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6" r:id="rId2"/>
    <p:sldId id="482" r:id="rId3"/>
    <p:sldId id="347" r:id="rId4"/>
    <p:sldId id="496" r:id="rId5"/>
    <p:sldId id="339" r:id="rId6"/>
    <p:sldId id="485" r:id="rId7"/>
    <p:sldId id="472" r:id="rId8"/>
    <p:sldId id="438" r:id="rId9"/>
    <p:sldId id="469" r:id="rId10"/>
    <p:sldId id="486" r:id="rId11"/>
    <p:sldId id="470" r:id="rId12"/>
    <p:sldId id="461" r:id="rId13"/>
    <p:sldId id="471" r:id="rId14"/>
    <p:sldId id="495" r:id="rId15"/>
    <p:sldId id="481" r:id="rId16"/>
    <p:sldId id="487" r:id="rId17"/>
    <p:sldId id="327" r:id="rId18"/>
    <p:sldId id="463" r:id="rId19"/>
    <p:sldId id="462" r:id="rId20"/>
    <p:sldId id="483" r:id="rId21"/>
    <p:sldId id="468" r:id="rId22"/>
    <p:sldId id="497" r:id="rId23"/>
    <p:sldId id="498" r:id="rId24"/>
    <p:sldId id="499" r:id="rId25"/>
    <p:sldId id="500" r:id="rId26"/>
    <p:sldId id="501" r:id="rId27"/>
    <p:sldId id="502" r:id="rId28"/>
    <p:sldId id="503" r:id="rId29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00CC"/>
    <a:srgbClr val="E5F5FF"/>
    <a:srgbClr val="CCFFFF"/>
    <a:srgbClr val="FFB400"/>
    <a:srgbClr val="800080"/>
    <a:srgbClr val="CC0099"/>
    <a:srgbClr val="FF33CC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49" autoAdjust="0"/>
    <p:restoredTop sz="94585" autoAdjust="0"/>
  </p:normalViewPr>
  <p:slideViewPr>
    <p:cSldViewPr>
      <p:cViewPr>
        <p:scale>
          <a:sx n="118" d="100"/>
          <a:sy n="118" d="100"/>
        </p:scale>
        <p:origin x="-14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/>
            </a:lvl1pPr>
          </a:lstStyle>
          <a:p>
            <a:fld id="{4E60AB12-57EF-4C9B-984E-FE80AB3026BD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/>
            </a:lvl1pPr>
          </a:lstStyle>
          <a:p>
            <a:fld id="{AEDAC870-B550-4BCC-8CDD-64D26C3517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043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>
              <a:defRPr sz="1300"/>
            </a:lvl1pPr>
          </a:lstStyle>
          <a:p>
            <a:fld id="{B1E8E8E2-CA25-47CB-9767-5933A8B3296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8" tIns="47954" rIns="95908" bIns="479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08" tIns="47954" rIns="95908" bIns="4795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>
              <a:defRPr sz="1300"/>
            </a:lvl1pPr>
          </a:lstStyle>
          <a:p>
            <a:fld id="{EF2080D1-E2A5-4262-AD11-54DA86E91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25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432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33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0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7"/>
            <a:ext cx="9144000" cy="4467863"/>
            <a:chOff x="0" y="1207336"/>
            <a:chExt cx="12192000" cy="4467863"/>
          </a:xfrm>
        </p:grpSpPr>
        <p:sp>
          <p:nvSpPr>
            <p:cNvPr id="33" name="Fluxograma: Atraso 24">
              <a:extLst>
                <a:ext uri="{FF2B5EF4-FFF2-40B4-BE49-F238E27FC236}">
                  <a16:creationId xmlns=""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25" name="Fluxograma: Atraso 24">
              <a:extLst>
                <a:ext uri="{FF2B5EF4-FFF2-40B4-BE49-F238E27FC236}">
                  <a16:creationId xmlns=""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=""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=""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=""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979" y="2079876"/>
            <a:ext cx="2289065" cy="1475598"/>
          </a:xfrm>
          <a:prstGeom prst="rect">
            <a:avLst/>
          </a:prstGeom>
        </p:spPr>
        <p:txBody>
          <a:bodyPr lIns="0" tIns="0" rIns="0" bIns="0"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</a:t>
            </a:r>
            <a:br>
              <a:rPr lang="pt-BR" noProof="0"/>
            </a:br>
            <a:r>
              <a:rPr lang="pt-BR" noProof="0"/>
              <a:t>TÍTULO MESTRE</a:t>
            </a:r>
            <a:br>
              <a:rPr lang="pt-BR" noProof="0"/>
            </a:br>
            <a:r>
              <a:rPr lang="pt-BR" noProof="0"/>
              <a:t>ESTILO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73" y="3587770"/>
            <a:ext cx="1294597" cy="29159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20XX-20XX</a:t>
            </a:r>
          </a:p>
        </p:txBody>
      </p:sp>
      <p:sp>
        <p:nvSpPr>
          <p:cNvPr id="9" name="Espaço Reservado para Texto 7">
            <a:extLst>
              <a:ext uri="{FF2B5EF4-FFF2-40B4-BE49-F238E27FC236}">
                <a16:creationId xmlns=""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473" y="3927199"/>
            <a:ext cx="1294597" cy="37857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Plano de três anos</a:t>
            </a:r>
          </a:p>
        </p:txBody>
      </p:sp>
      <p:sp>
        <p:nvSpPr>
          <p:cNvPr id="106" name="Espaço Reservado para Imagem 104">
            <a:extLst>
              <a:ext uri="{FF2B5EF4-FFF2-40B4-BE49-F238E27FC236}">
                <a16:creationId xmlns=""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46472" y="5725379"/>
            <a:ext cx="713184" cy="685800"/>
          </a:xfrm>
          <a:prstGeom prst="rect">
            <a:avLst/>
          </a:prstGeom>
          <a:ln w="3556">
            <a:solidFill>
              <a:srgbClr val="454D5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8" name="Espaço Reservado para Texto 42">
            <a:extLst>
              <a:ext uri="{FF2B5EF4-FFF2-40B4-BE49-F238E27FC236}">
                <a16:creationId xmlns=""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23847" y="863644"/>
            <a:ext cx="783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44" name="Espaço Reservado para Texto 42">
            <a:extLst>
              <a:ext uri="{FF2B5EF4-FFF2-40B4-BE49-F238E27FC236}">
                <a16:creationId xmlns=""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1226" y="84398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80" name="Espaço Reservado para Texto 7">
            <a:extLst>
              <a:ext uri="{FF2B5EF4-FFF2-40B4-BE49-F238E27FC236}">
                <a16:creationId xmlns=""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58827" y="436306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1" name="Espaço Reservado para Texto 7">
            <a:extLst>
              <a:ext uri="{FF2B5EF4-FFF2-40B4-BE49-F238E27FC236}">
                <a16:creationId xmlns=""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8826" y="618757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0" name="Espaço Reservado para Texto 42">
            <a:extLst>
              <a:ext uri="{FF2B5EF4-FFF2-40B4-BE49-F238E27FC236}">
                <a16:creationId xmlns=""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9352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82" name="Espaço Reservado para Texto 7">
            <a:extLst>
              <a:ext uri="{FF2B5EF4-FFF2-40B4-BE49-F238E27FC236}">
                <a16:creationId xmlns=""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7011" y="2025874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3" name="Espaço Reservado para Texto 7">
            <a:extLst>
              <a:ext uri="{FF2B5EF4-FFF2-40B4-BE49-F238E27FC236}">
                <a16:creationId xmlns=""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7010" y="2208325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49" name="Espaço Reservado para Texto 42">
            <a:extLst>
              <a:ext uri="{FF2B5EF4-FFF2-40B4-BE49-F238E27FC236}">
                <a16:creationId xmlns=""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7478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84" name="Espaço Reservado para Texto 7">
            <a:extLst>
              <a:ext uri="{FF2B5EF4-FFF2-40B4-BE49-F238E27FC236}">
                <a16:creationId xmlns=""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66544" y="437795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5" name="Espaço Reservado para Texto 7">
            <a:extLst>
              <a:ext uri="{FF2B5EF4-FFF2-40B4-BE49-F238E27FC236}">
                <a16:creationId xmlns=""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66543" y="618757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46" name="Espaço Reservado para Texto 42">
            <a:extLst>
              <a:ext uri="{FF2B5EF4-FFF2-40B4-BE49-F238E27FC236}">
                <a16:creationId xmlns=""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5604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86" name="Espaço Reservado para Texto 7">
            <a:extLst>
              <a:ext uri="{FF2B5EF4-FFF2-40B4-BE49-F238E27FC236}">
                <a16:creationId xmlns=""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80155" y="2025874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7" name="Espaço Reservado para Texto 7">
            <a:extLst>
              <a:ext uri="{FF2B5EF4-FFF2-40B4-BE49-F238E27FC236}">
                <a16:creationId xmlns=""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80154" y="2208325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73" name="Espaço Reservado para Texto 42">
            <a:extLst>
              <a:ext uri="{FF2B5EF4-FFF2-40B4-BE49-F238E27FC236}">
                <a16:creationId xmlns=""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8816" y="1917406"/>
            <a:ext cx="783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57" name="Espaço Reservado para Texto 42">
            <a:extLst>
              <a:ext uri="{FF2B5EF4-FFF2-40B4-BE49-F238E27FC236}">
                <a16:creationId xmlns=""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35604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94" name="Espaço Reservado para Texto 7">
            <a:extLst>
              <a:ext uri="{FF2B5EF4-FFF2-40B4-BE49-F238E27FC236}">
                <a16:creationId xmlns=""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78878" y="4073394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5" name="Espaço Reservado para Texto 7">
            <a:extLst>
              <a:ext uri="{FF2B5EF4-FFF2-40B4-BE49-F238E27FC236}">
                <a16:creationId xmlns=""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78877" y="4255845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8" name="Espaço Reservado para Texto 42">
            <a:extLst>
              <a:ext uri="{FF2B5EF4-FFF2-40B4-BE49-F238E27FC236}">
                <a16:creationId xmlns=""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27478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90" name="Espaço Reservado para Texto 7">
            <a:extLst>
              <a:ext uri="{FF2B5EF4-FFF2-40B4-BE49-F238E27FC236}">
                <a16:creationId xmlns=""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66543" y="2505648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1" name="Espaço Reservado para Texto 7">
            <a:extLst>
              <a:ext uri="{FF2B5EF4-FFF2-40B4-BE49-F238E27FC236}">
                <a16:creationId xmlns=""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66542" y="2688099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9" name="Espaço Reservado para Texto 42">
            <a:extLst>
              <a:ext uri="{FF2B5EF4-FFF2-40B4-BE49-F238E27FC236}">
                <a16:creationId xmlns=""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9352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92" name="Espaço Reservado para Texto 7">
            <a:extLst>
              <a:ext uri="{FF2B5EF4-FFF2-40B4-BE49-F238E27FC236}">
                <a16:creationId xmlns=""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65734" y="4073394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3" name="Espaço Reservado para Texto 7">
            <a:extLst>
              <a:ext uri="{FF2B5EF4-FFF2-40B4-BE49-F238E27FC236}">
                <a16:creationId xmlns=""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65733" y="4255845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6" name="Espaço Reservado para Texto 42">
            <a:extLst>
              <a:ext uri="{FF2B5EF4-FFF2-40B4-BE49-F238E27FC236}">
                <a16:creationId xmlns=""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226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88" name="Espaço Reservado para Texto 7">
            <a:extLst>
              <a:ext uri="{FF2B5EF4-FFF2-40B4-BE49-F238E27FC236}">
                <a16:creationId xmlns=""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53399" y="2505648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9" name="Espaço Reservado para Texto 7">
            <a:extLst>
              <a:ext uri="{FF2B5EF4-FFF2-40B4-BE49-F238E27FC236}">
                <a16:creationId xmlns=""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53398" y="2688099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75" name="Espaço Reservado para Texto 42">
            <a:extLst>
              <a:ext uri="{FF2B5EF4-FFF2-40B4-BE49-F238E27FC236}">
                <a16:creationId xmlns=""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1069" y="3979528"/>
            <a:ext cx="783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60" name="Espaço Reservado para Texto 42">
            <a:extLst>
              <a:ext uri="{FF2B5EF4-FFF2-40B4-BE49-F238E27FC236}">
                <a16:creationId xmlns=""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1226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96" name="Espaço Reservado para Texto 7">
            <a:extLst>
              <a:ext uri="{FF2B5EF4-FFF2-40B4-BE49-F238E27FC236}">
                <a16:creationId xmlns=""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56743" y="4567759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7" name="Espaço Reservado para Texto 7">
            <a:extLst>
              <a:ext uri="{FF2B5EF4-FFF2-40B4-BE49-F238E27FC236}">
                <a16:creationId xmlns=""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56742" y="4750210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3" name="Espaço Reservado para Texto 42">
            <a:extLst>
              <a:ext uri="{FF2B5EF4-FFF2-40B4-BE49-F238E27FC236}">
                <a16:creationId xmlns=""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9352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100" name="Espaço Reservado para Texto 7">
            <a:extLst>
              <a:ext uri="{FF2B5EF4-FFF2-40B4-BE49-F238E27FC236}">
                <a16:creationId xmlns=""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67598" y="6121335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101" name="Espaço Reservado para Texto 7">
            <a:extLst>
              <a:ext uri="{FF2B5EF4-FFF2-40B4-BE49-F238E27FC236}">
                <a16:creationId xmlns=""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67598" y="6303786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2" name="Espaço Reservado para Texto 42">
            <a:extLst>
              <a:ext uri="{FF2B5EF4-FFF2-40B4-BE49-F238E27FC236}">
                <a16:creationId xmlns=""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7478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98" name="Espaço Reservado para Texto 7">
            <a:extLst>
              <a:ext uri="{FF2B5EF4-FFF2-40B4-BE49-F238E27FC236}">
                <a16:creationId xmlns=""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69887" y="4567759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9" name="Espaço Reservado para Texto 7">
            <a:extLst>
              <a:ext uri="{FF2B5EF4-FFF2-40B4-BE49-F238E27FC236}">
                <a16:creationId xmlns=""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69886" y="4750210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1" name="Espaço Reservado para Texto 42">
            <a:extLst>
              <a:ext uri="{FF2B5EF4-FFF2-40B4-BE49-F238E27FC236}">
                <a16:creationId xmlns=""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04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102" name="Espaço Reservado para Texto 7">
            <a:extLst>
              <a:ext uri="{FF2B5EF4-FFF2-40B4-BE49-F238E27FC236}">
                <a16:creationId xmlns=""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80742" y="6121335"/>
            <a:ext cx="1294597" cy="20427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103" name="Espaço Reservado para Texto 7">
            <a:extLst>
              <a:ext uri="{FF2B5EF4-FFF2-40B4-BE49-F238E27FC236}">
                <a16:creationId xmlns=""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80742" y="6303786"/>
            <a:ext cx="1294597" cy="17604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110" name="Espaço Reservado para Texto 42">
            <a:extLst>
              <a:ext uri="{FF2B5EF4-FFF2-40B4-BE49-F238E27FC236}">
                <a16:creationId xmlns=""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20074" y="4973439"/>
            <a:ext cx="783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54416" y="392470"/>
            <a:ext cx="2057400" cy="176715"/>
          </a:xfrm>
          <a:prstGeom prst="rect">
            <a:avLst/>
          </a:prstGeo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4416" y="550858"/>
            <a:ext cx="2057400" cy="176716"/>
          </a:xfrm>
          <a:prstGeom prst="rect">
            <a:avLst/>
          </a:prstGeom>
        </p:spPr>
        <p:txBody>
          <a:bodyPr rtlCol="0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37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" y="810816"/>
            <a:ext cx="9144000" cy="6047184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42" y="6069928"/>
            <a:ext cx="898974" cy="6228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115616" y="6381328"/>
            <a:ext cx="6912768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5925479"/>
            <a:ext cx="862834" cy="856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CaixaDeTexto 3"/>
          <p:cNvSpPr txBox="1"/>
          <p:nvPr userDrawn="1"/>
        </p:nvSpPr>
        <p:spPr>
          <a:xfrm>
            <a:off x="3959932" y="6418801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FC0FCEE-5B26-45DC-B478-C8A6E1D3F299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2" cy="12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47864" y="591021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25 de Novembro de 2019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"/>
            <a:ext cx="9612560" cy="72090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1764" y="1759480"/>
            <a:ext cx="896448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Programa de Manutenção de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Pontes e Viadutos – Ações e Desafios</a:t>
            </a:r>
            <a:endParaRPr lang="pt-BR" sz="3600" dirty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Agosto/2021</a:t>
            </a:r>
            <a:endParaRPr lang="pt-BR" sz="3600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98065"/>
              </p:ext>
            </p:extLst>
          </p:nvPr>
        </p:nvGraphicFramePr>
        <p:xfrm>
          <a:off x="1187624" y="1196752"/>
          <a:ext cx="6880895" cy="53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2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2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Inspeções Visuais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1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Fase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Quantidade -</a:t>
                      </a:r>
                      <a:endParaRPr lang="pt-BR" sz="1200" baseline="0" dirty="0"/>
                    </a:p>
                    <a:p>
                      <a:pPr marL="0" marR="0" indent="0" algn="ctr" defTabSz="61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Local </a:t>
                      </a:r>
                      <a:r>
                        <a:rPr lang="pt-BR" sz="1200" dirty="0"/>
                        <a:t>(s/</a:t>
                      </a:r>
                      <a:r>
                        <a:rPr lang="pt-BR" sz="1200" baseline="0" dirty="0"/>
                        <a:t> repetição)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Quantidade -</a:t>
                      </a:r>
                    </a:p>
                    <a:p>
                      <a:pPr algn="ctr" defTabSz="612000"/>
                      <a:r>
                        <a:rPr lang="pt-BR" sz="1200" dirty="0"/>
                        <a:t>Unidade Estrutural (s/</a:t>
                      </a:r>
                      <a:r>
                        <a:rPr lang="pt-BR" sz="1200" baseline="0" dirty="0"/>
                        <a:t> repetição)</a:t>
                      </a:r>
                      <a:endParaRPr lang="pt-B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872"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Geral (SPOBRAS)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todas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Inspeção Especial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Quantidade -</a:t>
                      </a:r>
                    </a:p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Quantidade -</a:t>
                      </a:r>
                    </a:p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Unidade Estrutural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Contratação</a:t>
                      </a:r>
                      <a:r>
                        <a:rPr lang="pt-BR" sz="1200" baseline="0" dirty="0"/>
                        <a:t> Em</a:t>
                      </a:r>
                      <a:r>
                        <a:rPr lang="pt-BR" sz="1200" dirty="0"/>
                        <a:t>ergencial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1/2 (+T05)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– </a:t>
                      </a:r>
                      <a:r>
                        <a:rPr lang="pt-BR" sz="1200" dirty="0"/>
                        <a:t>004/19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–005/19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–007/19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Total Parcial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126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 </a:t>
                      </a:r>
                      <a:r>
                        <a:rPr lang="pt-BR" sz="1200" b="0" baseline="0" dirty="0"/>
                        <a:t>– 001/20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1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 </a:t>
                      </a:r>
                      <a:r>
                        <a:rPr lang="pt-BR" sz="1200" b="0" baseline="0" dirty="0"/>
                        <a:t>– 002/20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1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 </a:t>
                      </a:r>
                      <a:r>
                        <a:rPr lang="pt-BR" sz="1200" b="0" baseline="0" dirty="0"/>
                        <a:t>– 003/20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1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Licitação</a:t>
                      </a:r>
                      <a:r>
                        <a:rPr lang="pt-BR" sz="1200" baseline="0" dirty="0"/>
                        <a:t>  </a:t>
                      </a:r>
                      <a:r>
                        <a:rPr lang="pt-BR" sz="1200" b="0" baseline="0" dirty="0"/>
                        <a:t>– 004/20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2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Parcial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endParaRPr lang="pt-BR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12000" rtl="0" eaLnBrk="1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129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/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229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0" y="260648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 de Arte Especial – INSPEÇÕES 2019-2021</a:t>
            </a:r>
          </a:p>
        </p:txBody>
      </p:sp>
    </p:spTree>
    <p:extLst>
      <p:ext uri="{BB962C8B-B14F-4D97-AF65-F5344CB8AC3E}">
        <p14:creationId xmlns:p14="http://schemas.microsoft.com/office/powerpoint/2010/main" val="140806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Contratos de Inspeção Especial – R$ 35.906.906,89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96752"/>
            <a:ext cx="8452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</a:rPr>
              <a:t>03 Licitações Publicadas em 2019 – </a:t>
            </a:r>
            <a:r>
              <a:rPr lang="pt-BR" sz="1600" b="1" dirty="0">
                <a:solidFill>
                  <a:srgbClr val="6600FF"/>
                </a:solidFill>
              </a:rPr>
              <a:t>Contratação set/2020 e </a:t>
            </a:r>
            <a:r>
              <a:rPr lang="pt-BR" sz="1600" b="1" dirty="0" err="1">
                <a:solidFill>
                  <a:srgbClr val="6600FF"/>
                </a:solidFill>
              </a:rPr>
              <a:t>nov</a:t>
            </a:r>
            <a:r>
              <a:rPr lang="pt-BR" sz="1600" b="1" dirty="0">
                <a:solidFill>
                  <a:srgbClr val="6600FF"/>
                </a:solidFill>
              </a:rPr>
              <a:t>/2020</a:t>
            </a:r>
          </a:p>
          <a:p>
            <a:r>
              <a:rPr lang="pt-BR" sz="1600" dirty="0">
                <a:solidFill>
                  <a:schemeClr val="tx2"/>
                </a:solidFill>
              </a:rPr>
              <a:t>Prazo de execução das inspeções Especiais – 150 dias</a:t>
            </a:r>
          </a:p>
          <a:p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3645024"/>
            <a:ext cx="845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</a:rPr>
              <a:t>04 Licitações Publicadas em 2020 – </a:t>
            </a:r>
            <a:r>
              <a:rPr lang="pt-BR" sz="1600" b="1" dirty="0">
                <a:solidFill>
                  <a:srgbClr val="6600FF"/>
                </a:solidFill>
              </a:rPr>
              <a:t>Contratação </a:t>
            </a:r>
            <a:r>
              <a:rPr lang="pt-BR" sz="1600" b="1" dirty="0" err="1">
                <a:solidFill>
                  <a:srgbClr val="6600FF"/>
                </a:solidFill>
              </a:rPr>
              <a:t>nov</a:t>
            </a:r>
            <a:r>
              <a:rPr lang="pt-BR" sz="1600" b="1" dirty="0">
                <a:solidFill>
                  <a:srgbClr val="6600FF"/>
                </a:solidFill>
              </a:rPr>
              <a:t>/2020</a:t>
            </a:r>
          </a:p>
          <a:p>
            <a:r>
              <a:rPr lang="pt-BR" sz="1600" dirty="0">
                <a:solidFill>
                  <a:schemeClr val="tx2"/>
                </a:solidFill>
              </a:rPr>
              <a:t>Prazo de execução das inspeções Especiais – 150 dias</a:t>
            </a:r>
          </a:p>
          <a:p>
            <a:endParaRPr lang="pt-BR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12876"/>
              </p:ext>
            </p:extLst>
          </p:nvPr>
        </p:nvGraphicFramePr>
        <p:xfrm>
          <a:off x="1043608" y="1708428"/>
          <a:ext cx="6705600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004/SIURB/19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005/SIURB/19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007/SIURB/19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Locais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Estruturas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Lotes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Previsto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R$ 7.616.939,28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R$ 6.798.812,97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R$ 6.809.676,69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Contratado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R$ 6.052.967,19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R$ 4.961.526,52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R$ 5.155.277,64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Desconto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/ Estrutura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R$ 224.183,97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R$ 171.087,12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R$ 190.936,21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91816"/>
              </p:ext>
            </p:extLst>
          </p:nvPr>
        </p:nvGraphicFramePr>
        <p:xfrm>
          <a:off x="1031714" y="4171940"/>
          <a:ext cx="7035800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001/20/SIURB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002/20/SIURB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003/20/SIURB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004/20/SIURB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Locais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Estruturas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Lotes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Previsto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R$ 5.956.287,13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R$ 6.224.149,05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R$ 6.218.746,92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R$ 5.397.643,99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Contratado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R$ 4.923.227,20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R$ 4.974.091,03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R$ 5.322.936,59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R$ 4.516.880,72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Desconto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16%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R$ / Estrutura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R$ 182.341,75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R$ 248.704,55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R$ 190.104,88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R$ 161.317,17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have direita 8"/>
          <p:cNvSpPr/>
          <p:nvPr/>
        </p:nvSpPr>
        <p:spPr>
          <a:xfrm>
            <a:off x="8172400" y="2492896"/>
            <a:ext cx="180020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283448" y="3501008"/>
            <a:ext cx="910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6600FF"/>
                </a:solidFill>
              </a:rPr>
              <a:t>28 Contratos</a:t>
            </a:r>
          </a:p>
          <a:p>
            <a:pPr algn="ctr"/>
            <a:r>
              <a:rPr lang="pt-BR" sz="1200" b="1" dirty="0">
                <a:solidFill>
                  <a:srgbClr val="6600FF"/>
                </a:solidFill>
              </a:rPr>
              <a:t>(Desc. Médio</a:t>
            </a:r>
          </a:p>
          <a:p>
            <a:pPr algn="ctr"/>
            <a:r>
              <a:rPr lang="pt-BR" sz="1200" b="1" dirty="0">
                <a:solidFill>
                  <a:srgbClr val="6600FF"/>
                </a:solidFill>
              </a:rPr>
              <a:t>20%)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1415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08928" y="1218351"/>
            <a:ext cx="63103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Os 28 contratos foram suspensos no 1º semestre/2021 para formalização de aditivo de serviços e ensaios adicionais*;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A retomada de 27 contratos ocorreu entre </a:t>
            </a:r>
            <a:r>
              <a:rPr lang="pt-BR" sz="1400" dirty="0" err="1">
                <a:solidFill>
                  <a:schemeClr val="tx2"/>
                </a:solidFill>
              </a:rPr>
              <a:t>jul</a:t>
            </a:r>
            <a:r>
              <a:rPr lang="pt-BR" sz="1400" dirty="0">
                <a:solidFill>
                  <a:schemeClr val="tx2"/>
                </a:solidFill>
              </a:rPr>
              <a:t> e set/2021;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1 contrato com previsão de retomada para out/2021;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</a:rPr>
              <a:t>Total dos aditivos:  R$ 449.228,70 (1,3%)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8 contratos estão encerrados, 12 suspensos (novamente) para avaliação dos reforços propostos e  8 com encerramento entre out e </a:t>
            </a:r>
            <a:r>
              <a:rPr lang="pt-BR" sz="1400" dirty="0" err="1">
                <a:solidFill>
                  <a:schemeClr val="tx2"/>
                </a:solidFill>
              </a:rPr>
              <a:t>nov</a:t>
            </a:r>
            <a:r>
              <a:rPr lang="pt-BR" sz="1400" dirty="0">
                <a:solidFill>
                  <a:schemeClr val="tx2"/>
                </a:solidFill>
              </a:rPr>
              <a:t>/2021;</a:t>
            </a:r>
          </a:p>
          <a:p>
            <a:pPr lvl="1"/>
            <a:r>
              <a:rPr lang="pt-BR" sz="1400" dirty="0">
                <a:solidFill>
                  <a:schemeClr val="tx2"/>
                </a:solidFill>
              </a:rPr>
              <a:t>*</a:t>
            </a:r>
            <a:r>
              <a:rPr lang="pt-BR" sz="1200" dirty="0">
                <a:solidFill>
                  <a:schemeClr val="tx2"/>
                </a:solidFill>
              </a:rPr>
              <a:t>Serviços e Ensaios Adicionais: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200" dirty="0" err="1">
                <a:solidFill>
                  <a:schemeClr val="tx2"/>
                </a:solidFill>
              </a:rPr>
              <a:t>Carbonatação</a:t>
            </a:r>
            <a:r>
              <a:rPr lang="pt-BR" sz="1200" dirty="0">
                <a:solidFill>
                  <a:schemeClr val="tx2"/>
                </a:solidFill>
              </a:rPr>
              <a:t>/cobrimento da armadura;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Resistência a compressão;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Homogeneidade (US);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Resistividade;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Cloretos/Sulfatos;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endParaRPr lang="pt-BR" sz="16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Contratos de Inspeção Especial – Status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9813" y="3907376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Avanço – Entrega de Documentos (peso 90%)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7636" y="4797152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Avanço – Análise e Aprovação de Documentos (peso 10%)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39138"/>
              </p:ext>
            </p:extLst>
          </p:nvPr>
        </p:nvGraphicFramePr>
        <p:xfrm>
          <a:off x="729828" y="4230452"/>
          <a:ext cx="6794500" cy="54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004/SIURB/19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005/SIURB/19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007/SIURB/19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001/20/SIURB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002/20/SIURB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003/20/SIURB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004/20/SIURB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GERAL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86%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92%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93%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96%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94%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046160" y="29389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RAA;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Espessura do pavimento;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Prospecção de armadura;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2"/>
                </a:solidFill>
              </a:rPr>
              <a:t>Inspeção de bloco de fundação.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3568" y="5085184"/>
            <a:ext cx="766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Documentos Recebidos: 10.436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Documentos Analisados: 6.951 (67%)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Documentos Aprovados: 1.613 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Previsão de encerramento: out/2021*</a:t>
            </a:r>
          </a:p>
          <a:p>
            <a:r>
              <a:rPr lang="pt-BR" sz="1400" dirty="0">
                <a:solidFill>
                  <a:schemeClr val="tx2"/>
                </a:solidFill>
              </a:rPr>
              <a:t>	</a:t>
            </a:r>
          </a:p>
          <a:p>
            <a:r>
              <a:rPr lang="pt-BR" sz="1400" dirty="0">
                <a:solidFill>
                  <a:schemeClr val="tx2"/>
                </a:solidFill>
              </a:rPr>
              <a:t>          </a:t>
            </a:r>
            <a:r>
              <a:rPr lang="pt-BR" sz="1200" dirty="0">
                <a:solidFill>
                  <a:schemeClr val="tx2"/>
                </a:solidFill>
              </a:rPr>
              <a:t>* Aditivo de prazo devido ao aumento do número de documentos em relação ao previsto em negociação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 flipH="1">
            <a:off x="4499992" y="5157192"/>
            <a:ext cx="2232248" cy="1008112"/>
          </a:xfrm>
          <a:prstGeom prst="homePlate">
            <a:avLst>
              <a:gd name="adj" fmla="val 45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Apoio Técnico</a:t>
            </a:r>
          </a:p>
          <a:p>
            <a:pPr algn="ctr"/>
            <a:r>
              <a:rPr lang="pt-BR" sz="1400" dirty="0"/>
              <a:t>Contratada: FARES</a:t>
            </a:r>
          </a:p>
          <a:p>
            <a:pPr algn="ctr"/>
            <a:r>
              <a:rPr lang="pt-BR" sz="1400" dirty="0"/>
              <a:t>Início: 17/02/2021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519293" y="1505299"/>
            <a:ext cx="2405987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/>
          </a:p>
          <a:p>
            <a:pPr algn="ctr"/>
            <a:r>
              <a:rPr lang="pt-BR" sz="1600" b="1" dirty="0"/>
              <a:t>Avanço Financeiro:</a:t>
            </a:r>
          </a:p>
          <a:p>
            <a:r>
              <a:rPr lang="pt-BR" sz="1600" dirty="0"/>
              <a:t>Medido (c/aditivo): </a:t>
            </a:r>
          </a:p>
          <a:p>
            <a:r>
              <a:rPr lang="pt-BR" sz="1600" dirty="0"/>
              <a:t> R$ 18.089.245,46 (50%)</a:t>
            </a:r>
          </a:p>
          <a:p>
            <a:r>
              <a:rPr lang="pt-BR" sz="1600" dirty="0"/>
              <a:t>Liquidado: </a:t>
            </a:r>
          </a:p>
          <a:p>
            <a:r>
              <a:rPr lang="pt-BR" sz="1600" dirty="0"/>
              <a:t>R$ 5.841.633,80 (16%)</a:t>
            </a:r>
          </a:p>
          <a:p>
            <a:pPr algn="ctr"/>
            <a:endParaRPr lang="pt-BR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21" y="5163748"/>
            <a:ext cx="1037326" cy="10015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have direita 8">
            <a:extLst>
              <a:ext uri="{FF2B5EF4-FFF2-40B4-BE49-F238E27FC236}">
                <a16:creationId xmlns="" xmlns:a16="http://schemas.microsoft.com/office/drawing/2014/main" id="{1097131A-6A96-460C-823E-0305852A22F7}"/>
              </a:ext>
            </a:extLst>
          </p:cNvPr>
          <p:cNvSpPr/>
          <p:nvPr/>
        </p:nvSpPr>
        <p:spPr>
          <a:xfrm>
            <a:off x="7971791" y="4501274"/>
            <a:ext cx="111048" cy="12867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D04F6B7C-FCAD-4469-90DB-C6028EBCD9F8}"/>
              </a:ext>
            </a:extLst>
          </p:cNvPr>
          <p:cNvSpPr txBox="1"/>
          <p:nvPr/>
        </p:nvSpPr>
        <p:spPr>
          <a:xfrm>
            <a:off x="8077858" y="4655916"/>
            <a:ext cx="91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Avanço Geral:</a:t>
            </a:r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3359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03848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FASE 4 / 2021 – Inspeção Visual e Inspeção Especial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96752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Inspeções Visuais (novos locais)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8300" y="4365104"/>
            <a:ext cx="8452172" cy="27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Inspeções Especiais – Início 2º Semestre 2021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71124" y="4598108"/>
            <a:ext cx="7666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Selecionados para FASE 4: 50 locais e 70 unidade estruturais + 7 túneis (12 unidades estruturais) </a:t>
            </a:r>
            <a:r>
              <a:rPr lang="pt-BR" sz="1600" dirty="0">
                <a:solidFill>
                  <a:schemeClr val="tx2"/>
                </a:solidFill>
              </a:rPr>
              <a:t>&gt;&gt;&gt; NOTA: Demais locais inspecionados passam para próxima fase.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Preferencialmente Pontes e Viadutos + Túneis;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Previsão de publicação do Edital: out/2021 (Pontes, Viadutos, Pontilhões e Passarelas)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Previsão de Lotes: 8-10 </a:t>
            </a:r>
            <a:r>
              <a:rPr lang="pt-BR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Previsão de Contratação: dez/2021 (conclusão em 2022)</a:t>
            </a:r>
          </a:p>
          <a:p>
            <a:r>
              <a:rPr lang="pt-BR" sz="1600" b="1" dirty="0">
                <a:solidFill>
                  <a:srgbClr val="6600FF"/>
                </a:solidFill>
              </a:rPr>
              <a:t>&gt;&gt;&gt; Lote exclusivo para TÚNEIS: publicação prevista pra dez/2021.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99592" y="1489433"/>
            <a:ext cx="766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Inspeções finalizadas no 1º sem/2021: 106 locais e 127 unidades estruturais, incluindo 2 túneis (4 unidades estruturais);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Inspeções programadas: 5 túneis para out-</a:t>
            </a:r>
            <a:r>
              <a:rPr lang="pt-BR" sz="1600" dirty="0" err="1">
                <a:solidFill>
                  <a:schemeClr val="tx2"/>
                </a:solidFill>
              </a:rPr>
              <a:t>nov</a:t>
            </a:r>
            <a:r>
              <a:rPr lang="pt-BR" sz="1600" dirty="0">
                <a:solidFill>
                  <a:schemeClr val="tx2"/>
                </a:solidFill>
              </a:rPr>
              <a:t>/2021 (8 unidades estruturais)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7536"/>
            <a:ext cx="4138293" cy="20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entágono 15"/>
          <p:cNvSpPr/>
          <p:nvPr/>
        </p:nvSpPr>
        <p:spPr>
          <a:xfrm flipH="1">
            <a:off x="5652120" y="2420888"/>
            <a:ext cx="1800200" cy="1717298"/>
          </a:xfrm>
          <a:prstGeom prst="homePlate">
            <a:avLst>
              <a:gd name="adj" fmla="val 2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Programação de inspeções:</a:t>
            </a:r>
          </a:p>
          <a:p>
            <a:pPr algn="ctr"/>
            <a:r>
              <a:rPr lang="pt-BR" dirty="0"/>
              <a:t>Sistema de Gestão de </a:t>
            </a:r>
            <a:r>
              <a:rPr lang="pt-BR" dirty="0" err="1"/>
              <a:t>OAEs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914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259632" y="5027111"/>
            <a:ext cx="66967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99592" y="3299500"/>
            <a:ext cx="766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Análise das condições dos revestimentos dos túneis, emboque e desemboque (entrada e saída), pavimento e passeio (calçada);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Existência de infiltrações, revisão de instalações elétricas, sistemas de drenagem e de ventilação, barreiras de proteção, limpeza e sinalização.;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As inspeções foram divididas em quatro tipos: cadastral, rotineira, especial e extraordinária.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203848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Inspeção </a:t>
            </a:r>
            <a:r>
              <a:rPr lang="pt-BR" sz="2800" b="1" dirty="0">
                <a:solidFill>
                  <a:schemeClr val="bg1"/>
                </a:solidFill>
              </a:rPr>
              <a:t>Visual e Inspeção </a:t>
            </a:r>
            <a:r>
              <a:rPr lang="pt-BR" sz="2800" b="1" dirty="0" smtClean="0">
                <a:solidFill>
                  <a:schemeClr val="bg1"/>
                </a:solidFill>
              </a:rPr>
              <a:t>Especial - Túneis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96752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Novas Diretrizes Técnicas para a inspeção de túneis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1489433"/>
            <a:ext cx="766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Elaborada pela SIURB e pela </a:t>
            </a:r>
            <a:r>
              <a:rPr lang="pt-BR" sz="1600" dirty="0" err="1" smtClean="0">
                <a:solidFill>
                  <a:schemeClr val="tx2"/>
                </a:solidFill>
              </a:rPr>
              <a:t>SPObras</a:t>
            </a:r>
            <a:r>
              <a:rPr lang="pt-BR" sz="1600" dirty="0" smtClean="0">
                <a:solidFill>
                  <a:schemeClr val="tx2"/>
                </a:solidFill>
              </a:rPr>
              <a:t> entre janeiro e abril de 2021;</a:t>
            </a:r>
            <a:endParaRPr lang="pt-B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Anteriormente, os túneis da cidade passavam por inspeções visuais rotineiras, baseadas na Norma Técnica 9452, que orienta as inspeções de </a:t>
            </a:r>
            <a:r>
              <a:rPr lang="pt-BR" sz="1600" dirty="0" err="1" smtClean="0">
                <a:solidFill>
                  <a:schemeClr val="tx2"/>
                </a:solidFill>
              </a:rPr>
              <a:t>OAEs</a:t>
            </a:r>
            <a:r>
              <a:rPr lang="pt-BR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A Nova Diretriz  visa uniformizar os métodos e procedimentos de trabalho, diminuindo assim a interpretação subjetiva dos dados obtidos e garantindo a funcionalidade e segurança das estruturas.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2960946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Inspeções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48284" y="502711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Inspecionados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Túneis Ayrton Senna e </a:t>
            </a:r>
            <a:r>
              <a:rPr lang="pt-BR" sz="1600" dirty="0">
                <a:solidFill>
                  <a:schemeClr val="bg1"/>
                </a:solidFill>
              </a:rPr>
              <a:t>M</a:t>
            </a:r>
            <a:r>
              <a:rPr lang="pt-BR" sz="1600" dirty="0" smtClean="0">
                <a:solidFill>
                  <a:schemeClr val="bg1"/>
                </a:solidFill>
              </a:rPr>
              <a:t>aria Maluf.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2000" y="5027111"/>
            <a:ext cx="3339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Planejados - 2021</a:t>
            </a:r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Túneis Sebastião Camargo, Jânio Quadros, </a:t>
            </a:r>
            <a:r>
              <a:rPr lang="pt-BR" sz="1600" dirty="0" err="1">
                <a:solidFill>
                  <a:schemeClr val="bg1"/>
                </a:solidFill>
              </a:rPr>
              <a:t>Daher</a:t>
            </a:r>
            <a:r>
              <a:rPr lang="pt-BR" sz="1600" dirty="0">
                <a:solidFill>
                  <a:schemeClr val="bg1"/>
                </a:solidFill>
              </a:rPr>
              <a:t> Cutait, Jorn. Fernando Vieira de Melo e Max </a:t>
            </a:r>
            <a:r>
              <a:rPr lang="pt-BR" sz="1600" dirty="0" err="1">
                <a:solidFill>
                  <a:schemeClr val="bg1"/>
                </a:solidFill>
              </a:rPr>
              <a:t>Feffer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25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m 72">
            <a:extLst>
              <a:ext uri="{FF2B5EF4-FFF2-40B4-BE49-F238E27FC236}">
                <a16:creationId xmlns="" xmlns:a16="http://schemas.microsoft.com/office/drawing/2014/main" id="{511EAC4F-E874-4B2F-B527-AB3B262B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3" y="2641544"/>
            <a:ext cx="6938943" cy="3811792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203848" y="1628800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914400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Inspeção Visual e Inspeção Especial – Planejamento 2022-2024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24744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Inspeções Visuais (novos locais) - 2022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1622990"/>
            <a:ext cx="845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Inspeções Especiais FASE 4/5 – 2º Semestre 2022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877923"/>
            <a:ext cx="766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Previsão de publicação do Edital: </a:t>
            </a:r>
            <a:r>
              <a:rPr lang="pt-BR" sz="1600" dirty="0" err="1">
                <a:solidFill>
                  <a:schemeClr val="tx2"/>
                </a:solidFill>
              </a:rPr>
              <a:t>mai</a:t>
            </a:r>
            <a:r>
              <a:rPr lang="pt-BR" sz="1600" dirty="0">
                <a:solidFill>
                  <a:schemeClr val="tx2"/>
                </a:solidFill>
              </a:rPr>
              <a:t>/2022 (contratação: </a:t>
            </a:r>
            <a:r>
              <a:rPr lang="pt-BR" sz="1600" dirty="0" err="1">
                <a:solidFill>
                  <a:schemeClr val="tx2"/>
                </a:solidFill>
              </a:rPr>
              <a:t>ago</a:t>
            </a:r>
            <a:r>
              <a:rPr lang="pt-BR" sz="1600" dirty="0">
                <a:solidFill>
                  <a:schemeClr val="tx2"/>
                </a:solidFill>
              </a:rPr>
              <a:t>/2022)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40 Locais e 50 Unidades Estruturais</a:t>
            </a:r>
            <a:r>
              <a:rPr lang="pt-BR" sz="1600" b="1" dirty="0">
                <a:solidFill>
                  <a:schemeClr val="tx2"/>
                </a:solidFill>
              </a:rPr>
              <a:t> / 5 lotes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356157"/>
            <a:ext cx="794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1º Semestre de 2022: 100 Unidades Estruturais</a:t>
            </a:r>
          </a:p>
        </p:txBody>
      </p:sp>
      <p:sp>
        <p:nvSpPr>
          <p:cNvPr id="2" name="Divisa 1"/>
          <p:cNvSpPr/>
          <p:nvPr/>
        </p:nvSpPr>
        <p:spPr>
          <a:xfrm rot="5400000">
            <a:off x="2369189" y="2266742"/>
            <a:ext cx="206369" cy="533971"/>
          </a:xfrm>
          <a:prstGeom prst="chevron">
            <a:avLst>
              <a:gd name="adj" fmla="val 53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 rot="5400000">
            <a:off x="2369188" y="2410758"/>
            <a:ext cx="206369" cy="533971"/>
          </a:xfrm>
          <a:prstGeom prst="chevron">
            <a:avLst>
              <a:gd name="adj" fmla="val 53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868314" y="4107779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cxnSpLocks/>
            <a:stCxn id="16" idx="1"/>
            <a:endCxn id="5" idx="5"/>
          </p:cNvCxnSpPr>
          <p:nvPr/>
        </p:nvCxnSpPr>
        <p:spPr>
          <a:xfrm flipH="1" flipV="1">
            <a:off x="5237090" y="4538018"/>
            <a:ext cx="2143222" cy="71000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7380312" y="4651327"/>
            <a:ext cx="1656184" cy="119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100% das Pontes, Viadutos e Complexos Viários (1º sem)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751612" y="2420453"/>
            <a:ext cx="135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</a:rPr>
              <a:t>+ Demais Fases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180936" y="1245792"/>
            <a:ext cx="1829180" cy="119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Quantidade de Inspeções Visuais Periódicas a serem realizadas nos anos subsequentes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-656545" y="3833009"/>
            <a:ext cx="180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Unidade Estruturais</a:t>
            </a:r>
          </a:p>
        </p:txBody>
      </p:sp>
      <p:cxnSp>
        <p:nvCxnSpPr>
          <p:cNvPr id="26" name="Conector reto 25"/>
          <p:cNvCxnSpPr>
            <a:cxnSpLocks/>
            <a:endCxn id="22" idx="1"/>
          </p:cNvCxnSpPr>
          <p:nvPr/>
        </p:nvCxnSpPr>
        <p:spPr>
          <a:xfrm flipV="1">
            <a:off x="4441490" y="1842492"/>
            <a:ext cx="2739446" cy="195732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cxnSpLocks/>
          </p:cNvCxnSpPr>
          <p:nvPr/>
        </p:nvCxnSpPr>
        <p:spPr>
          <a:xfrm flipV="1">
            <a:off x="3526498" y="1521429"/>
            <a:ext cx="3716301" cy="278244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cxnSpLocks/>
          </p:cNvCxnSpPr>
          <p:nvPr/>
        </p:nvCxnSpPr>
        <p:spPr>
          <a:xfrm flipV="1">
            <a:off x="5384648" y="2032814"/>
            <a:ext cx="1794108" cy="145485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cxnSpLocks/>
          </p:cNvCxnSpPr>
          <p:nvPr/>
        </p:nvCxnSpPr>
        <p:spPr>
          <a:xfrm flipV="1">
            <a:off x="6362063" y="2248563"/>
            <a:ext cx="807841" cy="88573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6710814" y="3614777"/>
            <a:ext cx="432048" cy="504056"/>
          </a:xfrm>
          <a:prstGeom prst="ellipse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/>
          <p:cNvCxnSpPr>
            <a:stCxn id="44" idx="1"/>
            <a:endCxn id="42" idx="6"/>
          </p:cNvCxnSpPr>
          <p:nvPr/>
        </p:nvCxnSpPr>
        <p:spPr>
          <a:xfrm flipH="1" flipV="1">
            <a:off x="7142862" y="3866805"/>
            <a:ext cx="495301" cy="19700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4" name="Retângulo de cantos arredondados 43"/>
          <p:cNvSpPr/>
          <p:nvPr/>
        </p:nvSpPr>
        <p:spPr>
          <a:xfrm>
            <a:off x="7638163" y="3618363"/>
            <a:ext cx="1368312" cy="8908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73% do total cadastrado (PMSP)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5FFE1539-1F1B-4DF6-84E4-FA1BF4621F92}"/>
              </a:ext>
            </a:extLst>
          </p:cNvPr>
          <p:cNvSpPr/>
          <p:nvPr/>
        </p:nvSpPr>
        <p:spPr>
          <a:xfrm>
            <a:off x="6065678" y="3068959"/>
            <a:ext cx="432048" cy="504056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de seta reta 42">
            <a:extLst>
              <a:ext uri="{FF2B5EF4-FFF2-40B4-BE49-F238E27FC236}">
                <a16:creationId xmlns="" xmlns:a16="http://schemas.microsoft.com/office/drawing/2014/main" id="{EFDADDF2-A382-4D00-A8CF-7933B2F6D809}"/>
              </a:ext>
            </a:extLst>
          </p:cNvPr>
          <p:cNvCxnSpPr>
            <a:cxnSpLocks/>
            <a:stCxn id="66" idx="1"/>
            <a:endCxn id="64" idx="6"/>
          </p:cNvCxnSpPr>
          <p:nvPr/>
        </p:nvCxnSpPr>
        <p:spPr>
          <a:xfrm flipH="1">
            <a:off x="6497726" y="3001015"/>
            <a:ext cx="990252" cy="319972"/>
          </a:xfrm>
          <a:prstGeom prst="straightConnector1">
            <a:avLst/>
          </a:prstGeom>
          <a:ln>
            <a:solidFill>
              <a:schemeClr val="accent3"/>
            </a:solidFill>
            <a:prstDash val="sysDot"/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66" name="Retângulo de cantos arredondados 43">
            <a:extLst>
              <a:ext uri="{FF2B5EF4-FFF2-40B4-BE49-F238E27FC236}">
                <a16:creationId xmlns="" xmlns:a16="http://schemas.microsoft.com/office/drawing/2014/main" id="{10F745E5-C394-44CE-B41F-27F78310FC48}"/>
              </a:ext>
            </a:extLst>
          </p:cNvPr>
          <p:cNvSpPr/>
          <p:nvPr/>
        </p:nvSpPr>
        <p:spPr>
          <a:xfrm>
            <a:off x="7487978" y="2555568"/>
            <a:ext cx="1524908" cy="8908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&gt;100% do total cadastrado (PMSP)</a:t>
            </a:r>
          </a:p>
        </p:txBody>
      </p:sp>
    </p:spTree>
    <p:extLst>
      <p:ext uri="{BB962C8B-B14F-4D97-AF65-F5344CB8AC3E}">
        <p14:creationId xmlns:p14="http://schemas.microsoft.com/office/powerpoint/2010/main" val="21248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2" grpId="0" animBg="1"/>
      <p:bldP spid="42" grpId="0" animBg="1"/>
      <p:bldP spid="44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496" y="4725144"/>
            <a:ext cx="8856984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chemeClr val="tx2"/>
                </a:solidFill>
              </a:rPr>
              <a:t>Obras – Executado e Planejamento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"/>
          <a:stretch/>
        </p:blipFill>
        <p:spPr bwMode="auto">
          <a:xfrm>
            <a:off x="6372200" y="2789191"/>
            <a:ext cx="2448272" cy="17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4" r="18915"/>
          <a:stretch/>
        </p:blipFill>
        <p:spPr bwMode="auto">
          <a:xfrm>
            <a:off x="5217760" y="2789191"/>
            <a:ext cx="1874520" cy="17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6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F497D">
                  <a:lumMod val="75000"/>
                </a:srgbClr>
              </a:solidFill>
            </a:endParaRPr>
          </a:p>
          <a:p>
            <a:pPr algn="l"/>
            <a:endParaRPr lang="pt-BR" sz="2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43000"/>
            <a:ext cx="805384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Obras Emergenciais – Recuperação / Reforço - 2018-2020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31640" y="1551720"/>
            <a:ext cx="65316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14 locais e 19 Unidades Estruturais Concluídas: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Ponte do Limão (SIURB);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Ponte Dutra – Pista Expressa (travessa rompida);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Viaduto Marginal Pinheiros T05 (travessa rompida);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Ponte Freguesia do Ó (reforço longarina);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Ponte Casa Verde (reforço longarina);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Pontilhão Itaim (erosão na contenção);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Ponte Jânio Quadros - Vila Maria (reforço longarina);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2 Ponte Jaguaré (incêndio);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2 Viaduto Miguel Mofarrej (reforço do caixão - </a:t>
            </a:r>
            <a:r>
              <a:rPr lang="pt-BR" sz="1600" dirty="0" err="1">
                <a:solidFill>
                  <a:schemeClr val="tx2"/>
                </a:solidFill>
              </a:rPr>
              <a:t>protensão</a:t>
            </a:r>
            <a:r>
              <a:rPr lang="pt-BR" sz="1600" dirty="0">
                <a:solidFill>
                  <a:schemeClr val="tx2"/>
                </a:solidFill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3 Viaduto Alcântara Machado (incêndio);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Pontilhão Córrego Três Pontes (erosão na contenção);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2 Ponte Cidade Jardim (recalque nos encontros/trinca muro de ala);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Passarela do Viaduto do </a:t>
            </a:r>
            <a:r>
              <a:rPr lang="pt-BR" sz="1600" dirty="0" err="1">
                <a:solidFill>
                  <a:schemeClr val="tx2"/>
                </a:solidFill>
              </a:rPr>
              <a:t>Pacaembú</a:t>
            </a:r>
            <a:r>
              <a:rPr lang="pt-BR" sz="1600" dirty="0">
                <a:solidFill>
                  <a:schemeClr val="tx2"/>
                </a:solidFill>
              </a:rPr>
              <a:t> (demolição Emergencial);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1 Acesso Praça Roosevelt (viga estronca).</a:t>
            </a:r>
          </a:p>
        </p:txBody>
      </p:sp>
    </p:spTree>
    <p:extLst>
      <p:ext uri="{BB962C8B-B14F-4D97-AF65-F5344CB8AC3E}">
        <p14:creationId xmlns:p14="http://schemas.microsoft.com/office/powerpoint/2010/main" val="139244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27722" y="648072"/>
            <a:ext cx="7768073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Obras Emergenciais 2020 (finalizadas)</a:t>
            </a:r>
          </a:p>
        </p:txBody>
      </p:sp>
      <p:sp>
        <p:nvSpPr>
          <p:cNvPr id="2" name="AutoShape 3" descr="data:image/png;base64,%20iVBORw0KGgoAAAANSUhEUgAAAh8AAAE2CAYAAADBFvCyAAAAAXNSR0IArs4c6QAAAARnQU1BAACxjwv8YQUAAAAJcEhZcwAADsMAAA7DAcdvqGQAAP+lSURBVHhe7P05sGZLch943sy8uWe+l2+rKixkDcgCQABkAz021kYNFGgjUYDQQgsjUKBIAQKFFsasaTbCCBQgUGyBwggttAChxRYoUhgBwggU2G1FLMVCLW/Lfc/xn//Dv3PuzZtvwwPrVdX1zLgnFg8PDw8PD484y3fh6BzO4SvCb//O3/+TC0cX/vjo6NXRs2fPjy5evNgBXLhw4RB/9epVxy9cqFD/Kln4z7pM/suXL4/u3bt7dOHiq1Xv0tG1a9eOLhY+KPTKD03/KtY4ly4d1/W40i+PHj58eHT37r2ic6/jaEK9cLFqqKzmXttfhvaXA5wIZ0Ha+KZB+h64cOFNvAdmvMjOmIH9GL548aLTt2/fPnrrrbeOrl69mnEqGT95+ujo008/PXr8+HHlX+l8dYTr168f3bp1q/PUuVTjCvcv/uIvOq09tC9dutS6cXx8uduRj7ax1o9Xr14ceJMO/tan4KTNSQ+d58+f9xWoJ4Bpe8rgD/3j4+O+grmiA0egCy9eqAf/0qHuXAXt6ENROHpeuI8ePTp68OBB6+jTp08LZ/iE86r4SP0AnQ3/nVo8fD58cd0eWf1twVeh3tKqvo4MxdN31LbxHZAms8gxY0Puxm/GeS+7fX2iVkbG085p+kNX/uiKsG9DmSZevSp9egln+A6tV6+6V/0PrcuXLx94U1c52sK0z0ZqB752TvcN/SvXag5ev3Z0qebI8Pfs6bPSLeHp0ZMnT5sOvZV+663bR1evXD768MOfVgsXel7evHmzaWoLDXH8AXW09fbbd45+8tMPe97iwfxna48vHx9dKXr6rR6emodq80nVvVpz/sqVK9VUjVHp8t27d7v8+o0bPc7ncA5fGr773e/euXb9yvfLaN6hxK/WhKSEgCKOMjaYiEvdTMxZDGZiU9a6pLzCsbptRE3MwqtoJnpNwkq8enmh6jw/eljG/P79B73oPXv2tOhuC4kpPM3jcTXfcKGNwZcFFE8apg3Q+yo0vxrE2DFuZxvLsyFyGdjjDS2yGyO0zzeW42zcKMMhDowNp+DZ82c1Bo8a91oZxBvX4Vw/ulyG6fLlKxViPF/V2D8ro3T/3v2jjz/5uMfzZRvrlzW+0RdtkWV4edFx+SP7fd8HxOUzbOpJj7GePgnSUzb11ZswdID4pDfcOCiCfO2J68elS8nD7xhg1xcvnreuPlmLQvprkQk9/UI+6cTRCJzk57Ng8N7kfJxVf6vztwNflfrF4hVvxgyEd9TomzEwNlmI6Rb57/s3tmffP+nX8/zdHJqhEbzIR1aKR09SzwI9TkHzWQXPa1zZIazCaXtVekEXLh+bB5yObMTUiX6kT8Mb2yh/nHV1omObwyxg6WXPv2aur9qhYy+WHUR78IWbN2+Ubb149Mknnxzmss2BfqgLtDP9QvNyxa9cu370ox/9pJyZx+1MqPfxxzV/a86a469ecso3BxwtNuHKlXKMip629eP+/fvdN21G0udwDl8Svve9v/c/loL+v1vZKm3jFkXPYsF5UDaTOdMDMCgm0Obhw+sr3Po/uGUqOm33EGNTC1K1YXI9eWyxe3J0/8HD2kU+KnrPU6NwQq8mclMBWyzQlL8CoHOa1gCKX43ql4WRm74e5LvLezO82fkAaDAS8hkMgaFgiBgLxirGM2XG5EXJPQ5ntV/kri0H5drVwj2+Wk4j/Si6NW7Pyqg+ZxyfPKlQO7IyTtMuYJTRCVsxxFmot77J2/MtPmll+NWHwduHs/LAlE0Ap+OA03ux+x7DDLRFDnBePGfsa+GoPMbXrvN59RFPz2oxiMMdHk7MjaY/bfXfjrdAC6Z9MHVOwx6nOF3X1+F0/ZP1vn74stSbnwobn7mS18U+Gd3kJ9DNOSmDO/2BQ9azGQLyhJPyFIeXtHjaziIqP+kNJO32tW0eAONNF0b3Mr5wc2WzzB3OBCd724Cxg/iKA6t9+qLMCaO5NDwL8oVur9LmkLgybavbc+CFDqmHu5nXF2teXul5xonoeVohPB1X3pNuC5+CON1WduHCcZ98ACeb+vfpJ5/2/L58+RKuu4wDgpfwVw5HOVz4wNO1cmAePXyY+PXqV9c4h3P4EvDd73732pUrl75fE+87jpsz2U5P0JpQjGBNbuWnQd5+UpscYBa2fVnNmQY763u1Y777qVsrj2oSxtFhKMY52cPrrW5wEvOLAopvooriV6P6VWDkd7rPnw1nOx/b+DhyPW7DY3fj6thVnPMBbwIDavdz5aqFOIsBgzyG6+jVxXIwLMDlaNRO0M4/txmWYzAtireBZigZTov1dnIRHoe/ra/BT7548AJtfNciIOx1Ku2FtjhcEBpxoDVDe5Uz8E71lKPRu7uS0aWqD0t/0HDy9qh00iLzfJ10cDym/Sa+9FTeHvbp02Vgn7fv5x5O1vtFcD6ykEXm2fUTI/nFSU1flBmHOBqd3YDOabm9LruUxwHJuAjBk1am7Tg6YGhev54Fe/TI7TROAT7b8e5bEdsphmrojMNCPzke43ScdmjVhetqIUfH/BFGvy3urZ8rjA2N7qJzsuzY3DZHnTBW3zkO5raAJzqsTXPdHA4fc3vpytGnd+/XNWNiXj+ojR9R9YllsQ6f7FzpPynqF17wfLPsBYdcHB+nR+MczuFz4ff+0T/4F8+ePv2fKZV7jSYVhTN5Wvmq4PmzOY4+5UhUXDCZ9jA7QspvJ+OK5tOnT9rReNDPdNztCWIyMbAb2a+gxk1jgz2PbwZ1TtbbQP2vwMcpSN/eDCPjz8MbGHnDZ2Sz+K/CguTb7Rz3vd87d+50nIHIcbAdPcP3pA3KjZs3Gs9tleu1e7l2PbsgJxvudTNKgvvOz0oHnAKMVNDSdPO00uq60gfOpR0ZHhllZVeuXG39ioOTWz9gjDH9ggfQBd1OBTB5YPJHhoy/PjmtiIHNggH6WaHCy2lcFjnx6k73Sz23j9zXxrM0fQVOSNJu+nsWL3uY8rPgs8r28MXwtP8GHtb1TXB2rS8Op+mfpqecjJ2YHh9vJ28ZW9gwNir7/pKrMFkZ2+juwOgTkD9lM04zNq5xEDtV8dzWgT844nCucjLWIv3o0cPWSQ74zZu3mvfRLW1b0EfvhO1EL7zM7ZHR68y/dYpR+eoM39L7/tEy80/eQHATZ48lcoslJynmKBtrPoXXPCMCx4mLfrG15uSlmhfvvPPO0b379wu3+lD/nDg/eHBfS5XHceLQhEfOt9s+nge5XHXxhT7a40i1LMLeOZzDF4M//MM/PP7wo7/+jzVZvke3GWSKZHcYyMQ1seT38xlyG2+MxKtW9OTFQWncUmD1TTjPcXgoLwuSnfOLVmp1q1qFGJKvDJjcAV4+H9Q5WW8D9f9m02mMCcDPnqcYk23h3ON+FsAHMWCpM3Uttu4B5+jVQ6JXCudiy538wfU+mr3auyPPblyrHZ+dXRssRvJlDKxTKEbFMXDuN2sj/E9ftHvaQCYffzlKRiNH0cNjdoQCg4gPAE9QfhaoP/TT9/AwYXiZa2W1I90OB5kddDVtPeF86e9zO9EXfQuJU8a52nQfqBcHRPeHjy5RcAZM+VlwuuyzcL8Y4OF1Pj6P6tmcfz68md/IqWMV6U1HLVacj/r/GozezPi1LIf0CeZiZzb8jKerOvSSvsrDmxD9yiYJ2aZdkHqxUQKabFPy4M6JTJ6RGP2V9iDn6Ko25KmrfJwKcTSFiQ+NNwFaU6cSR6+wWnIYOU+fumyHD27VpuGaZy2Kf+1wPPCIFxs74EHSt99+u/vDDtj4sQ3vv/9+ORwPPHFT/D07un/vXtMAHvovSbSMnq++af/iccml+t39K1x2Bo45w0acGLZzOIfPg9/5nd/6o4uXLvzpTNCBg9IX1LSseP2tCdpQ2SYrxQMxAHmWQEBL+mntFJ48ftJHmG6vPK4dJaUN2TIEVf9Us58J4eYUrMl6YfE6cLo/b4YzqS74EsydASYpPk6HKQOTHlk3rLyGzt/K4MuCT/wZA+UeDL3WuxzG5fg4R8IMn10RI2LHd+vGzd6xwFU+xgzePORr7OQJ0YO0y+AedKL5yLgPTk448C6M/gRnaOEXjuvoCgiNlMNnCF2lp85eZrNAKANbWeSRtkWrf3jraI68H5fz2zKpvqo2u9Sq1YjT3h5O8wlO4wwc2j4DTpd9Fu4XAzy8zsfnUT2b88+D01SXPutDXcYhEOaWRB4ezdhNX10nbrjmNKphNYFWUOgEmpseZIwD6KAtP7qYB0c5H9Gd0KXfdAbAG90Thi7d4Chz4p1sOOnIyd2rXsTlwUMLDRuu0VM48qdfeBq84W/a38Pw7zp1gbwG+S2U9GOPv3+zBR+Rd04mOB9w2APOh3xvs7DF5v4HH3xwdPf+vb7VYy588vHHLYe+ZeSNw1c1v+ufTQg6xoj9hzPPQHF2rnLIlkzWCJ7DOXwx+N3f+63/bynU/83kABRNmHipXE+cbVqAeP4xAlWv5gnFnMnlZOPBwwdHd8vheHC/nI5a1Gb+xOGoUM7Hvp09DC+n4eVnaPfF3plv8CYa/zWh5Vd8nA7yp8/SYO71tnw6Z8lFHuGtzMFXVKhlcCJz+R4AYxDiGL6qXVA5GJdza2Pu+14pwwp3jKex6dsqZWiLapU1tV07m1zlxSjKC87e4Db/lbcPYIzlwL588vf4+GEk8Uen8K0MHdcxspM/7QLkhianmDPVbwtUXfWnr3DICWpOdQJ7Pk/DtDU40+Zp+Cwan1W2hy+KZxwSTsLn1T6b8zfD1tWt7wlZuCdvFnuyNnZ5kPOk05rWLW30osY0BQc6msizZ+SQMTfWFr49KFdFeU7rcqvYrT2gfUEePZ/6Fk75FuHRIfNhdG7a0wf5k6Z3U5/eC3AwTA6Jz4bg5LNKaAjiZ43t5E/Z0Oq8uraDttLounKIOCD4wrc6w+fMbRuNcT68EePhcKcld965085HcdV4P/nJT9pOkAnng0Oun8OPPgnsk9uxT6vMKYtAlvDW6J3DOXw+/N7v/fY/Kafh34uPkgGThKIdJk79m1LxVsS+b1+ecu0w8hDSq/7ewSeffNrvjpvIlFSNItg0T8Crk4bki8DG4evw5al9NZh+6O8YiDEse3itvwX7uqAn86orZwxdpwtH2mt0x7VzNAoMMSMyk93Cuki2wbAL8uCX2yrijBPjgF4bjDJI3kphgBiWMWKzgBQ7nZ7wOqSxMaqtB6sPRidVEh/AM9j3a9IT37epb4w6XrWDvqugjv7r0ywEIAte9NUbU+TCoUBPvdm9aW3fLlBnnoWZ8CY4XYYW+Kw6gwM+j/4evihetbDCSfjc2l+AZ9fEBfhCnAEBj8bHeLhKZ04oz+JvnOYZMgDPGEo77nfrtbAb12uefVt3R2dAOVAmjo4QzoL/4kV02e1EaTzgzYJKDwC+u15d8eZK19iu0Tl5gzuA3ozJ8LfHk0dvzStlw68yYeQzeXAG5AtDZ8LUgTv40niUfu+999phkBb0Z+aGcrdZOB/sgDzOh3y3Wa+Wjbj34H7zySH/0Y9+1M+P2MA4NfKM3zgfw3/bnqJD6OaM8ZOfMfaMyDmcwxeEf/iPfvt/K036Z+Kj8KNoB8UvJWNzTGqKF0VjTDLZ4mFnp+qdb160e+e9ky9aVbFpDph+Uhe+gvPxWfCVFP/V1HKNYTjEu2jyXgeTeGQ1RoOMgPhZdQcPTD0NlaSOXuzqLJTOv1yOx7GTjMK9XIbFCYaJHgNUhrLKrpSxvVHOxrvvvFPjU0YP3eobMi8LjxERLMJ2iO5D9L9CiHOgH8ZJ3hb24xaBJJ2FPcZQP8D0S51U82fDA/v+72Hfpr7NN2YcCTNy+jp8Ajj0cJNhwPMb9JFeqg80RxfnZGnanzja+/Q+DEwTk7Uv+zw4KcPozReBL94G+ifbAF+k9uu1NpixGv5d5hmj6Mp260sYfoOestAwXrElg6NsxldeWZvW44yp0zRjYvG1saFfKRsaptm0D58+mgt0/tLxlaOrl2tBrrRyC6a65ibdjy6FD3oyp2zi21xWuvUdvnr79H4c5asLBz06COSFx9hTEPon9SttbboMd/iGh7+5jTIAx3MbNhl44TypwxlRTx7ng+PF+cDHhx9+WBuZ43wQrOR2/+H9th1sw49//OOux3FrWT3PbaP5mBjelNvYwMFLP1dSLHN4PIga7s/hHD4Hfvd3f/MPLly89Gf0nU4vvW8lEyj3TJL+2mP9o/qV05PscU2IR+Vo9LF9OR+Pa9I976P70KLcr1iJBfupBi5+I5wPf9Q8VbuT6W33uPGmB5FP97H6x/gpN9nHwFgoU2dAInUYgc1JyeLKCF8oI3ulDEdhVX61WQbVxPce//Fij4PBuDQN9avcB4PsYq675VKGhhF2m8FrscbDznK+TTE89f1bzHRbMaJJj1E8wXxDvug4eNKDN2mh+lEyaPl0rrws7mfDVn/gIMNeUF72a72uLZPKF/darGcJZlHpVxQ5RBVanvCl0SteSoMbJyccoZUFay1a2kN/BXlxsPS3ixukB9BBcw8zdivR6T3g6FSVgh3RjqfOgc7nAvyT7YDPrN28VTg0Fx2eWpseRx7S45ySB7mPY6DMeAcvDgF68o2DsMeRHgjdKsNE/Z80PHqElpNVeU5FsNf6Cv3ARzZCrXulC/1m3aXLNdZji9I3+JwaC625AMRzGy4PWvYrpvSpeYwsgPpDH53ph3YxM/1uW7joabf5N1cr3v2s6/ATPQxfQuYX+abezHOAptNkzkDLpnAs+Hvnw8YvzkGe5dLHcT4894GW0w1pt2o8SM5+o6M+x6THsG3T8Kh/gelDP+RavHmGzHMix+XwoNF9W7jncA6fCb/7u7/9/ymF+X9QGjpWc/ygYJQvi2oU3Vbj2dPn7YHH4Xh09OD+g54Ue2N6oXbpjb90tk8+3gBf98nHV4GNu7P41IkYXzBdYYAY3ezmIqNZrLrvq/O7eXsAxWMcxhAyKPJN4JtlFBiJ0Cx6RevW7Zv9hLnTAEZjxgjey1rY+22CoqddTqDnbSzYjE+cjJLz6e4dmEtBs31A2hjfGx9RaXoR3B2NIqDcKYtFQzrUVHpttT3AtKtPkd2SZwXy6Q+YVWAcY6zJOIsEGVpojAN8TfV98epvOx7yCi7R46LrZMkpHjpZrLJgzSKyT5Nd8vQ5YQ949TZPv63VOf6mz+qB7k6DyKIvtZy4geFzcAYij7Nhjxf6r+NyTPdwAqNo74u1tcmXbuV2ROQ+z3cZI/G1wC+d49BhVfk4hCDO7up3BToriNN5cbizwA4c8iuEl4y1zUxD8d0juuilZ5W5+jPq2W/TVTsZS+PqGr7ky0ufFt0iEF6jDweCDauNgxQzP+HLQwMv7CObOLTxHh4DI0fV1B08OMMjGBlMGUB3+gPYi3fffbev8pU7+Zhnu+Thh73hoKDzwx/+sOOeAYEv4IkT7YWAedurT5Dwuvjqt7+KF71ngzhGbJfTlrFn3hYb6ZzDObwRfv/3f/v/8vz5xf9UGnUcBTeBVmFdKepMHMrnmxw+xetpad97oIY19XpyCFvlLwHfKOfjdWCEGBkhxiDPWuhvDEcWqJ6cbYQitxiwpA/yWSDf5B/j4IQijkx2SHNkOnUYluvXPASW12LVg8cAeQqfEzgOjGDRVdfzOGkbDyflPLwN7Pl7E5yuczLdS0FiRes07qwZIE1tGSWulhlQzT17t/B8Yt8u0tsoviQ6TgGc7DKz8FigvNlDLsIVV8e/3ff0f2j3rZdeMEIn+Rmrlt3KJFu75owtnBCZOg21CDvWnw+ogaE1dOYKtniNTf3bw4Y/+hbY1/9swN8m04HN+VjXHYqiks5KDcAjM7cqcqwuL/oRXEMV5yNOQ2TlWQP6m1sFApA/ukW+4vTZuFn0evyKxuk5I6/1vNroN1YqrT14Q89iiH9tRPezIGdOGrvtOZ8B80B946rOnE4MXY4VeupMOxtENshFf+Kg0I/Ujd7jHaBt4R9a08Zck08PtnJ5aT/6pL2Nt62NsTdkwhEQn9s8HA9B2ciGLNkV9X/wgx+04+HERD3Og7HALxpwxPWNDmgfDbTEgT6ix+mAKz08nJbaOZzDa/Df/ME//JPS+z+myCYAg+6osncbPal50nljxQkH58OikAdIM+H6St1W/EvDN9z50K1M+hiKMSybATi5iIHgbzueMRQxVgkMhofAxrDESJjcF9pwKPOxo3Y8GBIPm676JvsYzv7y5nNfGA0/Yzgdm47zkbbD2xgPoGzSwzM9YHT2kPyTEHroJl1YUita+Ls2q5VDP/dthq/i2bdAqh+PSrfyefYXnda/3oE13fAGTrMjt+9Hc0hqobLzdhuqP4ZUxtObFhwSjqO24Q9v4SGyI9MZz8kjTyxYAMllX6+/hdLORwL8KdfOPn/6PrI83IWSl0jxpWH9FRbeoncWnCyDf0owBXE+dniFMi02dPFWjia9jZPtWYOtT2rma7dxjMkLpDj1OMgWveRvJx37MZ95MXT3OOjKd20Hpuulb3gB5Nmh9GTjIXobmtGrOCChNXQVp35wp77y2XwN/tQBqbvFM64cK3xHHoODb/NWHufZbQ+Lu3bHYUtbmQvqxHELHbzB1Y/0PTyPPgF11GUn2Af9GOeDQyBoBz6a7chVGt5HH33UzsecfMCJsxH5ysO3vt24eau/g4O2uahNeE4XbaBulx2zSQDKwE67zuEcXoff//3fv3N04eUPS1+u1TQozaE0NYFexqjk4VHOhslTO9DaYXv4qDSyJ87hXLMmwd8IfobOhwlsYupDXxecjJtUJ8vGyOzTA0OTkTHhxU1m+SanwJEZ52IMkXJxT5n3j0StExb4MSK1GD/1ENuccOSedQzVrGQxUgPaFuTt+a2/hz7JV64NQfn0YWDy9vBael0b1FVeFzrV/T5at5F6USgHajkXz/Sr+iL9ZD2f8sKCV/0a0H52rJP2N2OgmXEYxlZzQlpuLbvcAjAW7lFzSJRti0DGpCni7yArcouxl9R+2tvabCfQszSFE7yU4xfNLq+xOi1ffDrd6XbU6b7gQMf0PbQ6p/AnfhpO5qvbgjkJmuOA7OhtUHxWenKGHtnY1eoD3vVtn99OQYH+qbOneeVK5Avkj4znOvgjj8ETpnyCtNtk9b/T+IjOk1EcCLcIpr58ncFNy1R60QehS/YZ46kzQS15cQS2uTB14Uyd4SP45vm2yQB4n/pw6YHryCKndluftzr4C485wQlv03cBqMPB8eVijgb643wYI2XaUReM82HMnHR4+FQeR2Ru4074uPI8u+fZs1u33jqcjKDVY1I8cO7fun27bxF7e0Y+/QCbNpzDOZwB/+1/+4/+9cVLl/4nitKTpK4MP0djfsLekaEJDloxa/fXD5B2VvI3OJ3+gvAzcj5mwoORwYCJtAGDdAp/4brOBJ88E1N8jLR65AjPdwfcHrhyRdwO0U488oTL6TCZPXnOkAhtVJ7VdS3W2W1tvIL9jlB7+3Lp4X3KUhwjGkcmH14S9F0Qf72ds8cYfsoKfzkJbfzlrSp2+pyM6dejh4/r+qTznuN/4cXJwGNde2TObtMi/SaYtjsMWpHq05C1sMz4GIcxzPqRtmdRyAJ3IFBwoLucDx/Q43yMkR+ZwdHPWSz2MlXGX6xLL5B+MRVel1e/XnJo1i2EPb3TcDIPXnDBoV5f4G24YoovXShZFF/T7+kDmZAPHHlxbul0bvvBl1am3rQ17Ujry/RXUCf1wpu4xWr60DLptqLDk+7bbcEoeUdXp37rx4zP4rVf0e0aZ+uH5laTTUc7ZI9u5lFuZeAdKB+8geEvgQzSD3QmXxw/aM0pxJSF/8hFOk7u9J2jcdJh2ctkT8OJh1snxgoufVMmLZDR1B0dH7x5QNXbLd/61re6XFr4SeV5duP6jZuFd6tPbjzjN89y0dkb1XY+ZHj16MOfftj95Njjd7ThHM7hNfjDP/zutfv33/v+lSuXv0MZLY5uq3hlygfB5AEKntCpUuKKrAlzEmY2n87/AvBf2fnYs55+rX4m2iC9gQpbpSlDR9wOhjwYbGBig1nUIr+chEze1au1+PUzHNsvT8ZQZMFy4uRqHNAWLtZCgcu97EVTziFZmadg6g/Aww/aMTY5eo6RisF2WsBQ7Y3w9GPiA/gWGsrwV07TYYR6ce7+PDp68ihfE53dstB06v+ri/hrxnKlZxVW8QF23SjYFpcdOw2qn4BC6PZqHBnOPBMjexbB3GYwNsYo42KRzeJpocjikQVO/yb+nPz0tfo59IDbMZz5yDhBuXatly+LSbeImkbJX2h5V/mrcj76M+91BdqasdlLZD+uyd/KWrYFZFHLm1iXeuZFWf/WSo0zfunVgDQ5uLWijnYnj16kf/BHFzf5kGG1UPHBj+4MzLjrM8CHo3wPFB8+ab/4A2TyooTleQ/5duD0qsepArw+IatOUr2udxBJRcoejdw3CO9zkjZjE/la9M25Rux6EyY9V1E85VmffCPExo18LOz0aOqmT12z2oozoZ7+caj0Kc8Xpf8TBobOADzt3CrH4L333+s4Wnigd954o8Py0W7HoAIacMxDjgs5ivt9F3jelBE4G/TEZulaOSDaM4f7e0JF07jevnHj6NaNW31r9+OPPu685qPobJyewzmcgv/uv/u//vGTJ8/+hKI55Xj0KJ/TtttyLF6qXoqa3dAezIdtSuxhZutZpWbpip4JX7eqTmPo7ifx2m3UBOkWKztlQuWY4FKVt+/3GKU9jDEQ8uCd5wlyf9XkNrHnw16Mgma8F+/npq/6+Fdd47SUIVGnjK/bKG2IxggvQwSGp+pBXZuDQ/70Qd8CuTIY4XvjVTp1Uu4qO2+JbLT8DU3tRQ/UduolPvl5iyat6Ls3CzwjxKCRg6D//dBfsdP9QDqspPFVXzQFyeg8WW8E/XsDrIpogO57J1Yf8SFrIUzbIydjw5jmlk2eIeEk2vWPQzZy0CO3BvSzBLloVbQWFzLJA64VV14gj4F22oNOyrIgoddv6lTX3M7hqA3Qk36ldzGt/YzXQHg/DRtGYupYzC08PlyX21vbcx76GueTk4H37JrprzYAGj2W1d7ofutD6Yd+YGNkBE9e91MfKkx9MDJqeov21FMW2a6TiSrH8ziF2ilEPQ9rFSops5MdkwF3pYM48whoa69LaRcYj0DGOnqfipyI0W3gq6rqwfFcDB7RUje2lZOROb0/6dhO1gA55JqA9R3nK64d8r11+3Z/YIzOzK1LZRwPga4OrjHUNseCXnGQ2Ch41WrfXve7T/dr83nv/r1qvpwPdK7f7HhvHKqNyP1Cn3w4qeVAcz7kcUT6dKS5PIdzOAV+QO4v/+I//8cHDx99j7JRuplsrVg9wWZ3s4NSwP00OQmr5DOdj9MqKfPrVlOTtyZ4xVCeidKLZqdjQPRlJv4YuzfzonxFF5jMQD2G18IUYxuDdaN2Cya2/DZ+tZq0sS9cUuxjVQa1FhiLEmMQx6/GodDDLWjB9d8ykR0fXl1jyMaIxbBpDsoYtRhN+Om7OJyUouSP8k52gUWuDXLltfxWe+N8CNpjUBm8/ml98Sd2X9vtIXpVaA3zQOjUH2g+fC9/y1odDoctvgWp5o/MCWfhnAUnC+Bt9aIHLZeVqXwW1DgjnhvhjBjHOCX9EGs5mBftKtWpqlNnnMeD82GO1Zi4us3y3GlV4dEDeZwA/5wEvix5tF5UyPcWciLW30qpcemeFINhNfxWRvM8sLrReJONH/zhn2NsIVdfE7NAydfXjJFFN6d2+p2xC50s2Ls2se5fl2VO+SfvoJ/0YZVPsFi1s10kLhUj8EdHlCvr+VF4TmraaV/tEbj2m4XGn4JONshLvP40gsQqrOv0yTVpcydKOzwIypz8jl7HmZhTkrQNb8976sV56jFe6cFNOu2k/YHgnYamW1d2wy3E22Vj3n33vXIAcpJpLuLdGNoAGVP5M7Z4mB+a850Oz4vcvJ03ZTw0yvGwIf34k3ImCufqVd8Muo7Z3iDFgU7fbt7ifHh190LfdlGBfVG278k5nMMB3n/nnf/h3sOH/wtPFlCYvfJTnYP6vKb/r0+IwMp/o/Pxt6eO+wmMjzJnh3Tfz15OQePV/74nXBM0R7wC3Dhb6swECo3IJ6cUMaLJyzGwied4npNhwttFmPTzbIcJb+K/fJXbJyY/ud+7+6AMavLQq5YP7eFBvnAQdxevVbwAzuDhab5l0AZevWAd8Op/8zoLZ4r1Gay+0oOORYqgqqx24pAMfUE/HMU+eviofxm2naf4sN3etFuxlTftFSivf92KP6/pR9rP3zfBJo/TcJoaQAtPXxbS3+k3GtGJOB9Xjq54hmfGuvTCK76Xr7h9Ep0iS3XjDFa8rmRZS1HT7R1w6QV9zMLmzafa3bY8aydNf6rMJuFV6RHnAyORTXQgvQtvA51dkD5H9mTeC1Hpqh8Cu3z50tGlY3PEXHFs7m2Wec07m5DoS9pRHsB7FtNxnDW4ejjsdHvSw2On4XValeWMLd0dfHOUjCtZcuHANpVDfaBbBx3bd7zgVHLRLag/o89g9GHw5SfgccbcuGT8nG7MCaWxghseIt+tXxNXPwFe96lg2h381+HNum2q4MHDoHfevnP0zrvvlrzoTOnOus1nzOZ2rvFxpZ/iHg5lqzgfPkbotIITw7nwi7ZubX34UTkTxdrV0oXLl/PsSJ9iFn2809/bb906unHzettSD61Wr5pWyzisnsM5vAZ/Vsr0BzMBKNZ+EsTxOFt93jxZVv7PwPkw2YD+MKzHlxlN/dqOfU06k6TB5Fj5IP3vaNfnQAxNZRwPk/XZs9xKiNzSHzthE5Ahtwu4eStfHs0inDYYCt/heN7fgmBIs+CgE1qLHwa28OW4Dn9goR1gz//g7tAXxDDvF059mf62wdwR3vMCx3XaIT+OhgVwbqX0b6fUFd+FXrhTR5tN6hRsbQ3vgc14fzl4s4H+ukGfhNELID5J/Z4TsJs3rveRtDiHbmDkCmo0esbMmOd0JLtjNHuxe5E8DcdpXT9X0IvxtjB2/Z0otHMSpDOW9HhONxIsSnkwdMZcP8wdYU47jDcdSLvLSfKaceXj7/U2Az3OQhcTYPI6v0HB3gHx7JLThfQNVIsH+vDk97z0DNTSYeXD/1kgX9DuaV1DcwIe9mlheA1PGy9gi69xrXJ8uO5xh8bwMTD5r8NuQE9BUW4n4Hrp2bvvvdenF62LxWuu0Qnjy+nQh3FEzF0nGzZIt8pWmb8fffTx0d/5u3+ndaA3ExU4E2j1bcdL9CTPhqgfHc5HD7Uhn8OivqDe2aNwDr/UULrxT1+9uvi/1wx4o4Jk+fuy6rMm0d+S8/HaJJ3JXBPBpDIh2iCZAMd5qIohaZzqaxvNMh5TDy4jLIhbVIHJ5MQit6Ji5HqHW0ZaVXTkeUX22vX8QuyN67m3agHRFvwnj31dtIyp3StD3YsEg6J9hokRSrL7RkSuKV44HSm8OFOnDZk+AvmeswCMBP6bYEFQgx9IfkPVUxd9cks8svKDc04z7PDcRiEPzkYvhou3hNWPJieyo98w6T0PZ8HJBeGLwZsN9NcJWWyNX9K6OU5cPxtxXDpS8subNBVq0c4rvpda7XvxrHrSfl14Tg/85MCFIjq3ITTg30FNlfVzAXFC+gHWtThK0+e+bbcWySyOqoVR1/Adp7wdo3KQ6ax4FifH8TnxGPwB9eSZB24vaCP5ZIAunoLfY69bXbii/oaVToM4WytRkHj633KuEDLJS+lKu1Z7uSW4yvth9bXpKNnnhHJqVUnxBS99iOOStL6mzbklElmlP026CYXOQPJC9yRIn877m8CbdZtOeUDX67Hvf/BB395t/iv0rdzSkdit3DqTNu5sHZvhtosNlm98KPcDoO++926fWrAjNkoffvjTlsvV0le3kMmGk6EdMibP2+V8+NQ9x0Mbbom5jQj365TEOfyCwMXj439fy8U/6dl1amINfOOcjyLZRqOiJks/kFc0KboJxohWqo1SG8/iYYzlGFP1/FO3b8NUnl0dI2xS3rvnx5pe9sItbUIxThZzOwwnGyaaCeY3DK7X5PWrsY6qgYlvFzHt5Qn2xU8ZErzqyBi3WopyqXEYg3aAXV7z3c6Hqzxlfan28jCisqdPcwsni8n2hk3IhJYFRp6FPgtglTe9LDqMjd0tA8XZYIjIUMgxs9OatAdyRbOTBdpLXto8FCzQ9/Cy1QHqZTf1OpymsYeN3ptgeD3IeHivcJpDstiTUwV6qlQ/6dta5Mg5C17pQDm7xFmj1LcLGr0qc4x1Cx3t44WuWhi6mZJVs9VtRDeH3yqMU2KBFNSoIs89jF5biPvBVQ5JL6A5UZMW4MTpuN46fOP6jfVtmei8tnLSEJ3EI3roiuOtoo3T7S1mRw+HRzBcg+QEOn/6VLicqQHtH04jC7qPE1vtd0o80a6DaOe18xCZSeu7+XV63qeMnMb56JIO8NK/jeuwu3guSBqEr7Mh9L4+2ORyGqrLcT5u3z76oJwPr7v2LTv9XnN4G9/YIM4HvTW3nXzQgXwf5GrneW6Jzngw1mbjo48+7JcQ3IJ7+607LT94cHJy9Oro/fff7TnhJ/gB+nRbe1+nJM7hFwEuX/6Di6+O/iy/KWESTTgJ30TnA90yM6XctUsrzxtNC2gWgLwCadL10XDtyNzDVm+MRS8YdqRr8Uh2nvD3BsPDh5yNvOroVooJaFfrNsrbb+ddds7HfLRK2yaZ37nxYSwTM4zmGBd/bSgLGLw4HzGO2i7OGyeQekkzqnEE2lmo9tBREqPvWqmKMsn++W/pa4PcIY4GQzA8NI0VQBvkasexuXu984YKg+PbG/rQfDa+ehuN1O+/Hd8guAlnAYN6ug74rDpvygfZiX8W7PvbsNKBylvZ5NjzYoorn+yveMC0DHmfdJROeZ6DjkhDpj+G1imABewSGfU/9WvhKxo9SlVGX3pM23hnYccXHptO4WbMurTpDUPy4JX21NiMHmUMe8fL8XjuFl9uj9BHY+gbDW+/9Xb/ECE9dzrD+QbK3Ur08brhI+O+9Ei7fSIl3VUWpHzFFocb7HHTl0DTLH6nLeGk86E9HU17aQOBda3/5AOyqA4f2+uj0+/ITggMvjztchp9lTT5M18b9TMgvJ8NKn8ugS8Bn+98cDp848MJSH6vqMauAtvB+cArWejvPHxKPo8eP6r0jf5A2I2bftW2HIbC7Z9oWBuOjz/++OjuvXtV5/jonTvvabXrCkTA5v7ar/1Kd/kv/+qvWtSec+pn4UqmX6ckzuEXAC4eH/+vNcX++04cJtHrkynm5Muqz6Lzmc7Hm2ierIO1GAKm7VUby3EaGJ82ABUoOeMhbYKlLoO05anHaXDM6M2E3CcObr+axlkpGmPUtKmOHeLt22/1BL9+vXaKV/KkeBZozz486l1cVcVK1zvJQ0eS7jJ98qczEhY+EOudctXpxaPaGcdjwBPtFsBeoCrd7aSoJ31kk51e933lgV7wKo+z0fdoy9nqXyD2DMe8Yt3GeXNcwlVgaLqCPV8bnJW3h+H2LHhT3c+q81llgdf4Xel1qesY+fT5+PKcSB31Q6Qe6LtyNYZcpuvoHMgHutCOfJyMdFtVDMcPKuYEI3VSLwuvK2dBu3ROnmvoF1+F0m+6LNYtzByaRf5AT+g6NX7PywERj0Nx1LtbJx7GP28r7JwL4bCgCmkqsYKKiPfpRgXtN8KGkeSCLXeDaWdg8CfnkF4ZZNCOetfrjJYPGulXTno4yDYIc9oThyP2oGnsGWvYMtCyo7ew2nBsD36/VmkHYXDfl5PwWXW/CrzZ+ehbU9Wc2ya+z6Evnb/6Tw/o0ciM/DgbVMncF94qh/TmjfUtknKk9cp3ajqUnngo1a/n+n0fP1oHxrlD02bsV37lO91tP1Inj8Oj3XZ4usY5nAO4evS9iy8u/ceKrVcdPgM+w1F48yTNpKzlqa8nQe7JxWwDE6R2Hl0tdS2kHIY2QuXM+J2ZKLUTAbcaioeaYLnH7ilsDkTlrUVTK31dRp3TIZ1gQYZhl5dbM5waTsYYf0eUnBVxk8pk9IBXOysV4nTsF5OiVnX36YZdn7R3ove6VnW6XpLNr+ocBAbW0tCyrjz39p18eL4AX02rrIliOOlXBRamSnP7g2ztWJ71x49m5xLDXTuYKtP2nuduL7Gm/bMHRjj8YfMkT29mcJyK3Bao4P+qL/TtkYrMLwH3LTi3RMq5c+vBGNOBa+WA9LjUPyMVUeWKzv4kYfI3nch40hVB2o4RzCJqzNzaM6bqwTEfnGiIO3npbyfUWPWtr9KDYqd7Dr+fuShGRhLw5PsnL6d04UOY8Y0zVG0gJt1/wvcemtbKT9Vp6QxYeKd/wXrqH6CKcYyXjWYCOZmX+mqu51ZJTnviYOS2E5w4y+H/bN6Ub3nTF/KwcJv3bq9ywOVvuv/1wmv9/0Kgzsl6Q4fNe+edO0fXnGawlXSYDlaxExBXfTPHyera1Ws54SgUfWULbt9+++j2rdvtuMTu5JSE82FzdbccDw4ImfTbNIUzjosxmmdG6HNOS+dB/Oj7344kz+HnEi5cuvRvSzf+5Up+NrzB+RjlP3uSrrJTEyYgN0YChMzgxUj2Z9tXXu6jlzGuhadvoVTZTA4LAzzOR15xda8yBsoE4X2beHi0iDPOc2LiOvfqefy96FR8XjuEyyg7nsbXGEGLt4XCpAKH/he7beZ7oSuulnw2aISGVNnkJm1x2YuyUetPcZG2Kq4tKP3AapV4LsCRf+dX/cPtlZJvG+iq9/L5y6MnxTODMPx7WJQxRxef7aw1D6EjvgddOZ33swGyjRBf5+kkg5F/FpgsTMFvGVUfjbsTLHowr5XObo0MnCxxLukZmfbuuK7AOG9yL6LVhn+tq4VDi+kB+XJ44NBbtLLQR9baA8bC+PSJXLVDL5tu0VHf7raIJh/96g8n2G/7+N0XoIecYmI4yVdnVT08ySKTLiocNZMHsZ9/qszghO89TD5Y5Ff8JN6hoCDOB36Ct8cd+cypZZyl5PndqHb0az7PxoBOqz64zbS/3d60s7Wxb2v4Hpi2yNxuHu6HH37Y4wD2db9OOM3HSdjK9mhzi3UAb0PHbeFvfev9vgU49k0AlWw8aU4Eu+W2zO23anNVquzE8+7d+32q61kOJyLEiHI/L8L5ePiwHQ8Pppobd955p8eFnOIw5wuubuUADomxGvkZq78dSZ7DzyN85+Lxpe/X9VqSnwNvcD4AxT57kmZi1BTp62lgnKPlZQCS1QupXZ2QBUC5xULc7pDzUMpeLrtavYtd7V8oI8KBYEjwJGTB2PKy+Oannk3Gq9fyPQ4PjXrQyrF6Jm2Ov3tyFb6JpN7srmL0YuB6ocdcwbQrnAUji4Xe9UKpUwc6Lkj0IiWr89FtrMbLKdCkt7aBhWl+gt4DYxwO8cdP9GecprR8ug/ffMB3+rmHdF2/9rD1UffIKoY5zwVZ+L2lFIcjToWTAbhkZNzdTkMbTh9JV2HknK98hnZkp07LUljpGRc49MxDyOqmyuZ80C0652HQdoSX/sPTGucjjkujVx49LOe7HMnOjwCaxrS3B+nhBaR/G3/+jUPG8Rq8wzxcsKexh9M4zTsdLdRKrZIND07m1TgV6b/4yJ7TIW/kCJruCgNkPhC0s9s7DUPXrSi7dnP8Rz/60Ym2vm44i48NtjJNT1/E0+cuapg+c57E79x5+6Cfrc+c1NqAsFXGmb7Pl0z19c47d8q2vDq6e+9uv91y6+btcsDe79+R6oaLjm+EPCtHwumIZz6cCnneyanwODL6Y05xaNhZ9DkpeJLvSs5fvyTP4ecSLly69P8q3fp/ruTnwyuqc1J9MhlyLHo2rAm8m1ABTkNdqm7TLOVl9FpZy4PnAPDIo7BpwwK6GaDtB9oAIwU4Lk4rnHzAMwnUhWtSAPmHyVlGtX9LxfMb7XDEcPdRYi3Unnvokw9tqofXAnyYzPhA6ywIn7q4L09e+wyV/6a6AyFhSUjNeY4gjk8WhUvrZ7vxNPdfnwj97EZ+MyUGQg1tbgvjwNm8fpNhJLLxrA+Ri0VYmrwiI2PNKPf3K2qc7Q7L8W59i95t/U5ddKIn4qNffRtm6ZY8V/TR2fOR+id5A9LwjcPQlx5nN/o9v3Q7u9Y4if49L50zln1a1fqXkt4Qa7cvW1viM2eGF/XpiPwJaVsf9Sc7Zvf1gXpx1qJnQ/8smDZCM7InG3WccnIk6CNIPA+Ezi658VZYpBqGBpg2TsM+P7cXN3hT3WkL/W9/+9utI976cPIB901tDb3Pg7PqT5tgyvfpZKX/0qNbE69cCA3RmzxU//x5fr7B6QN7B1e5TZt5Acc84HwYf8+FvPPuOzVbXhx98uknR598fLef93j/g2/1CUiPYTXF+WhbUo7GvXIo1DeuHlamS/jCv7i2BfTJEA9kig84G+fn8MsMt8r4/mVd7yT5BaAn9KY+lGkmxhib12FNqnVVZ3B7ASyjb3JkF1rGDf1uRn4ZsWX0p41W9vp3rXaGfW+xJpOHME2IPmqsnWv/Vko5GuiN82HSCfJMzJkQeOjXYftkIEe72vAsRT8ljm381NWuk3MjL4vcZihBDENB4aQLm6w2CG4wTuJMXlHsq6K0XyUVhzu3VEAblFqEPInuZ67tQtxnnZMZi9hira7qrIBO54JtUQLTl28UbOwFmsXp30n5C5d8ldOJRo1vOx3lLMwbHcf0rfqrxqGusVR3f/ukYK5kmfHOrS2GV9HIeKF123tZ7uNAOvxlEUfPJfSiO3TcIjwLcdqOU5DbLhVb7UYQM5b4yBxp57P0Qf3hYWQ0fQ5NsohzcHCwi2Y7Y6uPjVPlmZuSkU90MPFpY6EXnfRDMKfw0316aQORkw1tTR+16SJ+ml9ludWQ/M+CqQs+z/nY2skc0T9viOCJ88Ge6PebYOPvs+Gz8PDQG4FiZeLRIX02vpVXLBiP8IsWnra+4XvG3DNbV69e7tOHvm1S+GP3CqVtA+eEnTAufdJz562jF698Wv3Tdj6uX7959MH75Xy89ZZR6Rafln15UDLheDx9/PjoXsXx6UNm+kd/jamTEfTn+yI//alvgjxvW4sHuBvn5/BLCxePL/5xKfGfrOQXg8MCFqBMmSxvdj6orw8mZeIE4FNYz1Zk0iVPxMLgatK5Z+75DDUdVWvLB66qtH81sb32chbcrzShTF6TzwQQTEzgSvm1OfwCE+Q1A7kM4hgNuJMWOq1g+3PIb7rqrXinzwC55HKot/6BUCycMu76P3Tkt5HhIFXoZzbq6uuWXuvtvJIVxyOQeh1rGstoHcawOejr4AE8/deH4bMvDQc5rOvIH3vN91r082NnxnVON/K66xZqES05Gne6hV5JNUQLxFo+Cy+g9chPG1R7HtTdj7WQdLjVxuiYAODsr+D0VAmdLP5xNuKAuGZeTb8HhqbYotsf9yr8qhd99laLvPThBB+ii5jXSmcBG/mO7sFDf/qiHESXwufwmzEph6LieTA6t1DwwUF+5eNdvXBCUw+dTjbs5RN5TG9dJ/7ZsKfxJuejsE60O0B/bFjCc06F9vROw0ZvwY7+/gI6uv64oNu0K5DtpLf80ql167DTriuuZJqSNnZ0pe1AbaCk3Q7xKjWwqePsGifOAcdE/57XGDXerRs9dvfv3zv6+ONPj26U8/He+x8cvXX7rW70ecnB5oZD9uknnxw96QdTH3Y7HjglJzrvii4ZeiMQT76GCpcttuEjs/TmHH6Z4fji8bFnPX49yS8IrfQn1Sf3yPMdgK0ss4O5Ec2UqWtNForaD3TWZO+3AaqAUrYBK6Nk99lvGgg1MS2o6llYKDwFl5730d1W8H669vvDX9ej/O7h92JTNNAzyXEFb5yN5xWeVbpPOBZ/Y1TEB+RNAIeySot3WtjhSO9pDCTPdA+udC1VyR/8uk5NcnG87iuWnA2TWZ/x369IlhMSSHsxZkkngO7diq7rFHXZNwsim9WDug6HEdH0s5T4cr7OmbdCsohyRuzKI4PAnGChK5vO9m6y/sG95BZM6zF5a824JA20p36PRQVAzhasnABkHOksHlI2C224d1W3H/6lc6ud5qvL4mwMLeWpO/X9bQF0+etg0T/53Me6NGQuqHuSN/Njbu84UUkbZBNHonEqVzxyDM/aESxiHI3+kF+F5BUf7Xxs+MBtnMgm8hRP+Y7R10DZZ5VvsJfLZzkfe6ADLdOK66O2kDkt41R/Mx8bdmLqi0XmyZbT8ldGBt2WvISGbqL4aAdEpQqL98ap+iMztOi7MfA9Hq8H00kOxq1bt1u+qoycbVjYRvbP2PTzGdfLKSjanuPwMKlbJp75UH/01cmyzR3b4zkOGx3zznMhMx+C+6IdDbZaG36M7uGjc+fjHPZw+fI/v/jy6N+t1N8IeNbmhh9W6skhQZ1r8ngjxceVGBsTjhNwZTkFFLUNMCMxOI7LK/QtmDKIDAiDZqL2Pfo1iVwp+LVS6DGQDL/jPUouOGJ3TB3j6O2UOBzCGEV8wMnk55zg/WyAL+zBRMoEz5QanMEb7INhKWjDW8ZFFsN/4RVDX6Hy93TwbKfCKDAs+H5SfZBfCC2z8M1EobG18flw4Gxdf9awJF9/Wn7DnwuH1HjX+M/Jhk+RX72aW3XjNDQs2XNu9zC9RI68vNkiwWDC5zDIn3GjS6NrwpQNvjI4+HGlT5PnOgBXmTB6KD5lEwYmHYdmPzbNef3d8uGNg1LsVbzaccJgvpQu6xMYHQkk3vS1JU3vur3iu5qhS/Ltot3Ko3d5Kyd9mS+pegOFPPDQjokFs0FtPO3bXLH+Wu0XA+2t2AqBje7nAbwN90CvL1vZnl5LpJL7JtRTNfU3PoC648xNz5IX+qGFpnrB3cpRiy4MJH/aCN7QGminpXmKjOmccaBbdak83+641k4E/ew6i4469GJuyTn5YCuNp5MNP5fv66hONPywnF/CvVhjxul4+vxp2cuLRz/+8Y+bJodinqFjW9kqJ15uudhUqiuvf2W3522+4Lv15Bx+OeHS8f+v1PEfrtRXg9IicyqGi2K3+WpnwQQqPW0j59c9vaoIwUIhbbJQ2H519VVNoFLK41pUmlYvNhyQ7GYHMtHy2qgrxfdwlHv7rdS7CTaTUdg7GwzlLCBwgXjDSr+Wv4Mpa1jlcrrduqJ9qL/CAa/yD3yWbOaWgFvv+MJrP7fhI1915XCQEWMfGmmjCPjbkJyiFy4675sJkcFpIOPuWo35Ju91glA7Oru6K5fjVNIbeXTl8DyCemqQaYcljcJ5Ewwu0KYxE4yNdseBEAZnQL0+NandJSMOV7mxG7xJ07nRtdG/uU77YPLB8NYOapFLuku6vH31LuhkdT/yC454zb1Fv/42TtOjcEHquD7I79MKulftP37E0ciOWLBLpn/DW2AW4tC1cKHrBG7/9k7v7OsKbw/5gvIXg+5nYusaQLf+dvx02UmAs7W30TsJ+hG8LOiBDXf6akwG19Uib6M0J2ineQmp5KmWunONfNwqOw17Pqfe2A0w4wroH5gxQ3duPxob82b0GYx9Gn0fB8WDpHfL+WB33r7z9tHtt99qB5/T6ZmgTz75uMs4JD/66x81XT8+Z57RwdnUwX/7nTs1Ry+F5r27rUNOoT2f93Y5Jhv35/DLB5eu/FFZgT9dqS8GMx9MhhXN3MrpwZpJ7Xz0ZDEpORK1G6KoxzVB+wG3KvPbJ4BS9tf1qsxEiEGMAUDOpOGAKAfKTSiGHT7nQ4CfyefYLw6HMIuKMjjmtADwKMxE7/KOpew0nJXXsOpP+UzunuyLftIxVuJakk8ejL2nyH2G3U7T77B4Yj2LVxaGRbrrlmBzBd30av8bOKWHz8g4fT4ZDw5ZeUjYqVgv6BUYRKE/nHYxb1+MEVXnJG1O7pYvTD7Yp/dXdVwnT9sT1OkxLJhycLp94z36tunZ5tCAydvTAcPXvmzoDuq0JXDc+4FTdKEN0hr95heunEUniAG6BLTlNsmTpz4A5fmh4r/mjZ2qfGSbp8LvV9iXjokiWyXdop9U91AinHv37uUEUhleC7/rdv0NQi44XxQiG0GdqTv1OXfhawPylFdcvKqCVTYy3mQt3tGmOTzN8zsqxiZlzM3hcQqVHZwR6SFU0FQqXzt7GYy+TTsQ20Su5PC1QRM+tK+aa+UcmjNH1Bvng+MRXuOwz3Nvo8twpn3zif1U7paKMeRAvvvuO0c3bt3qOWdMOQ6e9XAyos79+w9yG+Xa1T7p0MfcYsvbdH5OnwY0zfucj+eN/86dd/o14NXdc/ilhOPL/77+/pMkviD0PKg/JkD/GRUyFTrT/94FWDDsWCm137WwsEB/9Ty71Js3b7QScz6uXbte3nMtKj1hMtmbarVlkphAJpJ8E81Hl0bJYxj8doOF2w7NIpDj7d4BNkcbq+pkMd8MTWdW/GAoCg5lC06nT0DVmXJXdPCF56ErFGIvGiZiDEVOZB4+zC/Czo4TZIET82cMXGTXRyZvgM/g8r866PISy+q/qzGJvMaox8EsQ9knHMb3cr+9FGdj6Y2+Fw311KEnoBeXUwBnDC1o2RVs4xAQj5xTLk6/xvHAFxxjdlZduuK+9zge42xseHhNbPLCf8JpegPK6CjHE0xZ3ty5jCxNqhzEl0xm5Jc81BHmOSahv7xbaf4Hfh2Huxfvw1H9WfUq8K8kUTQjl5yWoJi2wkt2zVV8dKt2ze+9/36fmniwkP6+rPw+9SgW+1ZMhaqISEN0IKCNLwRVPbwFur+rangKzaEXfZG22JN3Z5+CmbcpjGPBuZXS1+TRB7oQUCffqlDu1MM1p0/6qc0K9Kr+FVafBCiSzgnxgsLV9IVyrE9D5C9/yrZ6eDKGvt2jrb3z4aoP9AfPHAvPd9Dt0fUejwVwbOb00W0VzgW9fu+9946u3chHwtjTa9duVPmDo0+96fLkSbPld63Uo0djN+fW3PVqE5OtY76NU/ns/Ftv3S6d4Zicwy8nHB//41Lm/0ABDg7+FwBKlYluAswOVCoTELG+t1mT43IZSkrtWwiNwxj0JEz9mRAcBicb4hYaymzCgHkNcD78NHjARGNALd5xOjLxTC5heBVmsm2G6WSnJx90nV18YI+zB7nKZmIPjLEyKbWPT0eW88CWdBvqKosRwbcdS2QqfZrPSRd2X09D1VixrwvObucAxjqRalnblTqwQPbhefoTOWXB55jSAbfcyKrHfpXt5Zi6FsDkh8ZmSNFnaF094OiKHn0Z52aAvPf1wek0wy6vSjqPjqk3Af1us9t92c5HFvR0fOjACY3hcTsNC/3APp46G9CLfbv61Y54XdVLyFxUlTNrsbdznS+kCtoeZwYd9KZf0jhoZ0Gs5SVn8XWSpQOPaAI73G9/59uN58NTjyxEVbW/EFuLfj8g3bq+5mAT3Iju+/9Z0M1u1RavHakytLcFFYTPIBxi3VbkZphc6ciMf/JHr8zN6C65p24A6dimk+M9zsfgmxNxSiqzHaDIFqmRY8Op2y7DD0Bn3zZQd565UUbXM8bopA/kndsit9oOw5WPt9FFV3nK2VynHh4k9Vsufg3X7RWAlmc+6Mz9B/fXb7rkE/Q2Cg/9wnfx1H2uq7iTbW2yeezzOPXacQJyskfn8MsDx8d/Wkr6RxTgzc6HCZPF05W2MFCU19Fvv/5pglQZo2eitnIfmzSv+g0E31Xwoa+ehKWIPs87E8Y3OCik+KVLeS2WozITpLI7ztBeuni5d2b5gbOTR9ut7DWJXM+CwflM0FjBabx9XXzuIRMtVfsT7NUX/JIDHr1W2F7/Qz8y5/W32SEzamSw0ahYhZOLEjjddtIqxjCdBvusvx0IHxssPld2Sanjc8WuRRef9MSOneOY11+zIFsw++2UMkjtcFXFkl4kUXW6zxVyoWtxdgeUC3tdGKO66RBqgcEXlLUeL3pLzItObtFloc4tPPE4OJHvtOef/5XoC4gORB+HF0jqH0CflgzhwAVb//BJBnisPj7PbZ2iUrpWC03x0d+fWQugsvnV4WeLX3048FE4YVM8MpA5PICJNSuvpLayfXx4jayPjt56+/bRt771rabZv3RaO2fovpDpB+s8KH1v3fPPXC4tXWMG0DgJr2UEiqdVpaH7UJBny1aY8ipim9qhEio+P6IokG2czIWeIapqKibfWCdkHBWp60N+8vZjHHxBeqMjs2loo+d36aSyzl/6U8mLywijIT362e2iW//IrudUpTmWfh7BuMMZ5wPNbqn6avzZVM4HWsrT9+ibvJk78AROxccff9S8f+dXfqVvu6jDgfKNj/ldlwcPHja/N2vz0N9XWg5uuty96ufw5PepSJVloxF7D/L3HH654MqVf1Az1g/INZx4+GtNOFfq4Q0VSjqvqOYoURFHo8pamfPNDeW9ALdSP88RcaWFrlRKSQlpJtxxNtB3G8XphgUK4CHGM5PDDtBEm0Wh6bSKn4RMvsAoeU+GXT6YVPrCeJzEPY2/B7j7oC8MI6fCA3cmnEXA+/ZzKwjvG01XdcW3thc3nwuhcjauBfzrBfRO0tSNOZ4v7juv5dAOQnQiH/e6mFsny+jbYdqJbc/zXKjyckaqfI6i2eBNrpUn7p9r0WhZnwK6sB8vuHRKoJvRlejcRlu543j1cwpgnAS01KFrRS18FMCNfCtIJKNglXd0cLc+nobhYco2lKVLBeGBU1+h+Hv86HHrk90uOePveeW7qm5O6IN0NgtGJ3CCB2VVQ9aeh4EuXhGjO1CY/gQWjTjQF8r5eKt3wHhvJ7v4sOj3YlPO5UccktpN4814syCea5qvsu4hfOUUJ2M6DAWSlb7t+b94oeRQoouzQQ+jK0kXbo1h9DNOR24lqVtybqKBpqZOXcbxaEk0nYyPBy+1kTGq0qnvqq0QWfkp76KmofcDkPt/21lXNcQumjvlZF6oeVSa2OOrVBl+OQFPn9V4Vz6enCiEHzzbW+YXtm+UA3D7dr7zoQxMP9Sh78BYmZuffPxJO5DVyXI+vtPP8tgcoO2ZNL/pYow9H+QUWx3zjF5Kg5ZXXX0Z1YPzHBX1vVHj1AMfaMA5h18yuHDp+N+VBv5zit7afojkWtMqyimUgT48ANjGvFSmlbwMj0lsMlbwRT1vIVwuZwIli3Dfwy/lNIn2r0HC55BwPkZ50Z+j4zyvsd1H9zDTPEGfqbpN7D0kb4PmtUD+6bJ9KkbhFK5rpdt49eIjyNnwMtFz9YDoo0fr5+cZhrUrmTrI63eaGRra7uiXBlTPgq9I7g0QWbQ8VoubnNo+tRFvg175M4Z+UfPy5bpezjg3V/DLkHpeIW9WxGjmtgiaw/mmU5HXNjYTlw/C1+uQuvDG+dh4z4LSyU7jg5E2VhxGYxe8jOs4MWlz0amyOCEL4K/oYcF2KTx0snCkvaYN+1B9IvhNuXbx8+wZZza3LEavlIHpQy7VWEWq6qENYeAQL5xo9efDadnu6Q3gRT7Hw7H9jItX282Zvt1aY+53QuyWAfxeOGsXPQvqgCY1k4V9eJC5FmxllUZj8MTjTBj36EaHKoMUPJVzTV0ZyUwLkWlgk5/2hUYvyPjgRT9jC8lznnFoXHQXPsq6sNHZaAstL+iFw9ZiBj/+zrx6VeUvXpUdXIs7p5/c+7s+lYcXc2ycD3rjenx8peXrTZQ4H/ltKmXazVzNLW953nah5/fu7m67fOuDft0WfXz1icf9+0dPywnBo5PorAu5xbPpZvrq42SPak49LMeZffDqLXuPTt+2aexz+GWC71y81B8VuxZFpywmQBTHacXV2q14MOhyLSImdU8xOD1hMgFHieVVaSue2ysU2EThLOR5j6unDHgWB/kzaaRzolH1yqO2CIhrQwCj0AKY8kDytnRgcPd0Bk6mNlBl1eqESTOGDA27Ds6RSTunGx4W9bni7II2XvX5bwveyP+6fjk4m9omtwRRY8XYGLc4pTkKjtPh9sngpKz1Y9GJHsBJe/CmLKGzV93ohTDjCCYPqKNscKQnf4Otrmw77hjh5O0Npji9Qi/8jI43ygI6uKc/MEhLR+u/+gz0GPjJl7ZzdKIxzwOYU+SovJ1XR9zFJ/bwNbwMbyWJ0PsCEPzAV6kDzqoXvi/0wpWxT99tQkyZK1cv98kHR1wfBH3rtyme5JRmUSpaK9qQ/KLW9Ob5lup6hz6FXXkJhVz192lXMP04mbfiK92rf8HwoIyc94DOODeFUeO2a7uAQ82EThsD6k2ILm36Om0ocyuq8ZZzwUl2quGrok644uDAjRwt9nSVvb5etpo9lY5uk19sj1suThy0d9r5kMeplQdPvmfRPICszEPEHhp1eqnMuDn56IeT2d/igQ03X9EO3yNvH3+83qcz7CWng/Nh/P3Oi8+tn5TUOfzCQ+1E/k39/VcUJ+nynN2LL4PB6fAQYB+Z12JiUs7Row99UbRW4r7XnJ9pnu9v9MTZKd4oJZypR4EFcQGNCZS5FXrRgLeH0F+JsjSj6J31KmqM5lkAD/4eDqQK1INjAWAELK5kALRpYvHWHSE+fuyWipONOEjhAyZ+h+e10BTMdfr1dcGbqJ0tgbPhJE/iCbLxPcFQuDrKZfjnSLvEdJAT2Rln+qNsaNABMOO1pyukzc1BoS/Rq81ZBXClx2gOyJNGfwzgPqDpCibuqs3khXbi4WFuC6VMCV4bpa7pW+JpfyUrbVGaBwG1X9fiqXepeFv0GfxxSIZW5BAeNtDuJoM9nP5q5x728vnbgNfoF8904gDVBScfWO/rDj99Lhk9NXfIOvlwyDLOfi2QpVwc2s5rGsaZbLZ5rE4HbS+5DZ2J1//VZq5bfoKcKu38PYQG5vAT8rDQS9mmV9Iwm4oPBTavEupttLW3h5EFPWnPpWB0xDMx85aQZoaOy9RzOmw+zPMae/13Ess2e6WVY7G3rTO3pG2gQD8XUvL2PY579/N7Le9/8H7z7LbLW2+/fXS/nI9suNx+edR9vnHtWjsn9HnaRld9t9H7xKaa5Ry5teOWjo+T9elKt3wOvyxwp0b8+6V8d+xIvNLI8ZjbKt5Oce/xMMFFK923V2pCUVrKOAqW2RYVshOJ45LFyXW/kJgYs1iDvaJuQYm20uYeur0F+zrT/pugcSrs7+s2VBttNLq/gYkzBr51YJL1LlS8nI1DHywsrzKpUoUximwOUIXN3crb8/91wJuopbUdHwXD1sZCIhtPWQRKHA15vTWnGJxPV+N4xSlW38qI4bYo+PaG9hhcOOOsKkeDQwLkzdiDkb38vWz6Nt3SmT1O6KXtqXNal0a/NqcwvL0O8qZN8X0anORJmweo+DgEzUO15cHibpfjUbu81hX34ysPjOFHR5/olbzT0BpT/7u9/r/+rT7v4ZvifLQMFm+WctHuq/lb/6u0bUeg+tI6U+Pa/7JIj1wEzn9ZmIrDjTOCercYkquNyFZdeF0OpDusdJWIz7MZ09Yq6jz87/sEMsZVd+rXnG8+iq92wGX2/1wb8FWX1Nn09LNCV+t49afry6u/TkB6LikfnAnJ8x0gD2w7eTJv5oQJjlt2yjx3wTGhb9N3YfjjNIijIf3pJ5+28+FFAc5H41d/fT6d0+zNLm+2+Pw6qb/91tv9nQ9l0fPqf8nD+Pk42bOaDySCP88BOvFQly0dsZ3DLwFcuXL8r8qw/5vLpQjeNPFxIIbe9KYI/fnzilDCnvKV9iNbdiAmBDCxTJCXfhyqFF3aSQGa8wwHzKceOC3FtWCMkgtjiIWmtyaB6zwJjr7Sw5yuxBgbMHVC4gTmugamDaDOgKg3J4A+zITFm12qkw23Ucb5kN8GSqi6ZNT0DjTxIz7pgsI9yc3XC2+iHQ52fDS8jh156E8WAPZYkO/NI3qhnCNmDBkjY9uGW9+KZHakWnONYbMbIytOygEfpcobWQdSR5p8tWFnRC/HOE7dGZ/Bf1OITqQdV+DH0tQb2MeH5gFUWcmpP+W5VvulhwwnJ4MxpR/9Ua6K5xVX5Zue68O0M07V7BJPtP0GWHcEXoOfpfMxsjlAtxedaClVuh1FqtJCXfnGtXSGQ9G3Tpbuwe9Q5eZW3nhS0FURaTrpV821ViFjrK6s1O8qnXESJi/40avpQ1Hpf5uDBKotmwmbiqYdHVQ38yV5uY4tStjD5I1+CpN/evynLKBe/60/weE8wWma/hX6ixc+znitn+tAi90aO4mch/idaDh16MW+cPS9x2bx7TY3mbu9Iu0jYg8ePuy0X/a1SbUG0N224aXvnvv45OOPe47Pcxxs5dZG2rl8udqteWBEpb1F4zswvhHSb7g1p+fwCw/f/e53rz158uj75Q1/x4lHaUkmf5W96nuKHh4qJVu3UTxoCuflGLlGLKUu5W7DWpOhF6VSPMHR29UKlIoRfti/rFhGdhlhYSbb6biggTg5aeMA5l+Xw2uWVl3pmkAQFpQpWLHQA3D3YQCGyTIOxsQfemj0SRaPqtATaXa6novRYmqDab3otpw2+n/bMBychnCwlbboGhJhBCILBsEiYUEU7+42jKzIPTsYn2jOGMvvb1q0sSy8+ttSqP9dRkZ1pUf0A41ZiAVyzgOgm9GmJ56C//a3v107sOtNu+VfIK7O0HCdOBg+x3hLD4jPDnZg6oE97lkw5aqE1lHfevv07r2+DZePi+1PWQoarxB3pM0VtxHa0a+yp6VfFonTp3tnwdfvfLyBYMOb6+3ltpe9QMKvtFn50v05/OO8qdHfryhebUTIYDulsOBb5Ltac4WEdE5fX4f0i/7BPslP/1RMlfepaYWN36RTd4PKqcmQ2azIvADqGU+v0/ZbLStffTjK3UIzfpn96I6DcZKngZTtbFqB8uHzhP4s4MAnr+iX/ObkJiH08H3jxvUO5oR5pDx0j/q5vTkVybzb3oyZtqfOPIM3PwB342acD6ed3VAFuJ754HzQf7fq2QbriPa1MXLSBnrph+ecnh/94Ac/6GdKQPPQsXP4hYff+vu/8S9qrv3PlMigm1QWB5N1DHrvRirfg3BORUxOysN7PZwAtNJfOLpz506/440GnL4VUfWU90QoRWznYyk8PEFdIH+uQk8axrjKxc3rnt4mXZXnWYw80W3HCQXdqYPu0AY9Ccp45NkVkze/ISPoi6+J5t77/A5FJnh/1Kmu2ENO0Jb64s3YDoq7/js7lDfBZ5eeDSdbOgWYOhMWPwtaDiUnjl2Jv9O4mfzB6edcGm/pBdl2fhxC8TYmJYeMFwHV/5Do/iNNd/othuJvjJIxm3oC2p4f0aYyY8AYeWvC6RnaYyyVJ2gkuoEXoZu1CLxBFMET2+qgeQBp/ShAFxxkVYHjIn/mh58Q53j4bkX0Jm0ENp6aT2Ow+BqeOeZ2kl6bRW/wp9YXga2NrwK46lm10huUNiRy4DnXZET+mm7nQV/oS8mnx7IX6fAW/bG4VbVyLrTX1GueNu9C0dLaoSeNnHS3digIHPpcTBzYAhJVNLdm9mO4gXY5PnGEeywq14Oas6kA2mhu6WjpLxqHdgvEc/pQ+tx6qV+LATWHt2J+zwuYdvchpKPPrZPr43ry0s7CfVk45Yd3PMRaZzm93irzlWinH2iYM4UAC1o7HXvnA42MzyaLx099AKzmX+nle+++d/S4v8lyr50OmwFvL7YDUfTnGx99+6XosQdzG9aGJO3HsRDadlSZer6K+pOffNg4dOhVyX6T7jn8QsPv/fZv/qfSg+9RlDYEM0FnjtSVeuce9ou1S8mEnCerR2FN5Pffe6+VWv6cHDjxKIRFcLvXPQp/0ihkQR+anV7bvOKu89qpQbMCAzMnI/H80a28osuI6A+cNaubD2Tx7l4oj9ubDngScmzOgKgSwxgDkzpFPnlNikOSnXhg62PDwgPTH0H9A2BmYPJ3eXDV2cOpVk7AjvIBWm5l7JGPsY8BbeNbae5c41WesTB+rpEtXPUyTq7SAZwEJ4CmS8mlLKOxZ7D1x9LmDQ9xzoc+7cdZ23ZLjoS1L89tirp0mtECPe4noBvsoO3IVt3pb/qa9mLc5Vkk9zB0u37xhyTHFnTdCq0z/VBxXgd1S8UzHPTH0fZeb7Zr4ts19OYqpm+cq/0Dp+puNT4fps3PhFc7HNFmoyIXenSSrL9hLynl+RdQFj0Q0i4dMo873jpFd9bt2oo3b8MfstWeFpt25e95L+xDW0AcZod9QQHaI8uQCEKkWuWdua8U56jblI83tsM4dJAVfkJ28oXiuIYX3022yqeMblSkW8rDr+YbnP678LpKxwc6r9NbOyMPcTqpPf+c6rT9Wc5HC+MlHd7TKxwbxGtXjm7d3N50oVN4NnfR5BxwPuaZj6k7gLQHP32R9kbhfaecjYf37h/dq7zr5dR8q9IcZhtJzkdV7h+Je1hBW+Zr6wM5VLmTY2M1jsfMb59k/+ijj48+/fRe2Yvqu/HsWufwCw+/8zu/9UdlIP6Uss/xJ2X2UBJPvhec0gQLsoWEE9ETbzc5wDgQAqVGD/6cisDtNhbeKPpMNGGfJz51MvWURSWnrEMrfuqnfcpeuIWanVickp7E1Z84GOsEphaNvp1SzgfDMgsxkhu9LFDyLWYCTpKf9tuxasBTYuoLAJ8AD8P3AfbxAfVW/mkaA2fUagh2YOpuQJ7hffoFgrY5ggwT4xAHZWieHD9lOVlI/p6ePDswD1syRHQnHBelxreoZ6Gafg1P2hbG0YjukO8mTyA+YTjcl6tjnDOmeM4p3oxB6jY7Hd/6lTxcwYs+xEn1BV23RTgI9CY6lTD9SHubLDbY+Bxc0PHVvttL6LbzUWVbjS8G+/6/EdbP1e9YWFB9uDBO9Gp90SsR9CI+DnzHi188x7lYefpd1/6naterS8s1Y01Wiqb5bqmRNyjsFTsFlb1nO2M4tmLs0DyPlHEB+MotxOUcLX4IoW8JCQUtE3+6aM1lV/8kpAvXJgzI2rfTtCuE3NBsIo07JA5/V5502hPoUhcfaD8ve5Z4XUunux4a7F7haa9lUf+aRv1zi9LJhwf92Tl2OHLIl0vNL6/ZstXDf9v3KmtatQ547dVJ3rvvv3/0wXvv9y0V4fZbt4/erQ2mcYUP8OHkIyd/fqE2D6DjFM/jfPSJSPGgXe15wPSnP/2wn6NrB45d6b6cwy88/Df/8Hf+Qzkc/7gnYwHlpVBZNHKfDshTNgosvyfGwpmdKRz5M8EzaTaDL1/Yg3zlA/u0OKh5dgK6vMJUm93WAV9BxS0GbpVQfp65hcOrsNk9NIkK+WAU/i1UldM8D79AnAye1+5j8tVL/8KENodv9IKTZxlc4YKhtcff8y3EiO36cgpez9lgRDX1N1BrFt6Nvmt/+Kv6P46HKx45bDUaxQMjnn7v+yak/uXu5z44JWtjudqsP+3g7m/jTBh+Jj587WHksC8f/JaZlW4Z4JF1TmkyhvqzD+MY4cfCL6jb36JZ+m9snWr4DD4dUg8b2gwfeHh9rCa9Ab5WdAey9GHmlHbbCBc0hbMqfQ6cbvsET+V8JJkxPYHqS6CetajMyLVC9a1va/bYc5KMV3hVt/7mpAJpJMK1SIfXnl2pRv0bhOFtAF15k9tY3VZC563rHjI2+X6Q8tFB5MlWvvHd6wsdOWwcXmOTfMLF4E/cCYTk4NAJ+QJoJ23BRifjX9JdaRAeggM3DrN+oBnbgkdl2lbHn9Ba1Dp/376rj4e55WKs5iHnwSEXc90DoR46nbnCQaF/ZORWi9deORPf+dVfPXqrHJXHD/Idj1vlfHjDpWW5dBcNr9vC1x/ydpXvIIjd1TY7oUy7nBVvuDj56C+ydqeqR/hsjs7hFxZ+//d/75/URPn3l0t5KGT/bDsPuQa/T0BKF9oIl+K2Qh7XwlwGyRf3KF3fX1xlEyhYKxwalQaZXD1bDnmfBXDVH1CzKCSxQDEeSvWLX2leeJ7dMNFMCMeC7UwUcv/2S/XNrzJ+8snH1Qb+tkUUMKyzAIuPATj0Sz/qn7h/yshA9Q5tJGJM7LTQwrmdh0UcjFzww/DltVw0i49Kd94yFIgqG3l0Hqi0H+c6wE40sg94p2AveryNMQbzTQ5y0/9xPtDiKEQOQ9c1RtfijAaHhVPnhEB+87hQ2zG0aNU1i5d4dGHanzGY6/Qh/Ya39X9kIsyirdrUDeBrHA91M776gcfHj+3SHh09XL9DwVDDpSPeaprv1exJpnl/wsd2HTBO04++LHgTfuXoX8nAldxO9qHgdPoLQdqhi61XTWPoRBYjz4SMS24xZTwThje1Uj/4HU0rBxrJRKtSFSlZdE7VOzRN9zNWPZdW/r7PTaflXuUrPQ8o51ZvQD4ep917bglU6H4ULhi6cDwUbdGj9027w7C29WlVKUj7hwal1alY96+g53+FDZQUX61zgD6EJrx+3bqdi9gV9HKVF1rhC03XxVRf/JkA6opwBf0bObjq/1tv36o5mb4C18Fh681vDoC3yOQrzy0/r+hm8/HDv/7r/qG4X/87f7d/CG5+JPHa9Xw7pG9r1xiQKRvx0ccf9a0aJx7qt2yKLnlwNMA4+cYO7qefftKOvTfBekNYOHo/vTyHX1D4R//wt/63Mhb/zENhFKvfBW/FX1CKQylzqyVGwNPqrcQUtvV/U2pxgdKNAduXiU8ayDsLGnfi/qjXhtDERqMMav3LFyJrh/O0glsotXDM7tTC00/Wr19FxYuFhWduIqCxLU4BrMHjZDFi3W7lm1j4aDpV1jytvgJ9IjbJvq7pM4v1ZlQigzbAjVdlFXlRITRyStK7XxN3hbQSaIpwOwVOxnA8smsepVebHkIbYBwYHn3SlkUzjkFk1eOkXgVxNF3b0FQdPPoMMlkzVqHDwQo+YJgmPWOghHz0YPBGji2jcNwGrOM7nL7FNrwtWW4yLb7Wg4LDs37hk468sPsr/vIRODu8p0Uvn5DGkVeIyUgZx0PbeB9Ar/4XpE97GP7ROdv5AOpv8j8BRTj4r1U6i9BJqOLwuofhbxyw8K5/xoCjOWM8vMf5MD41NoW38SpuTATxRbsuYr0+Fq5SvHZ5t1dtVNG+x1Mf/VL1dkDAJr/w2NNn5YXf9AHdGtzubcV2cOHo0cPHRw9qEcPQOCD6QDZ+Kbk/jrh0sOW1muyedbxyVx449PMNQLecUDg5U++AXu371w/DL4LaE2dHOR/meM/vBY1XwVUNye6uuD9Lp5LYxmWQW6Yd9DvOwFtv3az5kA3U9GWume/5focAXx676BmOax4krfR/+eEP+w2u3/h7f+/IZ/H7dlP1y6kI58PVHMevt3zmTRcwTh5ZeFmBXQYcQI6g33Rxy4U9juMVq9m0utY5/MLC7/7ub/5BORx/1sa6hpphZwx6ctY1kyPGi0b4p8yiRekzD2Loe/LAXvXgUu7eARy0SDoTgOFBJNVSty/K/YOosPEz2WIkir6dQy0iFg0K/eRR7bafvVgP/dUCU5Og+dF+G6F8VZPhMRHhZLdusmIuQXT4YazkZbdUXnoVMhgmGpoejOoFzr+i0x8WKinO7iU09B1RNM3Zyl/xiEXnStZ12Rth7eSrlzXRi1/jIr/7Dq8CvkVRaVgXUCVJd53OKF7cUvGqNFmmvnFsA1LyydFzvkortFyq8sWK94JVRHpRqKt6DBzZf/jhRy3TcT5A306puKPT6Eb6NWNQHao041fUujx9mxB+jUcWR//aQTN25RxDURk3o6utl1e8DshovmgdMBatH+VsGHPOtV90jY7khMHvCjWhJhn+4NGvbtsYlryarwOsCut6sgycToPgtlxPQWMXjdWt16EnWuBkW4lHEqvukos/PW5kXiEOZdJ0r3W3ZRwHratUfE4+wmfKAz37ul6nho1K2p1H4wNQ0OY8euOlWm68YKAJhwOw6f3AlHVhlamGFjsSCRVUmhwmQIb54plFnf0ZXaM/9IOuCYULvxpRT1vpVTPXRXIKoctcA6G5lz2ah2fgzNFDXZfU6zpTr9p2rWTn9wPqXelkW3oSMpMPKredD2UyJxTIKjoZT+McHfa5hFu3b1baKQfnGr04X67w8M0R4HzMKYUP4Mk3dl6p/dGPf9xsfu83v1fl1c+aU+qa7954YRu1a549KidCW+TiWS+2ZXikg+ad9nv9qEzPedy9e7+dfTyRzULv+KH75/CLB3//N/7uvyu1/udJUWCGSahhX4pAKfwbTWjFrXCAFc9kjlJ3uv5J96TxnzK1EYG/GY/TMDQYyqEJ3yR/+vRFP+xH0R0P5tkNb9Jkt9311a06UqhrIu2kvaEfuq/D4AomoQe2bt263WXaxQeDaaJapNuwFy23d6TVEcRN7PQjdOWHdgxB+LES+GzSAnhF260sE/1VXU16BmsMXS8WzeLWh60/VSBazlOObpFfz3JU6G8nVLmxZgQ4V3iPxDbcvr1WwFjMeKSJXPHOmHhIDE/qoRf5BSYmbxY49ICF4PAlyALl+O2Fo3aoxjHy2cqN9ZPHtdMkx6a39K1Q0D2+7AE3v5yan/SeZ3ssSNgqiWs4+kHuId1tJKT/2spYpWx6suvaCRgeAxV/A15DLyKnYZ9n5mzQrecjFWK9mDXg16Xy4lTkpG7mn8WWHOeU0niTjTkYWaNTFBBZ0DLYx9U70PM3bWc8Z0GWUQs/XSsci9boS49JObaotozq/2p1/VU/NKe9xisYfQHJaewVU545IVcVZKrFSkdvhj5oPep4hdVe0y8UevCy25z2gw8tV/00p7Op2PKkM9fxoe6Uac2/Q7oCSBkgUw10Iqw2vqs/QmfuYJPHHoY+mecVZmN2oW9rsF367YQPPeMxwVzF+9gpeYBT1PanbE1+Pv/jdjS+973frLnuWY44LDdu+DE6z0ldr78Xj+777HoF+oUfttJDqe38LbmxF9OWN1y8Wvu4NgaGAkxf6s+ZEjiHXxD43vd+7dePXh1/v5T2mKLNpB8FGCWl1FM20AqyQHwzZqUwhSv0zrEnRGjAaacGFGomSWh3qLL+V/ExII74KLH7gYKFzgIUowMy6XshWaq6sbbxGJpfDiyOzXPVnYkpDaav+D/Ioi5wr12/1rcyemdQAQ5Ql5z3sNGrBUE/Kt7OirLqO9Jw+uGzcrAYCzsKJzw9ZvVvFqOW36GfDKsJjPc8CHzF6U3xcqUWKIs+ozNjvA/T34xZ5KtzjE4M7WaAQRuXisPF+zY2Xav7MHCQVZMsOqUjEtOmxbNxio7FVD7ngdGar8rOk/740wc8uVWYZ2rwET7R2eQR/TgkT8HgqSPMmB34XXA6PbC1M/CGhgZOk2mHREjf0s4gbePqQt6RVRzfElnj5IRvybDk8OJlvukgz5ihoW5oqAP2zsVefzaYvD1PsvLWV06XyFd5/+hkLS70beO52qhwgrZo91NiaG7lxpHOp6zy4XYJEIuclKmm7rA3+Sf5Tb+lJ58eyfJ1Tq/ZdptLd/SLzE6H1NWGa9oGyvY6k9LIZF9H6Blf8/3LQ2zFaRi62udQkIVgHG6V81EYB+dD/sztwY/ObMHGihzI4Cc/+Uk7FH52/zd+4zf6WTm3bX0x9dq1G9Vvt1CuaaK/fPrJxx/1nOTwmrPsoHbIJ7oSx8XVWzS+pXR4zmP1Q0DQ9atI6Rx+DuA3fuPX/6R2KX9MOXqgl9KOAlDEAfn762mIwmQSDvgEr9cS0aG8jgEPdGpxaWUvY8UwqU85+5mNJ8/bG6a8fUxeIQ8wjgHAhzAGBZzN198MMgneBFqc0pEZ/kwuT5D7yJrJTb57uQoDmZDLqJVMBoKXvqJ5CIXrWQRPm1uM+/ZTBZxoB1c57TCelVcLER7w5KNwboVcXw/dDW/acjUecbjCH9kq2wzDZnwzDqk3fZMXKD2qvzATlm5V/FCv+JL2DEY/r2Psy7lSznnzarR+0R+nGH0bpNKpHzk1zQoMWfKLfjc4Mk65EBBf0VMwOOoJW52TELqvw5vwp81UQ7szA93WihdO3xYgK06kjIIZl0vHiPT/Q16fUlY2tWkylZgTnR6LIo4W/E4vwOuMG1BHXel9P6avk8+pmwVEUfNQi7bxoJNOPCw68oGPxGmnRqV8q6qwaG/yPSmPaZq+4TftZFxTttU/1KsCZc3j+lc9Wu0G4KOH9+2kIroEm7yolN3+pktpIG1tYeQzce2IN63mZcrrT8V7KmZ0DjSG9bOg670Rzi4cunhx2jF8mOPXr3nbJM887flzNU7w9zZq+qMlf//qr/6qNn0P25796q/+ap+EeH2XbTO+VaOv5qYH+H/y4x8XveN2OgBHBF00yWjAMyGe9ZA3H22E063WZfoUbs/hFwp+//e/e+fRw4s/rOi1mah7xZzrTMSzys6CKFDAh2YEBsFtC5/4FW/Vruqudvd2OBagfLTJDje73LwJwhhEKRmJGNziV/PFg0ua3Nr9+iDtDpzV5/2EAtImtcnn/XlxRsA1xvTkidLIVyu6Nc3Jyxs0Jm0mLiMing9a1aJdciK3fpDyYKgzae1+r171PMe12oW6L1u7UQ/d1q6lfyhwnXrMGAPx0Agd4JL4MgZLBsN30j0Ku7xZ2PSrrvXfiUjTN5arjOPEibIrc3tkTrXspMqUtjOSW2pZNNSPzGLU9FGbdAbJ1ovVXjRDK51cfYCT/K8KQ+cs2GgHZ1Bli6duMuFGTp2qa/W44n2rwkIgVKH+znM69EF/5ZkH0ZqhX3+aVi5pK/WF4XuuOVVSN5XCT8KkB4aGEyiLBnkDx+1Xr9RiV2P19EVtMopPDgjQTn+htuplBa52m+TQ33gB4nseN52XFz3beHJFd0UL6Ic6jV+yGHw0zA065Fad9IQlvualWlrtbvN5L4OBoQt3H1dv8Cu3STfrO0hfkr9i/XcPg/NlQB3BfOZMzLzOBoNzWDLo29Lhf9owh+DDE5evXF/YXQ+d+ty59Lvvvnv0wQcftIPhVg7no5+jKz30kDbZP3jg91w+Ktv9pB0ab9EMb+jiCzg96Q+XWRvIvsYLSwmR//D4+gicw889/M7v/Oa/rh3P/yQ+A72HmUh75TkLTuMxngwVw4qqn202+Sm3o9hW7DYCL/rIzQNNuS/vAcCcAqg4xnfUL83UH0Z2wWmu38Di3wA2Q/Q6aCx9rv+HfqfvGyMmHEdE/+0+4LcjULJQ1oZiLczzFc0DFC4O1HEUamKSH0Pazob4syy+T5744JUfjWL0L7XTcfvWjX4PX1uMQd97X2sBvDQxfdgM716O0Lb063VAFv0tn2xO6AvZVNo/Cyh8ToWf3HbVLwsbPYgjxfiFXpwWMkUoNJV7kC369KJvx8E90eYpGF7Pgs+qdxo+i84GJ3H070Qb5WjMba92Akp8ZDMf6ur+ti6JR3aVbDp25yjBx0u31PIJbv1fkMi0Sy/BjPFpPd3qb3lw6OfUtQP2VoIxg3f92s1yPq53+YtXHsQ+Se/QRo9N8icvbBjkukhX3w76V/8OjsRuDqqXgB8CqUvhqIcnp2Qc1hkj13Y6KkRWxcTQqPLmDd76u5InYHDOgkN9tCucxtWdPU5AepwTzlVnnoIzMxv/LBjac8I5Y9Y2pjYbTp3IaM+jOBz4M5eGDtvyuOzJ3Xv3+kfelPuMOofDD795Rsz3QzgdxuL4Um4t20Q8q3n84x/9qB2Xb33rW01L23jShnGaX61Vhp/+AOThI5BxkgZOSvQcfu7BD8jduH7l+2XcvrOyGrYJEmhF7f8nVQDe4DKQoJ/orussqI7V/W6K7/Ob/E8e+zjTvOLqu//lWddCQ9mQ6uPhNqKn+djHFVLSk/wc4MLZk/OrQ+idlkvSWSimvxYSofteE5Gz4HSCDOWrYZc/ePIzKfMNEAvSZTvHSrcRrvrwWo57ulUmtPNROBdeJc8uwgOWjjzvvHPn6HbtTuaVWm3BFeDGeJ+UYZybNs9vgBnzGLDE95BFRQB9XfG+j+4Uq/SgfxG4dOHevQdHDx886n7gZRZaZJvyjtbptqTbmSq56A/nq3mHv3NO91A9779nwbTzRWB4eb3/J8EBwDhcMDkbPZb9eite1+2UytPXkl5+X63607RX3WFNvYHht68Vwgm6GYP0cxsjeSfqFGhbfMMRpn4AvcEzh+/ff9AOoirk762iy2vh6dnfXaEnkY+gbuttj/PGS5wEuoiXzIf0FyNZAIW+9cp5KPtCfvrWpyJFztgrmzfcpi/qN52CycNDN5bCzhucALzR8ZNwEm+DfRvT1w3ET5YHkt+tvZZff3cktrKAZ672eaf7aEw4CqMHcURoVrVTsjLH5cMfG+Itl/lVW3kY86yQz6l/Ws6Hz6i/8847R9/5zq+00+Hkw08f2FBp1q/SXj6+0u17yyVz+16PB17oD8CT4LYNx4O9ytwvqHVivkB9us87cZzDLwL8w9/9B/+y1O/fruQBym6cgOh2/XFdSjsw8X7ozSI5x60MQinVc7vxUkDPbvRHy8qTZnAYi1ZyuLv2TIpt8u4Z2cebkRXOgEbd01jx7tiezilYqNAasxjr/glts8Ib58giYjfBEPYXHz2zUn230DQZuL0Qhw5ZTL8swH2flMNWZeRAdpHly6YB38RVbnElr8u1Y7h6ze2T7DQ4GG1MVcN4XTlxTgScethhuPZ99mYKXvrUTQF5qziZlYH3EkI7IodCxStS5W1EGg8BderyKo6UXXkekg0NvOetJK9B52RLXhaWtdPtpkPPv6Y3oI1p+wxoGRQMfy77zeFJelW4U/BDnwpWyxtotlljrEdmiNd/iHXFWuSgbNEofhh7fHnId2TU4yyPrrQTkUXgREBEm4uv1C2Yvulq46atcQqkalkOjVW+9U07oSVLvMePvtYVXnbf8FMf5Kru5oz0+PaYKdpwQdP3D736B8JC/VlXt1b1vx3qQ9sCOhUqPg6wtoR8s6d0p98wW/Nojcc8ZN3xVcd4NKwLjKbe9fAcfdnD9MPlrJOFKdfG67DJQfGKngH4Uz+8qwd5q3O6jVwnOfmHjV6lJ89V3/Expxjik2ar9Mu8bB4Wj+2MVLh96/bRW7ffOrpSjkXbnQLXnCQ961spnA+fUbeZcrvk5q2b/QxIUSmdzxt0xofT8aRvy+UENg5qnvOTdhri66c55cxJp25wPHpsCKMyumfp3rB7Dr8I8Id/+IfHH/70h/+xhvV7o8ADbPN+sA8TS6hoqXQjUJTZqVqdkbHwOMmw2Aj9QGTfDsiDoxQdzMSYcBqijB3rdDf4GkzZHgqvDdmKN+zwdgvPQHffn50cmie8dSI7VgazPfhK53kJzkej92KjThsBhry7qW9kZAe3dmxVbofO8Gfh6OoVt+vrKs1iP0y65IWuhdoEZkhmIve99B2N7mYlhpfJa+dj4IC7GlrQOtBJ+XVp+7wZN5khaYEZIqmHx+xOvQLtN0+K7+K/f/G38p+XsVGWWyk5fk1jy4khoK8Iw5/+Tp+7K/v1o7u0eO4+T5+2+qAxOrkrX3Qu9Lde6rra6PaK72OOJ0dDfqHkwc6cbsgi+7mdNrrvYV99bkk2vdDcQ9NfYQ+lWTV0i5f6Ry+zmGosjkjC1jfxCZMXuc8uMwtQ+IsOgzgn6mV8gvNqPc+R+Q53HN6+ldZ9zZgKypuea/0z/r144oV+FM04M+LVxqIz/IS37bZJO7XVesul/gNy6OvqpNQqalygqP9UxmmZgpEb3sb5kMb7Hj/93cqB7unzSTx5CRsXW/04IVVIFosnuOodZLaD5GV8ZjEHmVs57UEXnbl9EppJG0LjNCfMQ7+vFd4uJ+I256Pqjd3hFKDPxsjzS9JOOh7cf9BfOvX67FuVB4y1h4w9r/eTn/y0f7oCXTYTr+Ns2lQ58XaSkmfWnrcDQhTZrJ20BSOFFuM5/GLA7/2D3/wfLly6+L+In1b0tm0z2hXvSdXpZDKeMwF7MS7wLf5Hj/KjbJS2X51ak0KYydm0CuZ6uu3XIXgn4YvVmb+MXuDN9SwSzUtVspBwBnJELjhWPM6DmpVf07z7E7sRo2BiAfH0uakGbxlkE1C5h2+1kUkZR4IcY7CDSzyM8izWyuNUpExXwu8m08g5aVnJr/ih38FrkLVLHgBdfxaNQRp620kGAxXHgsPhqNUR6uPH2/12i8gSRNXVtyyOSZ/V+NcE+nCqf1t74WegZbggTtqkBz9yMC4Zn6XHle4v/NaY9BdCK6+brGvjVNzY2ekr44w09frT6aEjLPzILGMI51C+QtevyQlv+G46XR+9Hc0KJ/sSPU1+YOL0KzSzKCaduS3AmzaVaQdpvC7SvZA40TNfeu6sxQb+Rl9b9Cdvr3FS6Y8gHw6ZAfGBrT8bTF5jHVArAm/VnTpn1R84iXPyCvChHxOfvgA44kme3UZoTTyR6EXR6bzQ3rc3YeB03pxsGBs2lr3F18iOgzDjhvfcGqk256cb6l9ujxe9RfPtt97uB+M5H8YDXbYczWnr1s1bPa5OPfy8/vUb15u2Djr1OC575mT7xz/68dHjh4/aSb16Lc+1gea36PmY2McffdTt4Cc6RX5k8boMwdm55/BzCb/3O7/1ZzWifzAKDaIAhnlTdMrbz2CUXvSx2MX8uqiF5tFSTp8x97sYHA6KBEaZ1EdrT2/f5n9dwEcMq6CrB8egF5EY25xyzHvvhVQGn/3pxbP++f2VyuwFyPxlODkGYPrvCj+ef26ppO9OMfItFWUMdcu4QosewQLl4TM7Q3wCdMgcz5FxZ5+AjOEGI+9DvnqJdGCE8pzNyq9r16h6qnIi+laJsV7P63z66d3uh35mF6daaIDVZGiuPNe/rbE/3Ud9SicWyJbVeIMr3dGOcz6Mx+hBxiTj7NZaj3cROvTHv9YL9ZMH1ANZZLIgKB96jHLjVJVxRKqgZWlR6Fa6vU2ee5AXeouPndzBxEcmeGDowdTd13ERoMNtProk/chRfel1IY1T0VAVcsKTxazfSKvu5pPh1WbvbONgHE432qHOAt711lX75tnwDIY/cDp/X/Z5MPhTZ19X/AQP1XP9mz5uZQnksB9T5YK84C55rHqxLyd5nTpEqlf7cvlznTho+e/Agj6vx0a+HtzPR/5OOx9wOR99MrXyeoyHfl3H+Rh6wjgfbq2gwQkBnI8idHSp7Fp/lLDisXOX22n59OOPj548enxoW77bO/T5YeX/5Kcf9q2ZOMNsYpPtOFqd71/FezIoy+Ucft7hd37nN/9pjfD/ngkQpR6DC1oJatJYkCgQZfBBK6cb3lrx7AbFdFuljU6V984l9qn/+EdlOv0zgDgZ+wkcXqo7FXKysS0ycTL6fnwZ0+w6MxHguj+/NwSB6VvKzjJW2uB4cGROg7qDt3IqbG1Mc2lXSLn07BKTrsu64kEIzSmrNnqRWg7GMobGDRP+Aaj9qrNbZOs+b3/AzI62DJBgQekHRnsByWKWNgJbf0Kzoyt+GsL/BpscXofTuG+C7lfhjmzAoW6VtRgKsiBssoquV6g6rRPrmQRVhy+X0Jp0rnEednLkqJKzOF7wcagW3HH05EVvKrL4VOfAU+nla6Ca8lUl8QTp6a/yXLd8YRYd13YQapFpnpYsMhfIJp/E1+D0Ie1kIZwF6vAQceuHvLIFL0I/tqXiWGomXMIPaPILPFOjb18H4HMg8j07byD9St/2V0BWgz+yk3bVZ3lwY2+iW2Cr35cDjOw1ko2H5yRym0OZEHpbxUlPABZ0JyBXa3F34uD5irlNwknYxjMnrvnByth6eeGh4oXjn1MND5zSf7bddZwZt1vm9EM9dr+dzkqPg6ys2yl8m1I/0Ig2PpVzQn3v6V7lP3jobbZnrVfaBt2vwmuoy4XSk0mCXfQcfp7ht3/r7/3vpRD/VJxCxjt1j9BDRn5Ey1PpHpK08OS7G/3Al/v5pdwUnZLzZhuqnjda+mRkryalT6ZKlGibTF8OmkKiZ8AYxg22CQq2hcYEmdONTEjxOBnlfLUBPqXwlcgEzjvyoTt5Wbyk3X6Qh95+0vePm608sNHY4gdeq90+Cq3kIWu1P7ClGTBGvWjUGPRR/eLLuHjVzS0iv29iIUV7iIZ+dm8MSXaiL/ohMAZBXbdU/O5Jdqv4dMVbjTejUPqRk56dsA6w41f8kFydWrAfI7Dv5x5eH98NQiKFW31XeTHinVPXjG2uM3YJ8jNm5X51uh8mrtC3FVbb21iFzlxbb1Z9BtNhQceFMxjvukJDHJXGQrvye4dY19GboaCGeKfhHfiJjsNYyQXREU3JT5k/s3uPUwmH020x2csFZj+zUxUPelbpg95U4LzYlLxazkYeNIarQe1hNf2dHjecSBQ0W6vCVwB90wzo9qqByDDzHez1bXA0LF9/5YVX/4MbPPKNszHhdBodcqlUFvMK0+6c+ChvnMJHlr31pWEOiHnnVLGfZ6nyzLV5XiJf7k1+5ipQxm63A1KBQ+A0mvzd6phxFJy0Vc2iUWNTdfEYPjIXjM61ojG/68LpwD+a7ImTD85HnuHLZ9Eve+i9bUBB0cEPenA8TFpK03no49vDwh9+9NHR3fsP+4fiGrYhOfAms7WlaC2shn38HH5O4Xd/8zf/4OXFl3/WSleGD1y/4cfS8n625zb8/oUF6NFjt1JyO4WhKY2KFozSVhgN8qpnP4q/U6gDtGE5q+CLgHpnq54JNBBVNf2xl1seJtA8t+GtD+kYJJOSo5Qa6LDf1a2GTveiJGQRMIGAuBBanJc8DOoaY5FTjnl6X75W1J9Ajnn4izGJsd7/7o16vaNe9A8gbwVx0I5B1Znx8+EeOxc7Gd/24HwwIAyaNrUnPaHfyS/jx2jgR/vNQ7OfvmoqMomhaiE3wvDbf+qSvCk7wTuc3QKzHztwEneD03h7mKKII7IefoVxLFzlV26Nmbi2Bjf14L94kVeiezFu/MDw4DL4KmQsCneFKukTi55XUKpC7+glwLo0VFnoQtyKnCRk7MuY4wGNVSbmNKIdgtaj7MYBllAZvtHeFq20hW86OmUAvvaGZ/QsYJxRG405+WpdqeD227yVwBe1o+7+axcTlLHo1/9DmxtUPhvyNYO2NLMfT/N75jw+BO2/DvBzDR7nD71NlkMXhE7X6vGhS/3sU80hYyefI6dd0CdBJdN+a6QCHozBzZqfV65cK0IcmZwqcvBQtwFUJ892XGtnQLuZs/lhOGN2qWwNB8QXo81fgYSvtVMTu9Wh2uiTD7LH/+pL99G4FzhBcbsGPeOt3pykyHeLx+0Wbbz37nv99eGq3Hyhw+7hGY7vd9yu/rUTVPTRuH/ft0I+Prr/8HHt9OKodGcXRI+3jJH3wMnUOfxcwu/9zj/4Xy9euvDfZ2HLL6965enevfu9cMXIbIYLUASD75qcndYcYNTjLDU5Cz/wZqVKSVo2pdCwOLoWH8uGjWHg3ffCUhP/+HKM7DgHqnA4pq145OlLT566dh8rdFurDbRnEoPBUV8I/jLgCyciy+JgPqElZHKlLMyXjMvg5Lg0zh0e7XSG7w76Wv8YOidQxmWOXC2SbQAL/1UtCH74yfMY6tiZ6KPbZP07KNW+uq7tsFgkDvLc979TCYf0HvDvelYZeFN+watV1gvyyAPEiA8voOOSk4edoS1evClRb3a4OcZGC0qVdp8afUHaUGfG7NDv+p+TPFRTPvIITkcbxqFJuYo4q3+HvFC5WG1xPrqs80M7QC+SA5pS4fQYya24tDG2QAHjJh7dMnYx2upog6M57YOJKwPaanpVcT4h7nTjsPOuvOfPcuXgbLvRrR1146iQZRX0n8C0dxi7+rOVDryecxr2egD2fVK2T6MnPcG47RdeedH1rZ6rvin31V82b05zLepz8mVuaY8TA7cqlo5spxu5NcauOHH02X82s9AqX3twn1fwz1t/6AMLeW5j5Ps02ph+0WU0OH1oe6gZbz02bHO1YUHnBHbdooff7qeKZQNvoN38Cv2/eTEnwlmFtkG6pM18APH6tTzTwenAn/Y4G/hwKtIblFov3r7zdr+Si4422w4tmbA/fgeGA+SBVI4Rufz1X//w6NO7vvtBh9ftRP3uS/0V7+HBJb4qy58FW+wcfi7hd3/3d7939OrFfyxDc8y79vCgozrKzQDlPr6JGQWgAdGHdS1oRTmlCklFkb4svFmplFTQXhvwacHicenock2YzcGIoZn5lodE0VC1IpU3u7M2Fqs/PenrXxvTgn05uuNkiKffgcEB+/ymt9JlFxr2ef23Cl6+tHuUYTeTL7x+8sndSuaLnbf7569jRP3QFTxHsp98+mk7IHYd+GIE0fSA39PaYbmnagcW/rJgZOe12m9eOtZpOCd25icgMvnaoC1Ld9qg1DUCCj8xXMJBVnU1Snhky7exWeOHlHFd+XEoZvEtGr24iG+gLLjwVhsiXSfc9XXhbXzJwxeMXDecLBZ9q0HJLEgq4WHhNxRisCYv9A7OTP1zi4NBf9H9R68o0JnhtfDbKSgSbuupN7qmfHsWZzvd6HEv/jgc4QENDnGcD7QE0CdxnQ4OVid+CI2pvnQWz0D62Wwu2Mq+OJyuk35vID15hsBuHVgsgXmTsQ+OPsGXb3FPXk4rOQLiFlzz5ZrfPepx7a5jph393KbK93gsqAOk0bKteay+JvE/mxPjybETH72weVAO8CwcdKZbDa4x57QMbwFlefYC/tgpNHzZ9WXpqZ+v4NgoD82iioci3ekKc4tHWn3Pe7A9gAMxcrE2aIPzMeOijKMrLUe5OJ7xYROLPyevHCObov/yX/5LPytY2NV+5FuVul7rdhHibND6pkqOgkj+n8PPM/yd7/6df/v0yZN/SaHtiPPthWc9QQxuG/Y2gjGZZ0EU8KQqdKr+9ETsnJPQdvsM+GyF2koZjP5YVmdFyX0F1KRpD78gkyrXGJ4YRzCGKMYnC1STWn/QE/blE5cvbTL1ZOv+n4R9/sT3aPs6KbMo9LQqyE72bu0KPOTp4VQ7kN59MVCF5ENtvjR49+6nmdRlCFzdMuG8tJFa99013LIo2NqVTh6QDyXlw3f/7XhgGYivC1gS0MqwD4CRJGdh0hlHQ9c7zY4vnIrD62vHK6w6AbKNcW5asuBUmDHNoj08TL1A2o5OHGgsJe5kp6e90LHAcBL29Uiw0Uu4xijR6Ic6kzd1sKIeUSlrnZO58NJmxpccUA8tjqbri9aJlOf5n6ZXOBnrrf1D2r9pd42RdII/wZGRZPhq3jovYUAcrYF92ReF03X29ID0yMxGY4789RdMmWqhZdzZEIu+11NzKwkdjou646hd7tMzFft/8oq+593YSc9GtI2gP5z+tXEDPYYFbr84UZm33NAZZ2OPG5nHSVQ+9XMqkwUdvjZA+uXUIPJImvP7qjeRPoXu9u287ZJ5E1v+ki4UXj+bV7yjq552yWBurZAF50GcPIUpJ4eRPf30TxoN9eRLD234HCeOx0flgHB4OMxu2wE4EwLhNRKra9HKdXp8Dj+XcOODD77z6uGD75cyXHtVk6ahDFgb9GXAN8ik+DLQ2EXirFrs9puU5/OUCl8+55vbEZmcpePFt2v4bgVeuHPCAaYPMyn2DsXkuU7+lO1hJofJJezlov60PzD4+/ikB5+U+h5sLRj9TEn1qx3BMnDP+ti7HK7FX+/KnswPeT1u48kQuP/uqXLGIbfQwnvob20J0z7Y8zThdH7gpBy+TtgW8m0h3cKMScbIcBjrsOXP6ldl9hP3wyd90Fc49V+d6b/QKCs+Y36yv5EBgDO6sK+ba19O8EMvjMPeAHc7o92L7hhTRtjtDWPYNFY+fTCWPZ7VAXjZGITnoGVhIitt2o33LZS+hZdv61gMBP1Rz7X5qbgQPV7N1hhwXCKLzsBJlw9OylYf6uqDefu5cLp8D6fTXwRO1xnZA2XS08f56QD8CAfZr3GAPycNgnHt2wc73AM++j0nUdzy0SBrC7lTEED3OHvmpbfC2n70aUBOMw6/6ltp7YsbG/jooTs8ga5fQZvqn5ZB+p3xy/N3AfmcE895uVVzfLnsw3UfFStcfVv8u02TeVH9LN1SR1scC33ibOBT23PyIU5OTkTgCPiV17fpOEklBx9cHBiZwZtbMD/+8Y+7PT1q56l4kCit6Trd1/pf3KKQ2451VR4MqXP4uYULly7/69KL/gE5CnIY1QWdV0ARWhkWTP7APj24B/wqO40/cHbuZ+SvAouQCWJilk43/TkFmQUGFbsF8ewMAiaBAEysMQLwghsDNdeB0/1yHeMGBn+PI2/SwtDLjjS8ddsWFbTK+bCb4nBIt0GvhYQTIh+NuU+shdCLYYyzkakKYmCCM+3OFUx08jY+E588jg5exBm6qtFlA4MLUj/pfVt7CJ3hCS5Zk8PIfMZI+euLZOKVV3U1tbVXocrzOf9tLKat/Atfp8PQmDYmDfZlxgqoMyBOPsbEoq9PKQ/OntbUs1BYBOjeOPl9UlI0nj4pOrWA5XmBPBSs3VmUum/1D12UK1nxvDWR9qNTgN54OHx20Xtd3/Mlb8YYvLqQeJKFWzz0tdP1p7rRuJ3OIi9Zl84fWhOkp+9db10nPmVfFvb1yUX/YhfWfMLQDlp2qy14ZKLv8ofnuY6cuo+VNjZgaEz6QrVF77ypEjvTFbb6BTO2HcrZ0IZFW/nML7zgSR+0wSlRLigXpk2Q8U5Q1j89v0sD+DZoN246wYiDNDTpSuMtGQJpZXjHhw0NvtB0WsH5wBc83//Ap3Kh65e9dfqBxvQDSMMhV7+E+9d//ddNR1pZuV0Vp18nx6sh4ky0yG0/r190++85/DzCtYuXr/ywhvGOBIMGDqpIMRjGtQC8KoOYJ/XLQC8PPxBl3kPjn1CQ+jsohwZ2sMoUiQ7q2WCHUMajPe4yyjVR+vdUilcGXQAmvLjFaCaHSTXGBn/quw8qb3gevkFPjF3e2WVSs+AEZ/C0MxPQBA5v1Xb9tYPNdzPywSVvETgetxuIYUCrEOtPH2fWxIxBq6zq20xyhkB7xoWhCR8V4FW+NhnHAaVV0nT2oN7UrWpdV0B/wrYLht+X7lfaT8bU+yzY2ir+Spc8QNe/sFlZWCUzmoeMduF2XvXRwtKnIy3F4A5PLpdqx4VmQxHIiUDK+7RNvMKqcSgLaEd68tIGnJEF2MYVnQtHXi2dY/vUUR+P9a/w6J+xGSeYc9HfvWgd8OCgOujXjrWdjyxUHE+kun36XLzduHGzFwG00dEpzlh/1n8dXzP8ZKV+XofPGxWj+2j3LaHqUzit9tPVbq9/86P+4c+ixgbsASrabEDrRf3rH4osPP2KDuS2xV4/RtbRpcFL2VeF6ETGwy2UyHnK0ua0A8YGsAt9LWQ4ZDK8ygdTvyZblzkh6JONWojl+02ly1evtJ2cxXb46fqLtuCUAW1j7FmL5qbTkVO3UyDeYz+yNTSLd2Wjg0bh4EAUuJyWqzRd8bzYLP7GN7pTFRbdoQ8fH/rPEXK6oV/adTojb3gd52PkqUOcD6/jgzkRCU7k8PHHnxz91V/91dFHH3/UdklZM9Q/gGlGF//dnfATTtM/OW4fee4JoPfVteYcfqZwfOX6H9fo/UmpaY0qZa3MHk1/Mqw1vhWLmS+bX4oRRWBEGaau2+UxYg0r0gpd/yWjL8E9wC56Gs4qmgmiNYp39ZqjwewU5mHSSzXxxwAAyp97ulHydlCWQWjnpNLizWr9YTBz7epVlog0Wcz1dF79PdRpR4ERqDjUHJEXL8WnRbak17iMy6d3Pz26d/d+jnyrxhiXpr3wgDmqj72IlQEwce2e22AyGPUPbYb3wGBBH6t2Mnnkkj5PXzu70pFD+hPckUOuYyRTYcNNP9qgLhnA7cgBQq+vla+e+pL44Dx6C8cxrdu+xZ6CrmHBRSlZNW7GrxLdhy7JYrKlpMvgMf6Lwf7NkaZXbTex9FXaf/HmubLSL2VCYPrVC3H1FS4ccyDfsdF2cE5Ap5OJdzhkmEW7nIxyOn3nwO2zNvqNSZ5oJajeBroK1YPjbYGrV6+tcaxxrzF//txDexZNxt4OuhZCzgA6/hXf+KU/bgPoi3boJl11q4cuaa/fjqkme7z1t/AiD1IOoDuLpLpEZp7VslVODb0SBmeTWcuq4i2HCuKIuuRPaDcg6tJ/wfCRImjGPnM849D9ow+rEtkJ8oZup0sW5g0epl1xZUNvnPs8U6TvFS+90ienAGh4bfTy1ZxetZ4VwMVAy3jRxk7Lt4DczUvpvSxSFkekn9mqODkOICWd/M5ZdZeuHGQTOaMDPGjqwVFswZ++tONa0PwWTNvSbOo4H+SBV7dLOBTwyMl3PpSJNw381b+nz8uZrrjnYNAge0HpD37ww6Mf/vCHR/fu3W3HLPOYTpTCvYpudJ8XLXkHG+yPZvRVH7of5/DzCMfHV65+vybMr0vUGLcR6tE12fzrgVZYalBxi2crPkPGsJWiKqckbhecpQmdBaeVqiZzZy7EPX5r1pkkDtBKX3UFynytnA9veFy5YgIUv5S5eO9FoeJwNmMUypmkaay7i/tTE3oDdUxWLEfZUx+Ib4Yh6bkWrf5XBqcWGPdd5WWnwKhpO4bDT1B7qPTZU7/qaRKviay9bl+wgLoPmwfjMqFzFDqfsnfLJb8xY/dJzhZH93BztNlQV18fJJsk9XlbFJJHHh1b6b50Pn7H+RgY2tq0C5uFZqB70X3hSJHNGLxaBNqZcurhum5/2b1XIQrNS/1LfXQqs/pEO+FIw5uda7eGbunmGMTUUwb0rcZs8jtdFCrdbdWVzNCBOzTxEP0IPnm7GiunLJtDp83Fd4/vhBd9xOz0oU+1nlvUcwzvpOtAzz88VMitmMiix6sJhzPOweg4Z9Pu+9HDB0UvDy16E6p/4RjvRbfQWy887Eh3+rkDbRR98rNIOgXBIzAOz/vkJXzpG7yhNwHf6UPepNIGrH7W5IQDknS4X/JZ9V31tRfQnYwb9BnA6fjKLzp90lF5nFYLYtqOY6FfZI5OZBScAxQZbeeEMQ6BOmjA6/lV9Thm2kKD05E3RWKHBPJI/hp3+UVbv9HvL7yWfEZ35GUOeTbCpuGkXu3BKcDWXzQHxzX2oz+NvqMx4hrd0J6rWycckNPzXXnrW+EA4yiPHMhM4LQotzmaB04BnPnNl4Eeo/rPqcYTXOXohMbTo7/8i7/s7304RakBVKv+E1rx1PZh+jghdFv3uo1uyZ9UTewcfp7g8uWr/7wW639n8HpwKaDR7eGMcrbRqdHvCUMLKEv/r8lf5a28rRHrGJmyhEhoLdzGmTJ0FryMzjfucm5V6bC07ATgUbt+rMiJxzxwermcD9fs+mJ8uk91BSadSToktwm/NROlfx16sSoGQy/y2OLZReB4HB+TCKVePCrv7qefloPxSe8Ob5YR6AVovfuPj+ElEFoDh7aKosluJzFGYXYc/cBpGQYgf+gpmx2LOJh8V0027/4veclP/fRZ4eTLy4KC0oYrtOEvvH611zdHKm8hHuRS2tQk+5Sk5eae+3EZxWvtWGkHb2g1Xw1VwbMdla++7JarVCX80ww9VbdpVFu1z1r1A613rt2POD9dEY3VVg1beuwa9C7rULQ7rS8VxpmAlwXJbZd8E0JQ5sHR/gz9WnyM94x5nupHO23M+ADczE6709pfcZB0+Eh80XBdcsyY5JPWffJ1lD5bUMl35GyRsnC2g76c9L6FWeHxWojgclZcyU9/5IPpT0OVsRHS7EBOVrZ5FtxNtoe63Yec4o3ewVGvoRN1XXidrutVTsfu5JNMhhdX8wK+sl4A+yRo60PrabV56fKl3t3fvOErnulnt9W6FbvhX+cv2sM7Wi3zuvq15h5r8SoT7zUV3sJFNw5K4aDVbehv5nlodjMFUxZZ4KVpLBDHh2tVk7OC+ZDxVa7vPkjGGZXWzr4vPeY19ug42XAdG6Pszp2+I9+Oh+CNOvkCp2acOrTQRZ99kx7ng3yd2vlV27/4879MO/XPl1APa0b9v9AO1ck+Jo3fmQ99OcCp5Dn8PMD127f/7NWLV/0Dcq8YrvqTyZ9J3qHG3NiPEpT6lwGL4lEHho3CZTefSUbpWqFUpFEmUf0Vz+RCsDOiOdr2b+WNMqXNmYwW34ulzDdqAc4PJ12/lvuJeMyEStjqqngyPf2avM+Hrd5MLHBIlxSU63t2sllw+uHQko1FKG8aZAEC3acLzA6IzIevsHSqD5XslqpvvmFiATTpyUAdOzeGTuWkGUcLDoNpkfMsAOMcZxFNi1BuS+hTodQf/OG9cSqLoc7Yrj722EU/5laINqdfTaMyfZsEDcYGVi+kRaPrVXl/+VJfytBbOK6VcbpUg4+eBWSOz5uvArrGwKsPVnbTmNTwmUolB/nFVnauC6qBbqXaomt4nFsK9NWtLIaydXvRDrWjdqqcDPTYLsexHQxj3AEdus/BoP/V92paO/pyGsgB/f7bfd1wxN067Nb9P1Gu4uh5rimPPCKngkIjD2ODJ+VxMBX6ExnFWUl+0hYtaYtCdIUOWYg2ellkLDpZ9I1rdFXgeLZcyglzlaeBPu1p3SwafaVn+WeBr2SzNn09LNKFW0R6XDwwqb6d9ZXSn9u3b/RXmOn3gNshAicqu/ZLcQqfPe08NoMzpU7rVrXnKkQfojP0NqcTxZgu1L/iJrwXzsFW1t/ud+HOXEhavHoH18SoOLkqox+d1XKuSIVNjiiATa7oug4OcO15VoSSd6i49afKjVGcDxuRnGr0XClAd3ABh00d6XFA/H4L4Hj40TcylQ9nbsn0mFXz6Homw9yozHZUzCk46v/5f/7zo08/8cOTJWd9Kbot89Un86XjrQJopm9d6o/8Lgv077ys+Dn8nMDtO3f+We2M/jdKEiPgeQHGZQ12BQrVxqlrJG4y0g071T6W7AnWpXStJ9lhMrWxQhtCFdb/fHCnc4KvLXF1ilQbT3nSBeYIxaXslNii279NwoBUoJGhEGPQk0BOZQ2N5G1pwAjEgJvYk9d/+9p9X0Fe/mfij4Fie7gQ2enGAWjnowKZtgEu+aozi+8sBG436GtxsfhPm1jUYveqEoIJrWwt343N8B+OkdHHX4cYFRRgywPpSwwf3jqv2m8ein47j5XftwCqb/16buGn/ydl13BIkh8+CZHzUYan+t2OhzoVesFq3JS7NXB57TavlwNF77TSfWxe8JrQ9KsOh7f7po9y0S4Ibvjc89rxbr4lucqKfl0trgp7kVzjpl2Lkav28Cy/ea8xe7rGVd/6GB1OyYsuWFTnwc3ToGfD2wQA9TT6HudN9bpTFfDZslC2cDtLaPzIpBetGp8e5yW/plKNd7RxK1bp5qfTQdNHENnkRICuq2su0j/5s3j1q8CrzZZHyy4jrw56LauSX8u9cMZZ61CorUbdR3WWo7JoaNMD5tLsyNWrl2txu97PXHBY8acveNSGz4LPlzkd99sEjC445ZkFFJ85qSv7xOHq9iKz3B7jfKRe96PKe/5XvDldfzpdYaDj/d+fKcsMHtwaSaWxf4t+6goZC+11m6tsD/p5oFVheJwxUS9jxQFIWr9bzxfdwVUvm6V8O0SeMX733Xc7zXnon2dYt2GUs8etPwWdx45Uj+YrrHBtktyy8VrtD/7qBzX2WROEnkc1zgddQ6viXd5Z9UfapXM3KOm0oqb1c/i5gVtvvfPvr1y9/E8sRBZOimeyGt6+T2nC1bAy1H28LZQyPX+R3R5VyIOTpTyFr37vsltXoiSUsxdq6VVfewfno0J+9bYWu8picP1vWnWN02EC5KSD4fFAYhvRbsfEDC/FRaW3E4S9Sm556mQSM85ZhEIHTD2XyWsc7Wiv+MS/h6m8BktOzwvxcRm2TveCW5WE6pB2IsdMzOa7AP1ZDHpBbf61nHzX7lHxqgBfqVsJxrr4YOg5f8DikgdRY4A9bMgwx6Bom0FadIxh8c3o94SvvHYkHdFXe1lYOZdr8aq4vKnbMqp6rvjs9istoIeX3tGomNKSi4WGQbcwveg3L+xaPTRpXPUtTkH4n0UHaM5xtt8zacMkgCJPRif4SmbFk944LFDVv8KdBVI7c5phMQLS40xarOg6np9Vf8hNneahmzI+aac4aRl0QcVBLyidDjRPFTq7YK4gOmksoieDOyF9hMm0mx+Vb5J06wuv1AFOAj3YNhPwi8IqRGeDtNGl4RZjlZgFQXnmShZ2srOgGa/hbTYI8hr0R1+a78im6RdJMqZT9Di3hWoMaryfv+CccEZiM7TTpwkVR7d1ZdHXH896OT2LA7S1BcjEKYdU9DILnOev2oGkX4xOgTaNcfSGdNP/rlvywwdo0lXU9CrozMzRRs6fLpssfDQ0rnoLvwDVSGWDkVXGzbiE3oyjGsMPGFkBV/WVk5fxmLHK7ST02ImcVChTZ9Libd+Wg4mGuu+9916nOR+cCKcZI2vOhzJpoce/8p0OSnsmxLh5xsMHxT795NPq8XLwK/h3kGeV9O3XirXcyQpUkWK4nawELO3X/8Y/h58TuH799j+uefYfxoDMTsHzBEYzP31dA1+jysGIkSuoS6lEKcVyNgy+HJOh/l+6tB3t7ycI3KVbpZDxvuMElCFatBjdK8fl/FRZJowHnXyNL8ZtlB3tpYN1LYJlLA5KWPFW/lZHIZDypFtxV/p0UCd8bTsA+RZS7QrkxKvP6UbximZNpvCETox05FSOWuHu21xYR5fWA5GCcvV7wTjW3/A5xuEAJmPlMdqT7yr0WLTxzCLuVKEfOKy0cY6BzmLRdfs67eQ0hvsHtCs9/Oqz+IzBhYVf3DYdQG5uO0l7GHK/Y4WStop2ycPpikXk8pUKzZdFy24Mf2mfocPblSr3xdoSWY9D844mIUFu2pEvYGDRufiqeFVYwGg13xU3hv3LvOVcaIeBQ7cNXSEwhAeH2SjCMf5Vv3Vg9UkcTjtZQU266wVoQSDXxWLh+CuxMhaMjNtRoAvVD4vqjKsuZ8HM+M94gMTFNh7yLEr4cjw9Ts0JUNa0oxstD7ThLecckOEi2wB3AnxywkO/aaZuAVry2JDu1+I3DnZwxrb0Lcv9HKvQDr2xqDr0xCI2CyVabpOFUtEImYZezPCDX7xJV1CHs9Pf0Kn5Te8zjtGbzI8lX2NWMstVXmCLyQ7dQOGufrc8Vn7cn4LiRz796ZzChS8FU97Icxye+g9t33zFl0NG7wqCv59rSeuLeQ/EbUw82J02tnEFnJSpF7nkeyPygTda5JmTbsvMQ6bqoN1jXPjCjLEvqpqj87zID/7LD45+/Nc/jgzaNqxxqX/9LGEFMrhYMq/qhzEb4SyUhs4vpJ4OdVXvHH5O4Oq1m3968dKFP3JERmFMwFa4UqRWh1KAGXTKBNa4V0aFGe1SILYj08fVwr+U5hRsOSk3CXvim0RFBB9+O6H5KcMzCyJDNrsbGfJDjNJ142044IIY6+yOwEwGQXzSeNBn0PwcjN52P5/zAS5esOuujlcbJs04SH1qQ1ZNL3Sar57cZUxfOiVy7xPK4hdGG+gVlvFtAgU+VmSB6QWx2hhZuvb3VXS++1MX/7o6IzB9E/Q7i0mMavKn/yDxJaemdzIEdEpxN7ayiq81PnjCXni0iNViWeM0pwj4F9TPLrSI6ENd+pRGEl7J8KVMtNVpuhYLiw4HhfMRZPnGp6HyKnmQE8Pc9cu49elOXY1VoxYt8taeXbYyxhFPjVPk4RSVA72ZF+oUMwed1Wi3a6Fufag6tWsPbmM39Fg1bHmBauwA5F1/688YcnF6b356LkcaTsZMHe2TY8ZKmX40dFP1p5LqizRP1cV2atBHR6WCSAdu8lu3q18giykZp700sdqsmHEST26g8ep/06//2nNaOa/2Oraf5wrSn7yJ4pkER/TGgBz7BISedV+K751sBqoEEzjqeC+cxrz+weJ8wJfGFn2Tbmey2u/nd9ZiK59Ozuv6I9+BbmsHkUmugSa+8jUsqzhTvPIGd+LteMCZ0JVSnjnQJBaIpB47tT8ZzEmmPpC3zV02YU6MR8bm0tiaaQ+g59YKnJZJ0RYfR0K50w1y8pAonDnNUK7dODdzApXbNw8fP2w78MH7Hxx9+OGH/Wrtp59+2psujiYcoUer480OiZxIB6TJdqUq0tLShQrpyTl84+HqW299r5aG/9SL0Rq2UYRRpkAUtBW2Br0waG0/ndxGmgIV7tCgCAyYBSCwqcR8OKqPWkt5KZHJ1Y6Edopet1U8UeDQLy+8digV6RMZr/g2n/hIrcafuspMHJxmAU6+ycC4zUQCrvrZ9FbILii7YWkTGj18X7ygfnaRUz50nlnIOolO5MAANA23qGrSjkMwMonBITl96JyK4bui+i7L30QCFYebRUL9pPURxLlIn8FiMePXkLEML0tGu5OLyGsZKYa+aU+96MVhbIu4cTSGAf2Al3vHs1BErjHs+O4udXr1oyIooDpvSagjX/3wq1qchTbIJWxj1TsneXVtnCpjkF2nXddwpyPR7xLeIb8dpeJZ/UYpCJ2hr49j5Mf5KLp1zeKQ9vHk9eNOV0A+Leqw2ukT2pFz4qvwILeEyAVPnSYnspBnbHRBzW4/DhreGspA97+Fm3ZSpI7+T/sCQKM4blaCP/1YOrLDb2etG+8/zf3QnfF2UlGYzTfHqX8Jt/K7X1XDiZOFDF6cb3O+Fsorl49uXs+nvyNXck4fWYnwmHT97+tsREI5zoc5q0z7niXCYcYzu3l8qN92yHgay6XL+tjfN6laaEy/u83KQ+uQ7hC8LmnBxK6hC0beQPvdZsU7p/MNZsr3AGfanOJpi2ymP9O2NL3Uli+synfq5eQTD+Awl6oM3vDlypGga2RHhnt7qZzzYSPGcZR222WcD21vupt5//BR4VV7eRj18tFf/uVfHn38ycft7LWutv6EF/If0GN5ZLgy+k9Lour0pnjlLO7r/8TP4RsPb7337v9chuxfGE9Hsb1TMNhGsMI+vd+Zy2pF5kjUv55MFmd6UYXKGBCqcRoyCco4lAL3NycWTi8cy0gy2hZ8rflmAUV+8TQ7bJ75TA5twU9AJXGTwMRp3gvwI991jhV78lf5BCB/0lmU099eVDrPwsrxWMa1aAD5Jsnj6tMeV8Ar+eBXiBHvag12PDIiyapXWzSvD/duseTRzknhDT3gryPtNqidpb0m023LDL6yga0+ONDqOh1LkOi6eQ6GzOZ21/BAtmAMTBs/tZUfJS/4jdYLipISTfLq2otKO3Ulw94SVoHC6vMYU/S0IYi7xef+MSeuj2sLpxf/iudefYyuupGDsXdSEgcHT6ulxgOdrnh2utnhtZPRPGaM0RUOUHNlTj66zLVwZ+ybt1Vn+JjrHrQbPpStWxXFw/Q58oVD1viPbNWRX/+7rnZdx0EIpL/mrQ4XZ92McYjjkpPNrtcSqVjx2P/q2nnqVVw/pu05gRFPpVwydw0fHsg5dKT7OyRVeP/+g1641HfrpE9Bio43IhqwqO1qj2pjoMd4jQd4XmXPyg7Moi6f9vkdqm5/9UU9bYX3i/1WXGX1HJQ3i2rGaBtb6XFc55kSMHKVL7Qk9bPTwReCZybXvxoX9MiyHZmWWfQDH6DH0ji3zDbdPw36uAd4E4Z/1UYn0b16NQ/Y0iP93Xg0L9IWGUzfxDkJ0vgb50NaPeVOpMb5kOaMjE1GD4zugnv37x/dvJW3XJx6eNZDfeV5joV0Qn/qAzEy3OcN/+SbkLw9JPccvtHwgR+Qu/Dq+zX619rJqDE+MZA1igY+hq2SbVwoScXrajJFDaI4/SpdORPqOFafd8kpqPJRInkMvUkyxmHaPRzxVnrq+HJjHwVqxw6plfakYZHeT7qBfRzMhJ/25mgQyMuEGAUP7OPa6sWseNGWIF5Y3f7jJ3ZxW3/QUwdeP8xYoSfbsFVofXpUGfpnMfFQbe9sV9iQ059OrkkLP4ZHe2P4XHeLQ0HyX7+ehEUT0RXHv2viuTKc+moxjGFKO8GrsXiZa4D5CF85VdjkNnGvQdr5ipNb568x0AdtjHGTN6dSTb26PePeiQLxGefRDWH6AsQBXG3Jz9hmLNB0nboT5CU/x9vw5GvP1VzJ72msHX2VDyg/C9CLY5HbjX3a13knnY/hD0y8h6roZscYeQ3ffUKy+sw52revTDvgRL5Q+Mo5Bd1wgYWehqI/cjzdn/CKv8gBzvApThaeE+A8GtN+zbVxutUqj161TGuMm4/VzgTgOo7fnr581z3QLeNgPs2OfmgN7lxbF1aYtuIsBAZv6kNJXuxUxrr6U21UwaKFjrFwq3G7dcGBMibD+8yXym5ZT/uuykNl8bTjo2VV1z3+9AEe50ORfrO5WxkdCo/KBugEOaHjYVLXGe8pH+fDbRf8cz5GtuipI/9Qr/5zPB6Us/J//p//5/reivZjR0s4TRsc+tF/t/4MSAcn/ICpM7CVnMM3Ft7/9vv/ppTjX1F2k7nfkS6tmAnBEaDcJlCpVA0yJa6yqtvDb6GplFBIffLxvBZfdb1D7tkMShYl3BQMDRNBOxRcG3AYJG8UOA3R9ixWbaRK6feTYCbRGCAKaAEQ4A3uBDiCOkNDWptgJo0yxkqQl90I2BS8planeiIsPvr9f7v43jGlbNoFvSuuWpM/5ET70+iFtyTZpxntfMAPWkPXQ1OZeBXCh8UBycNxyqClv2DPi/yELjrkpyx0jU0YlJ5xCyfdbsVbX+pf2ggxxsSu/aicDzKRDR9vs7D07auSVd4yyIOes0gLhx1c/0U/i7DjY/qU530yvhyScX6wRU/wk3biDAC8yEMvfRy+Mh7dl0rvdWDoyJMGJ6/5LZThO3XpAmcoDygL88zQ8AKGzrQVfWWso490PeORPCHjO/xvjknrSNE58L76WJcO84yI5qfuwMixMlvgLftFIzvxyIjuQnCy4B6921MWU51tfa9/TuosIn1ZbeCpYdEYhwHNPo3R6NrYrBY6nkOQFV88CId0Xcne4jd6YHGb0ydM4ECd085HP2tUsh16Bx4Lph1yCBk28GTbA+JJc5pidzjFvhjri8Hyu1YItUxTJz3TrpD5A4KT9g/VGuB3vn91RUc98bQbfmGS79CMrDMvZ/7MvMi8isO38ZBX9smJc8FJGLs7MM6HMvJ3SgK/N4dFZ9oX8Ik3byFxPLxa65drQWSH48gQ+51z+CNssgctg10aSB5sxiprEufwzYW3v/v2nauPL3+/ond6snVulNrkNICcjkzEGA9jaxJTCs5BP/TT3mspbymZe3gMFJwYTZOJ0cwuq41lT5wEcZNhFJYCU3onKD0pigZjMfVOh70yMjDjqTNEjPiUoY3GBDBGR5sD8PHjONGiSCjaAWMsBMvYtC20LCo/zcFPWFUXTng5DS0LPBVuv51TlfqbJb1oZAyGjwS1FmFXZKteHI/BS5+zswhMuse3DX9gownSRohOWXSieWga4tWe8QvTlSSXkgUntYL7+hzIOc2IUxYD3bdGCn8WIuVVM3VbRln8uluLr+Eh1zhH0sZYmHG90gt3yqRnEe9xQ7v7sHQP7wX7scEPmPYO/FX5tN/4nVeGG93SU/2pjK6rjrdnfFhNfy1I2wlJdA4doIp5gk98x7navlY7eBg/1C0+zK850WgMhMQr0T3ryErrbzsFFSZeVzDPYagzenxUjpMcMpKX75iUXKpK6yqiBSMHMmj5VHZ0NYtjIYevhdvXHtVAZ/lTcjwBlcQP7IQNup2i23zVfH+4Fkdz2NXmp2H1D9/w4DulPb7opCf8oaOl6G760PJcAWtwW4crPlzCnXnQG5Mqk8fJ1Bbb03pnTh/6sWoXsi+ky2mZnGqzuOrC2FpYmbetZ/iQsStzpVfqgh6PSo8jwJY+fpw39OTRKzqpXvNfzakzNhHgX2BLhdFFoJ64ZzycYHE+vPnCAUFPubbgoCnOMfMBuJ/89KdHH330UduBea4q3SDrJZ+CdKXy/COi+icrPT4JXV5/Jgxs1M7hGwkffPDev6q582/WWK9RNwlKI9dojzL1wBpguIrWhM2rlBRpTZpK97cMZDe5zSjngad51SuTF6LJIMwEsXuRRh/0RC5c5WB4GoiCM/iZLPDzYFM+DyxkomVBMpnkMRTqwZWvXJt2Sr7al4eh3Fai/PHg4fciWwv94V+613wIfkOkUklXjCHRJ85UG/cu9QfOSrX4yK2MZBnO/o5JBXKyuCnqBTMVGnrCalubFoUulwzO9FkAzVvF28DV31U18e6EvmwhdBA0XtWnZj08kEUb18JrmbzK4srp6O9hlGw9HGwc5VsE5vstaPfIo9/t16X5qmvnRW4D4S3QBrhoNGsF0z/89QOFFphj6Rwdt8GlB5AX3da9xs/OPgtV+jX9RnPirs1z5YHRA6cbcTpTPqDPDx8+rp3h48KJHuO7nbGqt9HF/zYvclLow3mM/eZ8hHbkJsRhKNnjs4J/Pa7VD2XtZChb+hJRrXgHySmrRP1HNzpa/JW+8WOzsHrV0hha1Iv+Ze0UN4WTV8arrjGNhKufMhKPgzNtCprVmP9LZqXDzW//66IDcKYPeJ3exseVo8Ex2i90+rCwu+44hq0fpRt0WF/g0hVtZ3w252NoNXtV18IfitLGPHiR86YTbM/Dh4+O/F5Kn7AYP2XN0NYz0xbF6ZerNnsM619/cItO1T/tGAcfOpu5VJmdP6Dtff/xd+0aZ+BC27KHpYfkQLcENIwT3UNG+3gF4uM8cVyEqTcyUu42CxvJ+fC1U/1VBkdd+K76xO796Ed/ffSjn/y4T0vMyfC/9eG0A9qnyUWvx7DSW2mNSyWkx2EptAoZo4GT1M7hGwXf/e53rz1+fO/7NUzfaQ2skAHbFNuglhb0wiC/lavSs/OhaHkPvyZJpdugu6cpRXEKlwLNvEPXhNdWXpcsha/4g4cPenfhwTM7V+1kglhk0hYl7sm50n06snY0UfBMTjCLDuU3KeFMmTwB7aGxPzKUZkQ+vXu3jW5P/MLdwzxsN7vH1b3mrUNLQ79X+eoP2s9ePLOM9IOiI/E2ZmRcV5OO5TfBb9680R9569dpC3XoV6zrDcibid7FRX8WIIERYgDwkbrSMWwT5KnvN04sKowH/jLGkd3LF25H5Rkd8lTPbo+8vMWDPqPWzlLT3CCLYuLNBqi0aPiy2G11htOBwdloxAGhb8YYKJKf32nJIjKGs/tZudqgp9GDnJgcXxay4EcWwTMuoy8jp/Qxi1X3ta5z260NZeVxWn00LbeT4lhHTtG3XkAKdMlJx/ywG+fDA9r4xeOBl5JdThCrQv0nS3wnv0Lt5vHbMqtxH8deXkiEL/VnXnXjLTD6F2eqnYzitedV4Tgl6PqcmPrX7a/TNfEY/EUELH6Hb6BE3SzRBV005XQFzTW35WhDzH8ZFeQ1z5KVGZwN1AWdX4Gu96ftK06+0Y+mXnkZK3XaFq16IRkZDT14wd3GQnnHV5040GU3Sm5OAu7Xgvzuu+/0bYnLx9lo9SJa8k9/4Gsp+XMqhhe6jP7jchbQnnEG2uTQP3nyuNOcCzrTtFZ/gPoypY2rE+TWuxpf+oDe9AtgRx067iqwh3TQPDe3Wx+L3thQfbNh018nxF6zhYPm0BLGiaFXf/4Xf3708SeftJ6x++20kceCVqUFaMBrXSWpFlzy9Q7IieOXfu+hyxI9h28ifPDBB/+89Onf9diuRRQwAT3AlSXXgM8OJsfiUbBteNdDn5S7JqkfarKwpsSfRaj+uFBiC73ELCBPqr4yE8Mk2090QKnlKZ/JY1IIDOXgKzMJXCm9dsYjN0lMHvnK5WVRyDvsJop86YflDPHQL9p9Xr7SBoWTNW3AP66+incow8FJ6c40zxXqGrZiLNvodZmsWtgKx8mA35YwyZhnizbDqS4+7S7sononX22mnzEsoqGvrZJrLTh74HDAHdjLFBu6gxsGCSH5+NCfK1fJ7OXRxx9/3Du5LnNyUeM/n5Yeyt0jNDtV0AX1RyOTVDoVvgTsq+BhA/EsAmQxYwJ6twy3gjGlDwf9WDigl1MyWjTIWxhcV2T6J/2LxuiV/G53XRl+7WUhyamZxYROeEiaPsl7/PhRy5JeuRp7/L3zzjtH12uc048L/ZXXaad1a/XN+DoR0wNztMuKX0wat3Z0HPs33fzsQAw4/qJXnMg+Gag6Lc01l7fQmYd41of0sy4d952M6HqcFnn+A+tHkzA2k0lWaPm3o1MttD1p3V99Rbfti3r1p3EKf8YWX8CcBzNmAI2mXyh0lDyMCVkkX58wshyKkufUHcd86IdW2hPwlYXOGOtb5pcNQ99yrrgxf/L4Sc/n27U4m0PttPSIhS5aPSYcjrr66Ba75PYcIAOnnU4S+rkRTBSoJ972dycvoC+F0BukjHecy7wNtk4dzVc6To+rzy0bed3PbDCGHmB3pNl1QRwPYyt9JIx+4Z0NdgsGwFPe8q2rfPR/9KMf9XMeHsSXHtsEB90+nao6xtu1450mucpbfO7lKDhhnk2WcTGe5njLqzHP4RsJ3/72e//p1asL36uRaiUwgVolanwzxBvYSck7KEbFoz71t/7nlyDthMsg1GLNSEoU6aJXSk15EFJeCsJzZmQ8WPqidsyjQI1SVzgmDSUCrWjFo0DBTQJ8uLbjU/GpJ0w98Vl8po768uDIG+dFvqt2LRDoMiDHNckswnDB8NC7Es5W0TIRW4YNo/i54uQk/66Xul0GiBHohd0ELLzZTeMDbX3ouVqAPzRyXJwJWf9XWbVfcUn5ieEheJL4QF9bTj6eV9s9npVnsj9z4lF9uX7j5tHTMoh3y+ny5VG0s2ilP/0H+QXNx8oIP8Y+YxDkiX852DVxit527bFYgVHrRUFp4c9pFsCj04Sm07TGCHZhyTiyjUxTBq3TPW5pQ3154l1W6R7XGidwWBhr0btaC4hxlCcw1PTKUTWH+63aMXI+2hkvsCBaHDgXjC4etaOvbhWg5XkgbRpHMAvE6DecmQfiIzfXHuvFf0B8iaOgc9GXuVAiL/lMRHFWcfwNzsgXv9D62yyr3ZFT40MuaJmpWzA8NR7ZV5DXQV/qSvlH1lM2dfQx8gkf8ixkdvp0nHPZ8oSjHr7Wv+gKh6fmfNE7yAaxyuuLoH9wzJmap3D0tvutvUq5nahs+GoddOv11ehQ+mqMeqyMpf4VTSdi6gn6wzZ++9vfrn7l+ZWcOmpzSZCvUf+mzgS0Z7xd9/aK84Fe/4JvpemiOuICXG3jXRh7NnRbLpU/NJ10cFBmAwhf+Tjo8Fydjujvf/7P/7nHpHvBTi1Av+XWQlKWPgYvcqxIp9vpW3Lsesa3ccZueyPyypG3ieIUn8M3En7lV771R6XAf2oQLTw9WZYiMhTAINsx0Yqe4JVtUA1yqweNqEwToRXIJKk8O75NwWgLo7C80UpSVMqL9uMntQOsxc1T2NruGoWkvZkg4ibT5M9kEUeTcnc/mn4mD1Bn8mcRn/ri8rWBljrS+/CkdqvHtXhcqrp+gwCtAXQYS4qO9iwe07ZL5k3S6HXbJYep97gmLRn0BCu5PSlevG5rMllo7KKIGIX0ZTPo+tC0Q75gjVFdO7v+dD+G58WHPvTpimsVtfNTYfos3yLK4XrWrwu7v6wvxi+6YCyRqxrNd4cu2QN6KzoIXwH2NPG3QRrWT/02njO+85Au/DGK4q3bhROdYLgyFoHQ61Oggr2M81zHJnf6gkaPJ5qVL64tPHSeUHHUtN1y72AXmlM7i848l6R+Bydor7ITzXjjJc+QqENnrh7XAtJ8FR81lqPD6gzPcx0QPyvduncG7PHRBZPH+VBSsV7cu0xO25As5DN34bvtEaelsRpHfo9mdTB9TN4EmW1r6jqOX9BP6X+B+P7quZpHjx+1bPKg+lp0Cx9Ni1i3TX/8KzLJq9wUdDv4j55c6I8GPnWKUHZOJ9SBU/+XTTw5NyftdfN9Pnr4M17gYHPT5e7ntdKJt277dPmLE3I8QCHGcUkbysUnDeQJdJJtsqkY/dJndMHITN3RXW3BnTaHvjxXaafJTmfQcarHBk576OjfOCJuzfzVX/1V6LUdiewA+9TjW3VoWdvG4hGNqhCHtK7a5byorGbPoxoTceXmMl3GF/up/Z3EzuGbBL/yKx/8hzIC/5gSOC4EFMVPs3vuoge8BzgG0MRtQ9P5yzDWhDX8rUBlWChfFlMKnUnt+uplFGgUjlLymmkHAzp1KK4rOoBToY58JxFojKGeyaJ88GaSiCsTH8OMhjZbqRfAD8+pO0E7lNiRoh2THy/70U9+0ou0MoDPPvVYhg19oLxxuk+bkZzQzkCJwW4sC9B68K3a4XxcLs/dyYO28D719AVv8IVJN+8VgCNVtLsfFckClTGUB7QPvc2uBaH+hccas3St6TH6OWquTPldJ+0A2Q1bVu/G94C3vylMM2BPr9mqQBfwb1z9wGDrR1di8J18ZaeXflRvK47OOGWHk5BKV1HjdnllqeOUqgmRVMlDe/RtjPecrDRG4Y3x7Z12QWhlJ6pOp/tfjVHlORa/e+9u416/7tZLjVnluXViUdvrsZOSp6UztwrP131bN6tN7Q+IT3+F6c8e5MurS5ePbkyd0xDcnS6TTeVP2jMIjr/7VfHLuSU6OgosLG7D9okNevUn7ZQcyoYUJWgk3DYGXUBKhdhjBn/6MWMura19mat5ZYxmZ2wBu2JHXHygpbs9R1bAp+rznMzQJfP5EcFHtRHoUxg8Fus9gupPHxdPQH3tdh+rs6GdH8AbO4Hmnme0Gr9g2h4dYy/3tKcevElPHhBPn161c+vWB+cD47OYD+1pEz94m3bwq/6Uo6fMVbtwOR/S5G0ecEJclaHfTk9dfT5dMNQ5dQ0NtJ3yeFPGBySfOGGttmYzp32OBNwn5Uw+evio+Kw5VDjWm354vVPh1/zRduMXT+H8HL5R8O1vv/dPLly49O8po7Fr774mfT9EWQrWvyBoMSpo49D30DuZoa4/HBPKoW4rUhmQ7NQoVeo2NH1GPLtyXu2m5FW/aGfnn9OJ7PqjnAKgpOLaY0DgmSzwBKBs6okPTHomPwMzrzwCfDjqjhEMHUE+A8bxUPJjzseOHzyTlxMM/UF7yrqchS464oXciwS6dmPyPFT76JFXeRmBGFgPhpGJz873g5BFP7/DcKkfZsMHvk2sfh6l6jgxYhQf1cSPTKvPNQbaIivtkRXe9d3YiPuRwGq08bMadKRC8TLRgk51RqDlU/+StXAXyNXdjnf9ReS16xeHE/S1jXBlGs95NqJD9ZVM7XJb9qstMojuBS6ULBvCYI890JPW+5Jht1l/yIpMh77r8DC65mFgOs2o0hdzgH61g1KG0tiJGzMnfOo4SZl5g5adMDA+0jjq04Gqq094MIYeYH1RNK/VmM8Df1Wh64Lo5epPxQX0WgcXTHz6wJhnXmwyOg1DC20Ojw+C+TfgFtLMASd3hZy+rf7h0BTvftV1OA7duh6Rn2vGNQ6CjNiNCzUfRt4cYvO/6VaQR76cBPyZNz23S6eruHG0YUyaJ/8qo+dIjRm5qo9/C55x7jqF10541xNqbOQVDbT242catQ3TEKzK6zLmonkIH2BkKSgYucKfwLbmRCsbEzpQEa03rT0MD65Ns0CaDKRtuHxV1IZRvrbkK5eeOmQwTo481ymf+NQB8jgfgAzJjy0zXsrk0Qe6kefGHrbzwSEc3jgdv/7rv1507vT8aGe89JHuX73mRLDmW1ViF9k/dNk9IRvBGu+rxfM6zcE/OfTbPdVeenYO3yj49rff/9MarD8yxYC/jLDBbWVcSiqAUfCGpayd7v+llFWujgljUoZiFBdezaXD8fLQRZNTI26xbSh6o+yUV3zCKP44HxSMsstTjt6ez1FwQVZdyrjsnY8oM05nYqLdPBZyvyZaPDhNMGl+8IMfNJ2uU5XQvVKGzqTDjzCg7NLFMQDZlZuU+MOzcjtXE843CvQ1jp9X7J620baLv2GHey0PnTny7a8hFhOZpJFPH1cWXz15lzFlvJTpr/FgWPSZI4MPfD11S6V4NbnVD1REH4vn3iHVP7i55TD9sjgw3uGjx1F9glzQ0cKdsQjC/gqmwj7vFFSRdjvatBj2GHqnTdfLuDnSRwvPeVul5Nh1ohdk7yoYu/kAmXGp/2tstuPm+qOxbk+LTUpeAcNJzmiTc49lY7h9l9sikXV0p8e/6LYMR1YF63KAkVPzW/xdrvnQTpA+lb5yQiyAFthnT2t3efnq4Z77nOBMH/cBX3Riy+uudadM09ks0OFZNAbwpM7IJSefiecEIzQRtTioTxel6QcIDme4ZFl8yqZX0u1okWOf8pRjXfy0Y2MhgdO2RJ5FtxZH83HN9yvlfLn2nK+KM5+NZS9AVbeIHHjEW+MXbs+RisM3LrmFjO30FS4aPYbFmzbom7HwVk4/q1H18G7ukJ94NeV/QJ/RxX/P69wG8PyGvmgD7rRJd/HX//DZfTfeue1pztHRhdFNaKRQ0766KwzgEW1O6px8aK/HbJXDl3aV1m91pPfXqUMW8Fz1wUOnZC49tPa4xsuruP0124rjeWyNtt59992jb33rW2XnrvftxC5vnSxbXPRvFN/ok5vNFRk6+WP7zTM8eK7qUtkA7dIlD/t6/rCfU0tT5/BNgV/91Q/+4OjVxT8zwAIYBZvQilR58gHDeQDKZVS76lI0lqOUbZQQ2UZDq7TNhL9163YrywC8ntQ9sWMgKDaYyQ+U7QFPAu+XMk4/JgB18OKa+mGY0WLgTG7POmjzVV0ZNkaOovfup/LRp8hXrtQCXnu2P//zP+9O9elBt+E3a+yWtrcppl1tMbQmHFp2AAx8T56aNAhwLBhhb9HYHegTB+25xavqcT4Yjfb+u29Fr3gV3/oFOAjuR0deFkDtaNcxJF6k8TXGRbof/ioaZE4WHDA0jRccjhV5MIC9yFZz7ZS4f1/GEB8McXaBS4/6hKziSRaEbzyqP3ig2+pk9adzFsiDLLMRZlzDl34xTN5gIC/yb/r199hJSPFcQ9T04eO1ea+4/nhDaRZHIF99LdDTcapaJmuhke9q7OLk0fU4gL0grcVPuk+oCr87oo/1D3enx2zSuibbGzp0ypsOV4rPfRmIvN0GeNy3Rd+q+eQtqHYugtLI6pGRfqkzMk8bwex8PFaa8yY9sm15TJ36l7zIEihSyhlpouKr7EC//uELyKJbfapXlac98wy+ReXhg9rJFg796pOoKq9kwyz8LdvSQ3TnVfxuoXlLv7t+8SIYR3ntbNYcQtMYtpNYtJxoNL2yXU4v26l4jofcOoOnXDveNNORjPtiTFeLgZygVKhkHLQlA+23/DKP2hmtANqJq3L4eNU/vI78ols5RXvVWRw1+rAaTc9bFi2HXQCu+mrsznI+lJPn1l7stn5P+eCCicPLfOCQ5Y0X4yhNVvo5deT5mBjno21eQY9L8ex6vXT3zp13+vTDeNKRfh4L78vpgxMHO3aSEwPIkbOCX3abPAE7ukTT4xJOzuEbA7/yK9/5dzVZ//kciRqgGTzQilbpNYY0uRVhFHCDUlKXKu+waqB5Qnkze2qhuNl0TCiTQqCsgPHODjbtU05vwKDD8zdRLDTyO6+NSBZFcXnKBia958ME9y0EcXyoJw4H75evpP1eoCrwrgVvu1y4eLmdD7j4Hh59kyFH/ckb2i2vommnaoKY/Cbp8Axvnj8xoe7evdv82M1O39DU56GHDlAOpk2y82CqLxg6JZn6ysbA45XjgY5xJ0/OiofP5D0uPk1m455JW4tg7a69/sn5sODOSdErhrKu+762nIsnfUa/DXKJNSNPvsYmst6PibqpF0ywlavJ0Id+5H2lZeJ5GU7g1auXq8/r43BVwa66n4OotQY+xwOMDODRx71jQVYcMc9TuBWFpxmn7LZrESjnbt/X8IguHUsP0k7aEiSSexLU3ePbucbxyKmAt2M8d6U/mVEx5A2F9+JljUO1e6t0SpgyZEd242RrJlQ2Z4AMehEsXI6a5zTIAUctsyrveAX31SUiy8rBU9VzAoeahcJ4c5TVGTmTrwWHDNEmR848XA47nJs3b/V4ujXlmxZ0sm83FE73qWjlBxM9V3Wl2kvf5oRQd/rNoNJr+gBfW+TQ86DkpBPw0fNcSl5ztmvOQ5zdpr4X8+TTiznCaNNzBf67an/n6GwObK7Td9fRD2XeeCFz7Wlr+qb4Qo+9esEJ0C+nlY+Prl6rzc31WtyLl/v3faxutQPLOBT/rkLXrCv6rtpCk525frM2OpU//CkzNvu0cvZCnrh89Ye+9LQD4HA+yF99Qd2pg75XazkfcGeDhme6fatsHXv3zjt3eg4T+6XRB6cc5YCg43STrO7dvdc6NGsGm8SugumPevpL/zmTM0Ln8A2AX/u1X/v1Cxdefr9UuLYfy6AVbEqViVV/Vjplo1igJ82agKoxCiJdb9PNJqHcNOP9U+wxSG0wKlDUKLs2Ygik4Vp4OCoUF/T95G4zkwEd9AT1hhZQR5A+7Ipqgtc+qOrG6KCRSW9HXDvpWsjkw6XgTh8YqmvlNF08vnL0f/wf/2lHMwbQD7/1a3yVh97w0DyW8WvnpSbUHJHjE7/KtQF/+qHMLkB99dyz9NS7dFXIdfUNqEvg7Xw8qQW0nA/PQHhwy87dpEdb2gTuSdtyyC5SG31KUH0X99BjnwrRixq343K47DxMZHR8BE5bZTlaB4qlQ19bJwx4QepHH7Kjoy91LZPZcqnyNvJ9LXkWQuQlremlTy1fx+g5SidHOjAGsp2NEgHdil6EXtoo7alAphZaV2Wuz57VtfKaz+JKPQtOn3hot2iFzkar/hecjPsPH409jBzAPv5mYOgjS3roA2NOZw7jrV/l/HSfS1ct0KTJ8N4snTLW46ikT9tzLur0OMgMy5Wnzxbl0APpc82pMvyOtcn4ei0IEB/aTS4axhFNrbhdaAHQdjvJZF1yg+PK8Xb8vZ+jHI+3ay5csyAW/avlJBhX/PatpR6LPGRbkm4+9dX4PHz0oGhEDuwCjvoWW9Wjz8D46CWNbBtVKWPJ+TGffEuDLqPTtzbqn0Z6XDuuTvd00dqNYYlKtPMrtJO2ylx7fCqIR09S3+0Sz6HguR8irnb0zxh7fie8R9d7flX5las1j68fH7399q12Dh/W3P7oo7tVbvzK3hSWeuSvHWPtOno+gJ+ZO05/cqqUxVrd0RN10DPuw786rpkL6Y968AVxz3ygIa6+uDaNtw3VJ5980vLey2bSTmSEDz74oO2jkyG/D4Qvzivnz9uGaAN1x3ZO0J7+mRMcS7g5Lc7D/GvkzuGbAL/+69/5kxqRP84kA9tACgbYglEzt0uB/J7sne9/Fga4Ke+/bSQaYYHiTAQ7sXxqmOJR0lFGMPGZAOJwKZRftERyDCkIj1FEnjAlU3ePI00RpRmofk6hF0KGygKU3zlQx6RvJb6SSaQOheZ83C/De3y5JmRN+O9///un2tGv3KOWJicTVnn3vZwpzgv6h/vzhWOhn4munqBd/TAZpZ2GeEhLPbIAMZqZiAMti/qnTwwr6d9cNDgf5KMvni/pXW7FZ2JqQ9rDaHaCP/3opwjOgFY0Jw23aoeq3/fu3+t2MtzBiROW3Y5+OgXSP3yhjWd1QetPARnoRzuWFVe/Ir1glRZ2f0YXMzY5IRO0g95GMzLAlIXLonLSadBWpRe+Cv2wZ6erpdLjATG9wmbW8PTRX3Tqz6KZ3I5XbPgVmpc3wFll6pADB7hP0fqtqTgf8LtO/bf4chL7bZKSF8PsthjHV18sKnEq8LH6VnXhRu8Z/ad9wuChVQ8pkyvezTNXxr+Ne6XdrvNlXQu0txQ8S8NZKbTmpfuNP7zox0o3b9osXiy08uj5wNWi4xeuEcKrfuh7j3zhNtTFV1W9nZLbajYtpZ+1i6azcRChuaXiNJNORPZDIgjbDl+/enETPBdQ9NrhXLqE5kFu1SP09Co0Q7TVt8nGbrjqA9BneSBjkADIXzl62jJnjOPl4t2GC29uAdFvceP41p1bR2+9wzm70vPCZ/rvfloLcTkfNlDaNocFtNterf6lzYzF8MFROrztU2XwtKXe8C1P+fDN7uB30iNL+DMPfZ9m5jleLPzw6IxPE8gfXkZe2mFXOB1sona0a55GyCWnis/pWcun4saHLOGjh3Y7VSXHx4XD1nk9mT57K8bH20YdzuFnDN/97nfvvHz59C9LHW+xFtlxjoNASaO0vUjUdWB2qT2BOntNStHd6JZ61d8twySK8nqttHbfZUhAFCmTYhR7FDSTM5NpHA90TJ7BH0WmbALlVG8mFpAWpOX3JKtJj6Cj9UwKtOM8MIDaEqfclNpu6ac//vHRE7+xUL1z/1L7Jl7LonJ7cVxpbak3fMzJB3yTcpwPPJuA8tSDj1f3K2fnwch++OGHh90BGmjNZBbUAQy4KJro4x8+YwBfG+F3e4WNzO6uRcVpi4n+0cfVv/rnf8Y4+Ddu3Ow8O0cTm5GwS+2Fr4TmyrB59sKu3Y6HYff8BZ6Nd5v04uHlK3IxNpyPtEHftDsGH+C/89vgbPrh6vh8js1bVwv0Wzqsh4aKVbXz0r5gd43r0GycDl3BXQ2XRSJ0/O0Ft3iRry1Bib9dtSB5nw3d5msQPSI/jodF/tiYWVhLDvRD3zmPfTLV8iteGOsCuPQOLrlyQl2HG7xr1pjPacU4ucZGp/q0wjgVXvS/nNXKc5oBvxeI0gUynB47xTD2Fkf6qm+ZZ8VPOTccELrzbi1QeOcowDfH6AV+Rpb0tB2AIk0/6LLTAreVnP7pk8VMO9E/czeOT387pOItW2NQF3XlOcmZeTCOqYXeLUoy5ExzAMTbLnXfcgrU9Ke/9T/PFhTtS7EnM97aHd0E6poneJn+VUKy6eUkxJhWvaqiXc/DqO8E0wnse9+6c3T9LadBr/r06OGDx0ePH9a4Py87+NJY+T7S4+bb2OOHzIYXQbvmrHxt2lxxeuB0myUTfIy9mvrque6dRnnw4aBN18Q9MApPmTGlV9o0VhyQ4QU9gF9gU/Vrv/arFYsTpb652bdQi5/Ru5ygeYA0pyHWEG3iWTt94qafjx5W+tHRnTtvt44/KD3hbMatOoefOdy6deN/LGP9f88MlxPnA7gy5GPMK5JrweCkvCagmTihaa2w8hqncClT16l/aOQjYnDQGty0F8O3TRxwIr2LyzcZKKV6o9BTT9lMIFf5lLW95K6fyaNcwAej5JhY/uy2KrNPHz7+5NNyGOJETJ3wwpDUdeXl9o2dRAxLUe1J1GWrfYBfeQwGfMZ4Jrf+DM4s3NoV4IBpP7BOEarM8yxoAoZh2pi6aApkMe2hY7FAQx24bRQrzy2cdqa63zGcpGVxsFByWrxxIu5p9bk36yg5t9A8eFl9rbzuA551gUNREW1YjKY9ixUZ4rsdmQq9iBav03d09IHx1edeDQqWZBad6kONgXHIWOjTODPqwEeTs0J3Qr/LSo+7qQknwDhXduNNWu8C4vv05wHc0cvr16/2z433+BVtb5M42fC2kmdArl+9XmWe+q9d5d175eDdO7p3737pZTmETqPa+Xxx9ODhk9LZT9sA09kHDx4e3StDfL+u87YAWXCEyY+BHj44F07N3nn3vXYm6YeF9K2338pbVzXGHhp3n/9mORVzmkYe6BoXcZ9R5+ibRz4x7uSMLsGnJ9eqr/riZOXWrZulR7eP3qlFg5Py7tt3jt6+fav667mXzK12RsrZ5GTfvHajaN7sExS3nMjGmOO/56KHxjt9uU/h8KFebxCKln/SsUutCh3IPPH62/LIA82uTb/0qB3sai9OYmyJq9ua6NPNnm/FC1Bnm0/IRj/aUao8/QrfcYgFauVW5+07t45eXOSQlJ7X3PRmmt9UqhnSY+L5JOPDTnEMtYsXi7p5Sfb4Y0OKbONpUx4YW6BtPMhvvV4wfZE/Om2M4aRPuXWrbXG04LnafDh1HdypP/1HF49++8ZGAu7jR0+6jG7q19h2NPo128ojN+3ZtKGhLbx3u+xX4bhN03atxvfqcTla3fI5/EzBD8g9e/b0+zVO3zFoIIvBUvqlKDWSHR+FERfUoWRRxi6qyUNZK1H/p04W4ihsnyYsPEfds9OHq04rbCq3hytfuUlronAGLBAmPWPZSgavaLq6F80jdkJBUdXt9tAv0J+ZMCafI8KqFk97GbPh3UL57Hl2Yoxs30uvhe+jjz4ug26HUZOv2gAjB0alKrQ89JlBNelNjCqotmsSmfyVsogwDHDxjl+BTPCmrblN0rvO4t0uz2mIvsPD2xh5II2HXogrS39MXjIbnOaxOmlhwk8vMhW0bYL7roWFRN8+qZ0K82d37S2KclazsFU7DJt+ccYsaHh8uxYMtMizeanOWQzHMDAIdkLGx1E3o0llojfRl9G5xq9/9AFv+ZG1yzvaGVtjhG8/bIeevuEZrda/6k+hV5xTVUa1dNDzHfIca3A27MDJWzs9FlVoIeB41LJDsIUMty/YS7xAH9vpmQzibQdmwRQ1jYIu7z8NTauKtJtTtnwUDd/5tstxL6xuu8yCZi7Y+dvpPSj98OukZIKW8n7du4I3BYydN2FmUSCTduS0s15Zxb929JnuYEgbLQ/poqut++XgwOFwGEsPJPciUOUtv5KreSPdTlLpcTuq1UjzXQXDg3SffNQcGWfVPMutAPwfH92oXS8nBx3B2NGVp9UOPWhbUbTIzrzv51NKF9xGot/tuFZ77axU+knNcc8QkC3nR/xeLYyffnq3578FfHTAL8j2bTs6hd/ihw4azXESrlzLET/ZJxBdaW0FfMZxzmkRnZemo+Tj2TA8kd8svq0PFTgI+Cr163G/frPm3js3qpL5WvWevji6f+/R0YunNY+fFf6j3DIxJ8d+kK8x79vL1V9jzJZ8up65UM5yztyUN7ygo39kMfYF/pzUCvKNgTJ1jCt88xvI1z7Hw4kH3Bl79YH4pL1C6/Px6BpLeZdL3vRvNl34omP9unP9067NxDgf+Cf/nGiFT3WNh3GIs3kOP3P44IN3/2VN8n+7kj1QBqfjK03hMh2iLBNXRrkoE4el14E12GaWf8rjdEThkB7lG6NmV9VtqFvlXZ/dbvqLllD1gNcKebOMh0XdkRzjpp7F0j1sCkjhhG60ykbJtY8vweTKB3FybO/tBpM2Dk4mJfwc6+Z9d/mMlMWJUWL09VUfhF7oi7Y2GSWThWFlMLT//KWJleNdC8LNMqwxUMVFiYGT1Ua2+seYZMdwvyeX42p9stjDmWPyWYyB64TqbdHOLqDlXW3Cj1FhbLzJMQ/l9d/+ZzkiW8ZK3/WH4cXDzVp0LC7qOUYnE7eeOH366Sl1iwgHyeJoTJ6UjCx0+AAxsrWAlAHJYrBOgkp+roz29KGY6Tzt6bMFjdPi/i3wzEMh9IOvc8+eIvVutxYXusm5MEYV6bTdPB3p+jVe/Wlpb4wUH5rEh9ep7a46XePUdJAo+tFdC1OlC0GaTFpf8Y2wP3gXL/70wb/u1ypMXvCS9lBhdu9ZQNw2MX5Z2JU7FeiFv8aEbpAx8ICtuYtyn95UO029/tNDukY38SnPgi7tJMSPJfYrpE6nSs4vn1s4Iwtjn/mij7UgV1AfX3DIwbcnum/NCSi7UfJyinHjek4AzHX96DEtyHiXY1R58JXNgkfX1Ac+nHaN01ljTydvFE19IUP9ulb6oA697lONilto+q0GNMi7gj7oow2PDphfbJY5/8nHn/btRuP4STkh5MrRcgLklen+8bKiRS84Q37kjzyMt5OpS77eutogBLoqnr7EtnEyyF4/mpfSLfLmDOOPo3jjxq22D+0QFy/PizcnU4TDCXWL5Prb1d9yeDwg7bYLW/nqRfXHl2Qv5TYb2egLYCMuXTju5x/uPbzfp18Xary8JUwGL17GqcKDOcGW4JvTYG7jNfqdOcr5IGvpOPy51Rnbl5MP89RYSoP+4bjqhzQaex3ovKZX9rDqvPfeez0nWyeMk/4UPqdp7ByV6Y2pdqsj7A3HxWYEHrvGiUTXySvIsz02pGzBOfys4fj999/9j6Vo36MABnWvFD1CBtqKSJ0rPso0eJTcgOfLp8kXun4BBWXg0JjyWWAorAnMyFJ+igaaBiNek8qE1pK8ntwVFFAiNBhpC7IdEhwGZ/Aou3t8OZkIn+oMb9oHDBqe8MJAmDiMj4npC3vKLfbyZsGyKzNRtPPTDz8qzrOgmyhtTIp/zcwxLfn0iU/JTx18ujePp97Rqls4nma3uACT2GQzme7fz0mHB/7k4cXkJjv9gTNyb/lVAAwSXqWdVpADWbvVhYecEOWV0T5FqPovy/hx8DgL5GKhN454tPD3D+pVHH/T5oPi73EtYL5F8e675XzUAsEZefCgDEY5BH6IjiOAZ8HO3sLj+yQPa5x8ohqd3PtfHyeiH9MPcqvx0b7Fxo7Usy/AGxJokwmnrh2Xys9uumRbfeh77aDoWdR6h1T8Q9QeGbXzQF8Ln1M1O2diITPj05Oi/48B9cBmnuGJEc6CpKz7UNcJZNsU+sroz4mZMdJm8doyysOXXjmdBUD9R48fFvbLPikTjAnH0FxoGiVPbRuXDt0fPMRZAOowzHjgwBRK7/jv3bvb/OoDnMy/uvZCHZ4Jq3eOJQtesr5yN6LWFr/qVfGBF6IiZ7eNbt7wCnTePGinvMB4knvmXY2z+VB89kJUdOZaCtCv1UqjbxzIpm/VVsOcyNbTbje/lGozk5MTXwHOK+bGGT1yNLaRKwfcb724DVV6+pjulENXsvjpTz/qn3h/+LjmXjn+3irBuUXudrVhjIzFi9JDr7y2TKoR8nfCkPYytl7tNffG3ui3hdNDvuYNXAPkA3FeYX9WPFlQtXGh6P30x37xNc85kPNb7905ulRtPq8ymyB689577x99+4NvH719+073l1NAJ9kFzuXz59XvcpoulvPywx/98OjuxzV3nj/tW1hPq8y44ZfeqEPnyAiv5Ib3lmMBmc64aUdQRv5AnK0SgE2It1vkj+3v+VAgnuA17Jxi6Et+rTu3qdTD17QlVIWeq3TGydncUpL2jAcbeb/skXbohPlCt8mkndKmfA4/M/i7v/Fr//2TR/9/9v4zSLMrve8En8xK721lZnnvAFQVfHeju4EmWxQ1IiWKIiVKopZaUrujXW2EdkIR0kRotfNhP23M7mpnJkYbMdKOKK0kiqIRSdG1oTcNNDxQVSiH8pW20ntTlfv//Z/3ZL5AA91AE2h9qZN16t733nOPefx5jlv9hWTcJAhbhRVi0MXPCrGgCEpvhKCf8IyJzoJHzOieH48r30A4GB4pTPIbp3c+KaAhGoR/IV6e4aJ1jrqiJOghQIDJgOST8wu6Ojo9v0A5OnPeS9w6L5QCwpnjyim3eF+KkCsMBZGjECH8UgeMDX7jAoQJcRmi7BgCIY2ZS8oB78ft23dUdvbiYC6uFpoWjig2GC7h6PILXP2neqluLlvpWdmA8VEYmzbrtY2EHHaqdY+MegO3Ilx5VnBFcFn8uczsVQBvFCv5pAC8b4YsCgelTkBYrK4tW6gzlk2gHpTlvNS2TjE7yifxIuEgWC8tLqiH2hAyaG1c0KMs+ydQP8psb8+JsuAADCNw6JEt6D2KsrjfC64Q2tSz0CO4aJCQxsgYGxs3fNkXgLbNLcxbGKM4oUPyoh5cCfToCWXYgjYDM/DJb3tN9Jt6Emlz6e3aZS2clPfUw/DQH3VZVP0RakqgmhTaz71AqJN70GoHeWT+9cYvBg/1w6hEsfGc8mzEViLpaTvpUwEnP5EXhgf1JH/qgdC1O7pSFvXIa97TZngEeu/s6NK7zcQ39OVykn4oB07gWwgw6SjbxX4uAohaCQaRF7SY+zTKqZvlgR40qYfeJl5hEiryg3pi5ELv5UA32qCC1NY0Jvy9InTKvibkixFkfPFHHXimiPlDOemdEc5VPqu0UDjwB14JEtI22oysa2trVqciN2LDY5NDK8knSXOcqcOqshmv5BoeGYnxiclYFVwZUuxQ3umRQuoITsYHtcwAzjB+aCdwhfatMBXSYwP4BLmNB7Gsd8ia5eVV00BfX5/sOhkizPURjdFBGRm+G+Oj4zZUgEtrR1vUCq54Y2hPV3d3PPfc5+P0Y2fsxYWfKYTr+Ph4vPzyKzE+ORP7Dh2O46dOxKXLl+LVb74U90aH7f1YYxdZpaft0A0KunQSCk1AB0TueUY9CNBeehqSd3hPoB18zzt3CtR+3n9Y4BUyinky7GzK5FHaD86hT+Sv+VHZg2fuXR81FPmKTKFehcZ5z3AxE06pB3nyjnryHd3ph+G/YOjoaPt3wt6guZugq3swYirkixVE5Vn1tUQEh0SbCeLbBd5nGgRHpidyn8ZOChuiBUuFSC1oVRfOeGGsNOdeIERlgesZQtgbL0lgOegddaQo8mA7chNbpVdFgDlK/hAh95RLHggNAoQLA6JcIGqEB2nJC2aCkeiV4uZDkDPJz3V176EixJRPwpLfKSAJlGwG3XqWyiEZuiLcK3Ap9dvuSeV76kd6GyyqO+mIJfie9HynYC+L/jwMIZgBUxQ6Hg6+pydJmSloyD+NEQwsGJd78gQelL8ihnavU+npRZIn36BkUTL0Qorw4jtgxq6MCGzeoRgICxLsHADVIAMBUWaPhBRS1gMXPPcS7NkM31MH0jFERt4YF6TDCOI3Co46ZkjBRD1Q8LSbMX4bI8qTMsr5QZTLQwzHTJ+wNe7IKpHlvI0T/TbshSeGAFF+lIXCY7+K7q4uxY5UUnpeT6QO1EdX6swz2lLqVOgLxYc3YnZ2xooJo5dVAvQep9VjnZi4Z8MLxcJw18zMrIfl6L2TR+ILGGzzVakvtFm3I7efh4YBFelpU6H/raB3BZRc3Hbg4KjfKgMJ4Lz9mGFQVq9hmAmG0myeiCl48q6UU+gGRUwBeLuoD8NAnmiMPFC04WXjI2FP/cGNDRt+V67NesZE1Ga8YhibSgdOVlD6gqfhoWhXvH7zfEEKcWZasBN8lxaXfEqz26OGet6IDDlyb2rkFNlO77jZ2d0lQ5dJskmX0Aj0yKCe6yMgMDdDwBcvrObyZckRR3hAdaJ93eKB3UO7Yveu3TYcGAZBSTKn4/DRo7HvwP7YvWd37Nq9O/bu3x+HDh8yjvGA4AXarKzK4wyEtpbW2Ld3f/zVH/vx+P4vf9nnoew/cCAOHjro78j/3PnzMSKaWZGRJaDaMEI2rqlTxqFswLXQNRF4gaPkQ0FB0TLFbUy8EMrz4mGhTjwDR8hN5BSdP56Tb8mrOhLIA/lDJ4b8kQ9FTlAW8hc+wAghzxKoHzI3hzu35TshO7Q5SbV0fAiljQ+Nj/+CYffu3S8IT/9tEgWiX0hD2MByIHDTYiUT8wwbX+mqYwokf7kVCpHlvS/+nd/wvBAdBJ9WLAQHcXDdTo9AkxCy8UHviPHRtHzZOZJvGd5AOHgCmPJJgZvluickxUAl6UF5bJn8K3lDlIVZIHLeQcAwXr5nXX32OnnOM5iKyHdcOSiLOQswBe+J1aH8ola8M+HrjzwRYBawMBvDRsoP5sOwsQJVW1j6C7MVl62/rjDZlqEE49FOha0yDID8XSphg9J3abSh7DIt35YescrRb7XE5RYFXOCEQiFf6sh7eiak4b3nxOgZw2BdUrqJzzw4DcWIgOroQIhXdi1UO3hH/ih+91qVVwp2hApKEsOD2lQEu567J6wHNpbYyE3tIIENJvBno0o4FI3wjiWZCDJWTrDcDlwDa9z3CCcys9EjZZgek3QtU5etYMBVaFL1qIYzbfYcCuCqfLYMC7cjjVHG7jEmaauVB3+qK3Rp41n1oZ3UnW28QZ/L9M124HslU6zwqwNX6pNXQuGP933u38lvlRUnMpK8g6uUbdJ48l/JupTgbPhPD5KmKtHPwI/arm/hQ+Brgws46TUnOwOXbHMOeRTDA8Xhd+ANflRdgCerUsgDL1qmz+3y8QgypIKHzu+l+NtFbwwdYHx0CsctMj6gQRuAMhY6dG1rbdG1Lbo6O+2xa2vvkKLPpbp0IBoblUc9QyfCl8pe4Wwj1QkZRS+sXnk3teS8jlzOzb4oDIXOx5wMRA852tBY9RCOt4XH40enRWnBf43wT7uoMycP59BRbh0+NTllz9nArqF46tmnjafh4bsxrbzxBGB03r55KxZkgDSoPhh6cDOGUqPgiLHxheefj50DA5YL1REepZ3dvX1x8PDhOHPmdDyuuK46ToyOxKyM11q8MVXEUni/yJhC7+WeCC3yjLTFswMN8bzISd55mEPX6m9LJGyXCxUhA/JEXM9TUfnIluzwIa/pTG4bHwR4BllAOwtv64HzhcfdfkXop9SZkKU/DP9Fgizkr0kUfZn5EAgAiAHEEJM4SPV+okvhRyhpi7LmOeRDKIRFKMbFlmBTKO+tUJUHBAOBoFxKeaRGIJMxahciZm4Cv3MOQo4PtrdJuEgowYj0bhxcLynuikWMkodjrfCkpBC26Z5mrLzWq12oE0xC+Sg9eiK0iN4/vRvqRqS99Dh5xtwHhgzu3rnrtAj1DBYN+k1PmkmPKNVtRqanT16eX6C6cRYHdcOIgZERgFa8FWahXngtUGo882RbBIPAw3uP6+t7jJYC020cCDC6RdDzjsfADUVBW7LN254WEvBluuGzPNJxxU2txJ5HwyRHJoYxtwPBO81eIPocgb9zZ3+2T7jPTYUmbTj2SwB26T3vEFbL6nWRH2UizIEL9cz681gGoTJ1+/QsDZAUinhM+JT6WxnQ01SdiRtrG1KGOyS4G6x8MDrapZgQQMAcJeF5LhJcKN80HqRYVtJTRv1IS9603XWgMEOG63bgHA43XAE6hi7S8MDgRVmtJV7VPnBE/hhKwBqDmLR2wVdwsYahWSkqDc3Ci8CjlJ8PgC+4c9X8G3Dmb5ICs0yfvEp62kyZGGS4xtNzMmPhTp1LucaBPnXWlQIo33WwHIDGSQ5e1HYZXRjRHe3qrfJA36AkmYtl75/+oHWWBru3qnoAC7Kz10z3BOAOP2JAQON4CqgvnhGMVtJDD3xPoFwUEr15lu4CS4y5RuXTqLKgW+pMHgwjYsxsioaoPNXEEFfNlFO2De8Y+cEPDC9a2SkhbVhdWYqRkeG4I0MAo4NhNb6sqwPvuQ8Fk0gxxNPgXopa0db2WS3qzKi+Np5kfDSoTcydGZU8mRT/7NqzJ575zGfinfPvxOVLFy2rdg4OxqLymp+cjrW5RdxUsVkrxSraoVPWKvp+7oXn43/zX//v4+jxE4mvqgAuob17U9NKXxtdPT3RKUPq5//Df4z//Mu/GFcvXYpN1YkhJWgQukTZI4+BGQG4JC3lPXRtHlR6e+oqwyq8g/6LEcB75Eh5R6wO5FkiYV2GN/hXxziHn5S+fA8fsfJnYXHBdaRu5A/vQgMMj2O0kBcbQCIj6RxST+dtvkt+Js17a/IwfM/Crl27ztbV1b4OEulpQMggWmSwRQiFWApxlN/EEvy9kGkGN9lvf0sgK77lvZ76Ge/4zXO+J0DoEC2EUsovX7hOuinPuV9RrwKhgADkW4idSUeyUlwoPSz3giE0XREwqaxrzNAwC4QIQZKmLONDcFEOwrFY7BA5igtmSoX6wC5wJush4CD0q1evqmAMBlx71FpwqtQe44NxZ3pq7sWrmnUIQNqjiHBFaCNQUcAwMwYhMKJs4EVd6MWzcoB20qsCDvSiSOe1/YrULaFUBTs/qzZGAIOUODivtNc9fist6uR/VC1/VwUMMXq0y2ozgqBDzE7vmWGwSfXegAFKLTcYYnMjlgkzHJDjrtTXvfwK/gkoS7xaGAReNSA8oSSpI1VOhWnEuk7kQW8QwYsIQThhsAEDeo/ACpziFcNYA2adXR02QDynRZmAdyKeCdJyz7j36moaq9SB+nJvV73yTgMlYVjAgkJi7wohT//lUmzmo6DAqH+9lBK4QvhDS+RHrxghj4FJ2aSz8Q9M9J6zUTCsSJvtJmTbk48Sf9WBn+ntSKN7+1nCDoODsrjnClzwQGEkTsownJqWYpPxYXrTt1tGrGCfoVyzbJR18QpiYHC4GnjBYGg3DtN4ZriFOUzld3M92/mnAQFMmD8FDdpo15X8UCB9/f1WQpRvL4qYhncF99zD0/ZeiZeIDLcUhUnkLJBaXVlBkgYrBkTitUbP8QTamNUzVjKRJ9/RUUAegmt4glN14SAvwxYtjMv4+P2v/46M6ikb2j29bGzFRNE2TzplOOfO7dueJzLJzqszU7GoZ/A+9TU+hAMCvXwmgbJkeHLynuswMLQrLr1z0fMV3KsHj0rf3tgSapGHbx6I6KgrcGvt7Iov/8UfjB//yb8d+w8drsJUBmjAnbj3hX//b/9t/Nav/krcunEjVvR7TYof2sAQhIeAP/Xx96K7Qovcwx9coWkMa/DIt9QJGQEeMBh4xvekS37OevDM1/zhyD3L5JEBGB+5/UF+WwwIVmTRmWHyPc9SRq+Z7vbv37811DMv4w+ah6/Jl7SlPqUe3wqRh+F7EnYPDf6cmOwnYD4QUkKFJiwcSiiEwkMeb/2uBH6DzOrn5TexCMySjt/E8p5YbXwUIi8hiYXrthWLOxNly5g5xI7gpm5ZwywbwjUzSWmgaO0F0VuEDoQIYRarWsntQWGmOXWzIaBeuXuD9TssZCgbZsSiHhsbk0HSYXfljATL2OiYGpjCE4FApA4oLOZQ4DFo7+CwLNybKANakYKvASHqdrFHgYyhNRke+g1jkQcBA5GhCS9V1W8MFL6B2YAby4JXV2WQ6B1wQokxB4J62Hug9pBXwQswRujzl/VMIWGFQ5nAXPkjfPVA+WAEZK+EYY9VKVTmJDD+jRIDZsxBoLzOzg7DC6VBvkw2pddCGspH4adwBwL5H/MuCKWOhUYsPKiPAnkRmZTHBlXUn3ridWGjLLaZZsUMK2sQPBgGKHXq09fb62EXFJDhXME9dEd5CFzq+OCBaENX3m3WPPDmVuBhdm7W5Zi+gC8gErS9osJ5Zt3pVacyZThNvXa1E0Hpg/n0HQqWeRlMcOQn5dAmvgO3DK/RW4NGMHrwLnFP4HvyNcAqocCGQDsI2/zD7+Qv8Aj9AxtoqVll9UlpDg3I+JiYijkrj5zzA0zVAtMSdbPXR3lizENHytB5YkTiacgJvanw2cW2WcZGY72MBeNQ/CllwqRTGyZtHcYdbaUcyoSuW/S8SXhF8TMcA50xvJL03RQTE+NxU0oS4/Izn/1MDAwOOQ3KHsMBJU7d4QnLggossi2VUHnm/8t7herf73/3/oDRcG90JH7+3/xsNKmdT3/22Thw/KhoTUZEI3tMsISWYYgF08y45MSd6zfi4vkLhlmP6BB6pOPEvBM6G4uir7mpmbh25WLMyQjs7Oq2MSUCinrRV4Ouk2Mj3peDjeLW12Qcq47wIfTU2dsXf/kn/kb8xb/yIzEkpf1Rw6/+0i/Fb8r4uHzpUiypbl45I75gvgsK3B0NZEBFJhRaA7Zp+KQcxctDJMBPdEa4YiTwPmk26XILLwolPwLPVYLLxbgcHBw0ftMAylVo8CUyDZ5h9RFGPHxLjnjT+vr7XC9olnIx9PBes9srHrfC66ZlpflwLD8Mn1rYs2fPEQnMd2R41Fm4CBnVAZoASdDJ+4nOwQnyllDSVwcTkz/Lb6vzsWAWUVcTJQq02vNhIiF95Z4CMZRSmUpoyzBgwhSCijF9XPoZMm0qzcybiJJ36cqDa2EKlDhMQlkQMEt2qQeB5zAjY7Nd3Z0mbOqCMkKoYKjQ+56bX4w5CRoENkqVOhJVugU+gZ0Xm1tzaR/iMHvzKKt6j2vTNowUxrzZUwCBS9kYWNSVIQK7ahHaagBMRf0RztSLcWgUq8fPVR7fwshliAIPBIoDo6YYnPzmz+JZH7Gs1FgE9ggifW+PkdJnz3nDChyFuiSFOiuji2GXMrv+7t27bjc9Fla7ADdQiFJHcaO8EBYoCd7ZbawEROqR9JHGasIxjQ+eAVt6gdQb1zvGnKqlqqaLfFHG0Dw7dSKc1VbSPtjMuQMIpcGdO6X82MI/ceL9O5Q3HjN6hVasajPfQy/2dkjIYUQBFOhkcQFlwdBfGmoYHS2t2Tt04JkUKfB0m5TPsurE1YaHYm6KhZFDu4VH9RqpK7hl7gHKDbc8E6sR6NXCm5D3SeMJr+2QPJflllBgyrMNlcP8JGgKWOzbszuOHDoQ7159N9j5lDyBO3VNRa5eur4tMgLl4HLJq8JvDN1Bdyj85E/hSXXfKfw/9uij8cwzz0Sv6IEdKztlpLI6DMVKGaY+8SnfNtQxDJn8RfRcKNUB2oZ+J8ZG4/z5czFx7178xR/+YRm83a6L01fB55MOBZ7AgPqwMeCVCxfiP/zsz8ow7YznXvhi7Dl8IOqbWsQH0DwTqaElYHbftLkkY3N2dtr4Bs/Fo+ZVXMqX4+zXhetf+4//wTz0+S9/WXn3xjLDiGsrsb6yFFdfey3eeu31uDM8GjKrBWd1WgR3ASA6+/rjx/72T8Wf/+EfioGhwaz4Rwi/9su/FF/7zd8U/q/GvOq5prpA314ZqL8WtQXcFvwTgTf4gD74DV/YU1uhh+TtPKureiiG+H565bff6Y92IAXw+PI9xgflYMgg49m/h98EvJw+lE5lUu4DRbqe0BfpqUPKTMlAwdZpVNdqzzXvM7eH4XsaBgb6/2lDfd3nQD4KBSYhCP9VIZWBH1V6XgixTCMiqqStpifeZcyX5XcqLgg4ExcCLsREOalw0iApxErmmUf+zvtK1HcoMoyGst6fpzBN+SORe/cIRSlRCzIRXymzCAGYB2FH7SiHdBApRgbvYSRcgTwnQMxY3bSJnulyZdVF7m9QhDBGEkJUPX0pE8areefxeMFByS2YgCXtxhvAd64zglftoUdIvRH7MJEnMSqSxvMVlBff0j5gbOOt0r4SDE9FgAasCiysWNhkSG2ip0HbaFNdY67tpxCGVoARBhJthVa8+6TKAZcoZ3pHCAvgibEGblDoGCl8m54G0YDek4fnsygN3gvaQzl8CxyoG8aTDSTBwLjTm6QNxEvCk7oyxgt8PbdAz4uxRBmFXthbgbRMMiTSQwdeWV6NvQ3UkXvnrchGaJ670NoSLeCdzb5kYNBm2MB0TO9foU69e3r1tAMYURbGJXkylAa8gAm/WfrJew/fCPm8xzMEndIm0jBEAX0Y50oDnb2HHxSgDde28qz6HWE73Xuf02ZgVPLFeNuza0jGx6EYGR3zMmcbzaYnaDgj9/CCo2iGq9untgDLgl+Vxn/OH28hkzmHdu3xaov+nQOeCNk/MBg9/Tujs6c3evp2yqDvje6ePhl4vdHRySqSdsGJmKvIcpdTGSUqi7p4zozKePSxM1v1rG7jB4XE9bcP3ykP2gTeaT+b2l0+dyHefOUVwVFGo4ypFeG5UcZHa2u7cQreCfBYfb2MSnVo2Ja+R5FhSnt01NZ23aMwu3t6Ym50NC6++mq0qL1/8cd+PE6cPhO79++PXXv2xtDQroBS7l6/EaNKx7wN4F2GUhrES0dOnowjJ47bG/tRA0NDt2/ciEkZdBsCE14o5AwGMF47cJ0yKcsBluCB58AMBY4Bz/OkhZR/JS0w40ragodyJRS4c3VnjW8kx8A3k4K5z3eZJzRHeWVeHPVwZ0vfgSOC+UgwJJS5IaTj2xKoF/lkrg/D9yycOnVqUELu71mICffgNWkgiYJ7euDFctedHvAWYyQjs9BAeBJSieU9ufAOYsgr+WAoEAtBOlUlDyLPiSUkMWU6rtSpOl+ULF4HrFuUvwWmhDYNUCobIznPY/taW4cwhRFyDLCUDXHzm7YXFzPPUpkwNvzetDxDQdsIWc7hH4SBBbACDEMkT9KymqEYBTA2DG4G0HcocE+iVchvciybMX9JF7v18XbYOFH9bWTpH/WEOdkJUTX2N3xP3Us9qY3LUT311HkCLyJCnP1JYHSEPO5d8qOeFvpSqMaHFJbbQ/vZbEr/ilscpi4CqAgfInVFCNhgUDnU2YaU2pN0hbDiXcKJNJ4XU1HATFBkXgnCAeFi970S0XRv1EaeepfPEE4piEnn95V6YMDg8dJjwwLlYfiiFNQGr7iR1GUIhG2qmWzqJZZSnswTGNi5054lDC6GKdgGG4OFTdQade8y3VbhWM8YWqB8JhZj6ODdaW9vlbJhsyVcyNnr9VCbvmEFRldnh1dhtLQw7IhCV1uhb1UaWDBUwRUvC9HGWSUmrNNDZHyrPsTS/i04+F3SA1EEol5zncrt8GZO4N5IcDSKjfuC2yLYCTwnPwQ8NEB7MEDZu4X8GIYhz6am1hgeGYvf+Z3fj9//gz+Mr3/99+Irv/WV+NpvfzX+SL/Pn3vbcxwKn1tOyBi2nHlPpDYRq+IReBdFXuojDnCaTzMAT9pLO62IVTZzOuDduZlZKfA7cevmHSVUGis90oOTVNC0LVtCfd8bCbRucmI0vvqffjEuf/PF2GRuiGBMXqwMG5DBtv/AYRshGC3QHHDYDsnzrLphOPjjBOZlMT+L1VXxgLZJbig/G5miG9deFSwwKPTEb+gA+cc9sCmykveEIhNM71U0SuQb4jZtJh+VdvE/7/AMYeyRFx0antFRZH6JjQd9686TYEUsNOt66Z07eXh7dc976gGs+NZ07NIehu9ZkBL/e1JOTYkAlFROxmITMAgte0ewBCQAYUOA3Fvc+776N0KNdHxbfudOphAhRAbBpcAngHwiyOeKolQqEwbExe/yPvPMvMs9Zbh6ig071ONUvvelLNZw66+L6PRcNZAiQoGJWYiqC381MJjqLlpXTAYqhEi5TBTEUOAdv4uiwmDASIDwqRtCF4GLUUJm1Nu9dKpH1VxXGEhKDqElpQFD8K1D5T3NyaEIdqJM48un9UoQ1yqTGr0jGtJiINrB8lEbAcqqoU5Mz3ba+oPRGCogL/IhUiF/pwhMgA3tYtMiYMa4sZeACgYPxOjUSyXoudIrUn8bSIItdUcxIpTAFTRD3jA7sCG4rMp7BPX9B8BWhg5tAE4SMOx8yjLc7DHjxlXPRMqa/RlQ0HgSMjZ711cMEa92IF/VB8XPPXmyPTQwt9ErRUQ6lls2NlC/XCVBvRn6YHydEpmovLSw5DjLvgn3JmNmesa9KVzOCCvm74wMj6gNLINt0rNNT4YFN+RLPTE+yc9zHFymDEy133NtBFuIgPkiZ86ckTLuSfpZYQWB0jbRCxPeBXfoFwOjUz1+Vjx1qUfMpnl4XcgPIwlYEO2pQYhWBH0R7IVOCw8VPGzfV/BGOmhItAM+MGoYsmSpZh08orTGE5H0yo8IzRQeqS6De+DAMBvubviCa696+C1NLZ4XdPfOnbj27vV49ZVX46tf+Wr80i/+ouIvxG/+5m/EKy9/Uz35YePIcgLZsfm+CJMosNnX5NSMaCo7AQTVUv+DhQ8PRdG9P5TnH/Tu/YG2EgkY/eziCy3kt1kX4ABPEFIGkp4oHhTPMin5/ZFADo314sP1xajbWFGU8bvCZnvbHbG5exPx4h/+Ydy+ezs2RX/2+vCnMgqdg5+U2x89lLZ76Eu3GHrIMWjLRo7LcBKHrfTCF3wPHgqtVcOR5/wucOO++nd15DnpkcPkyzPkBLVBlvEeOqN9eDtIV/IicHUHr2Jc8I58gB90SeeBZ3zP1bK2ku+3p5yH4RMNHCAn4fgPQISRLKJJoZXCDOTh/rLSlKBLBZOEtZ0ewfNeYksWSgIrMYkDQkiGIO9CIBBbCpy0mlvVOyw96epyqssgH8bKvVc/5Ylh6D0ynEFaln4uyvpHSeSZFCoXXU/ULb+zJskYWwKsUlfavw2DnNnNO6pgD5DKw52KEkHJM2mMXittKsyWOWZwGxEIFRc9gbzIG/htle//qSCMn8zIfdZT6aU4rHxhSD13WfxJoPFHftlTyXqD28LIpd7UwSua9B7FzZVvMdaWPR4965Ur1Bdjg8m8eACcjnaVMnWf7li8BrmygECZhakxOgos3RZFBBo4wjuAoGPbdvdyla+HY1TftdUVlZ0KHsFHLz/zSkG0+WDDRoWHOHRleIP2MkTitPqGdwyPQRM2UFQv5qewLJsNisYnxn12B2PR/GaJKbDiPYYHuIVs7KWSYEfAsgyyoVGKv6k5YS08QLPZ28/x6PTKpSFUPHReXq16YbA6XysrDNKkNXDJxlM5B4Y8aRN7b+QwjulEdWC4pxwOx9kmnCmSfFTSqBx9l54Xhs+2h0Sgp4R7JU8qQPUUjEPlB93gbodOMDqN3wqNkL9xzm9FlF7hj/KcHml/f7+FPO+Y04AHEpxzZX4Hnj4m/eGhZMIrR8PPzy/F6NhE3Lp9VzAoilb1+5AwK+MDw5FVYaarjxn4pjp+10F4sxFqvkz4YgyyggeYfXBImvjWmAHaGhrcGa1NotU1VrqJV5Xnpq4XX/xG/Id/9j/FH//WV2P63pRoMedKFR4B18D+6JGj9mIQiqT7ToEJnPCud2BWO7wcWDjg3rRiMCW8wHkJpjvFQgvwcaEJ7qvlAffIIvO6ZVLeE7hWR8qEr6k+3o3kvyyPfOAjyiidP+rpOXMV49z8qN+l/ByST1nEsyIXS/kPjY/vYehoa/57unRxD0LNOBIQBUEIVQQYyEWocE+6gjDuSQfRFYGUhsq20i7MTSRwJR0egJJ3egMqvSfKRWCSJ99TN76p5EW5CMctwlXMfFV/ylT5GBb0iOw+h+BLWn1bHU2UioU4eYaCo+4IdAgf5UDVURbMGeBKQEjjzfEmYOyEKPplclkROtRVWflbKyCUPgpHnFQUqcc6RPK0L/8SD+yI6O/9hE+pr27UxjQGE86GL3+k1T31h1HLb/Le7nUVrxUZpiFU4GlYqn6MzdMbx9gok8Zycmju4LplSAg+fEuEoQts+c177pkfA1yzLpnWBhF4Ip1g0NTQpN5LnlGjT1xn6uUhOQkGlhBi9LAbLQmAhmmU5az6HgWawyx5D71ykBoKr61FShkFLoWQwyNJo+CAtjF5k54T94uL7MEwn7taqp0IJRshqgvG7Y46RtgjRkZHY3pm2sNWhr1hi0cHmsgVWszzASYob+prukSBgzfV1XOqlC80YsWsVLzDaLH3h3YqFsFLu/CmEMvup8a/rxhbapue01Z7ePSsTuUQ2dWTb2i7DVZ4U+U0wl/Qr+rnoLIwdnx8va4mET1LY0HpdDV/krfhz1V56578qatpAyNMcoJ5C2w57nktMoKgB1YvkRenvQIjfSCFKhkgpYGyoN3LrE4SPZiOPyhsVThEH3kGCcfrg4NPNxgiefsBAfoEBtC7+UR8DZw/bigl7KhrjM7u3qgTPKHN6YmxGL99I176+lfiN37u38cf/PZvx7hoMQ3jnNAMCPi+ScbYrv374uSjj0SHOkMfJzBkjEKHvoCo8aAIPfK7xMT3tjFa+J8rMqPwD/Ao77gvsTq9r+Xbqvc5jEz5bp2HgmwU45DNam19byNXvEe9i96CFr0SUHVE/sOjmXfmX8pJ+ZRmx0Pj43sUnn/++Trh9h8A/MK8BREg00pGESVcLEuQKrRvWYxFSXPlHVe+L9/yG4IoRGqhWRVtgChvVomQ3u5D6gNxmdBKZDwOEoTotok2PS5pBfseIlV6dgFlkx8YE3YpxFYd3eOuMEr1lfTUGyOMg5xsJKhC9MwRePTSVT2FLE8QU/6cfcKWxPRUGZNne2W9AZ587i8gdIYqUMIIbBSNHysINvpt2Oud4QhO1Ebaj5cHZqMsSuQeptw2ROgpg5uc/EokDdFwBrYVWPkKsyl/YAgsStutRNVW2kxMQ0tl6w/DS59aSaGgqJ7L0/cILIwN8kijLc8oocZ8n/BnqEUKh7bqKcqR30sLGDvLblcanGloAgO3FYNJ7SenLZhw7zoiLhIORNIy4Zc2s5GYjQ/DG8Woeym+1fVVxRUys+KDDjwxFZpSbtX31BtjDEOCtk3cm/AqJjaKsnBVvfh+dW3FqxC4J9+ELd8LlmotRlcO93GapuAjuiQypwVar9PzNDBY9aHvBFPai1Fiw0RKG08GsAVnJGLZM8YH9NQgOm2WEdKCt4N2AkPwqNigdI2CZZPy9ymwnHCqWrmCbmXC0iejNjcoyghSeV6yqm/yXl+wVFbPMDaqDY8tQ0Q4Zz4SPI3BgRHCnARPiFY5tAv3OR4Wj7+rXbTBY/TQrmDNkCJDVkUeOXBbYlUAXl0d7dHduW18vC/JJxSgN5jUhGi4gQPjQQH+IXTg0pchhMHAwY3m7w8L1Le0qSpmjgqbMiqb26K2sdn0duG1l+P3f/0/xS/97P8av/vbvxVTi7PR2C6ZKeMVOUC1qN7G/c3o7O+Lx556InYf2G/YEuCjjxIwtD3fTG2DBwpcuSfAf9W4gR6AA7xfZADXEs0jyFp9X2DG/Qf9ZuUVy2bXMRLUIMqkPmXvJjZsY9iNDiV7f+hT87n1hWK1/uE5fFjgmRjkV05Cp14E07NgxJVvvg3GHoZPMgwP3/5JIeEABADCCjGASBBhZLzvOQHEQWSE4hHhHUgkoHRID0ILQZAX13IPsRGKIYDSKcqTd5SLC5oeN0If70Jh8kJcXCEmesksCfVkS6Xje4Scd1AkjerGO+qFkmOJFpEeKNHGjepLu/i2tBPmoUzP3XBZlJaMQl4MTXhjr0pbczhFCk0WODDRC0fyy0hVthW+31eEgt66V8kmWCheK1mFAp+EV+YjfWaGpA78pmwsfHYVRTmRHniQtZmuYrgAL4yigoOCr1I/6sWKDpQ2S2XZgItq4PbnOfekSXhk5DeeJ+rCHAnqCU2U8X6UI1XHGAS+zH0AF/5ef56oJzgzvwQDE4Xi8js6vBU2OxpSj2L44imA9lhWx9k5wAGjA4WGQBoZGYubN2/F1NQ0DRNciseOCb5pfIFLDESWBPf19Vqx5hbg7LmSq12oP5H2eOhJAhljdHBwIHbtGjKOU9hWjBCnEV8w0VkwZd4NCoRNylBCKGcMAdzzwIsNuFD4fGMPCR8JR9ByruAQnvWISZXA2OmUMztgqgHGKe3mN3VB6eP1A6/8Bl7AH3qwR6i+0V4mhmzgNfBFm6Az2pV1LkM8ykswgk6KYMbIYL6NvS8yRmxokK8jQ07qnIhGMDwwWOHbYoxCd3yDAQb9MSRAvahraTiwz7JUB9U/efvbBX2jujLMmbRJPp9igFUFc7xx3otjcSlWdV1amI/5+ZloFY0+8/nn4s/90A/FU597LtpkiMBz3z5Q5/dGDFEHtaelozs6+3bGrOj8K7/6a/Hv/+W/jHcunGdiV9QyHKPOwP2NVRls92WgCl7wpr47cOBAfOn7v8/4J3zHalSF0inKDty68QReLH9UBniBZqrbBh8gC/Ekcg/OzTeVWHiD59VXIu/ovHhpseV8egX5rshrvMqSjqYzAOT9eNTB4FvqVniVe+pXTQvwDqCF1qA/qs170sIjXIsshG++E9U9DJ9QaGpq+QcQKEhFwICUQiwQkSfcSYDwrCisEkAyz3lPNFFWIvmQB1fiB73jG+YccI+bO4Vh7tfvbbqlPBfV41ySMGcfBHphmyIi3HOwU46jQ6AcXiRBQFoZFMuryz56WmSvVDYVZEVLgYtBV8Woa/fxXIjQlYaeKkqa3U1pC3WjndWe2F4AAP/0SURBVETqCuFSP65FGDPUQVr20CD3Bo5mV48Qr4B4Vu8x3LKdJvRKm6vhQH7kQSi9d95nyOcOesQ7yq1XObXq2T6ocYvcLtpApH20Fc4hXZ2EE8qd73mOu9sbdlG/RrVB9aXu7AJIsShChL49Pap7oQfaXhiaeyLPqXt5x+x4lElJVyJCi/HmNBpyOIHnFgYARoHyObKdByg3vwDmwjf3jHFL0iEtjHtXVvAlb4yNtbX7MkAW8pjzqVnRAMMj9VbeLBNlbw/mO/CMyDfUHyHESgz266CO+/ftiz17dnvODnWEJ3bt2uXdEZmgZiNKz2nnwYMHPZ+BOiCgV1QmG6ZhBNE0Avd4RHiPkCRg3CDcUN5MkO1sb42WpgYZXOuqT3opGD6hPr0yiBiuwIvCXBSOcieAHwJGNfAx7vCoiC8x5PCkYGghiIuRAexZNdPWyuqcND5YSYORgaKBRsrKIXb0ZVM98qLutBkvBLgl0osmgpdaGRM1imx936r8Gjxc0+AyqANKBPmBHAGmZd4J+IfPUxmg6ET/MI5Cee/hL+Hw2wUMOPJgsi0RiHx6IfmXlRbDt2/Hm6+8Gudeey3Ov/FGvPHaqzIILsS8ZE+/aOaRM2cVz8TArkHRauXzjxWSiODfDhnH9aI5Dn5bmJ6LtZmFuL8oubMqg9RRtAV8Jc88nCeexsDm0LihoSF7kTO3CmF+hFC8ftm5UAOEO7xTXE1w4MrXrCNym0go/M21yBDuy+9mGahsQMjO0D7WgEna4i0/F81w6GKRJRSRQ47p7QPX0A08xpwOnpOGMkoa+BTa57flTKVO4A6ZReS5aU/fFblc/S4p8WH4VMPp04/8kAT+2UIghWgsZPSM30SQw7MUDIkknpEWBYSAweotRMizglS+L6F8U8qCkAgISJgEL4deWIjgakPouuckxqInRb4W6hWDhUj27snqI34zN8GWs+ppZUxwHUhYfma7iHxTCM+9cTJSoI4oCtrMPaG0B+MDQs/eZWV7dLfpgZVCJs+yq78tsfo3gTQwA1eeubqEShoEM2WCExQ4Ied/bJdBW90W96ClyGxEpOQrZZHOZSnSXuBEPmlwZE+WtiQ8tw1E7guMSh4lT+qEoinCgXcE8uY9wgA4IQyoO3UmH8pwUJqOzvYYGNhp7wbeAQRLmaCJcDOehBu+KzilvnguEFTUH48TdMiW7a6n3rNx1vzCUrC76YroggmNKFTqwn4jrjcGgX6zEmNwYFB18NQnp+E9hgdC3EaUfvMcuECHtBeY4YFghZgwofYD83QLE0ERdSUk7YiuWvCwNLu9LLnF6Gpu4iyiFpXHMteu6Oxo87JdDxVhKG6yN8kOGQ7iQ/KQQdEsXDF8gyEDWZSIv4SJuIKcI94WvmGorLFBeejapPI6O6UEpAiY+wFNoLzwXvgcFNUbDGHMMH+JE1IxQpjgSpsxaApeMSpQIMCSoRPjWnRBgD4KD0EjDMHwjHk24A7PE3BG4UEv3JMv3iPkQXH1f0uAJiQ/wCeyw0MLFf7+9ELKu5mp6bhz62aM3L0To8O3497YSMzPzpiXmgUn9ibBW7dLxgewKHz60UM2hAnyw8NjcW9mPtaUhTg4pM6jdl09/6XVWJ5fjM0VGXEYif5K3CF4YYiZL4S37fDRgIMnpaweAfd4Yqk9ERrJXAoXpsxF5sNzKZ/SeKZDAu+UZbuOTMZnHlAn5yl1mBbgKXZ45pl5TB0V6IS86CgwKRpvGsYJOKY84Ol5Q6JB+M30pnoic+i4koZgWVeRSUVeEco9+ZS6l9+0uyKZHoZPM6ytrP1DlAs9kxJBHIgoSqQIWH7zjvS4aknDcwII4zmIhHDJB4TyLemqQzVBQMHuvfBM6VhdwAQ4hA9j3LjbPO6tdFxx4zL5EC8JQyu42GEqepQQKQrHCkpCoNZL8lS2vk1Bqp59jQi6VsyL4uOZ3nvZHspWOUF81BciJsAEyQhibSVAsSeT5Wx+mIv9BYpBkB4MJaxqM+0ssKwOPCvMWq4lLcrKE/t0Xw0/hA9tkqmQ9/qj11uW1UrnbF1JV+5ZRkm7HZWe73BjMqsdr0waNukVsJdAZRNwuYJX8F6YHkORQL2IPCsB2BTG5wpd8Ky0iaQYhzy3MaEHtH2XlPve3bu8BDVPK6VNiScmuYEr8A+tAA0PR+k5PWyW6OKt6JAAQzmvrWNorEo4YSQ88G6r7HLKGTJ2Ca+tWlixVwI0Y3pxjXOojFjqTBu4IkDBNxF4MdzDBEAqg7KlntnGNOKAPC+ZuItRQp7QCNtrY0hDfniammW4Ynx0dLTaiPXpuhhFzTJ661jyWqffbdHf261n6tXJ8GA+R5vuW5Vnh4Ryt94T2/Fs6HkTBosIfof6wNx7S3OVZaOjKY2OhgbVsOaBvS5tGIfiH2iCdtjQYAhDLfA8E7WHid8s+2XZs40L8T2Gho+px3hD2ckQZDjMRqj4A9hBH8AMRUgA7vxGbkADeI8GhwatcOBp0pMXeGVujEMVfVUHnjJ8R6fEnkXV83sRMIZKZ8g+1U2GO1RvDDDBAhnEGTx0RNpkTKIgq3n4o4SSHHl44e0LcUcGCIMOm6KvDdF0o2RO/9CuGNq717hgeS6f2CQQvMAReMinHy94SAmel3yFNz28Ak/DE7r3b/OkSlOkjvALnYQiy5CLZYdj7m1wYHy0p8GBoVrmBUETuTNxnvtCAF7kQxreWw4zR0pyocgb0lTLR4Zh4O/kTSaup2yhTqSpTl++gUaR9a5/5bl5328fhk8tiDiempqeeoGD0DiJlSueBpDH/eTkpA0JCBEXKEsQeTYzw0S7dKNCLEUoQzwgGiKw8QHBKlQjHMLduue5CBaXNPsqcDqj9xHQ82YxcTtCCytYTC0Ot6BhxYP38VcZNkqUHmIhWIEigOALpSeqpK0/leY/u6gl2NIA4YkIOek5UyhPCJd8SzS9V9LQxmSYHEenh54TMlFY+lbp9X8yqtpCTKW0bVw4ShmVvIiFUbhi5SPcMYo8V0N52+OkNrOXB+kwAmgL0QxE74f8ivGg+nqOjGJ1HejN+J2ERhkmIJb33MPsfIPypv1qig1Lol4rTa61Bw9cec49V37TBiK/8YhRDoUykQzBAF2hvMEn5aQXREYkSk00xXk0ngMBVMGjykNQUBfwhrHlScBq5g4pafCA96S3ryc6u9ptJNJu6JQ60GPC0CnjyeCGNDSG9nqIhnF7xdJzAifAo5RbArBhR0ponnzsnjYtJf1QP74jHWXTTsqtU50x7vDasXzZ85hkxLMBWa+MCxQubQYmG+r1o0qHdvanUdbVaS8H22a34LFob5Gyb4gWRYyTXQN9sX/Pbl379U1v7N01FIf271Pco/uB2NnfEzt39sTAQG90dTOnBTzDT3QUUtGYJlV3lD9DL4kXMGCMu20YDfA8dQVX0AFGFWey9PX22csFfWVMRUE+XJEjBGi4wHfPnj2m8/JOCYWHRQ9hlQnowPIDg9JCT9AZnY/vVWBuAhzJEfoNjfAf7YNP1C7Dg46DaF/pONsJQ+W7DcpOuCFvlQitSb5MrSzGwIkj8Vf+d//b+D/+k/82+vfti1WVlVsNiA6FQ/CYkg3cfbyQRoRoWHgrIefFpTy3fAQGGH26J1p2IVP1DTTCM3iGb+C3EjzsrXoyhI6Bhtm/iWzRbz9XJD3fe2K1aMQyVYCwBFe7yBeaqC4DGTMj/cSkcN5lZznfk5+/r9SVyO+SD4YxtEg+yDDa8CEU9zB8UkFC5n8WAk4YEaJRlLXwYXKFkWBsexeEPAyKPKBsLVZxJ0sp8TxnITPMkmOEudEPPVMYMncZpfeXPQV6DMqvQmAg2z3fojx1j1WM8vGkOYSKrWPG/EV4irxD+BVlUu2tod5mNyrAHT9EgKK2Sm+F8tRAPXIKCBEGU11JQwAGBDOu8vHwjmDAU9x72RuDqLOdRPIlPe/NHHoGMQM7etuFmSB0YhHqRUnhPrSXQ9FDDOodM0pL1WF/V63SJn+nF15loicIcuAPLJyHYEYeeCxyVUrOjUAg4lJHIdB7AA4oWQwQGyvAwTmqXYIVuCqwpa05lADTUh9WVWT51IrAM3AAvoEZ+EEA8B6BAk5oN7AhPw8JkaeFSU7gW1zOA6jAOW0Grmzr7mWvojfKTgEhYWY4JMyoF5t9IW5ResCU/JgDhGLo7uyI/t4elQdeGHbIITKGOjwXRfChnNGxMRkF864/PTLGjVGmpMVYmpqZFu3nRkYeptLz2RkZ61PTNozBM1Ak0l6UuNum51Tecy7aZVB7rkXOsQIGjjJMaJ/UhtvAO/BgflA+vKRd9B6ZL2IjVDzKEExXR6uMEaXTN/BSGTfHU8E3CPGcjNcmwyUN5ibhBuMZr5iXUKv9LBPFM3Pi+LE4efKEYXjx4iXzRHel3BrRDR0EPFOUx7lEniOiMpkYDG/bEyEYsCvr4UOH7GECBpTDGD80CIwhhn1SnCMjIz4PiQmj3cIT9Mt8hWOqB0MXwL86AFtwwHVuXp2W5UXLBYY6MlB6+f+TDwvqiNFZ42qlhWxRxNjgALYhGYE9fb3mSTaq62zPs58+TsDUpf60Ezzcunkr7twZ1oPaqGtqiTrBevehg/HI6Ufj0oULMTw8GsurolvBEJXO/IyDRw7H05/9jIgKL+lHh8d9yY6Lb5/3ibYYzqvCFbxIO9U8B1+EJ3ucVEc/g4AV4A17oVWuPjEcNpVkEzwia5UM+WKZCbfoJbIwO6ZpYDjwXN9gsJeOFUYOAXoqHlqMdeQC6XkGPWYHK2USZfEd9eOeQJ0tw/WT59nJSgO7UquH4dMKHR0dR2RA/IgJSkAnco9BYcGMYBRiS88WYZfDHDJEdOUALVYupJWM8KTXnr3d7LEwB6Cy6Y2Fa/bqQToGy/zCgo+bB+kQtt2UIlCUCUusmPzJMisTt/JEQSCEc9KTBI/aACEV4qKOMCm/yYNeiZcFOr3yMOFjhGA4iVBVFieEkleZFOi8FBH6Wz0ZCWQbTozn6x+kyRWDBA8M7n1gRH0oI9vKqbOr7k1TL9pcYvbS0qInHYSfRl+FKRTpVWA8uC68h2lcAFFMo9JSEOgbPUOwYaABG+rgsW+a5rkCiRM1s/I5RgDj+HhIVBe+9XtUdwbaqCKNb4YMtgVCCnze2dABfgo8o52l10IdCaYn6EftgE4EYv2mbeqJwOC1OTxBOUvqsfDcS+vAA4UoGxuYyoM5G+QDHBDwGDkecntADsz3YKyW+j4wPDiwrBtPSHdn9HR1eI4DQxR4EDj0i7kVDC0w6RKlR50x3FBiKGpcxd57o9KWrD+0uiG8LnnnU+oAnZAGWHoLd8HJRiX56bsck661V2V4ZNgbmeFlo6fOxFgOpJuenovREXZOHY2Z2XnDg2+8Vw341JXhGBRxL6t+Ors9/4LdXpn3weqTnLxaWR1UGTt39DNg0GWYtMsg6Vabd0o59nXlb/KAHjy3RFe8GvAa7YVOGQbq7e6qXLudF8ZIX0+PD+XDsAOOGDN8u5O5DkN5WB+cCpyZuLt37157SDBoMdbocY6PjceEIrjH0ALfcEKD2sb5JrT/wwJ0Zx7T1bz8PQpbilikgS8AU+sB9YT/FL2aSs8x5tILmjT0cYPIxHkdf+yR6Nu7O9aV97IeNgmfy8ur8dYbb8bXvvLVmJTBvImypVOhr6zs+RralTz6eAFZKB6Fb+FH1V/Zmf/dAVGem8q2lFOtzE2zqiP0ym9UudPrPVDgXomczhshIr501ZOK/MlIAYi2zBe6xCucnYpqWZp1TU8mPKPUAgGGe3a2KJdnW/UBLtCK7t0WvXNb17KDybJoOgF+728fhk8lSE7/YxOpohlJEUWTgo+hAMbX8nA1go2ASuQ7voEYENRdEkwIvDYOfmqVMG/JSUTM1E8h2GkXNb29MjSDAOIIbLwpuMogIgLeFg+tSJHRo2ffBNJSLgoWhmb9OdGGBs8lfLlmGyBCaBwCqxCq6ushDjFyKswKWZqA9avSHntt/CdhomdEJdK/JEXduR7K2Axpg0Xweg8DKn9PvpMQRvEnoQtulauND9UX4c4VZUUtPGaryC+XB7MLTuytsA37NC6ovXFAofpdL1yxqRnlwkBmNrU9J2Rl79pNVQH+Q2HqPR4P6uk0lKW83AsXnFit429cGt9wrQS+VzttlLj2GQo9+V4wQSgU2JAZ7zCYShrggdDJbfnBUcKrCHd9lPVSfTAEqTe/qS91o/dM/nxDvimEckiFk4aHBgc4KNGKm2d4AJhLgVKkx45iRgFCm9zvlCId0DftnR2mIwQsBQFPluqCjyKEecbOidA2+ec8BQzkHI6DzukBooxbWzDCOS5/PpaXFlOwy4jPOSgyPpi8eOdu3Lx5Wz3YkZhQb5mhB9oKnrgat7q3QSg6RbgiaIE/HQfwziRR2uHt5wUjPB8cTOYTY5mYS48Q+InuWuFF1Y1689srToQP2sVOsEQC9WceDitv8Nj0yNBgWTKnATNBGEOj1xMK4f08ZG/nzv7YLWODuSN4CPCwsXqGeTPkjwcEEkB2MMSL1wV54/N0Kvik80PabxegGTxWhDK59XsR6MAwvIJCxSeam7DhqRU+hCPwRAPhZ4aUipH+cQJfmGWVdy80jEdIdMWg5yZ0ILl56c2345d+7ufj1q2bEQw9tjSqTmkgQxsMWckacn4fNYAXvFfMi6LjkB4B8aLqYRmkK9z7fl43/1boB9rMtLzVf3nj7xz0O2Uico7f+Zhr6fSRH+/NA4rVxkcphyuBtIX3S10I8AbDR8Xr5HYolDyQPaTKtvA8I+HjmmwPw0cMEoyDNXU7/lchRyRbIXNB3QSjPx9rrXuUAJ4QE4meg1IcAAhmkIUCRRB5XobuIYgkkiQakJ6KbdsiJkIcEEIhlMwvCYZAWvKDODz+LYME9zn5QJgoEtJDqIWQuBIJmyypFQMWq5gJYXro78gbYU178ht9u0nblY/yTwWocsR0VCkVDUJFBC9ljrLmnvJhCgwiT0YVdBA6tI80Tz75pOcFTEzcS+OJsvXODKTUbCaF4YHQR1EgtL1GX4E8Md6ICGFqW3odZkjyUeR3YRyMFOddyYOdSZks2NzY7LSGk96bYVUB7xKIEqurDZYJG5a0X21QUrfPPVQZebStOpIXyhWFX4w9PFMFl1bcwi34BzbGj1utOtBmPXN7VR/yIy1p+N71VB1oU9KFBEYlX9oHPeU8G+gEfDFAlcM25GXjj0mZ6m3jgQN+wMTwAWaqg1elKANvAtcoI9F5NpregScTVK/fvOHv2qRUm2WoYAzNznG0fNgDcezoEe/1QV1ZkYERjfHGpDjm6zCRFFpg5QhzUfr6emL30JD3BsFjgYCnPRgVpjcMX1WL4R2Gi8iXo+apF/BhztX1G9fj9q07MT057fb69GK1hT1haAfDLQnvpPPm5sYc5hAe4AXa5vkn+haDz/y1th7zMnTmFIsn58yZx+LUqZMuk6EoTlvF6FhaXnTetK9dbWKFAoYbbaBjgTEBjExvKp9JvjmXA8OLLdNHVTbucvZkyG/5jsCzMvYO7/cLxnhKzG8guyqU39DExMS4ymMjuU7jM8N703/SIbffn7ThA6/iuYR+wRNzVXbt3h0c60+boCG2vTfffZeBPM6/9WZcfuedWF9ZjQeinfuKLM8OhmiTtZQu280KK3Bx6vTpOPvMM372UQM8yLy/c2+8KVq7ZfwxH4O24YnF8CINkfYRi9IHL0XGM/wHzwMb0mYFK2XwRvThDgxw0XNS2DRQWvKBfoklv5QFCWfKLO8IRd7wvtSBUGQHgTS8I5KW7/UjC1Yo+CvlPDQ+PqVQ19T0T2SVv8A91rmRIuBzddC1jPsjFG18SFgZj7rniuBHiPZ09+hZ5gHSUZIFySVacaIgNnJsuSga8ifwm3QErjAOxIH1zaS8khYrnLyKQK62zElTIgRUnts7od/0GGESDwPoWu69gVllUiKCmPMlECrUyUSs8rjHRiswQhEBCp7bS8AVRtI7BDHLMn/mZ34m9u8/4DHz4eFhp2V4gwBsCfndNoMRUBBsYQ2D0VbgjwGI0DYuVLCSACj+y6h/DGHkbzEo78CRcZFPMZwam1gSyXyP9HDh+iYvhEAaZKQlNbhkKINhuIRX5kJIAcAKHz5OZsVgyjkKW8yrdqFIaAPv+W14VZ5jQHBPrqRH8VM2f9SveDoyQEfgY9vDBc7AgmEnQUcZReky7ESPE4ULjknPc+ANjsjLhqMVf5bJNwhd6oPyYxUHHgGON6f3jxHMhmX0KlHyKEcMC+hmaZG5Mznx0ZPk9D00mniVspYxZAOEJaUy2gwHwQWvIN4EvCcY8RgzKNw9u3d52AfFzJW6M4sfL9uijATahOEGzWG4Uk/ayNAOQ4FM4OY8GnABXssmfRg84B8lDQ5QUuzGOz07G7MyNMgXeGB8nDhxXPCYlqKdMT9ifECTGJ0YCRgg/t3W4uES0lBf9tjxEspWhldQXOt6327jlI34gAlDL6x+oP3AquAIHNBW8mUVDPNByJM6fVDgG4wPhnXwvNbXl7OUePvB33wS4a74+d69CdVb8FR77k3m5HxkG3BgEq2ND9GrJFLywYe04f2BNtmwREbpngDdXrt6Ja5fuhRLUzOxKfzWrq5HvWRCAzJB1xrxco34lXY/EH3jhTl07Gg8/dxn/eyjBuCHd+7ihfNx9/Zte6XF8fb0IPeQCVzBEbgEN4Wv+c090UYF5VK00hiHhkGmBx75l8ksf8Cdk/vpVgAm8BnPSxnc8xwap2w8azlBX9/qH4Z1mYuYntyMBL4hWZnfRyCvEi2/Ks8fhk8wiEm7Hmw8+LdCUBNEZXQLE2mB6rciAbSABP3zezAKI+Fi5BmCHuODDZpMfHqe7rZKT5c8HbOnC8JhTnrTSTTpUfEeA4yt65sUHDVmVu49UVXCi/L4TZm8QwBiVNDLKO8JpCkElC2g3jzPOqPMqgnM49kS7oODQ3H48JE4dvx47D94wMolV2QgLLMXjaDcOSDlsG9/7Nm7RwbGrtitHs6+fXvj4IH9+v5wHD16LB555JF49tln40tf+pLriTv93XffdZm0kUAb08uC9Q+8BB+9z543KrXGBgdKP40n6ps9i8QT7UncwL7JkGl85B9JwAGlZTp6aDAhL/nWrmOElWDD8lvSIAB4Bx7ZCZO68QzGR+iQoRW36oAyyfkZPE8DpsxWp1iUBr1WAkYO9SBf5lRANxZeyoe8Cr0UAWFBXWkjmQMf0vM9CpdnwInVI94mXEYE6HZqfcdKGOgEIxKFC0SKArBho8gze5BUtulWsMHjYCNCdejs6LJ3BmMBD9KclPPtO7edf5cUHQoUuOPxWBKtILCpL89Q8NAqzVD2UkI56ZfhHuZmYEBixNSy1FawQJEDK4YuunvS6BA2bGxAd9ARcAEGGHi0BQOgpbVZ/CwDRvdMBgWJfAs80qWsXISfDfMRBiQbmKXBBW9hoMzOznsi7ezivHCZgvzMmdMyPo7FjJ4zJISHor+/z222Z0lttLeO4SW9sxdLz4wz0QuGALSGhwBYY4iAd+oHTXlfB5QFwwjCD94e6sc704hghPHxYZ6PEvhmdHQkPTFS+p5kqACNfpphZmYqxkfHBJtJ78jLTqdsiIjnCGP10KHDgkG32077WK1XeP/bBfOlcGAlj6yCokVH9aK/u7dvxbsyPsaHR6JFsK9Hnki57lD6WmQG+BXsgeEG/CQ4HpU8e/YLzynnDygbZqkOFRBTB4YHL567EHdu3rTHijlWTBYtshM6RCaCc+pb+K5E863vk7e5d4EuQ/zMO+UJPfgJssp32yF5P6+GSYU2Uw5wjlbOp4F/ecYkdadXvtSBcqFx11e8UeDPb/JSDZx3Kac8J/D9Q+PjUwg7djT8nwTcv5QEIQRACBaUSSQWy/zWT9ACckxQSo5K1wMhKg0BBAM9MwQfBFHyIX1GBLuiCRfPA4bC9vgcip3vi7Fhoqh8WwgDojDBKo8U7Lk5FN8jtNi2unzj9qjS3ObkoRRm1VfyScXPTpXtMbQLA2JfHDt2PI4cORIDA4NONzY+YWNgv4yNs2fPxiOPPhqPP342nnrySR+FfvLkScdH9RxhffbM4/H4E4/Hk08+FU/oyhwMAnXGkEEpICBpL8IZgd6oZyglK0EpLJiIiIFhuPMnGKJ8qXcqS7wZMFK2GWGTHoF8jtKBuYu1b0YHdign3QMfQuIJ/Iih9T33CDzyzJ57g3ui/E58pUcjy0S45dwMfyO88w7hi1GD8rYLXQIBJcuYP+/JD4WVm1ExFyVpAxoBTgVP3FNGqaeFC/XRc9NA5drUkEqblTdAqwgelD9pMCYwjmhfnoCbyjjbqTaYzgUjytJ3eJfY2Io04As4oFihXTwAt27dthekv6/X5VIOhhVDGYsyTpKmE+6mXZeTvALeitJmDhL717B7L0MjeIFIb15R+5nXhKHOvBDoBLrBACENXInBAg/geWGeBUYNk2bbWvBA5PAD5UAXFSY2/eQk49ykyaeWCqcMrbAclJ1gUZbU//TpR8UPRzw5dmF+wfNIMAYoj9Uw0CX5MLREXcgbPoVGGAICv3g8WOnBO3taxLeCCFXZwie4wtuEkU+doGVPeFU5eIJ27hzQtx8+ZIFivykFCU1hpGEwkye88WkGlB5LpedluKHY2mVc0Zli8is0j8xgwj0wgCZK5+qjhK1Ohv74BjrFSL9580a8/fZbcUdGyF7JKzo9bPg2PXXPdEyTGTbdFPzXdW0QfZ567LF4+rnPK9f3wiPpqDrAN1zTm8BOuu+8/XbcviXjQ3SxKjoEN0lKaeAyJ4h60r4tuU0WlTT8Tpmk53rhEisJfMGgyaeWUQU+768bv8mfq2WVaIcrnkiCZaIi3zMMiRetGN7cUwb8RajOi9pSFJFAu3lOPsSHxscnH5rqmpp+XtTQBgWksZCxQh6+glyeFYSQ9j0kgfGhhwgeZt8jpCE0o7TyHVkiTBG+bOldq94fhEM6CAADphgECPct16t+F8VEmX5mgS6CUKYIp57uri2XMUswmafBLGUEvAke4tEzDBXc31whUJQfvxsaYByl4ZkiDMY68Vu37sTFS5djWL0a3p84eSJ+6If/q/g//L3/Ov6rv/AX4tlnnolTJ0/FURkpHFNNPHTokATB/tglI2ZgYMDuVsoAbjAp5ytgkBw6dFC9yRMS7KftJWFiI657jBEEJwYQnhTc0Sga8mKCnpdHShgjrInJfBL8gj3pKAMYAiMi7zE06FVayUsIMYeH01iNV8NH8JRiQjkhLDlddEcDzxgSYTKsFAO4gxHVO2fIBqMCQwKFahIQ/uwNUUicw7iUnxsHkRfKjGEsvDgIacZ5PTlPebe0MOdDOKjlOyICCGNNSrIBfKKwVbbbJoUmGuO+HGKGwcsEz2ZdaTffsrqHI+S9dFn54GWjzcwBSaFT8dKYFlgKzQqd1TSYlAfKrPQ6oUfS4uGhHUyMXJYRSe+/uzNxhAHC5MkF9Q5tLKgMDB0OFIMBUEjQwY7a9NDgqcEA4Rm9Mow1vAItTS1uKwVCw9QZAUi6NHLSOLHnULTKkmkmjAI/hlRQhp7YKkMFONJO8qCO4BOYwj/ArqxIKUYPxtb8Aucc5Vkc0MOpRx6JQ6JRPEfQSG9vnw116sxvJjiztTo4LTxN78RDm1JU4v5YUV5LyznfA28A5TMfJD1CFQ+UaAbvC/lSZ95h0MEP8AVzSqBFyoAf3x8waq9cueqJtgz/wncZkGcZUm5VS6/td9t3HyOozp68qzr2MbF2997oHxgSHSzHzNSEimJjMTaig9DYRK7VhhcKFhwSUt5m4Bm/y7tUfnQa4I00GKn/m2+9Fd986aUYHR6NJ579TPzI3/ybsUs4euW11w3rOhmhTEhdFS3cF446JDsee+KJOPvU086XQAmU8wDXm6rgaihiFBKAMe8xOs+deyuG794x/64Kr7SFtNQPGkEulwnffIM+4M/5kL3aUI0zZIn1DWlcfCWtKlFonbwIVv6i1Wq4wMs8RxZwxUeBvhE6XPvW9hYbH3T0GCrG6EBe0Ubo3PWtGB5872pk1g42Wir5Ex8aH59waGxv/0kh/ScrP43cbUbgPokTAQXyQRixpOF/W5VCGq5ohBu72DFpMfEoxCotQoVPjGNdMUD4FmJl7JpIbpSBwPc6bb1zD70gn48V3BtTOp9wKgGG25otqRnzZ9tsTm90+oohAwGh4Cgwe7bUTURMHWBopaOuuUpFJKr8iQjaeRHu6tqGBHNLHBRjnz5zOk4/9kicPHHSZRR4fVh0oZWQv5OR6Lmy1BDPyvHjxz0084QEw9NPP+3I5NQXXnjB98eOHfNZIj/4gz/IacN+VyKGCwYMBs/Bgwfc+8E1vX//Ps8XABcMg+GKL8oRwxADBNgwFwBlaW+JBXqNmXp+Mcf7PRSDkSEFwm+fdQP81faiNGiiHuk98MuebAJb793i/D+FRioZu0et3LN3yFAIq03YcwO8QjfSXUqLISnhJuXt8Vu9w3PBkm7ee28J0aY9bdCDykwhnQrbdeC56ksetAGcIyzJD0EF/jEoaD8GxbQiio9JpPbSSLlPTbHJ3oQNa+Zk4LFbXJiPLjxXMg5zCW6tlT0wgIYND7WVvDEM02hJrwsHudkAVttcR31rhao6FzqhDYAOus8nJM2t6WkbhgHCk7Z3tudhexh5SF6GhnKCYyrqNMbS4MiIMgOWlaXowEjPmJiNW31aPfiZOeaS5IZn0Oaj6jUjxKm7h0jUHlCKIoUecLv39vV7PgfKEjhev3HDhkq3IsYtfA0dlmEhyoTvqEvWM/f3wQsDvWBoMPkZY4J5EwdlsHNGE8OrBHBaHVA0165ds1emv3+n8zcQqwJKqDwxqVaCn1U9KHgoIek3w3vf6V7wg7cYfmMlEZN1F2VYLS/MxcT4uOe88LxNeGqUYVn2xCGf95dDKM+J4Ae6Zb4b95Zfkl1379yJq+oY3bl1K7oF9+d/4Afis5IPnCMzPD4aD+hAiKfwS62JJvsGBuO08PiI8FgdaBVLhFdWMDiXch5Qo/hb320ZH6L1c+fedpmmbX0EbcNb8A3B+zspkl5f+hmwLjCFj1PJ691W1ItMahqoDuTjvPRYF39bjAXTjXiTvKFn71xs2ZMy3RPG1f4CO96x4ot6ef6M6kl+27ECb/2JRStGCnorh8ah9YfGxyccGpqbf04I7OO+EHt14DcITU9GIr8YH1t042+y99qk3lOneoEoM8xdiCbTJ/GU/E2UihCwFYmuCFWORkawIxRNSOSsb+xKU57c8w29YIjVXhHVDQWwsKSexsycJ0IhuGHSLCsj5RdvB1cbHrUYNuqp6Z5eKm56hmeyXiheGCyJmZUqe/fukaI/EHt27d5qy3cT+BbBicCi3UUgM/yC0mOCKl4OjAfah1DGQMETgtHCNY2M/fakHD58yIYMhgrDRRgk3HMlYuDwvqQ5rsh8lN27d1mok+bUqVM2YvDAoCznZufck8TwQLCkkcipv9mrh4HtMTFekompZwr8NCyBI0gseEPZc+UPQ8+KRsIAXHfLgMyeeQ4P0JMGT8VbhYAhOwRJLgHfsCeHnjHf43UBX1lm4gzE65/rhHKjPaqMDQ/eI5gwCPBA8GxhPs8NQulxrgsGNeUUAxnvE3jiO4YH+CbnN1BXhpbazSMMXXDcOTBhOIRhgxRkDE/I8FGkPpTjb1U/w0/PDEOVm8NnaeRhrDEERF2ST9KTRj2oAx4fwz07inqPZ4yJm2sug7LIn+sWflRPIvAG35SF12dufjEm2Shtjl1Y1/3uzNkzoqFjUvwr5kkEvg15YKm64JkCF22iXzaAs5xQ/cqcB+icugMz996FM/IAZ8yNgJfx5jFsAPw9L0fPMHxQIt0ypPAEMv+KCjBnxcNElfqbvgQjjA8mesIj8KsepxzhRgFagDxcP4hRAeOaQAorHxIocK2OJXzge3JWGcCWyCZzk+Njnpdx7fr12AOvHjhkgwiZRVnV3xOof7mnvtTRilNXfm+l1T3eMowRPBGXzr9jg+/YqROxQ7h+8/y5OHfpkodadoif8DphrLHt+pknn4ijkg/VAZJZYeK/YO6Vg4hNbAT9IR+p1/DEeJx7+80YvTtsD7MkpRV0GRLiWrx6BrICzwvc3XHkviIn/DwBXgmVtPpnWCpUQPGeQP58j+cCuJAauoW+soObNA5vw4/gFhjCO832Jm7jt+AK/nL5lcogQ8ibdyUtZT40Pj7B0NzZ+SM7amqZ7+Hf5VpC9W8YHASAlMIM1e8RRHpgokCB4uqGENA2CE6+JUCkFdLa/n4zJ0iWGfdmQqeC2TKJCUqRbyAIPiVPj5lLYHV2dcSshCY9NgjpPVa2golHQt6CH8Wja1GclA3hsUMr6ciPPHKYhnJleImQEZi9vT1S+HtjoNKrKgKjEOlHCSX9B8VqAURA4U1NTTliiMBkwIB6pdLYnjeC0eJ9KdhrQVcMmJwAu88nrjK0U22AsHqBZxgmeFAeU4/o+PETcfgIQ0CDns+AuxXmZaY9EyxZKokCZ24Nz5MOUpgAR+pVmHZrDBYPlISYElXSF7dqBa/CC/hAqXOP5HsgmkhBhfJloyTwKIEs+HAvCjAdMkeGXrYn4Cq9YagIPdr4IC2/KVPv5wVPDEzolM2KaAseM3Jn+SNDFlSM/SWAq4Wa8kYhQscMi+HdoGyMi9KDYryb+uMhBGd4SfCiABNwA55IiweCIUTKR2F7no/rmUqQvPjGv1UGv1V1fbtumOOVKvM9gDOB9+ureGIWrGQyj+LFYr+M5B3yhWYIGAIeEtJz6s2ETwyeleXV4Jj2yanZmJllNc16tKj3/CjDLjJMUXiUJ2o1XO2VksLjapoU76D8YV/axqoX4E1a6jJXOWjNAl/PNgQTjBUCRhzwY77H1om/GB+qM3M99snQ3tk/IHjBA0xaZqVcLlmnbcAL2GOADIp+ixdqi0eVn+lDv+n9WlnpWW4WuM1zTltJV+6rY8lzK0qmcWVwaQNlp/qP374dY8PDMTwyEiOjY/Hoo4/FwUOH7QGBjkgPzZY8qDtX8idwD72AJwIwcIepImc5W4fK35Zx88Zrr6lX32iPHBOg//CP/lhycM584PrivROM2d309OOPq7NycKscYCeTIRaWFw1TaBE5x3CFsGQ6YpfWq3duetfUe+Ns/qY26pkakvlzVX35nvz4K3mXK8YH0KZUfkOjuvO/raDn21hQqPqe9AU+/Abf9rLoPZ0SaE/glGGXnRXeuwwlMJwVgSF1g/ZoY7XR74oYXsUITAOb4Dbq2UPj4xMMjU3N/0KI3AcyPyhWB4QnSIIZYJT3pk3kwRf0svBCMMYOwfGMQDp6YTAUeCYv93wkAHBrg2yelR50EkJGCATi4ko+EDrvScdzysTlOy/jg7F2iAqFBAHynmt6O2Rs6JpW8bYyJC0MBYFheNBTg1Bx5yPkEWLu1UmQDnhMl2WPnSZq2oMSBi6FOaqvJfK7WsCU31bsFSHDb+5RiOUZCoxluWzMhCuZeqGAqsuzQaerh7LUHgP4AwLvCiyJ5IUiKydM0k5+9/epjeolXXznHU+qpNeA8itKGmMC2KtIP8/6ZO+RUN1WysPgoywmJFrBKCLkGC7r7uqNbvVQKRc8cMrswmK6f7nHIGRyG7vG4u0QuUgAi0aUL8KMb/I3ijW9cxgtPMsx5jQ+cO2DL47ppz3FYMJDgbJDSEFD3qhO9YZeoANoxfMqVD5DK8AK9y37G7DEFe8QgXk5eEVo8507d2J0dNT3lGPPh75J/FQmVwID5VeO6vfQlpQEXqZCB5RLHvzGqLDXplIW+QFbDH2MjnGV5+29VScEK0rcdC+ap0zjQW2hLNpCntSD3U8xsLgnIQYjeUxMzsSkaI+eMHR/6pFTMkoPGZatbOUN/4ALfYMwtwIXPigjVwepbBQkTy0figFFG5AVoh8hk3pAVLSV76gHE3ZzYrCMS8EJWVKMaLyq4qhoVIeAelMfGzsK3HuyrOoNrxTjg3zML7pa8VOm0uZHlYt+k7akJ5bf74/vf+d2iAeZX/RAbZi6ezfeePGlmFK92ImZnvTxE6c8SRf8UjbF8y0GIHUjghvwRP7gGtnAM3CdyhRYZxo8RRhyly9djPNvve3hRoaxGuqYfN8d3R2dsaTy54ZH475gS17HT52MU489Gn2iU4ZPC+9AewwxQzOtjc1eSbO6IRoBOJKlK6rPlVvX4+a1d2N2csreLIZqjRvRl2Gg9hf5U2IJwJZy9HDLIPJQouT/djqVBVD0rzxRLn7P5FrTlWBUaJfnLBX3e8Gm8qlpxbSpb8vQK/qAZ+zdhBygfNJRf+gNmBKoG7zvOihf11vXcv/Q+PiEQmtn7wsi5v9rAW6JIIIrofwugosAERNKOkf9Ft2ZoJi4xkQvDILs3UBTiUSIBwMEQk3LM3vIZa4FBEO+RE4hxWLnu1I+VwKTFclYr6zQGN9GQDLZdF4xzwsQIYrgILIkcoidMlPx8ltFk4uJFsEIg2BkNLe2+R4DBcUJ86McEX4MfZw6ecI7PJqgqYRCESDFGIFBCrMgWPldDA2uMGxJQ+Q37SaY0M002/nzjN4cApfvqmOWm8LEAqXyzXcK5FnqwZXvyrdTM7PxjW98I+5JgKXSkDFQGWcH49mbTfgBQL4HL8VoIh+Y20pWQtGnqqpNHITGLpp4GdgCvEu08ph6hV/84vOerLtvn3q3amdPb7/eMXeo3gJ6fUNCQThjSC3PEFKdVS7bmnP2Cu584qJ+sw8BkyYRTihTetb21KhuGE6mCbWDerLChPyhxXrVFRc0ghncsxMoww4o4zUZXjamFelZs2SUCcl4pHiGQYBhAr7vSvlwCCPPMTxQgtApZVMwLnJ2moQ/MMRQhgg+aJy5DdAnZeWQU8VQVGSeDkYiE1wLP1LekupHHuxDkiunmPyKFyZXntizIRrGS2gaAceCHTjyYXyqF4Yd3gaMHLxbE5PTMak2whucPfPIKRkfhw+bduul4DAe+J5vxc42nCAIBD7eIw+BCUdsU025GHxz4Gl+we+APXQHHbEyiM3KREXmN89DUh6EppbkPYYYd8noZzJuhercFuAAnWG4jMn4wuiDX3fK+KD9BOpJWdBnGh5+7PpCtwl/1Zd7PSv8sBV5Vv37fZFDHckDl/4Dya2xG7fipd/7g3hbRsG1W3dEC1MykO6Z/tn51Z4uwQ9vIvnaEFddgQm0BU6hHX7Do7QPeWD8eDdcVsvI0Fa7xu4Ox/m337bH5ft+4AfiR3/8r8VTTz8TPYLZ3XMXYuLdq9FUJ74RwA4dPRKHjx+Nrr5ue7AwVNJATOMpYSI5oDKZ1Iq3cl31mFXa0fGRGL1+I2YnkAfiIz3v7em2nF+XIQI+gLNlg08EB7wF0MIs9KDfdBosf9ENyoMUxPxSj/QhbYe+gKk7mpUAPIgEeGNVfE5ATgKfWskK6kDh5EHOafgyJMe8opSv8J1xpfqQ3nrKaaAr/Ya2eUZeVeGh8fEJheaW5n8m4J4wxivRxFOJhOrfEBkBBoZAnIaooF/+A+EIOwRgurWh5Qp5lbSVzxBIJgzTJwZOGjkECGxdBO8JRcqX5wgZiIyAErGxYiZhx8j0TjA5lIlefENdWOGB8uIesiIf3Po8008zRyrRFCKkQ8B7YpLqZuGmHpbzx+sxsFMC+KBXqXg1AgSvb7gSbexUGKHcE12XD3hXfV+UzPvvSUMAJgylUBdgX77lWoyOvE+l8FEC6VAm7nUqf/Lje5Tx2PhYfONP/9R7OqAI6OEjlBNfCbvKjXEBcxdhkXATvtQG8Fqv2Ki8EXSeICrBidIFpyxjfvazn4sf+PM/YLgekYBkzgpLlh959JE4fuJ4HDt+IpcwP3Y6jh47FgcPHhIejshoeTT27d9nL82uod3eD4MJfQzf4YqlN44yZYUFXhTmrTBnwafVyiBJD8uyn/MeAyXns+TBedAInh/ObMEAoTeKwYHhQcTYAW7MLaAdKHnggAIBtj293TZSmTCZyg3vUE6ivC+4L+h7r1xQWoxxlCYxFR1j2bkMmWcYxRhyHubY4gXmfAhvwjuGB0Mn8AG06pVEEqANygMPHt8aJw1sZb7qMlF4zkf3piHlbWNL9R+X0YnnA97AgDpz9rSHXejNM0yKlwmDqPQkCRglzGW5dfNm3Lp1y4aZsnaHhEmseCTgXeoLv2EYLkqZ3puccJswmsjDnibxP/XBW9DT2xv7D+y38Y23iHYTiswpvMLeKpxiCgy84k55kgrlAj5oC8NI28YF1xwC4o9/vqh91TKOjpVlRb4uxfu9v1MABJ5ALRoZv3odqzAaZDjdFzxWVtdj566BOPnIqTgiuuWMGp/eqrIx1oAHHhvoi3oRgAFl0jbaaKNeNEPZKHDghQEwcudOvPbNbxquTz/7bDwjXsIQnpPxe+GlF2P8xo1ohhdUzt6DB+LoiZOxZ/9+K1jogfJpA/BrgD8xSGoFT0XKtcEvGp8TLofVrpnxCfN5TvIWHesd84SARap5vgEmqdgNQwVoGtoCRugGFD/psutXlD7F8Q2vEl/OV/UAFvAaV3cMFenI8p6627AnJ/KtwIgAHsEz84P4Dlz6ucrxKjR9h4fUgU/1PX/Umm9L4L6S6mH4s4TugYFHhd7/scDWSNEP/vQrn/G7EkF+a0suFYMJSq+npDaSzLC1FmgQP8KUgNB1IhNNKk3yg+j5BlrhN8IPhY9goIwi1CiHbyxgyFPpmWwGMfOO5/SiPewiBcFqF4iJniwKCAVI3tCcGd2Emt4ByhZl6srGNNlOT97D+FDd+GMJIcI8BVpP7Nm3O/bs2S3Cpfec35Af+VIXIoLB9a08K8qivC/vSiy/yac6kjf1BB4oRuZ8WOhUynt/JD3ABh0lmBkVyIdQfhN4hrCDqQnkTR48m56ZjldeecXKhmExPAQYDKWufAuuiAVP0AFw9xJPGUkoT4Ds5dDgQvVGKVJO6e0NDO2KJ596ynumQDe0keELhraY3Etvm229T548FY/KGDl69GhlnsqxOHv28a3JtcclVL3Eef+B3PRtz74YVN4dXd0ySvrsau7r3+mhlBY8AepBsyNrk+rZ1MwqG+Ya5QROe1qk1BfUI5+ZnvU8AoZ9EGAo5vSssAPuur/znA7lgwJgWIE8eN7ezlb4LIkFxoKV4IrQw428juJV/sAA2KBUoT1wQVrjSfwA/ba2qM6iP+4xBOFXByUBH2VTNQQy7yi74IjhKDDuyauqC9d1GfX0HMGnhbPqZ3e1IooEw4o9bVitwjuGGNnXhjkXnDbL0ohWGXjgEIVJT5yyGEZj4uvEvQkbHsABvmGegw07KVjqSAcF/uEEXgyGWRm2fX39ijvN98wNAf5Nyp8dYKGJvTIySWNPS4j3/UeA3ovrfTMWF+aEU04JzrN19Mrvk6fE88Kxh7cEZ0+QFE6gTw/HVKLv1W6upPdz9dz5DT0Dz3xXeuWpEPGwrkn+zF2/FZ3Cfac6K/Wqx/31zTh8/HCcOH482JhtTe2eEozxZLBnyrtXrsbVq1cN95zEmccYgNukyyzHXgPxFPSS8mFHjNy9Ha/86UuxJuPuqPjgiCL8d+7VV+K8jJKZ0TEPUd2vqYude/bE0VMYQCfSEK0obNMJslhtxEuIgc2Ef0/CZs6V6oPRcevylZjCo6d2Qo8Yj3hDgRV5lJiGbNaPtDyD9lfXMSjVBoxxwQDay2/QIZV6VEibgLFe8gQG7vwoIEeQU/b2ikeAB7ACN+gU5nLBZ+CpfIsMdSCNAu+Z1wXd8E0+z7TZYc5vq8ND4+MTCM2trf93KfqzQlP+FWOC6N9pEJRnIIglZCAaYuPZ1nv92RhRvih3BAtKxEMqMjP5gzghNhBsA0TpKBMUI/ARziCdVS4ILKetlFGUcLmnnPtrEuT6GkEEE3ECJwfWsdqFnusOMRp1ZrweA4TvyD8FkCJ5KZrEVCcrTRhFdUql2FwRNMxhYVy+S4qkLQYlTPbv2+eZ9Ags/r5dKIq+wPG7CTAcghuBUIyPDwpkX2J1SGWWygEYAgdgTL7AAjjhiSCWehIZ071w/rzd2OxlQTq7/FHeUrR8a8VDPsI1ShSvBj1wFA5eAIQguAVMCAcm7fKt06o8DMa+nYNxSL1BPBiEArMSCtzwoFB/8sk5DTkEQWS4A68QRgeekUceedSGyTPPfiYef/KJeELGDb3Cz3zuczJ0no4nnnwyzj7+uHqij3j59OGjR2S4HPb5G+0dnYIx27Dft6EBreINwwDtEF1zpglGC94VhgDwSKiSnsjK4W9st46gA84okOWl9Col/SIgBQvRLftrYJwxA3/L8JbiJQ/oGqMBDwwrC9icDvoG5pRD3UgL7TLJEEWNIkNx0aP0cKHoxMupxRs+7wV+UXlcW/WNDQ3h2HQOLwjMjOVjDIyNjcaw8M5GYwh6jKtHBdM9e/bG5OSUlRZ8B64wtoi0156a5jxKgBVUHDxHD7m9vcMwwDjD6MC4Z+gIQwV0s7qsv7c/2CuDISSUIDyJ12NwYMjGy5B4jsMqoYfsmeYfxAXFcEdPeGNtxYZHDgFK2UE7KpPvgDN1dE9YdWGyK/fAAJ7wnDTBknto23hUXfiNbKINtJOef3pn0huBclaFrSxXZUgt3b4d12/djBFWTql8dSvEyDL4lIzvZ4TDW0qDYcvZLD//c/8+rl+/btpZWOJU75xnA81AQ8AZmWreVztShqaWnha9vPHKqzEzNRnHTp6Ik489avr53V/99bj6xtuxOrcgWqqP+2p7z9BAHD4pI/3IkYQj9RbkMHbZbwVj8+LFd+Lll79p711vd49xtan3wzduxjUZSXj76ptyqAuvIQYItOtQgTF0ZtkruBMxOHJeybLrzbfAwTxNeyrRHihdjUxh1SserR9ST/AN752n8kEuckVeMwmZe/gGmiUd/IDxQ0QOQX/KUO/IPjtEpIOeTESVYH1k2PiH4cSvh8bHnzH09/cP1uyo+9namk3hHWTrIfhWFO6NDCKIJHAF2V0SyjApwgECSoOj8ochoW9QQmzvzFg5GzoZaSCRfHUt6QmlnFIWzIzrEaLnN89tJIiQym/XSdmlEMAtjXs/iU0GlSdNLUnYUx/qgqJC2PCdla3yMEPouXtQGDnKkHQIXwiMdwhtZeLf7BTZ19vtfQ0QqAcO7Jeg7KUJW235KIH6fzcBhkMQAptvZ3x8WACufG94Ck7kB/zAC7Corle550rP/ty5c+pZ3fXcCS91rTA9ke/p3WIE9PX2eUt6VjgxRt8gAwT4Z08b9y69c4y6HMLK3j6Kt9mej8MShkwoLGUTyB+coQCgCQQN7xDG9BB5hkDmPQIR44xnnKkxOzej+wU9Y7KsDC0Lnpy3wpLXzq5uGyw9qjfDJWwGR6/+6PFj3suCDbVY7VOnNn//l78cL3zp+zw0hIfmbGW/C/ZKOH3mjD021H+XaKNfBpDnq/T12Uijx1lX1yCFhgEpPEhYz0g5zc7MWdBPTc94Tg1zAohjExP2OPhQN0+cVFT6ebWF39nOOdM+K7CapKwRoEy4hPYxhmgTBhRGM4Y3fNHBPi+KDElxKB74YxgJmsLorm9Uz1FtpX9N3cbGxrMeeg/+GDp6QsbakSOHbfywQRpbsI9P3DP84ezsCKinLhoAd9AYsMeIRYGtreSqFgwc+FXINH6hR4aGunt7RBsY/UwyFW1Uhm/BT3dfjzfvwmMFDcCZyXspD2o4h92/pVj0gI3WWBb6xmuvxPDwXadmzxKWEHsyrGiTYR2G3zAkmKPWilEtAw8YgjvTJ0YSeBTdQvvQbaFf6sGQA0YO15mF+bh763Zcev31eONP/ziujQ7HsPA1tTAXa0xyFqwa1O528TA4QulywB8wunH9hlecfeGLX/Q+QgR2af2jP/qjePXVV0238C6Grg1/5GAlsKvq22+87vT9Q4PG1yt/+mL8xi/8csxRphT9Zr2ghRHY3xNHThyLI8dPxLR49/btO3Hzxg0ZQrfizp3bzo+N5jAOMLbgAQxtcHnj+jUfKoc3EH4Cdj5cTrguMsX7fMBvMlYK7wJnYGS8KSJfi9wpcplvCPzmeRoc5FvphKJrKgZOkT98hyxAHroDIFrwnBLhtpz6DcwwlDGIyA9DiXZRX5QdNEZe0FB1sASq1JeQdYG2HoY/UxjYteufCaj/ZxgVoOqfIve8FXgN8G0wgwAUSV9PryePMaYKgTsN31Ywxxgmlmx3T1cc2J9r8dPbISuSstSDIFeYriAbAioCCAZjTBghSo/Ziq6C/EJwVp7KZ3VZvcnNXN/Pro4cid43uFOCfCpGxyZVpAhWdYbx6iSkCTCBrW5949UuyotJieIe5VNvJU2l3aOVkDMDqF6cVPr55z5rg4QTRRl73idFQxOydh8egG8JhZA/boCpUfK31VNCQNEj+jgBhQyTIjCJ1KkwO/Az870vIFBG1PP9N//mX8fLL30zpgRXeqzArOCLPBjXR0B3StlheKxvbG/cQ2sR4KYfRRQCOMUrAn55h9A4euJUfOH5F+zWrw6UUWIxlqgveML4oB7sb8I7aIf6UO7ySt4T6WnhGUFgM9aLcGT4ECOI3hhINDkqbzBF+xB0CCgE8ptvvBXPPPOM5w/AIMkvqVgpn/sCCwQtsdA0aZiIh7LDcGDoinRT01M5Ni7hxxAKsOV5GY5ioyd+FzhThoPL0jM9L+PV4ISKsxyad7QzI8tmVYoax86aPitJvVXDXG2nF8pKiUUZMk1W/L3RxEof1Z/loZcuXYpz5y/EHd2jeFma+aN/9Ufj81/4goykSRkeC3Hjxm23iU2/vJRXdbHnS/cYF+wZwbwajA+GuyYnp2N0ZNRwsQJVGtrJkBZKjI3wMAzx9hBoO+0YGBqKThn/OweH7LGh/RgP4Ck5UNGsVRMLs9Mylu8o37W4fOWiDKkZLz8/dPxRyQu8QY0yNDpkFO5Q3eY9n2kBA0vflg5JekfYhn97JQX0VX4DQwL1Yz4RMsQuftVnVeWNX74U11/7ZjTJoG2SnGiTgdytd+vDo7H/1CNx4vPPRbsM3/k5lrBv2OPxu1/9epw8dSqeeuZpG1msbmPC8g0ZBpRd5npBH3i6MPa9oZvw9u7lK/H/+5f/Iv7wd383evv7vZnbhIzHkes3o140gzHIKpwOye/BQ/vjMN4+Gcsry2wel/SS8lBGpuTbzp19bvN54Z/hTeZXQZO/+7WvxVuvvR63bt6IyZkpGXPzaruMDfEKxga49KRjyU335AQrKBc6htcwtPBApe6o8Jxi4SPKhCZKANbQSgpadXaUL2l5Xt6x5TuGkr2VMrahNcoAly5fuoJ2od+g1TXxG7VyHiqLVZnoNtcFec+frumppx3J35TrsrNqD8N3E/bv39+lXthtyaU2gdVAB7uFEOghyHbUswRzQTRCHaUnnLj3huDkS5CTeSSRIRTYKIqZ6fd9ZL0MDn0r9EWNl+JlnhAo6RF2JjAF7q0odaUHhTCjFvRpMEIgTuoBoa/g5pU2sfEhgdUhhdY30B/jEoyjY/dUrMSJiI7VC/Q8qaMnO4ngbHwof/JCKVMfxobZswHhY5e6euQE2vNFCYu//td/zDwFE9ITGlKPgNZ8J2IscCVQ3ncTgBPGB0KKSZeU/3FCgTHwqxac1At4GB/vCyinO3fvxr/51//aPa/ZmVn3TovCID/ywAggTyLKD0YnO/Bl96t+43nKLdP1Qv/wIDEfBNyBn2MYH198YavHVwL1K/UkAD8iSgAPAO+YgEgARqSjLcwXwOhA2CxV8IXXDk8A7WIYBUonV3r9Wy7j9wWOR3/nnXfiqaeetoD7swbgRqTHac+c4MFKHY7DR4FBgygCjKcF9dAxTKgv9fSKnaWc8MpyYegQQYpxw5AHJ0PjMcDQYdixGJzAox3Ph2CA0cFQC5NdMRTprXMEe53S4KlhzgpzIFDYd+kR37oZk4IBcNu7f3/84F/4CzLEnvbQwOjouA9HBKHQpFeuiTYYTmqE70QPZUWStI2HLdkhFjoujAMtQZvgcl24xODn8EaeMz9ACLU3YifGhzo07Z0d/pB2gQ9kRE4UTDpB1oyNDMfNd6/5VN3llUXlv+RNy4b2H5EEwmPIxFyMPM7KyRN/8RoR8cwi37ypoGACrAvN4VWjXMsP5ccz+EnJko8Ez+am9tgUn0ycfzsuv/anseepz0Tn0WPRrLr0CK6b4xNxULS064mnPJ9qWmUyXDB5byp+73e+bq8ZHredgwPpkVL+4BFeo0xgNzExYcW4U8YcZ+gwvHTn5q347V/71XjlGy+aFujisQeHD/ITLny8vlrOKqrWvp6oVV567U7W7t17ZGwMGu4YvxhRx48fFU5PxOuvv+HOAfsD0Vn4zf/8a3HlwjveV2RkbCSmZHywtQE4xCCEBwml07ZR4Udwg0HAkBkGE8YHNFxkCGUiKwj85psC98wTIG97yco7eAnjgw4mO8e2tnWY52k/eAI51AsjHNmE95b7+srO2wwXM5SJZwQcfrtIua6ba/kwfFfhwKGj/xcJqf+bVL8IJHuTIAmguleln2zuJHYyY0EIRBgBIYQhwJioLX3SCiHkAeOKa6Wg6rzZF2vsGa/zuRoiaqEuapWkWK/3lQdEC0Pzm/y5QpBcYRr36lQzflMGvXaIDu8LG+bcr2GMWcaCGKRLvYGdgztjdPyeGGNCdU63m8+bUBqqR2+W9FZ6FSVMeZQDczGxEsWU4/k5jk9v7Ae+/H3x1/7aX7UgxTPD9/Q4PkooxEug7t9NoP0IHraMRtDTk/+ooZRf8PhRA3i9M3w3fvZf/Wy88vLL3keC8XieA7NigJT8y/MGGBsmVVuZE1AmGINPlC3KtEuKCEMWHCBU8Xx8/ovPe5Oz6kC+tB0aIW9wh9cEz0cxPpiYSrtKG3nGcAs9XwJlQ9fMq2CIAoPbe7Oo/nh3wCXCHCOEWALlMrHy8qUrVrj0Nj+NQL0nhVsUd+nZflgoqwXgGyYpYoBjoHgyrL09eZLu7Zs34zd+4zfi4qWL5rdGGX8saS6bUrF8nSFR5pw0yLhmkijzQngGgzMPgnzhcYwVFMPuPXu9GunYiePxunq/nnQoHMMrHt5RGRg3GJUtjL3LuIL3gHnZBM7n+YjvwdE03p8KP1B/vAb1yscTu5ubhN9500fvzv4Y2rcnunp7jF8MAiJDeJTruQSCycoaHsz73utkQobR6bOn1fmQMTJ2x4es7d5/SDjsk7JatqHBzrXdXZz7wsZUqpNogk4N+7bMz3ESbe61A7yQjsUYoE7gCFlEQHl1dLb73Y6ahpi5/G5c+f3fjbe+8bux7wtfitWObhkXE9EyNxWH+vvixPd9ORr2HwxWp2DYnT1zVnzVGv/pl3/JtMAQ3sHDh4xjflMHeIThXuCF4YpBAn9Nz0x50uq1q1fj9ZdeiquXLtmAYA5Vt4yTRhk9Xi6rtrHp2c07t2NVtN4gnDQ3wX/QvviXZcJqO4YrRvvnv/Bc/MRP/PWYkyE1OjGa83d27Ypf/sVfiGuXLsfE+JgMjxkZuWk4MgcQvgZ+yYP3Racb9oQXHFNfPGgM70FTapz4OnkUYxg+xeNFu7kHztAJ+TIfCByUSdjkSYRHmaeCgcQ+QT60D9pV9AZo+p6ATBcpO3ByNh0hjJJV1ZGytr34Kcv8hwGle8rHUvEz/d6WEA/Dxwr/3X/33zXt2b3733V2dkiS5gmdjHkh+Gx9inAA9tpqjmOCLwiJHhLEAIPRm8H48PKkitCHSGzpSrhgtkBMWOQgzDObJZh0q/Q52ZGJcTB56Qni3sLjAAEY+UpbCCxZn2/TOtbFdaJ+Jgbl31jpzTEezNJJJp3afap3FgrUVXlRHwwRXIy0J5/l0AMCj54Sz5kcR2+Z8gcG+uPI0cPqIQyJ6ZlzkDP1cd/SlupAHd8b0ujgOa+2X+cN9f/Wbz44oHDLxkkIo48a3p//Ry0PWM1LKbwsw+PmjZuemIiR53fGUeIdAUAEafZUKX+Y2WO0oilgi+EBfWGgIuCKkiUtuOj3zpUHbEi8Pzg/4aGUg9DHGEEoUz54ShpKIxjhA52AI+YPUCdPblYeND29HOBFP1yf3FcB+s2x4RSWlMXppPRQd+/Z7fpW0PmBAXgRoNYCH/+mGPOUBLSUJDwG/ea7LGtiYtwGELuEQn8fFuz9Ux2hPYwwNifrkVLeKbgxZ4XJtvsPHvLhb6+99lpcv37T7me2WYdmivL0viPsMyIYceot85c4A4bhKAwwJuWhbEWdNghoyZDo//TZs17y+tYbb8t4UA9fSvXatcvxxhsvx/m334gL584rXogLF87HO+9ciGvvvqv378bFi5d0vRpjI6MxpZ77uHrN81JswIRj55dEZ+qjyBgSPGQYrSzJGBGs2A+mS21kLlG9FCbQBc+oIlZazM/OxJVL7yhe9NAr83iA6apoo2/nTtHIgvC7IkOXlULdgvM9lT2qus/EhXcuSnkuWpnf03O2bsdQ8lJlGRR4BfAcAF/mBjH3hJ47hj80i5IGB8CM+QWbMtyYzzJ+5UpMXr8WLZ2tcegzn41FycThy5ejdWklDhw9EjuPHYv1+sa4ffuueRnKef3VV+Krv/WbcfDAgThy7Kg9PMynwOAmwgPIOWgeuUcdGYZh6GW/+IZ9Qzju/oqMD7wAn/ncZ+Nv/O2/FU+x7PbpZ3ziNsPg127dlWxclQxM+qnbwYRQaI4ls002DqB/VvKxpwsr+6B/eK6rpztee+UV718zJngxVwk5TmeVzqW3VRD+kC7Qi6kffoPvlScyAdrD64xswLsEj0DT4vBKYtGA3kOnBPNQhY+E9pQzlVDkAUYjbWbFGt+qMBseyAEiMgfZA/96eEl1IEfqjbHNkEvKRCKhIpP1zxNOqZ++h+6QMw+Nj+8y/PP/6Z//3bNPnP2J06cf8zLGZ599Op77/HPx7DPP+mTWz3z2MyLUp+KMhMxTTz0Vu2XtMqbOFtx4AJgQyFKxx/Ue4uSefRl2DQ5aSHCqLO5djBoUfzEqYByIyK414RMkMlZaaIvxOHqjRI+zCfO2SCsWrynBtFFReJsiPNLpGcLSS2MlBJhMV/ZuYFWBjQ9dIbCiVHDVpmJK9x/54+7mQDN6jQh2euX06HDN9vR0eV+PoxIc1A1DDULGek+izVB9vx0gZN5lfG/ggUr/oM8+IMBIZbXLxzE+CNStxI8agDM9crwed27ftpLG+EAg8M54gPl1dVDe9nioCBuJAjd4ZdgKl7w39Kn0rhBmRIQFeBoYHIr9orMUxu8NRZEToQmEB7BgHJyyURCE0j6e0aOjXL6hp03wMlfVlzwsDEmrZ7hp0y2r9uh3oRXuZ6TcGFai12njg5Bo+9ZYAmRJXdRefixJkV6TMsIbw3g4rl+GWKD/IkAZ30fgls3FKtk4VGddAs+oP/WkPXzrSXyK1LOtrSNelqK4du2Ge5MgxfylNkLzeHFQPjkJuN4bRbGSDU8IsKWOeCO6pNx6+vqlaCajvkk9auGnr3enXf4nTj8RJx47E4dPHJGM6I+B/tro7KhRvs3R1tEfbZ1dEu5s0b2u9spYVJuZWzEjZTZLFGwZysMDMj3FCiEpNK4eApkItqa/d288xmWsMNQwPT8TjTIm8aYtcObM2LjqOBebNQ9MS80ysNhJdE7PmIA5OLTHMGf+WGNzW3R0DtjbyruxMeZS3IyLMkA4PgAvqnd0VZkYtsUAYbv8Mj8sjTiGxbIOwIlhquyIQMfqmKmN87dvxtLEWNSrJ95z/Fgsri7H0thY9Ejh73nkVHTu3Re1yEfhjrqMSpnfvnYtpscn4sjhQ7Fn314bH9Ao+wsxLIOBSNnmAbXR7VU07hXxLuMZvfDW25aHnLr95DNP21hiojAG0tLyarzy+psyKhc8CboJePEnQsMYgF/IS6RiY5thF4zbd1U3JqQyxIbH66p+31NZ0JM7b0mMyXuqH/RMPTFEyknVhTfT+MVAwEBPj8SWnNcz8ilymoDRAG9Sz5Q3FS87+eo5PIA3mrl4GB/kuyz8Ybix+RjGPt4+p1VZlJ1DS9kRRT5lx0RlU3eVwTMC9aNMl1f57fR++zB8rCAg1vXt7Pt3g4ODPRgUMNHZM6dlgDwbZ86cjWNHj/qAMpYpYlycOX3azMfKjieffEIMVu+zQJ777OfiheefjzOPPaY0j8ajp07KCDkWR8U4j7L9snpdLIvzhEAhz9tbQ5xCNoT2QJY7vfj1NSz6JEyQjHKgRwiSeZZEmYSn2juSzvdKxBMYB+KEMZmh3tbRZuZivByicl6Uzb1hIMUkgwLDw5a/mIGyGBNnohWu7NKjzF5hq3o6bepVDsXePXtVp7TeMTxQprlNMmVkO741UOq3BggaQybbmu39doH3CDs8H/TCPq7x8d0ExkMRxq+9+qqVI3MBGHbJuqfhQSSUngqKBsa2wHCTisHAfAA9Fz4RGAgL2sBKDITC4FAaH0wMfH+gPMqhTPIuxkfxfLDahefcY9SSljKhLe5RvsAPWKfwynyhHb5hKA7jkwD98S2RvDD2cOtuGR/fBk0Fh6bMSjp6rfNShgyXURZp5hfmreCoFzTAMyZhoiB8HlIFlmTxbYr79kEfvvrqa3FZPW74EBcykz8xfjhGH95njJ+yoGkMbwz1YtQx5IAAZw4Cm6ex7JY5DW2t7dHT1a0Ox4F45MlnY9+BQzLKD8Teve2SG+1x4ODOOHDoWBx75HNx9JHHon8gV/3sFW450IydbNvVxm4965BSbBOfcQR9q2Kt4IsCacEro1gnnPBsSbLizt07nu/kjokQOKde99zUdNTX1ahO4mXBrrGlLTbE31MybPBk7d1/MGYm78Xc3Ix7xqy+q6tZj7Hhu3Hh7UsxNjLmLfBR2rR5VG28fOmSaD6Hk+iAgHN4W0gy/ggoU8smRWiYvKFJaHt9cT7m78iYUZ7qrUWNlP/99dWoZ+mvFP7gyePROrBTsGRvlYibahMbKTYozwcrazEoeO8cGvAQE0ZHkVPgy/wifFGnQiPe/VnV86ZwMuzefv0NK1tWbe09uN91Q4IyKXRSMGMOD1vWMymYoU+8Osg68I+srxeOOYmcjunR40fciRwdGfGW/YuSjRg+Ao692ngp4T1oCl4xnwpGROhv62Rm/SMN8Mu6A9PkT3tESVeBsd1fyoe8+DC98Slbi9whWMZU8kfmNApWDO2xAIE5XtSHdmMkYjySG/Kr1MGecD2js0ReW8aN+LWIbMojOt1WnVRF//8wfKzwj/7RP/pRMcnfA2GMp7JKAQbr6sRVucPjoO+oJ8Cs/DwJsibuSunAABglM+qlHD1yRAaLejuHDnq/i6HBASnl3bLYD3vzJ5biPa6IK/zNN98yU6D8jURhEZuWyXC488EyxFeNXMp0OhNd3hMQ6AX5Jha9wE2drnKEQJ7ISW8FwcPwiAWE0sK0xFSImx4rbm2r9CYgRD2nh8DERXpdbKbU1wfz55bUGDXAAJc4Y9o8h/lRzuwBAZN4iAdp8i2hQskO5T290JzvUpQd7dkO35oPbUdhoUhw/9KeTzuAu1H12F5/7Y0YER3AnPTMuZZYcIJQ4jcTIDEyaA+wB070qDAwmHPQJjjSW2SMNj1jTEST8VHxfHyQ8UE+GBEIFNLTdmCBwqB8BCBXDFqe8Y5A2XwLnLPXkz0e0mBw8E0xJrFEMJDwehFIR34MPZAej5+Nj+8QCh6pA9F1Vt0RaqwqgAPSaILWkzapJ7wHreHSL4rlzxrYmfb8uXM2WBHu0BzVg+YZoqA8l6VnXBfxdqitCHMBwN4K5m8w9MF8H2TCzr6d9pQsLkypg9EUNeuLMX7rSgyPXI3+3d2xc9e+2LX3VBw8/tnYs/+Qfu+KfQcPxhPPfiZOnXkiHlWn5lHJh9NPPRWPPfmk7vXsicf97Phjp+PM00/F2aef1u8n46Q6P6efeDJ6+ncq/1EZDBc8bMP8gqaWpujv64124Wtpei4mJ6ZilwyhWuEQjw3ert179sXI7RsxOzWutjZGZ3ddrC2NxYU3Xo8/+cOXvb9GnwwSOkXDI8OGw8jotqIlACN7cZE3oj3osJyimxOmk6YI4H5B/DJ986aHkpolT1b1rGZV9RW9oVcHjx2O1r5+0d9mTN4bt9eNDfN2D+2KkRs3PaQFzLp0xfhID156jskfWvUwon4T8HjgNWAobkNGDitRkE/smbP/0CEPJUFnhd454gD647t9+/a6U+nyd3N6drfkNh6f5hjaNeihF+gTnuBAv2PqYD733HM+eJIDBumIDg4NeliGDp8KcBkI+fT6EYuXOw0CDCkmmLMK0V4TUlWSFt4p3zkogQ1OBQwE518J3CdOmIybewbxliXADPMzqZ0zi+DxnMuSZzOl8QE8s0wi+CS+P38C+C1lcX1ofHwX4Z/+03/67wTIwQR4LhXMJYgcvLSp3s2Yl1YxgQmC54yEK1euWJkjwNnvAYLp7WEHyp4tpoMsmJz2xuuvmwjZcY4x1G+8+KLKSOVKWsplWMPCQWlQ1vwVxBdCIDoI0TDONuKxUrMXTRof/qU2oNzouaLQaA+TmCB07s+ePRNnzpz20fF79u72s071qiBKiJPJsXhIOmUsdXa2qyd0U8qxKTo6EczUOYU1S8ToIbC5FAHYUWfgQv1o37caEYRkyBLzfQoyYMAGSB6SEIPke755fx7JJDAOxsf3yvPBpC16hq+/9prnJFAHBHFhQiKBdtOb52wVT26UgCs452p8CdfgqE205qEwwRSZwtwhXNpsXIU3DuFbHQo8S1nkiQAG7gg0nmOMFfoqsZTt6PvEJfjwDpeipa26WTjnBmAIJmiMfKF7PB+UxYZyNlK+Q+A78uI7lH4K3BbPp0ApADvKw8MBTXV0dLrXTloM3C2D4M8YWAHz9a9/3RvEQTc29NQrhFdQmpQP7cM/0CB1zn0scqv0ZYZq1BZwViMDeWlxIQaGcMU/Evv37Y77a2OxPv9G3Ln8YoxI2e6o74+27uNR37QvNms61fut8Ijy8moUu9WFA8EYxcMmUES6/3lOz6a9YAxt1NQmTurrmH+wQwbE3Xj9T78ZI3dGZIj0x7Gzj8UjZ0/HLt3PDY/FpAySWinqwQP73SFZEh0+WL8fg8LZpGTa2vJidHa1RmdPQ8xN34zLFy7E9XfvSl50eI4Gco96/fkf/PNSrI/Gnl273UliiSu4AFYYzNU0zXMiv01YJi4Z3zNTsSHct4kmTzz/xeiQQp9TJ2/68lWvxhs6dSLqO3piU+1mh0/20GBYCxqVKRcDMgL6ZYjgCSqh8EC5loBBhKhAhroeavvt6zeMXyasHj52NFpamXcHKnMockjGAoH5LIeV5kkZgPv27ZERkbsJ05k8pOeDuiKfaWN6ggUD8T51QIbi9aCz1rezLy5evBgjd4cNM/Op66UoGkBGYsRzpePGt9QV/wW4cqi0i2+zrnnlP+8wrfflGd/yGz4iEtAxGEjsLcRkVjqCGGiZFvmU3xBoU+lEUCdolEhe/CYSSM/3pTwCaeDnovUeho8Ybt++/YKAdxZAFsBmbx07LpEL4FGIxK1ZxUIcGEQAI1BBg8fsFHhfAoYAnhTmBkyMT3gGdFHMMDZlkj+CkCu9XaxTnpuwqvIqgSd4NvJdKuYtghARIaCou1qjNEmETJxiie9ZCafPffaZ+Gs//qPxE3/9x+PH/upfiZ/4az8ef/en/0785E/+rfjRH/0r8SM/8sOKfzl+5C//cPzAD3w5nlGv68iRQ1KCu2TlH4gzjz8SJ08di50DfSpdPZVp9g8Z8x4NMyiX2ZlsY8Uy/7AAcadBxNyDbdJF8eGtgTkqra2KHxxggA+C1acRwJM9CWqjGVqKoTA8dfAs+UpdTDesLjGzo/TBk3CjSAB+ds8KFgjaMrZcBBDKkfhhIQ2FnM9AAO4eupMwIHDPvAAUCe9Yast8gJmZyZienZKhwnJFen+Ut6k28S1nQoAHKRNF6uoJZpVQYF145qMEYIZRRB0ICQvwzF4KbRLi3Z7XwgTIDjb7auXwwjxbp5T1SYTSDniPOpjPhBwUPQfm2fuiJwylAHdSY3igYNiQjJ4krvWmZhkAQgtygNVC9fXNghV7QTyIvqE70b93PrqGuqO+ZZdg3i4Yc/wCh6PdjwcbqfCY7Ep1vJpEMKUO4J0eKnXCOMHowAhFidCL18ucH7S6Hguzc7Go3vV+Kcgvfv5z8ezZs9Ghdq3em4j5yfFobm+JQ6cfjVoZvUyUfSC81lZw19Lcpk5GTzTUSwlvNqrcehkEfbHnwEE1WO2WIToghYz39tzbb8U3X3wp3n7zzbh945Y7VNAp+CMAI2RPMTwKrvifyKTiB4KrCCcaGAbq6HInYYfaUC/+6Bbu6xpz0iwyC3i2iiZ2yDADTjZERRd4BkiRdJe8Vh3e8wu4WpWHjIT2OHjokI3YsuU/MpK64kVhEn1vr4y3Y8eDs5IwINj/Jd+zU3C7jKE0QpjMCo3SdiJpaDt1KTBIz7Dy7O6JHrW1taEpGphnh5FJhRjX5KJGUBevTNK3hpfy4XXel9+k95P8s3yXHBF8yJNAXsmXiQt+I38tl8hHv3kOTRfY0bmk7JzDR6eNPOgk3LcMgFfhPxvL4t+SB9cSnGfl2bYEfxg+UhDQ/nEFpf69KYsygZ1MmgEiyVnQWKjMMOcchTIODYLpmXkViBlyGzncM8aHAINOyhgfLmcMCIQOSGaoggBTQ5DVBkgJ3JffKC1TlcvK8qyw9IjTFplMynN6WDAcz3HDH1IvmrNATp95LI4ePeZ5KEyOZcjoC889F1964QVdPx8vqHfypS+9EM997nNx+rHTMjoOO548yfbcxx33qqfHcA6KExcjJ6auqLfIkItd1KoWhKlKv6cdWW8eQ+gc3IbrkaEWer96UQvTUO/cca+K1j8wkA9MAoN8LwK4w8WNy5KAMEjGz3Zyz8qo0mbwiNFRLajoWYNzFA/LozE+CamU0ythUFQY+8NC5p3fENLAyB477zgin3kpGMB4aZi4OKNe6Nz8rOHO6cjsg8GSStXccOQ5Rgq/mVhcJqiSZw6LIACzTjwrIZu7jWe3kzZWYMOVekLfwAIhxzAnaRCA7HcBn1Qb8eTP9dvB4OMG6mDlWWCrCL8bdopJR9m7ZbImkxDZx4UTbuFLDndzD7JOOJWhnMpDyqiuJrp31kff7sXYdaw99qk337/7sJ6ncqFdDMN5e23de7JmhSYMU/42M9J79zbzSit1YY8Fy3yhOdzpKI4mGSatKn+wvTUON7RE/735WH3xzbj34iuxdu1WNC2vRjv5qzUb0ISMhmB/IQUMmaYGJtZ2yJjYEcN3ZUyvNMTuvQeju19KU3FARk1rW0u89uor8fI3X4orly577ld/b59XkdBjJ4AfQjVdbNOBeEKdi/tMomcvI8tHGeUrMnAFc87A6djZj6VrU4G6Mkck5Zt4TTSybI+N6NlPCNwl3krZhO33JeQ7PEd4RcHt+PiYh7aLwU05hTahS+gQvPCbUPKHZuiQQp/gG8ODVyVd4euSHvraNTgUuwYGo1UGDofSWTnrPXgmPTgofJv5mAKcRsKcuzRAnEJBdIF+4voemtEfbSGPUn7SNdlUZFF1R9DfURvyoXNROtrUA55FDqTno8jVanhURwJ1cfSvh+EjhUuXLp1tbmr+wUIADhWgvh+RuIKxejmKul+EvHtoKHqkzHnH97gfmSwIWvmXpAPR1nlckJnafM9MbIKtS1n+9Egs7CAWf5Pjl7mHwLdHp1NDSIoQzH31qLA/7E5XpP4YBggsryJYoueJwqyRAmJjIPVyJcgY0+Yo7/lFGQ8SUjaG9J0nJam3Qa+PFTu71OZBTidVTwJDBoZmNQBDLmlRiyGos+oDqQI9jAjmSMDsBaYQONf0bLAp1JKU5IzSreoXXqDlmJq+FzOz0xIYKOVkFPLTl/r/W0Ox0AvOPs0AQ2Ms3RcsOX2VmeP2RIFHvaOmiRsYU/ThmD1tqgdj2+Oj75mYixEC/uBvhAJCyUpHSj+F3kdna2AMHAqsMUTwbiwszMbIyHBMT08a3tSLcWzG5hl28EZcSk+d8ZZ4jwIrK+ouWhRuTWMV47nQXXEdGzNqe8J/m4cKLZGWHiG9z2Kw8y1zOvAiUW7CJw2WEnhWbbRl/t992ET5qmx2lU3jI/EEnVIu5YEXdglmB8gmKRpwAV/5wEYUqa5MCtdr4Si9EmXn35YONmtbjE2JlLbunTGo3jJzQBplxGG0uNcto0Xi3HDHgMHDg4GxQ7CuJU/xB1fquQl9CU5LwgeejjXhCR5raGG+QV8MdnVEzM7G+Nf+KEZ/9j/F/C99PZZ/7+VofPtabL78Toz93jeiRny/WZEDxaO2LgNTiJFR1RjTU0vx+jfeiWvn70RHa0ccOrg/urs7ZGAvWllD28g9lrse2L8/9gztDs6ewQAiCHymk4IaeJQ/Asb1qjojGD5ebipDbkVG0cbKqmmqob0zGvr7YkN5bR9bz3/O1QbX3Nh4rItGlJmfbYX30YJ/Km49rdwk3TzwxFO8gETvd6HI3BI2U2MokaFbTmhmmWyhM+j2wwKvoEvosxjUJT1ynpWOO9U23iEDSk6k4TtoDT5Adrk8WRpcuC/860L0pZ0l+VLNgk8rno7M0bxJqDZCKIOnLK8t7cmgPPU9z+BNZAS8aK+cvi28kPcZKY9nJfKMUOrqNvnJw/CRwurS6j+2m7uQBdahgMl22Lh9i9BnbgMTR0+dOhX7fHDakMcAmQToMeq2PLyrbLaUyieRjZBnR1AmZyKkoAEQjsKC+BmDBnmUVXbR8w6UMgiKMORdiVbwlJH0o5iEyD2BvBCSHsYRMRF472ciMB/dLWE1PTMnBmR+CUv+NuLFV16OX/6VX4l/9bP/Jv6//+pfx1e+8hUPExFWVmZd1x019TJIWkRk9bG8KKEgYchkJepFPRl+yh0qa2ScdMaKetXjUxMxLSOCHSgfqHdNfVVLQQfhKzhs4vVZlgEkATqBcpyQ8EbA0i5Fg5HGCReJHn/tx5XAL2D1Xgb79II9VjKK2AHzPh4bKWQ2pXuAEFE96LflChZqnpUWWgUnhulyH47C6Ov0aNUjVIpYkzG6yK6ISwhmKV3RHTQBbD8sJO4zEkgLHBAmwJvVAIxbQ7NNTXU2ODhaHy8dwXQnY5crRgBwZpL1quoyO7OgZwwHIsgwhPIwN5bCUneELe3BewI+OUME4VcEFIG8TX8oP8XiPeRKxIjFKCENdShj32k05WQ82kQseVA24aPiu1CL4bK8ZMUrNWEFgccH8kKhs0QdxVOjK65uPFyqjPBTmf8hPqEnTo7w1vqqDGgp7zI3ifumVinT1p1StJyrU6/yyAvDPPFTJxoo3k7aiKHNeVDzUyyRvRdTd0dieng4pkbvxtT4aMzLWFyVEVAnYmrrEOy6u7yslrAig3JxfDJa2tplYKzGjntzMbC+I/rGlqPv3XvReeFW1J27FjE+HZsr4jXhEXg6SI5AX8B19OZIjF0fjbr1mhjo6om5e1Pxzptvx/XLV2JDuKYTcuDQoThy8kT0V+Y82IgUbdKjTsUo3NPDlkFFS1FFPMbQGL12PabvDksGqSet53dvD8fcxJQE4WY0sPW3OmWbgh9wFjcYJ4V+GCraVCepVnjHGCRPK0fBnzTQA216T8Q4hK8UgTWdnXrJuU7VeWdXd/T3sR8Qy4BlDDfnIY9EVm5xqq6HSf+MAWN+WbhdvS+DD77g1LzsQ1WoUe2otMm0gXgzPSMrtocytgKGl2KN4IxMYdM8jmuwASvaKIbP1jfKi9y8egbDDjgI3nRQ7XWHvhXpnELz8LU7O+SDsHIWyOBt+VL4rZRR4E+wDPHdw/Adw7lXXz0iwfxjMBETnAxwxYYm9sVo9iQzAkhlmRtHjnOIE0SB0GSskN6+lYiQUlypGSpUpsD3IIgJpewNQSzGBj2vQmilFwaRwDwg1s9VBtftKEKopK1o5i3ioEwIBCY2I1sYiAgVKZNZz95qV4YQk6F+WwbGr/zqr8ZXvvrV+Prv/E585Wtfi1//jd+M//yffz1+7/d+Tz1ltoh+YNc9vQITqAgZpqU0ejUIH7dDEWVBj5mVEBgiGBx4UvBebCBQVIckaGrNqaasrkhDg974wvys8lCvUQyGu19ZyjhBEOHRoHn60N/qa/KqsDH/F4X0aYUCQwK48U6halsaHBgfCDnBGyGhkPwLs+PxkRGpxhTFTDNyKCPrXQQoCozeKfAirXtLCaxvG6rTcE9dUW4cbsZeEZSPwcFeFENDe2Qo7/R+Dd5gSsIXWkYYYyQz2Zilhhjg8AZ4xUMGLlEs0CNGDfWlR0dPmk2c2H7fvSfqL7jgYaMu0D+R77iSX5mjwhVjw6sm9DzhuujJvNAn27czZER+JS/yKe2tbvdHCQUutAc+YkktHQsmmJa6gY8cSsllovAQQ4ls9Y4ygYYx0oDtkhQzLnovs7RKoG3tulcn5L7yeyBj7v54LC6NiA9mVb5oQfKCWpM3XhU8D+xZwfLZOv3mugPYiMeam1GKMjakGOuAEUOpIi+B3GF1Ba/bA5+iGjWiPfHTDrWvpa4pGnc0RuNGbTQtCh/DE7G+wEqYNtEAxoNgLTwtzEx7eS3bcJ9+8qn4wvd/OfYeOKh6qx01grVqiogZZLty1Qd62bV3jzcpYwmnA41RlNRxBF7QM7JifkFwktxYYw6YrsM3bsTlK1diGi/ODMfS35ehxhyQdsmSPNgM/GwZZpIN8D4GG7xO3laWeA3tTU0jJWN65dg5+v59vktvK/IZvDcJdk1K16Q8WKWU8rbG9IRnj3vkOkYIz/jmuw+p1NmojeW70EyRfQ4VsqVNPCv1Z9dTfm8apsnH1dXI38qrIi+I0Ct1J/Ie3Lr+pFf0b8Wc/yFdpbL4xnnpSocU3i4w5x0yHn7gnrptwUmR/EpZpQ7ggfjQ+PiIYfnBg78/Oz9bNzI2aoWJ0GOiJEvL7ipygiZLa0fGxuKSGObipUvx9vlzvn7z5ZfjHV0vX7kaFy9fjvHJybhwUc9feS3elsC8cu1aXL91y/GtCxfi4pXL8dobr8eLL70U5/UbpErjemZ3WRtPgEBAKgEEF0IqSK+OyfHvVU58izLgTzlJcYuoFflNcla9dHZ327g6f/58/Odf//X4+f/4H2Vw/Hq8+eab3nOBA8Nuqt63pQA4/RSBCWMsSJBwNgIb19ADRmFhzFC3JPRkIogRIsb4cA9fv+mlIARgGitoMxCEi9eH/HBdciplbrBF/sBoXQIE6/7+g+15H7QRQmcYiR5NCZRdLPpPI5Bvdd7+TZm0SZE20QsxrA0Ry49Ke7N3wj3vCl75xt/ZMLufXo46eozgMeGU+X54m0q9qusG7FIgIDg4LJB9WViuyi6UXVJ6LVZ4eL14j/AtaTAEOGOCw9bYFKuxEcUKXpkHsqR2oAQ27O3QpxJaudJoYnzcQ3msBqFs6kCdCk1wJcBnRBQ4q7swWIjcs6/E6Oio56e86x1ArznvMgREnsCumuY/TqA+drevs3V0bXYyKhM568CJIvwjtvLOnCmA0+sBvTF5fFPaeEXXBRsjq94srEE0i7V5/wH83KOC9os29Oz+sJDxtujyamysTsY6w5ozc4y7edMyn9Gkchqa66OxVbTf0RrNnW1SyMJPi4xCOjlShvyubxFf4GkQI8Pd0D7kRD+4Vp2nB7JL1DJF4bytNXZ0d4a0bKzLmJ+5eSuWJdsYFuZgNQI05U2n1laid2gwzn7+83Hw9Jmoa+uIwydPxedf+FIcO3HS5TDxc342OyBQGctIWV5P4Df0ipWCQUeH5J5k5+TEWEzfG4uVhZlorVfPW/C6LePjyrtXYnlNckGGHPRTr3YDQ3hemHWGxq9jyroiA6FVkhCLfKyO9j6JzzKieMkCT4LMQcGoXjLnvhQt3koRQ9a/ipbAN0YxodDrdxPImu+Rf3iGzQ+CS/JENoGA+Cq8ncaBottHAw0K4xp6pH0EeLoYHSUUXgMmhefofJIVHljPb+Kd0iGr7q9X5JbSsZOu53eJmNbgXcGG4tOgpi0pW8i7wNz4UaBc2laMkA/3zz4MW+HXfu3X+u4MD/97Cbk6by4j4HPU+GXOAZASviFmnRSjjUigsr/Hb3/1qzIe3ohzMj5e1/UbL70Y716/Hteuy5K/fDVGxycUx2VkXIlzF96Ji8rnHRklr799Ll5R+gsX3/E23Czvu3L1igmOaKQyaU2KF8uzCFcsT94RCqIL8ktMJt1+XggwhZIUvYgJw4ZeHAqF3fx6+3olfLo9Afa111UvGUq379yNGQl3iIj0eHMQioMDA/H442di//59rhvGCssi2bYYQUCPD+GVxghuvWQKPDlluStGBxPnyI/nxUNC5em5INhF9X6GYcQMc69yUFqWWOLm5h0eJSZ60TbKK1Y6vUfKxrty5/Yd9+zpuWQZn04A1gxBjY2NxDtvnYuZqWk/wxCj51KCHrluKFlwk0aV4CShQEjPRxoqPGcIoGxbn8JcglkCnnND9uzd6+G9DwoImiIo+Ra4oSQIbILX3d1j/JMl9JGriHKyJ8fPo4jLRDpCTsST4SNlIjGmtBI2EuAbG/Rk55Q2PFl1cYHzPPRDeYIP7xWwku7qzC89CQhgYFDoG6MUzxjGBlcMEdJwzymqDDmSnshzQrVnhCvwMg98jCAuMbzxBH3zGy8G24mDM8rAiDQfoaX0j825fKaL2g7c4Cf3tHUFKquic4bK4BUmXB86dMRLoTmOv39gt75rqwjkYWU3LDoVjNdbY+VeTcxPTMrQUHvqqA+wVsQtj5J0pAecz6w1kegPBFf15nG5sxyX59KvMS75884rr0bnYF/0bNZGy4bkCd6RxpaoEz2t127E1IY6Vhgm7eos9HZGe1enjCU2yBqNVdHiwN49sffoEZXTGGP3pmNqfiEOnTgWZ54467LelSxjY0LkFcNSGGWHDh40LlGMGMwGkuBXW1PvnvSF82/H6vK86r0SjTUb0SVauPeuOmQjIzErmPbv3R3twnOTmtLU2xWtQ0NS+uzdkfOcmMzrVT6iI4Z9Ji6/Gz2Dg9EhmdQgWihpkJPgAFqDJqDrjDwXnUh/4jWpFS2vzUzGtbfPx8raeux/7JFo68xl6Fu0oT9oALpjHhLDgRgiPCvKt8hkwvt/l8BzAsN775y/ELdu3vRSezYzYzVVyulU3Jw/xA9vLNiUe3EU+ubeuUOSyhP56aE+0RWyljYDr1KPEuEzPEjQOnyI9xKPJrKX+S3sxYKhQcuhJzzybLmPPMJIYRdYz99TeurosnW/BSv9LmUW2VPg8ND4+AihrafnH7177fqXL6tndUk9LPbjv3Dxcrzx1tv2ZsxKGb9747q9FLh+L8mQ8JDJ5JQ32pmWgIcqOOp6nslcIF69gwUxyrgEaBouY3F3dER5jxnBzeph0XtjvkUSF4ImDQ96Pwg4rFTGV1NQJkJLKEjfivpeFwfSJlEnAW4Ph+yIJtylUuhMdkVAMikOoXFdvRA8GSh2hDtGChnyLfn39/XEZz/7mdizW724zQ2nZwkac1vSyNghxcGmPDuivZPxbfW6RPRliIS2bdxft7LjoCoCHhRmstNrct1hLAkHCJ6JjxMSzCtSYNRpaWlecILoc4xclbbgYL4B5cN81BMGpEc6MjziOThMhCuM8kmGAnffq07M1n/z1Tdi6t4UTySUmSEPVp0in0n6pWDMmfG0CyMv51AwDIOBojSOnO3QKPjD1MKQykI57jtwIPbt3e/hiQ8KKE8EDoGy8Bqg4FmeyBg2zxAQ9N4ZWmFDL3DEFt5MvKNNpIFuVlbVM19hKIy5COzlQdvwvKzHknrQs3NTwnfIcJgLjlzHm7NzYDCGhnaLbpt82Bxl55ALRlRsTSglf4SbDRUbFZtb806gXXtEFhaDpY6swEJo4gmxsFX9i2cELwiw81JN5fdRgzlGdWBy4etS2NQLOoS2qOuWISs4tbW1iI5yoz0mlhLwMKCA10TTa2tprGCAM8+L+RBsxtfa3hmDuw6Ll4Tn+1OKk7oH5p0xNbwm5Xcrxu/ejL0n9oteGPa4GxuLE7ItZCzeX1IJq1G7SU95IWrr76t+UgYqp3ZpJm6//lqMSVa1YUS0NsmaWI4RdQjOqS29+/bF8f2Ho7ujJybF0xiW8PNmp/ioV4am+GhN8GwSf3QN7BS+6+OtN1+PFcH84P4DsaH2vPPWpbh9a1jtexCTMi537xoUvzM8J35SXj3quGBcserm7q3b8fa5c4IXZ53sEXDhDfwWNYbrqy++FH09napPq4wu4W9OBua9yXhAB6K5JWYkH9sXZqO7qz3a9+2Omk42kKsoev0x1OO9OpTfihT3sDp0XYM7o7VfHR86NjCO3hGKzCNu/8bLiqGIAqZWykfG7fk3zsWs4LP35AkfMAcdORf9V3gbOsT7VvbvcJrKO67lvsjbDFzTQCHyHP5668034taNW6Z/PGcMxTCpFv5GVrJBHUNvnA3jSd+CbS4vliyWLAEOlMa8EDo85AuNWn/o/v31ST5nyCm907yzEacoMMT42JiNe7731urKnSEXhnlteDjvlLl8S9tLedxX65j3l8v1ofHxHcLzP/VTTYsT935hfnGpaU7Cjq2SURycezIrAsVtDKARkCg6xnXZXAwhZStbhIFFjIBhwuYi1qsCcz48YU3M5pUQQgjEZletGIFte0E8y1DJh54wvQYjWXi0Z0AEAblhnaa7fpuplDAv/pnE7rtKmkIQpIJYpb2sVBCgCHL2UKAXzAFzfMn5Dd59Tx+Qjvx5bo+J7gd29sezzzwdu6RYHqgnxmFY7OTIfABWzTDuyjkXWO09HEWNQlbbmai47UURrAQnPB8oC/LlOfX0pFoxJYKSsgXeimGBsJeiUp2YLAnzEGxQqU14PGAw4EebwQcekmEpPk/6Vftglk8zUDd6XudefyvGVC44Zg8CVc9tqw5FUFBvvqN9/AbXMOzWnB+la2vmyHTBR79Jizfo0JEj3hKadukz5Q+WtsvwL75Xer65N4UBxw6cbd6bgMmMLAvG8GFTLyiESccMKdqIVHkYqh4fVw+7sYn5GAgbcMVkY44GZz+QWRUErkK/5zxEibejVThiczrTt8pBYGMo0ZODRlbVXrxVRHDMXJPcip5lwHmmC8IPemBYju/gHYI9Nmoh/AasMEDgLYQzw375PkPCpvLjAwLtJt+7t2/Hi9/4U+/Yy1EH9ArJhzZgDAFfJhBz4imGexqCKWRZGQb+6ESwJ4dlgfDOLsd58F1j7N13WLDDYFvUdxL8DQfUAtHxDo41H4jWrv5oUy9+U7hi+SvLSFdlxK+vbsSilPTk6ETcl8HTLPw1NLT6xNWLf/gn8fbv/0lceeNtKzOGhurUlhHdn3/z7egUX3esyLi9L54f6o+Os6ciettjvVM8N9ARm0Lk/KYUTndv9O4aiok7t+OCYFArQ3FAbX/jxVfU6boew/emfTbJ5NhoDIr/GXrbIf4b2C0DU0YGZ57MyIg4r04aHRqOm2AvEGDLH0r23avX4/KFy/HoyUeiRwawNzZjVZ/oq1mdl9quzrh55Ur0yjDo3zMYLXt2xzrzMRqESyEQ/GLYY8jjebmnztu5t16Pzt1D0SrjqVZ0zCR9yzrFYhyUiIBkeAE8MS+HY+3p0Myo4/jq62/EiPDet3tX7JHRhWwiVHOU5xupw8mupmzS90GyhHIwHMqcDujcHQ/z9Q63lYMDX5NhSH7I8xyy41uO0ci5TSwCwHMGnDF6mSRLR4R6kZcNMEXuob/qwG+el3Zzn0YHxosMacHF9bGXKNswziGNomdkJ/yKBwRjnKFI5rtwRhn0TCjDUYZpJZBfCaVOHqZU2/Xg4ZyP7xTqZ+b+3sb9B12e3APZCbggxHsuCIAIcoLhDGKFTJaIYf3XSTDi9mtU7xHF6olEEpgkLS50Igjxt/qrFcWBJM99oAzurZxlUUoAEcBdLdapiO6BlBF1Mz79VgECqNAAtU4yTGKvDkmIKLO0YPGkoEREHWZSyvTGNMqM5YMovsyCNM7CxeByp3fPewJKxcaYesWM9TNcssq4rXqBap3yqokOMZGX3UqIo1izd0/72I66wpzkrQLpeWMwrEnIiv6VR50EF8Mo7IfAUMWy6o5Hpk15q3cq/NBuvgNX5AUMaS91TNC8FxafdCjMVkJjEwao4GPQAS89pCKKhWFJzz0CIXGjloIX4T2FWtIK6TwvRnDdVD645DEKUhBlj5yQhkeJGRA0ZXIkAc8PS5+ZP0MtFiQg8c5hGFMt5toQUN5MIGSJKALHp3c2ssV7mxQyk01Z8dWhPEQjCDU10ApiUwaUlJzUn5Sj+MDChyGY5ejqalZvtiNamsQrm1IQ6ytSPFKwDKlwENr4iMpfU/6N3sacI+vZyIxenycIKt65dSfOvX0url+/5t8YBv1SOuxAyUoEBCdDNBy2xuTk9LQB54QJ9AyuqnkDPizB0AMXKtsnTMswh3ZRANR9QGWsSVlNTc5IMMs4Fm5QZB4mFBxsqOlqmtQ9/I8xjmsdZcSKH2h+x45+GR6H9HuXlJ9gpfwHjhyIweOPxNK6eGJN+G3qjYa2wdjR1B8b0RpLq7Uxv3g/Ju9JiV+4Ga9/45X4g6/8bnzlN74Wr71xIS7fuBsXLl2NW7fuxt3xyRijw6R2bmxuxJQMhvG7t2N5YyXWhjpj/dT+qDl5OBp27Yma9o5YFJyWpQBpw9TwSGxOT0X94nQ8mBmJ9enhqBMO15cn7ZnZmJ9VmuGYYYhIcuKATwM+Es0yXjkfhtURRw4djr14PQQDhh7nZMgMK1/iimBzX8bO4txyTI8ITwvLUdPVE10cDqc4wK62La2xKeNuQ/JobTl79eCRYZsp5TU1zcF6MzEuY+iGypyUkp+XDEJpYzhjPOKFxtvGpOSMgosMK867wVBdFP5mpudEKzMxu7wac2r7iPI6d+58vPHGGx5Sv3Dhon5fiPO6vvHmWz76grlGGA0jI5zyOx3jY+Pe1RqPCPdTam9OKF2OOcqR8Tg7txAzM0y0n/f29Bw2d08GD51XlrpKHEJ47jzSVjpQNTvSM4FcRqjT4UQWFNq1AaDoIaQiQ/wmZcu30Lneo1OQBdxD+Z5LAj5Ew3itLPslV5BBGB1EAt4weMseRb3zxmb80/epjDAukAa0IZ9RgjvNdH6Izulh+MDw/PPP13X19f07KeguLD+ABzPSI8Q4wLVF/5/xd8bn6BnSM8Mjwlinl8JWFDJEgzGRcw+ETCxJ/VmB6D0uaRAE0vF8IOToXc6LWCGYrfFEpcVgECVKiLAk8b4UfGU5nHNEiQvlJibTQ/4vRi3B+ShPrqT1M9RDxeqlfhzNzrHa9DxJMzY2YY8OxIfLM/PFhUb9H3gI49mnn4mhwSErjbfeesvu6J7eLudHnVEOTJBskaLDZcex2xC++ELtR3Hm+Qdb3gvVGWseRoJ+CQwFoPjwPEH8tAG3PQZMc1OrDRS2emZIYkU9KJoN7gh4dNj8CRxwnLWHXSrzJkoozFng990E8gDX9hQYFxz1PhZf+a3fYodcgC1hql4ycyUq3xRclLrQZsNNv2F8w0lCoaTx+wbGWsFu4hKX7MGDB31+Cj2TNHAJaUi4YEXu/VNhQz0oBjzYAArjYkEKelFG4/raSuxgWbMMgjoZN03NrNJgySTDcs2+WmhZQCo3NeQBcw2k2Ow9k2FSV8OR33gJ2XulPvbu2hd93Rw/rvzvzwlGIYUjYbs0GzvW59UTX4vZseFYnBiWATIZ67GscoT/GvaXiOjsbFY9WOL6QDSP23k9VpfWU4koMscEPsGDw1Jh8IuxxEqjMueH4Tro3DwE1SsvcAXOCuyrA0L/rbffkqLgOPR68ySeDh9EpkbD+8wHQaGADIQyhm6mw0hMLxb4oWw2INupemHAsZLs6PGjKkUYrGEMX8p1fTFWF4dFuzLY77fE/R0tsTA/p947Xie2vu6K2sY2waZOilj0IYU8OTEbL7/4Svzub38tXvyDP4kr796wAdHnY+ePROfQUCCprt66HVdu3IhDxw5HP0oDQ3NqMuaF7/puGYFdnbGpcifnF2JC5k1jX3f069mkeuUro3ejs7UmBg/0RM/u/ujoZrv4XNJ6YP++aFD72BsEj06D6BACu3b9uk9yZajm+Reej4E9uwTHqbh+46bPkEEx43lbFx+wT8jS5D1Pdo2llVhFNvT2RHuLDNSNB95SvU497U0Zu3RSWsW3eGwZtmPuydLiiudEDEuJv33hQuzas9fyC/WLhwVPJwYC/AfvFwPEx9rLSMC4LnIGelgWbZ2/fFGGybCNaQzL0dGJuC1D7tr1m3H91s24euVK3Lx+wyfqIrOQ1Zydc1Nwvn37jq539M24PYu9wjkGqT1jUrsYHeyVxAnADD2R1w3lhaFEp9YGrOqQ9PnAnTkCk7sxsKFL6Mt7/BR5CROiR9QRLHKMwD35FBnDlWcl8i6NE3GpZDsRI4KTkvGqcIQG9Aqs6ejl3BC8rjm84k6pvncGRAXgnkNhCnrEnX9jhOj3Q+PjO4TTz3z2b+7es/unGRNkTA9AgwAmF4EshAyIZCwXQY9r1RauCIW0EAYABx8IHnpAuJ4RkChRBCAEBGIYuwOBGB9YingEEK4QNOkhOIgMhKe3RYaHBGAS4X3PvncddF+CCVCRK4Ly/WGLcPxOaSreCyxZTuFEGaHgWZ+PFT8hQbGM8UF79Yd/gTZRBvM0nnnqaR/shLB/99pVK0EOXWI4ALc5PT+OkgeWMJhqIKblcLo2u2VpJx4WDJAG9XCpE23DwKI8e5uUhwBnYWGPAHC2cVFj2DNkAOPSO2CYizXrlG/FIwZivginNXKGwoAMrHSdV5ikKnzQs48TwAM9bupIXnfVu/rNX/9Nj6MiqKhLwgCmTIOi4NceDMGCHgzLqKE12lh6KdwzjIM3BSVHGoQFsMuN3Qa8pbf3oFAzwCtFWRli7CJo9N0y58jIoNyQcK7TM71VD3s5VuenYuXe3VievBnLc7dicR5X8ES0NG3IWpmVsTAZKwsTsbo8rt7vaKwv6v3SrdhYGVPDp6NmY1mCZS2a6u/LCFmNzbWFqH2wLuXFHBUpAtHS5JQMDinPV196LdakXFvr1mNt+kasDZ+PhoVb0de+EXsO9URnD7wxq/pOClKCZ71UdHOHaKZbBlZ7dEg5CnyGNxiDN+EV4IcBxoZ9wN/7bog+GOJhSIln8AXfFSHPMwtijF7z06YnnL76yitxTz1Zd0CUxr05EGfY1lqBMIkZWjUOhRsC+cKf0CRDAkwIFhl7QjD1ZEL3wcPH9EgNqJEhJ6htPliK2s2puHMLZTknOdEZHODI0fl4eSbGx6ws6QgwJMsOouyVc/Xylbh+7brrUieF/bk/96X47Pe9EO0qY174XZRC5/TZsTsjceTo0Xj2z/+5OP74maiRgpn4/T+JjUtXon78XjwQ795hgnBrU7T3C/6ix3tvvBkrd25Fc8NmtA10xwMZop0djbFvcGcc3ndIuOjxUlifsbJnyCei0gHjZFzOhTl54kR09vXEPPMjJiZ0lTEo43Z+jo0C12Kf4NEhfmgRBbYIZot3R+LqjesywkQXwlvNvYno6GmLGmQiHjcZJtA3Q28cAzDO3C/BmKPf2ZV3WLzGXKD+/p2WJeCU1VCc5ovng0nWGIR4SvBy0Elh63qiPXuCN8PrF9+5FMvqyBw/eiJOPvKo8LXTZXPqq0+jVf54Dj1MKB68q3qPy6haxoCbnLF3g7xrxM/scg2aIRr2Sbp9Z1g8MG1PyZhwelvGDBu0MTSNvGNuBfQKLcHv0BFeHOgPbwOdPvQH8gVZhyzJIemU6+4UwucqETrmD1rlXaH9EglpeDEMJPlv2RvehVpJJWeys8iQCzRNmXRWyKc6bI8C0Nmhk5PlULdSD3CBXIMHM/XD8IFh157Bf7hzZ78AhTDBS3HfHg7G49hpEIGCAYBSxOVVEJuzqvVe0b1WETPAh0A994FhBRBErhVEJQlABCjT+hR+lWfcV8f8TkKScitCk7FPCDR7XUxS3HbJOWZWW0RB1H+2lhG29CZJxzMomLbynHS43RjvplfDM3+nZJtIfd1zhQFKGSh05ntwBgJeEjbDguFTwNd6ouDo8JiEphhfljT7X9AuPBN4Wug5e7WKmAmGY0Kvx83VJspDwNMDgCnoZdVJIKGB6GFg3OEJwvCgHa6f7jCYCnNgwACjDwpbsPkEguHpKz110Y1oRw0VrOoER577tcuD+W1Yur6JM+pLvUvdoTeG9GgTeDC+1c4N0RM7O7I8jo3M5iVUJyRkR0eGbSwDlxUJe7wa0G5ZwutmKh8bMDzX/cL0REzcvBCzw29Fc914dDTPqD8+HvfnrsXM6IVYnLkhY+S2lN6tWJq7KcPlTjxYGY6NhZFYnL4Ty7OjMl5kuExdjtmRl2J18q3YXLwdsToTSwtTXjH1zoWrMTY86fklt9RTHRmXoJ5fVu/1XnQ2z8ZAx3z0ts1GW4vKpvzmaeF6QsbVsGhxRs9rorsTGuuO3XsGK+cI7d9a4QPN0FMEht43QXSD8Y8hnTxC+5POcYljWHP4Gcfmc6aS3eVSYvSKWbXFxNViLHtFlvgbXJXAPbSNwsIgoIeb2VcmP+senkYWoPSgZWgi52zBz8JrpJeIZcwb68tSejOC8UxlntOGV0H8zte/Fj/7r/5V/H/++f8c/+P/+3+I/0Hxf/lf/kX8xm/+Vpy/eCmGZSCNqYPQ1N0Zjz35VBw+fiKmZBTMzeU8hg1oqmFHtIvP1gX/xUu3o2F2OfY+qI/2a8NRe/l6NC6LDtQRYov3Vd3fVQ9+VD3zmY0HMbmxI8aX1JimXuGiLeo3d0Sz6JKNuIZk8DIUhaHb3dMVu2V0nD71aHzuM5+JE6dOWn6gROFx5lrtHOiPo8eOxJNPnI1TJ47KSBV+RNvtzZS7ErMMY03IMJ6eDVnJ0diGF6h2q/OGvEERYuDjOcAYY14RQ1nINHDEEBjpOf0bJc/QCgGjFBkFvXR0dumejeta1GbkDsOjjcKljGahzh1IxSF1pJgo3KtO2YNN5KY6QOr9M6SO8YHnq1kdqGMnjsXnnvtsPPnM0zLyjkRvv2Alucligw027BLjM1cDb4xXcIkHmFNlukSXqM7Mo7PEFqsXyV2MaQJtLoYtHS7LCpgZmqvIlKLwuebZPwrCDTRJ+hKLvEtDRX9Kwt3afeacqC41OWka+UHACEFWQ+/UAXqmHkXflCuB/LkjTyLGqFtGXYXLh8bHh4Sf+Jmf+UEB+SyAFQytPEA0ysOEpF5kGiNS9ACU3iVIJPJnxMrCk+XtMTGGSUR4KEUirjQ8JRAGk7RADnnb8BBiQCJ5YIyUYAKrBL9Xfp6TIUbz6hHVNRGf5RO4lntlkFeFQnQ84RsbQyo/d63LHe6IpMHSZlkqHgQ/F0mZvDA+mKeB8aE6ZG4wSm6xXupF7wx3JwwKAzI+bnekhLUK9jg4Y/iUZQUsWJIT9c5xTfVqlRcKm7kIqmlFcOP9oZ60jyEoMYQZXIR+n1SVGuk1+ZYhMPLdqGbaTyGQr71GdsNzmqkUCvhRHWpED8YL9dY/40GxGJe8g7FpFUN3KE5oCS+a0+iK8so9UWR8yHAoxgceJAw4e0n8nSGZ+QMD4Cua8hwGCc4WJlFKkTd0tEh4NsfE2EhMjd9R3djye029vDoPwbBKZ2X5QdQ19URTx65oah9yXHvQrHapJ1bTrd/7o7H9QNQ171SZDd7imuGC1dXNmGN4RHlcuHxDvfe5WJxbjWvXbsX128MxPDETMwtqg+DR1LwjWjtqo7FVtF3HsNW6+IMTe5mAy2op9bxUf+82KUXGyaNDQwOexMnqKtqZdJPGGcYHxhXwgwaSn9PQxjBjtQ+w9gRn6F9pCBjL19X7pqeMMUOALvkekMKnplXAq8gVAc5kQfBSDDwCeKCnSKcEml+S0sELBV5LmoKjHTvSQ7q6LiNacEfmFFpF6Vy6eNHDFZSF14/e6MS9iahtqIuDRw/H41J6Tzz7dAzt3UOO3gGXoUbOSaHzU1NfE3Ut9TE/MRZjV67G8r3paK9vivaNmmhefSDDvyVqW9qjniFM8dJdGWdXZbzc2ayPG6s74u3b03H+6kQMT67F0obqv6NReNkRnczfktFRr3Y2Syl3tHfaG9qnyJwicMUkaM55Gdw5YDrtV8eOE2HZQdRwFygwkMakkKfX7sfsggwHlY3y3yE6XdP7ZeEi4QbIkG26iG5M18gg4Qjab5QRA06RFsCNCAzxOHHq8yOPPBJnz571sfaHDx+xp5fODHIQfgWPjcIxHkbmrtHxYpVJ/8DO6Onrc3nFk40RgR44cPBgnD59Og4dPBDHZFgdP3ksjgonQ7sGRCDKVzLOxoL+8ITs3rPHK7X4Du8v+ZUOCgYLNAZtIeuhDWQqcLJsULu5MvTPe0LK8TRwDBdH0XrlN6RK0K0DeZZoj7ISQbd4kPC80GaWxzNvD7o1fQoeRUZRHrRJPVLvbOfJe67IKgL06krwT/c24v3mYfiWIMv0H9+TsBwTo2+so9Q2jBh6LxCoJ98gaIR4kAnoubOlqWcoVIK3qiWBmUMWo24zPd4FIU/EUYubS++I9G5teSIk9Z7yQKTzVDSB8V2lXBgfgiSNlZlCEaLu6VeIgZCnHW4TCMILJnIaLFFFyqtjgF3P0rhJ44NeJpMSvfSLOqj0zcr3yfjbpJTLP5mLwgZN9Krvu4e5tMS47FrMzsyrd8OQQK2FMuPmmGylfVasukeQpCHTojqwtTWrKdJzlKeKMpE188e4U219ZWdHrgTqj7JCMTMcSiB/ygJmn0YwbAWTHBetNQzmZuelCFdlfIghwSmioFI8wqgEcMf3wAF81aE0MTx4p28YNiJPPXI7oEkMEHaghF66e3tiaN/e6B8aij379kVnV6c9ScwHaWtp8wqEHTvwpAjPetbU1h6tEoRNnR2mR85yqamriZ6hwVi53xiLq/UxOfcg7rF4pX5IxsrR6Og+FZ29j0Vn3xkpoP6YXm6L9R1D0THweHQOPhXNXY/EjuaDsaNhf2zU7Y/l2BkzK40xMrMc4zMr4hP1BNciLl68FtOzCzErw4x5ITs2G2SEN8RGbb16ucJhbUM82MihSfMNQxN6thl5ZY4Q0OOEWIxjjibH4KNXi7IDxwWW9NDobSZuWGmz7DH/sbFcJnlIvdpjx47FXsGMlV5KaI8b/EB6cYjhy/CKV3hVlJwSbuVJWkgMvsEraaNZv5l/BA+RjnrQE4dfoGukhqXHZhor4KZ2hxT/ffXy7Y1K6uDIeHrS9MCf+8IX4m/8rb8ZP/3TPx1/6S/9cJx9/Ew89cyT8Rd/5Ifip/7u34kvff+XPEQ0ee+eh2y6pXBFLOI9GVG6rkunLbXVxFJ7TSw3PIhF5uqo7vWtnVHT3hX3m1s9dFOjPKZFV1fVebir+txd3owL18fij198O87fmIjF2tZo7h2KdTWyBgNLBkKLYA9tCwKmT/OY/tGhQXna49AuWhPvgh+GXRFbdBxWVNb8+kbcU3vXWttjQT2y6aXlqFO+NeKlVdEBwys2VBSQO02CKx4Bli6zCRzPWAHFM4auPYQieINv4M+wG8t9MTo49v+RRx+NA4cO2LDAM4PXKpeXklb80tQgw2U2PWgyILr6euLQkYPGJzIaTwvGKUofbw5zuZh/hOHYLd7bu2+PjWN8JQyFsBEiB2HukXH4qMp/6pkzcfaJsy4fmYeswNPOsfYMzVLnbblYDFQ6nGkAuDOo90TqQ2ev0J0VPp0wvnPkIYYINxnIj59+ovv1NdHn4ryNjU7hit1dmRfGxmKEUjbflSuBPPkND5S6kZbpAGqu5zFuHUOge3u7/eXD8J7w03//7z8lwfZC6cEzLonQSEWXq1AAMD1pBCOIS+NEvRGMBxABUi2sOAlUBEEiNIYCSLH7XAKMx4wB4jHhGXaxezsQHFRhMhINCWEwnre2VX5JQAgmkJ4GAvlSB6xY6udJPSgvegQWCBkK4WC42HgRwWwZOSJclgGj+J1GQpWehktTXtm7UN11T3rqTe+eerpK3JnyxSRKixLo6+9zb4NeBIyK14dj0Vm7TptQGIy3MpwC4yHI05pWO4CV8qGHwZbVRBQAZeEqLe7SeilSesNMRs2VGE3ZXtUFnNAWYEBIGCUzJxw/+WD4g2NCgYt+l+21UfQJqKxTCaU+phG9L7/N5NTXhKTfyh9DFYORSbxsrc627Vs71CqQ0h6pCp16zocMNeYVcW4G7n9c1vcmpmLk1li89EcvCkc1ceDYvth9aFfsVI90cWYhWsQHB/btitX58bh98eW4c/HFmLr1VswOX47Fe9djeerdmB8/F2PXX46Zu+fi3p2LMXznRtyZnI9bY8sxNrceKw+SRtvBu4z5mfll4astnn7mqTiwf0/sEN3VqV6iPNWT3r6EnQT1xsqieE9RPChTXDBsVaMqSx4Nm4x4ADmsEeXCZFMMEXiXNF6BMD5uBdTV1VOhLwQ1e3S0me4IRZBCe8xN2rVrl41fDGT4jPkU5FGu0BD8w6S8InQ9bCrc2cumquUz/QbPUlDgEMVL/vTCWcVFQlbfmBpqmtQLHhSsepT/DhnYGNqVTorKYpJqpxQtK3fm5qajr683Hn/ijOD4ZJw4eTx6+nvNwyg5718hOeIe933JMJW7Dh0s61mrjJyTMiafORILjeuxICNojYn0PV0xVyv51ih4SvFwHMD46Kj4bj4ammqjvVMKqa0j7k0tx73p9aht7ooGKam6NvGh+JgVeMKG2oJiQk6oVQarW2eYwNe0H0MYNkC2Li8txNLigndfPSqaOP2F56J//77YUMesVnkDJvYXQa6Ujg74shwlGM9TPl/K5Sow9ws8ESkaXBAoP/k/cc3qKfas4ewoNDS/2Y8Fw52FA2wnP78wb3lFc+pUJ+Q6fEZdgDfeAQ5ifPvNN+PVV171kDKb6LEkGl5LeklDE/xzZSdmPLTQYc5JYqgYecWcrhymQ/4ZbKosuCTQDq9KVGXyHu9E7oeD0UCb9Nb6x8Pk3Ov7Emk4V+AHHEq+/MZ4wUMGzbP3D3KaoUA+wyME7JJPiPkN8T35V4Lv/V73+kOvUVYps4K5h6E6iM3/CYTAuuZGtiJ+gKCWEQHx6T0whWnQA3gwPAZY+c3ESveKcMuKeIA8540I3Or1Qq4iekE9lQa9HAk+fcPMbQyOMu6Xwzr0H2A2CUs9WxBhzS9gzEAsKgfEukyQLAWjK0gtBFEiQXf6S0X03vcQM++VD3SqumBMOJ2sf5+iqe/WpTDYDpq6WLBQZ5fNJ7Q5eyMEzLE6Ca5melDqyeGtWF7KCX/sCdHZCWO320CwIFFeCHDPlVG5aYQ0WFCuizkxeljdkuvjBUHBhbwINpwkIAwPfb9laIlRMNicBgZWUFUdaGs1DD7tAON5eA2horpSTzOq3lE8NSgMSbuI/AYu5RlQRXghIOlR8g2wQsHilertU+82JDg21AuToiHgIaKXTc8vx2bZYZb9AXJoACHFpNTRsfF4t7KPS58EbmerhOv8SCyOX4/Gjalovj8d96evxuS1P4j1mdei7v67sWPzjoq7EUM9G9HbLiW0MR4b8+/GxM2XYurOq7E6xzwPCeTRybh287aMjbno7xn0WPrwyHjMzC54E7vnvvB5n+Q5JeOAs0N21IsW2hujTspxR7PorJ4VUhvCMfwi5RbqnUee9AwQWDngG/1DWKMwoDtWRNBzRGC+8cab8fu//wdx8eLl/E6B5eAcdMhmehi/hEILGEnpSRmyoQ+S4E1c96vATnjY8gAqMiEbJQjdsycJdI3AFoacH0qAnh4ntVJbHw4mQ6qutt7GBzLDPMU7HyrXF93d+2PX0J7obGv11uq8bVXvn0ncGFjkuSGFx86q/GYCNsvVGdr0dtiUoXqzaR8r2NBVjc1KK1qpFznNv3Utpv/ojVi5eD0WJ2ciujpibaA3RndsqI2rygNZd9/7mXz22acEjy51vvLwyq7u9ujl/JbOrrgvRbwmHq4RzDw3aasd4MZoceDqqDrhyseAYqjBiUSTS2OjMSU6mbs3HXWqc/dAT/R1t0WH2lff2iY5gBxVO1SOFbICxgUH0XF8PifqIsDAJQaj9+qQ0clkXHd4Nh4IFjKQJG9ZEssGkMzVsOJmy/CVpViW8eMdPPUbz+qmcLi6vmlaxVO7tiT5OzUd90aZWL0WIlW1FmNCuF1bizHlOzF2z2WxUgSjlzk79k4KbvA9RjI4Z7dghnaAB51EvAGUQXr2JQGA2XEUPJWmyAHkho1ZPUc7QGLIabweOXQtecc70YdlzLeJ24F7RWVXI+XUUN8cHW3dlt05uY+ONqvvckFAynqwSQeUqmZepUxC6Qj7qAjVkQ5g4S8C+iW542HYCj/z3/w3R2Sh/VBxX7lXJKAhqBlK8a5uIFdAhtm3BIeACdxxt5IeQOcwBkAn50SEvvDvYrGCVHJwAFmKJlZfscJNEx6yYJlT8Xr4C10hyBW9Qzhulat8U0kriiFTaTm5/vM/hySOVGQZ9a3rk22B4B2VDkUGs9Jep9Z7t7tigdMmogPtUu+Sw6SYEMo39LIx4Nh4iZ4DLtHmFpbk5dLJNBySHGm3x3ntgYGI0+qmTvRaIWyW1Hr4RW2jvbTb27LrnnFQ9lKgknhuGKrYrhxwSAiU7wg8K/GTDsAZ5U9JLlMwy3K5Jh0QgBHzEDyhrGKAZH2yTtBO+eMfAYWL8unt65HAZN4PEyzT+DC9CE6UkwKLK0pcUUYQHi3c0riDFyR4Q8Klo7M3atTDHL9+NcaunYvlyVuxPD0SS1MTUftgNVrU+21qVL1r8UQsuTeMixj3ubAkiliLhjoE54OYn5mLkTt3YobllMLV6jL1Ww3OAFqSsGfr7g0J+vl7Y8p/NDbX1fOVzq6VwqltljJrFq4t4WVMSlE/qGsVvNokIDHYaSF8kLADmghgdjR1T1eB82fwNLEUlv0kPJRZwS8GGWlpP7E6YBCjwJg3AP1j1IMLezDBiQtXiXpOZ4E5HR6f1zPySnzCS9v05X1Z6DToN4ZP0q5fKZCeiFAXH9R3x9CuY3Hs6CM+mr6rs8O7h3JK9vPPPx+PnT4dx48fjyNHjnquy57de6O/f0BGfVd0tHd4hQ9XNr06cuRwHDhwMPbu3eOhCSQQfF43vRJ1d2ajbmwuHizLoFJnYG2oO5Zk+LEiqkb1xU2O8XL2zGPR18tOxWkYs99Ja7twIT5eFD4fIBPhPfFaUjUBGq0QaSX4nf4DPmzIxi69DpKLHTIaNkSvV69ci7fPX4xL587H3OhINNduejgH2UNnDAPHmSjgQU3j7X4sLcyTkXmB4U5w7dUsk5Oec4bcwEuKHGEi8ZUrV8RrM2ork1YFB/EF81DwxsAzbDa2Kj5gDtm0DIlLly55p9uX/vQb8cpLL8WdG7fixvVr9nbAq5SX8hnfdY2X3F67dj04joPdrgl0Num8LcswuqHvR8cmbCRBXxhKNlTUJtOowZdX8AUdubOAEavytqAs+e0OqzrLpMGwwwu6LTsq+XxAKGn4zp4UBWQufEMH1F4QwSs7hA0ePoTPkVl8a94QTsjdekDBZRX8WI8l//Co8AJ1J1ly7sOwFdQz+4dShnXphUB5G2oGFsArY7sEELAljPinRLr4WhALoxUXLJO+yMiKAET4pySQotT91jPG8GEofpi4RHSc5krAmOEZf3b3iRgZd6Q3m8SH12LbnVbqaAMEYoC4dXVdiSIeiqWOFpr6QRvM2CI8xkCZ6cwEPFZNQDiut/5sXAke1Jv5F+4lkkKEaFgJTgjxItw9IVQEzXbTCGuWoFFWiaVHA3NRN+YpkL8PMtJv4E5+tJE2wYgIxKLAi+C3G1cKCFzxzBu/0UgFtw14KL98kmELHpX4SQbaY4XofCkVZqfOCSfqj8JjOAnjgwls4A6hwrviQfMQVGmH8kq6YFttjIYOt8tL7PhTUXiK+Ib9VOiNE61UK/dED1WoB9rV2Rn1LW2xstkY9+6txeit6ZidnvcqgrlF4bVxIAYPfT66hp6O+vYjUjyDMlb6YyV6Ipp2R3PPkWjsOBjtfUejoWNfLN9vjdHJWfUkZ6JDhkSrBNqd23fUi8cgF++ojjWigQuvvRYT716Ilvsz0da44Xk59DgZYkFZP1jbIX6Q0thU+2o7BAc2LhMc1L5q/GFI3Lx+PV755svx5ptveKUPxlyLDGC8QwyvMMwB3MEHMEZpINAxRHBXA/sZKSx6rV4OKnyUXiSwBfTAP8kjaQQ+MZ2pR05HBdjbcFQi+ByaNf6UD51IJvpieLHdPK56exbdEP4Dv+xy2h59O/fF7j2HbFC0C7fMUzj7+Nn44vNfjKeeeiqefvaZeOrpp+P4iZNx+MgRD2vu27cv9u3fZ4Okt7fXXh0mVp48eSqOHTvu/RrwBDDvqFPGTN/uPdHSxgohwbqlMWJndzQP9pkWMQ7gPzova5YXqp8agAeULeSBGzSNZw0jlnZafn3EAJy2rvput+rS0Nwa796+G6++eT5e+f0/ieErV8X/NdHc1RHLHppYEz62eYBQOj9p3OdJswz1gmOMeDwMGAU8x/Bm2Bo8X758Je7cva3fTETd8Pb47NLc39drmYPxgTyjKOaAXL58KV577dV45RXR11tveVMw9vsYGRtXLao6UIID33F2F3ucXH33mvdIIg28KHErmC3HLRnlHMjJQaQsuR0ZHTX/A0foKOlsW49AS7QJmi5GNFCgQ8w8DXRCzmvjKfy//W0J5b5ahrznmWDpIWrRJPKHoRx0DPRgz4Wesx8VMAdvpCFQNyLAKkYI8EA2pR5NvUOFs11Z9kPjoyr8+E/91KDQ9XewULHoWALFpDOsWZQl7thU/ijsRAAIgvDZ8lk/U9lJYcC0KAKIw94MEKArafKQIwwSCVcR6gOsVuVp1at0HrfTMyQsY8G4ypnMtHff7mjvYMxcSlfl2X0uyx1rF+KjPiAfoiiGRyEuyrXRojJ5V0101T00E4gupPUmaSIqxlKv37xuI6ehSUKK3rOeI2y44opbVO+Csz/YIRO3L25vIszGFuprqxsW/vTKUJYzc2xNv2LDoE4KkdpA5BZiupb6I+BwkSJEYG6UZyru3A/D9YBpdC2BtiD8MVLokemBI2XgToUZyFsfOn3BZ3X8JANl+TwE1QeYAVvaAKDBGuP5uPKR75xE2oCrXDAyvYjZEWiM9+OtINIWFBzLOhFGdYIzk0nTOMM1iiDAeGNFBrRh5LtcE8JWxHW95h7fvl37ZIh0xPlrI/H6uzMx82BXdB/8bDTvOhVdh87E3se/P/Y8/pejdd8L0bjzs9E29Gx0DD0T3bs/E737npNh8qUYOPT9MXd/V7x5ZT5evzgS6yri2JED8dipEzHQ12fXeLOUXF9/r5ReS3CEerOqure9NvZ2bnpPkB11DHWKxtY2ZZRMxOI90eaDQbVrn649qrWMDwScUSdDU7wwMnI3Xnn5m/Grv/Ir8fM/9x/i//Xf//fxz/6f/4/42ld+23BHOcKj9+4xlZEN3yasmKBHFCzbf//KL/+n+OVf+MX44z/+ozh/4XwMq3eMCx6YQkv0LLlagQgv5iFgqH8Yid40r6XZ98DUQhtDCw+TcEmdwW9be6snbsPDTOzDKSeqrEQCD1A0m1KMK7G4vGAeYI6B548xbKZI/olB0ZDqBR2ZllQv6gDOUdTUH3omLb3qHTL8SVe7qz829+yMBaVhEnhdXWO0d/dEe1e3aK0hevr7vLIDRfdbv/Xb7qlDjuwoyuRL5BloYEKhOyDmP2gbOis1y/D+365MeQRNokAlM9i9tLGzO3bvPxgD7Z3RL7pk2W5dW3PMzsuIED48FCy4EmgXfMQVmsHAwMhk6AW+wKhEYTPUybtiMJGWd1cuvxtTE9PxyPETogNB5cFktDSvxp5d3dGAB0H5Aj+ObXj00UfjcRl/p06d9MTfR8+cjseffMJ7prQx7CWDBx6lWcCCMvS5AzQArUAzdOSgSerDPJILorXXX3/NshA9IWD5G9JaRijQhvI75V22OelQhq7wCh5Ig8KnEn6vvHhmWfe+wPvqkMUq/QOmCEj2c2xCkzpzGCL6g8/Ym4VNMeE9njc0N0Sj+BlZhRx/AI1TZ10ZlmTlTtkVlXtkL4Yv0w4wxLN1/3/2/jPWtyw978Tek3PO59yc6lbqqq7ObJIdREotimAYJUs2rIEtG3KQZwwMDMgwoA/zxYYNCTYwUOAwSJyhRpREShTZLZGUupuduytX3Xur6uZ7cs45+fk9717nnCo2xzBMf+hurXPX3fu/9wrvevOK+z8Fh53Dw//icH+/eZ85P4bPRFROt2P9AIyIkbZwixmsiCpmgJAWOpWBIfQQln5AUCJDgwy7FubK+Vg5KhgLRS8i1D8cECTc6z8qA85cLlMPNrT67bP+lawYd55h1BgWQ1AoHyEDJmBz1HMEFoOdjoYiMBrMVBbk9VoLl1VdpbR5z5HA81LcOFrshOE4dYLbrzJxpFhpjuHD2WLtAGsJ6C2hWxi+w0/nxMHevn5/JRP8safezgTKqxbDnPhEcOm9ENbkpHDOAkLEnC1CSz47H8CoSB4C7aQtpWfgKQbBpmaK0eVUkEjPc2orp5sIZwXxg0L5pxGoi/ndAif0xwkpTh9CyNRQm9rXyQpzKU+ghaa5c0LKQDhCwQAdkXZBM4bAcShxRBjZggVYqS+EW8lxuJmNbtUuNb+KSXfOXFmVw1jT3qSe9dPxwrNPx4c/9pn4yOf/Wlz9+C/GwNUXo2tkLDrlPDS1dQvHfOVWOK9lVKpNSojf7IKqtUHf3d+KodHBeObZm3I0+9Tb5ts5tf7I2Ec+9uH45Cc/EZ/+sR+Lj6nXfl1K/PqVczHa3xSdjXvB1/iND5V1uK02Le5K3jpUZ0c01Ki+IxxPEoUPqPrOV/8g/vk/+sfxP/zKr8VX//DLPoSL0yYf3n8YX/3yV+K3/9W/ij/4/T/wUPHNp5/2SAC8wSiJF/mJn19/7bX47/7pr8ev/fKvxH/8D/8xHqq3SkeD8x/gMe9+kKEiHwGjax5R5B6nBlwTGImCzgTLhegLL8O3ONb7og88QD62cXbKAcNPPDpcEx1mhL9p0XCDkkTH2mhty0/440wywsmR5GV43jJecUOO/OXCV3inqZED+Bjih99SxXO4Hd+pIV1rX19c+fTH4/JPfCqaRNfjw7QGx4pH8hg9XdrS4vUzA3JIOECMdRH7OEx0QOTU0hG6cPFcdHSoDYKPHVUYeXBzNhLK9SRI9wCzgxRE7aF0zNJKHOpZ9+hItPd0it4cmqeOjZzqIzlGbFHHuHvBNjygwIgW26s51fcpORAjI6PGNyNR0JoRIHYwsbOF0R8ciBfkNLAdlnhu7Fy0NImHQ3oDvbU2J6dkTjLYENevXo5nn3vWI0k4r7SBQ+GuXb0aT998Kp5+6qm4qnqvX70WNxlV6ui07I4OD+nZlbh44XxcvnQxLl087zVN1uuif6Po39HWGsPqTPYKv7TR22VVv0fiFNOJSAfyg3gsDomf64pGIKIjsBtciQT0i3U+eqMqA11ELPJP4EpnG14Cd0y904FkoSwec1lHp9JcJgdi0uGB3xrQBXpmWFQEU3UYKKBERxk+vbS+I01JpzpTG/6nEP/F3/273U31df9de2tbcxM9fiGnS140w3AbUlYYS9YrMPXAfnCIgVHFqeBjP4x0QF/RwUqYnhAfoWKUA0XBFUXFB4YQIIwmNhxFxCiGHQ95nEy5sAPESkfERbFRB04ITOKT/KTgMPQQvTCSCa36PbqhZximwnRmWiD2PQyp37zTH84FsBse/VEuTgLD+BwGxNkeG5vbcVcKna1wjCSY0fQ/xp9Au5+6dj0+8dGPSKDH/I2E+w8excjwsIfzGeZk8RXDwr19vR6qZd6bBWd8BROY8vAaGP3UaULhMy8LPtva8+AyFvQBO7E4VdQPnsjvuXzVBw748BG9Fqd1exM/HGE8PTV18gG2D4YiqH9agSmrV195Ne7du2seMMx6jkCaNorA5+FWPedZceoKbVFSppeVhJwV4Qca8zn3djlklIFhevr5p+Li5Stqc0usrC77fBWUCWsHVLLz5pQau7aO7Jhs0RNrqo0LjXKQp8aju6UrRq8+E80d3eqlcDqnFExjpxzPDpWQcMC7jMqBeFTM9tZ63H/3zVhafBJDgx0x0NcZc1NPpJB74rBONGhulcEaie7O7mAVPSdENkvOYnshGjfGo/V4zVskm2TMjhvU869p8lRP28DTqpdvwqDMWBjaGk/uPYiX/+Dfx6tf+mLcffXNuPPe3Zicnze/MG3CyCHKHEN0VT3TmzdvxtPPPONvi0Bv+IHpJpT8V//jl+Mbf/Q1f+WYkZCPyTl6/kPP+6RenInvfu+7PmhsXTzVovLYBUBHwJgUbeAzr0dQRIaRKN6XwMgKW3nptLCuhjSsf0E3cIrv8uJcPH54Tw7TA9OK00unpyZ0nfJ6Aj5lP/44D0C7+9678fjRo5iYGI/xJ6SdzSmEu+/o+WM7mqRHXviWjadKxW/Q+pVXXo5bb79tWR88f87rKHaki2YfPoqZiSex1t0SS+3NMSf9xhoZ1gVxgN3S7FzcuX3HeqFdBpa2XL4so8r21O5O95LtmIk+8CpG82ws+olr6YVzhXPYkbMt3boxPRfrcwuBO1XX2x1NXep4iHeH5Lieu3wpGgeGY3pmzufktHW0R7/PBckdS4xkMPWK44OeXWHKbH31ZLcTeoS1HjnlmOt7iPCGdSBRf4zoHNew0w/asu5FHTvJ3KLw+OTRwxgdGfbJtOzcQydyvgznp7AmhpGWhYV565uxsVF/ZI/PD7BWB/vRJZg59dmjRCqTtWnt0kvIbodk90h4uC3aQG9kFB5FT6AHCk7BGe0jAD+dM+wP7UNvlDSpF+rkiKDZU5eoWlj1JFBmCbzXPz9LPUxnrt50wpGmo5Zug4KyeTRN791ZddrsfFOBy6j++E0ZzuR33EpXYCAVPF3pu/8U4v/4X/4f/lZfT+8v9Mvgclof3xLo7+2RBz0gAuRx3TggKBcOz4GBjFw9Y+86PVA8ZFDLljFO9+yWkoXJ8UR5jzKDqXK4l0OH4AqJr4QHItFhpTzmGDm2144LAgxT6Z5hePITfQqoYILgMF0a5GQkAr/PBouYGU1Rr+yOVPXh3eIh4/3izTI60SElw4p0hJbj4sdlrPdUjw2+CrBBVHvpbeNx31QP42Mvfjj61aviw0h8hAnng7lntiaiJFmpz0mH61J6jI5wfHsZ4fBco+FLxwIIYVAvUhXe2jlKW3hmbh1Y0ziL8WlL1Wbow8p2HDwe4eiggLLNivqjjSxA41hmnCFGUggnuCmF/SkGtrN+81vflPNxX0pCvR/hEFlMer2/XtNSzgIjQih12sjH1HgPqTAe5KP3yYgCPV0MAk4ZCvDmc9fkfFywQtrZZc57SThu8kFO9KhxcNnGur+/ozKPYl1OA0dqN81NR8Pr3421b38z6tgZoF7hPssrWFh6xDSkergNOHLACbxAC++Au1oZ/I24e+eNWJp+EH3dKPqjuPPW21LWY1Ejx+WollNpm8Xj7PDIEx4311dia/FRtOwtRHvdng1BY5sUf5N4oaM3OodZPzIWR6x3kgw2NLUHmxr+8H/4F/HV3/iNWLp7TzIRMb2+FtuCgy8ob6xtKOmBFfiVa9fiz/35P++1ERw7zwJMZAiZ7FaPHvX8NTkes5OcnFoXV9Sr/dlf+Hk70Mg3fPRHf/RVf7UUI8cJnsh6GWGDIChfnGnowrkjOBe8s+HVlRFBDrCiA8H3Ydj14tGmlaV4Mv447sixuf32HU8B3Lv7KN698268+cZb8cbrb+r57bgvh/XtN990fPedO3Ffbb777juGiXUI9+6+F6+9+mq8/dZbKut2vPeuHJTHj+Odd96JBw/ue4vx+PgTp1+QU4HjuyYZ4UTXB3fvxtTsdMwcbMaD4524K14Zn5pxOo4px+g+lKM3xVko0lkjfN1VDtzQ8KCnzxhxYz3W6sqadRL8WqY7wBfPkF3wke+kuyTPnlYWHTgwbFXO1uqTJyHlEg1s7VTZvXJcj5YWo0e6YWB0TP5mR4zLMPNZBJxGOiEYfNbtzM3xzaklj/IxjbW2xom+O6ZTGmzWwtFJy+lmIh0QdAvwJwMzTV6nPJxlJKdsl9Nqc70Hx9qPi06d0ueMggzKNqCLyYaDxleacUCmpyYNEx81xOGgA9vuDxByYnOD4GDatdZ6m3VIrUrb0owT1GA8QEOcSXgLnUQb0INFv2NrwCcB/iUNzz0KKWcgF0Nz5o0cAz1Lw5865U/SaTwvupZ6wJNHPvQEhxWnzs9JrCtloleoH763/rIOI4GS6H12BpnyyTUfPEPOOPtJRTifLn73n5wPhS9/+cv1zz/9zL8aGxluHxzoi+eeftqLsyAwQ2bnRkejRwqe4bJBGbSnrl2NXr3nKOAeMRceLscJc3pfg4wFUzYXzp2P0eERMxm9eTxcPF885o995CNx9dLlaBPz8Y0NhqYZhuVjcmyd25AAjcpw8yVPtoCxBQumEJmtxHYlvDgmjI7APDsSdpRnGT34frxG3pPHcjZgAFwSDB2Re4SQ7xawBZKRD04mZAiaBVJTEgzm8RghIR3OWH4DgCkiMakM1lNyQC7wyWsx2htvvuVzEjiHAIWwuLygHvGg8cqqdVaiYyDAMQxMOwyjyk5hgFH5pgEOW34Sn/RcmUPNaaSqRQa91nOLTNOwII6tknxV0+skhCvKpmSEgpGPefXoLl64eOL8/P8zLCwuxNe+8XX3WhFMdlEQPCxuBYBzUSvlynw+O6wavUiU4XUcDI+I6D14JqBgcPygIkPkA/1Dcoj7hdPFeOrp83HuQq8UxKEcksMYGWHenBGqNSmCdeXYFL03VQajZ/VScmux/s7t2Pr9L0ft73812icm5AA0x+HoYDSO9hl3tTWMNrXZEdIPyOOAUsnzKbIdDXJmFh68Gwe7K7G9Kwdvail6+89J6baJXpx8KcUuXlqUk8Q03sbWWnTVbER37Va01PAdC/W8WkRXzowQrTlrYnd3Wuy6Eo2MeNUNxtzManzzX/9eTN66E/0jQzGnPEuHezF28Xz8xKd/MhqleGdmpn2U/EXJ6c///M/bOTO8Yqr1za24++BRzC8uezt4m3qoTx4/EI3mY1CG7yc//9lYXl2Lyalpj47dvfeed0egePmCL8PRw6PqVYu36C0LWrVjy4bVylb2DOeHDsOxehP1Ssf3ZzDIywtLTiMm9Bz/kgzsvHr8fEk1v27K7owl4WdRRm8l1paXlWdRTtq66lWvFwMgHmBb5p7yr68u+1svGK9tOTSkIy7IceC5j42XA/LO7dt6Nu/RIJwiPhc/q7aNy2BOqJ450XFOhm1uaVkGcNpbRh/cfxC3hONb77zrXRkXr1yJMfX868QzHGCGE8daONrBV1lpL+tQMJp0AHA2cDyKwccZYQ0djpqPLZBTsKn2bqiu4yXBJhiahwajR45ft3TMtmSlRbRs6e6LReWbnp9FIfh7LUNDw2JDRtuyPNa4sHMOfUAb4UzSIdsYSuhP5CvHjIjQoeSjg4OD/e4scaYHeoizhphW5LwgdC+OBEYYZ462PCO7cOPadZeLY8EHRtFJfHXZ61FUb5f0JufMMPqAnOJ4oLM40ZQOZXYaMfKSGl2hy9tvy3FUZ42t34yKk576bKhFczuywjfPCLwHBpwNdAf6mEW16GT0Bh0X8pDXUqoreudsJFjn6p73lM9vcOg6WUsiemZ+HLXs9NBmnC30Ke/8XjaAK6rbT3E8DkV75afcsqzAekx1UBZ/WI8f+fD888//z+fn5v5nTA1wVDGCNzM97SFpepMwgYe6xJAwG9u5OL0OD3dIDDwqb7hfPaluedsDYjIWMF1Wr3pExnZUcUxK7YJ6DB7ZkCD+5Kc/HU9dv+qjh5naeO7Z5+LG9etibFatX5RA9McnP/5xE5mvIzJKwFDXCfFQhIKF3hmeZX5dl+PF8Vb3zEQlnDCbGCCZsQril/Re07v2qIPuYV5GDJhLBTaEF6+azz1jAIED50oVGw7KaVaPr1ftZ7pG0hvLUmJsZRsdG3EvhQVqLNxl6B/8kY/REIYvKR+mNuOr/BPBELJwSvD2mWpi0R69yJxXBnbaRUKibjJbzp8Kx0zpMNrkxb200xgCDapbCpojqtkhQH30Er/xjW94RIoe0592AB8vv/qKd3sgiJ4fx5ms2kpDkE96crQXWjDCg8B6dEe/C+XAFULOS3AGPdha6I+Pqed640a3nI8mOSXsEFoSOdaVjmmoRbV/XoZ8Sb85C2TXxvDJ/fHYXd+KDuqcmY/m9eU4bmuQ8zEQjedGoraBoesWOc6cycJIEz0jsAnKuaYK4SyWg4OtWJq8J6MyGRurMig7BzLoF6OuiYOpuuLixcsyVhuxuqEeqs9t2VW9B9F4uBM1R3sy1upRiqcFfNSI9+v4am/NltrXFPXNw7ofi2M5ZnfvvRuzi9NR1yHnYaCLr/bboWP0Z1V8OqmeKnz2E5/9XHxKsobsgr8d8e2qZGl9c1vw1rg3+8xTN2JBvef19bUYkVPx03/uz6pnP6IORY+N63e+8x07yiz+XFxY9qmhnOJZpzK3BD80awFeVcD2bvn15j9G/+jzIQ/0dDGUTAdiFMCdeb7idxw8ZNvTNfqNcbKDieOHXFTR3IIMK9ogIHy6T7caMWBYX3xV5EFMVYz/iexzcRl5mwsAoavK1wPg25EMIZ/owxXBDIxXZHQHZLjhSzpbXm8lHCDDcECOSJ5OA5s3BYuH59FTeoZDgsMGbDJtcaTfjdItfFCOlTJN0g+t0p9bks1a4ZwOREP/QDycn4mVzXU7fMMjY3IahuRUPfAOEVrh00kl44wq4djg4DHKBY7KyZzwGngAlhw1YF1NrpcDZpwnd/CEOzp4yCh0gS+YroLunIJ7WRHDj+7FecARYArNzqJ0HE7JlSuX9Tx3+UFHyqUu9BBXRpOZRmfkFz7g9Gd235CfNOhE6wHhELzlCEROV0ELnIt0UNgNl7oB55a2USd6mrRnA+mIJZifyKvy3X5FfgMfOMi1J8mrBOwMsCFXtB+44RUvfBZsDlVi3BECadB3vKY+8ueCaMGmtP/J+VB44YUX/pk8+H68dqYEGHJkQVoRWAiaTJNEh9E7OjtkrLrszeKUiAoe9ejr6Y6R4SGPZDTK++0UM+KkDMjDZghvYXY2XvrwC3ZeYBKmOUZGZKRl+JiiwGPns/QsoqIXdFuG0cxXERT6wtAc+6sCPJUDrBgsewJKlz3pU4ZzVPaKN/wbRqBdXGE8BI17lAnDxC+8+IIXV3HUdKvaCPNwxDND0oNqT5+Eu08wj6oXck0CeUXwsiWQHg09uCfqufB1VQ7AYo6bIWx6Egg+zgzz0eDTOwGApwhD9YdgExBCTjWlfrxuprbMuIKV9NkofG+12znSy2cah5Eh0tuA81x/tJU5caZdcD5QiC+//HL83u/9ns9OoGfkcv8UA1+H5KAr5uSpv0k0h5/gr7MRYaedjDZZOfDHVUKs25OrEmekPeK7FvXYGFHb2VmPm8/2xIXLfLkVum8pBcPOOKTqSTmq/TL+d++Ox/e+9W7ce2c6Dhvaou/KpeiSs7m3txbrtTISPeL1kV4ZfcFSx1qk7dhR767OC4MxsDtSPmu6YcHlvhSMlPyRnJqN6ThYn4yj7WX3NkcvXY+DuqaoqW+Kc+cuuixGbVqac868q7VDjoPg7ZCh6RmL+g71GrtGorFz2N+R2T+qUy9+Sw6C+Hy/QzAOsF0sto+25cTMig8bgzMzZmYX48njR4JnR7BuxcVLY3I+fiKeff5F4wm0bbHrSvhqlAx7TRPOpvidMxz46inbMDn6HocCGFmdj1M6p57/+uq6e/T0BoclH6zlID1bV4fUo2YEaHll0Xx4lIxoGuHs4qyXw6ugcyriVMYYJoyGnQ/LYBrt8ruM8CVLik+4VvdE80nlxHg0UtEEos16ViKBC3fZ0UiZc9n6qyePYEPX0Ovl8C6mhxjZYF3WM89/KM5fuGhDyyiudaFk1zpE5TAiWuAGhqIz3Qa9p9eOgSccCVdEjnBpljyI6WIfHIj/6lXu5uRk1IgGfSOj0SyHcHJ9SbTbjh51ZJjKZV3cl774xXj5e98zTc6fG7PRZ+STKVVwTMcpDbboLT3AGjPLnspHB5HGuNEfzwkFVt4V/cI6qndv347HD9OhZdpnR3Tc3tn1yaee5lXkc/iMWDHywfQd5ZyNBMrL36lrORQM/ba8vBpvvvmWdWLBHc9NS8HnETXBhK7iN1P2PlROcKeuz0PGCs7186RNJ+2sIqHc8450XAnYAA7M00s5H5y+Cr2UR7wBX+Oo8UFPaEx9nKbMa49kiGdgySzbrCTYcD50n6D4He3CsYH/ipj8yIa/83f+zi/Ik7sJoUEMw4MIM0oBDy896NOFVAiRe9d4nfojHUoFj1vmQ4aDo8C31NPZkABz/ganEDLkzFD7cWzqOYuPUHDFwWGokCuMw3n6jH7QA4f4nIsBsfE8gQ/FgFeNccXkenhXeVF+OCUwIEQvTH+W4c4+o8wTBadntJ97r1wXvJwL4FXhzz8fH3nxw/H5z34mfubP/nT83M98IX7x5/5C/NwX/mz8LL+/8Ofi5/XsMz/xY3Hz+tXokfCpONdhfAl+2m2YhasMwEuvHgUIFlORoiw8R6hI7wO8lKE/hKHM20IDC0yJ5CevIsqbNRKciwJO3Lukyiq4bJWB0AEj9/TwWNDH2owytPmnGbxWSHWBV2IqiFOo3Ba1gdGsXD+UnwGH/klbDIvSI8xKSXl6LVhzATSKgOIaGtkWWiO+E76kp/Z2Ob0RRaFe0l6bYqdyd8sQNsTE5FY8fLQSs/NbsX6k3t/5K9H+s38+Dn/6z8TG9UuxVbcXB9vzUXPEZ7VXRIuF2N6ciYM9PorG6nzx99ZkHOw8jsPtx/I/ZqK5YTOGhuRs97VFb2dTjI12Rd8AXzo9iM1tpnwOxd9dcUFG5cal83JaL0b/havRefmFaLv+qWi9+qmoH3kpajpuxmHthdg9GIyNtY5479ZSvPLNN+PerdfjcGstnrp5M26++KFg/enRwXqsryx5weZbb76qnvWC6m2L69f65OBHzEw/8sJbplvgcToPfX29NhKsEXjzrbfi8ZNHdhzefe+d+G9/+R/HL/3yP4w/+A9fVM/6sWhV4501G4pNDbXqbLREo3DdKAI0iRi1ksn+loYY7JCMy49mPQ1jHmyzhff2RR+mQOgZ5zB5Oh5Jf6iZwfQ2v6cxIHLPugRvj+fqyYmMVvgqr0RYiDzWGegolQVvl3JOgqpVat2kvNUQMS26YqjJf/aao3DN0dbR6cg0Hx/LtDyLH+n84CwzFQrfojOJ4Bn9QjtpF7oLJvWBdKIDhgfngzK2JeuyakJqg/C1Jcd1E8sVdXISWnq6orOvx7tvGM3EaN269XZ85Sv/Mb76lS/H66+8HE8ePjScXkdX6TGunr4UHMSzupAAbKQBFzxPvUka9EeOlBHYhdYjnmW6a25mNhf8yjliKpVdeIyOM4rKmjZPN8kRRk/RZnBvhFch6coV2nFiLraAz00kzQjABDxnaWYNKbnmnCRlFZykyfaVtKXNpY2FjwhZb2nR6e+iB2ls2jI5O8pvqIULrs6lZ+4EiW/hK45T4Byck3QqC/hLnVRVrrwHrwSeFf5Ev//Ij3yMjo7+khyOCzALQ1cwFT1DhvpxRHASiCCWsyyYB2YdAu/JAxKZE0b48IpRCvSIEDYPSSFgMgpss3v0+LEZ96J63D09vR71gFUQVhYO0ntFgD2NIiG4L4X69q1bItaeBRwBQWhIg2KDuCgeKxnBR91JdAxrEhy4eU9iRgDMYAofFEYzryJtGB4Zjh/7sR/zfCh5GNnp6++PkYGBGO7LaaZL58/H1cuX4tKF817dPai0w+oBMsLDdMeKeop8pIs1HzggOEv0hH1KnhmyRoo8zzzAWUB5CCIrJalLH1fsxWvCPfhkSom28wVXFqwxJaUikAvnRWSYa2dKZUVKgXUxDKuDV6Wq/piW2ffIDGc9lGmXe/fuxRtvvOHtn2zPA8/g8Sx+/n8JszI+DN+vr60nrYXPYhhKPWmUchrMwqrn7IJikRrD724h6aGl9RLKKHHSKyvLkfVbMswsejzca4y1leOYnz2MlcX6WFtujNWlxlhelGOyJYXeci4uX3khXnjp49HW1eotf6ODI9HNbpArl6JJPcnG/sHoYOFla5d4gDNEWLfB1msp90bxUb0cy12mcvjiq3qVx2xvztMiGamKar6+pWso5pY21CsN8f1VKed90ZStm+vMrsio1IsHFGXJ62u2YmdzKVbnZmJxasJxfU4OzupC1O9vRF0NJ1EeyZjPxaN778XEw3eC79K8cUvOw+qm6DkcF85z2mtDnL/YG+2dzfGbv/W78fKrb4onm+PGlSuxKhrE8UFMjD+KL/7u78Q/+kf/jeRXzpPg397d9DqUlbUFt6epUTRR6956/bWYn5mMZv0+PpIRlWPbJkPZKx5sVO/3BfH4mOgqBvRXYA8l9A21cu7lbHtbutgI2nkLZEVvOMujD9C8ckYKHxS+81XpXYAwb/rjaCDrlvfqGUmq4CzVff7INCVwm6cU5z29Z3QIgSudG5xavsKMfmMNWGd3T1y/+Ux0dHeLbw/i/OhotKntGBE6UEwfoJPgxcK/pT3UXXgdmUfPoE8O5WDUbm1HHV89lkwft3dFLdMh4p31Bw99dkan+PBQPe2lleVgBx2LXtGpX/vaH8U7t+54XRwjrsty7NiJwjQQOhtnnFEK60npL9pB24pzdLII/Qx8hHyWepOhYn7zUbU10XRGev/DL33Y03iMbDAKjG4bGhwKFnOj1xgl4WwM9EqRZcooIcsvZMlRC2zJ1NRkvPrqa16vxjPyYnPID43sdOjGi1DFK4xE0Q70Pe3FbtEG0pOXtLSZ+s7CwD2htNmOB0GvKQv60ZnFoUTvw2eC2LaGqUA708It04t0DJnmhNlIT3vQm9R1YnMI5rfkQcpiLQjcZrgyxY9muHHjxo8LKV8rREtv71RYQaSJqT+GiEE+TIwAEcsOFxZSMQxmQ6c8jIKAYQ9juUcgYyZMs/KcDx+xnqKrs8vDf8yVQgS2GdrImFEUdZ2bX4hJMT0rhTnEhjqAB68ZxgBOFBpnAMAUu7ssvsqFSgh6cUyU0NMuuSA1mbO0gcBv51Fk/pStiZ/9/Oc9fVQvOHh/rPIYiqYDTpkcSsQwHGXQkwOHzG2zNuR7r70Wr7z6ejx147qMwTkvkBsbG1GPdNTDo6VnYG9a5ZbAdwXAG8zrOvXMjCylzhA4c+Jut/46pPBOc56G7R0W3klwBVMXHxFTe88GnA8WkL1397343Oc+Z/h/59/+2/j7f+/vxd/+2387vvCFL9hJ+tMMb9++Fb/8y7+sep8YflQAzivKm3ZC88JrOK20GUWAo4FT5eF08ybKAv5MmjCqxkLoq1cux/mxYTlUkzKKB9FNLxwFj1GphadYS4Cw78uYtMfQ6MUYGrvg0u68865gqhN9LtgRAVtHwhF2so61FsIjPFCrOkU2mNqOMHxwtL8jvthX0fSQ1apDhlX5crGci2319Hlf3xETs6tywNuluD9rfm/g+HXnkeGraVS+tTjafBL7i+/G9tJMrM2vyFHbiwPxRltHfbQ14wDzpdumuD2+F19/fTImp+ei8XgjHjyaiodPltwrfv75C9HRuhfdnXUxem40WtoH47d+5+WQbYrPf/5n4ud/4Rfjm9/+dhwc7cXG5mq89+6dePnl78SN65eFoyPR51E6yC118dxzz8SHX/xIrC9vx7/+l78TKwuLMTDQE9OTEzHQWZ1XI96pXVyMpwTnsORmRnT67Tt3QyYkmhokr+x+qRei6kQrGdmDHWQTRQ6W0xijVzzNVslQ0UVEeEI/dU0Don8nwaNf1T3zPKQpedE1rGkpIXUKcs5//ieaw0fI1kkplmumFOg4LLEYFDlSGy9cuR5/4Rf+ohyQG4K3Jp69fj2a1IQdRnhlENFB1E/dyBO8y7QUxpLtxT57RBG5RSe1Sh/uSg9uz8zI2diO5r7uOOgfiqauzlDPIea+9e0499RT0XPjqdhR2kf378b03EL0yNgTvv6VL8f2+qanzcAnXx7/G//L/4Wc4kZ1JB7IIG/5U/UYaBwRDjkEB8gE6/VY21V0H3oIOJE5nJNiQBNLcq3X1uKt770Sv/nP/3m89PGPxqc//9noZSqakRoFTxfrjwXsX//618XfDfGZz35Gup31HOCccjIUOhBSfg+86Pg16ctf/bV/4jVh4BD8MQUDLBCTE6FJz+gK75ieZ+SOg79WVlc8eoKeo33WG0pLu+CHoksLP3FfIvqHZ6Tjij2yvhUf8AynJmkq2ZPTCe3AC++QY5Yc0AYOH6upPXbnmSkicI6OB/bc5ZI44MrUWPnO1Sk2fgTD8PDwbwvpv1AIBDYQIoSEEY2zIwgg3QeNiRh6od8kJj2v7B+mIdUrGxVSmLCYj0xOPupB4CE0J0syVYLBKUachKQh0uvA6cD/ZCEoh1DBZPQseQ8TEDCoOB8oA7ZQUiFtosrCWDZ6KAjnYdolnQ/eUxZpcJTY6cK0T6uchBQs1UN+FXYCI3XXMQqTc4y8Jy89vQUp49syaCgE1sTQO2AL5KWLF/0bB8sAUqaRhACn4QWHiSiFCveGUwIFzsArQkVGlJkFVQ4RAsfwKPhHcGg79dRL+Zc2Ehh9YR4bIX/0+GF86lOfsoL65je+Ef/01389/spf+SsyUp+P0dExwDOtgabQg4DzBh55z3/gzcFtqRr0gcCJmf/4l35Jxu49CeOhYEthpi3uGFflACsLExmaRBFSEj09yk7eUNBDYEHhM/3B4j8ONeIwo9XluajdX4uaI771w3H3HK/O2hL44VDKDLy1ezSjuYW1Fm0xv7iiZ20+v4B1HI21Ur61TbEjh2R1i4WgR9HZ0iijzjZZeO5AuJbzSbsP6+NARlv+jdcMsOX6UM/RUccHTNswirAZ69tyeqSMr9y4EZdvPB0DQyMeIueDjcchZXmwHrtLd2Lt0dfjYIWPi8nwbeid6NrZ26I2tniN1dZ+Y/z6v309vvHmZOzLZo4MdMbj8UX1vCIGejtjdKwzDveX5QSHnGj1pOvb4uVXpuPuvXk5Ex+Nn/7pL8QX/92X5BBEtLTyqfTleOvtN7xAEHpMz0zE009djsa6g7guA/vSx34s6hra4g+++HtyyLbjxtWLsTw/F/vra3bG2Vex9mQ6hte2Y7C9J5ZU379550GsCw985p/vhHgqTDiysynnw7sgFKGtnQ/JEDx+MvrBc/GdeUwkJ5IOwsPHdqbBsdrv6TznUCQvEV53+ooliRW/2mnlefVfTt9VzodoC0+xzX9+fsnfM2HRKfxz49kPxc/+xb8UTz19U8n2ok9GZ7BXhl/10ENnMS6wwb8EeuPWP3oGH7O9vomDAdVGeth8w+VIzsfB3Iwd1GbWdly+GnVN0oUTj2Pltdfjwsc/Fh3XbsSmwJt4+EgwLUaXHDymtL/0xd+Jkb4BOd7dao+M6PFh/Lk//xe8K4+F7vA6h4pxuBuOBzqh6DhGRDiArMAK3bMTgH5LQ0u6EthJeOeNN+NX1Hl44SMfjs/99E/HCCOD0i0gtzgf6BW2ZVPPp3/80z7LhnKwIWdDKRsSACfTNEz5/sN/8A+88J1PeoAzf49G8GDM2e1HBnbp2fno7bUTxYhRme7hOboMOhQdSBvRN/wuxt6jZRXN0amGRjABF443OslTZArYFUaYGVHi0Eh0Co6znTRF6vTUuNpo3Ok3tEeHUafbr6qK7oRbOSsLxGEvTrH8IxauXLnynC5vcV+QQzCTIrx6VBgWgibPgL4MvIPAFrIaTi3Me55TXDI076SkxGQICT13M4TSwTz0CCAc8/aUCzFhOIhOOQw9tsMQ5JWSYmEhJ8vh2VMuxpeA5463yTA8C3/YlucDaAQ3q7LNBBJQgtsjZZSGW85DZWAxiM0tTdEjAccQMRS4srxkQwhcwGwnQ21AWdKzYo855SFElMdWUHo6LOjEEHHqJiMdly5f9kgPFcH4ymIc8QCFRO/PZeovnzKloFarDPBFDwChxJim8yFF4S1/DTKcUvKVI1J6WLQL5wPGR5HD6C5VdC29jamJCTtZbLNjoRhK64UXXojrMpBsw2M6qGxlPqUzgCc/pPOWw8yEwjc4CaxtObu+5dVXX41f+dVf8zkM4AAlUfBWcwQ9KDPL9ciHcA7cZ3uvBNIV5cE6gBrF1uamuH7linrvV2N9bTkaa+R47K1bUcET4CV5UmllcJlWwyFYWt4QrYcEg5TZ4IB6c92xvDgrWqi3JQdkdVvGeH5ZvHQY/XJwRga7o6NZim13IeoO1QPj67qHwk1FQ/1zHfuqq14Gu7G+Re93Y1ZG5rCmIRrbO6K9tyM+9fk/GxcuPSP8tSsv89xydlTW5vx7Mf/uv4ujlSexvrIsI3PgA+1a2pvlqDdFi5yX5Z2G+G9+42vxaEm9ZbWjQ73rhbmt6G5tj+5OKd56KdqjLdGe8zXEA02tMoxN8eZb92VwxuKjH/1k/Kvf/h079f2DvZLLnbjz9tvi0S4pcjnwh1vx2Z98Po5216Kruy+efv7jce3pp+Pb3/h9ucUb8dGXnotzcpye3LkVcwvTsby5Hu/dehQDR51Rs9saDwXLt+9P+AwLHPMmGT/4E75FKSPXnOvAtnhICz3tfDQy6phGDIq7w6N3djzS1/AzHF/klHs+aqlqzE/wjdgypcdpXYpiylM6yzge6RjyDlmzvmIEhHR2Pg7VsdnxAltGP7Y2t0TLpnjmxZfi5+SYP/X0U7G3tRpb6pVfu3jB3wTC6O5KppBTeA2eY0pzdW3Vxuy8Oh1t7Z1xvHdgmWQkaGVm1iNGjetLUSvaH/YMRN8zH4qjg+1YffdW7D95Euc/+xNx3D8cU3MrwUjlpnr4nCK6tLwYv/3b/zKelnN46fwF78AZvngu+pR2emrGo1es9bp58+no7OoRbhj5q/FBkehJHCEW85eA3J12+lKOM6RMMsV768034h/9w38YL770UvzMz/6s9NkVpyAlOj6nwo7jG1//unr2u/HSRz7iBa/kz/KgxfuDcsmZT93BNOL/8+//vXiFY9aF/2bxrQ+Hky6nPDqWBKZlGGlnByFrwxhFYIs29gCHgA4twc6D6uUZ9Z91vs7qsqJPym9gpl70NwG9yxQZdOU56bzYVc+KHaMM096/D80PXvsieVLzXW7iFi7D+ZDego9VdlqvH8EgA/B/04Wl8EZMIQoBAwviQSrI4x4l4R0sTXwqPreI8hzDxwpwf6RLzzEsvCMfv7t6upyuMCCKgojHXStB5CQ8to2yUJVFqezooExvaRIzsaWPXlZhct0k41TlADsCzxAZzIrDgUPhq+BHYZn+kF43JS/g+F6CR9v4ymxXd6evwM+CTUYTmErhBE22E/qAHLUJxu9g3hEDLWVapp84p4E0nN6HJwwzdsq4c8CTvz+j3zwDlozpiNB+mJjRJu/e2d0RE294/QZrPjjHgFEdDm9jIS9nn3AEPkLJeQdMe7Eljvzgh+kKho+ZJ2Z+EsVPD60cRgSdN5R+Qg4IO4pozyc+8QkrS75jw3N2MbCgjEWoueV6wWnHnzyOcSlDvpbJ6auLUrRzszNWuDg1DJdyrgkHSrFNmwVqb7z5pg+OYi0RggxdCEkP0REk6B9w8QzMFIVB+uQXtY13tI+8+qPnwnwwNGOEaV2Cj7U6krE/klFvaFLv6FAiXie+VM+8sbkj6ps7ZRzVwzwUj7d0O23fwHAMjp6L7YOaaGrvjvqWzqhtaPVUSU2dejgyol09vT5gKlhQucfoyrbk4dijBA0eCTkSz8nxEIycYspurjo9hzdrauXYird7elviyvUr3mmCsTtk/UQNzuRBbK/Nx/LMu3G4s2j6Y1yFGZWnvA2SkfomO0RvPpmNbTkXDS0Ncbx7GCuT61GzJx4/bpTxxDirjXUdUuwdQkW7T+Xc3lmJgQE+zjYWr7zyhpxi8Yb4gi20e1t7sbudRpeDsz7+0adlyFkTMhOTD6fVy2+NyanbsbT5KJp7juPjn/yo5WNLcC7KUdo83ImeC8/H/H5bvPlgOpbUEzV1RDNkC0cnz6rBqeQkTuhpgWSs1PTF+LGYz50e8wLv4Q1fqnsciDSSqCmxQRX1nxPq3v8rVJ6IeUVpPVyuexsaRfgGfio6z44+7ySb9MThI4wNcGMohmXkn3vxxRgaGoj9ne3Y2do0nZEzFiDyUUlG6NxO6K3q4Vl2RqDHPGzPx+jUfqaFayXj7TWH0XjIOiHRWbxVL2dvT8Z1e2ZKeDuOQTkPDyZn40v/7t/FN77z9ZiafhB3792J73335bh9+93o7mqPy5cuxNVrV6Krf0iyvWYZXVlalmwuGxccCodOoxMzNT3tUQJox7QFaWkvv3MqGjQyckpnkO360IoRykMvGP72d78bvf29ceXa1ejv48C+xC90RffSEaJM8IZxpm7jXxEap6wnnSgTXZ26OXfUvPzd78SSOkFMlabMs+4jz0spo55MaaI76NABG3TDWaFDxQJg7Ab1kYerzxRReu4LvbmnzrQBpyPF/PZOHulTIuVDO/gYGpOGsopdJC/1u3NX6bPCc4Wn4Dv+aA/OeFkEDQ9T7o+k83Hx4sVhGedfE+JqCzG4lsBvj0IIaUYUBkKKgR0H2csT0wh5jkpLSLfFNDHjwNT+3omQbgJK4AoBIbR3x7g3iqORzKTHeiaFIAJx8BcfXGMBE/kRCuoCJoars4cNA6FQDnOkRcJE/TgehqWCp8BIG84yUIn08BmJ4chrnB969WwPNeNTZwJm5uKe/OBCLO028YIhWK44LbQNRQt8nADIXGA6FzCfFJ3gzIjBAibgRVHiYOk5TogUmUdJIIuuRzJQHEMMfqiKg45wBnEUvVBWwgdc2XZLQTV1pp9M5ygPzlvSkm24ud+f9TcchobjAQ/g0PjDeMqH8+WpNmUGfur1MCZwUazKQ8gQKE62ZO0NPSWcJQ574kwDFrfyUa679+7aCYL24DwVDA5ZLvKjnBN+UlngFdD5XYQZ+MynpFFalA4jU0xrDbIFUaQ4f+lqXHnq2Th/+Ub0j5yPVRna7T05Ca0yyE1tsbN/HK1dA0r3lPizKyam5+P+o0kZ0i0ZmUvR0tEb8lriSD1G+I+1SChWhpnb5ZhgUFCQW7uMTIiuDS12bo4VKb+hVb3Npg45zFKOgnV7X82plxyIDzq6WuPGczfV62HXDTwu5aVWshX4cG82lmbei6Od/DDh4RH8lbIHbfkC8vz6brw9OR+bkFMGLXaE84Xt6G7vj+6+Yde7vV8T27ssbJPTHnIStndFj+W4cG4orqjH+s1vvRZTU3OxtiJndWdfPNQsR+zIC8K7Olvi6YtDsT45EavvPYm62fUYbK6NraPZaOg5jN4xGbO+9mhu64qu3v5o7ZCzurYfb7w9F6+++SCmZuaDI6eho/UK/C/nBQPFqCBtgfbwE4H/zQfm/ww2Cr4mjaE1I6v5/SOGqqWT9C55Re91j07CCPAb9jDLwyP6J1Lpt/5072gewvlIWcQAu2Oj5xgLRk/9bSbJHyM16Lpzly7Hs88/523z2xtrsbq44M9P0FHYEk+zdZlyyIuoMQLJ4X50qKidbcY76p2zdkueQNRKxlp0VQVxSIdlbCz21YbtqemokcPfc2449ls744u//x/j3/ybfx01DftxWLMZs/Oc1roo50jG7ojRMHXu+jqjo6dH982xurYkgy2a9Y/EBTlMrItgzRJ44TP5rJnjCHR0HXjOszhy9FaocTCuhLOUU+FUzxgJYGqWnY8XGcWVvDktuhrdJBnkjI47d+74PCM6AmwoKPaj0PRsAN8edVbdy+rIfE/Ox7zwii5BPzFyQL3pBKVxh48ok04tZWLM0QHUQVvQETniLt7Te66UR0y6mzOyvYrAzjuu2d4czaAOOr40Hr5Cp5IXm2Y7pWcUhX0gDWVlwfoHbwrn3FMWgSkadjkBG9viuaJDfySdD/V0/+v6hvofA2kmVEFeFQqRCLxKD664FzBopsmehAyDlBfI5DfpGS6HQEQCBIZQhcjUl8aE3zUmjp8rLXWRHin2tIgiC3QQIIZcYQQbcGDkXwWDezd64GEwKSrKIlIuzESdXM/eFyPIlRENvoOCw8QzRgkQKoZKKcMf2lNdpIUBqSuVVjI2ulLFOpDPW/BUjh0CXfUUYB1P8Kl7YKHlpAcnOAw4LpSB+SFNqSfbmYqSdroUt1vtkaIgeCsXipMpGhkxvye92pDtxeHKHTwoExafIVSkK/U7vcoEfhSB6wIOKdhU1olrC7byFAWeozYcIU1vRD1ApWFUZnpmOh4+enyygOtEiClX7cH5oCwE121yexM3XEubs15qzme0k8AugL6BAT0VlmvqY3f/KDZkWNc3dmJmfjHW1rf8jF0YfEJ9eORcDAyOCG31wXkFu1LMdY3NMXbhkoy4jGp7h4nJEeDT4+Mx/uhRTI5PxNzcUtQ3Nat3vxmPJxdicfUwljZqYnHtKOZlhBfWD2JlpzYWNw9jYXk7FlY2Y2ZpK+QzxP6x6KP6Otm6HnysbS32d7fd9pqa/L08vxA1h+yoaZXzgkPDgs3GaBE8x/WtMbm0H6/enorlDeF8T+Wti9aLW3KaB2Lg3JUYvHA16uVQNTR1ySlqk0NRF2urG7G3uR7D6u2OyRl7PCG41TvmRNAj8QfDwLuKnMkz2NIU5+V1dqqH3L25G71CqPoFsV6/EG0jLXH+yphkUniUg803izo6++Odd2fia195J548mDevwF/QTRQzpeAh01A6giv012s71ZZDBEe62rpDOby+yfIt+SCh+FaMIf2xb17aUNyWQ+XheBl786zgx1gx6sAVGaCzgmGyote9eUg8bn2FjJ3wFByUsBDIkz3uLI9zXa5zsqdPfe6Qw7YVtSoH55381I/sYSDpbHhKV3LGyOOW8L6+uqIevXAuA8uo4J6clQ61qVNpkPEVGaNFwcc079ajh9EpOR974fn4xmu340tyPh4+vh8DQ534w7GwtBGzc4ysDMoQC9cNwl/joRzqbfEIXy7esoz5xGY5r8gya1g4/p0TQNFtveI/nA/oALw2lm46UgVRQDlyn04DMspuu+9977u5U0rP0R3QzLgWvlgP8fDBQ58XxImrV6+KFwcHrG8KXim3RvLnPz1Dn1M+Adx89zvfjgVGPoQLnlM2jh04phyudF6Auzgf2BSPTqk81mZAa+hBWp5ZHymNdYvrzFgC6c6G7FQyJcIUfI6i4Hyy6Ngj5E353oyqCJ+pwMrWpQMMftxW6hcs4BX+wHlmhAx4GAHzolPX+iMU1MPtFuF+TURsBkGFUIUo/CYinET9qH6fCqyNoKIdDsd8Bu+6DP2VNOSD+DCGyzsJlaHRO8osebmSDKb3vJiUUfkapp0KMS2OAIS1ESd9taKYJtBTx0mBEXBUzBhm8lJBBhg6jXEqQ0Y/cugu98pzIBqGkd4/AaYhHWV7PYXbm/VytWApgetEWcoIk8S41R+wGsdKXhwZsmZ7jypBkkKlN0TbKqfGTgc4VEI7e8IXyhPFggLelvDhTSOYWzL69A5Qmky34HzkaAcKhXUaLO6rziQQbhmmBCYLRCW47g1KAZziK+s9cWhYV2NeEE2t/KXcHcknugA/BlU5UWDANTM3F49lvMvCsLJGhTRuE3TUH7Dw27hVQPCTv4qhqGDiHpyoXtJ6eLtDBlqv+DT55nYeloexInAY0hPVT6+MbZEomS0ZGKaNgJlpM3pzA0PD3u0ELBy//cYrL/schXdv3fL00azaIZ3uRaoTE4sxt7Qbc8s7uu7E1Py6h8kfTy87jk8uxRM5KJMLq7GyuRcbWwdyBLbl1K7H1MR0TD6ZismJuZiYWojp6YWYGp+PmcmVWFk7lnMhx2e7NjblYOwcitfq22JjtyEeTWzGm68+ia2F3ajZFE7WxC9ycDp7h2Pk2s04p9jU3uORifqm1jgQ3tZX12JzYSnaGprVIx6Oo7pG44ZpOBT3NtNwokSLZKtH+O+X0RxraoiR7s7oGpRjOtASM/uz0TbYGZeuXRPN92JzbcGHB7a1DcZbb0zH975xNzbW9ry1m0+HQ4eUfcGoiGxBOww7o3wpEdbb5kuJjvPQW0Xecw1XllMn5wuyr6gdGKcVGVKmRdhlAk+m47EXW4K75EM2+CLp7g47PZjuESzIDLJDevMyfOxaBQeGEIiAMaddON0VucCZepa1UDdv+vMPO+KhPfEVfI+Mw9/maxkY1m7RXkYPmXbcEH9tbawLNxueWmBnxqFg7OPz/UoP3Avi1QXBszY/G3Uri9Hb2hwdl67Fr/zGb8Vrb70dHT1t0dvX5jYtLGzH8go46wEzwj+jw4J3U/TtaJc/UBvbm9v+RsrkxKR1ADiAb5dVN1Pi5ZRlQuoYnN8ic8KH0IBDmPhQFJHYbvu2P/w2bbnlqAS2u3otDbmER6ZoxycmTE++AcPBkaQ9G5LqFFnKJ29+3PE73/qWZGPZfGMdr+fwD2VQJroJXKM/GLGlDBaiFueDDo3pa7uQ+gOdVOyO9Y3SndUjXHlW/ci1HJV+pB50Ec4E9XuBqO55ZK7Rs3yfnVtsFc/gL3QjTUU/kpdIe8x3ggm5RMf8yDkfdXUN/5U83p8BIQQIgBHmN4Qgnih7XZOQGAWcDSHWTFqMBkhMZoIO/M70eQ8zYCxLr6c8J7ou3GeVgLfreMA7eunpaLiHLKKyzZT6cEiYDkApVNUopGGH0QCCdmC0cBDsvIgxqA/DnoYz01C2PXO4RGViEHPnCMxe48VNeM6USRtQKJRVRjIQOOPIMRkU1GRkLlSCoUjbYcpc9JbfJ2GBbfbGMj9X2sTWMZQfAgPuTstXVF4wqKSig5Sk3uNk8D0UPvk/Oz/vw8JgbupjDp86GHYtMNMjw+lgGgHF4zqlQKkP5WNnQkq7KGnTT7hDoLOXA/5SuIk4GbyzwJNWCtKCJ3gBlmco8unZuXgixcQ6FuouTo/LqfgJJxG4EXBwaeVEGa4n4eDqtMrLDk4ckLKtm3bR+/jQCx+KD3/4xdx+e27UW51Ze/Ltb30zJsYfe/760cP78e47t2L88cOYmRqPVeGNefmrV64a9Ftv3Yo/+NKX4it/+Acx+RinSb1Jld3V2yGjvRxb6xtRcwS8daLZtg3y+taGHZz7D5/oOuPpnMmp2dgTjLvC0/r6ZsxNLcY7t+/H7bcfxq03H8mxuRvf+vZb8a1vvR6vvHIn7tyajLfem4o3707Huw8XY2JWjs3yUcyvHstJ2YzHd2dj4d5cNMjhaBJMNTJ6bNUcvKCe5sUrUdcqJ0XGDUVX38jIoYzRxlrMPngUNTuHMTQ8GvUdbZ5W4FTJTfFOM/PaNfU+hZdzOkbkZDR2t0fd6Eg03bgW7VfPxeO5STkFcl6GLsuBE6+oTV2dPTK2/TE5fhi3bz3KQ8wkP0xXJE/jeDB6F173xBoW+B4+TNlPvWEHU8YPunPPc6Yp6PXC6y1qE8728tKKDNxy5WDAg+SR/lAZLJZNXsp1QPAhPIlOwGj7ndLDP6T1N1EEL3xvfSHaUj+8Sy9+Xc4C3xjiPXzxzAsvxs3nnvNiw/EH9+MV9dI5IRhjyWnQCzLu/vaM6kFGNuVwcJAi2q1NvN7kTlPqVsa1OuQg127KieIgRvHt8JVrMdjVFX1ygtWAeHdmKf7Zv/i3sSTanbsyGq0tdTEzviAc0HbRVDB297SIt7tjdLjLU7vdnSOqu97O2Zxgm3zyxDJNrx16Y+AZ5WSKNRdm0l7hUc7HMUv6Kz2TBxMK8YY+bQRTqnwUEoP8omTrc5//fPR09diJ8a5F0ZePVA7LeUev4lTxG1qfDUl13yCy/oV+ZMEpIx90DtBt6El0FSPiOH/QD93Nmg86UDhRwIqDiI6jJOgIfUusajrTrtQ35f6DgScs1ueEU+p2eUpP+QLHtsJ2B5yKT9FPvCdgZ2i3HdK9XIMCDPAg+g6Hmt/wNDATzHe++9EJzXVNzf+9hLyd4VBYAGRg6D0KwPAQQqjnhUgYBRBuj+4AQwzD8F7vTuZiqx6q0uCwwFn5O58RYCIQTiB9CmPFkGYMlVkpFI4DZvGmjaaEP3vwWR957PJkZsEm0ZFyh7jAjGFi9AHG557eCUYZpYWS8dCa3sMs3CNQDJkyp+/fYj6Ejn3+XmWtMmk/8BampO6En7aCC9pbKTlgERMaD4KT9J7bhFmlNBml4NP8Nu5qL20p28lY55EjD1J8uue5nRyUgOojuA5F2sr7beXbUA+n9AaTbvQUUgiLELNo1w6cYGE+Gv1C2QgISnaHw47US4If/ExtQPAoB4cIR4c2AgXtJQ0wkzcdjogd9bq8JQ24xSMof+CanJnxtAvf9gDv73M+FBOXOUzpe/1ZqbgtwJ1wmOxCBTyKMwcDMJxMPnYeMRzLYUt8xIq89JS4Ylg9ciPFIIaIIz2v0/Myr0uvcHJqMqZmptUD+0a88+absb64FPVKw/BrYxOfCWiJS2ND0d6sHhZ4Fy3Je3jMSnzRQ7jc2eHwPQREzrN4vL6hJvr6pKRlHNjhwXoIdtPkLiE5sCoAJ5JpSxb5ra5txdr6nnq3jJBsxsLiZswurAl/KzE9uRDrcmhat3ai7XA/muTw1AkvTaKlkBWbDOvLkdqUo7C3vhiNsRddzXI2aw78rZeN7a1olLHYFi2nJqZkMBdFazkprG+RI4qz0jfSGzc+/HR0qufa99TTMXDz6diprY/HE3OiIyOKvdHfMRYH201yzpsFX30szh/GrbfvyGCvuvd/sEv7K1kW7WgrMflRugbe03MR0LKRDsQpf8O/OClsEQXBjJqwXoJRKtYT4WTmIu/sPJCmyD3RPKLfiKZtqAJ6CKffjohwxpC30ym9YVEQJIKZqYQD0YB1N5KB3QPpg6b4yCc/4bUODYJ1S3Ac7G6Lh1l4nyOlnPcAPXHky8L39nZ2+mCQ8qNyTEXurK9FveTqmpziej1blEM1L/49bKqN/ampaNna1bP1+G//zRfjzXv3oq23LQaGe+Xsig/kuGKu0FWL87PR0doUQwMdcf3yULzwwrVY2qoTn8jRnBGtlmfkEHT7OHbkH70AzoaHh7zGK0c+6HSyZgx9iK5E92cHSeiT85Rf00Z3Qbfbt27b6enrG1A5Ix7tYfSMNSbsCoJ+6Lx8tuEdNe7cVTgueHaobrmgI2alHzgqPo+Gr+gi/W+5FwwY/dRD6QxiH0hXbI3LUh70APqEgO47qyuL01s6OQTq5531op75Oz3CBYWah3RHOegjzm3BqSUdHVuXpzTmc6Xjtx144NefO2N6B2cBN1N56EbSe2pO9fxIOR8tnT1/U8j7n9B4vDUICXqEQ2GM3qbQgZEUs9l7M/JQsBARISZisCTA1ShFOiFCt5JSjrNwlcBjQKwYRLBk7GTCZHDyKkI5PYNkMAYOQJOEGkeowEcvpalRRoCJT4UDeez08OmN41zgacNAACDwLTAeNhPQOB1lrUFxNj54JT2C4u2lUmqERRkfjG6CJsdDaWBaWI2qeA5jptODc5Y484pmMakTOWsKNMXQK9wWvDsYQjlUOzKGfEMCZUsPnrZ4B4vec3YAvS9KoYdN+0p9RPALEPQo6c0RbJQtPMKRYKHtOBHgmPbZ8cDBVD4LHTQSjqATMDNS4/JljNwu/SHQKAAr7zOjHn5eCTtlQXg7TRVNSE+bcQ6m+Ero41zzgeNR5mypowTKYscMcAAr0ShUIVyAE/ybf/SH+gAnrHYnL3Tkg1sXr1xyb2xTyh2lv12dwUCdDIFvr6x6ioHv7NBTn1YvkYPhOD9hYWEupifGo0Y4G+jqiG5/Drw+GsTc3a3NcZXzDVhTIsPI1A49GXaNgCf4ASXPan+UItMLGCe+2OzDuJTgVMErscqkXYk/5o+PcgpNBohnFGia63ZD9exIBhr1vkN81iDno0bCmIuVxRvqEe4uLcbO3HTsLEzHxsxE7C3MRv3merTK4Wah4tzKSiyvr7sHvCKjx7qJPfCveqBvXd1x9PR1xOWnLsfoxUsxdvl69A6OqE17MTe1EBvz61G7vBP9ezL4C7vyNOWE7TfH0txa3HvnrqexcK4OOBAKJSDY4UXLmeSW7fb0DGk7BidlH/7N9KmoAYft1jiKOKLqJMiAY9ShJXmY20dui2EjF/xAO6jT5QppXHlURtDAE8oB+XQevSyx1EtJyBzbtJFl+IotzR//9KdjZGwstjc34uHd9+KBHAPWb7B7hNGP1fVVd3A442dxaUl8seWdIZyzcVa2D/S8U07Ac08/FSuTM3Isl2JdtN6VA9uvjt3uwkp8+/Vb8S+++o04bDiOkQsDPqV2dno2Nlb5gjDyjR5gFGAzxJ7x7LOj8ZOffSFef3dBzsdG7EnGDneX48rVG3H5yjUfpQ+uWEjPyAGLOMFJMeZCk2jE7kTwScRI08uXAygeJw3bR7/5jW+ZVoyeUM6Xv/KVePvW23H/3n1Pt5AOHcmoFR/j45AzaP99Q6LcF3DMR0xf+e4r1g/Qxlvs9Y+dQTndW3WIVMep85G6C1khOXVzD4yWKd7ROEXenbU/zqBAOqch6FnRSeh9HA2A4GiHsu4P4BjJwCGmg4uOw+FAtllkDI+WqcDSmebePCBcYjupGfuLbPwoOR/1jS2t/70a3Quy8lRBKXjdI5BGlhKJbEYqhr08h0BJR3qzaZjMDIrc+yV5dXFvXhFlmt5f8URhjFQOvPeQqBQStSZJUBBiLBERAps4Zqhj9bo2JMjV9iopX+aVUUg5BCuDCbMZQDGiymFdBj0kYOM9AYVFmfAdjETZOBqU6d9STqVXTvAUhnBABspEOYGrHAVKJgcHOT2BMS440W/BQ57ERQWb8jLXhwPC2gwcDIwVDIsRY4FaKqo9j0IwouHePyUhFCqDPF5UZ4EEt3JooJXq9a4XRYSLfJ4Hl2FkARh1mA60RdGet4wSBE+6VMKqtgArfxVJ/AxakZ/1HAglaXE2yWfckE7PKJe07qlIcbAjZ0uK1yMfcj54jhNATDhPnQ/eMadM4D30gtbJe4bIecqVP+okH3SCjmMyENduXA++/snqe5wphtjJj8JlymVNxrevu8dnr2yLj27deddnOngeWWXXq4Ie3Q90dfpgMYbT96U42Cw+0NOrhtbGmpTx4vKq8m3Y+SAjENIbhC8xDtg8DCWfrEdRIRyWCXhfzl0q0xwJ2xMtmUqwkd3ik/9suMmt2zV1NV7PcCTcd0kJNh/JgLNFUwTAmaTuGuGpZk9wbG/EoQzh9tJc7C/ORa2crR5ZqCX1KKeXV2J2cTnWV9aMO/LvHuR6CHrlbBPu7WmPCxeHYnCgL/r6e2ywjsSPk3cfxsr9J3E8MRet00txOLsifAgjdc0x/mQynjyesDMjRhX/5xSISGS5qpdDUhaRWqnrHfQqMosOARfwQhoLdsJB09z1wImZ5ANX0J31OTx3w/mfiqqRJwySeVMIZJoMXqHM7p5utafPI36rMr4lFD1AqKTc8rwmfFEfvM/JsS994pMxduFCrMlxfe3ll+ON11+1o8zBX1PTU3JgZ+R4LHtaiBHTdfEB0xudHR0yTjLiyLtoWCe6DwkWvgH14O134t0Hj+PJynLMqazrPUMx8WQqvvi1b8VdOTB9w90xer5POjFiXPjd30mdw2m6bJ9dF393dzXGs89fiJvPXYmvfW9cOms/WhukN4+3o6dnwB+6ZCTXMis88BkMPu6IzMBrTB0Vh5/RWuuzSo/RS8dgIkM4Y5zVw4JVjhR/8uRJ/NHXvhacP5Jnmqx5Rx8Lv9HJ6E6cj6JL/1hI0vlCXYx8vPLdl9PBRMb1InmjcjzEC/AMeg9HCj3Ne3iJCLPxnOBnlV7hHhqXmLySZcMXRbcQynvo746W4OIddcEjdCoYdWIExE6VsqVTwbfQODKiTThNXWReVt3YUBy11AnIBHUIFkd1aF3zj0Bo6er7OSnB/y2IIhbjWYwPyOI3jJlTAmlEi3dJtLMgAUJxWdAxxDBIxbgokoL8LLc8EzOLcfCm01jk86w3mcDEsTLIHi8wFucIAUDRUjbERGHaw5SgkNhTSLryXMnteMAw7gHpD0OW7YOZM/IM4SjeOel5xm/qxpDQpuJBG0aXQVsYFs4hNGAFjmJYHHThFkcBBqWtzFUyhbSvdBsbOd9sQ6Qyc+EU5R6498uVNR4hr/vAIxsIAus4dmNjc9vTLKTn8+gYQnCbeEwYDI8ieGZ3AOc5oBjzy5asvs5RHvDNSAvKkTMLEAgsH+33wlmaQ/sFs/lFafktEXJacMNBQQiT+UO8AQzgHGPfIEOxifMhp+LR4yeui/naopQKLxLAK8O1vCMNygBFRr0E0lEHCoF3ngvWvZ0x4RL+wMBwEFRbe5u3+ObIWPb2ULTT409iV71Xvkx85dq12BAN371/33Pi3R3dcW50LNqbW30g1IHgblUPh+FnTrtkTQO0qJUympPj8Xhy2tNnwrpgw3mSIyH6wA/ACLzwU7cMBUrLzjb8CnMowu84HhtyjnBgcBI5lI7fOJPwiacAhBPqP1Q7u1ROS8gAMU8vGaxRm1W76IjjzrQIC+N0VWzioLGGWjlMfTG3thELm8KlcNYC38shOqqhRyZDDD/jXDXWx+BQT4yM9Kr+dZW7LcWr8nYP4u0vfz2m37gddYuCY3YpluaXYlN0WT84igcTUzGzsBjr4nNOnPRIW4UTjzqgK/Q79U0awUJHrkSvrxAc4LDgEfmhfeSHxvCH+UDcBw+bD+SY4USjU8BpKZPFl2xtpJPC12Cfef5ZL4IEEhzcNAI5mlmMluUc2RH/Ivs2PrJrfNH62RdflFN7Q3KyHW+99pqchHHLO1NmjIClPpDc7qCfJPOCh2+u4OSqYV74iVPZKvqdGxiI0b7+uPvW7fjqK6/EH6m8R+89jEuD5+LexEx87dbtaB8cir7BDjkQcv6kQyfHZ5Rf/CMYm5obzOeN9U1x6dL5OH9hLNa3j+LVN+UU7tdFb2dzNElw37t7118r5tAxdpMsyjlitIbhf/idZ3xJ9q233vK5Pnz6YHx8wvhhdAxeRJYhJLqK8384hAv84MSwNZ+TUvnqN4tLL1285FEWZBiHhM/vI8dFvt8XqkdcGHVj5IOdMsg7D1Pt4KSmPbFtQZaFV+iFjqBc9ABpCdyXkLRMHivpiAUW63O9L4GnjG64Q16NkFEudpBOKW1eV7vooLDjBZtEx8gdRtGetMwkoINYM3KsAtllxMfnOAAN+NGXOMTAgHMMKD8yzkdjc/OvC82j3FtITYBUglzxFu31KRbhFoqMLIm5fjunihDWqmhi+r2cGSVIAwxR+Y2zIgZwWdT5gejSqj/K0ANGCjCkub8bYyiG0jsYj9EBPGrWDcBc9hxFbE+FKB/3NphEvQO2swyIs4DzwzOMAoxEHkJhXJ4T+Y0XDvy5ZoIDnPL0uhV5+Qgw8LFmwN8wwBAKBoSFXix4wIDQC8Jw8LuNXhAKSwqb01qpg+FOhhAZ8fGICfircGPHS3hE8VIfgokhBK505NKpg45ZVo7gACejHihelH2+SwXL8C8Laek1uX0SIBwPlC2/d7Z2rAyAwMOKyk8PiK12DKvTEwIOpxHpwTs3Qq8jODFtcDwED8oHJTY+MZnOh/KhOIryMP10JZ+dXoRU9fKcq8ur6GeePUNPeENVmi+Ah8WAw1KCjH7QM2aHC84SIyAL6qHOqne6OD8Th2rjiJT7iByNZcH2znv35Zit+DC5SzJQVy5ftBFfXVmMg+M9GWwp/PbGqG+pj42dNY8WrG0Jh9s4faKB7J6qUdswsOnEuuct+NiOybHoLPoFV8gTbbJS1RW+WOP4dSk2hpwxwCmTuQYInrVh1u9G4aNHOO2ENkdyvCVfO3JIVzBuTGmIFEfwM6N7clrZluM1WvXNMSVnd14GfUf09ry1nBIWgx7syKk/FL493C45U53IHjK2vyUeWliPiZdvx8Rrt+JwcSUapVV31M45lbta1xiHctSaO7tjcmY+FiWbO4Ife8Xwsgo0LpjugI9oE4qcniNrDuABepUe5UK+1O6TNou/3QGi8yLawheMmiIf/EYu4Q/kBicU3hFbVLyI08u0bW5tpD3wJL1z5BF+RsaBrUTrINVPOkYnWcMALPBbh4zscx9+0QfMcYDXHRnrpYXcVozuIU3KGB2XlGV+X79+NQZ6++zUe0RM/NIq2IbUQ2b046i5KWpkuHsuXIynLl9x+165dy/uzM1Ge1e36pWDLmSuLK3G3Nya+IlRWtUhXFEPi7c7O+tjaLQzWjo749W35gXzQXS3yYiqE8BR5U/kbPMtrenpmXjvvbtyLiZjamrKi0fv3r3nkYsJyea9e3fj7bdv+eNuL7/8iu+94F74R8dxKur4+LinoC6cPx/PPvtsPPPMM/4G1nPPPeevf3McP1NkfL9rTm0YGztnOhu/SRzTxkJbBW7RbxNyel753suerjq1Gzjn2clDXigD2ifdk1/dWVIw3eA9pSGSH+eRAI1KOvISEpr87XIoU3DiPJRn0JV64RW2FnvHlv6sk/SOQnjPlXNqkG06V9THM3Qluo/0lJcOb9YLjOjtHwnno6mr77Nq9/+5IIGG658DyIKYOAAQLXuuCtV7WITbwkCo0PLMt9XvksFpFV0HAs0PveZKHcBgKjhbuc9IHTARRKyrqXaWYJil4WFM5uXpzcIYEBWGyZ0baSwphpEZepgoJMrxYkhBhOGl7GIUKRv4KAsBIaAQwQXeO8JGTwFjS1yRE8H8Ll9mRQhwb1EG4M89WCksettsCWRkgt4sii93nQgm1cVcKEOYCBxrZoAxt9fmiJOFrqBFf5kvmRdl6naj3c8Gepe0XdGGC7yrEHDCM9oLnJR84tzJI19aXhA8K4ZnR7CCqwP13nBcwLdHTzBsEiB2d3joWGm8I0dKyYLsuiWoKtvCLwWqJ4YdmNl6iPPFNlsibStG56zgF7rTXtpILIE0FlbaDn50D73oqVAXyokGc0orihFDzTA4tOMsCj7lPicFzOmrfHq+RrQbHR6NYTkfc4LtzdtMu7BYUrwmo9zYrHbVbUdN43a09Ub0n2+LruGGaNd9d39tdPXXR89AY/QONEdLq4yrHDukAbx5CoZG6gn8yAFO7R2tgjeNFKTDUcp2qs2KrGdieoxRDvLSJmNRbUqZy/Y3CA8dwnWXCqnHcVCSDcnIBIsURY9Vlb0hVl/XdV102NT9Tk1DHMg5xvlYgsaSDbZNQrZ66YEGOR2yMIKzXvAKl3JQVpbXY3tNafaktNf2YvbWe7G7sBR1MvyMxm2p7H1kR06EuntRX9vg6QfWk+zIGQNenAQChpiDrVDWOKSMSBanHznD8WCUCqeE9U82PkeVEfGISRoSOy9chTecavgYvkm5BT+MtNDxUMOEJ49KiM+RU+NZvIVMe02BfieRwHQG16dIGbwxPSTTemjD+5QMLV+63lhb8ZqPNekB2uR8tE257BhUPIlEXLt61YdtCVj3fvlUfo94bKRVBlmwrUkuaxk1uHAprgyOxtt37sTbTx7HrsoYGOiNK1dwoiPmZsS3a5zsKWdHzQWnLHDtllPb2SX8ytmoa+4QHy/Y2R0bUmdIMN29967bjEFlXR735jvBAx5wrsALOPL0rEdIpd8k63SInnv+OY+wKKufsa7D6wQFN50hRlPRieAAmoKH27dvKd522XQEWFcFnUtAL5xBu2/RK+NPxuON11+3HkJvoeO8Jo4pC/SSZKPoBspDd6MXoDULN+EF60+lcbl67ntdS0eUYF2jKzAT0I+8I4InZJYEllXSKCaf4ZzU2+EDFp7j3AB76qJcUI3eBA+kYToGmCgwRzxcZRWo80dk5EOC8Q8koNfAJ8JoAiiCD5BXpjpSQaI4EvFOx4tyzx835Vo9P2GqfGnlUAjMxVH3xr8URL4pTFF+K4/ywTRcvW5DisuHjEm5woiU6ZXGYggzgfLDGK5fgbwe3tY1jaWUj4QNhwoBozoUHoeJoag8yqN34IB3CBHMxrAhPQeGJhkOX5NDgaDRg/HiVpVJG/k8OoLo9zLk7HVf1T11Md2CoScdyhDhpofrQ5JYTCqhZz0CPXcMKDCDf5BBa6ADv8FRGRJMLCJEarHg9ImzUpj64UzGHcimMbpyydP2KuOnVwg3QoIg4RxtrucqbDtsUhooStrJdkHODKAXzOgB+EQRMMxoHEAv6kRRyCDQBgQQheZpAwyG4GEufHxqMqbVI4Ju4B8HJA0HoNLa0wD8JUKL8t7wC4/8Ah8YMtCBMSctvRN6p4tyMmZmZkwjzjSYnJiSI/kklvV8d3PdRpdpl0E5INMyqu+oR4gybutojqM6KZOmnWju2IvOAZXZdxjdI/XR3LUfjXrWOyRnoqdGTkh99A00RWePDEE3EUMqPmYh9B6OL0ZYjlZLk7dBwqPAjlGmZy2WMB3gC49kgU89NC3hZl09suOY8sHSa0Y9ehUbwbmU7qqchydyPlaUYEv51lXtmpyD5f3jWD+ujd3Gljhs74hZOcxraiNTGGwLhrdaZAg7RQdZRTmJ1Klb8evmhpT93lE01zRGE0ZLjlyd6AstDjGzStfe0Rad7XLgRcOdzR0vZl0RT3NSKvCbj3Utjj4NAAf+BIHy5JHYlFkXTS2CQWWCByLpcEYwMhgEd5aEG/NBhQ/yZWejknzjCzxBA9ZGpVNPPvSIk5BScDC6hGzCp5aV6h13xrVumPpyB0PP6fnzfZbhkaHgkwYcOsfOHmfVf5ZRSQOLasER0yR0gDhoi0/Ns3V1e5st0VsxKkfmQldPLE7PxEPJ3bR0x5HqGWpqje++8r2YWl6Kzr4+8W1PXLt+wTBMTswqP9OKkgnVw6Jlti5zgmlvHyfpRqzI63w8yTkrzXFOzkdna7Oc8GrKV/zY1tImFCU9wAf4xcEwSsCt4KZnT6BjwHoVPreATCH7i0sL0nPrPjKdkVU6ZmwxXlyY9wgjnbI333wzvvmtb8WjR4/spLCrhnUg75N1KsybkwsjBJMT43Hr7VumP/oEnCIT0JGOGboJXULA8SASoB9tAX70T9EZ5lXS63fyC3Kl+nSv//K5fifPZCCN3+udcaJnlIt9QJfohfUi9gX4zGOiDx1g8tF5Kx02YCmj7FlR1gUvExIm8bB//RCH69evvyjm/3+wCI5RAJBnD19Yz1j1KkUsI0vIhiJFWMXveeU/MihNCm31m/T5K5NTnspCwZ0V7kL4LCKflypIZ8Us2ICD3j5zZwzj8QE18kJQFBNePx90ImPCCbEVAAD/9ElEQVQaxF0bIpTq3k4yAIrJc8/iP+qCSVjcSX4fIibFxup76qEghAPjzjdcqAun4/79e3I8ctis7KiwwRf/oMA4X4MpGK9219W9CYyI8GG0lAaCa92lApWXzm/dw6TGgxLzOyN5FatrMix5ZdD4PLueIS4oIX8PB0WtyM4KvqqqjM7L1XPt0IE8esXOiH3hinfgi+/xUD4Ohx0gCQ/rC7akKBntKN91oX3+xozSsH5j0yNQEq5qWgflAD6Im8IxC2X3EELBwfqVJRmm2YUFl0N9OHg4IOCZWPgO4Uc5FkVlRaLWkgc8gh/SwUsc2c/qctJAF3iDd+x22d/d8pZIvvjJZ/Dpid0TLTk0joWZ5OWrvQNKO7c0Hwsr09HUfhjDF1pj5GJrDJ1viK5+4bdZDuThUmwfyPE6Ui/meNfTLlv7ar/iQe2uHY/B0fq4cLk9Ll3pidGhHuFOfLGSUzJt7SyubQ3WxUAXO7tqFa1An8HzKFzzFq0U3EdKy70woPZxTZlpVuwVanoxInqwq7Yt1zTE3L6Uo641jHKIv/ZkjbZVNltkD2VQDqTklmUg4E0UtWklfmqWDPQ2N/j7IgzT+9A21cax8rBSM++aVMah5I6DqKCRYOELv4NdbTHapd63+GhZRunBvOi7I3mrSweZtmLsMBIYH/OyOzicn8NWTDnscohwyGkbNEd2cX6YlmE0Ezqxe6ZO8NDrxFiWb0iZT5BFeIg/8wisnYYLvihTX/SMcWTYpcEoDLvIGGFhWzl1e65eaay3iMrPcHnShAWuzdE/OBhj58ZER+mGuXlPW6YeST1TeBcwbPSUD+eDb8FITNXpWI2ava24OjIYl4YG48Hd+/Hqo4n48je/Fbe/990YUx33HsgJVvs7xLedcu56+zm6fjkmp2aEGzk0KlP/4f6p3poYGR6L8+c5cbYpbr07HTsHndHcUBt9HTVx4/JoXL9xMyYmZvwdGH/iQtkxovvYAWikP7ZYe0fJfm4nRV+CLxyQ1tZ2d7j29jajp1sdhsY61dkf/X090dXZGqMj3cHXlpG9W3fuxr/94u/6MDPrH9UwPDjgEWPowEnKppH+OZ5enJ+poHfu3DFdGLkEpzhe2BF39BQLXaElsegPsZR1rvW++MiOhtKe2DOFktYORonVsyqBnzEy71EKwQwvACR1Uj6yyyOurOlBjijPnS/RDV3o93penCby8ldVIvgSbjqP5P2hdz7Uo/u/d3d1fYhz/hHeVO4oNKEFokohQ7hi2Oyb6R1kQbjdyxb+rFD0jL38/iolpei9F3vqHYKupEqrMpQeRUV5lhgFI5z3iigOnlOmI8zjHkPWAWzMA7NSmzze4YKTISHtUu+hGS8dhrBXXA2DmVkpj9qAO7dewdwMh3uhqgwYTMFUA73+XAzEVqnwED0KhPUNLLjC8FIOw5xWZIKZtoK/7JFmO+jNNQtWjGG3YOvt6ZawdbmX0CJF3dzU4B0P9Ba5Jz/5GCLlrAAUNEOqrMvwx+fUAE97qM08x7mAAO4RwrDKT88fWKmX+lmjwD5+HAy2hnaorr7eHrWpPboER293VwwN9Ee74GjiC6LCvXGlyBZAeh8eDZHjgUICdwiNHTbVRe+Ug6CWllflTMgZsXJm7Uq+o3fICaGdiucuXIyr167HlStX48bNmzBRTExOxqOHDw07xigVda7lgdYEaIUh5reVBJygeysJvYdPTGsFK0eVQyAfwo7Qd3a2ezstX7odkpJnlbxHsJYWxU8yjEcqS+Xxufmu/tbYPpyL7qGDuPR0a1y4oTYMqE0talusy0BvCXbxo3ALVzKdBdGBjRPOjsXkB0f7MurMU2+I/kdxbmQgbt542op7nY/6ycCxJgiFDuyMCB0c5IgH8DKnjVOHokT5maloL+1OtKhuRb1v0av+hrroZrRLjsKGeHlRaZbkfBzL6YAnD8ljJ1ZyypkiwhO9cOiIAvcogpIwfdIkfupQla3wsThCr+VsST54L2fD899SlkeCsUmwNii2KM859coH2mSQWxujS/wtlMb9eTmqfMRGddYILyhuDAS0Ro6RH2BiRwxD+0yhEIvj6ylF6SDjARj1Dlm1ATjDBwTzS/UbnYJMsCOI35SDU0Dd4NwjZPxG5nhWOTHwHw59wgnMTE1UVenCAlF4Si+8VuvchQvi58uu2yfdzsyoPuFY5VC2y0K3CEdlSvLK1asywP0waCzNzkWTeP285KO3sTkeP56M26ur8XhmKhrliL04ci7eePdWPJLe8Z6hOnbotMbu1nosyaDviJdovR1AZFxy3NHZGwNDQ1HX2BYPx+UkHHX4A4dNNVtyJvfluGz7wDuO0mdUAx3vjpH+6HSho3/8k5+Mn/j0j0t+W70uBB5plj6i7fcfsBZqPi6c74/P/OSHpcPQUTgSHfH00+eFj5Z48uDN+PpXvxZ33hmP5198Uc7QRbyv2FpfjUu6x2EbGh6WPHCo2fcPyDy7Z+6ok0AnD32EU8roKjSFF+yI6Ap/gFvwbjum9+Ylta2MQBCgE/fJI+jqvD8bT3V55lFCOx7mRf1EJ8If1GV9VekA6hOpnc8sIx6hHOwfPAAfgUfrNskTDo1SUUOmOwPPD7XzMTQ0dEmN/MdSArVeCKXG22s0ApRAGs6GlV60DB3RylUvTQiQpQiSISjCnAvEUqAxAigYykAJpLPC6AB5iakgKFKXjPrP9ZgeMImMCUKMcqjKSM87vwyLksazpEzqdC4Jj3cyyHGAyPYy+ROgKGr3PlQu71jrQf7CGHioDEfC9DA6jELZrN7mynP27y8uLqQSV6/BH1jTO8MHGwpGcMNpqDgNjCR0tLd55IQDpTB+DTJQjXrfIqPXYudEzoIcBd5xAFE7R4K38fXHNn8BtbuLj9q1uLd049rVuHTpQvT25tdR+/t65UR0RKsMPQ4HjgtOhwVIsIBKnyapBjIawvs2pW1nigPnRM9wGHnGb8QGYcaJY1oAWMjjr/OqPZyKyMgTxKFnwSgG+OartHmOBRyR25GnpYinpqZ9lgeRxZ04b5y4ymFWj6VYWE3PM/BrhQ0PqmwcQ/iKCK0YbeG+vIdgvioAL+/A+9mhV5SBaSmF2cNqfPWacKDg0dGxsWiWgQSnw8P0xDajpbUh+oc6oqOnNvaO56O+fT2au3aiqX0nGpvlhIccv0rB0HbjQHwA/4BpRg9oh+sWPOzwOT5mjdJhtDW2xHD/oIzOiHi6VUZmSngTr8oJYQcHypVt1KzvAF7ghr9djcqkrdCGo/pLOFDlPOsUL43iyLLTRQZuU/AtHdXGqlj9UHlRmIx04bSYD4RDcE09Vt6Uo3SGHxxKNlvUjHpl2KM84U3SIMPWEv3DfdEz2CfnsjF21Pttlcy0CCetcsSG1SPvlVPbVCN67O966+X9+ZWYlfOxazkBcTk3jxwjwyhoFlvTCWDa0cIJXmmfyvZuoEphF6cj5RWpltLXu/LMz8GTisDZtnEQr9IujwLSu9Qf/AI+kRNv3xcsLIBEzpmOZWoUPUH+NArKJfxQo40fzofKoX0DcmTZ1YFuWZEji95AD/qET0WuTC/xjDYz0sDCZ76hgoO1MDUX58UX5/uG5FDsxqu334k3Z6c9lXG+pT1ePHcp3rr7Xtybm4l1Gd0W0aavWU7N6rLX2zTI0WcpEk4n8t0lncBH7tj5sr65HdNzm4K6OVoaJR+HGzGvsl9743ZMTsqhEB7oUSYmGWFmamA/utva4wt/5s/ET/zYp6xDHjx4ZD0Jztgev7q2ElevnI9Pf/qlePa5C7G5sah8e9JXLTEo+amrX4r773wv3nz5dmxtNsTP/eJftqPJOTkby0vKeyWeee45yeCo6f8nBaYyHqpjcvvWLetqZIQR5wzZWfT0udpR5L9EXCnaQyeK3+YX2quAjNIWruW+/Oaq/5IHzWNKDw8It9Rj2yL62ybpOekplrrKGkKekddlKh/lsjSAURvKwMGz8wxfKY3rPBPclur+hzI0Nzf8XbX6xxBeEOphXwkvygEDwnwkDkIKrRAoREsCUxFWSBPHVgHDJqUlBjMBFblCHEJJZiGGILrm++o+aa37TIPiYDjaZbr3z3Cv0qkMH+TS1Oz8/sKnFBTzjygWPGIf1KVYFCu9DeCB2IyS0ANh5IC0nn4xs0ixqM1mVhhZ99SB8wQMTAfANBgEhgv5LDy84/MzVLbb7FYCNw4Uyj0PoCm9LONAmbyTYA8jTT1ZF9yL8INnRgxoPzjBMbAjgZLWexwNb9Pr6XZaHDO+KWElS32ClbQs5oRuZXQK+uA40B6cIJRsh67Ayq4PRobYEQIeuUIjf9OEhWuKdlhkeHIYOnmBNOALPGMkwY97k84fPnUSp4LV7VNTM161zpY95n0f3H9ghcKQKgvWmB4jmM4qn1AUClfoyCJR6jRO1TY1yb9LGu7ht2Iw4GeUK71naNbb22dc8JxptBs3rkf/QHf09XWKvg1Kux39g22KMkYt4o1YiaO6DfXe12V26YGLwuwUqUGRwU/SOIgLjKBI/eAe2oEAeE4I1is5sHrfpHxsZT0/ej46O3ri7l3OXlgTbFJIjCpIkcKf/iYP01eCm2B507Xwi52Pqt04N6oiepvq41yzHE/4Ss83JSmL0oMbgAZPKQ0nsnoIWhE6clw0dXjESO9RktCcwDQdDjEH+u2IX7fVW65vbYrzcnqfffG5GFavlXU7K9Oz0Sn+bRciWjiIrKs5uuU8H2xvyDFZjt6OrphQL3tyaz/WkCmAFRzIFHQyLwmn6J/NLfVsJZMERteYhgQwaJ3rhaSf9ETZzXfsDPOaKd7pt9+DI9LoSkLTQBEZ4x35kFPLuf6AAacAJwFngGkwDhDE6IFHdA+8lAZERgYnaYORPUZhKFrl62ZzYysW5/gasHhG9Vj2wLvkkFFP9Ee7DDpOCPLBQlr0EdvqN9Y34+LYBY8QTsnBfmd6Kma2NqJDaZ89fymeuXw14MBNcCf+wtFs5dwWwVm7vhVtgq9FsDHdxpql1kZ1AuuOorFGMnm4H3y1mW2+rXI+mhuO/MXie/cfeWSYs1pOOpeC1zgTrjqaW+InP/mpePrGDcvwO+++a8MPzpiaIf1LL30oPv6JF2JwsDOWFnM3Des4enoZdZyP9966LQdkRvLQG5/9qT8XLGKfGn8c0iAeBbl+86no6ulTWlXr/82G7wsshH1wn08O4HxIr0uOcQzBLbDgePAMu1Xkv9gcdxIKH+jdyXS/3hUdw5V3BK4lQvsSCWyxJS16CH3Hc3jH5VKmZCqvSq97YHOgaD3D2aAzZT2p9zy3w68rfFXqKcE8VN3/0IWRkZH+7Z2N3zg4OKp3j0sEhLgQli117imDGP4zQjOCS4LQJQTlKIIViJ55ekTIxXMGySeEEiILgQpBuacwhNQENxOkkoVJUD6eamBol7Sqz8fVVvVSJ86Je/aKGE2EHKDZcbLHugMpMo9cuA3Ax1C4DJkcDpSdvX69YljVzFjBBjMwPDsyMuyvL/IKo+iFlorUl8onGRglwjPjAaXDVb1AmNPDtnoHfrfVY2LtB8YQnDPM7Dlm4Zx1EhyexLuNzZz3JjL9w9wqhtcLO4VPHCuGQTmbw1tjPUUkulUOgMCRoUynyMZYCtQHWrV3RHd3j9c+sK6BkRLP8woXwEha1swwRcJ9wYUNPfhXGrdJPTfekY/KSAv9MGbkR5nzHkXbrV4YO004TAqHjzxMcW1JudKDhE/8HCfQ9SU/0A6UNKHwkQVSddG2BnqwSkceeJB35gneA4+eI+zwI7gnfy4YxjmTQWgFH83iAfA8L3gWY3C0PYZHOwQ3U3lyOmIn6hulIKTIpcpcH2sOoHvuqkgZ4TnRdAf+qg046OBNXGfF3qVebN1RTbTp2tjANuPDmJ9fEfw4enLsZFQoD5yU3lzpXRFKO2FaJFH6VrJ1EA01RzGgvOflgDSAJ8G3Lgdldk8GS+laGuuiG+dRMKzLaB0JPs6nwODCOx5mR5ZUD8aWHi7rFbp6u6J7sD8OG8TvDbXRMdAbz3/4w/HSxz4anT29MkpLsSrnsUftbBMMDXLXOlvk4Aq6HfHrrspmfcKK2jypHv2c+JyROdNZdcFLRHas+VRY8QMdCePQf+AWIwM9UOjIanYiWKzNLjJwVXSNeUn4gaeNQxlXRpI8kllFdlrgoFM4NMLR59hs1nwwigGvIFvIE/hIRxr6Znrwz1Zb2iBgVG8egsXaoffefSeW5udNO3rnyDHyXpxI2lo6UpzzsCD5XVnbiDrJU63wMr+5Fk82VmK/vSWaxKts+eb8kYHzY3Hu2adiRJ2ODslwk/hgd2ZK3v1KtIgdGtUYRj5aJGNNAutgdTn25idjqLMxzo0NRY1ovyKnpqHuMPp7O+WE97utXZ1tpg9ygTNIp4OODN+bOZbuvHn1anR3dca9B/fjsejMNt5O/UY3Qh1Gb5huQk+ur0ufbR1GY7Oc9/4BtfYo7t6ejEcPlsUVrTF26WLML8gREZ9ckzPVLf7pkG7ACfP0H7QFp2cC+IY/cT7u3LptvWf9JxoxkgUNkHF0KfoYeoFj+KfISinRHTwChFRIOco6iGeDaVsF7j1yr7J5SrnwFs+hI3m5L+WRFf50J15WkXfYQ2DmnkgwL4lPCbZqel70R0n3Q+t8dHW0/Z+Oa45/qhh3N1gMZW8dxa4/8ITwo5h0B5YUSMVFP/QPpcoKaSNTz4iJXpIkEl2++ywKKgrjAb09JYGBEaEogxEN6jZRldSRakVYjCD3jMaQpox8UD5XhAcGwdjwxUjykg4DLE4wfI3KgyHGSGfBCRCKsF7pcGRov3stCDMGqg2jQK+Yr0YueMqFuux0VYaB49xxplBklEX5OD5nDQVKla2TBc8MzrHTBEPuHTv6zUKlLSlHtiRyTw+br3ZynDHvyUdvc4sjtnXPd1G8O0ZOC4eJ0Yvy6ahSiGUYm1EgaILioLePoqccdqVsbKypHQd2TFrlIGCMEDQcM9pFW2gDyhuHAUcO2qG4UII4f+CVaaUeKW9OMPTuBQWUAmWgWKAxNOWekRevPxFtoD9KhN5+UdCkI2BMwDtX3uE8GCYRhsg99AOf+s95gI130N7Ta9BBcECroig4dXROdJycmognT96Ljs766O4V3zXtCz7oo17UIYoChwxaqXd1wPzurncLsO3UoxPCOWcvlBFArvCOHY9KXDCbnDgpaAxTzYGUosjaUCMnrU1O4MD5ePhkNg6P64S/Hu8QaZCjwDbE5z/0Qnzqk5/0zoLEX46+NTY3qqA0wJarfcEl4zIsnPYDs4zakWBZVY3T4pVNpR1S/sutLdEhHEyo98nH4vp6BoPvyCzJgKGYiyzZWZMy5yyM7oG+aO3qiGPR6UDvDwUDNGxt7/J5HosLi7E5NxW9dXI0hatGNXKgsyMOxJ+bcqz3BVPDQFes1jTExNpWzKxt2kGFp6Afoywpx3Wxuy2+lyOOQmakEJ0jjLrjwOJvSAxuCcDpUS2lZR1L4qKwAc5ovj8QjMgLu4twbrYFFw6+j7OHXorwBW1l1IMpVEbh2M0G/5quigSPxCg9sNvR308nicP4WuQ4JrRZJsaG0St4lrVSbBFlESrTkEwd+rq4GMs+2IuTcNfi/sOH8e79u/FwYiKmF5WGxepyTsanpuOdJw/j4fx0LMhRYbu7ejFxsDwvR3MnmuUkoq/qa2T4FVn70yVY+xuOYrSvPb9j1NLhHVx14kU+q4/zwfRvf1+nT6vtkSOwub4VwwOD8dSN63HpwgU5CJdjdGjQHYeL16/GT/35L8TP/+Ivxk/91E/FdTkl7959L0bEmx/92KdU9tNyWI9j/Mm89KSc4PNPCWO90d4+Fse1HbEq/dE/POTO4YflvH7hL/yMddGOcMOpst3q7Fg+KnyfxTsdyXt373nNBxsIoCudT15zKCT0xKGEJ6xvKueOgJ47KSuZw8F8rnJydE1Uy6oceEckFBhUgnUhCdOWqS7lRd+QFp4gByN4Wab0e8WQtp26xWFxIh7r3dFB2lwa7jKsI+Af9EfW+0PpfHzm4sXmpeODf7Z/dCxLgXEECYlMiIdSIoCUpFul6BSNPZ5V12Ksi/FXopN8TsD/VuKo4OqdBT8NCCmY86Z8iIjHCAFdJ0TVldp4DsPw24qrUd6ynmGcCMBOerxjjKXXYlRM6N4UTIbyAjD98xY7FU0ej76oXE95SJhViZ8DMe1iuPRsoNfF2Q/U4yFfRZgNJYjh96frq54Znjo9Ia4Iiad8VDaxTAGx0LB49e69SXlm2/G0c0qMvJTpOU85HGWUCkeE0RLuSQc+fKKiymIbsHv/VsSphIEJp4Wh5WX1Ttk2uCX848Rw5ggndW6o11ZGUSgvHalsH/gHLn57mkDpoBAGEsPEFBH0QwnTQ2JBH7iGHm2tbcEXLhnqZXSkS4aNUQhgpYcIXaEFZYNTyqFNzIsDi50npYF3CNDffAJM+g0PIPiGUelJB/zgGkcHp8nGD1473oux0e64dLlfhge+FZ6OmH5itIRpEEYfDsRncqo6h+RsdQlOjneWAgdeGcvDIwx24XH+S173rf4DBx7mFYs2REu01nfHxrLoox5iW0tnXLxwNSYmOX6atR3Ai9O1ZxjZAdCrCD5zwWIabAyxp/E4sEptYodSV1dbDPZ3RbccZXrQh+xEkOqaYWRNmBlrVQ8YOoivHskx71aPuquzO7bkDLAFXMxvI+8Fxqofo9kqR6h/pF+OiuRMYrSvRjAF+NSlK3EFQyZ4lqanYks98M7D/WgTzhpZS6N6DtT73e0biIOLY3F4YSRmdlXv7FrMr2xGA86TiIVs4njQGYC3cZzhaRBXDAZ/oNeyYNwSU4aLjGQqvTAdiC7e/3GFV4kE87DysJCbNlMOMPCBNRxnAo4Bo4zwDfxTjFnhOZyZ/MDZsddy4DRSgc8MYgpMNMp6U88lT1fro/SMeAonwKXeY8G8DSKNVFs8LSzZRS44sG51c9OGeEeOSqytRI1im7okPeog9TJ6INrJoqnkw+isq4mb5wftzC4Ir48W13wA2PLiXMzPTrn2Q/HygZxqnJEtpVln54rqY50JW2eXV5e9HusO36oZfxIzctjZkTY7PRN3796NV159zR0cpsaYcnr0aFz6hLNCJLtq0+7OsfRPxOTckhyqJ5L7TncIOAV17PxYcET9/PyC9cLQ0LDx8f0Co0xv37oVb771pnRU7i40fhWRT3QrugK02pGs9D44lTfotjq+D/8ZoKltU2XXjPozafjfeZWOjiZluFy9d14SKG/mIa3+KEQ5caK5B15k2rsXnZYsqf+5z2fojMxLufxR8Q+l89F34dz/fnNn9z9L5klhZuoBomFsQQCCIXJZgIwlk4Kk+q1nvkAA3uuH1z1QjtMp6r56lXl46lcVol0uHiHEYYi5MuIiFukh8llG4LkZz0XLcRG8jEZ4uF5KhVEEjDkKjN8oZwQfXnGZ+oPQ5GGUg3UDTC0hEJ6j1zuPeGD8Sj2qF8PZJmVOfkZmYES20C4sLriHmB/RwzGSoaaHJSXkrVWqGC/dzoauRLaJ0c4M5EnngzbQ4+SZGVDtszHQE9KTN3GDseeeYeZ0UlwuzO1yy+9cZGvBdF5GFliotW3Fuba6HivLHGiWx6/T82LV+7Kuq3rHcxQdwr6+kd8nsTOFw1M5P2wf9ndh9IzzTGi3F1QJFuAEjlwLg9ALMkVoBo958Z/uGe4mHUOStJN3YB3ag08Mu3cs6Tc4KXkJBQ82zJVQW3BFPwLC71N1lQacMurFtycaGutVHqM9dfGRj9yM4eEWKZEd9U7Z/ip67qm8iieZEmuq74mL51+MyxdfVLs5TI6hcjme9EBrG1U3bVP9UAs+F5zpkCATdf7mRkuwA+Ri9LePxuwU02ib7gVePn9J+N2NubmVWFxeV/s4EE90FNw4AOvrbNHetAHiU9zgOEeIcrQJZ481UwMD3TE02BMd3e3R1N/r8z2mNnZkeHbisL4mRntkJOUUcAT3uGjbNzLiHQyr6oVvbW+oPPgucYYMgfuuDob9+Sw+PeqDaDyQkyNte62/P0Za5ZBsqScvQ7a9sBgtokET8iNa18gQHqgnu9/THYe93VEreGZWtuPJ9Ir4a8vOBvLrNSdNLXYY2V3mTwrYARP9kEe1EaDAa+oiFDO6KXuWZeQjR0hIqyxV4LdJof8sT8DFA97p2iTnQ9TSj1o5wu0xOnbOPXwcdXaxYYDhG/jNa750Re7RRcgUoyOEThlUdglCE3gfXszRGdUpPmTnDGcRMdqY9RORiRxFQcYt53rs0VzpLDpVuU4sUxt+vUMG+A7MkRyRBtGsfmsjepvqYqynIwYFxx6dkMoB6qg7lpM45qP+x5fX4t7sYuyKp9dWl2J3c00QSHZ2BbPK2hCPcS4Jx/PzAbzpmemYnJqKSV352OO79+7H7XfejTfeeivefOOteO211+ONN95UulnrkCePn3jKaWJyyvzIOUZf+9o34uHDJ3Hv/kPF+z6SncXOiws56rMgnnnyeNy6BV5A3ln7lecgnU4xoxfs6LzyinfX0MmioyEE+oqOs65V2ca58Or1cuh98WNSXOmxD+BZeXBACcar+ezUxhR7UyJlUIi3c6P7KUOw2t7oj3slpLTKEYF1eYPeJh2dt3TmkS1rCcpVfp9XUtWTfjC8ILsmZ848XZXzQxU+85nP1K8uL95ZWFm9xtdTkwCJ+NLYcm8E6D2/QaTpdgYpfs6NnonfhUT/On1+JvDsg6E8o56zwfWeiaQrzgi/zyohnrlnqx4fgu+v6UrQyloLG24ZEiBicZ5qtXAzvwlD0GMhHRxgxaeA4oGB6SkzHMv2XQK4YFsiXwGdnZsVh8k5qWOUKBVTgQ8nRhzkCH5drn7qtVLWSNEoDbArJ3kIheFOkPt9AjhIPKSXT9lmZLWR9rn+Ki2l2jnkHkbHUXF+v7GyK6dEOrGrLjgnU+LK8Ek7sgaANFKdrh8c2YhUwo4hQPl694Ai5XBuQn7oi0PfcPSEMEJVB23AKWKkhrWFOTqTI0WUV1eb30HItAypst4knQc7fkpnh6RymBllYUSFVnMwGvPqHLrEszw4jo++4TRtBGcQ/Jk/8+EYHFR7DvJMCSsxdfPROfv7jAKtiwcG4id+8i/Hxz/5Z+Pug1fjD7/2T+PR9Ktx3LgXjW3NVn5H9DihM05VTZO8XfGScNcKj23Ux1j3zbgy+rT47ji+8rWvx9z8RFy6OBqf+/HPyYmrjS/9h9fi5dcfREdnT9TX4CCnI5dTV1JIaiO0AeccoZ/Gm1GmxmiXMzXS3eL5/fammmjp6YtX33kcb9x+rLbuRUtnczx9aTi66xtj+slCvC2jcen61ejp6VQveCbmF5cqxzd5CV7hGzVjQ73xzOWhaK7di7YGOVCCq1kM3yx8nh8dCXmOMSnD9uTRTLSJIdjtwimrrf3dQWksYm5qqo/Bi+fiPTke37k9HnfHF7z12rzBdIXX4NT6/Afaxb7cU0eBSMAI5GgnMp28xuK9chBZyuwHQ5ZxGs7KZ2cXp6imc8AuFY4Dh0cWFubjwYMHdkDANfhlqiv5K3mcNV9My1AOI1OsFWEEEQcReIo8Ux4ODdOQdsylNygTeCmP/Hmfcp+GM2XHO9aEO3QCeICv6KGD35YD0XRtOY6nx+NyR1M8NTYoHdQQb9ydiMnVTQnocQyJBZ9/5locyjF6T87tG3JuN6UXvetOTmdra7PkqsadoV3J3L51SMTGNtO3fBsqz+NJaU0ja8dUepUOD/CyY4f2svgWvfL8h56Jz33uc8bdb/7mb4q/ur1QHRwQwSXtBz9MuULnj370o8Y/R66DU/BSRpo8kqr7udm5eO/eex6h81QYGogFypI7nD46COgM+IT86BuvSanYgu2sqtS2wXpQjRL4Slvpadqn96e6NennZ4rUxUhks2wB+X3Ss9pNoJMKLui4m4aqFDqiU1OPZVo7Gs6RfFnKVrJQTuk58iHnOXtAp4V0P3QjHzduXP3rUvh/E8QIBd4VgTFmxIPIvX+fiblQCq+ccymaHGEOfvuZiIPHDrPg/frdByJpEMic8z/9jXASEXKu5RnXs+nL74x5FgTzcNnTSEPGOxjFc4MyCDn9kCu0YSyCmUVEZ285i1SBl3KKcbIhhzmU3rCLkWE6GIXeGmlQJkzFdKjH4RXsbYJZkemEtna1R9eEmy2fuZYlcZxMVno8BFid+hz5s4DQ888RD2IRDPfy3Y5UAIarumeVuw0VTCzmZUFm0q4MRWK4oaNg0m+eweymdwUj+YEP42aBkuBx1UMJC3jWVcJyJI/gmOe6Zx0LSsyfRJciY17dK/gV+RosvaOVlTWPtjCysr7O2pRNj67wLQ0UGA4FsDLF4ibZwUGocSPyCh5zy2IuZkXpkZdQ8EfbGKmCPixUY06YNuG4QGMiIzUbG4wCybmQI9LW0RLtnW3KCwycD1OvdrALYVfGaCV29re9uHJ49EqMjdzQe+qXU3u8Gzt7K8IFQ+UoDZwgerB1yr/rufnOhv54euwTceP8R6Ong628a/Hg0b1YXJoTDx5GX29XjIyei4ePpuPlV96OmZl54Y8Fips+9AtFxu4L+JC2NTeyPVo81tkedY11sad0Teqld6g32b2yHO36vb62FXcn52Jqma/fNkRfR3uMDPZ73ca46LCwtS1ZbZBj1BgtrRyEBe0Tb8gUssWOtUaRu2ZXOF5fifrDfdXbFG3dbbEnFD3zqU9Gz5UbMbN1FA9nF6Lnwlj0PXUt6kaHg2Pc2U65u7QQ7eKWtoZaj+rMLm/E+q6cetUF6ye+UsnSoy0KnXcZ4evk7Yx+rSvOWY54VU+q6/sDeT4Y4BGeI6tl+yt8B37podLrxgjiYCB3wGc9g0xBXPhdBhRHg4DugC6Uy3vSEWxAqrYxssmODZwP+LXIMuWcjR6plHFl+hWHfGdnSw42a51yMTg7UjgxVuiP+s21qN9as8M51NdhQ3ZvYj7WWM8ifLcK1KeeuRktA4OxKh5aO8ypUbbSt4mOEgfJGSNcObWKfd7b47wXGXRFDgG0M632uDeuMsBTiW4bLr6Nbcpmf3+/j4unrXwTBt1X9HjJlyFpSZvBG+kZ8QDvXPnAIyeksiOOD99x70X+qkfJDQ8BRwTc5AhwdpSIwMPUOfwFB6Ru4A3vsk3JGvBClpVpyO9fwkn+pp8G7oGddUHKoXc5Egt+8nRo9KGcErUHfcqZMoyuM33JKGKOdmQdLp26uFIGd4IFeNzJrzqDrlt/cNwPVRgaGvwnItwwQ/1C34nQ0Hh/gdTESSKVd2ev5d6xSleuNnx6X5gNwS2/uef6wfflOfGk3CqW+ko8+wwYTTkIJeZDCXgxJcTlGUIupqBdKFYzu/5wCpinxejaILmcVBhFMXBPGcVBKlNRVkS69+4A/bZBaDp1kLLnnV9d5ayOsgOHKw4JCo/eACMpjKjQIyjnABDtPDWdOmc2ph/AEYa04MDOhq7Ax5W2WCH4mvE0VIq8UhoOML2iUPS+gHB4S6na6LSOJIZPhHtFDCPvec5vnBvjs3pXPnzn72jQu8KJUmQqxApP94w0oFRoEyGnzLgrvYOEhWpwosAZ+OIpzgcONG0CP6aFcEbZ9IiIWTbOlZwvRkxU3+r6mhTFoXDWEFvqbTOVoscKjTE7vxaTU4tSeEu6rsTSKlMUXdHRVxN7x0uCpzbGhp6O/t482npq6r6U4JbbawOO4tnfiiPZ0a7m0bghx2O455rArY3NncXY3p+P2++9JyW7Yuews6M1RkaGBGe9p19m5+al5IRL+Ey4pqfNjijzriwEa5dAEGessPCUr6Cy1qJNyrldDk+T8jxZ2owHMvSrSsvC3r72luiVMt5Xmhk5e9tqLDsYOAyQIXKUeE4zgvgcqgZPHCTW2FIfY1cuRGt/b4Qcnh3x9rIcra6xq7F93BxPHs/E1L0H0VZ7GO3N0PBQbVhUW/ejqa8nOi+PxVF3d8xs7sX4/EosqmdOTxIupD5oC+08fSp84rwiVyUk73FDSnNF8o7Swx88KXz+fl7/kwPpWiSnyCM8Q0Du4KUy5I9BBOfwDrJYZC/pkdu2C88BLzBRLvfAjCwSgJFRJUZLS5oScBgwch651L2nkZTGC2SFC9Y5IQ8YWIyYBUPtroHO2+vRKsfwcn9njMqBXVxcjYczTK3I2Wuqj3Z5jl0DfbEpnlxUeRvW9bXuNOIoYPg8QqwykbHDoxo5PUx/si5NBl3vkF0wbDwrnrZPz8nkt/meZ5wtgnwyVTg+/sT4AXdcCYWuZ8uB98AntAenZbSA5/z2O7UfvU0e86XQAEjQB5yaH0SX044YdUkf2sNSQsNKxfkf9UIjt0PvSzwbyu9Sb+m4ufOnugh2hkr9XFU/Thp5mCrGvhYn5mzdDlX5/DKLo4CrV+VKvuSiH5Jw7ty5L8j7+6+yhwkCxAgVQowYCKPHfsN9FT8YeMJzDzNByDOOS4nFQHLvtNVzQnlfnhFB9p9UH4H3JRKSgRAcFmvJ45fhSe/42KMxZV7OikOKHqahHhQNxt/fdhGTkz4VC554OiGkIxTnA+fFeeVUYARZ98CIinR1tlPtT3ycttMHjKlcjzyoV80Jmgg/zgkOyYmToWjHRbEouSK4JRbDmr9L3hz9YQQD+Gg7AVogfFzBJG1CQGinLr5mJHXel+F27k39/Jd8UMUSkj75JOlV6F05c26DnE61m+kCYMlyBJdHVhK+4qhQBvWajlJ8sCXpUc6A49r0H/nAJaEoLXrL5C/4ghZFgR0rj/GpPETqRsFjWNBg4J1e0+rKhhwZ1nccyeFYjqnpFfW+NmWE9uJQZdx4fjQ6B7dieeuu8470PxUDPZflPLTGxtqq8jHCsmfF08hWx9rm6G+/FJeHPxrXzn3UDvn03HsxtXBLAK3Hvfvqya3vmUfbWhrUGegRX3XExtZh3H8w7nM1/B0QqR6GuZleyOHuQyvpsoaIOXSmOtukZDvaGqKjpzNqOzrj9uxyjPPFWeGimdGcmqNoEr7Y9rpCj120wQE+UjmLCwuWC9Y+WXmDcPgAIkgRNHW0xPkbV6NZjkS0tcVufVNs7IXqGhYsNTE/OR0rjx9Fw8FGNNfsx6FgnXgyo95fc3TKYWmRYTyoa4q55c2YElwrcj7qWcwuvOawsxSsaAQNMYYo7aQ4spt8RUg+4HnySvKzXynwPEPy5v94gEd61R7kkPLhEToLGDucD3rZW4rUgdx5G6rSwN8YPPgOIwS/wXekgy4pOxngVXiLZ8gl/JjP32/0QDN+b5HL5PmMh/syaorghCPOcUAYUZPiivaj3Wjb34nzwm9vR3vMyPGYWtqwg9/RXB+DPR1RJ7indw5jfH07NuTIsDbNggQOVTGdAhbJM+oh9pI+g9cYLZbhVDnCsHhD73VPzEDedE4RUkF68o5RX3QUW/9Z45EjrtU6CbWHUK4E8FZklXui+VppzAG62rYUkuoGOSgGvcBVZIP8zlPRlA4Nv/Wvyl9dFQqfuC7d8vvkGX/OlxnTmRT91RY/N7GyODoD7uDqt22h6k7c5mhWLkMgpcqvaE8oZfOKZ3qTMDjdaZofKuejt7f3lyQUl5KABS1VAB8VTiBACQVRfsa98rIoxka3ivXqzaSApjEpEWIQCWeffTBNec89ZXCl3hNmFJDAfMqkuXsB6GFejBEevZlOsHAWA0oVxsHxwCngOdMLzqdmsPUNJUP5KBhWm+e6Aj7fnT0wG34PE+cIEQdzYcgWvChtw70amBEvlyF+4GX4NodYWb2OAhLMVvApXCgqejM5ZPj+CMMWj77UmYKUgswiWpyOMkKShj/f0xuEmBj1es6LwPmocHtCQ5OwCBZKIQ0NAgR8Bde8BQb9Z3rrZf6u0mcZ+Vs3jl68SzrlRh25BgoTDFzhszLsCU2AGRip12evKJrGKovfFEugCPJCE4ajmSrBQFi4/SYVDriCD4hkYhSKZ4WfwAv3TIcAq6r3iFEN3zrZ3FfvkQW2TB2hQJimao7u3hY5H53RNbQVe8dz4hc5Kuvq1dd3xcjg1RjouxActe0ty3ygq6k/Lgw8H89c/om4MvqiDH+jeqMz8Xj6uzG9+FY0txzHghyb/d1jOS/0RGticKBL/BJx//583LrzWDByrsSpM45zyRVDAUr47gpbN9eWV8zDHX1dMXD1XPTeuBjHMqpvjM/GwraMnZyMJvEqvVl2QewKX3xxtqm5TbzT6NN/+VZGs/gKLjF9oJNo4lNsjbOaaJZssCuJ3Tetjc2xKTydGx71tM3G8kJsrsypPFUnfG9i7B7MRMtxTXRIDppW16JmfSfmZlZifnkjtg7U7kYmDqhQtNcFmYAueIvINRFoTh1oQZbMZDwQzIPw5f8XAXzCw+iAq1cvy1AyncrCdD5joHaJp5iqs0EUD8GHZ50P8IFR8Rkogpd8XJEDO8I2jPBttoE1R8Bc9Am8TaANKT/J63bC1EB+u52k8R8mibZKPnA+0DGCq+H4MHpb66NJKGPdTmNrc8wur8XKNr3tg2htboxzo0Nx0Nge7y1txbvTy7EufqDDBC+wyYDj85G3PcGEv7dfHenPIuptj3wwCpP6t4yKKXkGwDTc+dNt1h+6Eppxfg+jH7QbHIE30hfaEfiNviMvsTggrq965nvVm2jhL3UAeXmG/JeRoRz5SICgCSN+6GnnA9B8ZRgMx0nas/bGj5wWnAND0Z/QEb4lnSqz404GnA9aRQeDU66RWwL63vanKtOXUje/lTfhlY7HyVY+U7y6Fv7+oXE++ICcEP1/BYFJhOrFyc0pcTAS9EhMGBCiZ/TsynA+vUjeFcIxxMW1lG0iKRjJMJJiYY6zgWeF2UoohIG5uAIdOdP5IKa3Sz3FmJNWD5LIVX7+gC8VB7sdyjCpeiViWPJ4Tg4mOYFdTKgiEPwCLe/pMZOXuXDqtOMiA2D4qNdwZTuICAPlpzItvVbOGsA45pbb4vV/0PEgnhXM8jsjeVhoxfcN+PhW7oag3J3dbTsgJU+pl4akUJwqPU7I5C+lI2mjfyQx/uyxk4+f/Pll/vYT1YH2gR4Y8lIXysJX8GqFBTzpitjxqHjDTsfZPz2HBtTiqinXdaoOKyDVp8r9Tv+5Df59bEeTniu0xjkB59ThBWW6ggtGGVgc2NbSargbG9k+zdqGXHjsaTFGpHDsOJsCx6ClPkbPd8TQOeXv2IzDGoaCt+P+g/fcptHhC9HdORaD/eeisbYtag9a4vLYh+Lm5U/EkJwSvrtx9953Y/vgcRzUzKp9rCM4io0V4WUP7DPldOhvWyyvHMQ770zHw4cLki2canCLE0pbK0cU+VMbwRfOfz1RTubA+b7oOt8ZzQMdcdjUKiO/HZsbMp77h9Eix6W/f0i94NZYFR74smxne5ePtCbv3NyMeKriFdGUHi87tnLXlsoQjH1ybq5eHo0bl8aiu6Uh7r31RvTLWMvrirmpCaU4iuHzF6KhvTfmVnZjYnw+2lXOoJ53S073VjfjnYmZmNyUgRY8aoXaVeSE+qqeL3Q1vbMnDY9AU/NFsp/xQCR94YMPBt5Xd1XMZyU9/HL12tXg20rIH6MdlJc7itg+zVkYgklFI/M4+QTLcjUdkboQvceIGg7ejkdSoRe95NK2Ah/8mLTM375UkXtDyb3f6f+K7rzkmaqOLcm3tGJ0dbfF+esXouXyUHQ+fy32h/vi1vR0RFd71LY3xVFzQxy1dcStueW4NbsU42ubsYyDrPatrssxEA8cCvYj8c/BkTpvcjxwQnb3j2JTTlTZ2ZY6O+EDF0CZOiPxyvOEOf+Q75T3dESYgkEu3YGTw1fWkxFpI/jhniv4O4sbOh+msX+DC8Gg366N9+KrPAFYbalsAfWTFhlhmrV0Mg2t6ik6nsAV55N1jIzSoh8p306D66GZoq86dtRH8OiyCsNmuNOpF6SkfLdH+UrbKAO9QziB37BnYflM94rmaeDS1TAQea/rD43zMTg4+A8kzDdBEEJNLMQgnAqtgm6NoIoYICKRlc/NhlV6foPoQrg0FslcjnpnQeSdIvekx5gW48vvs/dcnVeMrCwqD+ZLgkE+4PY7pSGgJHKxLA6GGF3vmTOlt2BDKZgojwDc5ANeGzn9UWc5Fj7hy96Y5/BUISMYXpSpegjAymIwAmnMQIrGkQKooazEEUwF/CmYJwymSPpyLffEUlb5DUyZDlxketLkYspcE1JGaRhVwBnE6TKNFXOk4ezaGp5LGAUeaZj/B2fpXCZNgfu0vsSbb84GFKTwp5R+d/JHOsPLc10r+DEsOEiOeubrSRlc1GbXp2d6kFXmPTBTu3FIsbq3EyUlQTXQECcMI4FDxEOmw6A1I1bDw0N+v62eGd8+YZSLOoELJ4y6gLVGEcOv/mA0NB9F79BxtHTmiMPyMttBWUsiXj3Yif3dmmhv7Y/2loHo7hiW03ExmhrYNfEk3r33nXg88XLUNS5HUwuf1q5V3UexOKdylpjP3o9a0au5rTceP1mJd96bjo31PfEZdEMZJc8UemeEbxmdybUgO/tbMTDcGWPne2JgsE9OU3s8fjgZUxOzsSfFPDDQFx//xMdiaHTEZ8/MTM+ITxrj+Q89HxcuXDSCOd+CQ6a65Jx1dnYFR3w3yRmz4ZUC5+NwXSxiFH4P55fj0eu34mJ7dzSp1zn/5HFsr21E06GU/5bwv7YdW2zvlePDnNXxcV2sHdTE5K4c9hoZZfHesZwd84L1he4la/5NrHhHZBV/pvMB3qA5IeUJ3ZI4+R8LTmoKJ08nnVnf0ezvIrHGCqPHQkd4h2jcqmy+tyMoVLdknh69eEwQme8oBB3DKAM979KRYFoDI8JIFdzsaQ1F0iN7KcPmWgo5DQKO0g2pXktrGF7OkxHUpJCDx26xvdzZ1NkSg+3NklnWpLXG3s5xjD8Y91qh5n4Z/POjUTt0Ll55NBNPFlZjFzkTD6Ev9wTjnmA6EIKPpRNwPHzGD4uvN7fseHB2BnAaSsGT0p12wvc0wc/RU4K5NmUHnIBjRoHAC89IlfxLO6Bb6UjlFRqCOxy/XPyKo5V6r5CXK89KWdApF+RWH1wEUlVGfeTDCUHHedQlW+GAQYd/oBFTwl6EL/4iI3TyjkiloSZ0Ck5l0cNcKTNhEY+oHo9Y8V4RRYqeVa4sQ9G6F90kGIpjTUgezkA6AaR/+azwKI+p54fC+XjmmWeuqdH/L0XZl+x9nhrH9yOE4N9CgJkARJ+JBYlICkg6eQ6CFY3oiuFgYjzCD75n5IG5bIzBicPBsKKYsiiCNE4wLHmyjLJYEach36fAs1MDw4kjANGBkW2WuQ0SmNM4mdgK5GU0w7/UVMqHGfnhHo7egZ+SD8FnGB8GpDwEBthhfDNZhUuu/CaWUFV5UvfZUHBivKhcw1qlK/flHeEsmagjhSwjxgKB4xnxxBGpYkmb7xNGrmVrWjovcmJUDgrXwkk5Uiqk4T3lU0+J5KcOntsB0rPS00GwS8y62B7K+hTV798FZn4DI7hkegyHSmlVttNWkTLKyBvRQ516Bk6S38BJpiM9Zzl0qPdFHaxxaO/oiM3NDTmlOyZK0rcoBgVwW+Hb5QnnfJV2cLTZn8bn+0DLi5vR3d2qOmW05qZjbXk3ejvPRW/XSHSq5885Dcsrc3Hn7rfj3fvfkHKfitaWQ73DWDTH0uJejD8+kMFjZAF8tMXOXn1MTK3H4uJONLe0CWaOPWcHWIu/k+EFynKeOKaeyMcEu3vyUKwOvaupYfsmikrGZLsmpsbn5GTMOf9HP/7h+NSPfdynpPL9kIcPH9jJHhgcMJ1o9MgIn1e/ETcUL166FGPnzjn9ufPnY3hoMPY21HOekmM0txhbS+vx8O7j6GhojQb1nLc25dBMzsfm0kbsrG4Kt5KV+sbYltOxcVwbq7ousdhWeDmqjHLpNRrrIN6qpuiJVPSEQmfeWxHDa6Irsorh51rSnQ0qmv8Vq/xVgM78ZpvphQvnPJ3C6CG7K4q+wSgysphlkD/1ZDqD6eQSgYN0GM1cA5L8V+SfKzCiYyjHcFftK/JdgiGswMTM+6rfiSH+xKOKtXLS+psaYqSpNto3V6JD+q11W7pqYTNWx2ei7mA3mtqao76zJ7ZrW+Pt+xOxsrFlGUlel/NUlcVWavwipmF89o/ituSCUQTqMyQVnK6/AjllI6HKESq9UHIMPqMItBHdSEz9T0wHGhhy3Qr6Pd8RwHuxAzQcGp3UrStTQHQi3XERTnE8oBuwk9bpSVvBzG/w7enKM0adiK3gHQu289yOyqlSPhY7o/vJbz0ifjvJp2d5xlPqC/OqrqTJTmk1vVTZJXBSdDG4cTCe0k4QCW4nt/y2PT3Fr22bU/2ABzkf/0AN/lvcFwKVeyNAoSCaUN7zG2SShnvnFTI9f36CyCQo5M/As7wjvb1KMY3TKo8einFwPE5XgCcTZH79cvnG/DH/UY9+ql7DgXOgfO6pVzHrxwFVWhhEZVEH5XtkQsqDURzSUq5XUKssAjDBINnzzzYREnYYkmG94xjo7/cwIs8pm0jaUjf3BR5CcapIf7bMbG/VlgqnBJ6d4Lgqq6QjoNTOhlJPSUssio9nJW+W6aR+RuB51kO54C/nr0lbyoJutCHT5Jx34YVSdrYRJVStn1BZpEN4yjvSgV+ee5iTdBRa1Y0SpxfDmhvq57n+KRS+OG0HPVPVbpjgE8riHRH4Maimo5yX5pYm72py+/XHe+hxxNocrpTHO/K7FuEFR1d1wHdWXPU78ezHWmP4kpyFI053XIhz5waUriZWF2TI6p6JT3/0L8dg/yWVLQV5sCdH4l68fuvfx6Pxb0Zvt5yXnrYYHRtU/a1x+/Zi3H67NpaXpbSkHLu68rTV3V14TU5gS0e0tOLY4TzmaBbrEdLRQ5lBK2QPZScjL8P3jW98OdY25qOzqz26OvsF43I8fDTu3v1f++t/Kc6fH1Pb6uLrX/9W/OZv/gsrStYMwcucNvmhD30onnvuOZ+3AC7OGoKlxeX43d/6F3H71e+61z02MhJ3HzyM87o+89RNGfD2+IbK3VpbN77q29uioasn5A7JqVIHw+ueDtWuFuFUxk5lezrnDO71n+UZQ22FjqxW/JoBuVAZ1Zkx9Kq95keGTFzl+P0CvFP4ncopg9G+np6u+MhHXvJOM86X4BAr2gs8OB/wLIapBOQb59zGTGUWXsPAsu4LWPgNP6JL7ISLbmUaB74HbmChd0/5lpHSSD0/hVNBt9ljzvdo5KOjmmhSB+hiZ3Nc7ayL3u2FuNjTHW3NnbEp3plbXIjDWhljOa77bT0xf9QQbzyeibU9tn9mpyqlgDJTFk86lYYjZRQeUyM87QZNUjaQPyVxXsC1pJhuBMoCR/AU6QtteW69qg4FOGnnQ3p+h/7ITgPPeQYO4eWWVtYj5TQX9fDuxJlRC5BNprs5jZlyykJ7QHF63SAj7GZiV1y9nrkToXxl6pxOJJ0r8JLNSpnnW2BMnRG8Zk55S920BX7B2WCzBnwMX9Nmvk1D+xlp5zRW2xbZC2Ajug3SDTijwEldPANXZ/Vpaa9xTkKFM1zxgxnkeAyrYQ9120wDLSi60nAioQhDafTZ6wfv3eNQfu5BThrv9xtKwtl81ANiS+DeiOb6ffJQFqgvjO+fCrwnhd/qhrYUo8I7YCEvvdSzGXlWFeF0KACeAffJCzFzWZNQYDY8RDE+yhpDwPvSHpgOASp5gIV7IgoIuBAqomGoYgkneFBe8hC4J34wPe9JW0KhYwklbam/vHMbFPhZ3fqewG/S0Q5iKeM0Zj0ILY5DlUtwJIy5XiDnNnFQIAptNl+5Phb05QgMobOrwwavvb1DMCYQc3Pz6n3O+KRF9yiqNrq3eUL/5Fscz8JvOBk5D5uwkh5l4LaIJmWND7+dVs/4YB6jM2I8w05d5KVnlrTadc+Mg+MwmA3N4qumh+q1P5DzMR3rG6tyKEaiteFCdDU/EzcufzZ6O0difX01VleXorWtU+U3xcTMe3H7na/E9NS3o69nPy5e7BfvdMSjhzvR3vbjqnNMOEJpM5qHDMLr8GJuA+UYer6dQ+8cuIATnuWU043NNcHIb46e3ompyUkpxB05XMfC4Xr8uy/9oRyIvfjkJz8WP/+LPyt4wFFDvPLKa/Fbv/Wv7DQ//fTTdjouXbrk8xngVeqw06FAvZTx7rv34g9+/9+LPhNeI9MrZ251ed1rJm4+87SPnL/z9i3BMB5rMiBs6BQhhGv4CTxLgTNCyAdtZPzF6W4nOCfAJ0Qv5FTdyG0q5zRihXfF/aYvdCd9LjJUOnSR/pVUBIqmfNiInigP6DxQHoaJtQjnzo25zTgPfK8JA5N8TOac5oFf4DkCdZnnKiccRxO+giY4GdmebBPv4cN04nKXC7BTXtKQT7FnuYmPzFNw4iC88RVkAtLAFtq64924Ntodz18eipHW+uhvaY/lhbWYnl2QkRXP8mmAvaNYlf2c2juMiR3xs9oSHO2u8k5Q6Wr0Hw9cuZIYnlxgyxk2jIYI2zbYjDr98ZC6oUAM7OhHArjiTepC2pa71HLhLjqryHXuMoQuOB98rqK9PdeJUB7vgQed4O9KidbwBiMfOCCMigtLbofhVBSV7WDi7HVKfjgXpTgfNDV1g3S2aN/U0laVITgAVAk42I/pF+phapZ80IsA/ASfZ6TnwIg9IBYbwOnRfFAQXuY9eof2woaGT7AWviaWZ2fD2TRnOOIHM8j5+K91+b+AjBSgU4GikUQC7wlnG084+zxFRXlhBGH0fWn8/mzgfZXvA7GE099E2EBXKKXyMhXl6p5LBSeBdggAvU3YgBcYcqoA73TPxpKyYR6UhQWcOqo6i6OSzcvnvM/fp4E0rB1AcZWtoSQp+TNwVX79LooEweH+QFYCGJyWvMTMdAILoZR1Al/1m0A5xBOm1Dt+Uye/oQWhPCee5s80KMB8dlpulpU8wbuSh+cElDZl5Xvq412OhlEnQ/u55ZfpjpzWwZkkP1Mm4Mg9TpWLQub7DigXhJU0GEIWzXIq4vLSksv0WhTDbwjcZvKTp3roEQ9ojdIEvzALPfoTZwMjoXKAtYwesNAQh4I1BGVUBxh4B89QD6v+WYOATaP32SjnY7/h3diNO7FzICO/G3Fx7ONxcfgzMdz7kejqHI2piffizjvfjsWliTh3/lo8df2TqrMzpmfu6/nvSyG9HsMjx9Hd3SJnRAZp7wUpzwFPu9TWq12CN5UX2zNztAjno1OKmDawA4Pnha4YTNYbsaYATirfODk43PUx2e/IYcBJGxkdjstXLnj6DbxOTU27l49RvHnzpqdZ+vr6TFv4kzKgEc4heLxz55348pe/EnPzs1Lp8F1uPb1x7WZ86MXn48b1G9Eles7LeC8szPp8DL4ZtCnjgNG1fmAXhe45yhsZtLIXbbxg084nMR3WszvGcBrKM+Ci549zwLtMn8Ymp0hTh1EfvMZz2KR88oD0euN33MMfSXPm8HOEjvyElAEWYibPme/hRb2j/JIG2MyPepM0y5HdEuA5gttg2vENmdRH4D+D0vPPdaah0o0gFJTUZZjUBuXZ031D7WE8e3U4XnrmYvT24MQPxq07D+Qg3o1LQ93+zH4c1MTc8la8/WQqlljzhtMGroOpaOBLXUrwL/G4R/hwzkRfeJ438FaDnEdgx0k/GwROBTMphVvg1I8yspFOPQ5XTrUiW/ANa21Sj2QZZ3UU/Md3YzgziVEJ40Npr167Ft1dXR5tyLVhSqvy81tgwo34gAXLyAO8t7AwJ9nalF6ol2zK+dCVsgyXaAEcdhbk4NeofdAZvNMhYbE5cCBD25Kx3H6e+o8IXdxRBmaDzZPUt5zWy2GTB7sH0merckC2Mq/TlrwJv/lb74CLe2Dj99nAb6epfv9AhhdeeKFbDPRQhOw2w4jRPKSnhtHoFOBEAKE0uvwmFAbhua8gTYhEGfmRIuKdPxROMCbWlBCd5ONP9+QjuYnoUOVTIKkFrwpGv9L5yQdgqjlbtq5mgkqpYNSKgUsBqpwP6iSLi836XRb3XM/8LulRHOnBAlyV/QwegRempIiTOqpyECAKLT32Ekhh5aw/7slHLIG8pW0lfD/4XT+RBFX6ks5pHTIN7Th9RnKel7ZSVuat3ub/olVmOYWnXGkb2y9ZuIdQ45j5WOOqDhwRniHQlMcQPQ4A0BYBZEQIBc22RL4jw6gDQlpV4brhRa7GpQK9EuC0khLcZQoNuvOca5naodeEAiAtTg89ItoMP2DMcGD8vRfloU5zmG7KdHZ9417Utj2M7aNbsb03G23NF+LDz/5nceX8Z9Tb7I+JyQfx6mtfisdPvhMHx6tyMi7HlQufjkvnPyoHojtmZ9+LiYmvCS8Tcrx2YmWZRZ+jsbDYIecjnaXjY8EsJwNFDZ5ZN0EbwB94KtN78DOGhAPbOGOGxZqkYYQB2DHU+3rOgVFpvPm9a0UMjsGjcaM4PDxsxyPplh/f4z2/OS6cwDHjb775hssptIJbn3r6mbh8+VKcP3cu+nr7bMy2d7a8DXl7IxctsoWXujEOTHFhPBLnYDj5g3AiR/AEjofSQmxGtGgPOxqYZvHHyvSuOCeUkW3EQcm2gQPescUdePE1vOgT+CGmqOv0goOrpb3irwzIA+SX8dUz+AyeK6NC5EFmMdiUD03K6BwOBc9KAMclH++4Mm0EX9IuRpWU3bhPA3WqbwDCDrxg50+1mo9ba4/jubG+eOHqSHR0tUTH4Gi8/s5DOZt34+bF4ehoVX01zTG1vB1v33sY6170KVwyxaE/n0qs4k+C7hmRJA1rmwoOeYHc8g4nj+jECqWN5AFUMqSOqJF8txo/iV8cQDotydt0EnA+0slP+cfgM71OXsrAyZaWcj5wwUjDc88/7+nuXOMDPXPUAXJaFvScY/wZXaMTc+/ePXVkFqyvu3u6PHVJoD7ynTofzVEj2c+Bk1zP0Sn9BK2W1RFaX10RXVSJ/nXK+SGPnX69R4/THpzZxE2eB9WhzgIdF0Y/4H9QBY50gbPyqoeJZ/CW98B2lnfOhrPk+oELN5+9+V821DX8fYQBImdIYnu1uRoOY4OAs/cl3dlLcSQ4eKmELBLGTqXCz1IN+EycZr68P0W84akSF4ejvDsb0jyfDXqv6iz2J23KYAUthkZR0g4Lt+JJfQoUn/dZD/cWfBtn/dZfKgLlleDwntSlJnKRlhs/r15QB3V7Vwb4JQqfJVjJ0D7dAwOMa7hUVllzQRrDoP/IW2Au95QNbATygTfD5/tMU+JpAKeJd/8CBkdgS4NOGvIAg3tDys59gT+LS9ismAQvypXejkcghCeeM9WhVNRoOH1PvcrIwiyeFANCffAb5Ro3ujK8yrAqit416nHCnbDzvLwzrGjTzKp/Wa9HYCojSx2MglGGFURHh+5xPhhmP/T0T7aZQtKAe466jhEUKcf6vWjrnYu9eBT7R9sxOvDR+NRH/qp6/Bfi0ZMH8c3v/F7cvv0VOSnLMTDEUd0tUoZ9ckA+Fc889elolwOyvHRPxvmO6nsi5bUVi3MDsbraIWXIIt9GKbUtt4nPHHCIHdv7MNasgYFGKEwi7WO6gXNd2PUiSdQ9vKE74TENo3rdjS1uD0PZq1KiGG7K4UuuTDuVLZDICpHRDtKjeMs6BXgA2Piez9LCQmysrNnJQzPsYsyVnp0xAwOD0a4eJj1ntmfXCbfAcXCoXjdTKIILQ24nBDgMpxwE1VF6gpAWOXMbRBNOKcaQ4Ryi8JlH1yu3nykAnDFPnSmUBYymu+UuRzrNVyqXusBj4i15kfdEcE5eG0vK0W94guhTRpUG/LDol88B8DVo8sMv8Dvy646J+A0HqThwBHgffqNd4I2eukfmcM71R7sIyC1lmIH533xcBRV1WIPzgSN1EL26XmtrimtdTdHVrHxdPXF/djmm5xZjbLBb8lUXm7UtMbNTE+PzS94+i7Hn8Ee3FR2gP+rIgN5J3s/RDZyefINDmG1J2NTs94WUFx4q6iW/+YBe5sMog4sqE3RW8tzaejr1hHOR01guwjDamdB7HB+c4KtXrkSzOgd0THCerNcFF84C+HUd+gc0rNfg43OMokKjvr5e6YH8DpDbJxhtH9AN4u0WZF/3Xjukd+2tbT6zZ3VpWTy3HvXwi0rmyHg6WGzJXttYV005TQ1+KBtaUy4jjPAZjhBtyYDsgXWDaRhsZxVJw7vCMwR+OyhdYv4HNPABuZnZmXEprmEUf2kKiCYaCUZAPuP3CQNIUZTAu4IkKwg/y3eEE4RVIX++/xkh00GM/H02UHYph/q+XzAc3JBO/9K0VaHc6B3lfJ8qqkDCbE+ph6ujt4zBbnrOv+q5qxPjYyC518UMRyKnpxi9gKGK124A9VwY9js70XL2/M7lSOAZ4le7U4GVHgBpFSlCZfCMd+RLZ8WV+3cabFoKHLqT0KdizPSUnfcp2GW4t9ST8GYbSwAW8qYDkm3848HAJazOz33+Zntk4o7eX+548bC1ykWhQBnSGWwFhN+ZBTvX0hOibfQuVHryRlUf7SjBDqt6+czh2kBjLJXfRlj14RzxPJV75k9DjAHK45tRfgkrUzXMDwsOKXye43w0NNbGlWu9cf7KQHR0S/0fdMSNqx+1krr9zssxPv6anJIN9aTyeyHNjU0xP7chR6Ivzo0+HefGrqhOFibOKk7F7t5y7G22qbmdqpeheQx0TmERaDttpM0lQCd+8xwDZ/wpQKcCN23hnZW/lH1OUSS/4Whkm9PgUgcOB8qbvCjO4qjxnnTc2zDJoOcHAXEKsi4MJ7wEXORlR1HBdY4gJW+VNtCLp1xgshMMNc0m+o+0SkcakoMG6EESHA1o7J5z5XRjKDD0ntJTwoID6iQfPEu9fNuH+hhT4frkybhh4mwPnCZ4izQ4Q8Duuf3KaFAWI3H0xKkD/HG/rnb7XAnhlXZTD2USeY6DwogGgXbyHnwB3962HCA5vPAVeMpjAHDA4DdncVuojwg/kE8PTc9jpR1rbYqLMuBDcggbj2TkJF/LrH9QbGMETHy7XtsQs4d1sSB+qG2Sgyl+dG9csNNpPLboVhWCMC5qLxxV+KoE0+qYNFV6BWA7G87+tmFX+2gzDnyZtiB7dqqgVzqI0LbQDX7DGWV0kvUW2B8CPPqRj3zEeLl/755HHRJHqf/Ij04pW2Jx8vjSOG3lPc4L+se8h6MIr8sOoi/q4FXhpiyQ9wYKReRoa31D9No2XvTS/Or61D5kjLpyxCj1KsFlkFZ0o205FZgycBZHtB/mps15TlT1vkpzlgbcn+b8AQvXr1//z4XcXwWxpdFqkRtqRFUjH26kCMrVCNPVzgdpM5eR6JESIcuIOoOV9yOsunGu01AIQNqz6Uug/PL8LLH+pOAUf7yYLEPxTy7j1FiWQNpkAJTl6QtwREARcMzw+wLFSzBJ4i2iwi9D4AWPjnLTULUIXpO84nZ5+vQs+Rw3PauauvzGAm0vASFhON3gVHB5gZQYn0WGWW62s7wnWlEg0KJ1biFLQ1KGOlGQCNbZQLvOGmZ+F2GgHVxpqF7pPuHJkNf3tfUkZptJQvoy7FnoSyzlW6ClQCiNfEokJVApA0XSnabXvf5wwKra/T+HbWH8OCSsjASRBijge/BRykMxgsc0zKkYiMCAQcAYs62Ve3puDJ2Cw5c+/GJ84pOfjtFzl2J6Zj5GR84rnxTd0rQU+4YMGVwD/lBKGBacB9ovRSv+OND9+upGLM3PxPLqVGxuyMAdSWnSJjkmpcdc8EGg3YSCA55jMIsRBn7yEWkvbSIt7SM9ihTa5jRHllcM5dmySyz45j2OWeILnYEzCP6Kg0zdqXApp9QFzuj52WGsykwYkkcSTvIpPWsTHEx5t910E6xex6LHgsb3vIeHcHYKjUo7XEJVF8qcAJ4sK6qLdQCq3qNJExPjSrPvA+Uog5El6gHGYjApH+eE0TCcDRbyYshwPpgyzFGXcqImDgc7tHI0hLZwT1vAETgELsrk3dLCvMuiUhYkk4PTldfWV73I0dNMggl8wbe77P5i3YxwQPFMAYx0d0S36NAs3mySzuHIdI5EZ7SpXW2GdTZV16J01apgjIYm6QLVpd98qPAQdSbYgAe8mgsMO2Aln5WQ99CX/wkpb8J2uXUgn6/6o61ltNePK12CQ2xZrOQMxxE5R+SRM757gzPG7jSuZTcUpT711A2vf+Iz/FvCSZET8IVew65RtvlScrC0vORpD0JnV6dPHaUB5EMvlZ0ufAICXFAW/IADCk3XcTCZ/oV+NFxwwkvgg84NV7dH+Wgjv4m0ExiojFGWksd67UwgDflIU3Z7ivWrd0kDIsHl+u4HMFy+du0tNeg5iGhWo2HVOxBojxeDo7/SSN7T6FNbq7dkNZL8Nh+DwSqcRdb/p/D90vDsbBmFoT8YSpp8r/s/VlTm8//fpx7C2bLPwpJGWHWLf2AQmAtmJL0Vgv5SqPI3lSBwKSQYML6K22ollm9geLzt3DIJ4+J88M2D+fkFMxxHHJcyUDwE6sx6UjHSDuqj1wmt/KJKB/wpBDCtREtGwUOKijyjTIbO+U1ajBSB0ZrTpme7LQSOvCjCxLus7/R3hsRR9mJKJLi3yk31rIxsMMIGzA7CtdtkQ5pGkjpJ5+pcjf7jp2AlDXUDH4aP8sEbxpseCFvqUGrwaPIzRXFN/BC4ggcUTRrBfEaZGCsiuML48LVjeuMYh7393fjEx1+Kj33yozE4MhKLSyvR19sv5YeDchTNMrjgnjJxPviKLDDTq93aXo/V9SXDsb3F12aXpNyWYnaKUyRTOfFlWwxrcQwZin4/nvMeXgB+IsYS3sLYkY+6aQs4KMaZ3+SljnJ/tiyekw8eKXwOLvJZbi2kHmHJ92fLyHenNDmLT54TwSe/CaZFFcljB4Uy4X+BlHyXowjQzzyjYJ7Rc/Ixn8/QN71Z0gL32XzAUOrlynPwyvQI00w4/QTWAlCmt8cKDvDJb6YO21rzS7esSwK3OAseMZDc8C0o+Gpjc0OwrBumggPaiXPCM/gTOaO+4rABm7+Uq7JI48MM9Xxtdc3vytoo8wA4UnmsddnblwOysydDSIdQeuZYPCOjqAdqB9OJkiehvkEebgN1NcpQCspNGbZ1nLFa1hS1WM4oawecqfzEe/JCuQIXkXD2mX5krH7zrrw/GyiTThLtwaEAWaRy2ioPvMmiTK/V0jvSgmcvTlbZ0A7ng2emqXDJNCFTu+AHnj+uqrb8W28k/qkf3YPTWHYfQcsGaKQ/84neUzdfPfdWauMh5YZOCg4pfMFaJQ5FpBFe3whf6hd0yxqzvXR2+EXZ3FlHi07QEQc18ZQ4TfymjPAMHgFPPGcRdqrdyhEnYRUo4QcunLt49RfUzt+moTmk+QEPjChKGj8KhbEI7gE7AS/86H1YOIscQiI2I2UQS32lzLN5SrqS52wov0s+wgfTlABT+aqL01d5PFzGv+9TFi/SwCYjFBhskPWHMjIz6rq5uWXl5SFqPUslnQoWxucP7xUmQoGgwEpvm98oUhQZDA+o4OTJkyde1d3Q0CwPP78RQf0I3CksRcGnkUE50oKsOxUH6Sgv20Bb5QCJr7MXkO8tNLpaOBUNhMvxRaGUkw4P5fi/6n0pp8CTgUQptJk/hYU0BBsLbvTMRekxV6cTPlJgCVKWlOmyhcmT54kDO7r655NX1SZ+F4NzCpOi4EglpOQqnx4VPfAyClLwSyRA17O8+f7IU46Ghv5MiYiWDUfx6c9cjctP9URDCzDLQLX1isdkoGQrDnZQJKJ/Y54FQbv4JD6KzNOaomtrK73CbXVEoXdjvP69lZgc341dOqcyGLQLpYcyxoEFlgIv98B7NkILnhNKW3hG7w0FT17KIg0KHYcGni7lck8kL4qa+gt94RkiIR3DU34iTUlH3gID6QtteA/OqZffwEHgGbiHPxnKZ/svv6ET8lh4kPw46/CRp4EVGWHACcCY4EiUugqs3FMW7acenA6eAV+uTWKnBZ92z2km8nPaq/lOaRjmx0DbeOrdtuSestj1w3s+886QPsaQHT04ErRvcHDwxFn0EL9gwPCwNsCLc4Uz1wU/iA9wZtPRybbTJvJxoBvpEp8Yu4PgUwms4WC6ZkPOzo4ciqmZKW/jFGMbHuSwTo5HzSHfZNmJGqWXNgi+O7ID3o9ZLCv9o3btHqgcry1Ch53yPvgucBK4L8HQ8B5Zqp6TPuHMtESVZPzxKXnonbhXOmXhLVNLpAOWzo4OG36mWaAtVyoCJ8gya648+qv0rMc5PJJjLZrliFUuGmc0iAMkT+qnLa6nyiP8wVetorl3uwhW84nem79UVp7gmyfXQlfoU0a0lFVlCo/kIa94Ezy0NLfQav1D7yTueE4eKkHvAw+yDA9+P1zBf4V30Ylk1E/BwLPsoJGu5MncP2Bh+Pz5LwtJn1ULzASEDyJCD/gHOk8ammkgZZXpg4H0VTklnJRXBcoAweW+MPj70um5fyvd2bwlkI9Y8iRcvKjeiQH04gRmG91M4cCznEYgbwoNvQcMhZlTTGcPuBpWQ1mQB6WMAk/lsGljxohFu3pFeOXF2BYGwvmgbNKwvYo0lIPCY2iwoZbhPQmlhGhbDEmPBgVQW4eCTYhLefbsE3gzKZE6eK6H/kunh4CjhGLNnjxwdHcxAtDktiAAtIX8tBUjQrqCS5QFPT/eo3jOMj3toW7aCq7Ks9OQjoeKOclTfiPgaUxO6Q+sJVn+zsB9iTRKqao3p+Ui0ASmD9wWNIOCs5D3TB5+A6cjCfSqwFHaZINHPt4roHTAS0l3LJrwKfkc/q+Jrp76+It/7aW49FRDbOzNSOmJd46aZEgOY352LaYnFvwdGA4R6+3tiqXFpVheWRWs6gnWyBk9rIlLF3vj4qWOGD3XJz4ZjV//ldfi1ZdnY2tbCrlFCpB61V5aYrj8D/iTf/XwBP9eo6W/dAxy5IY0BX5ozmmo8CPz2zwvvTDaT+AePBB5RjnwfOH7UmbWkb+JgMCzQt88PEp8jjERD/GMUPKXfOU5ddE7ZB0JizgJ4N5rg8SLyCbGHxhsjGifyuEZzhz0L/FsgNbAzum51IUDgPJHvpEHntHmXPDYaHyCQ5x7npuvYAfx1iHD4Tu74rt6j4J5PYjktYy8kI4t4fSw+U2bkDfScFIs72dn51wmThT55hbmZTRbxBcrTtugsoENnLFAGwcGR/nCxQt2rnbkcCyvLIufevwhuRV1VpgmOFLhtIXp8kPRdHY+T2ZlGsO7xKp1FjJ5aiuLZLfsiGD8dw9lDOVMY9jBj2GuaIZDRDm0hWuRCejA9ACx8Ezhw8wnOog9s8PFu1y4ip5FbybVM4BeAmk93XiGZ+EJ2uCOi57rPxt+nEJkwryoPB3CYRn5Qr8ZF3pXZanuMwIntIMGyBJpldpX1nmkI9Tur4szPQedWBhdpmlJhw6AT+y06HlZmJ0qKNtAWvO0nsO/5Nvd3jG/ng0FVnBM2gInDMO7wtfgnVjSF7z9wISBkfM/LnvzNQOv9lkRV82w2EFRhWM94iQ2KJzP0jChYGR6nKaE6rWLgSQfDEZkFSBYVazLo2bqctBDP4GCylOQzF9571Dl40GWrd+GDW9T1yxFxaR3CeMXZ4PAM5dd5Ue4yeCRBBlU3uG10vvmffH8Kd91KL9h0YXfDRJsvldB3fSQqBchRtjpncPo9EYsMBI+8usCshRUPzCTT7jN+b59KYgWV1EYThkTT+RVxR4pAA5FHhNYgZ09fYxpwolBoj1tLHiUMBFQICdKVWlBy1kDQTtwQDxHKyHzc6XhN0aLngbt5uRRw6ZQcAtS0qExsH5S3nHhLn9C38Q/91zcnjOh/IYP+eOXcVAVUmhRFZdKDbqWd0Iw/I1iLJFAGhQYeYCf35RzokArMHJOPfkwY8LrBcZK19HZGP+rv/VX40MvXY7tgxX1mNULlQNJr3WZL4kurrs319PdKYNZF6tyPNbWGF7Peek61TnQ3xk9Pep5t7bJOa2PX/2lP4zXX7sfu+IDdqAwL0274McTrjfzCAY9pw3Q2vQWLempgSunVp6cHklcspuAaSOMHYqOnuQOylD8QNsS37qKdhh9O9uitY33icHP3QQtMmCciwLP5khX4gYccqV88gAXZZO3vIP3Ck6zR5eLL23gDoFefxhRvSc9cLGjg7US0ItykCnKd9B7eADoTXf95lrqpFzKoT6uXtNhvGbPF3xSFg5KyVPK9rSXonGjvNYFqgxnhTSUyfZhRmuY7sBwM4qRbTn0dAoOHvjkGeWAT+4py9M/kn3WcBDgC9qIA0OngfTolMuXL5uXyIOOYIspxwlsbKwHB9Ftqd6mxmYZ4XbDtLKxkt8oUVsW5xdieTW/9iysRIccUNZDIaKMHuwe7UZvd58XRDN6c+/uvZiZnUlcC0cYXfiGDonpIThZH8GiSCL0TVoeGj4cFzsNqh+HhnpT7yVtOJsEY04wWrm61LzCTkkvvdFjeIxUyctM00pPk1/vSM8hYEyLdeCoKZ91L3+6dyIFyipGnACtWWsHzVyXImXamVA720QjRoWQDWiUcNBxkb7UD5wPZIEX6ES+eQRsRWdYh6IHhTtwk18xzg4CeDX8gGdI9b/+Q2cW/k3Y0bl6X8EF7MBix5A6nOIHKPQPj/22GvgL+SsbkIJVoaG60nQjQK9OGEPpkgAfbHbJl3lLKAgklBwmDI/hfH5XDGYYuOF9ead7kHwyPKPgn7yuHhl03btc/UCogZGFVH6vsngO80FEMjo/Vy4KMIxD9dwCJAbnnoelHQhQ3qehomIzkYwc6o96i7KjjFolxYEphvh0CkP5FKtiBaOMkRQHeamXhWvFUUCBwbAE44i26B7jiVBSZ8IJSrOtrk3Psy5gAy+qAwWrSBqYOPNKGShdMQguS+8xXrKxbiOBC++BkZEbytvfzeFR2lPwX4LhsFHKfJQLqamvpOP5SaRa3jofbzMN/FRly8BVD6gP+E/q1CUPzMrywAUL8bK85AuMKe0nL0O68F7SOh0Q2kZxrs//V4pA6XgP5pmDVfdI+OWLtw3xv/nf/a/js5/9SfeE9w73YnuHBcNs51SvcGff54R4LQE9dxkhdh+4LD2zslE9LJZbWVmL2an5+M3f+N14T8r/8PjARt40Fq7d1goJYIS7dD6QSUWnSeNg50Rgkid5hDSM7KSjYCOoZ6RDkeMUw5vmH0rWP8qzA8I0UyVTxo3KB49MVbCQt6GB6QyGl5OHsg4VoXqSNtAJR4TpHM4mgRdyiosywT00ACdUrOIND3C4LNoAXIo4KoVvgYEyCK5Hkd/0Vq3wkRv4QPe0w3pEIfk/F/UBCnXQdsowvoCbqyJtxfjQcQBfvKONXvei9JYxFZLw51B5Gogd1wsO6PHSe97c2HKbOG67rP+ybjDuGNVMPAEbu2NwYtIpzE5Nj3r1jKYwLUHdNsRqH7AwrYITCb+0tjDVI9jra7yYlmecsbK/B9xqM7pE5THla36HhRTRNyzeZBrozu3bcf/BA+MLGgtKj7pQP/ACG04JTpxhFOzoAuNKdYCHZvENcNL21bU1yxBtgw7QnA/YEdDJnrrQn0kkgAruCdbf+s2oE1u7KcQdIr2nfH7jQEB3RvSgo2GqZCB5MEdHy7QNuAZ/TcINo9sE+I8yieSB5wWRf6cOzbKABRiBzzyrOnDEOO+Dcnd3cieV+VvpoSn0xUk7rUcYq3QKBVia3RSVX8F70n7XTEhYcGJYdEuZ5c0PROgbGbkp0bpj5SPIaV82/bTBIIRn/lchAGYoiDmLoO8XSp6zVwuz7okgnVeUQT28dxrK1R/PSvl+z5+3uVbvq3L12M+AjYCQQir/Vppdvj9QEcgMQ3BemFbMpLyeyxXzUS7epDI7P/kQECuFCjZCMpsYt1J6JQBjvYS9pCMYZ1SHsVLglRmulAfTO31GG2oZEqdWGtfLLb+rYIWn6FZU5Zytk2cFPxZMBdpOGtpCQCigP+0jADsUr36cBJ6DlxJK2aVOl6/076tTdZ2mo3mnvwmlHt7RZh5Dt8RzllfKJyYU5FHazHSCE3CJIgTG7IGcnhzJO1IJHN2nQQAGDBaKH9iZAuN5idDWvCOiST1UZcA3lSLUb5FYPTalN0gYusb4G3/zr8ZP/fTnYmzognDbrvdSXDa0jV7kC4wHh7nzhNJSQas+lcHc8bYMw9zCVExOPYnxB0/iX//L343H4xPmj1qcHCvjxAdg0F6jItFR4cl3fg5tCYnylGdeYOhIW9pKLvjYStLlQyeqVZ38rioQCApJd+OHZ7onH+dpeA0NFStQLrHQu9Aegw8+gM14UDkMU/MMfJRIoPeuAlV+jhgyAki+hJOdIjl1Wdrp9qkOHA2eUS5X0jFiwcJt01zPyE+dwJNbZ/lOSzpEOCsFbhzqs+3AEFGme716zimZ6XAgI9nOHRkEf7ZBgXKpy9OrqgtjvSvjA+4ph3ZxTbyJRspnuggOrjgs0MbOjviNbb84y7SNrcDgYnVtxaMl0AlYKM95ZaRxCNmVw/QNow+MXvX3D9g4I29r6+vGAz18pmxwDFdWl10+8M7OzcWTx0/Mu6yFOZQu5TlTdvAjW1ZxpNOxk8OrZgAfcIAL4GMdHNNCrHHCWCLftCtpzSgwh7sl/dBF4B+ZgDNJi8GnTdQLLsEhkgnCT3hT+KM+Iu0BPurGebU+PxPATdIsdQU83mD9n7bQ9NYfOE/dSacsdWapx3ZM90U+7HAKaEYAWQNEGeymwUH2h0aNn5wy8pHv4osymkOZbjf1Ul/1jOBn1KffjJ5w9Rs9o23eKq62ZOofkDA8NvaratJ/DjFLQ90wRRpcGv3BUJ6VtMSzz86G75ffefxXvVfkWlKeLY9QSiSF/+jB6q+kKfBzRakSUrmxQK8astxO4+KgAlGqNlYYF/VKCT42VwKKF18WfGWP5ZSpz8LFPe9gqLMhYRGjIMy62lNWnc4qXjfD8oArwAiGPTER8LHlkt0RCBrpP1gnofymDJcjnNhZ4a5Kz/MPpuM3OCKWNISSzszPvYoCP4Szac7yA9dSBpHzAQiFb4iEUl8ppwTnoUyXcypcpVylcOTv9NmZtlTleReWIvUVJUBKnpHE9eqB68CJcF3O6mBDYnwk7E6voFL9mytE430qQdLpqWKtuois+dhF8FXOuUt98Zf++ifj6s0+Kc/jaGsakrHsE10b1EOhl3UQXZ3qLQpOFsHtbHGeAz1D6hSOVGZ9zbZ4lznq7Zia3Ipf/eUvyvlY0rNWAVC1WTAWONXck8CzpC2wAndFnypRccoSNziMorFepVzIiT6RCf3CqQIfemMaenRHJZnNko/gUeNI5XFPr5oykL2Uv3Rqi9zxu0SMCHLD+xIxRFwp0+U1crBaTvFQBpH7EkhHJFAfvXXgIhSeIA/3PPdoiwwvBhT08N6OliJnukBXy63qBmcuo+JNIs841MxTKpLtNIR1sb66JgPON3RklPUOI++DxGRQcWaAjXUCTL8RGDFA19Bepke8MFZpMaj7yueDvuSAINNuL8Aq8AxDRj4WuOP44Ehx+iyEsoFWOzF+wMs5IuDTH9lTfUwt8Ht5eekkX39vv7/gTE9dFRsOnCW2+Kdz02nccQw4z8AnepXtrNTvnSAK/DbtTavcPVTwBmxM7R2rXEaB0tmgfWqTcMZUFLiBJ61LdaUeHBg+OIiM2LBDAzIp0A7kudAfmpX6ihwAOzxBGnB2Nrj8M84H+fxlbGhf1c+zwufwCGn1iOb4v+wIpLzwwA6r7uAv1pvAA+xW5OA7aM52XhxNymEECPnKnFk2OKNel0179I4yCVmPUtI+P8n/0U8n7faTH4AwcPHicM3+wUPdvu8DciWWBhES6XlPOHtPKHkIRkJ1fzb8sTwFeX5O1O8/CXtV3kyVCgOhz4coCL1RnTA+QoZxt7erCEFXllecE8OOocdw0F6EiFKPZEAQIuY4KYMyyQvBEQY83MKkpa2FGUqaswFjosfcUTqgOZ2jYPBQrh4ivCg3lB5f9Cy9J6dR2jRK1EdZp4G8wF9gKAFcFjy7fHDzAdoRSp6zabgnulwJIaHkJVoozoSTPNlQG07SARPByqHKy7NiNPhN3iL4Vu56XmAyzvSgRL+sQoGx+mF2ITqZE+dvp8FKUldlPOwEiha042x7DaN+U0h55vwKCR8KBdpnbU5qVpCC4s0Rylp1KE9fX2P8T//GS3H92cbY2F1Qj4SPpbVLaR/E0uKa2rwXF8dGVfBxLC4sx+a2FLTu7Xjo/3rVMzLcHJfPdUVrQ2u8c2cnfvmffCvGJzalRBmhyXor8BLOKqoVp89063b5hod+5We8P8UVefM5wfykP+ckf5U+s2da2SeFfG5ac6VOUqgY6My7wp+EDyryEpGbIjvwS+EZAkWi3OvqcmqQUMogmDaKJT2hwFTq5l3hW+qhHL9T5J17nVVbsy7BI2dBD9wr9Xov3eM8YNhVg+8pq8BfJ4fGh+URqnJYS0PJOKDF4eNETR9U9v+m7l9+L8uy/LDvZmZkROT7VVlZVd3s6u5qdrdbIkhLHhCG4RYMDTTwgPDAMAyD0MAwDA8MDgTb8EQSYEAemQMKEAwZFiAOJI000EBD/wEGLBg2wAEBU5Zp9qMqKx+RmREZ+Qh/P2ud770nfpXdoqh+lNf97d9+rb1ee+3H2efcc4NjUZ9bFpHR8wjCoyy+TgVsUKcXUocX3Hn4NYsW/ejjloNbHNoLThKc3ODbbytZ8OYdGOFHx/lL2kePGn8fZV70Ary333l7fhfFKYopRxuL9jyXknl2v97bhTZjIDp5buPzzz+bE0N0p/9sEqIzW103ktmIkGA3htvWgoo/e1uAP//s0Vzs8SN9A4eOY0O0gzN6p0/QnOeC9H/ize8JEn8YvATl3lDMfmSWH/1PoW21A24N2XyoIx+Ykw8b8gS2S9XRz9tHa5P4eOaAkaOb0hTaIHovCbmdXOlzt6368L4NFToAjrUKXz1EH3KQDQ5fw2sunlKmLmhH1xJqs/9/AT/6tV//u1l8/844E2VmIAaigbJRTvZIX8NRlsy10+QZBpzLzlB64JqeOJ34HKpM6/0ZwLqj7VwV7YLPMfCz0dAhZJhvjWSwuE/qGFKnGtxeQ83Z7WDx7SQ0Yr9gB+9BquDMYfjyUz9OMCVbtvKuvoL6oZX01UbPao9dvJyuDC+OfGw+wF5lrOyuahzr7VW1WnzwsCms7ilNpjzLtzD9eMKTVsbRwU2+5yfx1hs0NmG72bJgEGT1PdM96y+dfzNoTTRkUkYvafQFuPoMHQNsdv4mouThF9fEgtO9F3cRcxXViQPAAcMf7wPUwrn10fyfcrX6PdbY3EELoD3yHXqOPgE4c+ydjemsqmgl8gNkZmibja9T9+xbE5jaFy9vv/7s8j/4V37j8tu/8/Ll6YufXj5+Et/85uUsLE8vP//k0fjhr/zgg3l48uc//+TyRSbuzKxZ0B35vnB58NK3l1/94ZuXn/zwvcuDb1+7/N/+n19c/oP/9B9e/slPvfDK5L0TEW5Ako9IpFdX/6lf+VfNm66g9Xfhru5tp6z2kt7hcxvj+k2/Ymas1a/aBpzpSk9e28Mn2kb5mXdKEtbPCtPvCfD0W+kJZBHUtwyevHJ5vn49Pkd/RYscu8kxB5T2hOg6ZYdMc0qWeBbKjM17WfBfee3VWfDRmwXI/JRNyTyHEUBnF5u1mzFmk+D2B14Wcicgs+DRP3+rz715xsZpLPq1Q+WrHZxKWOSc4vX0x7Mac3IV/dze6MINn542Bz/72Ydp++jyauT/4Ac/uLyRxdHJzr379y7vvP1OGFkb9jdO2E+sv5Sxm8XSMwe1lZOW+VovHYIAb8ZX/N2cgrd25HSBU1vbOM3DtNrE3saJUyDIc+KQNpratNSOQzv2cjqCR20hzY5kqz+wpTZtO3IEKrcAXvOSxeCXRn1o5utsMEc+npD2Ux6ePWm38eJXdCIz+7LHsuKH+mu/BmxDpF/3BZFH+/CczUf6yvDqRV0BL2uUeQotdqq++nZkOnB/qeGtH//47TdefOkfxanf5kw6u/e8zxow3BxL8mD5+b8Dj7IN7STQjiy0zdkwg3MYa7o0CbwGzplENTLM2fVlMSfTPGiVDiHz7BZDc65gg2eQ2JBwVnLNpiOdvIu5eI/p7GhNFC/N8xlhl4WfPBxweCoMkFcSraucAbTOAd7aQ36dnidlWma00ceAXtxdhGexTfmLnkYddvmX0Qa1NO7auYOqAws9MVsUTxlQxkGBusqorXQHpAlinPvY4c8mKHj8owvE2mF34cLQTOAP7ulu+jaY9AOgp3yfwTAwTTgestW/1Qm/eco/hF596Gn629Pl1cGVITzyaAPkhZCJjJtHZGSdvjdpGNGr9+RPuuPH9NK1m/TQnXZTlDKDnZ+lKDT2itfVdeQJ7vuvXC7/nd949fIb38/G6UEWhSC6fvoytv0ik7KTjgev7o/lPZ6JOoRim1fvvXh582EWpJdfvLz1ysuXd+8/uHz95KXL/+MfP738J//3P7z80SN9w5Zrq1EvNJIMzAgaGVfvUUdm0psJDMo0iAseviStPondGB8LxElnsLbdPpqTwxmHKUudscVvpE3A4OwvDcbWWDPpQ/BhXpnhC/J8Yk//1icaABngkacgz9f2an2/7tty0DaMsb54XNWG/rxxOPVOWHa8kWPrsBjZw7q05iIhk/30f8rEbmfMNz+Cu893mJ/2BVVOLPjx6HDIZe4i7yzmSQ+DwPZJmCY7z53M2Ij8tUNwjDXyjl21S+CXTm+nzfCQ3zEC3zMr8DoX7C2P0ElwUbQbg+0WmwIyv/ZwX7NPBhd06KLXxZbs9OQoJJtnPFxMWYS9UC8LOd7mNyc+yvs6efOAl/1N+4PvXkBu/9g4eRUBeV2gCLMY0ynI0uqepY0NyHl+074nCOi0jvzS2oGxdcLYlfKBV7IhoN/wvYPXwK7wpde+61fw8VCun/frs2sfQZ25TN/ZeO7vRh34+bAPv5zni/BIKzD1k3928bZbp/NkRE/foGn9noegjza/1PDme+/9b1599bV/6/XseKPdVfgaryB/NbQQpefkIGpC2wV9r3JB27Yzx2hHWoOpPQxpEXZBuaZfHPR0zhm2+dYvvR1Iu0juIJWYn2PORKj9WQ467CRzLJZDYydOunjZjbba7GcH+55CrP4cqwOtoLyxwDbNZwgPT2KQd+nsJLayrcM2bwOk+dUOqScvWp5ZqdOaWGufcXz9cegKRocE5d0c6BsDsX074Wj7/JXEDvDZVR9pdfDLFy2xYICTa23z4nxNzY5euhNAZaEHPO1qL3XzzRg6U6G2yR/7e9CQDdHCl/35R2UGtcXC0uymaUoS41+6cPgNmFON0FEFTHzVTxtAb3MLauQc+bMx3IH+wuW9998bnHle58kXl3eefXn5b7758uWDZ5mIv/js8pnfafnq88tjv60Rf//y6xcTsiFh79D0zMjLkfGDN167/OjdN7LxiD7ffHl5mIX32UsPL//FN/cv/+n/62eXf/I549yfSZhOMzmFRvUsyJ91H6mfRxm4tROvAYyF3XzsAslmbENvusqzi28YXG12kNE35GFTV9UmVhPs2CY+4kVbFoJZRPOpn7D/yBzbn8cb+ju3mGRxeF6J6c8Dpv0hyMh3+FjlFSubU40srGjVf1on7BjYdhsGJfG+A2I3zh5c98bQfbaBZWyW6VTZhZkrbcr83k82IGyhvUXjKlcCGNmFlJNjNsv5zMYiMgzuwQcPF0aehVG3vPaW5twuCoxPkyzlcLQFaNMJjc4Hw/uos1EiW29xaGXugmuzpS/39ktsmHbenVQ72kDtKca3ly+/2vemzO2OfLSfE+j4hgUWS/zIPAJG1kPEzAfHKWdksGHT1onOk68yl+TDJmO/BLK/EDwEpcniBGke5j02H54jUYcXffni0E8ZuypHb2ihG1m6zglospA6IiYKnaOPjRd9w86BsWcCGbXD39e304NTv/YcauOH8+r2g78LKpuvgSDCc2FWQJsgntPxLSePFqDPjnDpTPfDjL+88OMf//jh46+++kfZ8f5gdrHZAaxB1W68nRGzxbCz2UheWsesFRMk5QPzdcOj7bXyAKZvboz/fPUk8Z906DHoLBAH7YWbXDM5kieya2XCU76nGBm86fBZNNKeE4wDpX4ns9JI3icF6Nx72cAk6QqnbG87LG6vKHYDsbJU921jkugV2Yg3ALc0i7ftNl88ZSVXmVrnPqGHlzw0y8HoQ0+APrlWthv9G42Vvzgr3zLa3fWt3sAhhLQBCkqr4VwGzvb1kBy7g8lHRnjlLa2s9A0eMnjvgHZkManrR7hzpRyVyKxsfC+wvkrfyoLfcL3Sx19/GuQts4lDBz/tyI3/PGCcMnkySZs4hZCc++audpW/9eZbM6HpB+AXWl05zoNjwXkjk/VbmWjffPrk8iCT8OVrD5T63Y3H882HWOHyTXR0V18Tt1xeiJ99/y2bjzdz5fXS5fFX32Sz8uLlsxceXH6W8A8+fHT51Byfq082idDDm9IWbGWugOgsmGDXdiawtbsWYsbSz3u/XL+RSOWourRSp63Cbbv8pGdinr4wPomweNM6aSOobyP1cKeHDC28P/vZzy6ff2ZyJMNlvgkAxyKhPz2AOKevkR3o8zkVmCvu9Ev8hVwDeNLlDlT/74L64sh50md04l+nsbJ4W698nnuIrPtbNHzn8EkLS/B9hZqMs0GxKQjMpnzsGDrBs8g5lRmdskhv3r3/febBqYG+QHNOdJ2ioM1HY5/zIkn+61eFE8gyG5vQGt2mbOei3bAnpFjf1Q783PMaThdcABgTvcU8JyHB6a0p9Nj+jTfeTP1+FdrzGF5+Vno+fdYB6EuvlsdndDBH5zMPmqZMG/ZQB1fwTEU3ZHg6TRpnoYO6fGjvJMXmn0+E+76VNPR8fdcPys2Dr/SwbgV8w8hmTZ908wHgsFv7niza2BB4dkb9FT+kZq0c81p/1gfwzb+U2bQdYzG24g/WDPqM3KmfdgH9zY5udb0S/rNZOfy7Prhh52gJ49vcaNy8/dbbY+fqIU0W8q/Gv8TwGz/5jf/psxde/Hd1ZJ15gLKH4RQz/oSjc8aZjwUa3ijK+AFGqvFapmPmWC9tOP5csRYHJD5Sw69ywPWk79mS08nDdztG/hpSg7/0TI7hR255Mumk7Xj4Q21oTT4fk6mJEKBd+WoHeXQ4EzpX+QN4FJxU9MEs+IXinNuBkT2hPLv5wYOeaKDF4d5///15bbNXMdOng7yyNdzlUTlqizPPYD/HX5AHU3/gF67tDl4dfG07Jj3S6thUPdyWCdImoE5C8PSXcum5gspn650+7GIGznQA2mCvQnZD1jI2qh9oZ3ACZaB6dFGA0wGtzFUGcFVhEsLThqR5dN23jVtcfH3TFemD4DzN5uTe119dXn3phcsDNJ8E//Gjy9fZkNAr0oRXCGdC4qveZvvGK/cvb7768PJt9Pjs2xcujy+ZXF5+9fLs1Tcun7MV/40tZirTln/wxcjPRnyTfnToxDeBD2sX25jw5jQrOsId/Y9TRPnZkCSkIGOVjOsrxhS5jbFuUK+bj+RHlcgDS6/oC3LAM5HbfOjL+apjitV5B8osvOEbarHnfuUSHsB35p5jEX5u83HA8AjoF/jtT+Xy4jNON61JDsBp3HTxS0M7cjjF6IOv3dCOTVO/9J7NRYLfbFE3X72NzG7BzDc1oida6+v77Rev83baEEZzIqDfhmdwuvkQ2H+/Irs+6qFlt8hnzgtnNvJA6mySRq61B7r6ZzaZ8QXPWAELLj/m6zbEbg/MBjsyaD/jJjQ803TdvCR4qZj46/D3Dg+bsVn44gsj+1W/ld0mXX9KA7HNpsAX1hez+fjySez1eMZBwVxoLrVpeDny+kn77aH19fGnjLFINhc9+PsZCj9H4aFdG7uIeoSVn77C+Fzy5DTO6cA3vCDRGPEenn01+j7Tgg/Z2YSPr8OH7mEbTNI8/X2MKYHOh95BCHrw5BPhr49szF348BEbKvNHxyB+dNOk45y838s64Icx2QVrMLc94wP88Sj65QQ/m////YM/+AeZV36rnUJRgZPqRMrPJBcDzW44MTPOwi4dXAYEY/xAywbvwJnBlsCI8NQPDl7hcQZlR2JojGVPllw+nUyWnpLu1pVP2UFmiBzt1TVU3iLIXwer0uC08ytr61oOlJ11kO/ARU/b0hbA3fatU1Y+4pkUMrjgo2miMIE7tjYY4Bjk8AUAt6FQuqWtrvgpJcTki9P8Tqirw5kekO8A1gZeaY5JD17XsjvQ8spKP2WVYSa+oz/V10ZnO8ERtCMLYA9l5BLQMMm2DdzqVCgPuNqrr+2lLRDqWiY+0xKiUepioxfS9yaETJifP/4im4VMCsk/fOn+5WsT65PPL99kgvdz+V8//vzyLBOusfFKriZtLNI7offC5cu0++JZbHLPPfE3L++8+87lwb2Mna9zZZxJ0ARlRFXPCDQyAnnydSMlT2ZXth0nrG+xWT14QTYomfwG79Bv6D3bia/6arh9Hx6Jtyw4Sff0Rf/DmWdywkdbAXgzpIl9FsODpqDM5DnNZ3OQuuCjMyEfzEunfCc+6OsH+atNAts3NxkGf0s0/wVQX9yGlgszsU/YTSZ/6aZ48gkWLQs0P7QA0tObRr2F9emXa/P6Tb/yy0fhg7lqxluvJNYfeDtih6sP2cQpiW/OzGYqH/Rs8pwUeJhRPCqmLb/tqYofpjN/8I9333l35hQvHcusNL/uakMzF25ZyMDadenMZvOAuQDLBmBtsPPQfC04PsN35mfoUz6+EN8I+cGhH1ks8vMStPAb/0mf+UrqbOqzsRn/Cu+59ZpNlc0H3UNl+KNFppEjNLX3/JjTSCc57Dz8Uz4btfCsLc/9Sz820AdktVlSZlPQn6Gw8WDnNOCFI8KYJKNwTmhXoLlFsnOEMXibM6dp4njRyh3AW0N9pr+008ZGqBedWu1JvY1NRkHsrV/effe9yyvZ5I5dnMRFBm1Qvsrzywo//slP/lYU+49HQUa4A4TnQDoBDkMxQA0HlK+B2H3LiwvWaVN+5Bn+LnSSKO0rvQN3nC3+XkcBZ54CPg3T4XH++RzsildABw28xaXRunNaXfkqZ5O2bz2Qbn7leN65Wy5uAOKZ5ANwz0A+jg/wa0DHoNKudED5geKqhy99F4ofcz3HuzRb3z4C6JAJTaCueNoNv9iebJWvcsCRFhfutm1Av/Y6twd38c758m0b6U6AbatNebb9uU7ciQoeGibquzQKcObtjebXmWMzCWUhfRL8p67GsvHwg3O+guzNqpCefvnF5bOPP0z4aB9Q/eCH0+5rOubPw4+09ZVwV29vvZEFImvTt19n42ICjU4jgUnq8BMnCBaw6mCz2gWNPnP1BjcBDacMNjomLrv1+hqo3nPlGE7zLFgmR/TYE8xkGR3xM067IXZagpaHDTsB10ae6u8PhgE2rV3B3f5QVx8Da5O1v0BG2OobtCk+3NJTJr110lN8xQVoAmXncu3Wr6LHcWVb/jvZh9izF7L52BOR0rFY+MaIHxCERwEnaRYYG5WX2HPC8+N53uPhx+E++/zy2aNHk59bPambZ/JiE33hNJR99E9f041GL1RsWPY2TCDlZCE7fIu02Dsw/Aqsq2h9qn3lQPubb/a0ygJPB23Yhh8YF/Mg7dimp8vPhiY90eN7Nhuu5m0m7mez5kVYHWPtL3kXVtoIcwvi6IexZ4IxcrV9+OML5lQueORV710qXpjGJ9mcOtVJ2/aPNqCbD+3ZZfo1mx6NyQi/dtmN88pwHg/4zNuLs9HZzcf6GBZzu2WQ8F45ptymOon7L+9XbtEkC5qry45D5fTCn5xvvPnW5SV2j9/ArXx7QsUff4nh13/rt/6vMcd/S7qCjnJRYq54j93WVB4dNGVRTg6uULh1PPeAwQhHG4kDpwFMRyZdo+rI8wAcvGtHLR4j4yPfDmn7pceRp8nt9COg7tpBh0wcCK3Wb/tthKZ08+rqBKB1rRcP7YOHPBqgtAWgrngtA9Jnnc6wtt2yytH2bSeAytS6tlVeuRqmbD63djIzUSZhEBWvIF9AH5R3EPX8dUBs0dqmfSvfPgQtK37py39XnXxPI6SVtR7+nxTO9Bpa1zSa/LC4aJsIO0mWh7QFAMzRePzUYuvFUPNCp28zUYbOC/dfvdx7+Mbl1dfesk/YI/hvMhF/7cHuzy+f/vxnly9zpeUZknff/V6u+LJhSfu3clXz5PHnl6/Cw0nK629m8/EgstmLx+S0nW8JHZNcrxwB+QA9qgt5LRqgtpqJOTCLp9OP0NFvbDBX66EN1yRs4fFWUHUWNHgeuATzrE74WKC6oDgSxxPN2kpvG59zVZdyeszikvzoMBhAfv1m2h501A4dlYE5kaWruiNU9ytO8i0D0nTYSXpxyFP81Xf7nj31Pf4Wcwuql2s9Th+rg3e1b/SltzxBhx7R0nboxca76Ow8x35wxg6xr7JZyBPcWnHybNPx6JFTiqdDHz0g0t7i/vZbbx2/o/Pi3C7Rp47uYY2e4TsLeeS1KDld8mC9vqWXTZDnyOZ0MK3WCgtje3qwecL0VcqdWOgzNsKX/w+v0GcDz1q88eYbl3feeScbrF1EbZ7QQwBOlJ/2AjvcbqE48dgFX343rHsrh05OUPgYsaxF+Aro5N/Ird7mw/tCjLctXl6DJ3eKhb4BVVvjZDce+o9v7LrI16bZM+PfKaLTrz3x0Sljr4Q5ARxD8lsxgHO7KC3/hdDP/5Y7bXkjFxv6a+ix/6xrfuH3wbyDhZ+84GQpc4MTJm+VdSJSuc/Uf6ngJz/5yb8US/5frhuN6dg1njwHnVssUXYcJsAo8Lgfe84RUOp0DijuOOWUpCyf8+YDwBPA0EuacYHOFyrP4CUpOreBj1fbD9+jfnEPua5lN0cHZOI42le/AehBKc0zXQD/ri7nWJ2BIC/IV0ah9ATl10FztFUmGHhwlQnwC+pBy87tz/jndOmxydw3PNpulDI9daU3/ydWpB1QPxPRgSdPfoOgfdYJw5yuTtlZLnnlbX/j+byOeN7V/y6OybplAtpNK69tp03+9hsca6u5+j9ssqDdTWaBTh42MwGYkBwFtx5o26u5aRN5+KWrRBOp2y+x0OXps9B48Nrl7fd+GDvvQvDVV19evv3qceyZK71Hn1weZ4G5Hxpv5yr2hRf90us3l3ujg1sj5Hx2ee31Vy4Psq699GKoRg02fnosgvSk244LNhLWBq7Cawc6M4FjbFeNZAFz+kGv1NUmV9ulUKTcSQl6JkD23wcU96fnzRns5KpvaTjp2G82zKKSxce4m+5Ab+L2MZvWH/RfcZJOiX9813MJ6O1EDHXx1VkcyYNeYemtLgPoRc9bPy6vQqiE1c1f2ZNOcOetlNl8fPxJFrUv/GDa9jv/x4dM8v32AVDnnRUW0PUJpf4JtznGV4lnzs3Okj37bRH281tAi2NDv29MnYUP7/QDfvpD4LP4kFufqnecb5PKNnzj6dOv53RBe/p873vfm82Hk6un4dUHQQW3PuTnxI7U+i8fvrIPjmYcOtFJniF92MJtCzKQZ24LRG721FaXzO24JLTr3GHTZNFXxz/V0xsdX9vFz4mZMjTGB0am/GPP/MlrZxNmgzQXAXyGf6R86g+a8gvmpRdig2yU4tvkMNbpOn4zjfBZHhvRc/tk9BpaW7avDKhfpbxsoiO/g8q2Y7MrwCvizkP8zbMuaM4zLZFHvxt3NkreQnvP+35iW8w8x3M9CcL/oPVLBz/5qz/5TyLxf58B5unmdDYjMtg4xLGba+eDTtz74Nqm1yE4wxpuOujo6Gv+gKW/HXWul8ZHkMefAa+4SGh74KsvPqixZ1ee4H6jDtNROxEvlK92Yu04vslo8beensUttA3+V7mO+uZbJ9RmeAjyQukI1VPQRl4MilcofThCaQHlpdk2Zzpw79aD4Uv3pHuMCCpXJzGUbNQ0RY9dp1Eq2M+V0+zCw3MXnwysVFZetMSFyqasaXCWrXAuqx7aNLS+Nlz5bpuWET4o8LqQSaNFTrilYXDP7YeAco37+xtwTEj0PG966Ds2St5tFX6UdWSOQl966X7qnl0++uzLy+ffvnh55/u/EpxXhvY3T7MgfeGrf1/Pw6fyL2U38TQT5YOHjlzvZwL/dK4ejTET8qsPc1X8Yq4Yv92r2JlQU0en0feIgYhaa/9ZNqZcf5G7Oj/fL7D2dMMmBa55QIWx4Wqa7PTvPWZkLHrsAmpTdSb0vQq30dt74MtvJA0nV9/RJ/RtShSvLfUn3zg/l7P959X1fLUP+I3fxgazoIS+q9zR7dCxejYeSLu1Fjh8HtP8tU3Rkwr9nfB7q+QzbwvNpm/0ZKOE3dS51WEzYPO4iwV8D5zuSw7577A/7CnPV2OrOA2dhmeQ6DSbh9CyuI/O+XiGw4/P2RBoizffR9RzA/v6+X1uxqLvYd7XX3t9tFVmIX78+ZN5INMGwgL25nFC4ccAY8nx8/0Nkn0Lq/z8cFvw+YM+nN90YffI6h0e5GAPoT7l9MOr0tkI/py4jIq7KYYrTV55G4+55RKe5UNwPOYbLbHpPvC5bwgdn09Q3y8vTBi6O4ZtuOYH7uIbM2aO4ITu/EAn6MkHnyXHeAm/BFAiS3nuGhE+R9uJ8o+PZmaeWKOlAXd9zOmgGieb9eGFnZvOYIzZDKkz5xpj7KSMX33/gw8uD1593SAe/yP3zIOhy3/u0vulgN/7vd/7G988+/Y/szvUEZyW0Dqb8cU1io45d5C0NkG4KrdOlKIaM6jFryPKq9uO6ADf0PornQNv6MNP1FMK5WSdtgf+fCUzdTocjesm6XA0bZrXSSD7kwHtdGpx0fXE9BngnOUbXklX9rswst2pu5ZFFvL1CLr61P7y8K46HnQaF855bSrPWUZ5+tJrJgeDBf+jbr5mmvT8jkWctW3R62TS9mP/2EWZvJiZgjr0Kn/DfPXO1YtPeKGpvDSB/BngFK82kQdnvuc0nPpsbSJWv1d6dIp+KWvbwctfOD0nW2lsGUrbNy1H06K4C+PK1fYmChNCsjvxpMwEapL88NEXlz/+9PHlwWvvZDPxTuySTZoH7bKIxfD5e5q+uFzeeeuNy3/+//7PI+Nlfl9Df9ncuOXy2iuvXO7fe/Hymnsu2Xx8mc2K94nYaJPERDgLeRRbXXbCs2FYG+0Yt4CaUNE1WXUjJe9KMU2nnbKzjmh28uuFCp42FGc8E6P2+sS3Lgo3O+3zJ6WvfG4pTD85zvfMwm1M8BX33z2ouXIsL89HjOz5WJR2o7x+AeAKAO2Wa1M/GB9KaN3acX1l2k/p+il9tCUTO1u8RubUaacN2R5ko9CN04Ix+E1kxEfOWN1NB75kXv9l1+ftbVO3izaex9dQ02ez6Yhv6Q8Ptjq9gLMabER2Cx0ccvNNNNkcn0TT/54nYd/vf//9y49++KPL2/FPcn3y6SejnzGsD9z6YWv0nJCgzw7rc04/bhtyAY15mDQyj51onvoG4+XFF6M3Qa5i70PjfHsW9kBpOTka+qHlNEafz62+hFSMbvjAkS4o09YzOjYwaM3FcsrxMob8sCN+ThrMh+zipMjYIvrIf8hJd5swfHrbCpS/C3Px7YJ89R1IXtpn65bsED7oH5iT34vh+ErouT3oeRynVOTknfIeOPUQ7vhf2oy9otNsfg9Sv1Twz/21v/b3MwD+J7P7S2dwsBqoHTdGStC5NVTj6cAEMDu5lAulwfjSdXb4zYNpH5zSuwtwS2s2GGnXzQdQ1/bzwzoZ6Dv44KcTggvGCbQPtM0sshz7GOjKtR0dDJB8bD7OMtaxSusM2lfPoXGEwrXsSOMK/0xT28pRHa8ynWiBlsFr+lwGShMNsbz6uTrIp21TFT0zYDKIvCyLcEPLJVIqXXWZbFQ8fvJFTIbe4iyP6PLSSe6UT2GCY1rAnnjCn3uRqYZHLoMfaItG5VSnTCwAdaC8my5eofym/+BeJ4FbW7Eifn/dhWo15UvzLv/CnPoEV3nlNrnPAhK/MWF08+HrmE5APvvyq8vPHn15efLV5fL+938Y/HuXJ4+/uHydBR+tb792pfdsNh8//aM/nq9QmwTfytUoWhYv3xB57523L68/yNVQJqI5MYksvuY4v3sRPeeWxlzJH7aP6KsHv1g9dpFb/7Yw1CZ7MuFqne89f+tTPX3JvTrvVae2+lC6C668cnkbHqAeDROi9upB6Zvs2a08nejc+snXHvcrjh7AfT1X/a7u9yQueOaW6GRh6Rsz0ah86AB55cJeQUdOPFLXOWNuJaQNeeBoO/2ZOM0HRvYRf3UAUxZYHuwHWbuV38Xdt/GzdGPsrnznTnT1Q+WtjDaIrsL5FVnmhzDHRnRZ2nA9rDqvW8/GdBYbZbE5W82tQDoFB9h8WKzoiAQ7uh3Dz9D1gKOfzO/L/Jx6LL/Vz1qh3frYbjyMLfMH3n1YUyW/cpukJ2UKe0JIP/bwhl505/mn+C+Y8Rge8zBy2tFZm84v8AV2RVtauXq6V16gndA+EM8tmMjVMjw8HOpWE3/wrR+3qfB1YtNxs+OZHRLNxi1loW1c7iZJn+xzLEM36fUtfNYf5/YJuTlB8OWLD4bmtDyoPafPIWt4emGfzcdsugJvxE/ejtz69/rtIeMlG6qV6pcIfud3fufXMw7+YZL3KMMAcf1RXmAo0DQlpceoCdIDh9FScC2fuhTb/Wnbdvgs6rZl1LNjS1/bBxoPhJ6HowwScHaw4ZuY/Hak0w5+HETdL0CKuhjFBlcZz3wF9NZxF7c2mXYJZxnAXV7ypdk2i5H/EqlSrxmnmppkDKJOFm3XdGUAI+NJJvIInbzbrg5Kl9GH7lOyNNpuj61r46WHRO/tm4xceaI9fPFM8PEQnQkNTzxGU0xCQ2LtsLz0y1QH1y4dvvpOHoXK31jd3TJytFxo++YnPZ9b2XM4mQhspsi2sG1Aad/wt42s5zmk4bBv+2xwgxeyV0qu7Ng8y+bli69fuHz82ZeXN970YN/92HyvTuZqN5NtltzLw1w1+1rmxx9/Mle4Tj/YHz8T9ve/997lNRtC4+GF0EXDScEBFmD09sq6tr35hMnSYtH8eZE1iQrP6XOAdG1ivlAvX/+hMR9Rjt65jQDgaQta17mFHOQxgb7q3RjRlawmeEf6qZp6puJrNjZpeOU/m57gDn19kLLp+flLvyXGB1SOjm909j75IWfsg9Y3WaRuR/3HokKQwPj5wVvZ5BPjYL3aEwzjaH3GOzBsPmw89tmDne/g6A9pYWgk1udOM6SdSsxtj/AA7Z/RLOLgxY548REXC+TdhyzRzaIYHdyu2fkA3918WMjYHJLnRub9JcGZ94gkJk913Kv9cD3KhJE5tPBbmbY+XIeNMRZspWvLw476Xt1urHfzYW4Yv5oFX8d5Xqi38PZ0c0TfqpTvnEaG8gZoK9POnLUbBGvSt5fH4+9P5xe32Z10u6h7SPqry/fff382fvzxw5//PGMym4b0hVM2a5o3rm6bQ7bpk+TRT3r8IB86kIMM+LKdDaL8V0/3ZyW+9/73Lh9/9NF8G0f/0AF1gN4oypKMLnfoW1vYmNqEmCN8S0naxsMPA/rqMrtuy18i+I2f/MbfzWC9/oDcOHWMyVjT+UfnNR7HS3mdTlnxgDLhjF8jyUuLz3WF5s84xRte+Qyf/FkYWy4uv8FJ3HzpFlp2hu5kz22A9Dh/6tEQhkdC9VGmYwuV36SF5nfB4VLzf4biocNKv/IKtav00AweGLlS3jQ80LL2wblf0JBWjtbwyGdOP5KuLoVvv1k7DtZRXhpCZRj6KWdDQ015/s1AbN+gsqZo/SQHentHUemVfvVCozqd4Zxvu+JqLxSHZVdjn6VZ+8Dbq5Cbfe+GM2ibP6nE67/o7GR+guCM9vATz6Ytk92zl3KV99LDy6PHuRKMf+097j0lsHB6gPSFF0L3uJrz65d+WIwYXnBkonH8/p5vJKTMnRfWdy/bRGrhILP79N18CGe7kn83BqsbPvjzjbHWFBuHN/+52vKgIXZVKxZa1xg/sPbaDmcjdWPvyCRtgbNQ0kubTpRuLz3M5O99E72YsEAu7/hyZH38xefzHMLKvdoMKwmyJOMV3GRHe3S3wEM+gfoZC6nYDfbSt0Dy7W8TO1WiLyi/kTd2lBdqQ2E3ffpyUK82oMfQjA2OoikDZxufbcY2aJ/tLeCvjsI2MW1/L/5kg+F2BtIj78Fr7Jt26I9d0ta3Imwy6E4Sp0lOsV/MBtibWZUDNsHXKejcbjloKAP8Tdq7Syx66i20XYD7C78We+2EtdXKPfT0z0GHzFrM7Rh1lTm09CUondKoLGI4cAF/L6+niZ2+GI82O27FzCYwDJ9lHlDnoVu3sbT7+Ycfjg6vZlF/kDL1ext3+3p+qyV0I96EHXP6l6x7W2lufyTI+7r64n17eeedty+//uu/cfkn/+SfXP7wD/8g4/3x9LnTIkAPdhHveFwmyqoPH/jBD34wthZsmvSzjWpPjNYqvyTw4x//+O37Dx/8QZLzs/mUmsUgASjTceJOrIwOKC6AGdCHceAxhrQyBhCP4x20GGqP7/cNkWOYlIMa8wzy5TXAMQ9aqZi4TjZUNJdICOa0bfvyaTwgfcoWtjj/pq9v7fE5O3XpC2Slg6Cd5i27QuQ/AzRtZ9N0CFJ+Z9oAf6F5MtTmZFJ3lx9cZaB9MHgZGL622fu0Nwj9UxeUf/k2XVrywMRQ2hNSNv8l/DAePO2THTrqNzN5bfgGfc50gHo6Fa/56qVMu6F74ICmhbFLFFPGVuVFD4vh4y92sjy3A21fOOdFrULnLE/+R8bwTJnv9OM56Rczll58ePn68vLli1yNpSSTssVu296LW3mu7IXI6i3AFk+bD35DTnT89PabuVp92ebHezISPDzIqA8sGmnntGRttuOr/QXoJ/gpfjJ3nBqXTrjgOco2PtXLC3i3LWgftE5gUzFQXvpwa3NpZeotbDYf5EvByKC9el9htYh6fberOeWzoQp/9SZz3zRxVYtPH2Jkt7l9HFybN2X4qLfZx0veJD18AzySXhYKm0FpR9bzjMlcJe+pR/0Mv21429ib6MWCudLVp6vtoR686h3vOmjMKEAiYX2zgczs5UoW2Hg89pK6yMFuNrNk2dtf+gwtV+TfDA5fsYFwO2UuJFLdfiLf+sb6LdrK5qQj9p5FLLaxKaHH3qLYeYJMnt8RWwzJSj/06OJ2zup1G0Me2PSGV18X1X+akEO99rNBiQ5g6e1aY7PTPgdk6BrUtuRuTIaVY/UCykH9Un6+LRMZS29tEbywnvqUoakNPnD4k18ofvnB/cvnGRfjh8Hdk7HjltKKPry1Q1e5b/fgtXxj59CyefNszPvf+/7l137t1y5//Mc/vfz0p388/sa/fUOI/7IzuuQRWKK662fgxOq9994bOxo/HUNeY//k8c5ra8FfEvjn/to/929EjX/9yI5CBOS0hC0oXwc43R+d6jjcDKzgxEg1yHSCsuTvQunqVDADSeLAbRsyXG+JJIxsCeNQ4SWuc42zpdnsrpPQVv5K60SjcE6TKBibOcHwTDz0DrhLE1SWqZkGkSk2qA7sMU6ScnbyOMW0h38A+84RMg1SXz7aCvDPOnciGBkP3HPd2IR8qTPxuB2CYWWeK598yCXMlcXQgsOGS7s053RmEktzeN7RYXflK0vrxi7BzZSYqt1g+fQKxjM6LQP8ojzZBAwefndgbMg+4yeVF9764Qa+ePiLBT74bk9o14VKvQ/Uq33IlHDOF5TJ7dX4lBx44q03sU3d/DNB8/W94nzh3v3Li/d8Je7Vyxcpe+odH8eVkueLPKR435tLs6DyCQuayc4kh54F4pVM/m9mInTb5ZnfiAluDDn+jyP9jE3+FguG/9phoePJJnofuCTz2CgBrvp9WNQGZW+1uZp755135/SBTH/0R380viOtryzmXvPP9+RNmmuXtUnHEV0BXnA8H2Dzod2jTLit4wsWMl8XIo8NAd1tvNTNN+wSemQ+fRg+XvHNp9AkB7vS0f19i4i2Jmt8vXV064ynvVXhOYnagHzejGlxpufMVymnK9v6los3irLsjCl+Ffp42Lx5PuOTTx4NPYAXGWxIBA8+4rsnAbu5BmyBt6vvH/7wh7N470/cfzJ1QP/x99r65ZfT+xkyo0/8Cqhbj9D79LkXvf0i7S7u9HY7UH7mqtBGnzzwvC/kcTZQjz79dHQHK+Mx5wmxR20v7vM3xgf/Bfpgf8vHN4T2JGV8OzLY4PKpV7IR1t9sJzg5IQ/d2Dq9OD7U+Z0fjS2SbRt8q9f2K5zjpCd59RNQS17d+M+QrA+FdtoP/+AA9Jz2PIwOXnHPF8gw8xh6h800xmv0jl2cRNKBzGSlw/ZEaAYfrq/T//jX/srY0QO/xpC3yqLrm0w2g3QyfxjnTmitdXphaCdhs/HBB9+/vPp6Nozm+oANz6PPHs0GmjzrBb8E4Afkotj/J5J/j5HyN8rbkU2n6Kjp5DXUOFoSyrfDdd86IoyZ5JLmZFuz9OqYPl2I26HqUjwTBVa8CB5G6yTrFMqBqXUWl9I92nOqK2yDW/0B6C0o33hhy/2HcpV9Pkd+iwauzhvZ9gfz1jZrn6Ut3oF86Bv8m87I7eK7dA8aGaheqT0bKHQOetqZNPUFHjOZpNxgmIE4nwDCAbLNkd/QDye0LDIup8N3+lSLKQ/9yOjqEe7AQcf581kvcgynA0358320QLdFWjraSs7X4Z6bjA4/SOPnhkXwR9KDN8B3JtrKBiQPvldagdX34Mk+ZEx5J2kV7DP3ftVE/kEI/bS8th8agfb3XfrV0IRHTDboYr28dnO9r7O2QG6LvVecieeZH5DLBJvMk0zqnrLnMy9n/L2WyfmVLCTffuW5mixwmXB8nfPzXMGMX0QPE8trrzy4/MAv54a/l4+5Op+fLCAfmW2ywpYqlZvuMwmmQn4W9vS18btjn13WXn7NWXuTP2CDXbBfGRoWVjRMjBZzC6WvU/Z3O9jbaYW0xdsRN/9mOJsZdOero9HFFSDwcO18bTS89P8+m7AbE/1p8TLRzjyU4EHFWeyPjaRxwU9mo5L2+MGnr/v7jsfh6itjTj2dpW08LH5sYczxkdptviGRtugAetEZP4snWelbX+3iqk8+/fTRnFjAZcP5qmds5uuVX0ZXuqFtIVSPB1x8ncx434TFjr3R2Y3tysV54fPDl+87Cdn5QccpH2kTswkZ4c2JTzYVeMxL4tIXX2dB45vGMxlsXHfOuMzG1zsjZm5nL748hPG/+dYNVr6O302vbA2zocjHaZ3+JtP9B3vbx2JLzlnU6Za+5Iv43+jZTOy4lLep8rDt0Ixe6+O7Vq3d2WLx2+a28bjZCXSucKLG7uOLyfuau5MkFwFDM/hOUtGL8eZ23rbPGDx0H3vCP/rcxswtF197fvJ432Pi2Zr3sgF56+23xgf5yz/5wz+ILe7PV57dAnMa4sf++JqNJVFH7uhFNice38/mw3hxa6v9/OHPfj4+g9+5h/5S4Xd/93f/TmadvztapCNqeOnpKIolO5OF4gQl6T6JqZ/ydFRxtiKYkLfBtMiwnM7WRkcN7YRxomOXVkfTcMVZ+gMKDpm0Ke0UDH2Ocqavchdwrrjgar7AL5DfgOaUTt3w1XZyR/6AOi6ek08dbnBXrm3lv5oZzORJORuNtNHjhWc7cCBOO0l2JG95axNB8RtHz2QgT1eOZVCNPJFhPsGfNH6HDkN4YO1sUhw4dOoDluScHfSULpBj5dGGjMtnQJS6KbsGWbYJpGoGINSjideFX18slPScVrABhENUqLV3rxzGHqmfzcdhHygjS/7UDT2Dfyi0zVRMCSTikml8NYVs57c1pt3BE1zbBlo+/XzYVR06aKo3UZpILXZiD6t5t4Mrai9vmgf4IpPFxWvRp8++fSGbjmeXjx49vnzuOYKvsvjE/iay+ya5TDpvvvrg8jAbEN9iMfl//OlnCVnsw9sCkMTlQSbcn/z6j2PXFy6fffrx5Yss+vczse+JDpt8Pb7Ddv1q7W68bpNurMJiV726ELM1Q41tZ+ztuJJGG+4seNGZTt180NNVukkSKDOBz62LLP42CmuvPUkdWwY8hOlBvh4Tm6zx3oX8fjphpJkrZN3jPRmu6DwXQg6BDnSbhT/9QWZaeF+F/I4Zm+C9Qpafq9XQJZPF66XYyeJognery+LgtgVTcQF1ZKavCZ8es6maDY0N555ikMVDmgKZ+g0VhCz4PUnZK9rdgKy+UJZGx7iFezcmmy99sAusvFMOfUI+m6q9YJj2fJNfHOOHH3qXB8BfG75KTvTotPyzMYhu7LCbdX63pyR8RmJkRugqD5/acTLJpAGbqSNPy9SPPJFr0sFxm4fN6h87hzvF6u2+0Eqb8Z0ZB1tvo+TbPjNHhPbqGbr5sKPNIz1TNLpZD8gy8qZs0vFt8xKynvXghwK7+9bLu+997zj1eDonI2kxNptTJnql/a47fDp0wwM/F14uILzfxS29t7OheOudty+ff/bF5eOffzxjxQb5+9///rwanww//enPZlPovSz8Eo5NyTw0G3+ZrwmHJ7n586uvvTK35+biJO34p3Hws9DhZ695O+pY/S8Z/IDcH/7xH/6DdNRv6UQKMKIO0lF6Q+fv1QRjrhEZdJ3nBjp3dl/wIC3ipHUserNwJARj6tC4OkeK1mEXhkagZfJkBOt8N9zmO/GMNFN2o7+wjgBasrilgc/ygKDTwdQdZfDpwnELUhamIXAH4haxy04oHUQzmeQK4wWv2T54mjCusuLzwg4C7Sq/drupyOSXPulVIjsKuHuVN5wJUwt9U8srPCKHfpqyhO2P7afVY6oOuPFXf4bJncrGTvKLPu2mz1IESzHr4je8yHi0H7kOPgPyE93KitMJSdv104Ur/2m5dJvVTpurf6o41W2fbj+d4ZrXRtskK3dlkZ4TiDlKdhW8947d13Zl/PHHn86kYjEwyTtSff1Vb8V85/JNFoD/4g/+6PLzR59fvnTVGQ4mHc/jvZ7+fe/N1y8/eP/dtMuk8+jTy88++mRCOnHEF/j9b/zar12+Ds4nP/9ZBPzmci9+MP42opM3ieR2A7ILPyD7+I9vXFT/NJq2h778Z/pxcmDtvBuR9uHWlR4eQumYV9RNPr4uZjtQ28PfDcPtbZItf5irvtVF2PazOQjdL790G2D9HgJ+5bsy5sIkeQsHWuTbxXZlnA1H+gf92QSEpq9CO90BNgg2UmA2XfFibQQbBvS0nwUrPPseDacGn7lvn8Xbr9Oub9g8LJ6TIXTxpKc688Bc9UffkSl48NWNbOHX0xhl2qnv5oON0yR+PuIOqAfzYrxj4QUWKzZkO3zwE9Dv15P1wdBLnziZ+OKLbAideNhA6/aDNoC3vrBQXwDL8ybUyrn5W5NjTjhyUz84W8IbbS6UX2mnSh8aWyOP/k55unt0s4G50dloH77dMY9355MCumwbDpeHuYBg630j725YfY3VRpZE/FRb/eLWGx9Eu/OMNvBmfg/Fp18+uXySccwX3nv//dmA8JGPf/7R5YvPd/PhgdH3vvde0vsGWhvWbgYB/6S/38CxKXLLysmRMmvW6BM52WRkiXxzspLYqc1a4i8ZfvM3f/N/lGnnPzg7Qo+SnsXBZhefYMFcA9ZxM/Gkr3YHvc6gXEeun+RfMrOQTTb48Qz52XwE2YQGONSRSLjmvhMYj6wCqNy7wzwG2VEGdJg2kxeudRyXTBwl9aNHOa9jV4/FI62JM3XI0AWvK5+TrgecZUwtUtgnHBuFqeaQgdDBf2T1SeH8yNgByiGOvopvVVcY+fVT4tl4DIPwFk3btc8OhsWfNhOfNll4KD/yVz2H0C8C3OW1cm7b5Pdv82imzoC80jxg2qZ8NE+8nI92R9vSFyuvH5TOtIP7HCjbNqOzdgnrw+3jG73tk+X1J4UhiPIRF+TRnVOFkc3plLLFsyiYCMjEn4yvey959fUrlxczET7JpuPR41wR5arzqU1AZLmfSfPVXOW9ci+LWTYP7uNHissXWRQ++jQbFRcI/DJi6fYf/eCDuf3yzVdP5pXsrnI9bOmo+v79XWDnSD2yWNzmtzXCw6Tkty7oYBysfMdXScNjbhnGZ6tzzdA+4M/r0zdbLp6TyN0g0LsLrMbzOxOpu7u5bntBemx+gHmDjenEDi6Q2Hiv7PYbA92sbF9047PtV5Y96dDX9R24ymwC6Nwyv0lSORqzw9dPLfYrM17sJ+5mpFeazffWkzILS/0MaCfwBzhoqccfHScqYvzbDq4FT5Buudjc/WT02IckwcxfSbMDOjNF5N/oFZvOgJs+dUTv9tgbIzcbp+HYFA77eTbh00fRJzYwZzi9sugZ22TGA7m56s5E6aKLXDsW1p433T3/ts8vjAABsvYkAZ2FFVA7pd+O3LfanXebj16TX335Cn2V21zTz6kCPm5d6PN7Xlsffa0D2q2tY8+MYZMtuUHllmcHa6Ofuu9pGv+e/jtOpgU21UfGs4e/3TLSbx9/8sn0ra/VvhZ7u6hwmmGs+Sr1+5Fxvs0VGjYW6J5/rqF+hKffbeGXlZsfTf/xh6T31iXbxSb6gVyjyV8yfPArv/KfRci/sR27xu2EALqxaHod6HBc95OSr1OlcPBmYZ7JKCGDgUGukHJtfeCA5v0NnTtQWQDcc34AXyHlOkc8xA4g98o8uamfAZswvMOzjpJKSFfAa3ATD1X4S2jsNawStl5+2xdn204yUFpotNARaI8Rd8CQ0cZDesPynGAkDc/gH/207bZu7YfITZbiyBmo0y+HTmAmoFkYFxdU/rZt+gxnudTVhtMW7oEuP1cBZA/oIxOuaqhNSNYs9YPv4t+66jH0jzIw/I+4aXiFlk9ZaJ7xznDm3Qmo9gO3SWn7eOicbP/ifE12UBKbdCclszaPHxgbz2L7e1k8n377QjYf31weZwPi1sv9TG6vPbh3eYDNN/uysRBN3bPLo1x9uk0TNNxit2/nRWPvvfPWvOvj80cfzzMfmIq81pu8K/ouBCYwsclxr271Y/omSMbtLIr6aRr94rg753eMry3XD/SHifvWN/gIbDi+kL+hcZCBJyhb++1mAU025+8mTjKrQ4u8Tgg8DxEK18X7TMeCsxuR1UG9UFkFurKBcvT3fvmLU6YNW+23B9xOe5arTQ9H7onF6JR2AB9X1X2QUluLwfh70nih340RaBl5LIar19rSIlI8eTTh4uv2FbrKgTZg7ByePR2BU+jV++BOF2w/AJH8PlvTjVtslo80++nm+e2a0Hj53v2xu1u1nj0K8sg1bwBN2kWrcb9t0br5CfpsarPu9kGfqejtJD5BRmE2F4e8iKTnVv6jfnGmSapjS7511EvORiVZtiCHN4ECtz7Y2zpG3toRztA3GW3RlU/xbPpdTDzMuHU7hD7sPjrENvVR0A2tZzgMCz9o9ygbUt8g+t733ru8+tprl595ODvy+RbQO+++O6+992wG//Z+DjTGjw6/dYLlwoC9bXaMJzKodxICx8sHjRkymW/0+/R9Pjtz/SXC+z/4wb8SI/5rHGI6T5zA7gMx/Ey2DJ/sM3n1B46+Gdz4yviL9vOw0hGSnqPB7ObmB3VSxpgauae9g2AXwXOAdw5w7pZdA1qJ57TGvdDwUj78M0lU/tFRCK09rly5rgvACWeee0j7KUsYucYgQRfg+4z+qwu6PW0QBvdI9xmTuO7E68A7Qed/FolMPMcJiMFf+ob9FA6geQyQEw8wZWLI1/SRP2L0tJvyg8bkFRykRtZNPgcr79IC0juZ3MrPZWjMuBVSrdwGa+pG7hsfrRc3qUOmQu2nXftDNXrND2By4IK2axqg0TBwlBPkSucE8FafnTgtAm6ruMKZ8tFpF41gj0bnKy6bS34rvRMR3Ze39nsc6o2dOw78aNizlHPJr79eP0T1fvj5xsvLiU3MZE1VNipZ1OLDJmL8DUKTz0PH6sH9JouM42Z68k0YrjC1pxueFq+5opqFysZgX6s+T9HP2CQDXfYCA9SG6vjplMV3U3g7uRrfZj/pQTnKU8aeJvtZIGqLw29CcxqQ+bCLcjB6Jw/aBrTeVbSgXcvohga77cui/BDaBuUC0EYo3QnRl87FabkF0/NRrs5dkeLF7oL01I9u64OVx4ePoCnfOUd6fCuhdWgsnV0Ep38SzEXozpwXufTZyJY2+2zO+uO235MXi/s8gDn5fQhTr02IP4r1oLAeF98KL7oJnvOYeTE8v05sTjfPGc+vvvpwnheZE5oslPU348AzIuTjC/MgsYU3dqNP/kbOV155Le3fnvYrw5aT9eH9veVkA6OMfcnvuSrPBPnZfXXzDpNsLudB5QRtHjxIHH4WX7GNNxnuZRwZvzFXIHJy2+TZbcvWR6eWkEKy7cfGbO9tr68+zGaUTWes3wIaZBZKix1SO33pG1E2hm6Z92TLszRemuc5D79K65knsmo7/oo/mdGO7ZVbw4wJ8+eMq9S13BuS57ZdAiXwcUFjnXTb6C998/HaG+/8uzH8r3egcZ5x4nN4MR2ssxM48sJOHrOjDMxAjsIGpN1Yf7mv4fCrgIS8IXBkYzQG5QACYEBwkE9+4+8CD1du/YE0NNuWM61jrVPt4BLkPYwTphCVKNz6IVh6B7FryGRls1FnTOiGqqD8pkMaaJSwVwE7wUxQfrAajCnPIqPtLFxbsYPjjm2ONqmYvls+R9kdUBfrTrx8jwkrdOcILrRRXcpL40rvwLu2bbvxjZtMxR/5Jiy9K6381WYD2hyfK+MkmixeecnPgnzIcAaYg56AAtxzAHfb3XTfAcufi+Pj766eCntKFsRhSqcJGQN7QqDd2qiL78oxVUMfaJOpdjcw2XjMr95mMXAvXZjTsehiYn2QIO0rfNM8bb6aTUr4Xunu6YbJ2bXhV1/u/V1ALmPU5mPlrV0shh6MdMW6Dzx6R0hl3c3Trf/bf+dY2w10Wj0nTH4XfIsQ/NK52njsdLPvziP7DMPQPwLoZmUeljz8Hf9d1PZoG/+lt3WOm9XTwwlGTzHgi6tDy+CiY9NiE2bC70Yg1SnbjUuv0rVx5W9hBNp7qNa3RwBa85P2D7KYZnH2fhKLC/z5dkXoe45lT0i+natwstCvGxp5cW/joAmPHLUDC4nZcb4x8iQ2n43m9o3x7Wvbs+jo7yne8rXutheUT13Kpg9t6sKzC9dcSCaP9y7yx8Zr+tZzaPtgpAdp3UaYr3inAl8nUNLdJOpnizA7nPthNhVZa3rBMn0aWW8hm3L2sXGIjH4rytrFPvi/fC8bktS5xTE45JoN0J5+zS9LP4tc0dApyfpl8E7+Ob4xYeVqHaske3kzfembR77txc/2Npfxsnj16W2zvlAf3AeG17c8U/SK54qC5wTEw+kjQ+Ri/7XR7WSNMurHfk6c8vGtOHrrA42Md/K4FemhaX3n9tijzz6bfpn1fqn95cD7P/rR34jg//vt9ASFsRPDFphtjOdvbTjxpiEKjJROmv9KklJ/NDi3O8OyWSOyK75QIspVhunI46pq82v45yF5f0enywzexNqvIxh8GztpMBC3w7oATcshlQFwlS4QYTjfCHVEnbzJOqjKB3n+zRGke9o2N0M59WpGlvl/fDAM/2d2zkJw5n/SK0vwc7UwV1KRf6gMrf0URr4DRq5TAPRuwFNsgLtSmIlD2WE/VEv5Wo7/kW/7JK74cNhxNjQp2FhdB/D5hGsnnR1Mh9zIJdoNQOkcvPRTZBwTHLYBBthMDMe1/xy1JrcbAH3o/3rlyDA2TmHwxMr3k/b4D4OEq7vd5JMfWx7OOZ/Rp7xcjbDLhtpJoKcrkVAZn8MAKYCuCQMFv2oaZSf9tTZ2FfkziQrsMQUJ/C9KzUJwXZz1QfrUFc7L4fPFZ4/GFpVzv8kzUsCePujXPPdn3S2m9EJ/29RfQBeMBnhbzyRsvLYYXnPSsJsINMkGSntPJ9N++jo0rp+FsZ1c8MdGsdls0qLfTLDDZ/VeYPctX9572rFhdRmsEONLJn0LVftIv3STYfNgoYfHljsuVk4nlOOLibURaiPx9O/IRQ6Lzd6nd3owm4LEvj7shMlV7SwYsY+HB+dbEgFykXnu1VuYYyttN0Qf/ZK2cJ74tkPq8Z82wXEV7WreHORK/342PeainY9izJjJRohuju7Ztfbo4m3M0ePaxwlMOD4QGfZEO/J4PilyUnlswFdzkUqGzx49mt9AQXvHxIGT9Prk2sgtmvnWRmyiv3aj3MV2+39v3aERmdg27dEC6NikRMipj6gzReymYeeGwRNOOt36je3WT+TXP46NXz5fKdff97IBTbzD8oX5Nsnbb+5v7PimynjsyLSxgFcIT5q9dpxlk0KalL2WjavnO2xg9f/4FXulr/q1XePbhzwCDmgNj+EVv4vNffNm1ht9lTaey+HHHrBmCxu/L7/c56GcApkF/tLgrTfe+ntZiH9vHkobh9vOaNjFI5B/a9Kx14D4SB7Te4CRUjjGOgXlg7vJa7ul5d+1ZPgOIAh//G+dDS2LT1GWWDIJ509pVgdT0k4gxt1RdkwmOk65f1suyG68tALhhZ1jZo49k9HwQHvbTVlsOLQ5d+JtO+Md9lA7KC6kXRfCAXqGwfAPZule4UBL8eCMvU7pyU/9LV1oWSfMc0BX3Th/+M3R5HymoX/X9tfFdUv3ga6DzmxAmr534E5YOvk7aK7OuyiYDHZi1H42hFlk1icT0N/mVx4GkvpdkLRR1iPVlW1sd8iKwMqPeSCxZLNNTP2B17qrvlOnJMbiDJNc34aD343OIo//B8jtZ/C3L3dcKDvQk8+m4wWnjt5nkMklE4SrFTaKSoeeJrDbVzF3UycsjeGZMEfBwf3i0aczSd0mdJN9/Csmx9+YUm8yhMN+FgN0al/43UQkecQ7Ka5NVoPbBmhpA33BLugUr21guHoeTPhHmD6Pjbafd06aTfL09Z7KhsLKT6DA6DTzQ3lvkC7ftb9Nw8YziZNj8Mm6+jYPBld/hD6b+zrjbmwXZrxHxk3voiUA9iSDK28bgpU1MmVsu9J3Vf/qa6/OS6Po+PSJ3+BxiuIr2X5N1tco/TLry7MQ1W7d9PSbNK6U333HryH7rZf9lg65bTgsimxo0+HZAlfoniFwnO8Ue2zNzonRmlsn2ZAIblVor7x2W2D9/W8uHD/Nxhpfp0X8icw2248+fTS3bSyAvgFmU6Kf+BsKfCMFU3bbJG+/bbiVsd/Ykf+t12wvp47is3YN1Smd0DVj2h/x4MNjrMCWdYxPScLt9pvnOubWZiZpeDZffoH46wTPZfiWilsb3suzt0m2/3vbfhodvMiA7/ha+gToF9+Ec5rn22/824vc1K/HLEw/kZGGoYO2+QZ5X7V/YfoofBKMUW8C9jI8dhf2VCRzwudfzHjWJ39pm49f/dWf/Fb0+bejVPw5ThhlpwNi5DFQAoXr9A0LaxI7LGUMMZ16GGfqiq9c/iiHd6OzeDpjyubv+Ez+aDNh/xcmF1pDnvFPNIHchl0UbvXT4Aj5fxSrP4d1xiOoX7SB1J7qkz7C2CPhare2Qk8ucbUoPWlQHuV5OwpMqTBwxIlSHbudeB1hqk/5loE/qbzQcjRNulf+YVj8I3fE22Y2Bw3PyZN6ebY6latgvy5w2wbutp9Fp/gHv7HUNF2c6VPx4O8Eyh61CWQ8uqmZcKOUeC2/8kzyCrLLOx/1J2h2Th4O3wY3PP4tvrUjTydw7UxgQBsUTGzBSr3j8Ex4oetq9umclizPqDWxhWl+EfQYc5oSYzcgy/Ohe9tB/vILDyOevkXgqjWIO25MyFk4sqi6CjJBmZDgj03T/yNfJnCTGZltXtoWqIcrTzZmZ3NybF9sP+qDLb+1qa+IwSw+iRd/y/UvX2C76xxxgDnnOu9cYdPaF7RZWY7NLJonWmddqtvcbonOyvCQ3oc3j5OH4a3d6gBKZ+XfjRV5LN7wR476e0I3KsrmocEv950nNh8eYiUD0CdzIpEFfX9TZTcNLoA87OnbEK6cH4YPOadd6ublaGnfZ3fmRIMPRg6y6HcbBjqRndzKBWll+GgH9N9sZMh/9DGcsUXo80m82YklPEu0t7hWB6dJThPc9nPrauiEF8BzQbx2FF/pxwdtPAaKegbtE+B3szK3cbpxUT59tuFK9xTWx+i9eWMiaNPfNlIpns0WXdmMHl5fPi/98rxK+HfzwW/B8K98IjbUBwZzatDR1jtEwKPPPssG8JX5MTi4u6FP32ROYC8C7RhefwKLsbSHbjLsayPjlMXtr30Y1jdf9hXt/OEvdfPxxjtv/puJ/qbjOSbSIavFDqA64jls5244l1MGdNHQkbPrHkd9ntYZWgbvVp84hpyFxYYo8ineySiJxGPwyiKXzvlTgTOkrXbjiGgsq/Hl8n5OVp3ZPFkOXVyZ7kogLAH1I7P8kr3C0B08/EfaCcs46QN5JwUTl0G+Nhx6wug9SEd6ZVvcTYOR9QhgcTa07Ayc+JAmOHXF7Y/23bW9qqDOA4b6f3BXrIlPfMH2zQ701Ezb4iyeB6B2wcPLQITX06I0G/lufVzax8SRcn63OKq1u9G+8pmQv+AMjDyDccOZ4kVofqBtAldZUrbxhsLdfOlMH40PO7Ugr9tPUzVgsls+h18fwQbE1dRIGhqZimJ7k6D2h12HhwVybaKdb9c4BRpvy4QtTvcN7mDHTmL43Zj42qEn7jvxkg996foB8HxJ9Rp6CfWtLb+VNVTOhtpIv1s0XWXrR5M8KK+CNmTQijwr3+EDCfArI9wCnIZ5diA4laGyFYb+QbNpgVz1sdIf/ke7oBzxPhAowCfGre0hg82PMX3wVue5DacD+5wH3TO3HERtWrrwK2MvX+k0L1gA9yHhp/GHb+e9EvNrpSmzOI0dwvfzLECfekNsNgVwnsDJhoCc3hnR50a62bIhsWlQ1wd1yQ7Y0MutLMrkXz9O3dSnj9nnWEvQ9SK8eU/KPS9g86zLG4OPh5iM4l1gt58XNlbXANidDZzYSAvaTDt0jjILvk31bhhuNNSd0w2lj685sHlz027Q9pYSnXtbNYRnHHoHx5tvvTk2sYk0h/MffffgoVs01XF9ZnTOx1y3t1/2q9c2IGxt0/C6zcLrbxwXF9GRXGlnXmwfkXv8MSFEQzk8EjzzMv4Q23/2+aO5xed5EmH7bJ8pQodv1eJ/ofDjH//4B9+88OI/iqDzA3KMyyigTtCOOsMYMgoUBxSnE4D8GEbdUS8P2h5cKYTWmadWs9OzGKbZLHZTd1soC0tvryTPNehdQ/IcQ2ro52+ebp66rQfq4NMDksFl49PJqDgjTnYM1ytPjnXUD7Upw2RL0JJ1DDdQhgcuecZeyY6MW7O2TNx+uUGwIIce7HHMkfkGZ/3REdid09X+oHIbUDvwDv7oB9YWO5HOjv9oz8GLM3DiVyC3+6+TPvicQdnqvf2Cx7YPne7IDlBePaL4VYeRJW1bD8qrdGezOeHQO+U2d8v7aJMPWqVXGry4NhhaB1+Avjw6rYO7Otyg+SW5Mm1++bCr8suLWWgsPvwtsReNffJZJoo43CuZoF57mPpvv7q8aEJi10M/k+zjTJBPnu7DhY7538mE+FoWisePPg6jyOwXcfWHl/IcvLvx+NGPfrhvUYw//exnP83isy/R2qvApU9Hi49vKhhrFqyzvtWloGztyyeWH17amHhNzu+///78Rgm8f/gP/+H8foVjf5Nibaq9xZZvaFeegnr58i/flhXQQlcbdSZvZUBe6EYfHbzk4cMTyLQL0b43wzcS0mwWJuXanBeFWZ+mn9Z/hh990Eq/uL+PlgW+NN1S6mkTXasDmmAu5tKepur7UG4X79bBv17lpw5t/GuRkeGwMZnRqv4NZK5e6mwc4A/tMPHQpit/GxVX0vT40kYolcQWL7MXZkF87VXfaHlzbFDfQbuyOWWXPloNjPzDb0vFFmryoQFqI3XSi9+wulcndWco3cJ1Ljjaym+b8FB34KszBrD+7d/9ncv3Pvj+2jK+UN3Mp26L6SO/g8NG+62y422kX+37WfSZ05O33nprTnY++vCjjMX3Lh/84IeXlx7cm4vv7dRhPJsJPPQZnvpGDMUtWqdi36ZfPsuGtj9r4CvFeOhT4Q/+4A+mv+ZHGSn0Fw1vvv3u//qFZ8/+e6Rem24HNfbxd4WpW5gdbvJ7pZ6QPANogNR1syCE+B5PHmXJt2OH34nuMgy9oI4EaC+Rab48E+OXtI4zQe69rBg2wWahR7wd9NrNg6ahOc8FZIBPSMfNN3sOnKFf/FmMQz8TeTvtGlLuAdBbfidgG6arTSZ/lMFP2OcYEg7dn/scbWqFQvGUkn/ssFWpOxKHbcHg+jvotb24Q/u5ugTF0y+pu1Fa2P7aeBIgbUY3tkqQF3y6iRna89m2BmQH/9JcWq1r/grJ1m7Py7vV4s3DWVnYtm02f0trwC9JNH0kPtql4KCJ3pZNCG00z2WF4p7rmi80f9NN3bn+aLeZ6JwJcjYK5HUFmUnWSUkmupeD530fLwUtWONDwth1bGhzOzPUkPI1x/0FXPjsHRszanjAGZkyuEzmv/7jH19evn9vHw7MBDlXYg8srt/O5LUPAlr46bELlwCUo7U6Lm1QnXeMPG8fQR59k+DyeDo08Rb3OQPtuzBKzxVlcLTHY/Q/Aijt9hso7zOcy0pHXiit6mWRJF8n/a1ce6tTNlfZ+k7VoTvypS0evCwwFiQL9d6i8MxLPrGtTSh6Npskm35NfuQJMW+xJEM3OXCH9kH/Wpagfe03tFLmwqH1QF1tLrCtUygbI+WlyVaeQSBPX2FvI+q07Cc/+a3L72YB/vGPf/3yeq6u55sk7OgTMwhpNjKundZ+ePOXjkFBni22fPtv9AuB9o109YYHlOGR6iO//YAmPmI4AA350tugnAwrE9QJ/F39fG5tdl7YB/XdHvEtFbabi2BypZlvl9gIuA2Dn3E9P8aXMfbV10/HLmEwawl7s//YJxuY+Qpx2ppbyUHfEB45pWfDGD9iA/LoK/0x8wb2kQOOftJfnvPRr2whkGHGW2T+C998vP97v/f6vadf/4cR/OHcWhiDxrBJC3Nf77jdMeWtF8cgc4SsO478BIrPIDomg6MH1zHG0pMfSJSmA2K0CtdUcKU39KNh/g5ZgHgGWYxP5t1U7NPaOn6eKYg+JCaj8uks9dqN/NspddTq+Hx+68cGM5lqr4zuS/u82F3TBx245FoaI/phv9VlPmL60QvC5LdgIv/GhCmfQbv4A60/YNAOexvQHcRg+Ry0A9f6wdFMicRUb7ujLdBKW/otneRTPWXy40dbN9TRO8IZ1J/LFj9xP2gdZYWdWNDacjaYFoN7myAAHZK75cNr6mWOstYB6faf/px8QmWctgd+04NztcPz9YXnyzZdWdqH+b/l+VyysQ3judgxjpwChUM2Evvg6cUbF8mUoN/4lKyJb344zqQZOmR/ObuPvtK/9mA7pxxOSHwF9Ic//MFMiI8++3T4eSjWld1+JXDfkrm3i9i9/r1jwWQ4k2Ng1AuQBSzeDbeheYuvidDmQ5lxqZystWlB2njtpgROfbq2FAO04LS9cjK2XnnxBXTUn8eIhaC6mahtysRwZpFI6LdTLASalS7bX3vzoF9eApq1KTBH0MvJBxt4/bor4VmUUq7M13TnIdDk8ah96FqbuKUj3sVobaWecHjOmEzQdvrmwLHwwW9Atxut2kOsvxzZixWTzwbkRz/60chr5auue4HGWbetDXRtij4Z+YY0WyWKtRZ39bptLlsG5IWCOuFofUrffEZcGgLdW79h5TCnX+djIemZX+jx7CjzSX5O5VP1tdPn0Fsb7oZN75PfnB/klO1pm69me326PnnrzTcubzsJGtxdG2w63sxm5uWXH0y502ynk/Os0bFZRWdkjQzsIH3rt8hp7EcG30TSh8AJx2uv7ebDJsitOG3dwvsL33z84K23/hcxzt96IRPTfN00RpoOiTEZm2MI6+DHJJLqjTlVUC0CYwTdYbLQKSHO+OkQ3cswThAovYu8zrQB2DT8MSTag5/4CNIzcTl5OORL/y/O0LrtZkeuoSn2/e7wm8U+nTK8E3xVFT35BLh4r857lcBZVq6VczcZJFs5zzA0Uq/9fDMl7UpDPLrGvvtgGZ6lZTDt4BkewvDbgM+IdYrXOMeQwjJ06cfuygc3bQ+MK2wuAzj8ZsAGb8oOuxU6oBWrGbty7KRHLjIEVp7lt3lxB7USgz980l6ebuGu4tqmcDdfGFqW2qN+BvMprKzD4qgn6lE39QbecTWaCW8X5K1HcuhHrtLH7SC1deV7fEyaN763q+PBSTkdm/8uaJ0o6Nf283XB2KqbqTG2yUPd9Lf6bbiTePg/29skgs3D3BZMnQVEsWPfr778an4OYR5MTLnXu/dKdzZUsa3nnb759uvUv3x5//33Lq9mEtqJzXsb7mVDsD/hbbL07YR9yJSAO34snCZBupt0LSirC9mITL/Gq/8ZWoaWsSLuIk+OLnzK2FwMtMOzfbF9uuNufC155eBcVjoNK283AXvbpOXl1fT4UQKZ5IsHbPIsDjYhVLKZG57DZ3FrE1B7wNmHuXcTJv3666/N5sK9eQv5+9/73jygKa8fbT4cn7v9UdmqO/sRwJxtQdEnuI6+wRuPiRyudGdDwjZpQw40agsxPed5jSySTmjae54T0TfAfKa/P/row/jJh5cPP/zw8rOf/ezyyScfz0kWOuQSQj4QCcaHVyYwJwKO5fiNT9rc7LVjg91nfJhfoQ6d9a3JoQX9yC/txT0Krz6gjq4F6XMowJU37+F3xaklDtrm1K/S95/6efrYBR8nDGvT5atf+Ihbc04hZow9/Xr69IPvf5BN/4/iO/H7+J9Gb7z51uWDD34wc5axt7/Iu+CFZB9/9NH4qvfHvPLQzwh8u3ND2jLbmIKtEn/LdgkeIn/9jdcu92YuiO/ilz52amOjU/p/IeAH5P7xH/zjfxTz/moNzZlM1HM/P2XtMBo19jU3uAzDKW5CJ5U/NMDQzCQ1954oq9N9YiQdqkPQZyo7fw6uzThWYHaVs1AXb4Hh9tgXznIf2QLyTc9miPzhe9Qen+W5vJKyYOXjq6A7UaG5dJaW8DyfhbWZSXpyqZtBfoTRM/V0Vwe38qZwcJ6ntzS26FZf3b9mw4SFQ5ehmWxwz1C6w608A0v/RnOp3PBB5Rw9jomIufXFeSKvLrvg33S5tr3KtDJ6zmUw0E+kvjTO/EHp66vF/kW422bwD3p46tPKcNN3wy7oG5aPMm3E/skmMX/7AT3NK0ijgT78xpWt8fA4ypsW2v4cUpEWe4IRB8pW44XLl18/u3zxJJuJo40N/7yx0fiILpFkJHTV5AfVPv/CT9S7Etux442or7/y8uWF9AHcSJY/Xx00Lr+8vPbqg8uv/PCHMwnpp0dZdD7+6NPLH//xh1mMvLjrtjGwMSGnMoubiZRfeNIfzqeffpKyJ7MAjiqsl0T74Ay1AxjdA6PfgW9+EbdtywU8e0VPBoudtIBGNwu78K3tu7A2lOa5TDjzkRejq7x9BoqjDsyPe6VevmNF0K5tyWnSB7tZPOaNg48ymw+bPbZbO95kBGhr46TIe0Kk4QBpG4rKROfWl845LZx1aP3In9giV13QcgqmrDheOOklXXt6Q949jQLVvzTJwT+121fR++VhJzTx02NTwjV3fl8a2sytBXNM8pF8yp+D4FenQi/giFI9GwrqyXcXSqc0jZNZTyJjWoRG6tOMzn6R9suvbVrXv9jxvXffu/zGb/7GbB7l+xyeB4r1Fx/4+OOPpswGQp/zCbqClfGFsbXN69tvv+nZzHlY14bw448/ns2Dr+Zqu+swOVeeJ/0GkTInJqFNj4e+xZZN6cFkLlIcOjhhWwn/guCl+/f/9ksvvvi3Gb/GJlC6cR5usajO4nMYBNgpzwNbiZmnxvJAjRfYhNB0kElzbkfEEQ0e0CtHrKZTp3RYTr6OyjHn2HCuCHZQCB0AaTE8xvETtD2nJwxe4Eg7mdgy9aKkJ7GOuMdqeG2MxhmaX/l3EHE2MYfT+dK7MbqFfr/7vGECk6Z44Ey79IVbfqonDTjUFsrf6AxoI8L/SANjJZSOXKD2CQJedD7zv054Qan8AlCuP4rfskLTjbsxmbAl8x+0/Nz+CimKJeZTPs/D823QaDhXrc+ALSRFrDP+OCckQu11hPbfbEyTJ3I3x+gJ50m97Yb+kW4efFe67c+4E19Rj7LI7eu3/e0Iew141xNEOuczbaOiVnrKi8nWB/Z5DxuQKKRxZF66xTb5v/n663O1bJJ/9Oizy88+/PlMfnzBBIf+9tNNXpsPvkAPC5LXQJPJeDDpnftEm4balw3O4WwPAZ1zm46z4oPi9USipxdnvsrbVt91ThHopwyu9N1Ad/EZn96CurNurGOhAsVvPcBncSvHzo07T8DZucUJk4WNTk4eLDiC/uhphLgL1nOBHPQJtaW1dm0af7YQ5BvYTTjj20wpgztx6tAle21Wutvu1o+tL+2xT/J0VLc8dn3Z6fjmx+yzuNu/yWxIsnS2ettIlt/gX+HmO8K5TvpPypd3obTn+Y5stnobXxnbeIZD2nODLgrgvzHv6/AwrhMkv2K89qluNl/ztuL4kbHCToCcT0LPeznmK9fxoTffeP3y1ttvT5/btPCN8csEvMi9MlmD/WzCnkg6FeevyqhmbPMZfuSWi28+7Ve7v/yL3Xx8/wcf/P0o9v0aVjDZzqDJJEdazqfeBGeyo5z6II+ROtBsPnTMdF7qaDs00wadNfw6wBngwJ/BknC3889Xmi3rIj70j7LGA9JHQPN2rLhth0UmyKkXbEzi/bNTTpV6cuArXpHWMRtG9+g0JzaJhS2/OXpxmm7boRYnaLrQPJmk21bx1h360OXAF6THzsoSzovoAMUPGhO2dAFO/tCsnPjLb/WNzhFd6891Z3xw7o+xccKzo2i+veLvhDM6HXhAvMeIyRx870Lx77ab9EmOyrQgHT1j/8nRIZ/aDL8puxPGNukP9MgqmHQKtZ3QNpVJunEDvPrMGabeZ/BW/VgntDLm2DxpbfMv4y1XyXORwB/QwRO6f8fCnZSye9l97FdusygMXgr9JeaLJkGnHm/kyuhJJqcPf/7R5aNMchbB/RmFvdIm11kv5SY3aROaCxO2Mcn6quCOq/UNoG3tRH9AztEpsHo/P4Zadq4759GpLVsP6lPFUS4/89sRyF+81pnUO89187E6rTylXRy0TfTCnCQljxYcofzpKVSWFE/QZvN6SxkbdW6xqbOQ7GJi4TjH1WnaJqAgjAfIJ5xxyuecvlsHxJX5HA8tukdvfbtfY91NZu1RvZXBH7uk7Ybl4cVquxCT+ZhzEghfGZQ1nttDoQnQ3LQ+U7IXBJNC72jf9FkvtM71zbfsu2B0PmQZnsMrbTLX0/3rb7KxSslbb715vOvDLbJXZyy41Wlc+Irzo0efTj/Oc3Bp8eknn8a3Xp5v/tjQ2KC0T8feCeRyCvbuu+8MPbe33NqyzlhzyVX54I6NkwfieU4oYeSfeWEveviP50fMaXsyko3K1P4FwD//1//5v5UNxv+SsxCsDpPMDDjpMUIEtOmYq6zDsUbwwzAMBKr87LqPPFo1yBjoKK+jSHMqQXqMEn5ow+/Go3kBoNm45ddwlME48wrylHN+HWfgcIFgDc7SipyRgQNM50/HrOyN4ZVvywBe57qmwTk9gp1i5dqeg7LSAMqSGaed/qKTunPbQ8/htYnJg2kfGJlPsk2Yzdj2kbj0pKsb+7S89lTXiQbALwzdUx7O4B1yMHvplaYgXWi5PUJpnetB27T8XD8yNL6G5kM0qPuczvM8zzSu+aO99DwrceDwkcLZPwbv0Km870LxSqvxwNFm7qYI6GVz8OI8/OkK1NcY/Rz3vcsrFkqTSvJI7K9xHv6TwC88a6UuvbqblWMSmn5Imt87Kn/n+A0Spx4ffvRRJs0ng9QFunrclbtzCJ7mhtZJV/8GIK69znSla8OG0pJWTxYg3bbagC5+Yu1KAzRWdy4H+rFzDGjbyoIPeenjuBxuF1S48urmPn7K20Y4A7zecpHWfvjOggwD3z0xkd7wvMxoyp91R0c6wkyLc3llbADi89ht+hzA4B9tphxe8mOnsBs+CeJu2OCVD1vQtXatTOLqn9aDP3576BuCq8tBB4yPxVer27Xu4D8XywF18urFApBfu67coDTOfArbVnz445ZG5t1M0cstI1931f7td966/Mqv/Orl3Ww+PMexv8eSeSEbyHnJ1+efXf7oD/8oG4zHo6WTro8//mTs5bTQBuSjjz6eMbc6DMPArsc2My6O3WazmcGTLHyOHYHTsN7S2WcUd+zCRW5PQY4xEnvZzKiX99zHX9jmIzu0fydG/XVpxq1jCITxQJPv3qvzFLqHXCjhGGmUSTlHdGQ0NBgsweKtk8Z6CR44VTb1ybctPtOJMZ4HYvzegTAOmQBvjBLDD72BdcgOjtksHDx3EJBhdZkdXeh6MpgDmLQN8myyB8emajotuGmcweDK5bSp0v4Ik0fz0GHi8J/ToMhIHnGyR9DZlfkGLUejYMApK20g7iBGt0e7c+soix/5ebCFRfk480lWeeXJ5I9NTqH14blx4LDZ8AjN8j5D9Ww5fHmAZmU/w3eVDTxP+gqjyxHgaN9Tri76dwN4Ln3ktSJj7XrGScmcwlztR+dDPwTw6qCdNgdOj1nRq71B9dSendYXFq91V1oHNP9c+UnOeaOwIr6BxEv3Lg8zofm9hn2I+9nlzTcywTnFie8+m9eg65MsVplYPFQdSuPns8BNf13mZGNfy75X6ugbG8b1O/PE/bPLJ7lC++TTT2fSpNMcMx/2AOLRFcHKe9jPpPzKK3v6YTLsInP2T7I0Da86N9SGAr4emN2HEveh1n7TQ9uzXKXtBNb+qn0Pr7gCugV5cPaTLi6VXXpslXogVqfc5C8N8KjMcLTVrkEe4LEysVmCB+CdbI2Ps+su4hYP9MyBbVMdQO2ornqNLRJG1pO8cBuqBxj8O1D8I3f5Kv7mmxwzx6ZkTmXwTlxaYnYQ2vZMGxacDcp3EzPfyMqHjtPP0QEfuk67pOmIrvgsv80IOogbs+3XuzLUPpWn7dErzbt1K+faoekNbI6+C+Wnl1dfe+Xygx/+4PKDH3yQRi9cvnwcn3j85Tx3Yd2Zk78ED3/bOESaUH/h8snHn8744EPmFr8LQxZjzoOoc3t1/ENfHt9WCX9vjiWT004nYzYaAv9yG2e+cZVyG6PxH+tncNNTmo8O7LXz2d5Cmlfn85/R/M8Zfut3f+tvRp//3QgSoEyNLAYMRlqKfJ4rIYbRuXWKHRybLmi/XXibePM3sLc78Eg6m4BegTOEe9nXF1Yp0k6jI63cu/PHAaUT66Q9JUmHGdiJpXuPcoNJI46CXgIe8teXAR0Ojab2q/shF/ZHTKdzeuCKc9QdscDB5nmC0WfxQOtbPhul2ES+oYOhuMUXygPsUXukmayN4PZHwxyLqtHG6pUM/PmMEtN686d25wnjT4PK0VjbgrLSETcMwwF6JTNtj8JcrW+TzccsAzN4Q9tiqqq0zvKeA8DfRmv0OnCvOs4GbpAGd1kekzUfHT9d+ZMaOszHzuHwHJ/pk4C8sdEFcfgf9EurcE6fYVj4l/o5fiaZtjYSFptMJLtRz+STkOueFKVBNh2+buu0w2SD/rb3/f7jlCQTpXnaqcdrfs/jwX61Eey49I0YV1evzdj69NPPMlE6Ag7d8N+vhTtiZxGkt42HXwHdR8bkPcnv2xqOk3tVRqY/SW8wMsduBX2FJr42fF1wleHb8aGNSVOfDk42HWTctsnPVd62bcBLW3rOfBL5SrN04YxOB7+G1hdn/CnhrJu6xg36ctNTdZQtNDk0hBTQYealCbuQmq/uygzOcUPbnvNn3Qq1iboCHFDdRqaEaZW6XgyE8uRFK/aNP3oWZ7CL5/JFY3DIcuDANXf5XRunbvqb/nCnD9g3YeboO5sdgK60Rbf0qv/KsboNTmxHJ+O09aA2kZfG1xiS1061MOMreNYxvOC++dZb81I+85QNhVspn3/+2eWLbCzmWy3ZGDz2rE6CC2K83QqxufCtpbmlGX5o9aFpD9fy6WUWGWZNygZkLqRdZJAh8s5zQda33XCP3KE7CPm79/J+bZpsCtj2m9iJ7uyKhvHjF4Bn08sIf97w7jvv/r1Ev8uwQo1ckJ5dfQzByI53XBnuFQXFbpMJRSY1ZQbiKmpxWfpyi9uJ3cKS/4PL8fgz7utySwe9KQtvNGaSjJxkEWw0/Mz4HoPZlBi0i6duBnDSAkKtm41PZJ6N0KH36k+oIJHg0E/YiXxhUoOC5uqycm28itA7EZpQj/9nGBuIfaSDq+3Q07g48qPzbSIRgCsFzkbGqy6hQdz5OnHqBoJP7k6S9OGQfj0RjNzB2Hp9d55Ml556MpyBHGe5tKk8QNxQ2HwSYXl+a6mUxXHqfVK3ZceG4Qg3eoeND94Nd8Ggnk20dmEwNEwgydMUnaGWttuPhx1LO74y/dFwAvX6BlSu2ly5sLIuFKd6tGwEmby6rR+hlCStr172uubUffX0yeWZjcezTED63CSFhI1b8KfteNbK582J3wTfz4m/8vD+/sZLZDThmASN59kgZIzzp/v3H2ZMfXv5/IvHly8eP0k5/VYGtNlidEs89j50mkkvQZkNkpMP9OGir+3VHwNtsxNj20d2yrDFNSwfdPSL+O5pQ4ivxoN/2J5tpnT7Fw2Bv2rX2IKO3rleqLxkU164ypr6hup1piGGWzCukCmpxsUJmSMdXX1mzrU4Li06VebSL5QGHCB/rgfqzvIUlAnqtfkuuuwoNePowJHfsO1B+YPS26rIM3VoJ07fbP3qiSZ/9FKy2XhkHPI7/lT5rjIec6R8ZZ1YCK9+QUFZ7STPF+vDbVv/kW8/Srd/yTprwoEz+hqf8dO58Is9PHPh1oW0hzcfffIo42ZfV89Hv/Ktk+NkYk4uAFkD/RVh/Mg631BJWz45OpFzbHbYMUHdjL2kR7RRnY4Z0w/ux46ZJyKT01Fh1ojEo9P03+Xy9ZfZxOaiAot9pmRpWCf/3Dcfv/3bv/27keTflsZ0FD2gHTHCHIOTYXSeCbATt3rOsA6RQCsdFAUdH5bmRBNiraNeejoz6fxfPPlxDJ1uMCYdgw6Vw6fRbf20k448hsLwGRZLN/+WxqTVxXkPpHl2xSQ3xfCTTtV2NN5te9Q1Bouy8RFG1zrCMNv0gOZsJnnQKa3R9+BTe8G88voOgFdcg2mcKmkbKt8vH8eNE81AO5ZXsqA5eiemm/70cNTcM3xy3OpKv6jbQcgHVqmV57b5kK+M+r+DXMD3PMiLB9S3HAxVOEcuVVvmE/678Ygshx6atT3Z9oqQH958sTxXD3Kk0TKY2xhgeYTWEQ8w6WHX0pAns/T1LbT8LWXj90ddQdl5QjvXNX83GBYVqJvC8hDGnrl6Nzl7b4SHRr1czEmH2ceya8IO8mwgwKiSsH2zz4a88sqDud2CDj8xFhy36mtHv/yGrefHx2I3R7Ymz91s3E4SyKy/x9ax8bmvgdgkC9/Epx59eaEAT54fdmG4joXUG4vmFbwcM/s6oF9DtbEhKzuruwYnnt8EL7j834nojIe0gdvFoKE6sLF07d08WPst3ugb2egk0Lk4bVcbNH3zVfmzt+l7sXq22FPMnZPQ2gX5RmMXQ3SmVdJ3bXmVIXW9fahcAM2D4oLq2LK7dRMyR+ycsn04dIIS6kNXAG1XeXbj7wRY/+zpDV/sgl5d4T/MxthbdMkym8Hg7pX59oe2IK2nDAwfieTxccvGRoCMbUc2/qXcS9Cklbv9ASo/Wurat6N3fGlxjrGKG17pq/lmp1O1+K0LX/Q+e2QcdTEf7YZXgw0x//zCjwR6K2zGmYtE/jy3TaL34/gm3vjF5FGSH9AVvU0o3nGZxPDJWMqm40E2MnNAoJ+OE7/ZlNiQJAZffP54Hiyd8eL0P/3iDsKMrcixHvLnCL/127/970WHf3UMfATKAp3WzgU6Qmfq3FE6uNOxCVq03djFv8ymcwIR5Yw3g0FDhh/MAx/udGZgeDY+8W5aC/h4zc7TQpC4EyMG57bjKElXNoNnhDicSK9yhlngON+BtztaizS8dfyzDIe4A1e9r3AbgGfe8+Kc/NVuhcE5nH7apJ5cxblL/2556TUv3TI6GUTgXN9BJj2DIfhip0Rrj/PkylnJs74hlD5/gKPsvKNH3yBvHfy2KcCRv8oK75BneZGZnCaAQ/40jyRpuwvWXBll47FtUF07nAM8C9rquhOX9tsGQRSX79TxBZOKRfCgURg5IzccfkxfC1rLuxAO3QMfHZPZTKQHHppND958bqC+deyj0tUROi1TTzcPnHko1KmG7+zv4pwJ7eh3gBe5BMe7+gbNTz/9dPpIHs25QsvEg4/nvDz4ZjL1RL0fA3uaKyW/rOmXMLXTHkjTc/tkbQx8FdBDbb4aiMcf//Efjyxnv6i9tHWrR5oMrnjZGFRXdcYHOztab99c6ycXuHXZtNlEirWXT7v2AVqgOhTOdeWjTPquvoI6chQXKFOnrPzE/LZpPrmLMDn5680/tF2au9Arazug/i5UFtSKW7mavuIcofm7UJ6F8nNrwfM28vy6viUo4z9iCzBR3cZzy4+vdo4AZBEAfJsaP9rGvvJC+VfOKcuHf0xdws5RC/hRXl3bkktfVR+h43t8KYEccAAetReYZxVTZt7AS3r0SLXF3S1BPPy4ojeI6tNpO3Y/7Hie0/P5+tvdhIHZfLhwCM7k+aG1R/vDPrPxSQDoVD5pdDTV7rXXX7u8/fY7861N5eZHvMk9z2SGhJ/O/+jnP891S8pHtsgbPmMbtBJuFv1zgN/7vd/7Qa6Q/k9heK9GAaNIAuhgtCiMwhFwFvojD/y/dlLKKLlGS0fpTEZL/ThaDDwGG+yFwc0nFKccDfxLf45Nk8ZhHHVoLU2wbRZnQ0v9T7sk52p1KOwEMZuMRRk6vdp4luKRe3C2PiVLd1KBkeVaOe3P4cAamDL0wl8xKmid9QOTGrqro91pN3nwnqf/i1Ca7bfiiVt3hjP+uR5vE4AgvXTwP3Q56H4XoDOyp8/FpX233TlfGUDLtSnPlG6QmXLJrd8JfCcE8lrkekUm9pxBf2WzNC3gwtKpHy1p7c6Lirjp6iPdfHWo/RoD9SZgMZrSneRMUmBl2liZK6ECOsU3cazveB5qJz1XRsYgEfaKxZP2x9fyZjO2clSu5XX4eeQfntloguoCl26A3jYLJiu0vWPApmbIRBJt+nC5NEBDO7TLd+N9ARp6fTK/Nizv2hKsrIEUnXGVs8X2+4Fy1I/cSePXdsKVVgqTXSNOYvmc+wM+PmgIym/tF+RLtzrCa7ox+EUZFhantDfwXfYR+EvxzvQWd4G+ZzmkgfRVbuGQQait1TWcoThAfA5n3OYrX3myZWWhg8BHRq8Hu2nWjo+omz4L1P7A2tHxArc0y088wSdxBoGeDc9tr2jjrScLEDd9pVHkwDkN4JbfUZJ08OJexuBsjN3ml06hsTgbj4y7veVPQnTVrX2A0tRO2WysI9JsKPI3dWlkTppvoVzHkot3Wh7wTKq5Wxq/+5nbbD48M2OtrfQuol1Q0Wl/zG5/tdjBwNgiODYd12ckI++f6+bjnffe+9cT/XcxZ2zOUMcHnYAE944YY9KJ25GOeOYBmZnEHQVn0j6cilvM7ZGkN6wDbMvUs3RAXvJafsQ9jVBxls+irHwchOHmyuHWqTNZa7/jyIHmLP7alY68o7w+DzGvJE8dZuok424j1xW0b9LnoAeG/wRoWzb1RwvxIeHgbdkNVxldwCH21Q7qildo2XO8EjpZnOtA0ysjh44kCc233S7ku4FYGnoRATRWsvJuurTAjc7zE9aflr6br9hb7N9Zt8bqTMLdLO2tCJOXtLfoghm40UEZul6eBXy7A43ddNJ1Nwkmy/GxVK7+Nz1Xtl/MV7am2a4T7Mq1tyPgg+I2DWq/NfbSb//M2NI++Z30HNsu/5n0E5Jbfwre+nN48vMjX5usHYIZUdBvvficFpNfsPmwaejvlOAJxykFemDkD12LBvpn+c3Yy383MvCqP5AW0Dzn/TQBUD75g+bwSrrljUc4ih1lYPgnr3pwTtB8dW6+PLRd+tpvfXHUNTR/1TdwxjvTS03SO+HP2AqasH68J2RkabvS2HhtcMvfaN/lNzgJlbntBP13zgsA3/IGbdv2LYMzfnds3PBrDNbH0Fpced9igQ/oyBfu6gl287FjBr6F8Cyj/5OfTQdrHh+ZrUwHpj5JCFv3vN3kO9eey0HT4rXjyhYLT6wWyrYPnfy3Gbbk7KYD1qF3/GpwQmdkIFfaDUr+kW3GmTV0bodsm7k14jZJ0nCvbYDEiHL0k78jOOlwO8m4nFumoQf0BT76yK9S+5HIJ57hSn7kYDw2iZw2HfMgb9r9uW0+fvzX//rb977++t+PkeZn8+skdYoGjvLqKJOJS9pDMcFrJ5mc7ic/i3lCrzTn2x2uvrI7nE7UK4zI0fRY0ow/xjvqxlHysbFbeWwMsgM8ZJGeJ3HzmQmBADoUTYv6mGxp9SRjDJui2XwcdIaWTUcXLWXBGzscYRoNbKzuGpJH41x2G3xkO3Ub9vQeOjsZTHHi0ph6dFLOXTg2hx6bKD/a1OZAunWtF49ucbRzWeNz+0LLBm/+lm8K1G7d1O8/VWfe0jtIF/cMZ5zvCmccofntI+2Wrio2Fdqvc0ssenbhULawfc9ffdXMoomGQQnnek81MbrbHh0DfseAcLZhZVUGmu+kcm5DlubPfaGNvM37jKU79YKX/4DVOfrR66AZp5w65VOWkMxsRsRusbjlMuMxE8/9jOPyUdYrUNCxMBNd6ip35TjLpX0XgfXxXbzU7yS3x+vKtJuLk8R0mMktIO2FZp4xQUteOPtNeeInDsbwmvqoHslGnskn3JUzhVOezJG/gXxD4cyPDeRvOBsra2id9MjTNOxpcysTV0fwfHr+Bwf+yqGs80fTAJ3STm7+z0IXvNpcXLzyGRmmybZR1jaCfOlWLnArm/9X/IJ6tKvjXZrK2VSwwZor6MNvfNtjbjuGTvHatnxLX59AnFeop75QvCnP2jK/3jxz7eqztQccmSlPGDroH/mb1s/bANReW76EvFF4ZJ+xg+fSIW/+zZyN/ixeCTYTTvuAi+OXM79Yp3YvQw59FLysZ4ubTfu02zx6NhPWQLge/J51Eo9DJvJVVgGtV1/Z3wGyRs/pubmNjOHr9uknH398+fyzL4If+uG3FzZ0c4pz+ODolflnuPw5wAfvvPV3sjP670vXmQBlTCjynGWuejJZf5Hg9xk8+W5CdzwDOMH8AF2ciWG+Trl7sTMwDsPM1VoUo9yUH3zAdF5A+5sM65DmW2l1M0mmQPu2HePnMw64TadDJw/lCDpv6oIzuh48FwEdg5q8HDQ7d7octOtgZ/mAztnTHhw3DccGCQ2Yg5/QRbTygtFh8os3Tpf2FpWhM45zm/yq8/A7QuFad8gzNI8AmgdzMnTIMHAgTtn+bX5oLi3p2dUfE5/8WZ6x6RE3fcaTrryNa89r3ybuQsD/bAT2alNftS1Z0F3a5SMAMf/jtzYYfKUwfnk8z9K26JaHLByTpbi6bJ/e+gJoK7RsaS3/1jV/tlNpVddzWiiU7kwagdoxRMYS5X1tf8QW99YpY8e5mEhZbUN/NHwD5Yc/+OHlN3/zN8fmHgQFlac6oIG3th5EQ6d6wjPRFbf+a3wZ+/s1QLx9tXc3V12MAF5wx4YCMmuuwE6IJtyrHVPfcTGTdoL0wLOVAZHaYOie0jPhH/UCaP8M8SO+4ifIr2zmlbW58pYVxv6xo4AmHckNt/699BbU760xNFYeouwPjT0ZXPZFa2T0t6hrFwVHnh0kQ2Ta6bO5YEzfA2XVs3SX38zECfizxc7TcNWf9Tunz/XncrTpCZTDo6fx2IUNfSd1Hhb2VVE4lU89GFvN72o5VXdh+zzvXcQP/Uf+LQdTNHLF1pkPJ52ike2Qz0L/2iuvTlN0+EXbD/0Jq8PqF9+1ITj8UIn6+S0lp4kv+3ryls8FTHhM24NWfRzA1T90evZC6I0Q0d3DtkQ27wXvm+T9xo2vqc/4/OLzobX6rG3XxsEdu36bsZ5+z0WW28rk8KUQz3fh9Xk2Hj/745/O1349A0InfMS92F1/iA/NOImtpv7PGH784x8/zJXSfxCDvF4nWSPvoOgkpXwGf2KvVbYA6TEbjtbZ1XnAZt4Hn4Ej7DsyViEPo06rxOiAmaB80I3R8OOgYuDVzp7k1xk6klFtPI7m65zkTnpkT2LoH84xmw3I+RvHHScMcgJp0lUTw9lPSk6L2g6UO5uchB08x2ZK/igfh+Bg5PJQKdr+Sw79jfEfpzyHY8OwLrf06NP6aakMTni0TIzuhC0aGbb84DnlRyU+CewBb2SpzNrBbHuBbvpXefJXOgcoaxjcQ8bFvUHLTXgdgMWTb+jk3MkrzY78tlu62qE3GJMv7ykZXktf+kx3UW4bRHFpTs0SnXKyCk0b/JXfuDgvoGf+aCz9DfBLp/XVRWxjoO11Ukv50MgCO89IPHh4HMFGj+C/nJhvd4KbuuT1njDa5J8+vuaDRzoTdsefB+ScUPSn2PvbIJWp8pKJ/GSq3kjsRLXywh+5gy/wJxMszzGmMfewHrlGtxPtCSOdtoMwacktXTztarflBe9O0HbCtgHaCO0LlWdaxeEP8pp1s1v5Jh+fU9f5AfWr5Ade+YDOE0C5AKf9PEIesozI4XHmiw7c62Y56dtzBKGB8EwS4m3Tvh29hu7qB/AHyy8hH/SVW6Dc5rj/YH0cb4vevVypy7f/r/QOPgCdwwoMslHqr2vHEQD19oKN72ZMeR5rfM1VffT07EH8BM5c7WcejdUYc1T1Lgy/sPzQwh0cvkiWzlkzr40NyZU1ZPRJf5DHusIsKskTmsL4ZXhQbcJBy2eu/JMXj9zT3qZbX9tIR0aFo7ivB1uzolvq+i209Ykdt/de3nXMsy+j87ce3N7nz9Q5yXXXYGQODcIiz+dmPf7a2FufWhVWdkBmc5SNyhvZdL7i3T2xk199h/fYw6UffnT55ONPxs7kWi3vwvMl681/xvDBDz/4V8Pof3x1qAPkz84zO6AYYpTNP7prYsfuvvMsTim3GWEgAd5MTken+F+65VHlEV66nRjDU0fpgEM0+MJ+oyGdb1rVOQUCpXQ5SXFEE0bK8Zo0ygkziZAviqRAGztO+dt9dMeZx3HfyCRamwxegnwDIB84l2+gF4d5Hg8MnaN8AL6y2K544tI6twWlf6VwVKOrH9QP7HicgTWL0jERo8eOFrpOzi3Pv0PkIy0FP6Gbl+YBXmOvQMtAZUC3PNpOuPILFFdcW59lKl7T0FtW0FaZo0YTkXgnjhu/u/TAWc5uNO7iwxHY1sRXfQvw6NigDZzyukuvebTQbN6EZ2PRfpny6DJ57Q+9ZtOR/GGI8ftkVk7jM7yv4fDtysMm+tek7CuoTjLV0XuuytBFLW1GpsgBRu/jNqqg/rpZCV2y8A2Tnw3O01zBe6MqP8UXXm1be3YsJ3eNU/wckEHQDpzrW74L+NL0WT1P9s5n7Jj5paCOTOsv+mt9bx4aPHwQvY5h6bmYor84ocJoP/VpJ77L/2yzrbttctn82tfBtxmwaKAFtDHS5z9+0XP7+4CTPYbXIYf+HfxA44EkUTPPunLfb/atv13DIZ907YQ2OitD0iV2QOuqpzbG09gg/bx0zO/Hhj4BeJB5nls62oxM6abx2/TJ3M5PmQ0532UbbSLCzkWhsUHBZuYEwfA4+hT/wSdj5JuHrZMe/AC5Vld4G8grTxYgFuDen2fH1i9cGNt4JJowG4n04dBMAzE681tKidubfmZ/7YPHbj7wvFqUrAnk9mhD+xZC+wM1FnDqyT6vZDPjxyDR9Z6QR59+cvn5zz+eF565GNBG31JbIAmlzDng7KNb8mcMb73zzn+U6F3pUeAIZTrOkhhI76nAZAen39MGg5e6Mae2MTDD0mxoInO0lZ8wah+FgXFKO8cY0OKmBg288DHpPT3xXHnwCCW9DfCbTuQh+ZsOT2LoLcXCPIsSGF3GwW8TQ7FQnQU7gczlLd8yoVAanXzOtM9wrjMwrjDlxD1sdNAWw78LIy9pTzIAdNlLu5H1WKTYdQfXDrLykG5oGYoGwwya5Autb7pynctAdSxIF198135krq2anmcZDnie3q3dppfvlm3YjcfiaCZsvSuB2+QISqv52gEOOcXdcFTGyqMejH2P0LZwZ7FOWhnfLi+x9m5pwpFWJpS/MnzRaZvVbWkksXJsbsptLJWxXW3owdpO7IMTGU2+Tip9DdKJh5O+GXuHDgB+41mEUu4n+SsTvUAXzo5bY8bT9o7Mv3z8ZN5hYPNxHd8HfbIIfCyNp2z0Sf+U98iadNucIa2v8rZ+2psb8il9MLKG5FzYRNbatH7PJ1AE+mR/5Ix+6yvsA0ae5JdeeEzpwvJ+XvbK0PLKow5f9mA/oXUbr9+d2wB6IU/3LV9eu/HawO/VTP8foTI1BiND+mTsH2hd+e3DrZO86gLH3GsBxKXUlEvXIpu+zDNINqL0TC+ExsqKHhjbZhMwP2g2+nqG8F4Wz1dmLl87u1Wx75TySnff6BJGXjrXd47PiBDyc+F3+NIu7uEbAeiRZgS56gVecvpwbELndBUKWw4+XHYQ6ndrD7FNHH4AjrHircEhM4AFevPQ7TdObI5ffw6/3djyxR0bY2PjK0EbtrOZ8HyVk845IUq533bx8Dz56DV3ClIzP8OQ8O3X314++uijy4c/+/mceDx54n07N30bs5l5w8Zl+uPwl9F7MP4M4cc//vHfSjf/xxTtZDCMjgDEY4RjAIBxxvGFY+E8yoGvGslpjZ7FvU4Bt1AebVt+8teyfNInV1xAjpssN3nPUMfZyWc7zUSos77R4SltOzKVpjDOlHJxEDaElzKOpE3tRAZtwFmPlovlgXTzZxzp0ivMwPA5cMG5HrRN5U6XDFSeM//R/0TrDOey4lTWhpajOf2NR9RV13bS+NhlwznbVd1dm0l3wpcG5VWQb9kZB+1z+xQlP9UD28as0n646aasdIVC5RNap0wAlVM5msrP+jXc+Nz6oPhzhRcbAQt38eDYeJQH/F6ZtL24MgJlQJl2oG3lX3/99WmDD1ruqXfj0TZDbz47RtQVviuNllszcD0p/1EmMicl7Q91HkI3QXaR8GC69o8/+3wecnOS6JtIHoQlg7rxp7T3UJ1NAR1siPBTD0/Ao/oDaScTvkXnag/utE27sVkWORN626ivrCbvTrLKS1s+lCfA9T4K6a2LT6MXvYorJrNX/LMmWoD78cHyBNWB3duX4oJ88dGubIWpVzaafTdEsrThF3vSoA1Ap/TOdFcWOMknqn8q21tQL+aq+fYqfPi1L3wXmWcoXXKA2aAE1/MHfJINvvj8s+ix9NBFrxv6NLjK59bE22+/NWvA/HxA+nqet0jd3prfjcdeRAy7kfsqQ2R3wmChRVu5OVx8xYk881XW6Gq9IMfMHal3Ya2di7bqQS0bNa1pOH1yxBJo8Elfb2VLunkbuEcVsKS/l/iRnz/Nt0ZfefXymY1/eNmIsBM53AKFNxuK9OXDjC0/xW+z4ecNfvazD+cZzHfefmfa4c0m1rnsP9L2q/l5EXYj+ryUj22jD5q1w+hAuNjOs1hozbOcaVs7/ZmffLzz/rt+Nv9HDALKqEKdnRTsgElnxhu0scvbJ2kNu+0AwXCi8PzgXNrDnV116kpHxwjj/Ier+r9xQtguzcgTOez+yDIbAyEyzJV8cABcOz1XM/C+4czjPNGBHtMBBvVOINMm+NK9vbFH3PuUvmBCQ1/5hENmVyeVXTv6NS0A+dX7FrRpPUdjX3m4has9Dlp368/l7Scy9616z/FLWX/yvPLdpQHGrice8qD1Z4BX+iNrcNoW/tg+zn+dTI7yDZO90hcbMOxwvb0VuCsrHnd9ESw/eOIpCd5OTPtCI7LV5jedexXUfMOfBvDJcA6dhJfmytfwXVAaYn3Chm1bndWJ7/YZaPn56hiN86am9KdvEsYPUneXn3hoIBMb6ofS1L40lEnrS0F++j7jmZ3n9udBCx5Z1Fen/JvFYq5q+XxCspHnJjf8oVl+Pumj6lD6Z9nAjuPIk7kAHTj8bvTLBx36tY1ybdQhJ6+dOm9u3f5cXCw25kPr48M17SpP5R5IuXEo3n9rj9oefse8sLRXj6bVk6F4Z5zn9J+Cyf4C0A1CvCi4O57u0rlr09F5PpEt/bl9vfGc/JhD0TzRAcNr4lvAe9LoX8vjc6FlA+Frnfsjobu5XJuHvoYHPh7KPAPhBWb37+9DnOTxw6KEMadbW8rH7RjPWIxOwSXI8A7OvBxycgv011fmS89nqNnfUtkTCqcveKA1ePH1vaVzUEl6P8Ph+gF+VM83cN57971sFN5ItS9r+Cp/xnNk5PNvvPHm+KFXmY/u03TXSTw7d1qDvFrehot5RkfPyHhINps5P1z3IPRmwxGe5gW3b7zEze0ea50xaoMyYy/uMN+kZKMDmhbPpjq6YTa2ZucE8Ge6+fjJ7/zOv5RO+d/Og2oziG47wgYG5cAVAIywt+xh8sDgT2KMBI/DWcANvp1IVjmLYgekhWUIHu3lxxBTPn03/MfZJn/UH5/BSZhF0GYk9PtNmtuxrXgHlg4xsLoB0YZMbEBWzjaTYvIdpOOsR75lDc0Xajv4nGFtewt329Y2S2OdvXwaxvG1CcZcpUTmdsHgoFucg+5MmAfPPw0q7/JfKB3QOnGhdj731YR82LVPswNyTR8LA/gdydFoF5GlLx+5g2tATu5ou3ImyYeSH5zkS+s8WXfg1H4AnnaLs7hD54QDlLWfCm2Hx5mP0PpCy8+02/eta5n0d9GUL08BlEYDUIdWFzhQvk1fA3/IIi2NfhpDmHzlbB37DU6g/FvXqyEnFzOOUlYcaWPbScRMiMlvfzkBzbibheZ2CmB8aFteV18BIWmDM7K3LHDlN25hM/byXiS4PA5cFzN0jfmkhet8kM9QGxK7mZtscGtXC502y7e8tSTj8m0fVr6OhYXtN8E4fO211+fKn2wFdbVzQ9tIg/K50d12A7ei54BOUxm0jquOh/IYvNCU3vxRJnXkxe3fo3pAeeVZ3KV1cD3SPkddIuXoeH23E61IkrahzSdia+SGQujpI3w9J+HNuW+8+eb4ks3hN2nPf+DkH+orS0LtL4v2nEYd/jQ+l/JYUpQ+N5ez7baxthDXBnkvXPabXHAFMPpEPhvpYa1Gs1FzsaZusuYQfhX6/MT4zIbBpuHFlM+v/kbHkTt5uGTiy+QxxoyNecg8dmDn2YzDp1PCw1cezrd0PLSKJx3g2kSJKaSdr+U+dYqY+vH8tP2TQD0N6n9KAJn+TDcf73//e38vavy2TupCOxCBMZOfrzYRaOyef5Fd9xGuz3rMzx4ndm8MmGzGmDGAnaQnmfHYyv32CuOgw6nQnU7DF0p4529hEku3Rr/C0UajbdN2cV6GTh18k8XVyXxSXn6hGFlsNJ6/AlvyawdQ3s0P30D5yp8D6ILQdqUBxPiUZ+tmQFjYYy/5Of4LoFheysZSozfcnQBvvFM7MVm3/OZMS6e4i38DdWB53/CW74YzTG7kSF3aJJGCxV8dbIraJnHYYSkMLe2WSpJ0PfRN/W1D0jY3OcC0m/TKOL44frg4Zx1W/+oMb6/gQW1fOLdtXkDjJs/61l08UJzm4bSfz3n09pmCvbXQWFAnf72KDy1txOq7mMifZVBWv5Ju2ch+nuQXffqMv2ljrAZ5aN9dFMsHOI4l28OHr055nykBcLsxxefp146M8ajctf1tM2WyF9SvLiitgDNuJ7V9MJlDr8q9R+Zsu7bDgzz7XgiL2+ozC1YARXhiY3/KQlt6j67ROHjMvHGzIdhN3Np8ZArIC93U3gKbfDP36F3Fstu53dnG8M91QLq8ngN4x+cXIWWpXw1W9sblBcqzgNKE2PV5fkk/u+XVPdfujmzX/BHHChMDdd2MAmSmbDivjPrJMwpvvvnG5d1335lNyKePHl2+jN/tBSi7RvZpcUCa41Ne4j5X5KLaSQYebDl+NxtVdMLrCB7I/OKLx/v7RpFheJBlbGa8re3Gv8gZVmcZ4PIq87FNhFsmaBlj97OJYI8HD16ZTYifIWADz8Hs12H97kzWyWza4flog59XWlhrlZtTmY4scOlnQ+PbLJN2kGB9Tbwbbyfs3lSaTVVo0BOd8kjiTlibLJr8gvTOXn8G8Hu/93t/I8L+H0wKLDjOlD8K6CBXEiYjeTuwnl4oWwfhuDridpWB1Bz7R3lf65mFdEIV0ZnfhMb9dL4jyL0XRlPlXjGsk9vZjEcobTu4x1EbDvp2jJMfw0WmQzZh2x800nFz1DtXSvcv9xPaYffijDtpor3yflc4y/FdoI5z145j14C4dmrZmcYMiCNol0rdse0mRBdyRb59+Issi4+OeXWOII82MxBStgN5F6rCOV0ZxE3fra++4qavsgRHmPLtgc2TSxl7DvIh15Cexid+yU5+9VZPZwvATgKDNnSnbcKVzsDG7AvQbQDLdxfVWx/cbnOAlgOxvIUCwFF2pvldsHQPKU9453I822fe32DzQS7l4IzbdPlKV87qql197bwBEM5t2JGdnPyF8i7c/MdzCoffD+6Jx/Ptb3y3jh47nvjY3N4UDhuTybslrlZIG3MGP56H7JJ2VQq6waLD4ETGvZjhOT7RM2n1jclObnRdPfeYGp2gJJ2N27GhIR88MPIk3ds0Nhy3dmvn0vBcinhoCAeB4TuEtq7xzDlp27lH21n4coHlWRcLzt6mum0chTNceR10wXeVJXMkDiBnog3ptwSkWY+dccFL2rMDdBQAuisG3aflkp8NR8MNFv92+0983iQD6emn+Hrz6pRNfmwUJofQqx/b2gQ/CL0vL2+99cbl/ff9Zsz9yyeffDKnJsgvnZ0npXE054/vIr5IUhPP3JIP3Tv22ucH8znxcJt2Xt41peQMDTQP2SbkA8NI87ryGXuhqcwH19qA3MaVWx4ff/pxNu1fzku/3nvvvXk2iiz8b27xJ/8wGxOyelVFzDPPVJkjvv3WhvVZ+s2cagyvv086Ms3D4l8+nU1MN7lzCpj+m5/V/8ppzteXz588nuc9Qmz4jLRJixtG5yNc515+kPBntvn44a/+6r+Vgfw3pHWiE452TJ1cfHZQkzGlxdrU8RhQ2/NV7jhX2tp11bHGUSYsPaD98BmcqG9gB1oP+dYuDc95zhR+0oOfmFxoNT1hdottI86ke0w+Qoq3DXapv/K+A9qjV/6F5lsGB6BTWk2faTet3Tjxifba85Z3RcbeygwUjtEBvGEH0nzkD/rDQxwaIZQwLIfmGeQH90g3PodC08vlpm9pgzP+bJwGSkfYtnfh3I44sucyULtc4dBT2bmc7zZUt8oA7VZ2S9+N4WrP5+/iPydDQJ5s59B+hS+gZeJDTwzUt+3KdgtnP2hcQE/ZuV3z57JzXVpt40Bl6slAF3BQ/LatDQCZ9kgZ3j4cqp0w9BJrO/eeZ1J9kCu8fU39nHK4soxPuKDpi8aUo18+tXe467IZny2vCnB3Q7N9gaeyKc9nNlfHnFaoPmQxnspT27tjEIT0FabEvwTzBNznYHC3wTZfGmJ2mvlx4i2nHyidM98ztJ+KLx4dE8O3+GFVURuzHWpw4LKFRc8CVb2VLdz4ltc53IWznOiAs+0aatdfwJ+F7Xm68nO7dnzw28s777x5eeONN4L/zZxKWGRtTMMl9Qlo5i+UZpEFNGbNufDJh3+EwPpBys46lb/YfDoXc/ELDz0/efLlnJyh7RfU6eHC2oOas0FLbE52O21f/LUPaZJpNpjhuRpHnmxSXose77793lx4098PNLKLceFrwzYcH3vvRuo8sO2uAd5im4n7991+Mf9bp2369qf68Xr8xReXx18+Hlvwa23w+HbGUOSIv81pCD6xpfEW0jQ/wnfDmudW/2ey+fhrf+2v/Wo69P8co1uKxzHqHIS+O6jUjTIJ7bDiy8Ov410haLtzgr8DTr18J7jp0DjFbDySZ8yhcdAbOeRTj3fbDM7BSzuhNAQAZ3ATiDBXP0iXR4JOEd/aQ1xelXdwD3pnoIdwtxzcbfNdOGuXW93oGihNjjyOFAcVutFjox1oi9dwpSccZfDR3afRU7+9vXgHzjncLW++8bl8YFk+V/YLOIGWnZ+hAWSuX7Ws+dXn0OmE3zSY/JEGtSG40XgetG84V1cu/nhOA3RKq3TVg3PcdKHthOrF90384vIoP6H4QHnrmi/eTKYHfmmWrlBeTRfPxHPOF+8u38p1lgHuuU6ePwJp/Jdu6KfMRP7662/MvWltPPBmsnTaaUFxBc7HewKEB7qVZcLhA9oPjfDwrR1vVLZICfAqV2kUX1pZy5vv2EBPvvjFRROc2wgD4qYPkJv6tHsON6C9E5AznabvQvm27pw/lz3X9hfJzDif12UnbeacRVh52qFYP5j8waNwpn+ue47nAWjUL846tZ0ytpZna7jSZ47aCOrWJ7/OxvTFy1tvvTkPVO7zHtm0eoYovhXkmdP4HjqeGXHq5hoH++dkSJAjx7XsiBsKNhksRg4bnWDN+lG97s8tE7dG9Ke5mL8sXacmAD16funZllwkYm7u9su8npGC9+Tpl9PeW0rdlvGmYOlHn302a5INyVwwv8RPwiPh3ks2DpE1/O7dcyfi+K2qZ7tRG/0i44zx8J9NHINEHjRtSNyexOvx/I4LY02T+ccr5gJW2Vj1yPOeo+zPZPPx3ve+929GsP/27PYwPgKgxCx6GYgr2YJ6g5MjiWvkTlylMZ/DEFqj184D8IXiX503aTt4as+3SiIDOuq0tDlAE38xGBOlfDYO6g8oT4GsqTzKOyExY3ineE4PwkN+Db5GX7ydCMWFrd/FpDoA+YIybebq6HDOM26hZS2vDvI2H7W1+NzWcJJvXeWDAU1eUC+E8FReN3eDd+PdMDIfceEujlAbVN4zqNc+tQS95mtPfRoqUw7OdgO1bcuLd+b3HF/0D5wzLijvhs0/r0v+Jq6tavOmiycPKhd6QF2hMgrw+Pl5jIDqJo9m5Tq3E5dvywvqtdFWPfoWkp4eNC3ga2GXhjcTeEJlUC8ulGcDuNnt5lNiQK6t33GCx8qPfnQJjnd8uHJT7h74yvnljDnjHL09WvbNht2k4IeeMoGcyufKMlA9C/DV66+Gs7yg6YazfuY7ZdIF6bMvFB8Y19MjkVH5LaRI/YHbfts8nSY7efSLV4DfNqD14u+Sr/mZGwM3eolTFImkOI3KjXP6pwAAYK1JREFUoe2dGLU3/O/ieQ6Fu/m7cLden4Hq2XHQ8oIWc3ITGFnIFeG9s8LpgI2rzceXX+63qkjK34ZugrlwfrI+9GexPHShH5gHTk/0QeWs2pvd/rFB5lvDQ7+zccq1ffBgf4fJA6LqyWMzYTHn2/Mg7dB84fI08pJx+i24xgN8+tuUwP/4k4/nWRa/c4OnDYnnI+eiGJXE+wWJtREboJMKLMLLXLAvI3PbBo5vEnlXz3ytPhsQdnfhTRY6uAW0z7RY49gwpIbWzQ+SytjNZzY2fBxOfHBq/2vAX//rf/3tWOM/jFHuddI2+Axsg9/3i+eNaDEyYRipOAxfISnTQVuhrw6I7JG+dfR3T6wmknkYKPlxlMTzY3VJz72t1JsE+gxKH4qbcAA68xXbA6eThrfAOfLtfTA0HMWG+x7dkWcCeungQ4Z9Eno3PttJO/mcdTnrAKf554LPkdahQNnEKcNDKDSvrgsG2uuwO3g5n/rev6xs2/62uJKrso194B11DWfe4FzX/F0ZC2e8wrndhHzO7ck+tk55RBogL9kWjy70v/EG5C+0/Mxrau/gtB60Tdvht767ZQKfAewF4CirL4H2c9sUzrZuvvFZdum2F7dvhdaB1rff24dA3HZAuvJXJjiCtgJfqj/RW5186ZZvaZW+uFC574bUXPsPPh5oRorpF7/zNO/8SN86HvYmynl4bmqXJnxyGaN9Bqb8K7t5QpljeHNVeUoLnYtaXp3kpSt/64trTiu9lXvtTxb30Dvnkdl8NLTiswW4E4Yfj7+NOQH+pteGDcrgNcif6YHSqMwAbmkou9JUj25wjKFQkpqPTR7p4HfDd22X8F1Q3oXFK+6tHKwcKx/QbOeiLVsf5uM3mQcJJKoMU6dNylylv/7GazOfOymzDnke5MH9XJQdc7jPXEG6gAw92ov5iXmdT4xfHHKwXWF1O2QItB/W75SHWuSC143DLvxs5rbMk/jN3gpRPl/rj87IwrUh+N777+ci+n5k9wvQ31xeezVra+Qnmw3HvpXYXP7S5fXX3pgwPyiXT2ouXz8NzXychNwLPbeB5pTQ5j2Mvv56xwSm4yMJQZ+Nj2dMPv7k0/DJpugpHG9P/mbGkrZ9JQPb1//oZUMzpyaHreZiMTizrkzJfw34nf/G7/wb2Xf86xgDk4FFOd02DD37wVkApk13Iq6w08EsHVDWtDg+NnGVAtJXhQ781oFz2V1egrQQhD2tSFMyD4nUc9wadHF24HM+dejSxa5z+PqL02jOqGTe47TwiaHPsqNTewHlyloPtx2p7DbApvpgMNKKvhPOvM6htLY+gaBxzOIDyc2z7zEIp2LLtYhyU0bnOY4LoAvglF55nsvop7/P8oCphyKbEIkXx0SUfGkoWxqxqQEcHdqHB6mk5WUUTkH+rd5nGk0Pn0OWCYhokTToaZgseVoOtNsN5rYtlBaAI4DKYODu5LRylH/rhUJxwN26P6kNqAyV4267MzRfOc6yCdLnPHBxYYE3mfPZjjUAp7y1a5+DloOzr3so2OJNhidPHl8ePfpsLygy1nC08fdjdRbyP/zDP0z9o8GzGKHjQgMuXuBxJmrjj0xoKm/ADz1XxOrwUSZdG4grX6H9BqpHcZs+w3nOALWFePLRTI1WZzoemp+H/3LVufLCXzvNxvvWlaNf+fRH/Drn3YUr/aFz86vyTmIk2g+8HT5pNQs1X1fQExL/z37R0DIi7EVCIJlZgDb3nQAzWNNu5Mc7G/vSVEY3/awv5EsPTilM0EZfvfAsC3E2SsfvkZg7fCPRA9K0fTmLuDnEhatn4Ew5cZss5OGVBdxXdNl1Lp5DnmX+JCDN0AoPYR5ePWpqG2CjQb31pX2hntg7PPS1kwu4Hnamo2+yVLfX47Nvv/XW/KDbH//RH83pg3HTPvQtGFA/9SWI+ZZLZPG7NK9mI2YDvLdMvpkNyYPIs7wuM46G00FP+uc///n86vu9F9H6MvI/GCPFMy/fxr7UYms21Df6qPrupmPn8TjD+MNtBfxngOMH5P5+kvMDcmB3OnvFslcYCQZPykgHjwMJoHkCnsuEKUuguc5mpH4tb2ioO/jCN0nMzjRKSzPaDKaAWLnYrhFtMIvUJNBZJ3bVMbdq0BmjjQhXGQWyCJUZkHHrdtdqWiGrAMhYKH/QcvHIGd6Vv2XnsFKujaY+nXpeENum9S0TKvtV/9Vs8k3PF+mnfieOELvSUT5thx/bpjx5aVcSc6UxeEeUutpseJwCuOqEfky5dJKfqa46HvXz54Ow4J967RJmwqi9xMq3ftpOONkGnanfsso0vI70gHygV1+7ybgWX9PanfUrH+n67JnH8LkDrQfaA2Vw5fnk+OXhH+paf25b+g3fVXYOgHx3obQb8DyPLWXV61zWoK7jpH4n3XGhrGnzxS4mFs6l44h8fgDtWDC0fT9XgDYfn/m6ZCZBV4nKjTknC3PFmI9vwbiyc49buUA+9hNrox6YN9QrI6NQeQVwLgfka9zANgX5s41qBzSUd5zPVzhPNm35bLrjpZvX5739s/VnX2jAiy3L/24sVJ/vyheUpfY4Ed0TjvmGoqP12HY3+3wj7YIPV3nToRD5k44KSwt9Ac9kTjB1Rxg46KKxsiUe++2tEHL4Kqi8h43NV3tShH6DPDnTNpTT/LhF5M28/MktEZsDXxmVjy98mfpc5Sszjz0LCX3j+QonV1989sVuZn3wmHkAnzOkLCIbScvbZzSYuFC76ysx/6ObjSafRweVtfHy4T/k5AN8dTYP2QwZA2uf+FdC+XjIdU/+Mj5CezYFSc9YOuGDXefiO8mLbXSkPe/B3zwIO8+KZBOj3RdZh9lofhPHuEpHO12azemL2z9eYz8/Rve6U5jX5kLl1ZS9Gnu+/upr//U2H3/lr/yV/3k65394ZAfGqCdDS3neogM+1jxqbsDA62Sn9PxJW5G2XEf1/iJwLGRDgaf4uvFI6C2V4Qn3MC6jc8J+RXBgeK0T4Tm3SypvQLv8u8rQiUR+6q6wg9IE2rbScM8LRuuAtPKmzxMK2kLbzEND5MiusXX5O6Xh3ia8M40CmSt75afzWACtGVDJlu5Ba2jkbzHhKke/9Tspihd2c4hH+0u6UBmFSY/9k077vZWFzpbt//A8l6CFXJJYjtyJQ2romTTEt40USAx/wkHp4M9WZ/kmnbqWsAPbOslKNPWLv3HDDOjo27w0n6kf1PZnmxQfXkPrz23Oso5uRz1Qd8Zp3HTrz7hnkD/LfTec4ZynlzyfvcsHkK863a2vjuLqCQ+Q2xW2iXODjcfK8vY7++pnFyKe93CBU/r9Fsy8jfHZPqNCtt5KWbr7wDU7Ou0QpPfK89y3z4Oy2ugutKz2LsjTq7qWxngfW7Qs88aZdvE61rfPdzxLWwTosLpu+ZV20vgWzjLBKY9z2RksZCE06euFWML1dsPRV6A00ip0jjYzh9w2o+iL5xQ46PLim4Q3WIugG3qjP5vQSTv0j2cLUmCh3lfVw58osLzk2WI3ScnsJDHBvIW7XqBFMOaBTv7kAcq5HZKyr+J3XqSls/yG0OeffT6nIvzHr+KOpPnXeGVQzvfCO7kNh20G8TYG+Gz9zm0VeaH2Wb23v4WB1LGJjcRnjz4N/r4+Xb1Ni3GijfnQCQ+mezuYTyQEb2x34JprrZPi+TZOZKxv6WMbezKRezZI+czFez5sYMOR5D7OEBre+s1n6OSrwU5TZtOa8OorD2dT0jDm+meB3//937/30ccf/YMs0r8l3wFWR+5EIt+JiZC062AROIqdGDwDTZsZQIikXhMT/zyRHgVBOwNdG5uxWAANbe1SGU/eMZkJEu52kIVgJ7MBcoQ+4+rsZ88Y2kBZB+M6ngyWstN0XwwuWCffHWl1EdDZuh1e5DhPEouzMrfNzen2KklQ3jZAvYm4+piMpjy4QVpdpiRlCW0HyD72StBeUI9+ZQHK2u7c/owDZiw9O3OTl2JDQf8fu+pDBzTOdDa9+Vhl/8dm9AZFXTE6eEXbz4L0gTCAj/b0tNEcHCHEbvm0ucq+oA2c6gxPWiC/epuOrdYPS/OsD5y2Fw+vA+ccSre48ITeXijv0mu77fObT3QBGNkSQGnCB82D0mkaH3DGKZ3iAfXFqayFMx6QL35xydnyuzoVV/pM1/g1jvmpMfx5rji9VVH7X/3VX51XZLuq+/nPP5x3XsyvkKaD3nnn7csbb7wWet/Ouxw+/OmHmQT32TM0C+XpKF174/OdbGrgdCyeZS1IC9WpvlGcjjHtmgelg3bHnnYm8j3VuY2V7d+l6Scd+O/IcshTnqCynKGyFCoLPEG+4bvag9IYfuaZkJDGd05DDh3bnl6CslmkUt6gXy2AYE6xDhnAGa/QdH0HT7fG5G0QlElXHtA2yko7pcELnVSJrzyOajlTtMXS8xBOUcyv2o+8c+ES2yS6b0HOQrpjEI/49iF3ckOvfYSfPj4/4yHeMKiTpge/fPvtt0ev+RHGQ9+bbktDOzFoXaITmA8ydxzrWn3FBStcTeHvWre2VY6/cabv+gIz7cgB4Egbg/q1+GBPVb6Jrh4+9xtN+4wVe9LJc56ffvrJjC90vv/978/4gutW6bGd+q8OL9134vHC/4yg56BzzoMDKJffB2J28twBtkqOAhbV7MZMImb5ZzHUON8xMOG7P+uFKgzQhz5ZlROUf6F5QVsTezciD+9nc/Lygxg6C1TaunrK0IxsiZLPNJ92yWQC67EvvXy1yW8CSFdPYR3yplc3GgxtByjfYJdK7vOVGD3vDqamq8MV6JMrQoNfmrxnHO45IeW17bhs8uQsf+W/QDtwlmWdficPYWglD/ZIeOvhkrWyp8U44NrDqdf2tXplxZUufxGa7H4uaxitMhkYHNoWJ4WTbijtgQOPxJ0oRv4TXukov7YLlF5h8mm6trhN1mcahdKprQCc8m/5OX+2+9rtZqfiqi++vij+Xf7q70LbFbRtf5ZuZZS/C2e8MzRfOwhNt+5c3j4XpDuWOp7gGBfGjrIQmSsyx79fJ+3pfUfC/NiFhx/PclX6jY1JJlrHvNrZfMyY//yLyXfM1Z4FvLpwAuP1LF91ETdNr5bBAc2LAVsJ6hvUkwXP5i3kzHS2VftWRSQZ/51T3gT1tRUg9y/0iRZHUeWiO5vKi82hdFVHnr363ttScJQJ0qDyNqgTn31CHsjfLW97MLoF7uKVlzx8PMgtKKMr/NoQvvK2O8OUjRnySdozCTHlBmJMk1tbNneBZqO3bdPOpmE2DuGDRupcwJDW11aJbV5REpTUPYuf7gu4xH0uR1hYXug3kN+CzVfZRx/QnTzy6vGVnoAEXQbU7Vy0/etkIjKlrY34bJKspZHQ2rp2XR7629te/aAcOh46pb/XLrioVf/mG29ePJBrLFk30fWwt+dByOI5EoC2zYTNE1z9w4SN6eMUhL7zgOuXxzNa0/qfAd5++52/H2V+UOevcaQxka6B15H7XomtA3Cn048NhsB4hJ1jdLjSR5sOOu2mPWcIf/V7b3IHKCJj9OCRrwDPJ/bZ3RqDPvs6xnzp8sH33rj86IN3Lx988L3L99753uWD9793ef97b13eejOdiua3OnEH/p8U6KljqytZahe8QWWia6GDsThgZD3lwWidsh6/JjNOX9ziz7FoeOCDtvKx6YFDNs5UIBO8BvnKXpqF2t4mYet3Z3zm1bDHfTca57oGsDSj19zGOZe1jXxttGXqxbOzP8namCwA3vhW5Js2KbMxmivLwfhF0B6Ux26INm8gA+XyYK+EbnqeYdtvKL2Wn6F15BfOvlOdWn9Lo7F0KsvImFD94TVfHGVAvrQKxQF30+c8KO1ze3IXl6yg7cqr4a5+1Vl81T/927dF0tUmwkVAqM6E7b62E1GTmYfbX3nVL3/uT4kr980AV6yeERFKv/yNWb6LFj+BY3xUJqGyg+oGzvXgnD7jFIovlM7koyOZ8JXHO5UT6le1R+kCaf167tttqzL84h/VpdA0vaXRhlO8+k3rn5MzobwE9ppF6VQmVCYgf4ObvUpPqG7iBuVksKjK6585TQi90igvoKz8W5/MRsP3+f6MZ01sMzG3K+Jf3XiceuwIO1e4ULWhmF9ZT8G09Y0PpzlJ89H5BshsOoKbhfwqX8JsRlaaLQuv+h78bjzu2lPwVWGamAdbJr90jDv2o+NgLV8Xa5PXH9nMJOO3Xfy43pwGp9w3f55++WRkGrmuZPPPZio2d6Jio28c+banvnJI4GFoGyfg7cM2LORnT1/j3Y2OTZE+5GPbr06N2eqfafPxV//qX/2Xs+j9ryjIeHUYQnHI3XXdJhZONANrlFuDXQ0oXm3TLrjpALgjbGj2eRHQRU6wmMgj4VhQGH4WlRQyOoeocchXGbzdzhGTB9Lcsvrh+29cfvwr715+4698//LjX/uVy49+8MPLe297g9yD7A4z2UWWzz774vLF432ZCyNW5wa0V+5bGUPX+cgkrTN7XAXgrLwR+ADp5ttuF8xjgLHj5Ad58NTRXw4+vPyb8sqnbG12i8un0D6rLs03AO32ZGMnKP1BJ+XDa3SvHos/7Uby5/kNwM0Hrcpzlk1zg05+00tv8CesbRoAHIEthNE3MVic0Jrs0roLpbMyrVwG65kHKK27sheUnesKzZ/Lm4bfNkLz9avNi9fOZ6jeZ6gdCq0v/abvlsu3/gzKyTDj6VRf/NoczncBnOp0bt9yMVqC8bYLxNr+4cNcoYev42VXWxYN9791o3nGxMpGvVp7/MWTmdRtKixkBbRqS75hAeDHe/Hw/MJ7NxT+pPKzTsprj3PAs2MwDeY00+ZJ29q1dKXJA9pWXJ7yoHyV2nxpQx8wc070o7O2M4ce7SyKruDPFyxnGc+8gDS80ihOwxm3epSXfMvEdO2ixe7krcxnnc9zZumd+YDSro5H6YRYcNYGH/DiMzJc5t0VTr7nwcu0Na+Jhfkc6Ug7MarzU/Y2IfFBfulkfELy6nvrIqnlKx9+856L8CSfQPfqKBboVNlXP2Nt620gehGmrcBmnrtwIYLm0jvsQ2piHOCZGxsIOj5xK/OzzyboR6cm5J3NVXSxKXEryAOt8vsTIllDIpvTC+XeAeIbNPR9662357alOclYsvkg/pyOhJ8yb1O1EaEX2v9Mm4933n3n/5joN+s8nIXi7XixwBBixpwdVHZEzxk48RyjZ4f0ImOGzh4fefFKRDvojKGD1w6DQymnHdspN6dvbMKSrgycl9F0ipfIeEr31VcdId27vPvWw8sbD1+4vPbwpcvrryf9+huXP/qjf3z58MN/fHlwL/TS6R9++Mnl0efZfKSzd5e5HY02+C4ZagP5M9DPgKMLPAGUljYC6CDHbx74Cs46Vb0qbdfP19UPnueBfO4TgF5lq03P+PLFh2Px5dzF37otr77Kls4OqLkqTxnxwNjgSMNtPDThh9ZocJQVR6PacsoSkBlbTG3CYcPiCM+VDWZkSN/PJJPy5bdtwblt83RdKO3ERwlYPdcOK8kC3Oow+oWOmO/VN0An07MtAdxzH5zpgAPtCuS6C2ni/7StLUDTleMaDvnT4spTOAMZzn3tFEKZ9kA535Kvn8CD01Bc9ULzhfIcmRLaprdW77sS5mcJfNWt1Lltmjobj4ev7AbDRG3S9FXCmTjj3+iYB3oFjXbtoC/IrqxyVZdzIMNZRu2FQutKt+mZdxJKZ9ol3m8U3OQRzjzIcHKtK93SUF8/AtK9xQjg0HfohCbd2s7JrwcsHbk7JYInzOKSxYGtSl8gmz5Ho2Wgsp7hrEOBTKWHD9CH5sLOPZ2H8MDfUT5cMpemOqH0awu+pq149J1xu/MKc4zdTsZMDyQXuimy6HYYlW6ll/fcUCaNw7aSxmIw4M7YjWwugvlm5sBZn8gjHZ3Kltzy1jC3vmyK5cnfDXD1XH9YPZXXBtp6BmYfP3j1iPd2454SWmcP2apukjbyLrq/yIbDJmJ8LaH2c/uSDPoHH02lPQszz119/tnc5tQnLuDxgOcU41FoSutLPjL00q5tfWXeiUh94PHjL672/acGPyAX8/9niNv9DcPDgNKMu1/pWQUs1E+TNulH1Vk01GmvFylIoG5CwOQl0h7efM0r9BkLNIYXb8ifCSBx6Np0TF3iGSCzWwzawXNl6gkFeZ6F/uXy+kMP0zy8PHjtQQz27PIHf/BHMdrncY5XIsu9y5fx5a+/Df44196zRYsM5BGP3ClraFlBGdyx3Z26M8AD8Brw09l1/kJxryAPZ5Irhzw7pOTa4bNJmUUvJXdIVK5gpP5YNHxi57XrkQ4a3Np12kyciiNaUvDJonwKph1oO6BIrov50LbT16Vpx0fQxG/rlSeIQge+uP0BT9yw7Za3q5Z56HjFuEJx0emVcum0z4E8aNn8EnM+7Fqcu9AJBMBBQ1Z6+xevyovHMU4C6kHrzrB0Wgh/5Wcc7dTjPbWHLgUe8Sy2bYlWM5biL3OlSL+jnO+f5ReMMfSkz7T1gclQULcy7pgsPhzQya7jSr0yYCLrlRTOLlCccmJjkv3k008uTzNpmuTffMtzDH6jgq1tPL68fPThhzM5m6w7yZf2mb/F1iSpzERuEYNLLiCuHtWlQb76nvEKY09+HHYWJT6itnTE2lT3zZstU+8hwumP7dfpsYiEfPu87Zuei7mrbpUx7YNT3vr9SudYgOsE2i6/BbTl6WdxYcduTNQVvwGUf/PwzjIWFx56rWMD9u8mSFz8+rAXw/3ar/3a5H/6059ePvroo8jzZMr1tW8/WezGLoevZMqKevMvvELkGsfX4iu+OspGMydauLUdhITE1iB2Nf/CNxfD1098hd/NrfzwVu79IDt29Gd0TT+QBzl21OZsI/439Sew8WCPmffHjmQyJu5f3n7n7XkIFtCLrG4xfvrJp9lgZMP98oPL44wL7VaPzF8v7rNQo2d4o60O3+V96HsE/3dt1YY8KUg8+PnMXBcZVTxTmTo014+Nz/DXZ8m8oDw4y29p7oz2XwH+yq//+O/lquP3+sNxDDkGCtERJp8RliSBOYEIM4Bx/qZuFVCYMInkgzuTU2ILTYUtHwZbGrcwBPxJH2UzaQa3nTu3byLvvo9+33y4ci+9sMtVwLeXL57EaT9/kgnNi43IbQf9Yq4MTHquqnaHTh5Az5E3uowNwm87cSdGk6Z4O2/L8ZMWj8wnaNnY5gjy1WUmJHkh+Ft2s8UszsrER9nYIMF9SjZGg6yDP/mganPgX8OUHfzQuHbWyqw8/67pwQlcZZ/0VE5/XNvNoMR7+Tyvw9KSUG6wF0ffVe6lc7Q74imTP/DP9mtoHwETd0qvdcUH8OrXytrPZxoNKVzN6JXEtVzREZe2UBrLw6RL/u2T5gH5Fv+mlzxQlv8T2r44UzPx5ltWkK+MeA4OWv6SxmH0HZ9dv1U/Y/tESzk8oTC0Tnh4nMuE8i5OQZ48AG0BnnE7ZYImwfPwqSv2uVL8KhuJ4HoQ/JXXXomcNi4WiFzxZ5H48snjGbOd7CtvecjjLa2P5a+LYZiODbA9bNS2d6H6lGbTzSc1sgvXsqO+uPg3zBE7nIRbmTZsXtvf2p5p9uRDW2WDc+DJmVfd5pl5Qp4/Jt2+aVDOFsaCQEf0LPqd14DycwB4kRmu+AyV8wzVr8HGQ0yOkTtpII8HefR/T2i0twHY53q8Yn8XXp1m4xGOa5N8RsbpivVrxuFTJNJWSOU1wLvKi9bIaD5Y27ER/xq6xi2GmgZ9++rQX0Fg5EhgQ/ZBj/zT/g4Y29V554T1AQ9h09vJ3thgboU8Ds2n0enF2OLVpN2SDP3Z+OBbmnTadG2L9pzYuC0TfuTSYO21uBsfuiWjrbLxj9jAm1DJ9NXx8KpnRYzHPSFBbu0mlh9y/7TwN//m3/ytl16+9w+eZVV2klAj1nB1lAabDkd7dj2dvDBsPVij3pxOcIXVyb/t2gHaSYMrn7QB6oE8TnKu+Ke8hp9Fog5t4oJ7XJUmPbdUwtsP7bhanyeXM8Hdezk79AfPX5k1gB5Bd6dex5LWpvpUF2mgPXlrQ3jS2hWUz3MNI+l3wKH36JnQttNOPp/5DnfM5LXx009jIzhx7mORPxpNNBTyTxslZPTEd4gf9l2cKZc/+MwAUaZ94GxvoOuUtc0Z4NzwbjIpq71qKzA8jza1X9uMXCk/54vvqvj6q5WnegHfGUwJ5VVa7TcxKL3lk3y0Lr3yLl1BXtjBSD+LYdtvv8DjN2SMd0w5UA6KGwtNvvXinRDLf2U+w5nGjU7yR5l+mXEQPPnxw6RtAEyw1fvc9gzqlZ/pt+y78OE0hifcbevCAdrTb9wiyNiKlc0pX2Vc7sQenaK3q8E33nh1bKDcBsRDcV5E5mq934KpbgV86GYh87ZU49YCZjExH6wsZFs/BiPjpvZPfso2D876Dg19Hn1S0cIpB3CvNI6yQixy07PEA4u2dv2FtuEFakMBqK++HU/KJp2mWp1pKWezAt/oQt/60hafZYELT/iuenCm3zJAV0EbOGiRGU7nVVDecC10vmL91ltvpc3Lc3LttIzNUTZjhfPoSA7QjYe1bE7W0t/DM5sPaQHEymv/4JornWrwl8q/ceb2wQs984vtzuiUOJ/z5v2s692y2qnA96xJgI4jRICfj22TrX+SVMx3Hz589eIn9B9n820uQXcDObTBa9cyIO0bKdeXiH3xxXNywBNaVBXo79tn915+MLdlbILo236dtSWx+QjsvLe2WA/8p4Rf+St/5d+MAn9zvjKbcDZYQwnrrJnkw9TDLCPMUec4qrcvBLsmHThHMymXn28wTKfee67j4NUQoDEo75EjRqZ4jcAJy/dZSG27xUdapzD8yy/bRGSSSvXTOPksAqmnB6fndKCDo4MCHbFyaeW94urDbvOsSsrbfhw6oLO70yev9mBlO9KECH08ZhNwCoM3Oq/9B/8U+6BrZzv0g+dKh75OFGrrCQcNOLHK0B97Jcep2EG8+Q1K2FWA75Rl7V1a2xdj/6szavk8jG5HeeUAQ4McR13T53JBG9A+4Cv1F2VtvwNwJ5niXH2RHsmXv/QOZr+78PykDad4u5maqoHK1DQofjS41mtTHcDNL7aueK3ftNTqXiiOSXCfKr/ZofRLwwTO3/izsiEzXb14baO9KxhgvCsDpcMWZ3uBtgXFA9INheJebXjU1U7yc7s0/jQPnR5H11NOttQZn3zZHOM2al+0tBsQDwF6v832MZpr2wV5fWtcoukKUhv97GfLAYn4f9P1/4nJqy5h8DZ5lbFyzknEUU6fwhlPOMPVLumY521jflj7TH3qwNmOxllBWXVvff1CeYN8/gbnPBZmvjhwxUBd5zP1ZGvd0llZSqsnzfDYV3n5AmXVTyzYMKLDV7X1VlvgeQPtQdugo79XLrxenp+TN1dHmpl/dMyKiP72nQtT/dg+nc5LmNuQcx/qyB8f+Hi4vYNYfVA837rKWHHKsL63J0OCuQFUXlA7NcCrzQDcrdu0evmZsxP4gItivFZGNFxketbi6dxyMQ6W5fLtwg+UzxzojkDsy4Z4d42rPPDxrzyYaVtdfEHEGGJiz3F4fkjee3j4B1rTD0PnNicNz6HwTwG///u//4Pw/feTvMfA03EHITACJo/DiJVynb4LbnZUhzNboPyKn7zv7FN+FsNDILuocfShujurGqZQxcv7DCPHEZMFzjWExux2x4BkFWRT5m9iu941kqrZwDjynwn91hECxzM4pNWRkaxk5qSVue3qqELTyuFpIxS/daB0uLC6vf+YwZu0fAG+dk2XR+3XBWQskJjDjMyHjec4lixJV/6hHlo7Frn4YUtlKYFRnJE5vgGWjhOk0M4i77XM6M7Jkg3IIfvwSAzI3DKhZWc426Xt4J79RHltCb/5K590cI+my0td6YoF9juXFeA2wDFgpXdTszwKpVU5Sqf4SU3d2TduODe+i3/zJ+nW3WBpzYle0sYem5RubWIy6GYXzAQcm5zp4aGtp+NNJtLqy7uy3JWh+eIUT7tzKKDbfOU55/fB8dBMmXFowlTO5iZf/PjVg8wlNtfK17/6Fd2n44P8uTQroxj+0rJp2b6EO7Za0cfX4WolvktjUvL5I3l1LihTfd2wnOBsk4ZbOTot27y3c/IbPMiob8Ty8KYsV7C16zkUzjJUHwKOLocfFEeMNhyxTUF/jE/+jHvmoU5gS22k1ZNP/ixzaZ/b91kVoE6/8Fl9BA9POgrq5uugmaM9L+KbFzYD5jthNgXs1w4dYENl+9F3bpfg2bJeYLMJGbwbSng5fNziAWc5Rx6nJsEnJz/0ELSLTxuwjqMQvbZBv+mz/srx3HqnHLVF5uZ7uRh65dW55ej9WNo7yZ2+0zafbsC1V7g8olV4NKzNa/fdvFQWdaC44CwnumI+bYx5ANWegE39/ss8ED4Xtrvp7IZGenX6r/DMx6/9+q/9a2H7L1OsChGpxCbM51QuHWEsbpyNI/a11xPSOR1INgXXcOQp17g8/jRQf8VVkLTgRAXMw0LCMdEv3i6iFJKP/RcUJuDfxVJB5b060gFNo3vekJzLlRXULc2bDcEuBDcHENSRecpCz8JePa8P0qZu6ClPenRFJzHbX+mmctof+BPymQUruNUPjDMn2HigCW8r/LGb/kFrZQHtv25iDMbBQTdxIoSuvK+80r40wOgSuNI98Ap7MnMD9W1TcFWsrBMdGNkiV98p0nZs0wDO8ohtuM9QXvpF/fzmxcFenbLiFH4xvzLhWTrlubhLo+1ucdNbd8ZZWBr0Vo62UJzK1kU2redKr89xFW9ttf1b0LZ2OsvaUNqlAc5439VPZ3qD2zhAbj61FwAvj0/v+xRcWa7Me9qz9ndcfDTNVeCejOwvUxuH28/lcw5sJrKQma+8e0NeXU8uzicYYsArtj3q0yOTPsPoO5U3OynawqP+APYRgLGH0W2BWJmAMn01/TX5pTNhBtmtrH26ci/N0Su22IV7/UNacGHWstpLOSAb23trJVtbVKo/aBoem7e/0RHzuVkHIlPjketEA17+p+wX5ZR266d8l8+9yzvvvDULvOArn67+q8OXh+xg2Kx5EvUTUH4K5qqmR7b8zanDVd7OBzs3V89pE9DcGrHPUBy2Hzob0wPylAXaXrjiBpIa3NlITMny+ObrLOjHGFhbpV7b0eZQUNU2WtrHZ+bjQdl26DfWoH1Dr6sciWv/G27Kw39fxOkC7NiAzdhZf+omSNvqN+1C47Z6/inw+7//+69/+fTpfxSGD4fpCBQiIYTIiIcougdxsOUMu06orkdghT2NODYbyaNXIc+CjvEPvkMLtvzgHSIpnSbbbutugw+QvwYsuI2kXsmQJNMslttGGsDphN142h200DUoBMYG6pVfOzJBWZ1tddv61ilTP3InlhekLeoFR+LaajOLfeSZW1hJaw+zm4E5DrSARoShm7q1+PIzSc9mI2lXjHQwye+zPWmboG4IzP/qESpCSK3Mazt0p44+yZFz2qYKbkE9QLs2AeJzaN05XCFktW8Ae8XcI97akK3WrgQRly779ypmZVn5x0Sj7fMTBJ2VTnnyu0GF+zwUf2ne9CucZQaqN2ybpft8m12M1g/UoQvgb37LSvtuUGdinKvmY2xMWXzH5nb4BS+Sh8EQnnaVo3TkW3ZOF4rXUP2lC9K1uToL/NXX0EybWaTi24pmfB2nFLjN+wlS4arL1e/+wi1fD53g8IG97bIbUHTLf+Paj1x74bCns0cZRHqR5Qhb9B1lPke53P6h3/lHvWpxbAHhBMrJwi+NxRnb+cx4DT5ZKvvSOdtviie/Fx23/FnvqBjYPtCOz6Njfu0cm7+E7QNhx0XsG/z5TZFsPATfqpgN0sHnHLavl2+/3TiYmB2wdtix13aFtVfKyBVZtF+lto0AX+xk4YMPPpjNgfpXX319Nkbebvs4MnrzqHJw/a/oGsJH8QlWFjI1v32x6eMZkcg0IXUusrTZzUDm2GyG3ZIwFjufjh3hhO7YI6ijJsqHTsLYLqVz+yw4cJXD8xyiWyu+Xj6/OzNtoW39LYBN64elefCITEMusHJsf53TfM7mYe2wIL06Ll7DCJnQdnTW1umTvh/pTvPV6nKT8k+Ff+Ff+Bf+Ttj9XWkNhx+Fwmiuog9iIwjjE+rAJYz8t0F5Fv7diFSINUomWfm02UXgtsMaXjF4Fa2C0sXBfhbI8B58MPcJ1jlNJiYw9McJMpAG7xhgvv42Dp5OZZLtnIbqPBoNf+Es5+7wNi2AaTsc96RhCAV0gQ2CqtVh3QZoM5N/+PcqC4wNA25roV98PLXp/dHZfJg4w09bcvn+vsmaDRUOj9Fh9RtBUmFgAPT3SfHQDk7xBjVQ/ZnjXF5aq5ONVHJHW2U2MmhVvsquTihdQAb18ktX4VqDVabNkQfydO0kwF7az73b8YvVDSA3r0v+dl85XVxXU/SeJ7Qj58vHa/RDemhEk+2H1Omxlf3wl/kfxPG/DUBcHaffDl2Ks3Id+gW23bYR1K+t9c/5ymHDuexGbzcsZN3TgZvuS//GX7vSz78ZJ0AbATZON9oLZ57TNtD+O+OdAT6Z7rYZPkc+SMfYXNmM2R7Z2xx/+eT2EwkWwtJ8+uTJPFxKWF209JYGcdDpMzvLH8+bLadfg88HPKTn4dT73gKZj41l5YM/lOUPGcHSnGTw+fCWA2PWmEZLf5ljdoO+eGShM1LK0Fy5yWju2LlLWz4+NIffSLJ88284HvIpL1T2G2yf32D7fWbhK90hlZKVZZ/hWloueMTKr3QOFpV961dHm8fypMP6bIqmD7Zh/WLtsxc7AC0gzx7mRD99/87b70z5p59+mjH7ZL5e+/3vfzD2sdi9/vobl5/99KeXP/7Zz+YrtPv15mMuyV83WUt99fquQLFpkn/1U+n1l312Spn86MAQh/vbvNrc05tOq/cQmzYzvx4SaJeS8Ys5yXMCmXYuBvzKrt81qo1GrABSs5Hh4FO4vrTAD+i3H4sO3j5DI0Xo9XaidJ/PsLEa3AS0xdOPGAaUtR9XnrWTbu7zI8Ub2dKMD+xGtPItrBX/FPADck+/evofpfWb2B9dMsQYeAw/k/Q65gicT+vG+KkTG0SrtEEanEMhk7Z2fTBn0odSw2ccR7xGBDUQvElXpiw++OyR3+J2AhHIsce0nkNwzHxvjDPsAmitoywtoaAt+TndvGjluG/ejtC2i6ugfJ4Oj116ujNXD8cAniu804IFZ2122CUghe4IePBAGz5cuiq72Ww3HTNJHGXCPqVucd5+YNutQxaX7YMNSwdbYKAoHzkCdb4zyM9Vqa9ZJU1G+HtFuri1X+WvLsVtaP66kQpuSsYYI3PkK4585eYDYPUScoXw9T7fQLbrA7dj59CtzjMo0MzEkiuWveql/+KNz6bOUfzKuP1SHiND7M3ulR9UdjykW64MoKOsi5E8+VbGm88u7uoGlmbrtlx6Jq/D749mB91b29q/QDb9s7covs4ktIv0QGigVRp4VL+WndMFNCt369oe4Dd2TwDKGzwgyv7zGujTswHa+Crh+vH6UyjOpuO6ydKPYRHrhNam3a7pA4/aoTVtR6aVnb5E844Gm4N9b5E+uNm9sdbP6ZuGk8y/GeOniysgnou0uc3HH268Z6Osv15aXPpf6R5QuwB0b7S3j1M79bMQHbgN0w+n+WVB2003NfXTZ1u688/KMTRjz5U5ZQlXOQ5ZzGvzOXAGL7BcVuebT6CR0jPeMt5Y3fjcod8xvhYfvx1TxnQXf/3qRwS9bXTeoBmdP/r4o/k6NhnX9jdeXWcK6ztH3SE19A2Vc8sJKN9+ONOdtGxCNwa7mVLHc1LBL4PnTb38Ap6NtbefhtpslGy4bahef+310NgHoXEPappWvuULpLZPKk/iI70XkCdZBzn/hJAiw94e2mf89pRwbVydlubymNPSjCV1hda3TWH4Jizs/AoXCrz/0s3H299/72+nyd9OK1ymsReLVKEpD2ApPxOpCS7xOCeGCZSzu3LMOw5dZ8+/a0fpmIPWwPDCIwok2vLFn6Yp2/Tm4Q3fQ6a26ASmXAzEMykkjE6nOoBEyxsAOTt5KmNEkzZo+zHsLALhEZno3AXlWm/iOXiDlWdlrD4z4NAMPp4wPYU/gzDls5AkpPHiBX/tGPxDzomVZVL18M9LM6niAQ7eiWcjlHbAUXZ37XgfaAPFEVf22qRl5wVuTijyt5P5lhXgwht5DrrSLS+kJGVH5jsAfuPSA6zIhmzdPtj61tKZ3AmuPLLxgCP0B/GueuQz/2On28K/cBUtRVfeqWcTUL7sBIoDdrBvn8BhO6B9wzm/sPbYNmix++YFMpb3ud3ZNmc/Vi9WR57iiHfjf/NzMRnpBNq2PM5wpgPOvMRC/UYZ+jYLjtF74mETrdzGoO8RgLsy7Fdk5UMkHNC8bfR2o71fHwR4bd3aiT8OXmiRYTYxGSd+ln8uqFA8ZL9+w+wEQ2PitdF8xEfQfuJD16Mg/275pG75qV4/EJaeMXizXcPMmdPaJyhDd/niYW5cyrcwcPAZOkfcfOvOcMU7nSSXR2FSR7b1PtPWnJ4wJUez7ZvnxyqoLOvSq5l6G7rJTf1tfuEnHjAFn3/ujZtOM+/PfOe2kA115dE+Ta90Jh+45p2SKiNjBFhOwsp9iHbAZvRJ++UMo9O17FaHvj5TP6eMQZt+vNpnbUZ+/e6EnM/aRPFNFFaf5TEhpWI+TX+g3r8tP3xJmp9Kj4GDEtFKY2HnEbEL1c4hAJ4xT9+75beLp+U3NE9h8BJc7HNMawI6/6Wbjw9+8MN/L9EPxoQh1EF/PhEAmGzdLogzICmZcgLVYeDZeBjk02mkStwdLnyCiSt8TJLAJAtdKKczE48DpNw4xWMW21xxo1u5lGsD1y0AoG7a4nvAd6XhAbjnCVi5vPJdsLasPBnbTrZXktrVFvMA3SGX0AWqeOF6TPw3Jy/dbjy64biWJ9ZWa2E2IYejcHbObIPDPmC4HO3blgzkJU+KErbsjFeZn5d3r6q1E0DL4SmTr71LR3yG5sVwCTmLxFGuTXU902i6AWgB10Zq3waYkhGJv1n02AEPhXsqZKPCt4fnMUirxwya8dvtizM/+uElDO7RpvaQ1xeVVV5om7PcrbsLaXbwXd476G9lYkA+kwcatXehtOtTYGndxkjx0SueQH7x8ltZW3bmASrLTaalKygTpLVFa/LBe+XVV+ZtpPrMhGuz4dkCm4/50a6UwXWa0aNiGxSwerB3+5Cc+uM2ztfe3YQuX2X06EYGbxcPd3ug+V45a5t/E0/66l83vcFV93xafi07Qhuqrz0m7+TAJzhkA6PLfCDc+Jtvr+GYO4g00ck/BtJ4+R6yTCp4V3kWpk3+hl/K/UbJGUJ16BcWHy85bchcvUM384kxNvKewlkWeOYu5R1X5ixBf/qmic2pjYe5yhzsGYyZb3PhhAK/sfmoJtVw9Dg+Ffycv8mztl5YROWFPR1eGZ/rr6P9GRcstnr/zM38cdP1W3l+2Gft8ODvDeVzpi8+879CsmfcuwGzpMbeczEV265Mt/FeaJuOE/bGs3WdjzoHNbR+4uhmfsVv5ozMT3/q5uNf/Bf/xb8Vgf7OnlIQdu+fziJmUGMshGgnLwsm8H+EECf4CubeClil56p+6o440m2cBT2Gxm/opZQfmJpab2ChM5NAlFqapZu6mXgtuik7JhjG1IGOsLqBaBljNNRYhbt48g0mK7R8tc1PD58XILKQC6CpvTZw2HBwRpdjo5Lyygm62NYxRk8FKd6vr95x+K26pqd9+LHLvfTV/XuZUHV+aM1RYOLRY2y3i2RlAuSQNgm3vHKKWya0/6XRbCwA9aD2Ky2hddPX5Et9bQDKo7rBqQ1rM6D8LBeY/yc5Wj6+M4NMf6dd7DN2mInVraIdIPWT8p3+zN9eUXuwd/mRw4b8wXEkuXw8i7Nfr6MPWgV59KuzcBfu2g4sLp7im+2FtSUdYa79z3aUJwO+oLbQdjZnCW0jSMOtj1ceoLz+LKAllF9pg3MayN/k3Xjt5yui3iK8C4u63i4TPLs0D0WHH1ktPDYg842LLDRgF6R9/qm3CveW4s2e+Om73ZSYY3YKpI8Fi6fNyUdsHO12PtOWnoOZJLonXa+B3RVDz0fZGb47n2BmPkDZyJogsgi3nE2anvxz4VwenzjiLXPVeYy3a9nzstyFoRN+V54JdGqfN4CZa85wrWODbbtlMU4C3515LcXq8KjfDe5Bjk/oK7TMWSrk9bu+5pee+3DKYTFzyvXy8TXj23ytr8JpxbkGfXX+AOO/et9eQjjR1V61HZnIMhvV8APKWn+Glk2fGLcp6+0Y/WHuMM/OW6jD1iYKvpO+fUnYLvalczcAtITCrJF3ykCz13axTS/mVV77IfXsX76Dm3r5znFL+y79G092qSVKQ5+gj9efuvn44a/+yr+TQfbrGrax/3tUtOlUTNyrcd+BZuTBJ0gQX54j7GNxywfzDl60dIi6CUfbHSyHkuM8Wt5kqDzoSM+AiwxVvDZRBqr04KasRh365Exonfgq71HWTgGj5+F4rr7mgaYTzYHGkZ3c866B4KN75sfR2m4mNfK3bcCVCH4AngWPAcrHf204qM1dnTrCJo6+SU6bbOMMqHmwNPUzOI82Jndt2FuYwTmLG57bN9Wv4apnINpMPP06qZUPXu14LjvTwHfkDegjegjKyoNd2n/DI3VNN5Q22KsSOuQf3Dr8AezitcPG+vqNfiZPwsgVW6WdhQ3f6u9bUV2o9Sk5gr26hG71kd+3Bd6OKVsOR1gf0vfrY+qr+9lXgVhbuCNHFkYv1AIWWQ/JCr7yNgd+U7P9URrokxlf/XW2hzS+fALAZUOTEn/R7nzlrL76zMJzkvMcWlaJVoebD5yPa40nx+jsT5458cjmQ+w9Al6Vzn/JP7dvD9vOc1exl8XIiQm5umlBexak0IYvr0+14+fqxh5pg49gEZhnRI7y/LvqYx6aBXRUptfqSI/St3FlN7asPcHiL5Terag9doyh8OR/y692M7fBOHA3M1AylUj7axk++Yyfj48vb/Rucix221aGa9rNgkwku3jexvIG7cpty7dt2qTtyJu8uPRm3rE5hCef/tNfYnhogsG9joWdd3HTT/3GjfTytFlxaz/9nb5wq8LzQzMX5I+Mz8l5fGqXPhdylV87DQ9oHVAvTZ7tF7pN1cSb34Jzu8Ly9AuzeyI+c/Hwg5tJK3VLR0nCMWbOtNpHMJZV2y9u+6kw5aFd2fTq/6+wc9mx7MjK8HE5q1yurMxyly23m25s2gLaErJaQkLqEYXEyBPEA/QTIB4BiQkTRgyQGNISM8SDWTZtGbvulXXh//5//XvHOZWIdTIyIlasWLdYcdn77HOO91e1FWc2G5+spcAqt1D5+hOk56ojZRVSnrptGTrSsYYLfPnll79R9k9MXJxc4eRsZmyafr/ajhnFFHByhQVYIRUsTH2YkCyOLCR+S4QGE4qehQ2FROfFnybKM0iGoSXxcjv9VPazG/OgoI2FlxfoBId1VpkFgpRFfx80ApjJkkU9tuLcAk5mEmRy5PPb0JW/HUmdzYEBdl/0j2+cz+Jk7cUPnf3+utpZ4DNR9n6F+CP+c9DKzgx1AMoGj+uWGR9CuG+o8Rx47KQeHXong2ChzwTV0PPffYd/Zfku1oZzpu68LFR/1QM/D4EAfO3D3qbStH2lc5vSUX3JC8grUHY9XVXW2MjGbbOXXrab+PbYMJa0MUE5CPHwqMZVOJF6g6NfZbBZA7Ex9NgBTTbV3O1qzJjO+seu1DP9sINEf+jhTR269ImvCpQzl3pYif9yNekRUFJdY2ndlTt+pJOVxSf8U7mbJv2xgZxWZMTmxIsXM/QRj8ytucNj/egDu7SZVsACXpudTF6bkqMzOrDhcxhgLvKpI+5m+DkPbSK5DR376dOYBdDXv+mhwwdtPAiO7mxCHEjgy3xlHaMd/vB8/TpXkzzfhP/4iC74999/z3c+oltkZqwszXPQc0rJNszLXhMfeNHvdPyaH0N7upjsGjpEZVTygqK8Fw4G5Lo+7eSGKZeHKv7fvsYy9h5/QfupztsXvOWRFiROLpr4gtox+PDRtUQv+0SJ3LwqWACOBD9ilP0hBy9iGELp6iwyzUM6tQ+Jn8bnDjTjjTXc4c6vBRP7uzB0sbLozHyQb8uDcnWlVKM6lmGTct82x6bM18w1iNDN/AY2/qAmr18835UY1ZJYUIRNXxePAB0tEz0F0OC77jfGuS36Jm7bBn+tB6aKLI/90KY7uKwZXR+M3Wh33Y7zPZmmaerpmXpm8DXw008++Vc5+AsmLsIBOnTzzsFjFnix5OfyebtEbjEtgHORzFsgvjrjtKtJDx8fNKxVDDa9jIpTx1AHAYsnA5SrOxs/JiAapyIpCZycbHycVt2Nt5zQMugNYII9gxZacFnUc8VanewwBVwXMtNpYWyw+fDDkGvQvEgLB/6NxNKWA5g2LeF6NUaZBcubuWRziIqe8bfL+qt865jmwEJbG90nyK1MFprZHG3HfviArScqB0NBfNxAi60pxz9cGUJCWQ3iy8Er8iqrtIz7CvVp/Vvb0B9dOmaAZerP/KAVrryByFtsFlRPZ9YFe7Nh5pAxh0XbHlwWUfgwhvR97U9cME5mwpiOjPoCPvW5CNyHIm2MMwdtcO7fqR7VDNCtCWhcUq8fikMOsjnU+JMZvlpqbA9//kXN3VebjuCEVZk6qNjP4DMeis3RgzZ0z9tuOmjIf/DtW05cZcIDfnA2v3cZwxyoecEqciMvJ1olaI3PQY9PKHA3A7rctZB9spFPslDmexKwj1jFD+jbOEGXvE3zjjacxz5csAHxcVk+UdD4jo8SY8Q4B5r6FFVyeOQOyp3MSwFjQDt5fE2d+MBfJrGdTAHamd89cCGnesbWHTrW7u11B5eEpjK3PspCHvnU3Q7/iVnA/0Vo3uKphmC1vlZaS3l4duOYzsh1MbqbP7lofYeitGGxdbY87J7ybltJUhfF8gJ2G09tJsYT2tUocZZ6YB1T+uN7DqGMPXtF366wPPRS100ycsJ65z3t5iX5o8oR2DThWUv4IUNovBYocd6GL3qxbhDPlNMvb9HQl9Ug/oycyIrtNywASDs5gCrwcHloiVF4UmZ/VUaraejnxxhUBUOM9ULX+1w4pq0yVKEtfZFhdOinXP6nutDH9Ul0aJfm18G1h4/fPHjwx+fv3/63LLwBBroGs8B4QJXYyBhkJj2LYq6yM6B1rieleDAY6T+Thj8rn0FkMeDqY6srEUjH/GNwHUAg0E4bfZDBIoJMhEILPgt2npbn46DkvfrhKgk7QpdFCZ4kyrGTRTibNQAOnk/m++yRhyzrV/sE8CQhp3qwgPfuiW0Zfg4O4dYho52+0EJD8iFn+APGjczSkIDiwicJ9is9/io9+OyTex262hA+Nw4XF5cmWf1OG1qhHwDPHDjTlxR5+8Gj/Mq7QFt1QpCvhFqbfqU/7Qd/xu5YLnRZsPa0bwzlTt1tomXjZbxJ2Ae+NOCol75zBbvwCfLN1foQB4mF2uW7FCg1cqt3gTIyyq/1xjr0yCRVP/OUOdUJGvCl8RWWcG0XJcTm3bfr2kaMcsAkHns4A+CXpLpoAfcRjk/BdX4mEvYxEmtvlvQBBb/6jYQMbI0umYfMUQ73APOlD5jWJniDY/HnSpeDC3WeB4F+lx1fI4+DCm3UeQuGn2LHN3lIVe1z5cyoUIcOfzdezQ8/e/xi+w6yTfajX/GUK7/QcfbC3jkpAA9d+5KnvOMgzTwmRvGn0Vs7Sm2f0OE1YslcpG2S+Y9syvDzeJOGv+/mcgAlxoRTD8eZ5WjNQ+eOWwEa8x6VtgKZReufAvXUL2udNZR+7un+Lm008HCsjFziibE906GA8eJ5iYyZmz0vNig7zIhXnNcWyiN5A+vsXP7XIZtxLXA4d0zJLxx4P/roI38FPTHKfOUgzc+GWIZiu0rFR0l49ghG72JXPyGbtyh5m5FYYE7UL7kAwj/7AZ2cGO+7CLYBmY6jxFJoaacvd0Qz5yOXuRNe6R+dK9N9qrAALqZJdYOdPnDt4eOzzz77Z5H9uTsTcKQRSJ1FzAOvZpxLTsDWWEmwkAaHA3l4gG+wVpnSthyxex/ocV5vo1qGoLSVCy05BwEmThaVvDfMAJGsr3XaF2X4tw2W1Q9+tK8HhdpAO9DFzt9mJxoRGL/CKT/6Uy70diSjRSDzbAE4aGobEwpgQ0RGeZJYpOsTgH7doMCvviFvalv9tPnxrbCJr+s7f3JGtJnk+d4F8LRvei0+qpz6DZrCqg8ADWkF145Rb9Gt9fIqX/DIBF060tpOKtQWNrPERPyIf/CTfaR+9RvQQ2sg8rNpMUbYTYpv4JfDB/7Z9akOyMmGHDmtV4/G7erT+tqy+cPYa6B2tN0S4Suc4xybxJ9fcD67qZhWLB50EHvjXH+aNyw1iGOMYQMvUu9UxpbRAbzpdFDgOxj06jM46MIiij34Dn/js14gUMb/fOfBTz74wL/f8vDRQ7+n7ytLLZbwe+pDxHP5JDbAt3oUkFcZ5NB07Jj74OjL95wUvAGSS3foneQH1g58mLej9kXePtT6xC15Lpx8218u8Pc4qI5/kFO97B9bgL/iI/gEHziSrSSMfauGGRN8MKBu/Ugw/dYEZFz2BKh1K8s4J3S2TnCmv+1UHGK3Etxi/z4XSI3D3KWWzcO37CON3s13nYDqSd6NEn5A6Sqj5fZF18yJd+dudO+SC+A1OljXRT6w8Zi89pjrEc7F4UWb/lu9rAU+lKmMb+hnX7AmzhqSDuHpt3PRgT6qozf4Y3l78n7g8c8cJlb5SQH83LUeusRJY3PfszrnK6PrRw8pvJvhC4qB9gVQifFvf2Fch/7sLPn+0emsCdD8f+mtw8df8ANyr17+uzh4ZtqBswj4dpFSTk0JfORYqAUrAIcmSgY6OdcyxlMGSlvjaC89dfCnuNbRK4v8bHpK2EYb/KH1FZToAHC8zxtnR5etn9v3wwaLIoed6rkC9OiVB2M1UOg2+rPwlCfl+gv6AnVooamNfhsLHqZQn6GvLPdXI4er2otdpNpSOe1j3RY+lVVc/de2VSdgzcFbhngyofqlT+AB8wxbl6FFPqm8C22vvtWHfKXd2lRHJvpiO3np2qf46ll89Vtx0LY/UDmt1wcbXrgeEunr5xB0mEBedUoKT9hELv0TtwX44RMgMnb59RepuKbqQxu2SIrrBes+tIxD+zUBpzgSC40XG/H0+/GziPISgdISuxZBnfhlrkmHoDdb6Ov+0w++6AsVdH1+hosJDhZA7lxwFzF3JxuT0PFDYed37xyuXjw7PHr4Yw4ffKRS8jl4cHiAP/MW+o5R+5+OEXjmdu+CNIb9Npv4eg2zpmOzQGwMYKnA13XRIps5YRunL3hS7yhhfeczfeOPQA9t4KEtUK+c5oDLJzEl5Ft5dVjTdWCs2uBrHYUAZ07aVAxviIa0d603vcq9a1ScyUnIM6PhIcihe3gL2uctHZX38LL66jpoH//CqsaV+quXmavmqba4eHQb+upa6Dh47unl/kqrXYVhYbC8ucgoEGfEZfem1T9w4oDfjzWD2Q7/yoGuAdD506XqZ72UR97Onzr8Se0HVOe2tS85NKVvG+TJ97S34Y/6rWspefo7LhSTK71EbYDc1Hfeb+2qP/v4438U4V8yaTpZMZDJy2DAgcnP4QEGFoxA9bWAoVmhCgHt05NXA6QKUQYPROHjNhI6sXiQqKNb6cjp3wHowlM8ct/jqk4TRqgsclrE2uY7DzOZOjD03QJZCTngSZS3A9fonCe5UwZ8+3pogfZtu0FttNcGJzFBN2SvssDVPtrA4wtogNI2L5RvcQQvCy95gfFb9dr6Cwc/ggwa+vSW+CrPt2mVC2EcaZVbfsUB4GoHMNi9Lj8w5r3jdtq35cZreZWu7dWTOjSlp77JmjYAH29+Hto9ZT5Q3nUaXwmkffK33urJnYtulFwpANUtNLsuQHUzfQrBWe/EKTyJX8cw8cuVz2xQ0Eo7O9Y86Ou/8GMBgYev1rlqVM5CwxU7VL7atzyLtI4clPNxdnwFl0CvkPRPteBbJ25ncG0/t6bJuUXOWyBPOMzOgtox4IDA7WXsevrksWgee+76zptoeW8f3X0nRDQZB1LXldx5yF2m3c/4C97UmQPk1JHT+bwDdrQer+1y8tYW+iCMCzV8F5NF5zI+jF8qnxQQD738dpXl4OPpI9rrwP2JtcabVdM/+sFD7aBWHUnAKrfQTRdp3kDgLzJy6zt6AWyYvtCiPO2MR+tNANp4TkAnvqjg9cVhoFZ4DS1Qu0nV2XXa0BEG047P29exoiZiiY0aYM03DK/E0847TbuugClUhzf8enAEVrodgoPEtBprUNRZF3hmCTv5ZWh/fJZG/eGz+hZZvoOknBgmjpBFnTJxCg08ucNAG/HJhRhrMBdAqAbNzm94IGdS9Gwc0BbbO5bxD/7OHAZqM3n6ar4LFTSWtax/mK4xJlFHjEXRJmg5PEOTqBn47Ne//uDG1Yv/kCNv924HpE0Ane2QUVpaD8OUgU60JuPGCQwKfOuIJujiZGtpZ5Dos9KQwLNI9KQIjRddlQHqpSu/yt8WR1mEHtyGpZaP5GVDePGcoGGSaAHWYtxNtnrAp0FhPj5sxNsMJjTU8cMt6QVUd1L1pFxdWUhrL/BceiW44lPA/WmXwp5o4g19fdG+5C1XZ/oWKGM7V5vIQJ/60TKGblt8pi9leNEH3zDR+90WbWfTg1f19iRULAGVQRvyTSO3wb/0Ga18l0nlQUs8Hk/Y8FLzZiMJgN91OAA5pMrs4aHt0FcX7CovJjt4uEEJuQ9aFEwDfQ7ELCaAN+3xR/XuWK3j1QPIqDB6H19JbXaoT3VCGXjAizt0LF58V4bjQrJrR2kB+sZWeOD/xKwUlS+wPYkrOQ572Ywkc3lRN8BXrJhTvQIaNaMjjQJQb3ATcpSzGJ/Pt5gytjw3xcGDT5xw+GBM6I8vL+/d8xePsWNd6ZCQg0J0zwPu+WIy3lOH+e7TlLG95TVu4I2f+HQMOuA7f9QXvev3qC9gPMhlvdplsevoUD0rC17g8poYGJ2A9F8B3aAr7133FbbxHzpXB6fFxinjrCQ2aU69ff4vgM6HJJGzrttHM+aecxxkvSEdz6fMx9jpQ4VbKhcllIgN89rt2fQcoI69pzbvOmeusqZabnVUTt8tXm5pHDT3eNCbcTCdEj/ExiZtTsNz570AOsFfvPFHDx/QHtNTrq5pY55A2zmLfGTyNt7F5YVxfaAbndCZ+GP9RG/k5vmf6IxvsRHe9q1ijbZs7oXgAejSvvunPgLQx34XRF9iiHHPepgD+sShx9qW+UIaXW2yAgR5JF8U++JDnehIX8mKD6BZZKWzytSjI+no8PHx5eXf66T6N/24GCctJiQLGwsFiYlGRzYUNu6nSkAN1z87lbQaX0ApjKEvCwk00NKXNhZSAJoGla+yT5yHfm1vaju5g3WcUN3IszEwoPFZrtSRL8cJ7+DRHw7zQFtWNk70XO2Bt0/kovEkk7/UbZNrmciCDmGC6lJ9ym+9uwTtj9//z+HRw0fe9PI+6x5UliNoHfCGNmPDomz9eSFLL191Cqjjt/oHHr4FiB5qA9AUOuqUmfSe+KOrf01RfsqX4eQOymavfcZf7HY/9VF2eK7DDt9ECFPeF+fhPj5dwMLPIvZUG8GL589kr3s4ZV9WoMJ74gneQCe6F0AUcTmHsdabWxfpXR8Tx4B1Vp/wVZ2y5HAVTde0aTFSebdPSaKxzAsG9HP1svEauQb6zTgBqy6URWB6+O0JQv6lDB146s6Qqz5nWriIAUWNx7hfQU48Mc5Ax8K+VEKk5erPcilKH19QiHcWuzcalxyQ8EnMEQ8VSHzPCONv3OL/2COgDp3a/AkucNKPxfbi4lwHhve0sHFXkmc8nuUAosSiTyKeP7z/k8Pl5V0dRLkowV9Xhyt8phfj4JjnwHWL+NkP+fkagBwuwJ/xPUPEquzA712b8D9fUkW5b6/iM1sghb3Aji9WQEY23owzqXStA/SiXPwaFyudSn4J0U76O46j0oPbQEGJL/oqtFS96Vebu/gjFQjNaCC8N77FLpJJzGrsngTIMrNyjLgAfnA+tLCu4hsilLBNex/apB3fAehifaBRYu0g52DpNUL0xCZ35tY1jLIPj+fn5vf40WMfQJgDrE1XL/KWG/zqE/tx5EQjyRevN4w/yXQkdEMPZa5jcfziclgIOs6hefXqyrF57k9dvXd4caWDs/Y89lb2Vd72h8dLzwEdlNTfd1OVuCPkO2mWlTLrpTd90aOnR77rH70ZV15C+SAp/Ha3FruEY84wvugLr01/5q+S77ooF3oD2yT+fDKSi3B4Isdv0+pla8XKuphv1jZSaExhv1BGr+DkB/03PHjw4PaNs/f+U1ckd8/vaHHwtzP2Si6nqAQv3Vn4M9kYRPCe6Mrb1vY1gbMzlCgDDk61gSNPsMd6+BJUJIBAYmHtRCpdZa1QXtAC1dP64yxNXAaMX430IcOeM2lotrr0YeDc/2RBIM0/PwOgUeALx9wRfYYfV/G16zpdwfXwwWGDvjx06i/M0QKLTPyDKA4e6+QrL+eSgZz4MvpR4DBCH2+U4gVARyDaJyRIl+S+wPAkMb49gMCnCxCAn0m2cyZFbkVmU4OSFD8qlpRjG+3PdCgh9yFm6H1YwgglXlmI+EvoGiucF0LRF8qfHF1WaJ2cMSlQr05VlImaE37kG4904R0vih/7VK++bbGOxToeJLdMewFbPR3VHgHQwTF9PHndf+KOpJdBmbkpZ7xf+PtzuBuQGHJsWL/Iia6IouPoBwPKHi/Jw+ZZRLBnuwVsXXZ/RifpqgXF38ootA9l0wZtErEQufiW+GAu3+S7atQPnbm7wtenP3vaO335FA9vydy//4HWIGLKapon8x86hMIrD6DngoJk3awr+iBf/x33HNpZp3LXA3/wC7bMOy6qusbgNwukTGdBbTJvbxNpB8ADHXP7ZfLi1zLgeTM4IFXq4ex4Ql837P0A60CSHu6YoYMoiaLwq9z2ia7YATb+cdvIIvnl9vQFIm/HwJvkeGPN0obqpDrjBz1hJCqoTUsOX8bCc1+xwDh0zViTY2fW2ubcRWCN3R7eHVsBYszrj8aX2Oc5oNeiY154nYRU8QBvoDJsE+WRCx8+jeIY8NgTC+6sdnoOCIX4HYcvuBAOzngl7OTgLQF+MN+HDDX24GFG/i/fIA+f6vDhPcDtsIFm9k3u3ojOBxwU0N+ZD9c6mFAZXIrxOwkeXbekillbJnUQhvTffDPy8ccbbBPu8t6ln7/isM+84VCHSBubwsCMIbyQZ96QoMtQqLwdPv70iz/7ra5Ef3uHz0rrahQHMfANDqAD7gHVAIFn0rJQVWkgAcmtmgysQXkFWwnV6Vde5UeivXWubnqVWlpwlUm9egHUbfjoUqhDQ2+M6gmMTa6w5Fv/wVXxDFitsD9DI4ZMDCy8Jb+5zbMv9DnF5u5Gn+jHR97YRn/0ykYHiI8OHvEtT86rHelq50nyLNJZGNFz2/joPKk+KW/bpfFk8oOrP2pPrSInedwmHb03O2VvNirDyxvVxEnlYQm2AaFHfjbp+heWbEAcPiq4elGpTCzBN64PDsCePGndTXqxZynXXhILgmVUDxa3RS/L0ou+9CMB5sfLshIbLAZI2PrW9ulXHcxLdKd4dVI+9g6OZP2W3DQaN/s8JgnM0aXt1igwMlZZ1mkZC7e5nlzVkRNacts0YwzQp0A7wIJbvHpvZfu1/KQXMihnLmehfO4rQX635bl/9nz7FIpknp/f9R0P7pIwGswX9IJvP1KLLK6I4Yl/EF29mgNoxAJLXz8r4rsobxxzPGfC2sLhA3utv5IX5OFhW7ZxyFhgLUCdttpN3jJA+1o30BW8sq1Fdacp5/AEDp4ZN/hUBwO5DsD4EiBHlJvdN3QbvduhTT380r5vEukmKeZqzkMTKYBiXH39Yl2SfrA1b/MXQG889eDqw4wDbz3qwlYXaqv/DJaXeCcBxAXPT+StAeltbPQi4SGXlSMXOuoB5RyuljnefiTbDk6JWH39Mnq7u2miDzRJ4OAR7rFPCTpeWRo2eoA7Gi9eXrGIWYfGWu22rmHhzZ69oe3Y42cIma8bvTPz90egzY85RmPaYMjLKOsbe0tDmy+2oGSsGEvPU+jDhBwdvLao/POf/+Lws5/9gd8NefL4sd+yzHfwhB6g3PkW+dGB7RCp1mHGdTt8/OpXf/JfWojve9B1svKCJcE9XGxKCLxxqh08k9+OEUQwV60SgmPU7qtlBFpoAq+0JC84wpPaH1ksOLTBo7rQtwsFdEAcln6tQ9d+vppGH9FsNiALetnK5PFkt92ikV8cqOJhXcSTDYqF1u9xCQFfT8DyRAe9WNjo4zYl/bNOuBq5XLWx4LF44kNwUFgX8UJnPzQnHP3hw5UlCf2upIMPL7IJ2l45ZAGWLhrhLvT1B2B/KNUH0FFGPqkbRRN9SehtetshXTrutKGfygVoys+8afMikiBMCAoqQ/r3AVLHiOjsc5UB8uLpgwod91VHDnbFkQB4ok/rlEtv/vDTy5uRfAjf9gffPkDxpLxFl8NHrxhOZZOvuCZ8XL0K8Xtk0dvjv9gDJG+f2DRNUx7+Y58XGijH/uYkgHrTVudFu1DVse0Ascp8BNZ++ie+w2OhX+vZqKSrdCMO0cNXsYph7jw8evT48OyJ5oMO74fX7/hn9C8vLrTu3DpcvczzH8wbdADIqaNnDjO81bjHem2tvfFpfUP7QQePJ5L9yM9qXdzNQ68AOruvfRmfrrERnonF8q+dtbn4NXebyviYujzsV6eEeUJPnUzJ9PxXX2xdAb0AFvTyKn93nqT/G8AjfERrXVNOyn93I67Fvzxth/4yjsFBbTy0yuPfzFX6Wyd3drOBQyVt6M6Y3dRFFb5FF8a0/gMsh/psiGxw1l28fPEgeY5z/CAcveAPb4+zaTJPsYU6F3HdqAH0dxqdUNN3SxQTgONGNjmpzHNKWW/zyRPbyaYtPdGJfRJbqZPD2/GuV9e5XvgA9p8g9FBNnCyp6ynl/W5JAD7WUWuYx0xe8MHIreN8ZeK+6bN3j5/xGbzRTZm70EadO1iMK31Yy7H5p598cvjw/n3L5avt/bwUbxOpV2IAX1ZObKCCDoB1kD/FzHiPxFdfffW3r968+rsEAZuX2sZJGA9E+TBBOANBTjvK4gycTc5k5v0unN2N2AYNbR1KKi/6bXRKxVduZQMdwNICbScvr+qGXm2Dp4wL/eggBEXhwhtO3siFpI5DVfOY0W/ri3zJYAO0DcIzGLmqhEloUkyQwQ+dmBzYSEKwtYC3cnzGFSHPVjAO2PFIA82iS//bcyCMbuFHG3TosLaRAPC+hag/cNB6vNU3t9dFR7PGv361b5Qo00ZA0pcrFq5A+8AfOORzMOKwx5fq4C/fVbDcffzgiQwf2EbXfndJoP6VPhtO42k2asM2Jfj0trikOMce7ALQyfpPGcAO2rGZBQE9wcHX+ooustFxFoUmvbDfBze90Js474ZaetuDjuJVuStAA6AHvupBFOg8gKZ56YHWneyetBUXW3LYrG7Vg/bm9t3YDYd8dwdva+Zje7ShE6m2FOgD4AuC4pQvUB7k8ODttf4C6YsX4cvVKfKIG363RZwdVxw80D38iMOsFQVswm8chpCbZzWY39HxVFdSFkZ0fuVPyzzSwYNN5v3bPPTKN5rmgAH4bo/AEoNagPGPfUBtXuv1uWULR1sPYBuozlS070cI9J4r6eWX6VQ1r0mbfWlwEV9DG5hYnBqw9h/M5DuACQvsydhZd/Eu/x1HDu2mgn1LP5dpVMr7/DMXzVd4IbCZecQcMG+B28iVqmflneqfCwgVlKCHB5+IIhZYV4ip9I0d20FkYJOlvAcIbEIfrw+q8zxaHnrnzvXZgUcR7p7f9Z1t1g7WeWxmfrx/57bkX1i/xmsTOOLe+46g/lzXDeocsFQxrviW0YE5AQ5fti+HDvYHu8Kuwb8q4Bfbczx/OmdJ6mketCVlzyW8qNPPrJSQiZ9+fPjj4Ztvvjl8/fXXh++//97+Zl5zoVBegd12HxLte+zIOmMf8DtNkH762R/+7tnzp7/gaXM68TAZBtMBQmBlHqaqq8zmuwWRlQ3dKy0OXN30UxxCGs/CgzFdpNfJugLO5jRZR5dmTYBPuVOGP6k6w59Bd38tQHFuHIHy/hVD1ehvGtfg4cw1gIHsiY5Bqi7gejImxe7cHYgOMIoPWTDxE/1q9/p2DEJfyzc8UIdPoSP4oSt/Dh158FcLLidIAZOA98t7azpaS8b4FZm0XYnOH6NU3ePgQ5L00x+BxriQc9uP24R4Zl+IE0gED7pxm9xShKMfGyh6AujApOA3UwB7AH8xTrIhk0Uv18XfcWbzRTt0kks/ErZomOJbye6Bg4lFH3SgULuoN7kd3fXiDzA9ucMAm9iYVJm7fXlfOYcyHnAEMhcEUiRxEL80DkiN46bKQafT1DFpTADtf0pb/k36x5/NQd8s+HgqSHznRQmMCFedyg8biiOuyLHJV4feqINv7KUdjgGxMS/LjStc79hIc+uGbfTluzy4VUt8YTP+9cGD33DhwKM45IryjhZ45jyGYBebF2OQcvwNHwAeJBbAfEqNQ/j4wRAbOViwnqHL06dPnNCD9YWDB30zpnuyZWVjOwMeExdc3ehbRl7LwHroKG1eS33SuDG81Y/DSSA+FYn/QWsi08knFIfWfVwfuSI1PQkilxlP8WH9IFYgI6eJPgOp8wreek7d/Im9STwE6bXH64nakNU8mqSPS8GsF6Je/wT2g5IpR5lITNX9iUXFpPkNT3LexmHteKUyPLkLJO30Us8YIyCuqoUAnO1C9f3CxHFD3EMTAc757R6+OI6Y5FkOZDJfsANcYnXnD59+7B3e9s+AbZ14oT91r9lbHNNfsYu9ImMOwNo46QbkTkp4VW74yiIu3hawr5RoL/2aAKGXfNfVNNKJCwbWevT98KMPD7/85R8dPv30U5e5cOBuiB8/QMZENHssUWZf3DjzuONH1x/89YO/EuIf+iBPFhuPioRGMLAruCieBuNRtkWuiAkoTnPe4AQ1GuBA0EWtA7C2w7vlbqpN4NsHumxCiwOt935CJF/7mW5Zr8FZtntn0mOZ6cFPmxdlLWLUfftdEcHgr5u8H/ZTjjwWRuumF7guushv8GSzD73IsnirTPttLY58eoVTN7fcqDPAZ9LDh5axmb4ObOwSgKMeW9PG2yXORQt99cO31kl6+i0V5UA2orm7IFrGkITttkVXFrTT5itX8enJHGdRlgLb4gut/YmvSSx2Uwb8i44QisYMBO47ONBwsn8GhywfVKBX2XdS3CR6x++A+6vuP/6lnt8qwUfI7wE68YRdkJKbVgk6+qM7YFsHaG8cFb+2UybZl4OHFqAf/iEBpS39qsPaDvjhONd3edZB6uMPYY0TEnNEA31oPCYj236ccvMePCob/LDi/1a2Oyw/fA1acAB8xWGBQwW8mAMcNvhEDnf28u24LER5sPz8/I7oErexO3eIYlt0gA8JfA+9/Z2Z+ItxpE/6kxOf0PKpGtpu3tJ8krx+tP4U5Hnbg5m230gQAy7il2lXQrf6CPA4Tbk8tjR9Mg/Ud3jlX9p9iExVoFif3hn/iTOnUJh4cLyomr+bwoh69QSzrW/QUjcRdGSVuLzAe2zRYU9dN6JLFQKij5nyn/78o5/nfPozltZJbVDnGQfa3C1syKcd8FgPQWMCHOsY2Ojm5vBF743hMfQtZOyAxAcg1dmniEt088fAiVfxRw9fGGtthv7lFR+EyKf44mu8xdzOfAIHb7Ctk9A5us07AIrl+KMbuDj5U0HZw+Cb/pl0ItmAfvTJQToaeJ8SPQjj3E5//JeLHsCyQBrwUXjBxRjzJm6iL7bfu7znux6s9XxE/8njJ4cffvxB5axX+mdWkjaxHF72g+rsZe9+/vnn/6KGL5jEfCYZAQjN4CfRsZ2p+/QiZwSDk6UYDpEwJrs3tE1hFoxxuMr5LHZpj/mTqLNYkLi1z2kKfiQGwLKUEA6OB8c8MPCxLjkt+sSoOvy6gOkPjOnRk9nGoNPmQJb8HLzEi0FkYVDqsxwkf2RvdLVtHhC+l2P/sq7YwK1hrmwlS6/agC7IxD4ClrsduSWXQaLMwsig1hafwpVzmKMfAB80PRNNghydkJ1TeOyNnWpR7m4uYz8HxP1rqRP0ALoRXOToizz7R32QCaAL9vutl9EfHGX8cVubCHdw2ACZyPACiIcmj9bkSEZ89Gcs8Bmj0DGFVrn4wGv3vy1TRENJ/+DNh772SSdfYtrt6K8XNjnWnnMIQ1fh6UO7k/QWPbo5oYTLSEt+XWq8FVpO3GWhwceMcQ/ipzQAfPApdfwLJIay2Du2IB1R9GVzAGcfkoumCzk5CWd6vpJLdnlD07ElVY9C8Hu7afUymRKxal2UoOPr1O9e5AvCuCLC1xw+uFPHxw6vrrTJSE/mFB9H5I6e2FouiXJ1C+NcjMAP4Pkp6HJ1KT10BU5775b4Byk1B3mrhYMHtBw8uE3sj5drAfCmJN6r37cLJigqf9qA9MHG+KQ+Cy659Z/8FEzjlPJpMj9i3hwAa+J8PWwSBWUvLMxSEXjtgh+vkcN8yZjBCcgdXZi4Dh3xXz5kWzEF5GztAsr95GDw6b8nU1mX+omXYXCr/xgHvpeDbyjVEA5IhvuQy+6ZX453YfPW275emZPa63lLdCWYaKAyzhuiN3wzsedP+jH3uGN37949v234w8MfzBt/+ZtUlZhLyPRaLPu9z8FZDGq/1xS9yL0njZ1umzoje3ZTMawyBw/urkDGAQGarK/hl4TqUZycBA75xQHe4IVzHCjxSa/svfEdUP9Hl6wR6b+v2y3feEcXwmd5O5d5/N3vvzt8++1/K317+P1338k/HJrgM3NG0PUUjjxjBS/m3s1btw7/C9ZIEJq8MlpI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png;base64,%20iVBORw0KGgoAAAANSUhEUgAAApYAAAD2CAYAAABsmcd5AAAAAXNSR0IArs4c6QAAAARnQU1BAACxjwv8YQUAAAAJcEhZcwAADsMAAA7DAcdvqGQAAP+lSURBVHhe7P3Jz/RLlt+HxTPlk8/8zvfeurfq1lzVt6p6ZtOkSXZDJCCJMGwaMAQvuNDCMLwgDMMQ4I0BLQwvDQIyLG8MkJLghWEY/gMEWJYBSqRENptsstlDVXdNd36nZ36efCZ/Pt8TkZnvrWrKXrC7CngjMzKmEydOnDhx4kT8hlxpr93Pvfuf/I//vf/V0cuXf/fm9rbdMaLXN9ft9vaunZ+ft8vLWbu+rvTNzW27Bf5udbWt5HODN8My4lS+t3vQHj141D59+kl7efisbW1vtxXg19Y32urqOsDUAtfWdKu98eTNdgvOp59+0i7OLylfBdVdW1kBN/4WegzNN9RJByDtzpD06gq4V9doo+qUp5zPLTTdiYOydTLv3TvA32v7e/ttOt1s5xcX7aMPP2onpye93zft4vKi7e3utf3d/TZZXw89O1vbbTabtYuzi/RxOp22GX3f3Npq6+tr7fjouG1OJu3LX/5yePHDH/6wffzxJ+3mivZJr66tAbeRNlbW6KMfiJdW+5AE/bGHq3yknoZkFV/6QZk8KFDrFo+Szu/C2YZ5N3eMJf25vbouXH6pd2s++BKKJ5+qN+iR77e9jbTS2xy+ZwEHfvCAKXnCW7fwlqsSQvKtpOSsBq7atrtQU/LTx3JthfEEJnF5h7fOcBUVc+dDop0+E36TlhZhqdPlYzj7t0baYnPDooHK8t4PQxu8A6DwGQ4abCe/JWdGLeh4zag2SYtHZ30/wVV54tQ5wvY9MD3P2pBeOKUhMxA4Zd484MZYppS4fN2gzNkmzpUV+Ht9xRw7Y+5dIqsbbTrZzNy5vpohJ7fI+Fbb2d5qGxsT2llr19S+WdtoK+vAIbvStLm+Sn3mweV5u6KexI0+hMRV6SYG3vrU3D1l3lwyF26b83S9bTjmyE4XuvQDyKoHfGi2/8Rver8y/siMdJQrHlt3Pjf6mCVvTbzkdZgxtgtHhjgMLBGvMB2/PFMonN/KZfIE4DtkYri5zJOnvMrXjENgjN+1GfxXvww5tJdr6ALl/hr9enV1BcysXc2uEt/cnEZf7e3vpn9n6OKTkxP08WXaWGMsVu/AQVubG+vRP47p1uYk5eq+deqtraxH/xBJX1c30MPUDR3KEH2/ve3t0/YMfX+BXpSuoXcy/t3Z19Ff1wPlcQ3c69Cwmvm63ibIl/VkZXSNn7trZAd/c5Uw/I0sdz0AbHQJcqFMySPZVzx0bGpcMgBG6bt9iNzLe/jpOEVOBEnjHZxwfW0KbZPoX3FRva3crrIubAKy3s7R72f0v90yhlS7mZ2106Nn7XaG/rylT6tbbXNlo52dHCPLl8yLSVud7LSb1Y12u0EdJpuo16Ap4shcUAbXSChD6wCYv7aujDgzWAfh8c31Tfge/Sextg+d685P6lzD69OLM9aoI9q9CLfWWJcEDT8dC/pzDZ4Fv+gz+csuMueYMB7SuMmYbiFj25Mp8kNflBngLN+4Y63ic3MHbYzX2Yz5SzijjUtk1HjxvphbY9CQIdcaJZ6+Ry+YLz01lobCBSjpas/6Q6aGcwxeu59j95u/+R+u3zs4/k8m6xsPJigl5eACQTrF2Lq8uIywqKQc+ChwFp2MP+mFECMcpinf2d5pjx4+pJ4L0EXbmJTCUXCd+Na1upNIo1KYSya1i8YQ/jlegNNmjw8BnuMAzEm66kSNojSzyi0Tz5Q+Hezvtwf370dRq/Q1mC9Q0Ds7O2Lu+BBuFLx93sJwVFnfXd/GqJmgtFX+eif1ZHMzRuUaMFkYNCD5qPifPn3WDo+O2jUKycU/fe99SreKsKSto77Uq2pK3ZAOWMEPXizzZdkN+OEKr8ODklZZRYHbUv2Gh0lZj5p2fslZ7kJo46Gh5y87YYKNwKXlT3Udj/h6leC0n8u1UgTAqmOYQez8oM/Fw6KloxMa3xWn0XRjKKby+ZBOX3S9IwbJSXvF05FGBLuiWyjl4KT9ngr8q67j7+3M8emIvwLfYcRZtC67Lv+9/wOJC6U+H1AJE7g+L4bLoho+yTsWD/wGY7/K4nN3fYGiv2LDtNk+97lHzIU9ZHqVjdNKe+PR/fbtb32z/ZW//BvtF7/9zfbgwb0sUjNlB8NynYXHTdHElRO+XLOwuKAptKGlty/BsoncfKQuCy2L6hX43Ew6QV0s5VCgej/iKSt89hdQPnZGNqRPvVxDyrLkD289gXS9oAy4KgvQ4D3xxIiYnflniA+ficjH8BL65esy7vnY4Uf+GMvQISa+GmWBJ08ZvGKzLpwwo8/OUXWKRt3l7LLNLtCDuJ3dnXb/3n025VvJV69coLM0IqyXjRahRssWukidu4HBOIHXGpW6sakuekueNf7WgaNyaIphA11uLmbq4eh7jRx1u4bvEj76kw2MegVvzx2T9Q304yZtd4N2oxuYtAq9RYNG5TXyd4tBUoZjGY9DhoqvaQZXYxBeGhluRB3AzuOU+7UuXqkbdYwPvMY11taQZ2l0vVAONfY05K4uS7dfaTBR/Q4Zv709bw/vb7Xf+q2/1P7W/+hvtl/91V+E38ypzdv2K7/2nfYL33qv7e4doOtP2/HZWcZZg3oijxkHWAx+TNYYlXWwAFsi2xKlQXlDm/IyY2D8Rp1EfdYbx2mFelfkn52fZtORUQSxMjYfP3ipDq5xtsvOLfoMPXrlJDwJH5iPjhn9nm5stm1kpwxeZysOBOJ2aADP4YSG5YVrOWu08WvHL5QAZ5vRl+WlyabEpg4qJ1womvtB6wAZY2a+efbhtWH5c+7+6l/+4r93c331P7/FiNKgPMagPDo+wrA8Rdi7YuqwatoIkAoLgVIIIyFdcDQCtja32gOUogajE6ImsicViooitxCiLGAIrQYmczZwQ8hL+Lri6a7Sxpww7uxK8WlchowoKyfzRtvG8Nvd2W73DvbxB1HCKrkrJwjePmhwFm1Vdn56jpJlAabeNv3YYNJ5uiluFa5G5e7eXib+KgrEEwhPEOyHp5MuAPJNpaHSFbf0ib8TPg+Lq8VDs5Z6iaJcpHRDSQye/GkutYBzgs9PazuqUffV+ov4aDIwRmzTgFTVKb/AUXVVMsOo++xY6cxzQSIjVXISBdbkzXEYaphUP9MuPKvTh0oXbHnbc6FLaNvKo2H3WdSBI0WauHiGI75MW+J4Qz+Ft8rrF8dYDhSjj0sYUz90D6Dh5pUqEGG11xPDUW7dLBnB07MJszAkv+DKLeou9yUGEavsOpNpE6Nxf2vSHt/faV985w2Mx6+1v/Brv9jee++rzAvkt123/d1p+9qXv9B+7dd+ifKvt4cYlc6N54fH7eTsHP6JE0PQ/tPmDXPVDaM8f8XgWu6LtEKTs1jZ1+BRj3jyorRrdIjLBbYMuJrz9jF1533EkRBzsNs/fIyInk77PYwPZgCSTcpGOr45HlxVs6AKjYaeYCCd6UpMHPihk5As4EoH6lKb8pHWGS9fq7Ml8ktdQWbwyTthZugOrwiVDrlGb6Fv0En30J9eUfH0cmzwxZf2QKi+dH4bj9GC10mltMpXGg18eEvakzrHQ1qurjVkq90Zhqs6seJXoSt1oHGcintqHIMw86x4I8wGhtQmdGpYakDlJK7zXHrnhuud+nZGHjRnVi4MSzshzvoZ/K4wHYwrnNXDKqvyZAI28nrfk1d9cDBdDzbWy/D1tHY1hh88A+b6kjUIg14jWMM9tTGEt7dW27fee7f92//OX2u/+uvfagcHU0i8at/5xa+33/y3/kp78+232vMXR+27f/KjdnRyFqN9a2uaqwHrtuFpJXPQeDYCrCXZ5NNv+Tg31OlirgTaNjRtsLZ4cAFwjLnTs9N2fsmmAprChhzsKOXUSahMgXYeD1CFuISUmXLMJvBiujFpW3iNS6/aUA03+O+Gh7UZetwM5YSSOa83fesYpg1aA680WNUg9fk4BHrLC6dzxPKCSHykQyfrgTqbAsssem1Y/py7r371a//ZyfHxmycYky9fvmwvjw5zoqdxVBO1fIQjk0EF49B3RW/IhFAJ6Tc0vnZ22hm7OCdFcDCxvASWiW5Nha70buFCmkZbJYQqMiddTZoSvnLGvdwy6ErbHo2AzbSTcm93F6PxgHAnfkqeBt8RC6bKWjiV+C5wMSRoy93jGYahp5UP7j9oe9s7bZNFcQcj8+jkOBNoB/jtvV12brdRzF4y8tJRdp4alygnKQ0vouxrUoX++N4XcKVvBbHIJ6JyqAyCxEeZ1Rbp4k3lDzfyVZBRVOZ1HOaP+vN4JaupuKLpFZc6pQCrvgahrioPQ87UZ+nRhSZoySIy2sVlYZkTUONci0IwZQE3s+iUrqpbXnqqjyWPLlRVljzbC57CLw3i/2n0pV7kGUdxj5Xr8Iv6ScZ9FpMwkd+eTmS5gi7IxTXoqnpZ+EmXQjYzYIXT8g4bWjv/X+EfLtXib9uERW1/e7O98Wi/ffELb7bvYEz+BsbjL//yt9r9+3vt+Pg5i+kp83Ta3n77Sfvc228is42F8ll7/8NP2sdPX7K5PMPYsR2UfgwZDARk/oqFRjrGAregYUELg5JAY8PTfk8s3XzdagAwNzCrep8Wc55U+p94OksWGfZSHz4Zz5hTGLCSkZRZiJNDAQwzjfaCDuCvUetalnjyKlJlZKhS5vlmyIvSMbrP5v+0cJRrQMhD8y0xdKPqKeQlG3ANsE2vrLAB1muMq4OPj4/hG/oKPN4iYT11zbhcrnGpQTqLHroMHg0aL4HbN0+jNjAk3BB7SiffNBC8WlOGZG0UxCke8Q9DH+KTDu2MZ80p2EKZus2T6M3JZmiN/u3sqHnpfCx9KF5vv2grrif2Hj4El/op3BAtzrEQSb6vONOL8Vr4KitaLffwwHzIxmkUq4fhAUaUxmWdYrserUMTxtMM3l1CH7KpDri5YXw8NQTB3s5Ge+edh+3x47328Sc/an/wh/8CA/+4fes732gPH99vH378cftn//z32vf++EeR662tLbz8EL+6wI1V8SpGLOSqp0p+SxYgRkJDrxvpDWRgfXOaTcAF68ox687p2UkMOuunb0SsW3KuB0H67JwMUM8q3AVSMuFYxahk3FzbsnHoKAKVCegldjY9N2w+mOu5PUOZ06h0XKUgdAxHhZ4wX18j4lxNrj9x9vOzrqiVN2DuAAuaXrufS/fX//pf/xtXl9f/+dkpBheCPENZXTu4CphjnF1fTdSxYDMlSnictH3iRsEjCp46alh+7o0324uXz9uzF0/Z0U7YhW1mQbkDn0rK3ZfiJw4FKAKFEGZRxdlOJg++TjXc4UuH9/OU4ht0GddI1Lt79vL27tZOaCulDE3sIs9Pz9rLFy9y/2gmGAbkW2+91c4wOD1p9H7L2flF8rxsvoKCOUWxXzCxPn76rO0e7Lf7Dx9m9/4MA1x+jVMDnac0c5rplYpCRSWddtJ84+lvn0RV1qeWMIbkJxEnH1DAwgjbnXV1I8dUJyOXLzwdCX5zo+jLm6cfcV1wEHVck+405dIleS7twizX1424/Mh9PoTLdI5y0y4yOalM3mKcy5FnO44zcmQdTyBqo+JlU2m0rHC7OAU3H+umPu0LU21Jq4tYyc1wLjIjPWhTlhKnvqjG4hvDBVf4LBA7YV8QLE1+d8aDu8NbPzD5XXLhqa7ajwbFpV/J80Sssi2Z9z0xq3vZq+RBiNHf0X54czNrO9ON9rkn99q7n3vcHh1stwf3dpHpe22Ksfnhpx+1P/n+9zFaDtuEeXD/3r12795DFp518s5ZMA/bB/jjk0uGYULfJ+B3M7eSS6ZX4JcGN4sukEWptFQ/cl+vBg70eJnWBfeEuXdyftVmgq8wV3t/7d0wZBwfc3X2J/yBGblXmLxcASAvcigfwTGXiYxP55FjGVpIGNZP4OI67hgqIw9nNGosZVBH3H5aMKCqnqcrizkpbZ+dG8kPidasPkS39nk5TvI07JQ9N7j30Tnb21sxGI+OjmNYCqvBGZkEbhiA1tdZ19t33NR6n+z+/l501z74NBzcJOdyL/y9hRQvY57PLkOHNIW3zhW8LkY/XqchnA1q53/mJ3iclxkv4+AWPHLnp/fN+R56wZtN992sIV4x/JRxYYo3Yg52vIgyAKSKj1VWpYPX/pgmg3hK5tCOlPTTRFKuL3UJej1zXUAk12PeOrE9h/9XpZtcly5nhNhwG2vwfeJtT6dtujlrL9hweXL84N5B+4VvfLOtb0zbh++ftO9//7Adnqy07f2HbZt1Z2MCBat1KqshnXtPWZeUNS9ze+LpuKuf5ptx+Or8ku4N5ssNsOfnl+305LSdnp/FqIt8p9M4YCG3j4vtgEc/mNBdNiOOk3OXuM8LTFiHJwyExqWbvujkPpf0slPTcXZ9284uznM18YqxuoYp3leZWxtEHrZLU9/smC/PQTBGZCWyU3SNeWDlkR5zZbgxh3QhJ7HX7ufS/dIv/cp/fnd99TccSE8kkH3GnslPhoqlhLiUmhNBp1A4ST2JmDDBnLTu8m6vq3yDMk8Jzy/O2HWdI8Au1tRTsyiI4LrGsMxCYVu2qVDZ+E9xZUiWYEqLSm04yzQQt7e381DOJhPzmol4dYkSv1CRX8ewzQkqxuOnn35Krbssdp5seon88Ogwl4I21jbaBpP70aOHWXDPTs5QKC9YEM/gy12b7m63Nfp8hkHpZFeR6+SHFGUi9C4kTr4gTO1kSLsGg/QbT1rGLzkndkJ/jDNbM/lNLsFad9kFH6EwTmYXDMcsmFRiLiRJd9juKyOZqKgFzmRVlAglKo5ojnK2lvp8NelKgSz6Y7xkxgXYnL4QE0tSWMNEgbWfMQ5qbBPT0LAybagYVZIpSdZQQkXlHeOsq/bhO4w3moXQ0xQljbFVwVuv6pb86MqwhCaVPPXtjy404+VN7gvrPBxu4Kl2EwlFI7/qVdzQ8RfWuH2wWvKNULgiH6QgdQqnv95sr3DU/VRVL3UAK+zVV1Or0Li7tdGePNptjx9st62NFYyM1bpEh/x6iVuj8uLyLG1OJlMWnSltrLfzs+v2/PACo9LLXRiVKxvIDQal8s6ieMe8vXURg6rqc/UvOTRft5t4T+d1Lv95OXcK/uPTc+bNVbvSuqEdx7N4UQZKxl5Lzt7bpyFr5OcyrP1KHQqjh6p96+mIdXpCUUKT8cQdz2xmrJPS7kg4Pwf/5yfmNsPPTfpaOFIPuDGeuhELD3q+uOZpJzRp++CJj0aWp4XyUziNRm/XcTNs2qs8uVrEfB24FrcIMQ7kq6vGXK4rq1Dq/Ma43N6a5nKsD2LtgXMHvRhDi7rqdA2AS+mgjjqiDF02AcQ9gdRQ1MiRvhiI4ocH8jmnno6VNDFuwisHNM4811DtdajkiFGQNeP29oo45hzDS9XOG2U4HC1H3EMHWWb28OJIMR/b1BWfM+JJG587KkFp+lyHIhqWE+qSl1NV5jKkXdI/DUsPHuoBx1m7OL9o29O9drD/KPxrtxdsiD4Cl/e2MmZXF+jRK4yyDdqAT7c+6Pa47d17B5HeRrav2/HZEQbZcWi/a6xxNOm42VcPGYpXxSfXS2ez9+lPp1vwc9LO2VS8PDppZ6w50jZONsMFqzM2K84hvhp78rWrzMCEp+FBQDIf1+UBYS6Bs+ZNaSeX5oUrQvlWG8rFhfdUzpTTC9Y5jEloNv+acRybjMDSgmPicNSYEiovlClPpcOWiIuTKuET4EpGqv48M+UF+dr93Ln33nvvlxnBf+rgOuc0lFCtKBKf/BxKAd/vs8w9OkxYd2C5t8anySZbihdKTTiUIXDrwDiJS9G4GKlsUBxOdvEjpKg1m0WwbZjpoQVGW0PZ1AQBmvIyDsrI0EBS/HKJh0XSHfn2zlYmpqeQUb4ojePDE6a+is+nOlczoTwJODk5zoQSpycIPkkpXp+K8yk576+0D7Yzu6qb6uWKav6OPtn2FfQvLp06OQlIukDFySsyVbqaCeamBJh5HCeG5XjCnlGhGPDg4xvgwkZJMsotT0oXafvsQlrGHry2DxqGHVY3FFZlpiD91PkbozQdS8IBIr/KdcttKi9VZ4kO6qV961oTGRCV/Um5Px1dcKkgbQ5c9lGZykISfLXj9qZzEYs71Kas2qwnjC0O5lQz6jiXweWYsyB0nDFkAagynXzO74I3aUs6yKPQjZea03qLdmxfObWxnofXkDBWY1BeZxtVlzxbI1pGVPWLLRhxvHmpUvm5D4p4TpgoT5K0rmi1eXiX6F3bma63B/e32v7uOvPRBYi26GueJr3tTyLfXOBd9OEDRuTK3VqbzVba6cVdu7z00tkmtVaB0QBxHng5Ux7YbvGt6IeiyAu5a7QOn1YYbx/20bB0QTs5v2znl7RpXfWDwNAaY3+MQfBSf4lfGkTV46AHrzf1l4wkw0VbwCUX/vKNQWShqJDNMe8zfnwcm/ktCf1HA8phTJ/wN5CWzZHF1sPPafNDtMaz6ozyOQyEuyjn1Ae+aMh5SimcxuTB/h40aXR4r/YFhmWdUmas8KGZ1t3oalz6IM+4hxskxQnhbQ/+TafoZU8q0Xdutn1wUeOKRuLVvDPo0DaRp/bRe3I1BMY8cVOWjbN47bkMwdfJW3Kqbbz15Y+6XkMobwqAL0GlRWw5ZdYBPKGkQjD1ATIzpFehetVoGfi64qOtrtK/gBcCvI1IY+ERnQcXq56II3vMGrJJM+89jafFyLKG/anGO3TF1kRWfSjnyaN77Tf/2m+1L7z91fb8k6P2T//JP25/9L3fZTOGLE8YDznGOFnH1ObEN4x8vj149IXI96cvnraPn39K/Jj2oW/FMar+6Jwizo16Ml4DkzTlPgQ62ZyGtueHR+3l8VmbXV/SL0/9q7K9hMzUcZzVhTEsxQ89kUWKMj42iJcdrteua87FCfLjU+DKEgBUcgzAa02+XqlUNnwC/MJNIOuGbXiVRBnOLUd8QgJeOzltQU/JPFELcZ5WSnn0bW+rXHILlh9lJ2vU0to/XG35X7ufO3f//v2/y7h/O4sig5xTAzK0mRSkCEuXIpWO96lowPlQjK8KmiKkGpcx/vAqQz+FTkGycgmNEyOnlV2gRJrFaKTxCpbtDJ9Lod2gNBxeo3Z3b7ft4be2mSgoUU9PZ1eX4HQyooAvLlM/OpEf7zPy1NJJZXte9vbytwrUS/fu4DRunUxegrigvos4GimLcU5NMrnsiR8nTU3i8aCNuXZl7iiLwuzO6CL1atxU8Sgsca4mD70Rrxuol+tljIYnLT2pm3bJ4esOOTzu5ck2bVZlz13KcTEI5zhq8g+Xah2fTrmpfkpHzyMZXH5Dm70rb6Yy5yfJDj/CIU/CFTQf4bufM4TSbFKgrVefO+Un8txL0r4LbBqivmiWalW7tteVXTL7zwCTB/Ql9InfSmF2KehqM1o+ePwOrs1pt+keNznQj7T3RyY/9fHLZUkFc4cZOBdwOnmyykK5vm45hgQLvic0M+ZhTh+xlq5iPHjlQIxsqMg7u7hpPpR8fau810KsLlDms5xoKMx5b7O2R5ntC4MPB8EtP2pe1SKmsXKtHhCFuqLTCqELujvqERZjbKE76xJEdszHhzdVWs48fxiG5Ae24NUDVXep/dBfMmQYuJSRnwbpEfzMBkNlsuwgYIFHUGXWkDrygrShBqUnP+qaa7zOja6Xv32K+Aq9dX7u1Z2LwJee84EPdC56K7ftAO9TwspmNruEccDLrxjc1vHUEb0n7zXopU7dpT7PVQy9/ZJL8gP+1+txiiceKOR+Q3GSV5eQ8T6M4nxKF2lTfDGQNJQ0PDSaoYu05SUnclBc0EpaWsCQj67GoeZ5fL58oGOJreU6ytQllL7iv/RLpxsU9D3hZKNe05P5nvXINcTNVGvnZ5ft+Pi0nebBNN/4Yd+93WCtvf32o/bLv/gL7f7BQXv26bP23T/6bnv+/Bm44GtO2TfaGpuvVbybsLsb5sn1KmvFTTs6rnshz2bnuTfRDUvxSlppCX5loyK/PIlkPkhvTolZV914+NDsYW69Kp7a0XGLgT3P4YxzCF/55CqTn+UVTh5apIHtZW/XPR9EnRCXRwtXG+mcqNNmnVZe5hK4RuWYG5kfnRJd2N/H4BU3L8hIhg5hkmVuBtZ54boEPiLGK/9V99qw/Dl0X3nvK19dub37jxF+9GgNqgrN2aAwRRkgECorDUrfqba1hTG3u9+2p+yEmbzuYDXiFBAkQ1kqAVS5KIwIqmkLctJoM0hR4OdCRZyvytwJrBEXhcfH4/tSeJR7rwqTw3sofS/m/r39Nt2ZRtQ9eRyhOLwBOq9EwFM9l73v37/XHj68HyX/8vCwPXvxHCVznnrS4EM4Xn7I9KE9L0/onZ0+HVeKvPrJ73zSzD9mzl3liWducPVcXfqcaE/nV7wQ2/GXGibZQa2SdAU4YnPYLPtx0pR25W0y6ZG0h35r1SlDTlyDm09oTKHf+OG8NFsnzqXoykHdoGfUDRVFTXCYL9EZ51qwy6vwFLrSusnrEZV/5CAbgq6VKY2BGAUaakuOuqt+1sIv+8JbnIurbYk/juxxMlb55eMs04u794FolSfs6QBbb8hl5dhkZNYFTKWZPPstJhcBy4Ko6LPaqMsHTJRXti4YRFI/A7S7niBzTj9OvOkftDrvMCfggXkesrjwk5WFd8Jc9B4un/JknpK3vj5ts9ltOzm9bJe5CdLLoV0PZEbIX/tR7ShXdkOX/kTQIr0JY+QEb93bJhHYsMw9FyiQSHtoTYW5oyY/lWnf9DbjuPgZrkbJNssF1vAz8cgSEekacfN1wRHZrjB6C74xO4irt+Bh4GvMSgYdqcJQ/RfA9PC6grfcMPcyhv+2xXQgrl7zlh2NP28Vurg4j16SRl/Vo0FZD1qUIaD+1auL7d+QvcQNlT11J/l1idMQg4JNvzQ7gupDdVjV63j0MkV65ah8YL6qHzIHwVFGpQYQdfpKLx4NJA3lm1vvu6tQIzJ4gaNZWCGTau7LudDava7SstC08iU9RVt4Xtnhmy7jB+0aWJFnsHqZWzlz7bKv0rsOr0KsfcAglDe6q5lv7TjP/b4awb4Gz6e2pXd9nX7fXraPP/hh++1//E/ab//2P23vf/B+ZEICNPTyNhHWiRs2AtLnK4peHh63jz75lPAkl7E1Kq/ufMcjREMvHK26bioYezcR3g5h33yv8xprmq/1Oj7BqDw6aRduGiTWORW9g0RGV8sMSZFORtR7IMhy3CJ6+PBRvpGMLOA36X9djavDE8cyrvNUd01bnlReugGFPg3L8fS3l+qlp66U6EZFW/mss/0KM5YhKiSF7uE6mckb+cIv++Tl97X7uXJf/caX/49M1L+jAVeCUIulwuyJQ92jhiCyEG1hSG5jVE4m27n07M3iXjIer0i4dIfLp3Zkt21VJRlBdCdUQnRNndznY3ukq9VElaooGZVD7iUyE295XguB36TdKQbi2sZa7kHyvkoNWxWcuD3F1FjKZXomq5dkvCS0C+1PHj1uTx4/aZfU+xe/9/vtR++/nwd2crICTU5cTzxz3yV40ApSBQ30ARjpcwJoYOYSZ+iVc35K/O37Z505XnLSGSTa+9WzURC2L0oVqpPeklrcbH8oZOvFSCfKaHU4ee7Ed+qLI4XhQ5SRlVQOKgmU15jEdRO5ceFtFzBxB77K/DiWGijDF97FxLe+dDv6QljHERZ11hQiUYLglqVRGlYrMlKeuPkdp+FYQEcfAhZQeOHqAk6h50YvcCVbBSjPxDHwjQXtdqUeBNI5fpQEr9WEDmoU9nwsrUcmgSAOh0NTOJkr4VOHNS+LHljtczZVMMH4MExrfmi8+CErPGERSEpXYyCWGDqDDp348zHPEXfhpR5+TocwdgSerK/etq3Jatvd2iS7YN20ueje3KxkDtmW80ZeHR+dttmlb0vwPXze3lKnXbYT/oLfvmQe01ROr9J8jbkDLny9FLn446LpZtCF/xLcXl4rvUIN7E1r+LH6nXJ1N+TfQJziUha80jF43QfBftpf+5WzjcJGq+SFCaFRlWa85NuoOEiPaBwRjXDCmS+CZmH15G/qA4BrvioJ6UYv2V7VYYQk20TS/khLxe2jfPKSt+MtL9RJ0mqernQdfaPdjGbHlVs+GCcftBhXbPJeQ9OJYygyDl4O96nu4CLPvhrKNoQnp1M7m2y8wadx4P1/jmVuIQKXjClQT7Shk4+4x+lervZocdkpv8hTDHB0SZ2+Ykgi4xkXx0MfUD5R4PKn9wuINRgWPYaTfp380OtuCfWmnYdBRlU3jcFBx+pp943Ir3rIOezp5MZEmoMGB+3Z0Gygz70VYCv9UAeen163F8+PMOCO0eM3bbI9gVYNeg9CZhiKp61dnrWbmae/3l61y3h48qlOUMPN2t7OWvvWN7/RvvrFrxC/j6y09umL8/YH3/uw/f4f/6A9P37R1jdb29r2dUFlgCsLeR2duysM8AlGug/R+NL5S2TFe55Pzi4YB+iwIxnEcuFvkshn72TlyZzKG/rNPCFqU+elbzYXtOGJpfLgrWylt8Ld/CjH3nPrA115UwCGZTYM9Fd5caTm7eG6vZz8GJvJNqf0qUMrLV7FW5nr70X9cqalY5G/XD7yndWv3c+Re++9d99Eqv9Tht4bUXDE5mEJgwLuguAlb9/jeO/+A/w9JhyGBMrRyzEqTU8J3Ym5kOZyC3EXNhecMkTMIx78ZYiBOsKXxQdluaw0xyTRkxFDc+9gLwugl7pPz09ph8UNRej717yk7etPVNiXxMcN2U7qz3/+c+2dd95ujx48zL2UPmn3wx//uD19/hzBbW3/4KCe5HPieTl90ydgvffS3aX3Bbk4lSLXeMrS5aKVRRWfPsm18bOYHDqzhnd9yxqHs2aBF3z6So7cKRhmJ2W2Hz8QEBoPPF8p6lM/+eFdgc3TKqn5aaPfQSJFRoU15kTOmPVPnTZXvRhGP+FchNISEAmipNJw8nE2ln4ADR+99zYLFuUqe/PHQzkZez3pGHMp7fSRF7rxoq76vTD4zRSww+sE7C5jxbhJ33J5aAgikuL3R4DAdwp6PAUqSz45TZ0jKiftuijFcKRzshNuOL+9hI95ci7xJPsCSkik8v1N/epzwVa+7ZccdPp62lJ/XZx9Wbb/xGKxRnrQU+oiV6/+KUNXg1LDz5qeALmZrL7aXM3hEQo/aAodYqzm0+4ocww95ZpMaqOnAVMPirBZ8v4zCdTrgoZ4BAiXwN6WEZoMaRc3Pu0pIylz6EsYxsevrugyAWWhq+ob+hvj3ZjjTv6Q+V/9lV9q3/nF72Qj+/77HwZGWUkdF8vebuEqt8wfdaP6yFDd5uvKvJ9yg02xVZWVyDwJN8oamGN+aPTJr7wiaOjEMWdI54oOcdsyvY3x5IOS1QaGlK+RQdf5AGWn0u6nD1JbslKylMve0OuJmvf62U5OteKlr2RanmhQ6q81OryUq6Fq//HzMQfnvM3kV2heRsa2k9XhSQ94tVhcL1uGyeimbueFhjaGo+uTvDK0c4FFLhwj+++DmOEp+t17TjdWN5t/ZJF/h6FldbxjLm+F20RWt6dTjMI91oJtxsiNkfOhTt0nm2usgVvt0eN7bXsXXms8Mj6fPH/Rfu+P/rB9+Okn7YZ1Z7LllTRvWfBl8/Vu0NnMNcVe1rhZ7wI+HrNBOPWl9M4NZZr8jNQSH+yX4eCJMjHS4W14JH89qfb2ibr87VVFH9TxHkv7YD/jxENUbJ5kXyKnl26ofALc8UW2Rrm02I7y5njXvbykmTtOhXKhImgTp53kVEboG676oF/Iw5/mXhuWP2fu0ZMn/wHj+jd6MkLgWI9Bd7xV3F6G8QZwXxUklErIk76LC1+BgBDejNdnIGRImfeN1EMaCqNKuPLF7WRS8KMoCWvhKSWqIlPIMkEoN8wag7LzpbMrLEQXs/O8JPaWLZMPj3qy5GtP8uQccLTEDorJi8KTLnO8b0ZFM5T18clpTiudzBqqW95z6SV+FLInoqERL81+nPzu8uxLLmlLVyZELWTJ9+PChJPm8HLJdUhrLdKAD7iqa6mqITngdQxqHAJsfSom2SuXsYc3KTwpCSpMtEPlkEy8Tj/ToxoPMqt2tZVUr5tcxnOEI15paRJG3PoaK09la7z4STkuVTo98HFuVDruxuU1H29Cr/zCFc/H+h1Toa3cxKMge3n6OZgaR9o8/TzHevwmzzLzuhyaoKq8SCSIe02LejQhP7aXBTdgVTjaU/HKo+KbIPJLQGOF2/zUqQAHTOoQk9dERvOVV3FdUFmGH22bUX1KZuaBOLXdssBgZMTg0ZB0joLDdcPQ+XztaQoLrc1kPJuGi2MzFq+0MnfiqqZsvwoZUtLGNWihBfYwvMyx9Vzy1du2bVm/KinQVKTaaGfRJ3/MkBcuL86gysviFkaYTVuJ9npxi3iBVE3bTTv56PzthqW/lPuQiQ8CfvOb34hx9v4HH7SPP/00xmEW89TDiTg0L3wMtM5PjUpDr6o8eHC/7e3txZD0EqgwIjCd+yG9IkM8p0wwzbZiLBHPnOiwGnox+IiPuZ2HdLbk7+Ip39z20l36LNXUUX8Zl8eOc8lq8SQnpwiM7Y15SHb6mPsn0bE3eZeh77usU+dRVzrCS9IZB+t1nhcSx8Ae226AU08fN/ICVOM8ykUjB0JXZNPQflZaLz88HXPtyX2JqUdFjMbT45P28vnzdvjyZbs4Y/04u2r+tagPSHkgceq/5UC3OmiDcYhBz5pXf19Z9xi7Juhdh7xs7t+ZPnv2tP3wRz9q3/veH7ff/8Pvtd//7h+3H3/0cV4TtOVrnpB31yVvcxj/XFdGJTzIWNRT6f5F5wWGp1fBzNOHH11Wh5vPi+5G2t/iCp68sTGpF6Bv5gXoGtjRvZSnlmiJGOQSOLTVSeVVLn/HqBSgw0iGcpM1sRILH4z6KGDyjBdN83EYtPaw+mW85GGsIRnvpAtO99qw/Dly7777LpuY1f870anSkSF2QAmHMJtW2XjZZPyVoe/w8olqQy8zu9MZ9+1k52+YiV0KRlS5ud8vykAjcijKKAlWo3FSqbdsKHDLNLi8j8T7HP1/1HMMy7tVd4OTnLO63gQGQ3N1A5xM+kiihqf5LBKnp8ft8PBljuyn7CKfv3jZPvn0aXaH614CjLJg8cV4XmcRDLn0OzSjaI2XZ6GFLjqSsuHl1+JDms8oHm45bippJ5EpfoZRWhNKxeoE+6wv2LSQMVrkDaMyKnket4y2yHLK594xM9MUMPLXT3AJb2E58zsgQaB6esCKseMP0m5YdhyVoy9lN8Y198smXYujylwqcrmS+Fgs42i3VJUf4pbl01UYEfPjtWoIo9MgsaCE6bH0EbhUIi/tEaawYAffrB88gTU0mhKLSBat5n1WEVaeqGrRtUYZQZZK2MAQpPN6JuNCJ8mImZmjQGdcHNbr5SNMaRKJZ7xo3z76FKh/L3c1K4OmFofinIZlXeIeBoLGRmGrxbvUum0MryvD0nTxwWnhohWedt7mYZB1xp22veTn+NcTw9Jhe7QNXJrzZ/R9/Mg/5T74yrAE3ILQa5h0ZQJKuWFShW7EjaU9fubyTmHijgmhsPLNPF9NZvj++z9uP/rxjwOfE7FBb3fCjMV2GM3jKo7OW2oePHjQDg720l7+SIFy4ZX5zIklfVfGYzcuYwh0/hKOshiXlNV88HJtlelyxQj+atRqZCl76mVhQRba7eOy/NrxtMk4xbgUlvzqU50w5+872cB7D6XxOtUdhk+NQwyI7oLDsetpXbJ6fNkFtiJzH1xFWjy9TR8LFr5Fpn0jyWYeaCr58m0gHk4IwZohOR56XGhMnrYz1qxzDcpTjcpZrlz5WifHwxM+50j4StzGtQEzF5A95XzoMMt8QOfjjz9pH/z4w/bDH37I5uOT9vLkvG1u7bWDh0/yF4+Op1fPvN3E8ciVCtGBT/2iAadBeTm7SjtlbEo5CfpfPLDAPhtUqCu+owfJy7yjx3r1qzSOf9XxvsrcTkFpdGavY231tWuil97zJx+erHoa7RouctuLbHe5oU3jJXdiKj9at1NRb0u5QlQXjC3coL/yS3YHjGHmg+3gXxuWP0furS88/juIy98yHvHog6jC0an0ylWoIHjP0TkTUeWYhYhPBFCBc9Ko7Ls3XYsOIq2QxJAoY6IErj5+hxC5U/T+Rnf4I0+D0ZNIpevWF81O2I1taQyCB0WZ0CcVMSh9Ca3KM9KdMifEbbs4P8vTeipIFc/Tp0/bKcpGnBqMTqPgoc9ONO8r0aCM8ANjO7lMRTupA1zYhJdOy83r8yP16lyjfE3LckDRr+GX8i2Yu25QRTHLz1LQNaEL/5iYupFfl5NrDMcTnubliceUVZovvuPqvzrzbKtwq9gWbQmlT75wo7NzR57Z1BFzQdCmnnZdCDbkIXVDS8LCETb0/hQNhHR7tDJoHXUrzg91DDMehEGT7IoJsuyKbhxIh0Gki+ymZuHWqfhHuaG81IlaqMjwqN9pX3a1UcjsoILYnR+GA7a3HxQLHuvMH74DxBXNnWcpNzLGo+gInp62feXAS+Hr1PPyX73svvC69QvtoMylRRc8Og47iK+3/PWd+c5bZKjqVTvjxC3yH1kr2culU+UsY1J1YsTw0Zj036lm0JGrGpRmM2JEugl0CdUhzEP5lUuG/d2GKSIswxZYx6X31zaKL+Wls+Sl2i+4QjJ4JK6UuSgKCz5DH6T5/vd/0D755JPI1/bObjcqxNAJIRxGZT7qDk97ulE5Tir9Bx1fIXTkP5mB1za8PSAnkhqV6q/Q6ThoHGhUkk9eUS4P5a3jMPSoWkVDtu5zrHvd4Rc+xiDGQmRBQvhRf0l1YAiHkcY3/A0dwAicy5uMj7AakLUZ0LD0FWyOnVenwOK8MUSSfFVR52S1iUufIrOmLJeeUVpujMOyCwzglujlQb7iqmZyQHD/wUF7/PhRe/ToUV4q799f+l/p6hr/inEV2rc2N9r9/b12H8Peq26bG56ar2Lo+eaDekDFQ5O8DotNQB6YCh/Uu/Id3oCvZJxsCJO/kuE7X70PeXt7vx3ce9QePn67PX7zC21v/34OITwN9S+R628Yq44eAcgJYS43a/wnr3qr3glL+9gNedQZFr8rruEZGQFf6XyMY8YxB0EYlnrvqcz862MVHgInFtfDPKzD2HpaqYHpIVHefJJ2el+JKmtxvT1+ab9oHlcThuvUBrY+C1f4CtdyX4Qv+uTzos+65fqv3c+w+83f/M31p8/f/yOG9YvZzSokEb6hsGugx+A6/g52dr9u4yhTeH1pci4bAxdlc6NB1JWkgu4rRggzW8THbyaBMXA61TQcvWTgpFcBG3cXmfsk2RmfXhOyU55OJ23dm7Mjw9SL5eHE8t7HvtCB1rSXQrJwQa80+Y8KM3anvvj8/t59YIGnrO4hQWEzAe1qvV4D4Y4SsU9OMBfnul+lBF/jTCPJS1U+iehiw4IMDeENOP27u5wCRTFDBz5LjfWDg8bkETyIonQCy4vELXIRlVv2wfGgjgXgtOrguQn76+WbupQsz+EvYRRODAJg6YsLz4zFzc2BO+Sh2Hz1Sy7B6KWfMPdSyZsQJI+kUJhQKSVkRMt2V+Ndl9UsZ1yiHPCkpV16y9hVgQRl9UE+MV6gLtfbqmgpm8JpRnLihRvK2rg+Czt0Kw/6NGRR+FTeCrcxtIec1jjIb3KDynr1cFbJvR7g0KFhJpQyUG3Kr6JRjpShY7fgIfToc2mOhtMXP7SZh1SCycZd7GvuJB0XotK29SRdfuocmzVlHxJKbijvcCOeu+vBuwHd0431tpUTS++JEz+tSAPe+oIrN+L3v7ypjEz5V2+boUmctqm/RmYMPYHRhTfyCTzzU/W0UIanzBWvMqss+mqjzL8+Rrd0QiPcnlfvcOl67wsIVzFwm691GawBQIMn7Wnw2hcKV5HJjJdyx0f4Gl9TRUs2v4QDj06a+e2hc47xEAbY5Dn2acZeOraOQY27Tt1TY1y6c8hM7uljoyxuH7ARTn2hjpMXVrcf0r5w9IN2NB7roYdy4vOSeU7kzODHeuN/vUU2NnDCDpzSYyds1/Yd38ga4z10Q4wXvH3A1Kn+4PMktLcazU9gHac+UTsPO3raM1/KlCNDaU6AG2PZk/8aJ9a85xh4q2fccJCJr75tYCy+8caT9sUvfpHwjbaD0a+R57/gfPDBR+173/tu++jDH7W121l7+8mTGFVPnz5rx6cX7Utf+TrryrR97/sftD/+wQ9i/N17eC+bAN9z7BsU1la9/9GwZNZNcHQfeNTr4Y9GoQY3OjXrBrTdrU3RLYw368kZ43J8dkzZDDnxhFq+4/jx3tDo17AL3AR16bncYNOrciGflxgoPwmi14gZuiHZZI3zlNL1yhPcyIz1+nroeDswtneBQXl+pXHt7WzeOlZXH9VGndq2xpzKuk/anMwnQ2mTZCaGlHyWVl3VSKS8AXAlC85hM513NdIDxyv9xL2aeu1+Zt23f+nrf5vgP3O0HVt1hIOnbnDiONBjcBWOyiuFatzJHcW3WoajouZEuUNpqcRVWhqeqyxOiHtwic1flYOqMa+D8Ib+qX/Yvx3Fp1OJnZ2dArfarlDwp1dn7Qzj0qfrhNeeZSsKLXqVclfytB8lySeXg0hr6PmvBreXLGY+tseCNlmb5D5KX0XkKaonli561ldZiG8s0uEJHydmFgL50D91P47vlQMXCm0DvOkTdbMghCaMCx+QcMJCb24SJ15tQSPGXQ2APYd+VEQtHMX78DnvICRuWt56+qSyi8IozW2/NzIORa/f8If+y3v7cu2/BKEEveyjUekrJVQksAQEBVObBkONolrwVBveTC5jKDFlFF805lcCo96KAl0ZbUXT3PMjrUOBpIa00l7yUkcMNtDj5EcJiyFf6wpbfZQMc5JGJUYWWANTh7pD9uKSZmyVE/JrAYcKkAwjYdCkctXwCpwwEpM2KQTe8beP1oqnPUPbGnxKDBo9AdeNxWUYlipm0Ya9fGILCtNpqbJlI2Gs1Mqk8j7aAVCcHc64oJqN/mXi1IcRJhv1Ty0MuGPXzSDgnM/2UazicNPoSQfzjQXQBSQLC/2LPCu7yImGpe3Jm+q091TbIb9+iv/CZNZAkHPce8yoZRG4qEdene7af/sVQmgzI0AaOY9haR0b0olX6kEQw5IcooxI6BFHKEAWMnbU8xM4AXt7ushHvPjlvQ90KCeWAUMI2tBiVJLtQ/ohPGkLvGqRdwRiwOty6RO59hab6Er1HvrCUzH1hnRZft0NdWkIr6A5TdqHrhuEVU5z1QS4jIE6Dh1iOz6A5aZNvRBDgtD+SrP0ibsMS8dQuskTp3AKH96mojfpYWRWXeWDOeSpt6Qthrz8C4KSmfAp7Yg3lJNHQdpNgJMKx2JJRv8UJ3/9owUxWD0jB6K68rKed34+xqh8863H7dHDh/mXtd29feR8o/3oxx+13/u9328ffPhj+HHb3n78oD3c22kff/hBOzo6ae984Uvtt/76v90+eXbR/l//5T9s/+gf/3YuAT94/BA9PkHe7ZP8d9zGqa4EQbNjrW7p/JNtGQcMs7zPeXsPQ+2u/fCjZ+3FyRkGG7yzN5G1mm3Vdfuj4ZxoEMk/51jxmOz6SXrIRvKs0stE5tycHygQ+pDSpg/pOH+9rI8sZJMJnAMcaaAulOR08oz14NzDBgxM89xM+6cffqL7aK8MS1DYpBniCr6MdDIrS9whERfAQabR7oR1hCWj5Lhgq3/iKB4MROZDQ0+9dj/j7vGTh/8JQ/amolO600HFUxZB6OMaQUyIS16lY8A5s8xTGFxwXDwJVTBxmaQKtkq1hD8Pzyj4/YRya8fX+tTlNpWkl9gvzs/rIQLRMCdclH0fGNtP1hZEftU9dT+yj4JHseben2pbOnxafPxdVi4TaSgJL53k+wTmeD/lCrvUlXX6oNKkPUhJu3fj3xLMy+THuZiTJ448tIRSmnkSAe316h6I7pPFCRGD1D77hCaKKy9wz032ZSS7EHg5bJMduN5dc/76jvIt4PO3bPkrvH6/DDC1MGlcushAJ0pfg1jj7Aaj0VMp6bq60F/Ga1Tq81olhlC1XYttTeIsGGNs80tIxLIYiOmPvteFKYmnXDqKFsfRMY+hYp6KGT9f7PE2YF2+Q5yIE0l+tdWTvazn+bvITFXlM9KW/JEz4hWMOsq1uZJQFQaSwu6iEfgOWErP+gUbzERNysOaN50HgbSeUIRzX0GPERaX08+c+PaStFHx0QPxm5/2uy9KdaYBSHvSIK4q9TdGiPwnHhlkTGJYuLgoouRrdJWR6bhQU3ooy8ZPYy448fAnRlQWpjSJ97K2i2Vy4rOwGJMmPfALI3948wWK5FVVBSf1KRAHtARjMYBkekHclK7akeRkiwZvMnztXrDCUC6hcM7lJJR96xQSZbRqlAGUCulTwad/6ddtTvrVKzqNPeekD8/4CjYvcauXMiftPM4HgLwX0LdNZL4zlx2j4pMMSSv5TRtpi5Rk8FNziBAeydcYtl5x8J5ZNvNyKPdZ4qOXyZHyMlYGHlHTVhfcZaNZoyKbBspzGVTd6d/2dT0KlsIBuM5ZJ7uiG8xPI5bYiz62phJIiU5APTkpSGF3y+mK228lOA6y3bB7Retzn/tce/fz77QHGpSsIfv7+/B/s3348cftH/yD/6r9q3/1e7mnfpvx8J7JFy+eth/+8Aft5OS07VHH++h//P5HOa08PDxs0z5upVPRYTQfQ405E9Ho/Mgpdu+nBnkdhNxh3D5ov/idb7dv4ycYmD/64OM8He4ldvubOnaBMGuswqojGPrAn4D1Ip1R+Tvic9nucUnLuENrXngOvb5WyCe/czUNGqNzRWDbRJQ0Dzh8b+0564EGZV4r5BpCvuUxKv2kou0YqT4ULryAARi+gmJPz8uX2r3P0pxMKe9zuuaeYZVl3VCwhIknDcxrw/LnwH3rW9/8HxD8r+cConfAM7glNxEjhTEB4q9SE0anXAA7YDypYIkiaqhAVj1dXkrLbHUiuoOK0dSNJ2+ON/8aBezNzV76Nm47OR1E0Otmcha2OwzH1at2t4aiw7D0iW+Vt7R5Q3lN/KhHWlX5Mj30Kkp33uSOMu9n8knwdYw3457YeDleGXcjGZ8++CkFir6GKmA0binzP2+vmZR5PQu031y5kNQloysUig8n5F4y+jPoFING7HgCft3/bGaB0Wishaf8BKPXe+J8kW0ucVvXxcdxgB77eo0x6+V2X9Jr+7MLPHn5X3RPMKDtjkWHxtsK7a9gQGzQMV+UvO0/JbnIaWw4kTP00ufpkNNdSh07lWuNuwqgyvQucqtR9FHAmfhVXicgKjRrFY7E8fwU5h7YHz+2O4r18ioyJ0xcr59Y/ZROqx32kLW5Y8zdAIh3XgacLkaKHa5UPmkrSIsWfQygHOXahzSWhUE6oqwp8jTJkuIXGaM+mcFcJJCo+ipXqiSrwMwvJ6WD2jEGRSZQC0akhn1P/0d7STgyOn4zVo5SjVeGltAAUYhxmdMu6ntZNC8qj5EL9G31z7mjASOGuzs3fXYGBy2j2ZJrfJ9XtuHHckHS11TrHDLNz5Cleb8orjEXF87sFFVfgtWC0XBB9XkqTFUwGHIXN0fWQcgIjJOZuB+5EoPN/DC846fBGGG41JVnzG31igZ1Ttj5+FeyGotuFN0gK+9elnZjZ5/8z3XnhOWWiVN0nlhqjLkJvEZH2OTY2JSTVunCU6+6QSHt5xVRyOa1V2Iioxi2a75RA14JCqysskQadJVnnzB0CaPfIsQke5ljTs/St+sbN8v2gX72zbT19PZDFyPAiPhozXiBESukoT9tCKdLOpCLPOJjHMXkwBZpNS4CWmNvZ7t9/p3Pta986YvtrTee5GTOS+Be7Xrx8qj9w//mv23/6B/9N/nHmu1t/xFumucBPvr4I8oPGZfrdoKu/O73/rj9wR99tz17/jyb893dHcZDnexVNnU9ekwaej89qMiVEXgTMhnP8QCq9536Zxtf+cqXcur58dMXeYflS4xYDbXQ3/sXvlSKT/EkbEpKZ6crXrJpsmCHC5/GODiPoMGT3AlylhegQ1fup0YHpw9WEt6AhHNeo9LL9BqWMw9k7lwf7V3JhHAyPKTg/Yehcp0mP7cAdJ0hYOqE1qocPWuYDrrJqXSXkldhRkP+Es9hVGRkUV6lr93PtHvv21//Lxiq30oiyqwLNF6BXhzJ9+Fcii8UVQmRn8rTADOuF0Kjw+P4bbwncBg0Xi7wJbXsprw8nFO+rqivUa7uAMug7O2DZWt3q81WZ+3p8aft9PqkrU5pUZmGbtvy0rCvBhmLAORXX8x3MQB3Tg+Ev0KpooxVIlFI27uhWQUAuVmU9EEDXblHk9AcRdxJ4rvJpNX7Fa8vaffKMl9AfICxVv9R7ot63e3qxgnNuGcrl90xLjXoXAjyfjV5SDu5HzN8Aa8WgDygP7lkHsNZpS6NMkDF4iSUz07EukykQhmLq6ZFv0pIuW36ZG49FKWx7enw6eVZO744zT2s9XQ/PKO90EO9+MTDWJsNHYuNhvkVRG46/+IEDi3kWc9PrRjlMobyt/KCzbaoJ9/Sz+7MKww4AUVJXRWl+br6lecoSsrGaY0/oKOK/CpeiX8hw/AKnrjQpx2/1mMIHK8YyzAyEmm/qZdTX8uDA3hCxCP1o29tMP0j6Mo6hpynQvRR19V+KXSxB724F+pXyOAUsLu0QwgpgStipcuEThnRKz9SXWPpmCk/OZlC1nROiWz+skD1RRUeeRonjs2Jt6hs5XQMsHn9XAlgUc2/rCDbtl2LwcKFbhp2HB120+GdvO7EmncjTidJd6M8hrz105+aT+EEZZG/DieOUdtFNgNgw+GJtYs3kTOc+AfXk8ZrKAhhC8pPrnjQx7wFQpRuTuGJdy+YoUz4wveN7fpzhvSDcc1mlnqjr7Zgnrz0lNN8X922i/6hV2yoL6jnfZf10vTQK622U02lTvWn5oYvBWeKRq+EdjB5u4OXfhubbiigUBq9xUD+FA4NanUMqSBOe/SDiqHRMVZGE7/VqPRfYUrnOBa5TYaquRyPF7EnqMUS+2uWP1KlEUEevNYwTdz2KLLf0pN+dVd9ty4Jx0fcSXipt7Ud+PyFt99pX/va19rnP/9O28GYnLGZ95amjz992v5rjMr/93/5/8Fg0tB73B7cv9e2vQK0iWzDDzfgV5TVtKQ/aF26S39pDgNV/jsu6uUQQYEyVVe+lHF4waSP7NC/kvWVdnZyRJnvKF3FYLtpH3z8krXqsq1usM5tKBeui6/2d/Q1PLUtmozOtvuBqTwpMZ/Meb04i4nnAS/G2Dm7SbjpvZWuAYxp5hy+dIUflj7kLK82wqg8u6gHde58ITzjIx3S4/jnDybSFLX4rt/UrR2ljXRwFBnMWEtThks5kCc4GysEPe7XtP4n+ZA8gZbw52oOZamurq6C1+5n1X3729/4dQTov+1JZxkjh3cQGT0HOMYQeRn4DjbcK8KQUVeYhC3laV7tzNxNKeQ+NTdpB/fuoQx2ynASPz67KiaBdbxPyLhexaZxo5G2d3+3zVYu24cvPmgns5N2t4EAo2mkITfq470sXmqAXxVuiFApaLSWMr6esZgy8T1l8v4xX1LsZWnnQhYwcNbkts98qO8CGlyDR2kFz4S8AZ+nlCtMMPa6bWdK/7b3c6O+/5me/+aVn2GqXqOtX77HF+6bGCgq+ztXCmgdC+m4fy9pFJPKQ2WRBQ0vcmGiRPQ9XSeMuGJHn+o2QhXx0nf7YvveN+WT8cfnJ+2ShcT/h/UdZnkfKDAaeYa64IEOlbIL2vzUT7h8HPuqo7M0aeNhxEjTtn0JFCmR2UYAqy3jQwZTtuzkCXDZWVM3pYIZkGcffXdp8ZjyIqfqyVn6IK8cUnN6LzqNIpojyzissPufG9GGLKjWyckeMU/Ts+BS32pS5HDTeOB0khC5AXeMjxDVeUBe1YF24jX2RZfsyHtZyRe3ruZeyOswwFqOl4ZyFQ+e8BdeUG5xeDfgccxa8vTQQ7nte4rj39xJ4SabJf9lS14GvfQQX77/LrIMJnEMvLpsDrIQUy3U2j6x7nWC+z7aIWehwzq40EnIiDFPqk5OjqjqPBh45GZB0ufRTsLy/nqybkw40ad5fJ3E2SabRvohGm/rGZe5YU3K6v4+5pfG5OYEQxS9BYJcPoQfvp5FuqRdmrLpYV4P70Y09zuHFjd4PrzTjUnxYxA4DnM+44zLb3Vlbu9J3ymkIUl18V0nvkY5mNCz4tFI6BtTN5ngFaEbRtvIw4jSCn7p1egzVa8TcjxNSUAZHL4JwA2Kt0w4nuEZ6sc5VK7LFbFkiTSj4BgCD6w8r/EBxjlE2Rjb4Rb6RLJZB4yqH2l7Z3uzvf3Wm+0rX/5yjMq9vQM2Nbft6Oi0ffTRp+2f/rPfbf/8d38v/1qz/+Bh29ndzWVwjcpNr3iBJ69Zs0HGR7a6odIw9f/y3WxPt3dy+KG97Ml0Xgl16a0AGJVejcMrK/LQ3jomnhxfnJ+2Fy+eQcvLnADerLCmbLBp2NhM/5SpVw3LkjXdmNfhX5gH74UxLYBjX8nAlAT7SxocXurO33waeohDO2Vs1vpQc0PZUUZbXiXk30TmJehY1VfZVSpIQgkHBTKJepENqeO7ejNmVdEXOb2xT+RKGF/lcxizqUx7tlv3CC9NOFwOhfhE9m1LYBuKK5iSH3IlAa88vHY/w+7R4wf/J8bpm4pohFiPi2A7piQV+Ci4np+y7ubCIAzKplePMxoR6QIXBeICjMD7/+Iqd3eNWZRi8NVi5I3MKt/Rjm1fo+RMb7FTXZ2stPPrs3Y+u2D7RAtaY4Bm4dQrt8ohedIlTQprxNcEgpz28E5q//XC0wZld7xQHRWD4i4FZPuma0Liya9FFO/pqLNUEuinpHiMsb7qJWz/UgzvrrFPcC95aWTmP1oxZPNOMS95E/eeyVIMwFAnf7lF/S1f1B5fl3N2pju5fG18q5dbL7iok5NKeFjekycUDJ0rY5PFxQWGT+iVX5CcxZq4i5X/aVuGXPU14xKosDTjJt9yoiw+26BvLrSBCy80inA97CWlzC033r1Z6la96dRJQS1ppTqtK2TBBFaflPmOQSmnasQyQ/rheKcvlW+67vu0zyo/cYgPbD2um9e3FfJjsOt7b2wmBn4vt6phZG6BRkR+OzZ86LRAR5zM8IgweMXVQ3F7QhNe9koGHWKOJ3k0Ki7zk5dfXCdmAStwJeRLXNLmq7I7oP2AV+kTMi775Jv3RKc4n5oTzuHkgC9zLX3seHTi4pNTE/DoBw1Gy8lxPxYt6qb9Xin14qrv4XXVCNUVx6c67fWPLuXAWy8brkxW8h1D8jRchmGsz7/I0K9xJcVbd8Z9k5veuuM90v32nbSqHujOtqS7ZKzaHf9OI27LohfwuVLBXHI+Rb6oM/qf/oE89aWrz8fI8+gn3q6gwZp/V7EB3ITybYRmSuMT6lq2QbiO9yATe7NBeXRDZIZ8Nx3idYPprTOOacZfPtoGjTB6UhV6lKucguM9VZcUdUjplKJfp1yKIHCdH8k3O6HSXZnhWZ+TzrMy4kv+1/nZ29lsbz152L7wzudyCumL9n2rxaefvmjf++MftN/5nX/R/uAP/zgvO9+/94DyaRqyXe9hF6vOU/icShPaq8Coc6fbGKL7bX//XvRqTnnpqkZXrtz0fuqkO3qEUN3iWqYB6ro0E9by9Smb0foXniEdY2wNjRoOvKajT+R5oMjTh8/mDmdPXGfoh31zXrKGZQ1hDVC2Sk8DBQ9TjxCqcmBQ78ucLR7YdH5DoDTWCOP6uOTqQOK4Xjho09Wcti8F77fmoc6+LEHLTAM7ugBJ315x86R4K1HTy0rIhNHX7mfTvffeV756c3v3HzFOqAwGzDFTwBnIsWNUDiyLIiE/SmNJCBaD3mF0ZnU/z1LoEHLbUHmqRAXRgAzqAhMwilpFLm5xxoPffC+Fr6Alz2Zn7fTypLTpmpNQD5a02xESpG4+pnuIgKKfU8cdeF6Ci3HpxFvxiWui/nuPClwkdjE1SbtoiiBT1bTE83WSe4rSvNckp1e+1qFePZQykJRSJUUDpRBqYXGh1gj1VS5ePt/qfpv0lrtnjMe89BelsUWehmieNsUAHXjEXaea4IcmWSCpUeqS2HmY8Uo6XUvf4oi7m56haMbfd+UybXgg/dItsP3ofVGpxqPYGJugBnEMONvjEzqsRaG1i4+OVbVtsTw1nrxRZl09APMyvJuHsXAFp5kZk6rXW0gboSFj1BdhcQlFWCdcetJVMQ0VvsIysnXpf/rcvbAjv8d18jsULFcmTk7wDzeH5yMu+6XJ6ryL73mRmw43nPFK9b4aIzKHm/OwvD/zNPjKCw3nlJG059ysUBx+gpQWXKBGS463J2vyIAjJz2YLWemp8FsX3i47kskLj7rr9FS8AkV2Dms640iNJXyJJkn+KBckheKoFsKT5TaC2HGz3HoyQBRlHGtUZVMLPudY5i/80fjTqPRePR+kG/d6i8WrIBqN4gtf4qRHrhVvvBwun8xX9jw5iwHg/W/oAB/2yRO78H/0N1696kcZnhuV8poxth+Eq8Csg3sT+CltTdkYTq9nhNdtG/hd4CbWPTttK5eXbQN6J5Cyfg0t0Oc1Ht/vqOmTh4HUyWyabV/8ntoZapbQW0Ly6Z48tLdlmpW85s8OiNNkfrPZIa5zDGBlLyv+V1mfQ3o+8rDC4rtGxAa83tvebG8+vt/eeetJe3DvIIahJ6svD0/aD7//UfsXv/v77U++/367uLxp2xiHWzt7KZdneXMG8Bqp415w24N1jIs6q7Fh2GkPHjxqjx89aQd794H1dVw+QHrZLjBUr90UgC/jLZ8i93qMtau6lcgnymmRNQT5iEG5AVfhMm2lx31cdUMmRzjcK2lB4bNZ5ssxNUJ+kRX1rrc0aUjmsCLrgjKljgJOhouGQGPuGjmIjodO/wPcd1bWVRPbUZMqscZpoeuCajMIXPIAGuM2+qHMmlNwNfeqbAQpsRNpp2D/tW6puPqN63xTPl4blj/D7vHjx/97hPw3MmpdAFzIdBEQPnkxeB/lZYF3cpjOoPcB12UnEj8POhxKUyMEIXS3qNIY9YWpxZoyJwUK15rGkx9FUDe87+zvuPVuJ5fH7eTiCEMQ0Pydgh5cBEyT0G46Sjnx8dt/aj2JgvF+mBiU3qyd/+d1ctQpXe6BdA3tfcmkITEWLF0moJf7b0h7xehOBebJYf0lZYwG+wKcWPxkkvb7UsI+QrGWkvAyhqeO1CM/BmNK8Taf+tbxKw2LtN4c8Y1yxyTKAmevcgKdj2DwhbQK+ILF6JyFJ5dIfMKdxcb68t+dfdoFVxlkLjU4x4e+yQsv/2mchtO2iQJSqUOBkHGme0yQismAYoItFHzqBU0WJ7PkXwwtvGWdItIFJ460rZbscfuaNgnLSHM8Ox45Ki7R8yMdUiEq8zQuIud+7L91qJvFDh7M5wphxZbcUkZRMvCKmLZUzuLD14bAxaDkvfLpH6G8iMjpg6sjwo15V7/FByWs8ukvibGwmI6cgrMQjHz7VvnBoxwCN5z05FIazvyauxpbi/6Hb31c01fi4Zs4O426tO1Y2naqFkzRVC51Osi8fz1chkv9JG2v+qtRlDlm3eTIE8es9ymIewmwGny5rEm8NrjIHCDOVS+D+oLtnd3t2sT5AF3evuAlakWsZF2DQjwZxyzmFGp4iBuYnPQ61tDoJtArC/lXmBg5zujisXx1rOxKGS5liNq3V4zLMb/wGnTrto3BM4H+TQyGyeU5/qxtzE7bdHbe7jN0j7c3MCQv2uzwGUblrO26mQZ+FdhV6qwx19cwMNbA76mm2kIJcNTjyVuzHbyGqH9kpm7awHuKmKsi9MH7wyOzkMdv8T6YqGDHCOzvfAzw/go1ZFM/n5/ig6caSXvb0/bWGw/bF9/5XHvryeOMgyeM3jH06aeH7ff/1Z+07373+/Bute1iFHop29eo+de+uYcdwzI0gkvDK6sE/LVtus2QreTWpccPnrSHB4/adH2rXV1ct5Oj03Z0eJy/ePQe4uGv3XjDM0NlwP/T9/at6Bv64r2aV4zbNfhvmdua3va25OIn5V435DxMiatIwOKjDUKzslMGsnLkw52eVpZ8RhYpSxup5pzSqLxtM9r3pPLMS/vwx9vQ+MaVDpQz9qHTZ9o+MXe83SckKpdVo9qAlmFYSp8Y4jreTnyHHemf7oo3VFwCCR06aaCtyEXlvHY/a+699959E3Xx9xnI9bEQ6DL4iTCOXSkON8oC2wd71FvUL0VSxQqkv6atWwpE5W/aMIvpCJkM7ipzb4s7ek/m8DndVNngdw922mRn0i5uztvTF5+q9TD+aExhDAmhMO2X18Cxf1WUye0TrfaLzEwFSM5DGSwehsLUpXiNkcKjy03n8KonzeBHpCC4pR5G5a0P73ivJztVT3a89O1kH0Zy8cF6xDM95JcTEzTQlBMv5yU0q8ghpCtqPKG1cn8Z6TRvaN2Exe9MQD7573TJq6z0SyXhDdlZnqDFS98sYTEK3b2eX120MwxLL4fnXATmlFIMBeWLscETpUNu3b/aTzilx3Ly7Ez6nDoA4oQPpuQnKy5jYR4402erhHh5Wn23PDwIuqrv+OkCmjaJ6UdmAiPUQyk5DsZH46nnp8OWs8cDv2HJrXVV6jEKyFeJV98Ig5eaQTTHSiim3rchA1bhUwuoC0Rd1ip89NV8fHDhg5m0/C5C9WYVHZbVCSf9h2nk2ADOuG0XzrGREW/oJS/0BzSQRCotvHI7DMu04YYnG7/CIf6ixN/O+54TuogWXHLilY20K19D+7wo+TrrDMw/zdVJ+qItm4jcdBxOScuUFRHHOBMn9epVaIR9AayTMf9JZ6vdu3eQv1v0lTEPMCy9mqExkEvi+DyIo3FAXcdC3RJ9Bp68n9YnQMgfvHPB14jUmPS/2V38zc99uNStzUvvCZFa6MUNfTFQyw/aEwfW9jT4NBDXZ9dtAwNn5ey03R69aGtnh2317KQdrN+1LzzcaV96st+mKxdtZ/2mvfP4oD3cnbarw+dtdvyy3Z2ftxWMDE8yxbUB4lXayaVy5MFL5+v0e528CXK1xeZ7G4NuC9mZ4icYNRoxbvIMnacQH480MhT6Ijj393ZnVvIozIGDdfGm5V1C8cKr6eZGe/PJg/a1L3+xffndL7RHD+637a1tjMf9dnp+1f7wj77ffud3/hXG3U3bv/cw74/UOPffbXJfJrKgcZp7DgnzQI60QKZ05L57jKZbhu7idNaOXhy3w2dH7cXzl+346CQPVOUfaDDC49GN43V14mBIMibKkc6hvUIWNCxdLfxXnxrjks/5fPus6/TEEZfuhbMF56d6SJ47L+uk0luePK3Mu1DDP+oCDeR8jntI4EmlrzzypDLvqYQHNc/6nFy0Xk56yC/Zs/3hjC/6kr4hK7X2WyJ8gZFLpPCKQ/jKq7Kkl3wveMWNOgnpj+Frw/Jn1N2//+h/w/j8W07+CIaKl3wHzdDRNUflmTzDnl8TqaBKChQkc1QG5amSsghDlAsZfJ0Utuli5Q3rvmrIV+qoQASJQtYoI8x9g/2UwLq28RgFs39/t53NTtoHH72PIUgdDUtapxXBBJy3HbqS1rkQ4KNIzCfsFoyv/Rn3N6U/qoT0A4y97fp050TCJwMvvrx4HV0jFYp+XeYuo9L44EMmoPWhWNw6gyhX45JEe96Ev1CA9bErZWwVNTHsBKus0JmlByCXvxiHeOE0IMFm01EkyRO/ceB9+fw5u26VTv4bNrSVPAw+hiRDF9ecqhgfRqWLbtE14LP77M580PkNDYng0uf4cCRx5aA3XHkkK9+4kla4wp/Ee5vGrWeFAsBXdIxnxrQ7qnQQDWCr9Tr0qcbL1l30GNEo9KqfxY9PFlTjVVlE1e98pNeFoMr8REZJWif3ZwYvueJNWZUTTZjhgRzjljtuFkuyscy1AscLOE9Unbkv2SkekbZeNlGFaz67BQ790OgijGGV0x7iOa3M6U899VzCQJ3U44fxTyNxoS54K1Zh8gnm/XzFLfIixR1XaKpY2ktZZKCyytEv8jIuPc8gPHGeJ+ybRfru+1+3d7bb7t5u28Wg9AGPne2tXBXRQNKAUBVoUOZpd8L0zcEQG/Gae9Wm/VOojeeVQzEo61K6xkxOJCVBWuQbXv0hjjIkmYvMoTJYqu8asFopdXpJXJmkqmY9NiOGIIYe5evnGJSnL9rt+cu2vXnXvvLFJ+3bX/tS+5Vvvtu+8/W325e+8LC98cZe+8IXHrW333nQ7j/Ybjs7G21rwhhfz8q4nF20DfrovZmr0LAG3g36qdegnOJ36ccB8rBLX6bI7CZdrheI03v6E2lKH0snON51L6sDQQGFJBkD4OFTVoJuJIU/DpyDlnz4yCbGe80nGLMTryjRxsXZeTs6OmovT07a0xcv23e/94P2B3/4/fb8+VG7//BJLn97dSX3EGJAyVtl1le2efuBtx54ahm9RJmnzo7t2dklRuRpO3p51A6fH7Znnz5rx4cn7eL8EllQB/twzkWNRR8bdV9Gnv5nIw3leZMGeK/wLAfkOcaRQlz9yq+ML163kO8u07oeyTwhlIWRL9cS+qcxmfdUKmdsVnLbBv2Sv7rSW4gMOL38rTHpv+no/TOMurKkG7ThiNTcKiT+2n4nM/RaNOgd+nGcVlZ+4ZPqSpf+NC0eYxQEwu/gQeUZVlCR8gOvDq4lnIO9dj877t133723ubn+JwzYPYdIQyvKjO3mOELX5anDLLAKhQq5hCSKMYpC14dYWOJeVq6JM4RmCEX5dYxGfS5rq9h3drLryv0qKEpNK/+xRkH0fXA+qS0+FcXlxay99YU32vaDzfajT3/Yfvt3f7utTqmB4pGenBRKioJuH/g6+esyVym73EM1oy2URU0UFByT1b8EkyZvgLaeE2zZjfqp4z2UeN+XnhMy2rjTqJzhryi7c+L7UA0KvD9d6D2SueeSvtblC3eXKtPidwwMtYL4aW8NvF7myitOSJeaKDpMC5fX1jjRMrHhec9XnahXvBxTO8nUiJKVr4WAMscxsHX6eMnicnp60k7Pz+C3T4IDU6ACp20zcpN/1Kj4LRKhlJQCntcR90iELocF2A4TfDgXmFFJTMNnRw0fVFUxJqk7FKZ180kIPSsuEiXHDokYYjybFo9NdD7IgzIKStmZ7VsMEkmeZdCF4nbnMh8f2tZQzIIoFvK9DBhaiV/jYyRIAAjS1zRpD3D+pC1GK2V9LP0F3mqmQ6vZ5F1f94fDujPf/sZAMQM84Ts10wfL+GScAUgYV3MymKhThizp4CaWLwCd5/ZXo9JTEO/9Uy+Ukw+euBGlaujA23beHxvDyKZDHXF52fsZWiUqhMUbCJnyniGMJ3ejpPSOEAWdDQ0fe1D1yonWDWvxnTbpg3VzkqZx56KcvhiyGGMAZr5DcOkJn55WVxSyPYxO8eeJYIxL54s4dcIMI982lY2izyenvRw5UoMT1pF2cwqHb5HIi9Vvx31ueuB6Zd836zRLfq/l5ecpXsNv5XLW1jG02vmztr1909764qP2te98tX3za19uT7Z224GnkBcn1MNInq61O7qKemqX6Ensi3by/LR9/OPnGFJn7foCWbts7fDwtD09OWtn4L+GV9fQktuBoMHL4IOXGm8wEZyTdkH/jzXA6INvHfa56SvHHLg74L3t/MbBSR9IdF7l6ow8BFeMM9ry9W1C5RRurV6Xs7FBLd/jlrduoOc1MrfWaWetPX0GvU+P24x8H9a5RhddzK4ZLw1CICBzOmUTsY3Hkq4HJNkg0cp4mEq+3n/wRrt/73H08vmRf8gBny6u24sXxzFgZzDnbhUZgHTnm7LimHnvZhmWPhTj5fGrrJv1gIxXguhTnpi2+/YMT59LFkoykraYOh4oKDzmSZehGkaOKUl5FRL88h3Evqu0Dl7ozxowykyhDA51nIaul799oChGpafqkXc3WdKl3qESYfqhpKVtW88oWbSYx7ZBfuJ+gqPSKQEg78FNaXcWUW5gP5iUgXM+KdsWpL/m8Um9NNJDnfFFwMi/dj9z7vEbD/8XjO7filA5VF1oMvQKNT4pBr2EqQuKCqHHdZGl+ciXGwKyyFcwjZdIZGFWETM56v4ZFB7tj3vzavePImLiqk7TpBlOFGBusebOr87a0elhe3l4mPsi0QaZUJmAgyYFnlj6mIlkX/DG7asCbVsqTT3C7umCYSgf5C+5mjwW9Q8oQJj8vDw7DRaEi28ug/dLX7kvBJrEX/enabRIZwV18tRpDBJCF2kWUdOyMHTzUXEJVT6QDiG/+vqYVyQ5lnjqp9y8OayeD3S5VLvI+eqJ/OuCmw0Axa8bisXKi5bNS1bF59C6ZGYsX7m0zY/hcHX5svICG2/dApqnLXdsPlNft0xPqhZBga24vleSEL6mCqrgXCuX0TJK5Guk1MJRl8GBS0nRGk+ZTmUcwzWIR58cUz9mL9JKmKDKesE5QsDQBcMOnVjxvfKW88sZr16Ix2ReD2L/TKfcGtA4lH3as5wscBf1BZUqyFZO9Vyo+tyIERq5Hfy3sjgKp3PLBzmQuHk7nSpot2/kWS+h+ZaWrASf4fCkh5zrqr0R2r75w1edCqEX+moOO571tgc3iz69PZ1O2jbeB3A8raw5aW0Wf2XehdeHL/yf55mmEZts+q5eumZe1K0x4O1zebTlFQlPjXyQpE7eSlbEXPpCL+3Qp6dcvMKUMcs8i9dSrz4ZZl44Ph2F6VUmtCeKU8J16F1hE7hxetT2J7P23rffan/p3/nV9hf/3b/YvvKdL7f9+9M2mZ22i8NP2Cw+a+tbGGtbqMq9tbZF2d6T/fbg8V579Gi/fe7tx+3dz7/Z3n50v+1gtE3XbtvO5ko72FxtO6vEGdctzLjNOwzZm4u2en3RNu6u2x792IWX/vf8zcU5Rt91Fnx5kId45K8dQLCN5l29SFzxoXgBY8IbjdB46+WUciNvxfBvaVevb9v585P24kfP2lMM4WdPj9qLwxP0/3k7PXEjA/83puitu7yP8cw/iMCIsp38sQS4NMC8f16jrISGEQ7Pb7KB+JVf+6X2S7/87fblL32+vfnkUfvGN76eF6W/ePmiffjRh+A9zf38zgU34V7qnlHf24d8F+R4bU8umSMzuTWI8XM+0HsbjJvrO/tumvjcWUZQ5cR6mTxz7Qhf5Y0HMxiY/qOOL0B3Da2/ncQHL21S1b9irIcxL3M/Zd1Tqa4sN9qutRH5ok3LlkmCkoQUz13oqxhx52Q3nHFSwchWGZ+hD3SV09NLbcctwIJ/AVM+ulXXs14blj9j7jd/8zfXT46P/x+I0m4ZWLUsR5ETL6Hpg9hdLSh68iNAVU9nXilo4agpyFwIzTePMF8VvoofY9J2EaoyZmbs3uv+JXFbqy45MDkTki9eKD09V6Gwyz45ZDL7uqGBu/DrhhDaxmgn6RDfy/DzxQHFUwp/nHY4weadmLv0mTLXthgB6SiQ4E8TIZ/6eA3H+n/lfkIZ/CqHWpSKZyJyASNgLmYkNCQ1HF3QvJcHBe745EW1QgCfNL+anDar/rqhzaRFi49RaIEJSarW8juPR5HwESdt2p4nM/5bUL1ao0/6OGr0/qayOI0C0pNxQy7KMZYkw6eePVex5vORDdbtbE9cWox3oEUZPxmfV5w86Ityh0m3R4Md3GGpaOHIJon4IJchiSv0tfgNanPZGtgshsQzfuLIp5xoilvwc4kHP0lv0VEqHLfEG09wQlslk58x6PjSXi/MuFGWEvKSX7uqctQZeCqsuvEm024tJgOnWH0FT9FQn+SKK3KdBD/EIWvRNxJuDKEn9+86HwIXKsNGYc0R1nuVh0tb87JyvVdxo7zi/oqx6mcM8GOzWpcEPYWsOe1tNv5N7HTqHxV4n7Z9uMvlZg2PmU/FEl6z8ObKAMI65mYt0M4hqLH/tGMbubSNseKVmcxpfDbiwMzHqvc9tHUYw5xsCg+YG2fp0Ks/rF8GqR/6CkxeuG8I730+ccKcrHsqZ23t8rxt3V22N3ZX27e//Xb7zb/5G+0Xf/MX2+7b99rd5VG7ff5xO/vkg3b4yUftBH25snrVNnbgC35lA2QYiLezc4wtT/S8j3G1bU/W295ktT16sNveeHTQHh9stQM27lts5r3Evk1bWzv0fQNDE+PzYHOt7WzQd3Bdnh1jyVzlBH+DMah/MLMj9Ate1Avbq3/VQb6kDXMLUvee9mo0aVROPDDw1O/orF09O23Xh7N2ewFfb4Fd98l8r3btwupN1gKMz3PvfWQcUADqHS95T6Ejl78xKpUJ23eclDhDaXrzjcfti19+h/SsvXj+NPP97Xfezj/x/OF3/7D9+MMfqwTg3SbGbz2kqFHpCaXGmq/s8UpYTpadA5TVez7pHkyQA73L/JSMJZ0MnTKDrBCTJZGDUUiRcq7saKwb5qTSk1c3NOErsFG0zB3Szj0PHxb3VHad7sFMUJa8/jSXdnvbBaPRaLiAl77hBB0HR4XSMS0pXm6jMPbQOkktnO2OPs/7vuTGXJ/7nv/a/Yy4r33ja/8+Qvj3NDpUpg7+EIAsnBg+KtPlwa3Fp4RpGV6XSQLsyK8TBYXD/EyVV8tr/zWvF4FxwgDrJM8Ewlu1TvX40r4Kp15O7X0sl+30+rSdo9BWtsjQuMx0oQ5CvmxYjoVhxDP5mfS+zNb2VTaeLFrZhaMufwr/Kg90gy8qrjz9DZ5cFmZH7f2VXq25u6YcO2dzxfdO7rSt6XbuIc3rhDan9G2SNjQybVTe1ikIfACt7eZffPp9XWRnIuc+vO7DYfoTJ0PsMxpDL5J6P5/I5O8YB/pPVhlEKc0vuYCVLHhac3YOX8/OuyLqS7y88Uc+kme9/O0lDeYyOO3U4iqvrVPYhcu/xqROd739IPWrD+GVJw+KzySDhrYWibmrcTXXMdWkdvMhHAa2sr3EnxjZgS1nqLQIkhNBPmvdoBryiilA34gbo2+OQ+4XCz+Lr/LSnbP4cj/VaNOcEQVGrHFE0oI/PXPBK7JgQ+SLeGSW0I2X9BdU/zWNr9EhLtOMg9O4ZTkZSSNmWowMEAV9wriOl8Bfsl30/CXDPPtJOpsh+4vMaljJA+eww2ZbMBH5uaT/Xh70tKb4b1/mTelDk9iTqvLuAyM94qPNMX4WBSa8X8CY56ZtzJ9xL/NaX2zTMKE6BQKhCT7KS2WRfLkXGhxvQTtOx1TdhAWRMDjxg86UdRc5JUyZGZAsnlEvJ5ue/MIvnbLm3PavarOZlk9VM3PABTr3Lke26af6hfnliy82gPUBnQ347Mnhw93N9u7n7rVf+MrD9u43H7aHv/CoTd7cAhEGz4ujdvXBJ+3yR0/b+Ucv29X5Zdvzvso3Dtr63rTdxhiEJ2ee6m221ZsNjFHoO6MDV46zf227wZjetrPjsxgnd7vA7E3aDF3rKevly5N28unL9vLjl+2TT4/aR8/P2h2G3srO/XY92W4n9OccWi6zUS4e3cKPaxI3xvF1yu8T1PCL9nznr3peebPPKxpoF+cYlqftwdpee7TzqJ1C83d//OP28dlR27h3gO7fbheXd+3kEuMJ+cs9wLkn05f5YzRPkJNNDOophih6OJsHdMUaIVTQCvr22kvEp+3k5LCxt24PDh61ewdP2osXZ+3psyPKbtv2wX67QUd4Unnp+yrdlKCfvdydB7GUJZRBHuyiv2JX9zhX6tKwLrmRZYGU8DHW5JbsCRa+GDFXm9YHj2pd9I0hvpYu9+8qXwECF7xWH7jF1vD1hf7SmMvfGr3QJd7Sh112TXdX+hT6KBdp+mC3cCEPShZyXvSO6CiPSxvG1Z8gqEJr97Bc+gdc9b1c8H8m709zA89r9zPivv7e134XBfdt/+u3nm5kkJE0ZSHGDbOjhK4GWmeosvzsgA9BGK4EsxS/SrKUcC3EkQTaMd/lWKXrArCMw5KYTUo0ecKkXl88YoCiMNzKz1Cus1Wsu01q5VFGa9O+hk6hCx3uHnUxpOlv+UpLn4alEza0E6rUipyaeIO26lPxScPReyrRiDSFYrmCj95jiVHpU+HGp6tb7PJ3clpSLy/XsNyOERvDkn4MfGW4SP9KTlFOz06y+IApu23vB6vFXUWiKdPpss/Sm0W++irONe9BSrEaoug3XcRXWtwA81UdufCWYXl+dkp4mf8s1tgcJ6C2wtBSpyugGK+46NRShOIKXrwwhj65qhQMZ759lZbQhCvDUnosN1O+6nobuIGv4pUuQ5ZQIkIcDqSLEzOwRG4jeoGdG5kUpS1ptz1kSp5qMsVwwnsyYo50wuqMU8UpB28ZlnVS7D+ZiDcOGEk1aTRylHiNd8ZuDiP/C9hXVolTGvNQFS59AXHgRIirVK/nr33Pl1zx4qo9fgUBVeYdAxFv2bx9y/JrbsJsnIimj3iduJwrvnLH0Vm5U0+IwBR1WJGvri/yoECyU2u5ncqBm8S6DFE48BcNvR75SymSjg+wMdKkBGMrc0JslteJTsbMBvlaUz66GVCfLf7IQFwyoe4jVceEfZRJi5caxaWVIK4yEDveJRe5wysXwnhPYBm0VUdvPP3CO5fcrPkSbU9JnasZYWDsRWgQzisF0FJXQygjmDComzB1mxoPpmvt8f5m+8Jb99uXvviovfMldMxD+vkIwG367P+Sf/KyXb7/SZt9dNRujmYYaOg5NuDre/Bsl43tFOONdq/PZ7QxoQ+b7Rbj7PToAjpX2tbefpvu7KYP/gmE92au3AP5g512u+e7GdfAi8GJYXn80WE7/PACnbWKEbnZPjm6aj96ftyeo0tmaxht8Fl5UiZu6GmMSphm6EZMo+uGcfNF5mPjLadX4MHN9SXG011798mT9t//tb/U7k8ftH/5z36//Rf/4B+0lb3t9u3f+I12cn7d/sk/+Rf5px3/MnED+Xzw8F5763NP2qNHB/Tzul3OztuZhiC89b5KLxtrWLq3V9Iu/bex0xft/PyMcnWd//E+pZ+byApxaLrDWL3AqI9RmVeyecuQt0lAJ/2gO9SB/+SJ1XV0jL8jyeimX7ohSw5x6cxy9W9SROKNlz7wpFLD0o2U68dkvf5EI/f1ij9GJbQw967A6SVwaczVJzYjOamknZJ7aWIsQucyLUWlbcbgZ8Aqy58iKkYn6Wx4Uq33L3STAai9tH5h1SWzPG7k5/CnJ8SxPL8+S9NyOMpcBV+7nxH39V/4+t9iZP6XtfDWQuUwlegbw2cMVbhjcMsrVBnUPrDGl4VBt0gHCW4II24uHOIoXPFp13yUTOiCmh7y28PCmBC6s6tHMbDuJ1TKsgsUW/AvcA5hrHpMPyZUCap97AsnvvKsKl2Wjnjh0o148DLx6hJvKc6aiD2E0PUVlYCLVO3Aswv3VIVQZaH3dMHTNk8nLy7O2jnevwJ7efiinZ4eo7hm6Wvu84JuFyZPWlVew3jKRMaTDExOGUFtiZOXVIwUyEq+dTSEzI8XN94dbl0e9CSFNvAx3Oz3/JOEDDBG3JZtTG8D8trsSgtapllVW3jz+KVKqDdCGP7hx8urg9PQSoRjV60kxKixDF/DYtxIx5N82khh94BYJg8qXfn+LuBV5prvfko+cm8sMIqYdM/lxtqUDUrEFBxi7GE+STrm4jCnwrQ595WvH3woHLrRQsHprJN0JXHV5zjbMvATAKDhV079ep1US5k4e54/tg2fk7afyasyDS59ZEmfSNBTjlwpN8pMWNPpoewn/eiF0RErZ1rqRVsOLJEzN4KUYFxKg/PImoNX9aYHjZF+amqeMqzMDB96wO+Y2pd+yhkKgPe0bGw01VGOcej5DI06s8IPcHh65H18eTK3h9Z1LnpCOfM07ZK5i9HnLT93GCMajJGp9BZjlPZXmdt52TlyCYbcu7hFG3sYEo+m0/b2wX77+ucet6+987B9+e2H7a239tv2g3U2E6f09yxPdrfji3b3FAPJB3KOLtvtGby4ZNN4itF/yUacr/vxhkE2e3nWTg/P2/WFyuOuzc4v0Y9XeZDRf6nxnUN36xhiW9B3gIF1f0q42da26fdkpU2319vu/n679+Ct9uDJ2+0ShfzBp4ftg6eHbPxpIxtcGGWcPmUNyRiW0Z5/YSPPP4ioS7s+mKKOrPnmS9onGMGf/9Ln2te//Y3ot+/+8R+3T54/bd/61e+0v/hX/3Jw/cn3vtt++IPvY2x5T+Vqu3ew2568+ag9efKobe/4zzt3uW/cBxIzztJA++WVacd90ra3/evHPcZvi3Gd0vY2vPDG1Hp41Ad4hrF2rbwpY/RN6bSbxkovLbRezWMhkorO0wU+fKm4SeUgcGSET64b9E+DUpmqe/aVWR8OAxqeBgVIXUc0KC+R+Uv4lD+5IBxTNC0UkXM9+lnZTly8xIexWHYAeeTrCpfYzC8Yuxh6gEtP69udCXyvaL7RGJ9mW3nJDXoMC/er5cO9Nix/htyDxw/+z4jUF8uoXIx0FO6SAETZZoBLaVuWnT1CVsP+0we+6rzqzMuJi3BBpUgUntTkpy5POwmKEhcNGrSyLdOuC0E9WJMK0u9kIpmn9MxO2+UHGbapH3TllCCTioS4wTfvRyB0Vb98R7Tk0o3MVjy4DLNo9SytX7NjWLKrzCKo8lp3Maz7S+vki3rs5lXkZ2en7fDwJf5FDMvTk+OcXOYSL0il25fw+o48T5rrFKsbi5KhgiGRBwGSDwH0CKo0wcLX+F6WuGXEXYRVlhqUVxqWxOc8AsZAPpTigB8UyBYx6HJfoPlxUSvzlDrJoXERlcPJt36wDqcRU/QWH0kvwZqf2o55+mXouNoDaQEy2hqfb/WrFjFpLgyhKhF+Mq7WM6zsvBDfflLHj0uDOOqmeeO1XJg3DI6OOG0EQFklKH4pudIgHyLFCdP38ADXeRHdbUW6Z3p0O9nC9TpxZAiaxUoZMi9l8qO7tCOov7SsfNiW+UG4gF3Mj4IZBakpDwcuwugF+l4PJVTdqp/a8B15dSykS1zkpUwcCc0hr7fx01xowQNFSsAuG8mph0CyiYy81wYof7lovKetJR7pD89FRe30wfHFZ9OHz8lS73cewKGPjpU4qs1UjkuMtr0lIH+56oNBLPj6uZHa2/Peu/y93/l5u7y4jIGZS6a5vF08EF9C8r1dZJUwRiV0+37IKTrjYGurPd7Zxai8376MofTVtx+1NzDy/J+IzU1kdtW5e4zBet4aBuzKEYbrC/IOaf/4qp0enbeTl6ft+PCUTSl9QmleX9622fFluzy8yFPPV7Pr6CtPzGRtXiKO3K54f/ctxiYb4LzfKH9EAX6fuNaIhea2NmnXKzvtKUbs7/yL77Xf/YMftE9oa9XLzhORUAW8RjTiwh/1O0qbHAzBzbZFHzcn0xhQ/tuNOtMNhKfKtnmHgfvp0fP2T3/7d9rv/vN/2U7h69tf/DxG/Hr7wZ/8cfvjP/rDdnr8su3vb+F32tY2bdP09e0VenPWzs69nH+O3Pp/9wxh5njR5KfezYq+nvivZr7BA3owKr2C5dPdPvxy4Qksfc7mvutZXeSUvsiZoTeZ0cGdTGN2hYFOmI/Owg6AK3mlzDAyxpoBnXlYJ6eUJWOmcyUPLGmTX7Q4YlVPf18yF/IAEXPBeZo5aouhwTlua6+2O1ziHaai0mNfSg+IyXUmvROAWBmgRGs3WX3jxxYS1y2am5cPV3riv9sVLVUx8cReuz93981vfvW/d9NW/uucXjkBXBz6iI9JkkWTj0bQ3BjERdAjzOYNWAVwIRQjPYxPjQQNGBX3HC4KRuWyWLB0NSELxtyc6nUlzU/a9yQhcSbo6irwqxhbKJxbspt/Xawiom7u6atrHFF86UeidZqRE79OjgrGyRpFg0/rtOHLkkUhSXO6wGc0+ESA9x7LvM8MnMztln/SYVPM5rZtrmy2bXa+U3a8eTJ1A8XpJYyNzSxqYSf98PLzy5cv24vnz2Jg2o4NOY1d6HzXZwxS+BgFmB29Skbv+z99KMG89fTTh3/4JZ8O2CfxpSSRCmgk3GcsfSWHSvMaoxJNxGKt8SqPhuLU8JGvJOx3+JFEoSI63zmnjjEchTbvgullrcpHCco3yjK2wUALLFy2I1/10uYCFzgg8mCSBoPtd+e4SGOMh1iu4i4S45RDEEhTvUdOObReyeUt9QJrm3yyaEovcHAzl56UeRfc8KpQBqfGlW4xb+yFbVS+rmqYbzmlRiTAeC90jqSmiHG+BsuKgsqnILEPfqRTupOq33kKPPbLP37KFKNOxqsSJMEhatoe9XTOM3HWWABuPJ8kgKOOc0N8hDGe8N7DtYKBIo2WaXjf3cyyuCE5FbKwiXbg1hUdYJUPPa0bcyyGLLiYVmk7v+GXffS1MDW3ox/4hK9SG7Dqh4ZjNqHMD18FY1r8o88OXfoY+ajxymte+DhnvG9NquoWEGHEWSdHGjw+uWzcJ3Kn3hYg7X4JldG6P/o6BuUFhp5jk/uj+URMHUfHSz5YMbz04RaNOb3SByx+d3fanjy4197wH2E2p+3h1lp7sI3ht3qC4XPdtvagaXulzdpRu1m7yGlnO/PtQ2ft+cfP2uGzw3Z+fNbuZjcZI//X/M5TRLqtMby16R9NzPK/53u7e2nf+d8wKD0p3NrZQreutZsJY7JFX3cnbXVv2ta2p+DwQZj1dnq21n7wo4v2D/6rf9n+ye/8ScOmbLsHT9rBg/22uSP/q5vKoiOgUSa3VYDeV7m1vdPWocN/c3L2efAg771f9/oO4/f6tB2duul+2a4wlm9O5d8KtPlQ1jQbbfk92Vxvj996s+1hgL88OW8fPX2aKzEa/5kGoBdGAy23nJBptjKXebCCwSyF0KqxpHY7u5hhxF62c8bRfyTzbxCVfQ22Mtow0oGnSxlne6ak5V/YIp8RIXglNr0tIsXKY+SVZHeZZ5Spf7IeeQsUcqYs52Ed4lkTFWD5qSO0XQ1oH7y8xJ+ju/NiduUxG62S+8U8tI/mVbpoSazogR/2a7gqG7BWzU9olE+Rf8eNYD6fCcxNygjOePrcE7kUjqtbB3CkR/05HuCLT8qsxnul53heuz9/941vfPX/yYD/LS8RjUVquPlAOYAJFBgzKq5hl7Q/+ihlTyJrYYuwk7bMQBfDEh+MkbRg5uspQdUf3nqFvoRonJTMhYh4vUsPa8zFxIm6QRnJW/95R5uTLXbNByZN8ApabWbSs1opxO7kMs3FC911uZoJC6zQZUQTp41y5uIojzIZvLO+RKNVvLSV1RCdnJekk167W29TjMk8vIOB6U5Y40/F5n1AsuwWK3Rc/j4+OmwXF+eyVurw0uF7L72XrAxLFYuKJn8XCR5393Am+V6Cc7EMbRCmERA+ZGhE2vnJxxNPjUcNbU9GPam0Hy5udAxjE+NS2HRQeurynAteXf7vPrTqCm4ERmrcMAQMuzLLOMC/8FeaUrvw6EI7afteRpdw8knlidIOrgI2T3xlWJYSt7Z5SZgOPkKbL0YExuyxm0+5KFn1E/CrMTn4nhvkw5fCWe0HS9UXeVIqPuGEIb8Gcl5erEzPKEJmzEj9wq2S9sRZ5xj5qbhlwtFf6rj4KbsF5fzDRzkzbrTXz+sApyZ0F73IEtlinz+RTdoxqE1ezwKv74ItXg4KhHNeMFfy3keME+dS+Fdy6jzy3rWix7FhniFDKa/m56EAg+9pvzciHql1LJyhoE99fqouFZ0zWXQrIyc64ohxKy6y6zU3LsAu0BgMfpQd4KVTeNsvcai6uhiknqgRD33rLu5ldDiX8s5L5pnylcXe+WU/6be8qKsKV5lL3qPs/0s7x5yb3mMtAf49qwbNOGW1k95f7NhsIm97GEq7/mFELg1vtH2Mp0e7u20fOg7Qc/e3Vtu9Hei+O+HnAuPvrm0fMO/Rf97fevT8ZXv5ERvUl+dtxZvt2GlcXWKgza4wIjGEMbL8R62ZffBEkX7Mrs7p40pexTTFiMxDWFeX9Hctr+HZ2Jq00xk6anbeLr06fm+7re/vte39JxhVW+37Pz5u//B33m/f/cHTdn5DPzd222TLF89vovs8/YRUDEH3u+qUC+/dhsveU7m1vd22AJKfDq5s968V/TtZ5zcSTRteevbp/cu8J9jT1mt0bC4LSy+8dGP58NF++7W/8BfaKjr3+z/+qL3/4SfgW20ffvBxOzo5IX+t7e7795w1Fur7mnm1tiiH6inbVT96Gfl8dt3OzjEuzy/qLxChXfl0BuWeamh15pku3UY3sKTFaV/GDIq+S7x8zWdndslfPsCoZ8qYLF9/79vffUxZ6TkaUQ+AQrnzyXR5mtuYNC7BLz02JU2lR6tlZbvEveqPuCA1J820jeJM9anrkT5PBBm6ebhxamk/6G3PEx8u/TOoeZf8OazoRJhoXOAoik9RwesWYK5Fr92fu3vvva98lcn8Hw/ZGW4o1SjYrnSHr/z8Jl1KfoyxYoHgmVfJABsoCFn4Iq2R2AJRUoKwMCy75Xb10qKLcqG+PpMEVNKRG/EzfSSo8HctkZ+qY9wfMlOfvH4UIo0qD50LiguGaKwnitgEavukrG+ZeA3J6j6ThG/6pvIUJe3E4+yHJzxZ6JicOd2UfpTW7OqCXfBZOzk9zk3j3qjuk6uFXEQqPut1GiTD5oLe/lV7meQWS4IfM+VjeGicCr1cf36pkjzN5SHbPT87y45fmjUaw2twVCinkBzSw2xSbXo4bFjjtcBNir4SwTlOVUeioSvjZ9/0w424NXGRkXypYtt9LKFhuZaucOEAHhuRjqX/Llzw+SEyYKxfdJMTLx6Vu32oTUx5DRnGQRkRqLvU1xPXFzlz7DFcihUUBLbaSl6MO73OPi5kK1X4SVt40S76KgD9SLraDn5ckWYfR9mghRD8c1p6fjyVKt4hKV5MI3I7DXGEY8GTdPlZ5cSVF0BCf4eXxugMsZM30Ogq3Vs1lMfCJW0fatwXVTQkvA8OQ39+kqPBp/Fvuq6yuKhnYR+4pavTkZ6PdvE6ZTULNj6XGcXlmIPbP2aYemnUe/8w+rz0bV/UIXlQB5pdzDUgNThiUBLX557KXDJ1M5QuxZB0A+qm8/oKw7LPuY3VjbZNW/tsQB/uH7RH9+63B4QH2zvtAANt33dwgmCycoXxeYOucjN63C7QHV7x8O8Oz88v29OPn7WPfvRRe/bR8zY7v8bw3aJvE9rCSPJEr1/idbN6R5tXbJ5OLm/a6Zn3ftI1ZZC+eeXCB4xQsYwJY43ldHyonrpCb9xR5649P7lun75s7Xs/OGq/+wdP2x/98KRdNIw2jM3V7YN2x7h44tZWa8OzQlueIOeJfXm5AW+3tvK3jN5bKS8dEsfK2wU89a2TUze7a22LcdjG+ycTXjLf2t7KPyZ5armOcYl5hbGJ4Tu7aB989GH75OkzeFT/mHN6quG81jYx2Dcmi6sPJR+EygDtC+NYuUFw3HyS2o2e/1JzqeEGTeMwQvnJDFa2iKufSmeqOyhf6k/JW82qajmSmLhlkXxD6BiGZQ47oMdbqbw9ILcpBEcJU+GuzXZeKdTlzXsss4IAZiuJLLlQESLSetp9FcS+VF7Nmypc1MEV4kTLVX76WS1Uun+EteyzbuQVzMKN3HkgjZVKOu04Zj3rtftzdPcfPvg/IPS/7OKuWwhMH0YHq/t/rXNge3QesQ7fCCLJ4B7etILlit4nkOGAXW7vp7VdC1Mgky7nBHYi37DYd5pdNf0mWiKXNqwKChV71wRFF97LVoaecHj6UHTXCQxZCK9YbLf7KubHtE6kuBhk5PWta4wNcRFXWY2nwMWbbJTWFZq8HtY5iYE3u/RdH56qUEkgXQLbgm8mSc+LCJ3E4tTJBxWTy6cgUVLhiamqZIlK+/jkmMWENl1AZi6EF4DVyV/aEQsNhB86jCBPgyyVswm7cg3viwSc6RGTBzJLV+M18I1Nw2ij8uVNp9Wvi9wSHSmbt1Ou4NPqghYc0Ak/65IfcoUTphSe3pTjXUYliwyJYXB4ipXFouMvllLXOH6uSsXlJwlPJSt/eH+TR4XQkn6RrdeZ5hPY/ISq9HN80ljyF07QwQt/lQGdC1ZGFF76yRPLlPnbKa3+mg7thatKeh79rs0ncULl2LSn/wHCzccHZ81MD/ygO/mkg6Y74ULbSFFo2tAaXm52XvlxofWvF588fhwD0vzIdzcuM14akxQFbxqr9tES5Fc7aYN4vUuWfhmnP7mlhLTtxGAVH/pAozL3SGeB9yrLKkZX3UoD8hgg58wdDUsfzLnRWPQqAIZIXdWwXftDj0jfYuDd5e0RePg3Til3N3fa/s5e28fIure92/YxmrYnvvx6vW1B61Q6sfJWbq+oc5VbgE7OjtvZpfcM1qX3TzAqP/3oWTt8cdL8v+y7W3mzRbOrGB1leHi7jP/acouRcoH18eL0AuPQf9nyKWkv63uPI/yEav9VDG4Q9x/RVtBRN+3ydhLj8eXVevvopLUfPr1uf/TBefvRU/jQdtr63oO2srXXrmnHvzN0k+w9ja45Xube2Jjmnsh6Q8bCe5XEcYJz8MxNLOxynaJvjssWvNiZ+nodb0/xBI9wA4MLY9yTRsfats7QaT/+4MP2gx99kJenX1xet+Pjs/Bge8vXvm1m/tXY0Em8IzTmuPLhZfq8SBxjTSPNVwldgkf+Oe4Oaa58wBlRgCoukqq89zGvObNwQ64Tx2dmKo/gMlS2smmDjjyo4wmlBiWyp4xG36YmbXq1g0/ujXcd6UZv7rsPfQEjUi2Kf4RiIdLz9PZl2RXsmNODtsrHg1K17pWocgWvE84W5q5XWXaDFt2fFi+3XNYjuKKnMl4bln/O7r333n3z5nbt/3J7e7c+BOazbnnAdANm5A8hSx7SpRAp3En3/FdwJywPBsIhnLrFJPusG/VfNYAHdCnpknNjKCESLjBE5ujnl7NUICiGzDYng55ZlzJmh5dQNH6ykIiDNp0vLsD1sIbeOkyY0ighZfQojvq2Y360DN8cRpmGdo2T3JDuwpRadXnBFzJfXJ7mxFLjTjoLpzgKj0HYMLLw0uRpmovpuDwi3uzgVLIhgEWLBSk3v/eK7qavr9l5Y8CenJzQ5hWwGgguhrPgc8GNWgA+yinKwxPHMpDlqvGwP7wByCZI+zvoj3yYa9vJkkd0pDqQeo6rfBgyUw/vBLh7wS13A9HLqoG5S/sJu+8AuXRjvJJxSktlmVlyVK0s+lGXouwrfICvylE2BPq0Ze3Rv1QJfIwzfEDEShgY+KesZpExO4zrtOhhsguR1WTNoEg34gnF41j08fisK9qKJuEDAd65bJDMX51KYz6FI2MpzDyfD8B13+KiX1WPfGWkL8Bjni67oqPCoqLGz+wUVXFvpzKTBa5BacDkPW0lQZkGwRtPnrR3v/BONmCesodhJYidRhHhyI8hOdKEc0PSkHkeAwWjLfdTModyEkpejNXQZP99urgu+QeNc4ky54+nWZ7w59Vc5z7McZ155PyPjuFTD8GoR5xT5FDm4d3qdemEbYy4nel225/utj2MyR3Svop30/bRBbfqBDZ+TM4YlLdX9RJ3H/SjtXZ0dtKO4cPx8Wl78fQFhuVzDFwMRN8/uVovC7+88f6/1eZfHV5o8DKDbzHMNCqfH1+095++bJ/6QA8Uep/jzi7G1wQDE2PPvnsbiEbZ1c1Ku7hZb2d3W+3wdto+vlxvH5ystB8frbRnF5tttnbQVnbvtRv6gCYBlrYxdKTXKzR0P4a6t1HIk7wmBzj1STY7jFn+BEN9Dq9r7gkHXZsTjEJ55akxOORnH+xxcuiYehq5g1ErvZf0/ca+07RG4XSzvyCfMY5kMhbROQxtrQd8wOOl7/xzjrTD9zxhzUbA+yt9F6S3znhCqUiAmilWM0lpURz1ykgZ0kXbqy6Q6befyBrzqeRXWbF/GJWGOdmtW8ZqjnZ8fG9WPan0T0XYMHhKji733aA2D1C8qczREGVW9TEqRLJGGr/sTAtSetnyarsjDzpxV71XPZTO8ZVOr/hw//+ki+oFZgorlSg/4H9tWP45u4P7D/9Dgr8WkYjA1LA5QMMPtxzXLcMsC6pOBT6gzV3G7aIirOUFtfDZ1S21MwyMCjX4DDN1uxfVyOtYohWSTKiw+9UI1Biw1nj9SDQBxuVQIlnQbSOGZS2ghu4ADa2vYvCSopOlr2DVJdszjqv+iqf6abmLyzyPNlxEXLz8b/TeOm3YV++L8f+HL0SU9qRDI2puSAEt+VWrFKpK1BOWnAC4OGr0QJVj4aU8WgaWSYdSBm366W5eZXl+cZ5dvfHQ6McQwBjXXYmYlhbHKPTi87dqnZKcxiZiy35kTOcM+OShzLC0nITY1k96nU39ZFnxwHhOgKWl++HmcUJpC83AVtYSHB6MFZmnkhOvc5Fwq1R4GDNlQKWfsMZGKVjQo9x0T77p8vIOrPLBtGX4yBgRlqV53+SmeTLMvDHuZumKQgXA8SUqHJ9F34r6RbLKzUg/8luf0O9il/pFz6seucdblv7x8WvDVV7zKosMaWkIL6yw5JKXiHFoR/4GhKHt1EJVcHZrUJlT8e5j5OuJe8K140MaGFdHL1/GuDRf56+bQMS98NHHXBZ308VckeYs1hs+VcucId/L2mVMMi+dT73NyD/zdlyC9aG5bMjwjFp83p5A+3qfpPZ1OKFB+mU9sDEcnLjXGBjoIB+m9tVB27S7sznNZe63Hz9pT+4/bPd29tsW81kD8ur8nDrX7Qa9cHl60k6ODtvx4ct2fnbcjk+P2skZG1HKTjBof/DB++39jz9ph8fnGL8+pa/OW4fG9eYbhU7OMSS95L2+2a7pl1e6G+mV9Wk7x1B8cT5rz89m7WoFvuxs5z5K/397HSHw3sp1+n4H3y7pxjl70JO7jfb8aqN9dL7aPoTMT69W2/HKdrve2G+3k702ow+X6FVfc+Mpmgawm0XHgiGBv8oXfIa/UipfvIW9XlLuSSC6F6A6oTOEX2wophiWG97nKvnUq6s9GPbq1g0fLtpuOzt7bW//Xrt38KBNt3YpwxCGCb7UfA0D2XGcgksDdWtzM7Kpi4FpiPek+ZINgnjVjN4/OYPGugyuEQc+0qPcQUeEI+/6umWo8oZhqbNM18W1ZJ2EScMyGkv+ssmB595fW4cRlDlnAY6njq3PXDuQQ73/+OM/AC1eNq8HdtCWVqut+VwVoChIsncH12FS6VWYzNaOLLj41Dru17KBX09yGXbJ6wZPdOYteNRhSAe0w9fvvPmUW+e1Yfnn6N599917q2tr/ykDMXVoxuCOUGe8lHlNBt0Y5AEXIVUA+KokspMx0vPrUy5wtsVvFgC+NYG8h0VBClhc1U0kEzL3Qfa61TQplPVoP7idNdbyq9LHxxilLhTzUQX1enlkD48SS9vCaXCKy1MGcVCep+fIl9hakOyfKcIio3tS+mqBoO+yLbMNcAUP+CXThW3cB2a5GO2X7fnqCp/mq1ycfRMPCXuhCz/IcxyieFggvUfJB0tcFDM+guJVRMVDjZfqU/5Rgl2tL8vN/ZQsXuZb7qJpH1T4KvQsAsThUmjMxoFIlLr94WM/i7JScuEBzr7G4NQnr+JL5OUn4zd3hb9kzH4ul1Fq3fiCsa0FfLnk8SmjuCuppXLLgp38eD7JJbNa4zf59DHpktlhUI4TOj8ph2fWEafevOo3EfNH0+SNeGDzI8eqfini1O60OSa9TL52GXcMijqdcJVKk3N44wuYNOVHnvDRwKxx7bTgaw53uKR7OWiqTHyjbtEZQ9v46Nhn3OBxkeRPIoVXnFSNPiAnvxTL2/mpHgDZYIWAXoaMm5xhTB1haHnZN7SSZ773VU69LOopGHUnwOddkn3TVXkalXVJO38rCPK0STzyDM16F/XcA33la7wxBieTSPjFlX+JVw+PXDGPbqSBeenLKDYB3ATXusYExod+nfm/KgzGiv+Wsw0tD3f32+N79zAmH7Q38G/ev58HdTakB0ZsYtTtbW21vZ0t5iF00TlfRO8tAT6QcXx+2l6cHLZPX75oH3zySfvxJ59i8N22jU2MwskUA8NTSY0ODSINPMw1jMYrentO2dlMA3ktl6lPZ3cYlZft5eVVu4Tnd7SzNoFfGHCRUfmNaJ1R7/jqrh3drran12vtg7O79v7pHUblWjum95drGN74G/TSDHnW6PLJ5NubGfy8hp8+uAP//StFjVbwThgDDelNxm1CH20S9pUR5ZjCU8dvd9uHHdWZGHvw3wfDfI9kvZsR3lLR92ce3HsQiT89PWsnx2f1oM3ZRTtjnLys7f2Y9+7faw/g+b0DjPgt6JVOxskTylo70IVgyRs2MFadVZ4Cqtk97c1fN4LL/t1BbK2TPsjpySh5XdRL2gnJGIalLvpDn4817WflOZ/qCpQ8wgheRZbp/yoyE4akXlVSd3jf55lXuzQo8d5jGS0AnD6XwjshqWc4cBhPmTpl2TlvKyZslRe1SaurqrTKsv4tOdL2edTVJZrwVdgBt5wfnbHsOp788mOp4aKGaefxa/fn5h49efR3GLj/4UJwKnzFOUhOmM8U/rT0/NPLFIqcshlPTjlLhYnydvKgfExLB/Nx7iJUnbhFHOFjXoqjjEqnvfio62LK7EjzwLpTHAapcQFpEc9kURGgGJxMHnYKk/ug8ADHAMw7IfE+ye0EsaangfMHAMYkkgApSrrn2YYFtgu+MlChr7epz4kI+JwGuSxvvjWhzZft+hBSMv2CY/AsbjCVtIZT7rnRSDXs/NTQcTFUyUmLvMh9VypiT1dYDP1br/yTDuncHwZhgZYWUGhQqtg1MEfPYlTiXbxzEkOeqtJ0YPgpw9SocPZ5EIwXOa2MrvRg7sLbeFO9gTjr6cgQpwB42W7flhW2zj5HvqShMjrOckalT0qLQ2ZU23PnQBkEB542xOkT9xqWxoMnYNCk7+3U6V7vdzIdY8PKihPOPkiBgpj8aiOF4aM4XMpoK7y3DlDEI9dB2EWCZPnRgPFOQ8+yvdCNL97YjgWLMayw9w34hCMfb9sxTlMmvd2wxN31YUgZPrRY2TZCF30hqDbk0cDd2/PT6w7dY3ueVmWMAUpauSTUsPDvGOt00rx64M4np7cx0DRGPHF1S+lcsR39BjR7UpnTMkl0juGNgyrjJ73eTSjOOwwO2zFf49555DsMvV3lFmNxBV2xTv1N+rCF36a9debU3flFY9fW1jBINpHTKcOxA317viJod6+98/hJDMp7O7t56tv7Bm3rGoN5BeNpE+NrZ4t++HAJK+Zkc5LLuz7xe3Rx1o69HxsazpjDJ8xlDcg13zaxtcNYYDzOfH+hhiVGIUblDGPwikE6J+8MfXehbqKPnmieQd8pNF/Q9SuNGl9/NvGvFOuF7p70nSGmJzer7eR2vT2/Xm0fAuxJ5bPrjXa0stkuVycYrhph9U5TdU7+oef2Et5dofPgAZblFN5P6dtm4qtte2PSdj1BJO7LzP3rRQ1phofxWMlT63s7O3k9m6eeV/DeE+QyqjyZw5iGRzv7e+3egwcY1tN2fHLanj17kfspvRfyXIMZo0uZ2t7eiWGZVw7xUR96X6yb7RhlkVtfw7QJL/1fIx9urI2EcV/bM4N/ZYQqNMiq8kh0vDO41oSFsy95IwERaag8Z4HyhhwSH/IZD043QnlQR1nFa7wKH71Hu5qPV7d16ftceURG83YT5r3/YjQMy3LOt8/Q9Eq4XFZz164NV3Fh8E50iQD36IsuutA0ZUMPVbmKwXA57093o+6rOF51lcXPUplwrw3LPyf37rvvThHa/xtjtls5Y2AqrLHkh0EapyfG+5rxilP4Hcy+NMcpDE6sEkzye1HGHx+MLkbUdQKZHQPQWVkkLJw0LKIpN8f2RGvbtdAFJM4mhzGZQLxs2dIWcBp6elp37e6GpAsHCwGwydOoFI6qRaOKgxosCiqQIko6quFQGUVCBWdXkOBV3CoawlGkj0GIkpEuL+OExtQG1lMqLwNFOSU7/YyvZPKH8hn3VtZY+A5G61Z9d/FlYKMA3WG7o+3GZG7spt8aH/JlbiwQt4t1+ann0WRgTFOoEswJD36oDH8MHZmMC3FPNOcu0UpnBJfLcD+Z5ieaCh8CuscN5TxkrOhe8qmbUasqoiBiWepW1iu+UFtmquLG4G7x1zFDbuvJX3Ntp2pHEogWjpKK5OEXT2MXdt1owxSjQx/0lSN9KU49x0ajqU6lpUP+FgawpVOAk2Vu8bDaGC55evutzBBmbKyfWjXewUA4eFvz1Pyi2vjgw9ALYx53QJF26noaF3ozN5Tn4kO113F22Iyb9Clf4AyHyZOeGI22S1mMSuaheW7QsuhSVpdK3bBRxgbLy6V59U/md38BNl5jUuNT2c2mx40d89OxjAEbakaaNoG5wTC5Y74wWTEmfdJ2FkOTSdXWqTsFNn+tSFe3gZ9Q3s7P2ursvG1iAO2vr7VH27vt0Q6Gz/Z2u4+R9BjD5q3Hj9s+aU/wvEzu1ZJLjMVr6vnoiqd6FMWQLYPnNsbR86PD9vL0uPn6Hf/2EEusrWMk+W8w+hXSXrbNS7HVA3TxCl3jfZPXjIWnmHrvwfO9rTfw7Aq+6K/hzY38Wa/36zoW4hL+FMP07G6jHeM/vVppH5zdtudX6+10dbvN1rdy8ontGf2rznGD7KvTwAy/r9sEy30bo9F7NrcxBHfxe4zTHrTveGJJZ73EPdnwZE72en8o8BjTvlNTHeZr2OS/ztds2QdPkfcODtrB/fsYglsxIl88O2xHR/BSXS4uxsbQ16/t7u62KQajtzAcHx+14yOfpmejzRi7Dtln/z98Gzi3dSdn5+3wxAd/GHvGPf8L7ummawY4lcvSRbXu8at0hUaS6UtkWXnqJXMPAsuy8aFc2a0rWsj2MCoZD2EGbkM0Ovrdy99XMXrztLq6XjrErFz0VjoJtCU9poiDTz/iC1dxwcrb3sinTuZyd6EpkUrq0+5w1Ybo+e15wizh+Iwb9H3WjTqj1FSM5o6qAtek1+7PxT158vBvM3Z/2yHqY1KCxyCZk4UgbpSWKwPuJ70uAq9iVAnHkKkJNlAJt8DqYlGLhrUFi1HZIcwVbeGf5/R8FxaWnF5fxZ/JiKe4K7R+yYEJIO7sBl2m8moG03gUZL3rEaXKzlND0ua7DYBB1NtjZxZcQtqu12g8AtFJHx8r5JfGwkF4ABHRZD7xGaMSmgIrXrRbXpRrkxYBm5NF64nW5lRQ4hCnTAju4Uy7OBdtY1zMzxOXKhgUsAbLMCrz8mHy8roOFKJwdzkVvZ3j8eXvifd+EUuYD+hjkKDwjMsnueclxHTCzpAZBdvrFNcsM2d48oDLqSY8Cc/EIRRxoeeO7DzhT7RwGQPevndcAcKHBz0l1bqkwR0vPGHh0ZvTP2SkLHRQ4hiZGRkAH4p+zqPOn5yQQYfloUkcPe638szsbZNT5d0J0/vrr+Kfajrq5AEyKkTmNCpZXDytEmfdspAW+Nijzo2OoJqlbN5gRfytfvZ41Yq8Gdclj6jjWDDlgtOPx2b6XlrykMJyxoOqynV1m4u1wR0ZsYFRweig1Tld3jEsWSSXQnPMi0GZ+d97bkVEb17GGNUViesyMi2HX7OLyy6v5AHnvXplGFIZeO/vs1c+wGMoDvWIZNVrdjxBvMklak8pvey9BswmXZngp8jzxuyiYVq1HRb89dlZW7m5aPd219tbD/faF588bl9/5wvtC2+93XYxoqbrK5Rttfv7u2n7FgPR21O8ZHxz46MuXoKlzzBAI+r07LQdnRy3Zy9ftI+fPW1PXz7LKZWGEh1CJ9VVC5/iLgVCgV2HNue+hqUGpGN3i/dCTN0jCgyt3WK8aVzG8ATOE0e3VEHC2DkLva/y7G6tHd+utRfXq+3jy7v26QxDs03a9cZmu8UYdNrktAzeMAiMu5eOvU0BHjPu2JEYlmsYkettH+PyHkagfpe0DyhNoEOj0rmWf7TBcCvJac1/K/JNGZeeGjo+8k1Pm9OtndxPOcVIPzs/by9fnLSjY0/wkJP1zdwbuoZBuaKRtjHJezKdQz6weHyswXgRHewJpMLoSeUOxr9z//nhcXv64kU7OvU+9Os8tCMNvkrKU1kN37DJ+Syhco105kUo10FHTmDtDSmyw2HS2SCpWyLbjqPzvTZM8fBLWJHbY0fM//5WVjwc8DYANxuWRKOkAduiFnWS9NOLhs7NuhYay4XS/FSeffF9nCM+lyt80nGL+tU32/1MXpIDDxULxSvOcVzOHDQOrzMUyj6m+Xk60bhXsbx2f6buq1/58r9i4fhmJidKIC5CgzpjQCO8jJCDpOJ2QIfhEdCeJ2wUCK4MGMRjKW+4IRgqnRKClea/lwzhcVWtOkNgXVx6HUlJnqVOzpqA5ag/nxsaVU42DConO/SKPyWUe9KWV1gwSTPDcJ4CiePs9DQTNP+cIS7hyS/xJYZCdH5tbG22yc40f0cmWHgjRG+Hud4VgIZiXVqfXTDhzXdhDQPoA8puDYR1MlN9sV4ur0KD813Dz0tI47LK4Gn4QnPyxbiLr0wwLL6EopTpM56DgfbFtPi8NBtVpHOhLp5rOJRCItuFFRo9IXKBF7NtJKTcF6NLd+4DzNKDo74vH84pKN4lKs3nx/aKrxq/lR9q5/Rmt20ByLyM7uuXXGRjZFQLKQc0dBKTzNQthBVPPwMjdhx8NBZ68dmA8IEKKDen2k89k1bWWT8nCPAX7ytQNFDqCVbbFJSf3r7jYmgy3mRa6LwGr/2XZtvJKASNn+5MA+ArWPJye2HZ+HiC4cLnKYvjJI7gA17FLD7/lURshcZ2KAFwPPQWg0wBA2QsNIt+Vz2dMOHpsiPteweDWXhjyq/4uiu2SVPVlUaNG2Wuzss0mKudV2S6hxpGSYN/SLOyl9sx9G5+kEdbZ+RTnvln3dRj7rHI2sL+7m4uI0uE90D64IOkypNssjAsfZpYmba/ypcLuXPOkytPo0Tpw0GevOdUDf8SA89ydYUP4GD5tZXr83ZF/oP9rfa5NzBwJitt7/5ee/vzb7XHe/fa9t20ba0dNK+M/+jHvvbmRdve3W4HDx+1C+g4PjtvJ76iiLZzr1rnke28PDzEuDlsJxhMPpGcVy5Bb13mBEi+WMU5QoYP1Knm1lbQPYz7/MpLcSvwSky8ScbQd0mqR/JwipfirQCfNPY0gjVyvY/wErk7RWCPEafj2/V2gVHpJfNVdKsPitQmFhmkXc3RGJboGvk+QWlsw7R7tPVgMm2P9nwf5zSXv9doy/ssfR+pc/KEjcDxGYYl8hxOgNv+Ov6m46Hdy7226/93azCap8F9cbnSzs8xhq+QC+bNNm0Je3p+gmF4nsvm3uZ0gaGaF6w7T6qZ/GvPNkalb9M4PD5uH376HP4f5f5KZUzdkSs9fCKrjoU0pn7JaV0hUm8vdBW/BQOwY5HbMEhrTI4Nm7pWozKbIuSyPFoUfEUjbRN6SunDUJ5SuublMCe8ATn0ZSNHm9JaJ4yUGQ9tyJBtOyi4zMPRgaqOE67kxrh9cMbpzNObN1zF+XHCd7esT8InXOhbrtjdoCkloxoJc8wbWT+hK7sLfrx6Rr3x2v0Zu1/4+tf/For974zBzbBlTPpCksGtyVsSFLCAD+GIEu5CmZMxBbO7uTCJZ8nrlgXCCZrFyQx+FnDiXq5XPoYFE8xJmEXPT6dj0F74yi9qVltjJ5gTlnwksfowuywDzjInsvBVt0IXZieop0cqm+xQdU4i+p6HfpybXhaRF8l3QULJzszrk5tsu+S74GLX4cSUtsKY/CQjJzvpv00UcNL58ul91qtwVAJz5gYjSWmGP46R/YuxlyJ/JHgxHskPPng652dvN+0lmnyrm/TgSQy2Ux3QKztLY0E7o42kQiteWjoPhgtucYqOtHTkCf0eDx1+gEuKsJrFCDHefUZnjoM8Q3wo68SEbpuLt56ZC7qFHnzwspQGduQIb781MDV4Uk+8CUlTt8bOeOUN3gRvfX/ChXYpFUZ5IS8ybz553kuY19nAD0GENay6y0grMvpb6cqTJvFl/hr2Nm17uMHDz/o4+WDcZBrv+QY9KuUBSZ1EAmrfXX6zBAd20D/wG2q81+mwtI+5UXwuerNGWq+Qij7spXZgdcJ5b2UuIYIr8MihOOuvWzE8kUEX7Lz3UDh4krEn382Mxvu1xoNXMvA76I+H27vt3tZ2uzo7bbc+qX121lYwVNr5UVu9Om17u6vt3S89bt9475321W++1b723hfau+++0e7vbbVtiJzCPyZiO375os0waPJy781priJ4e4oPjkR/MFc9QfO9sv6l68ujl+3swndTsmh2miMb4qNX2YwlVrzMZtD+ujnVqAxnNDIw9Zh3GqeZem6s4zfIR09QXt3VqCi8XvcwndcFsaXytPLoZhXDcq2dEd6u+US5L1a3rgaO64FGl5up8k70dcq9zL2D4XhAvx9sbrX70y3S8B/yfDenYyZl9v3Md4BC6w1lGrTzf8dywNNn2ES5BrAPz/hOzrPzSzx1z7x3/K4dHV21589P27Pnx+3k9LwdHp0QeuLprQzF8+g4cEZlq5Pgh5s5+3KEUfnsxQv4fxJ6nH/yeVlHhKbEa9Odh8MIddHbgAw9MiRU+cwmVXjXHD3y5UNinlzmtNL1inyvjFhLvriBdTzGw0oehuTBoXwWc0NyxpxK3IKkR36F+kF7J23JWVY4rBJYUnPwnje8cMkPfMWX3St5P6V82c3REVnEF3khq7s5XmEr9tqw/PNwbzx6+PcYhHe6fHRXSrtihEaZaSWuI79+FMQy5lQ+TGyU73BzIcUtC9KIj1JxikMXwe95uoIdHmc5eVnYMxnZ3TnZKM4C2WkJKLAqCukYeYbjtCmnbXPYalHYMro0TkoxBKcfYMyvEx/a64oj7VobveHC4/2a6k/hwjd87tv0kjPl4tEYsS8Kfd5lVy2EnuJ9B0iH9UWnbvRn0K5bxIH1K4HSNFDhhqLLTe4qfBVnShxZFZLeKuaWnxusgRq5UVtpY/DbfF8LEhxpm3IyEzVFmLFgUbG1DlF58gmA0e7oS06eAtj7OyASLzNjcM54YOuncskKVGXhxEMeP/K/cPljoqiiCws0+BG3zdRD1pSdLAYU5eTZeJdH0aUOzripeTuG81Jas98pMK/wdLBqyzziIY+PeRrfkUH4VvfeClAYpH/u5B3peX1+atwCXviJVBv8ilvjhLLh0mf6NJzpV1xko8fjSCRdmTX+RZOtFGwyQ2mNYMnDAveAo5y2x60Gi9LhhSOmbFjfPpJvnxL2uhr+Gox5mE1wF16NcUN56GKPc274uhkXd3Fbfo0ui+GZy9HWQd4xqnwoZxv8+xgcPphz4mXol8/b2uys7a7ftkcH6+2NN3fbL/zql9u3fv3r7UsYlm9+4V57+OZBm0wxDjAC7jB6Vq9u8xT7y+cv2iUGkK+48WGUPDhCOi9Vj2FUl72P/ectDEoNGun1PsIYzNIMs+uKC32Ep3X6RU9gslcJvGy/Sr0hS8V9YVVbzmM3yF46BweVNDqHz/9BA5gAuBvgLlcm7dwHfO42cunbk8prz+4pg7hcVs/rhHLCCO9yQl4nlT6M49PePgWfy9+TaTvYwKgmPQGgjClpuG1ns/N2mpNbdBZ9qtfl0DPoMCz6S4o0Kn3PpU9mX6Fn9U4xX/a+vrbVzs9u2osXZ+3wEKPy8KS9PDyCn55OKoHKAfRBm214Upv3UZKr4ebT5C8ODzEuT/MkuW3Yti7z0XB4ZRIWK4PRCdKNPNVpZc0p51qXYmS2+qzsjXsp8xeNeq9SkJ8HJxXu3oqtZ1MwjEpk9JVXHAGVEFoS7e2lIPGfdEU3FEl8dxU3r9LDmV+YF2653nAj57Nlr6R/Wr2e90rJvybPcF7HeGLlXhuWf8bu1771rd9CT/5vHaqfFJIuiP5amMmjEq9Byxj20XMgFcooYpVXH2DdiA8BHy5py/BB1cMu+Us4xN1j5qWaZU7Omoimx4KvOiUjcJl+TObRlrXSDl7FPDcsUZ5pFrdMpgtaPV3tYuMJBpnBRygO2i48Ln60G90EjzAso8D17vRRQp4+5L5NymuhpA6IpHi8H29OX4gZXnpVF8YXbpmfFe/9TDoBrmhVqYnX12Rsbk7ypGMuPcsflJOEl6qqioNHC+VXboTiHbRKt4kYauFj4Uvb/gZlP/3p7bwCEYAKw4Ou9IJfXhEOKvKxuYwzjmrmRVEHpviuG/EOSXzQnCRh4U4a7+5/nPQUZHfBZ7t4ZYwwmxLyurTFx7AUJggXdNQYB0NoKIS20wGEJ7rgd8WDq/crC1Tw4sQhj22g5xXG8rZTTjhzBKvSUaIrukNVb1tvycAJvHlL5T/hoNfsuSz2+opBRxMalpMpz684TdNS6puo/poai3Kd7vRM4OSD62txavRDeMaA/PKOE/OSumXw0xY8K4MyO75ijbio6GYr/yRD3IdlYkxmE1gnhuoQSfDl8d7usUH++tUV4aytYkyevvy0NcJH97baV7/8uP3Ce59r3/jld9t3/up32he/84W29wiDdd3bFcCHIXnr9e9z4hiWZ2cYli8O8zaGetJ7tZ1dnLWXx0cxZA4JT87qnj/nsZdxJ5sYk3gNkMghnYkuUhfysc8aIiXjbmQxNKm7QZ89CbQsPOQn+gs+aMDUJVgKZE7mcnn7rrujPazZdr2GIYlheYpReU44w/uey1vap/HMch8S9KR3ZcU7Np0PGrt3eep70wd1wLOLUbxHuI9hucV4+VomTzIdD43KU4zoYVR6XHEDbT6Y5MXNoUM0V91eaVx6LUOD1vtFvX/U3ntJ/8GDR+3JG2+37a179HMHPm+1k5OzvO+T0W7r8H1zOoGnGtUalRps/rc2Ruq1J58XeVjH0DdnzLxPXoGEMbLLaFgF3/ThYXyVlVEptbBHOYM2C4ds1+bHdUQDUl+nk55Senpe88DaIIvTqPT1RvWgTm7TAL+lLDfhS0GOuSU5Iig/9Mxy2atwVebI59PrDpjCI0x5nTDLeHS9tUp8xo12AkHnRv3hU2K47NOrKhsufO9x3ag7nOnXhuWfsXvnnbf/7u3NzTczmKQzQAqU6UzMSg+XExZclVeNER+TJwKZsv8fXOomiB8SsqitoEqCOSW0JbiVTj0+TDvitQhlAe543CFqLIROfpfpyoLCJLa2OHTBDIzrsLlj0TG0sP6dB5hMdBYtyvLKB1aztA2ddfpYH7HbvK/u8S/e5nhtkbiGhjAxXAdtKMaipPpWRoE51fcFD8hbSlfe8OVyGkjSYZM/vu9uMpnk5edennJCU5MQAHFYFzLCg+7teygTEV8yK50E/TGtYiAeUoOHdpMg12rwpGipNnxy09KoQvIEdXEUS4Y6MRSuXCRiKvgtYihcEONSZ/CU8p6dPH5Cmx/i5n22fPQxRqV0hT6w9Xwhq0qw8MnIZSOgATPGUVwuDlVHsqArxoi9tEa1WSewelurMipZI9+Col7HNffKX3fVRvFR8NDdF60U6buz/eQZ2jfbhmDzzA79JOZG63BJUgZEje+i/eFCR+SmxjXwA42hnuzUTL6wfIENnD8yL3VNFm8Tx/vKItMBLaGoMeMjTfHENR7Nq8WZOec8DKww1oU+DcpOp80qP96+4rzNuEGCPMzT3f47CQu1m0Fx1GZVACQDNq95NQKD5+70qK1enLT1G/9f+qJ98YtvtF//S++1X/8rv9C+9u0325tffth2395rt5vX2Jwv283xYcNKwbC8oq4ew/XiJq++8eTMB1G8tH1xdVEP5Dz9tD0l9F2EGj45mSRcmzAr1ldziVnDV/7XOyD9txr6TudzQkvfPMfLQzL0ewJPdqi3t7vVpuIJ728x9MS9Vu/YBMYn0VfJz8NL4Y1wGIfyc3Or3axttgtKT2/XGj1vV2sb7cZTTht2UtCe79y9vp3BMu9ZvWO+aDBCI7pyi/b8L2/vTfV1Qjsbm21K/bWhN9GF3sN+iqF9xnjMPIGErjIsy6jM3ZqQldcXmU9dDUvFxNPGmLK+i5ONvCeQ734RI/87v9Tee+8X29e/8V773Nufb4dHL9vLkxcYw7dte3+7Tbenqa+x5pPzuXcZo1KjzQeGNDJjcMJzL8nX/O2ONpWtmgemzaq8sSYmWx4qT4T21o2AfM2DOvKftOtNPEZljH7ya7Z70Rtc4BbfFXzxAZ16X2ddfbJMI1svDQCWp41ytAsPkyZ76I3hQhc+9HYUgua2KtwC3YCxH1VnntfdyPusG3nzsjSCX1Sduzm+gHb4edhdKfJEl9tfjr82LP8M3V/69V//Nrvx/8h/EtAwmA9ejRGBk1NFXAKyPEHGwh5h7nnLQpQTgp60fHmQX3EC1feV+sZU58ZSs5cFTxdmnXWy6+voB62p1NudGzR4ywYt9YqSun/L041RtmygRgl4ChCc4OgnkWPXmctHnXfCxBASNxk51QJGesd7MKV6LIT2TNi0nxL7Vt6UTVZ5SkKb3nFYHgtyU6dOHiuv1zC7O+iBZu/FUmlpWHppSvJyqmFD87pCh4Lwwn5JS+UqFVZyjK1rmXyyBIcCss0y04h02tVLufFb5uFzSS1l8pP28WuSP9oRZ/fVZscfXncjKpgJwZVsvWnxEZnXn+f3UJ9yfLDwgTZPOrIJsU76Q1lXqDY1NhN2kK1Eja9QIA4+0lHauNDWlbY5+mpbfB1nCLNvooSGZAtlAGT3yYGeASO9ZspjnTSPzZP1eg1cyVv6mYrCVAuVP/hrNX6Nd+/YBBNh8VCocgNGF1o63mBNmdHUrrbDH3sunQUXYyXOsPins06+ZGhgJASko5zLAVM3dDkGox/KoAuIMLYbClJX/NVeTvIcNxGQ7/sP80oxN34YEHm4Ap82aD9PIzOmvkfyzn/P8arD5aytX8/a/mZrjw8229tP9tvXvvWF9qt/7RfbV371S23/TQyUtRMMMMwvrLk7DMWrly/b1QuMy1Pm3ellW8GobGe0g1V0dnrenj970V489/2KxxiZL9sLjB5fF+O9hHnFja8fghY75qXevHsWo0Leb0LnFkall8HlUeQRWdb7YJRne75F0v8Sv7c7bffv7eVdmD517uuSJhhem/gpbU3p6wQc1tG4LBwarittx4cUN7bbxe16O57dthO6cOn7KR2nMFydBD9p8+bOy8tXjEnV9S8WN9c38sLzLeIJodm8TdK+7Hs8qKjm8KXepxhMlxhzvkTIlxP5mFf1SMOx6xT6nzg+RiZ5Gp/eH+o9obkH2THG0A1fGYfnL160H73/fvvD7/5+O7k8aRs7kzalb87/i5mnknVK6uVujX3HoQy3undTuMV8ld/ImYxfciM9dPRIqyPG2oGUlszSZw84cjqpRz8bCpcrFsC4zpZGdQ7V+F/e1mmlhm7mv3A0I5xeIXbuDFc01PxJIWXSZ13LnEPDhe4OH5iuBz/b7+Dp1Uwv++GMDT78dCeOz/DQdnrU4txHa/E8XPKfcaOtV+hJzmv3Z+J+41d+5e+xcP77UVARWL2DWHFXF3fQOgfLm5sNa6BcfFyIa5KVgVXKWqNnLLAlIArjEJOlQSZSxkXJRwS7g1ULVuc3XwU86NxkhwZmXCYoezumaMHFwEGRjUni/6R6ScYbr+1cFCDO+ipq/20hDweEdpQSCiS4dTSWGGX0KkZlvbhcAsjXi2+NfLw7TNuvhbDolw4XK58e9PKzNIQEcUhP0NTimK6nbg/JK8NF0FKg8nI4jZ552ngfi2EMFs+rBf06q9zm5labTiftECV7g7KtbnccgKUKzvG0de+3mhtU5HgpUIKC0R/qzhd3k/IoRq8yIC2F8w6NV+TQbxab3CtFXQ2MNWj330g2ZIkYO/2elqRVZMCTonBI2YwFal2DIrhIqcayqPrpdMWFiJJrwXShjR/55MulfakyKpp8DRqfZHfshjw4DoVPmvO06rpwIqlxzoJBm0LHIM086H3gU5T6azwSxUe8JXf2yiXdXBBiVIhJVzBjQ5EckI77KzNvIwvmWwcaTJBvqlozY7gOy4/0+bGBsM9SeWS5lVPN9ucJfgn9AmfVysUFJlIQ3ifdaTAu5bIlFaw/cBIExmjycASDl6HT0LwUIS/0Mxs0MuXYKA+/DUlnrAhplQTeMuEKSU78fJ2PIsnIJTP1+M2mwVM0Qi+N32rkYVRquG6x8D/Z22rvPtlr7zzcao/ubbb9d/fbg688bhv7a+1m9qKdHn0I5G3b2b9Hvdt2/unzdvnyKKdym7ebbfUMuGPk7ry1j54eth/9+BMMn3NI3GjXtHnsi7uVPx+E8TLx7m6MzLyfEIMLEzfyKQ802jTMbvOic0/afOWNJ5nqZTdtyCF99UnrB/vbbX9/v/kXk0dHx+2cDWauutBX3wvp/35rjB17Xyf6Ku+D9Ino/YO2gu740dFte//wsj2f3bQz2r1mo7qKkZrZ7Cklbbt+3GBUYq2jc1oM3+naBu1vJvRfdDYn621nupWTS/npvZWelt5ihF9enrfL6wv0HfIO/RpLdS+lEbmqBOhN8iFbuUocer0czz4heT7gdnN7ydD6Ng5m9y38vVlvR6dX7RmGPszLWz3sQ/6hxn84Y5xzr6I4CfMQJ8afMm3aexqVCcVflzmEz7zpmWM9MR0ZtW5CZNC1Utnl4/hZVg/r4NE76pEh2/wkzBtBGMc8nASPfZDMv8TU4PXVUfnIh7BIOmicuGI/HEl8F3581hTqSmPmip6S9MC2jahXKBff8MFif0xAZwbAipZQb/BAl/4vknFJDhjbsW6vX4WG9sJMwkzook038C/QClmlltkvU+lPx//6xPLPyL333ntvMgh/n4UImUIYYL4TSYGJQndQhobGO2AZUH0GOZnUM68GUUCLDZM0v8CF7jBLbp7fw/yargxRpSXSFXa6KIkBp1/GGVpCADAmoU/FwGR0UurSN+qJxwnu6V0mNorDUOwuWuLNbpK87BxJF5wGhbtJ+KQCiJIo+MRtxjUMhqbvnbEaGpZFoUBX8aW3Y48IO9X56CwfeWWEVGlw4OfjYYE+DtzUG3UtrjG1P0Wz92XNruq9b2NchRttARXeGFZ7RVPxxLbtB/3pNZy0hjrHJgwQIZnKhzmhtZ80ZtrzHQrAVsI/Eauo0j8DW61y8RoPzzI+5o+yigem5yfP+BKsr0MyLlxgiIc+wtyXpfImPxnAzm+jSJ2Ft01pdZGIzECvfMlJGGXiD08Atj3hRrz6Sev6Dls0CVOeqI3EyTt/paM2DsVDq8vZkjEzqlrwJN8+0nfKwnvLwB1+pQ185/9IJ4uP+cvpUT95PYwzO3F5YJnxKkvdeZKSdFKIos1PTIVkS5checoo6eIZ+bLKej0u3ODjPF9c4vGTvIKJvujtWmoYWc+4wksW5Wwc6IcjV3O5xjGyL5z3RLP4+u/9W8ybe9vT9vbjB+2bX/p8e+9rn29f+vyj9gjjcvfJZlvbo4m703Z9/qJdnmFEYt1M7pCEcwy9w1MMSazIC9o7x3A5Om9nPplMvi/iPj/zcnprOzvbbcvLzRoL0sV89S/71jB85Fleiu7lb1xO+/LgjqNqvzSCkOGbS3pzHUNySplPWE+Ye9ONu7a7uZaXkK9haK5goKxjiGroTWj7gL4d7GxiXK7k4SGsPAzAtXb//kF7/MYbbJ4n7ccvz9rH9OPcKT6ZtLucoioy1e6thiUfNZaX2jfA7WmoG7E85Q0P8y9Im/5rzgF+v+1s77bpZv5FOK/98Z+DzjyJI12XwDGsCOsJdueqm+zy6kVnhLyKoYR3yK4BzNPojLNnCufnl3no5tOnz9pHH3+aVwVZ3/89xx7PP9ScXZy0SwxLD1rkfzyI89oe8KovY3CKkPaGG3I43CJd8rcsq8nlR/2RzRGylgd0PKnE6C4Ds/RIgHvgj4a2Rn9dnvdhHfs3eADXiQsnflsKDUt0Jpe8rDUC6awT6PFrpOCSnk/iXmZuL68kYddllRxwi6YXObjlRPCMOL5I6TD88K3mjYeaXrbAvXC9HGedgjVSbbw2LP+M3IMHD/53KN6/nMW7tHcmp4pV5R7VgNApzFHGjmR+DLvvw1vChE/SATbNpAK+FrhFrj4uuMhz4PtHF1wLoNQNTX2RyCQVp8pf2kmn2TomtBuprq//+e5eXBTmJE4cqd89aV8V4yTX5aSs+zIsCyZxFKO713GZTp/FyPrSKDFqOkO891uGsXhqxTCtdNUbT2CW0VyckjXBnV4UqxyPaq/grBtFAi7tNcv4iTEk78WDDrR20SzteN895+XwUp6lmKwhPBB8Cnf4nVz5v+BF8bzGtajSdQx2fgV1TSgZIY982ygiDQurNaU1MtLx2yarqA0GX4xXoqxLgQsa+2F+sIhOusVGoT74rG046gsjV6yHF6agQ5/LtAuGGxDzEPrQNhR1jUXRocLPg1aeioenZQTV+BOnikossMJRNvg39+RlvHSBX5RJfK4EpEhqhifHATVaP/Ck6DJpWH1cePPq3sQCEDrtQnehkT/Ff7PDYL3RyggPeg4IRGJ+UvFQXTjTmm4pTEUo6fUKqnhvf5hG8XO0jlfnZ/KkD1rFT1Z5wMZ4doTEqw/LvA1N+KKzWlUPeLqjYUlTFNh/x62MSufm4v5ocCAHPoQ3XZ+0+7s77eHeTntyf7e9++aj9pV33mhvPtxp04knYkftevWEGhetzc7b3cVpuzs/b6sz//8bPJfMs7MZhuVFuzm9bJcvT9vps6N28vKkXVMGRHSMVxJ2aWNzYzMP8mjUMHnTj1x1ufFl6Z66KQf1+iTpztzA2PF+y9vrS2ifta2N1va3pjkN1KhcX8XQRDh3MVD3Nn3xuMbyNUbnbQw//398f3vStinTSDzFuNPA2d3bbfv3H7T1rb320dFF+5Nnx+3ZBboDvCubk/wbj7fU+AJ3jVqUriMjt2M4+X/s+ecc5rVGpTg96d/dO2gHBw/b3t4D+r2bsfCexyP/OcgTWYZP78M6mqo+jDPGM0alZcSjZxzrHpc1DHE/ydMI10BkTNc223Rrn9DXIGFYY7z7LlqvnNQDMIwLxrRzr1pRXkpmymtYMo40YGuO2bKrOfBqWLq64pFN8MaT5/ufcx8s4+eJcxmVenWKdaABuKKEPkGDBmU9OITRTf/sv+W6WqPHPChdpIzACpwY9DjwL5NudK7pg8yeSbu/NffGurRcsfKrrMJegIveXHa9qmiENaFWqfjCJY0fhyyqrjqtrPLRSGEfemnUGwm96aU83GvD8s/Avfvuu/cwNv4+nJ9GeLryzgkW5Q6ZwuGRf47Kna3kDWMjQ9uFx/HLgkhSHPUfwS6VNa7xyRcwy0Fl8vMKDJ8sHMAJX2kUrpOEyVdGoNSKRsOHOOnUFX7kxS/6UDH75SJVeCQ6dYQlreJQKw1cMTAJdbZn3kjrkl6aPINmSogXvfGDF+FbldUJqfnWkR7K9R1HvLD2p1rHF20UVpKftO6wZJEJ88FTNIgjfReceNFT/LN9/wat7ierRcAT2dwoDsxYZK1X4134jIdXVoBfkZW+SKd9fFFVeT2Ln1QAB5GQJ87O3w5gtj21/VJi8lQl7Fgbt6oITcsbqaJe2rRu4RnesjJKpdvWCpdSqcFnHfmj4losUEpJqeEY50Qzbmj56n/JRSl++JWwaBmGZAxO26CxlPV6tpf2iZBN2pzylku2bejrhFfDvPo2fDG0wkW61yUpzgEb3hjyE/z6OPLlXdLFp8BBXPghPnLGeNf8MUcUhWOEc0ed0bbtWB7vJ3HnpT7FgdO78M3nLO2nrJqreGCdsx0P+e4dNdxNVz1x9DElHLAC16mkfsgj8S6rwkSvMFDZNDpqvR/GLdOY9H/Ft6Zb7cHBQfvcwwe5P3FLA2xzrT062Gq7m9S48+8Bva3kDEvosvm2c41KLIB2e3rR1hCuu4ubdvHipL38+Fk7ff6yXWFgehy3ub7Zdnf322RzGl3r7ToxbpmLXqpeMY7xmEvTx7638iJxOyhPN9Y3wpM7jE7/m9xQGjQg97Es9/1Pa/q6kVPJa4zNu7Y3XWsHGpAbGH0anHhPMDcnqxiVGjbe8nTdLjWodw/a1v79PKjzg08P2/c+folRedNmGGZ30OU/86hZfVDn9nYGL6BZ9uOV/3qlkLz0vkFPVjEuMZq3/E/ue4/a1tYB47bZ/KvFT58+bR98+EEMWh/ccVLdIhh34PAU0pmpweHtAMuXex1SDUnpcHx9RVAelIxhyYymH/X+TQ1g6jLhr+H9BT71GHdPOH3xvYZxHmKEvzUXyik7kasl99PSy17nGBkzqbyOKxrRI57cbtQDOvJmDcMyhxWBhwbqUql0FON3ee0L3ut/yTWEI9fglNpU0lmNj23ZZuZ0ZS/cUiLNBF7tVHHrlQ6WB5VbfuGW+76Me+iLP80N3gj1KsZywdsLMr5LQKE1XipxFpIOpeJN2OM/4eX7a/dv3D158uQ/QAr+JiyH6eY4+Tzmd3KpiN3l1Y7PUEFQWGNwCO1sxtWgjdBFYuHF7aAzNzrMYoFOiZkpL8HWaKmFuhR78k1j6IzXgFhDb1kUcIyggrduFqtASF+nkfwhYNYb7erMy+SLAipjKXmEMZwMzQcmu194kdeQ4OWL8Zz6ASdl4lqm35Zyv0z4RorJkPswVSAx3uy3/TCsvseTtu6cp/bB/i+VOfGKR8UD+ZG/b0MRk1t8mXvb6jwgvTnZzP2y/h+5uH3577hZXFh9TmWBLb7ZLv2jYZVcdu7pN7KhMnlFocC3JKv/1Q/bJiKCOPGaX3VzMkW697pDaHy4QBlSX5x4SCofKHFYoxfq0vht6M04yFdy6l2TBS/EYrHqceulLo6C3Gcp7+QDlTxZEF8uk4LTRTP0OQ5U0XuPWOJpmzr4St8lrc+YhY4aD6JgqHazOEJDmXwLFxldpg83jyaCFyexweuBu+adZb094qmaKt2wNO1vyoeX8nKkKk+Y1KsaiVutx4cbeaM9+5y0HjgxD15kM2RBd0JWW1U/spf8pXrGHYfIaKXlw+CjvHJOZg6b33nkBpLq8zGwDpNc6wL8daqWf1jBH+ztt4P9/ba9NW33iT/Y2W7TVerfXLTt9bt2HyNzmpuCT9vt9Qn9mrU778O8nPnXOO325LJdHp5RjJH28rSdPDtsl8dnGKabGHd7ufw72dymD2zyMHxOz85zEpXXgW1t01FP1fz3mnrnrEaFJuWal7/7uy69DJ4n3jE62g2G3fVVmyBFGpX3dqZtx3dc0sVN6J5i4W6t35J3h9eo9H7RK/p827YwLLcwKicbyApynhecb+23FQzLQwyw73/6sv3BB0/bRydX7RJ6b9EfPrCDBmDueILqfaq+Lt1nsaER5no53VNQTytzyZ5+bdGvOqm837Z37wO93g5PzttHn3zafvzBB+3o5Cj3qq9ChwalE90TK0dvzFXfoek8qSHFUHQIKUAVxZC8vqr7DnOiR6GGY/0F7zp0YkTObtvF+VU7ObnIK4OwobuBKR7wYmiLvEQjQoIvWdSP+Gfdct4cFiTKWenn0sWeTE70jF1OnHPQoO71wSu3wMoiNFDR5tn+575aTyo9ybVf9h/gQBZ10musz51OSi3TJsjrH52wYyPVESxCXPVF37ETmFdtLFz41ePDVd1X3RxGHHpzluBGa8lbrt7jDsl4Y8gcVhR609SL/1M/jIF1Xrt/c+7dd9+dYoz8X4nuRgj6xL32MorKGEXl4pb7SrpizsBoDPXB0yVO3ZwUJO7krckzFoMo8JQbH0YKsPF9UTAkHWOmp+fl5hMGp212X8aSvoyqnDwAW7gBEM42xQfMoDuLGC6CTl4mipNDXcIszCUP+ly8KCM7BjbpnN4Og1LFxWTPaydioIEAFwMz+FBo3gxEvP7Fw7ezoTTI1/izF9XPcClh8aj4lH7wibHc+Wl/YugYD4big7jrNST+NaVPhhZ8jUUZ3/Jh8CD5jKUnltIjTP3LSDcoKS/+L/xwykZuIle5xaisfmdxk5fG81P966kEGpGmioolvFQz5sS3Z2nTPDLrkncpZ6VUuJKJKjc98heONPVKbqCD0tTjN/wlzEkWcFKvl/QYdHjbDmbrhocsCiQ1EnP/U29/5IlT41L6kbSUxYikwLR0BkZYaQh2aSRTnxS00DAzruhImXR0J02RzxCHo3DQm3Tl29OaA0VX8bj6709Ppj1/Q4v5lgeOnAGUcOGCxaw5DZW0Pf1wGWfS5QsmccO0uVhsS9YoAOWYi5bVWOFJpC5FmSnE5WPwGEYQrK/8LWTQ/iUGjN55n3vB0xBZnW/eQykdPrCyM91u+zt7bX9vr+1u77S9nZ28rNz2dre22t4mcwvj6WZ20k8EMfpuMSRvTsF12dbccGFQ3lzM2uz0ss2OMFwwxG7Obwhn7frC/ymfYKh6P+FuW1331TYb7fJmBYPhtp2c+d/Ot20No20DWnyymQmd/7G+gk7/UtG0RufOrrRtZcO9QrurzEnNrcnqXduerNGPzXawvRXD0n/22cIAnmJUTtcxLic3GDY+JU4dVuwJ8FP6ue5/zqM/7qDrZrLTzlan7aPTWfv+05f4w/YR9Pm+ylvavYOmG+pqVKoPNKq9pzPvoIRfeVgn93diYML7KUbTdGMTYxre7hy0bcK1tWn6/NGnz9r7H34co9KrA75Hcg3D0gF3xHJhOuOnucWoadAyfpFedFu9vJ31C93rSWsMStK1WbRMefGhSmCvycMA9e0clzP1eOEZDxL6oVc0XHKSugoKruZSueW4rmS98ka8PrXBdTMa3YEvfe1L7T2tHDo3msPaeCiJLrjLg1g+UORl+vyjTvQuhAlme50M5V6SdUVHeaXcDwjnZZW2lI/pwON+Sv3hap2qdj7rgq/DznH9FJealvM1br2BbdTqWMivz8iJzjBFP9QPOoPqj05ZSOQnnbwheG1Y/ht2jx+++T9jhP6nxnMKxuDIeoU2ypl804n1QXEBGAbHsuFR+RUnlUmSyeJJogs7imIYnmnPcNTVA6vAJN4lxt/ywikywo6w6ub0iLbHPSo5tQt89yAdNIeGPjF0mRzgCy12jh/XHNu0vzE6MoHLsDbuiYHGpHVH/nU3Kkc+rebkc/lEU8PNd0ZOJ9PQbj15NDfI0ismTXiaLOJFexkn9M0CfIx4+jF4UKdnpajyegqMS/+poRAVrDQlnn5aZA4NMEGlUfrknXiGLOTT29CX0urygPfdlxqYZM5xJm4eDWUs07Y8l3by5G8v8+NJQ6rJe6CEjLdu6DNfpezYsJwkLV/EPceMKxqSDm7b0FgoA0RcA7flMUqoKPe9r9La9ktdLS3VBYmljrKFn4TPLHhU9P+W63KWOG+CL4Zm0uIvA3I8/BWa8aElXtTSKD0U4KunfuRx7EdiVZbARKcv6Y5XZ07i/BhaFlmaQ+BSrfiXsUr9wpVRSl1zApFP/5ZLpEOE6HJpCz94Gm9+L4u8CkhTxizPWBBJPegcbYfn8zEu2R+bLcvHGA7jvcwAHMwJX6zfXYxyXPSOvMj8Txb1CrbGqmRja9PTyYN2/+B+O9gto3LHp6PRTb7P8ZZ5suUcXvdp7/N2dXncdjZXc8p3c2X6lHmP4XiJQXl22S4wxi5Or9rsAsquMd9mXnqlJYyyyXQXejbbzPc/zlo7m92106u7dnZ5244xPC80etZ8J+RGO1O/QOE1dF5ieF7MkNg16IC+bbz3YaYf8GIDPngyuD3daHtb07a3jRGH4bvlhpO+eyo5wbjcmtjf+tebDZjppdiJxvN0h8RWu4a289XNdni70X54NGu//8Gz9v1nh3kC/GJ9s93Aq1t0TTZBnlRi+Pjk9yphHhCC5/5rjq8T2oaeLdK+wgiTnHmEwegjUHfwEQNvRt9fHJ+2T56+aC+OjjPfplOMaozKVQz3yI+y4BoBPhJlUBLWHCmpMO4hiJey9T60My4RK1FKT+mjxNq9g3vt0cOHGOe7bRsDfYfNhPPu3JfPowB8qiAzMSJFLXF1+YpcD/n674rz1SCKnqYPXhFSP8eo1LhMWtkEHsiCLslWG+Qdlawv577H03tOsYg1KkNL8NtetTnEv2gYtCy8n+EGLwadtfZQHrSjjm45rPjgg65gE5n7nvMTjuUmKF6pQ4N+Koffjju/VVz1SITi3nTWcuK2ph7pmT2sICwqTHHS3Yteu38T7v/L3p/82rZseZqQ7WoVuzrlLV9x3/PnHh7hHu4vlF4QGQIeQqEUrVS0aKBQNmgglErRSgEdlB2QgAZIpJQphISAACkRfwRNJFAqhchIj3CP8Fff8pS7XmtXfN9vmK21zrnnub8I92j5tbVtTyuGDRs2bNiwMW3atPmjH/1o99NPv/gTJvnfTE8pDHgZX4aQM+u6C0xPp5DmAPHqo9wx+dp1DgMNFF0GUYxKDUYHi0OkjDQHhoK0clYjzo7Lf3n0bLy71Ed6PX5UOStMKBuUW4oTL0GrNtRKFPRwFUutQlU7XH2sOz7bmMJWUVfyk8Qv7a2ccr18DQ4hyskvvQkqDPlC1bShjqdx4lQpHh0dt0cPH2YQXHiGXacliPEqC+HDJ5SJ/BA2NRGWXsvoxqRpuq5UhMoCvlCXd/DuL8rByZ0+y7uiagkVtXt75GUOgCbPsMavbbPH3nbWPWiQu1mxtC/lI842kmBTgmsPI1WDWBPAO35LaSDInCIfBUq6E4cyIYSPkC3hW/ManSLLoc4+esxqjMZiyVX6XFrkQTc6IxtJoz+EtS2BM1q8MqwckZ23TRekO1HdkrGkD/JSh7B6aIthSZ0ak/JZiRZvOpwyvlJgvcq8tPu4Jjc7xq1HONoZOuJDRSYvaZDSfEWEtIXbLEjL26zUX7+Ahc+j/992sl2DfbgypkqGx82L4yV4Bg7qVJYjd+RoDOtqCNs2yTZRWsGzwk8b+D/GZyCAs329caF6lZv0JMYbjZya6xUeDdqtuyZN+jNtKMkW29hTZTmNSnEIF4m2O1NVwXjV5T//qu3iLbmoA+tdVdPQqX59HEPjaTucH+RFncETj+e5WS64eVy244PDGEnXF8/b3eJl++jxYXu8P6MDL9vd9WsMS1/CYWzTicrpBANp5sshUHyDUeb4iaG0a5u3MRKv8x1rFyHv7nfbQgPTb1mrTxhPvqXsjc8WBkjb2mtXV9ftFCPM+BxjKGdaAlcHmV+3HcbILnT71Z480mZAZYXdvYU+mr+/5Ob2th0ebFHWVpeO8UW52+1ZW2wfZDXyZLHVPj+5aT9+edX+7Kuz9tNXZ+2COu6wQq/Rb3e5cY20y6D0g4btLv04AZ8HrE9pvy8MzWnrlDa7su++xuU1cg4p147vybTt7h+2JW07x2B2Rc6Xy/0q+N7uNe24bfMZxil94hFIGo5+gUcjK4/I7Ufpp/N9OUddVtu2pEnyaCHZ/qs94xil6MXj/aP2u3/nd9q3v/1d8C3a+eKmffXitP0X/+U/bf/lP/+voO2qbe+p09XD9Ffa+m5n/WNMRf6kp2L97z7Gtjpkl5uF3Pxzw6BhmcUA2qHWj9wjE8VJ2oOh7hFYHnx+leuy9LdjEa8s6dS76tF6MDboeJMWkx1b1gQ5/NHv6DXDgSmwyhO/wHG2zbQeFQPwYz5JSuoIxuT/RS47CnQb9b2hR1aEEsPbd6HHqD/1HPEi2RKCFU0SqS5YzY04y46oqI3/6p78xv2V3XR3/9+lM/595DgTUPWR//QKSTk7TOVeHVRdOTrSDosxR6rwmcBMI6wi940/N6U7gHaiSAtzF8fEBV7dfeEUoBiFCG0JlWXKWVMmJOjJyiRXfSYflbU0ASXMiFuJ+Gog9DqAyluLwVx0VHusoSfjRzuHS6jjW6d2R0IMXeiiVA264JAe8BLWmDliYnJPlKsfftmjNm0XTO2N1NjrxqiKKMpoN/nBD4zGdO0pq7QVnWFW9VPu7EOJTn6Wl47C1VsAmaWsSkGN1c7U033qgKbi++B1sPZ2UhhXklC06MOJ1FN1+d+2pSxFhBW3MqEEDYMtvQCtY+8PRaqAj9rEwb+6uTHZsqphnGWlz0YGp/Fe3my8uKuOFI5BqSEXZQRgRAQvXWMV3L7YwztRalxmtRKfx+siRdt5deIc9JuXvZeUK4mQH5UuTKqzTfyZl2pJi4FLTPNHJamzCt0YI7rB4zc9OMGvzCUe4uRj1ZE+H8h0RvXgTd/1vFWtyTexMqqOjhufsdjTM+YAW9WR6wjXJTD85D1sCa3Vjxo36yLml4xt1AW8efVFFvFBpYRSVtwxesUDYOHxHxkBKv3iZOmv6qrxlZsfjAb7+fjwsD04OMrjcI2Pe3SExvwtxopH7vhUwjbcLD1f8QyYq8jk+elJe/XiRXv+7Fl79vxZe/3ytJ2fYyzeYSBsTbnutpMrVyJv25krkhiYHiq+wJA8Ie3l+RJ/3V5f3mLkYDhhdJ1hYL6+vG6vLhftAovhAiE9v6YMd0IuWGpYevSQ3CojQMOyDGENFz/VujPxgTQy5QoehTS6oL5NZ9vt4NAXZ6a1rw9cdxg8S2i92Jq35zTrJ88v2p9+cdL+/MVF+xIj89x2oBtuqMBF18gn+l5DPTcBGEE+9tao1FCfEd4H5zG6/wg6fAPdl4e8YbyFB1fntOvsIgeQ+2lEb6SqTdvRizdLz/G8gd8YqtT7/nvvt/cw+p1izs7P8+KKY9ZH3Oo1bwZrO1I9IZIlSnUk23rp3xhSpCwXi4zD+dwtQwrJbQx09y/+4vPP2mdffQ43bxvkp35lNoMzclPyuOnVI3EBGemWLflV3jwGKgZlDEk8bXK1Uv2aMopvR2KNeZyP/F0tLvt+yrr51wu39lVX3bgT73UWSYXRa27g9STFO074SaM6SkjLVNkaUwVbo83wcAXb29yduMKL5P4KR1YMyzdAqEsGbbhQVpXHJ5drxvigTYVQLZbR6R5jb1KV3P6/40noG/dvzP3mb/6d/w9984d1C8Bf53ZUL6PSwVqCgjCoXBmsxjOZRHmXMA4YlUu+3kLc3+6WR0pM2nxvhtLeQxC4Q2VwLNwjcuvnveoOTdweNh6RUMAUEoTHlbBRh86rQ9AJPY9t+qB0clB3RNCzwkUZcAQ/adLtOV83Pu4NHvG7IkQ8Qgpm20CZtAV21MHnJKWd1o6zcBBojIwpvyelzeNKiMTQj7QPw9e6/ISZKyK+FLD0rU7uRH2UlWqjMAgkrGkhDSDiTzzrgawZVRNkeA6tUTiBpT34KFF4L38t5yN5la68KBSppCYkwvUGpC/yeGh6Pao33Yu1Vt9Cjw58rqZ6RNHyutrg5Gvb85g7bSiDN6vV9qGITMfbxXHgi9LCZ2IiKbJl8d6uvGRDeh6BZ+XAT8ndd4NPY5tc+0oqQ6joLNPbRgLNUjziNEpKjVeaLFsAd2WAcmQjo8VLaYvhE9gq542B6+O2STotVo/M/A6IR6rYZvKEASA3CcR9YUCNmrZIH3SHOvo5LxWQM45SWcDLaxDrzbP/AmtduRLAF09xuZpmxPQk+i91mZa+Iz9l8JGLJJjdYeOrvurpSglfCrDXqScmTuMdjf+SS5ooQ2Yyidjm/Ajap6TZdyMthmVgKWFZ0tJ98I5/K5hcLa+8qWuA8YZV52qz+++qhK7zOOGiJ1UA4PEu9lJeAqAdysX+3rR98PT99vjB48iWR/y41eMmRs6SMYS1R71+/rD5ecLlGcJy3nbvl20C3J6r1oS37hboKOVOg23StnYwUqlrwdBTzclb94PuYWzNMWaur28xrJbxV1caUhpXlAHWVSofg25xx6IRJdU76FWR7GGo5ZOs6BQfObunMo/CufpofjpF58pLxrzj0rMjJ9A12b5uB7P7dnS43eYHMEMekHd9v9dOb/faV4vd9uNnF+1ffnnWPj27ba9Jv9iaNMy8Bhdopa+Q1E169qXSnjqg/g4eQg+81LD0kPMH8PQYnbI/hW4MT99U9yWl/YPHGEtb7RWG5emCdt9ttxeuxGJdLhkTi8U5NGvE+3b5dfMzkx998FF78PBRVnhPLs+gF14xviJn0CE9tXigrrLH4bOdLRPQQ140uu3va4xSgOGdN9Lwk/y9yUGM+V989bx9yU2CH17Y2nbxgY4Tn2NYfsovkW24dUxiiJOvzh+6z/3hHu1Wj73rKCENzDzxE1fkULwlI+6jXaCHXKG8XFxk3sw+UZCn/l5bXNrquBlPhcplPgHhitZOF8VTj7rBcNFpuHiY9A0eVuv01h1SicnroiVgSSNVPMb/ApdxWuhWLmUNgC98gA6JLP1Veb0mGpZbBbLVGD1NsO4KT4Jx66oKqLTtN+7fiPvtH/zufwuN+P+Uzb7ZS2/SUXSYEmdH0hPlS3gcsHqFcBhK9HqAhuDmzhUFa54KUOW8t42hsjNN2EnWTr26WcS4zDK/isCRFHuHutRSwWe9Th41ME1KLSotlOCMu/EZCmu8vYwpEGOgJJbBikDmSxoMSL9wkz0zDJZCYvtKJL1WkhUo3lx8ZOSg4VcGhHkC5x9hWpHyNdANZ/UUuOJfDWpxywn5JW4Hq/ED90RBu6AacYcHBzWwNUSByNeN7BNrsEkMJOdwXXghTBhWda9enhHAAjhh8kanTaZM9Z+PrdfKxnA+Xwe85eWjj8FVePJezgjHJW0RRu+s5tXDg31M49cspCUtFxl8ytFJ7qPqshD9Pn7gVDGUK/xRFgYTtdHFX4+TobJ41Uix0itGmzcVtgUFXDyqtgelOBMdck0a8awyAlBUFYyG5UIGR4lZldIkDmlFjqHFMmOV076qlUr7zD6AJ5QXXwxL2wyqrCgzmQzDUrmKvMmM1GXfuS2EKwU0LH307cTqLZCTS33xg/xA+0/uVFutI//0wOhtazlprzboIu+OJ2nBR34tk7JSXjzyOtpfOMwTkXHxG6h2+POv4Pg/wMzPlWzpsdPCk+K5fRpOBrc4XGWjfmWOq+RQEzQQoEx+wIhVGnPzgp7xwG5fknHftPX5CNF6Ms5CCCUGvXrHrzTYd4LKB282uTGyzx4dPGzvPXmv7bvHEHi3kSg05+dn+ZTfnTdQ6kAou79fQAMeXbbDTfI+tsnBnl/hqbefNSKk6Wp5104vlu3kYtHOfUFEely5ilHpV69m8Hsrj8IvgFsubnLc0GQyh8AdZAEdyc/R6BiWDzFIyNujDm+w3O+bvYu5v/aMSuJT9+8RQ07sTI3Pg/msYd9hAC+g8bZRfZvP5QtygSF7hQH57GKr/eTlsv3ZF6ftl6d37eTeVcp5u4ZXV/C6vtMtPep6+IwhmL2U0OI+zRnhKVXOGP9He7P2cDpvh/Bjz06/u6KvWvvWJ99vH338STs9X7YXrzHMZ/u+7tT+X//ff9r++U9/gZF5A1/22pPHR+366qyd+0112vHo0XuMD8+ZpEHyeV+jHfqJKsrRAQa6i6ym/5Un5U3D0rEsDPy8XrbF1UWdEUpX3zD5XN1utUva5M2de0fRcuCsGxhlQjfqGGNLp7wlSp50KFv2UeZLMrz52fVGAKMyhiX8GW9+68RoHV797riHnS+ubzJPOl/GYCa3Vuw6vAVxYxyOr4OZp9vU9XHCQOigXxoNBcbsUTBjxUhyk1JX2yZc5RkuPWJU/qqngBtFfoVzxnEobrpOQf5EuDIsuze58oEz32jSK8cEyHmzasF7UDf4oLxrZnzj/g24jz788D9GKf0tO8aJ0amkVoXoNASuOqEETK+QejVVgYyloDNv9C3h6slAxWeljUGrAndCcAAK5N688ohZyvVOr0t3JW7S4iQ+firW6R6GJQrYzfY+UsimfLznf/m2pYeA63x0peLQgE2bqCqDgTwnmKIXR3BU7QLuIMRxnFpTf4UtFFz8ZdLHZ7KqpDiLpxyJptUQ4Acfb+CFk5b7IHNu3WSayTFvbINXdtAaFFIZtf4cxAklzf7h6uxIWnIsq3ELTq+lsCqvJlI9yg2+CONqR87QNK7yI23EbV/2TtIIaSEKPmVAw1La3Q+GRzEbd0jbPr1/gacF0in9utGOUEVSPf6UbnOrbPFPHCIRzhJmKyN2Cmm22UTyAiWMfYAQ5otKpEYBk1VUlav+kqvBmOv49drCo0wCYzLQk74HH/KyTvKhnbTKh2bqdqJyMhdGwzWrN5DpqpjdkLpTky0dP+mT5vIJA5DJjEzHlC22RaM94sgf3pTiX+E1TVMsUITDplX+qLHLPETV5GCZkqUVHuFG3iivJ2kVTi7ONC7xok1e5a7T+Q8xysLYAlB6IAXihXOKC/3SLY2mWob88FePHOxB2y4G5S7G3N7dsk3bsk0wdTTuTNvlRtJ8j9mZcOO6h8zuIhfxhBPHb6MPxNWYuBuy7ONwX9bxxTrHpk84hixduJ8PwzLnBnI1fnVzlceUonAc73nmI3poxxszDNOd2bzd7U7b5e12e3lx3b48vWqvrm7aKZ17iTxpSC0wKM9u7tvZ4ra9vsT4xKikJViB0IDRsYRv1+C+hgdL6llSmYapR+z4dvhWbtTTDWGXR4tFZoC5I2wZH3zfgufelVN0Jho3q2CugnrgeBmMW+0cc/MZrPjpq6v2p88v2i/OMCobdOwd0o4ZOKgb7OO0AhWSPbdLWV9smu/5GcbtNoNGbNV2CP3H8OPIPYTAb91qoNFfs9323e99tx0/fNCev3iOwX7ZfuMH329P3n/a/vm//JftJz//KXA37cMPH7ff/73fbo8feOj8bnv86FH76Fvfbc9evm4v8N5waZQr1wSjH3X2R8mpY73k2rSSf3WMY7MWJjy/15v8w6PjdnD4oE3m82yJqTfJg5lxKGKR+se/1FFjLwsoqYtw8rsHXB3io28NSG+AfZS/C4/82pB7K7O1KfQFY0p6YxSjEnlcuiCiJ+xXwMacBbvjpCHxipajfDQpiYXXaw/oCNr+US45xL2WPihs4WeCti1JFbfO7pMW73+Bymv4Fk+I/iVuXWrtKr5OGfyNbdFz3m5Txatdb7hKDo2BWcGqw79xf+3uh7/zw78325/8b3Knj4LJp67wdk060UGpkNJTw6DUVbei+aP9S9iSl+z0Gv8tVwKeR1amAOPdvhvgPYDXu9dbBs1dDtKtFTPrzaBIvxcdZThZWx+4puE958uB6kbuOcrAfStORhpGGp3eCQ7D0slgwWRg3NU46a3jgIq2scpVsQqpN3so8EMYizflZUFwqXhME0BUw3fXS+a/rLIt1u9EezA/zNl4Kh7T/QmTO82U4j/xSlsPaOvTy6sonLTBEvKrSurKGBv9ZzuSGnzVjqAxJTCuQtT2BK8Dp04I8JC+uiFgEvcuOvzpMKmD/9m7g7f/qr+q34Yiti+rZ8ul592jGFqL5qGoU7eaOlcu+Go3Vz0/AxqVw7As6MrzGvx6G6szUSceLmv+OBFAHzENml3yNYI0FIfhqEgqWbXy4bUxUYyVyoKLgZr2y2MArFbPv6wGUlZa3RPmo+6cF0v9+TSdHpgyNqGPctUXlo5EFCrSKs6PhDdW9GhH3XwQIX30UfrcPhjtX5XH9/IFiDfoteeblkv3AcAnnHhdEyXR8WifJ5ys0e+UkybS9MmEyd64eGZgHSUDQylnP+QlFHg1xdiIoYhRtHV51raXZ22+s2yPD7bbwxl8x9AzfQ9D8WBvCyNnC6NT4/GasrcpP+sGabu6aLeXFzFAd9BDfs7QCd+bPB9fLzUsuflzYteIPL24aOcX5+2CMt5QKTXKYFZD7WPGr/1lGR9f5mUwOu50cRej8tXlbbtwtXq637bc9jLbb3cYFx4rdHVz1y6ub3J19/Adek3j8Yo2X4LzClnwxQ3xRiuoK1zp0lCUoW/QAbcIWl5jcsn1hvbcke5NyxX0XS6v2hltusBwvgTn5d12XtR5udxqP8Oo/JfPL9unFxi7OwftenKQ44Y8mLyOE0Im1dfeTDL2oaJNMJw88NyXc2b04Qy6HxB/hOGmYTmlb31LfIcrpMf4ldZf/PLT9v/7p/9V+/KrZ+0IHfj81av2J//sT9qr16/a0YP99u2PnrY/+Hu/0x49PGyPHz9ov/W3fqv93u//EKPyVfvy2bNs69k/hJ+0UWmKjOJqLG86ZZA0vDC5aYS+PIJmBO/tzdp0Ms/cQXe089w4LJABbhq6TFqDKEQ98EeuN31oSG386CaM17z5zbwjbucrV42zd13dMCAtK16C3IPQz7757RmV0lBHCmlY2seF/+tu0DDo26SxwsNTmopGUgerrH4xreYatU/h0NWLUHJaGK/CWEaihPHqX6eF8CYdbzjipg2fpO51Se/Xd7k3UokMuEHbZjnDgw4BQrswlfKN++t0f/wHf/BP9iaTf6yhcLW4ymNijzJwALpyVW+/OQlqACpQJWTOdG93SXVSFxIUhnvqRj860frYWqXjob0Tis5Q+s4blzfus7zlqjIGzxbTgNUAM+QiOE0AYRkormC4yd4Vy712uL/fjg8Poig0jjOZUd+Nt53A27aXL5+3s/OzHCWhYXN+fsFd8gLYMnpWjwtUzPzSHrTwEE7zh0GkM+wjDZWORqt3t+7zUTkAHIURvCG76M4kb7a44ak45yizx48ftyePH5FDvZ3P8q4emddAjiECX7yGNmm1f8RPybxdD85O3sqJKzcLG+nBnTqKP2Io/Ewa1C+8zjbK660tlG+nHUmAfh+l14qlPi83oHjNzWp3KqCfdvZos2fFeXfu+h6/8DdkC17K1HAYZ6SMaWnxmtU+aMzjLX8BE654oHOvnvOUGyG8QVJeg9u6OozoC8a+0FSpNFul8Sh8cJpOOantiTFspLr2TTofrtMcIdXXJedQQHtHX5MI7jtXecBtv6dV0Gtc7Mp6vgRCeu2xpO3UY54TiXDe6q0NS331BSnVVmIlDzbBPjAFKPsOb5nIjbBk2JcCi27Fq8pIWp5WQLO/gZ+Ewk+45C/gcZEjvBdhK69oMpIf15QLbyxYNGFhBLdV2GpXeIuLVZf9oFE5xe8x2W5dX7W75WVrTLrbtwvG/W77+FuP2ve+8347nE/bs0+/aC++eElfTdr+g4dtm5vIfMTgWpnWyAcbbXr1+gRj5nm7vLptDx48aHsYQLfIqquLk8PHWWFc0E9XjAUneA3J3Gg5Nugv2JM+9w0UWewLXd6ANPSbxwx5wzHb8wZ3mr26S4pd37vquB3D8Zr87M9WzqFHvoRxOvJke+oj7Y5xXrKMbEXWubmBUb4BHqOFsZfVXGA8J9L9gqsbDOBc0dzbm8SwURr8Frh0Xi/OuLld1qPZ+X7bne63M2zFr86v2xcYwa/vJm25d4j8cSMONnvEr+ncYLzfc80XfdAD0jP3yCPqmkEL5nJ7yF3Wk4N5O3LlVr5T2gUM+bW8W7ZzDNur5bK9Or1oL16d0b699uSDD3K00levT9s1/JxS3m+Sf/D+o7agzx0bhw88Euhx+6d/8i/a51++AN9OO3hwBGU1FjZlTRcZTBr/6bQaacgUfPPFmTy18bE0/FEeX5+etBcnJ+3kEsNyqSHvZhR/rkqrY0veB36d42zMDeG5dZkNPR4f5EKG9eV4IWSinmQAT19mzzWlSpjoFsq71eACmfNlpjwNIq18OWsRepOOaudIq3AgpYlogQ2aodIbnFUafBv6KjFxKH+WM6/aKK71ySW9ZPIZub1O26ST3tBktMD/UjfaEpeihUs38jZhzA8E/0aq1Y+w9QtfNBau6Jzukt7D37i/JvfDH/7we7PJ5M9QQrsaGSrOCwb7pZ8dg9t56UOlj0pwwGZvh0owHYQgOdOVaOHtsLqa6mTmUQqjx52M3W90NN9pH733pH3w5AhFfNtOTl+1V2cnOYvt2etzwm4Jx7BEqdc5cyUUegWbQJSYG59V2EzzeJQaA/cIg3E6QzkEFoED/hYapff84qy9eOEkctEOjlBCwJyfnbfF4rob0CWAXlMPLquZ0h4+yAOGSocZcJOpD3fuSgGggPJmpjCWgy7hXJVyIlsblqoeAOQXON1j+RCajpnc5Jf7JMUhZNrdeeDqlXgyLuBnFAE4s5cGmPAfOBIB4NqdZakoyYYTlYKEO276P/szNWS4DuURAx6FGFlwcgsO4VSywmpcumoJzZ4xp9aVQHCqMKusd+YaloRDmxwI+jh5JfxYjUxZ64k8eYOj4e9cXvxfuQ4uvvCWyJ5Gr5OxcPyNvhpO2XH/Xgwr863L8rTT6mPYAKcECGvJpFmOiPvY8tjbdNKSTr6TfeIAqdhWK5TJLQMxnjZUN2k62Su0i7jsztc/5Cm1+nk68WTFkgKuPDncxAVj+Fe0wbUkmh7eVmLakrbbLtNp56b82t7q+5KxlJEnFjcOgpVhSTTEBL8VFIzghdu4uJODH22v/Py8dp4Xb8ytFdoYvr1u9cQu/3wZR2fqDoh3kbOZq5R37mO8yiPVw9kO42avffDhcfvO995v3/roSdun7Oc//kV79dlLdMJhm3XD0rbf3UAjGP15I/TixSsMkzIsjxh/vg19gzG68LzG65324y9ecL3Nat+VBhR1jvN1lRsNS5uRHoNf2dJBum+Pu9fYG0Llw1Zc08m+hLPto23grhgv2Z1IO+WPX6BxrMlmx6D7wXODD8WuPm5x85wxKLbUoY6AHvA7Pridzgp7HkVP0I3AZj+gdLlKBg/qOBtwUd6nRvobjHT7OnoLw9Bv5Jz5BjrNPbnbaVfw4pob/WqN4xrDyptKjNFtru5rdRXSNb85dbuv8oA2PJrstqcY+Q9mrlQWX5RaV9s0Kq+oN4bTYtkurtxKY98w8qDjxptl6N32tAz68+LyrC2vzpkjMCxtL8bvZO+gXd1A0z06Bd7BPMZO6U35qVPmhrwnzT+MWmtSFmtvqoalb2ZjOCPoLjw8f/kyq5W3tGWJ3LhyqE6xBco5gbhhoJRsd09bI7PUFfkgTcNSHS/vnUvqJb6QAwzQGVu97/m5yHIOf52Lr/z8p3ULjLdqmpSytqnGcLVRN+I1cqSJ/522JA/iQdjJ7/C6gh9Rr9FTAJoeHUkgeqTj8Vr193bg17Twr4K/vrPOjls3cOkGnWt6Q/FK75lqXq692KB3hHWB2cClvv/G/TW6b3/80X+0u739D1QWYXk6B2WPUlRQNLgUpjEJrQxHOkhjwU61kPkKsv3W+4tk4qZrjBhlwOxs3bbZtLU/+sPfa3/8R3+3/a2//Z32+D2NQe5M95kqwO+3YflDYVCuT0BDEMSjU5By/hdKOo8TiKuUvSPMI30gS8jEUwrg8vIiBrMGkHTlawV4AWo/Y004tk3vaigkV33AD+NTt3k1T/waAGEPWeaWMVQc0iUr8IVf5+Rv3GNonEw1Wsypu+LuoTcrgXiVmquE9pEoZK8u6Umr9HhrJO6vaq90XYwA6cVXvzLJMcloGBvOnkquUWjCij91V1gFKx3rfK78gl+m63G2Mz95i0KNoRbaOlynKypQZowkAIYBHp71axmahbfyS5kFf6DguwigqaMOrL/iA456Ddnu4WJc+ZN/hRX8RZdexbNLQKPRR90alswNWaHydJLy5vV8+nEYonr+Ov/K4JX3oQOfeLQgBSUdHwMSr/itYYjYDgPxhaNSLd9lIu0tV7yr+nX2n+GM6QFXKBLvHE/6SpYquwIm9BTlNu0zYlLwDHrW/6yrShCzjpWX/M5zkAjjyHVC9q3mvNEMvRPkf4Jczu+v2+HWdTvevW1P97fbt54etN/+rQ/b3/7tD9pv4b/7/cft8RPPiMS4OD9pE2523j8+ao8f+qWcvfYA//hg0h7MPepmux2jcx4eTNt7D4/bB48ftPcfzEjba4+ODrnBe4jhc99+/tkX7eU5N5/QoYT76Da6DhptS7atcHU8lDyh5WyTxoKGHQ3zBZMr7hp8KczH0K5EX2HUemQM0hC5sB9z9A1MqW0Rt3m8q1dX7frFHQwT9VveopcecPiERMM8X/4irP7UcFOKlR0NFF9uyWqn+guaFCxvYnzEv8TY9cD1+715u92dtwt07stLbvZvMObu99oSI/t2y++Re/Mjfk98WILZ+eIWmb/PeZQewO4LQ3Pivlj+EMP2/f15zvN0r6XfGFc2pNfHun7z+2KB4Ua7/SLYZDrPV4c8EWM232/zQwzH2bzt7LlO7Q31bfazhgbxYITS5BwqPwXO7QB5GhC6dP0/vBg+SfZR+g6ZJK2MPHjKXOJe2pOz0/YCo/L16XnGX7Y1gFUjX+wprwdJcOLenheUB2WY1ODPkULcFMQbtg+p33ZlpKVszVlugrHPVl/U0fgnHjD4WrDWb9Kb42rQMFy1cYQHH6jJgddLDr3zdtmMy1RTsGFbYEa8eJDoip7OmqQno+f/mi70fb3ASKs6y23CyW9/X6vr66jeKGdYL95vDMu/RvfDH/7wIbrgP4O3uxowWeFRSOB9mM3Mmf2JeDvAgefEpNNIULAVzOqrIRS9s0RiHJ9scaMU2v2SgXXX/vDf+rvt7/7+b7Tf+Fsft4++9Rh4FCij0Wnv4uq2vTrxkQd30HEbAlXYUkcerbpqiVLwbtBPjxmP4RblX7C+0b3krth9UZ4958tJNyhsvWSVQVnKISuTDsj+c/AHBpzvMizlkzzJm8AmZdCWsGfyFgcwY1AM3HGkicfJaepxIPg9/Hzmna38BQTc2yjl1I+C9pGwGRo4mdjj5RCcEy4THzWg4MO3fhWXdQ26pdn2+zUKDeIyKv2CA4pM5c3kpsEojWmjP/gYQxflF0PTiSyKvsdtT7D3OovUXqeGTBkz0Y94cesCV4CkyS/zbYf8K6UXngV8lKm0nhM+50d2ViOlJXgrX5y2Y7ClXwJT/+AJ+YHhF/6SLG+HsWOaXoPSiTJ7LWmTR8m4UqRR6Rux2ZfJdfS0XrxOjnnsKTE9fU2I8lqTy0iK51/g+Ru4jFT6aCf1VCWpM4acCQ5V+GnmSvlSRpd+iCziSPIaegNnD4l3A7d5tCl4B9xGXugbcAViKLQ4pqpcksNLr8UHxo1NJz8rvqTskeunBrOfEp5NkcsZVsRjjL73Dvfatx7vt+999KD94LtP2+/87nfbt7/3sD14ih7YB1c7b3dXJ+3l55+3yxevGvewLnxhdF3mhREfm99g1CwvXid+uD/B8DxqR1N0nI92r68YhxinB0ft5HzRfvrLz9vpEj2BgSPh3jCksfDRG1lf+vAGIuNC/hPOTQ5jOjfeGHSMYLQbbJZ/pNvsGAyUcWyr9aq8+5XrBm+cqWsdGpzeRHtcm/bZPePWlx8R2MAot45X+3M8WYhRQdmcJKAMqNeUSch3ddzH8osb92y2duMqJfh9iciXiU4w2i7RhwsMTl8eugNXbiI1rjAq7z32R9q2MCzBOdGoBEbZn9OWI4z2R7Npe+zXfeCZN1oOvGvadsaN/ak3+G4rgO57+OFq4Q407O0Bj5G4f3AA7TsxQt3b6F7jpq5Hv8/Jc+/r8fFDjNAHGIUz2lMnZ9x5481PuRvyOdwIyzGlLy9CWrdGJbg1yE9OTvIC0ekZMgSMn7HU4tBo90meuPMnPd1FbmHq23WpA9wy48rkyqikvhiVdgJOrQow3lVXn2hUez070320ucknzTEOOQWacrbRsG0sXNb5Nl0DuuJrP+K5mcYPHOWQRm9ONnDpCr7SN9saN6LKWSJv8v7XdSnxK8qJr3xPwK3S8jMhyWv3DtjRrhEf7hvD8q/RPX368H+KsvmHm4NlKCkfvTjgVFZm+QUD36iOYKXH7KR1uXIbnUV6BgDRpATOu0mUNMrp5uaSXBT9LsoURXVyetbOLi7b5eUNA/u6PX/JHaMrlpYdE9wmfi4OUB9l5GzM+aw++eWsD7x5Kg7LqKzPz09jVKq0NYhURBnN4KvHuyhlDLdaNYBcqsg4SShgVR+Ga9psHomBA1cdH1EvCjm5mCGcoK6yhW/W5eRiGeNcfTylQezBvAf7TGh+lWM2a5M9DVwAQJRN3r61DW3S5+TmHh1xpSK8L7t4LWVFPG2oPONeA0HfZjWEvsynwJykTFOROXkQLrotU27Q+4YHm0pvGJlxpIdknCyovqK9kjB+hDP5hnZTet7gS3il4h9D3cm6h2wa8eAm7iRrSIOoPDFo8LFc0WLf8l/lCd4YYaNZoY0Lfbops5bR8Ilx2L2Gg/vm9IgUMsdVbxy+mz4mWI1NcVc/+EeF4HXK8xH4WHGV1noTvup3ZQswvO0zjhdUORVRHNSRrmCaZS9UWuEQKld52ePDGbctWbFMGFniOnAnrZcrGiqnPHnUGUMUn8xRd6fEUH6WG7gcgz2cK5BlzNoPlktTKj+/WjmYkubql0bhAR3mPr0PjuftBx+/177/0aP27Q+O2vsYlw+PJ+348bTtztBL2+gTv3Rze9XuFhgvXz1vy5PzNtnay1YVXw7M4ebI+y03mXfIvn2Yh7ueS+mb3Ren7fpq0Xb2Jm1rMmufvXzdfvyLz3IY+RZjstoDzfYJMuZNhi/5GL9l/Ngm9VFWq2MsdcOSprq/Vh3hjW8eg8IF2+oWF4gGh09RyhhR3mKEOMbhiU8sshoJ7feM2zx2Btb9ldIgz907OcMgVhd6o6rPIeeil9XpO2XSVbEtjLptjEpu4m99MWgnLxNdAHgByIK8G4zKW/R/tl9In7xztTKGjtsBasVemXfFMoeg05nHJD5Cnz3w+CQGyMRxQps8Quvs8qq9hs8en6Wx6uNrz/V0tXCXq6dh+KjeFWwNzyV1equQvcYxloXzAHd0MG24gfYbaYVmb9hKDm1qyZpymHi/Dt1VclwrlfaR20w0Kp89f8E8gVEJv3b76SKO2xh48F8cunHDZR96rUT7kj5N/9N3XO1Dt2tNbVvmBvJoi9REz4oHWu0eF218guYqti+Jeaby5k1oOcJpSF38P+p/E04azTNU6YYrPsqobxzro3z5CqOvYELl0U5oHulfqy8g1YaqZFx72GhdfqVzCASGMrmKrKdVuv+S7X+ulVBt7OH8x60CA76cwXgS044k9vLEx2zzjfsruk8++WQ22d35J4yxQxnsROaAcl/dzbUGhvqOyVCDEu9jF4XNrk/nBIudtCFk3TnkIpx2IDK57nx/mCIMHN/2u7w6b6enJ+2zz75sXz5/2b549qp99fy0vcSoPDvnzviuhH+UzC9yYH0KvJO5+4lUSK5UQrNKMMaOMGX83Nws2tXVBXnc5VNexeLxRFl9BX9NzH1CwEqo1b7Idv0HV1YVmaCGQVdfp3DioFLyvdN21XSsGGis1mHW4gAnV4px5V/4iDBLOwbxwcGs7Xum3KQe46PPo7yzioF38ggCjZUo0PJ5rJrH0Sh92pwVsTyyEbaMCO+C7Yc8XmNi8s576YtSN0ymKu7wi/6NsW24D7ru7LtSK3KCH5kqxDIm9UnlZ42SWQq31Gf/ST6/CBV/61Xhwl/y0WVJGIDkcVbkOl5dDEPqNq5RmfRVfarKJJDhdLTGO3AEnn9pE/gzERjG2x/mx0gktNvxi7O+AU4Y7ePbrK4y5a1WaMnn6sir7ytrHFGqOh3HlXBWQon5yNK49Y/jlVKBFQlqEf+LgtB40ceEsKVTBAVGiEmz7Sxc5TV+hCueJD/X8qP+anOiFYf20JOai+/DkBTScMpwDSb+HGMZZ+KsVHzhXxu3lB99xAD1qvO/Yp2xpAev+yj9EsshY8xH1X6Z5cMHh+177z9qn7z/EGPlrh3v3bdHhzvt4YNJ2z+ctD2s0O1dZP7uEqPwoi0xDHbUWWeL1i7v28wzc9EPjoV7LRD38XmVoY4Pb7AWjAeMyzoui7703Mrpfvv0+av25z//FOOLG0eMJZsu92sN0hsY8fjkw4PSHacaeso28qMecLpywADrVhbb6w3LlAE+Jd8XDjVQlWtXsvan8zbb48YSPZIbZIi5hra7GJPAgGCKIPpd8ileXGWE7rV99I8fntCgSV/Ja40myuklw75RiN0NuXDv5G0ZlBqSrlxewRNXKG/RXfdbGMyW06DFoLR9qiCqQ0fRPujIWZXQ5EuYc8ocYkA9wiB7MJu0QwzLGf3nXk9X4V6fX7bXLhyoc2QEuq8MS43FMixdCNDgWtxcZU9jtBHtyCN8jUraOb4edkuDltCswZr24ZVMt6aUnMp25ZI8fmWkrW+qoqflD+XPzi/aixcvs7ABSm4sPK6OesBVJ17UfCJOJVrU1pVx1nmiXK+MynjmCtqVA9Btn/Vl7Cg5KZbyUuiNfh57K4vwWj0Rw9NfVRE9kP7oaVaa8UpmxmB3hlc3j9Bv1phDQ33KdTroe+W98upa8PIqVVQduNRtIs60Cvc8r5WVQsWhygsi3MCj26S30sXAdRTxZ9iknryuO/8T1q3KDe8lhSohMpvEuq6pG9f6941h+dfkPvroo/8h4vHfrZgCyOBT0WJAupp1i/L1g/0alvUmOD1Eb68FLf/7VUc6eQqFAyjghpmALVNviVVnKri5O7viDvbklDvFk/b8pRumz4lf5dNnywX1IviFn2Fb1eY6qtTYm2EgHqDMXAUQbx1bBL161IRG17VGlMq/l/FIIj/XteAOOoexoxRLEUffpY5VOx2kXP3O7v4cAxbj0sfNY1+Oj2ycUPziRXDgvdNVkdy4OqIyo7yGUBQebQGEMIl4DdUZing8/qYXaEf5rKziUSsoFhX88KXsyqgEFhqz6ig8V5WQNwE5mgIa6uodMZOnK5P4GJKpR+Olyq8Hr/3Vwz2u4rQ/HakalvaCKQEQJsH62dZk5E9cwRIYi6h85UUUc0FYgHakhpSLYRneO2GYnxxooV6CppieX/haaaFJb8R4FSOwhiljRiNAGugP03o9tTppe3HwwGvtfbWcso2BQKJl3Vc5Viud0Czbqw1NcdRvq+StHtDUrZwM4opi8/uVn72uaMISYnjKRYF3vMIYSvv5lWytr+ZJe8EQ5p9FTTOceHIM93JJk8aOY6T3n7zyKmDt4xuUkgTxpqTd+g6Xcv4Ip96kFF/DC9Lz5SyuGvRzGH3MGPNxqi99fPzouH3y3sP23tGs3V+dtL37RTuYYXQeMsawaG5uPdEBOUGWXYm8YUxPMUJuz7jZutSEclz6lIEKYWYW9mHs9ZJxgM+b+LmZ9sZKA4R+xKi8x8D77Pnr9pNffh4DZuJTBFfnkAXfejac0eqLL4ylWv3CAEpn2S4ExjGl7kSOo1eIOzY0OV3p9AlEzvOl/TEo8RqY9YY3fAq9bgjC4EanHKLnDj1vkXKeuQnKwO6TPsMw84xE+W5bKZ5/2ZNIvfI8cofOuoc/S7Be3m61S3TsNcJ1zTXHG6HPXB2MXoiu0WjHqKRhyqw0exB7vvJDH/n4e0Y9B+B9MJnnqzoH6MIp+XsMDvXWCYbbKwz+c/itUXlHH+eJGD7bJOJ9HIwhjf7OTS/tlo4wTr4S9oa92lSr/74M5TmPjhGbK8+yR906gBljzrBzGxeK9ydL8F8cFxcX7YQ56OzsIng1cqVLHRediq4ceqhYmhEgGXX1RyB6hDbEsESn58VS8JRRyRxBvtCQEC8er3ncj172nFQff2tURoeT1ytYtSE/0+LM0Pdod6PNobPXqcu4HAi7V9/StIRDT8qKg5QUW6cPV3hHmm0AMNlce56/dznz3nZJS9EqLyp6ypzkf929A0cQ9Eh3I7q6BqQoG3QkHI/eT8o37q/kfvSjH+2enpz+E8To8ZAZP8fkqmSME6513My4U4r00SEKaglvXO+gzS7Kn+mAUJKwk4hx8wvKCcU7VO9kz68wMNHcJ2calDdtsUBZXKPk3EJ00wUf+FRFvSUg4GAQu0p56J4clL4KBegow9DbNXyUQx7j1IBz0LtKqPHn238qHHHZtHwDFs2fFRTSdPLCOjUc3U9lecvYxrzwg9LQULEuV/xc+ZlgJKoEXQGJYSjdQNSqZ39cD631gpR6k0mVtF03IzHz5RGz7aCeKPdMTjVBaDTX3kbhaBPxwBFWIekMu+rsN3Ld/L8yMPFlkBae4gnwhHUxGPnbHHibRoYJa6NSuILRJU4f58WCpAhnOj8rMUwB8dUjQnH2cv636g6X/jAJuqrMgCt5ytW6eh/5v2ot2tIdhdBAcgKTOjUeXYFE2ZOqYVMGIeXAmck3ZeSJkyn9ozy4xS4Zrl6X8anPt7+pIMYoV+sqWqzPAjrppTzJWZkTEQlpL2lFtb73B/9ckdFkMy2Fg7LwVj9VH1hDGW1V6wh3UvEdjn+V3mEHXHzHvIItXOFX4A0Lk381n+mdAiyTcsCJQ0AcVSfoG6/yt+ruPABenINvfm/dl3V8pLrPGDmcuPq1xXW3vXc4a+9jVB5OGd/Li7bt11q2b9MfPo4d33jevtvGsORGa0ne/W5bvLpsy1PfWnasYSjFSIMqxpJjWoPCfdcZQ9DuyyDeZDJkMLB22xK6v3p93r56eUo9e+1gfgA9Gk0YcuiCvHVNA/xKjyvVPsZ1zOfTrzjb52dT9bbfTxAi9dCpPiyj0DzHni90eIOcb57LG/gavsCLfVcv4Y1XDct96vexs2dt5Og2jNEDdIpyVQZX13/UMYwjx5E6agrNPnq+25m0Bfy6uPaxdxmUt5TPJwDBnadX0Tt14+qYy2N82qmeitdwpP32mauVB3TIETzwKDmy0n5vfM8uzzEqzzAql21JmnsqUf4x3lyJdIBBXXRqFjaoL6cmQNP9Ngae+Z0me8oc83N0lPOUbaXdNa7qhjXjp+MTj1cQIJBIPzAaj8J4isfp6Wk7RxbUi9lvqWCBQ7z1BKj4SdGVbMfBk0QRKfs9q5XQqo7PGZXIjIsLw6hMSeqkN0KKCX5FyZXKhavlyIJ7UKkttOkcfxlnlsObHDypOCHIKL5suoxJYPRrV/GVTkoR8MKaATb0b+rp5UeabuBbpzvqk1L/e5mEu990I2/TVdq6nG6zTt2b5YTtwbfc2/hHzOu76t50jsdv3F/RTXYmrlT+DzJQVTz0Ywahg0jliyvhcoKvDqnrmx1urGSgBlmBFnwJew36iF9Gk64GiM4VyWsU3BJl7kZyjcobj4+4RdFoWEJLBllw1+TkJCImB/EEhXo474+gTc9MSp4KxlkLp1JVCelWBhQ43W+5WFyu2ildGnXuQ7K83swoVnJVlMJpBF5cXMZI8647e3S4y75e1icifeHJ1VPfIlQxZaURvjqpuVL64PgoL+jkLhWF4p16TQS3MVg0XiGaeFRrykWpFIVxaVnoMU0a6Tth0hiVtO3jzt8VGfPw3iiMb7nKV6+C6xIH4Xh8aUVeU8+oyEglhC8ClSHhv3V2jIykdXoCKnZ5qBGG8kYJF/5e2KugKVs0xEOXfF8ZOnppS1hDxVDhDq9SD2UgLPNA8mqlJhMPV1cWqJ2JW8NS46bi4hJPDKBMGnjxQIA0aAvaP+LOlgngYlyS4IqShqirUYN2v1IUGikbD4yweVxuRTXFBD/gccYlQpbRdCbUSg1OM8zTIx+YAGnj2jD2V/yyneKMIRU46Sg/6EscYNu/4m1tz44AAP/0SURBVG+qrzFW/MPzT5xe5YeJ0qnRErnFB86fQDr7PbTIo8Kvd0jKK3fIZZWXNFe8NKBchau3i10RdJ/lXfwB8/zRdKcd72PcTZEdj6m5PG1XjF1v9uQsIw6j8q4tLxbt7oqb01MMhmenbXF+1bbQJZLjzdktVuONK5VXi5wOMQ6kv8YYXVJueX3LmLxrl9f37cyv4lxwQ4pxc3Bw1B4eHrZjbkj3MRB9FO3ZlHoNRvdIu6KWMchYUw5llfs57ZM5Y3qfsT/H4KhH2MBhkC4vLyIPPvr2xpgBCr03yFEd0H50MG8H+zNw1WuMvoFtWb9qc7y/z031DAPXVTFX/rabn/zzSZA6y0ZHH4YWV+Kg2benMao0ms9p4zk691a68Qh1jK70q7JJv5ZeQq7J3sXQd6Uy39LW23/4Of07p+4cM0R+2gb96rdz2vfq4qxd2lb6+pZy9zHeJvlSUFZG4RBqKbxLbYblmmeJMkbloMcQK/fuO4xRqT6LTqN/yNNlnEKHeHwxaXzf32zHYrYuwf8YjnBEo/LsDNour4IvxmF0fhmmKWdf0p7SARDAX80h5EbUbaus08h2pRljknpcXc4ni6EnRqVlKeeIdyBpJGOyZx+p3iOlPGKseBCoKqPvLvq6hx1r8m0klC4fub1shVb8MexCyBrKcpK1mbJ24hh4RvjtNF2VfhPuVznzBp0DdpPu4Ubau/Lehf/dbV+7t+t5V73OBd+4v6J7ePTwn8DdDx2sCrPSkdWr5DIQGEiwn6vqsdxmZxhOPJFezn+bfRq8DkyTwVNFO55+ZfDdkucmbI/nuEapX6Pw1IsZ4BpCIrAcCFQcTk5SlcGcxw2kOeGHHuELTuVW3wX3jnBROCQD5K4k3qD0nQSkeSjSMiq9s0fRq/jgSa0WOtglmjhh92OlYSqyTEwLvI/aVVBOAy11FI9Q3tYFHl/M8WUd9+1Ik/lHx4dR+vm+NjQc+vUI6HRyCs20NvwyZJVVbaq3PzJ5M9Fo4JZihofUt1z4uNt2QbNexbahRMSpX7ngHopBL4AZaXk5AxQaEIHvYVjDtfJiYAkMrH1lwcrjB/HWEW85f4Qrt1zR4BVcpKbPhRdvcPc8fCbxXF33wBMu+IJLeeocBli+Db5xjQe45AoqBj4aQVaccV+WsG/tm6x0gnfQlv2wyo+0Wcimw+sYbnpwePWxecICpLeQfuB7NZH18McwP7ur3houGOkQfQxovJPWevKy3dJjfSUryrOcNVx9W+WtoSZLjD6uMS57WhnfwFFfbjSE26g7jQx10kcbbLNlk0kUuoaMiF/65Kt8yrYByruFQAPLx8njiKbxdv0E79dZJvhtxonf3HYF09UxTBDkHErDdOIxBHbbuZ9HfP66vXr2qp29Pm3nr87b1ZkHqEMlusTH3K5OLjAm9G71sSN9OZEh0i6vlhgY7rH00G4MNIbiuboITk7nB3mZTkNPI9i2+CKLV42+954+ydOPi8sFBq8HhjuOfXS9g2GI8YcBqAGq/Lgf3D2SOcAGw9gvjx2Dw9VPVyptH7eF4YMGoy/0ufp3DezdzTL8cD/vw6P99uj4oO1P98LXGIEYpX6gwZtc5Us5SJ8gROpKjUof53s+pG07wy/Vsbu++YzE0E/2LWabHUoxjFw9/SCbNSZjVGKA5YaKiifwcAq+vGhlGgXVu+o2jxM6X1zl2Bw0YYzKO3UqesoPLayMSuhzpTXGJSnKvNsRmi8P0RIf0fvlIke3X/vJ0xeAs7dSvWwb+dMPfHUzXbiSL83Zw0m9pHlskecXF78oFZkvPeuodF6sOZCi5ilziQMLXOkngFOjBjdG5V69oKOR7wtUNY7I1UuH0MFf9PmSjmdU+vg7K6PmgFa4oAev8I4nr7qaC5MZuEIqfKXpDNf8J60dNjDVRsv7s7J6eacj33Bv49v0OstYh7jKl9uEGW6z7KhrE+Zd9W/SrtsMb7p34Xk7bTN9+IF/06uXv3F/Bff9737/HyIL/2NYnXjYzr9cw+QuMJXgvziZP9zojAzAkWyYS+/HOPPGxGl4+KrPgeQAQMG4NAOyOs4m0MDVQAcB/0xxghQXQkG6k6GD15kjaQEDK8rXO3bf0tSo1LvHsjacUxdI89gDbVmPOrzrHXem9ajcA9Z9tFGb+VU1ne44FC14fDSURLyPO3wJwHolmVYUJNl5ZONEhpYT/AajT8VbNGy32dxHaChE0rWofUwvnWUMedVMKGWRNHwMHNphLY8ePWrf+da32+HxcVsweZ5dXGSCy9FQAIQSr2GmjZC3JuZfNQGlnTS93a8zwQZ0+PR/cARjpUmHYZI6ZIpXuBKHwaETR1YrbQP9Z+nIkqV6e4ROulfLJ7fiqZPfmDTje7qwwhgvo6/iMb4AWD32TnkNHK4AxRMXpiZ36caTbl35keev2q789XRi4YkTuxMZeYkGrCb3MvxER5zkWi9RlgFS5owDN6g3mLFFTDfyi1cVL8gydrO6aJngNFztXPHDMisvnh4mUO3ahCOfwKg9bRRu/Mi3/Sv5VqYJhjZlwfzAcDHdPrYOwhqPrvSNR97ZJ0he8cM+oG545gsxOXweI8Kx7SqYsOLxGJrx/eaz88v27OVpe31y2V6+PGmnJ+ft+oox70HbGIpaCFkdZwy5paa2gJTRl6cKPuXAAMgNLflLvF99uc8RO7sYmFs5xNxHsRoweezKWNbnNAWu3nweQNMV4+716VkMFSqhPfft8cMH7dsffZQnFEsMmSvGpY9h7m+uUAJXGGV37SkwRz7G1kDHILTNW/fg5ZoXX9BF7o65v/aYpOsY3b7Q9ISb0WNuUr2V9Os+965UXtVTFPmoAauhrg715ns+229zPx25s5evmp1jaF/SXr87vv4UpH2qeQONMg9dhEaGJrd+aNiDSwMNnNbhhw724K0vtuXRvDhohzrzAkP4El54fqbHu7sqeo/RhXKFJnpcw9J0qswKpH1Dv2g4OUru7voLRjdb7fTyup2e+0lD+I+82VcalZkyHGgRt0g/+Rql4iVf39PzcpAvawIuXRd+bc0zNJXf8Ekk5ctQJU2hJBhdS1qSE69w8csxqNFaj76zN9Y+Qy4i9/oCS1h6ba9bwC7p0yvmJeegaI4BF5qtAEdaFn6MV6XBU07Iiq/TOliuBpTEwjd+lhOjaMvAsqFr9za+TVdzSIepwDr+Vpm346PscOZvpg34zTqGKyP26+5ddW7iGd6UpJI30iq6Lv+NYflXdA8fPv7fw9LfQPJ7ip2A5zoGWYSxMz8ZuNEJ6Ty7ib+aYDTKqmw54UrwhAVjUgsR3gkjJb0WrAZMQfFfGnose8kq1C8KxVAXZZi4QuBdcmggPY+f8V6XDF4VnaNbhaCrVTviKMsFd4wqY/PcM+TduUZdViupyy/yuCqT6TjtdyA2JhNXFRm00O1KoXeqPlZ38tHlfDS8uF3d1Gi0tBOUj6rcoB68to8MV0THNgRXNOsLDT5O8dHKHl1VBmVWv1DwhuWD148//LD9xm98P6sRfi3i5auX7cKVE2iT2M3Bk8o6f5Pe83Mna9gu7PCD8yE81wr436DXsBQ+VU7Pezuen1f7gD5jQvINfFNjyFSlgVHkjK0MEhJzXf00FqrfY4j0bvFa5cpnL5swwqeM4e7N795wPIWDz/5Qxrjm/gYeZhw4kTFrKVe5eXDelb/KUiJO8KWwlOq0h/S86ABx4tdgGvV6TyLNecPc9tGm+PxsidyqWPVPpdo2yaJYtcl0EqvdFY+hqRfOenqe12GERo4SFlvBjLJJov3JSbx7k03D2XQjpm6FUTiRVOHARbT1tgQ+yQcNy9qXhzGCL/MCD9/k0TBkREUtyCOwjEW3LThudyZ7+UrL85ev2+dfPW9fvjhpr88u2/l53UjJQ8eQj7vlpkfXxKBw5Z7+Cc9dMXTid+UMWXRTATZLVsa292btDgPBsJ8UXILLI280avzud84zZJzmiQC+VsxaXvzwKB2fEKRPoP7Rw4ftvcePY5Cdvj5pVxh+WJXIyhI+tPbR08ftt773CYYZdWPo+IlbjUm/YuOqri8I+SLTDH75eNzvo++D+HC6254c7rcpMPfoti1uoH0r+xr8tt36srqK3nCV0sPGPUDccyJd+bu8uYtheaWco6NkvPrTt9s9Tuj23tM4iEenun3DlWXxoRc1omid/eGZmtFJtNcxZj96M+9KnOcwesi3668a6q5S+nTKrUNZSLA/7W1oyHYEaVFY6G9Yii69wwC8ba9Or9pXz0/izy4XwGqIAqOcAUuxSBCRjMe87A81wacIkeejf1cT7fyspF5c5hO+9p3yOvSgsKtxaLry2PNtW7BZLXhiXBrnWk/NPEpIfijfPj3q+g2ahNOlrc5J8Cgv6uA93q3m2Q5FsCghaDK+ataRmox1Wujx3xtOmnswkiifile6UXbEba9uzPcpOsqb1pGN/NUVb074typQboWLvBHedKbpq2y5zbDo5Fx43/1wm/GN5DdgdEMCBDLH+fptV0Wq3DeG5V/BffLJJ3+PYfG/TicMj0sny+CKlntLIN7uXGHzCIaf8aRRJFmCmiZwR1MC5rQrUPde8qtkB8mop6ZoBZBryhpW4aGSGChRaHjTUGkM5pooAy8y8OeoCAazhqJ4nXzM1/ATp/trpMu9WpOZR3+MejQCUQRu6OdqanCS4c9Pv5lej1FcC2vt4uIcxWpd4MIw1DhacHfsY3KVirR5jQL1Ct3jsfWddKFghfElgKmrEVFQdSecM/GoJAYBgRiWTiK06+mTJ+0x/hJl+cWXX7ZXr15jvGLIAlO8xIelFY4iMR1f/QbcgI2XvKKx8i1nUXjLpYxc0k0iJbnFIBwB6DI3xYimvPmGVcq0pQZ5wVSfl7Hoz/jaB0ok/k9ajEPxyAvLk54rfBVemagVylIWSUNekpY8H8VipHCD48qYZfWme2OhfLluk8dz9G/tTe1GpcZ/ZFAw+tDJCa/hBIrim/XKU8rUsSNOvjQBvD7WNO5KY+3XHG2hVRrb9oMEdyfv0j58+MTPuLyyLYKmfemTPsmP9JTp5Xpa5QFD3am340s6AMIQrLL8qz6odH3GrBfSAke9OlPTdhN1ucqkGi+yVcNy8MJ9lPaH8hN+kubxNRoywQ1cZEJDFINEVeB+5Fdn5+3TL75sv/j8i/bsJcYa45M/RI4y8k56qEvDUuwZ19z01ZMQcIN3G8teDeG6okaIhopfn3Gf9xYGiN/x1vi6IMGv5fiFHA1MjbKsXNKPHtid1TMMPp8SLIB1JUraNb6UReuVZ1eXl+3y4iz88S3qvZ379vjoAKPyO+03vvOtdnV22i5ev/QLFXksrpGYN62h1S/WzLliFrUZOOc07wAhOpqRwk3x/eKqTWnn8Xzabr2BRT7tUw94Pzw8aofHDzHGZ9CLoUybrqBRo/LCNpHmge32UU7SuPXpzBLYOloIDVNGZYzU8nsYkzmfMW20phpzcjTbezCWNLizoigGhYjxXi/haEyWAZjvnnOVh3rvTaITuBJFT7uvcru9fH3enr8+bWcXPnVypY+es250I8x2qCKnGqxlqObxeKiiWeASzpsLcXtD7wtbnkSSvZOK6YD1n3IXGeJqps6ref4jXHnlx9jNt9elgV+NLegTj0UCS5uoT1lxhXLhyzpcvWGpxQVLSoNjoeryRstrouQOfTzcOkf8jsFBqNeqt8KOB8tb3H8FNVCtyia/0owkvE7o+EyqtHHVFfWVr9vM0434wKF7o7ztH/grYYVuM8/EER9JazybcLiE8f4J32Xra27gwqtjv3H/mu7Bg8f/Wyauv5vIYLSdMxiMC597xI4bnbnpxuSXfkVwS8nUAFh3tZOtuPWrRHz+4ceAWGeDrIeDmIFXV/eKidnJXZw5HFilh0fvxtjK4weu0uDVesdjbI09q83+SZTydFpnWPrmtI8u5h4j5IsAlF0uXZWSDif77SjrGBDSoaduj6vIqoUvx6CwsocLw04e+OalK45ourbwE2QocbmTVvJnq3U2baUTutPgdXXBu2DZRnVRUj5+ygSv0qJthJKn8ak7Oz1tnzPZesi8RpD9JcfS+lSCsz7D1CdqnTx5mwbdiK7kIP/BqeGssQSvXdGwEcIkn3+aKpGAlLOukp1Vff4oLx2bMuWdvasgRQrp/Nne/ERnOnHlTBiNE32MSWhwt9ZIcwWIubvJmTIukZfkUQdxv5izp1GJUpfa8uKnEGkq+zIcNCY1KusGwFYoVqlTeOnCOxRW6XjDrkjuwPy85EBC6qc3fKxJEunIL+lFs1cn6j4xyRv5GpqKD1mhJG5dciBp0FP7Sq1fY7VwOMVh0gAP7yhYOPUdh/CEY9xSlzwZaZFvcMbgtg2WIaw0RaADUzTVyrElNRIcq0ocUAJ0Z3p4RLge2xOGp9l2QDhjmt+9dCIX3nT5c4w5GbjSolHot5JfniDjz160V8j4Ajn0se6Ob2IzVjRaEHsMEnDlZuC6Jn7kVGMS0ojTeurVcPGlQffxaXD5uPaSMa8heYfh5GcXL7FWNS59bExWjE/L5caQtuhtQGiUJxsybVvtJ/dxXvZtKcqRN2OzyW475Ab24eGsPcSI3LpZtFdffZEvAfm2+fHBfvZWGtbPkRNfZJqDd4ZQG54hWHsN4+3ylL67a4f783Ywn+epSPZtU//R0YP29P1vtcnBcXt9uWjPTk7aa3SRn6Q4Fw4eecSQPPPtZ1cqPVbID1X49RrlJV8zg38zb5QjxxiV8NJH3+bbJrmhzHuz7tOhenEoqTABYr0p0Ki0b+GVo0gN7k3bTfrB+quvJdx9na6yfveT77fv/9ZvRSbc/vDhxx/Rpoft5EQDHVmCJhBq/7b5/n7bm87AixGvcW17kKecj5mVyq0Y/x587krlmBOsb+igyFziSa40ZZdrpfewcklCrVruRBd6418aucbE0MkKjLDKdN7+pm8uPU/ZM4QxKr15zSIDruZNfuElaZWcS7xpukSgIbUVLdUG6iGvwIwrizV+8uSqu4FGRIZTFj4O/KuVzXFNLaZXW6qucqtw0kv2R9rbsG+7N2B7HfUvVeP9FymKbBTsoKlc0TzasZE24PGFq/N0OHluNDDm6+m7yv3G/au6H/zgB78Jg/8TmM5cLHOL2fC1PMzVr/JkfHfVsWs34sKOcsMFVwXjVnleE37Td7EClwO+aBpXqCFdlaGx1Osj5rBycsqk7SMafDb1B7/KrhSVMe8gNR79co37Gff3/eaug992tqwsTDA0hRO/k5jpKg5p0rDQDdJjVCOc4wif2hspLgwY64IWJ958ls08eWmZLvC5G+XPwejkV2hLWeWxOoapYVcws5KJItSg1sWw6grD8pb0SCGPTTpFcbpqkgka/Bq9KnkJTy1e8amefwTj126t1HqJgqlQItLiwfIaz/LGR4y6gucnjAhMI1yKePSLadLfV+bMD1rNE9pPm6pF5cQXVuNjSAlHOWFoYfIMl0FXaeVV8KOM6d2IomzdkGh8qrSc5sgnbh0aRvLZiSmGJX610gWAK2q+kOELJ/ZzVo8pm0PSvYLPawxHCNhBYbtimTToyhWfF1b04JTW0Nmv/mLI2Q866ljxBRqlt9qlX8d95B75MQyffFxpOC9eABTDUlyWK7SBcxUx+0ppM1IV/oWfjLnVo3vhU79jz3zHHQYHN08+OcjKrkYG8EopSeEXoOGdMkOs6JOGhKvvzcjqFbhV7o61Mui7kWg7qMs6zjCMNAJlum/3+lg8bzGDxAO9cyRN6lQua3uLK55VkRdXy6TVvvalEMYI1o3fA79kDGlY+kqOK3vnjLsYXxqUlJOO4BaPeqHTrtEaeqDDx+qRdbLkkdX2qiWK8eyrKN7QUMvNst1cnLWr01ft7NVzrKtlm0/32iH6aT7dSXiOoE5h/ow+3NfAxM+xk1ysnGy5A/E6L+/4ApH6LNtwoG3/6Lg9fPxBmx8/ai+vbtovnr9sX2KUn/qYmvp9jbFWXzWY5TGBvLDDVQOffpq4z9xxvjIqlRVkGT7YQror5Tz03SdCbjeqLT/oK/mVxssb+ghcGpYxKuU/JceK7x1jBCYCphGq5rhrT9570v7gD/+g/e7v/147PNpv3//N77ff/+Hvx4D8s3/xL7LNx3HiDbQGo222Pj9N6yP46ncoxavPLi+uKHNRB813fVU9af9UB0XvrZzhrsVsqCDxlWaRzCnUm32myKc3c/IlRw7BK+XAMpbw8bdHCrlFwEPf60gheWcFo66BWxmWL4mRVvFyypS45b+jKCn8X+cLmvzIYQhI+eE3XUUt38fNm9nlKvuNsgOXckIML9AIf90VPX+RH4Bg6D4o+6WC/X9Pr7pGfXUd+CpSl9CNPMjduimUo2aTlkBdvzEs/wruwYOH/zMY/w8Mjw5YdUR374qPtCFc70obbqQPmBH/i9waYo1/uIRRyl6yOuAkT3pWK3f9BJjHdLhaUBNeAHs5afPqAHCcaxiogMcjt9ozh6JXcaL8hmG5ZIIpBYEy7EaFtDlxqvhUXJYTbw0uZdfJvZSKq6K6vBSEElGYJVph9md7pDO0qaykk5+4qjxKS1qoI8ejaLy6atYn6cHyMnD7oCFPpT0eEflygW+6Wp0qL4qeUMom7U1ntnQMWqIYTe+Q0lo/eM+k7kpc7WVlkjQviowyqQccKnd8tbHKmSfcTibgytPZDDgXxSyrCrjqNC+YCcc40gOk8SWFxlPeVRbSTeuUEC/4sTK3FyPLcBl47m8kClRVGMVjH3P1kZpvnhrmXybWWr1h0qVvjMcApF7NDl+2qG+HK5sarta7Rz9Kg/SZrlFbE3T2F0pD6BWP7ahJO3HrlafAGR48LL4VzzKB4mPgQk++EU9mtVnZtAz0WT//shVAGTPPesVhfeKn3fKwjrPR+LlrE+jIXkjlmrLiTt+KH4PDY7HqcTCGOHJZo6McaDpXCZBnJFtVwKdz/PlTZuvRskYOuDAONCh9TOqjTx9zuo3F8eaKj6te3vCtDQcMDJDfQJM9Yb2+sa1cahy5z7DGv2Nbw4Yx5UxCvOr0uDOPOvORNy2gPq+X1xhLpGdfIDhiNFqv9cPrMUmlM2wP6SV95WxmDA/Gifx2lPqGtS/n3Hss2eKy7WBk+Pb7/c0i/HZ/5bGfdJ1oWG5jWGpMNmC4mQNuskOf7DWMy3vS6Rv46Ucb5E9ughn7e4fHbXb8uG1ND9sJDfzl69P2OUblS19YgUNL6PDziN4AaNz5Q8xoBrQpv7TNG2P5pmHpamVujiLvtN2bQiWUso5/H+u6d9RtCsZJTuPtJ1eRXVXeAp9GvzJyjdfQkn/ZvgA+39aezuRx6bIJ1vT8YJYb82fPvwy/92j4L3758/Znf/qnWQVWv11wI+2xb25nWniEFLKjqE2mGNoe2Uadi6tFOz+/iA4dbug53dBBX4vnP84o3uTKcSxpUJZRGV0gTyifcUq7c5NBAXF4k+T2gKvrejs+bbeVILOtxbC6pIwZcV6HLzdoM005L+d4rPKrsiT4C/okVHv172qvvx79ugPcIimVcJV3PBa9poOhp2/WseneVXfKeRl1E0kT8AEl3cs6YTgLjELlyuB2/FXBN3Itm+JrOivspedx/caw/Ndwn3zyyYcI3v+VIPNLMfddAmDaZrrhlSC85UbeZpkRHvFf1w3ot8ut8Fbv4x0gKFsMymPuzB88eJDH2hEp61WJe+2wRCJm/jLRRvdriGlUMnmgcIRVOeexWQS09ih5NFCthu5hbC6y+jgmFl2MWsvwM221b816qD57P5kwIubhYRKNJX9FI39O2mUkqNjdF8SMQroKMd82J2JY5amy0mUgWcaJ3wnUCQZFbp+4z+mayTETTlVbJFguZf2/dkVjhWtV1DaEyBW8V9PliVXLP9tnXib78D7zStoyVlfjOi7jMSwFCsaOE+XMvIbzX9UNiniNMqezXNFCrqCpBIzn8SplMq2TN6Z391SujUp8ylhWw8lBgJEJ4OgDb1iGM6xx40sFThZwNG/nen5hvclcOLLKhxenj9/H3jiNR+t0T5qGZeoCb76lTF69uCJNRa8SCqfCB02QTFLSA5x8Gm1KXq6aULQHWtZyozcuX8RTvIvhO3hGengCTbVKWXStjcpaHfNx6z5GTr044uRJO8SNV7akODde5CuPS+RRAzGSzjWuX0vOyrBcjwtxaDy670zv8THIesJlcIw9eHnZAww5WQG4GCzIkAaJQgh4vmXtI23h5IfWhe307Ej1xDD6aj8f9VMuj86tBw64l8/HwguMTI1I91u6Wimcn3F0bOUrMZTJY3Wpp47eUhwh6/fCv9RG/d5IjNW+yKvGIX2xhUG5d3/THuxP2qPD/ciX8qRBeTTHYCcyozPmk236QTz2zS3XW/D5xMAXmuhHb5Ad38gZlhdKcb/dzY/b5fakPb+6aZ+enLcvMLxeYPSdQa9G5S31e5Mp9VkVS79ALwLjGZUeAeWZosruTD3U+9/+piiesvInN65+0ALjbuE5kJj3Iglvi7/yDCFNPDcN0JC+5mq90u6WIs8izhOkyMYteC/bV19+1n76s5+0n/70p+3Zs6/aF19+0X7+i58F7vjBYQxdb9qPHz6M3GhgLhGivcksb7/nrE5pxKh0JbV0FPTR5vQd15LNtTP+dlrotM8I2qfKVW0JkC9ldKubXI3WOQadR5QNeeILX9lTCS353jgyn3aKsMtLOWW66h7/Bz1ruiqnXM1rvUjcQDXwpC7c2lhd5w2X+Eb+u9yoerNs5Fx+6kjfzHu7jnUbv55XjvJ1KVLwwiVIUWWuEgXSjcCbeEeZjMzNenp4wCTb/g9OfeU5Rr9x/4ru8eOn/yG8+4dhLG5ch1sxvbsRVyiGYIz4pnu7zLi+XW7TjXjl0sF2dESinPkr39OEICFlXJ1zT9EH73/QPv74W+3o4CgDety1+HjMSczB6qASPndYwnRUOtM861E4X47Z3a0zJt3jc3hwmM3vfvZRKk5OTjKx+Zg6K4ooj+lsBi4mKBSb9YMwk30Mr05/DNjOC9kROlRUG22LwoLeMrpQ7tCgsSxjsr+z89HHTLWaQ0Tc8s1yaS91pn3yqfPBScdyaf+7+8M0FcRQQpox2eMXI6DDdVpHm6TXrBzdwjCul056m/nJCnHaHtOqVlzKmQ69XJOEN5w9pCld9VhHPPSpuDdX92xVPMBlRGlo0Q7bAkwMSYwFeZo9jcD5YkQeQyYfQ5DJ1DxAZcKaRurK6i+8dhuCRuScio78xCB+CoJtJgs/s7dF3+xSVkMxx+foQZijVyjj5G89rgBqPEypS9h8DhBYjTmNutBNPO2VAuIardIWnvZ2AVL5tpX/JTOVt+JFYAYfTLPNHYZ/4YVAvV7L+BUcebIPEh+5HmBAP31w3A6QQVdm6K3QJ5LwBlEZY6oMBdLAr0HuimAcOGVq5IFA2lI5kbXc1FHWx4LXlAsO8IVS5YZ6XX2HC7n507B0ftHgrBsqe90VSCUQw0XE5OUtfLwHVOcrWYxF00FfdBPOSyTI4PUtuNUPW7s523Eh6egBjVRxapzsTmfQMuqjPEjUA706/LphNlm5CL/hp7yPbMDXkoN+NiU21PFstz05OmjH80n47/aIfVfqsOp9/D2lyn0NSwRuZ8vjhzQqgSNNg9LV6XwpB511Pztot9P9drUzbV9e3befvTpvP3950r66WrZTaDrH+wb4NfXXlgOu6SfppMmwaAK+OTrNLwrFuHQ1LrTDxz30IrxQDjwBwCc6p6fnOV7p7OoiBlRethIRCN06IO92MHY1Ku1f3xD3JsL+0uVGXMOV+tS56htlQv12eXnenj//sn317Fl7ffK6vXz1Cv8iRuV//b/xD9rv/u7fbk8eP2ROe9L+8I/+EMN03l68Osk5osfHD9suxqWfrM2XlTAqUx902E3Rw/SRLmPL/tsIl54ufaAfYy03b7QrBqVPbLpR6fiw4/MBDOBtk/ODPMmjb1/SQX59E9yVeWU4fvyopETIf9RkRIBgK5o2/ToNAekuyd0VTLkairYp0VXemAdSZfI3EOBWda2YIJE1hlPI/xv1mDHim+mbacNb9wjrKg5MEZOmJ48/6zbdlo78TRewjmdkjrJv4FfI48ASnKSrEHTmmQA8PfmN+1dxn3zyiRbQ/wMmz2T4SrDecpudMdy64yo8/HBvp5WgVB0j/LYf+NOfPTDyhhvhwCgMxlWkXCzuiuLjR0/a+++/T5jmBYkK15XH/uiKCWPcRSefgRaDSzgmkj1wOPi2gdvdmaA8udtlIjnYP4yfobCEVTmdoUSdSCd+y9e9R9xla8x5oPI1ilblUyuaKiGmltBcxlZ4gSA7gNMeYEZ7Q570ENAodaXSw5jzckyfbPOISWUIPqilGWUo1t0v+PGmaQyduc9SQ9cDesHhfiT3Xgkv1wdfdaN/rNu8GDbSwTV0kmooPwG615D1gGonArIkIf8sm1LiJSSwP/kWJyw/J6gUsky8dWbaWsWTVkXI6wZRyo/VN+JeA6PyLyPNeK1QMgHD5zx+DmytCulrhchH19ZBAi59hI9xI6+YKHbvb2NoHTOhPT2Y5bvVUzntsS7IxDAq9+m3OfXkSzHg8s1dV/3GStOEMp5Z6MHWvoyh4TAhX1qosbdZztAWeQePNSxJJCDvMaHC0+IrSbkBkQfDiDRcvhSkK7urNOJZ2TWvp2kAWbZ4cNdmIDmCsEP3+THRP3rwEDgMNib6sUpeBgI3YxoAyiZWQr5uAlVEgcH44xcCdV6Ul9CeYHicL1ERSTw9V+UDZXv7eMiqJGmiK8NWLMoOFxyo4pV9yyrLPpqcQ/8+RqUrs6kL5NJeUz9cBL8v7+Stb9p3y/i/Q1/4Ao/nLcbSQo/45RfHFqMvN481jpR5VwuRV+92rBve2DcSk8fd9Jc3Le6RnLsnl2o9QkgZ9O1t5ckD3zUcPQRe/k/ANUO+ZhiS+TKPNz7QP3HFcgeDkuuuh8TTR3vA7XLzezuZt7v5UVtOj9qru732s5eX7U+fnWJYnrUXvowE/Ve044p67TONeLgf3smrrHLTVLdteBPkV4E0Lmckeuj5BH84329PHz1u7z952o65gT+YH1J6u11cLdqrs9PoY1cc3fNq79uP+RoZ+kddDNsiP5Eh5MW+Hcc9ZeUvetr96DfoUV+CrON36utl0LN/0KZzVyFn7el7T9rv//B325MnD9o+ad/++Fvtv/b3/+12dXXdPv3si2z9OX7wKLLqnvPFovZi+iJkuidju27Uhx70Gl6o03ra0AU6x2W2JyGPWcVFtmJkIye5AQcuiweRAX70mVx2hfICHZGXdMhDciKHmb+iTHUpEXkKHfBV36uuaw9v0lt6tufjelZc8AxPfsYUvmCr3W9669tA8C6XbBFUma+5jquC66t+k5e6t8uv4h2k+NPTSSudJ4yJJK1QGajIuq/gX3RmEkd2lfMSmrgSEST/O7z5aptv3L+Ce/jwyX8A6/5Rj8YVk9f+V7mR9y64d5YzCV+G1OjZcsIPQUvZFP9VdBivMpXa4fFidZ/f4cFBPpN2xZ2qX82o1byaqFR+rnpojDl5eei6c4JOsnwcuz/nTp80TBAmpBkG6hwF7oTEFADM9YK73vOLtkBheZfuyqP01KSyVxPWEqVxg3JBg9adsG3U6JJKFJKam6tZKp8yPHt7yVG5p50oC/F6915Gq2XE7WpNPQrXBFARbDJCPHA0ivkMWl++fNn3O0EbSvr0rL6FXsqj6hx9YGRwVyJiVJoi6SI3uUOMvjFV5el4XD/mN0dkJmoPl/LOb3UtmLSbPhr4orip119WLYeB2WFtrQaYfNJgDDeNG+aalSHwayTJiVopoh3kW84y4xDuGJj4rGLGSwskK6t45Ua+qdlcK5thDGpYPsaofHo0bwciuL5qdxqW9IlGgY+OfZFiip/h5xgBrki5N26yg1GJcRnDUrjAd6OSq11Zj9k6X2QI/2NkEqmboko3Lk/8i+Edfii58kRe2ObOT66mcXvVwz2dMsPwtEPEV1sFNIS32gGE5UBuZFZD35MOLhkDl668IN++ia3Pix+U9q1qDQdbkBeeMphAFpq54vxvnTEUrVZemyuYY4P0LoopVzcVHb7jCY8AjcwQHk8AqmBKZkIZe1ezD1YGM+B9icdXJfLYW7opk8eyGDln6AyPr8nXXWjPJW3TQNLaMt8volixvLYqx6P1unLmqlUZI7ZJUpAevAa9xuThPgYkN4huKSjjUVlw5bt/S9vXhO6uc/ORmwDat9onS3vci5kbIzpnB5nK9gUFl/7Z4uZ3B911vTdvJ/eT9un5XftzjMo/f3HRPr28bq/ohgvoXnhuJTxxq4IreHf4yBx4cxNLpfLJ1dIYlMOHjxh2UOJq5T5G7JybbFcv94g7Tq7Qh67CbdM+BIvWyVP7n7ZpeIFbno0tJZBAKfUhvKOObK3ofa0EqT9vgR06tLY6AIc+VNdL9/XNop2fvW4/+9mP26e//Hk7PTnFeLxuP/3pL9rL1xq59BX1+qlOHztrvPr0x7Zmjzo++CEsT3eUL67Smq1QdoLUSLgw5LviPY5c8o1+DUvhcqMjbF1on/oD2aKcq7M5qxIamDWab9nLH9HStDKeLMS1S3gSvDo2ktFdQsKFT0BwVZeLK/SvQbvbTKhwdHAqT61xlhs46bSOq7xOeOkpEHlhWpXRh49eO92j3LiaOtwok3KdBMFGWrkgD4WDp3HS0ct4qXI97vxjftKqDcMFT/9tpg8XbcSfN46jvur9b9yv5X70ox/tvn59+n8j+LBSyg1ev4vpm250/ttwf2G5Lghxo3wEbV0m5evvrZy1G/W+kYci0PlyS86JI/f89KKdY1z6nd9szu+TV1byNCjxUf6mQVsGA0pod2dKGRPcBzWNtzbPgHTT98XFFUpqwQSryrBslXdFUopvYlCqVJiwUCZFZxmRTqDClCFYiseB8IZh2a/8I60UsoalilQnTu/gayUIMOpXOYtTePH75+DycaGb1M/PUap9hcCjNzxeI3TkV24MtuGHSzxQ1lZwK9fBTKk7eMtWm8yy7DBeZfZAO/IqXPVVHZUSYxZ+agjZlxpIZVgRj8+8FcNQNBqQttwe8Lp6FGx68oG1DLR4jSejVi1rH6E2h48moThGSvYH6inraoLpGoP7TAiHIPjW46P2aH/SJh7HcnnGDHcJ/msm2jsmZP09BkNrhyA/nGigbbV9/GziCxauam7l0aZXVy01NFyRqi0RxaNwx3b335CR4lpvN4GV4YWhkXaSF+NReA0Y+Ul8tLuMug5D2cSth/Yarv2gGr3QF4OMnoB3i6WP8jyCh5srjIgFQq1xyX1UDDEncTmvPMg/V9W9hljxcwVlf9yepAhPZMo86WUMZ0LIz/a92fdVqC4JehWNYwu8kA2cuBg7yFBuIIiX4S6MbzoDB5C0+hjWcciQxQDws34edg79tMVH4q4u5YaRWny72LMpNTR3fbJBWr1BDW6Mu9wMxcDAU6c02ReuNh7MJ+3BwTyPld0rWf1En5O/740jjHE1XGNTw3GlB6hDSjN+yJd+91f71TCH1j24/XrN7fa0XSGhz5db7ecn1+1fPr9sP3l11b5a3LWzvkq5pE0+3redeQwLDpVVTg/AexPrCQca4W7N8JOMBxhPB7R/Xz1EX+xSqSv3HqN29vq8LfKizLKdc6N9gY+eQTfVmYze/NIujUa8BLvKq7GoRW/fZoXSGxfqVl5NK5nH2Z/2EvFs66EdMfq6kQpAWy4WeZlHo/LzL75oL168al999bK9eHWG8Wo1W/Qp+pr27lBPvp5GXepRD26vpxGlm4YeVvdIb46qoz7zywgruRrtcZXS+cZw6JZqEXWfE0LwGrTKUb5pDkeUGMeFetKutZh9ORxU2PTkVa04cQI00KeqXp8yv3Zm9sIJDzfClf+GUSmOCuEIpa5V7ptYzIts9gRdLx+cPSN9+Ea4smo+WLti67qmwKziOgvW1Us9pal4XQZu471dpvlLnhJUv1HGvBRKGG+RETZx479S9o37Nd399t5/j3///cHq6gQ7ebNDSe/MH+kjPq6bbnRi8gAfwhHcBogmLMzIGXi41MRGOHDEU757hSkwlRffaVJOxSONYhaP49XjgXwc4h1zHjugyJx7VDZl/FneEjtRPmUgehfrfiEHvBOaps0WOO7ySEWcvvwCusDXBILoqVQIO1FZrlMo2eQXnop3mrnWKk39VGY6J1QVpnWmLV3B+fhHZaeCi1FJI8ooBR9/o5zHqIjJdNurEnfz+jDu8iIEk6Nn+q36auVKgVeatW+64r+JoX1DkxWebqCgdA3HsCRsJL0iTHBU/8RwEJ+08zNN3PaPGU5yxTf4J59TRq9cCBNOx3OLYEqFrdd2EHaPWl1LOShPXp3I8wIFmdnjpknkFUtnG2ANdh+RXoMrb8hSV+G8bVMm9gPqO8ZA/O7Th+1QhEsfgZ+Tf8mEfNsOMSaPZzvt4cFue3y4147nHly9Tfp22+c6x7u/zr2VEzDnkSj1a1jkuCMM18h52isP5JAV0QYy8oOuVVvJj0HDNfwKrWW42QVZreUaI9IrQJVefKl0yhvGu2pULxcRpmyOP4IOa7tY+HWQu3bBDYvnOfqGtAdqu1KZXYTAQVqcWzK8oVO+g1w6bB9x+6wwmmv/2Q7pVYYcUxSg3kq3cIKrq6XMtfetT55oM4YfXF21rbf0eztI16i0D6teYcFD1Y5lU6TIF3Y0lG/ugAKHxmZW3Ahn1YmxpP5wu4xnJLrKaZrllfc8vbANMNr+c6y40uu+zn0Mmn0fV1Ox8jdWxj0wfx/jZEY8L4AB4IqfN7lSnP6WF+LGqLz1zMPFZbu4XrY7jStouduZtYvbnfb56W378YtFjMqfnSwwMukfVyj3pu0GvnqbG4NfnegnHz3iSNlHbzjmJhqVexqUW20O7CH4H9DOh1NX5vdyw+FK5j1tvjg5ay+ev2wX3MC/Ivz69BzDUoP3Ji/uXDIu3G/tizg5vxd82UdLe2lY+roMszIqa/yV/NWNZMlo5Jo6oxfxeRzulbQ8yaCQR6jlU5HoZleVrxa0kV737f6r5F3mWLkcH0f7fPSdJzgYe3nZ0B60LgxqMAa/ereMV2VEGS2ah2Ep7RqeyqvjVBnR17gFGS4v6cTALqOyatLzQ5cMvOWqjP1NF0V2hksOsiFaZbyhI1KFAvQ1Z5p4vRbOcikQvOMmLKmd1oAX9gp6HYEqiisaKjSKVHt7csWNJX2VhKPega/XUPFVIm6Ex1U8+QvOUY/4vA7nKNmsr4CidPDiihbKVQxdoxRY/le4dG2llK854xv3a7qj4/f+z1w+rI4qRiqkMQjSQWvF+IaAJ686YtONtJGfMhFeO2edvukrp3CT0tNwJKlQXLmJQIDHrKSRUlCFOxEGuvSqLK3XlRWnScesd88O3qxAoXD0rjRqcFW7oBXkmVyIuopZj84VKTzpMc4w5tw3KYwGZN625k47x57suKLod7x9W9w3wr2bNk/lZ37BRfmA07YMo9BfaPDCtb4BXmX9NFoM27Svt4k23qCsNJS1qMs4VfFSDwpcRWhcOnOXDdbQYB50hQbbIBHyqmovvlmPP/AWNcIYyj+rq6vEWj754qhfrTZUsn3nZLDuUyGATbTq0a30onSR6QTtVWNCE9l8DYWUsAgJWdGTppT1n+FKq7tZp2ONJPDQgZY3DDkxouoxeK3GuUoZYweD0keLvi3tSpArcVfwWuPSyVDKnJbn5B+A5CGG44cPjtqUyWLn+qrt3i/Af9keHGy39x7O2geP93N9eLTbjuZM0LOtdoBBOcPonGJBut9yz05yYsPv7t5nFUtD17U/V6tsc4zrLjtpHz//nDg00GqlBbjwnjYGxrxqq22WX9V2YTJcUjZmC/xaweZaBk/tsZRXGmTS4M3Xdj3Ow1/qqTtmGjLq4++6OVO2HUyOL7xXflaiwey+wfRJ6sZCo71UWXRJv4ZC2rp2a8Oy5NQ6stKTdCCp1xKhHV/HN2kgaYDYJtsAvw1b3vHjl6+8ScToyFihXg1JvwOeA8JtD+2W+puMN4wB22YbHaMYanlTHP2yQDdADWW6vpFAye3/1A+uyO1i0Gjkt/vr0GpPuXIXwxJCXbnOUVd0Rs53vC+e26v16NUw8ghPfSnpHl2zNd1vW7ODttyetq/Ob9o/++y0/Ytnl+0XGJgvb+qx9y24rhEAjWTL2ie+gJbbAerLqRX4PQ3KrFRutX3oPITGJ7N5+/DouD09PMhjcVevj/bn7ehgP1tz1BV+d90joC4Xfgu8Vi19QeV+6wYD3BemJvDetX54RN2ywDfKfYQ+m8gbjUZltORYozL7oRPusk3fwfZc60WsglPvub99G/z2yezguB09fNrm+w/y6ceTs8usVjqeXKlU9j0k36+e3WiYY1hHlsiX77Wyr5Gt7tZoRVLpzzx5Ci3QpqfvV4YndDiHRJDhamQXYfGGxDfQx6d61SV59M04sM4YtF1WxD1+4silQhUc8VwdUTVuqniFyzk+asz5KwdW8ffxomGfvdpxFqzCyuNwljRWOPBrsOAKdscSvnCvMvu1LrqRVFj5T5laSOm4v+Y20taFU0cMv56WccZfWmUavviRBDLMwSWxWle++FV48KMQcUdYiupJVlbp4W/cr+O+/ckP/jsMhv9QtspXryM8BMUB9C5n3ujYTTcGiM78CLdp6+Se/qYgvjtO95pmQq9q4C84fOJd7Huaj91UdN5t+niFjChSBdDyGcxeGfR6jbuxiV+Fl0OvyRdbauNfVjHRyD7OiFImrii7sil+BQ91BL+YOGJUutcGgxC/R3jiG+Uo1npcUt6XfOpRTsH55rkvFcUQ5RrvIx/FPEpLYqzHdjOgoLNokVb7yokHvHkzXTwdrtOfO3tgfFQ3FGUM2wKoeDdmypHuf9JX4e6lSTLGALeE/9Mv9UfYMU2auN1uEF5VmUAEGf/wKwxeEnNoExIG+oxlNS1MAB8ZUQzkp0jCptkrlWYzyoiiLHmmJ0xG9mNyNV/DSqMj+OBAbmTwri5k7yDe1Q9/Oie6fWTrkIlwf6/lpZ2d2yWGwYK8a/p62Z4+OWjvPT1oD49323zqG7tL/DUG5V2bTjCotjFEqUPDdgfz4Hp51U4uLtsMS5PugwanHvk3bihqLNiyejRa/RXejbbxz/bRs8EtT0Z7a2+p7RW36aUoq+3yg7JiB1dWgaivcHX+BabocCryzWhX7jS8s1sk6RqVIQms/pAlEkJKSKfe8FxDVQ9OkkMvsin+qhdKHFMpVAhTHHj+VbsrJz6QpJsdI4Q0jUrPFfVFHVff8oY90HUzARw47lzZOr9sV3oMIY1DV17jQXzrIenA5XxF8/ChRAOfcVafHgXmula9zM/jXVelbjBUHZv+wGG5epMdHtI8V8PNN+L+Tm9ilT9XV+WNfeQb2pfgOjm7yF7tcXMaBNDnV4VmRw/b3uHDhiXVrrZn7cvL1v78xWX7c4zKzy7u2ovr7XZ2u5VDz/PZSXSje6t92lEvGrmHE1z8yzm+CNEMHeXLZhqVD9AV7+0ftI8fPGhPubqiqkG1B099QdJP1x4dH6d9ng35wcffag+fPs2B8s9ePKcNyP4c2Dl6SZ0UiaqfK3y+na9OFF+dYwot/FMOcsXbZ+orm20/C6Mc2ddek8dP/e8qrNsTJtBKIJ98fPb8dbZCiWB3Ag2MWxnoKqpzRfhAOdgQ/NKV7TzeONAfYw5Mf+JrJdq8vpfWMUo5/sgrLRIHTucTVyoXbp3g6mplVmvtQLwaVzEo18vFiQwIB0+Sxct/K1k5U8pRVdEAf6vAgAO5mebIp2JiFU26WQVrtHMh8TiCYh1u1D/G4HDV/jWc+es0fcEPkCq+CbPGMeJvunXaJsygY5W2UdapwtyCJbQBO9xmuHJJ0/f0FOnlvjEsf0334NHT/wOX78nDMLP7GGjwcjCXLntnZ2ym6aJAeyeQGVzplNXAebOM4Xfh1a3zCl/HloHt5BUnDBerSBLxMi4LXiU8XrRJCoOqcJrLFcmTXhWGd6J151PIRzATAxV6Y5dVzDz+tp3kmcZEEk9aGa6FXz8Gqb9SkiopFZKrhrVX0jt4jdA9DM98U1bDUEOUu27fZneVQ2M1q6K7pej0fntWNwzDpKWsRqVlsk4HhNOpbRnt7xM3udLtXXSt8Iqt2qshsdJnPT3GYYXqFzyrGPFk9nAp/BhAYoS+FM5INw24UUCXurpCDFzPtxg02uG1elETSCllDQVi4LOF4TY0rowhIPROmt5xhlbDeOaMTEr1aLfg5GZugphkciXdc/UW9LfGgvWqmFMOXrvSuI8/nNTeya1rZvTrCybmZTs82G5PMCznU0v55uklZa/oyxvK3tI/4sND78428oRR6pc3lhhix48PgEWWMChihFHX4JWtTFiCodHUtAtctmPVPjpPngiWidd04rUqq4KkXvLK2PYNZWHkWfEvj/U0gPKzrJM4//GOL1frGArcZGF8g8MDucbXZ1yts3csmLLhvaGiI8akdQDvPj2v0jmMiazMWhK8qV18hMUZvKaTLB/EurpxsG1UIO4yLGs/43i06l1h5MPyyDtWYNujHXPG2Zxx5ks6V6TleCHGmm9/2y6N53Daehy/GpR4DUsNFbeUnF9c1ONU6RReHYWnSOgcN7y2SGPRPPceWl6DnKpz42LbfFlGA0umuCvxFOP3BMPXt9Q9mcJV0nxqEoD73Vm7nx60xc6svVrctV++XrYfv7hqP+X6/GqrndzuYlRut3Os5Ksb2ob387JLjWjpJX4PHe6TlDofbbuf0uOz9iHhIUbYh34uEePxUV40wmBTHqGxPrDgfm1uvuDby9ev8nb23/nh77WPP/kexvBZ+8nPf9bukO/ZPgaY53ClWegvDbaMpXqMnH2J9F1ueACzP/P50chE6c6SIflZPnuIoXUYffJWPvt4fMetCcRfnVy0L754Bp30JPjytAYDNnWlUBmKIQze63MTRhtztX7KpQ8DX3IYPeDc4jghPManhGWMEFSHeIPhS1Eale6t9GZiHLelDou33sJO8WqL9NgeBDax1MpfZL7XVfNs5Q8HxR0H5XtWtbTK1Ckk5KvcRBmcyXgnvE7QjMfuVm3dcJt0bbp1Wo2LES/4X13uXW7ADnivMfQ74ZnTSBtxw4lXJGN/k45NXKYFLlHSvUQeCZFReaVXvnF/ifvkk9/6e3DwfynTIorFY7mMr0jSevrohHHVbYbfdilqvh05kGw484bfdJtxw2tBqX/e7SVNuAEbmB6P94IgIGwKXAlTKYjCX1dLRTg1Cr3yy+QxlBXlwgpX29AH+cbwjQYo4ZSpcrXKOfZvFp6kxXe4rlDCbWhygEtT6kNJ1V1yX6VE2ebYIozNrIDqUWL1GK1WO3OkRYyOmpA1Suuoo2nwqGSipat3oYiGQHe1zfZAo4blUsOylGvxpPeXvPIaP1zFY8yFl7SBcFI7fP0qrgKn8WrRpKVsLiuolU8cXNWT0iCdUGPfEQp/rI+w/S2cNJiybmEZRsZHun7FBScuAs7beWPaa/ItJw77a21Y+tgzn8GjDRplvrWbl1jwM2D2mb6OsC/2dzHsMCy3b6/adO+mPX40a4eHU8piLC7PmYiXbXd223YnTpzQmUbYOmX5pi3vFu2GCXj+cN6OHhwgY76he0Mfe0NBZcAr4vris60vwxoJCN3V7lqVq/bgiWsI1/5IPKh8QWl4X0PJSiTpZaCRD5+Vs/StRCadcBhkTfAllLvf2P2nGF+hoHpgvKATerwCn7B1WH/okY8YlnjD0iycIWtNC9PvILCpOC950mCEMjWhO/Er/9ZRbdBIrkfeo12AO/boV5KrHlcelzcYlbP26Ohhzrm9oi2nPhK3Vvcqwvsl8HLUFUpv1hxb29z05ZxLBMR9ld54LDD+bHbd9FVLcqOH10iR3hiR5IR/0GPZGOck+Ca9xzTJJz+FKg7P09SwPPOt+6Ucp092pjF4b6HnemuvXeHP7veyf/KXry/bj59fYFRet+cLd/lO2iV5V1Tige633iAhU/lSF4aOK6pZtbz1s7JLWokBCMMO6ftD6n8IHe/v77cPDg/bA0+h8OYTHmaVGlr9HvvL1yftFQak32h/jmG5N91r3/mN77f94+P25bNn7Ref/ZIOx2D1rM26D04Pu3IZncZ1yHeOTOOXGyG9utG+IE++yDylThd2mk7fCwsryaOMhh760X3RLzEqv3z+sp2cnJc+xdj0SY1GccqJiDojFxIQeVNGy5hU5mshwNSRLz32LXnR1cogeYKk25FbvHrfc1WXWalc5inXjU/E4m2l80HptjGfZVyLC0e0O2AU2h4fMJmXAjTKSFmnpVrWcRS+Uc7xYlqevg2c/ltXgSt8uoFC7MNVHWv3dlxXtP3FsCPsdcD/qnK6on3tNssZHjSGuwT1gUmqzv5bx96uIznW0ZMrf0T06tpv3F/qHjx4/J/CzL/dozVxyHpHaXfVXaQh3MPY0qUj7bQhnd0ZH3lvOMCSxt+7YEzbxPVmXv4nbPoKbsCIz6txaUw63jr7T320NiwHzsJlewdOFUW9yTkGaadVHNFBQwmIo8oNn03w3ZDMBGgacb2P0mpFdBiaXsFlmFqqTNFVNKpcVaxFcxmdw6uQa2Vy3DW74jlWOE1ff15utFkVXYNGQ7Xabr2dDsLpX2CLm6WwhyIqZdXj4isIU/IrGEIZzR2GYJQyyAuqlzAjV3lcONJXvWzoHRhN8kcgK1nAJSOpGk/yhnTzSS0qR33+6FPiMTxMR47zcg7ww6Acq3dl3NAP9Ij9l2qkiz7fI64x6QHhTO15cWd+d9MOMKkOMSr3tzECfQsc43B/f6s9eDzFCLhv51eXbbm1bJPH2236mP5wGUhrtvP+dusWw4wJ3mOHHk7ao28/Qf4wWDBwtjAGNCxjDYWUKudl/bIObYC/ebM6cY0TjcWK7+acTPDQZr/okpeEjBsmP4/h4d8wLLMqPOQmtdo/4Vx0AJyJUem+Pg0MffYhki9FWckMifYXpSlT8iduDb1+xedtc+LC2bDSO2ll5JGgf3FJo4zOFT/lRlrrEb8UWof95/5J66BdgNuvWxosGhBgK6MBaHjrSrhbUw7mBxgd++2S+MnlAoONtmJYuh8RsIylesLgalcZlYDWnkqM0zx6ZRzWNpfJ+sZv4tMHjUGpAk+XbdskXvd4ezB2jmsCjy8Fync/wQhgVsuv4hs8dt/nhAZxK0AdNzuTGJUn97vtGdbvZxc37Rcnl+2z85v2crndLu48m3IHw7ges6dTZCp1jHMaw1/C3sBgWWY87EPvg+mkPZpN23sYlO8fHuWFnW3KnZ2dt5cYkS9OL9ozws8wJl+dX7TXZ/jzc/jnXkr4Cn9fn51i1D3Lmblbe/QPY6Qhi+oDVys1Ku0HnUa2xzb59ZlbxpXyr4zEQWcPQe7bvyQCUiNe438L3nt00vNXJ+2LZy8xfrnZo2+m9K833j7xiX4XP3C23XFoHUNGh4xkUYKrsKVJlGdlmLw+RwQPrramOEZqXNcq7jKfGHVll5pCcV6WinFZOjfpBtKaUEH5tKy7ChfMm67GFQEqrbD8LJ4WrvW18g0zlkG16f1XF66mWaD/L0fZHhpu4Cuca/cuOocbsO+C2Uz71TjepqJc8PrXr5GNAWo84cK5Sn4H7eYmfQWFMxjPP/6+MSz/EveDb//gN1G1/zvYnS1r8s7/WS5OH4SbxeihvBlIo9NHxxh/WxA2O6xgDK1hRtlNFxwdxLwYObjgNyPk1CQVx2UTRbJNiPIegwf4gRcFm1U8YIrmFBhzNiBF01hOF1U5lAeKzl/hsYpSPrpqe/miNaHVT+OyjEmUiV7j0itprhJ6VxvjjnAZeKVoRJv9k3l8glImnvQQXPnSWLzC2IyyY+JTufZVUI3OxJPnPk8mPO7Yh1KUTylL3ognzfI9D+xUt04vGPlUStZwvL9Oo2WKLuiDVjllPIo65fHQEDrjZbYYSAeH8OLXFZ5ezkYjrEWb1/UkEPkUvhjV8dREYbpGhi+KmB/jkjQPQS/joxtmpqdd4sGRZnoMSldyMAgPMND2bq/a7O66HQB/RHy+fY3B6du8W/WW95x6p+7LXLZzd7Y93mpHPzho00/m3M1tY7i4kd+jTW7y6PtmF6PywU47/uiw7T89ahfnZ+1ugaFKO119c1VprKB0wnobpQ/6mYjyNRfokXbb4FvPxjWyfAnIVVZfxKgXMgy76oqRbCdxDS54FaNSjtHnoI6cDWMxx3QRilGJzwsI5GkkjS/R2PuWg8npu25T4ezH7omZrn0tvbanxo4lq1xSuSbVaPqcQn11y3qUI1/8oJlWF9zVh67tVb+OlUqn8PQtOIJfeuGbvNVA1BjxjMozHxMDc4uB5VE8cGXFew0Y20liDAT3U/oYXENyivGlIekYzLjL2INmDUvL2p78t37aIC4Y5wsu55dXedmlvjoDf8EbwwRdcQWNV8D6IpFrzL6kc8s4xlxCtnbb67vtMiwvr3O9wNi83t5rC/qPW5NsU3DVHQuy+AL5OctTXSDviOcGBMp8BH48nbbHh/vtgwfH7b3j4/Zgto/sOFp22levT9uf/fyX7U9+8tP20y+fxbA8uVi0c3i4UFBo6z04zi7OMOxetFPk2JsQkd8j83ZU3rCGPvvFFVO3f1ziTy98i9zPPmp81vjWpV+7HGia6WO8kpebds9Kop/qBSqMbXB++fxV+xyj8vTsirK7bT6nDbSr9GHXFfYJfM42AGhX+4yb98iIshRY9Y650lIwbq1QN4oHUgIb2ZQm+tCjm8qgxLsqTD8qNhRIXVl8oP0l87r6r6sFBn3FQ1t4Qdt7nm6MEYuOrVeVNrwwJesr2Iw8wuJ3SqEspODEWcZ1QqnHdHGQyh+YaGsl9qy4Ne6/2L1Jx6/nvg7/7vLBza+zIfQlhfRB67gG5FfQEf2akt3ZX+IQZ/ffGJZ/iXv63gf/CwT8j8tQKSdDV9FE6qJcR7jtEIUrHVlO8BTpQjcG2HDpRPLMtUyEwDRcUqtYZfZrXlTQE83ASjqA5lE2A7rjIPBmmoOply3PD4mIodWVfBUDBl/VB3GlWZbo5uAOosRNKDpUfKKqlqV4GFW0i8tw4R3GYBx3qyvEqaiC4tGoHPVEaWJU1n7SUkL16ISBbxgFltVOlYAw+BEf3r4IzfxBDdVpgGrQSX8Znu7xzAHBGKDyxxUX3/B0osx+z+z/dKJ0FbQrWtum5yd6m254pWg1GoUNHzRYuvEnjD/o2AJnFLhMNGfgkxmyjZBpxfPCPfymITnSigZlpXzVozddk8dauEpP8muSzWNYqjDP1a+iV7ylRJx0Paz6CMvs0Le175cYlou2x4SxD23HpB9Pt9rDfb/kQgkm0NstpvQJhuXest0c3bW97+614985bJMf7LetJ7vtdsdz7Bbtbpt+m1LHYWuTY4ykI/iw19rV2VnbxejY8XOCl7UPLhOZfWdLoDcrqtSfdslz4nmjl4Rqn4/AfXTfH9/HwCSsQUk4n5Uk7oqhn5FTxqoH6u1j55sSnWE4MmnmxxXeIJnNF1yyN9A8YfGZp+yP8BA6ZKR5pks9caqF5prI4tLHyGxS8BTO48R+NS2Tty3jmjS8qOFK+lDvSnT2WFKBRmTOeez7BwOLXIo+5yZSpxO+X4c5x7v/MC9pQdc1MDfg801wVxXrhop6KWM7bWPdFDLmrJsxNAxIiqbtaXCPOCHl5pI0RgJJNT7yRAOEGn7RctYJzHjrXON1QcDPSC498giD7B6DUMP3DMv+5Garvbxu7Tn3Ls/pDI3Km516hH9Hg29hRPrKFTKMa8dBrRpr3KELsve0DvZG7LJa+ejwIEblo/15DkHfVl3Zx5T+7OWr9ueff9F+/uxFe6lBvLxuZ8sbDEsMYIy0y+Uyxx69OnndXr1+3a4Wyvg2vKzbEYd6jEq44NvYbh+4wJ9jUJ5dXrZF3sqXSdAoTXuu3tZ2H93qJj39UPzUe9TT7nSe7QS//PyrrFRecWO2Ay+mE4xK+sdH71ndtkuCDadVBa6hz7Kn2D4kHDlNejRJyR8+K/rgiu4CRXCRDmh0dhmVS9qy4EZBvkNnepcf+I3lkX+vtwRFF4gMheBNXslc5pFNJ0xPU3IsM9wot/ZrV3vsSQPeMqMcteQaGdwoV3Nh5ZaeTtHu13z7V3XvKjfSRvrb+brRN++CGzSRsM7vecMZS/+/lS4foqeA8Ld2FRb3cCWJ37h3uj/6oz/68Hpx83+6vrvZHRN32Np5GkYmbAeNcLnkWaYD20kaNmOgbHbaOpwu73g6Tp2J+Bheppnh38DDX5UkPhD0vF7UwsQVOLMRm5QzIrS/iqr4fSRSioKEjUEWWMIxUjYUht58r2lyh1WxObClrSdFYoNDAe14HZgpXNKcvHrcqyCjtKEnRfsAFqYwlgL1Gvz9nwpKPutrBVTdaHj4mpT8Bm0mK8rl7njAWRZMljUvhIRW6iWuAs8b5T5Wz5u0Xqd1Th/KuQzRng6McD6SNz3KNhMwPGZCs331WNWJX4O2wjH2qKfedu+8hobwSgcdSQulhrrxZDnh0n9hNv9L0Xt10sy3uTt8HmnRYYlr4Jg2wpYFtUoidadMGWZMedAijPmeK7mFQdnaoSuSW9fNVwIe+Nk8jIoJ5Y6YnB/t78awdP672cYQnNy0yUPCR7dt5+OddvBb+23/t+dt+2N4hAHZpnTIBNqOwPPetM2ewEcfkW9prtF3i+u2vYSiq9t82Um58bvDw8DxLV5ne9skhxRMDWJfUNGgSlv8WgvtyHE70JXD1mmD19UjceUOJK6MZbNfcagbT8qPcmHcR93KjtTpNXrw1D7Cypg95j9J1MlZ+8v05MlrvLy1hg5GpnUpn6Ti83a5hOkLS37KaS6mco186SNb1fYYmOTnqB7qyGolxqXwyl1SJZYyhn3pxBd28lgfmGtSbdMwXgUNz4GtdtQ4ypvExCPLjBkf/44bQJ0wOklOKRGBQ6PSq86tKvZWjixzDIFHXDl/VnyUqxejNP4xFpGBrFbSZl/I0ah8iRV8gtF50XbzeNx8jbn7oPYftKRz6C1IyngBZ2310BCvXt/BsB7ff3/v6DCfIMX6ax7H5lmlry+v2ud+W/z0HKMWGaUeV3Q9t1T6fHM+xwstNRIvmudI5oaFTlncuXK3DB0a1tvI2hXG5CXecyWzv5Q+yM2xvLEv8TQj/DUut2urUem2Mr6he2+aT1e6P/Wrl6/bp58/a+fQsbM7bfPpfo43Ur/a7uG8IUv/yAO7OalIfuqkP0gkuAr7U2dEXwkjrqSLrBDY9yujEuM6L+rYfuoJpPAaljHy13JivbqqJRgLJ+EC4Z9lqTMkJ7FoEHO2j0TI1l7YCuPIU2ar7KoGaCg8nfxUM27iTAzVtDW4erLOUsOFNynz67tR5u1yvw4eaaHkClZeVIj//EmbN54Dk9eCGZkFvy6fS+L2ryUC5v+ArHGNQI2ob9w73bff//h/cnW9+G/foExkZDor1+5WgbWzg3o/JKzb7GDdGIhv5CeeaLkU6R1G+horruMzMxD8JZd/43FEYDJYHMwm4Ho9o7w4OzQCUwpjC6XMv0q3LRRe0c9V2gOXBPNEJyzXQA3HZGN5Qqt2Uc70/CgTHqSgSMwyDfxeUa0Oj+zz8e5dEP5Zv7CDH4VHRbZWiLpRpXVn4lfBoqjyuJJE/VC66NqsyqhEXP3IPk+9EwPWQNJR1HXsiBNf9WH60ckOYzyP9PTEaxXBVQCMIa51fBKeePaWYWjWXrQyNCe0T4NIwzKPWFGsA3/edI+iCHtIY8jax50fSTNPXlm3ZbgaH6yV7WVwEqd9tYLnSqQGh5Oo5U3rk6fwhWHtlY/IiOWEcXWLK3mu4njkSu2hXGJUXrejva32/qMHTI5MkvDObzk/nO/msPOb3et2PbtuO4+32v77lH6EAffJLIbl7nfo62MMnDk0zJikMCp3MCinHzH5PZjSJiYiJtqI0i0T6QV9s6AOErJ9Acq3MfJcnrzHOynWsUsEiecMQphi+3OsjvssY0jWqmTsmZ3btkf69MbPR9bk7Zl6fkFGc4yamL5929h1FSVNmYIWgu5rNMVwXjrx0SzVKzX5FCKR4qljr2SpYlBUnVpJhTYu8JSl21aTsPXn7fLAi9M2Gar/wxkb+zRth80bfe4NhXwgmRJW2FujjFEmOB1/GHDuY9QAykoouG7Jz+QEojL8LEhaxmIQZqykhcoysu7VePQCuHT5bxv0IYF/4JBy26svHeC4UL7LsMyh3RpTlMuYpYQv67gD8iaPuXfzfe+z2532SqPyxpd06DfGnt8yl2+Khf2VGxF/1E2UuKuVfcyB237KjRRG0Dbe77+/h2H59Ogg2yTULb4pf7a4ac8xKF+cYTASv2Vsb01mMFqDGjmHB3eMbd9yr/2D8EE6TGM8Xd0s2qUreEtaE0ZxM+Ojf/UQYX3gyQpxhOSjn6lVf2ULhnHgS/bMt49803xOXsuXdT7/6kU7O7+kT9BRs2FUVh/4C/7gLv2YM1STR6rjmXDpJ9JSrMqtwvIkOOoaD2PF5daFfMWsG5X1FKCgdbZPvGVYcuuyzkrfiNM67JUUsxMJJ0fZM4mMMW/F4EtaLkkr+FGGK3lrEiogfojYrL7gEiAvuAuHA2gV9pJgD/i3Qdeme2P+f8ttpo3wu+DedPZZr0/YgMunJBKq8qpH47r873SoLg3L59GDRWO1Lz+uKxk0p+PRjZBJXSN84952P/qd3zm8ur//z5bXy5krW7rRMcMNpkaQEyKczi2/6TZLbpZ726UDk1+1bZaLUwH8Kge6UoS4UUcoU3mqqA2XYCRvo/6ajswjpDKyHEpkKJL8uBp2Vc10sSjEQ+nEAApuYbn0MsMLFxqFth3EBy2Gk54/ftJgmko/MENRFHymQIIqodUen+Ag2UmBsJyoa8GXAqu4PmECpus1JkfflaGJ0kObZxIk7EpAMAmj4k65Sg+s5cVK/bXy6CM0HweV8ZkVTAzMrGZiZI5H6jnfjXZqFOVcRCYa6Xbf0x4TUrVNRV74Kkyabe9tdpKNQYvXuNWZbr8ak921IolBBZExj6hnvBQiXGAJx9AEbxztiwHUy2uMeLahBugueAz7wkv2Ve7eZB/lAQbmg/1pe+/J43bLBOKj1vnUMyfpkeltu54v2z3G5PzjSTv4eN62Ht+3ybeZ5L4zIQwf9xYoP7+dzFy8D/8eYnQ/nFH/Vru5YEK6WqSd7hu7vvJR3m47ODyQ1HZD3Ak1Bo/3SPSRhmV63fbTyLTVtmhkbtO+vCxhGUBy6PRdVlp36Vf5643GyeV5Vo/sAydqqqLva31S3tjvTtym6MZqkUbPMCw1PsfYsh9KlvxPjHoyFrySoydGIFJMXC8+ZC0lC77SgaAAEtH7rfrUkNf0NQ3P2CXuF3VsvyUjDzAkxwyRlhUaaFTmcsNkeynrY2KNlmzfUD7Fx1XeyxNd6BdZaJAXUApc7V+WuWVKZ/zkV+20Lql1TCUhVBGXOZSJESN5/iL7tEOjknzr8LbfI4V8A3xxv9MWtFAj8pyWn9/hbzEqSb/xKQH0ggZaaSu/VGF7SZQKV9tyk+fYxKCecrOSR+DA+x0cDUm/W/7UsyofHrf5zEPMtzGWMCyRj5MrH3PX6u4V8nkDPl9iypYWxvlWVlkx9CfU4U0m+OXZkhsmH5HnjE9fdPKoNozTvLwTw9QXpOgv8OTJV/dlqC1SLjqLdshjtyBIV/ayatyC59Xr0/bVs5ft7OIyL1eVUTmNzKz0fO+7oQfVaeNmNMzCpQ8cX8L3eF39Vz6QXhMuPSl9PvrWeHbVUm1puvRaoLBRFxflcLWyHV+XcsIpH6bxjwLJogO9rtLFaB7hRHu50caK4ySyslZOXTLKVVmudcEJ3wtslBu0OBbjenq/xBVdb7o1PV/PH3nh9Qbc1916PGWRZRMnPmUhzKZWnn1qbrnMt8ST1tNHnVV21G+48tdp5QbtpGbO+ca9w3308Sf/PgPhH+URKfwqnq2ZuOlkqCs6qx7pbpPp465sdNTbAhQcBjbKGEpswFoWpbSJd7ganCqBRGuslDZOuVLeb7qiWzEoZ1knw4gof8bLaBSP9QqUvyqHAA969DF2Cjqw5g1l5XVk+Ku7XbyTRsp1nJ3OKke6GVLUaTVc88+I4+WP9BrvPisr5jrRpdTa1d22qyDSv+bL6BOvKlQr0qg07p2/NAem50f54fPYqRuXBdvxmHdDusqz5+mkc8UXafEnfuIapBCNJy2+JmRhsxqqEcqkmtUb/J6TO2XyuLOnaaRKoy1zgOvlVBkVPY0wzSFMvZBVNyQaHMQD39sB7cKFNssjFBomu6S7UjnF72OIHRKZ72BA6jEgZ1TEHNrOz5neQXiwv9dut5hM5jdt6+kWhuRem35rhsHIpDxZtJ2ntOUDAZlUMSo1GSQEWwAPn/ldXzAhnV01z0e9Jf16G8MPg3X/0H2u03b+etEuzjBKoWkvx7bIPyL2JXRrSGpQuWIXI1uD0mtemMAk7I/Od+nPHQwDy51dL9rLxSUGyjXGRrhFf7qiUqtD/JdTsps4NAGXvGpBrjECJQonOT5iLRkknX5zj2T2SZLnZDtkyJ+uF801qQQcAzEiuCIdaScognPIg2nZK4hf959tD2thiRhMW5e3rGwIYmFItJ3ZB2fF4lf+NJaoI+OHNNuecxGNUyaYuVa+afi0SRbLZwmv/OKp48jxZNVVdznhvEoUAaJmj5W6jC1wlFG5167uMSIxJvVnuW5jaHrOpm+LS4f9RBm8fS0tjmFNWXLDN1/Y8TDy+dQ34f1izrw9PDhsHz152t5/iEF5fNwe+8LO8VHwuf/07PIKY9KXm+4xLK/bKcbbqS8bMf41uCGj+tYGWJFtSkdIk2+2c8OlseWNLMy8vaZ9y9v2AAN2Ot/PzY0vsmmgl74Zj8TBS3nrqL3htd1AQ3Jvz2ODZvBpq716dda+ev46L/6gPLKFJ8YtfSkpYWy8slr6TR5HKsNwySw9pBvy8kY4vkcMx9XYXb2oc+NK5TV9oBEs/dZjvQWbH/HoXXg5bvZX+Z0cK1Aixs1VJZppMABxhaviRRo93eO1hWVdpqfy19Nt/chLpo1aNSwO0LrqBdrMrsTy/xpu8HrTFV1vuoLDj/qU8w2XEsAEbuA03lGlX9/VrohmLzO8ef2Xcj3tbecc8417y/3oRz/avbtc/N9RdMdwUxbWBGGfdZjNDn6buZvxER7w7+oI05L+Vp6xkRIYrmLZxLGig2vB8z+4KtmwBopl3hZK08ZjQlsZR1wDxokoX/dQSVEuvw7i3Y2UFE2jPHIIrOWCl5Ssdow43ngmvcA5sXZ4rjFQvfbfJq7hRrioqbi/RAwRrzZ2es1LdhFuntk1qX8d/6Zb47ZMYXMVo4xJJyMNi0qvSarKVR3CcHWSEJZ84YcbMPzVBI6Xihh3oQfa5GDvt+SF1h6HV+En8Rx8LC8TJ0+c8TVRro/XKQNCw2IXjMbNVwEIYznLZyUrhHWa+KdhqMFinsaZhiXTV/PQ9HwfeeeuHWBMzjH0phiWM1/emUhbwwi8alMq9WiYqzsmlf3rNvnWTpt/f972PpxiHPpG+GXb9Zihp1iLc3i25WmPdp1tlgYmGB8Rnvh9cY1JEB/stp2jaZs+2W/Tw3lry9ZefXHRbi5vcr7hdA4uDMc0DP4zf0KP+JgsmdR8KDsehWd056qxrNF8n6NPXl4u2gk4tt47bA+/92Hb38F4PfXLM7dZ+boFdz3Ks2QZR557aE+nW+UiDcjE7yNw0orX8FEjbM8VNAwe4Hx02dfDq5w/+8GukAmmETe36itjThCz7f/h04+01T6OMYms2/e1c7JkQRpiVIM3ssA/3+J1Jfj+BlowJK3aG5iiqVeELxm0pO2UpjKqfURteujnGlmOzOJNg1fWH8MSKOs0TwSr8SCEYycR6IXG4ZNNvrhivIPHzzi2yTQv41zc78agvEJCL+lJ91NeY2y5UqlRqXEnljojEW6Dg4Hp3XTnVa3s+gJLvv+N8XUwnbaj/f326OioPT5CDggf4w9mrgLet5Pz0/b67Kz5PXiPk1qCzhVLJdjDx3cxTF1RdX+kxmPxUn3QDXXbS71+ZcZH2JKkDpaJnnahzvHlJ9+Gd5+rOierkbadn0ai25dyowzdnk3pByVqu82Esvft9cl5e/n6NEZljGh4Vtt3ug6UraAqnnvtCWSYp9waD1z+WS1l038kUMBLnFeZaX9xkc8akh587pvtGsR1Qyb1JVfWa/mg6nFxyp/oUX4dcUIizrWoqwsp0hL4ZEpb0HTa/Fcyq9OotEyF9aMeE/olMNRlXvD09gZfXSyTLhPANHmSEC54za2UlO1uM6xb4cYVP97M/8vcKB8qkHVJlyTjoU18oozvNAbYKLrClNDKxUxYNXBWfwpuhj4o3nCB61e988o37i33rYfv/3uw6N8Lh2Gq/FfIVWSybwjRmy45Fdrkuoz2ShmNmTfycG/DbjpjmynBTsIo8zYdCkeXgRIOXYfX/0q6STdHJZP9Sz6eRUk5yeTTYqEbzzVGTJD619umA8FmW95oF1CWi8EKjnENDD6GZtLAZz5pUXgbOAzrTU+lhjs9lh8rp8PZnvAgba50FaSh1G0C8Rr4Xmswmyduf0HixXKk+Va4cK4qJNM8EQnnJXX1KHgTF17vRMB1+IrjUYTCSFEkzcJ6aRhefP2/ZZNGxemvtIWwmeLEe1UFi8+zGzUuNEJrxUrDowwOTYZag9PIUH7EwZQIXZalSKV7JeDjYg0xTLYYqB7z49vT8x1XKO8Juyfxtq4TjEnPH3KtyIPOKXSxtWw3xzcYlXvt4Puztv0YI2B50S63Fjm7cvoYQ2sKfzT4pIs2Uo1EtXsmpbvLJbjAezxt2w+nbfJ4v00e7dP/TL4vrtvpp+dtC6Nof+qxNphRGKg1K8IDyuUrLUx09zEsqy1lsJiW77OkXb7cdIpB/AzjcufDB+293/tee/LdD9v5p6/b8y9eZrL2DVsx18RHSdju6jTCka5ar0LSEoybLQxLV4azWkm+q58alhpgHsrtHj1f7BiGWuTEvuwudSWv8ksTSax9BG6vsDv9aZwElbs3EbYpNx2WoL11A2OYMqTZbvPH0ToaOBovjilXfa1v7HPUuaLmuBOB4ltPOUp3KDSjDbq66al6/SxgukMTGpgMNX6R6cBKO4nEk0Mwh+TLuBXGjJLy0HOPrrrdneasyvPbrXaFcblA2PTLYVBaJhU7PjSY9aYmJzyobSEalWVc+/h7zs3Q/tRTDKZt35f06DO/9qMBLgWnFxiVp6d5W94D8F01df/m9mTW9o8ftINHj9oOBqiPyC8WV9mn6p7OcT5jjGrqDGUrXRDUtp7Adgz8vOiiYUo4q7qCmJ0r8kWdMtmi6oYYldt7lL1v5xeXK6MyWxmob/W0Blh/tp9g+qF4L1+6q4weqajlNCwND2ftphdAElJfjMqb66xYrl/UGYZlwVBB4cJHvqkvrMjVOFm9wbVCKRxO/lmo12vOmlTiQboZLpoLxkCFy1dB/1cYbNTZk+MyN+A2sG7Al1sZlj3JrMxZ3Q2aOtTKrWkt93b813EpA0/ytI6KQ1v36gOd/1d1dxotFz+SCihwhdN0E3UV7/9+pfvGsHyH++6H3/oncPT9WiGqgZ+9UiilKIPuVh0Sb0oNiuFGZw03YIfbDOvWJTcciZs4rWiUe7t8agNWHVoDsMr5f1DyBi5cYC1D2AEwQxHOpvO8eOLev/iJX9JwP5BvQu/2fT/dSOzXtK1QxsmmCHevb0WzP2FXcerN3W/xWhpiKCZXV6Fxd5zVOvPxwq5edklfdbxeLWTVeMO2U3jzx0CPctug72uKI2UrZt6MSUbnxBq81DtceNhxBL2GH5cEOx82vTAV7pMbCVkp1Mf1eg1VdclyFaMqEN58IJiwxJNVJo0bAMuQ4Apk3njWkKGAcb2PtGPoCAM69Y4T7d3dknBN+jEkyUxe4gO+Vit9ISTH9DD57+mB39XwxLhEVNpsTk3bGHe7TIjTu7acU+EHrR385qTNv4tRdeCeq6t2s3PTZo+Rs0dMkHvAMPFnzw8hn8veaSDSRqpouxiMu8d7bQe/dzRtWxoWp0y+vzxv119cNWxajFz3m9o4DFRICL+hMzzHuBGXvCk2Oq5vmMCsswxyJ7NTPx0522lPf+c77SO8htHP/4sft4sX5xgX0zZnnNTKrigoA9/vrm8juyLeNCwZJdSpPMC78JEUjROI88snGg0L+rXedQeXdNp6DTbD1D1khf+Z9rMXWtzgsn+sNjdk0mOc6zAqhzGbyQVcUqWTnqRz9emEJx3ofOwqhMZkdX4ZjcqQdLj/L+NNw448V1vF4pvajs+x91R5kibbnFVhDIvctOihw1Fe6JUpb3zwJJhug2xi2Gljwuuixes9BvAWxt7tzh5G5F67uN9pZ9xULH1xB4PSN7Hz6DuuaPGGQi7D2MSVc7tBY1JDUsNxD8Nx4r5KvN9O95F4XnyS98iJODxT93xx3l6evm4Xy0VuNG5THx569h88bIcPH7YdDNLzxaI9f/UqxwWFK5CvYRk9Rn2uWK97hJbJS2RYXZgbppub1KdMUiqUywN1jTw2Td6brxwrI/aNRuoVBu/p+XmMWusO66i3jEu5XHiit8iyb4vP5cJpC22mEU1Z8QiQxII1wXTbKD2u0GpQ+gh/uWlUSiv0xLzcwJ2G23x53UmxjfJnVBVHPaZtVNzpXEXjkra6Do+TwOFW4cr3VyRtwusJ274BjhPvyEpG8vEpb1pdxrwT+NHeDTy6kbfJD9P+IreZP8LBo5cy/iqdseZA6m5VbpBCPGnWbdbI/5pzMFaelxWedziG1Tdu0/3bf/cP/hGd8j+C1XRGKVbHevZa0hPVCcXUtWegcXVQ21tv5q2ZvxnfTB/OFYoxuM19A2aj099VdrgINbAKu0H/Dfg3B3E58/zpHAAxLPGuzkWp4mNk6jGscrwO4XHQcflxBAgGp4YnylLllXZ0eq17rNpZW5HZ8+Gxzv9Fj67TSsS0KDOv5qdMxdfw5Wqi7YMIFDEivRKtict8y1u214fPywDdSVdWD8A8cHvNxNvbofJLoh5QcaTuFV1VeuDf9KOQqlUVYM115E/lDFdheZdA1R2e2RpwUdZJOl/F0KjEa+TUZF6ThW87+83i7MWUD8C7hhNjwziVxLCUHlftnOTdm+gjYCdewq6CxUljVhNJJ2o5DRfryJE9NMS3xXcwJvcwECcTSnJ1X+XtEQbnexiPn0xypNDeR0zxe5ft+prJcHLfpk+QtYeMNYxMdyiGTY448MWwZNLepoIdvyk+gff4rNQsttri88t28eOTtv36tk0QfM2jGHBki8cD1uWbPLdb6+1f49WuO9rt2K3JufZHLkFy9J0n7fF338PAum8vf/KzdvqT521/e68dTvepA74wcfro/JYJ/HYB7/rkkweeTu7QDCXUAiGQbJ/IT73y6z2C50Lqc69CWXVMxinh4oG9TF5kzhCOspVZeJTneCCFNmzNWakUimtetlDmg03jw9I9j1THRT6P6GNW+jlfXsHLD2U2x2tpSBK/dq+fOs8xQ17RBQ50hbDKddYJSS8DUn7Xo+eETZM2/mVPMHiJhh5XDuss2Gp/YBXU0K1TNoGfzPLVH/dPnoP6DAZewmPfBr8j35FlmdQrV9PHftEco1h5BW9kljbWDbRGpQZmrUrG0CQ9Lz1ZN+12tXvpYf5XFznc/FKDjfTsk6U+bxI8p9Lvp58vl+2L58/bzz79tJ2cnjUPdS+d7FX+Uge609XF9Jr4rYc/e9LTIHwxyoSUQ5ZKpvAmWCq8TkgM4bf9tfrGuZ/dVDdkoAd1nOWiB+1z+9FEyg7dvPLE7RPzdJbTl44znuRK61dJcxHGN99doYxhifcFWMdeaT3/E04CPniq/owB2hB2mwrCLDh0GoQNvyya/Lp2FIGVjnJ1Hfoy40rXL5Vf6aNtm/EKr+tZocUFBYnSG/oir72+/C83xqZ5aZ+IdAAhBgmM+U+3yu9u4PyL3CZMyQp19fjIs8+GW8GvSamrcfPiBy4SA2ca7UzeJr8EX4eFtT3qnW/chvvw6Yf/KYL9PRmZ8xPp6JzFhnfyKSE1tzM0AjU6rXpqCHdgKsH/SdMpO3a+4JZYeTMKZBSpDP8RN2ngyBWfNL0gyTO9iq3rC5K4nhQaAl3gpkRofBSWMxcRRH32RaL83etTqxZ6jMkoY+/yvWKEuq+N6xxlP5vpMU4xRGcYoDMPEkeJjkPGxVO0OWnwX6MI3hrPDJzr8MalUYK74qNsfNL1Dt6NdHFnlFSbrMOBnwE+usqCwWk/W6aSnMgMVFhgQ5WmwYrK64qv1OOaDv8Xcvk9dGY5qB94raijXe1xS9Zom/BeqzDU5SoJ42Je5hZjkU0MLyrLRAB4+g5Ew2cly/ogyvWRXANL/xLXQKQr28xHfwczcLqq59vWGBRMuE49ttX6wmepsr7gtQ4nanAxWeY4Hwyx6WwXGaCf95goPHvy6V6bffugTb6HLPzGpO28R/ouBpUT/cFOmz5iIp1rWLkGY1vsd4wCDFnrdkK1bVs7yArGp7Rs3e22+/Oddv3Zol3//LztnXn2ZLW9HGMXPMU6/ouTtoMpfHUyv2USvr9hXIM8faOD/t3jaXvw4aOUOf3FF+3qZ1+0o7uddjzbBz9ywGSZFSyui/NLjPe9dnx01C6uzvNIO3v/dlzh3oVHGEJUrdHkt8Wj5KnLlT6/n+0LHh7f4yHd2bfrrAqFunxi0bSkyH/5UPRLbo4Q6v1on8TYJ00eZDKmYuGq34oHymelJbEcYd+kz1E4JLoaGeMXw0SXJxV4wW9iCNe41Dl2pU9Z0aAfe1jrJgQ4xrf1ZhUwxlrJfl6Qmc/bFH1AEn3jajf0U0/Ou5Rp7lbEKHR7gpW7f3BndoBROc/j7nMMylP6z6tGZd7CZnBE51FnVk/jvWmCHvFrvMKQrE7aLvsFn7e/9QCVwSuXoVXacK4c+jlF32r2rW8fbcsrj6HSyFzSTk3Xz59hUP7ys/bZl8/aq3PkgXRbYv9q5DlnaLR7E26bok/kEU4+qnNrW4I3H+oSuZ7eD/91VV5D33ZSBtiSC9kNXaTLgxgHNEAJsrvjSKwnPeNpT2kvXcKRCynRe1EeoBmvrCXb/FxJB4dh61IuPB4p3/7GCPdTnHUUEn0gKuXGvjGmHEpXKsH1ZLeXJExO/YhUpUkLmHgKqFyC63iqeMsNbLo381cU4OTZyOw85JeaaX+l4gnqg5X0BIGVqor4Dx+azRIvtHdfPO5X4Lwpjcy+ywXW6wh3n4RKE09wiSeJoTI06apfLdHL9PRqX2GqUEqBhv/kJR2cK/y6nh5v+QTEXDC27xvDcsP98e/98d9nEPzPs4kavnpn7B28cVeowlwBzcQ5kKPoB8PpkmKvfC4m60auqy4Vs7yCVKHRoaZVHcAkacCWS444SQpM0vCjTBKqo8UZ2J78LifdETgFBbjcxUZ5+X9Nky4GJt69YdkfZpxCdaSOHgVN+3JEB8bjWPHUqHQTvPE5YR8hTvZmefyUCRCdZF3Ow6AKHe6pstYaIviuRKLoM7i9M+8GiHCWCXy5SiNP3MCrdIdCTKsC0HELJ2ByCMuLpPOXMimRsuKQr1F8wkpPytovwlYFXTxwqcgk0oaBVLiCj3TXaoSyWV6rL4sG4/nf8VU+UWka9Gt4ZHqTPiZNAuMA8BgdFLBHXaXbZvLVoHQdpFY1mUDBkcPA6bf5fJo9ZUsmSQ0n8bhKFfl2ooqn8JgbpFX8NGrwNzQxgde6H61g8tx+sN8mHxy3yUfztvedadv9CIPLr+eA31XHvUNuOg40Qgcvi2caJjZMvOGv2P3EyVZMHy6TdvsaY+izZbv//KrtLaEXJqQfdOKB0Cg++9Wi/tx/t7xvlxcYBwtMAavxbKN737jFQPENcYzcvcNpW55dtsvPX7atl1ft8QwjCAPSG01XY+wHP7e3uFi044Oj9v5777XT85Pm5/L88svW3jSPR7fAK/XZl4ZXfDzTcgk9rnD5JRtPyKztNhoSkIKxkWZ02c9KsvJmf/gjU69BnyOjbB+Q9quGkfJkm53qxOM4kBcr2SVRkMqUBcLSdtqVR+EpQ4Y4iCvnNeYZA/SLeFc3WNCo7E1jWGJU3ucd7NXYHlsMPLrHcZ/xDn7D3oiWLkBuhUVuzC8Hg8C1dYuH57ueB7t/1Lb3D9vF3XY7v9GovG1nGJaXlkTWsrLXaS4a6SeuuYlzXECoK5P1CU/rLSPSq3TEgAbGtjs+c7YptGmsLTEofYHG/bDeFGhyu0ppTQ8fP2i/+du/1b71yXebn7N8/vo0PrJgn4MjK4e2jfDgfz5FG8OTtlOnPnxGznIjy5ilKTigexmPKPIGRf1TX5tSLvRBDA+8dm+/WydIap9i4XC8umCwXgThZ0ZYz7+A8q/+ILnyrSdwIztxe839lPJG75vfvmzk+Zp+klUdJXxvP149W45rqhMp3uTe3vELSK9z0w06qtDmlVDHv9IFuFUduFF92i6fcOFTaOxlBg497RwVmtpZWeUrmIyUEK7+Eo4xOcLw3XDqFCdQgy0Fr69I0TPSzPRKQL/p7MP+EzDl9M45vQ0h34D/RKvfwFNQXBPwH34kdreqA6CIMi4X0YSuCjuKHTvfuO6+/eF3/uPr65u/7UHYdogrllGedhD5mWBxpfRVUjXppoMiHfK34pu+ZwBbllN1fHVKhcoJqTKpEvU/k0x6u+MbueLtQtOTgncTn+mr+lcOiCTVxBT6+Y3VSQ+XLkEHF96JSIMihkgULjBcRSHq4FDtdFxOPE7uWeFMWEWt4Vl34TkgHINT3gGGdwJCyTMplcGqwpOW8oNGlaYTwpjsHDTSEPrTHuntAyl8UbyLxnE3H0eeY7r4SJhLhqVXvKn2kANfJZoE0wAQT3ovmh75AGf6RN9L5v9Isy+5JhHa4kzv9WtU6qNfkpJsXNFfBcUjjdWepNNBKjanNA3LmsTllYYFHqgYIpRI22wzE6NvO2tUuj+y+AvfgcsZfd4Q9In/+uqy3TEp1I2DExg1UG1eHFAeJE1HefGnHsJFtSv8Hi+ybJcLP//H5IjxcIfheH8I6Y9o/CEeXt7fQtstfe6KVSbK8poYabT8y6/XQpr4wxkNtptJu36BkfeZ3+q7a9NbjFggx3hRTu/DEHkgceRRbkm95xcah6Qjnxp0t8z8tzcaexh6WqCuoh7P2+3yui1fXbSdq7t2xM2R1NS3qu1/cEsPBs6DowftyaNH7eLqIucR+lnBhiF0hxE77vjdVK+57Vu+FMm+ynyKEFw34CWaOdVHy3nBiDJOxrk5wNsUl5+kQXzpH1rszYTtU8KzSk09qS98UJZ7/yReLqTjMsERlqu1FcAXRKBCnAOI9JKFPia1wTUlgFU/ktVvKDXQapVSmibwv1azy0Bzr29upoybTlgY5XeKZbk/3SWOsbbATGS8bMODrfsl+O7bDL0xOzhuOxiWCwh4fn7dzv08I7y8JP8GuryJSR9DU2gLN2vckK3IlS6C1hiUtN32JEzZsUoYflNqrGyq/67pU08KUD7sO29tXIH0VIDJdK/9xg++3/7wj/8oeysvoevV6UV7dXbeLiiXmwmJsJO8hi4ok0aNSq4S6BmVPtVRR/pkSN567FDkAfjIsP3AWIlsm29fgdSusp+jc8BlC4SNAWR5+97quyyublKAV26UKV3VpE/xpEbigl/Pvyrg8CRu73hD4pvfnUcY0658Z6WStll1EFm2B8tJU9WlCw09KeD9pxMqbXnDbSYI8TWAoleXamxHx5d45Veavlfc8RQviBVzEx5a2EsOGieQbu34Cq7D4Fb1kxb6iad9pg/YXrZaa60Dma7g1mjkdwL1P/1nuXLmrVZzK9JRdPiN/wPpSi8QH/3fIcol2xTpwIuSqL6yjBjocZxj+xuH+3f+/r/zmxiQ/8k1E4n7vmRW3dHJ7M58BYmLk6vCpjLSyddw1r+K5KofBk0EIOGevwp5LVglbxgrw2UvX1yg+KmDEC7oKHkwUPBDHEyuvMK7xldt0SmOUT/klZFRK46hWY0BYBmVKulhxFGGCSDtoALHWxxhKVsroMI73BDcpFM2+FWu9+ORaxmNrnrG4IzyLyOnNtWXN0281iueKH68aakjSlZHWJpMA1bDp5IrLfSbhJdu6XLic0LhL16Y0Jv8AlcZe81EILfTjmq7MJUGHDNnlDbwwzgddAdHAeeuzwFofJQX3mC8iSkn3QQjC07cJttGJ996QaIeeYuzXnIRJv2bcuDl6mHmeelGD3BN9hiVXJ3oLeP1jjHgS0CWcSLG8ksrbXZeHiKmgsu5edYNfmWoMFRf+Djs/OKmnV/etgsMTN9s9Xe/635HJlPSbk8xsE6YfK7A6HcC7xlPd1gtd44rcN1R970yuUcbMDrxmsb3Wxp4k7a92Gs3z5jAPr9uWyd+AZLJ2MkMY0M6chg1lsq2ez2hV87dMBucXGIswvnZwwft4MkDDLubtlxS7gaDmEZe7963g/cO2+H7j6ABo+XsAmvnFj6p1H08CS/w7pWcalBh6OxP57lhcjJdegahcIwpDVlXsKTItbMl/ZNHprDQ720vSR/f3Nbw9BY2Yx4eliFn33ClPaZBji2LPMU44JrVefAYX6UR9x9R+khJ0FHYfDwg+A7b4/ZbZA7WZ6xXYsZZbhaTTl/TLelDxpv43Z841Sj05hCay6iUbjzxPGa2PLh8ZF/fXlf2b4GhrXdL+LfdHh3tt8PppF28ftm2MVS26Rf3Qh4cHLTjR0/b3vw4B50/u7xpz88W7RJrDbMtvLujH2gY5HajMjyUPttb/JFWaclnV3v7MgbUM6RltZI0DUl5pB6S4RqV1xhM9UiXPgCX3xgXqcbr/v60ffztj9sH3/q4/flPf9Z++dmX7eVJvS1+xk1aKrePKEO1obEeYdeNMKGu8ybwcZqnPG5HWmYucsUvnR5Y8dgQdXP2VVOWnMqrCHVQSZxpJo58+9k+p+0gzLFDPVyuIzDunzQDn19vQ0C7L4Ortgh4lJCHtGc/JXSVHHd8gokgNHRauluHi7ZB8gZIYPoU94Z7E08PbLjQHsLLDZhNWPX8as9qCK30les40kuB6wADjmTZUs4xrI6ohEBv0pDk0o8VwlveK/+8pq29fCW+5QNVF+kN/nUqTl51HCTWXEtQuABVGWvI1fo2GGJYuIItV2VNUOdXRq7dJ4V/RXuCmde+cbgf/MZv/68YrP/WOGpDhmnIZEKCYQ4UH92pEGRqzqFDSeXuQE6Gu71jEq3OKN57rU4xLx2Zfq94PHkZ7MClg4LHcngVQsIFZwlRjOuYSGtCIb/npU5niaRaDide4MoYYbpiILiSmpUIvIdrFw0bQpdr1GloKMrEI2ZdBQzrV5MSrnAY8C+EJeLd+o13t1cX9dIJ4NKk16BxIs2k2pW+3njgoDNpMThNd9LT0LRPXCG1LdIhDhWnVUI/PkYW0VoVKsKMD3olNjDyjrLhnGlk1UQPNMWMq5jTT5RNaf4lPXzv/BBX0sRJ3PZZF+nZ59jT5I3hGLRWkErsvao7++WkP4+HNfSls4zM7KfrME7cevNKaRkHhtDMCZ5KJiB0Ys/jQMKZ6LkK56qSxqlWZHDTxhCmA7/GRPFN3Lal6s8XgfCu8m/3lcd7j3vBkLNFPuWe8O/u7qotzy/a9avLdv1i0a6+YPJ9dtUuXyzb4jUT6Wvk4gzD7BzP9f6Kfr2dZXWy3R+Aax8e7Led23lr5xiYL5DXl9RwAi1LjLjFHeMBbtoH9o83QlNgMBZ9geB0ySR4f90efvCwPf7eB2324XHbnhVfJzJhlzqnd+3xtx63+f68XV9ctevTC/pKA8nx4lMMDUsNv622vzeBf7QVvXF5ccHk6huwbgTQbPITg65sYWTCr2v4uoR/7sF0L56Pv5dUeQOeHJ3Dtd6cdTyU0SNv81YyODKx2deR8+I9f7gyoGockI6PTFIkYxrvNTfEwiEHPp1I4UKZ8hm34DVvVyMROOUoxjN9RxZ9T6sUFHipPFrfBAGyb7PiDawy5HfW6zB95QyjH9761RrxYINiaN636Q64FS8MSw8QON6ftaPZtF280rDEqIT+/cPD9q1Pvt8OHj5tr67u2ucnl+3FFTcsMPAGg949lTeyxjZ71ajx8TP0ZYw47riSHVl2n6dbc7KXkrhpbtNRl2SMCQswqCLrS4ylhd/zFq9DUKwikzj7gHbdYAA/f/Wi/cmf/mn7f//n/3n7yS9+0V6+PmmXGJZL5CLHZyGH6TPaaTXesBfPpVu+9xcfo89qC5bypNGW0WYn4XPaACnSZn+aORYf0ueOtuA33YClbX/JhHKkHiu56Ho/5coFB94mcomrsoZsO/iSR5iKXJl0pdJ9pjlOSLqor34FNxDVXGDq2lVawUnTan/syvWydVm5t/Gknrecaav0kZ1ib8IGlUlJlhcVsajlzbe+pK9gzRS+6BhlIhu6Dfo2aUtxi/a01EZ4xO3LcE5hDqBAb8JUKZPNN5xeT5rV2gNBsVFOv0ESbuDqeLobfB1pXlf6ZOBQwJJmNZ0vhioz8KqIv/HuR3/0ow+X1/f/R+50dzMwYJCDXSNFZubukPRxZy9TYwAQzhEvMrp31BDAxCqpO8uSUL0RxWKpnpO8eEeQ+fzGY4sxqgzX4FvXF0iiglVadXCUFXTGBd6rwVIyK6VCGScUFY5phnMH51/aq6dgFBlGtxMKgqtyEq2tsO6qyXoK/6Bz0Gr+8P5TPd7doJDOz9r18jIvUTgh3MaD1Xo0mCmftkl7JrOaJDQy8/gcmp0ANWyyEoECjyfupJFVUGjJZEl8vIQQ4086bJ8EWY9e+ujvopv8NMl0DLSOIzD8s41pK7iGcg4/5Zsw0pq08klbXcvgCySVaLibnraS56/qLYMve+iEAVbeyXnpdXVyGJJZrRSeQn6jexi1rs5MQKxBWauWtWqksZcwafHADjjX96yH5uKqTl9WcZXEMCDwo+r2W+DG64UPvIVy08IVGubw+/Hxfnv0aJ/+um57TMR718iQK5XneAzIO1cuX2KUYWAuX+Kf66/bzXMMzZdM8CcYhqc7GKTbbfG8kYd4fAkln2NgfC7Mbdu7nUD3hPa74jNte9N5296btp3JtG3R4HuYdQNJe/O9NnswazsHUL933XYnGEvQtL3FxLi9bLd7d+3geJYv/SxeXWCwNoxyP31nI92HSZ0YDPJB/pqwxPg4P7+MYXmFv1hiaNJGVyb9MoyPT5fwApMnK2wall41jHxxRxiQxwixnsgscW/+8rlP5VUumwfjI2PgTL+bzD+vCYsJJDUO62o8Y1+8yrBAcfStZXpCDBaMR/GUrDvW+80Did6M+Nja43fGymQOwIemKf1cK7ike55prhiQXD2vfk65fQRwsl3nne5tuWIJHzEshTuY1oHkCwwqZXf/8Kg9+fjj9vCjb+fR959/9qJ9fsqNyc6kLbtR6SH1rttBtdTTFxhi0RPVN7aqdAUGpS8TzutlQr+qk2PUoNdHy+pjdZxc9uZWXeeTK7+Gk5c3Sc8KHe10z6RXjUV1vzcD55eX7fOvnrXPfWHn9LydcUPil2Z8VC5+68oRU1IavWZfVd+kA+x/LvaR9S6uao+itmN1EFf/GR5BftETRik/dFlGK20BFa70TOriFx1Pv5ZxSdhryomaq3C0k0tc5AJEiYehqTi1epzQQh3uizpZqfSlLnnV3UBC+fVcsHbiXulZwi6EGK00vfk9PnB1N2gd/i93RfSahnU56x1zbOWu86p+A0lN+R6tPiMupHk691PqfhVtGbOm97guMPC8pDgVJc2akhdfsNZrMBgKtLKE6W5VrrvN8KYzffhNV2kVVj56DZ0PaoTCL8ve6JtOT4ZJpfzNdk8ff+s/ur25+W/WYEzXwqDOLJimYaniqcErs/knY4FVASmXGZxyGlhLKkBvOPMzMqsz0iEKpenJM1e8/o1fdezI55Jwt/vSkenMKAJT8MYDZ4xfh1k50ocRKYwvXpRhqVHpREJi4AhBbtWtItS4LsNCw1scMTIJlyKyXFUU5axRoet1r/AmpAInA3zXlxftenHVblTCeI/J8OsMroi4Md2jM3xB4uZ6kUdSpmXygw67YfBS/tfKTF2tP6vK+EymTiAalSh5vZNr0vEap04+pgVH2iypVsCFfjZeeFUmREgbTjrMT7mE7dfig2mbk3spMPM1+go+CGlD8BbytEk8gbF9hGP49tXKqp9080wnLsc1KuOJK232kyteMSiB34P3riZpVGaBzjTzICRXJvgJRoBv0Dplt5wheQ1+rkwapknLbOrqDzxUNuwv0sqohOIwRPXm5LzEGLlrDx9M2pOncyZ4jIgdjArq2YUXWzfQdkvfYGltX4EjHmxn1H1KOzEob18xgWlsfnnbrj5dtvOfY8T9bNGufsGE9nMmts+XGJzQtkQmFxhrV3jCN+C+9bE6RuG2jxf399vk8EGbHz2Ezj3I9hN6GLnwIvv5YMgWRufOEcYHBsjFy7O2fH3VtrFGPbtSI8ElJ2+8HPcaMD6q9BHgYoFRjEG5QH7FvTuZY9DOqXuSl3MWyKzG5C19QcuykqlhmbfBaWYMF9LH2LDfxx7AtVHJfy7KaskcvLKPu3xlTEVWzLMPLUtIkeqwGv15G5gyJWOFKxDE82UUxuUKb+ToDh652ujXaDQekRXw7ZKeF78QuDzuhjdZEcdw3Nu6blNXJYGd7bW2zxXW5lOfpu8hV67neuZp7bGsF3km8Ovi/Dz8O3zyftt98KQ9u7yNUfnz52ftRHGbzbhBcEW4pmI0BbTD1eijkk/bJE80wjUofWlwvxuV+76ENXGvt3pA/tBuZEG+aTzLB40kX2Iab1erDNUhWxiT2WKBLjHuKHGlzvMqT6D7/BK59FvflNvBmJwfHHCtBQpHRHQXnmB4b/cYsYusxjpj0Gafv3m43j+rjuJSZcHJOBtPw3SW0eeJDHElxybGgFTPAVs33MhAL2fRNS3+q4o35xlAM65NE7Or/7VSyc1XjEp4RZ1qpSqC7KgrhZaWEFZ5hbRc0nGd/KI/1nS5ZPvPegUiPNr6tvtV6asmrdCaUPwrV9cBUjwhjcia7hqDlcw/+6KXH+Otyq/TdaOOVTvxmQsMJanXhS8YfKJVLlf5nph4/G9eMMQJM8K66vkN93Z+5qByll33wZtY1jT0MqNukyuruw1a9MD9jTcsf/jDHz1st9f/Fwb7LIZlT5fZoxNLGchoYhEo08sINexGagesRmUlRbzSMap7/6eP+BeUvSONiK8GYFAVbH4Bz8RSsT5AO4z/qxZh7EZSxeevwOMSz8+wRpMKpq7CmyrtqSf0Fk6RjFqsN6uWNC5L9QiZRo6rtcIMBZUynQbrWOHacKEN3vloWMPSR+G3KChXLG/cy8TkDLPDI43Ha+6GXQ2qR1J+JxqFj3F5jRHql05q/5PGpwYnCl3D134AvzRJu8rOcL2Vi3LNxNoVrMYmV1c06o3QigfGMukfedSVMeEYeDZDlzAwwuJNr14mXCyJD55AJqv6feQLL55kWlZPmTe8BoN8KSNXEMsxrydd3NnewLWMAdKJ1/aCbkDia9XSx7hOosO49Gqejy8xCpj4t5nwPdrHL+hMd63bm4pr5m33xN6348M5EzWTc+/HyJT8kcemYYje3ttnZ20bq/H40V579N4MG2+B0cAkvks70vha6ap9nvQJHrOs7VwTvya+hLoLJrLXGIHP6OfPr9v1Fxhx+JsvkYVn9Pdr6rtkkseovD6/a8vL1paUuYh3ot5uy3s/wbhPQ49h9UG7OLlpF6+X7cbDD5eKHHyaH7TJ40dtjp9MD9rlC256Tn0jGXr29uAABrQv40CjOsHVLA9/dh70LeElBgXd2B49edL2NV53Z23BWPETfz4e9wUTz1gcj8Y1x4dRaTnlIQoE3ONN+zIMawza4/a5/9P3pABCOcfzyKu4gbDXf7isiNtH+KFzsq2HcHRagLpOkyL6sF4AU5a8EcFAxECaT/eqr5RXjTh8DEvwubpaq+C39KA3EPUIfI5Buj/BwCMcY9NVS2UshqVyKO4JfgrZe+3y6qZNjh63+/0H7cvLm/bPfv5l+/TVZaPL2nJv0m4xFGNUYtzUoeByUi7KN2960Ym0W6PSY9A0KP3mt8eguXVG49I8DegrdMrVBQIDzzWk5YTGdfZTEpPrMtPxCwB9Z595y6Re0QC9g96rdnp+2fxmuC92RaYxXo8fPmqPnz6JLooe80ZGYcFFp6a20k9qdnPG0zHB0leCdBd9JtRGmm70sVnBDkKvGpyRIbz6QbnwKZzzRbauUC7eMoEfIUsHU1xkQd7gY8hrVNKey+ur3FTlETjw6xKFS/jMWd3r3oQi3tMpkf+J9iTDI7ske+3WtJYb8dTb/dfdSBv5m/Feba/w7fKFs1+VhSTmz9K5isCtCgJ2iK/jwWd8Gg5sT9T1aIKGO66RuObVcL0eYFS5FewysunM78FCUbG3adOZVsmFo8L86+XUIaim+KQMHCBe0YD/G29YfvT04/9ge3fr300ExsibMRBGJ+VOTIUr5/DeDeZtNwZZHqvCbBlbX2SpsjEkHNDgiNInPDqhOq/CpTx6Oj8VwOg11cFYRYxQkV6TiFD+dB3/Bs7xOF0/HqfrqyxX6zSb/JFW8WpzHg0EVbVn05gxqovyQ4kmmx/F1LvdgWOjXaG9uyTJS5S6j74X2WNZj6/KgO88ESvlnDhcPcixT5ZJvUzUGKOuhl1dXbbzi4t2eek3nH0UWUaoBwN7fpwTvwZA7ZHqfeqVn+2O0qWvYkzC60xIpNmvebROeoXL6BQ2yprGFi8HnrrqZEOC0p+2M9mlTcXWKGkCeSnHHyDGfTwVpUWZTJDWI27LxAMog3o86eJBDsuAFBac8Ndw6Aiugq1VSVeLXG3SWOiTMOFdyuh34PHujobidZvPd9oHT4/bkwczqLxpi8tzjP+rNsdiePTgAGMBvlCJhoYTeBns9r0zmwaZNwXnbbp/3x69P2vHTzyDECtuj5uHXfpDonYpswedGK96Hy/Kkx3kFs5DE/4OXl9h8F4yYV9N2nSJv8EYvcVfY5Dwm+7M84b5Fulbd5jQt3sYtVvt9HTZXr1atufPr9tXz2/aC4zTLz+9iH/5fNnOMUov8Usfox88bJOH77W9w8e046BdY8ncnEOnViAyoCERwxK66gxKDGR4cPj4AUzcaefnV+1g/6h9/N1PmGh321evTtvLs6t2uzuBe3CQCd3DszVMx6plVEb1FD9k/s4bK1fgSjZ0GoCKEd2X/tZ5QTyIdxlJXslg9FFgCkON6co3weFtONsaQFjlCi5ygwGYI6soW/KhbNLPWVWE98o+cjK+pKPROQzLullxRfqGGzXTNS7rje99v5oEQr8jb1pwup2FwF5WEOfwZtruMcjv6YtPzxbtn/700/bzl9x8Tub4WbtlTN5SXw7chlc53J6eqaYpz3BTD4wymTN1+1m6GpXqNnnmDejJyev25RdftPOT0zyqlg833qCqK9QzYaK806DCqOVG9hxD1E80un/yyu93cyN8hmH6+vSsnaKH7Ntd6js6ftAeYVQePTxGRwGPblJf1Rv3NNz+DH6DRKqnEkrPS6edMpzts5FVYOVGsHoah6BEVvhFNtQh4HFUVdg+cpyKX16Ir8oOObF8xSvNfbcApy75poF8RVtcscy5p1rBAuOEqfrLKcdD/2tgJzQq2HTWzW+8wzDaugLd5AWu8t90o9y6/CbcZl5PWjkT8D0jY4/2vhHvZSut95PpcDYfRjCVvGFYRosF9k1X2f7rcXwvvnIjzf4rHHgqTH1kjDTYmfGb6+ATeZ3LFsgl+BLadG/TJ8Q6XlVs5hMmbpnQC7jZKxzGKxS3Gf4b5370yY9mrx8sf4wIfeiA03jJipeGD5ySgXZm9tiQXi9NJId07o5RsHPuhq891wyDxg38sD7wMTjtBMqnyyKolkX4SBCfL93kMQb51mlZfxlc/MThV298hGHJPN6grI/lfTxctIq9jBCVVgyo4BVDOcO2LzIQKfSPf9Sj0ohx6c8ykBmFxp+UC05ScK3aEgPMEpSl3uxfyoHoPsqaMqFw3ZPuDC9KlDMs6hwszaRws8QoPHkV3ql0s/Jo2y1npTgVfB1yLWHSJNkanPQRcONtTRHvOjlse0fu3bg8q7sreSst45OUfgc9ey81akjXdM9j8PRF0ZvjPKxMHvBf3mXw0rcFQT9CQ5Ql6ebJn6zown/LZWUjilLquywIbJssi2EnSg9/jqEHDZELJjeRuv/LR9qqCo1D+yt7cyMfIcHEePsuLbatwFQ7DIMHJuzBjxl9PYWWKRP/1MfRO8JpUDLBw8IJdW9tLdrBg602P9prhw/22+PHx0As21dfvcA4O2s31+Qd7GcFzpUlV/P2pwfUjyF3Q3upVZzbdwuMVB8jX7THD7fad7633z74zqztHp63rSljxbfDMUB9rCjt7uuzXb5tfYvteX+NfIF7y+OKPPAR2bhf0qob+vhuAp+286KOcNKg+XO7hD8Yl/f38BE8rh75WPJicdvOrj2a5p4J8a6d+VY4Y5bqlJAynGbbbfZo3vYxmF3dOsAIuX7xut2cntA3t1mdxYaMnPuCxa3HqyC3D54ctaMPHrez56/bV3/6aTvafdSu26T97IuT9tlrZHp21Jazw3ZKZRfUtPTlH/wltPlo3Bd5lBN7VO7d0nhlwNGVl+vkZ+hEvpVhZYb+lWf1Yg/9DlAMQmVEeOS4Vh6RG/IoRohMZc9hpFxBwwLjSGc+xem1kiXMh6SJ077E7sff5XvZD48O2/H+BF5fUf4yfMhb49wdbGN01xvk3KDsLmJEZiVcw3LmxxHqCJ2sMEau4Ty0XnrjR/mtyYN2s/WgfXl60z69uGt//uw1RuVJW04OWts/zlv2S9pxg6y4AmgHOt78EUob0p8EvPGboI/q07TqJG4c4KcsUh/6YsyXX3zevvj8M2ibtg8/eq/N97mBovkxC2CArXfillIf956en7WTi/O8qGJlwrhK78qn3+LWgPTIIL9KNt/fx1ieJu/169cYYdJ8W7qKdts96oWs7od+9BA0VwvUk7RB/GQHRBc5ecvBA+kUXspLx4Ty0JYb5t6W7EeHvpGmjkt90BLRoL/qaUxVqg4WDpDwuc6pdP/wVa4a924P8fF9mN+dNFif/aCLTuyUR0dCs/VJb5K5BJLwoCUGDNeCTYIQK7cyaDacuj718KcbMCkfB86QWnxKygqPt+dpefLqBlneqMPVi5GKohMXuQM4c6eMwlnO5SZh13g7Tb2kMMkb2dLRYYVT/ga4NJiWH3BrvS8d1pFIpXUX/P2qGzDZQ2yOcbzbCiIzgAk54E1b8XHlqlDZKmYWTbrgMMl+6n3lmFGn/o11D7/74T/m7vYfw5EwLbyVT9HGXfhKZnCy0gHSHQwtAfLuFyFTYcjUnr6DsSWe4PSfaQxoDZlMoE7+PS13HfyyOkm++348a23GHfrMSe7ggIntgEnNxzneffvJxfqsol+umM33ue5z1z1BoddbhakLxTHuevJDYmKYSI9h6bUpqbsPEP6kQXr5q3L8DFXbK6yzfHwEqnhAMO0YLz7JN92gIXWjbPX3TErunczqL3TVYC2+1N164dfVaiNhYXobhI3RzzVQ0O3n6Pz5ZrD7lHKumt4VTFcv++N2w+ONT/d1bj5Sj4e2+hRgrUxbb6n8iEZokb9OBvK6Jn08cQ3EeknIK958rln9TF/LZq7Oq+BxEO7B+yn5+cII8hRjB1y71O90aN07NDJGMAiEd8L3zXKNi5hW0LijXJGmgZmVSybxrEbSpXlBh+sMg266cwMOD7K+It0Xapb4RXvyaK89fYoB8WinHR9hRM4xHrdPYS0G5/+fvD+JtXXJ8vuwOM1uT3fb915mvi4zK6uKVaSYbETKtMyiDQ1EQBAEQ4I1sAUI8MAwNPDQMGBLgAeGRwLsgQccWIBsy4DggWwYNmTCJEQRZZmkCEk0i6yq7JuX773bnX7vffY5x7/ff32xz743swgNmVmxT5wv2hUrVqxYsaL54pvtEjdt7z2fkY92Q7ESX/G27g5oGRApxy11L7Z2lerkECX1cKdN0Q92J7T7PjR1VZNRc28kHajY0G4a/8urcBH1hr5xy7uEGxolZg/eIaGrmUVN4qVUlj+x4CM/56oiV6qm+CfwwQ4Do2cbGfQJW6GkLm9H7XK1216erdqLL6/by8+v24ufXbQvv7hqp+c37WJx206v1u3s+hbF4q69ubxtb7xKifInj562vaNjBleUWXSd/f2D9uLNVXt1CV+5ukm/vaFPLsERalEm6XCj15ZSCcY1ObTe8rWu6osZmId+Mzipu25prNJWsiKKFLmNlxI1oAMIgmU7mzy2CR200sAM8m5kFn7D7N3haUgWeObBunIuz8qPtoHKrFvcHotQqZQvp6O95tdzVIT9fOiUBJMcofB8JQo7TJfVS/IhFiiMcsBhjDybHRy3feTbGll3xgThM+j7nS/O2w/PaAPvQaX9bsfztnbVFzx9OcRyPRMZONZLkOCR/me/cwLpboN9TzkMlspo5YGT8evrRXv18hX2JX1/kcUBz9Taj+sya+WPsjiEieLv13ZyhvLqGjeTCsr3qZLpJzmFXRfLy3dOam7b1fV1OztHqUS+2DcisxSQAtXmMbR9HqYhEHcUG0KGoTx5TZTcNthgwhvDs/siP8EjPKR8GsaDKJRYFc4olsQLUJQKrs+ScV0GexOK8rWOfXimsmRpxjzSJW9lKDvkzXOwwu5w4w4tyl3/Kn3qt+WvKicgMDu8WMt4AFBwN3CwSV+p63+nJP/fwhMrPmbq/jz8JyhxMo6/FFVpqz30QcNkwIvfkSi4Dvk1lrvxPQT/nAkOPfWASyWvsrrZhh/yDDAfcHowSTbkDWTz9k6DeQtPnW9Z/sX6MAAzwN+2/X/KwWla5cUfW/PRVz75D6DGMzuGRA//0OEyU4FF8tmyrFLKSKX0hLCmGQhtB8vqE5mj+BAewiqkiM85oIHgzgiFo3Cr9Hb8UjYzG7Ajw6d2aAWbl1P3l04csC0yK2z4FZgqkq4SqmCWZXYevzN1P6fYt4EqzrCsUA5lpi6iRqG922lSN/BL9UtqbFlT4urMCYy+ghg6KG1MI0zL0Fh/H4EpDUuxzJnINULXJ3TqCqYVrdm0Xc1f5Q1O/Oy8FtMF4rZgMy5Jiay2KbhRPoEd5RfrW70KywdFsxRLn76E4Vc2bnxhCNtfHPIJkOBcSiiwUmdsKl6izbaKUq9QZwCt7fRBsEOTjcBnsHXwdkB0KzGKJchb8wqzg7qaCUzC5ai8nas1DfXsb3LrHpHGs295mYc6mncE/2bVCKBj/LO9uzb17OTOKna6f4NdkeaawX/ZPv3Gk/boyV6bH6EwHqzb7uiqrXdP2954Rdh9O3m8k/jpTGUC/pTO0MZ65RyqygX182qZvTsvWV+3yeiuzQ922sEJ9Z/SBns37R4c0BlQLGk2pRA4pqVRNuVE2UtO25z/JcmaAS1v1BJz74XmN6S9t28EAG0cyuF09UGFwOYiDMXSF3huKWxJxIKw9R6KimE7Kizj5r2Wl0sUiEVrSxTP3L+J7qLqvaSMi9V9O8O+ubptry/XUS5PUYIW6712enHTXr+6amdny3ZOvtNBIbpDWVqhEC3AZwGT3tBOOV+JO9cOYVUwi4/haXkId+879kN7Zuft0AXChDbShTCtfumT1S2f8dfEwmd4zH4vcCljfuCr5AQ0oT6Ns9uphCrztObRX3wXyoevvNHB4yt1PnKfNkaZQ2bl7XCYbQZjqlh6XCIXnzOBKNkjEGrihxKmh21ndtSud8ftxeK+/eh01b7/atG+9xLFnLa92Z+0+8mMdhtn+1tVJhM+V3WRGUWLwlM6BAcm3KNcMG5/s++h3MMzq6XHbjw6s2gXFxftzFVEJpVebj4/GF7mUc5Sh6zm8JQoUsxdh9Wtq5L15Z1ccG/70XgqnXlxJY1YVFMeujqZSSvyJIqU1CVNl/td2mbMKFfJrXiJFQds5C+BkX+D6WOPRpdcX64BJiGWUWNLKZOOWSV/6LPQJTKKlMV3sp1lmhsPz5QtYJ5OsK2HRz+8CF0574XvkbX5pdD+7+eMuNt2cZumZxiq1OuT/w/AYnq1t+us0f9OEKYH8DR+8L0VPrgDLxUsYzFV9EN8LzO0j3Pw5zcY6NrzFIxNzCb/g6kUGzhD5Tbp8Ip1MPdPHHrEYH4Ory2zgWeubfdgNnmHoJ8rfzAJTdBW3rjLFjc/mA631133H1vF8i/8uX/+X4FC/1Zohdk0AMJKJ6KiZvQqJP5oBJUVTcgrIQnrq2dF7MpbRFYgKXDMr6n/pteaMB2cjr9pmMougCTvaTNbZNbrCluudEh+kgXXsg6u2fpAuHpeSEVzPqx2Hh4cDs+DrIB6sHzCoBfldORWUQnVEkQIV0cXhWGqJGXEyk5YA3wxkK7BiKuJg1aGNPJuKIohzj/pNQx2HvzPqoeCF8GVAQPFIbR0UAUHy4nSGkQqb/yBEJCDfSjJC7xNHusPwS0NSzEXryGSuI3SSXzehqW9tXkjVOVR5RK7cttveZ3VDUv2eeW5TgarzSoo9egvFsk3NXl4wDLNhMsmy+TAQU9hT/vnjBpCzrdqjc+nFI0nq4O4ndTxWMXSN7ejSOJWuayXcaJOlaW+9cUSVyRVLOulnGyBw9Oz3ds2Vam8X7bp7rqdzO/b0Zyw2U2bndy3b/z687Y/W8aOj2/b7sEKDeGq7c99oeKmTY5LwTx8ctAOptN2jxJ1eX7BQA7PYcc7KBnwyRR2GaGuLZfnVHjZDk/22/HzSdubMyjjV7Hcm0GHCXSxouAXzUg5XWN62swVuayawCObYw/eI4lVaXT10rfRpbKDXbRVgMgrWVWhCW5vd1Hq9vMizeXNsC2+Rokk/w1Uu0EhNd6v5OyMpii/M5D3PCj46qav3FDONemubnfIy/Nmr10xz3h9tmgvvjxvX3551r54c9VeeqaSPnWvUonCZB65xou8Xa10O9ezlXA9iqW8DHdQT6WEPGO/y0qS1kqFEKUSGrZRJmEU+bl6ZaW1x0WWyHfpZ/AdvK7yFUWLuPQhol3Fsh/Yo9OrpT9YBB5u88q/PuW9ulCf8gOzJoCG53J0FUvbHiXOc5jeBzpFsZQXs2KJYuk5yhwbsS4o2zuTOTQ6aGfr/fbD19ftuyjmP3xz03522dqrBbQaz5LmjsmAC9Nil/6aowI3IY+KrvjYP5yYzZF5I9Lbv+QdcVbB8maJ5fWSPnvdzlEq7bv2WeXdfD6LcjlCZnbFMsYCQhfKBpaTFFcos/MhHtJRGedkhmcSQj2xCSWjREJbyjAuyljaAmqDn4mSyyJ0YCKWYiqwJqG4N+EGD4kHE7nGs+dN+2Mtp+RMKZbpS9StxpyS48JNvhRHPqusVz9uw8R5Cb1doVWpzNlWws2mfJVvSz4PeA2I6AtLDSZydzC2ySa9xrJ9xAJ7k3YIEaF3TA8L3nEXTg954nnL9JXSMpXGvL28DufB/S7eZogj/ow79kOfFRSa9Lx/lOkQ34W9+ZmfuALzgJvpk64i/kizTXfNz+eRVvLnO3XbGGN/sRE/cetmG/Y2vKEX/fEzz9//6l+DHh9XB5KUOoqk6S4RHFh9SmIblXyxZtgiZrmKwAULS54olRJ76LBDTFylxD10sGIaBBJlatRho/So6CjMGFR9IaWUHmfthqPkIDSdjddqG1bljAFVXLxOI7P3wc5nc2bnh+3o8Lgdnxy3x8cn7eTkUTs6OkbpPEL5LAV04jmyKJt1kfBGEICTQsSfd02KcGbfQ3zVvTqvglW8rVcEnBoTRrruqUDwVHnTljJX9I6MjlJpWpWCoqNbhgq1Om9JHDDddrKepuvpN8zdH+JEmOkyGOsmPArqQGvxTmYyJV284IMghZjlpi5uv3kxu2+vOzh5eN+2WCyXbeHLQyqbbpUtcGOXKKRRUG07lSLS1mQl8iidzy1qB/xUG4mQMPylJKqcuUrpEz92cx8lOTxvl2t7TBO3ioGD/pJ61t2AY+Im4D8lzxz/LErlgvBlm4/u27OTUXv+3rg9/dq0Pf1w1p5+9aCtd1AG56s2fYaCoH2y0yaPtcB7hLJ6wHPKgA/fnZ2et6vLZTs+PESZhF9U9mh7X964v7+kvpdtctDa8XuTdvSUQR8Fdr23bHdj+GBGHdDb1KCz6LgHZ4Gjra10zIXSEEj2urn1XJfqWLVR50fdtmO/P8+ztbaw7Vv9z5U5743cRZFs7RKcL1brdr66bYt1ayvi/MSjKhQF5giL5+RyRQxKk58JvCf8Dpuv46C43O+hGO2jdKKEkhicR1Ea/fjgkucaOrj1rUK5BPkbFK4VuN4Cw73gWwZ43w5PxQgLL1OHqltN7qJ8yK+ky/YsfvuZygaO1D9KBX77V9IklDiS6NIIU5MVZetBOYaO6du+bOiLB+kThGt7VietKiJRSPBnBZ3y5U37b62CujpZF46rUJK6eUn6dIrcoS1vbxbkr/I903qFUp+zlNMDlMrjdrGetO/+7KL9wx++aD94vWindyjwI7+uA32RVffIIC+VV7EpmVy7HKhpWRm1T3h+eAJec9pkjjJ/504EcpAeHpy9MP3qatEuL67ykt/l1SVwwB9FeDRBxqFQShcVS8+eyjvaECH0p31tW/DwrsrLBZNM+zIwavJse7g4IJ/aZlKwYHTFzvIcQ5IaeIFtCmkTguPDabNueDvFq1huJcBU/GBwV2mUZzT4VHrLoTUoWxqIh+1YcrjadKN8DOB8GF/FK4dDcfrdKm/Oq1Dn+iX5hEThVusFHHkvZsBRYxkkiS0eNL0xlE1Ux7nL6xQ7uB7AFM7bxrLfokEVgBFoxVV0pdmG1RVL4wvGQ5rkUyhLvwoe0pSJe0jT3VQy7ox/A93txxX2kFeTehr0Trimp9/kEee4dXRb6bbNdr7tOF3bYZs0FSObvGW209pW+aVY/sXqNvcw3hqQBGV6G1nHDktx/sfO/PZv/7m/Ah/8L6SYHcRO3w+eZvUK4dW3T6PsYDcExqQRJPCQPk3m7DiMWck2dO+NGIJXh1PY6NZs0vnsaXHYeFW2/oeG9idueh08sy0zWLdfvIKnK6Mqd7mSx5U0hO2awTRvclsCCMgQtU1bV3DMXMlEqZyjXKpsHqN4+jyYHzKznxM/b5OJM3xfYPAQ+DDDB5aCNKuF0EP8fSwRwq6ySqMIrYE+VlMcN4owrVCKHvmEReOot6ZeKqi2gzBBPMLBTuyAOzB0hkri0i6kK0W3SKqx7JRvSGBIz6KpWcRLd9ISUMIDD+UOKEvs1M378ITh6mS2v4yiLg5oHnvIVSUqoQyGKqJekaQS6osO+dIQ9FDpjKKJ4uk5xUwU8EeRlZ8A66qUA6fnJl2RtKOiB+YN7FqlLIXSQd5BPKuTDLieqcyb3bh9SWdGujnkmO/5rWu3wm/aZHfRpnurNsP/9NF+e++jw/bk6wft4GujNnnk96sv2v102UZPW5u8Dx4olvtPae+n8MtjaHkEQJC6Bv/ra5TY9V479JOGt8SpE1r/mwva7qwdPt5r73140B5/ZdpGh9Bnct1uxyuUCwb+OX1hRqWAdU8F76jD3Q784Es9KpX2Kcdh6qjiaLhHQzwKYt+Qp1VCb6nnLfWGNYof02jDwA0d5Z185QbvCh5dyVsIST+1aLunH7iihwbPAz95KYtSKZwEWHnUXOGN8FOt8O+hoKmIurW7g2JzP0JTBodcgi4f4/ZN8BW8Ig51qTcWOFEWA0Nltp5u5e6jqKngUgh0gdbKC2B0xSXn+MA//QClJn0D7HwadpcyVL9QZg1T/RBnYBTL0qbg7TPnrgnbDArCH+qY4xrgLx2jXKrMeXZRnHWDc30VS0USepDPp+nu75E3yhx4cUnfuLq5b1c08v3sBB44bi8Xu+0Pf3LW/uBnl+3HpzftdM1EZXTQdolbKEeALR5OJu0r1tADDlpxgdpeLMAkaaedjGftvZPH7RhlVEWq42Q/vLq8ahdYb43wrKOy0zfQPTIUpZJyJKO0l3+UQxArtLBtbR/PS54D4+yCSZQyLUS0jmTUkjY8J615GNvHCI0yKyuYuFX8MkCDpy2WHSjgK7Oc+ApDW4og7ZAfBrxsI03aSdi2GUFCTD7/CPd8u/2gVijLikutgFouxnz4A0svfnnbMuV1x8CbOyfN1HdYqcxLZqQ3X44aOT7x6/gEi8EtwCiXKarj7jNBZXD3OpURxoBfzAB3gNOfv9gQl7qZpp6Cfgv8W6bg9vjA1o+7eOAXGOJ7uvKWezusK5adtpr+xJW/d43xsVuR0sz/D0clymzSYt+mXZnE/QL0DQ/4rfK3YXWr+XmwPR7nO3E937u4OF79sTMffOVr/y4k+c2sREUZcJWnlLhSJkuplFiqNJuOMdBu0wDmSQB/CgFa9OcbxYaqQNm9b2GlnAibigvIArtlZCzFRuUxkY9eBLGbp78YYdrpwS1vufs2IkqQ5wYV9FnhRLnZ2EX5FcIqSLV9WOV6xlPl0cHErXPPaqp0Hh4dZnu9r3LO5wd5ecgXidyC9+yniqcmCrtPaFBP6etVLSpYSxTLUjzdatpY6qJCCSr4a0hx1cABM8IjlvpGCAqzrJ3Z8AhP6dTpzkBnkEYq2fGckdsg0rWvpiavAmFoo1rNqfTkyOqHCnjaDzcoJm2KGdIQFXeeDhwIZ+mr2zAVUpXMnNn0ChIF9+Y8p6u31Q6+FFNb3HXG0o6aFZqEYXnqVqF0ZTIXn0O5Cc8pdkKYCuURmQ7H9+1gdNsOxmsUwHU7nt9jPQO3bvPZXTv+yrgdfkxbP2eknoJXu25tdoMiuW7j9yjsBNwf7bVd7M4xQA/BBrgeXdwfTSjTOx+XbenbLC4WZYJz0aaHdyitR+3Jh/DGY+g3WbQ7FNYdytxTqcTuTmhkwN2Bb22VQjw1B/60oaNhWC8wz7VPKgHwkQr5DkqlKyz2p5wdhl/li+bLQVGt7Gug5aolVt4yVKVORUzwbpm6pevxg6zGAQ+VEOv5VOpIWtQ64nEnDYM1DAX2lCO/8HTw3p9gXSOmPuSLgmc5u6O2pFAV2pAHhikbjhmUaHBXieMZa/8RLlbFdVdFk7q5guYF7PmqkTjwtKwom5YFwXIJu09gW1ef6Tuk7Sv+gS9+xoOL1Co9CWDkrX6gsqMyQltpye+RhxybsY9g+8plJpnWx8mgsgRFX2U9kwBoskbhvp0dozwetper3fb9l1ft93923l4sx+0UDrr2Anpph3UngN4FnvzEFyUnq/m2MU9RnKCkHkDXY+TS88PjKJZTFV2UxfGYaRVpX52+aWenZ9kCVwbaT8XHybP3ktbNERhhynPlCQ9Zd+2KfGcXl+3N2Vm7uL5CyRKzopFplQ1dNm9knP8N5xe/BWMePXrSnj19ipJ7hTydoOBCG8YfbxfICiPlmUsT+SPtU0bl1/TwhAzhpkl7DXFZlcTWxGBoQ9x5OVSe2fr5VwZOTFr54TbKpDsEnq30LHD4I1UmFw3gGJExrCoaswGFsc4kLffwK790wkE20Rdng6NIbwHoaUPb/xrGfhTY+e+T3xbdyjzAS7lbsHWbOvXs+d7JH9+QZRt2wXKiYZj1fGgP6fSQ5u183VTcFj4hdKVNeHxlKkmF6C6/dU3QECM1BtcQ8QB/8Oc/xjJ49LIrxdu0M64mOfLnACuuMj3vthl61h8f8+f//O/8SQbu/00ElgqknYbOjXcgaA1SJX4fiBxCGwQNtxstRN4QOqmjTL1LbL3dalzdCzyMQYZXmZbVw4RdDNoTJb/eMK7CogRFBqVEYgZ8Y8HFbWuVZ+vqGbWNcokAdxbvVq7PjbK5coWTGWtWniqfzB6hhWD2HKcKlkqkb6qXUuk2OwrmfJ631D3fmc+n8VQxLcFZtLKWwhePKFIE5JoZnlEmqY8rlnUn2CBs7bi6gVNhRQOjNIb0GbL0KFcRMp28IvLvgYYPAkBTgyU0NZowKJqBw/YILUFOpdlysj0P3yQ/8cKzFOOSl4Fqh5HWIduXHDxSoKCX13K5uysV0FflSOXaF4HWUe7XIYIv4LjtnVVLoLg66ba47iiYWgoeowRNsCN4dop/Dnlm4KJSeYhWdEjC+RiFeP+mjfcW7eRop733bNIeP/GTdqu2M7ppU5TH6VfI9Bic9pftbm/ddubU7TGK1XPqfsBQeghAFMHm1vWUmo6pK4XY/ruLSfvxP3rdluc3jazodKhPu5T1fNKefPWgHTxF6Zgzsdm/ajtTlARg7R0AA1g7I2gknWwCcM/WdxTLajsba3eP/iQ996n/iPZxmxo/qhlPGCVvldvO8pirNWas/p1BDM1rfYtiiRZVkxcEfheS+L0Ox29F5+1nAlC/aqWY+DHt60tV3t04m/rCkmdiwV/eKATLyp+EF3+CE9hlixC/fLu8udtSLH1xx21GB+eh7ljZyJwqLub1aR9Q0YziKnyVA7dTUxaW8F6u2+vabN0TdjesZtqfggf5ovBSz0rneU/wwd4CwjgVTeuSvkWddef8Nukz0ZROwLdqwZinSrYv7thP6v7YOgM5nvopzUm7HU3banzYlqOj9oo51o9Ob9r3Xy/aT8/v2mJ0TPi8rcQFoO7F+ClElRs6HO2jMukqZdZopYxsAhuO2iNgPpketUdTJrmUcYc8sek9r60i+LMXL9vl5SUKklBpW8+Bep5yRB+mfjmuBHz7axRLn9YTxd2KRam8vGivzk7buXDss9Qx7Yq1vTTW1Ta0t/urFS8tdE4iS99pT588aY8fP2mvX7/Ky5SeeVfh85JxSgZ36A7c/AZcCOFX0DSGd1Ml0LS2j+00KI+uUFo/7VvupAvqyZxn7ACdp7dqOBl2N8lL0HOHcOLESThkJY91DO9atw2g4X/qP5jBabrwVXz1v5vUNfA7vTTlt/8G/B9pKrI445+YEGN8wX0XaOWvn38VVqbqVyaudxEa2k2jvKeE8gtKPsbZs4SWg+l5fMbNX7V35y1p+5BOU87uf/eJIaPNuZ1HkzIGdxwFWAQf3IMZqLAxlZffkCaPh+Tl3s6AsY/+sTIffvjR/xrh9223KlWYSgGruCiVCVPFq0DjIyhCyGKbchdlVU6qYUyPEmb6oXekQZKsWD6NUxJoKPOhsRJmlBHYFJm4JBxMuQ3POax0VNPQ23WJi8ZkSdrhV7qcz+IZRY5/feUkAgKb1UokpwJ37QDhYfWucKqMKmw8T4jtilDejAaeSpNb6l3pPDhEoTg8bEdHR3mqZI7cfiKNwm5DN3Bymw+NAr+DMjgiUJWAWbkx3nSD8EytrD82M/PUjN9A1x2Rse4BT/qk7XQyeHgCN4KbePMaWrN70g+pUFGqnfznH3SJYkk6aeVLVeJiEhPgTD6icctDxUti7bZhFJ7QWWFjyoHXAoB2AXcVSu+etGO6gubb1TlPiZ+hG4UHS9ZcTE4ZXr3t6qTXEpn2AGVyvouSiT0AyNRvMu/eoBSsGDCX7emzcXvfrenntNVs3e6nqzZ+CiwUyJ1DBs7Rqt17JdAB9TlBiUIB3ZkjDt053QdXv5hjM9lkEwf71pYvb9sP/sFpa1fgS31Ge6s2AvYchXLyiHY6hKfG63Z9j2I5B1fg7quojoHrizuesQwLQPsRtBc+dZSOu1TUlUpX0xz0XELcHdNOKHleVZTzASqXJN5BM8ol97pDauLQmAx3wqIih66Aey8TF+M9M+j2rcql51RVxbyyybfrVS88v+dl3pPxXjuY+pKKbz6DP+E2Zw221bZOJLQygfKDFk0aimoLtNolMPtb4V41JD5RVLD2QSd9OfpBBvHNERDCVS6jIIbHS71SCcwKJbjkW+Q8Pbt5j01/QgFUcVSZ9AkD0naeD93PWU+t50XXIBglNFa4KsjCsRxb1zqqrDAxsu8C1zpaJxwP9QeWq6TiZd92m3lNngUNe7kzaaf34/bFdWs/eLNsP728ay+Xe+38btRu9mbthvxRbqmvdnXrm9Qqlql19FuaPX2C2sHP++1of94eT47b8eiwTe5gzhX0vXbL+6q9RHH7/MWX7RXKoMeDbARXKFUoPTuu3IhSySTPJQSPIWRVGHwzMaFO5ju9QKk8Ram8Uqk0bSoX+ttm4S/qXDIWY5sQlvC3TCJCQ+MuL6/Co8pFjxVZ1g38UQqiSrvliLayCGO7C8XHIKuqCOKBE4URd2+nrB7jz8o68ZGV4O3EuRQ484q7IMAXKx1u+blSmZdFUShX0Kcr3n2ssW39pXxomGFPQA9IxRQNEhi/bn8pNvXBJyLCNhwjTyWbaQgPnZP/IX3yGD6kSRx/Kvt1NET/Vnj9G4zxPo3T4bOiU3YsXC+cwfQyUx/rnnyJ2dgK8b9tD6QhScl/MNj4C5EH3Ov5wC/C9/8DNknHn/WLG9qZvrIIo6xxujTVxkN6zLY7Brc7E71UHQOLxR2Dv/LZx42sBKGniWx4eSehmCFJT2pf/WNj/tl/9nc+QJT/eyhKjN+1EtfbFDpj8MAYUbT4qaNkSzwpSvjrC+3MUH8x2cYjNmmQZTJxFBobxwEnqWBYBwZbMcz7wMBhFh1E9eZKIw0+/4cBldyBZl5YECS1OYuRhAN+Qwsr9DPQainb4Cg4rvjw8O3rEqqFrybCwnoENgKHUc6Zqwe4ncWrcLrC2Vc765OLFZYtdwRTHTGgk1Kuqxyea8rXNRhwnK17H+dsrvJ5vLEzFdCDw6x+5izncHVItjdTq6CVf9Qk9XX88alfvHepo2VGKbU+VFLxnHawwqZBAFdPqrhBF4iv/wwralRkxaNsMEApsK2fda040hgf5FBMLJZf7sHEGq9VobYNs6LjChx5o8imjbCU6GpYyobvcj+gyiX1UH9SB7PpHGTdcB355vfdss2IdMtcBXOKkpV7KduyjVEmd+69PXHZTlDmTp7stsfv77eDp6Q/vMkq4v5j3E/A7/i23aMM3o1pNxTLuxk0PqTdjhi0/VKOhycpQz6TFuFfmuUeLejm9bqd/XTRdpY7bYbiOTu4aeNDFIIjBu0j+hn5r+8W7eJ2EaVy/Bj6z8i3u2x3+6SbQAslkdvX1KHaD7qoZKpIDryabXLCdifQiDy7Y+JVeFUwIaa0lQ/SNW08CWxG+NgVZq+HuVnZP1GsKEreVoi7zYvuyPPhjKrWs6x+rtBvZE/ydjO0AgeCeKqQ1jlDr5TyLk7PZaavA8/jDDKng7ly5Prmri14ujbl2VxXT90Kr1V505SSeUv/Bq3gKzvprriyvnCjQpTrboDj60wrwlVab8yfGgEbGuYFIRS+O5VM+NYXkVRA69xnhUcxjZJJWsKjfGI9Fyp1QI4SjCrF0jSu/+V8qkqQ5xCBLZffmByY+/TfnemsXXlNU5u01yiQn13dt+++WrafnK/a6a1XMKFQEi+cnN/DRsbBX67mOzELS0hvbG5OyGrxfpvuT9qT4yft8dF7sOC83XoLGPX3zfPTizftZy++aC/OzuAv2pU8nlntZ1d3fPOfn21gmTbm2JcVibd+HklQPvuyzwsUVFcs8xa4bWT9pIftECufSZ+ike1umHGRN1qzGIjL7XivOypD+9CG+c78yp2KAKsxI7nML0XIbnKjjUsZFV8Ko3KuZF2UTOUI1nTxR66bVgVUd0H0l4laQMlbtUPlKqWXn/tFHcc6eS4TBxPq7vhBv6p1MC04Wyb08RlrCjpY6BFIwS/+IV/S8U+ey4qwqfRjjUsZWuKiROJ7MPq1g9KftIZGEAeXDkXaJb/tZhEdnm7TDTYr9lum2lT6R7BUYOCR3rz4QlV3K/TUP9KThl/pERXW84cGw7Pg60tqAgtuJe2OSpfjZR1UTBLVEyCWKMzkeLcelmVBxg/ZpFfqkZz+Ny65jX54VrYBvwoKvsnb8S9j3/1jY569997/ks78lzzPJjFUnHqDxpImJJJQxktCJTvuHl7phwwaI4aHAt2s1XlkwmqgJE0DD4yf/Oaphgx0wqqUnzfJr0li4EVg0Nl5ygTdWLb/DKn6JThpEmfMMKMSRlLSwcSxlGCSkG6jWMcSpOABWM5tGqebgTNvbPP0cLtCae0qp0LpppTOfF4RtyudCwVottzdBq5VTsuPQHTQQoF09j6dztt07rb6vB2iaB6icB4eHdUW+/BykXZG2pyFUnhYjwiRorG0Dt3xWR+tyrVCWPrpNm3KDg6mHHCJlR6Vz1YxOmmgw3Q6Du2tg3WrGXxhkLRY89d2aDVAjxszmAs/ZwPBIdiSNoMBuImLulO/9Hw2chDdrRcVDBcOyotDvmcqJwznrkhOcjflfZvtuXq5wr8g/gp9awFdV21+0tr7H83b4w/22+zpbds/XqE03qD4ofg8RRd4Duwn4PKIAg4owy1vlb0pOpsri8BMfRR2qU2oVnSGnvcoTTfXpXiO5uDz6LaNUFj3HgP3EYrPaA02q3Y7v2uHXxm18TMUlEPIOwXmhDQTagb+rprIczuuUhLkKmaaDKJEmFL+DkpkFFGVTpVMt+Wzc1n4QV7aCreE1C/KDNr5GpLBAPXLPPKwapjbrCqV9XY9CqUXxaNgHoxRxA8m7Wjm+WKUS3CZoMB7ObirxZUHXBi4Ux79SpUuK0MgHcWSMp04uAK4BH/vyqwVS1FyLU68zU8a2vzWLxfZp+xnWmhhvfvksSZ4KpVYlFbPvvl1IRUfFc016X1/2jeYl4RH6Yy/2xYF1BO/cGDzwvGlYaTxpaIomiqh9Ksomj7BvZTOCvftd1cXhSUMV0nXxF2vb9vCOkLf5d6kXaDxn6E4qlR+udzNxeefX9+3N2u/PgTnevE5mlpWaFEka8uQ9pKW0pH/bn87iXLe4BlYjyUcIgO+/tEn7S//C3+1/fpf+Ivtva98hII/hh7r9sEnH7TPXn/evvfTH7c3V35K1Alq3XCh0rizC6PQ76WzNPRcr2//q3Q6ifUWDfuiqJyfn7fXZ2/y6cbIPNpIzOT7yBb7OG5lcDe9HbdNpXswGU8whisvlZHZ+Yg0CHQj+ZOXBz8gU9pWWRphlLyqsSCTVPkvyqT+embVEghZVRc2AKs+cBggfafANogcR6H0hatMbCgDNk2+YEAeAOYRM1S1FlV+3qSslGfSyqS/YMUz5Oth1RfKP4AvJ8+tsF9ghF+UxZAo4/TGy69nFA7laBIeVxmxcXHAsA3uQ7ma8g95B4AP7V3PgMcOsflfpqcveB3udhmFT/H/W0aY/h4Ab+XzWX5N6h1nAvNIFsO2wg3r6TqWHUaHXVV7O6zc/Esc+Ka8Ct829t8/FuZP/+k//YgZ479Hx55mKzKmk7TIp69sESxz6A3jPBjTPhC5nj1vGbux6epn587bmoRtyqAzRnHDUzPhbqqh3m2s8ldj10wUYYJAMTwKZjplCZOcFTQTiU2vLmk97BI+q3xS8KfbRKAT02dW9b+nldUrLMZ8OJOOp4JXgemA6UqeArO2zlEm3T6PUun3db2GZ0G4CqiKGYLVy6R51nVDA07Y1INBzgEhb3Eq/F3pZLCoa5GO8jUiVz3z8lAGEVc5fXmItOSrbSCFas3idQm8qDPQWLqVr9IkT6WJoDGJfh0YXx6ps5Je9YRiSbh03aSLWw/U0Z/yeUKbyag+c+lLVArr3EeorRT537fB3W71m9zoUNkKp6Uz0OZOwp01yqZnKm/bHMVyhtIzHzeenqVclEWhRC9vx0/326P3x+2RSuUzBurH67Z7vG472L1j0HxKmc+gEHb3MRgcQqsppY1xA3N/AuKUZ2troEjqprGuCaEuuwzeozkTg0c72Vrff7rXRs/GwGQQnzFQoUTOnu+3AxTLvaeWQ1YU150p9aKevvHtZqNn/fI1HpVFCZEmg/PkYVcFwWcHZbSNwYE0O1m5xE3+cKsDIjwotzoeejRiF8bcpZNRM5SQSbtFEfYoTPMCd1d40V68QN4rksbQU6XyyfGsPT6c5stBU+In4KQCr4JZd4W6cglM647fAUk+sJ1sc28J8Hygq2xuTS/W8Au8l3OP9pdQb+CPgeeqL8F1RKVvEZC0wJHfVCozkbOPqWTa50jTn25bqqj1y9fLomxil9BA2+OicAJDvBYqoeaj/CiM0NqVRCiYVU6vV8oKJgqk93DeUAeV5BVP3TeEeb+n1zl5b+cFDXN2j73bby9XO+2F933e7Laz2712jeLppfNeZk+RlGE9+S/9ulJJ/UPLtMkOk6ZdaG877LcjJpVPnz5rH//mn2xPPv06dGjt+9/5XvsH/+i/RMG9aT/+4rP2xZvXOWrgWW9lhvTPy3/Uaa1SCR2ksW+EK1t8A185486K7eGqsFcTXeR8prsSIEIbacLruEse2H4+H4z1iBwYwn2mfQe7bdbKSeBb/8jy4ReZABHCv9BIk9KEue1PWuW9cmvIl3KUdw9lJjzWepQiIaVLqawdlKxSolyGxzIGWEClDVaW7Z9PDfkCh3/l+ieYZBnykb9ADP4ANbjKEF9AJ7b7xXtTLsbyxGnb1LQOY8N28xZagShQ/xIVvLfgvpNhU6b4aOIfMvd23oRvmUwK3gob6Icxn0Z/txuTuI6DzwE+P+lg2m3a9Lzbz8CvBGUTMViMlHNcMt2ASo/6OXiaXu52mKa8BWA7blO//P9jYH7913/rfwqH/q+khR25WqiqX7QogkgRiWOHU2BXQ9m0g6nEIaad1QuuIxiNSgxNJ3OTzjy906vK2mEdJIRmH68VUyJIaNp+j1xvTM2moQwDrrPpnKNBKOacJULa3ArErIKJl/mEja0Lw4vRHViFmjc/EVw1ay3MS+3SD20sG+ujTDn8r812Mw6Fiibh+SfePBVM0lg3/1IX/mqVyMF465xlpIFC3rfPS2kTf7e1ojxvzb4Fo9+vR1jPEG+gj23gFv0a6wsw9XUcX4pxBdUVEQcwV32IU3iS3rr7wwMEaaTctV3F0nZ8CNevwpKrTBiMfPHGL3jkShxA9DT+T1qhJwx4giHvIcqvysjl9WXqTnTiKRWa2j48wcsv6MxGe+1kNmqHKo3Qa8LA40ql27UT76DEfcRAfLiHcjnZbQczt2a9PfEC+ly36fS+zU/Gbfp43PYfQbtDGOcIZUel8gA7vW27KHV3h8QRv3sCHwEjyrDbseCgQreDsup13qKp6iRXp5bwgLjveE/QatrWp4/a7atZuz1dtnsmEPKe39++2/ec2zUK1V2bP6YeKLI7OXOJ8gfhbD756d62W9J26LCu0BqWToOWc+f29aJwggyt7ra0dPmZdOqIZwyQL1C4XpH+jHwLeGmNZnw1avcXe+2W53rlJx1n7c3Zup1eLtvCwuAn76QEEJBuoeFOm03G7ehghtu+XSuF8vrtnRvZpZysyHrrVi4IeRfmUsUx4W5L72SF3vNWniv2cvWfnV61V2uUL1rRN8RrxZAWVaGQz+FxVx8tp8SHCpA0wiOL4I+SiSdywzYY5ITupLHt9ANg8AZuZINphjC36xFLNmjgGheeT3qoyjMv5CBj5r5lDX5u/Xersm7dLDmX+bt8CxwQK/huuzOJgsPa2eKmXUgT2krl05Vb8bdPyO9RmulLfo1r1wkMfFJv5tdqpddrzSljCg72Hy/lH41nbe/5x+39T3+znX9x1v6Lv/W77b/4u3+7vff8CIXY3ZElT/kP3p/5dSVoC01UmBEFlKNCucukCVnijAI69i/20BPaLbzoJx/dUr9cXodHPIMamgNLWYQLW6bLaJ/aByVA2eF2vAprpTdM+ePzYWVQuo4o2XaDo8mf9rEDhBmSMW0TRXOAZXrbN5fCBy/azrZifPDZlUvzJK8W1C1Rut9CaxXK1U3tLLliWQsLlqF1PKi8gB4Cy/S6Wpfiy6JBN8Y9GMsuhbHCh7jNQzqB65CmxsUK67xLEOHwivSS9wgvY1rrRH8S3kCbCizejjFOWhqPtcwkl5/1p8zi6W56Gb0uWTEe4ItHb9PtthWTbgI39XjIY92IqfFvCNeYzvjUhHapMONtQ3rKwFP58ljH5x34mg0OCaq6Earn4ZF8lXY77y8y4rltqt7VPlVW4aHpfs0/GeqviPnkk0+m4/Hse1DgA/3FnEVUrfTQb+fYkAa/50tioFJcMoX5DOCvhHAxX6Licvj1UYyXbQrSCPsGrTDlwswySt0pOZQBwF2Uj8rTGcLihsY3zB/MJrwNwyFE9NfFynZOkgLScjXppCiXGpXgIM6fq6RZ1wF+BIcxJDMs/NzLM6NGv+lIk1Ug3IZ1Y9kPppiOvxiTlb9ol9KGTiocw9NxtKT1fKGDW5RK6xTYpI3grLdSDVNpz5Um+qFBrVCS1IIVkFjPebotWW6UTxVNBrJ6672uYFJJjLCX/uCu9QeVAquvRrkaK35+W1haXKFYKnrFP2UmD5jiLhrmLzRDG0FZmTMI77frxRV0H2BXimpX0uXlHPjT8e5otteOUCwP9sZtTHvmu+GuVt5etZPRfXvMgH68d590j05UeD1sdtru9y7b42fzNj6ELofgcIL1miAUy4Zi2Q59aYdJDDDuD8FApdLXyMMy4oIbfO52oYnfE3c2Ex4ua1WrnUy/T60fU78P2+7qSbu/Jg0Kolcz7Y147nwJ/V+S7rrtHVDHGUqqLwgJO9SjzSzTAco2oL32VFrDoBSwJhzF8n5VfKIe6xZ58QVli4OH+86B9aWKJenfWBwwVgy41yMUzb22RrlcLUZtuZy26yvabsFAShvkLK4vnlBHwKGgj9sh7WtN5aHQgYcrhKsb+YP6g1vOQoLMLQrBLQhl9W+5blfXnidV0byJcuDxDS8F/8mry/bFYt3O/HKPK6a06c3OGBqPqIwram6RWxnqYp/gkUFeQmN6/xEDV+nwRY5o+sBufPFRcXBg+R8YkQfxUhknDGli5Vf1a6McMFLtuJUXu83PJPrCUt6YD83NaDr6BP0z5x6d7KmgW076KG4miTd3u+3N1aKdo4X7Ocs1dFHhcxAXT7izZLGDlYqlqihMtYvW6bfFPV88Bd6UvEco6M+ePGESNWlfvjpt/9k/+j4w50y4Jm3nmknCxWtkAYShmspiuevePXTkBfMObNHOKfR45G0V9Ck/D0V5tq13VvriofL8jnZ+/QrF8ssv2tVqAb+5/a+slH4DTX1KpFDrwaQNEl48GgUPa7imlAssZXqcwXYTWlcsddusIbMYywgxcp5WJ2GmwUkJbWTetE0psSlTeeizABXk/MOLlT5LJkqLfs0Z8skVS03wxz4UrT9/Q/2UAbajK+XhvPBu56PEDf4y8hh5cBm+GX+N6fiRto8FROM3X9VQt3k3spyf6U3LP1k2Vv7qZfY4WdqnRuykoD7TCz5l4jS9fJngwOj4l1sQ+u1zUcxAspelSX5sqjOUt216WD3AgoSbOgzGMSpHQlK2Ida/aFdWWQTmA57b5W8MQUWRMtbYEHNUav4P7RffFgxhv1sneWjbGNYVy+CC6fy9DfPtXL+i5tHT5/9D6vqv67bx3mLsgY5hGJ6dQN2dBJ3WRTfMEDDAeCsBRLct7OS0Xw/lX6WRaaMIVgH8s+lLYBhnqncZRn+sv+Fp3oDACs8x0Hqp/GT2NfyyYokQE2QEvj+FEJpbf+taJo+y1i3wTKmAK1yqPF3SRKEYxSjGROVKPQdP3OJaQBJmnH5/5cMKV4f1sV2EzdOD9QqSnB1DmOQaE0bUnDHD5ju82WL3BaJF7sT0JaL67vewpWMHtANTJ98K9ZD+7OAgXx/y/KYXwOcS+IMjnkc5y+k2u18o8rOXUz/vp+KOhiDO2XYEBy+XHu9Pis7B29qEYmVtXxtfOmIV8m6d5lvGDFIKhghInra7Cr/ppIH+oouDLUrdLsLecqz32vpdttvVeb75/QiF8njKwDtZt5NHo3Z4soMyuW4jrG9k7x4gpGa+pAOsQ5A8ZiA7pNwjyjkEJ/LuDNf+3I+gO0qrvSCKJQy6o3+nlOmcS8yr4SjVbc7zEP2E5/0j8n0IjX+DAfgbbXf8Ccrjx5SJojk7xlLWdMkT652V+yi//cxm6lncYBnqPuFLieDMQumkRclwaz74ZvtcnPcJI9IDj4OgqwkALQCP7fqmOTTyeiJfoLpewCMoINQydN7bV3lxhRJFfXzfRuO7rPIeHaHMY/d2rmj7ZRuNUHZI4+bx3Z3X2aAKawnZhTaurKsE7aIY3dE+9/DHPmXuoxzNUGyOD6dRVD0K4v2M8rFtab+jWbHuZuw0v0yjHg1qGRYUF+EJbPV/FQXq7Gr9sLrvtTiu9OessX2ZdNa/+pP/HERVgEtHD/8q//xRkP1LhaCs8Shg4kAeKSlebqP7hS/PbLoq67VJfrHIS8xdeV2s76MoX668BP2uXRsOnLIo2Crf4Kfy7J2bKqO5YN0+ZVnytgjyF9kA2spoZaFf85nS16bU85C+e0i/dHXuenHTvveTn7RTFMwJ/g+ePWvPnz1pb05fgCP8TZ42moALcgK83f53xVG67U+QA7lyqHZHUqD8otxTVlh3cUeenF9eMJlwKzxdMG1h+5SRvhr7Sbn7M7yIO+0BTP1Z2VO+4dZuDFmsN9jh1A5G5T8eMfI3uAa4KozSMDti8oi0M2ygbcKtc2AP+YTBP5olclWlMiuVTqwdN4iPUtUtJvjyy+TFttoKqx/GtIRZxpaXJyXj0cpTFYfb/JWg4tMMuklQwYPf/OXmf5WlK3HlDxzh4YdilSBBvcQyBSGUILrw7vEbOBjjOx/0clKWnTIZKpdh3WzqA6Tt8G56vHHCtl/aLt30uMEXW15p1cPrGbx8bpXzc27/hqCU7TP/MYl7qNcfZao+ZTr+HU9txT/4NdtuxfavtPmd3/md/Tdvzv+PSLEnReFOJGMltz9cA7GKXCarxk2yoTEfjAQcnv6XoLryRz5ZfJBZmjQCf0kXpsVLxx5yDyKl4iuhf/xMPwDpZfjTCLMEVWLJxVAAkC5YinFrhmNZZkvYwKhVb929hiVU6nwOgosKlNvVCoVYdTZNBjyNuPEnhKLplgAqsBhxw2w6iCEFqS/564k/1tS40gFLoPftmcDGZitbYaiydetb6K5A1lnOLig9v+l9nHmTXWXTNOYb8BNglD7o5dbRZDx+eFt9dtAO5yqZpWh6jtM31aeTebbBjfeyePNV5RzUpTn0km64t4W8lJOmrla68gMCGUyldx8g5ACvvrHWZUt58S1kVwZVmqg0youfY7xpj+ej9vRw3A4nKDLeGfl4vx08RslBqdxBkbubM1BMdcNnKHd3Xi2EcqlS6fnG3CHphZeeV3Tlcs+BpXgykx7Uijpb6dNWsa4zYlEWd56T5in2EWHvE49CufNbJPsWCs6nwPoQZZA0bjHvuZX4GvsGyyDtm+oqqxIOnnArPW4HUp7h9xCgnrVCSTpf6Mlb4IS7nOs+qROlIV2IhDKX/qVyOlxjtDfybF29we/K1L7nN6UrivT+/po2u2n7YxRMvwSEgj49uM/Z1NauUDZWUSp3oc0OT2fqe5Sh3VdppUy3gr1Q/R6l068ngQ3Knv2IiQTPQ1/+od1XKLbZagRf66iS03a9/geL0lUXmFsfeUcchVTsFcu/4v8EA8N6lvJQ6e2v8hx8pNKkwoli5q0PoRPWK4R87qAMexxGipdF0QB2PkrAM2/OYlVExbkmd2V9s97tbBVQLV4UNxQxFTiUSq9Q8szmNRF+j30B+3gxff+4QfoFZcvr/sRXhdmL1zvOKnmGexRBxdGzlT69FsoB/pIJwss3p1F40+xOLKjF6dVpu0B593vvu0wMr2gPOVil0gvhnVyGNoFP6fJ16is9oSDwo7xTdyciFyqW60Gx9F+Mz+62MbSVv1th+tRkspwyHpTL7XT+qAEQO1zjlMwF14f4aWRz05XCKB0rXymWKuzaqp+TVekMsIIuPvwJypVSP5OZ1UqeUSrFc4C/SWvBwdF8hYRRCTZsQMw83V0J6hEvNmlNAxUf8pkIzJJQN49ylVOHBk9ohTNB+JOG58NYI3am6VSr/4EzpPdfr1vtAmB9StStevRf4gdXr1pokGz8S5lDeM9PeMegmw1dMIkfbDdv5U24vVG7nXZbEe1P612upOvhPCIT9W6KxmNigweYW2gNZTw8t3HeNj1vAS4e73neNb/yiiWjxb9Ml/4fywZFDq0NVyE9NP8haGiKDbnyb5tli6jSUhd9OX47cORmBByd1C0OlABn3hqTRaAkXTj5LQHz8w00CAuBUqwl1z+NTPHQoXqE+O375qTCUyHqoKMFrgJIwa07NRd/cKn6YhUqDAa1cjDAzKNgm6/j59ND7xnQhvBuuxmy5VnwO67SITH4XTVR0BBu1p5dGuLeKK/mD3xXX8yHDRDy4la46I/CmVVOVyprlTNKZb4ecTPcx8nTVU7fxFzqRuFU4SCd2+SFYyET4eyLQ64y5o11lU4vgj+oVc0DlMuZLwq5rVZvrPcXh0YMbL6Jmku3yR9YWNvG86Ea6+OF025j1ZlR70uk7airndIXdtyCnI2HuxOhd3Qq6n2CkvX8aNaeHqDkjl1lvGozFKLJMcrOwU27Gy/a7YghVaXSxUUXFlE00QnzOcadAxSOXHQOHnlJpvqDVZfqUWLDKSqVhstdxsxJ8h64fszzq/ifEPeM6E+x3yTsE9J9hbDHWL9ssqLt3Jf+GeBfEOZKZa1W0qL8SqGusi1Toz9YbJzpMwyafRUzrJFmIk/6FIHyYxRKgqNU8owyCt/su+1I+5JnMkWpgTY0D4oGtYJ+e5ObNnJlFQVz7EtGKJb3OyjErqzuurpIHNY38lUyd4G3t6dSKUqU5VlNFEsnSuLA2E44ZfCce/cl/XINz9nn/D61fXHseb4olG6zSl+Qs8q2P9anAelXFPHQX4Z+S2wM7sgC+wR/6Ysg1hVKrf68CBeFU7eyoa90Eg9e0i9ywfwiYjkFnnKLG+reWxRFFUwCfQlGpdP7DksB9QUgVzJrhfOayd3yxjj7ZqphrwVX3CiFwrYfRFaBQ15YAR8nWtVn9nOTgs+s7Ap/fYtCtM69oLvQUUrMDmbt42982r7+67/eXp5dtBenF3kpSeXJLXmVeOtfd+jKPNYOIwK4ciE69c7nb5mM+kEJ5YefLPULYVG2iTd1TDJrNiFpE2HEBm6FDa63ZGDJS+htPFY/rZB03WbskLfi3crHT96IculkFjhdycy1bravbsMCl3xa2xhgvg3vPaELaKNSWVc9pVWSMunIZ5n1M5etLwyjhGO0OMqN9Qv/JrHxZTeoY330Xa6A4F/RQYuXBAVb/h7yDvbBdJgV2vErY02xxpHfn+nLaizEBzB4vg138A/4FOTyVzr8HQwmdTft4C6D7y24epKivEldz+Q0epMXb4+OMbzjUs+uWKZsbWKGf6arpEOgxnxG+ZQ25MhfJQgOmI5BlTWYbfdgCpZwCodts523x/3KK5aPHh3/+3Sbr9oUaQ5pABfn51OOxkiP0KS8IVYR045fVkbps8n+aTH9njFy8GnZNnSbrQaIMMTQIOlUApT3/Zk8cUPD6wkSlq6YqfzFSBVFIv+VIqW078jS8W3y+t6xAwbCBsGc7/YS5ndzpyg8CqAVg6CDnytvFhkQwLJ6FtJXOH0+uMXBgcA6W1eFWg1IEXAKMcpToOm2Pp1+Knwa61OFpfahR71AUyGazEAHv6sGyUq20JGyihYFQ/p2v/EWlhjj8fYy8nlOhGfONLlqiWKZr0owYCxRLvsVSF4rUlci1d2c2V53a90zmK40ANaBeDRCwZxM28iXCIat9YPDIxTNo6xqztBKptOD+q468fk6EXbspw8nfoVoAq1U/B0EgLE/ycBmu2UQhXYjrErmAelPGDQPUGAPaK9D0pygnD6bT1EqJ+14tp/vfbcdlJbxsu2jVO4fMbGZuVIJwiiObQ59vELoCBqqWB6jTPh5nrxZ7Uqc+VX05OtqpWxTx/pXdI1BS93Z+Qohv4b7Q7rDEc9Dwp5in5PA+4qy3Ic5x35Je3xBY/yUPF+QRkVTBcyy1BAH8UO/scVw8JCTh/5Qf/XPtIYlXdm6ENk3yuF5FPRajaNOKIxRKtXsfGN8Ai8MSuk+iqOrk7u+r4PdRcH2iqQRCqcfn96HbhPodbe7BC64UoS8JxX0t6xewn/2cRTNTCKZvNgH99D87fue9fNFFL/h7sXqTgza3Qr3LoomPDMetSmKJS2SCU19ZIA2gE/3hAM0QPOkDqCf6ndrPVJ/EmDr6MtDn1XMmLJSUG+SS5eaKA0TQn61KlgT0B5XPAl/UGn7dyao8CGZsNIfWtvPgJm+is0kDhpkm50SPbfqSzIqoU7o+vEVcesTvvVKBQ6Lcpg3kAPHNPABbvGrXRdXby3Tt+pR9OizC/qwZyZv71ESlWnQ94MPP2j/3F/+59t/4y//TvuD7/yw/f4ffD+XmssDXmGWDzdEqXQiA/6RZ1CIiuzR5w6PjnNjg0clzlBMnXBOZjPqMWwX39KfoEGXLaH/8Ay8hCcgRtobllgZCKP8MFOX9ZFZAxj7g+PEkLPspqyCWzKQduHndVb58cxKJZmt24gJTI4ZkCU3FpDPYannl9ZegH7tkRrGAdsqMtg2qEThL92bME0Gh0SDg/Ut9IZMWOvYnxhlN/5a+ZbWhAkDmKYS56zM6x5+lR8LfZJet4wGJGGIf9AA36Kt7soTniRtJqDJo8EvwsNTZ3BKmMkC4W1TyS1x437XvylbY7mDs5t0vyQeTBKIXz0f7ENO218j7DKVpvB+sOaxH20MQT1c4sSp7x0adB4UvDQYMiZsYwb/BoPk6+U++IUR+T2Eb9pm8GsMk/d+Zc0n3/zmX4Hg/7NNe2Gq/gMRQpDeKTQyXh5D41Qz9I5lpPlrxljW1cp0NlmKwdgzV35t5v33nrfjk6PAd7WshCT5hZOGUUSU30ZRaBTTVFnFvm//14Q5hgqJSxpbQUneQBOgQoEBS78CJsIGvBQWbu04iMxzPc+weuI2MEJafwYalVOFGDgGPgPHGoGeVRMFEYNDBgKelquRJqVYKuQclIAjrI3bOAe4SlN4gjfWvJstjVTQKgx+f0N4WUurdulhmuCLlSidyX1IA2mdtNAkii7hlldClSf1yt2Arlg4cGVbfdmuvB4JBVN3XZnEIIMSYZhbZa6IulJzK0iEvKtQE1cvc/G79rDNj/z60MmgfLqlPmOwQ8GU3iMVTmg+rhUV8c+2PGGmOwKGb8L2t2G9w+8JYU+EORszWUBvQnHaQ7n0U4mj4/s2fUx7n6DcoPPtoVTuHUBft7+PSONLPEfwofdURqlkwFSpk7/Dk/UspbK7JaL0VGi7/PmM9voaT5RIBvwSMqRzdTP2GuvLOj+GzD/miVJ5/xPyvgCE2+CqBaYXpg/5VH88Q3B/9v4gHvbTh/5R+Izoki65qiGOm/ctumLpaqVnL3Nl0oSwGXYC/++j/Lgdj8K9JsstCufeHGXvEOV+OkKZRCF0S/yAtOKKgrqP4uJF7cZ5nc3trhMzaLdPH4N2N7cqHlfUnPQo6ftuvwtHKx3dwXBNknxT2tkVaC9dz2SU2JwLhf+0I9J6P+kePAUzkhVVTWULCLJ2rG7TkJlaRYbUuVSe8r7kYcDNQx6H5/PyHm4YvhRZeRYbuWMfH/pOzm6iaHUZ4Gp7VliRD06IXIX3kvGs1E/91jXxWNOLnP2obr5wALyvSZl9bMDDFcGU7YtzHlPJ8QTDPBfthG/4Vj55ACN1RDnHWlQqswIKPcJBO2PaxauEwB/ZBrWzivmP/+C77fT8so3BcX5UkzoVZGWQfavgkj9stJOJ33vvfZArjFQyPautDHj0xEtY6+1+J5tRWswxyMRiw5I1yrMKf1CKKrzCFJFmefCbKAzOQ1k2uDHmK1vpA4sfOdNWkRFYZW0s9Y+MjayljgmXMzAUY31Df3jGl0ddWKiVSpXKkn3+HhQteWfrB6A8iS486QsE6u85fEaxS9pKX+nqGXoFId3UAVnJ/+R5sIWnadJGOn3wLBlvfzegbJIQnnjz6AC2SKSowXR6asza3fH8ApN4aDh46jmYPtZoNjC3wjT1rf2KDybBa/CbJXSqNHj8V+F5Vty2rTpWunr2PAOcbgan46ae7XxlTDDAjXcr75Yxj2kiSwbbw7eNwdvxmp4m4XH9ihoUy/8b1f2XtrX8TowNoSQQP5nbNklwomrArMF2yO9ZIR4qa245qERKVxvTFwQcRDxf5UrV4cE8gsBVsavLZbaJbpjK29mK6JZa5XacFPZBoP4q1QZXre78j9uydSq0FSWuNqgkKmQMd5BQmGpdoUB8oCCtM4BEwUG5EbaXRiuUIvjEh3SWE6VLhYsBQiUyAmrwrxG+JQgGHPn5FC/h5C1UBW4lSJzMWgHkA3YGEJ7GWVZWXnyaiCQDJps028azbUESY5zWOgiz+3uc7dCVb/O4opvP4xUyQykY0qS5hyjFsSKmK9j+pG2HnzNsxHeB7gqx29qeDeu8Ybx3aopvKQVlVfJ3GWh3wMlVVQdUX+rI/Yjg4RFC34qdo6j4Esh0974dEHZC2IlhbYE6dU66UwaKl218eNVOvnrfjr9G/pNla7MVihT19Z7HI2pxQuYntMkRihhKV3Pl8B5LHcuIaTe4N/TB7jr0QKX7R/z/Bvj/FuHvh5/u76+hD7irrd2juWYpVP9r+skr4j/Dfp8wFMxdlM6NYillhV80L3d/VvjGpkGcA/cwWwzt8d6y4GHKdlXLyd2On428X0BXFTPKWJPvFqXzmjY/v28rbLumLy5WbX1FuqvbNllO2t5qRD9d0KZ37ehkhLKzzERk7x7l+datbBUjirwFFz8TmTfX94DDgL2gP7hMRzq4gDJ32sUlytASLH35ZD7LyyC3azXeKdQZoYbO2+lqv71Z7raz1W67BuZNPjW5265QkC4WKF40jVcX+fKLK64qA/JwKW8UJyfJm8Q7GGa7mDx3ruSQHlC1qIORYmayHW0d+5sKSRQm6JutPfutCurQ33ofNj4rTJRlvEduYkiXFpEk4OUl2zmKAt28x7NeoisFxq5ns0Z+kiltjo1SlL5ir1cWJRl8zUSNfuNLNrKK8tUvWRnpEZLxvm/uq2JTG/K6IjmZHbSzsyuUQxV5cHZlOWmotdUEbs5mAydbzYR4LGDGhM3z1dcokKenZ7lrd3o4pw0u2+vT1+3q6gq8VHJBWLjSC3fBGAxhGkiSckwTR8Ks7NvG+LTJQ7LBVNrQ39VayyR/lEqsXx7avqM3L3HRHv34RFZ6hS2Y4Mi0BivPLKl3Ptl4x8TZ2zHCS8PEhTzdRCE0f3ATS3t6xwmeo8FTJf75kLiFpx7L9Gl0OQStK/WlPeQjfcrAymPaYSyQAQh7l2bkSlLDjdJte5SbOHGFZyr+wYbOQ90y9m7V0/ht81baMCzGsHK9ZXq6t2AQFsXScgznL+1AUJKLZBA1rPCjJKzxBj6Ybbi/yL2N68YENHR9iy1tK9rXfj6YB2gP5q36bJX3i4xJt4vuY+62edv3K2Q++da3vg0n/X1X27oAkKHTILgl3aaR+MmculSWDDeqK5alXFa6CGTgTFx5wJo2K3h0WEX9bD5uz549AQ4KmIoDA+DOzqidnl20c2bSnt/JDD9dRWbnn5DBq7aC7GDVttWAxRjd6OyKTvw0qtu84uTh7QmCxm1U67qvwghDZfBQIULoRDhSnuetHPSE7Uy9tr0II02+AiOdLNufZdJhTOsqxIpBsr6gU8LAX7aLxYW0he1AZzPrI7+C0lj7XiqXRxdWltOt4SV8usDppjq8MGyxgqHZhqP7LesvIPg3gKp76bbyY6Vlmpo8ucMxgaR6KD4CvAwwB+U2AzLhDmK2aq2OFA1tK1clvevPertt5WqV9HStTRAWbhHWOGcsgalVDfEzjaO9O/TD27yLfcTAcrDrxeg32GvsBbDO2vR40U4+WLcD7M4JCtxsiTKyaveeNzwg42OsX7yZI3yjF9ygL/q5x6KnaNiOhYkIWRMwsr7QwnsoUW2hxQcEfUyaRxmsVCzrqhjTqugJXNXlCtcl7jPcr3i+poIovIMgTW0HIWvZKXbAogzPLcLT4oOLNNku72+oq1TOiOeZ5JeEnZPMskiXN9ePUA7n7R7l8W6Fd4XSfXOOYnnW1qdX7f4FSv7lXltcoGijjByeqODVPZQ7aGf3KIq3S9wogLv4VSpVIfddLSXujj59ixZ4twbLe8JQEi/Pb9ri+hY+QLFkknl9vWiLK9QgYORb5TvzdrbYa6fXO+1iudeW+czkmP4zxr2bl168yuiGMvwMo9f15J5L+plyJfdm4lefdV/eF3MIIg19FEJEoYS58uk6nKGsBIIf+3lFGdJ+aevH4uaP9i1+UF6kT1F2yU7qD++OkHtdPpQCB52HvhcZAH45r4hi6Qt0bocrN6N82sco2wmViAmDrDwpMIZA0tr0Hg3JBef0nVwThkLkZwidKE93x8EhZcJ/rnyqWOyPZpFrJfeErVytvuzukjzet9zBlIc0FYbnD5Vv4ox8Q85dLq/a1fKaSYMr+yV7NmMI/ge5VHC7n9iKx20phrxtqJ9whhTlTy7wKHmnP+PEUESXL6VUO3mtSaxjUN5wtwjS9pKEBbDA8yUrjyV4vZCKpKuXC+npZNayodUGG8p+qBdwKNc0hYj1soSylazCM27KU5rggnuok+5S6iqy81ImIPJCws3b3WYZYGHiVlaQV1zixWdx5Kg0+S9Ob+OvqTq8bXoan1WnMrqTfgvOdnw3PWyTRjz4y8t5hvHXcwWmjgquOAKySpxy5Ku3y90uu/vfdXerIdTU8ElfEa+8GtP/kxTL7XR4Cv/u/yNM6UWmeUjX4WgyxPwqmpPHj70M/dt9K8mmteJ20I2BIBvSJdyG695Ktxl4k9fGKcUoygM2hkyuONl2R0cH7eOPvtquFxeZ6aqkTaZzBpVSxmwEBYb4JKsYEKZPt/EPOAxoEW75A0phkgj0AYbPbImQzhc86isVozYbIZgNV3CIPwJaBTRwYWY4kD8VQre0eaocOqPPaqQKObRLx6+VOssNHKwwnTk703eVNNvpKFDj8aCkUq6reEERW3R3cBGm5bqSUUI0in9oYFnkof61QmKdf7ENTaw8pvxvm4Jb1noJX7gZ+LSkScsaTnb7eKAIKw4CQuMERvgmDhNQQzo7cQYlhGQ+iwbtFNgZoAZrmFtq2VbTKuSXCHaEu9ejqCD4UgTiZcDLp9RA2UDku5nqtMVLntcoJV7z4kqW6pyna71e5ZbBZQ0/3tJO+u/3UAJ3Uab2p+0OPtidz9suCs4OA6/bxnJL1UZ6Y2OglyV3YlBH690pXf9tI/i4nUKDL3i+gHZvsKckQHlsX2K/ACrhKpMoeTu+CJOXdlzV11imfUfb2/MBh1hxeMtU6fXUmtcJlK85oWTeo4Cg1BXlLIe6ZJv8MXX4gOQfkvy9tjc9artTFKMDeNorl3wzHsXdLXRXeHcI33uEojYHL1d3D/fa3RSI6rEonXcE3Y3h20md09wj/64vQU2QC1OUHvKN5ihf010Uyv02P95vsyNkxeyu0RRtfwJ80uZM554Duy27QiFFyVfRv1m23Vu/a3ND/7ltfmoyFsV+gp3Dkwe085y+7BdpZrT3zL5O2Bg6yhGe9/aNdSdfTnbDUWHaaslQGq9yTP/gTby2T+b6DkL6Czy6WY1Uue2rk8YN+dI3h1/khAVQmrsl/SW2/kKhigwZUrK9MaualgUonyUS6AMqIKTzhZ1r+xYJbN1cRQYu+YKXiizp6+omdH1wUtHkMcDmv4CVfdAsNziIh316wDH1Jz5vhWPts1GGcG/OaKLIxZJfylmLMrjF1SL8WS/LIobg0CFyLXH851+lMUFKrrABXmSSaU1A3mqn+jkGeQ67XnDyTOzDJFZaps0CRR91h5C5Y9WjBrSZ9DBFvbQDtYZy+znFyldlWWo4BrQCPn7x20obtzxjvjLWxTBlh/mGKsboTt0BavtE9mMKfo+j9CEgcPmXZ0Js53LHDy0K90q3bULTAc4APuYXpfsnmQdcisc1b4V1fPkLZP4ZWylswu56MEnOv8jawXSY22Y77F13tzEps/zb1Xs33VbUW+GaTpf/euEV9m5Z3Ty4foXMJ5988undzu4fUOd9FaTqmHZwhJwDJdToViNBEMMRTJ1QRUQJd4NlNmwHzyDrcF9b4b7lazrLuEFhoH+3p09P2q/92sftu9/7w/bli1cMDr5NfNIuL5fMhB1chcPApYCmLMsQO8vdCPQtvDq+PZ0CUqXNjpl0+I1T2I3A0zWjOXjNxtN2MEORQADlbU4xB9ad+2Ma62a5ESodEeIR2MUgxUR2ilqRc8UzSDAA+hQPhW4J6I6rxrcoFe61kotVeICnA5Q0sJ4OUFnlHOqs6W+DZjUlgvjBCL/bjjkZt8IejPAyOAl3sKTih3PAI98/HsqI4OeZNIFnQnFIIHUvhTqpAq/C4wVefoRrTeOz8ji4qIQXTMlTvEg8MIxN2VH+pSPKDnnyAg/+sfQ1DwqIu49+fWe2M24j8B/v2NarNrtfoHSgkOydttHkvB0c37RHz/bbo/dm7eAxaQ/hy6Nlm783aqPnKJi+yDNC0djz3NgVHhSbe9pEBUflL4qOwzMm+Ltu6hYT6i18spNDjG4/Wwu5SqUF3tC+pcjQ5ihCRawMZfgHxTJKJRpansI0TaXr+QHAsxuJbVqN4fZD80ejww+f33sZp7jZx86JX8ADxn0EzetlI8QBkL6g/T37eUq5KLzr63Z/edbuz67b4k19MWh8CNwRbYOyblm3NyhSl6u2Pr9p66ubdndD/egnrl5O6Mt3S2q3om7MDvbpG7u3DPh347YvPlQlA7zbr9FKJ+BFnrv9dk3xzD3bxeU98uGuXZ7etouzO8Kwq3us90Oi2PpiEoqNK5N+Od5zgWhqQEWOeMk6fOFRAK/7uVyv2jXyyOt9/HZ33eXoxNf+JqdWn5fSyoY7GHNosYSH92XO8LNuww3EKB8NcnkM2/ueciFvm8OvmYiQsX/xq/LCxJajTMB3x8TqDkVRWaZsyLlL+UXopLN43ynL1V3AtX9cLuu6JvFJf2Ey5Oq+SNaWKvkI7zJIRS6XjhMmBuKpu67goX8ZTkFiVH3PjmZeaUN7olj60k7OIlLuGsVMma273y5xs16SzvGBHKIQgqUKZUSPMiy7x3WTiapyCGv6vlAQ2hkuDcDRfmA8NaPqJRMm2WHymEBdZeUxG1tGej7gULCswxW09h5Vv/Rjl4NUNfnN0QLp44hWbZv8/AUbcApt7Yu9Tltj5JC0HIk3F/97ffW8lbh4KjxDuVQTv/XfAB/iDK+0PoselUZoum2j8Jbp+VWanr/Dq7I0gSNAzHaaKuchXNP93WzDe9dspw29dBBkjo3dzj/UIxFVm8G+bazPL8Jx2xivfcBfW3TtpqfRBE5cD+E9f4fh09Tvhmt6evGtuCqo9zlNxfPM/18x8+GnX/93qfj/pBQ1xC9KRCdYJ4INp+mEULA6eEVRgJYRlm4l2RkZxENofgknpVvGrsxVdmIQOp5Nms722wcfPG6X1+ftzZvztlqo2M4QnjIdZSa9cEsQVEA1oqYa7KExVbS2/ZalmNkY4mhuytjJcO85vLlKyf6kHUznCFMUNcJuwdvBqFanrAt1Tp2wPBXgCljvhlPBTkcNjUgBsxYO4kZpwwqXgk96Gi8dsiIBjKwKhM6Vt9JYTwQag4pO4a0R3g4qKuVxYxXcZKaKwzGDjgeZCgImda6OJ+wqV2WDbKYbykqGQjswAifNHjVH7KiLCQgWpvA2pdjaFtvLMG0QN1fCbU9TyxMphn89twFJ50/hSZVEqytRtRU4pCYidxJaFlb1J1+fwZ1y99xSdSUapWJ3itKCerHn6jQKJjUZYfd2Ltv9+hUwT9t44qXf9abz/vyuTY9u2+P3dtvjD2btyVcP2/F78zZ7tNcmR3dtJMP4ZrlX6+TFG60r67SFb+3e3gBPXMQXm0pUP8mAI514+ksLRNhU+EBsjPU0vSoMdb93+c9VRnuSMHse3Sq63d+NxDNth+v/ruCqPA7wpBx4qzCqCN/dH2G/RV/9U4R9nXjg3v0e9g/BeQFMYVHXuy/azvK0rc4ucO+08RGKqndlwsuWbZgvwNyj6N255Y1ieZ8PaysL6F+LdbtGMV2dL9v+krpCwjHKIy2VtlR+uF0b5RuFU0qh3dNeKIe3tODtpN2u6XuLnXazREFEmbxetnZ+vm7f+d6XbbmmnPGYvnPXTl9TDk2lkuiXbXzdZ89rriYHdBnggLPf9HbVeo17AY8tQNWvkti1XCFfqjCBBSBQMNyeVp23jairzQt6mnA67Z2+EwaWD5IMK30IMp19Ar+KmwnsB3nTXR4n3BVC5YD502fgnfosZE0jMsHkV1vuSmGe8J59UeVe+FcoRivSkSVl2ZTpz8RFNvGXvMoeHSmztuxFKwombhUlJ3B1jyXAyFgvKnlLhvHCoS5OKoxPmipLfOSD7Ewgx1Y3KLt54ch+Ah1RMvNCEs+8hCSysFAfh4I7v428ks/BPcWkHGk31AfjM2QGX38qlhPa1RsFfOnScW1EAuvX0wvPpzSyrgvwvPClQ/D07f20HXV3xdJV2WobxxgRqLzJ3/GxEubBH6zyTw/p9PLPpCV/rY/RyYzp8AgCF6ARldQVjQnOgaCxTYoG23l9iobjUjeUhME/lJU82IJffq14bcLy/22TfIPZdr9rhNHhaHraXo6+0ECUBjA9tTy4MYlzTKmEGd/kA0N/AXxNL0NjGd30sP7sOHYlXFP+gS5DOjzhj55v20T5xvZxdFtP6rBIMNgyD+EP6bZq/KthPvnkk0c39zufUfFpJ4KNIdv3Sm8TS6OCZ4iCKIol8VEg96vzqwyYVPbpRMt1DvRoGSSNYH7SMolsj5969cw456ouGGzu1rsInLvMuPv2r2abAQxLJ7YUHpUE2AgPlR9/hYGh9dMorvq47Ff5jsHlQAHE4OJWtcLc9xfuR8Dx7BEz3jqUr5BnYBKgdc0bnjXoOWhlNSH4utJS5ReOwNIWghZbT/zSoRRLLM/QBdieiVKYRgEjQwSlg5T5+NkeHhPw6IAvBvlWtXfUCdy2qDNbrh7UYJUte9wFYINB/qetsaXsllBx2z7GsgnTUWJO51AvKlX0xwBX+qaO1kFrmqF9VMANE4ppEo81bbLnGQgRMvHJJxYdYUKg+CdFUEjqLjT8JJ+rNoKJUMpbxi6iuYKJIoGC4oqLq5gjo8FjsotyeXdNvmvwW1HMguc9/IgCqqI5WbbR5KYdnOy1uUrl8S4K5147fLLbTt6bteMnkzY/3Glz78MkvN0t2+X5awb00/b8kydgJb4qn6rktAF1EGeZzyuE4Jb0sYE5wN2WLUVAs1nNTF2nPD0xijKY9hB2bQnXqik8BxzpZu1qJRKcEjBAJJ+vrBnvHkIUTdJJN3obOKk4PYJ/f5vB989Bv4+Jd0Xyv0I5+EOyM6hCw3u0wDuvQ7p7iWJ3JeA2mnlcgLYJbhaKpU1Kt5YPwM2q3MIHtMU9qN9cwZ8X0P3yrt1e3LS9azBC8dy9oV+Ed1QslUOkN6/wblU7/Tyo50Ppe/h9wWd9i8J5N6L/jdvPPjtDeaEPTaAXyujF6bJdU5afjry8Qmm4usW9bksU3hXK7pK0eQkI3HMkYjRrd/tY+KbtMQUh3C9g2or2fb9KUy0qDUvh2KwsgmNaLf0Oh3SQ5PCkA5Pk6bxvuj7B8qyi29Run1da6ETNA1PamVaakFhZkf6XwIK1S/5d+rhfqtofT3J0xE8r1l2kJgSnNe3ramEhBkzC5TthJQC/ShO/yOlB+0rbpRxTlTvb9AruwDY90wUUS2Vv8vALJ1DhZOsmMgPaUGYssFUoo3RmRfOGEvoqp/5+xEhUpfZAi8gGxxr7jeUYmurgVq5W2e5Keb5yPpnl2FF2RMDBeDP6EFfz+c/yr7zdAnxyNIB+5rlwrSux4pNGtA9lF0p5VjBigBkZSAHVxriVXQN+eiuldTEt+fGJV/Cwr+C3Tcxttqpbt8Tb8AFSYQW6ZGTK1pdHwbJ4TZ7iPuBS9NRbOHerPxORwTzArLhuurvHv2s63G3Tw2z3wLMcadWTGWYecdgqiwCDML2O23BTi8oLOKPfTfM2rB7fjbAf6qsJblt54sYm31t5q5Qe3scjTWU3j0/7XOXrcDsO+mPj+xUyn3zzm/8Os+V/28bWWGEJlC1FGr1o9kAE3el0WSEqIafAiEJEJ65BrwhrLgmmm74ZuJn55kfjQXA/FXfy6KCdHB1k1n595SA/QrDctrPL63a9YOBUGJC3Kz6abAmHQcUPf9BHICZNUtjtE5e3KsWdcIduGdmBznc0TsD7GEE+R7FUrOY+ORnUA/fOdBXWzs4ZZBxYQDFwPCCvcHXVw5oI386da0DWbptWWHPlo0hbCh7w/WUQEbngqxLAs5KVoO6dznCeqZc0IF6/Qk7lUpjzw0PygCfxKlmABxcVy9o2Ww9KpoLMlwTMkxUq4vvAYh1SD9xF68K/6Eno4Le9wyO6xcU04KPxpYwYveJAHS2zttekg+VaimkMEW7BSBlmErb1CA4DLA3hZQgYnMmj2zj+Sm0CBxrYKNUSy1A5qYkNlqdifLzvy0B1Fm/fLWcUQ/P64s/Yux1R2O5uL1HyVyiYpBlrG8rlfTt6Mm7Hj8ZtfrTbjo732qP3ptRx1a4uX6OIXLRv/flPUUgdfIELrFp5rH5BQViVQRVD4tWajPNNcdsk+PvnIGqYbr/g432XczHGbd5FWVcSXUU0vW0vFd5SLDUCLL57UF5VLOFfVwVVdImPYnn7p+CjvwD/fUi6S/z/EBS/R1i9qNPaBel+xvMVaKvYQlsmNdWq2oKuWw7xZ/8tU8psKZe0gu8LLSn3AgX2NXU4Q5lEV91z0IZHa6WOLJDHF33yZjkK5Y5b9n7zGvzvsPd3Tv68SuegXZ/5xjntPJ4z8TtoN9elQC6Wd3k56IryfAPdmyeufV7f4ffzimuUzlW7IM1SukwOoJQvAalY0hrICI+D3CPj7q0vfmVOyRRak2r6PXSVztoOpkXSeLaMpni87054fEWFRZmRPhqySbOBjpSbc5SmCw35E97Q12Jkcsw9/dubEQ68Eg0l39VKbU7xUJY40vWw8psF2Qfsy6XMdmXT8Ip+KCPjAgDqq1/gQpwrllUP+74yHdnpEZ+u9GKVD5kc+8OdPm21gF/gK5xHcPKMdVYEwVnZXspmrWaub2jDKMX0B3tIZhqVrpsoaVaUAixHWeh45Fvh3oXqqmVkljLPDLh7+dLZiXiuRVOhhVj54hg/ZZdHGXK7h/LLDJTjJMLsGYc6zfSLGA6ccW3k3WASVlASpzF13INfkzz8K0hxJP7ePjCEJhZHp3mH9+DHrX+wSsRkwJRfbwBU+sGfsMFsw9wOf0hXuPd0P5/37XDDuq4h/9hkwghfDDC6qSyGPcDs8B6MTE48eU1vLQof2nkLl213N4Wf9RDGgzE86Yc8+Y97MynTvYVrlVd53i2zklXf0fT4nr/necj1K2A++eST6d3e/vfoVB9URYtgDsD9TVyDtwnnDDLbNgjdWkGsBlWIeH6wOvhDh09cBBCWBgSsoWRTybih0/pJuEnz+8AyHDK2TRkQbm932ovXZ+380utQXPWyg9fBa7O7lVLluGVVAthZZBQxG3FXwWCYA1XhkfEKa4o98syB+wi4jxGMh65uAW1B/RbgeB9BibI29S46Bi0ElLqgNgMH0BWu+34fe4zQIl786365ZYRvBCv4lChzlhuMxA53KXZFC+KgpTEKetks+Epz2yD5U6uEpyMkvtL6IlDObxKeS96xaTsSu2pREwGg407niNtVTcJRgmubsFZNvMLHcroJtpIzBSdrTD9n5Sq19TTcc2BGp/PwR6EFK/mqjarssokynbWQ5kN4lErwN7OwupIZuvjDk2yVM3WzoW2/nWHQSb6Ua5pq80pfg14GHgr1miJUBeI9goEqsYtyyWRn34hblc1VFE9fCyIAnsANQ3mp997+TZvNffFtL1vpvvG9N7tr3/rTX2tPPphntXN6Ah4HpPellcwfZEYGUGzubVTp9PvmUe5q4NSqouzkLCfunIs8xP2gWLrS6mcUXUEs5VL8qCVKW7bMM1mxzlhJTVm0Mo4qA2xwA0slNCuotD+K5f3db0ObfxbcVCyv4fU/JOwH0OCSMBXiC3L7VaCL0JKehFtYNiCP/Ou26uKzDGmxOXdquShwXjl0f3Xdbl9eYZmQqViuqYezOBSKaGxkd8WtOjAw1m73qmC6Sm8dgKnCuoMM8YylK6O73hvpOVJpoBJoH0MRhZa3t7soK9SX6lyjWL459UXBu/bZZy/bD378RXt9ftNOnrzfrklzsfRTfig2ogOkexQUAAOnFMtsPSMHXNlcg8caOZBtdMk+kH4jn+Rb+orUyLloSBYlin7o1rp8XviGSytNN/YNHoFjPzZM+ITb73ZB5tDPqR7Oc5/sJTbl0T89wpNJh6CTzda3DPs7kOwkmMACvnLJIK2rhyVX5cNKh6Ms6EYGUCefWlNEeSNexa76bhUsDvZJfcowZYiro11+WEM/KRqZJy7Io+wCQR/f0nbscUfohglNrkEi3r7vRFlFNHmkJE/7d16MpIy8JKk8Bo9SDsTdOhUHqzCumKT7gYclTNG51rpEeR4Uy0z6zAs9olgO7Zdmsl7Ai5zF2404pXKD0WWKoskQbhKAGKLJU9ySz9YSOE5hZ0EnIbHdVNp6Vvt1PzjqGOralaiK/aNNbzNNh/WuqbaFv7bKSz4t/grbCscYpo0f2npW2NoEK5L2UitNXPH/YtNzSnd5zjDhv4PPYLbdHW52QgaabJvttB3f/tTW2F3pDP+jyqvgzk0P8R1WN9uY/dKbD7/+9X+L+v5v32aM6ugjBtZ0RMK243Vnho3Mt0PVzNQ8XUCYtoiuiUKJVbnMahFPyXh3q6DwInS3w/fabOJnyOikDABzP+Wx45VDl+3qepGy63xmCSuf4qHVXed1aNzqQfxAzJUChKEdfT/CuprXsUk2UrE8IuUTBgIVywNCFUJLUl1jGXsQHJQ1YQDLNjMdKHAQRNRfIVOzWe+D8/qWFuFXV20M20Xg6vZgsZV4DZ1RS4j1jRkUS/3WBU/qnLcQSWm5UZ6EMuQ13qAwJ9YOFvi4c7WGZUvrHp929SofFE+U5uQThnWhIXN1CI3qofsurPtqZ4Q4uGSrJuXaKaozCqdPGgwfAhNueSlnCMvqJ04gAA8+GYSpfk3ns4KD9THAKsW2aJiXFKCD8DKYmR4L99Hs0oyk2JSWv8pHxUhXNM0kxzYnImRSMfOJoqfC5xlNt82YTsC72KyE3LdJJiDUjVbd37uJHe+ifO6vcZMOO5mgcB62dvBkr82f7bbpo9YefWXeDk8mecvZJXTPYXrV1mRGHSbghd0ZofSpHcsxudrIrWaVTkpDIbrzxRNxJ2zPuyfhVF+68fwjLUha6Wm7iKEK6LaRr4ZVUt2JTE/Ays/8917N+9+gH/xpoj+CXOCz813a6bvQ4hX1v4Y+boX75jpKoG3SYYSHcQauZVlG4WSgFKu0GltcJQQlDQXx7mrZbt9QhzO3xO2btFwWZeG5JfkB5YrlHWF3N/SnG+iR/WnSYb3e6N7zK2sUiZ0ZfWSKHcEbtBX9MLwaRVsl2pd44BRhIgzWwFpc+cWfg/b61WX7/g++aG/OV+3XvvXbbYl2eHp+1d4gh96cX7Yv3py2NyjBl56ljbK1V+cYlXue0dwbtxus1x6527HLhK9eBqSayg7olZd/8GcLnWdWwuBJrzySPmFlqCV97Jc5hjNQzPzyunLC1DKubWBfbSjA+UqRVzWhIF1cXdagTRoVzDofXiatFjkSkDxx6zdN+mDhoMnkk4A646x1ZRscgk+SxIiXMLtbs61YxlpSnhrc4JbVzyEu4YBI3x7y+eyKq37jIycdgMBBmZHVTmSvL9y4he45Z7mrPsurvKixx/zBTThaSrRZ3I539ydXNEHLeulJnqHeeVqmdHC8wU8mwUANMQjMqrF+DBFC91/iQo+EYIa08VauoNRtQgjDU7GE5I9/Dl7WI+GYwH3bWJbKuPTSRJabDLw7vNARm52rhOndos9gkg7zUIcHIxYdzsN4X2EG97H5XdPhdH6zHwirsMUQv52vJjO289vld1NyxfHR8jr8wufd8nvZGxwSL76b0jdmO6/pu78/OwyN7u003eivdMZVWM/3c/AH9y+/+Z3f2f/a93/we7h+TSbQyIwKg7qOwZAiWI/Xr9sXVmqi2zt+kaUIWR2tFEoFBHHxI2iA692R0jbbGhnobinTFaQdhMI6sP36w52XKeN2FU3jlnR/Wo4KT8dLpnNFQ69u28w3GP3ZsVCj0nARrjg8V7bH4HBA2kcw1WME0AEKom+t38DIVwyoruC53eW2l4OSbxUeoC3cIsA8qwSkKJZ2ELfEFd6L1U227j176aXvLlH5GTA/q6bSqQmlRHBwh94KQAbBBBAXJWrAXcxlxWzXUMFEQZfESWPwj5uKkST5KjfWxHrqX9rCmXwEtW2h8il9cLviabpifNtdgavSqa2tKQWwim/CqVcGHRXOlCvqVY4wDLP9zWs7dIXX1VTRMY3pIwCHfGaqga3aVRjmt6xUyHRDWRmgzE/9fQpB0QkV4jbENNvnRV3JqCtlrKcDDgo4beR3rV3BjWSnrDqHVYrqLuHafph+TPoJ1vOaYyZFE+w+ytooV90YBo3RgPy+9u5kRQDKIfbwZL+NPdSLUumkxA8DHByO2/QQZf9gt01ORm1KmoNHB0nnNrrfM9/3aCWTmwZPRTmK0HQP2RXL2gb3eZftcFcjrR80QbGMk3/9fBzaF08FedEIZMpSN0PuMtX6FHr8Bk+/bW5Z34f+34E+XxDmxdeuolKmq60S0bJU2IiNN6bKU0kvFCxHZde2NsTwqCYMbvDgAhyvobVgtdfgs6AFF8BY4rZv80RviAK5jzK6e7vXbq+BQ5q1l66jHC4vyGs4MD2q48TGN8L3XblC0dvz86B+EccdBl82sYVRStfAHY0O2tX5TXvxxVm7BpePP/11+uw9/dnVMt8Wvmun19fty9dn7YI+7mcx91Ai35xetGv6xhUC8XSxbp+fXbUVEwAVTe9+ZZpJP/W4wIQyaRP6WhRR+KTOZFI+tFgiC8W5c3AmmpI/T9uniBtFAXd8wIjiQx/cBb8ZdZ3lcnm39C/SV01n6jXppHr6dxpKDuhuQBGfs94JN7Yrd7YZYcpVFRF4JWc3SSPc6uvgBI72w+7XdnmQ/qkV6hCmUX7VGXbLqLDq15LJyW+NH6VYwkOEJ3sSBQa0AAD/9ElEQVSeFVdl9HJLNmXFFNyITphHBVSilCOSVFxNl4kz45B+5XNkm27CpaukjXySxMiArO5ibCPHEZFJ3YXLU7wSjyhx0lyeemwbME1X9ildtaFL0iY08AOyV9gyRT6uopF17EY8utmmfYEfYGKlm1a39e6mp9+GY1jRtcJ6mjJDGL/BUQ/SJF9gE/gO3P5MfbG3kbk4w+vGQYvwXcFxpdwxfRuPtwx9psqpoipN1WuDyx+VF1PxlWY7/bvG8P7Udtp193b+bVPhphOHjt/AVxj9SRPfr4D52te//q9S1/+wV0wjUUqxpGET8hDX08kwdVi9On4Rs9IWkUv46I5wkH7ks5ML1zD9NB9pHMDDUVHW6hJxx1G3qyR+rfhZgEqf5Zvf5xph0XEr4Yu+pcJlJ6Uw5RDYptEd0sK/CiItaXaW6zYl/RGwT1DsDhkIRpORiyBtAf65NBmJkrNV5Pc6ovceP2tnL16S/7ZN3AIGqCL2FhyVOZeLZTu7um474Do/OspAsgLOdWbEDsgDLcOIcVEf71ZTuRxm7sBSYc3Wv9a2II1x0sF68L/oV+AQHPiKz1NCylGikF4aleCrMtNUwhrgmzardxHelAWs0Ci4lE2mlEVqgER44/MZZXNY1UgKy6N+tkWEOv7gw9NhS2CZbAg7OSxPPqpiKoy6ERZf8pfTGXuEJLbO4xSMWAHIBAyfGZyG2Bqoyi/EKlo4xj0ouuazrGyJg7eKpPjaxq7W2OaWKV5OhEYA8g5U7T7xI9L5YnQplmvaz3tafaN/AW2X+ZzkXg77Fj3kHHdVXaXcm6CUzlE+vNPxAIXFOxyx82OUT5TN6cmM8CnxozY59HgGeSfgN3IApByedZaz6l+rl25va3Wr3vRwt9ilBcjeO7Gw8rQTNPH7RK19AF0+Bu8PcKsQ/pQ038eqWF4STjnCEojVwQcS/BOebaLfZ9WxUpQSB8V5aihPGA7Wln/DxOqGOG8vv6Zfn0PnG3h+CQz66RqlcoXieLukPe5Q0O9HTAzh3SV8hxK6Jm51SRoUS89u+u0F3wj3SKHflc+kTYFAX/IlN/vl/sStci8GJw7lcjSaR2m1HF/+OTh4AupMDJkb3ABHfvG85fmV5xelq31mnLPgK3hlifL84mzR/ss//F5b7U3b6PAkyqcyYemKGlVTpXfbHKQiM7zJAeRoEVuKPor7njJL5kl73AiWKJOUITXT/6SsYVIS8smvTjbnKJbT2SxfwnE73BXLtIR5gG3L2Sq2U1c2yju0F+WmH9lS6TclI/IykfLEfm9ZhBFp7mrewaSvD7b7lQWbQdjE9Uecln4l/KFM/yv39KpIluIonQuPhzIdW0xnuGkqf3Ct6Nj09eAA3uAQ3AjrOzG+rd7vF10gnz3jmRVkFEwpJw06/Jx/HuSewNNfgGU9orRalgVahqJEeukmueUSszHms4kDy7HIskyRAB+2beFaRxhIbCrIaHnCSp7IEtxWdjCd9prU12dS+9QUveM3XtyG/Nv+0Hsr7OdMcCPceDyCCF44pEO1ueU84KbZhmVazwErLgaRgS3dIS/hCtR+MfDPL8Tj5xRL27nSawrG2+ZdHKRJL2O73u8a03Z4G57+Bf5uO4xKUnR8CHsbr7d9v8Tmo69/4+9TyW+/S0AJm44sSwyV7wR5yzIo19uLSTFYiWnDKsKGRoJjbKp0cv7VoK9gUL7KwDQKionbGK6KCcZVSdtpb88D+ZRBPleWetk24gYPM9D5PAfk1lZXLLNiyUArw+6Tzg5sC+ctP4T1LgPCGDRn5D2gvkcojp7vuSF+SSZf4smn3ijX8qa7o/be0aN29vmXDGx37WQ2aQfjUWZcL8/P2yWC6QrBdMkgcouSODk6RGGY5uC/p3acEReuxYRR9MQVoaHCrS32KmFW7VDKniuiGQSlBb98AlHaDzRwxSjnzBS25E05CEdbkQQMMAx+CMxs8YgCxdjhMzhFAA6dmbKErykcgAl+skF4QqtHw7PawHpYH+pl3sB0RaBWBZypxe2qQbavTFJ4a7Y7mM6yvWywGfxxKERAHle8Fpr654ebciPVTS5A4guGeU0X3WLwOyj11RJxKTo4jdjHn+9Rk8Otcod4V7ktow8gtoTqkm+Z+7EerSuW+vd2brC3pEEBxI73VDwLNklSpmdss6LnCqBvpfs5SYDcooze7ZN/xuRlTt7pfZscjNs+SuX+3BXNSZugcI5mYKdeQr7p0W6bHcMjKKee5fRo4f5kQTwa0XB+U4Wyn7G0rlCYB8hCM6/3USn1/Ga7Pyb+Kbg9Jczt9Dek+ZwwL2+/Iqy3IU6yx4SeeowzAsuzKK5NrXHpth9btmksG0reTqMT398s2/3iqt1fwEkrcPF4yw18u0DfPCcBiuUY5W9yy4RgRWugcN5f01e1lyS/Av7NXluvUDQXNyiFwLnzDOZ+Jn61hYuCFTRQ4NHs97Nyudv85OF4b4ZrAp/u5jOHpdyBh1NT+NFvbatg9glsruchHNWeNpu0N1fr9vf+4e+DwrQdPXmfCcC8XVwv8ulDXwpx52JBH/Acd1R9+MBtcj8V6ATUF4OyVW658qblUp6kSlNhVcRUb6zLZkvaBGiuUybkfpP88uqqLVbLYWXRn/nBUV7X7c/yKCuwdZNWeNVeWv9boP2HfPYt+rEZdjx/Dh5JbV9QLgWWIWW6XxnQB91kyKPKzwS15+FBFkoseZOxQwzwlCwsvMT5QTZVObH+TLeJN9wcyVaGsqSjcjeTYuochR3myDZ4lE2POdSEOTADGzpnAo01PaBK3qUmgg1cy0x9TGCYPxJu6i8eQz7dBVvuq3BNJQE//5uGf9TGxCmnQClHlLbCGXBMvLgMgDC6lfEQZtPWlpC0Q/y76TUZB0ijeTdNNylT/gIh+7nJzZF8/JnFMiu0zC+CU1+vEpbWmlca25Io4Em/Bxx+DsYvUCxD4SFZSg8eb5ter9TDydxb/qJlf26bHradVvOLwrqp1coHON3d0yVPXL/k5pNvfvOv0Fh/Y5sY20a/A3Aux5WF6Wg9bRmI64AgA4YkxpVy0t2btA7SPogyPsyC3wvTR4zEhrnile9rw6TGBQrZc07K1bqhw2q7MOo467azufJhB6wnaR2psK4s7TlADbNQERlhJ0yVUNXaPkzrmH6AUPZLO4xLbQXObmGrrOaNV/BTET0Cn7uzC5677cPHj9vzR8ft9PK8/eDzz9rLi/N2w8Cwd3jUFsBfYnPQH+VzBR6+8LShiXXhZ6e3FtQwCoyDH4WWMCDemmQbjcFv5HYeuDhme07Sz1BKfc3+LgMkA5vKp8pfzlxR39SP/Cq/VwxlXv5b1EWp5L/CUaUvb6gTEqWRsGqHgl242BbEQ8sS8tJZUpaiabgDoS2ddjHrkE/jhMFVlFuUbg/U+4lLwxwcxpNx2rTjYF7pFGETWAEWcK4weuYsh/4pM/EWIy5JI95DOwvjAYUIwIQRKJ8oTHp9nQiZX9oLN8cF8EtfVyzll5F1JS6KeCBERSKeJzxnG6psuoqwu+eqpy/8RFUDnud8gU2cLwz165HSx1DUsgqI3UMrXXv22Kt9XMncdwXfM43Qhwyev5y4qjnDjbLqICcgr0M68vojlM6DR+N2/Izns502PaaPzSlvAl1UMveAmzfZ7D+DVRn0pZxdlULp4SpmffaRRieptzT4qUmt2+8qp3QS6pD0eZjP9pO/hKcbHFWQYqSZlgrf0ycGmxeRdr2s3euDmHjdosTeoMC61byEesMbMN5ZuThjsD+HRiiPkxV8A8r3V/QplMrba+hG+O0lPHGz39ZLlNGVW5zImVvqcVcv3rkL4ftA+byj2+sg7wqiypxvx49dafTLS8iG89PLtoQvR/uzNp8dtcl0Rnu4/Y0NXchLh5Uv0V/p67O2vNtrf/Cjz9t6hzZ48l6bHZ5EabRfe8H21eoG5fOqvTq/aDfwkhe0X9MnXAH1YvZd+oaXtAuvpAI8miUd+huM5ufv8rIQMXJ5koF7zmJDq7Fb/eB4fiXuKEqEd5lXA3Apg1rbbePmv08noNZH+JtI8tofVZCUoUkg4wrTaHBSsYybMO2DUliy5F0TeFjjuq0IrE740vwWpRFOTXBxSAP7Z8qoyJJBVSbRuE2WHh2rvBJmyQBTPcRp9QM+OOXFTPuby9RECk+HiqX3B9dF6aRxcgA9REmUhZMyRLr3DetIvyjZ1suFXwlzxT94K2VMCszgMeBdaQbcTGBeIqxCpQj3CjZt4C9lbxnpmiAIkhyh7UMZmt4WQrUWxlV5ZTrMHtbTSq+sYlvGkG9jChQsV23STW/nvlihydqNZVLZCqryNKax7TqPvFs/TXY8zGvmADBN1Sn1/AV53q6L/uJf/Vp5qcdt53+XLvp/HtbbaTTK2XfNdvrY+H7JzUeffvP/RU3+Bar3FuE0vZJ5kxuHsQ78WWUZ0idLlkuKQWRTO1AGakxXLIWl+BaOMUIumaQwUhD6khCKm3nSSUkPA60Wvo0qTDM6Oy64CrAq/4Fpsg0BvxaDgWt4V1gqQq4g7eaFC8/ZqMzIoHOUyCcMFqO9USm1y1VWNXfB5xZl11VGy3cVcDpBWAN3F+E/YzDaYVD4GKXytz/5tB1NRu1v/u5/4mvs7ZxBY+fgoD39+JP2BYL9+59/3q6BuTebthWCKi/8iOhgKCJKm3f2qXw4044Shw09oKHuXQYKO2iERyJQLhjcsmIpIHFD4R2hWOY7wcJFKO4w0ByiaB5OZm1nvNcuXbka1VlQ6RraAkGcSlmHZpbtAMJPXHSLgxOIO8+AOYDFSPtqryCA3y1GsE1bReEkjzyj9YjDgjYV/tHRUbu8uEjYmHY4OWHwpV3WtE8pOyqiHnNQcFp8TSZCO3ghV85YHvBrBXcwoGH+nKEkMLwGMHFMGtFMXSwDGNQ/daVOqTcDhvWWzlFeyeeKo+2j2HGC4qqy5y2jTAZm4Zu3y8UnBZMfvskZzQEf8drzTXCULnvELnWQp7JWRj2hLukUsIWmT99O39tzBV9FzlwqEpSNTuanC+H0GgBV5pwZqWllW73OZe4d7rSjx7N2/HTa5o+ZiBygkKFkTuYj0oDj+L4dnEzaZAauvjyEP8uutrlaL/Bd4fQEIAyFfwkuWpQ+m8KL1qmn7aMimauIXH1VSc1LOxqolBVO+Z54wd7Dj/denfSItE8o6wnBKrNnxP0U+xnK1BXFQB0UQicsqNLt9uq+nf0Mhezlqo1VLr1Y/RIaeYXDctcPArWbU6jE89Y3ycGLXsIE8qAtr+9yb2U+8QntvUDdDzC4MuhRF7+048RW5cxWt143UTwxlD+dHrTDw8PwnLsFvmVsH5RMfkHI4vz+5C0K5YvzVbsE1HR+1MbTOeUAG96ypVRoT68W7eWgWO5PlA0tZzZVMOnA7fR6iRt5S0N7Bni9uMknGNfwkAqw3/4GSeBBHp7VN+WfCZNLXxbazV2Mbs+XThqBi5w0A3/QRVVAID7Tz7WEaIX9loc/2ztpzJu0/GT8Icm2KZnQn1UOWXhUv9sohFumw7Y/2gJ9hWpTJn3fZ0CSX9h9rAkCgz8WuibeTiQ0yq2z8OIBIsDOLgVGuuXNe2GHTh0c+SMf6bfky/Y8bhXLrFgSL+2W0DkwGHSUXytXNGnrAWTJF35C0oQmWMP6lUndGJWMGP+nx0gzf4ksOqYOSaZ8NJUwTWyYD+oHvr3sGOprPQu88Kx/tWU3VUY9O91DhyE8ZnBXNv7JGG+NaYWL8eUuhbabPv4ZV/FFC1nahEK3rTSmffAXDzzkr7D85VHwCmQB6zh0/h6QHtIJudJUqdoyFWfyId9gKpi8PW1/ELFNr23T8xus3YZZddAMeQffL6356iff+vbu7t3f74pLKjQQxAG2Ey4NqjPcKLPWIOJMLdtACnwYuPrvQCyJZOohjxMB6Wgau2bv+A7cDrIOup4tdEVOWJbtt7cXzOot49bBf8hjo6mEWkBmnhgVnRI6xYhZfRM30mbrlnLtfI8nDAqei0L5816zIwaJ2dSViZY3KK89j4RAyBsZKJsZzHZGDODjNnN7CVh73k0JXqvXr9uMjE/n83x3+Mef/bh99I1P833pC8pe8vzx6Zv26voy36LeIT/jScGXJuAWBqTunlVVccmmF2F2AtlNOiaJP8r23KcCTEAuOPXVMxNJCXNBpVoNQ17drkh371m0u/bkcNZmh5N2ub9ujM2M1X7erq5HGltXlQJguAqjld4qSeKSM0cqfPxu710Bgt7AzIAk3S3dJ/V2qy1voWsilMWofrlO5fYmbTKbgcsFtAHufDZvjx4/yiqAq5kejRi5IpNJBpUGh/ABaU1vORGQWGtt/Z1QZFKBXz5QETNrDTRVJ+ldSi7hyVaDRfCmPoal0wemQFSJomKkffa0xNklXImMsmhh5LdO9bJblWO+HUZ04ftCGg/iqA/5amW0aJ3nAN/2jggWZsJpA3FFWVPpNK1G/Er5pk3yIg5xwldDNWwP+CikrnjejpgsjaEnSuPelL42um2TKZO5KbiOKAf/9AQF6QDF6Wi/HTyeYKd17hMFc5+0syP6ALxjWtQ2LEojgykaEmEn7fLzy3b68hU8vmoffHzIkzT7DLYoxPdRpIt3wg/QOfxyfwDu7xH6CYhr3yfcreqfEvt70OMfQ68zaIgCegcyUCAggLE4W7X1a8p+CR9i169u2j4o7UPvexTN1SvacgHtXNolHyzTRqtZu0HZ9A5LdLR2g7K6JL0Kptb3h13JvEU2+OUkj7+Iz1qYFOwLfNkGtyHBY8bk7WA6aTO30QmwjV2R3EER3EGjv1rttB/85EuUw7s2OzhqxydH4MKEAFmwpIzTi6t2frXMq1a5WB4F1RXKG5TI0eygvTi9bJfQdzY9zFnzxeU15KY94S05YUU/AsvsPiywN05a0x+8hQJ6wY9XyCpXQyM7nXw5OSWvfCTPJzlx8nz15bLGR57gSBo85vIn7z0olSbC+sCdnD2ugjG4DSNAORv5hek7Dd1qSvaX6UeeNuMBmVXM63wj4UM/i5LRy0yh9vE8Ass02S43aihT439lQ+DbpoMpXIVPHzZeW4BL1mKyqog745XnZMFJWKZa00aeo1dG1g0brnDWhDky07EpNCicAY672kCvVxoljfLUGODqKsprpEaZ+LsMMsUgs0xRsKW5eeunK7dwDO7U0/T5l6wbY/rgCZjINBMMaSxFvjBf8tqnM2OpuEorTXElTRLlN/xtaBzlnmeqMNCgl5Nvyw+0iiGddJH/BClPZwzAb5jOriNsm/JRehUSn+bddDWGFF6at+Mr/yYemaHR7SLFQ/y7MKs85UbBe4CjKT6udNq3c/8Smo++/mv/AVX514t5qkIhkk/qrDsVDTHK6MwsiHg7joN7thLpDJVKfz2LbBj84TEcPuybphZumMpBFhvC00lz7QTpPIfnzFBAWd9JPiz58mUcwu3gKgTphHKV+UCuv6Vs2mxZ+YINRb13cNJmtwwC6/s2gSnnBweBe3513c4urxhw6jxSzg7tT8g7AUe3mkcoXypgCP7ri/b6s5+0XQbWA+CeMCgcuI2LQvT4ydN8b/gViucpguQ18G4o+E4liVHf1cEo8qGTNAjKhDPgUEqUus6w0oWGiGIEDIXjzc5w5gcQfv86EwDbQKISn8UI9/iwe9RzbwdlGAXya8+etkPGmqvFafvi8nU7h5LriQfwpiguY5Rs2hSgXj/k6q0d2k7b37xPa1JWmJ/6QfGE5XxX3qZE2ENzV/ui8FEFOzzRtjR5FRC049BGI9uDOqnIK0SnKPeuYApTWK5i+/WQ0KMra6GdcCmH9hZWoAF++3aCDHri6EXKpggeRUcBiE9WGofMeUENv0blN0CjdSYB6UhjHiKiAFJ3v8yT9gnfle138Ukvjdlty6x4OggB2hhPxpVSGMokXSm/xplG2PV0ODR/xj3DSGO49Qi/u30uv9J2CtTsLoDfRtCpeuyhVanQRtn0lO/SUxmZNzn7uEf53JuAJ3rjPiwxGc5p7jqvwqpYuqL5+L3jNnvCZERl8RY4TMRWF8t2fPSV9sVPTtuLn/2szR/dtm//cyiJR/Tbia9Yq2CqiPrWOphnnLJd4Jl2TMhHkPo3qPtvEP0hVh7+Ien+Hgn/HnV6QX1gXC9Cv69Vds9007zt/hK6v0a5+uKq3bxYtJszYHolkSLjHMVv4ach53j2UMr8XjmURxdeeE4T5XNxs+fNpGDijQ3O1RzAoR5KgvKDBzzlFUHE40ZkpH9pnACN4UvvRLTv5EgNbuXg/niGEn/UvBLqxeuL9tnn9LerBYr8uB2jvL/3/Bn8P4b3l+3qGvlgOzpAqki5+jn1cvOj9ur8CqXUT90e5ejL1bW7NxDQdGTxLKAq1hJiLO9usjKpYnwPvt6t6RvNry8vUFbpU9QriiU2K4xaBZ9GmuY59FmLoL+ZzvPlUUREEV42Ww3gSADBEG5ee5V/Jkj/E0jCBzPATl7L4Cm/PyTQ4LEATOQ29bQAj0BFadvkLdglPw3XVzCr75dsKtjD08Li3zKkNb90iYyxk+EfAFYcXmodf1Wx8NBEgbG/0+ailAWMdFT4RFnIj14HzirEJbN0S08VUSfJrnTmyEvCBjkCHOvpwk3Kslzxktgag6x3OQZ3RVT6kisG5qoiw5LAdOJDmHkIk144qy1+gTGvUdkiDgwfKTnWss1fGIiveUxluLToslU8bDefRhvoZNnMg5Ufze8/DQ8n5UlDpl63emFYmWfbFa2MiyVbtWPlD6QUOBSZwPJrQtct0xVLTdVtO94y7AuWLT0oh6RWU3melecYR4mfN6U3DfXAdNgPZcjf+AffL6X58MNv/hry+fccM20karvhWysma/bO3E11mmIkwzNzoFFVeAwM2wIk8VLc1HoESFYZpOAWfINNnDdvxcF8tFIawB/wPbvkwFqz9MJRLFzdtIjqrDhMax0ESqVqZlidW/w8mD+djtp7h4/bo9G0PvFMPs8rum3xwnvpLi4QpORR6wCPXEcymlG+SuNd++p777fnTx631eKifecf//8YpK4Zl2/aIYrlyeFhu3WLbXnT3iDMT71HjXqswVOl0jcxHZiq3sLv9Ckrs6pE7cOwKpgG3jF4h6bkrdUwtwndSnfFy113B1sqghCLUurgRPjtCsUTJdfPGM5nJ+3x4+ftv/Mv/LcZnpftP////q32n/7d3203k2m7m6FUo1gCOW1jf6ibAFDE9UiDQVgmHKVTmkeAkFwcbV9pvVHkhlm5CSMAdAKdWpTiB4LW3wFY49a37ebqpNvhlldthk5inWk76+Ubu/taB0Yh9PKJV6n2zd+Ok7QRn3u3MHmWEEepIuda/FwFld5Jp0IIPhRoXfJLHfnnwAFMt6td9/KFHPRh0sOTu8IgDfVxVTW8xy+CUDzwy5cqhkHLOgkLt6uWWa0xFBDhaXGgMG0XS9k+J036jUAwwogb2Pa/Dlt80/d6miFMUzsO4OKq546TgCV0xJ2C7CNu/QPLJXDfKFcRRBl1q9UVUFdL3To/fjJvB08PUIAYCF0tg8+WV6v29PEH+Vzi6dmrdvz4tv25v/RpmzzyOMhN2ztApTmgfX3SxllG31nSn28o1W3wD2mH36DOvwXOKKTw/337Ee3yd7C/S9v+hDDy3KPxejH8jl/BmZIW3gSH3cvLdvf6dbt5ddmuX9+11RWkQbFs57dtfj5q8/W87S732tWb63b+GuVyJa/4Qs5eu1y6SumnGgfF0u1v+kwNHpIYxYoZ0g3t78rhQn6iT6iceXwjslES0w6269i2h0FG42mbTFEGmbjtoal//vJN+/FPPm8XyJdnj6btk48+bI+OTtLunv+0f8uXvlDnSzuT+QFtMG6vz6/bAu1tPCctGv7S/kXbZjJO++dIDQikBQGmza0UYOMqpbdSvDg9RekkFQ1pX5F53DWxW4bfsVZBTovMNRx3rSIps4Brfp7KhGI9y0zHTv3FIZw3MGnFFNSCKCx5vXyx0Nj616rpEMpfjSlCtPjCz75ZYw/5ieh4v2s1KWOw3QivP3u4T+WCxrwbxXLwb8PsK2Dddsj2/7hTkbfh9Lx43s67Vb73HHssaOViBu2/OeZDErfZ84KQcpUAwaW0yh5YkWPCBb/sEAk78Anjv+kHLzS27gnkz1jHU8MLdhYohCUYkw359CQ1vAAIISZAPqwY43SZv8oYyJ08pVwKr9Ne+2CSdyg00k43xrSSVVoW11WYRn70V3VXsRwKxKgwm9o403crhp6pHwpKWG/vbVOKZeGl6fiUEZb1sGzHQvA1OGDkW/lJGnYJ/mCCK7bzYPcX/F5G4frzuX+JzOGjR/9zKvWXZBR/oSZ/D6b8VrwTwoawkyWWsLISGcomr+nIk44Yb6XhJ+2LhKQJ8YE3wDSt8WloO0nPx7MG2yG3+BjWYZGgYPLfAZ5G019wsfERj98tXc9IHqFMzT18j5Ctr8z4FuZtO7++btcrBlTrmOUc8uJ2pcB771yN/HPf/jPtr/zl/1b79rf/mfbhJx+2g+N5e31x2s69VG8yaq8vr1AoV+0SAZGtb8rpn3xTqYwCbB2Cc8CnbiqUEkEFurbCawAo3MtaJ+ugsigNNF74vGs5hNv5zOvq2h51OiDuhLo+Pnncvv6Nr7d/+d/8N9q3fvOb7fMffrf9p7/7tyOsXB2xIyrEgpN7rjropypifo7y+voq1hdu6nwkz5tVhKFKYc722aGwrt6prNsxRsD0Kbg0pBW3/pabTqiCo0Cwg1cdozQjTNFQs/Kpoup5txyUz9lLypO2ClwnALF9IKJc4OStegZ3v0A0ZWIwmYy3rBMFX7pQWVVphVa2gbxi1YND8ZEwy+oXd8oKviqo1DdnG60P3EcF+nER20MlPKtDtOswqQ1+gW0ZA83dJmNswB2SJ10GbS0+S/Jc3k341DQV3rGQ++tKmlqhyjlByswqm3mxKwpc37mdy+TmlueNL6+MqM4YOo6hMROM9Qz+niKx57ThYdtZo8At5q0tUHAWh21vedjuLmbt8sVOe/WTdfvi+6v25Q/W7fWPd9rpz/ba65+2dvFyp12f7aLA3bWzlzftix9ftlc/Xbazz+8IA6/VESQ7hkOBu+PXq1AUd46pA0rTzlPo/wxsHxEm13jZ+0vq9SXuU2ioQuXnUr32533q+D5+Vzvlffre7gV1WqLE0t5Pj9v+Iz+qQJkLeBBF0rswl+fLdnUpLzGgw2Iqkau1Cp30kkaDwoUiaXPnmp89+i52TXtd0x+WpPHC81v6jVO+NX1Ru8Iu7/ejBF7CFufAP19Rbzr9EoVudHgQewdvTOYz+ANaK52QC25xz5mY1r2uu4iRvTYb74MntDs/a1d+iUjlgkHR9rfVd9PfkFXuXGD9SlS/vcCbCDyuI4/e0n9vSSevT5BPU/qA15lFPoJBnQcuWRwlib7lMxNbnsW1kFK3MmLIt9lFsd8AW7c/TZfr/G1sNymHMn1mFR+3E7FMXlXIEtcTV/rqFZrqP/b/3ue15Yc26ZtlapwSbk1Kc8Qq/VGclQ8P/m3T4fWnirvKfi6wN8xyLQvkfFqudCo4jluFR/o5UbkBg/y1+i0MYDGOqBDaQk6SnVC7WzODB7RzP8WJnHKnyONePjf4Dj/plDHxgTQ1FuZJ/TfhOAwb0vrGe/z5JcHGL87WI3aI9X+1pfEkxSY8PANM46BngMSaZkgUU/nKCN8sQ8lDRD2Kz+wT5unp/Fl+wkyIDd2T2kTmKViBmzy/2ETP0FEFbfDoJuUNZXXzbhpNBZlWeOA70MI+UcC7/+fz9jr3uF5m2QTF/NIqll/5yq8/Qzr9nxAMLsSkwkNTxfgcmmFjrHzvsJ0YMWQsv8yOe0tQJXpDzAeYGaAJtxNG0JEkYSTyzKXPMIuweQK5cgrL8DgHuPwUUubfhDl6+xxwjQAUL4rwO7FeHiyQaxRCLzS+YNa4cOWMQJU1r+nYQ7nMFgxWBlqiUO0xIt2gPE4m++03fvNbbYXw/6/+0T9s3/nhD9olSpeXJrtKeYuwuEMQuErpyzb9W8KOWG6blUAtwaqy6AqhylDCh9pKR7fvFT65iJuniuOOh/mp3xTFSSHkIf2xZ7yAoRLkNvgudkq9DzwDdnDYRgiujz/+sF2evmrf+f3fY9D/cVZo3KB0JdjtnNCchxREfobu/rqgjMITAevqFm6Uuih3xN/6hR4Ep0qlDOWak8qtZwZrxZCRVqCKZOheK2v4ided4lOWl7VU+9b1Fa7M+jQ7Aj+CWuHuoFJnLf1spkqug+ha66F6/L605FlO82WrWJiUoyB35dVB3BfGfKvee1HdehdXldfxuFa45XU0DCkCHgzmWgZsX5Jx26NvXWWwkfYiSnLpFdqZU/9AY6+w8gUsV7zSj2hXvzuPJ3agCnR1kKunSmZe+gC+/qwgUa422EC/AaPKR1kJo9xbeEhF0zYtWGFBntZVBQpedUXuDl5V+bxHibpFKUX5vLspxXPN8xZ7f+PVOzPoPW03yxl0RlG6QQG9OUIJmgHPFcU57TBtl+f77c2r1l787K599sN1+/F3Fu0n37toP/3eOROb83b6YtnuV3vt5OgD6PwYfkGZ9d7MKJXW6gL3K3jjJeEXoWR9G6vu1dxtH+I2D2l3SItieb26brvzSRs/fdTGj07aeGfczr8g/OUVSjF8tIRu19QbRfJ+7Va6typ4iJR+vovSiii8lR48bYcom9Aq1wdBQ1+suTPO9rKvEWZaFUvPRGrv6Iv3IxR1FMdb0vm9pHP484q+oVI5pS9ODw6YwI1qQuvkzVUrJqNO4uxf8pqKlhMjFZmXp6/bj37yk/b67LRdIoNuVou2Xl62W2RWLuyHNvY33VE06Rd2GCdmVDJ8rcIynaJUyuuULc8rh6bIuBmybppwj8D4QhIyx04K/9WmgrwPPPiOf4Htc9NPY/mRZ6MoKmux/GEH+Uvc9oBb/+0l/vef5QDXtMCooz/2kXrG3WHh7qbDU051GyUOG7mFP/0Rq3lX2eyK23YZ2iTHumrfcUzfAZ5yR6s7Cf0byto2hnV4YunORhTUrmjKFwIllpI3NFKhVCapYHr2/BCe8T0AF0Rm2AkTZtN0ZdNdPRc+fAYGP9tPGz9FGNaVtCiL1tUfQYWfDqIH0/FOsE8cVjVuyZ+wLRMeqclHr1PB6G1lmDTJI3G9HR/C3m4Ds8SdX0HoNiZoFR6BN7h7W3c4iRvg9ty6t9NpOh6anq+3oXEmK8s/B8sggCHSugu78vWyHuB08xZPYLt/27zt+yUyX/nok3+Hyv/bVA2BasehcliZ0EFyM/sZKtyJ8FajY3onzvUAMhDB0dyNDqE1vfEcOxFHwDZfQUDRo8NkhqUgFARCu89I+ZdGywFeAJRCUcwbHO2OChryZ5C3TNxVouUNpZBeoedM/vHxSaydzjeSb1A+PFxtX3AbLJ992x/oEhRAilFahe1odz9nKY9ODtrT95+2Nwj9L1+9zOF5t9u/ePWmXaBcWn4UUvCWLvqrs9UqQRn9gyAFLwfPXD1zR90o13M7DjDWM9uwEhAcvDboAIXywLsxGRiWlO2ZUGqfMtbXi3b2sy/aMXHPnzxpc+q63pu0T771jXZ6+rL94A9+r52+fNF+dnnRLq0aSukuA6JzjFwJAX7iUSILDAe8paEBDhydPhqVeoifbeUpAnoOPF8our+7yYx/icIujqZW2aGgwErtgW37dZ7QqCCHJqQoHhSn4q/iP7dTwQ87QCGM9Mb5Sx7tMMP3aVzA6K/2kK6mUBjlu/aUv3DVGnswO2gTBlxqV3yFzeopgzpaCULdYm/AgUFqKEcjBhYewZ0wceNhPY0Hj75Sk5Ui/OaKcMFVVr7rda+n+W1buLDgkZ4AswLTPLY+T2EGiP985i+r2OJmNmHp7hMbyxtymyOwpU0Ncnrx84QVaXOy87SlzGGEMFWAZACVGKkrTl6z5Bb2vWc499dtb7poozF2vmrT45t2/GynffwbH7T3PvxKO3j0rO1NnrT9yfM2O3oGs6tg/YSCfh+G+Ay3n6k8oiwVyk+B+x5hKIz330ua3duftcXlWY6ujKYnbWc9b/c/XbUXf+cnbecnTBTOacc3t+3si2XuwfTTjTeu3qJYrtoI5YF+ROVUAJdUKIqU5KAirgT7Us9ifYecsK6E0e6uBBveX/yRDjZIXhKBtjZc7pa0DVEy98e1CjWWrvDTLsrFHuXVnafQkfbMV7zgr6xazg+Av9M+f33afvT5i3a6hN8ms3aAvDxQSUWp8GVCj4r09i6cnViI333qQ3Xb3vwwq6xrEtQNEE50KRhc0ob8VHh8sc5wmxNnxk6vWXIyY7acnUZ5kSc05qkVJI281+HJZgCxqB4GgJzrI6hkStnKiwtHFOshyvKCakxPVQGWP6AAaGGXp8If8Kv+Xnn6uNHHMI1PlbOep4fHAMI65P5Pgvvl9H1sMr39vCvT20YwliO+kWW2OYHWXszSv/Ur3/3JL4YDU5rqK+Wv8gpDOZQ8pgWIMJzcenXdTXaP/HxlKa5Ojp2EpyzrYLviKfmgtBD/gcctnzIe2tH+n+D8M33BKQuLE1z4+vQnHk70hWy9YZnkE27kbTL2dtGWCWzLJUiQvkRqWDfioV8qmajTPfJnSCbWhvVFpMRvtfVbBoD2M2EZ38ccTeX1WXn0d3iaepZsqyBxqrShZSbEliseWa/b5NUIS9Nx6/7tcnr6oWq/XOaTTz6ZLm7bj+gMSHBJUQSjamHiVA5r5fLGNg4r3jtkNYbEKMJlwCOLzV8O4Qm1Gs+f8LVRoEhv43YiOgNznSIvfvDzLTufMjrAAVd4peyhUxMdqAXbzMIsnLsR+naH1+W1IK7yOQs0wRJFwa0Oy3JAGHmtB2nU5MIsAhkUSy9S30FJumNkurmlE+dliN128uRxe/T4CYy9136MQvcFiqYKlSuxewwoKh6hhTjgti6WnRUwArvya3fJaiWKJQg13xzNQA1dtN4i4zfNn82O2jGDjoOUgiSXnaPo7R/NGbwn7fXrl+3s8y/aVx4dt8dHRyi6y3aGQroDXV+9+qJdogwfzqbtFEFwASorNQY6gte42LJWOYqlDozt3Nt/M2hahbQz9VJioZj7tvQBSuXBeJrVkHzJgnDPha0UdKRNC1td4EmTEECX7YdX0mQVj1B5Iq6khf7gWeXXQJo3pROjF/ywQSlwMfgfZpXExWlY4ZA8xKfdaSsYqK2Wq2z3q1hOZ94DyCTDNgGkqwwXZ2+g+TIr1ojPKJbhQXG3TEzqwdNwMbcvyMPCUejkKiKeKpjSVFysv/gXaQORZwELnvxSK3jGKgivVkoVUvYHeDhIVIkC8KkVFlw48B1c5qoGobmHUWDCykzGDJStTZllhVGrNv5MhMmDf2bHZR9ylVTMgRplJ2xlgwD7Luc2F/ivmTgsULKWKICr9vj5qD374KAdP4Gf6Zd746N29BxF84TJ5t4pfe1HKFPnbf540mYn77W9GUrl3tcp8SnWS9r/APsdkHhFvYBPoTs7U3TO/bb8znm7+gcv294XYHWx1xavlu3qxaLdLXfgSxVL7Sgv79wyoC3h40v69zX9wrZwRdtKuHJ5Rf/JUQT1HvxJD3VW1PWG/FnJxJ8XGTtdpBkgvG8yEzZki0dqnFhKFj+7mL5NO6YswlxtV75MYDhXLH2D26uHXp5etM/fnEWZnTNhPHYnwtVG4GViYxtiNdIAyFGQXS19vVi2OxTuRr/0/KbTKV8c8syyuKrsBV+yq5T4TB2xrn57kbtP5XLubIQW4io35J5H6pB+TViUUp/8K0UFj0xNnaWP/ClvGRz5UUXH4CtlyHzaJKsEPUxj/vLHN9iK0zzEVVh3/xwMn1gVy23Tx7meJllwO+50GLrT94iL3NnC8a0ycGbVV8u/6uPSYujX8gX+HKPBBC5WfI0XsLLCfIaLax09KBw3Vaf/p1z8Hhny6FBXLN0t8gaCOnYjfNqLSb8vnznmRJECVr1UGe4NLOF3HDSkzFO/+Cf1EC9Md5eMcTyTfwJL2AnV8D+0KZv8A8wEA6de1iIsAcYrB/1hCOp0D28MyYKLjgEXA/W/1Y4DvKQe6CvwmuCYDQ+mwFRb/HxejW7zmx74/IyWjuoLULvCozd1mA9liJMLcdum42k6re63OfKXxEzmx/8WjPrfrVnSUKH+gzY+NWlQKtlnOVl25ymjlgAZbKD0xsCnQCVc2vct6TKKFtKZwXiMA7ZL/jYRQBOXVRzK0dhwNQhX2f5iSNr9KjY2qkWb34aq8zoMDg78wqI8MYzSiDvXP7gCRZnZWiSjzKCikTIAlpkj+HveMasClJMv+Ojk6Us+5lPY9m2tK4S4X7lQqPYtIZ+SuvyUET+lYF2RrO0M8S58o3BYZxVLnrswolvbE3B5Mj1oT/fm7dn4sJ14ieE5M9XzS0eENprg399tZ5fn7avvv98++qrbhjvt8y+/bGdXl+1Cu7hKve0CDSX0drRHXUroq/QOzTLQ0u4SQgfX4A18kU2zSlDT2FGov3O0CYq0b87bYT2/yp9kCz3KmIlspE+bUbLCQtg5EjHEZTJBFv19gApPxaWhLYY2DyrEmWePsNwFmbjCyWE21/tEK7BTlxDMi12UFQUYYbxCGK/hC03Hy5k4YjPtZ8mL5SL8n3OatE94K4ZYnJsBlbLTN6yn5WIqZbUtgSk/22Hg4gQh5Smgycc//lwFqD5hG0Ci8Ejx92BxFwq2Ee2IX8VBf90+0K1t6+CB8kKDZIUNyriC5XZvVtZSrIWQVlhYW8gtX88YrpK+58ESF+WD8H4npNvpbq3fobTdMRmDVAxglOeTOM917txNmSDN2/1y3hZvdtrp59ft9U/P2+sfnrWf/eHL9sUPX7eXP3rRvvzeZ+2nf/BZe/GD87Z4DfwFeW4fAegJyg3l3JwD/zXWz+xYvxkNMGn3q3Fbk/7suxdt5zUKlOdDb+YMrnDDnavzTCqxvrR2u0cf2GVCBe95ZtJVPhvb87hTJl+ef/TMrMG+/e1b4LVd7ABP+4f+Pp0EKlsgvYl1wJzuOtDp08eqAaGLNIOeRWNpCPqE36LsrYHpaqhHJXyT29VCj6p45ttztHKjZU/HHt+gv8gDxMsCSpENbxBmYN4KPz1rr07P2zVyyauKPB/tMRFfspPvPT7itW5e+u3KvLxZfQ0A8gU8KMzxxK3XmhjZV0cotSq/9oW+LVvlyos+qG9AyMv1tF9Jm+o30si/IT0hPW9uGKEdtA8whzjDE2QO61xxlb3coQPhObtZiSN/e1yepA82Qx27NdTxTXdwph6ZbBFjXmW4x5NqpdItddu+ZEGVW/A1oSN/gU1bbJezbQVedBIjjX22/AWDJ+l09y10TX9aR48yuHUun8q3Obepnfgi2SzW9pIOtfXv5Klwr/ILf43lhLdxWxXrEzr0em3991lpCg/+D+l1l924/KeLrB2WRmcvQ08gi4NhlcKA4BUfuBsGyg9GIESTavB2HAYzwOqyeQN5Ow2me30+uB9gJW/3SxPhDHH1qLjtPJptvujmj0w3uH+ZzP57X/30DxAOn3p+TyNz1sBvq2CplUOTMrEvL4epcBdjo5g4CmGkB7E8Fb42lvmKLNHgTaaXomQ60ziT0kTRohAFuEqEwi1KBYzurERc6KYhdGYyAMrADb45NxfmIlnvnOKErZW+qpt5rZ+46PZbwcllnfzxVOgL15diPJcl/tnqNY/CgwFDXPPmL4jSraOARLnGrlEMxM0OqoKw9Lxfpw8WcZv8/iwzvcFyHXjiVMgp+FRiSWEdhW1q0y1Xbcro89X5UfsTX/2knf/w8/atj77Rfus3/kT70Y9+2P7uf/Wftzc7q/Z697a9ulm08dG8/Sv/0l9lIL5q/+j3/mH70U9+2i4Xq3bJrHWlQpV2pt0ZEO7gAUVTyTbpgIfyNb2DSjdX9WyDLoSgOLHSnCdKr6ubUvYAIaYgy5eFbBdo6OqtM2TbvsDfMZj68g3xAx0mCj9XYFHM71HwolAP2yJAIi0wyByaQKdMHIAV+uLIHZHE9u91u3oqDaV7VszgFw/gW96uCoVKjnUmXxcU1WS2I3HgZuPIdvKol1OL/Gop79e5YM/EWiY5g4fWGmYWXIQshRe3vB86gndWoS1cG8morf4lS5tWfFJbwMgz+vRk8NZvOhL7Sz/DX3kUtlUn/mJSvzvCwKP4yjgBm8mSkytlC2Mj3IEb+LoJSy3JZrkbI2zio4BSF4vMarewVaiDm7zCL3S0vaQLkyXsdIzyP7qhX97QT+AjylkbP7pN+GgPXtgHOnbkBe9f+aA9ff5pm84P2u4ExXH8CqXrAp5DGUTZ8pjC3YqJ3pv7dvXjq/bo/nE7uD/KpenLCxSrVxcoVUwC4dnF0tV0LypnwkDf8Iy1ypyfTI1iqdKUyYOKce1ArMm3hAdW5FORvoIpL+n+C+rsyuUN/V8au+nQv47jOWsqETqG55CVTpR9Wcd28Wxc2oW6p62gpleauYPjanSuSaPdbyjz0hd5wBMOTZ9z1dOnE1IndK5CqzTYDiqhflb2i7Pz9tmbN5CANhxNwA05SKuriGYynX4t/5U7Vtzof/a9fHVMxRGlxTR5+xgY9jjloxNwAvJ0Kz1vqpPHUOm2VlZSr4ELiu1BULecFL7VJqycAzPGX6wql5Ij9JE3dVe8QIRhWCZm/ExjmVF0hCsQHYGjMYXhQ3slXiNN7JpgS1BWBm2/IZ1G/rcvJ163yqtpBlN4mL+eyvN3w7tN3wGuckGExCmYJZy8OEv+Smtxe7DBIemxtlHSK79KyR2KDT+QmDDTFw62leN4JrXQbAUP+pnRLAjQXisnH9aXdDEpRLwUbQUjJu1klAlC4ZhcA0dQcLadSG99TSwOve6hL/3LnxBcbacqA+5OkYf6JnYoO85q74Lp07DBrZM0jlcJGXCNLpM8D7iYMbgP+AdG0uC03B4+8E0v0+C0uZXUEBA5HK43rPJWOWU6rHfD0o4D3G4HqL885oOvff2/D4v++zaodNlFgVIZUiCGHBId4sgvDthFi2JKPam4A0YasAajDDQMvLcIPgfRMEMYeavxA8cGNavMj3DzRQYGkcl0HAZeI9y9t1LFEs60BaIY5JoZhH3efEWQKzzEXRwiwIIT6c3DXxSBDAgWOpSPKZxKiaQ5U58w9tARxzujNtodZWCsN44R2pYvPgDOW7yI2upYWHApBUjGQPFZ+yoMdeaX6xBSDj9pAnwvY3dAcSsJKFFypLb45SC9W2Xu71qWyrBpQf0GZWsOyT8+OGnfOH7azn74WfvTf+KfaX/xz//F9uMf/7D9R//xf9R+eP2yLebjdjeft/HBvH366cfNF1NevnrRPvvsZxk019adclxpWkGr0M2mC53SQGDz4BqoVoIztKpBxwTBn3bIW+C0u7SXFsdHx+3g4CBnFa237WNdFF6ewaHIuF31c8VXTlKJ30cpcGOuXS/bCPocuJ2OdaVssV5iwR9YNnwEvdjx54qiq5NjeHAP+Dso9WNwenx42L72la8y0K3aq9dftMXiIrW5vF7RNnuUd5jzeArSCD/riN9LpV3182UZW8/vZrtNvAdfWHx4nPR9xm+Fwv6DjQGmbapXUb5LPt3iLd/LU56xU2nElTgXClVyhZ32GIDFT8G5K1N/sOrp5D1C5H2MfNj7XeUuo08lvW8zGmmeDBzygJY6mk93+EIr7vJMgACFtjdNlPUAMYVRllaYFY7KDtKIF2kSYLjw5RlS9a8Q5fOWsFR95rIUKfvSLpOkvT23iEkHAZ3O+brz3my/jWb2E0DvMQnZW0C7FfKB6LF4wQM5tkJb3jLJaUftYP+gzZhMeFH6bh2SzOr0Anujgsmk6+z8PB9HoLAorb49PXElDllCN4rbiY8dJi9OqVjyPINf38BTZ74BTmu6+murCsfPQ3r9zz3yI4o55MikGn9e1qNN7oFzfblsV1eLwPPFLlcGlQO+fCOtDg9m7eT4OJOnq+uryBlfktuBlmvKvkXRLXlpX0trldwaIVfBeUXZP331qr32Ngfa4o7JtTwpHZSDnS89F6Z8yqQtOJOWFEtgKtnuaSi/DrTrqtewlS7/KheLd1QukX3WA3iSwr6/QvbU4kXJnKyOhzfkzM4xunDrlacJ0l8sKg9kVNGTNHD+kI40BoQHi7/Lllv8AjtJDNc/JE+cZSi/9ZexLqFj8pCGfJquFGoSniqUP32PMMeKjoPwpWvkC76eN4qd9OCZcSRPa0F7JG0plXjiN7/GRy8n4Wk36VImCizhHpGyrMDk6WSjElRKw8w/JOdfqrop33i/IOU5zcW1L4shM+FFsIRWJcszPpFO+dPlFiUJIe3hAkyAWwh40K1jbBHDwwvWkfQFY8DLmSdhwU3rjyCflV9+K/pqk9Dw4TkI1SGfOBEnE5kTf6Dg3aTnWbpNeTXeTSyfWnCUcREQKKbTtMvebjrdyohbuXp4yh5s1buM/m5M12FsofPLYT786Nf+Pm36bd12NFddumKp6Z+cs755pkHsnipX+qy4thNYZjdxrego8JQGGbDpVJoQbMgn3Vw1lNmjowSHanAVy5ulKxTE02k6b9p53HaxccVVhUal1Gd1wErnnYVKJBVLVxrseMb3tutCzW9+PzS0QtT6oejidtVSxdKOZHi2Z6mfCoqX2LriRwB08s1ZB0kUUjqy9bhFAbJ+bgHbucLPmFCOsBEVVrmUNn63N4MOsK2rcftZVWIwoeIqOm4hMsSibN+10eq2nRD/vteUnF22D5+937763lfb65dftu999p328u6yXc8Y+I6O2vzR43Z6dtpOHh0z2Hqu8lW7gq67ExQpaK8e6JaY114oIDS9k4hyXOLmk/KNs17SKyt3xETMUAcVJFdM8jICPz91d3B4kIFbv22/USS1lFuzV4VUrYbcIXWcYLiNPQa5Rwxcj+dHKHrjrLK6tX99ixIgEtIe2pi/ZsLgj92zjOvL9gil4yuPH7evPXvWTg6P2pvz1wzGb9r7zx+1Tz7+Wjt9/aZ953s/bG9Or9pygTJwtQJX+EhBwWC541k02lxFQJ7O29uDzSw8JCnhLqEyaEiwEA2exxPhMNDLHhCBb0Zgyssq4H6Np45d2IegSZRX0hMvfE0piTisK2WXEze/GmxSaOItoHBKqqSJM89qt8FbcPmlX3abnznlW9usBL95HQQCEbe/9BcTJ/1gjLNeKUS6VN38S74hooQqfR6/Y4jDkFHW2FVmhbrx3hFa33G3vvYzEwBHPpVffONlxyuISK8yynNvTDzM6ABHr0TOzCln2qb0mQltO7J/A0M6y7uurElP7529vrrKMQdQaF7L4+rnGNnIEA00Vyt32pR+XvIAWoK0SoFfznl5ftXeLPySFTWmH5ds89xmQ16gRICytY5coJ/cCwc+UxY4gF/Qny+AI3/YNln5oD7yzRRcnjx51J49eWxvglevg7P0s0U9rzlWhuG2z12gIF+cX6RvR2lRIUMZPGVy+hKl9JI+6H2W/Bt4qtomA6WWuCgr0KjuCtyp3Y4b5B9ulcodbPDP9jewwLn6gRjKLwQJgzD7fq4Jk9a2LLToPCbWCSSPD0sLX2NNJ9+ppNomeJNZ2al1Ncoy3O1QsZUmMqXZA996kgXMAr+MIcAQXhWDAWfwNrxS1f+adBWsbtKvt57vxmusc+9TXQm0TpZggfq7qXRxpU5d8Y5buWb64Gs66WD9CkbgSnesRqiGZUKhDMHdFZjeFubvYWlj6y1sfoE5yJ/qu9VXPSqRFfXwJLysnLXvZPxw9+bB76Q74yuZKSm8nGNdlmdZhm94xMmZk3Z5HtwIM2/hUXUS3+o51tcQ/uENjQa7beKVByI3hPF2vNkTtBVsHTvPdVMySAd4Ye0D/npxvdwu78RZ08M7bqmLMIbwzg+9Dd7Np+nuB2x+Ccwn3/z1f/Hu5v7/IQOk4lDYGZWdyA5soyi3s1WXtqWSppMgG8WyGkKVpxuJTqK4owymYzBQ2vFx+1PxKuUFSH7JRuZPZ1GBY2JtWhQ138jNtqgCjNR2MvPlTW38MrDMrOKYWRM/B7pcmr0Gb3BLh3MAiQJSDRVFxnrql/PFOg1bNvQgfB+B2xVLV1I9p2KK68VlfSGBzpV7LffGGSjclgp+4CPdhOXVIdY/HYwyrRsAh7c/GXRUSsHHgcev+3hw3y2xFYPLLQpUvtwx8qwaGTx3RXuNof+z6UE7cOmAgWMM+fcpYHH2BqC3bTW+b4vxXrtxxfL4pP3wsx+15+8/b8+fP8s9eGeXl4PCRNng7XnQ1dI3Cd3Gr07QTTmhbJ78s70lIwEKHT2oYtQtvby24oyD7p7x0Wbg2KHNIjRIDz2ln3fzhdbAjGATnDyFIuEgPgHe84N5vmkunm8uGbQvztq1b5gLCXjFj2YlM+mjjN/4BZgzFMon7dc++lp7ioJ79uo1pDpFqbhvv/mtT9q3/+S3SL9qL7/8or148bK9eXXBgI5S4ef9GOD9tN7VkprRRioD6JuApyz8Vt/LqDIIUb4KhIPw/ggsMqcyBX2HOJGTXvYL+VFcIwzJG6UEvP2Cib9szVgz+Qo+icCXX8iX/mJm6QU8hXPxKTwfKMW3idSKg3+GxQA7fvOKr7gV34unz01K3XoSRovgUdAXjAGIhidJymtw/w3tb5xmu+7hrcCVDrQ1oZ7TA5sNXNN5bICOk/T5qhE5XCHJS24YlQkngpZadHaFc8DHvpJPUzoQMAGFvr4s4ypcXx2km7U94kfZKQELkjuRVmY5QVkrW+BT74NEp6SvihNl+5ECeGymwhmlsBRMdyz8Utfr88t2ygRlQbl+I388hu/p106afPFFxcfbG1TCbLVd+rHi1p2LBX3z/PQ8fXQynYeWV1eXTGSXWaE8OJi29+BpFcv0OvBwtdeJqLjYTx4dHudc3fVi0V4zcfKmCyfp19fLdnm1aEvKWkCfN8RfOJmUXrSXMke6U/3gZb+SLjl2BFFVLG0F7/c9QzG9ti74faEoLyEhm+rOVj8JW/nTp7G1Y1QT+zoKY1tRmvLAQjE5N0/hhjvUWnd5viYPFRYZD+4ZR2JJB93tJ8p9qsAEXKUma6pmC5woZtZKfHhax2TGrTXdNl+Ka2CCk2xYFkjhT/NoHty9j6W8IW1XGHo+4edpusSYvlyl2InHgy0YlbcrkpWzYPdFgA6jm2BC2ox9W3A1/neRItvCgV84Znuc2JTFz3TV9vBA6ECI5Qucp94ipSnhRHjBhRb7jUlc1XQ8yXVvhCnvAxuc7+BFYdjuyk1hKF80O07mMy7RlsFHRd8Shp/93yLJI69E7QgsEw344ezwEmCfHnjPuG16GF10raf2rXhMJAj+KJUktU0sPzbIVP538/0iuNL03XLEq+fzuZ2vG6XcL4158vTpX0MYfqpA3HHA9GflEQIRligzOTc2DEKZwYYAclR10PwfOn8INcCQJJmNY1XMZFwVsFIsCYuy5Gze1UiYn58NVI1/j2D0uhu3uu+YpU9j7XyWqQCqrRqJr4JowxCFET/TOXgIN6uhPMXdcAVchJW4EqYQtK4K+TpPJAPCryhargz2FyqcZYtvzivR4H3rzHqn44GPb1bWd6tvgk8uHx5PGEjEU8wVlJSptR7gGyVM+kKPHLQmjwOIwtIzVXPfRGaku75EeVSBpXxfBvKt87/wF/5inqdnF1l5fPr+B+3x88ftqiu9lOCdem+8MgdF7OjxSTt+9IhBDeVUfMBDK2bSMLQfcCz6bFlwsokewoofdKeTDD+5iBiU5zrML73DC/6Dvra3g605FPYqFsltWzDYH8wP8q32x8fH+XKR924e0/ZOThwoPVPmG+U1hRDbssEPOADyP/1dsXTX5tKTtnHF9jt/+J12+eairfy+8vlZu3jxZdu5vmh/4tOvtW988Lh97elh+/Qrz/F/2D5971F7Oh+14/2d9vTAFVOUCJTQ8e2iTbD7d9ftbnmBtnnV7qE1knR4o3fZdtYLFFssQnUHYQsTRRFx5psXieTXKEdaaa6KrLBdQUus4VTKevX/PruwjMCR5kM7aXxWH4Wv4BHp7uSmX/7eB5j0vmLGKIo51wo+OfuWAQCb8LKWGOXZcixPOPYjreUFhyq342JacbSc5PcZt8/yZ4UCGkRIm2bAR8Sc7FimXqlDgTmX6P2RfvHm5m54xs0ETP+tL7fUW9033rV5O23L9QhFbtyub/bb1WqvXd7stku0qEtIfUEHuAT4Gc8L5lKXTEI9G3nNc50Lz5kMef8k9n7EpIZJ0XoHuPSnFeV68fn9eE46rycybK9dkf+cicjF6q5dU86aqVEDljMNFTC/+a1iqYI2O4DH6buPHj9tJyfPoftOFL/riwXKJX2XWczEz6tSd7eOVZaka8msUtTsOSXrbGetdx2O24zJpO1eLyLetcNHR+3ps+ftgD5Fhhx78ZORmULaVqEx/KQ7o7V+GgQrb1RIta39TG4Vrm/+5zvlJLCtVBjzgQT4KG76qWf1nJRnZYunsjFvKZOvr25lNZz0kT+6CZM/IhtiAZ66Y+EDUbGXx49b3lORVmGSY8JblKXS3XdGSgmD/4Q/wC0l9aEM+dWy1+AmHMeJ/t5BL8tnxkHiKmwLj/QF+6G0qrBsfePv6cUhhrJSJuWLh89tW3GVtvIXbOGlze3j9kHstryOGR7K1V5G6gy87rcvFh0qLOn180wdLEuYFZE8WakUV/jHnULTZ8wklc0ygicPZvP2+ATZfXSEPWjHBwftcO5X6ObtyJffrAv03WM8gtAOtMhGFFImTru0V93DWm2a8rXSgfLl1F5HMZNVy4rvIIMSWfUumuDf1E+KaPw/pB1MZOKQTnpqOl3c0ShAwq209sMOv55v2246jB4u7O0wjf4epjF82695gPhPufnWt771bebNf3+NtHMrWEWMKqIM7CPsHrejo+M0lId537x5jdC7hKEGYQBTyYG96lEq45JdK9T/Lo2rWKpk+CUJP893fb1A2DDooiz56UTPqrkNI+mKoHasdS7pVQFbMjN2NcC32uwYdsIqzRKGTkkZDqIRjuBSKz3AZMBxxmPHNEzlTwXOO74Cx06RehfDCNLOvGJG5RUzMm26DYyrAHQF0rfoxNvE14urCHfRoRtQhufuwEklgnCFnYprLrOGdtZNJq176yifwRzx0KYqpMDYm6JMj0txtbN+/OFH7Rsff9x+/IPvtP/k//3X2/P3vpJL1t9cLdpv/alvt//Bv/Fvtp9+90ft//Lv/59RZO7aX/0X/2r7y//Nv9j++n/4f2i/+7f+ZntFutujk/aD89dt93DU3vvgWTtikFGZsP4q+irvS1fnzi4jULtg2zZp0/Rg/8RMR3UseUeeSBBJXO2pt+ahufSFn1QoKTLlKQjtT5bvDNcv+FjfCAfyevXTySMv//XcF4J/cd12lgy2l1ftHOul82DJgF6rEyoj4hsFFhjFf05moK+rvSh8fvFnCi+horfZ/T4K4WVgHoDj156M2u/8c3+qPXs0Y4ZdNHh08hieQglggF+hKOwwWI8PjtqXr1+2xfKqjSYoHlT4p1++aq9RBM6v7trF9W07w31xvWrLG3gSLPJigxzEgO+dhQ78GQxcpRRfyg/rYwvvandX1WwXCWVoBFL4W1LKkWaoXmCKxFOWEy6J6EsmXryeAcj01D2DJjR3QE87w5PZqpLGAw21EWg2EFaFQQEKMinDMPFR7iobSvjbp5wiYRy4hl+9wEHq+isjbKx8YjlODvwr/CUEbuhVE03TOJjIW/IaAeChqRUDW7nKClxpEiMuxaPyHGQCgmcCy/pGtcpU6NhpSg4hO5DJt257u/oX/gWvGjzhXyfDTFgcAP185ZyB0jCkTOKlpecztfYpx00RJ3sUNq8Bu14yIcH95MmT9sEHH7Tj4xNk3G378vNXOZZxdXHBJJKJD3w+oh3FdcEEZcWkRjqp50xHO+3wcNIePzqGV49RQJ0Uu2q5y0Rs1mYecYFGC/r/9WqBoukl2nPk8W07fXPW3pyet9fnV+2Uci7BUwUxL/HRZplMSF9Rp1ZZdABuVrQoX3w8Y+mVR1fkvVLGS0t4LzwSgkozEJV3Bjmh3+i0+yB/5M8ottCjWswSpWa1bU0WBVHtkL5jHlOSKIqEsCnDa+HMs6LPe4TBb6672xOeDl/Sbo4J5A27mNefSMVUnZOS9JbjgoMyyzzuLGwURqS2z21jvdJ3toxla7bDDUtOgnqebnv/q77wNl7dGNeVym6sQ88ft3UY/BuT8qRQlSv0lEtde/todGvTB0lkeO/rHbf0X/IJzXTuMtrLJI/KZXapMskZPjbBeOkii2+pz/BPaIf19XV7xWT/Dfb84rxdXp63ly9eI08v4S3GBjDc8R2DyRxZ5hgCfuKE9ZiSyIln6qU+gkm9fRKs/Amu+ul3nRa9fqb1Ly8HmWagSeJwbxt3BEIrUpR6azp1C2MrLmWJjyFD/uQZ3Brjw7/vhHd/x63j0Nuz1+OXwnzzW9/4D9v9/r+6vkEBYlZ+fPgoZwMd7E8enUSxlBHd+v3RD7/fXr16QUetmVwxox08ZB0YT8JKpBqsnNGGMKSd0DnnCDcHVA/Eez5R3pAJbaxdZvv1IoDMrfKIYqkCh9LnyqFUTUeSmWEiO3hmTA6KWMtV4eszuwgAAh043drNG53UowQDwgfFUuGhwKzLgavR4dzA94s6CiYSZZVw7Dk7GnrNzEphk8+tMfgo/E8vTjNQuxWukuqqW2bcpHWL0oFSa+fy7KgvI92juN6Dg5eG+4nFp9Deg/AQKteIZKAGP9npgyeP2vWbl+2Hf/j77Wtf/aj98IvP22evT9vRs/fab/7JP9PuaL8f/v732p/99p9p/9p/719rX3n/afvr//u/1v7Wf/z/bD9x63cybd89fdMOnj9qB0ez3MW4Tzkquq5uuMqaAef0MquwUTrC0PZl2wScbUusEiUH9G3rIc7gTceAIVQqFSoq0MKSJmMEjW3rynXonGYomNJao9vztF5C7oDpNqOfprtdLduVXxg5O8+KpduJKmXewakkc2Uk5QiS8nMMYuQWji85+d32W3dDmSnvtpntQ11VKqfAOSHR4d6i/cZHz9vTY9uYwejmuh2j3N4zaPp2e74JTpvM6Q9LZtUHh+P2+Pkxwg3cGYx9mcj3l9El2hmK6KuzG3hilZeCrnyJA/fVcg3f+9axyrSrgwooBBM4wTgIN/CiPlllx/rChnWTl20IB1jr5YDswFvhqXHRFX6Rl+2L0sCJTz/vZr76ilANzhrTZLC1P9HWaV+VTrdFeRpmWeKafmbDDkZXiqYRDeZ/lPriCdt3gG9KeUj8e1wAFK9k5YiunSc26WOG9OERQ60jntDBcGkn7AqrFBqQoow8tTgd7yyLqXBbYeUdByxXAUt+CasmgcJ1BdYtZemUlaahzD7Iio8rzvKWCrt0Hbl6SLlROnGTpOi6ptzs+NlBqCPle3/rFZNRn7ZLBlv64PXlTVsx4XZFSABgEJpKM1cE/RqYT5vPl5qm413k86w9f/I4H2bwe+/3FObuh58sdSIuXftqoV8NGzNpVR5eXjBBYxJ5ds7AfnrRLlTAqJrnu8VSuSj+ZaAPbrivaK8fnFzt9Fvj3vPpXZ7mz2hOvI1h9moz26HavuJoOS2+kieEGSedTUGE8kUjLml7fv43XbULdCHedCMm8raD/OJY4bGmFWOLiuXV1RV1rxsb0igAF4+S90BNsT4dxAniXzhJPz/5OUec7IukzyScNpMWXtXls8YTswpAOOTEVuhQR0yirYWFYlIn00Koylswqh/E1zPFnTbxR1Af49JH/A116KbGYfx2gyHc9B2+sByfUj59O/R5xyQ/f6axDPNrxQUXtIZDsalJ0jFJIK76henrCiwXexzjlW1jwufTUXt0wHh3zITo8DDxzNIyWVLp9M3zN+eX7WcvXrXPmLS/YAL0+ZdvmLhfwWfKpB3a1/4MFrRHlExpZh2sqvXkKRWz+4E7WOJW0Qyt8GtSf60BA52M7+GdpnlKL36mk+5pYZ9D2p6u59827/p7W2h6Gdtt0MM0ptOf9h7C/qk23/zmN3/tfuf297ysTV1xPPItw8fZblbp6isrCoEPP/xauzg/ay9efNHOTl+jfCxhIBmtZnJ2HhmphG8xbe6DJNzGdEXDQ+65/w0i5Y1AR5RQyoaB2Dn3VAOhAkAFJ6uU+O18YWrTM3tOo+COwjnAry11yodL3LpwVdJkDpJLlZUolqUcuhqqMlLlo5goBXUBx1m35fnt6whlcPXKDi9sF2e/ZCAs33J29VIB9iYXZHuYnxkzoPy0lryRM6Q8Hdx27krZMuzGw/bAfo7y/vTkpB3uT9ueW3ngdeWqAVV1pcIBx231A8oZe2UQcd/49Jvtb/x/frd994sv2+141vYPjmmzoyhBv/mbv9H+zJ/9Z9p0Z92++7f+ZvvsO99pp9DxDXj9ZEk9UNZ2UbjojwwyHknwDB90p85OLi6vlxvFMoMhtIkQpzK2cbaWeKqwuPJcK9wOPFIvXY3uXm+6ex5WgX/J7NPZ5hH1zJlZ8BRGOg+0UCBI63QgiOUkQeHt58oUSH4WcnF1iVJ51q6Alfs2Fazwhm+NKxR8KUGFVESk98TZ8WwKjvt5E/2ONnTr2ZcbfEl4d73IF4h+86NP2kco7b/3d/52m+8wmZrvt7kvzdJgM3hoCl1m8IRvl3tPoVfOOOY9foZgfO+wrVBC96b3bTSn1mNwBb6D7IJBBz2yLbQrBvLrOxSDO4TjDTPzZRTOi/NblM7bdomiec7z4tI+A/O4wk6ZcLWsTnm2F/Qe+FeBSe3pD7SLAkrSU26ugoFPaigmiPg62uEgw0AgvaCnbWHfNcwJkINQN/YX272vdEThw9/7q2H6bSvT1IsnlqdQV2CDR9q1hGuUCf94ZgWbshOdcqpMJxoiLNyUmV/xnjAIxkeahKZm+dMtD1mPpMVa57r2RjvIC/M7kALrhgEs99O6zO0wSDtRJCSHd/LCT8GzHmbeFvAqjvGLE0hJ1xyfIay2JlVCduE9FWzCgEONaSlojj9UJjvcH8VniVWW1MT4vl0zIfEeSa9XA1lgeQ/kbimVyqJcaeXA7XnQnXZ0MG1Pnxy3J4+PmYjZR8Gf/umZVOWofU362V+87kc+GjGZlA6uwqtcXsCL3mVpv5fi6/CP7SuyGuvrX9Vb2Rbe4KkqDqaZVMmr+QqP+QQkTfUHRPEa//SQphQaoaZ9TaVsx4ZGeMOfpiWLw7k5K4dgyifNHG+c8NeRKWiM35s7VtBMBcVJfylQIATTmVM8VE5ieJRrgBm8TGIfLP5SeZVvTVPjE2qK9WGySWxklSaKTQc4wNHo3OCMp9xYwreVygrTX30g9MM9ZI1fR1dAwqPSNs/Bj5UO5rcc+10mnLhrLBdmslc5lm9jpkzDjNdvE8oH4lH8EHimoXjL8GhRjQ2qbQUD9iF8UCzjtk84UVZepcchXxkLkGNHjKePjg7bAXJ6Cv8eMB6dHMzaHGtmz7Wfw5evzq/a9374WfuM8e4Mnr1eISsXtDFyxzPTS3h7sap7hEM5cJNo9QJXahW+0urtE4GY1A8r/kXEIXigAyb1Nip0ICwe5a5P+TnJYqptMeYvV4FMugoxpihZ6bWhc2/XHqY7IRWWZ/7/U26+/vVP/3fQ53/UFK63Mso4WyXZyuXn1m0EHwT95JOP2jFMcI5y+flnP0UgnWV1MGnppA46mUXZ6cjbtzhtWBU4VwBy/9vA5Gs6/qajDA3mdrjwnBXaIVQIXA1QGbPTlsAnx9AZ/FmOV2S4oujqYZRVUuUgPszcG8zzPCqDbvEvozgxkJC/Vj9csdSXIPyZ3ySdg+6Nh4yB4cBcK2M30GmaM4AqlqcolZ53TF5y3pJ+itIlFN8adZXSN3L8BGSOGyDgZzM/cThqH3/wQXt6dNLu0EJefvkynzg8R1F1u8xBy+/4it8eiugMnJ9OJu3DD77a/sZ/9rvtxxcX7Y68tyO34mYoqjcZiOYTFCKU0PWLz7M6h4bVzni+QnFvswMGUSWDW+BgC+0d5D2wL+mcCToQ1YqVFBk6lUmhZQ7Eo9yqQM/nB2kf01gvAWUwhX6uHHgEwHN+l54LhfaugFuWFzDLA33WJn9dnl9EebF9FDR2dOtvmuvFdXv14kXe0LUtIgQiqBRaxW8qlmsUS2H5hu8cOrmi7ItWvt17w8DsgK1MGbnXfnfVThBuf/Y3/0T7xgfvt7/5f/+/tp3VBcrmfnuEgPNM5ZR0z2nj4wntQD5U2KJLu0FJHrfjx+O2vL9s+3PocYBQncBPY4SYK6UzJlDA9xD6/S6TGXj7Dquyec2/KzTOi4v7KJSnl+v26vWqffHldXv9xlVyX2hC2cYul2450l/oY9S2TXbcSpo034R31cWBrZQ3y0WJge8j3elviR36m22UFcX0UYW+fE8/AZYDZ98pyHYv6ZJHMMIlT86n0QdqpaMUQN053oFgr7hSkKpNFer2RVifOI1vKruKKjY2YSkCpdyqSMht1asrgb8qD/4iL0ADMwooiYgBR6DxIKroAf42Ms7NABO4ooA790fiXNMfo1QyMAmv7cNXO4VnYFlADPkDwAkijsDES5AsnxdNUsxQF/qfg6pNYF8Y7dpeKnmurEnbOgNoWSX37H9Fr5xLhEe9RsyXbCzFY0eX8P211w7B40BIuH3X1conj46Y4NKGuYIJ3gY2f2lft/NFzpf9im+lKLVPeTyo7otXp/DeGRO7ZWh8Q5ZKh7FiQ/3lMZ+Rfw7otKnHQOq76MCi7q5g9pd/bCBXu81fBAIpnoFlCRbAv/yqAP7kSfEalKLB2paEFk7Cw6Wc77zm5NaJrnxk+lxXRrxtaL010tl8URj5EVWghBrAFjyUIN3w9xLtE5kQ8dOd3Zr0GcsrOSSQjk/BNUi/juKNoaCYhGPDZ3jEW79lCkO74Y+gY+nSr+pkdv0x4Xus3iJW6m+05dp/HdOckBgGNpXe5AJKiI/KuynfPk35ZYNcxd1CS+HgrzYqOS6w3K+K3HRl0vHX/pBdE2nFNMQJVrbBKd+J/oQ+MWamP4afZ06WkNePTg5zPng6P2z7k4OsTH7x8k37GePjaxRL5eL1gskZVVzcMDln8nCxuMzYlNsWoKn4RvdwkUYaitsQLj1S7cEYFj+46ar6G1Cp9Esa+3TFE0idS1pAyxCjp8OBCT000qdcBc003Y0p+lW7quMkfAgLrAFOT9Nh/VNrPvnkkw8Q5t9DAE03g4pCkp8M5dt9nvFyC8yZgEz59OljYu///8z9Way2S5bfCcWe3v0Oe97fdMbv5MmTmZVZWeUsV5XbQzdp3BguwLQl1FiyjaovQCBusAQXCCEZ1BetFhIIcWEh9YBkCws1wmqkRt1YarXdtHrArnnIyumcPPP5pj3PE7/ffz2x986sMleuqox3x36eJ4YVK9ZasWLF8MTT9vZ22zHGgrOPGoGmv7TT1qhEmGwMLiXLMEnl8prK1aXwImrNYtqo6u1NQ6t8R6B2hjYIFewKxux4ukwHe8KzL8PASBpPdThAx2fGwDoARTw0MFUEtmXTyRDTZoYR7esLHH5lAlARsjQ+6hp4xdlcheVLJMI4dekeZW8HaCfrjNjW+kaM7Y8+/iijo8iBb35jEEPUNu+MK7X1u73X1P1qaULHtpg3sr/xM++11zC0zg8O2unhSdvfO2yfvXyRPXgqbKf8bRSXGIjuP7w6O27LwJ5ilHjm3sEl+Gyut4VHj9rCbAOTYxTDy/2EQlg4O2rn1DMvyMDLI2q1D33nV9Yyq+W7zO2ajgw60AKL93h1Rr4+RBnVOEqgowDJlpleDUsHIZNp9tFkhEw+aenxNXa20tRBhIrFN3jliYaig4UpRvlUXsAzZ2ik26sXLxm0HEROtra3yIMokdcXRA5QJh999FF4oEJ09OvVzlORszZplBg4wvL7yhq8DmScaS5mEgdQBwLmubw4alfHR20FhbY2wfg83m/rGJDrS8ttDSDrGN7rywvtEUpuBUPReUJfLrbDPzraa6PxdVvfQmYWzjAqqR9+cUJdRsjoImUBdw787e1d4l4ANgTgGXpQ7xvCrhcwoP2cHgbn1dUCnXtru/tnbf+EMjCGNT6P9xbb53s37YtXx+35j/ba4feP2vZku+1dnTEA8cso9+gxou1AZ/dyzuGLDvICOkMlZz1DrKivandQhKuzMbTbtD86AdOBujA9WsctAKq0/rJOdARtWj7XoLLal51ZZg0iL85uX+SjAFlavyzlrlxkhs57yrc99X1rMSzAVRzlbZiZB8pMuGq9DMt04jzHaEJebavKbsx/8tn1uloS3qfOwFZ3SAuuzljm296pN2n8tKTlcZsX5hRA8+LUNwK5Riay95AngzSoDDebtKQmxQtD+eed1MrsW2QV+jnYAgfzq4scdGYpPcaRvKIcZFVv+efoQPe159xA6Ahy7dztGdSNoshDuQsO6q9oV6O2Mh0jZtDKuls7ynJ/tzPXDtxOjg4IvkIXrmQP/Qc/+ogBzUtguixfpx5k+5LVt57gLz2VBckBG+nQHVxDYdIWrb06IJXqVWvT9oGFxBCOtMojGWNMcx/PvfSrfmDQ6z6b1mvoR0oTmyJyUOmSFmSVKw0Y02vQxpgYfpZrGTF6iR9yFzBcTyXSHY/gLxFwGkjpk+Bh6C6vHMzjMxCDDyKXMsTJwQ95ub3FObJXqOSf6SSg5fT6V96CU/CsX9GwT4AYF7wCD2CkkVnimGec9BCOZVlbg4cagqv9nXUUafE1X+mIiktlbl2v01CNPIfm966Fk/XxWR1cshkZx2vw692m4VL3jAH3yDZAg83Xqvww3MJNPlc6BgeNTn/qIzowYMILBO8EufO7/TfoK7fNzc+5x73k1ekGevSGvdn8dr9txL7tjP7zwheExPXS7W9OPijHboypevksfUOooY7d81RhePdY9vvax++9+RI8pLxzXZZ0gYX3KXUL7CENZYfXlpnQSv+H8WIo6qfXYVj+6yi4/3UMMoQslYBYMcT41SZtlLBCigDYGagINTDTAOhAzOMShBV2lsuRuMZlCC4juUbAIYdGpZ28HRIQI3Sk8l/g9PJNLuFDUoTEMxfHjMiPXArF+DIuDUy8Itg1W6lQi4PhzlQtoHDFK7hzlXlrGIIeMnxwgGGJkXJ542JOMTftIrh6HYQBr/EMyKFzdKbOUaqNBXhrq20b5fzxJx9n07tujjQLdPhjjIIZQ6oVjTbq/ALDcPb20/bkq19tbz192t7Y2Ghb0PKLTz5se4eH7YiR14uDfep52g4xNI9OT2pPFfnyJiiNYxX6bs6P2hWG1gLG9vX2RrvCOF0Yu1dlq+2S/xqDcwrrRtDiHEtln07Jt8FtcIurG20JQ1mdco0BenOJYUJjt4KZeaERX9HhOkudjgN6DCSxP0szzJdxkAUVhS/YuFR/q3DtRl0e4lkaGZYZKmdnNEg1OijrtSdP2urKagh8hfFt2i8+/7zt7WIII4+rq6vhV2acKfv45Kzt7u7G4HUZN1sejFduSUFpFgbv7WDJYH2Aswyv8uIUBajEnCm1w76k7p4ROSapS94MYeDzfJshn1vjaXuI4nuAFenM5QRlt8xIe4xSQdLbuUc07e4wop5v249mEHUwLMfnGJYui5+Dt21BGcdrD2Gc+TKWRuUNcglCaCnCDaMMLODcWxOX0i+R0SuM3ZvlMc9ryNaUchfbh//kefuNf+877Z2V19vRzXF7tr/f9g5c5rxuh8fnMUZPLq7bmXs3wwPqDW00nlwGnWRrwTLK3LaIMQPvHMDEaCON6TJbD3oacfJxAXmbwzvT557WWkZXZ7jCgXIHbrLwnGyGyyPqIH/sZJ1hcVDm9pk6fuQEP+zjtbNwfx88s9U76BFG9inTru3Eu7Gp91zKxBsWXWQdaecIiveAi/Hnm9CeCVsv0CVj0YK8zmz6ZR0lNlsOkNP5JVIBLwJffSTlWIS54Zv1RxZiyJJm0GJpC7rUX3k0kzD4i+FsmPQyvz/jcepFdawz7j2fg9VsV4CufYZTF/1IGqtRyNXFlw/PTt0TfUyHeZqOb9lBEDCvkes+02Rd3OvpSssVbV4d7mrDyvo6RuXztC0nEBxAgGjaaepJMRqS4g0CKdYtQy5BavAQFfjeObCOMS6tgJF+Qzrg/N+9fIhu56nr21RroEt0Nj4d/T2X/mFwJpUc9w0bXU8TfP0jYcUrJ3W9DaNtCij8sDwzAib8Tpo7w9JnYZuGnDFgR8v2Ma6A1Z7+ctJFnJyMKS+cjqP3Fie8pCvRwQ2QhzTdqTP1Ottl0QTcBhyTT+aS1zpXWNFFfL0aX2SpOJ3pKi3lObtMO/jDDMvIpXwHqdR/gE82cya8DGgHGgx2IjEDPur8pEG/EOx5zdoMGpLT8SRyDoGRdXTMIm2BgdFIXUsZSGHVJ2287AmJdc6NX8CymKVr6HFBiehzhxB0RO2KQfoZuvtMu4VkzpHOY7AGE/kPDsq2x/S5dO5pLp4sckEfqH6K/MqD1KDuqUie6p4/ea08GSReA365H/7/YU7aSa8/cF8Bua8wC8lj3C3Nccbfi/rpc9/4xjdWTk5OPkLpbRTihW43qMow0BtWXkansyHeGULjzBujAobIMI3KzG6QQeWrC7EwNvJZMdLbsQjHdCXECm0JehmwPANThWxWl1AXRgtRiod7ByglOjeEMfjgxDOziBoMKE0FdrayEiGuZXyVBWno7MYYnCryS8Ld46ShouCLQzVC8S1fjaoak1HKXDoKynbUZZkasGuU9eLFcww3Ww+0oWdbpINfPjxrk8PTtoXdtj6/1F5dn7XTR5vtzV/8hfYexuUGiv7o+z9sL5591j7D0H2GoB87w3OKkJ/ZKdggHI3R4Ggsvoji8sKEwPnT87a2vdmOMIZ2RXZx0maTtXZCnWzYE9L5bqR1OgTu3skpceC1rGFhs7VCNfuhhx0xCK1jzi0NPcp3WjjLkBki0md5iXBH8bXMYQdYnagzlpEJ6CrPnJHx7L0z8DBMQ3SK8RbDEa/xp/FwgJHkXkxxzgtYUTgYW+CgUa+SsjwyiRAjVqqg4QAPcwwFsDVirMsyZbgf1g46y99UIrNlYFk8viYNI2dw86s85+dH6Lh6a3x9NGmPMZifTEdtbQzNgTkB6ArKb5mrbzHuvHjRJsuL7fHDdWhy1BaWMS6XfUv8BBqfYmxdYKhg5C6CNYhqXLqxM8aL5Hc206E8PL2hjLkZbcHRgHFTEnN/swIHV8dtfhlaLWEC3zxoL/7JdfvNf+t7beGzi/b6u9O2tD6Xt3mvUKQnKM1jFO3hGf70JkvuBwwsDpEnXxo605/T2V1gfJHm2jXPm8UYpc5YLlNvz4l15l6+pINl8DAHws6ya5DdYETC7ChXeZbZS+ph/dJW8NnO4gwc9PGILU91yLeryZq2plzLN40XOwWNTgZQnhLhku8hg6wD99Eih8qC8hfZoiyX8PMZQ40v5C6z8ZFTwKoXMIDtdCO34iu/ho5Z7psuL01xPUWm/PyiYcqWk7Ypqwq0q7XBR5b5H5nzrRhFLV5Bw8Vw41pP0I3/RsU4MkQY3Klafe7O+KIxscPVTtcO3rfQrZ+6zH7MDlYj05lI3/JXvqV3DfAdANpZMliCrnZz83TqGry+HGn78AXE/d1DaHxC2hp81Z7d5ZyN6SyOPHVFwepLd8iSeiJWuELe23xPXvomnnJsd6QvfY9HFstYV3ckc+pujnqirkIn3xCd+hf0uki5ol7FVfxPuAxWld27+J+86nr/49VbdZl4Cz7GPmmlo6VqePgsX+RlYeT9gBv30k5j0q9/OROcb2zTFgy3DGXPLRP2LZk1iz6FjvDpPr5ZzhaNQTDMd1eOsAxzEFUDKfGWrtyJOF68cMBUFrpLfcjsNe1nkP/IS2gw1CowuYE21rX0sQGpSPkUZZmVP7C591/lLxiGRRaRLeULpLjaqmwveNq5Z7OKT17gRe7ywm5oJU3tTxjwkMdTO1SXsTGQeduxW0Qu6UN8Ttug75w/Ql+fIctmReYulzAox+N2NMW4BP61+gnMUbHBx8pkVS51dJZdPVDtxNlWz1G2LdlenL3XdrBmxl0Spk9Ne33hm7SJnMqXNFQidF6JD71NkSj5Z756lrz3XWhL/YGae13JSyKTbyj+p9c9ffru31pcnPs/RLHxLM4l2KkF9RiEbKigYbWcwzPJJGctnfpsY1KobCVzeetaAroXJzCBRTQMRmB4lGGm9a1fZ0AFmL0fXNMI+dNQUaFbli+zKOsahGfHjsqHOLLILDsc99hUQz5LJ+ZMmkrVZ+uSjewog9pjlgohVAqrDR88bRA2Yn7plKyjOODTOAkIHI0gAPgZN2nnEtaUeuzv7eXNSJtSGof1xbBceLnXVo8v2joWwzkd1+7GpE3efdoePn7c1gk//f0ftL2DnfbJ2WF7TsPyjL4bjAMbhC//eMbd0mxKI3FODfzAfcz9MvBna6vtENr4Yo5793IwO/Wy883+FnCRPafUz+8CezQIXEyjtYKqiGoLADOIi7SQB13BSAedfJbf8kFaZBsDaX0hyoZuRy+k3Af7aiSOtm1wbmPQyNQoWEYha8QKQ8PPN2IVGF+Q8qUh6S2vHaTIW88QFafMVKKU+ixMyiBtDkAGF/mSQQNKQePVGVFfQnNGVoyUC7+yomzJKWe5J6S3Mz45O25Hpwd5+3yKhbFCfWc3FyjAubYCj2dUfYbwOns5T3n7r161VcKfbG8A74Q67lOXfTqbI/wJBg8d9Yi6Y4xKthvyzi2Rl6rCqsHAhJjw8noMPhMZS7oleLTKM8bl9SoJtzDK1paAJRfeaAe/sdp+5+983F792iftl//Ck/bwK7Y1aAud2mTULqnTGeP0s+v5hppuh7SBI2h1gmCcury+T5s4nWsnexdt78VR23l+3A64Pz1GsRLerlTGGJO+ZLbopzOXwR+jUn5AP6yRWsaHp/ViyTJGLZ0oNFQ4bS/O4tgBpKMizcQXjpZd7l2kE9bY5F6Dnrr3jf3YoJEtB5Yaly9evGpHGEGHR0c5INxlYGc1L3JsTHWOUcEQU17bYq6xbhdoAyG48gpsjV5n2JUWw52dyRvuyJuzbn4XXNlK5zevvCrXdS0do5TpuFfevODSQSTEVoSDHqo6wJCSUPJV06n/BaM7wwwpPZNnHqNvLHPIb0euTMfIITz0ov3U0S3DwEuZhwZ9+d3O2HnvTBHhasarlgX9go/7KDNjQ5vQsLeN2qE6Y6OzeE+GCF6WC1RpY/Vj2BBiPdVzFWfHXD7tPWmhPxmSBhC9jrV8bTb/aw14rTCL8tES/U9LiT7KE5HpZ37CoYXIE4i3aX48bclJoMawrFCf7xuW0lcs+qSGLjQngTLsVTjWz3vpXrI/4upWMOTXyQ9kPnJJOpLEOPHb8ZcYQcHWfgY6dZf7CJKwDSlcC+eOO5KrzoH21svBXfIEea84cFaPGlQQ/AfuRsmXlAkcwqoeKSyuaFWw460v0dIh9SU6afAlm8QFBrJGJbuxmXTEpTzylXFpOcpEDebSr5B2jOy6NayvfKZfmXMmnb6a55EyDwzhEVmwgeG++OgR8Fg8pm/dOWyj0yu/AQJdFtsR7WAX2PuzUTuZTtoV9yK6CKxwURpCpwz0ZNBQr16/mpSgIPRCXnajPzLOOrm32a1zrnTZblIfaUS8g+PSLx1WCuNf0cmr4ZZv3K0EGEl4+JGE3KvVSNPlz4FFd5ZRoT+l7tvf/vbihx9++D5C8aYV0KezztC0CGA9MxvRGQtrumFZv6SsOwWXDJkp4DpmtGC+eskFwtAxxYgg3s37jgg0+hwta+i5dyZCpkDCLAVY4xFKBg9filEp+YYvgMBEQ1WmFakdLTo7JRP8Xq5w3PcnkxSKwKNDdPmvBEoqmN8lUYWkjEtn7izfBmA9axR6V1YUPfmlg0aJatZ7l6/ypjJkcInNWYdVym8o8vNnL9vczn4bucuYtBfbq20fJUQRbev0om0dndH5tvZs7rw9owP0YYnOb0S9fat6inG0/vhRe3F02F6dHGamywNnZ4ySrYhdZt7IHDpTpbZ32Kk/ePvGnMsHfs2HwMzeQaKiHXRPNmkf+hcPdNZfOsiD0ENESatek67y0bdKpa/K1Vy+9Xu7P40QYbsU6QkDIueLObUUa8dYhiNSlZekMuKVD+RxGTAzetI09Bcj66UFAlyVA7KTWXAhU0e3OPgW+SkycHl+nVnRldVZBgEavM4uK5vyLA0WmM56OqDI0SQoNpjfFoB1wUDhZOd53rp9sL6WZfBF0jhzueDsEPxYp+zHayttxihiScNybg+8D6jjMfKGAlqks15A/kA5nxnMvsurtghzF0fgP4JH8mkZY5iwqwXkb5EKryy2SwzNawzKpcfLbfYIXi+D29yTtvtP19uv/53P2u6vf9H+/F98rT36Grxvr9q5R3VsYLCv0PZm+AnyR701WtvaFMPVkxCAeYm/GLXTw6v28rP99skPXrSdZ5f40/bs48O288UpPeJiO95DYV/7QshSLc1Db/f+ep6cgxiXxscMEKbTtXZBuzm5OIXXyqAG6BIyUnt15Z2EdjO/L5W5+lBfrVquK3i5J3B9bbltYaS7588B4CHt6cz9gM5iHh23/f2D9mpnh/CDzGgeHhzl7dCjY2cVlHVl0/KpsxKFTLothwtx/BREpySTlvshjyovHQQChomZtn/ZB5vB3H/Ks3kijgkTnHCHv7SPxPFgu8pe85RJYFw0ZRL4ix7FmzdtLg2SNuZ0Ngltt4HLf/WORmflAWtVGGE6O8kl+GF7UpdmVpM423XN7JbOchY6y4rIwLmrItli4/mO6OJzz8o8rc4UGT87dXuMBhI44KMbrF2ImbvhljoHd8MkhPpWAkBbvOnSwHB3MEiW4W9qbpWTv9e2yKXOCeNu3S29SJt00CGl5vnOmUZ66QIXb1iNCAq6WVIiMAxKHrw8j96q4BRfW0TMcwdL3aN85U1x9Rjl+alPZ3vNqb4TBVdZLukUINEdnYarLvVR9tJGfM4labpzOdkIf15jU/IvOcAhWYDX++YKyL/Ihsay8YnD9Xr0+x5uHu+ti1fbQdIJkudKJf0rny1BGlT6O1gVV/DDI+qmHKVGxKe/hE4O8EEv8ep0ejHKxJBDThwcEUE/ojHqKuhcjn3bWpkx0EeOz07aDX3qeO+4jY4u2uIFhiDteZe28wx+7a6M2vFsik5Fbwof/U7rkSAD/cCP+46ndNQuUAZ8wTirb6bD9S0/ptVOOLs4STtxKd0zX7VvsqVHXMU59a8iarIKugjMPysMrKgSrl5MaFr+p+1Is/hkGOg5wKyggec/je7p06f/Gh36vyvBVEAKYGaqGFmpLGq2qoRMpvaa5JvC5NGQ8BeCSxhGuDHe7MggbtJEsTorSMPiKtGi9Ejnko3McSmm9hdJRvJBP3KGmXrz2DA0LFX6dkojGjJFxKhJo8FJ7OzJA87x8WEUpjNby+Nq7IZ7JMr9hqCwy06XyVTqKR9vR6awaFTVSykaIZVWMqRuIJqvO1g4cLK8z8h0bo4RLOV5WPIagn1MR7jz+eft4oCRFahmyWoybWd00H4HeHnvqD2g7F/4pW+1z1Huv/Hh+5Qy37aWp20JwT3c3WmnjJI2X3+jvTilc4VuVAhjaTWHIfsGuHWissFeRTlPPV2mt96IefJni4DyCZ4KsPWXhnVgvJ6aa2gp0MTJBwW6OrNS0tZbRSp/+wyFM4zObmgcZhZQMlG+DS10obFykwZmx3V1fZGw5SUMvNG0GjO+zzab577iFb7KOS/hLE+g+2LuJ9A3n/aEP74E5Nv3KiD54IHQboE4PjrJSNJlqhkGpXhkUGCZ4b/lcFXxI0dZ1qQTXgKGS917L561o/3d9ubrr7cHGDt+b/zSlx5O6ZAPMSIZuU6h8BrtY2u22B6sObN50pbaAXgcUS8GQ74MsqBiRFliMM7Nu9x4Drs0Lolapr6LKFT1HzbPjTOZY3gxnkdGwGMFRfdgoa2+Rv2m5Ft40F7+xqz9+r/9sl398Lj90p970LbfucKwe9kugH+9ShU2FzAwUdoTeDWHceQHW1YZBGEgz9N+YuVS0M0NBuIFBu0J7eyUmhzPt/1n5233MwyN/VH7+Peft5ef7LXdV8ft1f5Z2z0altExTK8ulf1x21p92LY3HzGwuWjHF0fInLOntHtkwWlZN9hHWSIGKkt1uV4euD3AQUbNYFJPGsjGxlpbXVvPSyW+ZKecr63zzODKmdPs7UOeNTI9QPmzz5617//gg/Zrv/bbmeWczUiHnDhzma/AaDUO7cIZSo0dMAAXjQUNSzuaule+qV2l53/5ai/Ko319DNBB9o01PLOdPCc/mYSZtkIb5IZ05TQE61HIRqHzDNAPcq/XkA8OhimjPoV+Zq7OSPntNPWZ1kf7g8e2VzKY1rfBrZr6VVyyYuN30Wk32bpARtu+M139CBVXFNyu4iybxxr5wqCnMbjCpMF5CU31tae06kE24FRf0esgneOJd9uMxi21gX+lY2yfXdcUjKKlTlji3w3LHu7VMuo+/6FBxf2kK1pVHvGJjoMY9m2VV77KbelbRpk6zLpRueTVhbrKch6qLGELU5d+MIMV+A1NM0gGf2eDLTPbyqiHOrTTpruOY/DLc6Xp9TVeGPI49DZccAmnLuG88uCv6HeXx3pCL/ApYzlDrQGnSue1e10PN42TBPfxNVx3P235jqfx0rpgdN9d0kJrUAh8DTh1fvpjfs6+x4CGI7LUsBhhlO++Yftnv9yzPZugX7EEDvZb291t05PLNrd3hqFJ/0L2PXTbDnriYHXaTocZS8vQbBVcaGMbGWSscCv8bGtu40roULfINWH2bdpBthvf28ikRuSiDPBTl82HtqHx6b37NfOZYvqwDB6Ab5kRCXOCi66wqDDp58cN5LkRlBQeiF+nqXj1PD917p133vk1kPxWmEz9JHoZlnCHmof4qYiMIAPxEtkll6oWhMX7U5vOd4ESWK+8zIMRArfTlnHOZik4eVmEKGcU0tl7nxFyEVcqa8TIUAPPZRYCZcP1RSENAZc7JbqKuCsGiiaMehhOXmew7LwsTAPIdmK8TBYn8yjyKuCM8CnjACNQuKPRoIT5pWGEwQq/s2mkJX1GYxgvjs3db7O07NLrJFP5NxggB7uv2quXzxh5XWaG5uT8vC1N1mi4GI5Y2yMM4PnTg/be177cTqHDF7v7wALfo6M2hh7Hu3vtxd6rdjGio3StcDxtC5MZMKbNQ+YzuhNDcHE50jrNQ9sJNFrG4NKYPAKW3/6Wpqazk3U5xT11tZVhYDB1j7Ln0e0KsqHPkmiEqwxCIehnB+FsdD7rBUnS8PiF7gCQN4BKY7Rg87iEVy8+kOcco2J+THnIEZ3e7X5KFTNXw2PsgfcEHkwwDD2nzhnnGCMojHqzFkPQsrlmppPyxVOaRA4MEw/QcH9OBhvIhJ2tDVyZFJfMsFpx6Oy+S9/oP9h51fYwIKcYKw82H7Yx5TF6aPMu18DHy5PDfKZxikKcYcCtzp20x6sLbWOq7B1TFzqXOY+qspOBHhqVN87unoK7L4CBKwbmFYbn1WBQLkygxzId3hRab0zb+WwOA5NR+RqGwQOM641Hbe+74/Y7/+4X7eZ7R+2bv/iwrb9x2U5vXrRL882u2/jJpC1vO1vpvtSTdtwwbMFreXO5La7WsjUkiZwtYGDO3XjqA0bJNQb5+bhdnEzazcG4nXx+2i52MBgP/E76dTvAAN3fO4G3o3b46rp99L0X7cUnhxB2kfZJBwDtF+GRS03L05W2PFlpCyj5tE9oJ/+Vh3kU85JbAJxhdb/gYHQ456B8Zt8f+VzNWB4zAMnpAattZW21jZCD5YlHXK22ZQYmN1fz7eXOYfs7f+f/3L7//e+3d979UvvWL/wSZU3aMwxPjybZ29/PQMezaDNrH/0C8+nwPb4pnT/UiJyLh8RJEGHp/HxQjEwzGBnASDiJa1Wmlpu1Y8uYIE0uypXe9madbWLqWBNUonR2Qxm2sLQ57qVIzVrygy6VptJ5UlgZVTUYNtS3Y8ntHZGm55ayfWO8OjHbKHIEL+4GdA5AawY/+9aob4yW5B/akANvrjkPEiPTQbv3GqGe0OCA0fbuIE5aWLfsxQWmuKvwq70RDpy8zJZ6hdpFhrikxlELkZdGBtwmsdMtw0jX6yeeRRvhA4N40+l6pxwaU3dd549t/0pceDRefR59IW+JVxalJU9DmZbV4dqHSHP7LvSCIE0SfCreOleEOpT6k0A8kw5YvR4kTrg/w26pcK9eGqq9HhqL1S/LZ+tVhVtm6hkchQ9+8DiTGdQpRrB5fsJZ58Kryo3+REZ8/kmjpqczj3FVXuHY+0brHPwSXs5b+R36BN8hXImEfjXYlw4Van7l1HAqQPILbAcgnB0jo9fo2ZX25spaWz4+b89+8FHbefayHXksGzrheILuWllpp042ALtgASftxdKFX+2uD2JSKlfbgGmKFl1uKj42Az6GX0ivzDjApt8zAfmFYXhEDJpLe3WD3i15uQ7P9m85XQI63pdT8Zyzgcfd8aU7nwct9NPlnj59+lep/98qenaiKURUwL9bAkkdwvGmUvlI5Ii+ulHCcdOFwDw5syyAAeTFe1spz+ZMbok4GIk1IhiwSPkqM4lcytIYlZpKKcwc0sqU2szLiGXAtS9hFfMH/CnJ2bIoSJl8j9GWY9ouMHW1M7aDq6Vu6yUM4/SUHAVUs5X8hmq6xO9S/AgjKEu15yjj07P2Z//Mn2lvv/NWOz4/aR999ikd+0obraxj3EwxmCZtNpu2xQkNAGPJb85ckdeO2M86rmpIUaQvOp24REUHsTA1/RRmYPyIS2gIYYJZ8SMvqoCjsxSSVOXvESPyzYYq3mLtSPv22+ydXiFZagYMYQ9KbPgh9dChZCV8oifVmDTOcHkQhRB4g5KiTI1NDWFfqJqC/3g0aVNo4KyUZ6Y6u5r9r9BB409jYmUGrQh7+OBB29rcypFPLr1qMBvu0l+2NlBGDEPKdhO8z5EJyuwyJq7yn+jgqRy4jOFsbjoT8ee/s+jy3vpIm0V4eg5NF+DFvIMMl1Yo1/DDczpbMi1QnxG4acQ7xDinkNNrlM3chEjyYeSQiHLdmoEFSUejQeSkzZXpvBcFDJ28fd1M68x3zSydX5/F8FzaXG2Law/b5d5y2/+9gzb36qRtb2MoT+nU50+QDeCOb9po3ZnJpexLdgDgyurSDFpNMDzQSNfzbp5gYHfj16ROkJvjdr1YLxstYOjOG36226aEra5dt40H823r9cX26Muz9vjtaXvz6Vp7/fG4PVq5aQ/X59qDtda2t0ZtcwMDcHxF26DM5ucvD9rZ0V678pOZVycMADzX9abNln3hzc91evj9QludLbaVqfthZ20Gjr6Znz5ZfsHTU/IfHu62HQx9j6N68fw59y8xcnezJK7B+MMffJCZtUdPHrZv/Ow32ubWdltZWc1xVsqcXw7z6rl4GqzO3vlSEowJr3VdrrO8hfc+s/LqC2jpvd50pB5yKefKOAaysoZ3UF6dFnJk2xzkyTxVBm2UetlWIpOAs6zAxXuNvkmO5Ireq8Y5XA1Isx/gJU+l1bj1ub+UkGNYKMtjgPTO5LpXzFWgGIbolzMMQ/cDaoDnXiOcdJ5EIT45Kot2rMGfN8mh7YyOXbq6j9mZ4hmDiQlxzizbdqRDVkjER1zAITpDPINrqEd7hT4qi+HaZ5OrNgmumvPPkNApJCg6dP4ZWOmkV+mj2zCcT3oLzy/Ku+e/u5qo+pTCKWDiCBvglr9Ll+sAwX+3/CdceIVL4ZWwwRleeQsn3f00hkWnJ3/FqZPrAfxUaN6aUljqcK7VV+G4l+aC7vgEkw4zaQcczCvyw0VXfXyVHWf64aoTpq6ehCPN7mhkxP30qZZhebSsKq/6Z1cYHMgor9VHK79Vf+X3gjZ+mllAVzm2Ntbaml8EpEyPIDpEZo+4nqIzr5HBRl8x3ycg7AvTZ1W7Tpvp3jJth7Z32+RQpkiKpr7zICEZGJl3SG9+n7kGnukG8se+gUb2aU6e6N2K5fnXvtDoypsrbq7C5d2E0POWQLmEPz4OwfLqp9Kw3Nra/Dtc3qmnQrwToqoDpyFICSE/AquzLiEyoBuVepVpRkZESWAbWgjq7IRZSEtqoEKglKBljkrXyBFuYOZ/YnXK2xARRstM9Y3hKRsGZubLOFwX8AiE5ZiOMrtRWV7mm8eUd403FbQugVkY5Ew5hMF6R/AQcqenNZo0Kkcg4880E9KO3eNEHfx6yAIw5lDQ14zk//Sf+lNt+8F22z/cb8/oFNe2H2I/1F5EjanJZIaRMs5MyglCeh4KDYfIg6fGqUvs59J8Nmlzfo0Ao8FlROtko5HW8rB3evUpOGmykBGRHYeGpU6Fn1lKFLfxMSpDh+JzyYINhrTUqfbMySPpW0rWEX8a1fBCTQwz8xEnKBuxnbe0Ew/fXvUFmhmdusbhFINxjDHpEU4ajzYycejpLc1P0a0RJ2ZrdFzOWNoB2Wgz8ja9MiONxIEO09lNeSiMMgh4hq/WKbzl3s5WevgCQ+gCX1Mi8mMa9+dmiwV57BjdDmGHm+94Uy8/HZnDrfF7B+4BvG5j6jRb38gMjfw7xsI8ZPR8eD7XLjAWz69dlnVWb0T5GKZzZWB6gJH+CnlwubCO1llrZ6dTDChwADUn27FNIQI0fbzRFsaP2sWrUdv9rd12s3OIwT3fxjPquYRROINHE+RvPCq+Yzz4ss3iyiifBo06uiojm6pBc3imMpcGPDtzcHVy2U6f7bWzZ6/awqkGIUbm/Blw6jil5eXLtrxwiul71DZH5+3NR2MM/4X2xlur7e0vrbfHr4/aY4zOB5uL8G+uTTEkx4uXpD9r0wVn0i/baOGcstwqcEgboJMYQ8PJYgzLzc0phqZ7Nz2OZJzzYcdjZ9Zpn+B56Zmex0dtd/dVTmF4/uJZe/bsBUYmuCIXk6l7PhkMOINmPamoM92uPLg/Wzl0JSKrESOPyVL2hD+f9pjPZypbGZDUIKrPKNjequMrvVPGpka6+qZk6FancFW/1czgYGh6bxraUenS0kFdr0ZOI6vqMduTZZcXap2jWemEX/cRd9LzDOxbJZk4MbOJwHOuakq6z+a2JOWj7w+rTpwrOkJDM9/WxnvUmZ+ctDPvBqh0EF/rpHFuG1aHTTEqNTZX1zZiYGrQTxg0j+GF21V8yUX59qzS7CENDah7lrurV/Casy2NS42pSsgkjXjG97oXnYe0PTxATGeSyt/DvJQvmuRKnnAjPCl490rONWkHGB1misKbIrwbdKhGQfg8GBP6pIV/0q3g/EE3YFrxwDG/FfdRPGuypuJKxuBxaFb1Tt11wY98KY8wHhOFT/8tPkmovPCPSLCqMIs0vyBwHWb++6+H6wegyoBlCsNnaVEw8KQJbvl1vhllnJCKnubx8dZw6/oa75Jy+l5o5/7FnI9Kve3L3EqX/g8cHMy77WZ+EUVJ/+aO6yv3vTrRQ5+zhD7Mi002LOXL/q/XRzpabmjmqhZtITZC4WE76cZur4PeOoV2hFWbtR8cDOPgWoax7cow+VH1VS+gk7Qh0M2unmlo5ogxnp0w8V4DVNtCvKutVZ9t/gzECv2fHvfee0//7M3N/H/eCVdONG3BRSipHkHE+8wdsYMBwl81mCEtTiJEoE1LvEQrQS7ISrEKOE0hMGw8Q8MLiwiSwXLW+8pVwjaEaUgl2CINQjv2Ub/O5RwZEJz92RhJGBzEBfjmTRtFEajgYsxmdFteQbERu/E937cWlsr3qpZ5lhQCRhlulJ+ng1aR+GbrMvAWTxH2I8+avBmMqpavEz168qiN11ayjH/k3iXyffTFMxrHVVubrrbt1c22QJj7SI48RJoy3Xs4wmhbODhscwcH7QJj58A3YR+st7PxQj5HJy2skxuga/qe2pJHMjnDGdyyn24+HYJ7pGzES4TlhSSF1HyESWeKzSyNThp53p0zg/XyToLjpHdeeKLRZN8VjbzzSH7WgfQLbX1tNYaeh9tP6MQ1DvMWsJ40lqHB7KywbPAIlLOT0wGXuRihG6vr7fjoqM0wODwiSnHLV0fCP3itPes0obQIbnaO55E1G+8dXsqiyvgO79oQTgNH6UgnXxTSQPWbwsqO+fMFD2TXjveaQdIC6Xz5Z4ZxskSH+PzTz9sVHe6DzY32eGsD5I7zicgbzxw92W8XGEDT0XXOvxyB4Ji6j+cv2yqG1MpYg+sKvE4R3n0k71WbrizQSW+2F8+v2ne/91F78FprX/rmtK28u9DO30Quv7zd5iZvtv1fv2o/+L/+dpv7/GX78pdnbZV0V+Pjdr2CDDPu8Es/5xhi5/MXbfZktc1hlPo96sszZ9uh3RgDcUvF6yw/dTu/bIsYcgtz03by/KId/Gi/tVeXbaaUIOs5Zkj60a41YC6PkeZDz2nF+FvGEGbMMnIWenWNdKN2c4FMnY3a6cFC23t50Z5/ttcOXx7mwwYumR9fX7Sz+RNwhi6bGCUb2+TfQhY2MZQfgsdCDEj3a04nK9AGAz2GDwr7YqEdnp63Xc98PUNmkIf9g9N2eOCg4Czy4ydQaQnw1+O5GJDQyfhlHWfPFAnb6BVtbq6N2vnZZdvd24vh5JvqDjPsuISjqskeYmgU40sPAMOVLX0MIfCNPsNwdF/gIHYVho8xoAxSfvQTANSVfeak7stw7TJrGv7n3qv5lHluqAf6DXnKQCyxOuKR2QzWCXBbkS4DIj336biFNaSJ0UqYUNQbhEZvBUcVZ7oEIob6GK5esZNzgO2KQa4OwqFdjhyLvrC9USdkMAdQ0y6dCT2mjfvJVnWG+zizz37QITVDLC0sbKCTZ8g4O9RrSJjkyf4zsZYI3BJMvpr59T7xCeNqUh6su2E6g4Qp/ZU123rKS9qiSe64mqYoVDgNABMXcNADwnOZy6qVPwFZ/8xqwYeBpbiCUXCgdsqs8gKPZ3HRBUfC+Be5C8NwyoAGva5khijA6c1bWUqmYvQO2EcOh/J09691Rxri7+Mk0OA6pE2cP2jScS0cqoKWUc4SC4Y/+WR7kka3M3K3boBJWmNyJJw/0pU89LS2WfhFoouzIxrmYZtC4y1XJGjn66NV9DL9LKh8/OJle3mOrveLPWvr6XNgRHR1ZB6eW2aHX2V4LX2oLFm/tC98r1/CMjjkXu/PNLjgn/TaNAW/497LMG3Bldbl+2qH0AID4K7c6cTFtuHkh5NrvmsQ3cR9lfpT5N5770v/gEr81V7ZCH/oJsH+cHQzEhkasbNRVr7nlygqF27zLG21rb1mxtK8wMiRFxouA3F15suzZQgcPIQRx1VloFJKehgZxQiyaWMKAYaUTBefvAQ0THsLLx0mDIgQkD+4kadGKyo/6ituiS86UCL3DWMN48iy6YyFU0YaxqLALIuOVoModae2i3ROi4cnbZ2R+BEdnnMYLkWeUOeLBTpD4S4iMM7MMcL/7OVOu6Lg1claW6cxAKnt7O62AwySOeqwurKZF0gWMTRn8MRjg3aPDtrB3GU7wlg499BjGoh7CzN9bsc20Nk6ntPx2oAisOS1kd46KyivuWa0yCNJU0eFNp0TMH2TsXcaRT8zF8+luW/vKfR64+WTLjzFPdjeDszTYwwn0j/Y2s4srJpBfGLgUG/P6LNTcUnTFwWUBnGrs0FX0xFlxgM8FJELtxhwNV1mKDHQjcvghrp4pJGzjjkRgGfRFg/TuJ9POSuFgrBBFjvEHBUBEWKAmgK5SX2VR5SZxkSWzOUraZag98ryhLphzGHYrqysUL+NHOzrxnLfGPfLRx7EvuS+QY1NjHu/Cd/gsYcBrSxjPE+UpVNk4WXb3LihvhhlVwtt98Vp+/D9T9trry22d76B4fX2XDt9cN4m72C8Xq+2Z7+61z74j77fHmGtvvnutE2eYOyNz9qVxxstgTiydoZyPBtdtPFrk7aI8XZ+dtP2vjhuxzvnbfsxivh15G7DET4yAF7XJ4ft6vymne6ft9OX8GwPY9H+zKX6S/fM0h4YzC1Oi44wnPpdtfFstR2encL3OeSZNuLJqee2izXqOmnHLy/by0/32uhaKV9ox9Bh169BTVHym62tv/OkzV57s51fz9rzz2lr11ttgoHp0OfyYp+2eNnGS9O2vLCGPGs1L8HfuXZ0cpn9yqfQ2G8Jv9o9abv7hzFeXMrdOzhuR0ceqyPHGYxdILuw9AbIqHJkFnwYlGlg7jOA84DkFQYwo4n7fqMUbuW+7yfWCKq9hRjtvsgC3TJrbwOyXXDxvg92I6XInp2HuqMGvupZJD/3wrdNmTb/8qyzPWVJDtkreY14x5niGllLfp+JTKu2DD1PzuYbT0EYkrQV4p11ycBNnHgO0CouhmXsMWGBr6cAmF1Xdlo92DZLd3CVjkOZtjHr1+8dYOYMU64am/WCJnS1PEDZ/hzEu6x5cuyRUofRFcenJ7UXTdrSduzkxdlMwk1mgARtbku3lV7qlUnbpsbR6eIOrkOMD8mX1KEb+NonUGdd0bpSm089K09DS5xx1rHfBxjPRReeCEq4BjHlRy8DP+nwwilY5XtZOsMjF9yLRzl4AQ2sDxCBR9vCsHQAUV9eEjfLUE4KT/HrZdgH6kouSgZ0vdz7157Pe8svGOW8v/+sE9dL2l/hcBd//77Ts3DTV1n30yQeWvn+RY76wSlLOuP4l6uzlp57iWJB9xy1BfSqA/YldNTi9Qj9y4Cfwc4ZKXbP0dn0pTfoaQQnvEFFFR2cMODa4YuGuHhvu+s4p2zcfZkIc9KaKo8Bxatep2oTATqk6fJS8fA41wSR966NSyOv9l0ev6cto3NAnIkUrtpADjSG7D8d7stffvO9m5vF74lgd0VA736c0d1npK2qYiRudPYPcu2E1pDQx0hJHgQZ4qhQwsSAJNwGCtN6GRLQfIHCvaE2Qp1phHXLZIUym28hLJ2ZGjzxCLX5XOaqfRQ1G6cAK/BRopYtrvzFmBH/WBzWt8qrUbEG6g0dGR0pHZPflHaqen1tLUaluLhPiUSUU0vElu1y9cLBWZt/sddWL1reBLdT3zmnE1+4aYcoRw8st0MSh/H6BsYmjQNcJ3SYqxiWs6VZOzg8iAG6PJllic5PUF2TbzZaJN1CO8Cw3Ds/akfXZ3RqxIFPXmBJY6QuqV/tgfJgdY1LnbNxMfbCCHlZwumSmfyRvhqH0g9KhT6G+6KT1zve9sYlb2wENe2vMzz0BlbvMJ3e1ziUVx7D9PjR4yxrymM7TBt3pvqBn0PvMSw9qzDwyOOsyGxMfmCLh2GWbf3sdJCIzCbaIfqZyPAfBWLnr2HpHs105PAzckj6vEgkGYLvRfMrTn5qUFqKl7hYbi1DeI8CxwBRoeXlMfJ4xqbysYHR6wyxJwi4XLK5sZoZC6k4Ag9lJ4Y/A4tFDU7KXcQwW/ClNYxfjc/RvIs4fqrvUwYqJ+369KAd7x60uXPMMoy09dWrtvEQmXpzqV1vYvRvzrWT3fO29z0Ms49P21uPpu3Ru7O2sHnZzuaP2/yIstemWQ29ahhdE8p6xCBoY4Z1tNj2P9pvr95/1lanC8ghuK1hjGNYO1g7hxaeQ7k0cfZ2lJd2FjEQF67pPM5Q0oenzS9UzY/JO3WWXE5dtdnjR+0EGvpZzCUGI6O5CUY08nY2jlG5/+lxuzxywR/agJdf7rkeY5w/WWjXD67a5N0nbfLWe+1q6fV2cviAgcIb0HAb3p62o/3fbjtf/Ga7ZtC2dLXaxvMMTjA6V1ZeQ79sgs98O6aNHKMTXu4ftz3SHeD39g7ax5993nZ3aH0Yx0hJOz1zEKQucD8rhjjhESme+xKvs9f1shFtwDYKP5X9yBE81SmHyl6MNLyDkhpgObugjEB55CW6K+2kOk1zlfBVR6PvurCullVxGoI6c9Q/L+JeOjEemAknTDx00ZtcbRMalgVrod0Az/DAyNV/aUHIfZWr/jBfOj3y2cLE2nCCktaMGdhbBnQht5Bu8Q6dzJ8wYCEktskyLG2fNTuYGc9hwGrCGGXkl06ZlcGw9LzS80uu6EHPL62tK4RpdA66BtalfedlqEIEOEP5XLuBqfNemqXWJIA83lGD0oPdlY4r572Pykndl7cOutCbONs/KYqWhieuwrJvHF2XJNBMvVIIGC1fCmbhLk0rf3S0+FlGYCFLQ5jwTCutymAjGDjSJHwQjvlIH9iDSzJcaDfEJd7rEKf7sTwF/MdopAuf8R2WzmsP19/CT1yX0Tx5lzR5GtLVx1CIwyuD9/NLWVN72snV5TG64hU6aReZvW4TP+qwMIWTzkxSrqtgGJRX2AVX6HB5bvcntatMH+oaeVGWE+Rz8bZwLNy6s67p8+BHx01fNNCTqAB5E3jddZ7IT/vprCyIVKp7Z1QKv7cT81DCLbyycYbBW4H96XBra+v/JpX707fMAuE7PyjOIe5+mhL34V6CcNWlgvcaWTFJEtReRIkotRM2EFZ3H/Y/q5z7TrghKF48izESn86KcrI8jaLScLifVfzMG6biVWhRiCmStOILrlZdo1Ihvbk6b3N0DFvra+3Jw4cYluslAOYgYZQnwqeyibNhe9zOyXm73DvMfktnP15hCB5en7dDDJ1TDRKMPQ0iP52HdsnLIB7krIjoVZxgQV1cavVb4oC2XOrsOYfnGKtH54zmgaXwuUQfY8jRl7UIQhhewJ27KfyM9xxHDWGN0HiXzmPQuT+K8rFC+gyLgiu9hGO4ir4EvBSIXieN9dJVI0zvvU7c5MUlnbWDEMt0v4nGn3spfYaK6aAKXjUoDT2NwpKJIW7AyxGcS2mnGMvu0ZQHluesiG/9xyDQgIRONkRlKjMkMSR9LuXnnrjz7BU7bYfHh+3Fyxft5asXmS1xKf7klMEABlI+74WxkNE9+NQ3kx0UBR01TOpsmfXJPI8P0kDBSHSpT+VjZwINj6i73k9pekT7JeH668Vxu/GtZgYVV/MMBjDITs6W2hkG2Wj0kLb6EFgMUHYwlHav2v7eVTt8gQH5DPndX27LVyvZqrCytdUWxzOMY+BeQOuLcdt7SfpD8Jyut9V3voQBud0WCF84QL4O4fspBuUBhg8w2y702b9pZ8c8w8LlzUmbbq+GdktLbj+Yoz4MedDZY8IX18Zt2VlLh//QdsRgYXGKLEsXjCpJ5uzm4f5p231+0I726i3OuQUGVzcYp/MXbXllvm28Bt8eXLblx5O2tL3dFldfb5PVr8cvrz9tS6uTtriyhyH7eVucHNIuQO7spv3gt95vLz571U72T7K0bucK42NALU+m9fIIsq28+HLO2LC0AY0b8E57sdNC8tJmNAjwgFcXZLkb/vtVritlAN65aqG86k2vjHpGrPuw9bYj924q3w5oMuOATsoWC+LLqBp0kcrGkkDAttLbVc1clOzWzGLdm1bdlY5oEED10X1D7b6PrjNR8tuE6Kx6GQPM7odk9awe4z75Kce0ZTBRHjh3HXhnIEgwZ9MKdtos/nZ/GXULHdOWNBZ9KQhP+0sbjCfeWTfKtkPXa4g5UTCBb77Y5xFyq6vreUnDa/ZkL8+gd+3d1GjN9hzpZM2RV9ApWg54Fc7iP3jwLloOeXC93t3f0ajSd3r1dD3eX+nPMizlgZ/5TZ/FvfVR7rpxrc4Kn9AN9mk1IP5x/qWM4RqZgfdOisgD5afPXolbT1PyVf5+PSqdVah74+8/xw9h3d1Pez/dfedzp8n9uH7f47xWfuMSknBdz3ULZ7jvz7q6r8zSdY7BvJM/2xtr7Y3HT7IS5pYZeirPvshK4CXpFidjBtp+hlZaD/UJAuDN/5JZ2twgH+UHnv4EDskLzDvvs7y6Tye8vxRR4boOq7f1kknCuMaYRHYyYOCvcCxYyWu86Yb8ylnh7RrMT4l7+vTpE0ZR/w63DJnuXFViILgVvudvKzrE+9zT1301nnKmp+HhK/y+8UCYipFfCDUQ5z6zNBbDigGu/i4NTNRwMB3lqdSdEdV4qMZajRLIKDqXMVUzpQQML6aT30DiwkR/KVABIr3Kx7153D+ko3vz9TdjVMrMzGhkiEvdB7yiDAOAugLCFcgzvw5CZ7SH4bLHSNul8FPw8ew96xAlaGnWAcU4j5F34V4QFKwzdgq5U/0uw4NuiOlP5e0+z4OTw2GGzVkDyiZZDmlHSVG77BPUsMzxLt6P7OD8fKUbhD3rsQw7Ozvj5a11sVMLrcPbooj8UJg7LxIuXnE2pmpQvYPz3vQaZDEs6Uzkj/vdzGecb3D7Io8KIudT0unoLN+ORuOuy1PkZijON+flgTORfk2pRm56+KqBgxFk559Dn/u+La4n8ME8LrGfnp20IwzIvf29tu+3tfd2287uTr7qkpkQ6Hp6qnFZB0VrZHrvZ/C8N85OspQR/A9yLo57lJDGtHImja5j+GpUePVt/hMHF+e1V8ZPCF4gDx5oT06UIfkYcc+NZsjEZpuuPmlrm6+3pfE6dZmD5zft4GieOixh9Dom32rTpScUNAM29V5gVH6D4X26iJF81b749Lx98MPD9ukXlDc/a2tvfBnjaNxefnDY9t8/bfN7GIt7GKH70BhDc/4YA/kSA3dxuU0ezdr09dW2tIURykCA1tNODzW0z9rSxqStv/24jdbcs0jtqVfO/xzahVybg8dup3AH0NnVTb725FeEJpsLbfx4pV3NltopInY9um6rj4C/yeBoc9rmZg/QSk+wCd4D1NsYuBvtahHlOT5oKxtnbXVjvk2QnYNPj9v/9x/+evvR7/+o7X7xqh282m0vXrxsz1/t5EWqYwZ3LoO7XeKMewdUE4zu8fI0AypfNOmdfM1I2164H6lHkKXwjxaKPNLAw8u8PKCXf/DRl4KUr0t4aTssowX0kWm3VcR4dcCD3GtwZuCFLPhVFp9tD87W2V5sV171vR32N1LVO9WZKGO9Y+nLjuQd2p/tRd/bYdq2MP0JF9xstr3l2naFlzZt+KCLo1N4VgOkPMJqho8cYbH6PE8puw6eH+D3PMQnD3nzswi8UOxErUO2FEC7MjSLpu5vdUDm7L/tvL90p4qTVg6gPNd0bW0DX+ecupKk0emLgPUCEQMI/P1Brlil806fw1NkFZ9apkcYeFC0zD31Ss6hHkHCOidd0bTigWs9TUNc6dsawIcXyFP6ptyjH+FN8ks30stD83TdWWEdv590UrPKLFf9aOGmu8M/tB/S9efcD174hvXy9D1vRd+F/aS7D7tf77sfqwfutuyEGZfQhN26e3C8LRzrXzcI47imT0JmprSlN588bl/+0jvttceP4cM8+pX2Yhn0d9fQfIlBR17EG3AStxiCPnOVogOWA0b8T7tzQFTtrtsqaYP36uJ96uQvsGmDDhJSBvp8aJNVZpVvnhiQwsC797aO5yo9UrJU8At2udyJ7xCnS/m5+ylwb7/95r8BYv9L72+RD6J1FXGJKNLd2yjirNSgqCScAebx2TRFvLt8zgAIWYbILImeDcc07BrFunlrLiPOzCLa2Czf2YdbvIqAOtOrnGycYRjhJgn2/FNgvIkwGCe2gyGnEhGMCmY+nYZGmY1GE1LHf3C8uDqj85lvb732pH3tK19tRweH7fPPv2hHGIseUeJSaEbnAFPBep6n9RZHZywXTzBMnr9q+7t7dKrg63fNKcmXPjQmqzDwBP8r6DHd2IIuy+3YGR338WHAbD/YQmGu0GHutGXfhvWtaBqLZ8RdXJ+1neO9dnh6SPkYoMCxnsuM1sqg9LOSftTfA2Hh0UBD6WpH5wHi7sc07yU4q9w9UNo9abU5XPmtjiJokqdG4qJcjaQ3tK6I+Qt+nU92FhqHdtqWk5mbiV9DshFdthWM2206h5UxhqJyAFeVH2ViZ2c3Bt/GxkZg2ejspKW1Mxd+eUUj0ONNPNfSWQ2V//nFSYwZl8g0AqIIhJ3ZyVrijIICZsJIV3JJQ6e21Cj1SXsgjf9DWekXZWinjYd2ymoM2vnqEEbw2LeVF+Y8a3PqigBwaRMLo3SE5k3HrQdXr9fQyCXzvNjEvbI8WcYgAAdfxJrIT8i+6nmaC9TnHKP2mEHH3Fk7Pt9ts/FyW3WZB3k5PXsJ9vt0qMgjzWsPI9AXWU5PkOe5yzZ+tNje/aW32+L0un32g0/bwQc7beNq3NbHvoQGXVd8E5tOG2OxPbpoa99C5r6C7Lin46y14w/32/4Hz9o89Np4/UEbPcEAhH7Hz563s5e7EBS+InueWDDGwB9DsjMGSkuztbY0XcueuUNlmQ53860vMSgatS9+9Kztf/5pe/Nt6vE2xhjtbW7jZxDSn0M9/DIcwRDGeL5qbov4Lob077eF80/ai9/8YfuN/+D32nf+kx+1hatRW1vZavPQ4cXpefvsEBleWmtzyNqSb4XP6ozLkd/Ex2j3vCU3/vvSzgkyoUFj53HuoI6rs9HKoPJ7rlEJ/2sjvzOY8i7iQvtXhlAh8NI01QYcUMhzDQg3QpAW/rq64iwT4puwGGOEu19XmJarXlMWDfesWV8cy+CSjlM9EznFWUbaKGHepy3mHuNEHIb2KZzgBO6FtDgjCxqsyh84+xc9GbksfR24XFwGBwppqDttWz1h26kOs3S092kbXsHFMqr9C6v6kHI8mEyYpvdBx33ykxgqE1ewyc099aAvqHqRDm87U0eUoV773GvWTzzIx3Pfp+Zg0j3ZJydH0UMOJF2BMKz2xqKRxZu84ppPibrKZXcwoCeuxt3SyMDoATy3Xdfpkoar/YwDBycF3Ceog3upZ3hiWPCsZXRB6HMGIkBz6skQ5r/8vHZPKaYLbeGtuHSnnBoXGsLjTv8uC/05VTQh3rCOWy+j36fOf8hzv9f1vFVm0aM/33f343jCC0tfcb2MpBM1dGfBrtS68IOraeSA+9b9kNg6g9TNdQbO6NmdvaP2Cn9se7bNkcMBXN+CUGjLF8oCtvEac7rCreDnZ5tIu7iLk28pf5DHtGUAFd7yVBtIPSAE4eOsj/iSRrpl1QB5CY0sC0VyW2bgVHk1uSMt61lXZ9jSJpCv0JzwivkTdk+fPt2Ym7t+H1TTa3eB0BfyEsCYH3cS0DiJaIUlap4TabwNU4LauKQERJBhER4tfU0rOj0Jj5fqElkvDhldozSieEDAzrYT875TMVwiUCprlxZMQg3qik92E9KAizl5oAzK5FlBSaM2FfjV/kgbeNGAWAygUdvaXG+Pt7fzUobfv/bLE1HoCI0j+Bzsy0/Fvezbr5ZLPVzaOXj+sp3s77VzOnyKinCBYVvDUPJsS0fzwswoHdrMNjcJn7aTg6N2eXBC3S/aa689yqftPvvRh22KkbKk8XRNZ+TsHkZRmy6248vTeutbykJHZyxnk5W2jsHlMpFG0OkZJpv1BTf5oiHmEqB0sUNy1kDJ1VDb29vLkSLSqfgr6aCdHSPPzkB2Xt11dNLWDkCBv5uFlkcaeRLAcm3ctzMIdtAMHB6sb0LjBzEsPZzYBqcB6Gf6Xrx82ba3tgPLmaHQTXkCb9PID8/IUwYKH/dJHmAcH0IT8ASXyCwNXBg23hiD+Bh1KHs7oTAoMmJllFBlVm7lkms6U+REHju6tKMrOU2uwHSWUu82iquLawYFGxlweJSSy3ZZ7iLtBHw1+vMtYWkhrVweRG4unYF23yxyozG0Mlltp4fHbQF+TxDfsTNqtpNlyripfb/CU/7dn3mOcXlxuku7u2i+uT1empGXQQEd6cnVfjuf382XfRY85ugAWdo7B4bL2wfI7in0oS1Cl6vxSXvvL73e3v2vv9bW3l3BqmBA8+lRu/h0ty1eQ/dtkJmS8hB52X3Vrs5OAucckhxB+6UbBkvzHo6+1JZWfDFoPfQ+Pztqi56h+QCjdLTRDr44as+/+712evRJe+3pfFt/+602v/lNCPpz0Pbr1OodjOjH5GXg1l5Cv0+wcD9u3/2H/6j9p3/3H7abZ9ft0dajtgyNne3dw7j95OC8PTu+aUcaa+SM4sVIXwCfbDdZqKuDJT81GYMI6OqBvj9O49IOnqaZtnrrkSGvlxqZXvUmSj51odKih6+E2e4duio36jbbkl65tB3YQdgJiaMgbEPy98WLFwyudqJTVzfXYniq92xzdlwaveKpLhWWL26UrsMji5k9RK4y+DYMBIKb4aKWe3HAaKQOZYyVzEf2ubdd2Pmp8zSwUT3BOUaenT5w6kXBqpN6serU69Zn0gRVujWVNO3gTBOXuDKYYigNtEinDazUK2nVJWVcxigkyIFrDD2fwcGZ4r5UHHiAq7waf5fDaoifBcXgzCqEKxIMSAm/uUFfoYfMI9PEL7CTWycv1RE4cTaE5+gUnk3rrKqdvnnK+JYn5FEHESpFImfcqJ8Ny+xpAb2lmS7GauAarwwSBy/MV7PnPFNm6kt6395Puf675+SHXnjBl3u9RYYv5Ko84lKD66AozuELaQnwOThx1Rd9qjCvllHw6llnmK6H6ypKehQMnfG9jG5QyQPTlDEnLasedbh+0WXJwfyNg/LLDPh9oQ8KIeeMruGFsi08sANe4eXeaumecvmFrjhlyIKCK+lMUc1b3AuHjqPX1E00g59pqr7iGVi46J/IonVJ8oEmAiPMsgNYXVO0FVb3OvMW3pQNgP4cYMPlT9y9887b/wuQ+t953xHsldHZCEuYZeJQgdS7GCmDMppMXDV6nXER1uS9q63xNmhd8huuQedveA7jh7KS18wdDu4WJldf6ojhQGN2Fqzyy6yCpcsFXAzrPIyhyaWUHNE+UW/rUrNJwqnG4XLr2uoMQ20hS6E1HY6A26jIFnDCx2ASd2fTNNDMn5lADIVnn36akbJGtA3+gNHyZLYapWh9fJvUt97cZzmerqCMRnSwJ3T6vuE917bWVzPNf7i7lzfInWHJKf2ktyz3wLksKW01mFxacxSvUbk6W8tSjIrWWVbLShqNmukkhqhKz05jz88SUg/v9w8O8Pupj+Sp2Y+kzsxADEWcdZCO0so6S3e9dLVONRKtBpg3t6mP5wY6k+pspbQ/gzYbK2vt8YOHWf6iZlH6Gq+XpHHGRv4GFmW6fOnsjk5+OMuKVOTlEthHB0+H4ZEzwA0vg5tKiAzks/EXf0X2DkfpYBKSxpXC0pesyO3IEYUotcKhn1BNVT68NHK2w2VUO5Ls/8TA96UnO43peCX7wOzklzG2ViYYm2vui3SWflBEwsag0bslYmEOfi4uUx/feqT9+PlLynImZHlZo8hqOXN1Dd89Cw08ULBzV8dtnrSLC+M2W0be+Hnm49nlYTu5wOic8+zJ5TZ/hcF5KgXB92w/hqoL8m6G3z951mZvtfbw69O2+SZtDIV3/OywXb46xcSbYyA0aqvrGIjQfGF02ObXjtvcOqbdygw52WxLx+M2t0c94OeyS/vU+/iM8hdP2uzLyPXbD9vciEHD+WI7evGqvfz4dzGQd9r6wy3szffa5eK71O9t6vMOpT0F50ftmsovtFdtbucH7Tv//n/Q/rO/9/9uKzfrbQP5WYC2FyQ4xAB+eX7TPt07aa9oS247yP4+2LjgcUOebadhRnuQz+65dIuIzC/DL8yMLsosGFwmWeRPjsv/MsSiOujAqv3aBp3RVO4iM/nTAG3EeyfYQRbj/eetbYf2ZZnKJrzVKNnzVIiDwxi/61ubgZ0vZjnAog1n+Z3BgzKrjDvYsa3knvKiH+xQ7WjTDodBoHWqTCkv+pvyCqnCJ3pU/KmXsJw1zRFbqUW5zPCYhaCqTrUGDSyvGj4OIm1f4pz+pZKHDkPW4EZm7yywYPm//m7jcoF4tsvkp7zQy6r4z7rwc7UmfEyewkOjy+1R2XbAc4G0z9OgqJlil9xPT5xAOEbH1aHbHnemAS8tS5eVARIaWl1LBFY+3Rjj1mfK09gn1jqrb6SJ6ToNMhgJTCEUCXTmt5zeVxrbDY1uuJZhqLq2ny3+hC7w7M5JifpftCq4FYOHHuJbvKr2X7iXLjdtPZOa+9K/BV+ZEIfCq2SKhElrvvACV7JTeFc5giq4XqtFCBeeD+WKnbJmvo4Pj3lOHuGbNjIsHLLIeuVGXDx9g5/9KIlSzwwaAU2OwLfYgi0+ZhZf4wqj+wZioUQ5hvFLPn5VfxAjXYzHpBFHb+/qZ/aC3S/m5j95pJMlW5K863yqZfBe3341Ly73wwOAevsUZlH4T9A9ffp0jML8v3G7UgSuilcFCsmE4atRDERI5Q0bnrmarpYqKs68XHKVsDJEUF2As98In7LQuJXevAVLl7zG22AGFzxzV+Eui8oA88aIG/AOLNOqvcXPvMX3wSEMsjLSariCe1fnKKA0hNob4yjfl2gUovKUbXZy6FUgiwixhqNNLEqHn8vSziS43G8tfLPUjcNHGKi+IeqRKBqIYtP3V3m1TqcYRc5krcwmGCKjGCIxnEjTZ0fyDWvC86Y2YWPyrq+utAcbDzBmZhiVKy0HiFMf+aNh1+nlm3Z528564xVi8fIFExWFhqNGu0apzZ5Mt0aPeIY34K3rDUT6ShHjpG3ILYrmMYZw8c4onsQeJ2K4s46BRtgRSv3oxH1xGAPi48wouEfJUl/lEEDBsXAAO+kwyN4VBtXZFfmuPZMSHFD2kVPypRMaBFPRyMDCn0GJCwoVP+Bj/oQRJ/yMkJPPTEMFE11tRF97fR1kWPZC3oJXCfkWqzQ1jS+AuD/TY1Q0gj3b9AjD3gECEkY9lG3Lsnw7RffoLWU51Jd/lLMoYpUnMubs4CE0O7cc5OGSUc+cRuMCZV8v04FhhODPb8g7h6xhaI6W15GxjTYa46dbbWmyiXyuYsRghBK3RPj80gzDfakd7V+33c/P2ssPj9vnPzjAALxoO59dtZefEPbBcXv50Qn0u2mTJ8tt9PqsLT9+3GYb77TzL5bbJ7+53z77PnV7edVOPmLA8skedYX3awtt8nCVMv2SEPlm1hFZxrA9wyA/PDpFJjFUJ24TcB5SviHveWue8o6etZ3vfLc9+50fYdhST2h9BmFOL5Cpq/l2hoF5igz4RZl8thV6loFftJNzvpDliyLO3NvGlCt5lZdLLmuZNM/QVzn1msElbUb5S1tCvqIflRVkpHSHbWKQHUrS8Iy88pwy7Ax4tt0FPvId74w9hqLGosu0DmadNdUASBt2RhsjRwMzAz3LALZl5cUhVyqmnu/qy14YUMhGZvI1smw6/mwvXNN5U7YDPFc/YqDwnNUl4iP2VYHIuvI3W51yLSMhelJDKm3f9tPrXPW2nra9zMiDR725jXEJfGkh5GACLXzuznBrlZJ7+fWUdKG9Ogtfxn3RMroZGqbDh0fyLgNU6KUekX/q8fBRg1xZII91cXb4/scafCnIfZsrHuqOd4Dul4X8Mlj2q9sW5Qk00MWwA0WxhgqhgZVL3aRpUtE3UPfiN4MteOlAX/yLB+Ae2SKee4140yaefF3npX7hEfDgWRl88lMaVP4YfNJ5oI/4eJUm0iLGCOmTZ6Cd8abvvPBexFMn+Fo8sH6lUyN7UZpJnjD9fSf8Dk8c7vPZW59vy8t/pXkA6JU8Q4n1PLi0XxuTMZYrbO4zU5sJBr0yXzPBqYc8MY1lGirsQb9Hl5JWmbY9Vxl3fZ64BT/CYlsUyFxTftp7GbCdDmk7Fmm6wd93wQOah8f4PA9ttIzKpAoebtMQpvikrLS/ejZejLXF/sQNy+3tjb8JF/6mRPtDalxXKyTS+oHgRTCvd3FlacMEAHVQISRxRX5ZK5MqNkvgxCnI/Lsrw/R4nyOwuAj7gE/icbfCjzdtjYYWw6TACj4DrgPhBRdcA6NwEkuFM7OuQ5z19GUSFWYEhbCuxC7snCizDgk2jitepW9672uGQLxqKXzv1W7bWN+MEsmn0lByR6cYGCo+0woPTIInPw1ulYazdIb4drMdVpQRMI40HtLplSJyCcqZL42XjY21nBO5vfkgirKOxdHgltY3MRalkU66auQIw/YpTzVU5aXKpzovjy5yxlI6SW7/kRkfMg5OIS9aVmSPCp/4pZHIR7yGtGHW8YQ6OiCwvHwlx/iLWp5SifZOXuNWo9JZBjvt+8oPqOFRPuEIDbNcB4z+AhDRosYfvK2b1NM6m1ecSikYV/HJpAwRHv7j03niqz7EV/HgUTJsQMkduEj7dL7ej9JJOYMiaBWPn660Huaxjr54dXR4EO8MibjH6MT4OvZwfXiU8sA7gzMAia5v1E9XZm0BGdEQ9dgfZ3LET58ROwbb0fEVRidGHfJ7dK6H77YXjNUbt27MjzE2Rxg/ixjkGC8QR9NtYWkC/E2MlE3wdtZ13K7PJ+3yZNyWGkbn1Uo725tr+1+cthfPD9p0e9xe+8Zrbesrb7fFlYft6mC5ff8ff95+/f/1fvv0e85yXrTjz4/ayY7GUmvL6xgqD9bb/Bg8MBz9fvqy30VvF21v97C92jmAVxdtvOYsdemPa4zKyznkph22ubOdtvv+j9pnv/dROzu8aUfUb/8Yg/REo+ymHZ7R5pCtM9tOBqHuIbbTLfmRjWlzyI6fXXWmT4PQMEUhvFYGbQ8YI85cuVSqceLMemaxiEtbFC6yJ9zoQ+DolI8YCMDJoASYF/DbMzA1GO98GQ73w5RljdvMziH7zqbZZu7OKRzKoihfMnLpdxmjxzfQ4ye+vDLJyyvWLS+R6DH01DPKUuoZWujL8MhqjDJNmFfD9Ha6m1sbKTN6A/r5sqRUrAF0daqmKz1bkwnZsgE9+gpE0b/Kva/fdalXv9f7jG4SXvdGJC6pKo1OWN13Ay5blfAxOqGpODjLK+/yJSEHsPpsc6qtVea9/drJsp+bXW2bm1ttfX0je7n9VKXfp/fLQvkMqMY1OKa/CPbojAGf4DHgVDJS3jadiRHCQTBeXaSezpV8thEAB96tuxnuQwtvqu51f0cLXXDh8ZZuOMurNOI40EbZk+cD38t77+xftGR++eM58CJ3yjhw/SPstq8dyvpJ13G7j6P3GeiIauAbV/GB5VXNHbgJ5lrPphOfXm7ikra8klT5e1xdOw3Mc3uUEU7NE9umw+Ia2NwnBTcJw6tfK1mlqdXO6kfMkSoN+S3j9p72EDuqMqds5SF0wAu3Bph3g4rCrlwGb7ftDLhegS/czMoP6f7E3PbW+t+nsg9CiFAO9PFlYA1EkWhERTkMiujOACtixZPIJpXZy0CXFMU4nf+9TSc8UCkEQ3At2zgNwzJQTHeflOVSjjcFmrzVydZsYSkulXPhVr7i8YZF4IJEfOox/LIXhnRRjjESa6Tvkq81UiH4JY8YjITXt4QLcQ2FWlbR+FOJVCNUyDxzzTeMfVHF8/Je7e21nf09Opca/Zuv6Ii3PsJCmQlTAVP5SCMbvJ2bStGZvGM3naMYFaiN2Up77dFr7cnDR21zYyOjaulhjZ3pEmf3cOZcRQRWPMNHynWvlrjm6xh2quCzPKZ80rhs5WjfDlI66DyfUR7IO/E3TjxjNIYn1UB0NXsg7sTRoec+dDxLXUwrH51lEZc0NFpjGhd5i4fVYFTy4qQPfLw0458gcGJVAxWN7sz60Ylk360/85qGxDFyTQ5s88uLGBPhA0EGQ//Iox3FECc+Orc/WFaUiB6gthHx7zinTuI21EWFFXnnuQZl0nSh5duwU79xbudURrO4ym87vzP47QyuM7vOdnoU0gV10zBxmc46rnqe6hj6YMQGJsbEdDbNW/Lu1W3zy5m9vKTSZ+BwBE+P8e4BrpdWPFDcTnch9y4Newg2CGFYjjHopvAZ43VpvS2OttEDW8jdWltbedw2Vh+1jemD9njzMQbLdXv8dKs9+dqX2ujBa23/w5P22//xD9tv/UcftL3vn7UHGJobo812fdjayQEDHETqwdPVNr+y2A7Oj9rpxQHG9wXlKCeeCXrZpssYqo8eQiPaooxOJ+JgykGXX9k4aq++/3H74Nc+aEc78B5Kn4D/8ZleA9rjnOgkqY88reXJGgRlNpi2EQHCwzJ4wz3OvbHKhHLXX4bTOZtgHg1Jvcbl4cFhOzhgUHByGEMlKxCk0ZD0OCYHc/nKDLhr+J+fw8tzB5YYl1fO4GGcXjmIc5mYvBqVMT/5T/qbYbCgbDkQdRYzMmWd4t0OAj1JnyOTFGCcHX90mnxElt3z61vUbn/xO8S3xideo7OMP/VC+cihtMOra9Q9hs1WZ3k+3D9oJwx6bI7qPWXWwaFy75YCaeag0efMwkGXwtd2Vm3N9vDP9EPZ3puvu35rWA0I9QZWWwsu8tUg0nRjXjiJH2B6r17vA3z5JD/zJrptzZcCD4+yfUj9mYEqePvJTz9LuaKBid/Y2GpbWwzmt7YIW61tLtRbRzHBR19GZeFWhoT4iXuttPmcMFEXbx6iU/D8hZ7e6/I/6e/ydR+6QJNb/eR9cinXw3MBrHCvPIcm9A8xaJVX77l2Y9O+u4zNutdV+dyTX9nRB/bgvPcp5VpGBd+W19MaLhjlx35dpJLT/E6M3NKs8nTvc/IHj7ovkPXsvfQufLnyM1/JebWTlM0/J1+82j8oI7qOn4CSB3nrk2sdh/s0va1N8JEu1p1/xnHtxnjuk7Zc9RsF30mMIPITrhuZ3afPHcrSiZc2y324f+zu6199+lfB6x9AZp6qIhEccBTBMEmihVgu6blfpZREMdB8YdOQzkfSVrDc5B9RHVZ3lsPlvmIJewmszp0GOaSXkBECYBRgGEB5dXdPWBWIhFQdDC9BUvkWw8UnqYbMifeRtB494gZ+n4VXcK0ruAhfo8jOFuKkc4qAKExlUNbowezV8JzNtF4uf7icfbi/D97WgY7cmSgNK+KFlRdYgh8dGcjlyB8UkzBU5Has7q305JxLFN7Bzm6UnlRw1mtzY7M9QqnNZqvWPr+FzJQtpePLxnQVIx1BGYdFg96wdnd2UHiXEjN18gP+EzoeBdd9XL4dbjrjDZN8Cq8di8YopE850r/YZsOVbNUpqSjS+IyC5FFYdJziKVxhmcdBS7Yy8Cvj1xxVH+FJZxWcwSrteawSDdrgBS+jsFM1Z10xXi+d1T3DACkjQicP3BqR9MAVsHyyI1d+M+rjaiOPXEeeuTr0THr+U6fwWFkgPvIiL4UfkA4OPMfQzlz41XHBETILRwW12EaRN2dg6ygSZzPTGeJU7jpnmhwguEeTIoELragnhbcLDBO/5T1DBl5/440cAQRmyKJ7OP2+7GKW9ZbmRxkMOBtzc13twmVfyxgtK+M1+LGung7g7Kh7MMfLzuA5OIE+yKyzMqOxx2C5KnDezk/32tLcZVvSCCLP6c7z9slnv4GhON/e+tbj1tZG7Qe/8X47+xxYx7M2nfPoF4zeuet2tvsCw3W3Pfj6UvvZ//aT9mrtpL1ox228Pmlvv/OkrW5P296zT9v+py+wQK/bmtOVC+N2c+mH0VfawmS9La26TL/WFq4n7ZN/9P32j//ef9mef4DcTFfaBXU+8+xODGUkoJ3Bz2voqKZxsHSSF++UF3kLZxhEZpmZdNFxtA2j+iy1wpEZf0r3QwjyU3/u1WfaqYaHxqN79/w+vLOLppflctWtK8LMYJG24+BH2dYpPYqZ8d7k59VAYu86VOR30W/Iq6M0eGvWUdl3VjOGMM8azLatfrxN6cDyMcTsHKljL6PKEdeb6ILouhhB1tNZk1pOdsZWeqxtrsW4PTqsmXQNUnHq+iEnUUCHGJKGA9c2Z7vIAJH4riNTbtpUdebRGf06xOvu46vMyg/bZZ7hj1XQSwsVTeok73C20apjtX2deAEk5Xi1XgVD2nR6mQd6mT+yob6yr7BtE04e5SUe/GpyIeBDlzp6qgbnDgTVwd7r8zY6slgzlnJZQcFblniIn7C85JqQuOis0IeHwWjuzjjx0od+Pt/mLGe9Ko4/aWjdpS9xV+CdNIPvrsPUGxMch2fh6TuPhN19XMqq5+jswYX2OHVSX0EYAm5h64oP5f5Z97d5cR0nnZce5eSSAcZ1r0u7yLN9hb4y3IdpWtuNRLkXfA9GwUsc9VGXV/0IMI31y49H69WBcOkymfshTR7vFRTaDfTSpVzCvFByeEUtgmNh9Cfkvv61p/8pUvUvQq5UqFdBgtiZ+Isg0YhMkw2+MEBnJROfWknQBN9VyHjgWMUQ2yC88SHWkDBl8lyjuyKPsExjPhWbONQ+lhK0WxwgcgwMwsS4K6UsDZG3RlalkCM0KQG8FGIUZV+6VlGo6BRsERK+qaWDhmVwiRJzBpEr5Qk/+x1UJuQNcLsRYKd+hItL3thGmdhYMxIjlS/bZO8LeUxTdeOB+DqOwuUs98UtBZ91RsZjFTcK6uhgv+2+eJml6bWVtZyl6R7K6YSOjLwemUM3FNzs9DLKpmxH4xqyGgfZtwVOOmmgYZmZRfEFL5canc3QGSadZYqNIYY+Pw2hGLeShfQqCzvO0D2NxJryP7SjRubXc1+8vamZUu7X19eCZ83WeYyRePsZQOgijcnXD7fvs612poseE0Md5YeUlZb2Kel0gH/Z7Lw9ZqgMPWXYvO6VVXbFl8SFJ/XOjJBybgcyhPuZQuti2fpIPeWkjoO8WB79Tck69VEGqFjhDUxnnOxAkFRQLf7qRtRVnEkRhezypUZB5JlwZc49crNVl59dhnUpfL75SdFreKjBak2sjx1dpAs6uW1i6iwUPHKvmN9i9xxFO1xShH/yQSw0fA3My1LQ0jq471OD1T29nhhgOb5ok/NPMcBqNA3dr87gwUWbB5eTw/328qP32/XZ87a5DT1W5turfYzNV5dte7SV77ovTTD0SNvOTtrl/su2uHzQXvv55faL/72nbX9zrh0j8yNkenMbA3R22Q5efdROnmGAPj9rc6/I9vK6nR+BLHLusvncFHpN19voZrV98lsv22/+Jz9q+zu0E9qC53de3Lg1YDGfcDujkn5nX3FxCVlDXTi3A0p4mJUS2S0vkTtplW9/k68bm1fIhW+Aaz7JamXI2UkNBfeLelyRL9hMZs7walgqZ9EM5PPJX+k1fZ6lZxz3lK2K0ckjcbCg2iJSs/vu0XZFY+QXRfDdsLzUiBNX8dQ4iFzY0WtgBGTu+4yJ+HWdqjdtNwyUvYgy/2IUUrYyGAMpg4xROz45art7BzFCfblR3NQzNdsEDW/rVXruvi5fwOjMF8rSHqSIl16W1CqX8nlOO+FeX078zKW+p6zUoXREYq0D9x1S6mUef8CQBuIbGt/CrHtBJL7uBljeF1zpFn1iGPQUtvrJa2a38dnXSj2TRryTu+qioe7eztOTbmjWMUhue1Ev6+Vlry+5CoehftbVZ+kcI40wKHSbXhdDifQ9zHbNTeJ0yX8/Pfh3eXBFyT4yfCQ+dEtV1WeWnRzJ50Non/CiQcevl1FOWFXu/bI7X50wqIFe1dWwLos9rc7n+85ny9P1dD2sh9938u0PDRfv0My+2ImOgtdlsePBTeggNuroXt59H1qLZqHMZaBh+BVOJV3lNcVQR9MCU54OWSsc312/N78uMJKecOAbGl4k9k/A/fw33v0XQQXDEkTo8m5xHypcRHP2o5RvY+RfozjSkNY0EiBCBJ+qIjDBBPJCgMbzHKL+RE07YdMwAgeGCshHf4bruKjks18NJWSDVTiimFF0GpbiZRuwE4igyrrgPzQQYVCe4uSzs1Oi6TJhTRvbicw3z3NzZjK14eJyQHJxH4GkY73W8LNOeZYe1p/yo/SHBmzdaKji6ExGXxrS23iyr8b0WCO+xesoqswNrsB3udyzDp1tclZrWaEXb5WOnTJKaXtzq22ub7TZuOogzhq9WUK7duntrO27RCXMGGh0NtBEZjlT0o8qcSnbY4VCkOCH0qPzcNYydRQ38koVZ6r6kohGYN8rVDLgETV1n84hdC45UqUnDbD8FT19q/Uw+d23pDJNoySdYeInDvlijnjEOwvgUhxGmbO6fpFGBQxM8ZPzdjbKkXS9mhv8RQ1ApJEdiTwVRtGDMFHiPuerkrd4RXLSXmNYKo81WDGdTymJe9NUG1hSMQtZRIiXThrBGmDKoZ2yAxg7VXHUILacxGls4UZLGoP1Jm8oRbx4r6yvErecDvzq4ioGn+djavyP4M3Z8Vnb29+P/Cuut8vrwKIClLmQr74oB+4rFQ+NWpd3M4LHuUQrTs6wu09vEQK4pBojADk/8zOhwDqlE/Q4Fs8CzbmvXhnIXF2dtFcf/xAjsrWHm7PsafzRJy/ayvJ6e7S27RdK2+nNcbskzxz550722mz9tL3zyyvtl/7Vd9vNm+uMoN5q80sPxQZ98Xm7PH+/Xb162U5/cNgOfuOwHb1/2C6PPVYMHi3PtfMF6rs0bVfn4/b8k4v22Y8YwLXVdtQ0JkdwASPYe3gExu0EnM6RhZw/CS0z4wfNNdIiCgqYzV0h4Rqdonxx3w3LGKfAm5uzTWnM++KPRr9tyoEMxh30coCmwHr6gQNW3wTPC3GRj6L5rf7zUdni9scNS2SMe6929uEP4a5GlGE5hc++xe73y0ufJh+/0mP1ZCajHCh7Dcv9N/C+tzt9GQbAVx8PYfHIpDJv+9MrY35E4MXLV4G7vb1daYBv+5Vu2eoCfNuMz7VUX+VZzgJ1cECkTg4Oyj1elGMkUq4udIJBlmMB6hbD6q17GVdVqerIG+tTdcuqUJ5L/5jPa/JAXFN1Y9v2LC66SutN9WEho8+4LFcGvvSsdnqHg4Ne+yv3ZQ5ffKPs2mKgTjU9MPiX8oAivTTY3U+vkeleT5+llzPEbpeIPpOueLG2TZq5y49yAoWqfoVlyvFZH0oOFQi+uB6nN0FkXJqH1qXDdHBfhONDMdtHkSmVjsHJT/7IVw1qr3fl5H/wSn9LestMX12R6WttH9bRsKJjwXDQVOGDnCR/st26XlZ31kPdmfAhynt9Ny6972X5XB4+4btRLo49b78nQS7Kt3h1uB0DedvDIjtSjYsoV99YyP+krFle2Semq/jbMnGmu7vqC459TtrE0D6Msbf7E3Fvvfno/wghf8bZubwJaUOHmPowH+T1MqFeiDC+mKHzqiLoruoqcbmxvkMFVQ7GdXjd63KfO5kxMJv7Ilc5hTC4KbDiooFp56wgYowYLvNK+KrDz0ylQipTABaBsUweDRemh2qvrKykjMx60TLtOLLnCjhhKHlr5Gd+GxeKEzhdqZTxNPgYlpVeb0OP4QWzLdqw4GfPYQAwTJPGzLP76uzEQY56oZDJN1pcbtNlX5JgZHt41G7OLzAkx+3x40ft8aNHbUL8gngPVJRuGkDn56c5TPzs9LgtjyfZbyddXJLXmNMY6406nvLlhUamM6Eqa98qzVIuOFl/YedFE4qyrhpNeVNe45r4KEzScJv06RSsJy4zwEMZGZwkzPZZHZl5sx/RBmuewHBWVDmkXsqSUeQLnaljlAOd+9A0B09as5NYA9nlcA3THFiO/FoJYYlB7bUz7R39sgeXvBRFiImtE/xJPF4imJ9bct+Ga+gEH++BUe3E5EVf73pnbXjambKmIsBARJJCA2XBq/LY+eMLH2cMJLL3lXaZjh3+uidPOsgrP4+pbJXxQ3uGZ+6Z07DcffWq7ezutUMGJEfIw/6x3z8/b6d430R3z+axR6lQztUNNMMAm8docEZKJjlhuwgcl3ZdKnO/oMewHB26p/Co7ewcYKy5pI5CJvcE+d5c2W6z1e127ZvoHuezvNiOL07bgdsxNAauGOQgg+OVhfbw3Y325JtP2vzDzTY3eROG4NsmpHcAsdfmkdmLjy/b3m+ftfbFZZtej9rqwrRN5iZt6XrS5s/G7eJgRPtg8NtmbbK21Y4vaQNXdHTNl70Ws1c0exvTrqkPsr2MMRadAk01tLO8qcGqhwdyNnLHtQaQ1bG4SKixYoScNSxsJF5Dwtll9y8eSmfaq7qhjgPDsIqekK/mVcLUVfLfX5VXceWFGXnEZ48yBUUXLVbeDHJMiORF/mxD5gG2dYxuJLzaWQ0uld3IPvcRRsvBW7adpLOR+eACPM1LfTwrj5d2ouozvGk1LHNiBOk0ovxwgW9Rr6ysZsDuTHf2bY7qrNq80EM9bP99MJP6Uv900Mp8+FPXyLVtmGvoQB2U60W3jEQn2R9Vv1D1lCZqgxAE2EXr3olbt2606EtnS//KEc+/pKa8MmrVWdKLcNta8g784ppVp5RR5XqvXrQc22e+aX7mTGTNSKp73YfrV9Q0Hq1faEm7dfbZ/mhraytG+vaDB9mvmTfSCXdrUvStuFFadKzIpS5I00Dfrnf9lfRah+HJunj/E14cTBodPhAiYXohSIACdeukQfIMzzp1UOWp0OhqXMmpNCJGAcRJe8ug+NSlsoiLHtVDfVIuYcWnoq/p9UOGW74a1114ghd+8aacz8pVwbmrf7nhOXDr3vS9/aQd2r66vN3Lb52M192VXTKhiywqm5afcHyK7fTt94MfeBj8gfUHXdEudSM5KQvv+zDz/4/Z/bk/9/PfhBu/FUMHhmHSRBlVR1dMVehdMjJAJSVBdVYoLtSoihtmxcKkdHakMdxkCqtJ+VeMM9tQeSOSlDxgcCtgwiMujCXgthGRTsNyNsPYQqn59ZsZDW6ZTu301E3Xl6R19pW6kDd4kU3BuHFmkPBljKXlCSNlrtWwxUSh0PBzRF6NnaSJi1KeQ8i5N+x6wLGM2KpD6ojPUiFpk59fFDHp8radwMiHHZE6555ODEyBTWqVng2Rnjzfx6VznC1P24PVNe5RVhgAGyiYx08ettX1tdDi5MhZJOBQ53MUmcepiJ4vADjizT5LjAL3QtnRHR271/IYXjpTQ6dLYmmvYhM/aeL+sHOU4BL1kufWWQXqSFmcdXmhhDT1gpAzodW4pYEj7ozok7d4aEdiZ2G9Naq81wDuWxo09vOClLwjPG9wpmI3mekzo+dBKgd2fFEM/Ohq6GR8yagM+dCd+tjorTNYtflRKQXrJ47SLUqCNMWIIR++sKlq2lgFmk3jqXelMTgN2fzCxGcJnWeqVrBDV+TDjlGP7Blm5+rMkwrXtMKoDs4OTwmkrWEIOdvks3zVyKOV5W1/961liRPYHpyukWlCt09kL7AyCD/WMG48C9SZk/39g5w+cGnlSOsbzXMaoJbtMSvwYn5pPrOftiWX0J0Fdwldo4vapAOXCL5wle+oH+6358++oP0doDsW2sb6attcG7Wr4502pn5j8YQO+55+gCw6sPFA9rND3+Kea1PosHh5RP1226P3Ftpf/uvfbOu/8LS1R+8gII+pr6k+aUef/eft+LvfbUe/td8Ofw8avzhpmzOPR0KmwefCN3+WVtqL3Yv28bOjtnva2nT7Sftsl/TUzeOUbhZG+bqVHxBwSfrmxiFBcfjqSvoXz3ImKrzAlEonYL2Ng3Ex7v0Uq+dT3mDUzOENd+CaGUppDz2VE5u3s5N70EjDSxhKq3GCyww4xrf3usiesmS89zJeFUNY/ag3ZWUp3DaE07C0PDPBcfjs6ka9zZ4tItDfa/IHdrQouCBJwBAny095gci9dRvKt/OLMWBxPFt+0piv6zJomheIuNdwdCuO8q3xEyOWMtWdFEwZpQszC4f81lYcPLTLFh18GR+mtNzqNIUt/pbfB0yhCMVrQHWD8s5RDm2p6mh9UgGMPGlnG/O54IUuQhM+uBY9ixrqkz4A9l+l1RWO3eV2SOTFNm+5tq3kT1zpA12vi860MZT7AMA8PLvFSPoZp46umU4Hoehg5OkSmjlBkBf5PDGC+4Pjw5w0onzUSom6uuNcKPpYXvpVPXq9pJkf93A5XEHN54ulhfWLJ735hvTRv9zfesICF775FPrCl/zupcuAzbhAqf/FE5uT9gVyTlnBf3A+W56TNCIj+QhKeI/vLjgYP8hy8CJDyWGVl9KJk6Z684hL4SyvCM9qhPhUfdSp8qN4d0c/HXchUewD6iKuwk/cveuP35NmoInwenh3lipVhNXzVinDfdLqqy6WHd4Zajx8EPs/dvfu09f+TSj8La0cCTd3rWJdjqHgni4RzldlFBQ7tzD9ruKpD5dUInWT2EPgEAlJ8stDghJZ/JUY/kJcmGnDhpEFwpwV510cF8uy0XpGnkLryNCZubm5K0Z2G4F7Bs6+nOB09ty1S+eM8MC99jhet/HiOJ/EsxOO8NLJyAIV/SWGnMcIpUjy5I1vcDK/uMZYFRXKUb/LvOBFwRFK6qBgmj0j7igycdaTTqGMEiylo0GWGTKE58rlDkewdPo34ODs5ByKd0r8Bkbz1mSaz+Ftrs7ag411DE5f5KEs8MiLQCjszEJiSAE+hoC4aATs08H5/WsNy3NgazjHgIwhB84AyfeQUWYjFZseZaaiinFmQ0FOonz4uZdIBRGhx2dmCyc95VmMHZwdQSnn4rXIVu3LQZZ0RBqXzlgUDaEd6fIijWVQnShc7qW7mY0POP751SE71LyZTn7Ja3nmsQAv5jUi/DKOe0JUYYnXG67Eepsl7zzruJIgcmnrxSUPt9ZMNRM48YQPPxMVLP/jzKqM89jbQZJxqWVX6kh8JE05C66V/xran1+59EzH4QtfGpTwVWPV/bR0owHkzGLN8DgwQoZIc3DgOZF0OhqEdOYOCJwpse2YVkOx3mD2yByPXDnOiztHB0f1lvP+IUakx9rUm7Cvdnfb7t5u81zRE2TOI5HsCCc5QeA6R2jNYVhcY+icgdYxz4cnZzBhEYNtgYGP8ndOu4QPYH524SdDD1Kn9Y3VNnHANMF4uDlpNwfP2uF3vtcuvv+8Lbyab+OblTZ/Md+WPBKJtn1y5pYRX9CZtJf7Z+2Ll4ft1RE6a345b71rAM4jmzcY5qfXDLSQS/VC5AV85ET0T5ol9EZebtQtHmdku4eoZYjdxKjMGZikF/Y5PrOQCGi92EKnD91tiyfU+eAUmkFfuaicx4ejupIneXZFufJNmVDX+TMqCsM6cBUPn2PMEa+LXAkzhgSE5s9mcYUOc+Ch8SZOiRsK90ILoT3U6lQ6UK4O6DKb6DNyaNsputxd05GJ2OApNXWtrRel/9QFlpmZRww59UO25VC4MNUHS+iyEbLiIMaX0nw73Zf/sq2Fq7OghVtqTbmlc3TqITtkjSeXTJVfZ8+Vd+U5Yeoo0rkVIUaadeOqru2Gge3fq64bAl67r0GeskEC+SPtk6bwCDlzbwLuk654Kr0Ab4D/yFdpCwa0GGCFTvKO+xiMly53175KZzk1GJ3ptK3kSKrz4qlw81nX8SSfKnR/vS9ubm5uZsY4++1XVvIynx/GyD7ZDFJBBDpavqinXMJFM3279JAk8nvQU/6TBtYpdAkfql66yEYSFE16jEFRkMNDys6zZesJG3iaa8K8VHu849EA33SJU3cb13lX8O6n4T9axXbHPeltzylbHAccPHUl8aS3ffRJkfA4/CAMuVOmMjixcUkey7WooVydRRuUNuNzwgrvqovybL+mXOCHe4Ul+Icfgx9kJO1ID3+qzQ+4D/jnarsIT5VLcFW25JF1yb0viv4xu29/+5efgP3/hepVG9BdengtwopgetaeitdlHPd0SYd0zpKYioYw/IURVjxR/LO+xgcghDIAl6zkkRCGFQtwQ1afI8wkNEfSWIaxwjddQA0weQjxaYQewSFx19dXwecmLzfEsGTEodFo47EBq6xsdBqVfmlGJWZdfLnFpWo341+oDBGwCC/1z9ICguGzPCwBsDQ7nG6EmLa8dRTnpFMYuZZgcmsjMc2Q1hcm0rxQznPWw5E8ht/F8XFbBKcJcB+gOJ6sr7eHq6vtwdoqBuhlWxkvo1Bm0QHutXMU5ws0x/h8oYN6WZ4K1hnMl3uv2s7eToxEX05aHHmEUd/vU6M1fZQueFkD8bfOewf72UsXvhFhYzOBHY2NXuPVfZEd1n0XSiQdtJNoIYL/CB/K1GVGjLrKy75FwfR20sJ01taGGfoKJHnLcC7vDKvlkyYg5ZH7KW3ASQ7MwkW4JkmY13v3hWA54Rh+6wIgkLn4qzx39wXXelTIncsT/7yaP7KboobyBtqaz9zOqN86kaBoJQgTBvnWl0KRXgGqHHU+9jpShoryGCPR42ycJTrXqEx+jQFn2IRpR0ynbBsKXiozOm06MDu2fQxLv7+u8tVwd2/l8xfP2/7RfnCy4xb/DJIyq9pyJNIFN8fAOFQu6RyPyTdHfo/6ydIpRuwcsuRMroNCpLXtvdxry/OefoBsanBSzuEP32+n3/ugXX922OYOqOzlMgMwZ24W28nFXDs690gh908utcPz63bIwPH4ar6dO8OsPNvGoY2zjBpAzkD4cpQzRDr5ENyVnTAd2kHPGDYQ17aVbQjQ2v2iF2S4Qq783GpmP4lzaT2dELWPcQN/eh7pEXmg3gO3wx+lpbw0J4YkdS9VS5aygoFeMkbeVr4fd13WQDtPcdyLkzNbyoAwLsUdn1m7W4OPsvARMf7FD+3EllY6SmMMWihfhCduuKYo6cVttUNuBpyVF332B2IYuR+8ltSVP8sEhuUC1zL6LF0tmdcyt4Zu5Dm15j+wNazS55iZ+lYZ9gFekWVkXPmNcRAMiyoZKFqeeKbMYdsXPro+FZcO1txqVO5O924AhgegE54lPpcKy7310qt7Ku8f5grOj/sYBDFu1OnwKwalA8Faecp5qbSn7IsnLIfYQ2vLkf7up3b7wQp9Q3+h037cJfTVlVmdt8l9zSZDWxDOoIl6zd8UvuJ/N0GkTKhT9VWXqteQdqgasdY6P+ke2pG2aGGKqt+tE7YXwippEa+DJDSwii+G36Xvz90Hxn3YOPOnQZCt5+3pE5ZCqqT8cR86gIzeOK9l+JexWW1FfHt4yWHPU/UWJo4C6q5wS7GFRvDv8lZtqeQtaYf0mbyxLIAohQVjgJ00Cc21yqxr4e59PXv9Yzcs3/vSa/86VfrzqZxEV4hcUkTpriCU7pMRZ5c0VQxaxBojpCR3USmVkaD5GZDAhA9JiqghIDeGk15nmaYveLgIFoKSZAK6V5KNx7S3AcYPZUM8cgGvlJuzjRqIdd7VXAxGw8zrPpVHjx62JerhSG5ldSWzdrt7e+kErIkjBEvO7BcKNUYjPqUCK4qeP/RMnILRFWOfqfxJ5zKpsKvDIk0qo6KiTIw9/RzGGRojV+eKH2JQvvvoSfvSk9faG9vb7QGG5RpK4+z4MC+IjFHAKurjw+MIunV2qd29R+Jx4iwlnb9LcZ536IwUhTc/VTeeTkAcnPEiXPSWvtVQXZa6VFkT5qccndGS7i4F6KyzDckwDXQNS+sVZQUj3GDeG/QAOXBv28bgqqEXTZQPZ1k8RF445szSuHTtaRNa8pWZXmmPUWkaG1SUjvVJwyRvDFbLIA+XNOKhrjr5XFJWcHX1VOX5S34VJ9dOp57S1hDJuAOZMpLFtPH+IZ8EpZPkudflNp/XoTxlGdGovKazXBNEZko242wv1tfyhjKNK3xJR4FIGLz0JZKhA/EH8CipGKMWo1GEURkE5YUdOjQHgDKgMeIAa4zsLU/HGaDoNUZdcnX/nLjaFh00+bLarvvHsjTnV5NO0rb8prT7Q0VfY0MDIJqD55XZtK3jzw9P2+XRTps/w5DdO2yHHz5vO9/5YZt7tt/mDxsDroV2dOgWkaV2drWA4er3xzEs6RTP0F2XLmMvII/qAeqiIXsFTn59KHsAiVevuWQrztFpqXMZTvIusi0Faed+icUZTmfBxN8ZyivwvYbul9DRcyg1IDND7A9a1txxWrtqK/BT6Th5adHQi5t0TNyE5ySJfOlNaZY8+5AgoJa7lZ8h0md9pMM6yIeUoW4suNWmq6MMXzVMnB1jkNE7StvNbSfJj2pGxtR/MRyhkcaj7S7GBvdph7Q/vYagL3sZ1zG0jn1/pmWqK7zGAA8OdtC1QiS86BHKSjviWZf/xKsPXHWyPr6I5mBWWe26x0TRS5KNTJFt64S3POupk1ad1+ZTf+QaWHdy0H2nt+WGRxRgvbrrxplUq8K9VjmVvtwtnxJW9z3cIMNrNrPKuX/VsJVW0u8cA9OZTJfB801zB49ucyE+9Qe2hnn2V+NX6Ts21tczm7mxvhHjcjqeJs5+MDPFDLT0tv8QDzCqCTkJFcQ24a7y5Zn71Md4ZSE8px7B/1ZSQ47cpa79+e4+aZO8eHJLQn7CrLT3XZWrkzZFn17enQvf9MOzrudLGbgeZ1k9LPdGCBf5CQ/4ZaCEHGWGXP0FrZUpJ28i38iW8cnTPXiVkTfcDz/hpwj+dflKjGnRK94H16H+1tFngwpWGZ7i1OGHFikvkIJ/4FipPy737W//qY2l+YX3QXrD5ygTNObC5RhEFnMOoo1Wg+soRslRkDTMJXGxlVA13TpUxIr7GwSrGKuwDATxByN03ViTENkTBowiHMYgj2BDKolDWuJyJb6LifHCrDiJd4My4tkUwPXYkIW55XZ26mHg1zSwSY6yma1gVGF40TpzJuTK+god1Hn7rd/73bzEME8Dm6OTcjlYwzKGgJhYXxSjis3yLMl6W5ZLydkXCAKGKWDBiEyd4SX4hIKjHX+WrS/oPClz6fKmjYle8HxCFMUKne/T119vX37r7fZk40FeVOpnGUrfH338YWYhPUfw1NkZjMvJ6kYbYYj61uv+0WHbw6DcPTqIUekspXtRLd8ZmwUGDn6STANaFQFy6XTE2w5XvqWRAMvO4gB4vqWo8l5bX43xIB42Jnngfrx6c5GOG9qqmF1mVegBxh+04SodXOZNA0NGwkl5zmUZWht3qiFyeIDC84gl8IB+I5TfvPvjkDUNVo1y5bVksZSaHZEvGqhMlZPwgHKcmTKtnb8GlW+zK7NZTsOr0DCFwyd/4pIGDa4y/vbZNElXZctNw6lZvf1NWM9Q6QVhRDmDCpZPtIPAH5QNXvWhjMXQkTbwJjgMLvKH9832UJ80frLTDtHOwLYlXkEhWesmP8JjeHuv0oquAtiAZ9ox9JJXFN+WoXVgUqCzQyvIlZ+vsw0p7zuvXuSlg8XRIp0U4cirZ7MqD26HUD18+unHwEQe4KHyKw4+b9GxjcHl8sxv+h+DF4O9yaQ99rOjY/h4jsF68WlbGB0ha+O2Tod4dbDXtifjNh3NMBCXMVZpexeey3rTTpD/E5qG51NeLiy3udE4B6LvHJ1gBCIHVNGv7HjIu29v+0KJA2f5bxuUZnmjeCB1eMz15NhZITpx8jm8csYzb5RDIFviDfU6v6nZX2lXM2RSGwfdq0Or745rlEduiOcPb3k12HV1xDzqD/PoSpKSsAYYYdUdr7zvzzrb1q2DuTUjVwaS/IrnZzv0vpxh8KUwJpys4FR5Cv6tgTVcs28S/WC6Xp/8AGmbrBkugIFjlleTrgcp6z77pKfM0Mgn6gleWYoloHAWh8pXy/nVmTtj5zm82RuOrsnLQQyU1QPOGOeLOeoe8kU/AKTKhs7RocLt8KVJGcupp/gkrHRV97p+H73Y4Q1xusR7g1x4I5WtW4fZ08YA6/BNQ1woYJ6hn9QJX1fxBV/nsz+h24+UMTeUZVrjE178sw+Tb241qH23yMAivOQqHtGNDpzOLmKgquePTvya1GkG+G6LcXXBemf2nHJsy+IcXCwTF14SH9oQ7+8+fYrGRQflxLLvnnv9C6/uBG1Y3Vc5prUMn70XL/sd7yuBf/wj+cKo6Nz5dR9fnXpSWibvkL+3wZ5WLw5eTacvGObUVXqdMng7IEqaqrf0JyB6vjvDb2HyfB/PXoY8tGfIpBR9lvTSORnlINmaRm8Hgq7TxnZdzzpK/+Nzb7+++bcYnf13iggKBRXhl69qtFE7PDhuz5+9aHv7B+kw6lN0jlYlHMYfle3TtbqQOX9FcEDGWzlprJewCqUEykikKEp5MqQUS5ZbegacwqoAxHgIUOOIyP7KIpkwEyQko60T5HS/pHRfXFxub2GkvfvuuxmdeTj0zvOXmYm14akPX3owuIbWoi/zlMES2PzqLVI6ARRT/zpMaAau0qNvkhexjCyJD1UAXJ2JIy/gAScvcSAUNxiGiwjICLiLGJQ3+0dt+eyyPX3woP3C136mfetrX2uvMbJcVlAwmBaAMWKE7r5GvyG9v4/Bz4h1nvr4lu4yCnYO/jiz+GLnZfvos48xKvfo2OwWiwfW04Oca/Mzz+Jj5zXQWiHtCqc3aJWKxoKjZOPrG+XEkU/elTJB6KGFI2gNb2kir+WDDSgjYPL0xl0j2qJjGee1xzIGiIYj8ib5cwBxFA3yIgzSkiMw0pGLv/kJdZbE+FKoyhO0BxdKu50pcWTZ4UQ5As6ylZZq3j4rm7mL3HVXQYNsD/8iZcoBP/9nz6lp7nvz6XJfYbfO++BCXSP7FReFN9QrSOpsLu5HxCv1yoN+iYHYiM5swTzQ1b26GinSrtfTe/eYCTA8UY64TxvkGsU1lEdslkmlr21ja/tBW11fz6zd7t4+13MUtoeN2/Y1iJYwNpbzVrnKzoHLmQYAcmhnpuxogNbAq96WVrYikxS/uOxyNLzCSLy+kFcMBGkPFw4GF1ba5vRhW7wat7OThXZ4vNgOz0bt+HJEexy1Cwy3U/A9ZSR6Po+hiT/DkvRt83DegYnyjWyNGES6xcfN+FpuZRSV/Fvx0j2eLAD+6VBR3ufIDfG+SX4NzXwFLM9gbBfhkrh1tgwp5yXLpT4q71xDI/LK664LbnUm+N12ZEOY/BavtI88mdVZwZp9sg32/LouZ4YlmHtBcsFT91yr7N6ufb6772n1g8GDzNhWMxsDL3P+Lnz3+S6+8DCfNPOq+NqGbcuZQQSez7mHBqXjbZ9crXtqR7n+ACC8lIfOyne70Tn1koqznRqX8Iufad22IL4evbWyMkMH1h5N6eMB/+o4v4Lj/k2dMGyb8tl8OsuTLjrrm5lAfH8Wlteqp3jXDKm+9Nqdl5YkKg/M9HXA4ekOBjJim8tRcKZJScZzR5hpu4s8ChNn2XeuqGZu4XbYlpf9ePClTxJIR1cas1fT5XOX0vEaj3ppVDpyOMXA5fPV2qv5YOtBe/jgUXvw4GFmOn2BzzZUugN8gkTVIXRS7sVFDEU75Ci+6rvc3Xm1mDwPmNzrjfv/51JXfJdf7y1XVzzIbcHhUSPXNLdhf8iVm+DtNX64N76n6eXe5pH+gWtrRSfYHuBjBqrhgW1H3aAMwQ9lmrB6JgdppVtmPoe03hsmVZUTRCJllBwO7Z6wqnOFDZ1Fhfsb0viU/zz/sRmW3/720/Fim/59jKGVTGvrbXCgoEK/uaoGu7G+1d58860YZKurUypYgqohZQcjgUJoGcBPQlindFrVOw/M4EZvnbn2zjiVTkPvik4caHQQKkQzr7/AN2+/AgihUUEFKH/CTKdOBLxNmImchfVlHDvLOnz2pB1gLPtWqo1RofBlloOjYwCDF3VD46dsboqxpLPzqLpQguWArwbTTwq46YI7YaYVvnEExmBCetoC94ukW6DB3xwctPmjk/ZostJ+/kvvxqh874032hqN+AZ8r1GSzp5axsHhYfvsi8/TcfsywhLKdGEyzjKfR8f4aUiXIPePD9vJ2XEMYpf5/TxgffVFY8pG6XFGvv1fAwQbucrRezuw4A2OCruKyI5RBeRLSBou4mN9pLn8U7DdE+UI15cInDXMC0HSyZ+0IJ3yk85BL52AJ6PsJDxH0fQ5OxHZsWzD3Jzu0le9PCb36STobJw9VtCki/gKU+NRmNZBHG73l1Gv2gRd+2arYZcyUpSkCdgEfpSmOBN+K2/DzzsC/Utcr59SK2qQI0mE1nPobuEkr77CTalLGLc+BS7XoapJG7w0WrnaeWtE6jHx2wrtdDyP0YEfUTczmLYMUwdxpOVfOvehftXm7eCkC9iGFsgFfC0coPtk2jY2N2NUniCnuwe+bVpG5WjqkVXiqMHDoApaa1jWl2dUqp69OtdGYzpgBjuZMSGfs5fyVKcBSsrUCYzSPj2zNfsYMTAvrhysTdsyA92zs5t2cNra2TXlLsyo0ITruF1iSIJROyM/LUJoMfz4y8z0vDKeumPYOmB0xo40vsSQjlC+o7Ty/XRilM0+K+bLbTxCQXClnpfQ3ZMXL9JxKP41+5/95wZQZhkLxWOvgB+8OFmW8cVn7207rgiUriS08zwp5IO0Kfp4r7Nd6G7l3gJwgY2vfVgVnh/XtLnbdP1fwU84XvAlz0bcyZ/O225sqtvSSeJta3pfnMlKAvEpN+BDgYKl7MH3yODgNTjDGwtSBgb9HdevOOFFr6I7vAbuoHdCH9OanKu4lSGlcXiT5V6NzRjGhKkTPKrHI5GU207DrDRZN/mIq/LKOOv6o+re63fnhaH86+9vpbB9Vf1szYNsBI78KLr5HOSLHXcu9R/qhqt0ukEybp9x3vLcf8qZxk22PYg/OCun+SIU9HFbi/S5NTKHGV7D6uUz9CAwPV3CwairURqcq6srbR1dsOZyuvs21/yE62r2bOab+gwu3WYiX2JcRddr/Ihg8VcXPod3Pt+rBy68GAQvtQHv7jqvOy067zqN+rPONOkr+PO+e13Pk7RJP9D09nlwQ5qkS/6SvQJT7aXuEiqYXP1FfqB1jFru02bCD41LaVKyZNjtNhqfGax3Q7gM1DuZE4Y4pI0lrML9iYt4VroK13X8/9gMy7cfPf7XptOVv16NS2VbxuXSogcprzIEaYxcNtrbT7/U3nnnHTqYdSp62Y6O9jPScUbOTlzXO/u4Tm0qm/+pYBE9SgtfHUm4gPN8wvoqQRQFIb1hmNfnaqCVx1/g8GyYDTkzDvz1RmynGKXvaOwa+EsqknE7xnjb3d1LnEuXGiaKlIx2udhG50stAE1nEtzxfTYnLvgPSgPfR6qdocGdqwZdaIEXvbyQgteo9AWdBcpepCNdJckacF5jlPgLX/la+9mn77S3Hj5sKy430dAvfdkBAM6g+Da3b+IenBy3pRkNeZUOlpHzKR3h852d9uLVq3x3/JD4Kp96YhB6HMtYw1I+gZ/0yzJ/jkNyRleDopSjuGf5nzTWSSXTDTUP0RaGSsczEb3XSIhCXfSFr1H2R1qGMDRcYQ6w4Ak0lYKZNaQjjkjI3IGsNash/2kmlCd+py53kci3Rn0J4ZR88t9Mzj7AwYItjaU5dBW+jbHvGcrMhThZ9+QsvuSNUfAU1+4tGzQCL04h4DYyy82gFvNHhYKbcT4an3w+xFmxiusuaYVlIT0Go8a7ehrC5Bv5fVLG7YQziy/t8eaWUktu1yD/PLJ0hWzPYwh5PNDK2ioGnp981MzSqKwyxDftw9CUiyGlzCJfLltKD2fd+3ePJ3iXjD1yau/wKMaWeCzBZ/ktD2x7aQ/44xNfDBIeygMjw/1vOQuSOKrQlvTg4Ky7Azfbld/DNk45tNYabh6FRG7wcQ+kL9xcIfNnGJXkW3TGZBk6kl+jEhqcUdypbYSyaVJpb9U2lVeXgzXcVK3Wm3qSxkGI9BaOaZWvfPUEGXMGMrP60oVUHinmF3Z8UUeTTkNc3Pkb6qCiB6ZeqJENyjKviXK1aLuAytddP2UjOiRxJYcRJWDERiSku95pdFn6SVf5epzYF04xfHHhtW1Fwzq8r3bTjZwKIwc++Pbr4A2PQT4YDTEwNdrysoyzMXjlkfC8kW4Yzx2+Xtxq5lIe2X6V85LxGJ+GJ977MkaLBEUXw5I+Xv0KPywPORGP/nKQdHSwa5qa8bxCJ9TXp5YZtDvraP/nVX0hXHVZZtYpSFw7jTruwtWn7oPv8Z0fNC0crcx6DnUS1+KL/CnZqNRiWWFVxlAWjOdy+xyeDI4YKZF7/9fdnTPlFUik38pzJKpkmTDpJK/s93KG7Wkte+fFIL33tLcLB1fntQIVKNAntKL9uzdzdbqSl4LWMTBX85IQhqYvCaE3xpNJts30vl0vHbqruulLLq1Fl1vbTmg00CsVwklDnfTQdXp3dxefrHU/ZC7ayqPK1/nxB51hFV64+FR5BzRuXcej+D047ntZ3gujP8PJuipTXql78QL/EwZllzu9juC69+pKEfc/blgOtMKVrPS6GqJ198fgvv3tby9Ol+f+/mi0vOUXXSzWvsCrAvLuO1/NMR6TySxvhsvjzz//JELm/i+PFdk/PBgQh0GhIICHS6ggBXJbFVRYuiJIGh0csTFn8//yJPEqQIW+CANjVTzJI+FKIAJj8BrFKc9y6DjSkO10YJYdhB3H1taDtr39KDi4rKuRpXLxjbooQ1juodAgg4cWlKNhJuO6AFgbZ91S/lDnYqYjL5mtEAxCM3jRUhaifChLg3Iev8DzAspvievTzc321TfebD/37nvtT2NYToBLa6dfLsMJsCnnixfPMlN5icJZf/SgLa1O6Uyv2u7RYds52G/Pnr9sh84YUR9Kj0FpP+qyRSlQBw+DApeO/Pwv/zQupJtpxFWl7gxTFDtpNRB9S3M8HuXq110m8syZUGCP3B6xqAG/NNS7eC5v62UvaSRP6JjttFFmunQa8FBneldu/ca2X3HRiD1jFO22A19QGsEzZ8s67KJ9dcZ2GnZgEjuDDJx7/pydyPewydP3v8oTpbQacYmOGMjPzPIFHcow/LYcY5PImFzLqMwtaRNaYaXb4gzLtaeN995EIoIp5bN3Ka/y17Pxg8ENDzPjm7zmucHsgt4kXiTZFZ2AdKNSUehrW+vt6PgIGVb+zQNEccw9BdDulKucRTfIl9mdufOlrvWNLYxK99+27GXzS1tnGK3WMi+n2SZ5coDp7FBqQH75E4PLB/jukn06V4pcAGePsvKFM/mS74un/CtkSDlwmR64GoMujQ96STrQSrEvF9uSZyNi9IqrRx6dXc+3U2TqFL7XHkoNPsGUIRmuuPkPuBqtwuoGlWHOzmbpm3BnbRy4OPNvve2Yr81n+0beb5BvZ1L9yk46bOWHX31bfPCDk8a2M8sHneAbHCQL/xKWdFKu8ilvve3IH0KA0flCHnz4aMy9srqrJW/zVNk9SUG6D2fQU9GzvqmtwVWGpe0uL/YMhtOl9fU+hloZUAJy4OC9eWqZWqPOJXLat3mc+XJQ7FYC4v1ajF4jxuden6KEIGuAGAMM+bDe6tgYetFL6DCumeWkHd9fJTKfdRSSHMksEXgFZqAXDYI78cJ024YDqOg34KrTsv+QcPsiZ980iIzrPOmGkfcxygYaGW+d+oDWDj97ucFDnt7hadtDoq2PA3rK1xOZcHGRZ1WeNSkaZeCX+tRz4q2U/3j2mjfj6y/BqalhwA786FgTeDUNMIXH/a1hYzniTr1ykDtGpR8+OEaPeNaxJzycnOJPygBVj4t3+gYG8G43cO+yZ+auYmB65NHW9laMzRkG6ARD1I8QpO2nzyx6ZPsdV+sfGohv+ibDygdn8O15vK/Aqm9/LFfpSVbheSzaGVYwOj/qqo7osLs3T917V67CB8e9vA78hN/h1XEtA7nD60nrPnYFkNMWB/z+gE/MvbZrRoXKAPPkWZh6yzSs4g27zYf/YzEs/+Kf/8Z/F2n9n3q0QBQvCtr9TQtzo7a58bB97d2fa2+8/ra4tw9/9H77znd+u/2I65PXHrc333qd6l62jz79OI3EmlmBGmFCxFTMUry3wxhGnxKY0Lr6M+xuCSFGjUKOR9ZKt5JPCoVw3trxd09gvvGcVgQDk6mMFcuopZAWAX/85PW2vr4RZdG/3eq3lS/OT+go3DVFoxLe4ghQ0AJAgrPz6KM+y4uSA5EuMCZy1GfaNE4apY2zG6NmvLnkGaWjUTkmfBHlukTDXSHPQzrxb7z5dvvGW++0Nze32wjFfra/3+ZQ0gqJjTxv+/nm38VZW5yO29brj9t0ay0v5Xz67PP2YmennaD0TZPR5MTvBqugwRF+iLP0ly/yA+xDL9vE9ZXxHsBt5+7S8VJmE0nRPMfUQYfxnmW6NEIhuE8PJe8xRxM3zY8Z/TN6dX+fBiQA4cdNZn08Q9TjjGReFDC8UaHEmEcpGdD3Yjl7JNWdzdIcQEsHvouyS9BpTNkuaQlbsme5CXmxk3eGQkWo8s0sqfVxZsI01Pjo8Cj70vQqrczkRj7LAS7/AtMHoynHxtidd/0pdCRdrqTRWCqcSgmW4qgw7zQCFWNbivB7XiEmPbd2JDYi5UqDDGkKXF3A+S8I2DHCMzJpWNI9tRnK+rXXXmvf/m/+t9r6w0fZW+sgMO0FA0uDzE5GmfYUhAXfBFEBAYemEpjVwS61CR3A48dvtJXV9ba3d9hevNyj6MU2na7TLjEc5R145dOawPcFKzuZtBfBgqYzjwpX9rMBv4zK8m530DCQIL5NrlHpC1pra747iOHmvkpkw1UT6ytPRsj8GgPDt979att++AR7c5lB4FU7QL6OQeoEXp3SAC+QLQ8/n19y5slPNyJrQHWmUQPRlQt9EQYaasxCm7OL62yBWXCgRCfofmWN1EsbNfEe2bWInKOgaGfnOeC9vkpEu+anDKa9y0gZjLelWY50z7YYiUeYstG9OkqeG2f7k4C3L77gIxfiO0iLrstk7yy6b3O0u/wGWbTO92RYKKJmnD4OHkVnURfbrvuaL9E38i0GI/XM2+I8m66W79RvQ5oYJOhQ0ngVf3VfDE3afz45GfhVRhks6oXhyCv0mVsOzO+e8MzYWAPpoPyDqPor8sPV/sFlVmcY7XeUDXWHBqfGSo6Jsn7KcuR8MFSFIw2hh/o5+CFjmVVNnSiPuNoKpnzW2aa+rOZyefQ4GM2QQwerkV9c6g6skD90pQweioal35SLPFOO9Q8NCVMPyZSsElkPdKpw6816Gg0VKb4Ws+Si+W6v0lo6DTwGe55TJPVRe5BH+ORXFswXWgLbOqZwBYxLZHfwptPALDyhD96JCuU9eha6ObPpsWPHR0c5mD1f6sL4dJbTq/HWWV3mhMDqzI8lbLTN9a22xYB1G+/zuifOMFAcj/zQA0Y86fOzndpn0i66ES3/Ejfw0spVX2Bdij7lSu4NL0NV4anwwJBHPN3234TZ5pz0qHvT6oYbixquZApNffZqoNhJ1/DecEL8H0M+aQiFTz7qvFhsZBtf2FdeI4sD5cLV8EqoyO7wlnjSCEN+WkdpYN5bHWCkEPwHjtKKu5Dhj9r98p/6mb/LiOR1zzLLYeAo1+srOl3aw8H+cfv0ky/azstX7aNPPmzPX3xBA1toewc7uapwXu2+al88/zwNLw19YKJVkQwSLXuZJKAEsNMl0gbv5yCtqXucTG8+ldQlwqgCKsGofJGbvKAjjFIWNaIhGL+kAPmERFQYebg6e3WE4Ivb48dPqN9Vvjii4aWB8ezZF+3ZF5+R7jyNzS9n2NHGWYbaTBx47IZxjTQdadW9eNiQXVK1kd5v6FbQA6I9h9DPFy9Q1wWVDY1uxPURSuurb73ZvvbW0/Z0e7ttMkKeWJgv4kA/Fd7x8Lk9X7xZ8gBhRoIufXt23os9ePPZJ+3F7k5mUdI4wD8zkyioGPxUwaVIaamApSPzzivpVUDiKo3sKAyXBP2YH5cxNDSti7DKCOKejF6defKb5Sp2O0b3rTqyVTFlZnLoTMUhB9KjyJWJjMbxYhOeiivPWIOknY+B6zYFgDDI2YjhYUe3zIg451naidD522lrUIqS8JxZ9e3vKFLK1sCUgxrmjqaljYrcysgr6WGHVUZVdUaluIpGohDgP+EqxY+7onGnrXmGfMiFQYMOx1V4h1qGpLIrLl16pVvRJyHekCZKSzgAU0ZoccgWHR7K+6tf/nL7i3/tr7WvfPUrbRe5/qf/5L/I4dP9vNTCS+Ndvql0y+gJaLynJ4w8dgTDcomrBunegTMU5220PAPWOLMwOfMSmA7MVBaejen2DtulnYANojrqmq1UX2TGlTzZT0dZ8kyZWEGm15Bn92w93H6Q0xrc8uBAxjZ2KW+pq/sznVU8Ob1o+wwS9sHr1AOiwT4v6GhQKlde8X0WyPrlIwTKJ+EqWMQo4S7zO4DdBd4BdRwzaHn63nsYr++27UeP2sbGJoPo1zL7a6PwrXJMpRyd5BmW2RsKPWW18sMd8MsbFmfZuHT8Q5h0v+0IbhPqqhOx3nK64uSOCfMXHiZ/0lE34XZ94z0/gslR+RLvlSfjK1w4PhtkXuWMn4kM80dY7rjKS3VRL6P0dBmeZZSV72nV4cZ7rRlRn01bhoJ5jOszfq5caGCeudKiwZe8GpsFw/sarNtpgkJVIbo3Z1w6kFQfIE/q8bRjw2OEokeQ9T7TWLQvGmYwzS/1E2/6h5SrwamQVGkpN9/Ahy/T2RTv8i4DVPDIfkRwrr2H9dlKZ/ZL/2kYyyvoP/BIGtynU2Y4exjxGnNp+8DuelEv/p3vYmX+0lPF28hdb3fc8xdn/Xr67mv5dEhArHLU5SrlQUPLH6LjnFjpMqAXTnjo/mN46+DDFUwNSvVBfyPf5zI8GUS4AgfPLUtbQRrm6COPPcL7qcrtLfrBzQ10wipG/Cz6Xv7VoMzuoOqQvoVyvZcR6iNrmmdwLrth0HnWJfSsfls6JY9xOuvocxL6MPhbhe2zSYpGt/kG53OFVX7p82NpB5oVrHB3gIjr+byIs7fxBtS1399G9jKEWU8pI7ZHfILjpEPv24TzR25Y/s//x3/jL15dX/6vTmQ4Ctql5MlkBb9Ko5jLlzXckOsbebt7vjV91CazZToWPxGFcj/wyy27Md6c2nZa3wqkVvypNzthpUVeykBgY5Ch4N2f4YhE5aKTABF6CcazefX2QsJSbLjQMUEkAhQC+e6LC8vChaA5jzIjzdpXJyr1veIxgruNYF9iTL5sBweHMTQODn3LnU4TJZQvxZC/lrdEiGqEiZTBgzhnGcY6ySwbPeUqJHa21cEo2DLdnktljcEGrvMqGMpeQImMqOM65fnG99feeKM9ffQ4Z1SuoYxm0og85xiTLimdY/D6co6zqOO1lbw08BK6f/7yRfZSfvHyeXt14NveduClOGs/WykhCa9SsxHrFMBSyuLojSOZaozO4qrgpZk8s+E6YLCTF55ppLHGgXTwSzwalNLe5VdLEGeVyjHKRKZJgVKaNzEMvcpdZxkkrUZgGXbdWKfRIVsaHy6nLxLgm/Muo1hmzmYb4En3Pqq2M1D5Kx8qY+UwxjC8UF4yG+q9tJEu4OCfdBBu8JGv/Qd8cakkCgPOAC96aZQnIXRnzfgNEUnT7/0NCS09LgVUgg4rDR98q82QITJVxqVJ7/J6T33EnwjNfrdVXCA3KuXT3Zftw+99p3388QdtdX01L21J58CTTshnwIsjkJydWVwcYzhiTNKOL50tIGZpeQIvz7I07AsvGpa0WEot1SjNL53tR27EOzyDjuJcnXfh6UChBpXw0xkpeOr9OoOk7a31tgXOMzrsGgjU9grlRX45Y4JJwY/yQPgEfFyW9zvLiD0FIJsqCMq/iadEZFSCxWiW98Sfnl+1L2j7Xzx/GcPUGcR58M2Xp6jO2oOH7Z2vfrU9xJCcYdxOPUCazs19yR4A757mI/eaQed8Q91O1bYuP3C+6Be5xFeY9M5fwhMCXvI2epH7tIchTqecpN1yTaj4S8FcrZNBBaP77oSTx6QBBr7ChjRDMcLTWWzKTxjkC83qPoC8GXy/LZ3SjRSJr6v2GHn1Cd4blxlYC8F5zdI0+byvOGVItJQjZzJ9YQRDUl2Kd3+kn5B1VtMXLevb2nXcjfv/NOhMV3UAlniCn219YUSbR+Y1OMvQ1LD0Wu0/V3xeKpQn/JTHIpX4lPES+aa8egue+loGdM3gE9+NrcgyAyPlxYG48VXX2loU4xf9WjwL4aO7xL+MNdIq44RZXlbrkr/kQ9+dMHr59kHqrtuJFuLCR3hcZYlwlRe6d3jpo4Q5yMzgKj8wIz+VNe04cO4lHFzqmHpAJ3AWb/VxrtZFPlKfnH1tm8G7Tabv4ezbBqy96NSng5eyHcHv6s8Y6LmcvgJdPWPa87Q13N377cCxjPaqq8harxigqafXqpPRwu9VkN/+Ui/D/Q3pEhC64JN28InLvzjrrkvZXo3j7yd5pTPEOvrUw3R3SRNTF12HyfUWvtfh3jK8y5PtTUD4kqMOtNenwyh980duWP7ZX/zm/4mCvuqXM1yunIxn7fHj19smBpjWh6OQd955G6QvMBb8vu0pwTTkOTe3+wbZUZRB7Yv0c4h0czC2UytLEmm0irkrSNXBIwapqJ2QIx4Z5HMXkAgy9zEQuI+MA0QhtwGVUUkcvyU6kmUMHF8GOMdQtBwNKzs3lYpG3iLGkfvF7IDcF7Kzs1eHfCPgzuZoOHlsjg1UzH2TVZGJMrdc/gWeOGFc2iEkAvxAMAalyxulSKy/XbIzSZRN+QsKOMb7AjReAXe/nPPu48fta2++2b708FHbGC3H4LTLHtv50ij95vIFRqVHBi2NR22BhnYzWmwfffFF+97777cPP/2k7VCH47OT4OqRSDVi15fiDOHBRyXhbXV4Cl6xSLSijPA6lZ8NXZ4JJ/XmqqJUSddMbL1MI+80LDVqXNJGi8RIBGqMSmVKBDR2Y7Tx5Of9NPjqWJXic2Upw0mcLdsyfBM8Bh+IupQ2c98tafyetQe7y5ssqamYUCTiqjKLjIGXZSuXwo2MBF8GPgRYrjTQYJEymQkQF3EYaAEz8yzcXPPfK97Mua8bklQsuCb98GyeuuqHTDjzmybIGOtzwof80oYQFVspRxLwZ3LzuaRuXGSdcI3LkZHQ4uXzz9vexx+1nU8/bjuvniPjp22FAYl0kc7Sdi5eGLZPO1/3UDtDOWtXtGGXl50JdHZwMluLUXkCPx1cTKbIIWXb7nOu3QUeY9b6ZXAGnUXFT1Y7cPRt8HyL30rjekdt+kcPtjAsZ21lNmnTmXuuFjAaj1Mv4fiyz+UlHRDGxjm8cs+kg6GYtcoFKTM7SR00hkG4Zib563ujs+JAvPs05zGcTxncHR5jmDqYRn78BriHpm+/9np7+tWfaa+98067se0os9T3Ajp88skn7fs//GFehnOQ1w9H96phUTWTb31WpUJkW796C0mKv/d8d+o7XaVRx4h3nhIed//2J/J3Z1B8hsIDTNPmznDvfjKf2CFP8KoM0oId3R14dR+DQ3paHyoVuOQxoKfThyKR3aq1MA1XURnXS0/6FFdyHmNUI4N8tmlnCF3hyAtUGHb3jRL3wfrsvt4zjc/c19m58t2lW9FQVi3PsmJMWg+vyJr9izKX58ShN31WRw11EUgMJnRQ6XZnzDSa5T9lUZ61VPe6X9+BuHRKPchn4cpyXmChn8kMv6QAR13KxVuU8KWDxqb5Laf7/lw0rfoET+uTutVsbYxe7ntfmnTA5i6/5OUXybA6wJUnt31XDx/qaoi54kVSP7ghda41U8YN8TFuvCa24tLuKaO2QdRb6DknUw8vM8NJX5a3+NEPzkRSiehmJ3zy9aC1+kpQzQrPEmbf7YkVNZHEoDZ8lIcOqqp88bY+ypT1VBVVn6gFUdS4pVXS48G+1/T2/u5f4HR3S7eeYXCh1z0X2Q/wwRt2P2sVnHQx7AfX4dT/itcFdwBYfsE2btA/SVx18lF0xVk+/JEaPOIRnQAA3hlJREFUlv+zX/lXvwX1//ciUA33snlm1WuvvdE21jfDJAXk4sKpbAyYE4+swZ/X94T1csj9ds50aVjalm2AVqSMExuNgq03zI6sWKnzv42lZpjwpjNez30xIfLFfRFbw05xmKeYHIGg4NmQwOfk6DDKqH8qzE7HY0Kmq2uMgKZtb28fo3KXMm9QAtOMhhROG7tFRaHhHXH18t2/55drMks64BXEuWq0ppODYTbQHHnD1eVbmadRObKjOcX4Jm4Tmr6xsdG+ikH5lTdeb49XVtsMuJo/8yhFjx2y03dkd3R8kINrp+srbXlllpcSfvT55+03v/Od9unzLzJrMu/SIDBVZln6hg4qzuAtkvzljUJxo3MXz8ywRJpLcM2Tz3lRT/kiX1V0GgnCsY6ZOQJ+8qMYpLm0cP+iB5jv7r4Kfdy4bZ7+dqGHPYubNLaxu0xeMlANXSMnnQfpncUynECw0rCU12AE/W7o3PPmOTH5Pq57mlS+wIixjHcTvmzRmHHEq8vGfGBoWGoMeyVD4Q5d/EqKeZQ7gKT8GNQ0TjuOap+mkN3DXcLqpmS66F1+SOcNTgWWdHnwX4X15Yu7MHBS0ZnfH8ZT8kRZq9SG9HHIiAJGWmqRF3Y0vvMSD/LiftKdFy/aqicFjJfazuFeHShPeuVAmLYjqAtfVtqMNr88XY3RNb88bbtHp23v8AT4/YtMsxiV5+7bpa1PpyNk5Dx7qPx2uG3tigGn9kWMQQpyOXN5BHzKteN2a4NyZadSMxTwc7LcvvG1r4KLy1kX4aN1sy06Q+h2bzse94nuHdKuIY7HBWXfHEakWyDcB61BWYYl5ShjlN+/VAGraYh+CBJgi8vt9Te+1L781a+3je2HtJ/WdoFrZ/el977SvvKzP9e2Xn8jn510/+gCOs03399//4P2q7/6a+35y5cYq1QFXeXb7rZ7Dd2UpMjCkDKIABwZKOOiGEX5xFW7M/pORnT9ubxyAH/sIPGEJF/P251pe/iPw+If8tONOXN5L0GFxdNw7c4U1oYrwYkVD0KFVTglYYzAO0c4z1ZNGPfT5Zn//dFr9DoZbHsZxBGoIUsF8JQPzwqO3lxDfU3CpQwX9VjRWAPS2TANEbfeOCDJyyUnvmBylCXYPqtZqxkFX2d/o/e59z3pp5Cduq/ZTXWBgxvjbuunB4zlK8viYB2MjzGsnKc/rSV802cGDpnW21fKs3Tw6KSa4XT2rYxZ3X1c7zvDu+9GpveS0Lzi3fnevQjIo9B9oL2SUHpYDQI9waXglDwJW1+6FRBDuO6uzIHnhuHvlxnshzxJ75XwgJJ/8Duz0vDTvlZdrjHZjc77S+kZQKB75LPlCl++1AtCtaLQjz7ynNLZzD4dI365tm/17XnBJQpBnKm7OmG4T3sT9/ysS8WQqXznhY9cUkdwue86PbrrtDD87rlDuktnoOH1zyv+HqxOwzjCaNpxKa9u8twd1M5/Ad0vU9nUWLcN2Y/+kblf+vmf/zcQrG9pMIikm6kdAUmw9Y21toE/Pj1qv/pP/6u2u/cCdOmEbWA0PjuYzNrhFNjJbEpHrMBRhVQGnwZbQp2XFmy4USw/TjBH+M5mxIgg3Gh9Gjc3MZSivAx3HA5cqJvlZX77e3vt5bMv6Iyv2uuvPQ4sZ1N8c3i2tmarRrDncsD7yxevgOJMVp3FNUU4FxftEGhIeBtA97JNY8tOTmPFjj8I4o01jQ2BSqv14BwNHhrKNA+qnqOh0ELaHA3j4WTWvvb2W+3rX/pSe/txLXuvAhtTvI2p3xR6OsfmjKuf4lKJzjAoV7Y32iEN6pNnz9v7H33cfv+D9zEUDjEmnTmi00ch1T5K8tsRSWzpGFnLvzQmR/MacFEYqV8ZYFlKIE9X+ApdFCXOMGXBPMqFvKp9ThrdACCtBoTHHmnQP9jaDAyVemYRMEYsJwYrHb8Gab2VDZ3M6wwD9LrEUBRW5zsCkRkIFbSG4ATFcAWs8TIGNHV064SzGAfQwfM4xU1F5Ccp+7KXDpCRKfmzhJy4D+jF82ft2RdfpHE6WJBWGpBZygE/cRMFqprwrsj0XZHkWTqTJkp6iNff3pOuKyr7zgqLCrsNDw3j7sK8z3+izJMXKawIhQU+BqWeW/LgCbe2RTvz2qauo1g3t9Zj9Owe7rdF6CTg+mIJBuiSo/tJ237wpG08eNyuFkbtoy9o4wvjdob1BIfTfpUtz6fTwDulw17y7SmMxBMGPT5fXXpipPWAdvDNLsXZSeXBGdHRkvvflE+XoWuWyRdbXCVYXZm2r773Du13J7g5m+N5sp6v5wy9lTr2Kx/IgcvYmud2TvJbhZARvXyw8tz3GT5pE3rxbD1d0vdrPNe0sOlsvT168gZ1G9X5rkdHbevBw/azP/dzbbKy1nYOjjJT65Klh7//7u99p/327/xOZNw2V0ZldYT9jfAsvUU05Bc3lG+HbfkJHng5IDbw0bZW/E/ccFWn5po0Du40nJHd6NaSPyKrrjjDhNPz6Lu7DQte/Bcnketid+sKbmQf3ggiubze82a8xfkenpkBHHyFDSyxTH7KZeK9Gg/qpgmPhuvtvfmGeKuYwSV5o42Dm/lNZFoJO+DLvzI44YsGCvrHJXVfBDpBTn25RBn2JJNaalcXltFn6VVeyVTxTpzLoEx4fN2XESL9C5fc4qTN7dYi+HKJPgnPxI9Qb4vGc7dGp4P6HOZO+1SXlz4zvlYB8zEB0ljufVdl0f8AJzOB6OQyBm3fZdymL07h5I0O4ZayU6/BaNZnBtq4oX++78LvwSvnvdzuu+MpsCVkDy95KDm3r+x1+PE+tsrovhu03Usjr36MIUvn6Hl9vY3u0np502g8+ia/xxt5oLuGpluCNje38uxnK51I0iB1YEpxsT0cBEir4Ek7c1leOlgf+SkPrYe0NCztyLoa4jO+5KLudcLq136fGOJT6wqK63mGFLi7yJ7/Fp5xg9xXunvPtoXbMFOLT10Nug/rj8yw/B/+jb/x5sJ1+3dCpiUV9Vw6HUd8fsHl0E//7b1qL158gaGwF0Mym+8xwmq5xCvExNuZu8HWjbkKdRoe4dk7h3AVEbpga4gOIzODcb2x3fcaPDWdPSgV+GoWYumwyrhcXhy1s+OzvLH39Z/5avvmN7+WN5Mfbm+1L33pnfbkjTdz/MgLOohnL3YwLI8y61YGWRkhwvUYlhhMCFDYQkHqB486sYOxsTujZ2xPY6NQ6EmWZ//lc3r4edMYR2OYInDvbD9sP//ue+3d119v2wj2SHrQSFYwbKY07Cs63P3dV8HBunou4GyNBrA2ax9+9ln7td/+7fZ73/9Be0k9LqHHgsf8oHTGNCL3jfpm9iKGW2ZyFXD5I0rQVWMpM0QoUgKoj4ZojZhljUZizuizIZM2o0LjHD0DS35qAGaJgXJswBphlmGDi4KkYbsHcnv7QWhiJ2y6opGdsIak/FPGzksm5CsXOw7TgjVBBbPyQQvyOnhYgVfXlLGmAhb3yNgcBtNeZtT81rQd/TLGVOBSVuEJP6iHs9qW42zqNsbvn/7FX4oyefGylolDLfKgVlK3ACBMXItOnZ6GVz36NYMhZCh1EhIXw32mFeS+h93+uHceSmerUB1EoQ9pQgvwre0DSERoYp1NIj49F+Vy1darDru8NLAMaXBiB2tqwqRr7WszCW12toYsTNrxxU17vn/UXjLwWsTwugQ7jSbtt9HiPAPMdZS3Sp0BzxUG/b6yegoMyibepW63XtRgA7rDC2dgfXt/li0mtDM1GTpBQ+6C+vgSjsvfX3r6FoOpo8jTbHU1Z2W6quASsxV2UOKezqPj03iXpVNXqymNgelRWnaU0s7KUdMYI+qhA+oElsjVQnvxar995/d/0D5jYPHJ51+0lzt7kcvVjY187ef5y5326WdfoAOPGVhvth99+GH7nd/9nfb555+nvWXGnmq4LOoSugamEiGMCLP3xElf2zEVCB98EuGkyLNowgtlDVdpypmq6ka9aNPqKEPlZWRa4IPz/v5zdzFuccKRBsKU99U5Vr4/6IRFvkIyvz/o7vLddbTe65VZ81hOTRLIp2o7prOt1OC100Roxod0yo4h1ikxyB/59P5lD17iiElaggc5Tw7jhvBb2JTlvXRzsKxOcS+9s5saJxomhtUguPb6lf6xjVA+8B0QOZMYWaNBeF99kwYZ5YvDUCfj+lvqvc7lB7yBG/jISO3XdAldegm7+lHl2TTi7Eycs28aS5ZtmirDgRplDHX3Ko16vjKwLWcw1BxMokv7QLkbiBFc/qxDNzSrfuXTtoStswK5lNwGTgWlfJ+EWTwSqGkLLxIkze0qDS7P+GrL0G+gI0Bu4/S6Xi/7lgwacq1+zb4pe27pH5xs8Fgkt+dkwofitCFyBBI6RDvBl4PW1+r76N3YXFtdax4p5VaG8Bav5Ekn6WiziBd/qySaqd0djt35mHTGpw7elevX6OjcCOwuwW28eXuawd3SJAgYMIT7b6Br3ddN50GCiNcnt8gT/kdmWP7yz3zzfwuefz4KxwZCYQq6s2XnNLbTsxOU8l47PjmgE3CGUiOMRDQSBU68M+Khg+gNzbPJFGYrkKSdGIPSsJ4+OwIzjczSeV97Me8acQm3JC7BUuZCFBsDPkvgjDpOj07bV977SvuX/xt/qb3zzptt5+WL9i/8S3+hfeWbP9s+oGP4J7/2W+3zFy+oz0UaqMcMuR9D4wqANUt5jaDayGWA2IizuCiUMaioOz8NLwVcnKLoaKyeeTavPubZN75H1ol0zrI9QGDfefi4vff6m+3tB4/z5Rz3wml4zgHHPXG+7XowGPKzVQ+hxvCcLGc/2Scvnrdf+93fbT/69LN2SGPxxQA7Xmd2LLeWv6E9tFBhZ6kemoFqGl2UiUpSIuNUhAsaZtSvHwhuPfSmV9k5kq8OG9GT1MTZmDXGnT0pPkojTRoNU2h3XvvlfPEiS/iHh6GpPLSscJh7Bycqtyhi+a0yI7wr5u6qEyyl4xaHKXzTeF2DNnZYGi5+391vnxfccerlMqWwVAjipPJx+dtVY494WqJeT998u/2Vv/JX2u6rl+37P/huls2yfKtM46xTb4jm11UHVZ1gOrrhPjM1KdMQaRLSl/wkhHT8bDMVNoTzLwqbP8ux0MAzzRCn7PVtJMkUutvZ1tU2paLWuLMbC2764EQq8ZcO1oWwNDUrJ2wGZL7dPVlZb4enl22XwdkhsuJ3tCcoXdO6VD2HYGs0rmLQnzDgPMSQv7zwJZ2TvKzlG+XBCZi2HHmeQQdlSk5xcztF9n0ZgKy691Y+ubzoSQKeeeqMkoakR/s4ONDo29mtT4+69C0+L16+wuA7kZTD8paDvoIt75RXsZEVIRkJQYV6zLc33vpSe/NL77WVtS3Kv2yefelg5/jklPib9uWvvNfefOttMi7RDjFeL8AFeB99/HH79NNPMTpOs5WDFh99ka+V2NFFF0hUyyve5skbnr1qEGQ2ZIjTm7Lzvbsuc4ED/wKNq7JnC1Y/pTMfsiU/zvT92u/v4oZ2heUWHeo93thK63Pd1zMxCTKfMiSUconOtW56np5PuauIQC9ZvJemPHBJV3nMVfW1zJSNy61p8yN0wOFerNFDvnouSLh74VWe8TF5QpNucGfGEn2ggWcB6vQyLNV/GCwaKepD0nXvi2ZlGIozfQNyF8ML/nitZXP1SM0udtqrl2ulTnyCYnCRH5ZdtcQbhtd40kgy3gkN9bxpshoALHVw9UllBMYYGu67nhJe+CFY4MTY1IN7yZD1KCMz/RnXGL+Urw9GINtfeEwdrJPwjQS29HZAYLrcC3OoQ+TPcO+J8754oS/n8315KJpVnl5Wf9aLZ3Dl3jJqZpZ2CJ+kWd3DO2yQMjbdb+vRc7UlTkPTvjB6Au9EUV4Moj/1vM1aTtd7uPtqm05mMUazfSFHltVgwfqkT4Vm/N3WSLycoeeSNFUnzbcQyQRJY3ye9bhK70/oHRrOulvA4Cr5EJ/8davzUbD6uHtxgW+5PpAwdIfmfySG5a/8K7+yMbd48/ewhkYutWW6H6+gnV+eIbguymIf2Zisspoa35EvAQa5CF2h6FmFIVqcBLQTHCqtsuGqINnpZS9Z0gKbBMLJzFI6iBI2OwuSFSyUQzpM8rgEXiNfGM3zxelFe+uNN9uX330nMynf+9732i/8hT/f5hCIf/D/+Aftv/rV30AQ5hihbLbtze2MAJ0GF5ecKRcDa2jk4CJ+tyNT7mP4EB6jEsH1WCQNlxhIYLc2neWYlzkMV790MplbbCuU/dqD7fYuBuU7T15r29PV5msnGpRk5g7agLtGpWf/nZ6f0qGO2/r2pj1u28e4//Dzz9pvfe/324+++DyfaFzd2mzLGG7uddQQulUu4UV1pnlhh2f55mG2fhKv9qNZB9JAU9WsAwcbmkaZdJAV/S1dryrJLAUQYd1lXj+ix6eK8w46SBcar4pTQ0u6QFjqh1EBHdzb54yiS6qZ8QEnOSqfCy8GLcLlKkT/qShKUWM8QA9nLTUs3ZxNAfydM9JcZbBQLwi5rKmR5L44eaek+jKRA50YotT3HMMIzdO2UBxfe/fL7cP3f9g++PhH7exGo3kCnxnsBIdqfCKSI5K4j4xzdVm+y69ew0oaVOo7r7t75v8At2Zxin7Kc/2U6b7kB13Nwz/bpMv+2d+FT3oVWuROGSLfrQcuP1+WCR8CV/ouCQhDzs4kzMzLKKOxe3Y32/XiuD3fO2zHyPTCeNquwGu6ulIz+NDYF/agJNnm2v7+br6yRatpU192kxfIi52wNOiKP/UZ5M3nUIBnX4bxmB6NMevjgNTOUrguj5/Am2NgHdOOvnjxsr3a2c2+To1jt1b4sp11cqUhCp8ONvtnldXwnPryXxqrR2p5dr69/va77ed+8V9oX//5P92efvlr7enXvtFWMZ41Up8/d8B52r76tZ9pf+pbv9QePHpC7TB0zy7bZ85ovtzhHkMYulsfdeOFg1DrCz0dkOmkT+8Yc/g/9xlQyWfkKoM3yF/L5lIErsmO8NvOyAcAhUXEZnrXZmRbIZirurmMAp4NHFzJ6t1VV/dAHq666OMBNyIqDF/lDbgP6fM85Ouu4ivdEIAXYf6UzTwngr/KfQuzHnJ132wlqWcv913y5Cd+A22k1xAq7TrIVKD+DWE9vrxGZfemF89ucOlsK+r3pEQWlVd14AV62f3E2bfJoEfvykbO3CRO/ZS6WzSw5L26LC8pDrSQzN6nH0Eekwb6x0hLPM/gWPv2feG1ls6zNQh9Zb2tjVd1mfpPxjuoyokfgVuTK7fL2sha3ePVt4SJQ/w9ogkzP4QxS+b4GGaUIQ72deITXUIZxUdoOujsGGfWI89UVNiDq7R3z92lLlCa5pxywzVgyJOe3xS6tCW8T8q8TmNS12HbNqo9VH0SZt/MVQO6jMqLzGA6o+kg0pUIl9AzW526qttKVtyGkJeCZmt11dNXOJup4TlF79if2VdlZRAPVeuqrDFa9ll0xSIyYHhq3msG7uk37+ph6nJFt9tgXK9XhXsfriXsxxIKf4jvcjmUkv9xpvfRiyyr0H++7n/01/4H/xuU3N++mfMb3zfpKDRKTs9P2otXz2GQn8tzurn21mne9pmv2jcD7lGQhJPWl2N8a7SMPUJhrESR0Kaes8fDR7SI97xJiZU0XNMRDUSMG/aQ6SWkghKO4Zc9qBvvfrmbSzqdw5PMXvq1jtOTnXZwctC+9Wd+sZ2hKP6z/+K/bAvLs7a++bjNMO48eBVRQOAUSjtDBdPOT6VLseLijXiDo/u6bEhW1A7x2t3+4O+GYztr30TXULk4PGpHr3bbHDR7iPH69K0320OMxBlCOA9dkOi2xQhIo/DySmNyr10cn9IS3GMzjwBP29rGWpTWR5981j767LP2cm+nHaHM/FTjGKMzLw+hOCYoDPeSVqcjnnTY1FWn0Nt55U1xGlDmssjjvjC7Q+nqDNYRHfYp9FtZ3yLvQHfg+XWfGAcouoUFykSJKYXuM/HoB5cvwzPbOkXKzxiWjPTnoUmdO7mU71OrFubEledzivCtXmdJT45qE/acs+DuoyNOxSfcDGyg1+7uLuVVfd0bOcZYv8C4eMCIcll20Ll7NM0RysF9gZcYSFtP3mwHKH6Novm5qyjiw4OTGBoIMkbleb5Ms4oBNX921Q5Pj9vZMvzdmLaRBy0juxEzalVKww8enYteZMAOQcPSmPxIoE68vD4Db+WChAZyoyh7GxkCf2UmsoVPeJLaPqrepi8FTYR8AJ5ybwdRhiWVJpFvXmfvooNB8InC4V7D1NlYT0VwRtwOq8omn7SljVdnRUcxGrfRdB1Dco0BzFX7/MVuW5pM23R9rb3a3cvgxnofH3sEFzIKfNvIJbSFQm1t4heWxOeaNEeRsyhW27AdDnVwUKFsZEaVKrmXd4QcX8sX5MuOxb3TqoWzo2MGSh4VdJOZQHKTX7pII/AVgFxBca9MVtrKDBlwoGL9gZOOGu9gb0nlDgzxG4/dGz1p3/qz/1J77ctfR+5H7fR6vj34+jfaP/i3/632//z3/u/tgx++3za3NtrTp19q//Jf+svtCe32xf5+++53v9t+/dd/NTQ7PT9qBwcvwYHBGG2XRpZ62k6sS+quL65y60HszjCWrrBNqhtTb9sN9bJ16NKBUm80UQxtIdQeveKfnSM36cB1NXNGO7GcQZZ6x+tzvypT5SrMcg3LWcKUiYRFZ5hX+ikvlbD+VS7cwIP7LvC5inV/rnoMZVGOfpD8GATBRzkc0ldS/sGvnr7XI+GkVLslxKzQNDBSZMmG5Wv8VNCAY6xWXZVxM6/Oq7ZUB0PjBWokfxoIbqfSAEsuwkuW3P5zDr/RbegT85tBFElBerdHYWgsOaPoW941yPfaadHpoev1s680NHURapcJ+GKb9yWypCXQsnXCcWXMvfsAp7wyboJn8AISMtSpp7utB7Bsa+KcWTsNVPT1Ha1LfpRl03lfuFlU9X3RS2KNjNhP+1zwva++0XoJ17zBF1h5gTduqKu8mVtKnPpE8pTBLV+GMrnUoLv4KDxx68+6TlfD7zvDrWdsEHFAH9zVpejRXeFf9ZNvPjsTXLS174PO6Kx6obfKE7qHwjsTmoHwiYfCH2dg6my3M+BO5Lin9/Ladls0DF4DDPGx/lCHMAKMT0zFJa33w/OdU/ASOsCD7mldtq8IJVHFw+RG1tGc+KJtYEnnDhzXy/3n5n7lV35lvHx+8T6y8MQvNIxGtRzl/km/J/zpZx9nk/MlRpvIO7V/4+kIqZAqEZQkkKMDmKvV7xmR5xcIsNQiWzc+05Agnl9ocdZTUtD10AEWwaN0CMuyqDfmJWN5iWhQNUrfDM70NQaaI8PTE2fJwA35qrPOjjEmMBY8X9MOzHykW998gAGzkjzONsr8CwxLFbgE1zs7lFlbBZCffJBFdhKVblDEvi6aOPOhlMFvTBqkq00YOT7GUHvj4eO2hZHo5w3dbzmHsXh9fNLWJxMa9lnbxWA8OT5sGxhJ62t+rH8ZOly13f3d9v6PPmiffv5pjD9nJ+1sFzG+3P9VI1JfZIGC4BJlAJWjdMHVr1C4wfnAUZnKg3rkEGhgRbVGsGJetmPodQq/1jCC3bemcMovKpnlRRV0/wyeMLJtgBRRCkBemvclGkZulitOzl5Rh1MMDffUTXm+YFToDKVfOvHLJZmRIiy8cjaMui1k3+6IsPM0cnnhQfaHGMa+3JHlfhqRWwzO9g/a1sqsTUeUSgfrQGJr+2F7/9PP2yGyuv36m+0YZXxO4/ftUpfCTxh0aOx6XiOFtDGy/GBju53uHZFmrh0jJ0j68AKXRylBq2J85CEHX+NVdh5TlKOPpDk+9IIWF5d1nqsugzBcyZUNXuVPA4dBNfoHF2Tf3qTifWudOuLtzPxqRVe6wlf2TVv7BWEPNPSFGV+O0bDSGI6kQl/TLOOXhobUDR6f/Oynb+e7XWC2ton1OW6vjuDBfL0BPppOswTtt+XXNtYxguAVhuX52RFwwBW5HUEPac4fBrrFXpHGM2CP4O0lgx9gYHTG4LXdkyQGJn6JQYKGJS0IGveZTQ0d6OGsQWrBjxvlSgq7hCVNMjvjgIXw8SIGMMaigw55IG2Mlw52ZL4wp+G7RlnucX727EWbo+1fLU7aZy/32xWDpX/lr//N9h//h/9h+//8o3+cvZx+5efTz59lr+6M+4l7oJE9j/qarYLz1Sn3ryAlGgXaXjj6gM6RF0ifjhlvjTMbSHuxncSwhP52VqUf7XiVEWeWh+VxaBE9Qh1clpM2Fwxe1b3yTZ2TDhTmy0/TppNQGKSzdBMJXHQvLroy6X2uMHHy0Q6p6zMHxsq73Y+yKVyvSS5u9+B02LrI7+2zWN6VLQxSJw0kElDRxnACklp4SayvcuP5ZSnRH8/VNwx1xVX9TT+UQ3itNgloSJOrvUzdXc2f81j0s6amTL9VycHRVQeXr6sTjuGkPpV/yJNHvfkRgOh+wKQoIQ8GrAPvbmDFsOTZl23KKBmWxaF5Zq7IJs7eZ5YuNBZ/bomUb/aXMTzwbtWQSFkdQ5ZrWw61CI4aPIlNnW5nofmT9pkZtZ+QD3gH6OaXVsrT5WAE9ucyONGb4BB+ERb6Dz4O+MpP12HW16sIWL54dfnpeOjSPjIjCj+IuJVhcVfXmahnI1j6hB/AMl2X716XHnZfJnWGqzdCa5xprI/Aswo6pL+tD84wyyIwvNd7goj10aisVTNtozpTs/Zggpt48FPn9Blsyzs/PW8HRwftkMG/s6IOBMM/4qRz0RXZshceaFSTaoqDUhCkuHonfagDvziClOJKZH2qTpnUSKpKH2cyeCWcCk9A8g7Q0nf/c3V/4ee+8j+5ur7572fDO9AVFGsWQaTz2PegbTplcZFVIlaKQaZXpcN0CFbEKsVhY7XOqruezjQlEDzhrapfn7Gzkekhm2mttOWlUJWGzJAEYkAe8jrlP1v2yBoblXtNfMuVkZiGLYwlWaaz7SBcfhoxolxb32wTj1HBEEp54gtc8dKVYNlISoBskNUg7BzEo5SM+cI0s0VwFVoaBXVfAtbGbKW9+fhJjMr18axN6MDtHj1f0Jm8c6fhFTZGNxrRs9WVtrG5SYc7bnsYYx98/FH7/fd/2J69epnPZc2rmKYIMkZlPiE3jKKk6yJ4+Qm/vEUPJop43pwnzjepfTs6B0VHCdQo2sbgckd10gtRWud0YDYW6aHgq1hsIDkXDK8hXjO6zrrUEUIKv3ToSsQGYWObYZh5BujJ0Ulmk/xagsvXGrumNU9/o0/DUlmQ9y7ZazzGiBhkwpkCG4v5smdJRQ8ezopiX7QJ6ScYpBqufgLMQ/2tb77EI34ihSy4R9CN+tJmmfTOitnJi6tfmNKodUbVhu0sq+VQSShaLO6zRFRacEU70mYWjgTeKxBQL1flNEpCuuAj96TLs3GGdS/84ZpzH6GddfckA9DNLHaWcrnX2yVamgOZzOwPOIUHXAsn4oVrPq4O5KR7PsFGG/HQ8FUGWTfwZOforO2dXrTR6gbGJfWCpraZM8pHbFCYHi10DK+OMzuMJLRlBpdLC8oevMEXB+ELnYOdr/WtZb2qY+pgZ6uCxiv38iYz7dYB2khj8/WOUXmdzlbbk9deRwZa9JCysohMzWhXvnzl1oh0nITro0uQD+/XVqYZ0Lnlwe/KO7g4ZeD04UeftPff/xGG5rP26uXL9sEPfkgbuGo/842fbf+1v/SX2+aDR9RwnrrAvwV4AU01DNWHF5enWclR2LUnyogUXensYER2lMxpZBS3ddanDA6X821jFYq0cK/u7INnQx00ukKUt7+BVwZG5ZNelc6k3Nw+lBOX7iotOCTsNlP9V7BxSm0G+pJdP4QOyA38KT7qOvwOt/vIn96MEk0/pIMdufIvvt/zv1xuxOc2U6UZnvN/yFO3FR/ciE2fYhj39SM0cZWlwqBxBlqmKpjBYICVcALNl6wGATeGJAHhgfyGdb0jVx8aVwbzVYyy8nX2onvM60sznqJwkoGyS7B9ttBrtQEMCRjQ20A32HIdvPfdKx/KU/XTZdiUbEQaq37eWx8RNoV1QPZ8tn4FX0Oplsn7HkL7iBhPw71pelrrHLm27pYEjSxX+dXbb2QvPzSzftk+l3Ip07L5dRj2FfpseRM+tL6VoVTAOhTeel2/6m7hck0ekRlclVG6RB73ePXHbVr+gpPwhzYZ+APcqk8Z8a6qZTbytA50l4eZxU4dy44gY+qlLeIWHbdUudVubbbW1lfXc2Sjn610Od0JMWe405+JhzyTXZQbHqWa4qmc1X2ec72Ht+j2dOn9B/oUOhXXfwUI57VSVmp0U67/nNzf/tt/e3Hv+Sd/F8Nyy1PreydkA1GJyoQjDCDflktFQSyGh42gM0fkB2LUG1N4klZy4alQqxEaGEZbDvEaP3Mozsz8EJ4GmkT5G7wEsJDqLPM2L53h2ONRuMpIFbqfy3Jf5/HJWToJDUP3AXoIrUcMeTafL3WoqN3U249jSL2GEaewarO1MxB2VqVlU2fqFTS4H7gZGDJUlrrc60sl6wjMk+0H7cHGZluhPGfXhO7LPDEC8O7ZUfFozCzT+S2vTJpnY/rVnB9+9GH74ccft2e7O3T6C22M0bk0m7Y5DI50+FhTGSlRnsLgos2IAhxZZYcBiEmnvBHnlDxFuo9OtKVxFAVwLX/JtVJwz2HXjK4cYWdZHxqpEPTu35SG0ib8ta7UUyWj4lIWhKui07s8LI98W9uvMGlcedzDFKWV/UCES/daNj2hoZ7kbE7LVRHLs6K1jWZo4Brt8gRYNkTlQkNe+ZlhbM+c5YWnGqUwJAaMy5Puf7PRVoMCd19EopzlzH6i1Egj77IsaT4UbOgTmVJOZbPKBsVhzQMrfU0pQKCKZwxL0iv7yqtybFw6YunPtSvMymcsEfF971Ip13r5zRk3FdpZjMc6RosrDx6snzB5Tnr7yRxsTnxUfcoro7Pac3UIBma2WoIs+lLMWpusbrb908v2Yv+4XdKGJii+ixLzGBruITy/OIlBec0Va74tg+cEHBfnoT+t1W+Ll1FJLvLUALUGAXYYdlr/v9b+PGb3JLvvw+rd9+Xe29tMT09PT/fMkEMOh4skik6cluVEVmgplo3YSAJBCJDAMQznjwhBEiAIjAD+IxsgIDYcBAYS2EjiBDFg2EECGwYUm5IhKqRE0rNxlp7pWfp2913ffV/y+XxP1fM89/adESmx3reeX/1qOXXq1KlTp9af9bLigIgwlUrjUOgoljWTZ/lLQSxBqtKpt+lX8i1/260DEXnQvU0bDBjHloV0tsYXb8ooXdbhCU+f39jBu78YHs8MEm3Sg3vOvLvX9+DoKJ3GO1/8Uvsn/6m/2P78f+2fam++/XZ7+4tfbG++9U7u7Hz0+BGlQ17cOrN/Cl0cEFpWKoG8bFvpWMDXupd+cEWvE/4oa8rV+aq+EpVIWOKbNnxWPC+fWO7IKeIanLZA3ZvO+vVnPGOME4BliufLzLpD2GDmr1ylF3ninEYTTvG77S8peBkDI43PYeWzMvXeXcEn5eHdcqc9YArLkWYY+QE/adB9NIUJoaGhjvKYwDI+dElS/or+RMg7P+JGoGW0LZfGYrqAIQZ/gV3wTK8xdvcqmNjIRuhhlKpPiNbDEtd8eBROQij+dqBcA2mXTU941j2MKpu+u18zCibythQ0lbEqU+imnILfbFcOaKOQ0QZVKMdMmnVQdVHtPXUTXAofEcuAHPj2W0N2K7M0xikZNNqvtuShMIU3VTZru0D2RvMcsk3TH5l8KSWzynTVlcy89zzlp0pb1ZRVws5jlneyz71bTcrSn9qqj07vmbAypIHfS5ZIS+giPcls5JN0xBwpfBvKqH7Wfdp36oVyYFUmVS6tV+9FVS4Nm8NB1KXWtIvzyJzFVeTRetvaRMHc3sn30d3Co/W6o9X1ldJV6FdL0R6D5a7ugUD1vRh+SgkWry6sI2ssV7Xn+EmDPONTJnTpdMQWX5f3n6hi+V//c7/0zz15+vRfur5GWaPgNhaNimUaIb+OuFQCXAaE4h03fsTPSrNiU7m++1MPK8yqCaNbmUlrAzQPxS6FMd7FVbt3x28+r1YjRGGQC4xvusSHgNnYDMOr6Hgqy6VImcVZMJdYXfY9OalP+9kQbQRe0+Oy4vKaV+qgNBHmvYkygIwelkKpdNRpgaKg0rg0NloFjoxrXPdwWpky3NiD5AyIy1gqlNvrm+3e9i4KJYxDZ2Rnf+UBnjCvDcvRjcwGHZfIyyVclJsT/Pym94One+2999/PV3SOUSgWPQS0vs4T5ZRO0kvPSylXobBjxwJ7WasfTw+PqFw6aywt6ItRRlcyE5fGRjmzH4O4nth1d5UzvH4OT+VyzEpa85ZdPjWde4hUFGRe92AqWFROFVDn5zV742bmDfcZQXsomvrc9w5CaGeD8QS3DWaR+pCe8tSpo3mEquS32fjnMnqEKTYCEjxsrDYu68Z6jcABL5WJVRqis1Lu03X2yrLlxDH/URilAXAym0Vdzt2igMobCmPKWYKFSKTLjBrlVAAr2Cgw5XW06vK2p9rFqQtD0kln9/9FSOVPvin6F6/jIwLgnqdxup8j+lq2qA6k4AJfgY7b9nflYSPSgHoU4hwWsi2kPVDfeReEP+aRf8pKfMK1GYBQLqqKfCjfynpb3dhpy9jzm/m2d3wBv4ErCpez+id0eEU39wedtOOjPRTcE/JB6acj2dlACMJw0nHuRp4hQ3It5YQ8ycvlfGesVZKdgc19fCh54hMi8XQsJ43kN2kijvJfrQpUcWRESbS2vJ645wx+PIAlbD++sIyCnFP+Egh8fVi3fmfcg13nZyft0lUB0pbSCr2WaE/w4zoCfvvuS20L2eNA6au/8qvtl//Un2obOzvZevKrv/6n25d+/stt//Co/e3//LfwgwewfmnMGVlvNLBTyH2syghsBPVAnR87I19S51r9IyvtFAywnqq+VKxHmMqvp1Od+bGNzaYpWKlgoClhSyaFrt0YVzMUgqTBxL/jE5tEhQdESj6aGVApCJzZYRW80T5jQT7+HdpIm0mD7mO4PG1acRC74EIwXonVUcP6OzUps44CRXzDw3QFq1tN7XXH3cst8Ch/0Er+pGEnP41QTSVulXoY05lv0XyE6c6sJPSIXwBVeaTdUK6ndOpu84aR04/AD8LVnRmwKCPepamSUrNhdUBIv7qL0dyElVx5ysf2g2nfwI6Cp3yDviqDNTBWMek0IFH+ulswA/8oseExJ1q0pTwNPrBskzrDCtu2bZuWX5XDKpra+Bvelc6ig3mWEaY2M7VRoiuvym9YaM5flY0yAWfAGsrywGkW9jADz3KrRNtmRj32svAX05OnHWICr8gT2lS99Xc7qIkpHIwrvirP1p8Dh/q8aM1KZ/k7B4PwP1PBLjmXvoLyqLd4JeMO+sL2zlbb3dluu8oklM8NVwlzIHElNJ7lVR2jjANBoCbM5wgftiJVwYSje1o2f8v8iSqW/42/9E/8Xx893Htt7napra9vgQjZgpudaUZPEM4O9tCvUcB0Y8QtQoU4QCR64R1NOoXRC+QlfDEBAsiKw0QwUNkR9qS18/z8Zz+Xo/2HjN5OqaBcO0M+mZEhnYqrioBMq0YvDtosyYKTy5/OVNpbuYclMxMyvAcL1lF2YHorVmXGindPmgw1NnADPg3FhhNBA36gn7LYCOpkHh0pfzbsnM4lfytyl87lnlPcMMUGebqvy71v3q8XIUIOOXmG4LBDuoWeN+g/9x8+aO/d/1H79vvvte/94P32eO9JOyEdhWxLMNYCuHtydo4yzmspvzNOwYEylmI5n5nS6jjdHlD0ylILjcplvMWVtezLtHzWxWjIfimn5bSvCsRV4nvtjIeCSlBRTtxeGbTGoENh5ZKxhzNCKzp3G9L+/n74wS8duE/UmUqVIb/j/fjxk/COdeWspTSUaVSwz5xJQtkGm5YdoJTPLyOk8RFfgaKVsVQmrA8HB36m0oGDS9rXKHzOoG17XZR+xHcEqQDPiXPyElaNQO0gKbfx7OTgRWmlYnLlZdnwrvy1Au/II3U5fgkOR6cZZZMo9MOaXqGs8jPoJb8o7G07g/d9mtb2wWvi1BePqh6kh20iGPIubjncAr0BlAY/mY2Gv4eYUaHMbCVu24e4+BQPkfLS9DHDe3MDHvD6+gZCa/tOLj1/enSSzzTewCMe4PFzhyoJKtEe1rFuL86P2sXpAXictrWl1nZRKrfhpXn5mDLKd9IB6FVWcyYfC5q9rJTLMmcri21BIhhHelBWeVm3wtZ6okRxh1gBhhN7c2U+8yiJ7ik9ZaCynOUkB5jm795ut3Zs0xZ3NhmQUQfuCXW7xCp8YFu5Bgbs2y5IgaRo8yi7y/C2M/q5qJ3y/vAnP25/93d+p/3Wb/2t9vNf+YX2yhfeaA/vf9T+/X//32sHh0+oaPkUXEDRK8pefe1T2R/sJ+jo+iIKbaPyX2b8exknMwzka9lSg8TTZD83tJJO1pUzFy6fKdvcJhJlhHjWjTSyw60nCbDCKhkrJaR1tZ/w/Yy/bdQ6sLYyc6M/BfEhZhkY9PRCTQpx5D8Dns7j2gls8tct3g6265CYOVAm4/GinJQPC14oMDHiZB7jKX8U3A4/ceQpwyqOxjzGc8Qj88Y4KYNKaWXZolTkr+D4W4opLtLFRaVZb2V01EvwAqEsg8OjschKB9YdjZjkn3JPgOD2d9B74E2b1d8f4ofnexpLoFxxFSkzYciwHAaxP8wyOs+ucKZfAReTClc+SP9qXQgO6+qdCknakl48M8BM3fX6k0TJX/ygUyY/Rl9X/Z1WRVClyefgK/NPeTpMedY+diiZs8qmfepIN0zRbMhSaWo+Natbs7ZaZ/0KB+MP3qsyVP+gu2BVeJVHUzSveio/cTa/SZ7DnbKUSUxgjPqawDOPjr+8Uv7whnQjubLJJLZVcVYWa3W72pu6ow5PsEenpXRmphpZq5xI37WADoZM8fpDv3boM/dq7t6lL92NEuoAPeWmDmtwAU7k67YlB7jSKnwKMj7lX3GVz6SZ7VWbRL1oKRv2T0yxPHz6gz93tH/wP/vxjz6Akf0yx1YR++YSpC4lG7EUOSpkJwhJkSR7cKpN5hK/GwuSypJBO86pgGJoUFc6JKpGRnZjtoqRS5ifRkA7k7UPwY/OEdIoGSOdsBRYY/nXUVmNily2dd9VVaQKZd3fWIynsHZPonc82lgOPRlNOSyRNnj0HBTiXiFgpUkDQyyfnZXLs1fkYTwryM7USvVy1Xs7d9udrd1c2B1lE3xUKmsk6ZlZPwfOKJQyyZAqun7n+6PHD9o3v/uH7YOHH6W8HqZwFmUZJXjJ2VUUC5e9o1hSHjIujIGv8gAbpbP0Tscsk86heNtBSU9wPjg6zqyLn7dzptML71UYZcTUDWGeoHU5xZlqusuu0ENjrIyZe76ozxIMNTtZp9/OMpJyP6Z7Trz83Fk26bG5vhkaXAJrG3oeHB61vb39KJKbNAyXQeyEj2lUKtrnboYnd/dCmq/7UmT00BmrsYFYfw5wck8hOFs3zgjfkL+08PCXebqnZSiELmvbyduByJe5ngNhtUEdWFfSURgK4ONj+II4lss8VKqqM5OnVb6pfzorZwXsjtLhwHwe/oL6tdcPfsyhoyUFb7UPyzDaSfhJnIVp40/Dt71gI+AURP2AinVrPchLpPPb6yqXygTFWywvEzp1voiFnh5WShh/NjuFzu0ciirUuqL3PTq/ag+fHMAXa5nBk7utb/d2egl8rlM5hya35+CGIrc017bWGWQswx90Al4nBcLVziKolBKVz1gmk06z+IlZ6EE8jQqVCqKF0g8yRCZIIzJOG5Om8vkCuFs30umcAaTxd1AsDct+SmB5t+Yadec2E6/WEqAyw/YsHXa277Y33nyr3aiw2Wbg33k6P5fC5T8PKn33vffaN//wW+07730Hvn7aHvzko1yI/s1vfZ3245eAXDWw7l3tQPYAu5bSL8FBlV+yWAMYy95lmHXvn//SQLkob6ZT4ykN/dKKXwTZ2Niird3kwJodxVgKh9iBCTjA+NTKCeaAAc4wlUd8Z4z0p76QkbbnMj2OD8oltqlP/kspqqAoLklHjA5bG+Vo+CW28ftf+MK0M+UfsfCLEX3JMlAHnvEnprurg1SRKXjxw07y0osfr6/KjKXvxLUE5lslEYbsVrj5l5UqPY0fo2PyUmbmNeXAIjlSt5PosVXGauNV2mn8wsM8zW/466tXBgka49qGqfOh+IzL2h0wezguK27YKJxYw4wzeFJTM5b2HYWnEzTKQ3k0iijWp3Vt/T1rCxflUnDpOGkMF1/fC78KnzXWj32GymaWd2ln7tNXyVQuGKbVbXltp4Me+fyxpfCdLKWl+SQ/2kIG6MYTH/IZOKfPt6/Ez5lyy6l+EGR5F3v5mdT581nyHfjAsn1VSHIvfPgz3I5b/p/lS10pN/9Vp7acLrsSWrjXWQzzcKApvUqBHifHnbH2PuC4qUsnUFwZtd1rVJZdTXEQu4588xL3e/fuxSorfPcKJMOVldW/V7+gSyMewVX8rb/uX+569+9PTLH8H/0P/+X/w+//7u+985Mf3afSnCijU6Gj9zN/t17REga7RXDu59JoCS3CMn2EjnQd1j8cIWtv2MYJc1PYVCoVqGKaCiKu4OkybI8h1BzKycHpUds/OYzykKVB4Enc9eXVtoZkd1+lM2VeWaNgvqCDVOEx32J6CCTDmoX7v4ChcqTiYCPUjYZgcJ619D2W6paDo5WaGQbiXgDbDfS+W2meGHRGTiVpB4Xy7uZOlsGFmGKDk8vjGulio5ChgpfL0Si7B2d1OOfB08dgiD+K5JKKKY3QQzpeBeThE20EJYSyfIM5lIUSL8yOU0Uu9yfy4gygyrOzLzKO1wHVkq5lcOQXzMLgjgjteB1ZerL1EKFVePpFIZRD6KBCqGBytleFMlsiKI9lUbF0ZusQ5dG9biqWLoXLHy4NeGjqBKXZr+GoqLl8KYccMnhwmccyeZAEsZHGrTBcpZ4VONZleMpGwZ+KnX4V1uvPETbwFR8rCJIrGqmfBKwZRhQf6COdvNfSUSOV29ZVpOEzFRKFmAMSZyyjnBDf2ULpY7nIGh5zqwCqL087/vC/rG+g1cFfZsejtNdM5dLKAuWpkWN40nqz0mQ9ofMuX4RfrBCe3uU5BmaWXKVyYwWFD4GD6pRl/lQj7pol5A/YNftgW3FZqtqWQkymsPiAJmsgwrdzWQKGPnNL7ZCB0tH5ZVukjpwR98s3biWx/mt5zhWKE5TIy7YC4jurS22LQZonwd1OYPls5yp0USDIY548Fmmfjp5DO3lH/9SXdLX0vQykqSXUBejr8pjlx7+X06vOVNYnsx5Y5dPoLB0MOANufdUMr4ondL9UEUYZB4aD0Jo9nW+7d15ub7z1TvvUm59v82tb7RQEj87O25FtBbkg/3lDge500si/Bw8+bN/93rfbj378PvidIVdu6SBX2vb2VvPTsPuHB+GN6tTlUmUe5QaWlLdqQxrKns5L75hqz1EEqEvr2kGtM/xeVSOv+klaZznS+RHb7rY6NvIJPwVM4Gt8dFaKMW7FLyO/ELv85RvrI8EVz6jW0KRtYfRPRwV9fc7OeA34Q+amvD3NSDvcw1Q4vIhjlEt3+JO4WsOfNYOu0rPyE5cqp4kTZfxkxnIoDx2jan4JtXxYebbDiDXvhI5Y3cDf+hA7r4GHx4g7LXv5Df/yCXYxgVKBhQs/BVkrLnnEL3/dY6IEEV/+0cpvyjdnwpShyjmXWm2zni/Qv2wpmsotSWqZq/7qadtTlmqt07GfMvSFqaRP2aL5hPZYUApcZdVQnIafMix9rCXozGmaoUxqx2ymbsPM18F82rk4RC50omBr8E0fkL7YyY7K06eyLtsfYqEWzxjyDq9SrvCrZRIf/qPXCFrDM/dQ40wxdOjOr5FGRI3wp5FGe85bT6cjeYG/XuLES09S9RmcU4/jQFDVX6x9rJMu9JcX1Gu+GES92l9oBr0cZKu0b25ut+2dnezbdCJny8vd6Ye3sM5+5rBs9BzKgU23FXryjNsyGaQm9idg/o3/zb/2y9/59vf+d3/nb/2d3COo0LZSvFbE2UhqjYqx4fiFi4cziiUNkng2nyJWkStm1INMQaCVYKXqtpOtArgcq3BA8MusMu/tfNtCqLoR/vTsuB0d7Kfzd4lXBcBOZG0ZIq6sR/CCWL5Cc34uo3Umxg+OLCEI4assaMsQLg0vn5Ys/IloAhhgic5CZpfJ60CJjbYaRx3wcf+hRjxUar3axD0QOxvbcXsy3c821v1jxdw2eGcZFAI2PvPw7khiZHby0d6T7Kl0JnHdpePNzbaAEpEv4FBmVQuXJaWq7yqaEBLcIRqEcxaz4hVjuPTuvjLL69UGh0eHCCdwpqN11hYiUB73ptHpEte9YNUZeu61aOfJ8yNoFAEOrtLSWjaOaWwIJbwuUk8KPzt7y+ipc/nHE9kyfZYA8Hcp+uyKzhveURlVcffAg5dbm48zqC4VeqUM/9B4EXouF08AfzrSkh2vUwcKiwgd0nnJ+SWdrw1C5d4rjXa21tMhn4GnypZlU9G2MWf5lMaoRLCx5S44rI3ObRYZ15Kffx7+ypIXvjWzVFsHpLcCzqhjm4YCUrw0iFvo4uyus/6lrFoASpRf48v7g/a+T/6otJqRV3AsMXhBCaTOjGdbETd+QhPhhZeFB3+4gV/87C6tW2dtpvwDbtSPVwrdLKygWM63M9KfUZZ5aEJiBjAq0858XCLUULSupOt5W5m/bVvLi23Lw07UnbOnGu+f9Cs81Zz4oW68x89rqNJpS0esdZXBpOpxtAhlgk1YHqId0z68jaD2H1EO8vIKo5zYpz7dGuGIvdqoiut0j5dXQkmnJe/DRR6oyPqBgZz6J738o3i4c/eV9pnPvd1efv3Ndosc8TolP+n6eG8/ymFO8oKHKwN+KnJlzdWChXZ0vN8ePH6A8nkQhdKle+m8sbkBnivtKcpfKpPSmZdtXnd4NpyjtchTXk5ID5enDHeAtrtzN+WUV58+fZo9WsYxgm3Ftpg06UDNR7LLNfGWDfpPmaL79D2AsPJgUvUgoxhv8GUU9wTKi3RI8E4sdZXOxzYY2BZdfhYeJqj2lAZiooRgqrwVTmLwV/kuZdmShEdJYyzxMHpSDB7GpoMeOXT49fR9xBFWuSvPCrddATnRnW2u2xF6fOMm756XcQLPN4xJ85CnK75eseBdJX7WhPYz/hMXieWDAWQoIDE8Bg4d0XrXP+/Y8Fr5aXLAEhmTE8sMFKNo2n7p707PT+gfT7uCWdspHAzWIUS5yXZo/RQOuods1ZayWXJtqnD2OPyNOq36L/5RNiqnKWTCr+gDnJjwqSysvIovhrw0L7esjZlND4naF2fVw76VeAMvYYz+KO+4o2SPPHgfK0XyizpAlafIF8W6l8O2o7VPsW4jh7EpjZEtHuVJKTss4QZ2ymfAMMarsElmmMob2+vZJAOGUa2FlAmc/UCJdZRtB67kMbh0BlN7enKaVb4xw+k+XHUTAVoWaeV+cuWhM5cqltvoU5noWUfBXN/IjHGUeevUybS0Z/ASZRjKv6qRf0Tzna997W9882vf/MWP7n+U2bccnKFyLLwY52CHBEFoP93fy3StI6ZUCswkd1fcMqmMGSOhjTERFGgPEUSkzwZ64cgwPL0Eec2rdOhsrhGsF3t7bZ1Eq82O0o4dgKRZoZOxwdl48gUOO3jgZz8mAt9OzZk0TRpSmM2Oy5GbMMSxKjmjMfJ2tjJ78YhnxdlIJbKVHzdPNyTXKGCr7+HaRtFFwSXMZfzM/kGbKGzk6d7BKzsrGzFCLIdVKOMRNHTZ+PjsJErlJh3UqrMudGbzKFQqQbkrMg3aRqVipK2GqOJlGbx/UmaVphLHvXcuaWe/I/DdmzOYKHWlKKF80st9lF5ebydYpyQV8CgVhJ3rr3CQSuSngp6qppzSxDJqFAQRkPipeNvY62JglJRON5+Okk9oJCorLu2urVlO6s/ZQ8qxiBKRTpI8VAKdObSG3EoQ2pJfzQwCi4cDDJew8Uzjczn2mobmFU8e1vjMpz9FPa2hEJykfKve+wk881MZcalUBXwICcsEsNSf9WyDlR7u4VSZtGzOolsO741ziTXLMZSXaOGLCFbK4iy5ypJtyHYTAYuJICNOBBnxSqjJ1dU2wpE8s+mdOldhWlldjnKzhqLhBfVkSH7CA2frnkTOFoqzgxn3MWapiwDfcxBA/jcX2g0M3hZR+s/hl72j43wrf3F1k0GOgwTwJk+FnFfoXFxIuzOq5LKtwm7bqyjrtE0Ph81BJ5Wr7MUDB2klD7hMrYezeNaR5Rlf+ZDK7u+MvCB6CfQqs7OJ8qO86QBU/lmj7ApK6ytXn8BXi7QN70nNoBTMXL6rNlnfiVehPD46CN9ksEo+7kO7QFmdX1prX/ryV9un3niLct+29398v/3BN77ZPnzwkHbqYRx4yUN1aQ/IHzD2flUHQ8qSZfDJCoi0Jk72W9O+o7xT+jG7MjoLlS+pInWKQvz1tmK8YUaa0MqVGMrqVp0nT59kZSVXyFBOYUSxFL5vZtLTPw9v1jwfbv4Tg1MeHMZ8ph1uyRqtZYuf76G8dd3hgobPhPu0fB3erCm6FM5U96QM8cm7POrTeHglTN+pMX7kBJ7mWWnzEhmu1ViXIJR4MZ3nxE4cu6c5CnSSi3Emyht+I2ZoOH0LHhWZV5FOkHAS3A0p8BCUUctMAqcmyfnreI3nBAd4MdkMGInvu1hXukmahKjP2f94Irn400mAnDqnTz3Gum98LMEqE8e5gbGcPf6Ea53bluX96qeta/tZ+6XieZUyB4C1P5A4psNmQqrjYz9sHuJk/2S+lSd9EX7KXmVeBo3k5VMl04NrPrPliv5GPovMM19x4l05bh7aCaH0syz4Cdt7JCf9kWl7HxNetjzAKltlEHfbw4Bds3u2dPK2WMLGmodwAJn3WTPexTXtKLiPuuqG1+EXeMjVyTtySvpIpyibPO1DHTiMmc3JMjqywkGoT+W+6YRj369M8YtB+Qb6nTtZEdne0m6hxEtbZKyDdsofnkru/wjmv/kX/vI7b7/9mW9trq8v/r3f/XvpLLIHgoqch1FseLc3F1nSm6NHcdT+8YOPKKh70DyJuQxhVeinBH2GcPG2In0ALR2LQhcC39LREbcYNU0cAp3TgUEEKh3p2o7uf5ivyVyQdo/O/YieYnl7F+K3dgel7i5E8rOAJ3SEph/LuX59x0pyyda9CsUUVUnZa0fcCBkqmrFM3uUWl8OrcrE0MnsM2CFKhEvyQ6nM1L3l4C+b1HmqQNyCo4UlNcqZB1LcnyojVico4t4nWdcT1AEeO14VS+M4eh8j2VCRH2mlMIe9ISG0xLu6VSDPORMG84DnMviuz121lYWbdnq4386PDhtqEXU0n6VnG5JltAquSOO3n52p8sBCTpnrD36Hp+dt7xBljbj0qFkezSEetFb3tEXQBU86a+htkXMaVvo6MHBGWUGgcm85sM4+OQvmDBgEztKuCoH7hHxfXPKgCMoNipvCrRc9s40KsNSb+fUOLiNO3I5SDw9QJK7O2iUCcxXcXt7Zba+/dDezXZ5wV0kGUZSpm3wS0DstHdF5MfpQ+szMPKybjPKd/QT/NRqeS8fH+EfZBz+XQt17KMHS8SKUFLQu3VMUeKP2D/nZN8uVkTP0qgYLTY0kXeR98jVcP+PIewo1YaWsS8KbzwX7ls/rcqx3WSmKpTygoonAsyMWH2eMxUdl+BAh8xTBc0onc0v9r/j5UATKx4+fUqZL2jnvm7tt7/gIJdala5R9FMqjo6fQ5hzkoBc8tknb34KH1uCBJSsUvpX2dsLeIzn2/qmIKwAt2ORwH7i6p1OZYZAKl/s3Lbf7t2vmbS586IjZ2bq6aoMOhvR2WJZnvh/Gc6CV/dHU50buhluNQundpdfUDT9lCc8+ay1yauuVT7f/0rv/RNu993L77ns/aL/9O7+Tfb/KDxvz/sET6PJQwkIHBjo8T6H3wfEhvImgludVfhHs5i3etr8oItDN2U7rkSDiWiXWjTMlgKfaSy5qbcGi1zus8EKFqzA7sHJFgZC0WfnczsOUtVQ8TT/MkLmBIc3lJ+xwj3CNfWOFT+PLN8PIW/oZJh/b1ohN+YCTOiIcGHIfkUjReRs3QYGdgwxm0N9jE7P8LJvYC1O3vFzLmCMGoGUojEpA0nZ4GnNN/t1M8sDqqyxyr3q6m96uMoGgsg8Y62/eQgQLjNObmIHTBAfc0kITP/hTeRwRZTzrTzzBf+BX/F7YBfPkzyN1bZzC2xhimxPq3QwY0jKkNVyAmGfDlJOlONj7PGPGK/GTgjg+k54wg5POeqddOUmR2Wd4wHaWK8GcjEDZGIOM2iJWSp1m4JJ6hhhztusZ/2lZyz1uSRi4Dd4VD814t1/Vz7Tm5ftQNMXPMs8eIDKeVkVLhcs2WPUMbsS1P0r9+5c6K94WljAzSOl+prP/j6wBwMBNI6wolcRNqQgSbvJAaZUnhr9m4C+MQetZeMNfY9xBr3qaV5WLn4o3nonPD85n2izwNcbRf9AsFhmSd+rV97hT19WuM2kGPFc5nVBx1XEK+R/S/Av/zD/7v/j8G2/+Y3e2dzIT8/CjjwN4fcOLxIsYKpsKN0ftpygGzhCWoqQSJpQq8PPGtNX5GaMImeh5AzZ//TWNcSz5JgTGWaTj251fbneX12ngC+1GRqDDOYCBVlHuXv3UZ7JspAIog7sXqw50uARHw6M8lqUUlZpli3CU8WQeCJ7DMIQpCNJBYAYDEiOVskqn5LRy9iq4/1HFgfKbryMK5Yp5mJfLps5UOjtnpwSAHEi5BKh7CB1FepDGsjoz4qe57Iw9NAORiQkOAz+EIJpMubHOToK81AkjG2aasbxop+zeyaurfiUU+WfEaP0Zn/AswwHDjtzLr+lxs0eVDCKMxd/POTprSdFK4Uwe5Krwx19YMqX8YTrpmC0HoZ7Kfe2PUUA5wk0njHWmNkoH2GaGj7C6+4xy4+9oy20EGfUCN0Lbd9ypFPBzljLXCEE7a2so636qzyVQ9/wJy4MzF9SHeZFRyuysV5Q13MJ1VkuOc+lb40EnZXw6UuvI2iCty/bpKGwDKJbmueoeQ8rgaE9Fzh4py0Wk9eorn9Lf+zHFOzPm4gn80DIW1GKFaXuS3yyfQq9GzQ64smQHnjeUyWdmiqybpFXJ1E9raXu4wHlzcKBK4sDMy8/nVtbbBX7H51dRmJfh6wU6EWf+zeWCAdrZ2SEDJGd/z1Air9vmynzbWVtuGyjqC7dXzetOpYFZmI/1jw94VOekkRfEwJ9qd9Qxvby84UjZU462GRVE94NVh7aS9uWKycqS95wuZ0nM7TGe4vYOuLt3X2q723egjcveJSRVUD3c4lKR9Qp6md1VxjgE84DS/vFF+/b7H7Qf3P+4ffv7P2zfRrH8yccfh//lYQcSLoV7kMzVhCPebb9uCzlVaQWuynP2dtngMemszEs35bSTgirQRP5JFEyoIKHCe2QGPexA7DiKTjFE811aZTDKu7R0tlK+oCUkWnGCMJVjVc/a0RFpq+6FN3UPk7g9//H+vBUZf63P8CDlUbbQciZ/Shzjyrslyafu4BHg/vgUZ9uTvxWmW0lQ8YjI/2x4foCjKZzKjDJJk8hA/RI84pAGZ5LPpNMz8QmogbuKJY8Ie0yAUAobla/5sW3Ve3AooHHLr5ZZP71NN+hf5TGMd+pTr0lYTMH0mbocr90Iv+Lnrdvyf7EpGEkTbHpcbGB1X+0AoTtKPeWPcuQKFTLAL4XVLCYKBm3T9umqVx0Mqg9YOKA0jSb9ADCH/Aq/wjNFI+lpOBGM1PHR+Cj3BLPA0ghbpXE8ryI7HYS6JY0BI/FN6gDM1Yw1D8HyrvyWDn6lyoHpmP3MAJW2F1qYFSZKFXWTVSflk27p4LtPYEVmR1E1vvyDTR9QbVKbvooyp6wFutN5vPGeupzaWb9h6r3nI6yRPnmqB9S7KYiZpwnSr4pvL4v0qb2305nNzGheUKf0h+7hvHSmWPq6wkq8ITPtt1xJdPKspPg/pPnr/+K/+NLlyfX/7ejxweLTh4/y2cOPP/oogm0tiqXLsDYgOisUAGcwT53CBkmFjgWuTfZTIg4jofS3AkdoGiMUCT1DGUJ8GiGRiqDOBC7SkdxZ2WhffONz7c7mTrv7ymtt4+WX2w0F34e5173Ox6/mgIfKjsv07mdzut4Rnlp4Te+r/Veek8YA3lqZXuGTSk32zi6pwcPEpJPYfns8F3qj+NnpObJTcXEfmA0zI2PeXVK2Ip0l8rvXKpFRTGA6T5n6brwotuYNnjXD5ywcysvaGtnXaDrEAK+wqkJdNzb+YKqzFEsd/anAwzra8W4999S4hUElJW2alCVIqqx2gSodtwwOaB2Bo3KefTpEyGEhYtYMifSjNJRNBG1QQhSWz5SHP1+FrlvlT8VSBcQGLKNnEzLPOjW+keVvZyOFnREoDK+y5tdvXFrx5LZ4m58wpw2ZOoaWmaklHxWqa9L7bXbzc1nFcO/AVGF3e4S4OiCIoJMCCirqSYElPHOIYCLMPDIgAgfxU7nJJy8JrXAPiDgidHawlsCdMbMehBN4uC8ZXOSTnGnohAMgdSnsXifiUtQkLR4KlSqvdawHHZ/KoznDXz5t9JZdhbuUynrXmollhKmy/O2S9ykVeL3g6WfaL+C8/PzKwYgCFxrZZnItk0tn8g38s9RqpnJ9ea5trlIn1CU1Bd2uciI9eWGzPYPym+foRKKEx+LX413f2DbrtoWd3TsMXDfawcFBO0AhtF16hZV7KN0f5LJM9lRJf562tbXVzfb6659tX/zil9pbn3+nvfrKq4G79/RJOzo6ylJfVgzgtVxdRLaXtElqi0Hoblvfean95NF+e7R/2D5+stcePt1rR3SWltvPqO77KVWUSfk/yiXWvUx1DZZKpbMTWjsgO7rODWZEnUVRgsd8tTZtBYmhB7YePOVrYNghWMmRQ0lU7Sn48yoPKXulgaZmdcNAgaUxXTpI0xmGGXJ31g7/MrbHT8b7RDr+MoulpR7lyN7KsUKRX4vfhWwa3wNLH56JiDHcfb6qcLq1SuLIlzB/x9Gf7tbENV71TxsUz85XmOSl4VWcEh8vaZg0PmM6bgaICMZmwkjUn7zHJM30PW0QE5poO5y0MU2n61As66Vg5D22vMvM5IW7qEmE/tCMspWp/Eb9/CxTFMYYjbiJjh0KdhQW22mCdeOqICLZF9GvyWc8a8nVJfShaJZSogzPtUe0DcOjyOTZFTT6n5rJByZ5RBFDTsrnxc8qZvBS5/uhRPnuwHzwc6FUz6H0VT61ZF4DgilNhjKoX2TIxPatNFi3aEXRFBfa18g38naGDmlrgacy68AAP2DXu/qEfpW/JDS9eJdSOFvO0barDMIZ1vcJ7Lgta5VHrhChuAMT/LBmFj9s/Hh2lpmYQAFeFE3LwNO6tJ4yqzvs2XT5PCuo1K11KB4OPP+RFMv1tvw/efCTD/+rH/7wg/bhB/fb6fFR9uVZUDscv0xjRaisuETpNTVD89WMEeCEOZ8zgwixRKwZOCIXDeM/4oXdB5XQbOjy2g6K48t3XoIwN23Dk+Jbm22Pwh/znmW+Q78CRCdIx2dH73KrRoXSAzoStIRQZzwIVhU/M1NJxdpZ8MDSAdJ5qASoXHrZtcrknZ3dLmRrljIn7oANsFTcuRUHPvKG+ymdmVMRiZLLXypLhuIvDVvGwypUxuyFM6LillhhXLELL/EsOpWnKqGKhn52aIW3f5bIuQ2/Oe5smVcIuQw+9pLYMQE5gsZDHH515VrioGioIBhqpxf1m3Bz8k5Ly5Vpf8opP9QMVUdHhjfXlA8DvWVsR4nSa2puJyduVdS2tjbS8IxvHZ4cH2fQcc8rE9Y3bYmZgVKBSdk6/S2Hwso8VKwyEqWczlCuulxvGCVQObx7514+PykDWP/i6498K1z5+ooy2YkHToItbC1BuhTkVU9ZisdP3C2lxQrZgBNBiL+N1TwsZ/b34q+SpnJbQqpG09a7AkgAVbdYYAsvbtKnvYgrHn6z2eVWlbko0/h73VBmNTvOwinFkheTgbuz0SqVJ7Sl8znaMCN4280+AmVhbYM4HtAjLnjKp7UvB6Xy6rwtojyqVG6tLLbttcWcnpe3PCAlh0aphHfkX9fqS6CWTf6ESxthV3tbohyL2Su1gWK5vOIXr27yJSbrXrngtpq1VT9rZl1YNujk8jn8hwrd3vzc59svffVX2ufeeru99qnX2+bWdnuKUvn997+PYnkYutrWHUw5a2/dkUU+U/m5d36+vf1zX2kbd19p2/dedr2tHSHDDkjnYcSnTx7CaycinjK5z9Lrr5R1tbym0ie/YKnrLK+lziw/dUSZ5Qz5Qy/93fIjfUMjyRIrjaibyIPiBduT8dPGOu3k9QxOCDed8kCZHEN48iXAZ7nLDHf8of0Ij+zp+BrFfOLoZqSrztG2UWnTTqw/+Vy38UQ0kc2jw8c7sHkvJaZkQY+ZcH0m71hvuNA/eORpyBSXmMCkffV4yWv48zfKJc4xM0mTP+9JOzLuEVK28Kq1I10M8X0KPzY+Oiu+/JUK15eI5j2hR48/yim8msHmLUEVPn1qLANpaOyVf4f5nBH0i/zL6F82KMxmg63Xwt08OpoTk3rDpijAEJLvndvyHoUzgynlXC2VqliqmHiQt97L33bj5EFmNeVb84NkUb6Am5VP2zfKpu6ibR06yW0axuu24tUAyzZQCmXVefpzrDhNZjVD7+LjpItcFwbvyBX3EDoRUP2/EwCuRnXlE/+a2aw0oFWwQptaLjafMaOpTDfvgUPJcGjZcdct3lrdmvEcZRjG9NqiNr++9zi2O9ta2A6MHIhlQDeTj3a8a/Eo+MIwWYevfJqlWWYyqbMMHOi/rEP7aFcOlff/UObNN99cvdg//HcXrubXNxadLaCjQSC7YdxRip83W9nYTAVdX7ufDMJRQdFyz06oSAgB1pkl6zBfZFJYC2/cNEyfRQw3+uuXRou/yku+v07/PH+72A4Pjtrvf+3r7Vvf/1774YOP248eP2oPKPQNDKlSeXJ0FAbZ3N3MJ90cCUmw7Ku0QwKo4QpyFaZSBBTYzigptKsCJHaWubBWagmLuRyg8Mj+zuYOjOXUvAptTTEnLrFc1s4SL+nqAAy4Q6caEdnRqWyYt2VW7VN9c5IwXTWVyuiBinW2Jg2NxgES4SNtysBTJjF+7m8zjFdpKKwwFs9F6mIpy6YuCasY34RBaoSogC78MsOosmRM60R6yJCYXMcDk2W5nnD3OEqOmqGurQZp8NBRhUv+MEexVYkY9W2jtc5lYoWKF6bD3qFLvrpCCmmpMFAgeVjBU8+f/dSnUOZXcw+l+zHt2GxXZjHoUDOSnabkrsLl5/pqXxru1WX85/LteJ/iYD07u+7stkRQKXMJXIElzhECnQZp0JaDvCl0yu9SaJbC5SfcCtuKCw9QDhvnEDhjxJy7NMEFBLLlwUGEdEnnK+7WJQCqeFWHMfhFoSY/Byped+NsrMv8+cY6NuEksP1Bad4DsmaGCLjC19nJY/Jc2NjOXY0HpwgPaLCysUVkeBG35ZE/jo6hP4rlHB3CIkrlOjy8u77SNlX00oYor3UZTDVQnvYrfWxjwpB84UVgO/tQJ0m10AMFX8XSbRte97W3t1cCHfpIN7+i4x1sLm/LqxHy2LOT83bv7stRKt/50pci+D5gEPy9977X3v/h++3x08ftwiuFxCN4QVNw8WDWy69+qv3ab/yX21f/1J9tu/dea7/4K3+q3X35lXZG+32ALHn46AGy4ijlc1Binbuq4F4jZ14cTNR+RvkEGsArtiD5xHqswaEyoGZrbLdRyqjJKKPQt4zt1jZkGPxEnUgny+c2iiiaJDe8yl8dqnFKqZTX5BdL2KmPu96nZvg9759OBjMJAzccHZLYWY2UxzLJ84bJV5aT97RrcBN7tyUQgQSkg27GDSCscGLJT7nk06zNTrqNcJUNS6S7kMhPhSWNbUJ+Mu+OczejDBMvE+EO7AAsYxsLDpVL4RGH0U1vp2w9VF6GJZx0GXhP8CgzwUNLROtMoCNe8imvmLxjO7Umv9Onprt5zJZRIy9OvXreLzA9u4LxHK2isOYdayWUqxKJKP8VWuUt5YZ3PQkby76+Wl7fkwfW+DmBTVtxpkudwZn+KJconbbTI08w83Sg5lK7MrvyVF6UfM0gStkLv6cNk/lEHsuTuIsPbBNl9Zs1yo9Bb236WNqMNn078ll8DbYNj4Gh5fFQi0vpnkD3Sp611bXIbtulyqaznVUXRb/hDomAIXz7IycWzCfyA92oaFn1MdrzsGPQNwvX+Ok/ghvpLRPwLZHlUb648mkxTJH8+9/Io+pHetVTqxnu2I67dBhL6MmD+nWl2nMQ9v/qDf9Q5jfe/tK/8tnPfuafe+XOq215rk6cfv6dN9rlrRv9T9stBFheXkulq3BmxpJKdUTivgsJEaKI1XOmCl5ErWJgiCdRhltGNzxeHYz7Ff2axuqSs4R3ssl+/c7dNk+l33v903SQG22PvFXwFHqebLpzt5bVagnU4/m1HJ0KII7Vq7AqxqSTF2cbBn8ymJU1GGIoIOLlDNEayt7W2kb2a9goTGPccdI2X4qRCcjLp+VQaJbAtUC9YfO04mpWD1zwSuMwHXDctyJjZBbKQIzpFOUqTxoVXhnO1wh5HIbUMhV+uvGhinCjBNExjqtW8lUUI2Mhe2jgHk/7vTAbDGkZMlsprnT+niB2VtcZS/1N5ldqvJsyOJGhjOx2CQCEvikdeEYp4D17Xymf+Ko05GQvtNQ4OHFGKMoceXrJ79PHT9rL915Kh+wMmkvvJcjErwsMrGG57oX8a6/rVZTEw8O9+HtaX6Wy9pAodKqRq4xrQi+LwE/26WF9lyvkdw/LZPnaOieNSqVbQKxvT6C7HKSC7ey2X004crADAb0435Gtp/KXsZ4c9wS8wtfBiI3YehYNG7bAxcWalhnSXoIHVoTEqB7hDUfFXv4urzsAcW5W+vkuGas9TZVK7TnK37Htytk//K+xC0u1Cd8rR65uEIjXp9D/IPsnV1Eo3U95x081QjA/Fxmo5FG8ZkZa6ldrYXjNd8vB0TBxcIbylsHhot/F3djNLK4DGgdS9XGC07bJYMOZytwCgBBX0ZSnFL51iE5+22q/8tVfaz/35V9sfnHqve+/377xrW+1Dz/6OLT3YJ6H4OSxKELwu7Oe9KmZGf30Zz6HHFtvP/ngo/alf/wfo5yn7T/7T/9m+89+62+mGHeRHy/d2W2b68XX2SPtkhvyUAVjft5rsOQDaKHgppzydNo1xnavtTqr/hTJUizVm/qsVq9PmSE7A4/wKI48fQ8NMaa1/WgT2BlBehs2a4bMmnZ6/iVVwqZZC4dfHpa1lMVyh+8dBEz8qm3ZjmuGmjzi38H49D2+CZ6U0V/bq0Sx7flb/vxl4DPiYif44m98aau3GRlPvxA3UctPYKbTAysu1Ql3qPEzrLLQFl26CQDimka3YZRXG/7thcsvEZI2sKpeByDTRy4FR2Dpjx34JE7ixVlhSZxM49WzmhjzmuUBjXmLfZ7dJvl4Vx7E0/d6xpA+FBn5+xa3P9peLtylZHd4/ESe6J94xMhj5NPzwB2aERgFBTr4dNXA9uNgu/Zn1iXu6g2HJ8jL0+M8VTovvdKw/+UfWMkfGkgHyxZeVf7QPuTxei+3bT7PhImXiJa80qTfVI7brtUNsNWm7Dsd3PWBnBZ3ZjVdNtc68OWpXBrW90yu2NGSXlKIr3hahuKF4gfbdVY/o9iWn7iJ2ZBzZSlryiGcKkuV3ZZoCmHxa1mkb+hdNFceWJrAFh/rCDiRBcKUVh3eUDyNJSYxpCtcrbey6ad68B/L/Kvvvru4+4U3/+29o4O7+09P2uXJbdve3mj/vf/BX2tvvPN6++Dh/fat736vra3X/YyWT8VSoerhnVIs7T5shB3ojBF1/8YzyKcoveD+WRkhRBVMOKZYokNy+fv1z3wWxfKVXAtyRKe8srVBx3ibPVlG9h7CnR3vZ9oKU0hwRw1jn0CYE8SFrdLj93Y9HKBiDPmCjyeyJWL2TcEE4uDISeYRRz/nt07ntERn4WlvK8l42Q6AZn9B+kha/CNILV0V0f+8iINFFyeZTrxkogqv+C5by4QqOE7FhxY0WPPTbViUXmyYxPSECcPGIRMIkSAsHaCSGcVSJQvEQ6+JoCauqoIMaQ0G/8CrE3fO5kSRpGMns3Sq0kcYK9B5HdrUfhOsuCEZZXLTqAjmhCB5qAiZQ0ZhpmUUaGeloicNs+8R2LmmgnI7qDjcP8hyqMvaXixvGWsGjjzEHHSrsYn8TU59Z6uGtMP/6uw8ypdfILKTVIgMXrPA0tPOUvqlIUMwwEC/GkhIS2fNhefnJ51FUzlR+OXKKBRLD3Z4MMr7Bu28nOF1L591J42c2V5eXqQcKym72Fr3KizO0Fru4E/Z04FCE8tU7SM1EvrJN9IrQsJBHb7iiRO3wsnZMeOa0nSWE2UWl7ddnuE+oW4OvPwc/OYWGDzSttz+IH9fXcvDtP2rExSpYzQkP4fZ2jY/26sLbXMJpds8wiKVf+hoR1KMZkBoEF7U33JQny7D++nQhaV1/FaBQr7gmK8soYTbTkugWnelHDvL660LwnCw4nfMIVc7OXa55qodHp22H93/sP3B177efvijn4SnnKE+8EtPoqPgFE9wsiqknUs7Dz561P7g977efvd3fi/89o2v/UH7vd/73fbg4Udt9463SuxmIGJ9KSe8ycH2nY5SSlsu4K6tb7SNDQfadWm8dSUOQ3al5oybmqk6j0KUmFjj6MB/yCfNmD0ZHWgZ6Ek9jTTWdtLyjA29fS9T9J968Jb6GmYSBgxdNvnwP/6ZsabcDoCy90w/YqVNEEfZOvCqDgu3xfS928JT4CJZspBSRuGeuEOVQiBxjcpPlhC1eSUOtNEky24HbP0MrRj8igf4GC00ij8GR97NG5D6h0YVWnC7qXR4JNwALdTrp8QTI/GNJ2AVhLLK88xqV8gEbvIV55iCrUmsHide5plg6UqePd4wwVk7YM0Ewx5lkr7DHlmajW7T6U7cgdMoT5nhrrzGs2inGc8xYNJWGp79fcAs/4pv3kUnat6+Arnv4PqU/vcYHcJr9nTnS3QO1l2SRS44a5Y2IRzgBRqFkT5DARzuyEgt7U6c40YYjDgxtOOqMyCmw8JPoN2vUCbM9krcmkyoMgQm8OxjauC70jwZ7y0SXrM3/JWnrt5FabM9kca0QwZEWYMG3guue+TtM/hhxLeUWyywLN/E0jZD7RBYWz2Abv+EFXll2ylwVRdVjE6bKY+lzN0//enwM1HiQt/E+GOa/+3f+N//d7bvbf/3//Pf/u32g/fut9vL+ba1udr+yr/wT7fb5Zv29xG+X/vmH7bNrbttxwu7lffmhFC1Y/UeLOlihabCwsVlQD1/5fatKrhiVFgKqr8FIX1GEETw6iJnCLed3Vpdb+dXN+3h3l67IprT6W72d9+dnZD79Jy2dl+GaetElAqPlDV/8yEPwuri82X8/FThKVlSCfxZyQoHGcB4o3LFTyZzuXdJBcupbRjecCvwVMXS60ysAHqxKAbSgb+UDVvPqkhhG25eeESoW+7qTFCIaHBeZzKW/8IcwuARpTJlErb4AZP0gpXsdgRSuJ7C6wqH5YJml+5hI1xDlljKRtyMys0jFVswzcaO1caFR7VBnuIujFXK6v4+Eax7MMmDPL3Y+spRGc8IQWjkrJ10yN4cbGYFycNBidfwrG2uh8bCXkRoCdUvDWRfWeoCS1n9eoYyfsh5+7XMbJmOSM5UWu50kIQ5K2m+frrTei56z4wIgWHDt/FK+3PydMna2U+XPnLgiwHD40ePcV9FoYgCCrFr5vI0yz7uvfUkvMqjDVoBI2miWOL2ZLNls14McBZdBVWFSkMNpP7ESB4Jb2DCOzxTn+QbgaCb+M5AW/6arZTy8lQp7goalTpPgKtUXswvt2PGFU+O/UQoShztqW4i8HqreQS4p7GPaDOnwLugXj2og0KJXV9EqXBuU17qeWYbBenzAi29yLqQ8VVMpBEDMJT6OQRtI3/tzc0CNFNZozNBdqhUKiytH7dXyC7ytNsjrBfL4UE4fNvS8lp78OBR+853v99+/MFHKIOP2/0PPwpd5SsP7jhL7ReWhJk2BwMM3hHWk8d77Yfv/yTpPv6QAfO3vt4ePn4QubGx6fYTcKcONbYB79G1Y5P/La+Kg1tnNpxdhe/sHFzqS6fhH/iPtqQxT37in5lMHDUDJo3wL5aMSRhwxDuyKn7G9M/3SlPGOLQNE/vfYbzIJH3iVKTx1Oi2zWRWxDZBvsOd7S3wkH6TAVinqyYdE3U9wNnuOhXqL2VVrvqmbODPAg9aPIMTNi5L2PEtV+KkzcevYsWMjHtemsCbeod+CeGnOvYez0g4R1SflXb4YHSTqbQ3LHHAo3CueLa19BuRXZVX5YAh3qDB8yYyl79A9V+YVeXdr/IcRhgDh4np4YFewuNZvyAUDuweFeVZINajHs/ScFrGilzliAurXyFrtIrvW8Eot7GIa7juxFF29LjQVdq5QnjpjCZtzlVCZzYdILrXuvb6eQ2fe5trednnUMi8fmqCc+fPKEG0T3k47li3kcid/Q+3PO3AMTzcEU7/IDhgCv+q6xA+MyGC38RYNOhmfz9mGqNUootk6VzlEj+vSvNdt23H/szsSskGCLZoW8v06R+TTy+X1gTSDbf4DljpxwJzlJuypC4xwoY+gomSbH7h0cqz4vR43aR+gBOaYJNnt2oFf2zzb/6Nv/Fvn1xevPb/+Y/+k3b/A4QsCt3Z+WG7nr9of/f3fqd94zvfaWeXXjTtBZqbZEyepX/kay5ZigS/UtwoxIQoHbGQpMJF2kZTpSpT8UyrQlgds0LNztq9ki6XPXz0pN1/8CCnM7e2t9re3pMslUrYO3d2qVS/yqKglYFKsYyCWNAnfzKTzCaBXSa3ImM6OjK7abzrTqFqvMxIUNeO4n06e6aATMdD+lOUQFkh93xR6cIa0+ujomTkiSHcihaGwjI0wRStTEsDcxYHRnHGMkaYKg10cjZYG0/2l5DGQH8teZQO6axNOVTUVExoLDZaFLn0ZjZM0pinKWsmRjzsgFFTQoYaZWUWFyu+dqqmUKHMt5zxc7lAurlM7gXuObhEGcxfmlm8Ca4yN9aO3MZ3lCWQk1xrIM1U6qpjN+/6mkkOcGCjCNpwgCPtQzXyX1vxCpoqj3EiVHDnazN4qiz4WSsjpAykFa5uyyVuCgUjHB8etcP9w6TdWIf3EGrys5/081oZv6riDQmUIp2jCrVl965XT6SLszOcUfjNj3AVS2mkUpaZTEwEJTzqMop9wqg7wCadNBp+xbe8WX4iqyypVEbJI0GuVRKjlMcuHP6nLi9Je0aPrGJ5hjKZwzoozksM1pZpW+LvsjEqMu3lBCF6grA+z92Ua+C/vrzYVnm6/O3+3FoeAznLJdKx4Ao+2e4RaxyXvkup9Bv380sr1LOzEM5+u2Xksh2fHqWDcODkbG+EMrY+14olH62ywFPgm1s7OQV+fHreHj3Zh9fAR/jEXd9Yax99dB+l8z40aW13Zzs8oOBV6Iq3Znf3btvGbm3vMpDZaAfHB+3jhx9FwV/bgIdo3ucovC7VWT8qz9nrJQzyka7WmUqB8kb8lX1uuYnYiLV1YiFFTALKWJapsS4lnvUdTo6JDOC9kgmk2jae9dpNyYzys8arc+r10006EYxeyoPZsMqn+Eq6p4OCAIPn7IxzVZvlV2ZKA9tct5rw5ARX81DxtmWkWMl/onAHT/36019xkmfES9Rw1x7Wwk9/88wecNxJJw2NmyT4jcwxz7iNwGu88qww0/gXz5HHjK1YU5PYxsMYljYYf/C0rvGs2SFjFLxZY76zeBXNOt78j3w1+TUqcGehTOLXS8J8G+mGmdByGOHzSIrunUfiVL6z+Q/z/PvUyF8+p+G+j/bVkY9fyp13zAy8yq/6puTjuzQNf/JKnChCfXJCZbIOkrg/0+Xz4wzkVDrd9uKzlPqiM5CyCjToXBBx826f6eqHyp36hfLDuOGxbm3rqdrg79Muq3Apxa/2aLqPcsj+9OPmTX6lTNbElX2MA2YP4trXTWQccZw0yi0pnbeHMb+Rj9ZVreEeZRxpMhMr/uBsv2efYzvPpIphoaswnSGt9JWH7bIGQ6XETo10m+DU89P8sRXL/9a7v/kXv/O97/yP/+Zv/aft2997D0B1AfHR8V77/a/9vfa999/LkvOduy/RgW9kKXhhQYELs5O5p8DcNxBmsXKAKS6pFl5KySkBFkE/iVNM4BJPMZUCihEMlaUytbW+0VZX1nMo5+nTAxTY43bhzAGEdFPw8dFhLrV+7bXX8lki85QY5qEpQtIhmjeEGsb8jVsbjFEQxZR4IbJPwtKZAEc/LwjNUh3vufIEnFWAZBCXhf3etXf+OVvlKXlnI0xnWVLWXvZe6IRNGUkqkSEmtMA/b8SxsyomgWb4Bz/KZEqFfAS+cMCZBILKe0Zooaeiz+UrGc6laGDQGE4YCCi6R1z3rsk2qnLWSPAPnijQ1EUaD3Qn92qcxI/iR4Rl8Fhf8TvgG6GB17X4pRZP7Vt+D5a4fcB9nbU/C4VOK/74OYtp5128Qd7A9YYByypuKmGO9kphIk/jUGT3ZGWJwHqVzpTdPZCATdlDJ2A4E5P9PS6B28gooz+WR4HkTLtLnsKS7lrr+/joKEscW1tbUYJM49UazlbJG9LHuPKL+yUVgn4JwgYO5YoPwUPcMkiSBo5c3cvY86nDO/A6dNAjfBoMrQPKxLtw/FNAyI+GOgM9vqaDd/IorpGPyZ00Lj37aUavFTqdX2p7Fzft8Pq2uQX7Zp4BmMreYuF6fePsuJ9426derqnPhbY6z2ABRFfhGUprKmgNJjIFeWf2CNLTwlIXygHLrgKgYnBDhAW3mqxv5nkOfZ7s7bUnT/eyHK3CAjCeCF7oXCP6EoS5isQyWIcUy3b3zhe+1H79z/5G+8ov/XJ7C/cvfvVX2mfe+Czp3H5w2374ox+0Bw8/hJZz7aWX76CEOvMIf0B3aeKtCNLoDD44tj2Dj6f7PaDodgavJtvYWm+bO1vBac0lbp45mCceyCPL7BVhHl6TJ5QftlGVS1dFzCeMYk48lCP1XnUzjPHSNlN5Em/qrzFM/6p76psI6fT4m6at9q0xr8Tt77PuYZ5XKmflks8a9MFPPWzM8mTFROW9wzRspNGKj3JW47uy1JknXuKXDtcC8mrcWP/MqKMz/EwjH8Xf+PrhGHkartL6IiMMzcBpuDW+RVGZ8Y8C9gJT8r9oPPozAZi0/CqvWaus6ujnx7gjL81wV/pn8x20nIVFrPLvOL4o/YCetOLU8y6BoBGKv9jkoayo9BMYM3A14/2nmRGvYIwKLFrNGt+rPFVXvo9yPhtX3gCCwhvv8TSKxUhMvAoWtIGv6naWUjZdzRqn0VU41Ql85us9ytbwniBoQQCtWb7Oz1hX5lQiMwBVkQLHWnqu2U3TDMVMKNaHfZTu8edEjzLiSjlxURe05/Q7uDqgSlmAK/z0Z8h6rzlyhTWfqmRA7b3HWU7H33aYSZGRL9ay16orFIM/zENrHuabvDp9jCuKTnCon2QrXeRq4TD2qWqMO2uEPev3/PtUg/ojmu2F1X/rD7/7rc99/0fvUyHuVVxFYDtb48mo5bZzdzffrPbLNV5I7HUp4AuSZI5Qd8O8FamBHMUQIUq5h1+IZdepP1akU7lUov7E4GmHuZDTWHYanqba3z9sRygAtffCk8FUIE/3Qb3y0kv5jrgmMwzQoS5khTGGsA9CGvP0WcJQ2IbnG6kKB/xBKAxm3FwnkBnNoczV6MKlcAWulXWMInVI+b2n0nson1Vgq0InDcqnZeZpSUUmgtKgxK8GGEuc+gRTKcbmLX7GK1DF9DJ30O7PgtvhIW0SL8uXMps0uWxnKE1wYQ4gufxLdBLYfQUl7AxD8XT2zQakjw3OztpZOOsABLPP8g51YP3sHR625fV1yiUudbhnVaWKOiHTzHrpqplYmR06Q3+/V6vaZFmNZ4OwYVgV1uUQ+GCWhpxmLY403gnngCfgonBJD++RdDY6X2DBKnRU4qp84BJ+LH7RoWLkBdzSzPsypY/bK2zE3tlqXcsl3i/qu4LCkbo84uh1I7OYjCzJS1wEGuVSxZL6U7G0XFpHmbaZnLbjPfWVuhL3Xm+DH3BLlvGsWcOqn8TlKT1yyApvZyq9k/JibrGdwavH9OKPT1GGoPD88hoCU+WvFPNcnH92AITLtjx/hWWwoIUkK+TvxecZdpCftO0IZDtCHbhwZhLeURhonfKjzheX19vq+nZbWFoF/kV7ahs+9mYG2hLpFbAq/blX1JG8Cox0EL5FoyxjcKnw9I5KryV69Phx2713r33lH/+N9vGjR+0/+g//X+2/+Mbvt6cHj1EmV9vLL99t29ubGRi7euAeLtunM5DS++OHj9pHDx61fdqAy2+utlzPXeck+hLW2xzkE9O4MnJ+Dt/QeWmPXZqjvmyTEfT8W0ehxxAfcuOkCL2OCE8t8Zy0K179yZ9lnjEhgbB0mAY/68s2OkzeY0gvHxNvwJl1a6Iw6tffDRtyZsQVsjGMK19Le9t5eDUhZj9NM4zlSZnwEycH2nEbhpUfbbO23Rj4yHf/Q7IOyqcx5OOA73nUO9hRRvOxfkqpqfidUOXOa7mGMuWrSmUpuANmT5tXcyhTfhWnOndLPqWRJvD48V336HwLxrTc2krxSTNgzdKx4BUUXlIPs+Ejz4nBmdimw23pZvMOcvyPFOMZOIaRTnizPKCZdc+aCW6YCjatjqm/ftOk5f/T4GnKd9BsJn7+Kjy+OAwfcTTWp32nEwQOzrN8rrJJGz05LwUzk0/oDScooH45rW5uUQlURjtRgkyj/CItivax8nt4B1vKoGHygn1w54lJewMjUKr+RKx8d2axBpz5Brt9D25xywqq9PeP9OYtPPN0YK21v5m1ysYowcQ3rvWgPqKNG5gO5NLPhR5YZNONug3uorGi2fLYpsumbDNW+MIb9RxlNUKt14n45u2PaH7zT7/7y1e31/+ri2uvE2Kkvl77hvw6yNbmGkrbZhQ3T41Cs7YE+HUI4GzlAr2PFbB/tJ+ONUsUFKWEGEXiqS2iFPKGa8Yeo8TDXeWhM6Fj8ri/J0MBHoaIsCIfv0ajVu+xfz93eHcXhXfD74MjOIgjcWU+lRU7zRqlCneYyjtLu71zMDiV0hUBK8BiZFREp+JTE4KDfxQE8vfpHpCnB16qfJJO3Zk6p7qrsRbTjEoLDOwQsNJImDYQGXXMRqUCSWNkLzW3AShksm8UU8wYqhVOpiey6ZKLtMLfsvue5UT7fOJkhovwK0dWdJTCFI9iIKHUX2GKrTYHjiqVvOM2RPwcHV1T515htAzcO3d2aMCn0OOoraLwZ0809F2gblUs/QRnlqqJPw9uuVIHu7yCkop/GiKNwbJJX+mY8mDEL197YGTqNTLOjBr/5Og4+0VdavcqmeocseJN/nUAyllM6gN/L812piyX+lJ+aVazoeBDviqVKnkObNxnmdlV3p1ZtI486e0S/6IKufVKHtaPM6wqu35v1e94qyi7r1IesYw2cOOP6ypyZRL86fKZh1cksnQuxbGsvDN9tzzWsXGM7k/VhXUdhZsqzHVQ0Nsr5C8owyXlOZ9fbg+PT9vBGWVAqVxeXY+ihuhJO/FTlGenB9DQegRP/JcZiKwQ5lYHlUnrzXzMVD6V120t1Fasw65rlFc4DDrRBpypXFnnuQ5dbtuT/YO2f3BMuHxco/WM2qkLt1JIE2flLZf86oDDvdIb3q1JtsfU89HBQfv2H/5h++2/+3cy0/pzX/3FvP+//8P/gEHnXvvsW6+3T3/65Rw4lHccsYvy0/39todVwEtA358Cy6/onON35ME9/P0Klh3RvtsgqOcMZHtnlKU4eClLUgAN3f0lnVYcI/u6TIv/eFbk7jdjDK6fpO9v3Yx6n1o7L5/DjA5gwDdoxK33/uQv8qIi5FmdScmndDjQPqsx4XeVSWd1GEDDP/qPXCPL+JtQYOCA0ZXOPrKkwuRL/f1NXAsaYMgc48pXGpkakzfiDKgD/iiL79rxzku919skvgB0+aqfeWlMN5SCAaenmJjE8c/nJHzkUEZ66pcl/gFgxO9pJt79OWuMN2sG3uVv7rpL4dM8G97NcPNIqD96RUD4zx9+SZO4vBSY+OnzDDxM/Lt9kRn+03ABDhqUu/DGJR9MiFPmedi68uqPaeJbJrECUn7osH0aNYE9TjeRgbEqVqVoupXMgaDyPttbaPPKfc9kZKsLbV9ZaPtW2dSozwx6px/HqkuMmUTxr/ZknEGv6pOLL0RZmqhsgg90iCII/KGsla13JyHS/xJXWLYxFT/7KSc27J/spx3kDaUw7VbcOiFCoZ5X8gbuyF/Fs7YEkqdhPKNfYAacAbPKVk/TVtkqD59/LMXyC599519f31z98p17OzkN6SyhszHLfosYBdOZBffU5TLgGzub+XQG8yiWSygFLiHtH+6ncjQZHVvlYfBCzA5ShMMK1IdI69Y/7zZQfJzdyUZX4DuT6YERR6juafMkrvdKee+dM5XuqVQBVumpZXiJC3PwVHjUEmkRJdl1NtQt0VUqJbT4qVQGJ9HB2oE4CyXTiVuUryREsaYS7AjxiKJyiBXHfDcb63UEVlQaGPGzXyP5TplM/7FcP/K1w/Y5KlJmyOgHhtTH/RqpXMoVxsZPeD6ld5QQ/iajFJ68dH/dXioDHN5VAY4PD9ORCFPqg27HQ4Ck0YKoeVXtEAyONr8s3eonk5JGqxJgZ7yPErDkXkliqFh6j+Ya9FCxzHIqyfRL6Sm7exUliA3eu0ZVyFxSls5Fg9rb8nTvaWaXHApYRyr8Kht+LWB9daVtrtf1UuSacouejVbc5Ff5wb1wztC6n87ZYPPfYXBinci3Nt7sMcN6H6q0U1G07p1hdDSssgG12u7O7oR+ERDQwrK4nOpAxfagsuvI0auSMjhQsQQXD5wpOCyHyqpGOKMO04ZC/6pb+cWSaWMsJ4HWiuyjsuPez+ytBGgplijEKAanQHhweNzOibfCoDEn2lGSvIf29lYF+KTdIHSXUSyX4JFlQC8D25lK+cQ8ozRBUutfQSsPqEhGqUQmuOyN1gqN/IDCGjReo8xz2WZyQN57DDZcCdmgjqyndfjDO0bXoIFtOLMEwMxAAz7xzlLjqtgcH52EV548fNi+8fU/aN/85tfJ+6q98tK99sMffL99H/uZN15tP/flL7S6YJ+2D57WobTde/o0nYjtTPpY9x6yc5/kOfV2gf8FdefgcJ824ay0s6pRnkNTB6vUoXTAlin6xxBP2Pz3CP5Yd9pq45oRvcL87Q1OGlNn/iXMZ9IaFz7QTX1H/vQws4jsMgruyJDKPKbyTmjMgJE/ng540hHSJtKR8e5+4sg224qKPmlSLwoGYQXGtNPV6E5HpJu/ohctlKexxHHEz9OIwJHv044NiF/lEZ8CFjOBb/4zsDS6JvFnE2H0N2ry737GCV2ApxGWYUk+Y4p2BUMRGkPEyrrDAN9SKsvGP5C6tcHqXYk+YWbrZtYU7II1G2WUe5LOLCYRpn7xH/QSxtT7GRN+eCYD7HORgsdMvNn4wz0t/xTHiXLl30zYLLyJNUxapSkUX+gZf9OYvkCUSbg/3Rg3vFPe8rayU9gmlMcygKG9R9HMfYyueKpgukezZjLHVrcrZIITFjXbiBIYHcHJjspOM/IxD8vqpEX65PTLlXeFldJWaSzr4BcVvlIqs6yvpb8QP/0qvBgv8KPU1uqBbXPMbOqXtmqfZT7QKW3b8nf8pIIri9U/9SfvkjTlg8EHrgPv0i/qfbgn78Hqj2D+wrvvvrM4t/BvLK8sza8sM0JVM6ZDAgZAEfIKlsxEQJZUtEpECaL5JQpBGkmwf7CXCpCpa+ahCqkjiPenRl6Rg/STCWz8FlCl0qVCZyqkUo74w3F1zF7C9tkk3OOyaWejsoQqLPJWqZKdQgQJItN1k2zjyG8qLyNZ0RJ3NRCM+6Yc4dQMRLwwJeCkQZVvPpuGnUUzinslllFuZAKvHcjUdQBLA/OqMsq4VqgMk6X0lB/GpxyhE/7Gldn8ZrX1kZlVmCEzCFEui7bSz7iho4xkbvzAAmEut6tYObUvBSUCOlmTXsfjl3dULE0jnbIHg/KbftJQQj87ISJh8i4/ACV8QhyDtJ7Ms+695Prw5LTd4AZgyuip8WVgrwLIpdVl+Melc68x8esxG5vrocHhyTF8dJirYqxb61i6V4O7ansolu5tk745IAVMTw4687mztZ0DXqGJgwR7BKwHlVTuVFYM48eCZF+uDdNO8O6du4Ev35RCVzPdfrnFK4K2t7dT7lwlRHpns1Qw33rzzVw14zdoS1m9YJBxUId6rFP4yANwoJc6CN26cFCJdpAk76v8uC+xlFRrr//hjiG99ZQ6tnz9LxozaWx/6dCB5ZDC90vasIql+yuPr1o7QxN0T6V7eeRR+eHi3A3wx+Dpl4zgL8HBh6vgkm0L1E0JOXM3K5UQlGHzBI/MUqJUUjTC3DKzQdndn1izlEcMMDx9vb9/ZFW07a2dtukVPmu0Feg1lsEdFIwZZa+E8k5UFU+LeHR4kjts33j9020LWlNK2gC8CbLeoysdd+7utLfefjO8fX5xApTb1K3XQj169DCDiTQF+OKQwYI8YBn8yosKcg43wVf5mpRIyAPKN2DoNu2CAyn55xljXQTN/tONdZSo1Bf5lFfVqX7hQ7CNbNIdIDzN13gJ91lxJnWO8B084buSrmQsfsBQFvgnjNERDJu66/Bs21ph5cQ35cwML3HihkdHfWSwiymc5DNzFeFedvI0r0hd+Q9+iUztuNRfxRNg4Rt0KY9urHzdeVsZaYSBt2Y8Y4zDI+nzrqX8wsVM/fiJl89ucQ88fBRv97gzJhgnTiLh44shBUNjWPac80y8WZPoRZ9K/0nzTJkws/UV45Okwta+kBaYvIemZcN3PBPLvGfyH4NTjflpUtaez/NmFp8X5tvNbDzN8+/DVJ9V+Q6T8okA0YMBT2OYegJhpnyxGp49ZTfdZSFjKjTR8Uvz0pnkhhQfK/dLkawtSQ5Aa9tMKZzqAWPfpNvs7IeHmbSj1B2WZ8lon2Urv2qPaVPiUZ5V9m418n4UP2wptoWbEyjGUSYNZTLL5PaR9CH2ldLVMtmOh+Lpio2yoPDs+PBn+5nVRYTte7W9MqMOzU87ytNVgX+w+dKbb/0vERZ/1qtfJLSza27kv8W6Fw4vyYJQgoDWDpI3J/bo1HJyEwXlgg7V2SRrLlp7Jyzdc/yMLm9kXy5KUh3UESrvdIh+g9q9iXZ6KgeOUiKgDCexhKH0ggqh7JRUDETu2g35EETChYFIVZq55alZPvVDBYAwUpH4RxASECGYdCJR167IYBJZQe5fWJDM4xYYtBBc9npeuPcOOoyOh39H+dWALLRVWQIteAFXBhzL5YHq6OXmgneix89Kvg5cZwZzf+O532J2i4Af1pd2NlIpYrbSu9718dfZmlreKkXcmTzF/5x7LemUvVrGJeRbmAts8wUXD2ao3Gglp0xk2DwDi9QdZUg3C81kT5UlR3TeA+YpX/cdurRow3QE5ozU7haKBE+n5heIuzZHh3981k5Q2s7PjtqTpx+3zW2/P7/Q/CLDk/09lNPDtrm+3u5s7+RGAJezz1A6sxeOvLMnFHiW16cHg9zf6alw7xWl8iU7uLYo6Jl1pWyZhc8M2Cnh0IR02QdKYcfhodQbT9NcoLS4JL/ux/ephyUUyDkU6j2Uk6d7+217YyM8pXKb/TzE3zs8aru7d6AXysrJOfwJPvBMzSIzmHCGDqXpBBq4X9DaOiJNTgZaRyJe1RoTlgIXeTTGQunZlUoju33ANsTQBIVyvl1Rrhva0RH5HhPg8rcnwLNfbtmyXbXj04N2fnoE/S6oY+/49ItSnqAHRwaU5qnySMMqXlJI4bYNOABLW8iMJYnmllEod2i/W8RRab5AoXzadnbuRJl0r/TG+mbbpT5PqUfb/LrKJfXhxes3CE5ptLa82nY2UeLh2/29A+xheKsGPl75U59kfB0l8yu/8OX2Cz//pfbaKy+HXx89eNAePnyY/VQH0PPjh7w/ediOKKN3ZCpEHZTKP5ArM5VnWK9htm7t9K5ph65+uAJjGZVA3lMaOWTZqzIyuNCdE/FUgd6RKLxbS1q9yvZ6Gx4+eCbNqFONfoHb5Y1tjXKljfPve7XrauO8hmbyazos8EjeRrcTSbyKb7jxnD11xtm6VDZ4p6v8vUKbyCXohmHTSVIwrZmbn9DFyy1J0qMKIA+QK/AnSqW458/QqUsrLpZJ+aWPT+3E6Iyd+kVeW/bZeCWMYwPTcuEnKikzQYGNXw24K764FBxeKIcJqs0VToUV5bCPEx6Q9IHMVa6AqTJXJ+yb/gRgk7qjlv7jOdyTR7fGT6UNtzjGmr7iCEeTNOBIQbufMXgls+KZnu9wm8ZwLQ6fTrw4sDC+HuFdTLKPg3/C8t5tfoyGTTklMKb6KPxG+Xg33xjSQL7KuP7jLtjgBwhpGaD4BS6xojNID7xFLTZ/PElX7+WuePpVDNEs61sZ8ZI39DA/eVMcbRvmawLbmnK0brIw69vImCtkhf2Gd1Lnfu6zk2xXcpuXH8TIwT37ZGcC5flY6VA4qIvUkjnvwLZ/GW1Zv1I+gwK22rmYp52aDmQsmzzkpFK25EX5xZovz0xUAMC09i3qCxLXFeYcBkKW+g10V8hUMpX9affqFJHpZI4RRp7YKLWdb4dyO5brrbcoqIn9DzC/+e67r7Wb+X+HVMjmMQtliMpfNTxt7bOpmaqwtBlAAPfGOXPgV0f8lngIOAgTqgHKDhC3zqWbhbaCTW/u8iCdrrMKzhysr29BEDpqss2+Rysa4orCKLwVEkGIAiHMcyrbWQtnrsLcRDa+VxHYmbiM6gXokyULYGSUmQqTiGVVgsLe4C5hZRoxTqM1Y2lhjLxYLPDBPRRTmau+vlIKqUqjWn7w7jhFEPGeGVesTBRDYCoPRV5jpxrBTlIr0jJfX0Ir9x7iWYplpwn/0xZNJsDyTab0PUJXZsWWAFW5db+oOC5kNu+CkZl7IFeoe5l8kfr0tHHthaxZ5Mx+moVNlI5W2FfQNo0LOmqc4VtF8XJ50XsJpaNXB7nsqaItbh54Uhha9jfefKP96p/5lbaxu94+fPhxe4IyQDGz6dqZhDWUoU2UEcvroMcZNhu2s9h2juYnzlFYKa752Kg88W59yZ/u03OAIb5aeVNe9jBG9tNAH5UKQ0Or0N2S6oa/Turb97xk5OqM6hnl2ztCyUW5dBbUcjlrZsN3JtVTygL0Sy7OWIJK8YvwxYk0DozOGShkBpQILsPoF6UyhA73BQfr2drUyEe8lqXQteyPMhkBNxfF0gM7SyjCF9B4/xThiJRfoW15/ZN3osIBWAZPKPV+s1wEF+GLZYqiUrnS6z+HtYhZgxaQCm3IE+FU7ZH3+WXot4YcQHFdWs3y8enpeTs6PmlPnjwmXd1L6UqDs/vuk3QWXqVyc2OdMpegstNzpWLVQSD1m0321JF1PISt1zg5MBAXT0/u3tlp29tbacePnz5pH3zwQbt//8PUkasIxxnc1KDPJfha/Ugrb6fUyxl8cQlBFUV4VucAz4YXyM86xycdhn7Kl2pzlp0k9Ui8eOel2ro/qSuc8U89lenJjUlYpTWJEZPU3+RJ2Qms+IkReSQ9TCltunSKnxEHTlm9SX3p7Y++wCKessf26GBTZdIZ4qw8EFb8ZlsnbdCw/pMy7nQ6QNJtPQi7MCg/w5WnkXUa0kbuYocZCkYAxxBuvHLlaXhgz6RNmo6HXj7Fa8BJPP59TfoeN5EDtR4J16FXT267M+4UbxWlkgMiFxCYUNyk/KQz168HmuegSZQY6mf4z4YNG9gzZsDRTOL4n+dI043v3anDAWD1l75SN/wGhsF4WhL9NIPGSgFjxJcf44vDbD7CixI3YwJ3Js7E7aOHRdG2ngv6xCQsuZeRJuMtsU1vmu45oW1+NcmknL1e7LPMTjOLV0x/T5llaKGbB7boQNpevMTMT/cnfvp2+x5kltuMckUa7tyr6RVHF7V8XkqfW4tKCUv9g9yQHbatzPzZt0MX+W3MIlYfr1zrPBI+Caahw9CB5KdsC7ONIct0q3CKS23Zc4iMLEdG2rYDgx/zVbF0lnPYrE7gHzfPyI9uxFfcgz95XZkP/ctEf6loP9v83Ftv/0+B8OcVKC6FqmxEpnbCSmeRy2wFHVawtci98J4at2LU6lUmJJSdSQkoECRMKPN0botXc235jLejy7Z4jmJDLssLFAwlcWl1nU7W7zcvQiyVLApGHqOQmuAB7Do9O19KjUqEeA66EEcC+BWew6PDpF1VWcWUclmdh1aGkQmcocwdfmST08LEjWJJRQ9jWfglq8IpPIrJDA5urypxutxKELajgywtW4ZeQT59z+xm6IclbYVbZpfCpV+FaSyz+SrBZCxHKSr/SZ+Ga+govDNi1lv5+msRfA/tfKJAiKv51QXit+2Uzl48so/WgxsyAHQiM5RAcDYd4TUCE1cYLTOs0lCGqyVeZwRl6DQ8aKGpKXm3BdCg+AsDA0uF85d+5avtn/yn/0Jb21ppf/d3f7c93juED9YqLWX1e+zL0NFySFvrzq/Z2KjSGAmwUXhy25P/7snz83vOwNr4zEuca+ZauijIbLzUMfT18I+doHVe3UkJgXTeNnrSn6KgWB8rKDJ2qZ54P3T/HekWUGJVsoufoAHxNlDoXn/9jeyftD3IG/K/YRbEek1DR4lyNGhdmquj0EmHa3yepRgkUbAr5LT6lbBS0RK2NX9N27imbDe2D2h+djPfThyQIArcU2nyk1OX8D185EXetB3qEhDUPW0ThZLmT75irNJddZ8BCfVqplQLcCwLMJerzfrVKmcuVW5Pjt0cX8LWJaVxYbiK96NHj0IXZ6L9MpbKpbyW2wKoa0oSQXmKQp5rofiLwgOfrlGv26SRHm6LsB7dh62AfIwC++MPfpLDOV5j5OnPXA0lD1P6+gQksNEgnU13if4EuXFpWaCZpZVfbIchsW2v0zzlte359EfT6Z/4WGMmdg+uh3GsR109RiLNmESsOM+b4oN6liydWtOIbwDkXb4GZ/nHULzDO7oJ1x3lAA9ls22mbG1FkMZ2eNbz9C/RpwaYNYAuGmlKTilxCO60GLJ10GrELrx1dDd5BXfj+cBqAgub9oKZhWW6SmJe8arIM0bMpxiWSQ3ppU0+BSfeHdBUsexpoVfxhS9VthFXk/f+nDWpB82z3lP/GfMCKk9MldUY9TRaxa+w7ojcyuxgvPgppNIjxIt3KVJRqowTnPGsHJ41A/6zRROP7uxmFkcDE+yPEWPHg58ObKR53oQ+iV9hUnfgOfEbaOfVn/IvQxlnX7t5Pq9RC7YR08wWcvgljf88TR08tKnD0i9KgSyFM8ol/cK4S1MbZZN+VmXPJXYVTLPzxz9ljO2t+ijaXrfJM/naZnUr3/uzF2U8S8FEf+kK7cBz0C5tB34WXhRY8rJdSWvzcuUny+WZBEMGIBP0H/tEg09vF9qiC7Aq+59u/vl33928up3/v6MsrAIHQApylCuedi6KpnQsdCK68xcBJatKohsQo+MnTU7YXp5npG8BhmBTgFhhS9d0ziqVe2dt/uC83VvaaC9t7bbdu3fb9quv5o47Bf7FhR21CRlR9XwsjwUt2xU5KtQvoVhwMwhRjUscBaCzSSfHJ0ns3ZbBmc5fBaCEXz2tECvfmRyNRLZihC/cTG/jLx2qTHauxKDCVLStHN+9cifKhfmAioIqIxQ7ef7U+ItJsBYIo6JHJnJI4WM+vYyaKlKHJ9yrm3S4C/T+wk1nYRzB8Aw04+HSXfhWfk7164emSAeLokWe7m/UnkInRz/WuV9UicJJeC7CDrSCWCfiFPY0KuJn4AHcaqykhW8UzOKo0ikfLDJw8B68lKvTr/Y6tvbapz7VvvDzX2x7Tx6130WxPD27bOsbW2moVzRS94fY4dl4XWYWhjN7Kng2CBVZld8oZfi5V29rczOzrDY6yytO1q9EHIqbpXFw4pdUnF21sxQhD19Zl1kitJGRn7OObrnY3d2VuBmEHBwfq9G2DRSdk+Oj8JB8o7LozJxLD54szn4c61ZM+HewJH2sOy/KVdlSsbQaVZYifMSOfMVTmzq2IISlqvWXeLwpLMwXwrQbFLMr6Fx2qZ2iF94srJB/KZ3CvGXQcHJGuzg5QAgep75d+l5dom1ibftRKh3gwCe1VKoCb3oUVnqw62vpRxtfcl/pFoql21Gol/PLdnTkJ13dl1QC1TYwVg5c1j70sBKZ3LvrpxI3UAzd57vY1lFMnVXxVL1tNvVJYW0fltG9y9s7O7nGyXaq4JaGuYie9vfB/fvtvR/8IJ8c9X7J+vQbpYZ08upVlOv5zDj4pZ9z6tyZynE1Urg8vF50ksaREakOyyv5Z2SMPzppsMMvj+42Rl3kXXWnr7CT0AfwJ7Bwj+eQNanjbq3qPDtephO3YWbjxszCIAt+k7a2wiibVSIXQ3cHbeWHJX54zfjCGfA0uOXjmq0sPswvUYYs1AQ34klLw3zXzuI3dXf4PPKOLczLTzPSa583weG58IITJ2akeTa/Z/OXngVn6h7WCQGelG3Ar7zi6s8pvIL5s80n4sykHWHD/UyZfAa/TssKSAld6bNWNJGuOG1LPvWepBYO/ilDednYBdPjlJnNe2K61p+4/nQTXPp7nvn3Lx7PvA+/2TQaebn6vOJvTccQY9zB94Pn9fM5jZ+CTtJMTfLib1LemGneVZ9F0+5Rz26kYYVLKiAhi5RpghhJnAwq5dEZQ7fQuTUOGRjlshRM9+L7VAE0XiY6gDtmNSMmhK0NbNss+aV+qv36ri3Fr9MrccTCsEonHaRp4EeGVbuduFWIkYkDrvCGUpmr3+hPtK6e1eXuLp/TD+hPnHGm4meaL//8L/7L15dXf0VklhbppOiEtasIfGcSUjjiiWQQQCBZ0ZBiUlmr624ancvMhNerRNFAeIl4Ul/XzOT6DUgf0ds9Om5vrN9tX/ncF9pbn/1c27p3tzU6mb0jr/WgI4YAlRJBKwwIpnKg8AvhYPIx8zgEtxVlGdS0q9NtwKrK1Xhpt+nrFFbNUg6GtuOxwgWdysGmM4JJUvH2HnBYMOpl8nQvJCE/hPPKamB60sx0VWGGefVNHT6x0pzFk4Z2lBrTi9PkBVtlrdFCyooZT2qjcIVBnX3x8mbDSrCnh6vOYaQFpM+cSO31YVkSZlmNS5hXGbgc7tUL5ygB85Rly4Mo4iJNxQv4LlF6iCXfGrdhoCiLfY26RFQaVUcj40I6/G0EdNz4SRSviTLONor+k48ftR+/91770be/1f6Lv/+7KB1HKGbus/TmgbpWSEVta2MzHaAn9yzbweF+6m57ayvldT+dmbmnRMVSpVX/0AQrPW34o7OrHzpKiK1C6QyWn+EUTxU/KyHCjFhuAXAUugkOnlB/+PhRllzPLR+N0f21j/GTlm6kdgYN3S38ITy/Fz+uyVIhdRlF3hOuPHl6cjSZvR7CIPXTTaHLb1BW3IYb4+eyjnzlHlFn3q6gtYd1TlD+/P53lsNX1sjXLRooeYsAWXDm8BBFy+Vv+JH2oFLp/lfbPRVLWRwQWHelcFi2a5eRLRed7RwKrLOUmxu7oIVy7uoCebg1wQM6h0cokfv7USa9ucEyqUC7vK1y/jqDCS8jd7uF9bUJ3a4vrtqxJ9bhbY1pMjAgb/fSuh91dW0lbTKwCFPQ7aJsOsD4MYrlH373e20P5dV92sqNurTcWWCUXuCfg6fL9CqXt9SNWrTx5E3tHPVifvznfbqcW3Wiv0Ye1IijZtRXcNbGr3hIU7JKvprGnTUF+5P+moSN50y8wmsKb+CUGRSsqYYc0VZd2jnUoCcHcwiv+sUWetOOtMtQy4KoCS3Cu+RrE9Ffv+z96v4gk3TiVh1XQDyD64R2hAlDk7ywkR7694TJW9vpPN7x6K6KN0uXZ03R3aCqi4JTODyfpvA2vvWl21sViF3ZdSNd9YgiPesPLNMOqxnPYWbzG+6U+Tkz0r0o/sSPZ9z8Z7YyXmIHjXGXrX4gfzxtxxPctKYznJcOIma2DAT7y7vPWf+COczETXD1mdVmNPk1Hda2+LwRpnUy4j+fxwR0/PsL5tl61Fa6WVgaccmvKPQ4s2bko5FGOs1LjixltmrJODfyqn4dRwOMG9xwJ23SlZxPe7R/ceXmnP4V+eYspkqmezdVQl09zO0kyKrSHywDPxrB5r38oo9p8dSOd1fcUm7iGV/ZOuRPyg3Oabtpr8hFJ1OC2/TgzjDCVHl0idxbeXIdnH0r/V/u00R2/0zF8t13313cXFz+fwB8247EdXlPCq+vLuZ+Si/RDrUwdoRmkHV7BJSCwP1dIuDSo5LJz/FFsUyBS2CZWgVkzX1Y9GVrF/Pts9uvtE/tvNyWCT+BsB+iKHz9x+/TMVJxxLdTpm8LRdxcLIzCQqLhwkoGiaEQIEUI6uxVMRthWDsgFUuFhPdhqm2P8FExVrqETR3Ycd/WMnY6FZhDE+aq2rHVBIbwfXd7gKfAS7FUKXb5EFw6xu4DyzfL6QTd3zXZSiBtxIE4sQBMiv4jfBk0HkgAXTK95c1+RnCy4k0ocwQ34gZ0bDnC9Ib0qqy3Hj3x6XDi456203bml3hg8jvbWxkMqAZ6clt4HrzIjQHU00pPd00DuVJ5h2bj4ElOJqtYkcaNwyo/UkSl0tklR9PLKEBed7QCj91Ct6ODPeLMpfM/h1+8skmFbAMFZndrO4ql+Ll8XoMAFDMUS2ewDlBiHAR5ItyZxRsUeL8A5P5Q68NRlw22lAUaFm6qopZAwUGePQMmDB0lzeqWppCLNrDYzlBcnWVTAdw/PMh1NAs2uLW6B/LBRx+m/lQUHURI4nwGFcHx9GA/8T1Z7N2S/tlm1inXFoMpZ7k90eeI0SVg21WvIvApHg2X4Bd+DwQM9Rm3+ONx4lILtPbi81Pwv4RnXP5eAp+MlK/OKB7xb3GfHdG+LqC9p6+1DFLIP98aB6bcFgE7/lQm5z3gRDjlWt/cbjvb96Kc+BnVH7z3g/b++z9shyiGJ6eM1qm3alO2R/G+aTu7foLx0+21114pOrk/cmeb+l3JjK9XCcnXls0SqpRbby5/Z38mAxr9bc+O+B2cKeRsq84GHB6fIEsU1rRDeO/kVIVSGCvtCLyIxgCkBLuKJ0WCPkXqtBHliNZ/3wsR6oCI2Miz3g4M16SNzRjfal+zMEpJSVS8pONIN4zvwhD2gJsYwsUKKfma2vcZO2ueD8uSNnyr0ui7T+W2sHLNFfU2lr2V0RmMmkdHD1f8NZYjB5fALYoXf2lH1hX0Uvm33mwHyUel3nanjKrSTPCaGN0J4sfygYd1Qbc3oYG/HZ2JKXp23+BXMD8BH5OVlO5nkko33gdsaE7GylTL7GB9xInWNZNHPY1DUH8vuIXzrDHf2TodfrNmvPuctbPm+XfN835irmKpv4ODstbfiEdZcVsU5a5IT7AlSsdO58QMXIatiD0m75btRSYxOiAh1rseuPjXr+CVGe5Bq1kTXvsEXYf9JBxfX0TrSdykwwaPT1r5P6l9wTyf9zDZx9rdieoPcQPbH2lTL2Ux8rbtIX0P7aSUy8vIssx00t+58uphID9hrHzL7Cc6hf2WgzcJWOVywFh1EKUy2fCOPOS13AlTVpm7pmhgfGt/FM0yDjrXYMqBdOVXE1XCs03XbGYsciT9fIF4sfm1L/7cX4MB/5oj+yU0XJWGtdWltoEg99N2HrJwhBEhj0DKJwxVjEA0zIrN/rk1vyV+VifCLWyVsAgf5Oi46JjcX7kxt9Je23qJDmWj3UKg+weP2rfuv9/uH+21RTpYZ5DsYIt1pYD52HwkiMDMglCcqSyIkL0DEpunAUYTZw955PAORLKjz54ilRushHea2s23Etc8okxqS8QlvyiVmIngxUoHW2qUMonujB/pMivGU+M+yHE1UF38XKfSM2JLKy/6pQNHEPjnPzkahMlLrPF8RlHHKWxHN1Z4RVOxlgYwkx7+Cpc/QYh9AdWag/TkjTSJRxmtsmvoccWoaokyrFOmFcLd++Y+R+OvrqylE1qCECqEzmSqeHmNz7j2wM7lyBk6GpCzjdsoIXZyYAgaMKS0B+8cUqHcKqnu62tzKJSU6+DkrF1AqE0UWxXIdfKs64MaCsIhfOcsHXwKr6hEenDM64c8vONF+d5rekqdOzCy11Dh9z7RNBjquZ7UtYQRKPheEa/2WlLXnb9lIhWtOzs7OXxjg3LPrEutqj9z4OC+UTvpCxRey+N9i767XYGabftHh+3AE+zEX0EBdiuC/O22Emkl3TyspVtekhcz0+MfcWtkKpolECJeRM38edrBX+FxLc6LDG7Ej0iX1rfL4rCi21T8oo7X77if8vISJevyrFkj1qFKpWwUJQPrAJIHVo7X+KsCjiJCXahUbmzuEG+x7T/Zgz9WKLf3jzJIPHUmEVylrTAA5OzxnXt32quvvdru3buXmV+3KnjAym0W5yjd3gGrcHXglTYiTiiSDthydZebPnt5FbhSIBvQKa9pP/rwo/Zkbx/BfN1Oz91L62dez9tbb3+h/fKv/CpK749QXo/zSU4V1WPqa45BtB1ydSDQkwcll/K8iX9qIfxRr7YvwimTadImX2CUG1VDwsYSbdIWk1e9a8b7M0rIDFydSetTXLqZhRNY2v5u+3NmUllgLOvRAYCdQra94K6tDVW/5m2bxid8JtLpVDClIDo4s17wx0bBxA4/bXWAyGHyyIl72xh+wprgiJm4RYywOCoor92nLP7SUvgV10fRNcZ0CSKPvHdAEzN9r6DxXs+AxNqhjtlHaRx5rDV4yIJukr/pJu4kihll1MTdX4NxTzMDaho/z2mA/oGbF/9nEmFGukkcTeLRSiGadoA2RmYze3g8SKc7qSdhz+ZiHsMKbIQ94/+cmdBihHd33nV2Gz8N0aXNbDlm4T5TvBn/gtndMb6Uh7AS3ON/Ak/CE6e/JnI3xk1b9aXHqxd+4vSn4sSvIvrTDeVENiRPhcnMM1Exxq4+qCY81F/GICwziNgolPR7OZSjTFTxpP+5ynspmqIWdMivZAduvEpG2fZpy7Zr2znPqS05Ooy4mlZ46jlOpImX7V/dJZ+nTZ49X/yli3+2jJ9qfv1Xfu3/fHJy8podZxRLv7az6tcwlun01E5FBmal51EgBasgodDhFZnrgQZwbkd0oAdH+7nP0iCNdLUmSoGhwDcoYVcL7fr8ph2jmZ/OX7YPj5+0Hz590K7oSObT0VYGQ0UqY0VXoaKEmSHPCAWiK0jtjCSSRmEkUT044d2AVuRQKIdSaQU6Pe2zSFWErXwKThnDLDm08Em+KbDYpSJLmBrPSpBJso/TTpJ8vQKl9io4u2jHRJWYHKCiq+3QklOuOelCPxVveDjH8vmmQk2HDP2yBE25s9xMPioFFSWpdfBbfzanKgedBgWsgUHl44n6nP4mDHBtFbgqlhsoixvO9EJLUy6iHNfpQspFPOtXpTk0JY57RIR5eHyaWSP3v21v76SeLuCxwCC+Vp7K1VbQSvDK8BNGbU8Pj3MqfGtnmzBPKde+RZl6b28PBeksS+DeKanSbnk9pOXTAyEbKJsnRydtFZxUNq1PZznt/Eajtn6txuw5xarsuUytciOu4okjZb13506YPfvTyM/tDCqV8ql85PK7B1C8DskZfWcMKn5fBkcw3ECXVZRjy2zGmVUAYbzTAefaJJJZp87+jPqsyizhYXgYpTOLXb81Nuf+1WUUfvI/Bf8z8r51QAi+lnmVNn115Z5H94F6rdQZqfyyDkqfChzPygp8qLsoT8BOmyoX4UvJY21ru62hGLpf1n2njz560HY2ttorL7+KwrmVQ02XFwhABSYYO5DzxLb7aD2o4zKsdPEEsnXv1VHOVmZvqeWhkB5EcqlFHnHvqYNF232UfuPAL7YxR/jH8NmTJ0/bxw8etqf7fkFHBRptGtxPGf3fe+mldvfuvfbe97+f0+Gf+vRr4LnRHnlSHdzSsoEdKvfyh7iaeGr5kfg8alBoYJnRHjXpiLqRt4yY9tvj2C4sgW/DzzSp524m8JKu3uvPdD1NfuxA691n5APhymprT6VRuPo68MssJTyWGQdoIx8nBYhGqQwM2y4yAti2EXGtPZXV+UWB9EmY7UU/kUmYbYq/Uiypr15HmlGGZBiju2iVNtj9o+T7B+z8kc48n6Fr3KbviUZQf++h3fg2TSv9LWPikmnkPAxXMzXygHD5D92KDsrrPEZ+HV7NbGIoR8qX8BFH13gn3LgJGvHKTN3T+o+ZRol5Jk1+6j34ddoEB55CGtCsv6A5kluOPKVuNz28Sjw1n8gzZor/eArpmZQ4x2TF5F23duSPe9TpBA+M8SbpMMM966fxrfI09TSsYNqeTKPPNCwyvYfPmmfywybUOvVJ/ITPJEkc2tgwI14ML3kfzxkTOHp2vi8EdWNxy4u2F+MpF0G4x4XC4D4UTydatAbrV32ZbcQ2aHxpSH0GR3WgkgMTedDbeBRSZH/CYit+OEMwunq7rv2jtSIRZbi3bTWCF5p/9a//9b90en721588fpIyu0bvtS1+vlHhvwgCpdAUHZyprIxK8ChcnD1aXkFJuzrPPXF+6szZhVQykiKNCiJkP6J6xdV8uzhFmXzwqN1//KAd3NDhLQGLzq8tucTpnj1nsGqpJkaip0A2FQlHDMJS/RJJ5FICTblDItK5R8/lcIml8uPshwqQe/Xcp5eT0cSjRKTTYiRsLLCTh021aOGSoGFZSo3gtFJqz6nxMspA8QiTGIqflVtfsrCTrBlgjfjxQxwAElkcir6oC6Szsi1b8k0ZidPzNZ4jGb1TV8IElvcCJmNg+ifUsmXMM9dH6TekDrCiCMNADgoyWw2+zvi5921NZcnOnb86FWxayk4alVD3LDh7mju9UHjpWVAwVNYZdKBweSepU/+X57XU7J4/Zy3TYd14P5ZLlzAtsC7B/+DoFFgoRCiJ3qlpHYyO8PjoMPcf7u7uZNYroynSeoOAs2Y5DQ4OfoFHvNNIKe/6hkvOHowpmmcWRPqmauearGneuU7BqUz+/UqBM+cu26pg1raQ23Z85mEwTz87iLjJrKOfE80SOLS8wd/62HAJd2ujXUArZ0O93kjFylWAjPyw8oV0qT2l3oMpPVBKaYvSSjQjCKzosFh3y2t6oPCtrG22FWhxAW77Z9CZvLPUS2KFwjLK7MU57YD2aUm9Usj7KVUoxVPBoomiqyAKUVQsa/uCSuXy6mZbZ4Dg/aTCVak8pS5ODo/aFThb7d7e4Iyj22E8POOs8tbOZrv38j2Uyh2x7Yp+XQPm9gXbobS2SCoxyg73UWawap2DSxQa+QPYEXa8e8/pg0eP208+/DCfZJS+h9T5AYpmfcqSNND3g/sftK9942sZPLqlxllwsoPHDsPTGpV8eWxCZ2JU2wlqBk7eh1saTONb7SXgNXoN/xLm5Z6Gz+Y1jTsL07pIu88fcUg64uEQcIfNq3/G512Z2VPwrgJfg7JsYYInpgfoKp4rDrqUuf4rU6WdbdNy2l6U897rqdz3oFsOotl2Iy+BAh/VFS7wDHxsWx1L5MJIPuSpsYz+4VGKJNalxeSmO3lZx6aVrvgX6IkRnn9BOATQivuISOh4JzHO7qerp8QtL0YSTpJVTA3ZptzPLI1XynLxEMboqMuv8o0h/civ3s13vJdfvfcBY0y54m/6/jdMUiaP8sssK2bkU7/JKpBS/i4vZuHEmKbDMVxem/X7pJnmG4NT+JP6NKinn41XXkYmVucRIydNd9sf1paNEb/STJ84kgHG+uTdWrXe9BVW+ZQxevWZ8Bzu4Ag/jQgjnqZgVxyN/KfRV74W+qxJbHElnhxNLvqU6WljOlzNTIyCK269XtLOe9swvTIPLOjT+9Yk2qx9gfFdpXQA7qDdtnhFP6NcU4dRJ1BvGIqf8sj4MImNKKUYuEZOIPuU9VndUOaH/h0n3LPWlIM+PqKjAPunKpZfePON/+PR0dHnPJjg0q6zBH6vN3soJwQFKRAF2wDMPXB0uKVUSvZrOgEUiYuTunewJGCYfg7JsXC70Oav59vx3lE7fHzYbi/tvNaiRJzPXbW1O3S+uxvtBiHoNTN2auPb0CmsBAXWWCZTIEbJsMDmIzFwW2BIgqW4EgTM/QqPZbs8V/mg0hhJu1SqAufs6okdrWDSs1R5MxsqzAnbWEhJWH5VNZab8nWNX0K4n1DFwRDvWaxrUiqms4rOSLlk64wfXlVR0tCK7/HKmL+VPK14+TsdKjRIB4nb0UaUTBjN8DrBDTz8oiQSJ2moM0uimY7aMs9FVtaycHo4nYdwllHy/VjjwaMnfqA8DGQqr+ZJvUKrulKItHY4fg4QmHYUnuBX0RmfijJzZ+1ynQwK5fLyGuk9MEH9n54E1sJSKa2ewLyB1hfUl4zr3XqerpbExhCGs4Mue6sQSR/vQrSOt7ZQYHbvgP9SOz1GWaHczrZeg7+Kvhdzex0R6MnRRUPgRvjgsHNTIVFZlMeyH81cqVfT3qLYwImAvcpNAzbqC5RfG7PCQZ71qgkPP5mfl86rWIIo7aJOMLvs72BN5f8GvFRU7925m302ubCaP+GqzMovhRs8RjxrANRTf+q97p28tH1Bz1XKfovwebR/gHJJkpVVfuqLOu419YDOOW3z6vIMcM6g35A3ad3cLWgAp8zUvTSNQJXvVEIWltv6+nbbvXMvJ7/d4+pXiJxlvDit66C8f9ZPH+4dHren+0/B7zpL35954zPt0697SGc1M5TSSf51SdprvZx5trzyiXeILq8ig1adyUahBYfwBPTNZzDJR4HpNVMOQtxHeXRyhsxwlpLBqftykQ/yn+mlmZ2EA11P/Nv2r+G1h08e54tOnsaHiDPtnTIT/wZ6hG8xyjJbiqaErsRSFNZWhRAuxnZgu+ivclj4y3Zc8AmOSYc3SVdwnzfZipBY/JnOxB2OT73G5c6Gp7pI49dyHJDbBqSB8qiUytrjbBxh1hN+C07KJwcRwkWOQZPMRkp7/lTyHESrpGt9t2x+JSvUEQet+FHe9B3AHxDEN/zLk1pMnfhnqDWvlIgbmIoh21P2a6ZTFD0x9i+oFu7m5bu/0kMr3MDGS4LEzzRAzVOvShV/22CPL6+HngTnsI7xEpdyFJCJLRD11NZMjzAJ79HsJ/Ir3IT5O7X1V3EST7dpY/BL/HJLy7wBP+Uelr9JnpjE6WE+6xXYPe4Etx6eZIb18JrEEKcBUhizViMAHtjA0afzg57Ws/5Fs4qTP97zRxJn+ypUY6h1at5lZ82AoxluaTraVVVzwRB1KUUvmHiZ0NKYt/jJ7Inofw/DmF7Y9je8hCcMl88cmJntJI/xx/soxEg/3AkzeITXY2LEMeXt5dAaebasnnPxEHXu6kXXcZ+5cDKYUx5K87zbHtFtQn9596YUT2SsB3GjiCInXdm5wton2zJrVRMI2NCQH+u/ts/UwHC2TrTSIn0D7mFeqFj+s3/xL/5ZMvvXxmeJTOReLDtv01r9EeoUxkJLbl6jQF1YCSASTVoFY8m9jJ54ovMUESpVpXJOffTimg7ogk51sf2ZX/319ubrn2se5vjsm2+2//Z/96+2X/ozv0SH+Kj9/te+DtP51Q7vxHO2QoKDBYVX0IlUluYkgmG9gBZUIocA/ok7aWSmOvFUxI2GDZ4KWWf67CBVwEJf03Z6CWO49AwhscmDP8sXK/Ezuii6aKWhjOLMiqe2qem8m05FKKcx7fTD/NM8NeYzKlS6y7n6WfGaGiW4t8yZZZWAecrl/Z11nYv15ghcRbNGLNYbDAgOwrP8wrAm8Ui5xSEFg75ilLwIW8CuU7Tzw4N2dXKaGbh8C355OYLfTshtE84ziINdA8Tgd45OXAWg5XLszOgB8hJ4SygoClhP4/ruVw3MOlcXAM9ZRvH0mhlPEb/00kuhrxuZaSHBzbhb8Id+g07OlFoYD3fo5+yfF71fnJ+1HRQuCg6NLrIk7wGWQYPQwfJbchs3jS24wq+yGzXJn3UyT54buPWHhsBTsSkI0qL2WboHNEvf7tlFYdJ4ivkCWjhbe41Sd32FcneBQuaMJ3Twiwge2nEfi0qdgl3esR1FEXCwIA8Ai2aGKX4MnUm/trXdbonnafBzyuUy+K0z/fAZ0cIb8rqKv0rlLQom0eFDrbNbxZvSNoIZR7UFZYDbN1bb9uYug7Ft+GIehfogXzySttI+yqjAoEFms6hv5cG9l19qr776apbAl8jDWyQkqrziNVHZ00zcIRDle68S8pBRPhOJX/hX3uUl78TNZvfQt2Z4vVTeNK5yjFP3pVQWLTMLTjrpmK08bu/xKxQur1NOeTmEggbmk56Pd52Va9DGFh76JRowpZt/5UsyZR5phat3/HBr49HjvsiMeBM74lamz4TVuySvgVUdwCnrhvpcdEydZB8l5czKT+SKXFRG2ljnYunXt4Rn0cPR5GldKkM80FazI6VQpkOzTgIklAhOZfHib2wLErwxB86BDZw8kxd0Vk4nFJP0+IfW5T/SakbHO/EbcEeUnm6Kj9h0WKYNb6soFqwMsonhgLLoAX0AZs7FdxU+xWBqZvN4kRlhyklhBM5PiatJfOP5n7TjOdKJS5UteHZQKVs5TdAdP9sUvOlTM82njHBn36dGv7IjTdGpw4g8eQG8/Frf+PlveHyeNSPdSDoLZ7jDxbrjW7hqKtz8iz6DMj4DwwQ90TR1pYsBzlBYDa5HheU38fABbIkJ86vyD3qNtMPMOOMWnhwWWNpuki5PcS95nMvNac+uMCQVyewbtLajDLSVb/br9p20zUkfbzsVL+JkQEi/EFmX3PFLm3bPJH7ATbuO/FKmICs6HXyWTlPu6bNwfqFi+Ytvv/2vI0R+TsBDMVEAWcYUXkES5SRVE2tbVMkTseXV5bax6b2Q/JPe616cjXBmAtSiVCpBAIP129Dr7U//6p9pn3r10zlw8fm3P99+/b/yG+3J4aP223///9e+8/0ftLv3Xq3OYhli2lkFB2xyL+KPSiwNWnzFC8R4VrVJUEe87t1Tgy/lUkRzkoly1rKaflOG4L/nUHD6Szf9fdY77+UZuvCTETsdmMqHs2Mgm4qoqNAYges+O+OZtwxQpirMOGGQ0L0UOLOwHNrUAu/yH8SNwuSMlPGc2YRYlTf+Mt0QkJkFUMnrNImyYiM0P2ECLUtigJB28yhQKpaXDBYuTk+hIcqjPEKnpZKOE3zhAzp6Fbt8iUAaUO83KBuqqVfOMomoS3B0dHY4znY7KHG2+pbMXA7PvkUwUHFyid4Zvzu7d6JYOstXn/1zP6fXXy3ns5CvEKZy4Ke1cs0QaT04pHGvsDRw9nB3a4t3L6s9y6XpGfF1msuz0sYZiggkeEniphFaRuLIK34R5u6dbfzOQ2tHfNJLmkcRg+45vAQ+NyiI4quSI0/6hRtnYQlo8zcoi+283dtZi+KOF+ndy7yGAupeQmdmS7E8pVzy9rC1XG2u0hiFSLo6SEHhPTy7aCfUg/dX3oBHdZSUjQxyWh9F7Oba67Y8RX1LG6hBQd1Rm/62ysHTdPJR3cG51tZc/vaAHWU4PvRziH7n27s6HUWvRIGV7j6jXCMPdu7sti23Kfj5TsokN1yjSPplrJzmFtcIx/69e+KoDHlQJ22eurZtOoCNYIy7rmlyb6uzj0SJ8rjIAFUlKl++AHYUBBVt8rCNuxxf9WA+tbe6ZoLrHlLrH0g8Kbz1VCTG6M+v/nlWO0p0n7Z1eSaBNjt5wjdsHlUHsyZpfWIryifjmC5QjYwdceRN2+yIrzuKJNb2Ezoi23S7jzJbLqCDdsiVMtZ5z8N/e8kod7YD5Y4DPmld8tPrTzJIJazaim1HvAqWz9ky6Ladiw9EqsHiKDjxkw+ukBWeM8TwwOhwqmMsKg3Yvk7hTE1hPjUjzgQnXyewbLnlJ08kru1IvIg/ouofHKhTzWz5Zo3+s2HPu6sDFn58+nNqZtPnORNlBlSPE+wqTZcDmmfK2/0HzOfNJ2iDGe7AxRrnRfFeZEa48Ud6fX5musiZmfBJuvL7aWmf9/ctFHkO38CRuTLoMU499TZsvI/8NEmXtOVO8h5jNt8OskxP87wZfiPqbIwx4Bx+z4KzXSp/DIWe/Mo7k20llNFP9Q7FcpRbOxTJ6Enw7LT9AMl08e9+AFZPSVtXrtK2bef5EE1ksjArbOgmwY16KzuUS8tPH5gYM+av/uW//A6N6d+sNxWKUoiq8CJVyIpMGDkN0E5N4WOPOEcnQqezud68g0lknWlyqXbFGYdL4rlMiLYRTdhldhRLZz8iCF2qWV5o9x/eb//fv/032ze+/c02h9/duy9nSWw0SAVAFETdEGdo5Ols6ShU1CyhfqOqppo81mVaOiJp6kxINpX3StBTVislr4wVGpbqFRyP/MiSndn0kj7dN7kCTpCl8Vce5mugFWMacxFfl+CkaeEsA1lJVWnio79KgYLZehGVvJOJykAENqMNMsgMpRmrdGWJVUSsIzvfMIf0l7lgIPykpUyVzzLSKWnCcPg5c2FVm96TugsuVDmNjlJmB31NoPf+eR+iEaFiOnmvtLkAhirXzTyd9tIqfbSDAt6heVtZomNfJn/xoHxmQT3MqUzYyZO9Jc+ghvJnb2SWzJfrYBX8BYIonqVYekL7nc9/Pnz0dH+v7R3sZYZkHX6Mcg0u0tJlYA/xRPmlDNaLVljS27jpKOVP6UH+4Tv8VEp94oXCuNju7m61K2BcgVvuOYSeLmMXP0Fj6mCF9uP9n+LpKeha/rH4K23Z/G7P2+byTfuln3srCtfZyQUK5A0Kz2q2SEgI60i+zV2nKg2UK8ol6eU8aXelAqTisL7RrqHB44PDdkZGS+4D5d2BlPtKnbl2ltKZUq8XWlSpVKHESgaLmnaPHQLDPF1NUJn0k6pLiyjj1JtX9KhUgkK2y+T7syvj02Aod1j52sNUfhXHgaFLOcKm0tvp8SF1eZrySRP5X+uIXBiuUDib6KDVgcpYRckyLDxomWLDv9avgwBoD12ULyqVtntvZlAJy5VCDAQUqubn7F72rGJmVzAsUCmVth35gHfqgSy6KT9NKZkE1H/il3+1MXmovOq9YOuuPAQTb6zRIhcmsIsnQxf9IuCNbD3JtzWA1vjrUpbyeqJUwid+I1//fJYxfNPlaIejiULKwI9s4u+fAG0HbjNy/2ToDP/li1ryEWEpB3SxzceIK+k6SpMs8E3dmK9tQj7MgDiRiWdexjdud08MHso+67e/+hvYRcfyH89hhCn8EUc7aJWMRnTrZ7hTJ6ZTvtaWiepUwanTPuH+DVgz5pk8MLqffw/tnzGFY1zPxdWMMM3z4b4Gn+6tX+EIHv7Jeon3Sav5abA1s+8/K97zxvAR37KG/7sxbNiJ8b3jOa0TedLHiGeaov2seQav/nyxKUhAqNdhnks0zQ/3wBObVAb5qnuYnv8k3UgT57PPkfMz6TGTeFjBzfK+YWUrXLdttfjTdlGrQSp/I4NBE8N113s9o7vxl/ZEm45Ogf9s+6246gXVzn2qM+jOdrukGbby8mk/UVi+QLH88pe+9L8m1q/aoERMQaRwslKTp0gBMIIOoWwhZWEVy6vriyxXa13S8KoPl6bO/JYyBaf/aidHx+3s9AJiXLdz8vBQxNzcYvv4owft8eMn7enek/aNb329/cf/yX/cvv3et9sSHdVrr71OttWZWoAokcCrkSP44K7OwMmaOmGtwCVyJ6BWd2nhOTavEgAzZ8kaRyloEFSiYVOZAkwWRQvLXJVjAEZG56E1dmbW0pCKRlGWJIShPKLRm068wFm8DB3Ku0vhjk7MI/6904hSjwmlzRzYUTrxs3LraziEWgZsLizH3xkhdIVY8/W9gwoOpgWF0CWdBN51AtTwGplAbWSteBoq89IhoJipaFi3qgO3KAvnlDW7y6ijS9KfXV+2OZTAK+r2ah7FAKv7hBHQKSMsVULr/+z8CsXigvKgJAEnmdPxUaLQyPxUdjJjiVLg/lS3Ely4dxOUVAihWOjnIRC/2OKs1KOnT9re4X6WztfhxxJwc1l+dcZ4eYl3cYcP3Ifp/lHLK30G71gXphuzvl595MykCq0cv76GIgWvzVP2K5fYT046vevOTpV8ZzM3V6ED4Z99/fX2mU9/KvXkbKEHl5aMf3XatpZv26995ctRAp7uHbenT/0mOoOys6N2hFKa758jQFSEwt8qqOJjnYCnyrpXCi2gxLmP8uz6th2Qxv2VK9BAXssstjhdoQhfnlBE91heZU+lyh5FpFzwjTRIuVUEtHVyeH1ts22sb0PrZWhwhUJ5EqVQuq55EMu2Bx2jzDhryeAhM9LAAGTo6GX70tRtATnxDe0he2a99bce3RZi27It2Sac7ayZddq9lU5+8oYKT0bT+AGi90TkFcXJw4Qoo/CLeChHboCnoumgR27OYTnqWrcHfEqpVFim+vkRa2GaJTWO5zPtP6WyHRZvxYewOAOk0o32W2nLjrTa8VfxjVlxB0xNYvg+4x/YlGnwNj/h3dp/jNyOG0v92a5VNGs1wooWonKiywbh6Ccc/KWpg2+VyNjeqWSml7pQMoTu2Pozmb8lYwqOjvGofAmlvkvGpozh4Q4rqZUynUaBrR9hPb5G2N3Z85maybu8MOiCmU070scmLEG4Q5G4k058jQMfJU7imV5/n4XnbB7jfdZv9jnCZssjzNlwzYBjPM3wH+nHe5kBZ2oCzyixn4Svmeb/LNxhNbNxNMP/k3GndaIp/6J/2U/C0lRaw7BS/7ko1Z6ELb265wtMMOiwNMNdeXc3doDAdzieffb8hhXnCe3gqcDiNX7YEc/0gek/75M2iTGuroo3hT1rTBuf8FSPO2NGO8+X5ORtYhtPeaVc1D0UzrQkooiv/UXlN4XpZJLL3TUrOVUuB16eK0kOuDMAJ6yUUO3UXUqndiibwjAH5JCPYf753/zN1+gU/k8ARAYp4BHIETg0doSLFKU4iSvCWt8mjQQJtXNnJzOGfq7Ok8BebOwhh+vzy3ZycJjKWKOj2757r62jCFwA8Sf3P2q7d3abp4SfoBDcv38/J0zvvXSvbW1vAxaB2Bht01mYPo3NQvB0BkMCKEi13kko3uKT0bUKZ6EcImX/AATJPgXiKyCsHMtVs569nEWhMhKb1yjXEZB5od+pONRl8rCDDJ2MB90W5t2vRQdHHlZIzSRUJ5tlYnAHGgzTFZfeGQs/ZcLPyMnP8oZhyIhyRLEUEP4lihH2lMtvYC/gp3JZlriELiY9ZQQPcRVuKY5Y3aMs+sk0lOMaxSMzEy57AVe6Wz5nh2Rgl1ZvVMio7zmv7HEmEv8L4J9A02MUyD2Uxqfd7p2ct4cHR7mL8hgFU5s7LS/rcJP8lM4bGtRSMfUh0/oFgrPTUgBVlFZXJEr8vEjb0+ph8MxoXeb7748ZoBweH7fNzU3K1htDlEiX0E+y5cJZTmmTdCgg0sMZTmewrFL5frRj6afbbSGXzlBeoRg6+wYe12cXbZVyv3bvpfbWZz/T5qCPB2I8hGKatSV4AAXsjddebS/v7mb28oL2YV5onjDDSVtGWd9BiTpAqXzwaB+lEGUbfnC/qXXlPsDRJt1zKE9YbzBOTq3DPLlH0oNuR57EJvwMPOad9SO+imz2vN64F9eyqphfRuHIjC2FtMy8VjuTl7EqKW7RUKF0CdyVhiPa9DnlyeEwCri04lKyA1AGRyhr7t3zxLH3dVKh8JSfhVzIXlYbiTcu+D1wD/bIjBGYZGyZosjSNq1jL033xL6HbLy9Qd4FFPwoH9uWawCY5WwPF8KD8qiKsLNyKp9+OlI5oOLoZxrD/tYldJxXOafeAkuldbR9ucI2MjHQ2nTS28rAVpvsNoZUOENDLT/ECn1reZw3I/AUB9tgBi76GzmpKk3ixi8eSdPf0vzzxG/S2WAtk0/rK8v60Dv1EDd1wnsNWpVRtAfqQaip/45HZLj/iXPTLuEPB3Dn8KATAaXEV5hW2ZEEM2bS+fov3sPiP+CGsYw7/IkrFE/mOw4XP3wTJwb/Uix48iocM5iFP+jwvDFsPIedhSMqJdfsHwqPSVhlFI/iK2Ep/7UVVHK4w8TO5qMZfuI266+pme6pmQ3TjPeRbsAYzzID42fNSOPfqIvhP8zzOGtmw2f9Z80n6Wycnl/iawvHKqP+PJ4zU9i9PvydKUqFFkzxHIHTdM+aESd/vVyayZO/CXi9sJWm3MbLn88X5WG9G1HT4Y/2O9LieCat7kkemCrp1EzSJqm9kY6isf7KfN3j2YPzI1hl4TRe6RZ1VVDxST21lUZjXpoMCuV9rDhGabS/R04W/YzrT+EzJhoymRMWMM1QbIWDotr1hGcUy1/84hf/5xDqzymYUjD8AjiNWkFCSXomCccCA2QIUeIZRqfgZehHngwlE6/0uTqjA0Ji7Gxsts+8/nruutvw/r/V1bZPuMh+/vNvZcZpfAvYuwg9cWsnIXOKTQqPcpAZRetHacC/RB2EdzZHiigES1EsIabCooauYHOZ0s7ZKWT3YGmcsZEwRdCqaJwxugFdtAhV+m//6dEwQSrxw4RaymYcO6+amaxltxwWAT9llYLdSrNDd7ZH5aX26clQPMVH2CKk8KXyy4BrMq8KzkEaYJojpUknl/2R3Qoi3UGYQGuN4ikSWo30UqFTsbxR+fUrKSqXMBv0qVkM0kJfT4Re4D6Pvc2l00enZ7na5RDlRntwgfJ4js2TwYXKPuW5osweXrmCLzzAYednGTPBu4TiRKcog7sP0uVllRPpFfqgEFgOFUhpLW9atyZFj88hDj8beOQWDPydNQtPk6d7JOVJl81XUYhcCnePYGivQgnN5bZ8q5w85iivAxjJ46GWZfkkB14cEt1kNnJ1brFtr663119+pX32U59qH37wo3Z6epyTzJsb6837AM4ZVK2D+2qUyevsF3W/2sX5abtFCV2nGrZXN/LJw6eHp83vea9uooiRn1cryd/ys3sWVRZse05S3iyBBfyyuLzaHKY4I3xG3cyjaOUgHQTKYAb6qRC7p1Klcm6ONrmoQi/taTuUb8x8OxgyP2dUd3butI0Nr+GhXZ+6T/QsM3vWlbyZw2LSl/pydixbKchLpdLThrXH1AGTM9znbf9gP7Ovzlg60pWBbSeZISWO+yp3dmj7mxuUEeUYnD38l+Ue+Y+6CF9Y35YN/NfWN3KvqYNKcdNENkEHZyzl8xwMI40b1rNMjlWwqjBlbzA0tIHY/ms2amqHmdUDyj/SlVS8+2b8uDQ8EwebJgZfOcqobKopEx5+I8x3aZFmOJOn6ScSJmnKOXAbcq9khdsVnDUufi+l0rolvKcRnplk4CtO+Im3pjoXB2C27avc2HDOgEc+rZkKUfBv9AWFf5Wh4BcNKhtdw983ajoFn7zFX2jUKf7aKJX6A95SJx+f+POvo/uZdsB+1symnzXCSM48U5a8G9/fokW9F28kWDixxaefzG/AmPrr9N2/SjfqueJM830W1oveX2RjOk4D1vNmEvf5dJjhfj7tbJxhXpTWsswa/QqW8UZ+CepPw4oOs3Zq5AYf+Pf0w9i/+W5/pZzXPUvLWTPx68Ua7z6E628PKqM/gYlXURNv6oedpVH8K46+SaJHdxeu0Ka8JvR9hs7C6LSYtB298yz4Gv1H285qQrcpnDCQV9EtfE18ZDzh5TaKsApYPaawNQlPKYrPIW3oa9sv3cA23weTXc+ybQcX9ZPgpiIL0A7XcpadUSz/mXff3V1cXPq/kOOqhx8IDjDTJLOKhocFFGARwjjxxqlm7MfVvYfOQwqZJTjzsMhtOqg33nyr3XvltXa7uJK9Xw/2n7affPRR297YTsfksliu4gE5O6N0nsIXWcUPyo24iHjQw1/BadosaYOPs0D6pwMiXg758B4Lgeys7ICM48yVnVs+DbfqCdKatZpWgAxg2Xolxb8HTuKU8fUZ4Z004k/19TIYlmVB/K+zKVbFsleWTIE7sw2UIYwEGGc5A9H04mN5SCdFikHNjQwo7xyd5ALMkBlLyjqUyvlI0V6DcH8Yhs5ZBTNls6MBTgYHKiP4ZyRjPsStUU0xWpRSYDoT7JKzF3x74tiv4niBuZ8OPCXeOaDO0RLPsOfQwAuWvL3S/ZhUEkoRNAjFYFLL68xuCkO5USx9uuTtIRPLnpkfn33mzk5IBTGz0ih51r6nr93faMM4jUJyGhqPDtes/V67M4l3UEScEXbmzeXtNXjAGTdVb62zkRAj9Mi+UlCtOx6dtaSebFzgtEx9roI7ql7bgK9eurPdvvOH3wCns8ygeY/lHDS6QNF1mdyF12twOz06SLluLk7bPDhtwMMqqccobirnzjgukd6ZteAOPa2elZW1KJcwSD5xeoXiuYhS6yzvKcr7Mcq7+109de5Mn7OKKsAqydfkpWI5d4tSOX8Db6l0Lob/wgeUODxI21NZ29xyxnCT+p/LyoP0lm+lm0q4NylUfaDcubcTnluArxZo7wtovdm77CABuBcMGN0a40pGDunIV9A1/A++CisHDGvrq+S7mTq0/k7c/gBP1YyibR9gGGcBTbcunttbGVDmPlTijrae2XlwdbQRRYl8I9fAyHLKG17Mb3zbZaUzD4V+xRlx+elpy6QDSRi48Gccy1KiPREMLfcEhnEx/BiiX+WBl7TQL5Y/4/CiX5/Gi3/kBH+JRYQciHFwgHW7gldbuZ1CuZhT4ZS9YwrMng4YtZ/S98LJINuUA15nKV2VUJnPgSjq00jG05hMmRFlGVh54ulfReiP0N7IkVA9H6hlONYSRaHkFaqH/tbZlCY9TXePNN05iTdrlBF5+mP4eO9PQ8ipvAci2ODfrWYm+iStYTUDNzUjWmAoYGIsNw9sBxdT6ePqdho+8h1m9j3u/p4H1lIE1jTaM2akz++El6fmE/BnnrPmeb/RT2l8DveEXpjymqar9ykNX2QqlNrFUXGAnV9hW9ayhpWC9UkzSZX/epYph36j+qRfch34TB784TdJitEdy0/CLWxPN4k33kfEbpQnmnhLu+hO5lF6lG2wyjRtj6OMwUOLe5RZ/JWVFa6fLcIqtj0aN9FipjyfkuYndPyEu/KdvpccdCayJujs/20zaTmJO/Di0QvXHwGFXPKh+fIXvvQvgfBfSYdBZ6GgM5soQV2x9K7CUkKwilAEnoBsTz4j3O006UTOUTI86YnqQie32bZ3X2or69vt4OSyHZ1ftQdP99qP7t9vjx49assLy+3j+x+3/SdPowi5RBlFYq46+ezHyYwZ74Sn4ClJzVh44MeiRLPG24fYq1Q6S6HAkhwS3vjOrJweu5x3lgpa97LqVTpi8HVmzrKYDb+TCs57/Eb5jaSfNEq25S8DWFGpYZUcBabYGkOmqI7YjtF9S/pKv/ADaTxRLx1rpoFSCZx8hO0eVWfvggy0AKukzSwTbpVKZywzw0edxU/8bu3ECUM7UUHKdDcdarIUfjJIYYKX4H2mbDy8Y1EOiKIeBvOpYumsBsxHHJVEz0t7aAStQ+2r3cwvoiChBEITT3qbubNr8lFKTN6pGd/lKxudh3x4ZtYExUjFNsLGeODjFoZSLMFBhfbstF25RI7fLgqGNJImdowe0pCW3g0pLe3CLi6dKbxo6wwkoqwDx4ve/Sa1dPL0Npo4RbBDhl7AUon084buh3RJcRPlZ2tzHfdiO1dhBM4ZStP1+SkK60b7yY++n5lNT5vbwJYtKorN1voKnT4KM8rVFeleuXunrfKucinsVRVq8D+j7ZxS9nmUXQcWMGXqON+UX16Fjks5/e1l59e4VSyd/VWxP6cyPP3snY9ebaQSfet+V3kApXLhllqCoJbLq5yEO+FnSuwe2Q0GeiqVy+Tnaf3DQ7/VfZQ26D7K3GeLnDCu+xSl/Rp1tkg9zNGmFqk7D1ktYv1Kkl+3OnTp+0J5oKBSlbAuTVsz0I7AoxyhnMsPLpWfep1V58creM1ntirY3tNWVlAqa1CqAnp4cJS2bprsHSJ+PqdKXmco+hfwQ9qz7IdRWMpHllzYEZ49v2oX8l13Y4U9TPeqCDHKAWkZZ/gt+6F4yuPKzRL0uPk1bjqCJLVNUW/68weGk7+4xUeYhCs7Rgw7o3w1B6XewYdKZd6zBWdAGPlMoZYiaMaUmXxLVpY8ckDm/ujc0EDbk5am0fQkVTbadfFNlWWE6jNmhEHQwIhDaWA+k+Vu/LUZ+OsmrVumclpcNz+xwstfh2lYfsnJdyLVe5misSYlTWpTDN90nhKTkEz5O9SbdKxlExbDS3cOGpQBqhHJv5TJymX2vWyRwLjP0GjiFk684ve87QGJ6nuooCzl/Zl0+vc0I914jrTDzIb/LP9ZG5r1DF8UPjXGGfHy6Kb8ZuFoRt8ao79tr/Pb4F8BTdMM2M/mm3fjph7LnfBELxjlh0eSGVCwKkrFMb3BidJN3k0fGDMGnJ6JFxhxlLsbcU9a+CJthj7Rge5kMNZtVhVM12FIG5/aESeB+LtSFD0jPiU3xnL3iDYtoX7P1qFG2ag6pSkFsdM5eBYQ235WEdT/lJXp82s/ZT4Co3wQ7siNdMGDZxTLd999d3Vlfv7/ieemn7dzFqOWSyEKxI7ANaKGRCFEKFCEy7IUMdwT6R5GT16eoFyq8W6sb+aqoEeP99vf/lt/p33nu99vH378KPsvnZ3Y3tnKFzpUhJyx8bN7HgAoIlEo8KgNphBwUK5XSpS03slIk9heSIVHFB7wGUbh6x4kDxDV7KRL4PUda2cKnWl1BrMqkbwpt+5kmeJWmZ83FZs/4JmG2iG+pIUqvIqROHqQx6V9lfcoliiyUeAqZsqnIqRC4iEHIag8OVvlyW7fnfFSsSOnpHH2yC+0ZIGdjsHZN4Wzojp7LKEDOSd+zcLggp5XzkQA1+/dKljDYxbEOP7hFn68cSvUxyyw0MNUwqYO5qEpFYHapoJQSkIuTEdwj60AYez8FS8VXSsfBwwyY5QM6BPFAPgqkc6+RMigGDn7ppKnAlIzGyiQ8JkKjzOD6/BuTsMTIK7yzhb8t4biZeVcoVh4eMXtFtJUWDB8u4tycm93B4XHLxWck14M3ReIkuUXe9bWUyd+Z9ynl5uvedAKup0dH7VFiHd25AX/F+3Tr7yMsnbT7t7ZbS/dudte2rnTXrmz09bg6Xs721Emdzc2GQDctl/+6leyj3B//2l7+vARuG6EF+VYtxbMrzhguokSmM+ogmt1xnbOtAUUihvsgfeCWmzwVal0uddDbFEsURSo8Awo5B1hUcXhNW1mKymHlWJb8jqnbZRK+fUUJfGYtnJ6fJr2bpk99Z1tBdS7S+BRaKizBXhuwXZ6etpuUXCdrTw5u8hXcLz66eLqIrzjzKH5CqNOiFPnPLMUDRq2dQ8EOWhJLVDPzkKK4oIKLXBVLlepg53d3Qg2ldCDw4Pwk2kcVKi8WgZ5RIU21xnFj3YEnVxNMS/fbQfynH++i1+1Y4wAMPJvOvW8lTF+7Tcq+tXMvu1sOqMw2lzFJhJuw2aNeY5nWV4m7RCL23pyVtU6MoKDK7+Ys+Z9pyqTlMn2s2SeZiL6Zkdc3ycdGbCkpXhmS4vtAnf2oWa2ErpQR7a/yD/ydZBr2nQ8WBXaMilR+WOMI25a5UXSGC5tiaPkSEek7VGL9Qqu22/GTHZ1WEYK5Ioz4BE2aBMg3eR9xhSdzc/fqQncZCmU4pHgJFxehu2RjV1Ow3vdRW4bAF0HnnmdTZsQc05IfCqow+h5aka64puRXggVrok//5UuPoEf755+xJtYE5T3xIx4w8ymG89hn8dvuF9kRhyDp88Xx3++nMM98htmGuc5OswY37UmHW5+JrDsP9KH4D0LXfdsWphPBCqsPwPrj2BGvOfb9jAGlwLX26Fyw6f+hE/lBAbHoI9eeXY/t8gBovDERibgnzL25yjXMJ90F446B1zlr2VOTPz0DxxsVhn8g+ejA9BGXf3JaqF6ROjWYWt5iYT4hc997q/eXN/+VTPwsIOZlGKpdSm0chhMHoLopZ8ZdQGtYmknomD3cmeXqdbXttr5+XU7Pj6nE1ptL738KnEX2ssvv5wlryePH7Xjg/22tbHWtunE3YPm1ScUoQQNmZtrciaPKjpWHMAXZAaNg0MRRKWSdD2txPfyY4VrvoACjmVKSKqoqIk722oaQBSRA49oWn5COMws0w0/w7tvrAyUCuRZgrgUAmmsMiszeEl1HYpBlaDSSJWrWvxMoFe3OKvoEqLK40o6DjfnywDQG1jeVadCJc1WUTA8uOOJZdM5E5VZKbHADZnI26X2mor3Lkmv+UmuwLFOdMeHeMaXPgp4G4FK5OUtHQ6FVHkhQcqkMrNAx+bsZM1U0CCqKwvc7J3UHz7RZnYVa71m5kp/lGdnAlcpi2W1U7PzdwamLkiHPuQ9vk8vlirM0kClOrNuuO0Ad7a3gprLru7VXUER+dxn3wic8xPeof1dFD1rRMVeRdwlau+kPD706pvjpF9HGXVpfS0KPnSAptLEMlygMB0eHLYjBkTWy5rKL2VxKfyNT7+W2UoHSIY5W3h57nVb58nv7Pi4Hew9be9//wcoSsspq9f1HB8dtJ1NcKd82S5AmIdLFmgH7gXNgR3gOfuLRtfmoM0puDx25t0JQMJU8K1DFSkVEGcr3SObGwJI515RaZdT7vIRyeBOyiuvqryg/N67B19etY8ffNweP3oc+nqq2OuZpIczYtanPGxdaYV7sn/YNlE8X9rZzd7Kb37jW+3J0722QZmchVRhsc492Oc+Sk+11+yj/FH5264UXBFYDpJQVmsgA6+TJjP5Pc0a+Lhs68l0VxrkES+T15RSIouqNME3qyso5evAmcuXkVaoW9titutAKyv8mavMwKFmVacmbd56wYx2H4Fs+X3PX4WJX4VVHP3km3Qq8i9PwVnmYZNaOKQp5aXy8pHDVQ624e8xmJYWDj618rSHLAnNgEmlstoIeY0/YEuUWopWyYM2ygvkXu4AZVAk3aVdyc4gWLiHmlhRFDdhiV6ecdT7eMbGI3CEWXJcBAa0+osr3hWvZHb5JbjA8CjY8SawyjY1+g2cx7OjkPeCjX/CDABiZiwrPHU4EnST+PEq3hzheqdeseUva1TYgFNl6Nq9pj/CA9hZM5u38JJvd+s9wtOBd1P+Zc2r4E/hjGfMjFMzG2Y5NCOPZ9J183zYwG/WvCjdi8wsLG2VsdwDl2FeFG+0p2GHCb2Hu3vHR/eIJt7D/Xz6hFXfpBlhs3F+mvkEnBljWOwEkf6Oc2L9o+gTnuZnVtFUH8uWJdp+SiUt9Cd+trQoZwKlGxwDp1l8jMdvyKAxjvQsf9o98rb889rbrO6ibdVBi+xURigjY+m/x2TV8Iti+bnX3/h3SfWSFxl7ebGzdmngAMhIXqgADHATAN0MJIZxrAw7D091K+TX6FRfe+3VtolSqfLS2lLb2txt29t36EBRlFAgnKlRCfrxj36IsnTb7u5so1iuRXGqexfJWyHoExCTWTURkehdyOZdZJJC/EoZzowaCRXKlksCumfP+w8tUPFwpTCuXyAx3TB2SlZoB11RnzOj8vIUZ20iY+mMrfiy4lkdubjnFCYISGc7cStF7FWMcmgEOOk0Dw9ykn4VhcFrbZZDG9FXIVOxnKdjseOfj2J2gcJ8ZvkQQC65LptXclahc3+gCoGKmDMyKFaX0Ii80mEBo0oDltmCAOWJJHOJc27ph26ZiVBhsjC6SacyKTypl08v8rTOJrzTl7ii2ISvZESVaRQNc3VmmzraQHlS6VHZFqdSPlUWgEgaFU88UJz9trbd6O1kNlHl0mVzT3vbQe6h1BwdHLQ1YL76ysu5YujIWS1grUJjl7wvoZenzn13xudgfy/bOFQM8v1kFC1nfc1PazlUYMV9KMniozq3Cj53tjfb3d1t8tnLoMGBkRfIn6Csnl+cYl2a7heBS2fg26Ebfoa9o8ILLn4tx/s/55yxReG1vchP2VYAnjdLK+2EfPdRjE5vqGMHTfg7i+thFfMUNZd+b3DXpxoZPEDPCCzbLfgrSFTQ/K66M4gOYvz6jYJCpTyfw9zYLOWFPBVuJcScJYc+APKQziVpjvb224c//klWHw5RMt9//0dZuXD/4yKKnbzjwb456DRRkkifvY3QIsIKfDLAg0YRYi75GA9r3rYr5YFM5WqIM5sqRQoy224sYYkDAczHjyo4E7ePQrm3f9QODo7S8TiDucHA9/XPfCYXtz998iTxZFdpU0K0WoTG9xC1m7T18e7TYJzO4NoBjHBt0hrNNoZN5HjUI3n52uElnfWkm/jCUwnPfkpkgdcxuR3BQWUuQsc6XBydS+Vrs1X24OhWmZ5ZY/kSHpb3MksJDVXAM4lA+vBmN+Kmla7CVU5UJs/adOZajXnxiDUtf9bv+NOMsLLmOEmBLYAjTkzKUKET88zL1FT5C5mBu7JIW+CtA8OlScWZTaMZuA0f41XHbpqir3Kx0k7z9H1icFqKwO3eI178unmRewJHPpjxG26fk2T4P4+HZrgDq7tH2D/IzMKYNc+Ub8YM2MMOM9wD9/H+Ird2KM8jfvqlhBlvCm/EH6aKaITu0U3i5W8EFf4jmvkU7xU828uAHXgzZuD0IjP8ny/nMHnHpv/kj2r1Ne78Y9MD8+/Ar9JbqIoTuSu/hT7CV6l0MDnTzmNMG+WmyjaDc+GVkPiXXx68D5mnTc56Jk1eysOfyIconYFRsLJ1zcE98tsVpoW/9O6f/ytra6v/yh2Eq1ajwLZAIhzlwD/eizjGIEMLy7sFtSNWUfTaD9/ds7i5sUVHhsK5vIZit0mcVTKt6z8Mdybl4YOP6MyftJfvkjcdkIpFrjcSYS308aoeFWmXkZOrjGYnGYZzLqmKK35Z/kznUh2M+GaZGKsQtVwup2aPAuSxOKZ2X6XpqgKERjGVnzPl9b9Gvfr3MEOSDw4SCDUCMRGsbDtPcUV9Al8PrIQJZBLiSKsIcypJv+qQUIBRBjxYpHWWbR0aug9wRcF260EGRwZ1Mld7Q9lksFO/s0yH6YXca3Y6+C1AC7vuJcpDvx6l3VkmmTLLjdRvRtFyesouw0RFtMDBDWSr7JaLtNaJPJFyG40Kcn9U5HYlo1yUTUWMMNncOyBXobsKryfwnWVVmdxCsXFmb9dlZuqfhOmEVF6dyZU+KpsOOGrm8MKKTmcK8nSw3q/o9o2F0MuZSa/VkQ4qUi5lb2HPCDs7OQYXFBzrXku41wWJx/bGRk4ga7zCKPxgXMJNU3s9Vf55x6pAOJupMiZe7pVcQ8l3GVwF1ZPp6cDbVQ60XXi6Xr4krsrVemZWvSaplE9Kliu35O0zCOiZ83ny8Kog+cZL5i9R5trKejuhSp4cn+a6Ju8KXTQOuKlQy+dRfMnrWrjwizhFCZSWlicV5+z4Wruzy4Bva5u3uczCPnn0JHlmhAx+3sygYhmlUj6hbrVwtltR4c+z9vTxXjt4epD07nPc2z/IASQHLUvU78LqcvaLqiBGaNoOwm9WYe2DjsID3lEsKYeDOmfG63AQdU3epUA6EFSOOBsLf8iXpDWMIuCm1sI/C22pDygfPnzYPn74uO0f0j6gmQdSnOm8c/due/vtd1Le7733XvhnVimcGODlESewpSFw4+d7wopXMqNL2QYM4400tp1hpHflIJfVU5roZ9wok5RZvnYw6Axxtg/wdIZyKJUqlGVTfNLalpWNvU2bL//ioMy4uIFH4IvwSn9mEJ4S0Pz4jXtSZtt1Sh5YgsvKREKfNT1WrGVIntYNz4Jev5qJTzzqbfglHwU6iHeflC2U1uE73t05MbM0H0YczEMo8oadStWYvDyFMJtGM6kzLfEH3MAolILAcM6a4JG/RCk4vuepKff0vczz7yaOH3aCTzdxj8wN84nfJ+JgQsMZf81svJ9mjKMdvKAZ7ufTv+j9jxJn9qmp+qqySu9RLyUvpvEML8sLKFktkU96xPrgvYJjZt3GMe4kP7KJrDdtNyOPWTPen/cfcDTiPNIOv7xbFp7V/8c7xjx9Td7+Y7PChJ8h8TaODv14Dlz1idwwjKySBrlgnc/mPWvKf1jD8+BZ73JT2YJXBldvIqq22QqCGXgJs1Z67PfpZ37+nS/8W6+//vpn33777SiWjx8/zulPZ0mc7bPjE2gyD5DAS4a6BeZS00svv9zylRAK6czg4eFhO6Nz+fznv0jMxfbjn3yAgH/c3vnCO9n/9cEHP24ffvgTOq7l9qlXXmrudVPBsANUM7HDkVnE3wMEzsa4pJzKsVbMXEt4hCECLMoMTwtpYSOQKYeC8/jkKB24S6kABzaFR0GwjGZZGnulVWqNjq/IaLhlLbjawTyj8vILwr5GAZNmdr/OXHaGEneVXDsLEySLnj7wTIWne79Cd8Kc6duic1exdFbSU73O6DgyUEn2CpkTFEqVHk84Oyu4haK1aseEYuYSrTNqHj4xDADJX0XBkcWVymWhgJEdLW8pg0HSQHBKZwUMo4qbbJc4YSTjS8Si2VDAl1SseXfmdAOlawsFY8ctDyiRuygzd7d22p1NBhRea+OsGXjZ0TkD6sln8ZR0VpnK4wXlpNChQxiDfO0s7WgdQOzvPZXM5O3y8XK7s7Ob/WfOtjmT66yj/m4HWFhEyYUPnQl2yf01+FfeUMlwttJLya0r8zVe9qtSFuOEfoTZsL3iyZngW+/7OztOHRjGOKhdgIf72K7pzOVRyaN1Xkily60hzjRaSO9h9M7Gi0sULalJfc8tuvy9AJz55kcfr1GUFqCZd4F6J6jbD5ZQmjOgYtBWipeDBU+Cu4WlntJPxSPXUeGjUq5S+cpLr0SxVIFRUfMU9jE03tneCR3g8ihK7uOLoml9gLcnw93LOke7PEaZ/PA+A8SD4/YLv/CVLNk/ePS4XUIvcVM5Xl6HhtS7fKGikeVgyuy7M/POho9rrKIgYvItdK1tnj8JN9nXhrHdpe35DFdqjFkz5i4Xe7r9ydOn7cHDR9TnhZRIO3SAq4xbdUCxs9OOkFU/eP/95O0S8/Mdg9B1W4fJZSZs8m7OPJUbyiH9hpJqvHoGXdzlr+BJSsuGf2QODuGE3pRdGTbuo1Sp9H5Q28mYqTT9GCwEZtqqsMtNcPEcOHm5+ZmDLhVKeCF71y3TSItN55D6KFlY/ilk6Jwy2yh7/FlLSJm8lqwomdxDiBM6DDjx65Yf/WJxW48DYHCIo3vxo8+kzN2MejPUR8nzShOFUEEPXOGHKN2YZsAZOPg+yweWZ4THGB3/gj0tzyR+BWOqNMO/zKx7akZ+0zyIw/8sbM3Ir3wL12FfaLr/bJzZ5/M2puc5wWXGTOLMmBf5DfPTwob/eE7KhZUWs/R/3kz9Z8KJP0sTfuA9pEGiES9hZZK+u2N8T3ucmglcjDjNvs+agbNmFudZ/yiKWE3K1mH5G8WQoOFfM5DiUu06Vrc+vW2bLoMr3k1fsfkTrgLfcOP5Xm/g4nPoM4WXwWX5KS9iQLeezGZS3mbWI2PSprEjjwrq+c3Ntf8/GLUbpWpepUU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data:image/png;base64,%20iVBORw0KGgoAAAANSUhEUgAAAmwAAAI3CAYAAAAm3AcRAAAAAXNSR0IArs4c6QAAAARnQU1BAACxjwv8YQUAAAAJcEhZcwAADsMAAA7DAcdvqGQAAP+lSURBVHhe1P1Z7Hdbmh/07Xeex/OeqapOVVcP2I2nbk9tGxvoTttgwiQkhBByLCNEYhAhKCKBRIhDFIWgkAgpBGRoYXVsWVjKBc5FIiQucC4iLhBxCKMwTXd1VZ3pPe88j/l+vs9ev///VOLL7q5a/3e9e//2XutZz7yeNey9T/yZf/Lvefvq1avt8ZMn2/Pnz7dXr19t29s326mTb7dzZ89s169c3q5cvridPn1qe/P27fb06bPtWfLJ06e3s2fPbdKb129S5+128sSJ/s6P7fXr19uLF8+314HtXq/m8Dpln+f6y5cvc+XkduLkye3kqRxT9+XLV8HhZeq92l69BO/kdubUmeByquVOnTq1nQoejifze2C+bftoePNm6oDltxxU+lv2Qxm4nTx5IjSdHpjJW26/eRM6cnRde/B17WXgoOMtYGm2sJTXdu6jzrXTZ05v586dC1/ObqfPni4ub+GW9tD78uXrwEnO77fBQ1o4BEAZBJ77Kxd+y4aG/PkNHnzIyrUzZ840axu8XApuyg0P5NdvUif5ba6fCO0n8bB8DG/xJy3A40z4e/78+e3ypYuF+SZ1Xrx8sT15/Dj4vyj8c6HvXGR/+vTZ8h8++Aq3yWlnSzsn3ratU5EvfmuH2E7lv9PkmbZPJ2uHPFGJ5ufPX0QHXpQG/MbH3k9b9IccXMPvs6GZrF69Cn9fvBwdDq+VxVO6derU6bQT/py9sF26eG27ce297aOvf3v75kff3q5dvbGdPXOu+D9/Fr0MjNfRw9eRFTrQeu36je3q1avb5StXKtvX4evL5DdyeTqylJyTlzLPnz3bnsSuXoSel5H706fPt8ePn2zPtBMc8eP8+XPbhQvB65J8PvidC77b9vTZw+3uvdvbJ598N/l72/1797enT9jT29jA+e3GzXe3D7/20Xbt2o3WJ+P79++lzNPq2blzF7b33vtge/e997Z33r25Xbl6ubZD/i/Lq+AUHNQjs5HNbmO1x7GjXeFrR/RHHTI6Xt7Rb5l+LHnyB9ojRzIb+Q2MZ8/Dm+gUOeOXe2RAeemF9Dp4keeDBw+2B/fvl75nz54W/pXI4vr169vNmzdLPzy0gZ6nT59uDx4+7JHtwuXixQvV69ob3KrxSXDMYUR4oj7t4sWLyZeald+5kGNozvFUeBNkI4voKRk/erQ9efBwe3j3/vb4/oPtyb0H28v4sQvxnVdv3dwuvxMZXb8WO3qZso9jY2e2q1eubjdu3Nxuvntru5D2gmRt+tmjJ9vr+D92wTZL0853fLx4+dJ2KXlk+Ta++Glhngj9Z8OH09H1k/gcvr6Irr2Orr0NvNexXbzbTrxJ/cuxixPbnft3ti/v3N4e3ru7PXv8aDsTHpxnK6HzdPiCz6eSn6f9Ry+fb09ePKuNvIl9nOZaX0WXgteL3H8RuG8D80zskfzQ8OLZi+1p7j8Nn16GX89C38Pw6f69e9vDh49jG5EPfxFaTqavOXOO3zwTezxTvp90PbooscPrV69t7996d/uxb3y0fePDr223rl3fLkemfCxb0y89Di/Avx+aTpw4FT5f386kTBizPU6/89ndO9uz1y+3S1evbBejQ+cvXCzvHob+p9FJ/uR8+Rg7oNOV+Ynt4qVLsf/LKXsi/deL7fbt29uv/9p3qpfs59y56CQfEd7yw5dSnm7yG2fip+r/EBLZ1DaSXaGvd+/e277/ySfbd7/73e27gfkw+q7s+XPn0/9eKx33086TyDpG1RzPOPYRXCS28MH772/f+Ci8+cY3tnfSNn1nM7/2a7+2fec739l+PfDx9sd//Me3j7750fbhhx9ul65cKg4vw5MoWGHxl874iUfR7e9+77vb9773vejPs+ruBx98sP34t38ifvTadjZyqqxCz9Pcv3PnTtv6T//ffy103d3eD07f/Oib2ze/9a34o/dajg8oge0Txr+MDfID0Qdan3P9K365NzYYvaTnjTsih/jVh7HzTz/9dLv9xRe1BbDrg6Iv5OL3i/gQfoBM4HDjxo3yi52fDj8k5do/po4W4SEtv1YeRZfXkd9ylPgebQbWo9OvX3/08z//8/d64zcgnXwTRBGGMdKJxaQextm2E97vU7x29CFCqkJHCHXc7RwnACoRjhSTQAozzEgu81snna5yu9DlwmmdJcCyr21J0+qxe2D2/jBWlvzfs72CsvvJ4bCuqYOeZi7ZZSyJAqO9QmxbyXvn0jKrvtz6Y4Twad04kvKWIeTfwkkZ6fC77U4Cu/ze8wFHOeWaeyW/387ZAbeWTZCkTI1hL5mDc46UExZsneeYYtAX9uycMZ+KDJQFCjxwBOtn40zPJY/zOVm9ECRR3FHeF1X6yjf1ldHhLJ4MBUk73EOAd8B77h1Ppen1cdqGxweYWIvHCYZarnyeckGieKzAw9UDT5M1Rt70kx6Ono5+08Gz6TjKmzhvDhjfhi9pJ38DUW5TX00JVKXVJmfxLE5DAPH06ZM9P60DFJC0My5OSQF2HF5b2+mXh8ThH34PTcfK5G/oCJ92exx7GiksnFcaHn2VgIA5gpesDc5s4aj8grnS4DG5eO0OsPLdaVhpcFF3x6htHLW1MudIx8CSyICeynSRv/hB3A9pb3eltgnv/bg3fcCrx/18UJsyU+/o9/yYAx6Mr4tN4LOy7uVPZy/Xp5DF0sNF4+4b2u5UmprK7bJrXm3EBusf83vS0NGBbK7P4Mu13Ml/ytW3BrfqQOCuACQGkLZHnmxh2aAAwOBLgPgqZV7DdaRXe4cql0P7XW+Gd1Aqrgf/PQNQ2tIyYIO1w6sO597blJF34nssfkm7JPaC+TeKH4BpPccT+Gdw/yg2df/h9jhB8vMEqCGqHXtlnGTgtPTnOOSR634l8Kor+Y0OfKZrBmczOKVrM7Ct3dHLBK3Vzxz5vhcZ6K0OvTIF9zjslY61CyHny+fwz8O/GbxKZAuXM2fie4MHnGTX4Fk7TLmlJ4PjBNIriOVnDNDI2v3VltT+LH/l/I4bWasv+L2X4PdeAkqDJoNBtl3k0HU87/JZ9DQQS6LnBsFPM3AFAyyDT8GnyYvyaocx9tBqSagqgw54ycrhsT7neQJswZh0ZrcB9/lbtC+/WntKlsanzCC1eB81eIwHI5eVe28/Ss7BK++PlYvN/dJvZLAmnfqbf/c3P0YA5jV4S9bpUplTOuuMKBwrBEQX7/xO1J8rRXqCrslmaDDvdIWWomEI5hC0GZ8aTzo0MyxjFMkCgSjhiRiLpPyrl6Ld/hyGwGF3Yn7DceDOUWPtzNvuCLbCWPLwO+U4DYChtvCH81L25vxNwGUm6xhfVv297oJdHuz0c6zBIjjt7e11qtDSwilHbXGoZ/a23VrOwPFNRrAc1HQy6A5/3sItylbYYAE2tNcQdx7hA/pXR4heAdmFC+cz0rjYkaB85dLljjQasEUGY8z4Mpksx3HNDJ6AjSzoDEfwJMGHkTKHxeGXJvLPSKz8CG9yqe27J5W3KTt8GBnAXym8ehWeVyfx3agH/pVtaOTUygd1h741a8k50Af3tKXjQA9+rLZOnTALeiEjrBvbrXdulQeCVzzWJrnSSzy5du3qdu36tc7mnA/fBg554r9OAF4AS87n2H/BjcMw6nzE8cVRGXEaTRstG7lyOPQYjg2e08b5jNRDZuo+D18fbQ8ePoijM7sW5xS9eJPANIYSmSh/MTJNZxJ80S0QNEuNj+cCzwwO/Mlbp0MI7TR3nq68Ep6NjHY5JVd/U35kcRSMl6+V7ejZun8cbgdThT+6PslR+Qn4yVpg5zf9WXX5CjNCZig7q5MyfMXljJKvRh5Gy4Jpslp4gKsuh222BP/95sgFeEu/GzwVl6SgN2Y0OHbWNgMaPslRXddldt0ALJUda2s50gmzsi/YQeT0NrZwOqDJ4ELwvEjHIgM2/eTx09oum3ffDIdZnQKFS+6BaWVh/IkgaAazq+OejjrlU07A06AteI9Mxl8LzszS1Q+XwPFhGmGTr9+82h49frQ9fvx4e57OU4dOhvS6+pE//vhEcHgZ+p6ZTSQntkuukRdcyS6Nbif58NBRnp08XVt6LmhwjCzNpL2IrJ8+f7E9iTyf41fag9EEqENrj+iIjleu+eMv2PyF0H4lOn/z8rXt6rmL28nw+fm9h9u9Tz/bvvz+p9urwD4bv/MmtD7L+dJH/srs3evg/eDJ4+DyurOa56I/ZvHexoafGxiceLOdz/VLV+ITc+8S+SV3gBDdUdask1lys3h3bn/ZGR52V9+RdsiGn6w9J5MZ3KtD6FyZP8s1aYKrGdDxFWaO+DT++kb81KXghI76iYsZQMZPjN6faDBEn64E55s33+mRT0iFzmKb8frs00/re8xAwcusl1mmw8x0ykozGDhRWzT7/cknn2z/3X/3K9uv/MqvdIaNjlwM/69fu7bdvHG9dE4aOugP20PD5599tj159KR8I1f8EQB+8cXnxQl+587xqXtwn9/VP9B2ftFVR3i1fwu9EWFnFZ+Qwf0H1WH046mVlfZJ8Rn0mj8Zm1h94wSp5WP4wB9UxwJbw1rU7LL3tp2yjni08kquT31+48yry2fO/EO/9Eu/9GC//RuSTr5MhPo6ShiUGkQ1QwTiEAzRGIn4GnsImAArDoUjEXDUkSRzKslnOb38PpfseDqGP6O7YchaBjt7Vt2j+h05JFP6CTx2p6h+jKUdZhJDnOU+yzNGNKLoEJP7mFdBN2sPg48x+xjDpZYrvXLaUivwG6xZShCI6CgTPDVoaxYUgD91lkFOMDWKp84EXnGAqduALXkd23YO0+5k+Aado3JJpUE7h3x0reWT0IUnHbUnL6WCEv6RCQXVyZmiv5bseOVyOr44gwvnL3T63cwbh6eDmETeJytPS0qW7XR8HMWr17OsZeaIE+t08uJlDSS8zLF5x3bwDtQdV46hTnXYWbzRvXLpwXf8y7khO2jtcPE6115llP2SgyOr8HrNtIHZIX7SUevSBCz0Bg2WNaeTEgxZ53ldx0AvBWmCKIHCqehi6+Z+AUd4XfLN5ZXdb/6B6+DbHsCxP378ME7+fkaud5sFb4/jdNYIODVS5xi2eII3PV+/8eZ1Hb3MGdI5Tk97q3PX4eO/8r2P12XMpCUrufp7SFrb20qd6nN4Q16uScUxeeEjg69sO6DoBd1AtyDSdXA1sxzyalPQRocWHauNBbcdbuRBTxtgRyZolKr3dO84XSvvbdS25F5fx0lta8/T7l5n6S7e7DmAAB3u5JQvrN/aO+jOgvCP9YFntvPxZRfcE/zxafF7BaF+U2g79gtsMOv/Iruet43AC4zDgCnllG15sq4/nmAUND7qTWTwJjx1zvee4XPBy/3XuWcp13F0LrS7Hh6uAMsy6IstgVZCqpcJZF5Fp82mvQ0BbwLvVc7lENVABu0TECfoIt+0Z6lRwHfolNtGsmPqgvMWX3NcA7LW3T3GcV/AJ54MgJP8wdPo1f2H26PPvtzuffeT7e6vf7I9+OTz7XmunQg9/DEfJbBEpz6O1A6DanilTXTTnW7pWPoDnV3fVuBlQOc3XpnReZzB1qMEagYUL+IDBVsChc5mJdP/0cvJ+k65v3c9iyX1nL7rJ2yb6NYJskkWtLEbeOIt3Rcsyc7PnQ9O/FJ4Bi4YBoCWnO98+WUDpk+///3t0wRdlm/hy2ccfEPokUb/nbClt525epBA6PPPv+gS7Xe+893t9he3E9Q/D19PNZAViI6uUYiB0cmD/KbjKy4gT+DRJWD8fvD51V/9zmaJ9naCXT6iPj74LxjK11brI0YfqhO5ZrCgjmD5iy++CIwvOgMIZ23N4Ga3m5wLFmd7Q3gWvF3DX7ISHAvs5KcJ4p89syXMoFhM8YN92dKXo+Q6eLXVafMv/qE/9Ie+u9/+DUunfuqnP/hYYHZG4EWZgxcDjx0GGbNgRpzHEXM+Iz1OqcGWeztTOccaDHGSIQlUmPzdMKCBXerVqHNtjTwitwrlNaPMD0JnMEaiyyFRdY59Oqo4nPwxTmvrnBvHjeGjCGMch1w8BsfBM5Fx6nBkMIZnAwlGnDZeCAYSsFlyG6Uao6ZADKWKGVoolrba3g6jx73N1s2xswiBy0kEWGnHT8FN1QGrCuNoJmMU1t2ah2oHWpQrRblRPu45d3pdObzhcOx7WcGaUX/5n3pdAgkvOQd4p3jxWbOm03GM0kLA9D/FFqwJMuCoMyEnhkwnXJMW3yVtoaPY5Vp+7nwM/yM7Tt3s0SwxzLQ1GumQWoe/1Bm4oyOdXdsD4o76yT7XK4OUwdk6kbTRmZOzAtPzcTyX6vhGdvZKMeKMlNNZrUAMLyK96sPMOkT+g1B0thxu7vX9fPJcJZ8JDidzLMtRCNK0KbE7s2CC5/Pn6bk9efYcPU7n8LCjxTXqfvsWD9jPuY5QaxfRwbWMgfdmD8jbHqzVwRef/K20ZHMkH3Ang4Ev6GytlBn9d97ah+NKq271PHja9yhYo1/q5VblnUN/L340sIsDdSQvMGZ2C12cog6gDrFZi4uPdGS17R4/ArY2j4LE0Tt8aBmy69Xgu9BPHfSgGT/5mw5gYjfse/R26jW3LB+CT4FP30P3q9Bg79jbl4Kkk9vla1e26zdvbBevXt5Op4MtzZEjeet4LxkwXb2ynU6bRQWfcqhvivJN4DG+Bu5spLKhmCkjeCrfc30GSAHBb+mE0kE/vpvO7MnT7VSAt3tN+w30a7/2OgbfDFomGI+O0lW6DmZ4f+JMbP5MdDHN4XSHKnhV+xrenjITGPz5k+65i91V5rkH15Pxb/BD2avcM/NlD6fZ4lWuso18GvBWTrvO0rnwVdJnXDl/cbsc2z2baO/t42fbky++3B59/uX26vGT+vJLZl6vXy3+T6J79O9F2gL/ypWr3R8nGBV4CiTfRJANmth/9BU+5ffu/87yzfid9ul/g5kH97tfyiyR4KhBBz8TWWmHL6M3zZG5wR4fLNWOUnYl/YEA8MsEWGawvve973c/luDGTCw9MJss8ND+rhwT7EVO+j8+i/0Y8LCJh2bkMwi8c+fLBlqff/5ZgpvbLcOXX7t2fXv//fd6pOOdCAnucDNzZdlSYNU9bwnWwCGP9959d/vWt765fftbP7a99977Hezzpw2SInc0khWb7ExaAj4zepfig9gyPpmNvB1arS6o/847t+rD6DULg8Pio9ig+lP+m/Wzt/lZB7iffvJp6XIuaK6eRE0c2evVa1e3d4PvrWQzid2rluuSNkaj0pftfuRJAjYZLD6UPuD9innggP9ok+FSXBd+KZs+9k/9O//2v/35Dvo3LJ36qb/p1seQ654mjjLC4VAEa5PHUXaWK8cGawxUgLQLG0PLhXJtOtnpQMdB1Ljzu0wIfDDAyoVUSu0QzQE1WGPwOuEcKVM7peBl2Yej6pJhnAzGUtpUK9MYGFzaQZotYRg7Poc8rU35vRNvkJpzOGtzdfh1YAI1uKuXhvrnGDxGsSZgQ3tHUIf6OgBttuok13a4Nb7cB6uOFg8RIuX6cWWow8g9vBuLBXcHvMM4nqU5j3BTlyO9cDGjM6MM0+mRM1jjgDLayIjQCFFHwgEEUYBbXw5rht7Kapb5PDRiJAIGuaxRaJcN0ib0ahi5D1M116jXX/HOX4PCOPzl7MluBWsNTsqnVJb2I20b2HFa4feBn+XvXPNbXnwkI06DLnUJ8fS5BGuWCc9XH6E0o9xZeoOvBsEDv4YaRw9e702BPY28BsE97/cb4BdXeM4gg4NojgPVFoeu87b8euXKpe38hQQJ0Qkb2p+nUxXYcYAcnm0CSI3WhGdG/xfqNMlAm5y2I36imR6UV8Urt8IL/CDX42npztI5mV4ufZKQKM+10Yfj9ZZjk/C+fNt5puwKOpR3zT06twI2PHYP7jNIw4cFc3gsg63jlJ2v9tFLr1E6PsTAaPhPdcm5NPkbdoyf2s8d2OHp6IeArR1udKZ+KnC1swqqVy6UB26DGZosT0VG7qGjAUSCtrXpXUBgFpfMBNQ2/1/oAwRnisfgEHoA3f0FHaGHtcGdfxro3q894y8a869B49MHj7Yn9+5vD7+8u71MwHbuRHwc+ILYdlLp5PfBSVqobjp/Fb/Jj3l4IA6yOL/N8U2AvwlvuucsiBavDJLMcp85ZfYwNoy/wWDZH107kWuCNci9zmDMw2SCtafJz82Ihx8Suujw2OZ0kujUlkR3zFBeOhc/lvbOGKCFrmeh8XloPRn+0JeL1y5v565e2l5GQE/SufNrL2NrlpevW8KL/3sjEPVAWGgr04KzdupHjgVTXQVKGfrCjt1nv2bX7t67W5v0W/36FxMYpydwpTsGHWZ1+J0ZSGRAVZ3nO+l95BAaHiTo++zTz7Zf//Vf3z777NPtzt07fYjEQyv42sCK/kiDLmvoUX/Z2aJkx24fiHzhpR225WFCAz4ygZfN9pZEr3pgIDiyHb5WfQHQF7e/CC7f3b7/vU/6G2/eeeedBGvf6sMDHlSwRaR2ETQq7/o5dh8+BtYhYEsA1O0YwZ9NrqCN7V5PIHXr1q3Olgv6yFvwvPS8dp9ry+7Ys31wViUs1ZphW0vRmLF8j9gEjWBfC42FH1ku36G8rP8Cz5Kq5d+nz2wnmQfdtEmmZCmXR7v84T5yj47seCf9e3/bH/kj/8de/A1Op37yJ29+rIO4nA79Midy8Xw6d8tAlHoUzaiLgnQ2RMcXh4MIDGinuQc2ynaWIwwRvTYQyLGOLMJkeGOQY5QFSigTFZQpGNn9UFFuDrTLURgTQXIUw/DVXqsN0ygMoVR58iP/9v/m957AQYeZIDMsXe9PfXQQBFrSUvIoS3EOvhO4TtCRCgU5jnIpgyBTJ6VTjdDBUD8IgoFffi/FcZS103/K7J2kFpRvvVw7dZJiHN3LSY/qNNhULtd6a4cJVyMoS5mz1+d0233afUGPa8QypzFP/j6tvOYJ3gQHCRjQpHfCYw0uXZhlwQmGTMvPbMjg2BErHihTXIaW1WkPDfATdMTBpa6sDN6b7SPjPkgQnSHCEemcDx7DuwnQ9mPKVB9TuLMAOUY66Qhm5G7ZqiNCTx0nn0/AJncZOMEPnOhA2ygso8UxUs51dHJkK6FjcHHeK616SMV34Rg4oQlv1yhOW/gmULuRzuTmzRt9cvBCOh6ye/3G0sizONzHHZFyymZ8X+msQpeA7cKFBHiWR0Kb1ieQmaXITvdnlM4R4xUnSAdmNnP0sTqW6zK7lI9fk8d5lsC9zlFZ8OY4AeJX6hUO/is/ddg9ZrXzSvAAt1k2nSfdOHa6atmFfUp0YoI6s0HTwQ/Px0mvoyzBNFwvz5eOKDM4EdgAOOhQayWxr+BbJ73P8AkizBBVwLKGC33/n204upB2ZEHmhdidWWz7jTz9aCbnVXGxp+b0PgOaYM0MaGgW1LSzgsbejqc6zQ49j32+zHHZjIWABmtocWz79JbvfZ0AJR14goAnd+9tj7+4s71+lIDtTXiUQPKVwRl717EnoIml9G+Wo2cATLu0IWB7ezrUOeJt2m5nmtsn0tyJV6H17ckEg8kJ1WLBW4bUDZ6a+PTUexsU0UbeAvQVsB2WnnIfXfWx9Cjn1R3yIFcyif4IXs5Hh7SXEKhPtJ6ITZ0MT8nKHsEzly9sYf72PL7naXSGP3v1+FnqnWnQcSUd+IXrV7eLyZ6o5XeqF+Ej2vCe3nSLUM7hUX8SvpAzdje4De76Jr7DYMsyve0mDfJjv2tVyCDZb3ZA1x4/edS9rGbnzHpZdrR0+b3vf7J9kmwzPvvlG+Ck/o39KWjy77+0iyf8Gbvimwy61wCa7l27eq2BnoDFoEPb+MtXW2XxlOf13Mc3dfgXM19m1sz0CYgEkra/vPvuewnWfmz7sWQzc/aQoh1v7V+e2X8DXXyafs3+MsEnHyRg84TtLOOeL21o4PPMfp0Xa6QdzBXUoXNsOcTuyQAJz/VblkC/+PzzHtFOXvrA2kYSGzerRyZoXv36CrQc4StQM5toeRUN7tFccBrjkGWy33TB/fqrZPXRgH/uvX779s/+hT//53+1CPwGp1M/8ePXPz4ToySIFax1WcZIhIJG+SktQ4JgOziIpjJn2hmvvYMlsHa66dw80l1FCnH2cwkkapAxnuncJ2DT+WhIN1ijDmO6JyqCILhGuFFQguAkV6dJMSARLNHRe72WY5X7eMpPVzC3AklHY0ZorWsTKhrakQa2wEK5HnNfp68co5a0I9d4AlOzY9jBK1mqwec+OOgYJZy6QfFwXI6h7SWvMrl8DMZ0TKu81Do73Dqc3ldvAiN8W2v36MUfnT4lZaAN1hqkpWOI4guwjTA47jrvyF0dfB9nFvAsR+cAhWRtz2yp2Y2RJxyLP1yP4dkZtj3jmzqC5c7U5lyqLpkFyLHOvMGYJvG7RQqzye/cW7OZjhOozW334d1Z1PDiTEe/0esEv84vXrgcnY/zvpiOM85EECcFw9ICR7ycUeORM8KI8lygnPORx8KKjk5SVHlHsxZoot/dJJyL9ImTX8GahyDq9ONUA34CthcJ2OJYHkZenQmNnBqwpaM8EzvU4bfzj1OEE/kJgJQnX+fa4njoQZesY7vksXAfWr6aj+ts5YWuks5+5j78j+dVp3q884bu9HcHO/I4YjzlOOlf/QOby/3imLwcJbmzS+U4SjIYHNgwvZuOUNL2okc9+lNfkUwoxVsQIakz1fZj5Odf6s4AZJ4K7kCC7eV6gE+9Jj5GFfIdm589lscHMfMggScuX5B9Onpwzgrm0skL5s5GHl6bseAXfzwKzAnWLG0+7nlnfAK3y4uBCzYkgkHaNbiBQ3yveqnz/P6j7fmd+9v25HkCthR/Mffs5/IEXX12jDS14m93298DtrfY1Fm2nKQ9bTZw95cI66Rx3IvILPZ5NrDP5lqG8A3Y0MDuXqN9D1RfBTcDns4qpW0DRPLXHiLANst4XI/qa5PJzeydGbZzsdFzOT+X87Mp4/Ulti+Q0+n0WScuJgA5e2peMxJbQ+/rp8+385GFwOdSBkdnr17ezqSPE4R2VWTvw3ZFmAFj8tIlsihv0xZuNegM/n4b6NFXwYHj9FOjL+yGvLoKlev6B0GCGaI+fHTnboK3u9v9+GPnljFX4DNtn0qgk4DNwwHxT20/KBpU6I8EhXwnXARGxTl/tryYQbMkKEgV2LEDugI3uL6X+45IZluWZD2YIGD7PMGQ/W5wsKT4zW9+c/voGx8VpuCUvgvUzL6hQ/AJhrbV4VsMSi3twsu2DG1dTRDpuOz1QmgrDZEdnyQVTzrGBgKrReXImIz4AH7NsrTzkBT9mL2GYBxgRxb6PomeHc94DF99oJk1ExVsgY8C40J0w0rU7F3e/VDgig3UBcM5uWo36T/67/3RP/ovtLHfhHTqJ3/82seMwntkOmJOFqyVGxlOEQLkyoQITCdL8GY2BDrN6UTqIEN4g7XniEs0GoF1makKM8sd7TTD5Nm/FueaZjqbkRHg0exavIDmg1cNOMcxBmpRUEkjnKUovZa8gpfmXJrRk7rTadhAb2mMsgjalCIAQmOYpTf4TZ4A0/4J9SU6UcVIrqPlWEQnSWBNW9Pe4JD7vT1ldH8LR+UasDSgEJjuy4LBZToaHcOUU6+NSzmUNtcD5yhNWSOWLhHoFHIukOEoKan3U3Xq3JJBlG+W2cJvjrh4B26cNV73mFF2+V6c20RoLFX7NThMxl+Bffco4lvOGxz4a1mwXOOgZ8blKCCgQ5OXTsHLb2S37t4edjeIW9nv5vxXFPOn3bRvhqSyaxCmM7BkcSEjzJvbu7feT6B0c7ty+WoHIp4g5YQZ+3I0Ole6MDOZI9OlH8OvtFMR6L5zcsAll4rO0IYWTttvjsFstmDtnVvvbDeuX+/TXd7JZjZBxVev41wSsHHyjx7NXhkBn6Ul7Vi6g1vfRxY49FkbyvWp0hzt17ty9UqXBwSFOgAzV2hooBEkV17JveNHif509iXouy6PXSb7vfMA38Gq3Fp+7Lj38h9eSXSb4zPTw/aqs5zlsWAtgNqhskuBJ12tfUb3Wlawg1dBfQXXY3sCwuGDQYiODE4NLIsvXYXpyKi5vwY/5fip03vQhkb3mrSVPw+gjN3R1dirgWY6chvQ2yY/mEwGT2J3sz/qVWF5x9cZsy78bOFHj3Y+1n5yHVLPzY4+SsD24FEDD4G85R2vzgghM3MFoZT1FOgKGr1zzWzaiQzETiZYO53fpxOsvY1Ptr8Nvg1k1Y1P9WQkXtmTCufeIabc6wMDwWd8WWw2XshM2uno4PYscnv+ejuVtryT7XzuC6bYdQjpQwtPEgh6EpQ/W4OVJ3uA4QlSeJgt7OtAyIcPZKvh8eiRDhy5gR19vxi+mYG+EPnzLWiunqWfehOZvD6TIEwObdU9fHj+ajsfm76cQMZS6LMMRB+F1ruxkXv373WDvffodbAeGZU3sY3atW6QnPPvVWTo6ccJbj7ruetw7nvbgr8ZeXpqVlxQU34Gv8IITnyuFY3O0iSve+gcP0efSEbgn4DtvK0S1xo4DKxcj0zo5ez9OllezjsyX9bXelL0a1//egOsW/EtdEqAMsHQ1kHhu7febTDZPWVf3O474D777LM+nOCJfzbIZ3zrm99qwMZPoY/N8i2WI7//ve8f3s9mEoBdVU6RDTl72OFR8GLTfNTNGze7tyyaU9mQL5wlsGuHyfjOHvBFWXxbR9dqd7nAj/GZk+O/ww88JAP+weygdqZvz2CFbML/NVlB5/FbQIsn/KR8rb74SvHWjy35HH8oCgr1J/B+9fqf+uU//+f/q6L4m5AmYKuj0omK3mOWHGF6RcgSuCBNsHYxkT5F6myGjkPQhhkhAjGv4hwIq0FbhNsp6RCK4eCYEvXot8e+WYPrDdZSfxl0lxQ5IQEDo2mwppMMXq5xJDnuUqyiwHPyGJjbHGuvUYBkNOp0KRRn3/c4xcEQ2lFQyU99dfYA3q5NRzCdSDs4beRacdEm+CkLT7M4DVS0HxyVb538o3DTYQxvGR/lc64sPnL6dWZpb2gcOMcT2CsN6JTJtUb+nNoaIQQPI1uGzcmYrrY0Ry4UXEJfA0c070tYp+L4dIjOKwc4lNTBRZvS/Br60Y6nRsSeNiYbiWMd2kcW5VHp3WnI/RoxZ4XHhwHAHCV10aK+RPd2wkv7oFMEd1zpSdpITu39Ojpndu3mjVsZhb7fpQO/OV5A8MEyo+VGQdsayQou2z76/K5uDD7omPZ3lPZcfFyTeyEyDz91vH0A5Lqlixl5TjsDk07ap1kH8/hhnYygpS9eDn88eDBLohcL5+Y7N+tk6Y7O4F46IQ7KizxvZpT9/vvvxpF7keZsZeACy298D16D21FauuV695WmHHirnPsNMshiL7tkCa6OqPKjw+oon7JDm5H0zFTQSTjTO07WAIo9gAROYQXGGtX6rW20Cqo9tdZOXQVt7Hipc9iOEfgandn9CY4WfSOYXXa5RmeUMXsJH5nM3WsKHCpdPXAtctKWp5SfJxAxQDXjMbPVnqKe5ekOjFKODjVgS2fJx1aHZP5ltwn2Ri7eKfY89vosAZsn1c2ymE21xBoDasBW3u65s9Hh68nkMzG307Gdk4K2BCxvn4Z3wdETlMqaWROUvY0bTgjXV6DI9b20g1+zwtLBuwA/PEszJ99E7wLihADwyYttC9zt2avtVNo8GxrYtXqvwptH8S+PQreArbmDeMHMPHRTHwcfPoFt8RnaY69oo6PhLzabSPC0rVUgW3e6tzDl3PdkK1oEbG/Ppq5MlvnzROmJBJWWU89dTIce/XsSu3rw7Elnth54oOfhowZP9f9pk24sv8/nS+6xKwHOlwlqLMmZJYSzDr+6mPL0TaDmVTyCNrihxbYeNND72gQ9Dlx6LDCoXrLLyGb03PahIz+h/11bMujLmpXStxn0wA3utsB4UfbXE7C9+9679S3sw/KmAMWEijavJsBhSw0+E6h93ldt3G2wRq9vxWd87Wtf377x9W8kuLtVnRT0WYa0jGv27JNPvn8I8tjYJfFB+CD48duyqsDINf5tvajWPfgKMvk16oum+hQ+Im3RA/0qHSijyCW/8ZB/kNmCwGr5TnEJ/sv4uQI27a2A2HJzdS881p56eHQtAenVBGt4LaNBG0sm7ALvZejwY3gS5P76L/yxv/WfhOFvVjJXW4VEaJ2cqeQ4ZwRips6pziLK0NmxGK86zfEayuhYzdQ04AqDavjgup/ydUaBM4qWToPDSePtCPayEocJ/urQBZAN0sLcuZ8Oj2MIrJlFSlCSTsh5p585+5TBZJ3eGGCI5HOTHcE8k5EWplv2syeBNxIUmt0YpZjcwEWlJMKfwGP2FxS/5OmI4DSdDl6tt6pzLHViKa9jRKvAFI9Q3FFJ6Ol+jfCAQXnUnjy0Ja89E93AvSuuNhEGJ2/Ql43MOCnBos2v8BH8WPIkV7lT/8Gj+1CS0TYzjuksL8Z5XDIdbMkmOXSsDpQxNIiIE16bWWf2YkYc7pFQ3STe5xqclZWd1yEeK5eeIfgEd8F97nf2KPgKRqhlKC3Pynf4ht6ZSZkAyb9qzX6tnZ6sc6GjgjT6Z1AR3rx5FdiBr+6SGwg1ag+xhLZuCs7RzMizF/PklSQA5hxM63tqa42o4SS14zwkeA6u61xbdN9b6q/duLbdvHWzQZaZMXuZGqxFDmsw4m3qqdgMdFDs0W+wGnykPB3WDL3w19a1lfve1WRGbW36XfjiKbur7TlGLngwfMb/ozz8j43QS3rY45Rf+lnEZG0H/nGeFO5+v1fJ1s/IgUxycwKB3K1U3ct1evEm/kQ9tjYDgcg1IHpP3ZTVVNsEe8cfTLrVtsl9x8GtlG6emdLoSHhVfoPhPpjNaTc/R4Kuay85N/s3YFJA23QsvNRZJ8DylnqzKGwDHLadUfj2LB3UU4H3HqwMbQXRvEAuHtbHBINTaexUAqW+JHvP6xxNk+e8+NOP6Jp3jF28fCXHi8UZfvME68vu+6Jitek3kesWGYe213EMDeSC0NvdrmDVQRT/noDrmRmix94397T75eyv88qHDghD44MEmo+e5X50hbULg15GZ56ms3yYIKbvx6NDuTf2mnbgTm77IIzPXzaqjA79NB8VXfb1CE/cxllvp/j+yxe3s1cv9XgqZRgEvPtQmbqBg07+r8tfkQtdCVV9SKKvOkk57dIVtqPDZjcCJbK6e/dOs+0J+kmoppHqlXqVFyHiNDhpb2aYk3se3Ulb5+JTbbb/4Gtf277149/evv0TP7F9+8d/vHvEPsw1y7YCKnZt/7g+SQLLknX3t+V8cNXW7PsE893339/e//CD7Ub8iuV2PIMjVFs+8uCL7dn63ve+u/3ar/1qX9vx+RdfNKBj4yYyDOzscfPVBHtJDazu302g5sGI73yn72X79V//znb7y9ub/dD4OxMgkYX+d1dmvmz8E918kyDNAxazZ6zLqTl+eScB4+efNQC8c/duZ3nL09QRIxz8YXPghSaB2jsJIvHrgw8/7LIvf7i287BTr2jqE8KRlesNtIKT/pkfN3vo4QlfhPioD1J8bbt+7UZ5SefqM/asz/Z0M7S6bHo+ffy+chW8/pUK6DcxJZbivCxxzkbgZh2p0bwRSv7aGTJejpATzPXZ7O13nEHKv4rA1XNeB0mJw2DT/qcEegmoul/jK8Fa6oQho9ATQDAgMw0TLMkMMNxWKdk5560DpCTnwsCzlnPze5YuKcgYTh14KqkOfR0hRegsYsoJIhhATqtcOrUVqNWZrLYDox1UCPbL9c64BI/juR1lcFpPTHbmDIzUqfDDG0sB8wLUHVb+5xa9q0uwxnCKV+5TNHz1VFFnKrWfSlXknLwK78lpBdh1VMFLkH06gZv6RjNGg5464hC7F8aIM0HdhQTPfUFkFPBigjXZqE4WtB2eQiSzsFI7Rnqz5w2uCdYCczq7/Bca4c/JdQ9O2uYkXMM/5coNRYNvn8xM2X6OLOdrue8ALv9Vl/IbbTpZcpmZs/yWw4txDmQwyzcVdlqin+AMwFxOxzYv5FQmnUllou3ga/km58+8sDYj8EdPHjWbjQSfkfo0jc9T4c9hFKiB5r2dJpJd/4++0A311Lc0cPnq5QZUgmWOYDqnI+dU2HAMzFdxzmTdgU2ukUd1NHhJ5NxAKnigbY0+5wWz6Xhie+CVn6FZNvpH/8rr+sF29t9rVmDyjFbHbiZgO+RV71jWWeUkfPBH8qEplyboMigZ3Vm5bYK935+AJ/TiX+QriDmUyRG/XRvISa7pyOATvIcmuBSNpJSqI0guj0eXGjS4h79g5jzsaqaNJ0pHYMYBNvc819M2vqoEZzrfYCZHHSQ4cFe3e8cSMMiCJ7hWSw/t7AlPkhfdfWrfjL3wIvorUEtzzROoyX4W0wALPdG10zrRS5e3s9Fb1ypnA6fo+MngY0hkwPrybexVwGZZEapFBjbRF2TjY2jrqkn8iJehPrWklICt7zhjv7GRR2ZgbAq3mTvB23PyDZyA6MDgSegXsD1Wxz0tLN77kTLkhpLxxbs9k7t+JDosYDPosUrT5Vq+35PV165sF2NT56L3BvMd9Af2GmzrdAUMfBHKZnk19pzAzGxTB2H7hMRawpO9ZgdzrUoIwumrPsKAzcwa+VcPcR7gUsUGx9516spZ/kaDgO3qtesJrt7bvt5gwWekPuoSpqDBcmZfxZO+Qx/VwC3yALsDp9DBl75KHt/6ojhfF2R97cPtax99Y3vn3XfSzr5/MuXbH6euOgJWAdOnn3x/+36CNrOF9qsZUKPL7FJfh5GAprNwqX93f/HuJ30g4budWbt7705k+DKDAUun72zvvef1GdfrzyZQpHICrMgoePADAnqB2tpDXXlEd8zCeeq2T4/GDyvLptSfoJWdHmUTM5c9qJVATYDLn2qDDno7BNNmn2bRJoibwaZrZGJGzeepBGuWe81G+m0w7q0Bwbz+aQVq9gzzgZI+RtCHv6fPnvk0nflf7I3fxHTq9/+eb35MQTotHWb3W3BBbL34lZJ2BKlzfR7jbse6O8Jkvzszl053BQ6cGal1g2RgioAJD8M7WqB0ndVI+fzm3FXpcU+UtIIbS+g9ZzruBkyMPcep2CJNA6rApnwygVJ+AV1nk8zyBS4D4CQ0wbhnRGAaVHV0qL/azf/tWfIvZeT5kX+511nEXBNMtvnAXcY1wh/erBmC1gkt3rfkvOX3clUySrNnzlYil+nYBVAnhn+C5+AKlhGCGTIzfAJPSmsqu9+ujHy0r2MS1OFDp6vj8MysCXonCHBfUGsWZwyunW9wmE4yeIORTqSBNaeatuFfI4kRTjC3z+aFtgbYHBg9wJ/Upz90h16tjtV1vF+OprzKPY577X2szMlCoh/lx+TKSAqMwss/16vXqT97F2e5076H7n2I8zUjURr8pU6X9NJu9SMX4A9Gj9GRoLmXTeGeIXWOK/W+v1VGtQO+juQ+OLtevc65++qZ3ePU7sXJWYrg8CwpwYv82WxpiQzJ0TX6oD26yXm+Yxbv+vUGbfhfvkdX8LR2TcfhNwT03L12DHu5lRcvWhaknde9r64yezm5wVpSB0Fm13NEG72oTiZz2Dp1TnA2aMcHpcxKY/sGhAaDM3sPbnUpdcq3lpgODXrwUs77vgTj0wHMHjn1phNZQf1eedc7dTvjHIfcGQN6EXlH5XOTVIb4oXzwOyGQ9oqKtCegERQJtugTvix/Bw/2afbGK2U6q2oQW53mG9Ey1ID3MkHCqyfPt7eWHGNx5GzW1D6svmojbeyojyzIILmDEpcj3+JmKTId5Kt08G/ToZWGM6l/9uT27OTr7enb6Jn9ku6hsXAHtsFYfVYGhV5X8ib+/82zdKpPI7fkEDaBVtp9lUZfJj9P4Pc8R8uPr8N3wdrz+AOzbw+Dh720a2n/kNImf05HyEhAxc7ooD5E4IP+7vVMwCaQF0ywIX7q/CWziZd7DvHT4f2ZBG2vQ/uzR7O/y6tJToXnV27d2C7b8xl4ZHE5Qa1XrJiVkgUA3QoR+cOn+p22+A7Lb3R04YxuflZwx/97hQabNRFBtvanCn5sTaifie6RF9urPVXivGn+Ak9gYXDdwUqasK923pd2rm1J8GmgU3/wvAGhfVcCGNsfBF10q7ob/jdQ8nWVe/cbrKnrXu0yuMt8Mn3nKwQ0fcgh7XgQQlB3+4sv+4BEl3mjzx4YQJt9cmaqzMi9++6t8o6szJT5ooG2x5b4Xfz0FYoJaLv/dt83Nq+4MasZ24iOq9PA75BGI/GEnax+EN/Yun3Z9vniHz7y9fSodpF6eD3LoG9Lu3Y8SWsAXjs8PXbOFsFu/x4d6oCjfnJ4Dxy3Udfx9s2/9Mf+8B/9f/TGb2I69bf+4Z/+2CxKONDZpy5ZBiMO0mwKhuhUn+1La34jIvKsg+6SVhSnnW+Mm0AkjO1+qDriNaORUWjg1vkqyxgY7lRJ4k4imJ0x7cDwvLfqaioo+DFwAhlcpgNqgQilVVLekVjV6aPhwUWw5gsM2hCIKrc6SjhDn8ERslST0qb7RQxue9k25MIYXMukPnzwaaL8PTDl+HK9hhpci5e8w6QU8gRqExhPcKy8AG9GnR1xRrFU4viWLAQTh/etReE5M4Eao5llSQHUlKO0ZtYuXvZ6gYsN1vRhw7vkKO8subk4uAky1cd7D2NYLhCAeYN6DSfwO+qLQxDsq1MnnDLaw3PnOic467jX8ns7fExo62ZgRuca/OfCUcC2Gyql2Pk9v+Vi2vLFl06oawl8x4Fur6CNc7mUgM3HnzkZbUABJhMoh//R7ekYph25ZeDbrE1pPzm6UDh+zZWcUwy5P6e+VKp3/RkdooMCtnmKUrDmc1bLQevo0DvvC5t9bB6bhz8+gkFP6AKnxDlxxpXljrtU/HfsBtHBib4tezrYVK4vOz2O69waXsurblNu4he81t4kemJWwKhax43H6CUTMqCb4yzTTq7XxgKqAzy6whbSXjub2PKSvTJkNjTlnC7ySbFjaBuEdB+ROsFHnRpvMxogPLJQDl91knTGKJ/cGswUelIOyjZgSwN90hB+AtDoLBvBH/jCQT2zLOR0JZ2+WRwdbWeD6LQ8ClyeN/h7/HR7naDI6zPMsJGh143Eke2v2ghvIAEH9fKHVqmqlh8Cttfhw7N0aN5HZnatr9s5FxtcAduWoMYTybkeqecv/isMIcvXLwVrwT9+plO9CSTfPs95jvax+Z6nCl5EK2B7ERV7kePL8NsH3QVJPgNlD9+j6K+gTfBWm6cnC9/Q0AH1stPotg7Uci3iyI2/unE9nWwCrFQOn9N+4J9KH+MVKrYWCPYtP+NkpByan28P7z1o8A6X8wkKbn39g+3Ge7f6+SmZPC4FpgBuBW1kAw/4kA85dcY6wYyBkiQAN4MjsDBjrpzXTpjpwUX4vv/+B4cnMsFCMJ1n13234t6fSu7z82tFAv/5zJvXb9ansx/6Ta9X8GtGyrv+PM1pds4WC4P12lz4j6+W4D0oYKneDBccrgmUghO4AhZlDeDR4Rpf3/fN3bnT7EP6+hGysDLw3vvv9ePxZqk++PCDtH+rdc0giiHYtn1+6pDd8rf4QI/pP14KEAVNfSoTLnuwBqf6K9jWOPmU6SGqMrmG/3TIBIEHs/BU/4pm/qF9ZU2KLutLY0uxMQEheZMnPGp3KYi/ZFnfUFtc/g0MLfN5oPl7fe/Z2zN/+pf/3J+bN5//JqaTN6/f2K6LNjOqOHdmgrXBFJJsY4IPHbHlNd9R6+b1QwcyHdpi0sxADJMRCNw4X1cELRyv/LLnRvkNFIZHc57c0RMjDlzLAp3ihpNOnOPeM+MtV3u0N2P2ohkpdwYozs339CypNGioc0zHmCpr2UHuqPhIJQpzZtkoC1oGJ0I1SkcnetHt2gpE7MdiiH23mU5jDzzcgyaFWh0RH6gDbmeY1FkWvCozkKQTXDkOtI4uZcHJnzbl4oNPdTJx6Pkjs6PZrgk+O7OWoOXQGQUXQTlZPnroBa2mqtORhgbOY6WKBW7J9sj1ZbedNZlABy4tkz/4LMfLWMufXJt9Q6EruHMIpSU4Cohcq/jxPO26Np0/vIc3aNoJL//w39N6IWHuklXlFb0grwg4Te78TInc69IA3eugYQIA+rv4v4Kylg+O1XnLQOGPIMNUvnNBB/w0XUOnn9Grdr6Foc3hSU57Pp24ACPXVzs5b/neK2nNUmsHrXbgwYU8G0gKDAx4kuGgEBh0saPl4IO/XqtjKWc9EXXAF99SfnL0Nzgv3IvzsaxM7S8dKJ1ZenOQ6w/UqU2wO3aWo2vkSZ8MXIYGvsQytEEb/u8ypRvljzx6LZAxeJicNpKHoWVNy85MsJmz6H3a6z7EOGfypWO2GtQdIX5P7JA+zd9Rgm/+OzouOcr5a4DWkru+BffWd50vCH/OpEM4nezbmgIrn2A6Edws13kNy/kLvh2qQ8IfNO+IOQTY2PnAxo/61fDSffzqTGL/JnUWIHjKrwPOsqYN+G/Cszi1CexSblmGvWrOBWXt9Bzz29/453SC5WH8Bz3jv8LLNN4AUJDmXWuRTGf+0BBrS8D3Zj5nZZnVUScZH9/B7z6zNzq/aD4abC/7c724Btbymc7L5903EB6e2Lt85nx8WHSRflQvJOXYSWzUfjv6v/oq/CPLs9Erg016bXbd/jgv1b0oeDDb5hN86cxlT5faM3Xr1rwmwx6vGzdvpMOf4IPOIwdcOuiaB/QMlARt3cdMl0MvO3e0vMzXrk3/ZrIQbp/4BDbzFYF5dc/+nrdkg0v8q88SYONzdN2Mlmvz0KDBjH6PTc/gjc2aZb/5zo3OhJkdE2Cx0el7EWBgZEVGYP0wA8RHkYEHgszmz2Dn2vWrXXr9+kff2L6WYM2+ObN7ZtwMILt8GT7I4wcFXXOOF9cTcM8rjK7NrCHfYHY62aCn7/dLH98jnaBvOfY8ZZXv1iE5uLV/IM/ID79lS9tsc1aW5lVA8DjM8gVPdONT/QufEyyLb37X3pLn3tDir7aPLja7nfiln//Zn/0N/cj73yid+nv/jj/8MYfHoIbRg+hEtkFtN3iORPBhhNSnnmLEjAm1a525lEcBMBW80Fw7GuGF4N1WD4YIcH6Pk9YOB2JUpa4gazqLKnyfNU9itASnPqMOXg3eXM81nUw7oWNH7TMcSkIYsxdklKBH/+CU33BbtI+Q4DxH//UcLYG9HkevcPMHl7XHq/u8wq8FL9ydP0ZbHg/PdJrDn+FBHSg8Aovjhl+kMmXSzgoQJOUgT4kooT0XHv+n0H0SJyO+UdqZ7eJMKG2dSEamnPPT516c+2R7EgU3CkG5tqq0OabysGjHQ9DXbHYgMMu3Ole4CJZnH5+RKN4oM/wbusE63oGrVyPBw5QjR4GSYHMCtsFnAjQ8cKSnYLqLv6M3y5EF6fKSA1t1gpqi5TncLYsaaXV2R4cPT0XSfjupZI/ydxY2d+DJ4cO9gVJgwaG4Jfe8COGg5JiMb7l8PEvVhehhauZaLu7VCiP0aMfyiv0dRrmdYcvoHQ5qo8FeGp948Q43jgoM+mc/SDe+x6lJnVmM3GtLHBW5pp3lhNp+Us/zN/yeIK76Vvr2a7vOryAPHPVW+QnWzSZQnX2mcpczEue1B0OL6+rqmHQMdAS8ph0ufTFDreyCU8daWiZwjFBzPcEIGaXToT/zAtKB304nTh1uA1Nedk6vJ6GR3s6DTNHh1KE7LbYnZQ0sGgTm1+zh3YPptB+mNoiQeUHvIRMQ9DUxGRh7eauZCLgf/AfdYxvKB073sprNynkHluQFj+hzRp3bCfzN77XnzPIo7naGNVjl8nYidd9m4PjCQCz68yK+gF8WxG3p0F+dObE9OxE/EbuxHCrIOgwMHdGyw/KC3NPhmfeunYpPOuWluTmHG974dNXz9LIvwpRXwUeQKvtovBWV7hHd/aEgGmw+Y/nZsdV91jSyIk/Lofa6IYh9ekr0Snh4McezghC8S72QHr2Lfubo+6l9sCK8e/n0xfbo/oN+OUDw6QGFywkUbiRgEZSF6Wnjbel+Ge4B0KA7OLCRyiV6RpfNxJh56qb0NDhB9UxikJ37/ArbpENmiLrsFlkLVMiPvngAJWLqE8X2jnmliNkvPlSwhifPnj6vjQjC+KZ+lSB6U3wjpyf2foWnBunwWX5a0MK30/VObvB5acyT5gJWPtJXVDyZbpmWj+7TwYG3+nFHPkPgprx+wowU+GaaLbl++NHXt/c++KCBq2ByBpupHACVZs75Hg8zsHPL22ZF33/vvdbBV/biE1rePyeg5m/7JYvItw8wpI42Y9T1xz1WV1Zf6jh9TgcwuQaPNQgSEAvQJcFqg+jgKs8qi4HnTE6Bk/8G96QVi0wae1rZ5VD57MTpV//QL/0bv/RIid/sdLLKGAdy4dyFLhd6BJoznv0EowyI6cirSupN1enk09EzRMyvwFsqOZrZzf30Zb/W2alcmycSResJUpQZ20xOmT27rkOm5LLZsX6MPpA8lj6BTNqMkJ1j9jDUMfVzfib1KNvFCJ/x+OQWWigxZ8shfmVTfGDpmBlOBaPNjlZ0UJzp3ikFLqcPZl9zEt41CORsU18na1lkgpFxfA3Yih8YlGE6pvi/OlhOqY6MYibp9HSsRzMZ0ylNJznyGNPAr+AaXq1PiOVWFbhGmiDMUgC4Y9AzSkJPEBi80uQEexmhRJmN7AQAOhcdCqyV40g0iQb/yytQc53TAsPUNyczHWMcTO7TGU8QCz7Lj+TFF/SDxQnWQPMT/hwivXJcRmlE5XcNDO1BQ06NwJnRpuPbBmwT8ONL2JmEx/TW+5HSgWX0WP5E/mS1ggkyHucDAqdgdmtGsUZslhW8qdzI2N6Oe/d8uP1oBqvOZcdt0VR57XDXXwMlfwpOc4fk57rnD2LwoOvdjC/vfCQD98Fb9kJ3XYPPbFfY93IpD3bksoIwCZ/xAR0N7lOuOmH29MSp3qdPbKX2ErsRTC/ZsL/yKXjVF5QH0hBGxHTQS1LldtbJxU/b4R3H/vDR4+5F8UoESz4GEAaH1V/+iD3UkU/QP+3nBD18Ve5XZ8OLoRP/x5c4wqZ4ap++RI/8LrP28vk3ZQK7I/id1xOgJWuvORWSzQSU17nWDcrqBp8TcNU5GPEnODib8868xQ/1Iaz6FHoxuoGGg6x3uZLpsvv8mAAmcoQbBqDnkOEOHv+mo+YHQqMBx6v4a7TUC+FDcrRpdB4tLgfK6OTAk8q/5OqU+wK0BGqOPnN1en94R8DI4l4GJ7Nrgr/naa8zqKt/IMPA6ayWDrOyPOIDxr9NwzR0sj9IzH8OcKXLVi/IwGC+7Qc2fTS4IVsDRjA9RPT8dfQ+lfsi4J0nvmIgQCiP0cZvyg3ScsSHZDi5bgZOAG9JGx5yJwJ2v0yPHj6al1tjpv7UvrP5hmUCc3imloyX51LPQ14edLB1xSzSo/sP+6UD38i0bMkuzKbZ+2Zv3tnoTttPuwYQdN3MlpkyS7gGqvNU5D6TjqWRC2Qd9Q0GbJbk9V3Ksy9BE7wNntCh7xHMeMXFmkkU4FmynJk7W2m8jN02EsGibQl7J75zp3/lYXi764jcPi8855MEdE8fe39cstU6OESuZLl4ZTBwZG+To2JHCW3JcMZzvBIgX8+xy6z6ZsHfHqxZAjVTOfu7Z4IKH9g7sD0m4x+dbR9+LMaQ4R9/8O/+3O/8uU8Hid/8dOrv/5N/+GMnnGlRL7Oj3wRe4x4ntyLvTpMnSyOIlMfPvUyoUq31c6jCMAQCn5fzMig34nRyj72OkYC4d3aBq1PpSMGFMnI6bJkTbVnoAqVI2ndUb2Z5RNZ7oJb2BaBGOOqufXeMXLA0wgIxqTjpBCZYY3DLgCkHIzX6XqMbCAj4dGbtyARqwQXMpsCaqF0+5qDczn8NnHIsL2KM0+lOUAW4IJOD6N6atNsgmvLnT5ACa/UEl+4JaAQj3qkj0AB7Rl/BN/fBrf4zjrTlMWXT5aa7fa6E4lN2bVSme/CJOZW1PzDgnfsSOIy3Tji4KjsdfRz27hxbDt7B5yiY1eudONTzm6F0hi24t0MOMKzANrxQTifsWqio0TWgq/HBhx6Y6Zuy+Oo6XoC99oD5LJUAlTFzQNXL1GsHUGMdXSOnxQuBmdlIj/cbtb5Kp1AaFEL0IS9eOemPdTk/9/vyfq1pr4qX4LGxzrB5m/jdL+Pc4tTSPvz66pZ0fJynByd0EAJ8PBXkwM1HvdmgQRIa+2QbPkdntUEO6BSIWuqV0ct2Oio9M0sWrgvm1hLDQaY77vSwjjiw2BWq6S++LBmbySg/khukhS6zCOzFrAR7IW+BoZkF8udLahepA195nOk4WS1rBx8q5123uv+HXeQ85O/6wv/snctBAjvDYayNtjP2xgYb1ILrDx4tnmM62BMB77dQRoDltRY+t/TMg1ehxYtxffpIcLY6ur5qI/ZbO4wM+ILxMfFLOS/+gW0wac+YDgu2IaY8NFsl+PDqij4lGTxTJYjkYrNDaIBX6rx9En+UAcWzDDCeP3jY97DhR+0hgH2F4EUiTrNLrwK7PitZW0uG9s71CdU0bFbN7Nrpl8lwS1vhxCyFJhB6Glh2bxVejgZj5D4yA7eaUn43OnNAX44Q6+pB+IEugRI8wYCHGZfuPeZjUs7T7ba3GLTTmT79Gn2xn9ZMs0720b66gC5PmJ71uiIb2+21EoBEHuuddmlk8El7zXwE1Kp3znZ/9tQT9/PAjOOTyL37hOMT6C8fYunyegKHNbsG39H9NLXLnB0KWumTINR+Ni+w9U6zB+wwOAuuPAXp9T9m/UyS2PT/OO3il/eseefaChr1DzPItypF10c38cA7z8y8L9+mb/DSYLOP7uM9/+CBhb4ixFcSEgyaJWQDHVAFBr0zS6z/6ypPBFh9iTwnQItOhlC8+eLz2w3MPHlpMsBEAFgefvC9UgPfPi0a+YGhz+kDUrYNgB9etX9bMikP6TxbnWP1NOeNFcIH/Jc74RR+2BO3ZtbQMv3n3kelbsBWLhLdpKv4xDc1+I3Mx/9MoU4KbG//4X/n3/q3bvfCb0E69ff8iT/4MQfHkQpebHY25cphCpI6Q5Ijx0qRq8whogyKAdWp5Tdl6F6HEN5ZsihMGefBA0yscxJth3j/UqczXikXng/j9uuUjRDWqI8Cd8+TYzLmtrj76uS87Qa2oIVQKPDMUE27Aq8R1A5vp2nN8vAhIBcH7acsGgdnDiQKmWuud9N/GtZ5UHhGq5PBGwoE/75sskfEJed8kB1Hp9njDqLt5t7qnJpyrbxI8GGGzCtM0DZLfFGwBin2ZSg3/ATPiOnFy7jPnJcnuyGnWHmIV9oCz1OiV67NSwM9WYhn4FX2OuFkcj3O81BVGGmg1yV13NNmZ0GTJ1ibDqB/KcNxu6dc66GvcpkHF+adbBMkli+9o9zQ5xu3lUF+gzGBvE460svvKUfnRnaDUzqR6rF24SmIsfHUS2u9+iKjWLM3O/4TaBgYTPt0WT2jcwbdoCLBU2Hu9oFHYzPjZEb2mDL4+7/HXNvP/NgDgT0nwcEPARvH5/1PPv9Sp5t2Q0rosxfRLO+l7nmxZOJaX0yacoK8h3GGPm0FH/xoYCCn3OIJ+N7BZHlGkBfNq+Pk+NmffZhmE436dVJ03Ybi7gc6xk//4csMfuZ3eegHciKTBiT5szzFVuiua3AaJzqBpERHq6flFXr5gpnt087I3IzA7BlaQejSv0PwtV+rjrFjdrOuHfJI5mC3WgwMAzt7LN+mLQFbGkwgld8JWARtZkZ0iJ0xKG885JAyAahjM0jS3mydGP4LggUe9SsCIcf4ULSRf78YE3hm9pb/m5nL19tLPAlqvj0qGOSL4O4/LC+fHIPz9jTBcOT67Iu728v7D7YobIM4dISyLtVGAskCwcAO3kuXtQdgrfxtuBE658sJr/p5Ky/OTcu9bz/c8+hRtGx7djKDokSLHj4IhPpTHoMY6cEMTN2Y6+TUnEtowKfKkR7kuAI2W1qslDSHr75acEHQmuteK+I1KRFW+DV2LxB+luDp0fOnXZbtXrR02IIeS9zrlRyu+zRYmFwcpm+boBWiSz/cZEP2wz1iK/fnRdb2crMHX7FgDxM0BbfAnJmc+NLKaGCAX79Yv6YN/iQ8f/Gqtme23hHNdNoMXffKWQ4NDC/59bJfT42Tk3tdYkwbIXp0KedmoeGhXTbCbq0MeIqSrfeFwTnCn17R02tpy3KnAFHAtgIn/R4/9+WXd7rE2Yc3gvvyzfXPwddESPU1MmFH2vTxdzNogkcDSwEsumzX4M/gwW7gjF/abLsCK8F0YO3asetH5Lv6YjxNqo0mS1YDSn9tanyK4L3+IdfHr4+e833FNXlA0YHxuf2yzO4PDSjZqgEDOlP33/ujP/cH/k9t8Lconfo7f+FnP0bEUrzHnZ2xxySBW651apuAwjvCEPjMCME6cEaOGBhAwzwzb4xsAjWMb9Rfh8ydpMzOLMHcOFFGNgY8vIvwdwWQDqM0yk5J9HAVoLItUqZXoGaZGqidTocNvpkfuNhzNQrdumlP3TqV/HZsGJij6x39puwEf1MPnhMozexSH1XPiIcCms5ljMpNFG8z/igXh6COF1HWURVZDeFUfqMJc/NL700Z6+j1XZzQ6VnaO9OADc/RptM16mNAo4Br2Rl/BA6d4k599CuP5/PplZeFffbc6e1SgrXrN693ds2nkvBugpujWS7nOsg6s/whR2c4KU4o5Rvc5L7cGcbKand8/kovOvM/OKV3+NwcxnfmU7CWdvu9zK/wZdqs8YQPaFo6Q3d1/vBQbtFbmiuvyDYglKn+pC1f2rhw4fJ29YrXBKDdJl8dbOCmfB3R3j5Sq6e5MbQGz/CkuDqyk9jNYXtA7leGdQY5htnLwZQXPUtyUvI0uM6HzqFrAgGj4Dt3vmwgph0sYYPsz8zgpeAOf8HPOH4fR/6s+950LO1M0JMGBTgTxJoxfN0HTYx06fCzJ8/q7DhPfKZD3pnkpZZg0of6h+Bh5NwAJTwQ5KFPsNZgKjwoH4JoA7LwFLz8qA0r574gyix1R8AJmC276Dw80KJuA/DKYJag2FI/X0cv0w445MXe1mCMz0Bjbb51YnO7vtmftGZvlF0BtcCj/wfXlk9Ztvwygx7BwJu0dSrX7Cfz1GafkBSwRUdfeWWGIDb84C8FVF1G4+9CMx1tm8EL7L5xP77Bch78+um7nMMBrQ3OAtP5LDf5PmxskQ9m54EnWDNDhIZRoqhN8Ku7wKxn0cMHkfuX97Ynn9/e3jx8vJ2PjvkIn72+eP/SU6GBZ3ZMwDbLl8NTT4bWlKgMO7SX7mloDu2nci9YzUpFcOHtn759tT0zuxZ0PCX6OjyFZ4iv/Ck1tL4StCmTY+WLhpRnqxPA8tv7oAIfQufl0HyFrkdXZo9T7keuL6Lvstk+vAXHd0R9zcDyrGXoawlCvL+t+pi/TiQE/uWrV6pz/OXyXQLwnEyWgiN9tg1AsHbvy7t9NYa9Z2adTGzwdeU//JNNYtDpBh3oz73KNuXoSp8kDTx6zM9pw0CLrbKP4hYbvPXeuw2e2Li6fdFsBmI+0m4bwY3rCbJyv3st0xZ95p/onuXKYFOfSjfZLx/yyaeftb7BHPsyG/jOu7e2D7729e397kvzWpDZEmMgYQDtAcPvf/Lp9t3vfq9fQzB4a2AZmmjfWW8M2F/U3j49NAtuv/js8/oKcsEPn6ay503b4PTrC7ExvsuTph7sMPhcK1foaYpM2dHY1e7Tk/CkPIzeVl/TbmUb+sUb/GN9Q2DRefyVB3fBtbhkbLSEJMEHn+7ejb+NT9T/dftT+CG9eP7yz/zyn/+l7/bHb1E6eQjMcoSwKWaINgrlVMJwDDADMUyYIEzQxun0KbIIbH7H4MI09PufA+0SSzJhLqeE2e2cYmgdGaWOzEGVf8lMuc4zzLV/g533LdwDfAo5JmM6Q18dtcBtnijLvQQ8fnczKdwvWK6I0V+6sD8NFOUmuNSfZQaOZlcSCrh3APJy6JyoUURfqJijjsxohuPlgBe/JlDdR9BJpamUwJmDEhQKMIMbZSwOO97az7F7/SzvCT7PzEzbhdBw0ZcJLqSNBHAnM7KdTfcZned48pT3A81sVPeu5fy0wK/1vfjxbDrJCxnNXMjoxzt7LFNzohOsUfBuUIZneNEADd/JIbnOzXE/n4CNXI8FT6ETzML1q7KcwM45+U2HyT8KUCbYy+06ujqA6M3MvIQvdf7gjPN3lKaN0Z122q23d+DJ9I7s2hnkXOqMRWTY2bzQCidp9HHKk0n1vIatAx75Q7izN4FF53s/Zf1GjzQ8GTpLa1Jpddt/ztcfVqzcknOcu3MdAwUenGxhB+bqAMlq7VnUiXBIgimZs9a5eBLNW8193+/LL75sIPYkAZoZNOWVc7RUQqeNyI2C10zdBH3oGVnp2Fvn0doHaCAQ+QcXvzl5znqCOjqhw4pu7eXIq/th4gg5bHtOjKwvXbzc0Tg/Qw7qdOYuQcPhJd47n3svePXTPLFBG43hxx+ZfeRoycaAYFiY//E9bS87jyCP7iXhd50+PUGnYMwemwS2T8LHJ/fub0/vPehGfvlJOq+n6XgE7SrrAHSgbLm6EFh0pvoZ/aXDrudXfws0lpzhzj/mX7DJNXRG/6N4s08MD+kq29TRs5OUS6nuKfN5qFPh79unCQYEbPeDV+TjPWzBpjSZYVP/VQKEVyn3JvxrAGoGLTDtT1tP5fm95br7MZQJ3Np+bCcytE/taYK+BmvxPy+jqGa0BK1jTahKisNG287i8oA9k2MHweENuYRJI5McD3X3hEMNqHd+CUTWLA8eePWJ5VF8AZ8MLnq/141r28VrGYwlMEvlysnH9J8lWyI+FZ3u8m6yJ18FtPOwkZmvfTCWAFj2lYe1PYTuwXvNHFm2XDNIMG+Qpz8Nf2X9KV19+OhhZ6ztVfved7/fb5Le6dKgJcvZvsJPwd9+YEc86iC/vIkMw7uZCAjlued7wR6gmlm1DIx0HjrJ8lOfom8xGLVyoh8RQF3ebvjmqJf3ftNXFr6egOndeZdd+vIOovG7s8CW8ufdlfwxO3wa3/FQ0Bo+GkTR6G5DOuMBrvjD1Gk+JZCbwcusstljKrAMj+gi2fK1bIathh5y6kM0IWEmN0IPWpPxnB7gE79n1aG+rEvS0dHAo1czyzhbEAwCJX5JsIn//WB9/AZ5Vjm1lT7LQx1kNXKzipJBGH+VMinyH/78H/tD/1GB/RamUz//t/yOj82uPX4ax9S9JXYivO3Ucacn6/gIYhi/HFBnwaJAZ6IIRhN1cnU1+Z/B56/BSAWVemE+QzA6nk5nOgDlyun8aAfnL79lndIhWAM4MHrfuY46jlfnKepusLbPPgl83Ke7DbpWh517Pep85dxDC/gUo8sXhRnaorSc/+DOiQSf4D17cGYvk30FB0NLeWU7JYtHrRPFy//uh+LijlhBRsuGN91rd17W+TMuBolO/FE7TiigOnpreVPMXroZGtubx3llREnZ0mzLtlMoT/bgYwV7ge/FupZB20leTudYhbakZS/GPDG6OuimsLHBRs+ZZs+ayredpjmfe3Oe4+FkP+YkIArHHy0RAHDAnOAsa7JPAVtkxjmR354Fw5XZztuVDkFb7nEcE+gdybIdwShQ2tOydzdd3q5c9Q25a10O9oRV6wQ38pKcl4+5DueZbYwBp30BgSn8dzKCv5bRrk3EK9howFinl/rFNSkgF5ektuFnFWSoKWZwzQWzoZyMGbYvv7zdwKn7PVJPEMsm4dCHPOIc6aVljgZgCcTauYe3+DpyfbrTdRT0KNsnSnOPHo9o5rpROWcoGFJeYGW5dNVdPFozyiWFfcQJ0p9ZLg3Fe7k1a7sGa+TU9y911niC4gYVYNOJwGqAlw6yfAxfBlacda4baOo854GWwKzPCf78gZMUNXjgz+zPXU9k6oDwL0BbpjYWuLiufftnLL8ZSNobFYS7FOqdXj7H9Opp7N3v+ABBKVoZns8l2QBuAEj/6By86cqSrQGtGTZPxM3gdvTbXbrfWWD8gYtONvfJ0TLpq7TjBbZ41deC8HMy+MFfwOaD7y/uPdweJyh/dufe9urB4y5n+ii7Gak+EZ78LDx5+Tp0YEDy+OMc/Uzq08v53eXQdNDdvyZIaS86T38+ib958vbllm5vi1ZuCVm71FoQ5FW6Y2+5INjs7GpgtR1lA8+1fh4t8PCrAx80sQHlcs9LcD0hat/aeiiutpWWTgaQgCsNNGATFFyKX/M1BMGHvgtvO4iILpsp86DI+fDQkqOXtZIdENWl8Nqs+WwJyu9mAZyZYzo2uqI82Db+mwWb13zMHi24V1fxNHVmEGrg8aKzcz6c/vnnn2+fmu26fTuDontdDrXVwHKw7RneUdbXZcTeBF3w8NH8mcUfHXjnnXfjt6432KHX1bDwSqDngYU+oBN4fOuLfcAT1PcZrQ+3j771rX4W62vf+KhfSvDkclc5Al+5lSXyE8SZkbtmj3PK6uc8qHj1ytXt8qUMuhIrdH9m4gGBjidA2QYazJx5JQrcPFRktpBPQhf/5XU3HuywgkTv0VOfXcPJf/7tPoD+kBMf9aWl1QRh/ML4/fTX7Cn44vmqY2azy8EpaxDKR3W1Kn0fv6MMXOCr/5sJK7Pcp/u+OsvDke0/82/9uX/zN+0j73+jdOoX/tjv+phScmwv0vEjFMMIp0+otAOa6LzWSjHyJ1CjON0MmmMdbYjGUMUwoR1njs4lzgh8UKoMcphbE/AvF91n5ONA9nuBXQfIE/ung9YZJ88s1T6TFIM3G1VUK+zgsZeZAM295BTQf2uPM+/UdtptnfmvONcAld0VgLGYlVkb2ClOFUP5lFu04oWLHSFIDi7BGy2WbwNbcGlTePfb5biWcYdObg1O6AdfHU7tdBQ/imZmrb6eMzSzFofSdiYogkt5kzwPJJyqkgrE+63TZPKDC7l0dvXFbPieoGTHNSCDwchjyWq/1rP8h5d74/2/yfUe/b/DWrzPb/AapKUtx+pFiwpaBGjp0MKjyqCZPI74u/ThwNPkg8xyBEcaveXe8/tt2g6yRpuXLtusfyP5ejfuCzxmJm8PRgb5gZ02ZmZpeAMfHXsda7IljD45FX4W5/BcnQZr6hdSAe7HHX7y3HVUdGTsvMFGBgQrYLO3wh4SqHEy2uLsVm4gm3po16lxnms/mobAhmNfUBnHyRnpyFbQYSCl4yQLAZzrdBw9dbqhUTC6UvU+bR1msna+sQn13KsD3fPwj51NwCYgFyQbkVdm5dPAEJgIyugieO5zxEv2rnPYlpZsBO/rVziN1G2QXQzpV4KJBLnaZP99CIBPCj4tkfLzVGaCkdRbAZtlN++ArEzISccb3r98Elg5mnkSzKGH7pu1t0xp5r6b2elfUygCJEeDsA5uQ69gzbaRBms5svSxg/GPaGxHkmOfVMXT0Cp4q36l/vJntSadbO5bCn365d3tye0728v7j7bteeQXvpxJuQ4AVrCm42fjBJGMD7u3Aa10e3jhtLoJ0s5EZI71hbn7IuWfJjx7mhpm2IR+r5JB7CA5f6U7MBqINhCI/6yNj1+f66FZkIrm8KwBG9tJ5bIt9UwMCNYOAVv418Fc+HAux3ORpVkxwRi/QR+7dyk6CwmzLwYe9xPAvkjQHelsFzPYYbfK8tFme/BDP9DXVtHTnSfoLZeCY2cXc8+sL99tA773tAnW+A+yk+lh9TF1S0uy6x0gWZaLfdHdFQgJNM0294sF+z4yQY4ZNnyZgPdILwRIN27cjA+70kBlBiB8Y/x8eLSCfe3XZwclv/mJ6/F57/WFvl54+3592NkEXnSxKCd3/3XgzT7ssTtxgHY9PMCPGOgboMJB8CpAVEd7Boz37z9of9n+5pIv6lxtG54At+2qdhP6WjfH5c9m0iLxRsrylbMFCk7hIz8c3tLfNag0SKUL+JIi1a+xI69YGdz5C/5MHUewZjJqgjYVyZUfJFuyAoc++aj9+XNn/rOf+wO/758Od37L06k//gu/5+Pue0qHX+bEuOdpkCt9UoURVWnChHmzfpxb/iiofU+cuWgbgRhDYONUxvAk92QC7exT6lMOhkoR3ZPAbuedn7laoYJA0Jz+6sTrqBr0wDVO0AxVZ51MuUZgoaUzeKms7trE6jeINdK0Y2bRfgAKJghbAeKgs3e4QeZVHCVBdq9HzpXjUqpE+7Ep9ewlmxPGmHuht50F/AVjwVteAQjn0xwHMHvuXOfgBwaZLP6BbOQ/wWlG6WYUA8ODB7MkymHMCF1AC+4qxxAoaHMMY8lVoMdRHfZgoS3XK6fkUhMerA7FeXNuCH5CME7lmPL77/xXFvR7s365F+VvRxmYdUC785vlNNJuwRrYkhl5k3vlveOz8kEPChsOqk/7YNGlkeeOZ/J8i9Qs6Pk+cHD9+s3OsPWhgwYdeKk8+haN/a+002+4m+nTsXPURmDdyJz6o6Pw3/EtPgiDx8CcX/4rxsW3Zz2dQN45HfYBeh9I/vL2l4dlEzfPnJmOy7Kip10NrowCjZ7n5ZQ3+64l3/kzk2BEzGnqDDymb0+JdjqiTNAG7jwBHj3PNdfRix6Bmsw5k0c7gOK77ynkcKNLlUOuW0JwHz86gxbe9B1xuWqZySjeufYbrEUvmMz6SH8/Mp5ynPIsSczLOzuooQv5E1BakrEH72ifXnQoGRbw0AZ4BiLsorPrtTEzONOZket6hyPZC9gMPuHrVUBmds5GXwREltB87NyXAywNsgGw2JMPkp+7fKFPI/KfbR1NzfRu5Nol9HSwDdY8IhAd4YvgzhbwDt70B81R661fE0j2LVIzPYvOwgQn5zHe7WWDtTudXXv65b3tTXA92zLjH9h4g7VX+yxn6nExcnUzbVmKsgcNDy2jCm7OB89zVlJyJGOPlXnf2pNU9KDBs9T12wMIYHTQGhhkWnmGd2xdQNQgCM87MFgzWPyKgI0+CT4ECWwnDbG1tHk+fDsfXRFgrU7W+yYvRbcE1/3wfnRBe6ld+6RbZmG/yGDnCzNZCWRfPXuxXTx1drtyzl64yCvy6wuH01Rf9hu5PkudZ/iMhuByio8NLDwXFNoyIOgI52ZSI32kQRDbmP23M7MtsQ+BhHbol+CUTnj4wb5N3xX1sXZPe37ge6Jf+1q/M9rl1dBldq2Qwgu80c68MsQ3NK/GJtYgE7/Gt/VLHsGdWuArAOpaBlX35ju3EhC+k/qWcGegl4ZaX7nTXp6/20d9Np1NOwKc9Tm/o1dkeP2TAeHsT9VHGlQ+iU/hVwK0dGhH/0b+dBBNAtJrN2aG0ECxtke2sT/80X+1D+/f8IBe6N98BlOf/TAyt/+vfje44j1fYAJKpeljba2YvsZ959qYfYaz/09STxntlP7gSgXZbOD8z//Pv/zLf60Ff4vTqT/xiz/zMYbEbBokcSL2e+mEMLAOLgKlhDX0FokRcWgpg1kIM5pdBFdJqwi7M9gVmMNtJJz6hKkDW0ujUttIrlEDKuWoveIRmNNxU6YgH6fWAKSCxthRnM44QTRtEBrht61oMdjuUWZl4Vwhx6msTlqj/hqwJQ3t42TAkGok/hh2/tSdYK3N7njqvINz8OwsX3FJaVm9lDvKghVOK0HoPtN28vQEMIeygQ1eZ+P2cnRL0IWPHa0GT6oG9xWwNViLYehYu5cg9WuoKVke6KzjbCrf4j8BR1ssT4b+dhYhcfgkMBrk4XcIQJLVn3O34Q8eXGfqXjsrYGNEYCoO55GxvOimK/kX3ri+gtzqQ3GcNB3ByBy49ZvsXH77FjxwBbAJ2BKoeeGso4DNSBUZCo9Oqhea/YXu4pwMR7xk8OO05pUg7ID8ACkceedBk1vF7KsppQ/l0avDc0FbltztubidgM0j/fiFHyNHAdvgMcu686kXs4brtQKu9Xt5CZw4SMGbEbWOD+/AE6zBCj8XX9kuenSGnHNfMNzOwSfr5qEB/PUbLxqsVm78RC2vOLaD3e+73oA3dCFX+TW71gp4zs52vZhs5oyDnRlFdZR58tjTrfbhzVcnyGy1Ly3ZaatbPHJeugQEOdKDvWA7eTAFGfzTBGzhbc4FVhFEZ9ZePnnaDe6WJs14QZrcvcLjzKWENRlERXg1g4B1e0+Rb/BCZ1clkpdf2YXegBK99K5ltc1fuA+/4NBXV9T+lp5rJ7qJpwaclq/v3Nue3bvf/XWCSvww4HvxWhDyvJ2lpelurg+MpY9vNAOPZAEkN2ap8UxsJtgmeItdhmfuvUxZT4M+CwnPU3DtXWs9/ovtwpzdJQhvwJb2dNZybVLmq9hVjmNXfJ+Od7f7MNJSbwM2wUo6fYMOgYOjt+t3siA+pYOMyAePzLalgcIQWN2+e2e7R1fCkyCwXfaUafQu0KvLgjNPleJNj3xh2uWz9YMCFrD4R3pnOwz9J3tLeTp8Psk1wZwAgs9hp2ROngFX2aGTvC1p+6SUmTQBlE9LydcTvK3vjtp7puzwVZ88A4m+XFa7p+1ZG19RP4wiMiLPtK+t2mlojmcNLvye7Qux48B21UwifD25TRYTsJ1JvQx0cv1ZAjDH6iZZRY6Fux+fp57AbH0qy3sUbbFwzjaVQXv1O7gIoE2S8BCe0OWX6AM8tSuIboDHP7XPVnJP+JAMD7LQZ2sDbh305d5ctzg/g54Vh8xDRKuvOfqeqNd+dBZT3Z3G9j35bTZbkJ5+9tNL5y/8mV/+5V+ejv+3OJ3643/8Zz9+GwPEGkcb+7vcGIXtCIMRcR4hojnKM4FFnIoOGMMTrMkcDgYRhvtSDTSE0ymBFSdOyfuERuARaFqtEROs8oSUW3v9nLfNpZyMwWlwCAzGi/GcBSfwPI7JaFJ7DZDUe7uPACIUTvzQRuHH6cSpUPJUzzEXi+4ECJxrA44d1xSDcP9TBh6Dz8CbaymPdzsfJ/hiNIGJl+3Yx2lxoAKmNTOGLx4KMIMz75FrhD9KmXra03a4ld+YEzxcD+wJqiao5Kjxp6PRPagly0FyMC3Pw4/uLdwVtrd2GqTyZcklfJTWjNX82K/J0Cmv0CjnPEdAhycTOHfErSOMUdSo1Q4NDdaS4ajcLNHhy9CIHoFAZ5fCFzDpDBjKoWfa2vVKW3UuaIAlnFI/jsH+DwGbPRiePjvo66J3p9k5XMub/NFdM1kCGSNMxj+6MWUb7A2kHtWRFl+P5/7t+DblOEEHvF92OcdTXZZE7a2wfE+f0S5gq+MPLn3JZUbdsoCsL3ROtl/R92Lt0Vuzbl0CCc4SvaMzdE2Ap769Jteu2adiSVWneDQSRY9lVLPSRtN4/BWbDg+VGT8g6JgOgJ/obFecKf5WlrkGj3ZqyA8w8MiRLsrdFByI2pfx6VV0xnvwfNpHB433gkI46OzdX0vXY1txvCkDD51vXxtRHofdaa9yDk7qzveGw9foGWT6FGg64WcPHm3P0il1D1tosDRGhPTRrNrbMwlUY39mZdDPM7AL5067NzZ2gGYBBrl3JnLRvPsBvw977eCZcn2VSNrDozV7Cy7+PPPE4aPH27Pw4oWn2nL+6unTLp/WD8Q/eJHt45dPt8fP7U/2gIh29r4HvslCaFaoby8OOfbdazmeDB3Fl61Fbq9inr4V+lIsGzYK2AR8eGpPs4BNkFUkw9sJythFyuXaHMfXN7Pb6IbUoLtnabF4pHPNNe9cI18fCjdDfP0dA4+r7Ze6VzMwMLIb++/Py6w9QHPfi2Gfhj+RmdldH4S/2GBta5l79x9s91JGoOH9Zs/ZAz5HplZs+rRl+GNWUjBmkz1cXXefnODfGd/A6OtvYh/lBT8WfqFRoGJpni66pr+6Evx9sP0dT4PGNs2YCWCqp3wRu8APvr9HOkR32csemIWSkH3E15wsv2oWir018Io+yN4bZznS9gq8uXP3bnkg4BLQdPN/bFYQ5mEle+w++eSzvtLjiy9ub5998fn2afJn9uHdzrXkz/22J+/zz3r/CysCfVjJqzHm3XGP8C7B1aO0PXtKl2+VdbbhCX8TP9wZeQFr6Bz7mFytSDl0snH+Zx6QnACdDlhmpt/4z0eyZf0FGfVNDmmLDXnvaAezCdrGB+njAz+yIe/6fIHl7Av/F/7uv+vv/n8WgR+CdOoX//jPfKxjfB6lfBkEG7AJMihOnEZHPYKMUsQuGJpp35l5OPomaNxUyqjXICOUHhmlEemsWZvuBA8nOPYGGakrVyyB0U4szGNY/tc2eAId9xwpdUfDEa72OKg+9ZcMZhU9ZVK6uI0Dh+dyLuP8quSNvmd2yu9uuo1R9F1JUZzV7ijYMSUqnvuIsLhOgm8DrMDXRmnBVwFbrykPhs5CoCGy16mYMZzPgTRYM8JjuOAnSz2cmMDKgwSzjMrBz+xG8cPJFJhl0HRA6VSdu7ZGLfAfekaO+CPhjUBI7ixaypPNCCeH2NfQP5eKFWRS1q8GZmCUb4N7S+1HdQVYzZwtgLmlzhoEqFP8Ig94aQcfOmMYWQ+9AxvuDbIglDSObWQCfzI1a0uxOTqzLPZsrBfO9mPc+ywZDEFZwZpUWtVPgpvgwFYAI90ae9pyt/pb3joOf0qY/3vAm/7c7yWt63s5Ce6w8B1GQVq/qpCArU9C5Zqi7dCDb/eVdObMU2rXJ1jbaTH72uA2eoQ+I0qbrOGPN3g/S7w6oFneFdh1OWYv02/GpoPTiaAV2msJVX1l6KoOSEAFr/EJ89qOCVIMXKZjUwd/lqyXn0DT4nOda+CPHQdO2qzjDR7KuG45RMeIj/QAHGWktbw7s80zi4Pxsy3CYCB6oaD/AmC9a29m/GY2uoFn9OZF2hEQPU1n/PzRk/x+Ou9JC1wA0HvybMqG1/1sVG2dXpJhME9bbZsthAdmcRuwpclZih2fWbqDr7KChcoXX+CXjtcnl/wmhz7RnnO88V6+zvgpk445zOlrSPqFgYRggqnnb8OvV8/r3zuo3nGXYh4NMlewVhsKLjbz9xUhOSoqiOkMXFASsL1KRJewrzkQC83Alk8VrFWjDZJ2+60NoiUll5y1tfy/MuSMRkdl+iBFYHlAw0MC9NoeL+8ME+BcSvCmMHmDw/Y8uewJZ7Mv+NnvmQYOHRBkg+29bmZiBFc2+wtW6JKXB7/Vvr7PNhJ9VXSODF5aggtsT0fyL2bWBRb6MfruRdCCNu3CnW4rx8eZxbLdBJ3eVuCBAPveFh2OlkfNfrW/Sj8QhQltYz/jz6JT1asj3WqwRncce8XvkWH5HrzG902fsGbF9JGCJvjaZsGW2CXdY/eONujf2Wf2b8f34NXDBHneBScA5ov4AXvxBGJe9nvvQfjZ2bUEarlO12rL2ovumVnrliJ2GZwEWq6xZzwsraG/fUCytPxuE6NJGp2So/+B4XdQHvpDO3uaAdw8/OWaJ0IF1OjUh5Cdb8EqU/tLGXLGSL6/T1LH1759/ereudPn/sxf/st/+Tf9I+9/o3TqF/7E7/4YQ+88uNcnRTmEji4S8XKCiC5RKcwoCNvTpE9SlrJ7QWt4FcWKwRpxYnbKYyphdJQbwVEkyhfLjsCOOm3CqyiipEYQHWUFFhja5dBlAQmDJlgOemagYlRxgpjtTeOz/DH7Y+BdXAJ8BSbSjOxnJAEugRuFCNooGCUZ5zOj4QZeqUd3Znp/RoQVcu40mOvZ4Nu/wJWlOqn8789ZO7KdFvvP1tKmwMooo8u758KH8nL4oK3ySP005rqZuPnMl1mMMWyItN3kdmSRXzuglNVmMaGQ5UdyHd1AHh5P51oHoSE1tJ0iHEP+66xXYczF4jezkDv94Ud/569Bfo5tof+RxV6/hqurwJN0VPCNXOFqn96UHX771UB35x245XFu4L/r2h78jzk5I9G0W9FzgJGpjvPsGXsyvDj36mH/Fz4NTPxO+eShYdqkZ/Yz1BkkK69dSHCUi8CdzEkFdDgMH9e5/yiVc4fkcisw6Qu7WUuiX97ZHzqIjrMddkK36XH3wly93ifjzIbVSfnbHdxKI58JLjsCr+Meh0kXa0vlfwY/4bmOUFmd0tB9tIw6M6SWZ7d2pA148S98cl+HSG8qt9SR/SZveFT/myMnQJK0RR/NdpspMUtGT8p7fihy4yuMrMfJjy2NvAM/cNjvss/DTDPAuec+dtfvpI3pDEg4OOaeIM3+svUUp9m7p5Z2Hj7qqzvMsHnNh4CoM2xqxw518KnQt+b7CkGDqsinupScH8HPQEHANm0QjZfkQm5RXxVVLjZtFr7XdBxmBshIfXoX3+z9YmyGP04r26kooG996uZ0ON3iwFeffN2X2gbjep9hhkKBnYblvooj93oLPhO5NeNRv4KQ+76McJhVy+9+f1SnzLhSrwPgwOpSprqhz5OJ1RXySJn6Dm03k9FkcguQmVFM3fI3RzOelqfNGAuSBGxXr1/brvhcUgYg8EarzrX7pxo0vQiv0j9cii2krv4MlwUIOmy68ygduKcz7YGqrqZ1Ewmn43/Ji654HZMBO3z4fTNW2jC4gQO/YbDC/zRoDA3do5j7ZIUvfc1OcEKrJU37wgVpN2/d6ms1BG5dkkubwx98wQm2On6tviyZ7dY3lVMYnX9pW13ltMn2x/et3/oHfYDB//TlhZX74OijCa19RO67x8esJ1nvJwgTmNVuU04gS//w9nxsvg+uBX88q0+hdzmixUBR7qx2+qduS0qbdEFg6x2mtjXYgyp4XIPA9sGpH/LKf/Ydspvgse53lSfM4kfQxz91YBq5TDB2PmVfNYBv4OnFv6EFD8iN3wK7A7zItXoXmc2rW/zuJMq/+g/8/f/A/31a/+FIp/72X/xdfa2H6NlTotaP1ybqzoSFWzWutzG8GGnXjo0okj11xGn06cYYxkznzlSmTdNfDciigGEW4Xapq4Y6Btx7ImzKtjvfqmUOnCkFXIqJ4Q3YBDdRFvfB6dvnw2yKrUyVM+cVAiVKGQrvemlLe1WgGmOUZY/WXezsWjoInfQEbDOTU3qSnVepgl87Qn+Oe66h1ZjkNJJy7UDRU1rnvo6SwjVgo+Bmw2IUnTnLdWVat5hSUp31dKJe6+FVIAIcwV1hqlMFH36ue4JC98EgjTrM4zTkng4Rb8ZAdAbTXv4djnUq6I/8eg1pO72LdvDmhn/LwQAycLS7OlNwypO0OXIZeshUWW11lgXNdAON5cm0I7u2cJ5zZfJbzrUJTAchujF72MySzRcCug8tDqgOi7xSB1rwXfDriDmFPR/2Ximw6NvPMGr4NblXjx0PeTzzUd5htH32EbrZmM9SefBgRq6cJx2gn+FV9F+wOV+pmMfqa3+knDYq58oKzwe+a+24ONjYMgelzdpLaFXPPcEcGbknu9dB2HKsyfRm7SVi+8pxgA32AkcdAfKaNR1Zj4yq+8kDH/WRd9oDu+9ACl5LNxa/6YNOs3jlD/z8l7Z0PoIHujk6Vt+So3uyZZgVrNE/CQwBhmBDMOXTR5bfnAvYLDm+ePxke5mO1wxW31em7eT6pdhVZ2MuTiDladHp+PAy+oH+HEe/Y486UHwWKQWPvu+smJB7yqZMg4yUN/NuNu9lOjP7sroEnjbWN0njokqYJct5BUfwYi/BG+8y/NxexN2+TjnvccPnvq+Nye1MacCWY//ofOjKhc4u0pf6aJlslI0P86F3vGwbkdW8bDakoiG4eLh9Zilk9rvD2OHQC0Q79Bp/klxa8DTXnc+M55mZDYlus1Wb1C2FXhLohNeRbmed5+nOGXyo7uXCypwOr07En9CJDlDSzx2+XZtgTV9GBxuop043wJcNM0umnwlGjGbXp7ftH/v5vnT4fAGc2RC6BEl0EivNJNkTp22BzVVPgL7zToK1d7p3zVYGPoUNoQNP86/ntKJ/gb2yVJvO9bIox9yY+7En+HaQn3P9Ticm6Ex0Bc4ezms/kfsL1rJRkwTq49HDBFD8jWCNTbE7PqXBmtgg9t5Bri0hkYtAKUw4zKAJoOG1ljbPpE9rMBweG5C4V/2JvDzgQWb189EVfXAD/OjV9NdBdEhPGruu/viHF6nn5/IzZkTxdOS2dVbU7OC8DPdu69vG0kFm9AcgS+NmSN0bv5G2c4wiPwvH/pG/9Jf+0qM2/0OSTv2xX/gdH1Oq2FpGAefKZJstCZ2zN4qyht+ZshzNqDESqqOD66b2fVRoya8pOgFePGFHoN3HFSZSCnAPBqwzoXBlOGGOwk6ASC2no67C5ifF7DJPFKydRM6VM/1KWTCaY5zOY5Zku9ZtZqJOgXBzP8Kl8JTDSzmVoTCWR4JN79sgPAHbzNI1AqdYOQ5mvZwMsfxDQ/AU4C0l73vhgmMD2lxrB6MGuilFzl3qTBvHz+AaXIEH7uSwLAlP8DzlA09g50mpCfCmQ6jD2PlFNnMNb/0Gk4FrdfgvwWmMm3zgOGVGBilDN5LHsY4y12iSlIPayv2vTJk6Uz0XpnhSbwYG180oxmGgu8tRxSEOR6lUHuOZzdPlDWdUCGDv/Ms1OKOvhpt8GI2muTFE5dUa+ZthM7vWhw5y9AQkIyc/heBcepJ0HGuKvbOfcQj43DYKsRW+kku7DECPR9f62429eAvlZGCFJcU7wUUHR8/qaDjQB+lg1lLDshcOagVss4lW4KQnD8jSPXKeGacjHIYnMwPe2ar9egOa/ZojmfedZ7EfG3xls9i1pSS8MFPZdqM76BDQqV8+G4TsDpQ9wLl2UJkJqill9C36GQzavrpGwoXB3ulFYIDfgFGQkHaWgKbebsOhael//Utorg+Ibes86yPCWzZeG9l5Hyz6HUr25GlEr4ow0/Q2MD0h6vUW5yLv87GTc0b9qUsX+SKrEfYjXb0+nXjfkab+TmP9QPPo9zkzNw1sInN06JhyULZPdBuERp8FXmbXJmB7PZ1e9M9MHtgNeAV5qWufm71rzxLUd69dZGD58uSF2FM6TJ3l2UR45yK2s8lm4wSNox+xxTHz2kivhXb+sDaf3/SDtXUGKL/7ypXwcwa56u8AUn8Kjn+TOzjfs7rtF8K/BoS7vDvLlXsGynyRQMgTumayvYLo2v5AjUDnSviM53jwJoyDmSCh8g9os5wXr17ZLt+4tp2+eH57Ez6YJfQFBIGdQZBZIzO4fMVlM+3JnSkKXsUntHdS4Nw8STo6O7rbTfF0Oter17u+IXsmMzLYSDuhNGWD+82b2wdf+3D78Otf7zc6BZwCHwNKdRqohXedMcIbNpGElfVZ5fnoccvlnqIH/5yk/QZVyTltpp8CNBMBfBddZU/qz0RKw+f6N/tVwfAx+Hv37nbGCwzbLa4nSGbfYNNBn0YTqK2glQ+CF5tFvxlOvpFfMOtPVuVZYBhQmpmbPbY5J+OcG+SEqsqQj7E/VVANnoEhOS3/4Rxf6N74pFmKnoFi2o/N+G2mUDC29rsKyviR69ELe9jIT5Dvqwtm+fQ17ZfDoOlPTv7Sf/9P/l1/uQz+IUqn/uAf/W0fR/RhiOnc1RkJ1ihJHHaCMwEap+jcsU4vesWZzpKcgC0dmM4esRgb5aB8pqQt3QiyCNy9GjBnAAMKtgSRvxXhMuA61YMCx8EF9hr5mCURVVPkdjQcR8r16bnQAjDHQwkIkpDHgQoK5imZGf1xOPnlQpxYVL9B2mkzMWlrFCS3KLnyyQfDSZYoKMNtThtrtFP+JNeQ8CO0TqfJnENPAxYB4nQAnQlLv4dk9xiN3Fd8VJlMTYfGlLNcYGbOubrTCco6o4HR8+bU1yuAl9/ahoPE8TNa8IbXc6/BGRmFv2TFcBzrnJMGt8gnx8Nvx9RvmuaSyfCoXGGH53U2aQ7uOsrOXNGl4IJHw2u64JNf6CWLACn/ODHLa1Mf3nCZPOfTVsruTm85PPc5mUPAlpGupUQ6s6NYGtXBMjJdy+8NHOh6u/iWLD6HpL1jubf9feX6KnpobT/sx5I4tteALQ50fXFAZ+MenOBh3xjH2Bm2BG6m+vGphATc2NE4fPWO88W9dk6CmJzXjvbfa5aM4zt8BSHOjyN3vzaQ8uC10wr/XdMJzrLU896DYzu86Nayj/oGMqquBR//UpY+vIqOdeQduumaQKcBn84mhlF/pDPEq9RzpKPFOW37TX+kBn+BN3tlpkPXOWq3M3vYjSeu5fxs2jLD1pfa5r6nLF+F3wG8ndSBp0EBm3vdjB8aGlAGN594M9PI98wsQo2vNr86etsrPCGqjXjYCdjwMe2QVf1FYJmRoM/2pnl4wBOqHjo4Tf8EKrF5S7HKCNgsl76wpyid7WOb3gV4CfbT4Hb6kpmV6Kz20+bp5/HzPt6eyEb77KufgcOK5PJT7r3RnfrG3O3/5Xd0JfjoMDvIDf9GvwbIqtPXtOTeIWBTLgXWYIP81GHH4BgsCWg9CXk5QZpOnT9wvH5tvjNpv5ennvugB/VJZkaVdeC0r4kcLiYo8oUDPPDUZ5/+1InT6fQF+jBts/krZlss9+Nl8DaId08g0feQ6hODV/sdedd3OgtnNNIrOmaLEPi50UDFa3Tee//9vqjWp6b4HH6Ofqw9ZeOXQktgVWeGjeVz/SR+91y58FUB7VYmY9P00MCcLxwhzEC2QVZ4Nf26mffdr4QP2uZO6//DN3Zl31pnoiIvwZVgzUuB2XETPx7ZCb6sUPR1HfnNVte+NoEb4fZ1Jx5Yore7/xS4kefhdT8CuVzHW7yvz0l9n+/qC9xzzoaH1/rHPU5IWTbPH8kToM1XW+abyzOYAE85foXu2sProSqDAHDA9xJfMMLxtlMfdfLkq3T//8hf/OW/eKd0/xClUz/9ez78GFHjWGf6mFDXqyKqJLugCTlX6o8oB0E37zNJXSdvpzYjzFQtzEsxMhG5iJ2wwe1IOQg0oAijKCJHo412LvufQnUUxWOUuXfjwHvuv/x25Cx1Yv3MRfcvGWlzKqnB2cah9gmfKIklJfWOB3E2WdvnVCeVLPhiQn5zKpx/R08xHs02UGPErc8xhg/44tpu5AwlBYPLmNgYmCBtnG4DnCKffwmsGrA1gJucIocy86H3lFllc9x7ngN85bTBMSobzhXfPhiieCspw/7g4HeuhEZBWoOk5hmFUXabmF++NNrx1F7kn78GYTIYaAqe6JEbUCSPg8sx+uC6djkhgT/9Us99IzyGPHKZjbwcyAoQOR+8LF2DbXmChjrPYcQhY2fYUblXb3KcqXa6hfdnZrN+ArYuiaZtHSoGaW+cZfiZeoPjyJJ8dZJtJmX31vK/32TgOD9hCr8pdZRaZC+zEilN1dAU8CQpQLbloJuj7987BDH0rS8GDa/osun92U8zS5NwJZdpW5rGJnB3fcc6SIBXZxY6pzN+XQfXJ+ju3tvu37u/PUj78xkXevBygrgEMvNtPt9FnM3HPi798MF8YJrjBGdGrWjSScuc4QRUEByqh256oY4s+CIHtByC5NSvDRbfkQ/clW296iadMFCbfTKcuE3VXoZKD+ggvXTsS7532llh9RWOQUkQZP/ao/DA/rUXDx93tq1BD7mmjNkx+JTGtOzY1yCg2wV6GWGW9uBkM36X3vgKIX/0U1Do/Wro57O8IsSMWCr0nWGvbAh/LGB7M7O76Wj6+pAzUZK0Tx722D24e2d76G35Nlank8JbD0OcvJhBbWwvIV6Xc98+SsCfALAv2g395C9ggO5YVN3e/Ca3nqRuDtWZ3MRb9ehKBzZLd3aZTJAxsPnylQVtwAl+uv0DvWQbvrNh+uxpbQ/0eBCIXvMfdFrgYDn02o1r24Xc7zJnkAJRtkpj5tFH3i9cvbydT31Lx/bZ3Y9e9mnRx4+qB7bu9CnzDsqji/TIKks6efLkG7R9JQHi5QR9AuU+iNCAiI7Et6Ue2ukX2N7z5iWugkL9oP1p733wwfZ+gjWzap5uRV/QLL/7EmF8xK/wzo3668rgOJ9XUBee7vxbdtyADC7h0dGgFTkjF+e1OdeTtSNQFaz1U27RnfqJwDTD+Th8uv3F7doxmL6Co8+2XYTs1WV7NvprV7ClHP8P1uP4gn7aLrZvZnstw4oDagPJ+kJ1OonBl5J9Mr9w9KqrYBRc7Stbn7gDU/BVeuvfzCQmaMUbPiHtk4UnWz1cQB8bWCufNvFe8C1Ye/fdW9Upumo2kC9zXv++45f8f/07f+Hv+DdD+A9dOvVTv+Pdj3VsFI3gdeyMrc6U0CvwCXw4pZp2mNVlthBYJ1xGTkBUIeZ3KoURsxegL9rbZwEwvG+TjgDclzBYrgNJGxwFRZDqBHJPUeUpQ6sRLFebcu0EcqQYAi/K4F6qtY7irgmqzPYZGfgdClKH0ggoKN9ce+27eTEWjgQeOn/G09k6Djk4SdrTgU6wFx4kVwkJHkzKWjyDd4AwOdcmqFM293ON2wmo3ItjjzNeM2eHjhcCDNax1CT7DWJ5M84y/+U6+Qx7ZjaL4R/JtPDS6voDahTfaHuCpHZC6ubcrImsc+QM1J9ADW6FMNfyX3OuODagP/AEH0aWdeQNegcW/TDiabARB07f2hHXgcJjOtoGZju+aHRCNkfOir4smY/cq1+5AEYDDh1V7pGZj77fuH6zutkl0epDyqqHVzsvBe2H4Ht3FNM+FPbjntSf486X/n+UDqWPXa52FmSO8n5e55og7cHDBE3pFDgs13ViAjajZu9U6kzAvi+jrxnZZ1Squ+SUjEfze/g0OhmdDn8XjxkV2ZC1YMynZWzY7YxN+KauBA8BmuCMk7YE0afkdme9RrxkyGdoamwkuU40cFycf/mPfKIXZE7XAh8ecOzsgI499qV9eqlzGB2dYJOzrm4SbNlnqwPezQyho7LaJkf8s6Q5AVvoCgo64H4XGY2R+6sXCUrTcT0SrPouZ+i07Hgu5U7b36p+2puHI8YfWEbzXioPWPXhgR1nGe8nYDvdPXLOfbtyvaE/wLpMZsnz1PkEZEHjFbyfho9Pcj+w3ReEnDwXPY1vYEsvox8+uXT/yzsJ3B72oQj6220QOsvA6sx+4L99Hj4l8HydALDfCU05M0O8gpfH2uf2Jni+jQ8K0vkXXU+uzlTvcaoSmxQeNMhIdv42t+TqvGK5dkjOU59f1NFbSqO3zmcbxOi0gK0DkAQJBt58pc7WMqJ8MQP/c/YeBccVsEXkDUoFCOcTzJ2/dKnLdujxcIEX55o1uh8+GXDPzE58DZpSWcD8onyLHgjWUt8LbS2pXkigdSoyESB2q8tuOwZ0DdYSIPgupS0LlkLtLfRghBfgdlbNa3SCM52D5wp46Eq31rgo4WVg+9l31wnWUqbBburQX/cmUItMGlgEn+A1fgleVHeC5fYF0pJD/oFBV80AstG+kDqw1BGsCTjxCV0NnsOHBs2xP3ZsIPI0vOIP8MC2kk5oBG8P7HUGPj5AgAXvFTAdbMB5cvGuPsHrSIdm4iSZPw9MuArYHkWv+SOrZEMvfdHfGj6xQ7NtGSxlcMNXap/PEPSjw7kZPX6+gf+1a2nDS453fxP+prmDj5o2Tv2pv/DLf+H7w8QfrnTqZ//gtz9ejJ0oPMqRI+SXMWEwJa1jzLEdb/KcU7yoU5V5DNsshkvtHMOc9W0zSodB3mnzjDMCL3DWiJkD7eggf/ABt8rrXs7TVMpBm5DhPAJ07L293ZAQ3HTYykMEehRlysOFghjNKNflEiPQlC2dDdjWDNsEAXAQZOoE2tGhPTfAkGpMFFM74edSyHZI+bP/Q9GlvJ092A3O0ROfK9uXVhgAQ7/0h5jACIU9znU0hj/BRYCpE1llR0aMdwwYL2X0rmBkRnJxCgw5hjobyqdDrDzcE1xhqLZDD7za6RaNhcvAWjJcTgYvi1PuH+Al43cDhVwD08e6BdJgI1MnVv2IIZLfjPTH6VRndj1h2J31IidWp4zR615Gm01pf5bG6a9A79R25dKV7aYvHVy+0n1gliq8R6qBaKo4cmiChRo+W0A755IS5AD36mqO2p9Alh3MtR/8Wwk5PS7e7Ue5ehMmGDhxUka83mVkZleR6kt5ZUBgv49Ztkt1sBN8XiiudEpHoXwzPgV/wUlpSDu1rTjuAg5WeEounLKXhNIdsxE6Vp1pO56UbXAlsMqxeo/e6r5OfehBhmuCrs6oJDvCRTF88jRw6U3SluCKLkoc+5qJmTrBN+2tN/UfOia4l3U775LoPT+z5G9E39ePRI4CM1hyGI4C9fMCQ7aoswiczj4FF525o+VJM28X0kmpT/Z0mz/gF/oqjmQvJD0VfPuEfQIQS6Rw73Jo6Jn9cSlDV/gq7UQv8c3Kg430Jy/MsurJV2nQcmXasHzpKfIzuXfKDJxgDAmp6z1xZgNfpxxedECY+2lwe5XBX79AsNPz6mFkmsANvwQ8vlDwMkx4nTpvMkhU52Tgnwrune0Lv05ZsYgcZv9S7CC0dV/SxZUvTBYIuS5wyrnASGB2yJYq7RczeE9g1c/jBV5n2cIjspa7WtFOe2yG/C052w8FvomFBqFsUU5dS6fVr/3Fq/SAnxaAfPL9T/quMIGVYORgA+GBlwPjYVrrbHuXLW/e2C7YJ3f18nb68oU+uNCXIwcvOusVHwYrnt723jHvceOjzNQL1L7+9a9t73kJbgJMs6J0jBbyewI1g8bZB737j+bp69r3RG/7AfrYZWePqsd8Vmxsp7f2vPcdXlMCRu2SnAODbfi97JCNgt0AZbex8Z/RgfDJUuid2192dtw9+2AbcEVn4WmSooOf8M/RwyXlYW04uhM8DbDdF2TpR+Ckn2B7s91lZN2JktSbZfLYcPuHMCi4VDa5j9cuwEXgZrm1T8jjXWxCH04vpt+Y1/3gG9zYvD2P77xzM/o0T7bXBkOPfn/6GNs39HMkE96mDP8C5/i4//BP/uKf/Jdz44cynfojf9tPf6wjGmeNgROoMJ752O50ZAdlijI4UrzJgoOItfu/KI4cyD1GaAmShknTaVqieJJRXh8EoIyBVwVrjvB25cS8CSB3+IE1w7gJ1vrYdTKn2IAtvCcA+PSD0AKT4oFMmMV0ArOR/Mkzg2fq6MTh5LFtQVpxCF1qePAAL8agEmxSoDULlQYbGLnBKFIG3odXUvQe3I+VS2qnHn4Yba9OtcFbnY5lZUGyTmX4iO86swnI8HnoIq/e63157jniZzu1XJ/ycELvOIUCOPabYbQDjqOY8oOr4wR4e6AZXtAV5+hRt+V3OA2WjCDBqqOBA2TB3OEFp+rZXpc8bO7te7zCbzJucPXMshgsRxc4y8IAL9foZIMpHQhnwKEGVmWYMihWZwV0g0eu5c/o8NqVa51hu3plNuwz/KV3lru0S5bjQMAYxwipmX084v3wIMg6QrK/51ozQtQbps4x/6+n9RwXzzXhGt5xsN00m4DNzBed66xuZGBwJPD0EXgzEjoMT9I57547ASYnxak3T0c1chxaOvMaOS08RzbkZwATxx3a8WYtG4MDz1UWv+guh9yHMuIz6vxyHY69x4/swZJy3SuZ+83FA2vGt+hQHQUdtQk0wD3l8Ms9eMGxg5TgQsZS+Qe3/E0nMIMBHUYDTgFFcOjsVsrLZsr6oEFwnIBt7K5wglOcTz8qbplRef4QXQTYARxcUrwBWuCfiiw8uCUL3Ia+4Qe3oIM7nfM+0MBG+ZN0MszTyN7S24nTY5dm+V+bFXvyLDgkGBuE+7435VvXwObx4+35kyeFlzudfTmRwOv16W1L99WHxti1gO1N/C56MP1NyHgReHIDOwEb+UWOZpVOhVcnQ8OJyKDBaGA2cENr7p/2RGyyo8Curxxxj5xzbNDWmXMzaiuAm2Nn1ugC2OHnIYc/Ie2gX1KXMOGDP9ELVhL2cAHlrXr0dHXKztH7+OGj7cvbt7dPP/k0xzvdUM/vNDCMn/HwSKjqbKM+zuehbn34wXb+6pUEzaHp8sXt1KULndUUaGjr1fNX26MHA9cy6O0EhAIxD528n7o/9mM/tn39ax/Gt8yn7qTG3e0nV7BGN+E/+l99SqrtRVb0u3quvN/BT2ITXblB424XAqLxSdGHwmfPaSPH5ZekZeuWbPlm96JJ5bVZ/Htf3u0rNvhu/VP7n/ZjY3NePNw9gNG36iu4yQbSZFbcU07A9ChBn7JkCLVudxHQk3n8Llz6lKgHGINLcY4to4H0K8/Qxkq1gwfd1hCYa7Ycb+mQgaq+Qxr+zUqAL70IwAW1/MKyQakw8UibIQAPbT3SPyhy7szJP/sX/8Jf+ust/EOYTv3tv/gzHy9HLLWDikJwTjpBTl7n1UCgTBHJOxKSTouCOLrP0VFEUbR6mG6N3BMdGbU/8vHVp43Eq1SpW8XKUUAygVvwGFQKr46ZPOOlIs4wl3EyTEs/FDcjrgaUE7Ctzn6CgoVrcFv4xoII7Pkz7+151mlc2chJGdZEWRgxZROlN2hdhhXkqHoDluBZmnOsesM3dDEKyk3B5j1Bu6EiLAUpbWeNlG9QQ7nHgFCpWHGnWAk+q2AUO7nnAtKdlrafsoMDr275GtxjMgnvBLoVcUgsEtNSrjvqUDg+HTzeClRnWXnu6+Q5iMg1f6P04eceGA9vg2d+931HOohcIzf1dargq8/A4dFr4allPR8VvnjhcnQuDjK87usB0qYRkWDMcsnat+V4wfczY6x9NUcCL8c+lZTr5KVTcP/S/rHi3r/g9+WMvq43ULt1693t1s1bvc/4GTq65INelnfhY2RkppGDMSIVWPjouL1dXQrMqHJtyqdTnEtHh9HFWVJO3eTOZlV7BIOrk8Kf5LS/HPhyluT9+Mmj7suwodlGXPzFv8o7PIT7vKLEEu/+ImDBkw5RsCNzgoK1lK/zCnwtdPAFL3qlo5BzjV6q41MxArYuTwXHBmvJ8AR7nOYsY102ixK+rzZ11LO8he9zD5wGRaWZTqAjdKZNfMJbvOeDBGuHQBk3dlxfBVf6RjbgHGYY8rtMSSp/44i7aT2dxWrfC1jNdjUHdgPN6tTM7gjeBHiHdosfO3vV34KR+oHcCJc6e+VVRfZOnbuQDv78BDiWGC2NCuja0URfLLtZsuzLeKMzz6I7NlfL9iearXv6jH983Lf1P7x7b3twJzlBgaVpe7DuPXrQPVmWyC2FPnk0X2Do++GiW6g3c/b6pBfmvtmevYne8T/RQ5+wehs/rJAlxDC4gdqrBGoN2Cyz5vxN+NYvGoSXL2IDL0KHJyxt6vdut3B/e/E2tL1JB51rXk6rjMBw+TkBc30MueSMjF0bXxw5Kpe8BrK9D374tbZfzP1c34NOQUDflt8BjBkXfcjMOktLpzRoMsC3Zh/cCx8FIoFHp9jGrXduJaC6up3n6+JjeDR6efHKlQZnPr3lfXNnErBduHalQahBkhlns1BffPZ53+kFB3z0FOhH3/xo++ijr2/vv8ufXK6OQCuucad5fGQ1k943SJhA05G+jt+Z/gC+w4vhA1Z28FX9DNaHgGrVmwFPs8FWjrWR8Hd4b7Ik+hX/1CXAA79ypstLG3Qe7lfDB3ZtVk5ZdfieWRV72pk0fm029s/qy7Q3M+QC2m5nyW/yYP/9GlF8iQCK7Mmy2ydiB+yjffbuJwXbcG8sENrwhn0vv4h/bBHstQWrOoBO/Wj+OpuX8jNwG/2azG8ENt+ec4woH7FBe2+3v/b3/Mm/958NtB/adOJf/N/+D95iOAY6YoAItntkjKzCGMQyfIy2SU+nhME1qhBfJ5AOwcbZcfJR9HTEOCGwIBRCXkKgKNUV9ZN1GJwio8U1ymJZgKJReL44LaSNOFNON4LSsffbaDqTtE3R4fSUYsUBEhynrWqdAsUmpFwQLFVwFJ2jSbARdLqvYTYGh47AvZDoXQBDqRlP398TB7scBp7AjzIpB0aABvY4JPGOkaE3XHuKttPYcs4FLnTlra8WpNzZc16DkGDp7HTkFIpylz/BcWV4oyUklcbVAaMVbM4gd4MyIvsvZQSbZsV2Ze3V8JnR7n/OCivXwJ6nmDgCOJCZYHA6ebwQgNiPsWb+6pgEk6V/ZCxA65KaYCv8pFfaVBdt6nFEprAFHTpP97svKs6BPoIFIbQOzuGpzjP16Kjl9uoq/ocP1Sn8gWwK0w10jeNEe/BK2SuX5ksHNux3b2Xrt4k6MLhVXwqmkp1UdOjTTu+e8XXRzKnq+PHsUDcH8lmvBunyQHArPLo5GJe+kb3N/w+3737/u9uvfefXtk8++7TLOngHf7ORZtfQ8P77H2wffvhhRvdf7yeo1rLoSEzaHTucwwOJHOuM0+n3Mfo45QYWgW8AgN8riFS2NuzegDvca8ez+wxHZcm2S6Fx/AKlBks5NwtDdiuBxfaN8uECB20ItDrTHF7S7dGv2HcDZiPzdGapRy8kv+2ra1BcPzI6DjfvNgSn+hMeWF50XDSY8TMbOYOB+L3QIAh8G1i+bOChg8cJnkJUv0HpY/BdzgyMPugQ/OybOpug7UTqvwm8dvrJ69uc5RFcgsc5+pFzM8QxlnR6sWv4gpk63UtGTgZDodcH5y1jCZi8quMEvoSmzlzhOTkFN/g18E4gJcB5/ia+sMvHr7aTgXU6+cyz+PcM8tAI74R527MGX7FpvgGvg+8MlKMvcAvczpbsvJZyJTly7jGZraQOP0t/qxuhUZbwaulF9yDnWj/BFX83/ooMbXx/1IGz8gETe4z90JcA7cxy9H72V13cvBzVaz6u3Zh9qL6vyc9o0+Dp9u0vumzp80pmqb0eSFB+8/qN7kV8ce/h9vL+4+21PYKRg5fmnkpw/yY4nUqw9u43v769myBMMM4H3rt9Z/v01z/Z7sUG9ZVm/W588N729Y++sf3ET3x7e+/ddyoPNv0yBL1Cc/1t6A0v0TTMkZ3y3aUyPLZEN0FaP0DPHkwi5Jzus/U1S+V9aPY61z8Fb/7OFh6TBLaS9N2KOXd/+Jc20g7YnuJkM525jv6RqeVMeyEFSvwXeAYHHqa4b6BoO0bqNgCEbcrMBMB8TkqQZ2AmSMKX7333+93/+vT509re1ywRf/B+30NnWf1p2mLn4gg4B4U9AIudBD47MaASxrJTOq1f53/slUWXgZanhr/xjW/0oQ6/ydeSrj1vBi/UZgLjnKQOn8qXdKWB/TWPXok7+L7Q/qf+vr/77/uLQeOHNp343/wf/vEEbPP+E86jI0yRqw4nyrecJeUxCuzju3tnOo5xDJSz1glZVz6XQEdn9fJF6gUmY6QYChMOpjlO0LQHa7mPcRwtJdN2ZTZoRlEwWEdo5i+GweDzu4/S65B1coGjo4fndJ67w+j/jjkLwEbXUQa0MSS/KSKcPD1ktDFvPU8Hk3YpaxVewNqOa40mp6OuUebIUIykO2uxaIlSCNYoT9+fplPQoVOctFfjDZrzkfY9uKuSBUW4Ff7wpvyBO4JK1Bh8UK/ila/JDTzcmv+SwutcLL0yJpgdyDWvL+lI7+QenDMStEQeqyPxR8aOOnz31n6M6gAcOY+WD+g0OzNqjGOCNvrh3M3DKHyXUTv0ONsGGcGhTiiybDCEz8kCQ8AbnJbWkdMsEQiCOTI4tlg7D8dx/TsvnQQ+3epLJaOrXUZJ/QZPEE+loWVvF4RcHyjjKEcmE7DBdQK2nZ/h/wRsnPcIAs5w48A4N0uEHJyZTEiBOfjSQ7hrWxDyePs0gZqgzff67MnRGdu7tgI2rwp45513t3dvvZtO470EcFfLy+61KjOG9upp6NJWO4pc7wZkM4QdQc8rCcgXtZ0J2/HHB4M1MgG0/EhmY7md89CtfGhUn2zJw4xUdV1gkd9krR45oHXxsLNrsZ1p/3X5piy+Fdck/Bm9ONIN7dBXHUrx07EEZioVF3Jlb/UDq9OkR/gReHCvE1d26RO7TP22xdYFghkEqtdgLnpdLdv56rRvc8+9N2nH7JTgpwEQOlMAH0sT3cvv7v9JLi/QBR96REb0IEeDhvXyWT7SLFc/nxRczewY3Fw0kxpdEJrjageKLRee2gOZc3rshbqnAuu0V3oEqdpZcBVwvQjMF/tsWTz0BGCCNW2nHlyCZOkdXMcHBZNt3oMWXqmz4169QGv40YAh9fC7dpwyLYcHkYs9cAb5ygpSPOWn4+zLd8u7gTub9MdHG1hdTKBgRtcWgL78OjYwD9zEX0d+/L+gw6CaboHD315OoHcrAxpD6/uf3t4efv7l9ujO/c54+kTXSfp69fJ26Z0b2ztf/3C79v6tLmk+fPh4u/PF7e32Z180yNDOjXdvbd/49o8lYPv69uHXPtiuXrnElYdfCT7DO8t+2Caxp+qxnHNMKX0p0NUQNmCWKXrd2cQEXp1N3+2NL7HEbFAUxSmI9gdLRxKw9QEYM1vpy9m59vCfPnipbW0mOBnY+oamyQnL7l5rY39lBxHJ+PVlglLfCvUd47sevIkNNHhETGCii87SIw9szSz6peDwcvvsk8+2O55aTvBt0PWNb35U/vg6hbdJ+G7rvcDUT+tTJbZhjyju6BMNbNYT1bXd0NKl0ciTnxCv8KPf+tY3t69loGp/LTs2C9qg/5W9bPAlg7fxC2bvXtRHGejQhYOe4mdKZoD8qxfPXPypn//5n7cM8kObTvwr/9o/Ed8wgQ4FaGcTRtknRkCWuThEAscsiiQ6ZoCEh6GtI1iLIc1oVrA2y6CEKBrXmVEKjrHOnfJyQGmbc2rn6HeY7B6H0tFB2jg8YGAZNLjp6OZt4pNToPUoZEfZgVUY6uZ4lHfHxrHAcu8Q+seOMMRflSeBQcpzNpR1ZpVG6fsUWDtNyjSjQx1fH22OwtgsXmOK40TRfCYoI6XQ7imnLsNEme2b6dO2URqBmoCuj0HDE17hm3rlU3njfHDfT5t1DMXXzF3gTdA31OC9GvIkUAaWTkMn1dnK8Fb5BmrJAlJJcINOS6IcQNtLgw0A2tE47k499cm5o+uUbd5pgUeaHJzL4OE/2le5Gq765BJoDQ7D8y6TxKGp7F7LJbdUYIHf/R34SP8Cg5y6bEu3cj7opUbrRm5tQXIjyb381Ymqw8FxUtpEj/vJSle2ygQ/HZqjG8ose6CnC0fXBA/nI3sfY5+AbWwFHgIJPGxHHdk0YHtr5ulp39LtI8s+qOxrJOQC/9qDmeALXoOg47q6XU/nxZFpH49gu+gZOQXJ/F7BGDnTXR2b0Ste1zZ2OkpvqsBtBef4pExz4BVn5+Uh8DlTP/AbRMMjv5uLEVahF/8mt/PZ6W/AkmsDB0x6Mnohua7s8H/01EwX+3RNIi8b7w+BPJzhmkAkytB22ra29nbgl2Z2OaedvUNU3vvStG5PY/Wzv4pc8cXb6lvOG/CAC0ZL5K/4H+HgGr3vwwU5QqEB6N4m/ObFuvAKkJTPncOMlotmIXRoXvKr8w1quDr88ZfKgpBiEd/RrzPEHry0V+A5dgKupc9Z2gRfgNKgO2XVHYkNMfjeV/sEnkvDswywUqIDWO3gz6It552ZK893uYEaZO3564tVL9r7d6YBt5mZBmx8Fn4GZoPxdtLTj/LJ8PcAiP1LtkewAQFN3/MZ34d2uFjdsK1l7aO6fu3K9t477zRovf39z7bPf/2T5O9v9+7ca1seLnjng/e3WwkwLr+bcgnw7mcg87nXdnjFS/y7dryy4+sJFr71kz/RBxUu2esWnNiXYJduoVfSh02AboVj54EyO33oav9SnytgG5oNXpSffWsmQs7NoCDXfEWInlRX0j+/SX6VYG35yE54kEF49SxwzJIJ3PTrAizvtYMTek6ET9cvJUgNj9iNdn2Wyoy+fXp37t1r8GUWnH4zktooWeTcp9wETJ66R8vtL+ZdbgI9tvfNH/vm9mGCX5/zgpP3ngnoyJl/laafDa/ILIpFnz2gY7XO3lizmRRc/2umzbK4iaVvffOb3TNohpXP6yxc+uFXb0yYTL/he7tilmfJZu4t+XoLwwS1aTs4jV2f+Gf+xC/+nf9aEfohTif+5X/1z8Y2Yoii3RwbUCWfSIfAXCdgs2w4DBCsdfqQcUZgylqW7FJPAhFG2o4ggdqTJ/sm4oxKzeR0hLobcp1B2uMY66iT6xV4KffCTfAFMDOjYMaCk6H8yVE+vydgi4FHieC0nHDrcygygQRWHch+vUuIwacj3dxvopDqc6x7ZhQ6sgYy8E0xI+qZhdQpzxIfRVl7moz0G2Al9w9u+YNDZ9JSb30C5+RpxhWcGFhg4XkIKjorYBunqe3Br0GYS06VdZ6ErSEtyu2Yi/sPAa+sYGUdnlPo3k2lmWWbTbLTcQzOAdCOe/LwegU7dTrhTTvcKr+y4Iz+tMzeVjv7lhvZtGG4UYOkXksmK/KgI9psx8qRRYfoZ+U6VZIG1tKbBnKpY4akg41cXk4RfmVR4E+wI8BXV47+VVYKDC6lX73CHseEPkDo2HTQS29TPr8BqD2UfvoR3SCQ1CluRrEJIjxhZ+RZfkaX0QNX7ZHJvP9wsmVRe5y6bMnpmIFKmxPQo0NbcebpuGZv3yyF4sMKPCBQfAO/Oh08az94gJ7cM2LF40WvetqQKsPIzbFy2iVwpIs5w4PquvvqHtlbS7Zc7/ivCc8NFAu3sKZdZZderYtLZrXd1h18BBarbGHluvsN2PA4Tp2d40Xb3+2ZTrVOYNQ2k4tD2yOvnCaB1a8awGFazv/+4KLQ6HgHFXQ0+HTWr5VTqnIiB3WH19pOc3OfzUcvnNOllQU5zFeb0/GmnYAgnZ1buRddC3wzEu1wci2UDG8cc61fnmnbqRHag2yXczubQj6Br7yOONxL8Bab0cbS6aEkpeb/6nv4xh+1Pr1ma7lryRbtmFdZkVnaLi30jg6ROVCpdza66p1q64ECAZt3DtoH1XfhpX08tRy2Aja4gnkmum9pul+jid+y/aZbYywXpjMOU+pPBXBdOk4WVFy7moDtxs3UPbU9vvtgu/v57e3TBGz3EygGdL9P+sHXv7a9mwDj3JXL26vAuBfbu51gzYM/lg29fPVd71jz6o6PvtFApNsfArNpWFa6e95jaA9/0Kbv7JJ+cgO2nc7qj3KpNAOO0GUW0iRI+hr+gizN3Ans6p9SR7AmaOuDJckaJZfKK/DMrlmGVJePmODqSvXLOxa9c/DqxUtdziVos1jex/b5F18k6LrXQaItQAI5bffVLwhLWYGWgQO/48EkQb6g+04CNts3yGBm2D7se/QMoHzyyndcDUbhO/oelUjGQR7RDDcdtQpiCZzPtG+PRuprLamya7NrHyTAtjRulYY9i1E64N3POyCN73yeuGXNsqrLX+DSrPaduHf6xOkPf/7nf/6H5iPvf6N04l/6X//j+2cuI2jMCjHtoNMRhOMhPMa8d5pdY4/gOoMUZeBIdE6z5y1GEwWTBGvdcM3IwuW17NaRRurU8JM5EAUolr/cam6gw8HknPJ26TPtEKfOQcfYZTYzbYGtUh1l4HAGA6io1MAp1jgYzm/o06Ha09Cp+2m09QunDmt37Ltz50AaxIAn8Aw+DdgoEsMLbyawi9Gk3DQ/dLVTqClyODtOeLHPrtXbJinRPR4rsMk/sKrRVdehMbY/99JK/3QM+YM7x6Cj1/nDleOcJSlPxhoJ23tGkY1wphMXAK7goTQO1PKlo7XwjcOYJeh0hCk7T+OSMd74GgGecp4TyJIfI1/v6eoMSORdupKGM6El1wQ/aTg4jJwaSAceHFyvPoT/johowEkmOVZPAof+wrf1wlP0SOWndvsrGlQ90EkOCydYI9vBrfxochwedASYBE4dZXFe5fE858ngzrL9HrDBShmQ0l7xOnTQ6IL30MiBcMQN2kKXvY1waPCmjZwvWAXmIRJ104o/NkEuh8Cmciv0wi+v6HDOi0toqtbstNUGjiVtlc7S63z4MrTQl+GNY66kfMqljga1qn33VycvTQAz+KVCcSoPCiNJedfxobJ2Lf/ILPdWOc3AZ3i4y+FwDDy0N1gbfjSwQGfqsc9uWQhODdjAyF8HegqkGB3pyNu+08DwmwmyS0XSwCCWhEfL7qsH2g+e43N2eaScatqccoNnP8sXfVi8Uq6dV44jG34iZ8kCsJhpCuQIHnkEnwnuxo+OnuQv1wDpx+lTT3JJHb/AZh1rFg/cdsTBufvY/MFPG2A3pVB+qi9A9JLh8mm3pfVOtxAcFIfnpUHNwBkdgl3AqG9FJh2xwS+aBBYCA/3G8Hrvc/aMd4ho+3irjTdpIXYweh8+WqGQw9OTZ3Kv9pagIv7EQ3SWUW9cu7ZdSuDim6q+ImGZ88nDx/Vb3r/24Te+tr3z/vvdK/gsevg4PuxRghh9YNBMAHWh74S7BE6CtT4dnPb0b11BSm4AF0zNFFum5P+ePH7UJzG9EsQ+a7NBBkIhdXu5B214wz94Z+m7ApGbN3uOV+yfvvaFu3Q3OtcVADNs9cEpkesjtymDf+xIG3yqSZVuWQo8s3F3v/xye/40gQwdD77qmG33fjnvrRPo8eHtL/gnMqxAI9fIUF9uNkxQ5cXd+pMHfZ/bvb6bTssffDh72OytVc7A0xO7nbFLMNUgM7gPrOhM8PeOwtHpyBo/7SvE0/AYxyx5649uJFB759at7VY/+XWtcq8fCI70ffkvS6Iy+XU5NDD4njRXWSXm+Zf+2B/+Wz4OZT/06cT/8p//R2M/4xgOmfJFwc1iMRHGRviTObsZ7bBUDO0eoAYwZlbC/12BUi0lCHacnoCNE2qnV+UilHEOEoZShBp2ch0W49tnduynIgDXu48tbXM/6q/RbUekaaumkH8NNpLhUfj5c01QIdAcGJOW02/VnM8+joE7OIGam5wFhxU+CShVGOe206JI2nLCebo2syYDh0EtXNYo+Hgb49CBAxdOcVbxYhSs17VVeoJHMmMEa2azjEozGkpgpgz8GrDFIalsVNdvwsYQG2RGVoM7eEV64OJZfhfPHl2bgESb+K2tyjpwa1h42oDN9+Xmid21WVSwT3ZD2/D5OD/QtTq5dpaBV2yQ6lDCp+4K2Mof16cAcqdjD+5wRcPi/+RFi6JHHdMhKNrxapsppH51JbCklkFD8Z66Qf6gI2Z8+6Rt+G2mS2rAou3+Tftp5YA/PCDGgaygrYFMShVPTgweiyeUwI3UexPvCQWA0/zg0xS4eMl2UlZp9zh4MqtzT1G4rL2Gi9bWVjb41aZK74KLd8nBgU21TnFRZ3g393fdWdfDK79rh/QoGY6Fe4A9CZcaXNIJFwJkAr2Rl/IThE+91U7v517rqaOzxrPq0/gf0LtXKBmvV9AttTWwQlv3sRmUpfMfnAMw/MUPxQd/Npv2wp/uaQ1f0QqM+20Xf9puLgffZZ/Vo+KZ9oLjyDjn+Z0a5emqu3iWyy1fWDu8LvEGjlz92fmW/4dvAjZ19nplWXDu7E9+WOEoQfgbHqXBCQxbLPilDHhql8/JQ5tlyQlOnIMvMDgaRyqHll02miuOuxXknkDNDJIBJd4LWAQL9L8rC8GLfOhhBzJ4v+NbmP4X8DRoHR41QNUXRW6WDxVhl3groLIV5XICLA+U2avs9U2eahQ0eKr85s13+s3PW++/12Xal2lLtmRcnIOriQnvlfMqk5Pwx7e003tpW/Y0MqkLhjzN+/lnn21ffP7ZdvfOnQZs9jnTG0JFP3028O0DKmn3VgLGb//kTyZ4/Pp23fvELl4Y/rJJMnFM+fpefdQ6us6H9B6eTZCpD1h6UP1IkGeW6s7t2927Sh+WHfMNZqW83L76lHbtiawsyBGxYIanAnfyt9RqxUh79pB5qt0+NUH8teseDElO4Gm2sDOm+oP0Px6qgbMtByfSlvw6/YWHfd5Yek/9trPLtPFI8DRAwm8f0L8emX3tm9/srKcnemPsQ0doomr5V122p41ml878lsFOAPfszNs3H/3+3//7b7fiD3k68c/+0386Nnrk2KrcYczaZ8NprECpgVr+6jrDEHRTgtWJjEGHwRQk9WpEHJBi+VvGTUh1WAUAFlQmUZvCzl8dlmAkdRRtRxnhSjpHpesEA69KSsDFYw/Ykgpj/10nB3ZuDexdkff23dM+Hgzue8p1+HamMTwY3FNJWynb4EB5v/PXtuHatlK3xyg8XPfAZdE4hqQzwN+hrQ46SZl2LMkSB9nySW0r5TgigSd64NYRqWCsdeA2PJxgOrjBJ/iDqaMxbdx2cz0AW/6Q97aK65B0SHXmvT73Du20rRk1Tzs6NIHhLAH4PQ+YjPzV59DxrQEhXpb/R20fpTmfNod303m6A0H/K7PrYGXSyy2/5DZ6t1+DA1rgGvn0PhipSF/BYQ9waoeTckue02Tq7vIUwAvU1kxj0EidobVt73imaH9LI8ejcuTSgA1e+Ru+BJedtxOIjOyrrbFN8Krb2mi9wA3u3URvUJFzhdYSgYCF05v2yXrZ/vASnbUnsoJn6g6v027Lju1w2NN2cluNzTZIWrYw9K1OXp42kiuXcqMAer7nygRgKeVqD+VR+FMbHLxcLx4NegzoYi90C0LaTVsGEZVhMt4YQPSVBOXzDwQjcI+dqFM9Tp3iGX7Ma3R0sqNbks6zNoefsTtp0dtcPuD9jnvkOjxNFlQp3zLa3+vmNz5ZlTjwMnkK7zxr9iPX8And6ZDGB052a+kJH+WvvA0e1ZPkpbf1X6Fp+XH6rdzS98Frpwtu+LnzpzTSg7RH81YQPH44dYp0/gVW5SLlOh7Saefq8lt0U7ujZ0c60kAk9yv3+KpgVZrXgJoNwMPs1HTukXnOweJ7Fj58C5zN5rRRYBKFCDi8Af+dW+/2CwXeyeZTRt6nZ6YWLrMtx0TGrCblQgPjCWTgbPZmAraL7kcGD+7f2z795JPtv/mv/svtV/76X9/ufHm7r3MxeW5TfbfV5CgQMnNmhvNU6n7to4+23/l7fqZ75N79ILhcvTS8xT98XDkV6WVzeKNvqX1Hv+kYmdfmQjM+CNLM8vnk3N27d7bbt79swEbG5NEnpQWzobGDvehfiC+jSI6/gaOEhfVLgd/ALRfg0AF6940Jvl+HfyZGAtd2jQSjEtzIU1BmRu1U6HplNs8rjO7e3e6HT37zcNQAHh3YBCdK8folfgueL2zXI7Of+O0/vX3jx39iu3jlasqcqf6yhdU3j14HVmvP0SW4nzl14l/73T/9U/8MvH4U0ol/7n/8jyVoZVwRrGOIYIx9DD+CI3QKTzGXMXVDe5SsBp17/paBE+J0LMm7cBlXarQNqQ5rN7ypf5RE++t3nUMELinfNihtCoBVvBhzrnc2IMdcmlQ4DDWC3sty2MsJVeNKt7J7TsKLLgvXiamL1qlTp5Lc0UtoaJ3cnrLJbWsATnvJ/SWNcesop1PecVU8dVYQu2Qxze70UfzyNY4oPKmTbDs7j3KdUq6y7YxyBFw5dBS/vW5T2tbJdDYOPRxfLq5y7SjaBtrHQXSUW14MRUXevx3ntqONwDjeyUhom8B6Ojg8rBwCSpHqFT4yMBXy3+LhD6aipXzahKfz4eeRDsDjB3mpPfozZQb2yq7hXYMxSAWBOqTQUn0OPFcXHMfiuV9zUzmBmgBap6/dyuQY7BQeGHvdBhsp2EAr12sb8MzRNal0NpDQaawApUxImbHPQ8DmL8DhSy/aQSUrY1aVQ52gZX+isnSO3EbeK9A+shVXVxmyHZ7seO+6UR6kYDt2+PVvnCJ8GxSmfDu/0IM57kuBMDSUPY5DR5NyLT/6OrNZBj3xRWxiD67MqMDFAwj1FYED3+kUh2flAfqN7gV2x2nLfXDIra8UATPtqlObFQwFLqzdq72lPXpsXw3clMUTnYm6i6e5vPMUjNhm6RvZup9/O50jC7h2C8kebLu+mDX82Xnj4s4zcOHQQRHdyV/p2rOyyrWzLB7JKQ+v0am0RW5pq/ByfVoY/AbPwQ9eEwiPnBt/q5cMHuzU2e8OjvSkOu7C4vnRbIgO1oBC29WVwBaAqV/e7bLv0uFuI4uOBmxwQ0dshHwEg8p4+E27g0mZNbhElhLfbWLCR+W9IscH22/cuDlPnvq6QgINr6PpICyBhy86WP5bS7lyaU2feCY2YZ+218O8Di1f3v5i+86v/er2n/4n/8n2X//n/3l/28Nm7+HFBBt9X1jgBp0J2PA27X3z2z++/d6f+7ntJ37b37S9+2ECtisXOnspsCtzHYI+EdUvr4AtPOzTognaard4krYc2bxgzSeoPMj05Zd3mr3yhN7QgUuhy+uV8MK709Ze2wCZRifUCc3O6To54iy+xuaKw+jg6GFwI/DgAA5fxG5Uh18qbGfz2xzrM5/H+vKL7bPv/fr2yXe+k8D2Ue9VddWRd30RsJ04EV8bHt549/3tt/3u37P92G/77dvFazeiMz6lZXD6KmVGx1pXhm9wbfCe86jYq+jyT//On/rmD+2Lcn8wnfhf/c/+J7GRUeA6ScSEEgbJcKoIyZSckBga4UrjqAlKZzwOQ3K/HTY5NjNU9SXOheOYa0fXV1JhzjC7zjHMXcHCSqtucchfnXoSHDjXKatTpR6yOkf11v2BOPf9Pw5pH4klU0iJk3j5MllnoQ08YTW5fdw5t738A76/IQ9GjoPv6pB3etxPhYXTGNko1/HrcJmORB5HBoeBc0QXmiYVwH4IvOBQujiz3TkzMCMyjrIdXWApd5ye1g9IMm7QXjnkMjz3Mgfad14Vg/6eTtCsk3umyI30OC1B23pVhwpDd+DsvFrXF13+eqGgB7+Rz8gdL1YuHWAE+QYQLbPDSXZfKr/83q+1rmtDRlN5ofMAIzALQ33FAruBrXZSDq1kdDxgA5cjXTM6bbNpcFszitPmwpF+BBe83mku7HaS05kNr5dOTb29aPGET8uCH+/kPllbdlpBG7y0AQ5+LdQKqucD070JvLRNf/BEnbHL0YmpDK9m58mVUzKdbjvr90539Sa3Vn3HdT5A3J9gmW0vfXUOVgOs5O6bTL2+h6o6sAK2Cb4ConCr69HBBivxQ20ieCz+Ltnhm0Qn1owkHwhf9/km8Mi0OIFHLwKxvC99YxerHFjF7e34p74sG/H4kkN5EVzwGT7HA7Yp91X+5Gr4Mr/BbjAbPXPu+rIPx4XHlJsAU8fOpusX0JyjrBx8B4/R49UmhtEBsyVoLM1wTzvsBKMH316OAaTerp/KLl1VBm4tkmudqQxe7tXvJ7MlZcq76GoHGnitrwkd9cPa3+HN7G9yeRf5pem5H1xyvzio17pj68OfCfA6e5bgrZvor17tx8/74lfveGugdqnXrl+/kaBm3v3m6w0mN7yS6czp6TtNBOHt5599uv3qf/vfbv+v//g/3v7L/+z/s9354ou+ONkWCw8A2EuGv+jXt7zN9TOB+WM/+VPbH/xb/kgDtpvv3+xev8Qo8Z/o2PkqYW2ulcX5rz4aT5KXjxqafUbt+ebltz4d9dALmO/f3768c7cPNLEJOusJUk9cekDAPj10WZkZ3mmQbGcQAzjto8PH/RVZuUMflOqDFMmtvmPeejkKms6HWXamPbx7e/vk139t+5X/5r/e/vp/9V9sTx7c384boLJbNO/6pelXnWE7E95f3t55/8Ptt/3Mz2w/9tt/ert49cZ2IgHbq9i1QdTCt42BkWzQGBNb+d/9/b/jJ/5hOP2opFN/68/9wX78vcaEG/5hMCOK4PtkSwyFMVGqGWnG8eTc/ZWNZNbMCSfOwa09TMfzs2fTaXjXzMraYIirLU8F2VhI6TG+15LXSzOVM+VaOK5rF07wLcx5X4vrU2fO0QDe0DJwWmbPcO7oHQ2lA8xxhK0LRsvCDQyPUs+98mCHO3DGqVRZ9ywxrhoRfsuC1yr83unt5TjjCUzGsS1HNB3wUWdS/LRFLgvGMqyWmvb8cM1S8hrt6ESZkvsdleeoXalHpzsQ98SnBZ96Rx34sZxrtYomcINJ8Nf5uM/oluMcfNA4HVyD1JTttdR2XG2vk7ad1Do7LBm8xU88Ka574VVmpXVdKowdTv7rNeeuH+DvODWB28MR7JHNUbCmM5/j3tm2pDphXtKU3zvk5FlCHXnMtTmWnzk/XlZu2Tj5tqNM8uLfwrvyVV5HtJep4zrwcedP8tj84tfcl9ANbgOI6hzdAWvo/Qpf8ElWB82uz79J+V3ZcOrayh1FZmByKAWNpgNf8SG5s665BsfKufgOL0vjXk6LY0dHMPDheEDcWZ4YIVjtOFZb4RGeLr65zi+OrzsKtoNxebH0ZuE1qA8t5ROepYzcyykwM0x7yVxbti0vPHokz2PXVz6e4HE45t/yM3M80rXjecFouWN8PK5j1ae9vN8NzKo/cIC3oGSCSvJ2ccqG5oNuHsEaPtCfOV84DDz5GF7kkeNqf5bd93aSinPxXseh+W1uq1kb2OEBCZ5/Uvm06E7uPdfTjrt8tX7Gq6geJ7DxMXf9iPeTWkp89FCg87BBj/eSKStIAWb2cmnB7E1+n57BcB80uHdv++yTTxKsfd69WR4MgGP1Nm3DVaCjvzBDacbt5q13+nTlzVs3Gyj6Ru0rX+hJoKJvpZOzFDr+3x489Ve/pe0JTHO9fdfRIMVbGXATf/CYfAVmXgfk/Wye9hS0CVQFimsAQ76eyoW3jft9dyFfEFp7Hlgtk7J8Wus1II0unFE+x8iyfi7nZiKVs3x8LsGuGcmn4e/9O7eHV8+ehj8kRE6T4SwZ6JvFxivfp73x7nvblQTR89qTGdhNHzxBpKNrnqo98M/A5u3LP/Xv/Ll/49OB+qORTv3s3/zbP7ZUYg9EZ1CSEWTGpUFU7jVAwYAVjFCCxRTKUeMZRzgpSsg4DsxZOeUc28ZRPorOx+HMfc594C68lqMxGrOkI/hquVyT3IeXPHWmfM9zL/+g1sxgXasu5HfNzWaqphxdi4ZQavf2as3jGAefA8iU7Z+jOsl1hFHKGbntb7iP8XV/gHI0sPWmvmutE8XT6XuKVZ1u5N8dZ/FJufKJDNAf3sGl4HJ/Otcpt5LzwmY4OcLB7Y6ObCoNnHH0U6d18UdabMk1l8eZjlNeeTpxbXOw00mBpyouDQi0DlytlN3Jzuc/t8jpWI4M+5dzabiV47HylTG92nXhULb4Ti4W+3WpNOz8XDyVyzv82e8d1V+4zXFdb1k8SCd1FKyNg0uJXf+OdBTMg2NL2Xlg56ithc9aFjoESHtH5PqB76mr7OA0HZqjdlenP7jvzEpyfx2XHRqNz/Whqe20LeeBkWP+HzAFlcIqqOPyjvN6SrW63YJThq7SU9lyhWrSBJFAkeEER44HOul9+OS3MuM/Rga52DKdHcnRucZW/ep6+TSydM396mRxP5Jh4SiX8tXfXMOT6RA5+X0QoFm80J66+Fuo0CljnBWf6g9YevCkYDZt50/RIxnvZXceroDD+Tquc7BX6tnRz8ItH+Vd19SRF/wfTAN/Oj66WP2t7u76hR/H66U9aPSVQXtyX7nRe5376GV9zMpgkVMyIOW/s7YPPzQiZm9g3Qsv3uan0jjXQCS0NZMHOI5lxBE/i/NesXLb86FObim3Bj7qKVt7SCBUPU3WjwjaBHA20a8vJ3zhlRd3704A9+Rxyvj6j1c6PW4gx2eZbHj08NF2L+W++PSz7V7qmv3VPrqOB68v06aHDqIwfRecp0N9SL5fBzh7PrSfCtxXncQwQWGyQtDoNVICSjg8TVBpPxocBJXO+wWTZPf6Wan05bOHel5p4ZUcfQHzxQsN2NbLy/Ud9LV74jqJss/KmwgprWnf8blXfIHrKcyZtBib8SLrHcfkZ0/XhIuX++4ZLjkK1Hxa7fHD+9v9e3f6JQnHV7kvACaYSri6wg74VT6RnqVPtYwbPp27eKnyfZ6YxKSNPLjPRJH3sTWOyVHbL5+/+A9+8Y/83v9dBfAjlE79rt/+Ux+/SodCj8uanDCImbk5mo2aaHUc7hiN424Aez1n/uv5odzKExDM6GjKT7A2DrS1R3+Pfvt/Ad0Toag3+0bGCUrLsbTjDsy9YmFJBD7Odhygxo7fa9v7b+fTYR05y+P5kPbzg/M+ltXriDN5RikzUlmds/QV3JI5ERtX+43DTsFf6EZQ9Q/OM+XUmxHUOLDup0sqvnVEgoCZJZAcey8O4bgjlUYeA2vh07TXXeno1hGubWeHtWiWnUsNBHo2iaG50Hb2XN+vLc1xsg57Y47rb1La9n/k2LNOx0+56pgO8aCTwA7diw9SYSYvXA+zJTqM/HMNPYf7yU1uNw/9C7Z8FICl4+sLWye4VucQ2O9t4pncYC1H18BaOB+fdZlAbdpy+ziM1bmSqetsaoKvo0BkZXgsDi441ZuUr9xTR0rp4cWq53ePxxMAc+ae9ouv4It6to67Q/Nqd/zFDAim3vBZ4dFhPmdfVgys0rnzEQ/heTQ4/AEHvuPctvIfWaq38pQbug8BG0xyUdBY/I+Xzb3yk8/TXrIa5chqlw4CKu9pwB613a+cCDraLl7MUb0JxL+K4+C5H+nBwm1va/LC+6jpwWPOj9pwfeov+AvG0jF8449mlnd8lKU9gczxOtLAO2pfAofuV6cDo4Ga89Rbg8Z1nKCa/UcPIoOFy/BhPXwwf7lT+NPOyPWgI3Rg8bO5RVsW/PUmAmmVOX7uT1srqJaPBg4rT1k+Vt83QdIERl6O7sWtAqW+rsO1/PaqCsuMvl3qnv1iHjL48osEeJ9/liDkXoM4cOuHw6e+WSEZhraL2KN1JkHT9RvX+zH5qz6jlYDk5Kl5AnOt7gigPGkqgGqw2HeATrDmPaCCswZt61p+z/vfrJRN0Mbn4xIZjnyG6+2j2VrKmKxBu7oTrO3tJlATkAlmBWzFJ7nlen0CtQnW9nKCpsBr0NTASdDk1R4TTD0O/x4+uL/dS7Dm+7leOxXHVHzoQO2NDkVfzK7hm3dQep/fxctXE+ie72tH+v3eZ+ERXPf2BIqzt8/Rqho+vPwf/l/+3b/wKwH+I5VO/Jl/8O9/S9GNkKYD2TtyBkJwlghzlMbQlUneDXGcwupQjjqn41n9g+PrtTGMub6c73IiUZtlNGnzxMkj50xwq54ZNkf3GJ3OUpnupYvQpvIY+6pfB6KN/F70OTYVr3F0HQGFvlEKI3hKot6AVW+NJpzDFMy2o5Dz0MER4SvcBF7w1AanMwo8e3EENouOfgUhyidY64uI0/bqzIywqvChr0F0svZlCa4rcHCureN8B7807SPg3K18GRDjnA4ThcMzdAxfRh5NOZD5agvMNSuh+PwXBxScPMLNOefidD7K5Vfxwrc9YC9+PQ6+7mutba52Ge0Of/G6sPylTGUpANnrtyiZp03ym+BOu3MfX9cMlXKFUSc2sKUVbMEpJ73W9qoy4LGJk5GTt3KfT5B9rnLGG3A4xRl5HulZ8UnGO+mgS2QYgJ0RSn1mcLifvDbTq0c3tOcxefgZwY6j9IUN+xCH12TcgHSnZ2jc9xFG/+pMk6uDO5sXb/F7/T6e/ELz6NLgir9gL14dBUUyeF6vEvkGt/woXngkUPDbks4aHKpSezk/duA1KS9ezUi5nXVgjFwGtwYCnDgc8reCgeHzcdrH3rUzNhcAxXHobfmdFr7oELBpb9cpSVlLL1NufOWiG3zFXAdv2h6ery0Wnd0AY29njhMwuO6vTHZozn3XU6b3kobXO069NH7RTDnabN2ovuUe/uD1V3gh7zg7ouVoFgzee8DKlwZeA2QV81/QUbntwZs+dhUhwV75t8viQAupDCo9Wp7jw0ZOuY6+lMebZ+lMj+ti+ZIy9kG5X38Z2srHnd/L3lN6luVCA7g7iN7rn2MzO9z5vs8I51dpLKz6IHo0ef4mVQ6VR3gaevtes9j7ufO+lzwDa7NVV69eyaA7QVb0+VmCubsJ3MwcmenyPjBvLfCFgJnROle6Hzx60gcLzl+8uH307W9vP/sHft/24z/1U9utD7+Wa5fmG6MJQh4L0JJXAOLbq92qE7iVVfS1vjTHvtNx198QPkSUB3NOp/CCdEtn6HYP//yn1BTNf2/DpVyTlR3eGOyBP758B4tRAztH1/pgFJhpp7qfI2VgsWdPR/fim5899tDB7e2z7393+/53fm17/OBelHB/FUdtc3xmZ9Tzd/qUp1nTT169vr3z4de36++9t51K8JaCAR37fZ2GKSsc0vLyGWhJ63/tz/6j/9DP+vWjlk79zO/47R/XuEKcLBEaIcs6G4YhtRxFjxM4MshKomkZxXIE69pXf/ewX/djFKQGtOeB7Thl286hvanLuBJvtKw6DNVRA21LeffquMdpNTNoCrXT2raA3XPr7LyYe3O/R/gF1iG47LU5l+vsej+wU6fX9nZXcAPG4okMX3DcY/Bm1ryNut/X1GGl7tThRIePx+vJ0mpfeXC059q6n5PpZFJGuYUjB1bnVGOdok3q5bdr2jzKw4sFex2b/bkW3gGV0kcwdmewcgpO+WntKI1l99C7/pGFdpLRsNrdb3+1nf18pZH1XjBpDDe8W3LbeXEc/8NyhX+uK5uOiNPoDKV66iTbw2HJey1fex9RA6UFMzDmnI4e6WFlkJuHTmcf8bo+94a+STlBUw5rBrYdRTK4HGYddDu7FFR1x1suEklA0B1tvkrZCSLo0l5+z23I/3s9qXCbpgwfgK5DJ587I9vR6zlfdo2feCCAONLT6nYuCpTLh2TyK/2tN7YikGsnn/uBPoQsPABFZ/7WlgbXi9Pe5uCi88hx18PWn66j5Sc7nztTZ5V1dMh/h7JLvkdld8TS9q4fgCd1pvkYHHWOB2syfFdu3chQWm0M36beggteO1HB2A5vJfWPYK92lEkbBx3cZZGBi8/1rBmyVR58vqHwjuFcW+zvyL/lj/CGD/zmmFwOl21Ny9/At/UE/WlPM2v2LKWnQv75TS/WPl25/AZLybaj3cG5+n4swbWADsn5yg47nnLKDk+GPkVWO2g/yCZ6Q8fN1Jh5e/ToYWfUJt/b7t2bN/0L1O7fvdtZuQabCYDhDo4AtwOvCxfTzskGZKU98C9cutj3i3m1SF8hElw6wErAJlib2a45Nq/ZrCfe6L/PdiWbxfIWgM40CegEePDoIPJokGTQ3sH/fr0PgPSeyYEJkgWa9ReuZwC17gkatf8kNNrrhx/aJrOZqZugf2Brw+8cd5jdVxZ4T5+m/sOH20NfV7h/vzjHcEZE4cnyN9W5E9HT+B0zbPW9CZJPnj3HM4yuaENgX9ihBZ47jaXv5at/6t//v/17/0WB/4ilU7/vd//OjxcjqqRJ9GbyBAcczpSJce2ZkUhiLp3g6vBrTD9QvyOW4X1Ty/YaR+YGYzlyBrWUlQIHsANcf+pGMM7hfBhF5tiyqVJ7C47d6HjaCNCIfl6Uqy31hqac+8vv5p1O730pHlApQLYUpakz2w23hp3frtWYB8ako6BAm/BTZshBwzjx4uG+UWqUT5DWQC2/wcbb1Zl1VJq/Ou/AW85y4T5OPXQmeFgBG8S1CR+vWunShXpxlGBxEmQAl0k7/u3glqyWDJ1PueJd+EcsOqTyANz8r15nmMYZK1e+wxl/dtwHSnIP+7WAX+00h88Hp9lryqV86/Vk0kKml7VDTnOpOOU/bYO1coP0/PW44Oa/4+3i2/BuOqq+KDMOdWTmEf2Rx+hI0E99Sw2OPd/hfKVDrGHM9z373jTw3Ut5KMDH0gl5+p6g9yNqT7BmhgrWHUXTj+QwfKd50T2wcJ7+rKfx6ohfjlxWO2WRujmZzlne+d3rw3O/F98asJUWVKBnD7zSlqSOcpVn0qFe+TiDkXZUhY9HCR5yfdnKmqmFc8sd0m47O26DPPKDRQK31d7yGys5PfxWNueH38AU1FFdNQoz56v98lSpFHZ9tnageerjkdQ6tZ2xrwVv8qQpj6+7Xnj6tuxM+fyBpEz1aNHqLthk7Xp4teSibky35VZesqzOp0x53zojzyO9TI5fAG/p6MDQ4i7PnW75UCe5Ot92ldmPrTd0r7/hoRnuqV/9CtJ4JChzhKfkvB3wsc62vnCX2+hj2i8dswUhoP1r4+VN7y06Bq5y9UXFxbW5vm7Ds/X97fUKpzwZ/jhXPpcPZfyG3+x780m5B91DZtnQW/0FKvQEvfokM+Tnzp0vLpbyPP2KVjO4fQlsgLNXS6z37t/d7icY9FRn98oJjBqwPZ2lyjXjxq61U17yCXNcn4BE3cJ3Eh0Lffu1Ub29X97z9A8yfxF97lPORzAFgQ3UBJHBw8x0B7bhEfiFkXKrfGH1HP9zHhwb9D1+2BcNPxSwJeiT6DN+8xPENLiufj2+ogHbxe2sr2bs/iQNjJ4kNzjceeD6ibcn/vr927/6T/3Vv/pXR6F/xNKpP/B7ftcesHGqlHCUe6URECGPUVdhMSWMo+9YPgZ5lHo9+dDJH24O3JZP5nDcq6LsbQ/sozKHvF+be4OX38tREZ6je1NuFLBTqQSbzq1BTJVInaknt/39fIxxpxG6gbW4cbivzl7/eN2lVFIx2O9RXPgtZVo0SauM+0a4ZmkmWLMsM0uhh9FZeOl6FTWZPOAxij+wXDvAyDXNlM/5cw8Pyit8SIGFS6QxOPX31GtHdZDh5JUW3o4r9XZ+u9ZzMF7P08aHpYu9Xt/J1TzlpMXpwnS63y+vg6+AXN3JU3/xO796XDiiyP1VvoBcz31/xSH86Egt2e/is+AW4vxu22YCOgOxOqlZDrL00RnNHKsbYLTdnU5wwQQx54PPjjT+hC/qLB3t7Fxyy+c63GZD+D6r1odX9qA7sMjn0JHRkdA3NKRdUNCSf65zWso2YDMC3Z2mcqVd1u4Bz13X173cZKe9xx8cyh21wRnXOSKuNAyfW6C/945+6S+g+3WwhrdzfQLMfTYwx9J2rPwP5tJYn7IrVNI6P5Tpr6Tq9Lqf3Nm5ge+vBZuVA3eOUjDd5Tw21A4x93LpGL9UXXWm3vGjy8oUVnVpD6IEbLkxHabyw5fF58IFYYdNVsMzcAqwaWDvx/y39Bqc+hqBWa4t2G17P5eHBhCmneG/Pu4IzpKV7EnBo3p7m2qXhiHlgHPvH7VFlwRhgjI+T10eS8c/g4ujYG3BkUq7+nvbEvk37fTOoHrO89/glP8XLujZ/zXl6py0+NQj6+JZHu90+639vW1ZE3ShM1oJosyGmeWCe/vR5IJWL7ZlIGaAQsefmwkLnS8SYLzVdsoIYJ8kEPKZKJ968gCDPXKCQE+gPnnigYInXWr1AMJ8M9PeLRvrDcj2QHdleOx2BM95anKuHeWZEWvQpyy8a1NfzblBEM1rFsuRP+mSrz4oenbg67Hy4VLNjTX2vau5Zz/bswSij8yyPXxQeCpXR+lm+BymjN+R8c/gLu1cuHx5O7/PRlqqbiyhKVpU/KcNAHPrX/xf/HP/0/+oSP0IplO/73f9zo8R2I5rOY0wowpOfUt4kt/J/sqQKjGFXso6yj3KMAxaQVUZ5f5ervDKxORKtJLpfeful8mL2f1za9rzq7BzaQyJ8o9QKZf2lT0Y106bXNqC9xi6e3sZHTFH5tw9+GgzybH01jiHlh/smI/zIP8NruvejoM60uAfHENb6/wADJQJ0MwsdCqcAcbgjGyU1XlzuNrAwy4lxADVrfMMHYsXAqWOiPKHvhXowbv1/eHxniu75JHhju1+XAmew9ejDveQ8tslpcGbUc44rDqi3CytR4VaLa30WHBmSBx6Ya/TemAPj76SUlVbhbLDW/wcWp3vstlTZ7QSIPXptj3YaqeWsoODhvMv15YezZ6tBW/ob1Bz0AuQB8/V/vDZ9cFrL0TBj3BN/eKyB4RwqR6SV3CbTeFHM6PsT2JjZsm63MH57jZxROfwZJ3NQwa7Q65zZp+5AUV83ek/wn3ku+Dl7Oh36rVq6yx6j/RJcihfcs+1g83uMNQZWGMH1alcg88q30D0EBAdaz/p+LnU8sfKSqvM4bf/cp+ON4eHaclFd0rjjkDhFI9kyf/gkM+iV+nSlTKu8Sejo+PLpNZZtO5pOpCRPbmOfBe/pz1p5DLyyH8u5Cq8eii/lk6SQ9vM9ZRQfcdg0sKjehwa1u+F2zqW5tC0cvVFZ7zTODgOrcX9K/gvuncE95Qq+3HHK7/l1ZfwN3xeg4P8NYjxlF8CD76PHgAL/oJ6pHdD+7To/+BHNqtRKbj3135t8ec4joeknWlsvyCBN/pcnof2Fay1GLzpnkCoshWgFNRRSsHKc6cBTb6h+kyAFxpf5ncHKOG53w8TmHlX2udffL599vln25e37YW72035XoB7/+697e4953e3+/tSooDHEqwZr27+358YbWDXByX2BwBynIcC5ulWZdZTpq6ZsSNz8j8oW3Lp2X+XH/mPDL3qw1cSLp6f99gZXNLLJYOl0n6tLLWvzQ9LpmboBKNoaMC2M7D6zeZOjH/w1wcQkr03zys9fP7Kp6p8NsxqRwfRDYhHv6QEh58+uHb2T//Vv/JX5oWxP4Lp1O/9nb+jM2xdKkvuyLdKOETufD4kyjYGMsdRWAbCUMlyGfuRo2ud3ckN3DGXA2z1k9d91QrHXw14lVkOKwKmSLmjDoEKOOGgTXUYbIVbw5ogprNOjAysdU/93G+Z/Vg8QN/xb2r7k+fnjjPanKvj3n598lwD70Cbv8BtLqAjWPlX/HU6nBeDmeUgL7jcg67gd+bs0NpyKVOHlnOpbaVMHdjOi3EgE6S006fErCSpNBafcc5d3ukSz1xzG24rld87nEVXkzL5x6G1/fwGm5waHOR8jHt41sKAJxWHY+motUlgtXPE69XesVReFle6N7CGn4OrOosGZZwtGtrRJBeuG6vx/XzR2Ex3CmvBnzy4yXO9nbAAfb8uoX/tsSq+I/1D+b7bCE/3NqrTdJa8cj6dw8AaOnWkryv7eWL6qLODd5vVTrLU8jqD1Fn7Ug+znqkw+KNlp/UHgrUfTENBeInG5OKXPM0e0dljcu2yOsXRH2tnh++4/E51NrjJCwYclf9BfNZv5dQbvzDXv9LOqguef7u++FE6cmvV8dc78G2J5F6fMoV1DJeF49K1Q1uS8uruWRra6CE5T8BjRmI6OHX8m7/CYk8L5g6jSCWxtQb57ie7fsSzwXcd5aX3jj94b/0uL4Pj8QC/AVPSoo8udtAD/ww0OthIHjgtekhzDf7H25rz4Y2Ann7yY5FLeENXrSws3wanDo7QuCd6198DrGVK+w67XPDfMX60rLRfmp/H7ufcJfUB2kvvx9Hd9hl7bjHtVqYCNjOEA2MFoyvBtXXy5zNTfW1IlzENxlM/cNYDFp7O9DSqJ08bnHkC9eGD7UkCGk+lPn5kJir5wf3unXv0QKBm5m3fR9YZPg8V7UFbgrUJ4maPm+N6LYh6YHbW7qmAbYI6s3Jw6cwb+nKc3/tsZzLaUXjQhQRJztFdf0Se+LOXI73FE//PlpH056/sU509gbJ63t8m8LKvuw9omEEL/Ghfaub/BHC+QnHlxvXtyrWrXRZ1f2QD7uiptOPwv//n/0f/2H/QCz+i6dTvNcMWAjsDlU7mqIMraw859Da7t4KvcepHBrQEsxyz5H7LrzoEmfurjGIEyNmU0RV2q+5m1AJHyp9/dcy7stRhwTv4myZdOGjruANtp7c7tsKKIEsZ2Kuc42o8SfuDw6SjW+MMVv1146tlOaJxKD2nOFOh96vMiG/KsZeD+/orHceUXfWdFllA10erk9cTnuqB434IKeQFV330NVjrjbYyx8AnjwZXOvPkQ6cCdzl/4B53+COrnU459xtkCIx3vSj+gaXN4t7yOw65l5sHTCSwXJZcbcuFrQ1yG36utPhTfSrOk8E41GudY+VzLC70hk6EJxjVoKo8b8nybqrBYfCZtpQZvF0fmo5wHN6MnCr3JPXmZA6uqtusTM/Bg9eeD3hPmzqEdqDR/SWnLqNY/mjAVgxVaHLWQEluHXtkONtjjrh1tB0agkePlc+yebQO3cO7o7+pM3guG1Kp5dj4zsvJc10dybGd115/XVemD1CEVldc52eWrq0y8g+mXt/xUv6Ih0PXoYy6LbvTLe960vJyBaICW9+JOF6+8Aam5Peh/rEyhbVfk4afY1sNehrwnOm+U4HXgJy6hbfztR0PeC0gj+7RMx3k4N3KhS0tfHpv10vn6/j/j4fgTqA2nTN9q65E/+C06naWLrn9xm7za1Ax7RXd1qlOV4ZH+Kxc+acMec/AI23S9Q4aZ1B+4IXygO6p5/vvg57vcu1/yXzCkp2yg8+Rjxl+J7mQf342F2fwnY8O+NOc327Va2gzbXRmrXyS99J7I/5XZwKJ1AIkqf52Hxw3DQq5T4bhw1u8GN6nFRdTAG8iE7acgbwgp+8dS4D18vke4Cb4saTZ+7neBxX0E837E+UJirz2o+9rEwBaXhUspWxn4WTl97oN8MzYNejzwMNcB7/ZLGH80Lz2Y2bvwLA0u5ZKq73lnbNhQ/uNHN/2iVa6NgNPT91evXp1u3nz5vbue+9u77zzznb92vV+jaFMSq5OR//OX7rUb7DOEvLgL+Nb9Sblkp69fHHyH/z3//2/MpvjfkRTAzZG09c97B3xkXFMRyaN7h0PhKbc8bScYRU2R8KpgA51pnwVcC8rHS8jwycXp+kdxurUJPUbsCUpz1mMw7BXZhJ48g+2Ly84q/1VTj6ejuM46av3pUOd/Xi8/LrXo3857qUPsNupzZX9/68elVfvOI7u2ZzaYI2h2o8UfoDXsnGMR53vahGdg8fC8dAWPPA0zrIbfNupgzdOujl1Odwlo6UrC77juq4DWvi2lYUXOHuWjo++pLm+39txk1q3g4MjPkir7sp12IXZ23v5ozblVbYdxU5L+RWQKzg5pKKTejm0XmCTV0fSYPT24KSdNeBYeXWgqVnYnO0ce3lSiyiR60lgzV69wVd7nDZ5dNZV3oM1x3HMs/cHlMJGTJJTedkLuS7ZtkNATzIkRl92m4EUUDuvhqcgHUspckT7zsecK7YC587WFsbAUn7qpl7yEZ/o6/gG5ap7HPyOz4K97q8Mx5FOktsH8AO7tOR8Zal1+zflXG6nEfon7zw4Vkdqe0nr+vF7x6/JB53beeq8KTBGf4af7q9gh82wL2mWDXdYe5CzYAM14PCH/wNj5+HcGNg5VQ/Mxcf5fcSXo7JzDqbf/PfSEbgufFf943kFbkfXtDN4Dg2rbe2uvGQ/9yTtCdimw97lmzSyWeUCNJf3W0n5nX/L7heeFW6S8/mdHDiLh/vdwdG9HhzlKbPabPlWOcJpLqW+q9rc254N/oODvIJH5avvi47Q39aUaV9ZqNPWgXe5knPyH7+7ZJkbhc9GYtMvJ3izpOhY37T7i/pzs5SdqbSnbYI8++omGJsBv0Bs9r5NX7LKC8QOgdsehJmVm6DtyQRnzbme7CnV3m+eFwp771kDNn6vqIfY8mj4hq9baJn9dPzYbPvxcNXVK1f6GbAGa9evb5cuXe4M3tBkVjJ1UzYXN2ucDx896guOzTiaNTRDiF/haIqd/Nf/iX/yT/+VIvEjnE79vt/9u/pajzrdOl4jphhVDMo1WnlcUb+iyHtaCnqURgnn+iie8qvGkXGBeeS4VxYRt5392LoLxt4uRXeqPKdnn09ndnJPmR/Ec9WF0zijweGQcn3hJy2amufCV+CufDwpm/8P9aRS7V9oyX9zbDoGX55WWrYpPxcM6Sttpgzc2/nqtHdHIcHxwMdV/hisLvPsbUrlye6gjVBmtiZBWx3nHrCV98oOvMLneHN0fSWdxtGy69xbPD8kuORwcLILrx2+8v3d/3NNHkCFDxf3eh8dPUePn/P7iOdHdXqea6U/f8cDBjgrP3gmtx5Z73XADa4z2jVQ2HUhDrQdVuEsp7rzvc518Dhy6GCgeXde/gbx/pbWLLe67pFxR82RT/EoLpEXfDjlHAtj4SvvsBan3K++7E78EKwVJlzQCd8jnPf/pr2eHaHpTtvMWfWB36jM6fbeXuBqUzG5/Ep2VL/1dj1x9HvdG9h7nXU9eV0vTquMv9K+25e/XU9db5kcXPdvUuS3+LVf7lH91h3+rwpfaa9lVt75tV9f6RAAHu7vnTee7/KS4TC6gwfRQfjqyNpWcn7S30XL4JvcVrTJ/43eLXwk1d2ba0qru3yINpVfM2x0ecou+K65tfAsrrmML11y2nVUHpgrH4ex2j9+f9mIPHXhtnSTrne2qfWO5ZYLPilnEDA4tdhcTwbDReeHtOMuTVv/v+kgD3zwB+ZXcCbHXFywygclk1yDE10XdPAPu/wUbVCSE2UPfDmWYVaQOXef/A9+I3ddw6d+Agq/c12tyZNmAKgxqB2/Hp0LT+eJTvgsvOhgrvMF7sfPH77pnDS7Noau/y97fxuz+bqe9WHPrFkza2bW697bgJ2Agk2DmtIYG0OgXypF6pd8qKooqpIoQbDjUEMjcJCaoiptuo3UqkgpDU1AbgLU23ZcwIbYMSQURS0WqKlSVOxIUfhgRVWbVhuwt/fea81aM2vNWqvH7zjO47qu+56ZtW3jL95rzvs57+vtfLvO6+38/+//fT/Q5Gc5uCjcQR4fqa6AzkEdv+nInS2eiRt8nN+K6ze8fUfQ50t5Rg535pD9vsqiJWDHFvrrj9p5Fk3IPGL/JADkJ0S4g8bPd/Dt2oeS92UFan/37//9my/93b9786Uvfenm7/29v+dn+/K/Uj94cuv2nX/2r/7Vn/yaO/mrGPylg7Wo7KS500bQtiZ5BhPoIjqBiXBCJkaCKvJrox6+LhKAOjb8HvLozCal/GwsrhveLSM6PKFlqx8ylO21uXTX4M1BE4fJCtiOseUa0o8gYB8Je6WEjgs9Bz2Hat0WuqHvwmVRiC6+4NAMsWmci36AuuoGAeTD60Obhac8AK2v2rWp1sbqKdZG65r2Bga+ymKBaVFbv9SVrpsXvy7fsYLEdAN+Jodx0Nh5ExJks6CH6NUY6M22sHkoT7AmodZBuqUJXNW25GkHHeypruVNS37zOI8tSrOh5la5/wcevtLG4ENB8uBxPwcBb3DG8ELDoWNeArYJ2nLHTv123/H92Ca+jlF9v170YenlWbZ9pxh6xgIkX4CHvufwUr14mV/WjdIDrB96zRd/1CU5/bip6xP+zhWPb5xmXiD2Bpb0sIk+h0kDTRqw6QzY4FqyB3t388S2F868bTiw/rA8xkp978FuPqOLSvHvVFHnNHzuSKpUl3HLhara9ao+01An9N40/ioCi84yjjmAvRp/XywU9YLPY/Zy7Ae8VpwLdC6tuWXbhTTqjTlKffeXQPuLbalpfttFw+5X5vuW0b6ckIDtMljbcuOHpNue6qt8MLyRgRrG0neJ/J9r0BtZegsCqs5HtaURTDtl1+kP6s1GXfxcdO3wl69lUYROL8/ro3+QYCfl9DH8tt3BWuc7srZ8YOkGz7Kt3WWfDUU1oZ9nW31hg++gaZ/MFwkrr7euf69B2WNat4WO8rpwcPvm3zqGzv7mIo9gK3fdfKfOF/QTzL2vM8OBmwIu31Gbj0fZt+buP3fDOF+4GZCPKwnqcieud+/Kgz7swgZZ4H0OW8vbj3H9P8gllx8dfkcB4lfeefvmy1/JlzD4t2EEa3z5guDw1u2XfvCP/tH/+Q/RrV/tcPu3fzs/6zGR/By2vcPGBOikJO0EPFNeM8SLHlfD4wmjfNtKt0BFTzImyiBlvVlqIPxtqw4PrNLazm9TYTtQ3bX7BE/A4V2AzklPC715iq60tRF9ntzjI9ssMO2kY/Zq9+Fg/ukDBN6cowMJEXNaEP7oTbp1EXg2WEvwWdtyFcymGFr3eQKOGBYbKg/9O2DjKueQqfZsvrGFDHXmFRZoA3uHzbQC9LK4faWXM9ZAkLb8RYXJkU86cORjNW96F58DPV5KDar2HQ37N/0y2gdCM4vPG/5H2Qw1X3h2CMRfpoR0bE8SHR6jaWN95M7aBGziLe5gDf2wx07SEyoTW7iqZawIerDJAe/4lrFgbCTNMtOV3JXginXNcdWbRzRbdpBhJ0jIXTmtC+bdtAH4K75LGvvdEhr/Da3fBQRBJPZ3xp3fpwvB1h0xzJke1CO/qdpaXx9agni7hjMfZ00f9YD9jA0jy3rdghV4amgGgcVDoX1T3bJLtqoifTeQVlbsrq3tQ/sLdE9qm8F2x/bcFZ3D//YOuGKQAPv0Yi7lokDzgjknmdhn34ifNYqMPmBtGbIVPRFTgYFtH32gv+mzA8HD1tBdIlWhzZyPjMhxP9zn1l1j2kuXuvgPlfaJg4N8pJcxjj+LKe8NBHtwGIn3AmF8Mfrwx3JoIP3aKeC8cM17XrZTfRUiAr3BnDf5CZNKz5hmXLvHAluO5dJRqyIYoW2P94WVFIYv+0yCNeAMtGwPOlkbQte5vf5S3v6ir2MpbaaJne0TLghdUsqp323Js5FkVa3AjlZkMnZji+dmeaTTZdUT6HG+9E6d77L5BsEEgx/m2TsCRN/Vg1bIR7EPFdxxtyw/zvue2jiv1G/Z8cprD25ee/MN4xtvvumPUt98403/i6/PvCX87Fuf/xt/42/8qvon78+DfCS6JkduQ/ruDBNMiNM9CTuIMwDOW4QGTpO3oxf6GSzhCUzaZ2IXsfMzOc0b/izybBKRn8VNHn4Wvn9I9O5d06d9Lx5ogM2bgK36DeSTSx20Q1/wZi48N2twyQDE4wTbVb02AtOqAlqTp39dNKl0gyEy6Xd8Q/7Ug485yNtP2rDJC3zudiCWtrPPALSn7bQjqwgttqHO/9B7bS7YEP6FVA+wCdkGoeV6ofJxRwKLQg9LL2r7IAiQuHUEp/YS4OkmXYIcWNsuvTl1c2VBLjvgx05+z8z/XkbI3F+85opgePA1zxXhr/j48nlPBytF+xU5Zl/9AqiL/LGDPlh25re/ZaU5jGyPjej8MarGIzTUxUYOOD4SOMe1eusb90JvwQRsHodtkmVJslLs3vPa9dOHQuqO+qM9dxnbd/aN6IWIMjJ9l0g6uo6wCRH4zDi6qT/nZOe4+0RKPyJ87IlewDQgReFpMyTN0wwwG4DYFzugoRo5gOnNVz91HmScqrM2di7QZlmCtidYQ7hkyiAHaxPoXOrY65m5yd5GHmnws/+B8EQX87d75+W+B8BjvYLafyJ1gd2X5Mub+VXapONLvZGnHlvz7wtjU+qho8PQ1n9ZPwDri75wmPuOjMY7Y44d0o3PbM8JmmPTvdUvZI9dudCkNmdYESA9fWP7xeexh0TtXcfikg3dY+MD1jt98BlJuy5GsTePG8hO1Xds/ejIMS5px1bRkKF+2qxLuq2DvYCxxybR5mIr8kH84bLnQe5MeX1bR+R0Hkic+7x4RbvOHaGtmHx8BMYv9RMJiG30K3uefDC94MsXllEY+tTEh6xlB2YK0rjz1fHOHTv1gxsQc1eud9T436jvPLwM1j4kUFPX6O/LWhef+7W/5uZbfsM/fPPN//C33HzLt/xDN9/yzb/u5tf92l8r/HU33/S5b/rL/8b/8t/439mMbwC4/V3zw7l8hdYTpB/JaGCYQB5oJoEnApOKSaBBZiKtSTsbtCfMHrg1fJCQSKYn+mBGGlXISR00jHQmSNIcJEz6BBeZuJl0tLP4+cVofp8sEM3w0xewE6/8QCdk2+grByj8dIE+tx6ACtrabx9M3ZLhd4GKu09K/QvmqjSDNViuN6SRD7Nz2NGqtSvNQTyLkT74gVMvvhB7MxydKEl/Mm7osXDsJwizT7KRxCccjllU8at8Z79DO/2YftLVbIjdDOMn6svjvgrcR9ptoup2d2zT2f9J1Ha5oQLTNPI2j6yw4lLbpqE2jZtDA7pvauOOBYeg/2elgn0CDkjghKa+Jt/+MQ/XRY3WSuYB8wFfzFwwJe/bRsBtKFCOtNjx4mMPb9Lc4dZ8Zs6IQP7JRhx6xgD7eueNj64zviiwfFRY14mpxJ7xTOhUv23IuGFDx9w6ba9I3c85qGlDgOR5vUteeJERfniO7qvM4SW+kVObIMwekvnN/Os3X7OZ58LMBg9Lx59qWD0Xj/lmOuoWugEznwKTihe72f8cUIoBUlhggl/mQ+mxbuDZfjAW3BXoOPgwkywYmTseKyHtjAC+88GHv+yzjZlTkUuKT9e8UJ7+RV7uaOBT2hz4KW+LY7h1rP4Ldj26oqfzF8Npz16ROd+1Gb6syYwx8wAbQXfT+dQz/sm3HyB+AVa/1FfOGnzBHOcjLg5l/1N1vu0of3oQ4IvZA+3TIVftjBhZukJKExD7ky+YLxn9xU4HaMozPlr4EaJ8fP2B/YEOaPzP7a07PvOdNdFBS9lzfGRD1j07+4iNNdjHKq+z1YbC/9LNXV8Udi5qXTgwI1AJnXHGKgFl6pJm/KxrQesnPdrcFWdcVCL7XRgfD4Qm88Bj63bVjd0Fl5YO9MUu7Df2f5wuG4WJlE3b4JQ++7k39gP2AtVhxZ3b2SOhZZ298dnP3Lz1uc/dvP7GG7679uD+q8J7/heP91598D0/+ZM/+f8S4zcE3P7t36GATYtr/ZaOJkk2a7UKcfyaFLqS8IAxIVmUbFqalEAczYTC8YEuKNpIy1ekPYMupI1JwGJQPpMidV5QWuAMaCbnXhwIZgNaV6A2nE0pfNS13jbOpCG/9LJQVfYkmrbIDrRctJ3wTrttRS8oNmIs2mwDfmp/3S8IkHMsnlQNTp0XXuS3vs9wZPL3I9HQopENImnsgC6ohWG52CxbbVMP1bTvj1ehje3Q9Nmk9rmAHANzw4biT3w+B8/YArgZveq/AZ2jl0VLe/q9EbCPq/NsV5+sf9qHwoDMUwbj4nEonapJOZy5w+Z/ti/kAEGVOCUjc2zP/QRM+/CcdTIyeXeKAADdUW+Y2tg6mLmBX4VK62M/r8JGPWug+vHnebBmQ2Pzk51zEYUiTOj4knrc4EOvjRgHkLVMMPq7VmpLeb1GlKfP9J12IGOI/gZs4xsFEG73vKQVXfRHMp2OAQfQHwI0fn+KK2sCNoK1+F58rJ/hpf/UA61zH10RZB9J/0afeBhPjGF4CrSlb9N380Ezc8iyIAwt2MOdPIcmdtpW0WNHAzEUeYy4GCLAsjyCw0tfN1h/mX+ErQu77HvB3M0FQ4u/0ZUAUQGb6vhxZQIl+kEH19yfvoPuuFEBJfbN3AgP7Vk73R8Zu8hJCiIvfJ0f7qLlpy3zCKzvbYNwwfiR/jBXqEAfgRrPHn3t7bdv+B0w7h7nLJCfx74xZ8l2t1SRZNKB0/YT4gsyydcH3q9U5zU/mMc5CJTm0xyx8eC/xz5SXB9/QZ+9xzros1Sj3nucZBnMqPmrhux94YvO2IyPL9ZZx1x0Fuh+RRd6O1bku2eJy3TFy3dSAV2WPUG8nFf2NaV+HzBR+ExrpDDI26TYUvvsC4HrbFPqTa62NacYU5VpMm37JMS/5KHh4uTVew/8H1/oN3PkwRuv37wqfPDgVf9em32nOar0b33+X/ruf90GfIOA5momLJODlMUAzJDGqWwiXeBKcbAXphZ+Dp1MdmDz8RZkqDqAYGSOvpHdTS6bSTYwHJ8ry97NEL0XKgM99szC7UT1wE5bNo4Y5sH35N50zjsI0ialgIVDor+s3cPiBLFcyOndDeoK9NWEAnRjgzdjAh/ZBJhHky28roJxyU5QtpH6Dz/MxD3x5Cctb++UNYX2yZPpJ+i8ZEtmFztuwl7G34fd+LD+7viaBn280OcHbmNL7Im9mBV58oHHouMVH2CwF+Xo79Vi+xVZkVOg3HoasANptu9oL6rCbZ0LHoc5rJh351xKMCKcduZVoL7JAZg25i4YftpCeVqbsm0Sui9C4NomDmzqaE0f0j8A33UN3NaVZe4AZXy6Dr2W6l9ksm7ugvkvDv6tLPXtNv/g2/3baJ94nWXNWR6ypcc+Iai9d+/mwasPbl599dWgNkbuTGIXPsTXDUp8qMj4+GUcZ9jlttFXxpuPR97zA8X8ZMBlsGZO6ai/SJdsYHwKUEV9N3/Gxz5xGiybR4c9g/nmi57RZb7Mh84VH9Cqh7f8jG3WVYI18shbAydojpS+woo8/O1/M8bH8aS62OTigf6hJ3Ng5rm4o/c4CA8feww7vswH+2fbqeL0ffsBPlGsFIjOy/UTfW6+gth0AnShD0LDKxBdtmF8abWuCwL4MXMh3zjkWSeeY+pcsI2Wv20M5kBfeiffvS31V2BSvU2KHO+Nxnme1w/YK1iTnJjLXP943QH2PFU+F/mZP4CDsTlXbJtkG8Zn2GM97JuM59Gf2Jt87SGPoeMy28ELSD6QPscfW5YwnRxeIcc18wLeA4HKKriNMVKasbtafwPZSxEcJXFr+oLu8w6aX7VtUG8r774zF1VtX8KKfu9Xd3xzhkdH2PPUW18U7TUoGeZV/z/8+H8lzm8ouP07f9t3fCGH1b6K82DY6XuQx91uy2aozfOWaPWiXn6ys0wJvRDoAOD164234E1ndF+gdJCaFpmStQZFiO7KC38mUzeA0nkCHIPaydxJR57Fw+bQqykU1kaKqXPJfNO9LUd/nmDHQoHf3/rTZsrkgo72LNLKg7UTPBOUCed696U2XPa9ddjTOopNz82qNjUFZI1tPvvRjcLGTAO2lQZw3wfFET6/0sa8YCywm7KZ58rMtsoufO3nFWZjsV1Fy9t6mGvmxG7+mEe8VJ156J7Yb1sWhNHpwGPmU30JA3czCFI4LH2HTWvA9kpJ5ZzjRFvmZYO+XP3GlthhW2aOZwOLj5gY8W/6hv7ydQPMQZSryB6qWGNyZXpXA/7K0tu0iYc1jG1ax97QvJ6Zd9gpO0zvv63LNs/aEeInyuiGh3bmL1/KIGi7L+QKFnra8U8O0w9HVu5U4RvmEmupvkRxN35SytTD32dWzk23vnGAg232eXxDu2VKSOjG//Zl7DgxgUx0Wz/qPdclx/vBfkSiPM88mHCebQu/D3bZHB98NGMvO/G7ZYSXtvaJvjA2/rLLjJODZfYI8e+LQO4s3rgNbL/Zo/AVa4cJ0o/1/TG6GKCJD/kmdPS3H7Uhc4lxjo31J36A99wjC+6febt/t49b/m7LOrP2tg2Spw4a041ugvWvfuUrfk6J/jEuorYcHO9+eR1tO32BMJ8MtG+WD4dMp659aD1guf6j7pTJWOZivX6AIuteqD5jK/M1F/WcKfKV+K2LCSIG8vUf6P7TX2zQX/aqfLzHS0Vhxrv7h2kFyAEBqmg7+2JmJ9FVBOrvfcERPt5b9n6DFW4TUj9lzw/smTT0uQC/tGN4hWg2qj9A+NU2/BuyjtxX5uLIvOyHqGbvZB9jrt/X/sOP57JX8TE6zzve0fznn+Wz90HHvNAc+tn/z3/9//3eX63/5P15cPt3fddvyzNsvu3OpGQgcGdel07G6XrXWzfG5EuTiaJpZl5LkbM7eSHLAGUQqQOo80dBszB8h0ftpa38DOLG6ja/eWNTN6pz0XQBdgFQV2g7i4+gIXIz4T3ZDErdJelNxYapqK4igD0WYVSdUup8CPmuWzZqyM0CCXrpB75AiOC0uf4o7GLsvrbjGi3/WIT76ieBLRuQDbmA63LAdq0AKXegzjFEtnUOf3U4aEOX8CJYE8bvkoMM0JwCRKBH7bzyp7eqVyZpxg5+B2vjY9tjgo8819dHolrw2Iwo+sM8aDAJwMZYrMNVY2d5MLg9c67zF2T8DLZtGbigfS3iC9IdKEimUrhUvXg40OM3BQnwqJ6LAWyiP3fvJBDgrktsSDBIX3ywzKEHIxuln9tiLtIn7Lbu6ZnYkXH2Kx+9td+8J/CjrcEIdyqpR4/vNDA/VIY+fcvapx/+NpgPv/nxX/uA+V9M3+JT/KG++O5FL6wkc+h6wIAo8zxyG/n4lY7BF12Mc+Yebdk/zr5GZvoCT1LUYoPnifrgsdMrfsDejL/1wQ0PPlDx9FX0xV7LlB0eW9tGoMD/Dc6FNHzYkYBifuZF8rgD6v/bKLuByli+kQ2nHWQTbMWfCEnfwrf1p69Ay8jBjvbTfobE9eC+OJLDZyxClzEQPSziCT1l9OdnG7i7SrDUvSBtscPBtfOx04E+P/L6QYK72modgvA547EhHxpK7rXznUvte+eD/St6+rz2EOWXnyZlTaGyfT1tjr7MKy4Qo5X67iv4IONauwrpxYDokG1alAmQvcYJe1t2q8iGHvQ4SeKWGarWZH4ISY2uTToITewFM8asKXnc7e3B6rv2WMCyDxmuO95t38jOWhvigcjN71M+uH/f+CoBm2zgTiwXTK+ofO+1V/0vrO7oQgiGDz588kf+yP/0j/wtC/kGAgVs36mAbQbAAxznebOV4+1oEcbZaTOMk83jj5dUh2cZKvFmsmbwPPmVz2EQebR2A+xdi2xiXClmEoAS77RqzWk9gehhc8smgj1MouolLVIGvdCmrXVFS6NfJDOZvPFjk+hP3YD9QXX1uDZ5UnzBDyvCCy195EDljkWujLnSzUbgTV2dpQ85MNJ22mt78Ln7Gf0+qJwGoz/0QFPAecsQzsfRZhGiw5uXgpXNLySd5ATajbZboOAMebYd+TNm9QpA/omDoQQcbJjMAzkq+vRH3/xgL5ukUvUK84wnVH8BKsaKQK3+80ZLH4c7z5J87HG41ztHumqDhvmOr33HRCn98r+Lwh6PW35yw3dQcNqotk7p8hwevT6MBPYNf2MndpDlHzzzsXT06QDwxYJ0DZX7rXGlznSyG79x9ZgAh3F6Yp+jD7t4ruMV9ck2qo6B9fyTDiN+V5lxxg5s5Ys6WXdjsyfDthf9C1VHs9eDph/rLQFasD7CD+bFn9KJ/eK2Ti8slpI2dPed/igAgQ7Z63AXJq+x5NkuycQiDiffCREyXsj0mpAt4aELCBKxUsugXQ0ZE/rB3EYOvohPLGPmTfai7EfUiTh6HaDFf6S+u6J8+XMwy49Cf+SOfhtSwAvxoQ9RLmb0iryZB0rj58wpLhBIkY2oPhMHD+XeAUUefA4k1W49vLABp6Bd7UDGevyldu/1YwNIHtqi+4g+yYOn+6zXALVK7X+NExf+6w4j8o3M5YxD6Iu1TzZoftmPfgVQaZuWfuyJ3wnW+ptfjKEkhBNdMPvt6ANzUDJUkj75YfqFrxIAZ8+jvoDXejcJ27EzgVFs9U8VQWcajdH0G33oxgb6ny/zcVeabQ7d6fs5rthluWdf9c7/keVCynuaUIzpz9AZW7ZemDKXfcE/dhvUXn9YuAGZRQzGk9NM0aQhppl9PWuDnx5KYI64jhE2+EU6ai0HJKuMX65rCs4ckd0XNg+wv/RxDAI26N59+K72wif+11SvvfH6zX2lr2g/l7Qv3b9777t/4lfxP3l/Hry0B38v1D2ajFYGgHwdeUbv64AW5qHZ1J8OD1/y1be+VSXwoTiyI3f0DFN5Ve1Jy4TppgMsmd5MY2v68cmQfrMBzHMo4wMO60zAbJ50n4lbqL7oHB4h9UFTafLuDcGHkmjpE4vXz64Ie7i2L/S1fXf/K3N0nLpKA29kZIEWas/ToHo6JYD80t9K3QJAU36laX4KzCsZGbuM36YVX/vAy/aQUs3bpcjFNile2bYF4LMPxg8Ig45NtcGa7eCQvsDd3sAK7PNsAHo2nVA+Ne1suiBt256MQ/qNPA55ybRF21bQV+WTT1kHj+adP2LR/Mg8zKHZwIAD2jSdozPfSPPRTOrQsw5HvfCyN3L8I1M9Pl6b02823fm4rYHJ6WN44EV/7n7sf0vDr5JjA+vwvq5q+Z9/b/L7R0ofPHjgoLEyg/g1MgsJghOQ2KeyaduA9WD4qAtSy+vYp9xuUkPpLipNF849HvjxWLt6wXIRkJB3edaW8uhDdfQLxNR+AtS3DVsiY/olTKDImOejzf68Acj4Zv+iD0/LBN0/6rHlANVOW+wpf4Ol5yGiSAutB6rT/nG+KRg/LHD3eCPvwpIjysE0B3YbOYJy7na/+uD+zauvvep5tJ7rQ1fHSUq9PpnDjBM6VOc9G/8JsRPdGRelps96tttsfxBAFnPwvPhokOWxM0v8gC0+8zwf8O2sM9Hgc3i4IDeOrHN+Y0vsCq+syGvs6XxMYJ75WTsLHqPJ05LwLrD7vccesOzRUeILsSILrTOuMs+stfDBEPn0yc9OTuBGU231PBlRH8th3Ydy2meNXdjlPu++ug9C0hEjnJd8nPakzk9/s78xNi/9ic9//vO/qv9n6PPg9nd9+2/5gtw2He/mxEYhN9mnGgDetZF40CiNw+qoAs1Qe9CamgeIc5lEoXOVNxgOxBWErYHIQgYiZw9m6jJBssmdC7T2X0InQyZH8q33ZHL92Ov+jbyxB4gd7ZOQhD4oic4ruisfQOONgY+fNdkpc4Dn33+w4ejg1ayGz7IFtmls7q3/youf6HPSE0oDtA8dM29eLLg5MGN7fOGrd65GxX4tv5ufVY1PXCd57td8HAdmHhE4zFUpdlv+vpPQoAS/2cfWF4ydkuE5wUGXfnsTm3z9zqZKCnqTmnEAWm862Ynt2OWPDxVYEDSTz7zEztn+cJ83fpkFL/1Tv+inpUNrP+VZIWz1xiyfYn9tdRAmn5L3HA6rkX7UH2zQ+CJjlLWAHPgJzHInMggPBz6Hve+miK42ph+iER28BIXYgtHxy/avH4PQ+FPfNZB17kk4MvLwtX+JXJi+5MKV4JQ7lPkywgMdsvftT2xP/2Or9QviS+aLfIV+DjPuqFPnSXUCNoLj1yVzH2TAGt/ZrEHPAfcxffWLrh/8lVE5HK7378n+u7mIQo7veIztGavsG9Ob2I0O60SLq83rgJhxFAK+I6OxyEVhfI0NHiPGEJ9L8sVckm88Z2e8SP0lH8YX+5VCx8fg9B+wfUL3Wzxd+/S/44B822jZ8IUH9ByY/FkHIie84Y9/o8P+x27bnHZ0wgMQ6JDDAurSvm3m4X3mc+YWcllDwwvCI+S/rDBvHAjNmCPUa1EvaKnz80zje+zpncragE4A//XiuRfQ9j39s77YIAYnPa/s77HfvlHqQA8UfwM+9tg8bpQ7bAAyYcVeByozF70/VA8+lQ23SaF37QavVxA+UHX1K/30GKBEjIj0hYAykQ4gM/3z3CW1nmtN2Mlb5hR+sf+1TvJpmPYOUay7z/RBL+r1Fv0dfL3l/NDYj1xsy54DuYlsD7Sef2pjH6KGueVPBZTS53feeeh988Hrr928+iZ32B7wiMBXXvr4pd/9Ez/xq/ufvD8PXuI5jl5t7gnD4PEeh3bBZlLZzW4c/y7A0QkGhEz4mQiF5C11yVlVBQI1lVsFHXpzuDMVtm7zqt0BjQ+HbaPbDn7S5+P0azDyMgGzsXdBYbNIxn7zVTZ2Tb3eFo1msGm4+uPg7VV1/kUHuH9AEJrgHPTCM0jroYEtyx73M35un0kos3hBxqX5HmweCyEiKt84C7vgxWy+bFLlZ00pcT6BX56lIVjzhif6c0OuT7EbP6Hfi382tdyZCj1Qe6ZLpt82br/rbSg2UHNRS1frg25mzFNSdyS+iM9C53ns9vTXHwWoHHtjsx8FgK80yOYwO/stTLBF37EXntgBopdzyWOrPoEZ34w3+QYYRddJHsFT7tBl/hgpq75BIrRSYduwOwfKHEqg6vFN/Voeb7w846UyQdtjBWuPQH+DL/80mnlLO972Ye0r7u0zI/1U2vkWx8jlqucLH/cV5L326mtG7tbd1UGAbeEJ34W8a6Qdf4IqZwyU1/h57kqleub+2L+zps+9AuBwxze5M6IASDLqe48ba6w6jbPXeT1EzwqkkAsimC6765RmPjB2s75jS3hM7v7uPptZrF4/0ITMYFno5KM5pZDCYx+AXle1MSn1le15uHx8qdfzWuh5MT66Ble3yfnQXmLn8/Z3sUCetvrEdO5L9giPJw62M/NOG/OE3yvzc5jYLJE+/BkvuUM1e84bZ16J/7Theo6dZeCCFsQ3pYVGlbSGIu3e2+TvO/I3esF1x22Cx/QJvsgfFQHK9tle92BtsQ2HnfZTx33QbRrfAPuMrRdic8qnSkNJDCtjwD67dpiWDZNC7r4cL1aBUczMVVL3AXmgeZDN2TZrgbUpbCCHQs4OLhh5zrE/+8M8CUi/3i33o49/4POf//xXUv+NB7e/67f+lvnn7wx4JjeDbefLAXYwDvNiA/FgBmc5ic1CbveYUel6+dkODwKZQDNJREc5H6Nmc1nBhJrLh94dOEmP5TKgDOyHPqCY1J487kMmqyeQJEHbjQBEjlNkCKXF+swPzgvIe9pkuPPQJ908tllI3dnfAjy1Gd2+Y/E4D9n6pwzefc//QNdB2/Rz+zzyVnlkWi/+sg1br1Ev6mobQYQDolnEPgjVn9rvYAHbPiAAmK+pj476E74gMvGQFaiNKy5tRlyh3ru3AjZoAWxGttH9yiLD7sr2XQiVeyhVt21XO3mgstpPat0mDAVrW35aPlD9zClfjQvDlG/f+Zk02cuch/bC38iZMjOWYI0vJ3BXrkGJ6dyWdcOGzNU01vj/8Cnwtj9HDptnrraRkXVm6epw/ZIDKsEV7e6P+10/4qMEUZ77XnsC2W+f2x+pEqVTH9QEkmp3ED0+QD6BSsZ/XyjE3uphrTAnFZhhKPIN4yNeasud2aGf8aYe++wnaMdWfI3P+q1TB/r41XM04+Wxmz4xp/Bv6wHkkW+/fGdHPrPfND4N1krb9ZM7AdhGOXYxLgSL3Cm8f5/feLprei6s8pEzfQwtgNw8xuHi6hvPqloe/rZv1RcRuQ0f2Y+h6RhAA20wY878oh++kHGfs5asZ3wbP+d/4sJTf/ECrHvQ9bPea5v3hGlTz1bfAuTjr2WvILZNsFG5Re8LqlM6JhjMu2RHF4BfGiyii0P4K1/5qn+H7d33clHg/y0p/WGJUOTZD9hF20D2wdAo53L2pn1xAnhuTr+Y99i25Cndc3dohJQZA/tLSB+8ZjSupA58Ve/+Wxb83DXNHVPmLl8O2X5LPww2AXnol+3uAj3IO/rcLyF15RvuVQ+Nx3WwegDstSxC2PF5fWWI+AHGKGnqh1byIPKLVP1atihdd46Vp+wWvTVmGFJEGlyMimMeCNSADIkyD7wZmxkPxkL94KepOD+h5c7a/dde5WLvyUd3P/pn/qOf+I/eibBvPLj9O/jhXA0GyMTOQ8gcJHFUNjYWBzXZJPEt7s2ApT0Qp2eAmPxxcujUOpMvJQ2UD5JsIDuYQGL4mcSx4VKObaFddX0WLhNpZI0eJHGQEAixwRUta+S5L3rzpKn9y8Lpq+QhE0iPB45Nqu2WETEG92dstb2acLUDu95/zF032cfB4H9+nA0KHvpZZfFFCtXHnUx86K4elrVP7pdo/eCq+5D62pdsAhUftj60CQIyzvD44JiDxIickQ1yODpY8aHa/8kpwdiP+djtfLCQTQ55HDb4fjZToelGP0ibe6f6+tEgGhA73C6sLtunvmd+xU/4Qo3i4UsH+ZYogUICNvFad/zsTcN6IouglI/M+AiwhxY82Nf++wpabdQzdu7PbGTU3X5p1pfo4Gf+oKObEbYxD5FJO+l1EASteph+2jbRrj7C07GJQ0jw8y37OfOhEJ/kTlLGfx9W+NBBBvPBdXg3/fU6Vh790Pj5O+by3Onz/EaW5Fie7+KLujJkMwEw/o8vYwdGW/5V6gPPYxTbsc3rREAVNNRp9ToAAP/0SURBVL5bSKCjcfKayHK0nXaE/tLP+NpzTEA7/ARs/FyAPxaTLPrw7ns81MxdxBmfgdwtC2R+086YZGyQV/tDk76DF7rV7sBJvvA6I0BT3gG2U8YtcpBr+wf9EbrkeA/VPuA9inVknZkD1VHkxgprtx/pQQ/En9hEOn2SrZkLsx4Fy89H/4yaUy6THjYEEDjZAfri9W869CVg++rXvnbz8OG7vnhlT/R8x+82LQGCs+Yae6y3OhnjrFfa8CnrknUBr/uDTPoz9CqkPJA87fEVYHmeo7mRwR1NI/Ni2uk7L+z1xY/0mFf1+Xh0LkpVl/kSO8yDDcwP6x6dvNCL7KLqobmYiyB06m/9QX/LE0mhTF3oh9HyzUsbfSANm+okj/aZj9B5r3Ya2nMMNUTThyXeMsMXWs/TouVyvlR2ZOGkEZP+sq68duIz7FLR84QywRqotfuDf+gPfO+/H85vTLj9O77z2+dnPdg0uF2rK1k50o7qotXEBDqge5DALG4gDs+EYjL3atZ3VnA0gyIkz2iuydIBk3wgurMxXefNC4iUgYx9mSyeHF5YcxUkHjZef1QktC1CZKCp9tgGbKdSiCxS+tPAAtm5pYzt1RfbO4GRsya2kD7ajtUH7JcIS2Fxqx4/tY0+In/ebYteXuBMWphVx6HLJp1NPn6zaUb8jC2tUzqybPsFCuiL9Ppwtn+8BbkfPSj9W3Iq+2C1P9JfNgeCudwt0kGpOvrKuNNfdKB9+dc1wlHdg9rzRnWMFc9zdXzqV4C6cx4AGZ+0A9SbV3Uei0HPCdPFlw7YdLC/co/n7XpXDP31QefJ/jixH9/du//KzSsKuvJMjAIw2ngW7u4r/iiNMcFHtQU3YI99JR7u6PkOkOpoR48PEfkfH2AHPvM8Eg3t8UsQ8EY649O7T7cbqDA+4rNvkEU6fgQDHoX4Xug5hl+FfZYO9BpmXnijRFZ+l819hE913IFi43z30XtzZyT/J9CBm2TZ/pFtGbyYn2MLm3B8kD0GucinTx5D9Sm+1oFniK0ZHyzXeHs9sH/NHSD6JfHjgSC0oHjTf/oT9PgqUMvv8eWZOoJPvmCRLwPkW4TxITzIRGTWbYJAybSP6Fv8nfGXPtSleTQnxQfo9jzyD98KZTv9zljGPvMha/YB7xV6uX3WkPcofGS91UWfI8OoOsYbX9lHwsqO/MjFR/T39DNgP6PPOPvB6F//D1U00SQI29Jf8K6gCvtRNPTn8eP3b97lkwbNnfd98Zo5EZvGl7VDfJ3/DtClkybsZU/FDu9Lbr9jXv7ROBcVmOF2AmV8hjxh/U6fkJ19beaTUvrJns9ezbz2emTeMr4DsnB8xk2BXPgC+AYH1J8N6GitDzIGys/0rI/sX6W87AP4Jad6aev5uRB6+cRI3vPR5AbLVRuy/ZiH+rrmHvRDQ5n+B+OvtWfDD83ojt+izzZJCPwEq/3IGn6eP3OdxuXuHe2lXOgKve7QLVvHIXqfOcmcp6S87ZJOj6nmCi0PFKy9+vpr2p/v/vP/8X/8137OnfwGBdyuAQrKG66UL3CZnVKkpgMZum5IaWcCBSlvGUBlZPEJRg9pJAfh9VX5IPLKew0OWjRwbDqeHYIuCC8mLXqnwiySoDfskecJwksLhcWybcmLSdJN8kPbz/TgNfbEIQs9WWUPm2eQhZL6EEe1ET8J7a8xaaQ6tX70rgNTRBLRhcYC6bdySV9+GX8UVa866KIaie5NkH70uRdQtbXQ8llcs5AXsmiPMgc3i447Rnde1lWsFhr94Y4MGyMbrpRYluln8/SY2Sj0SZfy/iae9eIrN0mWbNR4nfisuVD/tg30vJFuFUSRlL4GU86XWsIbvTuN3Jlj2qj4OMOoQ9UbnHzLpvOK+tPn9np3rRt8sBth5kM3I+xgTPktNQdqshetoxoK98HBvPpd5BDFdsaXIJGP8F7jY7x52B/dHj8Jirz0B7mRPf2eetOyfOjnfFMWOvR7vmMDvsRlsMPHnIaJ8VYlhxb/HYSPJ7g78s7DhzcP333XwVsOX+ZCPh6KTdKHJfIBPwLLnRU/FqCAj8AIOnxGIM1H0NzRZO7Q54wPhqRvQOe057fnuS1difspW70uaz910+fK5Hk99Bdz6NL/sz51nkORPmlBsuidmrMWshf1Ish2CHlwHjrTwiMxHZPVL+lIzxgNpfLX2j/t/owD9JhTZNpDl4MuvNraUIOSrcfjjRw1gK5H+PBUYEG+pWTZqbFcj2oYo89s4Y8NEWO7RLN4WzeInOyZzOGslY2SP30FvTex3oxcABFkq/1AB5Tdg7GD9SOUBAVrWad3hQ0oWL8ED+A9UHPPd135Dx+vv3pzT2usd2/T5djiOeXuq7+aG92vc4Zp/BW48cnFeqaUeeW1rJGl41ikPrrvFpSzyM62tfQbpJzqjq2dODb0rDGN28IdG8lbsuVk3bMvs5cVs1d1nWh6qJ1zRfufkT0cvyVoQ27nFfL8v5nHh76I5HygDt8qX0yglgtc/wbm3TxGQ53PCMvnXEe4gL4mJ6AHBM3yKz6Vb+XJ2HD7pR//Q3/of/J3QveNC7d/x3d8u59h88Gig/UlORhnecxnw1LGA1S040SgZuEszknZiHcdBw53uTJBcyB4GkkEE0MTxHozUahmEvtgZUJjoWVGFlBbs6j5Fl0WYgeVutiRuxfFHtag3qA0fYsOFpVpgGY6dzW2kjW/t9DUe2Mwpl85GJIXNVRKlIfPqDJtnum0zeKTbniycKWLyWoR6IscdBGEeeHczfNXuTs0Cwge6EDrt4ADn4YsXDaK8Idv1+PnLGTpVlsXM/S0eVHOt+pU6zHq3QZo4TW/bES2e6M+Mad24ExKNj8KykHpeae6+EQ26Q9S+7DzwHbKDmwS1vYFoqVGEtTmjMvxZ36H7S5+5K6Y7KfP1BfUxenDfHTqgI3DhEBl5jb9sB58U/91bTD3e8EwKHrmFnV8jOgf/uTB/RXQIIM+ye9ai8hj7ubucGj4RXwOE54XJHUwwxgSfIiesWIj9nqeMYx/6BX+Z3ziw4zz0R+tJf98iNcM9rO21KZ2z1kJ8YFIagelz5HfOaR6ASyeD0J0oh59Hi/ZBCQYmjvg9lPWKTKxmwOgH1nTrwZB8WcOxU1/ufaYh9igGtVl7IEckjm4Qkuq+ao86FkqEmziIWePIX6wLvwAf6DZpNEdTECmjNFrTP0ObWYgmqDNRVXmsOcg/PRj+kLq7QJZTlKHUl74socc+ze2+GJXfpGKQ5b8V834Cjmgatb4e9zl2xmL9hmZ5pSci7s5jLnt2raljfXuCrSt1C/yniul074hUj4C5d+TffA+umeNDw1nEnPZZeYFBzwXSjP3offznPDJUPzg9UrgIBpsYdzZw7ibjs/b/8yzu/4ZEf5ZuPeD2xO8EVAoaOOCCJnxAtM+882fPHhvww/xozzplG57fakNGo8/fhbaz5rHEcd+4Sbz4XPqPSc8tsx9ja3HOGss58xG/FLeiwtbUuqM6GYdZm/OHa9Bz0FGB4Pgyd4JXfcSrw/mEYE+jfQPHqUd96TYl9TfcFW9fTCy8JkvbsE1FpmbthlAvlPXZv9BH7aiR0gdd8HJv/XZz9x89pu+6ff9tb/2n/y/h/MbFm7/E9+pgA1HdGCETIoOdAOdLLR6MgFOJ0bp2ICT7+RLWzc8L3DJZpQ7yAkMZuJJbmWCQOvgB8ITBHLIZ5ICtlOv2BG+5gs7jx76kv6I0hMhLwH9tbmZmJJidBMTUzZ0stv+maQLRFqf1V8F8kbVB5jo4wf3jfbZuJAvPQQZBA0nsll70jNmh/w4Ltlkth6/j80NqsD4dAcgPvBV53lBf8XjjcR8BDE9TPM1a+5q5qDU5jiy4aU/9QOezXiwMYHZHEh7R8m+ElJvvvIe40h9/MKGOTTTZpor2gBlyVVf8B13qbz5a3O3nSPGctVP30mzn9lgsj4ANj7s5CrPh4Tlbj30z+0ORhK0cdcxgdCUBx2seQ5kPLIe9hVvZfnCSXpstwO23NmDBp8uuw+/r3WFWUL8UQSiL5t9+vNhgkOCIvznYA0+hEd+Dqesh+rbOGMhiKfzgjnzRzSyCbuA9s0fn8oPvlBSHSKg564mfezcdLA7wVr6IXqk254gWrPvYHgPlbFJPOc6dHWaTAe0f9hm+8ZGxjnzMvqAEaN0hBjqI/W1qX2T9Wm7BkyHX6a9fTBPx071erN9oUsd+xSy4MthzqGasYwvmeex1TxK7RLV1ydO9Ypd2aczJ5mnWYf0R82GjF/OiD3WwmN+8JwmtqgQpqHxC32SwX4Q/swDAi4HbO/l41CPj3VFX4O18OVLKJn7CqIk03bDJ3uRSWCQCzFsEY+1Z75jGzTdWykji2CNO2pcKLF3wc/FQi6OXhFP5gSCvBdrT+jFxB47zJFf1Z71J9TYMH+9T0MgyNnaeRD/MFdZbw1WPd7iD69smjHGF/FJfOGxFX3HsEi52LLebF/2BcYKn2YeYIBJoBVScMAlXVYggCzzkYrpc+vJu37KTqd98ti69qZjr9jra+wUyBrniwB87q/5Pva34fHLZz/3ub/5hT/6v/4+E32Dw+3f+du/4wsMngefq3Tuheovk0roj85mMPEb6eFMbbtOoc2VLxNuCGlFhgYEmk4wwIPJhGDirIFwkwd4wejpYHbAQOr6cCr64GcjYMFkqsAeO5AKj0uVOWk2frWkMfnDGLKuRRY0qmCSO5iZiQd6gx77qhcp1jX2e9O3ziI+jr69ecdHUUV9NgAW/TVm88TI9icLfqwfoB47Rh62yu4dtOSKJwcpROH3poE/3Sf6FvvYEMM3/9JJQODMN1854MRmOhYTgtxnvTzeox/5nmMeuymPjfUNdAijjVRN2VBMy7tSvx/lCHBqndRBNWUqsA3779/PXSry9GP7JptaAmIFbPIPfYYPGbkTlbtjpKctIH3yb6vpEOlPtpw/tbHuYGitmBOd1hvfMq6MCbrjL8zPHOKQyp2D2AYgK4eVFrTHlSv/fEwkAeE3ZQBzKfsA1JggF3ttp+9wzJpnXMRbvxSBSQypz7xPGr1q8WHZvuWQyZylDb3sF5drgjtEyUPrA0/9cV/ph9oWWJ/Q81/zQ23I9GFosjmUaJM8Bzmzn4nLdtpKZLjMuCdAt0zVIe/6m6IsMXTF3uhCnfMjz7arn51XNMW2p/cxj7HHafzEHCBwUEoZWVwg+bCTP7C7vlNhyQKoJ+iSZabzmmU8aINeuiGlv96vlLdfLI+5GRvTV5NbB7IcKMgu7InvwPQ3iJ0EPG3Py9rU3r7dfikXechBPuuJZx/5aBxfQxvfxQdbfuqtY+rxpdeaELiNDeZj7dB/q1eKH+lvgjUHplqPyGC9cTet4247mXfSA3KexCe56ZDnX7n7xo/7Zu9I3xKQ3Ls3gd4ElgR2vhsomdBJaTyDfbYnY8N4du3V3vghstP39M92qb0+sH3sKUrPeVggz74WnRkTqCD1GWR+8Z7z2rIzp/xpgiUBODTjcWL4ot97u1Lvc8pfAzS0MQ69YMuYXPbBoLwtHj1Ae8YnDZ/9zGe/92/+3/7Tb/iPQ4Hbv0sBmzeLbhiaGMrtQZoBdFAhUCmpysEZ7Pl4g/JyqhLzIkepZWtB1dsJFHM4shl4QMw3/H7PgdSJDNAeuflHvGebZXnDKHfgLEIbelLKqfenGKQQ+y9Mi3XokJ1gLYsqiA/3gjSM4OrLRIy/Vp0neGR6kc7CrAjq+ej4etFmkwAhck8sm9QjiLyxnM03Okee+FjwbCbrGSzfZULYLA5QtPFn+ufNw8/LEeiFD0r8T2DCb3Mx1ud8oo+0o9z82K16oIELMqAdrebBXlUGgZFV3zk4nfqnYXxRGt6VRzzkzDW+cMAV9SsK2thYsQuIf3owdIOUzfLD2Z9uNPTBPlsbYTbfFQDxzUkFdeeGBGpI4PIB4I1X6PkkPR0bsAEHfoUP2jwLmIMEe9CDX/CrfcydBcmwPfqLD4CxD78IPX+kn/kRW9Mn+94AfXjaN9Jkn65vP0JTVL9om376DoFS4BzLjqfLUx+Zmav0t+1GBKgdUNH7FP3g0CPPYkZP9wKtOsuNbHg7XukPdlLnO6ryO3w0MJYeZ6Xxm4jRVztsCFJih/PWm7UKogfa6E9gEd8IrV+oORd7yzdBB2XZUlleO9JDkOMgxXLiz9RnnqEL2VjmuSm7s5e7JnXGbRvBGnLrowZtcEix+5X+yE7rPZAX68b+jj1aguJnPMbnQtLKxqd+jvG9R/kvGo8eeY6n78zx9LlQXfUTYFmMDf2VXs+v+smDIiNESpATnqzf/oYgdd3PCNgM4ut+ax6V7Z+DnjkCT9dZzrI8skKwxvNZfr5XMrlb54sobHB/JJN5ZAO37CC+Ym1G3hp37EG3ZJzBPLDm4pEHsKsptGDqUg+EPjq1RFKmfUgo+S7znOFukAzkWBYptUpppy+ZP7HjLBfI01fmKWuLtHOW+vI+BehzEt344N4r9/7Ov/39/+4fdMOnAG7/E9/1W7+Q8dGLBScnMPHjaE0gYRw+HKKtQ+PgoZOjKePITA6cCkPoYPQVBvJ5jdMvJuVMKNcvXRlwNifSIpB6DpjZoOiHNyEhzAfE/ti9JwMMWj5jr1ELI/+/TXW2BTLe4NFUFi90CdhmIc3CTj9mUYg8Ki8nblB1pNM32rsZeoEreDp90d98Yh+0b7DX/bSCJReF9NxXh1rU0CKbMWJ8gNiZZzzYcPw/TV/hDttcsYnGiB7paJ+Csa/Pd7A5IfexAjX+dREpH08A6qH7d84LeHOnKnb5G3gKEugIvmZuoKP+ItXfAtcPkgfExrvlG2iTf/ExaKfQJuyhiH+wnzts9AW7qDetID4OOvDEL65Liupg1gU250CQHpXZ4PJRKEHQGaxpns6GjD0ZC/UZuegbGymvgG3mE35ExrLDtuSh/x1kZR41oGcgJVG1px/xUxCaBGxaRx9IvpG1tOnQ5xK2VbcnomvdBpjOtNClBRS1XllL8BrhHz+hm3SbB1dBAZMMb1sOfvfGYxucfYF9qM/boVF6mOfMN2wzH/RzOGEVdLbVa4nDUOPIHOUQFj+A3xlLdEBDf+DDoet316iH3nIkU3mw/a3vAozFRuTQZns1bqwp9OfZJc0pZI48EbrP2LQOduvmY3Fszbzj2UjmBTbTZ20fsUHWe8yF+eiSu5YK+jXe9iX+U3r6aX3c6z5EV/qVOeaAuHU8u4edgo6N7zJrfrLW+SYoXzLhdycfvvPw5u2337756le/anznnXdMI0XemxKkM3aMO/Ygb/Y468/4sj6y3jU+4vaebFsz7+kHeY+p0q4j71VKvZ/50wI+eu/ewzrKmGAAcsrnMRNkrSaYtF0C1i37aO6o5SIwYxnEVl8ISET8s+USaCMnutu/jFX6iz3oTN9A6q/zBfLYek13QWO5tA1O2WeffV8fMg9kNOnwAkiSOZOjOWfNulgun+DUTZ3n5qT0GaeUtnwtX9hsm+JrxuzV+w/+tf/H//Nv/3Rav/Hh9u8kYBPgCAYri7C33HeQZOdtvx3tCdbq3FMGQDUDCHTySZlEZQJS7uIkD3YO+EcIxZtJHT3V5YFT6kNQtmTAEZ3JZ2usOxloi24QtM9dDM7zsfBsQGqOHojhE2Ibn+17Yxh7iw1s6JvVCLrRXGOvWMhbpnzAYu9HlMgLIIhN59yoTv/OIkGOiNjEHBhJHk6k3RuC/IYsfBM9BGtBrhbZrNiEAOTUN/kmajZnZGIfHwfkLsRL/gfM/PwB3/Lj1/CZD7ZY49a+YgObgO/ioUe+ZpPtD5OiNbo0D9SOzzhw7B9hgXLrWh9b2ThiM2Ca0Utj+1JkjPyRhjCBEQ8mZ8wQUcSwyL+U4QbrcWKf4x/LODbh+r3PrTFOttuy4tMc0Bx0hw7sm0OEjYlxg5/AjD5Zj1ICnV3PGuiYcSW/7Syo1bx9QUuZg5r15YCNj8Sw8eNLXqD2VcYJritOqyngmXr3zSj71USQ1aCtB2tYkmbtM44zpmQkNQdd9wUOu5HBmMsN8HdMcvDMoe510j3Aplke7V43CpLyIDmHO3cvdxAUv6fvGG//j23uk/hpK41fLqcvBfjcF2yFGRR0jfEtyaQaP8nCiVDQ9471++tja/qAPu3XGkPsbGBE0AYNfR5rTJcAKzwIx5dPRENg5T2WeWDMfGU+OKWv4zsj/uzYCTPPw4eNrG1/zMn/oBXycSf/SojA7O2vfe3mq19LoAZ+TeVHoqen3WPYw+K7zPX6jDmBb/CR9wul7H3YCK0DXPh4YF20CYDyZQPqsTE+zG945YI131RkX2h/PHaep9HrbyXaJ/I7fRcv4Atv03cPY03n7qBlCDsXWwcrcxY/Y0vmsPwnOZww0c2cYh50Xszam/bU7bPAbaMvOuIz8tftra9NpwzfgFAfqJOq9HFkpccBmrDplAl6/2cRDjVtoZtxEWzaWQMHtO3EpWNoVGn7dLH9pccf3/p9P/MzP5PfO/oUgAO2ODUTpLd4CShyRyBBWwCXBalLsJYJC2TQM9h1cmnl49R5wnUgM8H55lsOmWkTj6+mB7MRsAHtK5xOspRTB/gbWhLSwaZtp3p3fusHfVgKUc7LEwwaCKHXAnUqGb5ahY/Nj8ktrAwO1+bDqk2dzc9+VD/UF/tN/WkeWu7ONBDqlR666Dc+BqGjzXS+3Z7nl7Ipyf+yq8EadKRANl020fkNL40Pz1Nwy96yRh8/q4Hv6TV7uf3jZxqzgNnwCNL4dXr0I4c5wmb88OE7vnJeBxv9V8qmVn8zXnkWrIchH4dkTDnQHewyByw3B0TnVmWQZhTyYoDQlSvDvelI4FDQNpsbY8uYqZlx4q6inzPx4TB3x5AJT4bvArLhBAu2S38ecwVDCSSyJmzrbOw+JOauB/XS4P72ebXO/fQh9mYevOz+8w04DmLuVNSnrAf/bAZ3KdUOwOexVIoOoPrWfHfn0soc5pkfkUiPaG1/5hJAvfs4FZaIH+dVn+YCJmgfmRpAQHLoD0LD+uTuYNZE5nn1brqqdvDPXFCKjfiRQGIddJ4n+CX8mQfyJX5QikHZS2YvUjrEaDOtv73m9ZWLEXxIK3o4VH3wz8vdGrsA75uSkb4lENoQPYDnpBjhtXpSJaHeB1JomDtZAxzsXAyd/xkFm+jT9MA+fPz4A63D3MXyfBNfxi92Zfxl38fcuezdWe42JchzkCVs+sh3xKSXu2Ir8OLumIKvtxV8vf2275IRgBF0EXzx3wp+4Re+IvyFm5//+S8rBX9B9V8xQlOetxW8IY/nkIHsXeyB+Yka+wQ/MGbjE5zFHtJgjT55b1VfNG1c9v6DU+NYz9OMJ/OcuYZPEhzy7VAejcgesO/uwys3rXLm2SDzTqnrlTKf7GW2HvRjCBqwV4DcXKhm73CgpqC7j0pUVuZwebSeZDMXk77jKPvYM+hk+4O/SOuH6j2Beu8vSksDVn55m555B/aSUbkkHgLzR07bGgvEfq2VaYvMpJRpD5b2Wn7bS0MLeZMERMhe8/Kdu/+LH/jBH/qbU/upgDzDhmMZJA5NLQatby1mJpIOYA3Edu7GLCImWTYFBiWHRSZHNq8MQCcjw8L2koHMoeWDSxOKoK0HvRfAmsRZFA56WGzSCT8BBHoKe0CjBX3wpqETIETwYx+6O/EKy0YKIifNBp+yW22/eM3PxKYui2PJ0x+2rkU5fWkA7IUue1gcL2tB8vAkhwW+gD80GQPy0DnImiCDMgZZphADWMAN2JBDd9HDhtiADT4fTNY3z1Zo3Gyy3pzSh0EOImRxiLGRckUKP7YTLLyjYM0fZ2hzRxf99jgiKA5TGV/lbpI3Lvkefh+E5onPVsDWw1htljnjtsYwf4vPvJLPeHiTUdlHqUzImKQumDr67o9ExwfUIRoagxO0hI9265B9bsGG7OvDI51zuI5xSxaBiX92QONEHfMOX3BIgPg3QXHWDz7Hx/iMwwE/+0pcvmBOIYc6DlJSgjjsgwe56OCFjUCDKbC+x3byK8BwfzSfZCvy0BE6paxHhOnPsot6+ZtkILKF1AW63sD4Bx7r1PygFh09CNELmGbstE1ji2mUel2LlsPBF0PCfdDFJtsh33kPGl2V4/6NHOqgIQDwj3jOGsSP1DtYIqDhwoJxlST8b1nCHFDYzEE6e9HYTJsvzFi/jBmIzaO/MmoLY5v5nosr9o380/0EYP6Nu7ffUbDzjvIP13qrbNa4gyuCqoc8nsDjBgnashcG6UeDtAaABGDIX6mCKO6M5Xf18tt6vjs2+gnOvvJVBWgKzr76VQIxAjUFaV/5BQdnX/7ylydYI1D7BdN87WsJ1Li4c9Ap3QSG9IExZw3e45/vs8et/S2Ar4x6Qeu1MuuE8Y7fWHcqMfbMTfYvvQCXfceNmZBy90E/xyqdPbdYGOgBSBmfXlQ0UNt704wlu41UZT3F3oxr5nTOOeajG/Mxcde0xydzIDjrgL1Xa5k9n30X/7BPnMEa9pOvbMu/Atq8vwxN12nriq2/KI/MLRucMRga8vS3/SBPXeSRznqUb8gD8U/Go7SVszF+QF9BJCvVhdhXbr9y//M/8zM/8w35T96fB7e+9/f/3o9xJovAg6UDBOBhUB8G2kAIngw4yl6rczMpcb6vUu/kYd3QAHN3gX/v4g2Pgdei8P6WgWJSEgwwAeGzPBaEJjUbHnr8DURP7hx6fGxA4MAio0x9F5GFS082R34okWImhkQZkAlsOwWqYwNdRALnVG6wBR882J0gJgduJzl5nl3goAVYmO+9u/9JdjZxZCkvlDd81ymblBamN47h9cbNRxvaeJXnRwj5EcfcwucOV34rqv3GLhYwyIbHOKCXK1g2SlK6Rjs/uPrGG6/7q+z+SFTBsh014xndedCawxqb2DT46IAgh/7zoDAbtzdmbcocIMwH9OZ3zTIO3kCF2IRe/nckd/gIyrhC54BhvG2/Dk18956/MaYreh1UbOrYJAKPh1EdyStjGN/noyw2Rxp6ALLpeOPRy//A/eXcXXvzrTduPvvZt25exw+v8jtLXF1njPFTNgxl5JeOOTTI8R0e+cffUJbtBtHkYyWVP44+5LA26MfDdx/ap9jMxtU7a9zZyeaZTQ1dpIwT9T6wubshGbmLmTGnnh+shZ75wMHDP1D34TM+r92+QtdaoTP4Ej7WkwMtIfP7gw8+9K/B4/fcuVOQPxcbzNn4AnkJjMOLrUH0kAIEeQ1GAKrtP/HiQ/jxL5s8/clc09pFjtD+ED0j3I0dgN8XlqKhBvnwka41rVcvPF8aH0NvWul78iR7kdeyxgE/swYePHjV85Pnj7ARm/AFFyPMUwIcWWM3ZFwTzGEfvsYv2Fwf+8LsY/YjHgeITfBCTwYZnsH8qQAPEH8mJQM1vmQcOvb4jn4x1uydrDcg80LzkmDO+63WrmzyYS/0T9PURsn0niQexgFel4We39oDXDftCT6zPwRtuG31fp6hd1/05zapkV+YG8raRwTHzIFcpKQP93yX67XXXrt57fU3Zk/Kv39Dlu0Z+zxPtG967iFHPme8H/uu4nuexyi1TtHgpw81h0nrU88/+2BfvHat0c7z0A6yMzruRn2FDfUJttkO+qXxRZZvOljGnBXix86Mk843vZBDQE0AnKA1F9OZm/G/eTVfuIB4/fXX/C/TvIY1n5HJGHJWXPootnU9gdjRPns+DZAH6wcAOYXSUrfHO7ZVpvstJE8dur0WrvwcjD5UMIfwb+i3rK0v86z20F6kjlS1kv/y/+bP/cX/4H9mok8R3PrDv/9f+tjB0wRspADPJhEsOGiSEzN9BTjP0wbYGyobVgK2XMG71QPAxpYN2Vw43D6XFAZTE7M/vkqDPwLl4FOwklv+uUvUH9ZEHrq4GsNeyp0ADPQIF38mMTZa5SwubKp9BdtFX2hjT572TI5szr6SHXuYgF6g8pVvpfuASKDixa8NCX0J2HIAsiCxv/qRhz3dMLpp+DCTjvzyOphNGl0cLHnuioCNxR+f1F74QWRhOxsBhzyHDocPPYV3BWz801xtCmzkXIHiA+SBDTIZX2TyT7F7NYq+t7/29rqS5uqawx2dbMieB0oTnGdRM75szA44ZR+B4LvetN7z/KDcgJ+AIs++9Cpcfs9QKBbKIdY+847vcygleEYf/u54ZUZk3Ojr/fuv3Lz1mTcdsL3xhg4J+QH/dmzY4Ekv/ytAxhhgPHwwCsmHJv+miY+iMEocrifHnRL6wyFYeWy6njNC0l7hN9CiP6SMQz+KIk0wxcVUgip4GBcHbK+9ah9GL/3N3SPWCkEyLsMG7sTwkRd0HDqMMXMN2QTi/VgMPT4kNQ8QyXhiJ/Yiuxtx20jRgf+8L+B/dLC/QD989B3/Ihf/9XBhLJHHfOMwhsZrz0irxVkGdG3PmLl5xlnt+HT2NGjh56D94APWIp8cEEhlTTVgeFVYv7NuvvbVr/lih/WDP1izHtvRvQ5YqlWPXoA6dECPL/JxN05Sow0lA1KcPVL0Z0CUPmWfaPDblHnZoCcXKZk7AO3MQ+Sxd4vJ9upvVCJjZHM4ItdfNoj/q7N2+Q6r8jSSpl151QMZW6HHNn4Bs9/2wiRj4f2SRyvkY+YpF3HMTYLlfjTJ/gLSn8wj9nfwQ/eLlM7Q7i856MW/RmO8CDTpI2POL+zDn7MncxgeB0/S3zncOeJ9XOXsqULpRbd9rv76AtBjlODVfWfOr/5zET97j9rjg5wT6OyezLj4QuDth15rK2Dzc6QjH5+Llk9T3nrzDc/NBw9yoY481gZ9wF7WTtcp2PV0bQMpcF3ueIEtn22A7ZmxAIHSANR5vk2bx2awF6Lk4cGu08baA1T+1hE9PkcErZeGRzd3XvnWH/3RH/3SVHxq4Na/+vs/n4BNk4BJR2TPQDHRcerHmrxetF7OODDOTz6DygYAPxtIBpIJwLucPIutkxywpA6GdLN4CXZYfCwULwwHbJ0wsgcZM5jo6uRFdgK2PUERzsHJQkAbdZlAeV6HydfJaBugOuqnaWSpHr1HG9UcrP3XHfjNC1Z9SOCVOxr0nbsWfUaE4Is++SVB2MTCa7DG5sHixye0p7/pN3r8/yr9jc4cKvS7kxhL94GYBfCBfJIDn7t8PNQbX68Div+NeS/PcLlPoqCf+PRc9Nj24NXXHNzRLxbcl3/hF25+7u//3A3Pq7zzztseH3R7U2Yz8SGCHfEhwRSbMzII2rjr4eAA23QYMubQM7+4+8NPhBBY4Df3UfQzLE6d1xsp/aYP+J8AyL7hMBUf2ukbgG/57wYP7t9zwPa5z31mBWzwBzI2viurkueHMH7NvPdD2rPpcCGBEdhIP2yvNl/6DT22MU4EocjNAZExQiazjzSbf9aWdcnnAOPGBu9/9/TwXcnfgRQ2sAYSsOVOBXMPqM38ajv+5qNSDj747FfJaN+Yk4wfct2mOZugTYGhkLsadJKxQV/GCV6rWn5KRfyXoIBx05/7F3uaB/DZmmvKe72rCfn4A1nI8R7CHMAGvcdHWSNnkMM4AN7PvCazprDba9i69jrEZtbePXwnHzI/4UMfX6LhI0B8TrCNjehAp3vpPmI/urNH1SfoYd1Cw8v2uM+dW9BlLi05Gss8N4w80cBL2yAv009qH1zNGfLwWAY2KHVghbi+LHd0rDJosaopqG5K/CSIx9E930A5Z4cCM10IYYPr3T8OYuYf6zKfRAS1f8nn7GXcQeKOewM1f/w3wQ2y4t/s7dnnx//Sh//Qz1pjD2GMoKENHfx7KfrwgdZP1koublgLyGceex16Pebsoh/o680B0Pshc9C2ZC+OsxhT2cC4sleIN8FJ5mUB2fk/w+zZCfzefZeL6HcdZHJ30DcX1DffZWNP56wRLwHbm9qf2KPeeEP7r/zkvXXWn88X75PaQ+kjgTr8Y6d95XHoes0a9FzBGEHrgdpdXoCUcudz6tIeDH14WKMd+9nfRj55AB+yb4Eer6OtMpG1+bCtaz0xxK1bt//0n/9LP/77XPiUwa0/9D2/R8E8k04OmsFkoXoDEXqg5EC5E3JPSm+oV04GOjFKy1fCaWPBISf18DhxG/RMQhY1PGwk6OWji8hNXTATBf3cIsaGDDx2Rmjt6ke6iMgEj93wZ2IFOjFcj3zJGfPSpnS1kbpMI/0df7Dwvfi1IWkz8K9kCyFiEXHI8twGh+Sa+LYrByB8BDqWIWQc7MYB7EggRHAFHb5iAufWfGH1Zfzl4FeLulemtKGvm2R+OFYb6GxWtANsGPi1/kYfAR6bKnazQfzcz/288Of8sSgBITyxPxu0D0uPRWRSn18On8BC5ScE1fKNNy6lHWN8xgYEYjsHFsB7+6uZs1L6lI8MuNuQILH2m8J+kb9lXwO2z/gO22dv3uQKlo/C2FCXudFRPmYB/sk8wj/4vkEb64RNiF9qz8PZTz7Ab9HHuCEP/+MfDgvmu++KSGF8bHXW1zlBoAd07vhZIwdsBBwZT3jpc++88vES+pAXWdzB45DMAchFDHOwwR79cn/wueRR36Dt0XsEbAkOfTE0PmFMHQBJScYiLfUVBWocIK02ofmgQWs8DL91tz/yKb6FRhwh0psPatGZUW8OhEVz8noteA8Qeq0LWVM86ypaLOEgY5xMK5lAxkg+Eh2HNzLwA333QSh/+wD3HpaDKQOG7WSTojp2K8OBphdFV9nw7DFud/2xf3reSz58ykMVL0371LhKSMnvyQjwq+RxuFEND7omn0woXUKP68UZNYb+hEfq1K7MGjNhA5Tms2eMD7UvMfeyz4aO+e6ADf9qzrP2+GjQAZsDtPtrPZBy552UoA1+xpX11fkKZH3MHPRYPZmLGT4S1RpTO7K5MKQPDtg85/k3Rjw+kIAN2xlv1j37FTYC0Sl9miMOfhhz+WuPPVT0WzZ4QDT28wxb/h9y/ZI1Qj/Q4T1Wdch4V2sLm/2fHTTP+ALC+hKN14DGR/Kwk09C3nzzTe1Xb+076NLJemWOst/wyERsPuboADZ2b++4xMaOUYPVPR+znnJOIYt8ZGZOM1dTR/vMteFFZuUis23UnfLoa+2sbuCkr40AtPDQfvf2zT/6wz/2kz/rhk8Z3PpX/uV/sR6Kk7zouEPBJjWHthC/Ue8DWTQ5vDoIO/q2DE0Q5ZRngrIIRo43ij0oAPRMGAdsqvZByGKZq2ARzIaWiUHKQDZg8+RCycjs4PuwEdaOBm3IwA5bOBNi9WMOBoua/kJnHtX7Shc6bNHLi16bR1ATnytI2dXnvbiLkqugx35wl8VVX8SuWTzwIkN+xbfZkNLeBVUf+bCSXuzYfsWu2FwfUp8FdelzfMDmgY33FEC9MgEbOs+NhjGwL8SDbgI2NhD6Q/BAsEbQRhDBoQ544WM/8tT3jAW2ZlzYmLlqJGAjoOVnW/j4G79wR8OHozYeNuF1VV37JcleV6FlGWt70UvAwmaGv4B8KzMLPL4kaOTj9wZsb9187nMK2OZZPs+/akGBPyKeMZDt9AfZbPq0Y5cPE+nxw+Gy3f0Q5mcXotdjKTcwNNxh4GrbAZv8RG2CEfcMbdbh9SNexm/d9dIcAglm7Rc2TNnBfOGAKuLnzgnktQ+UfcdM9nr+0a56kDKHHT4nOKEvfMyUNRQ/ViZASvmsw1792YVu55DjvwpQRXdMFIAlfJHT/mTejrxyWJa8I7r0RXMJXXqxjm2H+XKoIBYavh3qC9AZs8iBFjrZhTzV2QdqbzCCDA4GkLlYmwjwGlDZLL8xahwmKdti3jBCNcjzWKpoesNQmg6MDPzh1xDuPqY+nRo5ynsvxS4YqKTdQoGmUz1geUrhddltB8FAqqOzc8QBGnl8CjqfNj8bqnWVvSsXTbSxblib/RiUPbsBGxeNzFfaob8M2hSwid/z0fvB/vgMvR5TpYwVwU4en3jP8wDbkMuFIc4kYOMutQM2davPfrEu174hm7pvdNw/mI9RM+ZZH3t+aa74pb1SPHlWMRfw6Pcaxr4ZzDtcNEkXbYwX3+R9KHtJWWusyXxrNGcu/9MaY/EH+y4XlZ/97GduXnv9NQfANNMnLijoN2v1XKOeE4KMHaIyTn51zGTj6Xd8gX0A/cYPXZddDz43JQ89G6OvOoHlA6WnTc2XtzzYcw3U1R7y0BMTfPThxz/+5/+D//CfdsOnEG59z+/95+w13nAQBxeL0oPFVeUc3B1kL0AOnGNAeriyEeL7ToYc/pkAae/gdsPIoPAxDvTUZ4Lk0IYWeciAF11soPAwyeBpEMWQQ6t3y/Fi0KTmtIA+k8IEI7eHIweqeJBPfz2RQsqiKz31RRbvljHBmjYr/NKrR2734yv0c+jmwf8EN/QxpsxCEsKP7+HJc03ZGBMA5iqUNtjoX69ylm9tNG07YMshpwofRoyVfCVk80U+V348gG/d3mzRmY0LmR0nAg2e78EOAga+pUawxjNsBBPoOscxH4eiE+4cEthAHTL8Uax8xEaGH9l0chcpD+ISBDmQgU9ASr9kvekz5hIpBehCJkFgDwDscbAhX0MPYIv7LH9yZ5GA7ZsUsPFQL3cbOVgTAHcOqO/i8V0qj0nGhj4gkbWBfIKgfCzBBsomjN7MX/wNIBv/4m9s9ThKDrCDlD2f2FgJCLlixt98IQB7Mu5C8XjMlcff/qFOyQUZZ2/66gvrMpgN1wGf0oz/zH3pRL3nkzLI5c4nfaMf3OUkqPY8G99gM3KWnwTIscMYH2y0raJnzHT4exjcttsB5wc95hgTt02SMS/gm6SFg150m1aU8rtNghiyGEEmeSFmI1M1brN9007MMmSGU/YJrQVmthvwSfyyeVsO2WGvDRFSVMIssJppJrEfp95s9nFkRA4MiOlBB8YGB1qT3/0IXJabT7r4vX613pT20HcqGuas9y5h71TmAidBEfW+y6QLKuZo9kjlufPr+c4jE+xFPN96+byXcYIRtNUegLnC/GZeE7zgC+Z0gxD6dd5hw3u5OI1t0D3wYyH5spPpJ0BE54cKxNBLfdYTZ1J8ondh/Ny9whd2knuuYdzIfp49RGeiXvxcykM/CsI6424ua20CN+lm/jFe7FUPXr1/88brr2u/+oyfPWY/Yi1mz8m3gXNWsp46F2Kjz6+4KsMJUqX63l1scIu/2L9p8x6gvtJnX5RyQSr7qI98BKXfXc+tBxmDtVeq7L1j8ITKKXRcC5SL2R+8D/2OP/cX/8O/NSSfOrj1P/o9/6y9xpsnuyYJD+z6Y0kOHZysgcFpLMIGJRziTHwcmUHNnQZPUB/+IHctcDaDNRuyZGWg2Cy1CTCZRcckJ8BgoVTeOaDkmRwMOnz9CKybE/JKjo7eTYAv04CBTwpgH/zdXODnIMxVayZLDjSuoDQx55BCvw+ikQuNF+nIYtLnSlIBiSdtvnGWB//zDJL7ZivSL/vWvATDe9PzIT+bGxsaGwKAzxkXbyJKvaHJPvoWP2Uh0SfAdxdZPCwuj0HquauHjejpR63kO2YAGzRz4nUFbIw99r+tvvy8ArZf4MsG6gv0+DN2q8+SY98hQH2LNvnfgcvLN/d9da1+acMGkIlv6qMGbICDaaWY7L7N/HEXZv5w1cw3qZDZOZk7XfP8G6QyhrZX2AS1SfcjUX8cKj58lStxNs3yafOZfnmuKM9YoZu5gPze/eLACG82YX/MobHxxc70G1/jQ+YLwBzKmnBnbGM2OQK5rD/aGUtk0EYjtnUDxJ7MY8ZuPtZh7QpjT9Mg48p8h/b8zUIHKcwPyfacYq5bTnR5ztsWlUd/fBT/Yr9hyRIt60Y+PAM26vu/QvEvL/rnMVWbWA6ABrak9tHkgObpQ/tx0oLoBtDD3+annjVMDXy8MxZK9WaZvJSeXIB5XL8BaTNTXTaVSa559zvKeEVFDvnAULUoiGQsTGX6g90ZM+xOra22iPoF9D7Fmhyh208AcpIGC/AyJ5WKlwDAexCViHHC2k/wk7MhqQM2z0n2lszNBmwgNJmDsYWgzh+Rai07kJNcB03Mc80922vTohv1ROL0nfXHc5dZJwkWkM/8W8+wTcC2vuQjOmx1wCadrHMAWgcn3uOrN584cAcsc56RpudYAWYM8Y99RUFQ2gSrQp+HNzePJP/hu3m2maAtF305r3wXSfoYL+zjC1LcZXvrrbe8x7EP4BMCNp8lrFOty8y9+NJ+uLKFep9ttjX7tc+WGY+MSfbPyOiZzf5R23r+ZZGGLvtXkTLyGYPsZakrL1CbSMtfONtAZJBypss3f/2H/txf+idN8CmFW79/7rAx7wjUCAyYvHzpwAGbHI2zmJyZRHN1pJTghEXBYObQes8DkABMixRZDJrqMvgZbAaIcfEmwOEhfSwg2piA/cIDZeyaN5VzpcMAMrm8MYhXlpm29MjvgdVnT6Izk4DJ1EXtjUObBYEJE9ogWuzupIO/8moXfULXuuIUXQ5VNgSCONLood8EEMUGEtjkyYpd4vdVjxYpGxa+wzaXhchjAQLwOoDkUJdsbKMutxIwn/zIxTuyx+OgKvg4cAn4WORsMt5Uj42VINhjrpSx5CqMTYN2nr3g23M//+Uv33z1a19z3+wr9zV3j+i3r5ztbyzSm/40Atkox/dsZGzM+JQNiI+Ncxcy4zajYXAQwMubTrrn/iFPcvxgPfJUrr+Zk/Vzgqb8lh13+N56682bz2gT5O4az99wpQ7Po8d8xMC/rSGoxj+R73mmPL1gLuPzvdHmrlp00cZdql6lTuC75kSCNeigZyzok+fPXLE7kBMv/LYdv8Er++k3fOhgLWT++G/x5lktodorp2sP5zFHHcTP+CCic7HBk/0NThmE2Ql6vFamsNLICZ3QOYHvDLUAbDkLWjFJ+5Ni+BN70TJEgq5pEIh+gE1+6kyfetf4reXQFFxrGfFNMDTXtFun31cK2TS5rtwbdj7fzqaGsVe9iqkRlCzVGhPStK53KeiYuWYrFJBhTwIz/3zXZbiB2nyOWyA+Da/Qe4hS9ruxB1SVgzOCCz7K5HzI2aD9QPvA7Xm2zReGrPlp93rSi/6gMwHb3GHT/sdaY353/fLy9JVS9MNb//tLMu898p7sfZS1InnwchOB56E5x4CLTy90fvGFE84zykACFPQK2UcHWEO+2yyZmftAfYItKs6+e44HtrA3+e6/8tTys0XvPMzd+LWH8G3RCYroq29kqA/YxqcHfPmAvYp9jGDKF5fsUfhG8zw+ybNtrPWMXfoJQOfHAcZ/uRDVPmx/5GLU547qvBchjzfxYRPncs+/7iXRvftKCi3guWY5WBX/dS8EqAepA+FtHVjbix7LJ4//+z/0I3/xL4+ITyXc+le++1+wtzXmcZQWlR2pDd+/h4Yz5Sx51APpg1aTj8icRcpYMdG4w/Due++K/iMfygRzPkC1ONj0G63jeOth4WvysTA9KOhUGwN7BmzQeiayuKUMe8Rl2Uwu7ubQTP2in7IPLU1q0gQgmQjwFtcGok0HoD8sPGj3M1EswrFNSD6EAbOQGR+SIUEX/NDnbkz/52Z+MJL6BCLikC+gtU3Lv0I2Om14OeiRnQ0B3g/9m0E7EI4RgCUu/V2QbpE++8X+1eYgPgdtkg8NujjMAdujIAz/sGkgjx++/KoCNn4skztibGrVk49EpYtggJ3cvtigJW7/+JfxpY8NkzIfReMf5g/+yR22HbAlZWOI/UHlkY887JTfSJEHL75OELWv6tCJX/lI9I3XX7t5/fXX12aNT/zvtdj8FbQ5YJMS5hqBUoK16Ef+unMlHbnKzaYDOCieO1MJqqTfcz0INGAjpZ31ICLnc4EjXtkONbrpm+8CqN1jr/bewWMG1S+WyXrjDsHQ4QOvYQPz4nIzRab1Vk5qDfT/2XDWwxGu+GBL8BgBB7llPkMsVRO/pLm82KV3l7RRnRaWLr51lSFfeJqK2iThqZn6lWzGLVlg+si1/LPRLOF09fIbeuDBl6k3nY0TTtlwkbTdfxeyQkB/qEFuWoGWT2yLGcXP+u4aJa30QHmyrxSYc9icYC1rpwGbzRw90HAnjcOefcJ7VvetuQBkT3Ha/VYpfMxP9g/mK2vs/r37Dti878rOXMxk3qKNLHrxutgtg/r3J2BDHm08R4tuygRs/KwHvyUKD3bRF9utvYr1f+4dubN0uWbQwb7/PmeJ21iz2JBzKwGbqFRPfxqwIY9+93ENfA/vu7KVgC2/M7mDNfYU9KAPGwk68RWBGt8U5ZvM1HPXmP0JOwGPlVJpNT9y0I2+rnPscb9mrBlEfJwAPH3AB7kzypmRMfONFPGwPyZgkz/Z7+jr+AeI77LftO+dc+SpL7YdaB28i4e5gi3C2i+an/73fuCHv9NMn2K49b3f83tnCHlXaj/qTbU4Nh+97YXDQmiQw0QHCO4IQvj5AfI42ItYNDi8A8mAI3PdyfE0y6KzLtMRsOUwpI5NwvZIZmgSsBEcNLConQ0emMDVyQT2IlAbwCTAbgdG0w82Cepti/hYlGjNXTwmD1cdtEmP5YyvpHfZLSTvel7Thi9oxwaCEv+2mFLKPtjntrsnqxZj7fLzHFrkmbTjg3hK8mIHtiLbQd9sEoBE2Tf4mD6w6MlTBwULLh//5SF/+1S83nzYKFi0B3/v9qGPu2D8BhvBGt9Owg5vGPJ7fU8KxA/4KTbGdwE2CjYDxtI+lx3MIbAf8cKffrfnlTc4ZfrrgAhZooOXfiEHvwD2id58ta8LDb5FxkbIBp4NAZ750gM/rsp8YtOWAgefAnQxzsxxNjBfgHje2Ri380bqcfGYtB8HXBUB/IaRFoUMePVCM/bZx3QC2fjT8jPnOu7A4nddUl78we555rHK2rHIYT/lqCXvEDwDzvrqCk5Z7abYb1d1J6Si1Rdp9ZBc2Cc4i7RXvsDBmtvNeOAz4OjLIiHgInFT5F4EbIL6IJQHK6i37U/Gj4opPhMqK3SViaDaQE3GEyC1EpeyH1A3fLSShX/WZu6SZW1amgWLA5msE/+lPvMkmGANzNwBOsaU2SdyHsx+OfsFe/QO1uauutYeF2rws8aMWmfssf0iArLY92yX+9d1Eb3YFm+xzvI/if0Mm9YkQMDh/UqvPN7AT+9wNtzy77P140/WVM+iXKjSt+zn6FnrSylnAgFb7NU+pvnlNYkcSwNCX6hv+NiVM4ZAi2CKc/Ltt9/1s2z+NryCtSf+puhchOkV3vSDC8zX+VHhVx/48Q3Go+v/eh16/xICyAChaX/AfsRsWzHXuPdn7/3yi+8Mym4APtuHD3R+NGBrf+O7BGCtR2/PMOqwizMw53HaOwdoB/AXPJk/GitsV/2TJ+9//v/wZ3/4B0z0KYZbf/h//N3jcwYsg0YxS0Jlggo5E6dCiPPvevFdXinxbRcmIoMKcCDgdDYJ2uHPRPrYk4BF2YlU+dCZdiZG5MxBJXuYyLRjWwK2PXH33bvQO6jRxERubGJC5CqCRernkmYTsZ2yF1voLwEjPoEuAd0Ep7ZDDUrisizmc/JSbznHoihiB79v5QXKpJdtWTzxORsKkxRd2bj6A5LIRH70NBAgxZJrPfSf/mD72kiZ/C8RnGRREbDx/wn98Z/GBXvFbBsSsM1GNr5BJj7mh4D9LJ74WHzoW/4gY4wPwASTshV7je6MaXxlqo3PfWGc2Gy8GcR3gZE3yJvzpMh2hd/TprznsedT2iMhknzozBzwR7Kz0XBgoReMj2UDqSVLSmWrrnc1aY+dbN6SPjSuMlfeU94yAGyBx+uMFH5E0FwEIAyV6ainT9hr38p3V8SLBoAlEB09dLNOUm/qEXHSN23d0zSB9KmYsvsjaAqTc1e8u2Loazdl/pacU8+AskfJNPB5xIeUuC2QirFC2XroOWCyUgzXweBy+yZAWupcXLB9MQ2SQe5S92YaKdPXUXHyC2gqv3uhiq6zZYfAqXg97gRdmve5+Eh/KtaBHvzWOXpFB/oujLBB2xpPQeTuCzv2rd6dyb7a/VVtBGrK9+KR9cN50H0QngZsIDS2hO41tY2zbwjJs/fyawDsqwQSckTskT6Y+NjQe5tWMt9mzR22CdhU5k6O9znX72AUzD6QtU4gFVuzD+M41tAwmH59vD32xW/5cWb2YWRxx+/hw/kdNp2Z2OfnXf1D7wkGkeULZ/sxgROfBvCzHnyEix8lfukqIL9BUezpWg8N/fAeRyqE3vuIUp976h97NGPOvs9FLWPBxbXECeOP+qYpUD3UWT5joTJnJzdvoMM2AmsCbAB6616Ymzn+QhrnlvgYI9n0X3/TN/9X3/p93/dT+bz1UwwO2LIimOtytrCDrYwHkEFmMuFUBo/JzcIj6OEAgI5buvyuDAcudBJtOhzug0/IHQ+gC9MTwYtq7qiJRqJEy4Qi+GIizB2mmQwcxOSZtEyS1mXxJ1gEOilpB4EcVmwoWqBaDN6EhJ5ow4MMAjYWPguGW/3ciek3ibDJAYFlRq7lgzYzdq5NUC/q4FWV7Exf0WGf8k0k+TibQCZ+rkqzsSEUObZN/mMhZHK3b2YTQJNFBCCnm6hlqc+2Xy94CYgJ2PwbPlz14H/Z4LtsGhdovQiF2OAxkb3YzlhTtg0seOl0gNy0fadfrZ8+kndflcpd9M5uhD5BluhUD+I3z0PKIUt+vV1C6vF40sJFmTHSi7nAxlSwvWSsrrzYmtTv0ChrW90HVws88C7TNjXznhyNbnE7mHp8TH73Mzo2P7DprYe8bYB2zx3glLNT5KftMmAbmQKsS2nXnTDiroBKbEjqmiGs7KWjZb8fsGwgHV6/B+CHxK1uxtLYOsXA0Cx5vhBI9gKeYjyJrhhOm2l6qlktppFFZKmDRplFLiP4WJg2gAuUcGzwx2ukFCSgfIH030INrJjkoTA1+wF6mAvTulDjjACPufYVB2Kqp3UHPsyhWaPIQ4Z5wnein28yP2K1hrRHJeDJ4xD5N1zZW9l72Df5MkGfe+6+TXDA4c1+QrDAvsyZYHoFCtBJmTtp22ZPAWwLdivPz+cQoHAByt7IGeLzicd19GKfY59Sg3kSUIY/AVECS/LIBarPe57PhASVvvsl+fgu83LOH9fhs7ENH1GAUim2sKezPxOw+YdzFbT1wt0fhTZgkw4c7HPK5wAB2yv+NjvfEvXHq5xF1jPjOrqYA+zlBESxKfpB7ER2zxHfiFEeOtezt9tXuRPJWOIb35RBx02C9vqpc+BCD7X6o44xIcV+eMgz1lzsM+7QI6dQGziPO08YF3SL9Q9//5/+P/5bQ/qphlt/+A8kYPMyZVCFvOx8wQ7YcnXBiDgCZ0A1GBk8LQxNOl8xKMX5QK/ikcumwCJgw8jXt/NxqZo0UcSnyQsdQELewYMDqi7QLA5kcPeJCZQrg/x6e68s3I+ZjGKxDetjAQeACQJvI5MJNvT0kX4wcZBBP/1gKs9WaJH4gBe976ipPwCyC1kc098GLapH720mvvqRKzVNThapbRSyURqz6N1fbFUKxL4J9MTrB2Jlg6oFGav6pvXY0qAv/a08aLNI/ePCj/kZDW5Tz2J1H0D8Tue4wpF+7MRe+Zu+We/0NXqxkbky/bYd2wemczn18Ctja0ygN1dTQHDtoIp3eEldkVogNm6I7NSfLakVVMeC6hUgXnzMjQtmQ4jyXNTJX0L15JCN9vqvNqY9czK90QtdfPXCJMi4kq2y60ZGZQLUx5970zyBcYmutIHnIQxQFznkXeWUcmD7Z9cFYiu6STcdUFuubWpp1VtZsoCkTO6Usfm2f5Ly3raQT0njdIh9JlzL2imyIof3yndzSWwUPm2VZ+dAdAfLUFm8hsdv4aop61utU3HRJ6eDU5Wx67oX6oXti9LrWEiQwl56jDv7AWnnEPsQL7eXRvRrPzJmHhnZQ3UOcCA3tWmuT8DGbxzyr6e46OUgzn6Uf6nk51WV+qDWHkX7Dth6PlzehQHy8WUeYWHfIfDxs2rawxywyQ4HbPJNgpA8EkOfsJH/J4x92NJPT9JPKOJTdK0zYQI2EJ3eI00vX4qWvRGIv/ANbbP+BMjHZvZ6bM0P5+6AjTOHn+7BD5ElOQSWQs5YAlk+DuV/Se+fL8LnEzyN3ejjDCRgw1b60bEi3z60b03B9rE2Z0xHx4y/A7gZQ3yMXOgzlztfU8ezeZxZtY+5RT/9xS4FbNQju1A/W4/OLQfRDthufeXRB7e+5Ytf/OKn6p+8Pw9u/avf891yNYseZPvVG76XkwEvYk2iRv8OuphQdngGkrIjdAcUe+Azhrw5I5Gi1yDl2yhzd05gPiGQhTCLgokvGnRQjk08oPqyb9fy0R36eHiTX9znI1muUKFFPwgHcjz5vFlkolkc0mTkE/qnBdOAKFdRE2iJvlcJ6Gbh+yPcymaBugWYoITgRTKRjRbk0F9fLcBPYDP+jN/hQ6/ySOLPvEnJESx5DBysaVFPu3uRjkyfI696s7GVnDby2diR6Tt2sqdfYe8dgnlTotQ84pDsEaTW0WvrohO3ITf6n4bU0j4l/UXLFb3HJ361ekh5o2BImnHceWDpPmxo2wKXEZpiAMuRrDaah6T1QMT4zXmrENo+tyxKY/TutMR+aQwAjZLeQrP64HdIoUsaOZCGxqIshwx3oxnv6qEq86F6YA5N1iyY6mzm9dsS72LqpkmwMkd7cNNsGFHWUSDf8lkP1Ab6BYjSQqCqb5+h5gIQGTHham7DSNfbltXcrjG3ijXRtpxgAmqxbPMVGr5dt13LMT8kevM4qDkcJ194/G6DhJNm7DTO2hO0ip0fQi4D8mK8tX/5R9GVT5/U7sACGaz/8AZjNW2lOedNykcdsoWRRZCgvVNnA4c7H+W98fobR6CRn7ZgryWw4EKdfRBegjSe0WJvz/mgvUuG+GJx9jag+zH7utRJFgHPPBslWQ7G7uYRF84Vn0cKHrCLNnj9rXgFdb2b5/NFAA+64CHgQCaYtYT+7QfwGspvnyqlX7ljlN+czDNsjxSw5ctVyCZYcx/mTMBQB0XigQ/+/FeafDKFjxK0XtoA73XABmAD0D6cmH4O0j42g/gJ+XDja/xk/bIHG3wDQDJ6QY881gxyfBNAMhk/ZhP+4MzjUx36ys0PAlLvU6KDFhvQx8exHmO1S/n3/Xt/5oe+4A68gJtbf/Bfni8d6B1MrYfIi7YTzx/H2akMqlpEs662tMtAw+HfwafM/3mDn1HMJEjEntvnTIZsVvAxca2ajUATwROFzWJ0ZONArSazJjHfKIKGSc+3C/kH5PzqPrOLydCNR9yW4StATYJOcOqZSukbAVu+tv3RE/HRPrqKQO+G5aO7+Gqatq+kEx+FNjTYjm42y/rZi0cyWq6f07ZpCvbnIP8YXs1jW9opt89B2llsXN2ozMKwDluqRhiG0UlSV04TEPF936X6hEJmSkCa9D50Q3PSAlU1xYEtw3bTtylb6ohN3bRAM3iC+yIkPW24pkNOq3b/awky+EuPyJ2ybAPto6f8IUl76Ra930vPWLV6+gudaaMzdEmp31IC0WkC8+YQy6HZjXDNIUR7Te2D1voE0YOsUS9ouXBdRm+qrusPEIHFSehKD3SV3y0t7yOT9JLm0FMmwZE9KFSrPclteitN2qvjQuLQxArAwRr2w4+9pRhhMW0KgvrH72N3gbqskct6l0Zg5wNUljHvT/HEoCBtYtp7h8Y7l9wGbPa+yZ6queH9T6nbLEJtetHr8FcONZlT0BDMdL507jRgO+eUMpbhsgIjDne+3fjmG2+ugI05CrDfnxf42IF9DQq4y4JuoOdJfDzBjPdygrJLWVx88h8HXr6TM8Cf+KBDiE99549g7QiEeF4Kb7rf4wN0Iq+YtvgMGd2j4hcQS7NPEzTZFuWp564h/YKei26+ePbwIT/vxI0KbJ+gTToJEiXU/YMH5G6h7wQqzcerCWaie9a7EJvRDW5/YfOmafmaD7ym8TgzBswV1cUWfhQ+zxl6LEWemxB7jBgDP4uMD5Cpep+HSvMJEWOUwLl+7t1FxhQ9079Hdz+6/a1/6otf/NT9k/fnwa0/8Hv/xQ6R3w0zoICGwA7uoK47Q2oLn8iV8QHBoDhYEZcDhEwA3xESNYuSBc5AceeKiY6M3j2CDx40d1IxXxKsxR4SePNQKf/k/X3fYXv4zkPfaoWZDcq0CBdDA8tuKrwC6Zuje+mvDVYCDfbzwkPTF3GIJnzUhQZJacd+90MY+ojrArdcLCARNDhjo1AiaNkFQWgpViY0blFD21oXftJRsFLoDj2qTsvhDzvsElpVmugkXz287YM5ycj7OlC63ddIo953WF3Du2qVVOq2tzWCM08/6yvkHHhCytSnbP8kc1nWu6tEF9LwtT4+DSWyIpfDZutUzmnYYDI3iSv9CrNrJNEyS5N2N0WXkIACgA9cAdvMT+Z01h5E0GkOzkHbzR6IGN4i7zJ/TdM8sDILKhNYdirveiFpESBxD5dQ+p0U3fnH420DlIefbEQ0MUfeAGjaEqjcUxqwqbZuVMqT29ax94T24Zwnlkb1Bf1uTWPA3RrM/GF3oX3kqc769aLGnqRs2eRD0yDD83ACNsSZyvQabx2ADnKUxrTI4eW5NnMmF3WRAR17L3OFn/2xHHjYT2dPLZo4BpmeudiADexHot6DoZKB1jcIIAc+gjW+9ETQh8ze+QlNgpkEbARl+Y8IBCkNGhywqZ/w9M4bd9iwLQFbnnHDnt5hw/yuY9IGEsWMT/vbCyNiq9hDypcOOEP4TckEbdw5vJEf8vweNJwPj97TmTU/nMsNBz/DPf9L9IlsRvb6ksakBJj9GNQBo/XVj9uXl/YG6mtSZGNHEajfCuVNX4PQ4jeCW99hO8aSydJ5A/oTJM7UFQ8kZjh10A/mEmdv7rIqaFO7x5+ATan6+O/86T/7Q39wWF6A4Nbv+ef+mY81JGQHO1gaDBU1FzwYaxC4TTzOZ2A9tryRJ/gozqCT9pY2NOhiITLYylnbOchM8kwsbACZMEiKldjnOvGjglvevargKgtIwAbf5oUvmHog9ucKAxsaPElAqFfdTHZqxUre/XdflULr17QJywMkGbsl2xsf/Vd5yw9NgDQ2hue011nVtS31hSEVNJP0lLEhstsW0rSrNqmLGTegi9T9tSyh0og4ZB1wqXPDSeu+Td429SWSkpWa+hbKs3gnbcBmHcjzfJu2qS8Waueyd2w6bQtc89QXgS23uDmWvqUishf9tHsO8RrybafqNGewzXeAVLODsB4kmresp7kAQRZwBmudfwXsSBFa6SjPBU3oPgmuZQK5U6V6IWlpNmll7hRWUaZqixSMLMHm37B0OmAWVKQg2cguPC1Cjdg7pWXvBWEKrUKnRW6mK/oNS7UyJqHCGBm7yDsBUwS1Pp3ePoSP/dljzl6S8GvahKLzHTKCnB6EEaF01rJlZE/rfKHOfdc8eRnkjgflAyNj7ACmvocuARs/uN3/Q9zABuidG6B9rbyXFaxxUd6PWfliQe2BHznpR84A9v0GbHQaGv5zC30hYOPZNtYC+7cDNgU//Es+bMJG5KUfsQNf5qzjPMpjMvgWgG77rfbgV+o4S/jIM//RpoFTg0M+GYKX31177938aG7+f7ICNq1Xf9IjZJ0mWMuP1DeASaCGThxlA2yXzyLnZ/yEALae9fSHusgKUj55AHjsb15qp4+c2fgJ32FPfBY/QAPA48CLvWdk+rEbYXVgP+gbNnrho3V3VO32J/196faTWy/f+sf+zJ/54U/lP3l/Htz6H/xT/z2NDq7z+NtpON4VevNCBhuwHdFyF7bn+Ur158mdBUZ1om/RjmwmHgPDhKccRH50rMUBZk4YkMUbL5dF1yg+QU9bxOdJlImELbR5wlC0UAsLT7KLl291ucptQuzWC5kzN3f92ApEzPBMRekLuTKaw1UvU46ea+hCKGya2LGbqQc3fUlJY3dtP2Xu/jQdywVYJ4Bfb5Qsw00Z19DSFp5yGp7RH+DsU/MhLX3bo6t2H2yGU87yC7TDt+vA1J0Q9rOWMUhqGH7ei4Blk9Fb09U6CURb/uioPSrHmtRvf5OnLmXe7XWT6i3k7hfzDnm+w6Y2H8hsgtqAQ8NGOWtJqacoIkyXtVda6uIryRsdQP23/Rz/LL9+ApQH2nI7Vf05bkOlVLl1F430mkawMpU5vjlB+rZ1NAqvzDWF/9JwLSLV04a9k6Yi9eUqr/0CjyrSF1U+ZVzgEJ90KiJjQ/OWorelgwbLTv+p897K/qd5kZ1quIc2B+7tHbBx4JtfqdBzynt09uDspVHTucLHiA4UFp9zTo0kqs+3C/NxIx+d+cdw5+Mz+1N7H2nldj4C2E0gx2Hu/5IwQUH6ZxLb0EdqqMNegiO+Jer9XbbwpQJsoB++e6NggLXAPnVbbfwsVe565e5VAsl0JGnuOvnmhHj7yUvm/vTfnd5ryVWST4DHR575Buz+piT+cNCmPB9/cpeNf9ruL8up3GAtARs2KmCTjf44VXw9M6s6+qTRvhnnCM48dlKmL+lHHjvi48b4dwdN2FnYfU1gbXrZTT/z7NwxbtKR/YfzPLq870iGg7bJn/Kx3wGb+KB1wDZ8gPv50q0f+6Ef/gv/Q1e8gAW3/ru/67dnZORPO9YbPMs+wGbPQHgAaCMVZoPIZOHljy4YCQZ6BntP7Gwq8ELPosgAlxz6tJfGVQKLEIQm6aYBcwsZrMxCJ+yWfTQaVJ6qyBA/PHSDyhGGP4DqiUmjf2RaV2pdbkJ904VMSOlSrduqJ7YGyge0vumW6URA/eYFILV9Si90m2nLLl9lbRtGx6HTnENYsvz2UHptfVS28eA9U+XyvmRd0hlURYm6YKufQXuAr9xPWGTP56v+ZcfQ5j0puHnjV5ML45nA8h9VwratwH7WSWW1P9O6ymEeupNW8huwAZam9q4pSLuO2ADRW9Wh2wfl2Z9gaIDrMbn20ernFWyZG6hx7VVb/SxLnK6AaOgWdZv9voPAZ8G262oeLOjYhe6TZNEX2rfZz7bP8pQuus3wDEjbMnMyXPxewshQQgv22uYhs59pU10vnL0vzmuB6Pyxpg5cH7oc0raPuZUDF6FPB2zys9rA/FbZ5Zy5SC2ud7a4M7SfcyLwSHCFfZWZOZgAIHZVnoO1qfMXtW5tXgA62ggaqCPYIDjiY0jsZh3kLtAEbPMMG4EDe1W+QdqAjSAETPDRtYGO+CJBzgpC8M3YkI9Fs4/H9Ph/25MfAefjQGTiF4JXgjZ8/OhRAjvwfdn4RHXwOmCTwNxde+Xm3oP8Y/Y80xUfoSs2pKRcXtNOW9PuA72LhS+5W1b/06H2sQAPCOAT/N27fJxdDdBiA3oneJNs+2l0Vg46C56dKvOcOb6j3f02hsfz6aWXvvNHfuRHfzpcL6Bw6x//zb/J3sSJ3txxsNK6mHXiBdN20lnQHYgEa/g56ap30VMpA2W5eyMwIH9S3sJZUHlkjejQqy4LOG3IymQG4XH11jFyVsCGjOEFmIAxNindWa3iI7/6BA45VW71Hy2hSVpvAPQ3ehysga6TLrPU5rEKA/w3fhvdgGUix6VCFlf523ryuRY+DLnghuak26V1fia54GppBWzSVX2L32+xZo8F0H4DVTL2jVwIXFIxdk/1Id115rmElFN/aZFAlZUVwG4nB0RLeZPWhkhNf8lGWK0wtRn0pqrTOv8kSIRFjKCkqW6jgH6xCUbI0EWvFQsrGbuWj9SUO9qzWXbOq5GD25trr9YtW+/piBE5wxGoElWu8b1Kr2GPdWxq6RLCSxt2lMWp3p7iUUUt67ysjBN2TSQHVJu/gY5dSoFdiAkojB39QdQCpdS7qLIyJZk6JybYvBmx0Lp23jKXNp1hhHfKeO+ExqgK7XceK5XPgM0hBWWRICLzYj4CUxDjQ9p1zAUT2KrF33mjOQTADw+BTvfYLVfIPIoY0eWbofxs0737ubPWIIMDvEEBPARmvuungImAAB0NDvrvqQgSEpg1kHSvhnYHbARrBEnYjE0XAZs/KlWgIhkSP8+v5Y5X9Cb4AO2jCeDQFZsTSPSjvtoQngSa9V1o+fZrvqkJIgO59IkvXvCjsPz00ePH/CbZezcP33v35jFfPphn2PzlCI2Nv8EqP/JTHgS/fJyKTmmyPvzqQHxS7LBvj3Tbte+wUce4h/fs5/7SATxMINPRTwI8xkv5jF181XI0JtCLLOZQ5AHYYlqltLM/XQdsBNaklDVWf/1H/sKn+5+8Pw9uP7hz5wudXHye7mfBNIH4BktTvj1J3oOu/IfcwlXezjdqkD1IQdc73flOBKc+UDQ5ZhNyvoO7NgQXFzB5GPBsNAx2ov8ssl7twBTG0HaiZHJ20rSeRe+rqzX5Rgdt0Bz85hnb0rZludJt1G/dG4dHspioW27aC8mH3rVHOyl8Zxqq5F1MacobXe/krG8doLLfeZv2VCdN9gIqo3BN5/Zn9BVMO+8Zc4PbDrpU7fIgDck7+5Rs6gBy5NcdQl5DQ4MTZ6Fqebe7wlC+trfJRGRc4Tq3jQxD60ljZ/Kkbg44rZ2Q4LPQVdYiVaY0fh00WVuspR66yARDY5lCb9b1NYwVbrqjKKie5p+VXkPqkVWkLm0bKnXLMe3BdwLFaU0htZNuKE1eoUiu+aOspFhwuyqoyzqbugMLcuHwQrdpuz5Df75K68xKTwgPb3rPn2Gm8VoxliaajyGYSsaefGlCorH2XFKqvS57ZwTH5o2BxW24aBemVWVenkeZV8wnvpiQO2y5O0QePT0TeiCjiblpcy1wpEoGXzaAD0xAxUWLVS9Ya0l8yOkZQzm2pq+sAx6ZafCJnXlwvwFiHyEoX4PByt8QOwP1J7ZBlxsZ7eM+G/vsG3roi/85vgJRnIK93E3ztyk5O1mzs25R7bPJPAlcHbBZH/3H57JTttpXomvQW6QPYKH9oa4fRxomkSf94g+MjpkzpRWQYw4tPdOWMY4PErDtwHLbFH8jv3PGRdSK3mMIz8cf/77//L/4L/8rN76AC3jJka0CMH9Lss4eh/sWMI5XqtlkZ3KxyRBpGI8X5RlM8noLZjEnEFKZQXI+5WJoW25Gf9BqcoAlug6qIitYOOuCmXSVdaIMGn2bnr5YHbI0u8BVByn1+KL1i56FP+0LodtlaPnB3sgaXYNpR2Z5lDKBL9oPWXrj6n+XYz9gOwbdxaKb4dFAkkKz9InW/Zo8qdsnvUbL236zT5W6X2f9UyiByCwiy/nYtOxaBKnzhnJgDivy5S+mf5anCtc1NR4vNRidH4JJJms48+u2x8BqM5O0TjoDJL8kbz1OqYYoZAhzCtJuvmmb8b1UKBqnwfFGzGrZBJMiSNiZhG69X7wQ5DQM8zqpmr9MtQpTxiavsyt0G3nR1gfkh76B47Pmi+v0ynyabmCdXYGtSlanQ7tfuHL4Js8rFu22yl3yF5Yu+fHcpNR3jqXcfLTQjvyUwpc8bYDnphForSBCBJnvpipZGyXXw+SSXio7jz7nY013Eo+7/Ez9NUBuW9XRc3ygZXzCIxmygeAjF9fmvMDI0MGsPaC+pYX/78nFvi/4ddbkTJEA/iTI5wsyE28teW2Pvhz+G3YdpsZ25hE4FKMDUE/S5pESynmI2zcKorP9rQ88P+mPsEFHAj6CHrWLNedAdABWqaz5h7f7Io/bEK56TKbdckdmeNw724Vv8oW9DzHWGqBxf5X6TpeQYO3EBEfbdnhsFvLhp1/uqwCD6Qcvr6NUF2JHkDb4PMbgyLN0ms+YQWi5h77S4fzILK36qNgDVPmnf+gv/KX/BNIX8DRoRTNIuBKH4lg+pyZy7qBkgDwxQE0sJi3Ig6jOM4EPbPvLdy7bzXsgt6NPvkyETMZOLn6h26i2TnwONNNMubB4rtAbkWhVuMDKzXNr1CGESellreza7lKHXmRBRxuLVdggq3yk5YU07WmjbJnQHuh65A3fS1raBE8nb/mrL3Rtk116OYVI4C5ZcPPiGby5xZXcbB+0jTzIo9dsSpUX/bY1Pug4xR9C+fHcJNxG/TMQwU6mbPttF/YMuhw6QMtb72zSwfqfVKtcSLr7UN6Vp94p+ni/elXRFZg/WauyOlJqtW54neClhCyc5VS9U2r59hVFvZmMNHYhJoEaOG1TVEcn3z4E8Ilfqs9e27IaKTtVz902lUK/VN8aoCV752M8dM6oM3+VSo73Cl7dmI1qNzaf+s4Pz5fWDe2eL9umzKNavSEuuXzR0b4sC7qVr/zMYdLiGipQb13jRsnwWlDB7Uo9Dq23Z7MeM49DWwz9gcPDiGTOKnsBFpDskAS2jLQPzQD18iY5Y8f7Y/nX9CcPMp9aK4f84QUZH8AHt5E8DCO3dB7X0OvdOvgRWz7iezpgQ6CoZrxiz9RNmWDqwycKWPxxZG4gJLhSs9KzXLvXXoRJAlotD5sGqXEfJgiJiPIFKW+cOdrAioBozkePowRAdQmSI3/43Jy7eZSpJ+7JfxOieN59kryQBOMQB2t81Jq7TzoTVItm5pXRfkcPZ+3zg7VrsF9sPm+qsEEDU14+GkQSOm/jD6X2VxlPOeOT2Dg2XJuBD1bAlr6xr2vc/9hQvIBngHxaxyfVW8qD3cCMLmewTtTf0Dcd3it8Vr3rWPvFmGB7nDnS1PkvfKBLG1b9U0jbxrwNuAyKbsrezGZjPoMHZJ19eRrN7oVlXuRYxolDJ9yyVBYdsNPhXalwGlf5WahFQ+rFI3jKvhJM3rQLKB96ldHQD5/4PUZK3R5wnjq3Z4EuGqWmmTrneU3Z/e9G6xe0UGFj0PYW1Jb2gdkcAKfIMZKV/Mp2Gt7qOmFpGNcAkRPavtyKkFXesGSYRK1Gygcd+ba7WLrQ4t80QDzgMeqYCCfTtFA5UxqCA6hqRvis14azTu+jbNtaZLyvUfWHv5+C4V3pkk9O0DEwSdpBBwoXkPrz5dqRFRgadCWnPDShu8xDsYHxROWF2oM2fNeoOReyK+R1lPW2ZLi8ZQZc65fTTXhFR1VofNFJOjzFS9m0JzW6DtAByiEKTg1gH+itbRvCv3hMtKQq4kpQtT8mS+DVn+gAll3HCxnhK08+Vjz1NFjLAe9D3vKeBasFeiXWYkfYykmpuwxwRD4wbW5vYMUIQyOZ1n8ZUAbYexKMOYgSosq0tl207r/k6XXBKTpV643a3VdfqCpfv51AGduWvnMfvkYMKaDiUH4p9RlQWxhfj6f6I2xAlxs2L++Pacdn9p9058YNN3E2hlb5l2797P/v73/5x6LoBTwL5MtM1NOpHlQGfLDtF4dxUUKSv05/sXjSk2dCTh3S9QdMkrTtJtz5E89AU0XzFcPTmVp9bfP7FKZ+EN/sAOsS2yYPrQ2blLJpmgr1NjzXcsMHNN2raexUrjLKN7VpBykdixBQ67ymXFrj3gQom6jjYFr6VH0zR0o27aS1Z8saOqWFs22N0eQhA0PHu2yY/rusN8sS2q9U0cgmBp2bKn/P1cguDpMZ493l4WYW7YkaTcsczapzUkEpDpbHOdcV3O42pRd2Fad9aOMD6i7xuk9ggbolYDVMT1f9oBNljjLg7NRVRPScei/xqbEvf5IFzUMDkVPVrnrebOquWWND3fCEvWUnKZfuAkmUOnvWByMvuODILlKSgxbUUKy5T96kzElh2/R3gaFKGhlBl48XxLQnS95Vk5+2iDHYTdypmihzqgdaIhVOkVAmQUHwcLbzqW/1qZd74cRmQ0PzQJ7p2of5xBpLFpC9ROvpOFdoJ6jhlwj8iM4EQvAQmDUwMo0DhgZ1qa8cmwdYZ20XuG3rqxOaTwqkTwHVDf1a/wLfBcSO+diy9IgAOTMTQOVbrTQ7YMNWU25oHwH0dG+0zo6P9C0wffwAAuscH38WYndlpd62Io5k8rSEziQGcwwvwFhXZ35Syx9jqkVzXfY6WOO5uvlSh20ZGeQdoM0zihtf9reJ79y5+yd/6qd+Kr898gKeCdojZkDW62qAn4VXNHq7LE970+ejWZ9CFDxVn+rBzfuszfBCh20465SvHNdv5M15ZQHoU2rNlEwXdN1Rdt1VapzFt+p4NZ/qwbP+sv00hfo2tM3Jrh5yLRQ2cOV3IJkyCFzwXKDouvjJg9Cb56g7MPKSKhO8gkselbsxNTVL8idQcjs5/lyROgppMxHvSRdSnjoBe1Vg50oTG07EB/GDX02bP1Gv2aLmtcReYunHv5s/3KHifZecX3SRcaGL8rRRf0pKOzwbdyM+GCS/6oCjzSgY/mfJ64VQPq5WedLyO7BWnesHS4EAxCS3wQeKYfcHOPvEm1PXU6RcSuDMA6YSzqowfcaC/EmO9uIFOCiCNnxGaoY9dVMWNijLa2iEgZ2zW0hbEIQDOUo36YYyCN1sMr0mLSw7WWtu533aYJ4xMUxSWLzClCPbZdcFPcoVY3r5R/oShExQcfjM4IS5oIBAjAkC3TJ0oXfgsjCBQ7H1w7XkjwanDhJZc0Jqvv5duqnXWCPawacytXEHbAla7AF02F5zLjC/3vbHgJHt97alynZj575jlr60jyBwXb6AZ9RRI+oUFsB/7b/YcEKa0k5TPvKVfX0EimDNd8smUBt+yxz/tl8nun+3X/q5D1565ftN9AKeC8zagGcamAlux07+KZiBMEBDedJimp7JfQDtT6Pf9QZqns6WmudEkOm62QC0LlZ+4+a3MGDK4X8eQnYwUFJ9MdVJWz5T54sywpvC1BfRA0fKTFjVCb2Bfj08xF/rbL1x6N0n90ipr7rV5hc+TQoC+DGo+sE43gKVuBAcRdW/7DD5Tr8+itB6gtTZF9ZHY3GDWodX9depCXbKFlGEM9iy0iFtU+VuTL9rj1+Tehyx1bjpvFHTPthX59iSPfOjeR8kfpUPk/RizDx2I6PtpielXrmW226+jrNeEmg3axjB2C0lL2mTLvFCHSaT6lgy4k2j6p2KLyiyTg3fb0m709n8w4tIlYW35nZLDonmQ4uh9Il0HyCRGZyXaSBLPn0hjwyz7zZjyjRG4pYKs8fvHBO/CqNd9f7YsQIAT6LKGF28nFf1pJnXlAfDZWjqnGVPv4Wmsw9oDWXTpyE9YuygYLyfpp15JKytGBS6vBuwwZnUOwefhLYvQOYT8uJDGtCeJ1EFKucZ5QQexXxjVUIsB13MMuZa9Uaf57WUIIMycAZZnSMuj83mh5eXZYCRF/sl0xW54/XE317NHTL9LXCZlBc6/GsIfCtVuri7J97cCUwKr3VYX20VD9hAz3TJF5fRZF1XW/PxIj947G9Yqs5k0DQVPlNmxF2WSY0uWkftvITTb5umpJTz0Sd3y/ITKv6H7Ur9/2pnDaFvfbQ9QW1tuQb1709+8YtffDTFF/AcYJu7AMakCHSwvh5c0/1i+T4JEIEU0q7tlHkPPE/PU/YUVQ9201ob18KhMfWGtjf/rNQwdEYXN19h1bk+bX0/qpKeZUMqTplb1G7zi9RtvJUwqRO/pzqZSQcsw2lBuSua58IS+hyw4Et56RM2J30aUteW1YvR1fST4HK7EP2Vrk8S0bb6k9TZlR+LmhrPfBAGp85OTslqd9pcYNdf04Gax0rXXOY1qWmUuPxctJANZ/4KSrpJ8GhxQ9tzxABHuzbtbNxTp3zoL2WcWoDLkso2nNTvzhuO8pAIjvYTFu2BMC2nHHUCW320+6W8bRncfj2RpsnP65kwB9rZSr7l8iHngqi+m+roGxK/BXabJBWHIG0pmca1gdI62HHAVqRMEJaP/eBibB1ACQ3m2YFXArzwY3UCGg7zE+1pswOUW5/gJ/WxISnk4YvtbsPW094JJkxgWQ3+LnVXDjTkeyetH9PyW2q9y1b6p9Hs87aBtq3TBLIp69cXbrZ3+8x2m3HzkrofA9F3qacQnraHBl7Gwh9H3s1/YeDHhPk5lv7v0xWMzd2zFWzLPuRgR4Kx7cMGaATB/AQYyI/2XuD8K0n/lNj74PuPbt598m/ZsBfwiaA5ckxmJsDgKgvO9ufhCdflXzKMGc4iP8vvyE/9EDV/4rOgbV4ELIaWFx5yj/w1VtZ1aiRfnLpnQulL01ScflE+X9MOicksYtevhQ1e0IOi9cZVHjMvGXpP/RWfigtddNUlzaI9wHVNn4cWamrjeqnN5YO2NAA0bdfbar+kAz8BnsFb/Hq8IckGG9xzh6DJdU0XHvJJEQQNb2y8zU8GsqOYtiO9hoiNXF+BDaFv/ghsoxpyd+FA6s2nuXNKP/Z9jtRgxBZ5T8pBkDtrZUy9Ut+lM4Vbyhuq0o4vSV2deoMrNrhlhNiXZJ3GFtegk2TGyG1DG4pFqWT6pbeTxi+VfdfNmLrwmfgSj3rTHv6NHLh5XQEDRH9nDpxAWSKchj95wKWRS7b+zfumN4TkAnl3vnYtWcEd4EAbmYXUxyf0j4fKjfNtSKAHdw/xpWsw+6+Fu+/+JqRR9MwlBRdG624gECTfKRJZ2x79BRbBnvMXQRsIGS8CL9u5g5oGNs2nfQKR4gR2BbKRUTtPedEV0Ew3bfuygy/8ct6NpFzYdmz6E4HrNr1ZK/qoD8QfuUOW38zjH+A/eHDfP+zLP+m/f/+e/yVWfwOumH/lld9wo48EX/4NV/691gRhBGCPFX/xY8ZuO+qN/r3XxzeP3nvv5r333r15992H4Pf/iS9+8Stj4Av4BNDQeV4bmu8EADr4xU1N2yW2rvBUe7HwrDpBi+ZrOkiF0wHbRdp8CU0EBtreQyoH1dRDYIA/dHsT+MVj+AddCuz2nV8v10tXjtpPBEgX/xKeOmdX26a5xOGbipO2/NQHU951EAw+AypjAbwkn4DNbUp8XkT302Ogt6T4a8rGJeN5CJR343X5Egve9hY+Ram3y7Sb45STNTSftAf1pfzUT14Elqu3yjfQfAD1oRG2PDThP9qFLPxFe9i7bPAGn3poyCdNedm36Ep7mdJuehXDN4gNk7YusiYtCtxGKlqnUzNFwfAt2OXSlOd5wIFW9QHoiwV8l9QZzc+kwfPF3xAbnBuaKQmufQqJKJQJzj5VHBrgHLKzvhD68Lg8aJ1iVnP8v+qfBSgZeuVqx+KYMnfWesEINHB4VmBRBAhiCNBCO6mDHC4AUs6PyV4+1A9sWc+4E2UQ7S64aG7LQEfqnr5DFpLgDpJ652gFltNHoDYAJy/ql0VTR98a/BXdX5H5JoJ9KfTeJ6TBatLf3IELXgd2kR+fU5dnyvIDxLlDtu+W5e5Znj3LXc/IQFntvERszT9qJxh7+PDhzTvvvOOUoIsA7BH/cWICNYI07q59JB5+Zw2oXZnTsVf+f/Lkg5f+hAlewNeFW9/2zd/i6cDbTC079nmAkydnp38yZGA+CTKtndkwG4otqoC2U1R+LYQThvYUJYM3pdqb96QkTYH3pyB9TR/qk5B2Um8+FlfKQtKjDejzMfmtOXD/2vTaFLwxzccIgmeNw7PH5nl+rg1Kj/ZVOzaupgsh+C3lpLt0wumDp0DyLqkv4eRENdTpH75NfQE9MQ8aVwm29OT2u3N623KUKeMWYAJILuguUmDyi+3Z/ULGClSGYqmaahJn5y3V03hA7El9fBLfUI8viihgAyxQ5wNFBwFX+MjoHZ+LjzXgUbPnnnhyAGnuRWWtt/3WrkzrJiPSsQMm85nSPCmNMNEs3kLlLbkC+kPSNzWEhr9Qdf6vIDPFBfaJKuOThiRTz9/Y21flFZ4q+z262pQUi/RSob5ZeEZTylqm/jI2+Lr+lgW2V8D+AbneUlPb4GXcsbbtQzH8CWoy7gH122yya/YbPyD+svJzOLcOGj+bJzlP/O+XeJ4rNurd0uTN0N/mOSWep8rhnrs0+2Fzflczc45/wJ4ggXkHJDD52HX8myZ+AxNAC/XIvDv/jor/BpC5mueh1HwA/o498U/+FyaBRIM65jfBCNK5G+agQSl3Avl3TwQrsOI3+ADuMt2//4r0pn+sBWxed9b4iA//MG4wSA/aGfnu/aELur/44mO1yy/d/wHbq4Am/+Ug/+mA32brmrUv/BFl/h8rPmlght2MIf+6imCMuhOgw3eZc7f8O3j8Gyx0oos1yW+gJhhMwLrtrj0TRArqY5Etn/hjTaHnmxrib9miNLQaU4I08TDHsCf/5YF+xF78yr/xkg9++Pv/7I/8ble+gK8L6w6bUYNTTE1gxszQAWz6SfAsEqpcrTdkMN8wwukcLI7AeVEvUsppG1rzImTkuaz2yZcmiKRpV4YUmpWOjGugrTqhXXVCSsbmVzsyqRwsTPaouYDw7HzYx+6i6wefqr9qv8CTppg2+3Xyz0W/xGNdg2eet2dAeCddtEE3rIR2cG/A3ZCL1CdV2RtNsFAL+245o6gyUz7SwpR3dTNXdAfQUvScu8oXznwhtGz2bPtNW3+g3tqXlp8FeSA9Mha4Dv4eKvCPHBoW/aQXMi5tC29lBNtPUq+xKRt7N+bAS3rG8lb+20fTwY7VisWURkZtn/ZlKxBbnZt+A8nutufByQP4sDmwd2CQk/SQGHNgmkxgyJPx3253P/RmnDzgPIgfeLlBOO0rHVm1JXrArYOK4Tba/8qsOtu1+3Md+yZwB1PWkhN/1+e1PzIq9DGBXgJR13sdzwWCg4RoIBBERwLN0qflTKm/RGrrm0uw36wPPeH12BF4DvriZAKw/RB8+f3uPFD6fBQLfS5sIEf27t/G+Cj9jI2aqdhRGcLI3Hn7DLnGo8+jP7raP6H10MFcbBFkcTfLHz/OnS2CKYKhJx+QTxBGv800XcT/0PgjTP8v1nxECZLnTtkH4idIjR2y20GWgk0CLWRbV/VJj7A/85FvwTboK26fNdh/5aU7/1sTvYBfFNz6b3zLPzRTIg5tmsq2kGZCnTDkXx8YrJkpvFuM60hTvx64MWTDoe2CpvYowRao0u7allYZ8IS34WrldBkI/yyOFAIV+LQoA+XymK8wNrrG8i7b8em5uLvAI1BXoN5IjgXq9wOWDwKrNPUduxNkgejGhvOqv9zY6PZrGUNb1qfam1qE0UB17b+waxM0B7ivaodi0ft9lwvmg9wl4JQELCsRueByjJom0zb7wNlrmYWpF5u1qLhE+Z2xdsaQ7MzhZ4DbxVAWUtNe9bmwJNVeeJVdc6XzWmuIzd9X6tos2WRpoX19BZ/D03Mva9wHpw+0c+5lZWFO0CUXoinv4vb3+hBkXtiHHgi1ZEWsZVmGm0ldQcHgg9V2p3+LfiQZJiOKZI7cnjPl2WVoInewXEOyWAVuwYDSKKHdfjCqjnReBESAq3lXh61x2E2rateO/h7G6vKQxOv9ceDTPlurYgOG8lBZWR73dUBiwwTCDZj4mE2HJHUYDE3ngfchSX7iA/mDCSgkCxp4mDcv5UsFCRhsluVy14Tf1iL4dh9kB3K5k8VdIn7ygXoO9CcffuA2DmrTonX64jtvczfpzsv9Da/rO2yx1c+jOQ9/7hCB5AGxCLnbpyCDQMJBxIeWxe99Vb99KxouAnmGi7ts2AvA4/+bjWz2ZmTN3ARkhXXwwhCq/Z8Z4KOvoIMl7JIe2cQdPvxHm+9Qqc02GqVj7sxhG37Is2UP7JfccYzdNl26sQVZ0aHZYz4+6rxjG9N/2cNYytv0vxdJtGHD+wRlSrnbl/5uWu7iMYYeC/kIGwkAE6wddzTVL4/17bmzJ37kA9jsH8idj2YzF6ER1ccf/tU//if/7D/lwgv4RQGzX04GmQhBIGkmBwtgqhdclz8JmNSRFmC8QOujrHd0bMxi6JW36UsnRDe81JF3akm7fCJAfYFsZVgOKEIj/IeMQnmad3pVQRL+yG07SUmZzCe6eto1DMsOb0qq9DMLTrdMeJpv/bNgKEPnF+nG8Ed+5fFKO/VB10478k6gyvZO9ZJzomSJKu0HXvRr6oCULsHtT1cvWLyfQGN4XvvUk4C1OBif1K7SpARc23+2PQ1tL6IDH1TPibzcznQB2P0Fi5+3AR8mPrQTMLT9YnyNJndaGrDj4XHX/NvlA6kX8r8U2dT9b2qcTj2pZKbctPSDlTM0F3nSyccnsfESsnbySgnIYYoPEsjEH6B80raBJXOq3KxCfbgCRx08On6SP1Bvw5R2884rba4acO28B57uU+qu66MvKexW+XUAPQmHJE8CQftWtZaPHPWLQxVsXyM8VnSeeAzAGbvWgQECxXwc2wBk+UhgWngJ/GRE+bAxNAfdkpu2ZZeBemFZhAnw246MIBD+aSedOuzMFwcSVPUjXGke3QFo6ct5Zy321YsJ0hwoS0bpLpA616sfoqHutCs4/aAdfbLtk7B3CB1szZ21R4/2c2O920Xqtrl7xoP+BOP52DX2WB43CfTynXGNk/9dpIJW/q0kXzK422+MOngL8i1SvpRAIEn7nbsK6HwHFR/Fnwumn7WbFP1qwI8v/g3VLxFu/eZf/xvsYSbOMV9dBl56iQwLh4idGspMXPLOpuoTwBM8fystv4eNst8HoHFxtp2o3HqYBFS0HhiD96JPcxcGsBZk01AMa2gCkY0WaksdG3JlE5nlFaiN5vQj7cFpG7vAXOnkUKQMiRdrHGzdS9rwA1WF0NWXA9pPNZZl6KCntCQsaE3HAXhasi1xQ3VUlVtcH1nhTd2ycdoW01Sf7bxNMu0IIF3J0JGuzFTV9ugthGxoK+sgqJSVE4NbRbOpmqsu1Yz+0rbzi2LZ93VgbW6SUZ2W58okekOu/S6krug3WMm6mQOCg2GuuFVHf9ddEh+al3dDcuhlAwewAhOQuVLX8S4YXufRqZcPos7dWGae+QtMBpnT6jSJUtuPNGTxLogoQTL00SkvaMNmGEmWvGSr0fkoVZG1lhd/qSNTKUDyplJ2yaXPRrvA9eSjLdh2+91iIn0RC9wHveUOKOveFGpPaOpmUG+1LeXYs34LTsA8pN5BAYhMt6Au+4zvcPTOBjrgZ56Iz2KGDvoEGpG1xsCHeO6SMIdyMBO0wMq8ElqQyvMOvZ+/4qB/Jc9fZX/j7hFnSig3cNeNO0p5hux8zje2cWfpJdk0GtA/OrGSB+JtMw6Kt2xL/JIggTbqXlIwgr34gLHDJ9x1e+21V/3tSPoDX+4+zV0wy0UvfOhDbtL6iRQ67lBxp2rf+ZIe2Z/+qA+i5XmxfNzYICY+hwcEuEuGD7nL1rtc+JGgKpBxrx5s4w7XvXv5eQ7sTFCXwI4+I2f+o4AlOIDDN+mB5dFVXIutPHdGgOa5of7x0Soyay966YMvaoRygPWS51lNgDuKvbtPH4KeRz/9x/+dP/OdJnoBv2i4/bk33vwCGQbpBMoZuLaFgMFL22xQvJR60bZukLrkWZKRQ+r69UrZm+DCyvPfSktDaZoNTYGlv+VBw9S33TLy5nzuJqU+kMyQ+Ap1qgzmdZrq6N71QKZt6rL5SI460kPTaAqWzVCPDLdsUc4ay3dg2522fJWG4hL78l+SCzjbU34aYsPkp+z80nvJF5pBv6bf7BYFn3hCUtWbxu1ggbpIXvonPUUtWDSTOcE6QtL+kK455zpsDU3m85QnNc1ZP2haIbDq9bbWB/PBeWaYGqbe9EkuoFW0rbx84S4fPnK7ZDLvvGkKe8BaHzSiJW2d56Z5pmwcnsoAhxY7S/dU/qBrGpocuPobG5Jx3djiNt5oX+kM6jkP2uZ30im3OYkzyR++ca4wDOMPgDT2Yk9t6thPO4QDaY8FqZ/WEhtmnVOuSgqrvZk2tjwp8gefBYtr7PAYDPquvV7+6JRDFmJMgXDoI3VkU9cxGxkE/Z0DsSOkR2cMPaQ93yQDkUuO6vosVjEHOsFaPpIMIDw8pmOtY++8+CucwVo6BsjTk3c6NpDvnSYq0cm/UsqXEbKSCEQITriIrgzAvA5e+OgzAUvTPu/WLx04WLTe9BEpDnRUD30DnxMT4MV3RfqPXusmSBwbWhf/5aNmgjICtvKpSXo/Sh8VLBEINgBkXMqzMe0JFnMXLbQZA1J41hdDRo7Hgx7KLvrhO47uT2z0GhId/MFbf+A//c/+9t+xU1/ALxpu/eZf/+s9GxnYS0gF9R70mSSFLphQPQeu2smn3IYM8yp6SqfA5HCN9F5ArE12mjwp0mA+46LJhHHeHXHOZZOYTG/5c1PI4ZsKNwCTUUOvuk77otccrj91164cWp20WVCAJ/jcnrYAAfTnP7ymXDjz1nFhh9+dr7BddfAd7+uEG30XdsOjv9ah61AH0UgN3YKTBlgyneyMqtPvtPt9mpa4NC1Y9c7g0ymU7pJgRE/jMuCEHbA1YDgMHRQ/gtoPv4VmJKsp7c/8MoDANch3cuoRwqqcacQff8fX5FfbASetr3SVeqN0SzZIH7LH5n9usObhJfKa4lank5+X/xStrHxUR79lRI6tmnbPU/9R2tD+JO935wvpD/t/5NKedNpAyXYNOlS+WB+U1XixTo40fcjhzYEGPy/31Cxpn5wxVWmXC6Gk1jIMNAi1qtMy1U5U4RQ9ows2+pj6pI5Jmtdb/Zc+p94V+gOo72HPndXs0aBsYOxBHao+XJXHvvWxGFQq8xEYaM45cJFjCulhvjB3fHdEBz55+0H03gfBGqSUOeY7ORMAEAh1r3MAJ/7A+EI+wEa+Peo21Io4cxXb7sjfCqasQ/UIImzWAGNl+575n7E0INs6QkN+GrzXIqXPX73++mt+Xoy+ERTxceJ7jx458AJQiU3ISVD2JEGXgzT0Zv5lnOLDBmXYTRuADb4LN7z2s+2eMREvNvTOGgEWZeoBxpTx6DrueZKAjTtsfNv1ntvhIeh8pL6ocBG0AR88eV8682xf+1YbgOoHqHef5w5g+xpf5Mdw0fXk/Sfrh3HrO/v4+Gj15dsv/+xb3/wb/7Hv+77ve/F/Q3+JcPtzb7zxnDtsTISkek+lIPWD5+usF+6r0l02ilYV5mldaLZO16FrEFjlCxplKEybU7enzfSpdl1SJwET6G3R62WC0lJOahqQtjSnftKi3px2a2ChANR1YWSxJW8eCcw+I9phtGS3r9LQ7vQCTHsiVaPb7wIqDzhLpk/O74WndI2N/VjwhAtSN580O7/IRkY3iOUr0wZN6/oTty739UgLtFOTFxC+C4Bo6RweIXPLdUpTn8NmlYtTPufxmTeNz8jWS47Kac8c8KZr+SPVqXOBK7NNZf5LuqVPWBbrnbl2cddMVKWH2nTUTbufN6MOnrEzssKnJPzO73L0IOfgKw91I7e8IHCmZ/31iE31zpBO3jyDlkHd1LcJmGT1lfrYv8fRQYLtTcAT25WvD42tR2Lk8JaE8ok6PK1Db5pvpO4bZdrHKorJbOydqFToXfnYu+WngT/Ku61jcIFqt27ehs4BG3e9rMMhzgrEeFXHkhvW1CUR7Bxw+igXDGA+WuUA97yAMGrs99qQ/QBd8Osio3Np9Gc9Vl9szN5Jmgg4rdA6I9h0IAEI9ACy+8/KuQigrR8lElztu1lHsMZdtQ8SwIDw0Fb5YGhTn29qJiCqzC23QZsslv5+PMzdLQIm7CsdHYtvCaC508VPZuTZMmjXs2XqD+hAXT6nzXRK4cHX+ATZ0JCe0Pq2bX+nrXWr3q6UjfRLdp4/DwKFxx554rt969a//sf++P/+P4PjBfzSwAFbfU4aTMU5SB4cL4BL1FvyR1s35aYrf8XvzXGVoyN0Vui0bRTSPnUhWSmw+IcGWgqUw2+yqZsCKWVek06Dc6tu0afO2SN1fjDbQACKtge93WnCg3uRZEEmX1kk0PqVwkUauqGY8vYntVngi/7g0194B10o8bMAIhnoGLCGTirL867Em4oWrSPQqS9U+oWWK1mB6LnWZdnU8+Z0MB0wOOe29ldo8vAYNrkglYt2GuMvKipHqfQ7z8tN8Xd97o3srNPwlibPsUCz73ItupGVV+TXVMMqkAk9ENrhjZDgqtOmKj21IbqG32SSNyyslWBpsymTlt+8w6D3iCA9dDQQon+mP9uKel2WEVlpnwShT1Zp+Z+JGqulO+tM2aQqpn/b1owJgYsOFsaIwEKHWsar7TpsJg0f/t0Hl8jcN5etO3Qo5mXdQoI351TPHfQ8l0YVdSQjgzB68gF0jt6OC+XbqevdK9vpNH0gnwMz/bLk9ol26i1TtmlKOLDQYeuPTr2OUY2tCSyCmZTuo/QsE2fdR4cOffQqQOCwdqBAAMAACHp3iTtNTMXWA/StdoMrcBVWlfW4gC2scKX6owoqk7fl2D9yF3HuaOmF7Hx7VAGb6vjGZB7gzx2o9rsfefauWgKx+MPBCX2Bdugd1Dmg41k4BWzyDSbYuhh++NQNqufZsTu+S5aALR9v2naB5x0+17gxnvVr80WPp+ijLmORuQv/6E6r24DYmptejGmDwLbHztyBa37VCekcZrY9BdTno9d8m/ilL332g5c//1M/8zMv7q79MuD2N715fYctmU6oQhbA08jgP11mYkXGScMUat3TmMnYsnWSH90QbJltI+/Wueqb8oF6Q1TypW+9/6bONCZxHkh92k3ZBsGSc+RXs+u1ETBZKbpK71popF5Mk3c91J7s3YBGxNKZytI2BQ6trjdObcmSTr3y5WgaoHRZ8yxoKNENpIveRS9QZ1x3LW3prWEjY9UvHPupDInhop1+qpD+7hT6lCkAI+DQZb7mjRww1I+MJXPaWz/geuoOZO6CfCvS5dkYjd4oi3MHS6gm06LFeXI+uQNH1y/AOicP1IbKCrSOdSW9RxkSpwNkvX70sr1O4dlz1MgLXnMFKCct3fC4f6E3A3xFy0lh8VnKLxIWL8kp48hPW9ZaymGN7zsWezyOYMxBzqStWyhafKP8CggnTfBSfbQ3f/YOw5JrkObZB00TY3hLC6S+uqhIXQM17lwRbPIDuWeww2HZfPuADOenrjYy53rgcnfEcxA9enmPmgOaoAQeggPLVR4R7Aek+JR6ggm+RcjBb1rpAhw0NQCyrsv9v7xLvvliI7ZMZkDMCMC+sQsbaKZayiZYSjtIoEUKFbL9Ua90YU8f1id4aUBGQHUZoJHGdj/nZlSfDvkNgNJHRlkv+7o4PjXSD/lA7b1TRtqfynDgKB32jWgSiDdQY2zjp/rKsiPSgC+oS277AoCePEEq9kKH3ztmQHxwifSx/si8kEzyyHXgjk7kZzxt262X/ti/+cV////ixhfwS4Zb/81/JN8SBRjKvp/giTaD7aSggbmgnkKSaTvqkJNC0vU+kc1qZzJ5EarOt1ncaAiNULudDZ9JFx6Bm0aSaPS2SZI4tYbhWRM5t2KEkwLIUwKlTXE+5QXOmsJFwJudCUNnHdgl9KavjdUbpxXwG0iZ/MiJPeE5tISWd9qnwXZMnmrTyFA4o3q3h7fF9uCiJ+IJvessAJ1K4Zu2Eex0crtNYDv0pu5RMjo7QNtZXowDu619eAYgY+RfyhppU9kACEtbX75UBE6f04DULT/5kqc6/UtbaZLyFxnQ8WbyBZGjd/1pj1u+83wUUueNn01w6lQ1fIHkeR+9Ix/aDz8MD+20sSHn5zV0QEPLvDvsYa5oiw8t7cYcrOSdXmlvqXLMMynUQJaf1kGehjpgaNyuP/c1Nq/+ui6bvxHSpsLwR0Y0F6hQv0Xr8eFgdD2KKINHH4e1Mmz/1JN1XYkMHVf4XWGwZe7DYd9wUm5f+lte7idkoghPSi44H49z7qXfaa/troNWnUzQlTsYtt8QDixoYEnJ9djpV2gt2XrDxaEN+pk41cOPfCjgBdi7uPvj3wm7e9dluHmgHhkvK4DgwOcu0SsKPvz80st3bAIBDr8P9sEH++F8xuLll/PMlIM8yb47d5iQhf1889DfPozBqiNVTk5CjgMmIZ6zNdTPs2ENrmhvwIGMBkj8DhvfiqSdvvt5LKX4GD3Qsz/TNwB5/t20keXxwDZT5GNV+KHBtfiQ4AdMQJVvo6b/sSt9yh027MmXBxIw5RudH9nP666l7L6rYLhyCYgaZEXHfubORhhiJ2tSb/xN/z68ee+9R7YZ/3vchHw8iwz8UbSv5dv4UuigTf2gL/NR6P75EE9g9Z+Lg5feefDSa7/hxf8N/eXD7V/zmbe+wMDy8vImzwgOTK0nUttAb+xqO6+KLtqM4e+10UWbJp7Tqb9A1TGVlJ266OHKtnYgsbQnzb6qVTo0QOpoV5m6VO/6qVrpkc+03vWFlqEDUuYFxH7XKLN06C0BW+y0zXp1U6auYB6nkze6xX/JTUaw6VPXtODS0Dh7kc6C7sKepIBteb+iA5RNMCv79V5bPWaqafmsv0w7voP4Z/L6U5pA47o98tyl6LXuILDqjJ1P5MVPnQqpo2bmD2l5pgwCpj3SbcMgL6XLRjYpbF9zMpJWainJXYAvHOLf1ULmlOF3V626a7BOpbYTG8455za9GDu/Jp31VZkr9TsQu3a6aZThbZdF03kNdTHCZq6TVyW6t8SAy+c8W3IF5h1dkwYji9Rz76rPHhPGxkEObcHlE/uJFAFTV96mlVn+yizv/AxF+Wqvv/TkVN2irfaVlzpobH9oT3CL65WZwK88HNY+yOejp5bzfFr6usCLdXQjL45esozErEp99050pKYdIIf8V/yx2b7TAy311PmZKSEBxB1suI0uzQUd4g2cevAjMT7E3gR7BGsJQPLgPY7LfIoBmAO6jnlCwzS6Xq/oSPuJ7hv9sr70ESDYKMJrKaIn77rxu8tC0lxcDZ3bSp+26sqdsMwNQE2Wb38PzZmGhgsw7Ile2ywZjGv9XYzsp/ltoxCFDbKot3pDynyEC13tRE71O/gcv5hXzO3nDtbgJzjEb7EjdwPzkbbU/Kk/9UP/p5+Izhfwy4Fb/63f+I+scSOTYRYwIgLKmk6aAHI4m5FrWw+UPYskuQIDt4FJ5JfkAObc7Ea3eEKM/qkLr2vMo2nu0hKyirPxl2YKTg4WoybbWZ+C3poOXBYzWa/bdylQ+yeJb+jDIBN5b5hcOWaBmw8cOmyLeVOefBQmde/CMjTxDvUmqxEC6gOpM43afYiQlnazGNw2tG1DVkfFoDbXje1GapyHwKWNNFE9+UJpL404CARp2fYsuw8yahJIBpw99ayCUmdbo34oQ29crgzISqfMOuRbN/Unbjj851TvxuTZ+JzXq+2F1GReb57SYtPWQ31k2Vy3+VDSXONAdBnboIVfmy45gPpu9pFJ6ialojFZaKsbMO0Q9t3t/mONzToDILXcrcN07tOkqm0fsS+vXednvpAlOLVa8mTZYsiuMVLe7/xR7torpCl6WlCf4dn8vLnGrxSVm0bMxT5cGltV73Lsdzq4YNlgpmmfmlWmLXVRmzFuMHBLB6KDs5fykSMi3TfaSOUMRPhgFV8hgWXn1cx2/TmIMko3Y7fsmYNfAC13efKQe74NSmBmtXo5qMAu3/kB6+9bluu7Zdrv+pwX2tddOcn0tx3vcffuFetRJ/Jr/BNU2F50CemXgyNs83yeetnrIEPt/KcD2i8Cn5kD53N+AIFIgxN8Tf/Ni15QtbQ1iDnHCI+FPjJIq6N3wbDN5MMHehyoFJA/gyYQqAx8xJ01Pmqujyv75AGx2/4d2TaePHop5IrN/apvIxNfxCYwfhuUm6njm67rjpt9zBjwz96hQUf64r7d3Dx5+dbNb/hTX/zRL9mOF/DLglu/ZQI2v52gAdE4CuflHZAa6gZTXMDAOPU78JyADToTMRncJKCFJBV78oZUS8vlwv65i9KlTAlWP8zrmg1lCU0mYspDWYZt1CWoGtpFD7hOuMxLW0XsfoTAPhCyKJqHIptJFjg8bSvPmSqX91H6lI5lXyxtOwDFcPk9m/I+UpesYSkn9UXAcsbGJXOIUzf281e7Sis6tiA3DwInnVO/D5Ro4OLwO+wqrNLKbH5RJ7OqRt/Sm/asADIp73b6pnQCoPQq4LLxMiDwRseL3c5lJ7abPOPv/OgGKktvtgU6aNp3eIYwqeWPLotJcHZu4GcAY33IMHHmXA780YuElY5dEbztdPOmB9onaExX3oFlg3lOvmLom1JJznJJBw2lGTmWS6qxyRybsl+uMFa/bQiBoXoMJh06ik0tOWWA/qiweNfc1FpOnp0wttfeYRU0k3rzQZPiLi9ImbFHNuyMK/PNn0CIYtnM/KRNCBDYbHnMi+MbgNugMQl7L+eaD+KZv/ARQPhO2isJsvzgvve12IPczrsROnoylwna/ID/BwkoGrARBN67f//mwf1X18dyyILuA4KKCZJicmxL0ICN8RVt0BCsJVBNAJbAg3+FlcCmvqIv21YCspEp4vQflJwpP3HwGCzN6qNAppg/axQ/ZM9HD7B5sDU2nHW1pdggql8EuPtK7mBGZgPj3aemyzeSSxlgOVL2fNCr69OqKU436Ft4a+Ok9FN1/E/Rx+/zHxQapIHjb40TOmKH8KVbP/Dv/uCPfT6SX8AvF27/urfeypcOFuZFfObNfjADxrHBi4HLW+pBDYr5MlGUOO1mZjm8aEO22NE2f+ZNPTlYUi6azzRpv4Qu3shaBdPr3ba4OGlkgH1rmblL6dmvTRsZellB8mkdjCKanOcVH0w6dSYQdLF60QjSf1MEVn7VrBwiRox5DhJl3SFX5UhBzig5wNKn72cz5S1OeWTpbX1MqbrVH+omiEk54+zDk7zrW6fUOPyT9k5Q5ad8iZVvtFW1KTqcH7vI++X2lqEPDxkSiXUZGZQhmsTg1HWhD6+b5K68knOSvIO0bGT+KIUNbY1zDppi6D0A1mEfrP6mz0shMBNl2TN5/ixGlR4LZDSvdOGIsC2Tp87CdhJA5mSHyrDqIJ7qyqTVScmdohf9U0G/9GJXAcIlsLzU0eR2lbf9FNMOP/k1fvVbiEay4OPM+nj60EU6tEhbdULrWNiZZkVpA5zS7oLr54BiMqaduhlLDmwHBz5cc9GWcS4NaQIIlxtIuFz50Zt8yu6P5lju1BNYqKcztmkFhldpdZISCDiA6eE/AQB1vjsGnbgyjxI8+Pe8QAI27oq9cjf/2YCgTXzYdT2nDGMKU/5jgiLby6iwBhuYSIbkRNad9F2vFQgPIgzRrB/XOT3WErAuFhp0hba+K119cdZDb6Dsl6QML9ALoxERXvw66zVtNEYnNgDkU975sw6IjiB57PPcmXHpN2+LGc/oPQGZnguqxi7vp57LBMzcfWQgKKGHtj5/92Ge4xMun40t3Y/ov4M+zzXRQDfB2gpWJRvOj259/Lv/9n/+d/6eFb+AXzbc/rVvfeYLHoi+mBwgE9j5GWAN+JpCqtfbTj0JROtjMvWWIxnOD09fqnZdhtIijN4UhqZ1u41Jorzp9e5Jdk7wyZg7qf/UYD5XZtKZZjMY+ivazj8HgaTDPzLabtmSQRq9bZ/yStNX80ADWxctDKacNpcCqd0wzZGp/Cq7blIqvNiO8hVY7ti9Ur/vnOmsJ7jnxuSPDYOyX2IDQ3OmeSC8vH4gHlRl5l1kpY78DuQu9QtlV/PdcJKfVK/UpU1qbdOFnJHbdPXVfbhOy6vUlBk7HNfRc86b+cZ1qCzMwZJDIYjc2rP9GZ9Wg9+tLxA78kohVsXGjdST2GiT6E1iYgvlVF2JGY0CVSRNvnBdh41+XdhogiNlP0m/gFCe8gcF13UraGkVeeGae/ZddFCOGfXfxgUREnRh27PtFE45aWhPWegxd2XJBqfUKnVVx3RsdaVpDptcRV307HmQ8kL6uJB2ZOB3zbNKG1nYjQyCod6FOZEAgOCrz3MlaAqtg0vLQFb6YHoFDARUfVbtXn8YdYIH5nsP7JiTPgG+86g2vhxDsMYdM4CAkeCDLycY+cKByvQP5fj4XDuBzLWsr1ln89rBWvhqE3n8ElmhOX1Enmq3p9Hppk0/gJ299GloIn+v/y0DIF97igXPNckAux8kYNOYELDZP/gpAVvsHv8espRzSpu/QcxFguRRzz9yt+/lTmmyTqDBmgM25RHR9lxkyDa90i8FbO5D+kiw5i8hCP1cn+Rpj/vxH/hzP/FvW/gL+AeCW//t3/gbPaIdbAbCf040UaacScDXiofKBElLu36SgMSYQAHe/PI4VNPmocxk4j0su91DvejS4qLeOyGNrlNtGgXJWLNZlU7WUn2lvYgvZEFEuluv4NDnrpqlNQMUDwFunbpW47Nsgqph8Sj1LXhPfi1iaEJqmpVfuUB8nzqSpVqZ1CpTmw/bT3C/n5X6/YDht9zRy/JGbzB10StAzgjZ7Ur9SsAWGfhi6kMYdDk0qVdVjXIqe7Cp6KoQUJrsSgFrNu3QW8+AVWAZEH6rdEXoD+rVSH14Nri2fNeN5ksWwJ720XOim71ti72+M0DqTXFkWgWZoYWcajWChcq+0HFuuGys8OilpqHhYA79SHE+SLk6YoGNGVqq3YZMoXlUb1mTL23k4/ORYpkbbBd1sPKyiPACJ3lsC5phwDSLzoJWM7Q+XOkwMHTYcy0L/YtvMtClry7O+EGnPimhLeMFTYgQSW61ccitQ1tpWk0O7QoAymzANoopk5qPP8uJ/Q62OKQ50JXmsM0dKevWi774Lo0OfBrRDi/jX/CdmCf54Vfa6Scy79xJYEfK3TX+YTi2ot8/PKuAAEfkoMfP/J6YqqQ7Hzl+5OeguMvDvM9/RnjFz63xDBsfi/KRKLqwibs2xTPQSX+Qx/6Zj+JwGD2AjzYCjyf+CPMDtzdwJQ9N7+YRfFKPTb67VB2k1mmXKN06HfioT8hBKwk86Gvgw++w0YbsIjQe85EJfzDtsTE8DmTv8u3N/OupfvP2ru+0JVirnILreKkBGXdux48MIjbxT+NJmQPM29oUm/OfChgrxgZbMk8UkGteIYZg74nooIXH/0NVmG/GcorZiJtbH338T37xL/6Vv56KF/APArf+8W/9Vg+zBzKZmehCXlPOxMqMMCn1Rb9Cb5hkXeHAJ3xewFagde2d4k1r3jWFnVY4iwWohKpMuaVsQC2SN7KbDqSsd2FSV7jtGtr/gkn9vuHaB9c8hQZsLAbMYcH7arN2AKpHTMdmyR5Y/p/2wvovBEt3rPR7qwaq6zq9htafOnOop87jRr3I0H/KUe2iI22gR4ofUraApM4mn/ppP02j6PLW5RRy6095SFzd99TO3CiMHiA8MC0lltW0fN2UXBbtBc2BwEU/BpxTmTo2yyJl+DonODz8APUcGCNSIAnDP11bOqsXoL06Vkr/kWuZoUeE79hYbFLenNcrc5a60cOLfcFK5s32jf7KrAwzu2KSKQ+Y54BdzmEIOYcZesJ6yX/qOdd44Gn9sJceW1l7AP1qPa90cJKQGtJP9V/jRB4x+EgONi118W/ykRBaB+D1/xqHPR6RlTsqvoPC3CAAm0CDA7SPC7CHkFr3ALa7TkjAYzrJY8oSSPSX99FlGslz58ycJBB7iwD0BGfY1YCB335LcCEOyX3MvyhyIAMH9QkYEdFgrXPbNvD82gRsDtoUqN27n3/PhA/oD/Y2WIvt8etlfb4osFd3+BxQOGDL77ViO/2gDdnui3Shl+DNPKKNzOgCTl+A6EVmaOI4hsH8DnzyHxOgQQa6Ekgzj49zTI2eb8aMBzQN2Pzxs4LJV+7dnS965MseuROaNYEMUvRXlqy0fMuYgM22KaB+7733bFtpgdptP8Vg83q+iR8/hR5a+Zx/S6WA7f3Hj8PnMU+foLn10Uf/9x/4sb/y33HFC/gHBgdsHaymgAdlUgOD5wH0X95MM6+pdxswGU+Y4Q2l2QZUv96H343RQzoqBcPtQifnFaiuSzW0yYeyUxfepPwBXXxFCB30TDtgFjdJgwupq9RA+tcOtq22+l1v9pXesrm7oKsVLX5NdAdsw1ffdyyUQ1hy1LV+6AqxT29Lb1LKbUoymQLtw2NdFauq06ZuIkkPO0KolVwZEWG0vcOvNEEaaXhBgPY8U5R80W28sSmmuOCpfgjWWKagtzIdKbpMMnTWAx+F8qSNOvSQrqCalHbzlTeH8Uq7eYHth1KyLmtzJsWfbNS929NDvIfah5Y3B4d8QBLVkgUPsqiCTvSk4NYZ2f24mWrfzZ07EsilzvLC4LKz5aMu54z7bb5JQzwMGEadkdrIsmxnoGke2aaY+gCsZjYG0pfwmd6VbU/ZJMr38LScqaON/QGwzcCipx/bb2Uz1cxni1TWfdawejw8TuE1jDzAdOgJu6sjIq9VP1Au+schzOGYjx25+6M8wRt5Po58mboEQR4fpX1sgI7aR87yRhSV4P/JB9wRSgCRIAcjYojnw/Sf1PUkI6cY23J3zd9O9Q/1ql66sQX+9x2oSAfyP4oNanW5eqM79vL/QgnU7txJwMT/nuxdJAckomGu0gf7FOuwVW7PHUBkClXB6hC5gbWw767tYKIBG7YA6HzllXs3r776wMEQ0P8FmnmBPvqWdVmsXOyqu+w/2dJg7fFj/M2zYPEjY5QgC/vib+RiM+u0AVKCXGj3R9AEbARqBG34JnOAzk6HBdHBGk8d8ik72FKZu+rY9e6779rGgm2fPtUvGW+CtblwGBnQEfRzR+2DDx47YGuwhq+YcqP9n/7iX/jLP+7sC/gHhlvf/m3fxjitwS1QPmvIt7zqh8dtevNCcTn1Fqz3LDA+BmPBQxuK1JfugJFluGgUnydnZASSesMULeSxIhM25XmhT4vO2iFpuxdk2iFZd6iuoPYWTD95IJaMPUkWjXkP4hXozGJjI/MmcBD5kE0m5gpPG+rH7QsBakzCW5Ek6TJjymW1bDKH/DauepUZw/4rnPVcGX2AyItVmUOGbTQrvDvNIT0qRE8COKWSdidp2X1sOgDdzhqqfo2OK9hseYdIuOQFShve4TuAGvrGQWb0vo/dCB2Zrmn7bOoIFIZi9wmfOWWMvbulvGQMvw+30WlRtPMGzCQzX7K20XctwFQ5jU5t7k7RSQNyWTcRHHuE5hqYOsaZMdefARvRlXToaFimqJIDmTYBrSJJjglADh7PowQbtkv1ZhnZ1jQyADwJTSQINLl2uzL5U13Xthuch8k2Q6M3jw2gBG85+PKB3Dy0Jg5R36nyep2xwdekB/1Bvfq5/OgyewD+zGFoxBc6yLmbwkdz/sjLd5zybBiHNof1HSEP+hPk2G+S1wPV84qOjoNqH4fp40eP/U/NCSA4qNf8mtQHNcHN3H1LQCVRkrkPbTBj1jlBsHZngjbuAjIt+Tj0/fclW8EBF6MSZ3lPVEaX/aQ92kEJfXuZPvGNUAVodxSg8FzcvXtO0UN/amvWjCpwNTInaMoFTQIfeNzvCdboL/zuz/gLoA1AFz8C/Npr+Sfw9KvjiRzMBZHhQGV0Fh2wCRKAJeg5A7Z+bArEbzJSgPxg5lDmRIKrM59nBeWjV/KxLUFlviWaOdMB91wTlhewXPmsfebjbezqHbZC+0pfmNsAMvK7eLm7Zhmic//E+/77jyyDPGNd/foT3Uc/+4M/9lf+UQt6Ab8ikIBNzvUiBzynVIXTp0hqnLoFHhUlGkCynh5KXZu5qYTMTFTakGEaU3mSOD3egRF9VkWwmeHOy3WiyaQfcjOHjgpvxryGwJwjB/rdNggonZxVAC6flQcNmeZ3mkrLTzzpWuuXM+ILBGlzEQFBWyXG12xMLlhdoT4LZ3PAaEgiICOkwnUjfYoj2rAlpCX1rR1QJXuAN3AW8rEp2BezWRUqg8S9UcYBn9I9DwQ22NNwwASbhrcFR542XlO16dww4B5LhSqcXQ2GzJvxi95tCqnLwJYFHXtuNmUohLYRzFi5Vm2+WzqIUOysqPaLN8bYqSuoq55snujywZFWRLm9qRsqT4D3/QOW0IifZhBI0MCYMY7DEAF+eWw6nsDIzV25tFEGe5j5tRTsJLYF3S50c2mm8FTApvr2Kzpm9Y4cRK23SdN2ILVKGSuvu9YNbXyaA9IGQaeXgzVo8duMMS/+0m/e/Kc2IXTQmI66pG40ZB/FbwQyDXp6yBL85OH6PkBOyt2UHMr+mQyQu2nig546gpgenkb8pzJ1GBqrMTDz8MMPPnTQwB2VR+89unmsw5UDF3u97yioIbgo+p+a+/e00u8e2nwMysGNzswVdVHpywrU7vIRqZCPbFlq/BcD5PDFAn96oMM8D7MTEBIMMPbYj93pO8Fa/0VUAzbuJibAz7jRJ194oJyi+kdfCDIz3/F57Gb9ECj599vUL8odmUhM8IIs7qy9/vrrN2+88abyr7rO84G5Ir6uRevyx4D9iDUBHPOGNUTqvqrdwRpBjXzP3UbrV3vXUiDyu28yX/Y8ST89TzwnuOuYO2zMj8yBrE37U7zk6Hx5u694Hmodoyu2PV7PsGETzsAfnhMEpWMrfAkY0Reb7HPxEaQ9eiwZSiunFxBIkzc+/8N/6f/8AzbgBfyKwK3f+pt+08zhjhiYSX+CJ4PqPPCZFiokMb2SngGtDkQodZk0SQOTit8bzAmLRkCW5sXGxMyLzQGQCKPBdWmw9pHfiQmf5Y+O8Jky6DLZWBV6yq51PpzDAQu0pidNS9qS+iQVkIe3h2e76TtspRXE32l3PpVuQ4H7InDN5Df3APXG5K+p4LX8VQppdZJZbVPnag2igzW3hwJ72AwCmT9rnCWUHGVvVqS0pxVmJy6venSlUDm813bAus/2M/WfG10HWM2g7Z0NOUGBKfJOu9hSwg4qU/Z4gm4TqJGNMRtVgq/6oghtrdjWJGc5yrq0bEUGbdgYnQXXo9+yY4dbkSF+5hA61102+ga9adQXxq04tvdj0uD4fegbrPlgmHrrRE+MGfmjg3dXU48N0x4m50vGG7rysd7MdWqHzocl6fRhj9fIGXQd/qDdVaTUjQza9VoH8CGHOYJezKlc/cU2EuwjmTlv/9lQWwqFZVBOyl/mv9uU4ZBzsDPBme9ScddChy4P6/sjrrmT5n81xN0MgjoCE6XZBzIWHgfXSZts8d04YX7+4mVbxL+5s8/UR985U9Dy+NH7N+88fOh/P/T+PFCeQCh3jThwCTAILvh9Ld+Nwj/Y74AwASO24YfpsoE7bvcVSGC7AzY1+s6W9OJLfE3gRNDigE1t0GCvgwHZfvs2gRo6JmDjGTbusMlf+Dmejs7+fhzCGXf3kYDNAxckzzrIj+3mIz6w9WttCrHhrbfeFL518+abb948UMBGv72O4HNQJh0KYh0AEqwIKzfBVuYxJlDvL11wN1OB0ePHBDebNhdNme9AbMkdrQRgCdKYN9ixflBY8+T+g/5TeI2DaDwPPBaefQIKyDmCPukDmBO9u0bAxlgTeHnOmzPBfvts/6jN49GATbbZ55LDR+uP/FEoXzTInUrvH0rVzy+98tUPvvWLP/VTj9zwAn5F4NZ3KGDzYuDd6IKdnjdgT4oe0pQLfd6LqlQP/0A3sE6qMwWy0K6gCiYBoHKAprdUI7l1aS+5JU5dslnEUxj5ofZ01V9+Zy55108a0q2zplGRZ2U4BCL/GrVXqXVkjjzL4lfGWbRTxf8YzMFisWrX+2zUzkJEXonFSHZA6eSXngL1C9ukdwtLUvT71FvPHNzWyB9GuC1klH1wWSh91bveKGa84adNJRqVd4BAvWRnHqmatgHozaL3YQ1E0CqeOYOKrhmZEUS+DQLsc1pb4+8e3tO66D0TIsyvQnpYarVIz9oYvQnzwLleF7IPUNHtpO57JFoLNntOoG/mtl4REToKCUZmvpBXNV1mvpietkWTTTdUIfTYSY/tVuqP5ZxK9xziBmUzjowXfVMdsiQq8/20YfSc2DZhfU2eixfVWlZ00OcobL2DjVPP8FJuO1D59LXtrYsPWjc+of6wy/NQiDRLVF0y2JX+O2DFP/YX9PjJprsdwvhJNBQXb+5OOShRMOM7JMLcTcrdsj48fm8+4vIzYQ7IRrakNe8Xqcr2g4CDFF4CHnQ9kdMeE0xw1+dDAg4O1w8dQDzkDtscsPgzQTKPYyS44rkzHkYPLwFE/LPmCugvF8Q+UnxDEHf/Xu4IOmCTaU90gIPsj9hKwMJdPuwgaBO3PwolGMmdIvZDAjaV5/+I3n/wIAEbygTuu8cia81jKTsJdhoMZVwz70HfYVQbtjgQmXxsS/8IDD/72c/efOazn7l5443XVb4fv8gP9R9BrBEfgcgTen3pxdhztxBwXxUUPX78KB+Hus/Q9yNdfJpgC4i9O2DDFwTBpWFOeJzvveKPa/kyBvOHR1MqI+/Iyvz1HVeCOvGyuqh/wji7D2OTbMQmrx2YoNOLfhFUd+/IuAuZ99Jne0WDD/AF9NQBWU+anx8++df+/F/+v/6brnwBv2Jw6zu/7dsYYkY66IEL4HgOLlK9e7A6IJRN4zeogOu0VCyMLSM45WkHzpLWucBEC2pdJyXp+jc1yCQNQbrjFzIqxEzN7dRzTbkVsB1KBbbXGzU6SKchGsXBSykbxhwG3jCU8rC4VY5ef1PW8hKwRRibZjYX042epEPiNJmmaI72AXhdSJ2DIdA2UcEfbyYSZJyCbhSSquRDiTQ28GYZSE7G0LpWmX0y5Kkv9QrUhE5Hv9v08hyhwm3DN4KXjBCk4Lazb6TwzpwQNDWdk9RkjODNOAFLdgQlnbo2ZT6l3T7yRp27Dz1IgAQH0WPN+fPbDhiyIRqkgA06mI0RsJ2DtdVByNhefvd6dIcnbcHkzWtaoWh7OFjnbMZ4DhrLHfoFlYE828BBU12X+ayDyCGFlvkd/qAbRsOi8xu1yGo9pbz4A+KdVYTQ/Ks8z7ZFD3/xQT8atyxB5lz8ZqFUw9N2/CR0sMbdD3zEWNmJ8Ka8MTJNpww8uTtCYHXPh66DEvm8zyX1Lht31QzSj79qg+ViA8IF9CNB1cd+OP/+/fvSo2BB5Hw7813uoulA9rNIIPQEbTwcrgOWjyQZI+9BkulxE51/YmOCNdoBVHquCLMfjE9kK3Pe/6Rdgab/VZJsQB72EdygEwbGkQDBz9A9StDGvs0zePgVX6DDa0l1+ejvvu90EdC6726PTztXfadHQYifJTQyB+nzzgMN2ggu/LzVBF3IQBcfgX7umz6noO0zDogcJMI3chzwPsHufJS8EF+pnVHCPnxBwR+FKjAmOCZg80fDkuHgSH5WJ1Z/APyFHIp+PtAB0tDodQZsr7722g7YZjw8xy1ISwf5KudjZf4pv+aU5U+gShD60dgvu/wfCegDKH5uHNDGPEggN3PZa0SlsbU+7nnHqz+sr7+v3P34/W/94k/81It/8v4rDLd+23XAtg5zrzXe56+HLPVJU0vCQIUv9ZcHcQeym12RKaBEkPbK/HiYVzrv3sDJkc4E+ygCKshBCvVQOqW+NHDnz3m/KAzm3+/MpMMON2RzXsELSHtFCioCYT6wPKEVrMlgFgA6mNSRigwtRBYSi8ALIZsKCwCIuVvPFKdO77ajdbEySpK6ZvIeF/6EWw7p0OgtopCp3GD6O5ukqiD1wrSe3SdaLCYS9IoIIPXDN3KQt+ZBdVPPizb0wkQlfMNvhUMDWDbtrg+4CZuVtLbttXKVzdt6ULI9JrRGh0FCrRP0RMC+Se2f2WA5wJR6g1S7pVZHFLnOqXAHPkKriX4O3mzUoYcXWm+SHErmo1x+UyHBMoDoDZ/zvEiRAanK8XVs94FojScvYwwP5T3e5C1X9d6wj3Lz4bUaW2Z50FNP6oY0isv5yMYvobct8wZNagDmTGxtfy9BdUd1ZY006/DGMvvcnovDB8Hi4SCWn2Zc+y3ItQ9SNr/ylaM80wQaeDiACQo4bO/f47fF7t3c5WM/tylg00FMsOMHyFWXw1CoQxWfoQehWRfzMd18NEdAwZcSuBNFEMPzYo8UFD18+J4ChQnY6Iv48X1+80xziHr8OPMX6BgxhvTffmPfpm/uM2sjvkm/EqzxTBXBhP+5u+rDOx9FSh8CCJIbsL33KHedEB+/NvDAFgIV+UNBGne97j941ak/JhUtjl1+ls1rTRzoO2IEE8KOInQN0ooEJdiLfJ5d+9yv+f+z9yext67ZeR92+u7eWw1JU6KixpQoimocB3EQQ7ATIMgkUw88IAIOAsMDwzCCIPDACAJcAclAURoJsBzKlmIVTEmOSJOiKZG0woEKCAwblE1SCCiTVAA5MAIOBIE2qu45555z78nze571vO+79/mfW0XERVYV/+vb63u71b39+pq993fe+eIXv2gHkXlsu93WcbR8d427UgqR7y8euD2xIXfNsBPIO2v5sgEOMneg7LC9StvbfukmlCK1BW3/qduBdrXTZocs85K6rztsci4ZQzwK95/pC9xXbncFkkPEjrBoWo+0TRxMxkLvqsZho+3E77JcDFDHyi1Ezm5fNzDjw6cZK8n6P/6Vv/H/+NfNdAv/rcLdf+YPyWFzn3AS0uKCCaYTfHLY9Kx3ZOuUhSVxPilsXvg06Sf0BqECsJ0cGY6R8McW6aSh5AWG+FrQJ4TLbg6soPJZkGtDfiKCAhKT5wBeE2sghnGobOMFjAjbPrgLErM0CfbG5IEtZ80Lb+IB7IqwOAcwYymTlk2OmoyOCRcQpV5hT9kUu660xYFknf1QoCjWtnzaHZ1GopyyoBAtwOX62dZTz8EvOjCShVG4wOJMPrTECWcx9kbnzYFcdKEjurb0kTv5gOXotNsVgIYPB8nEhtUADyK9gM6AdHmKDSycpmso9EEbiccLq/C8w4bQOC/SFz/cQs2fqG1vW5Ib+3Gghsa8s0hOuGXu9HLaIlSfyS8m2/nJC+neKKPPsiWzCzdh4oSnvMaR6ZMRmSkHaKcUpeygL0BCHhz5OHNTRIbBmTqRJj42J6A3VoLIhJCOVGWRG3v0mfXGbQ5ChCNn+uEBKaOd6GdkDH0csuE1zUGvCLRstGzAfvdIjsGzp0/lhDy1k8ZYsdNTVB4ys16MwzFtZZkKSeNs+NEljoBo4gw+hUp5n9x5/vzlna985SPfxeqy03HNMHT/rD6wxamf7R5sEe1AO00+jcdYYIzH0YxzhfMQcsmW/YzVV76T88nMh7u254Vs4x067jz5TlDlqjxzaB6H8j6fnbandqjstD3kcWPGRnhQN20lzONLwjhRHrtTT/J6d6zltC/9U4ftO77zO+98/gufd3v6TiptJnbGvZ0b8dbRi4wgaZB1EbtQ6Rfy5Qz5PT6XixY+hXZ0VI+sU1TCJ9eFNvDd1xkT/t09yYzDRrvkbio/d8L7j3ZizYuhgwDhtC1lntMz9wu0WeuDTdDAV3qnR/bKo94gdXE9GOddE1e/vHj08P73fulHf/r2T96/AXD3n/m+/KxHIFG3e/rcYyr9MBN5QsehcRaDNXGHYfAAIKZh5zwGn0NNhmzMpR+9cyaPUEPFi46GWgaOckkr6hOhrlecn1JQzATEKieCBeFJVPHsFpNX7YFVB4GjQi9sHC07aNCPjXHStrNGmEEP1fAKG6aFwguSomzrgQ5eIHlh9Ukf8SB8+IuumDkGkpwywUWbA6fcpqd0ETFx6ZNTT3gWmlioIlGIBoprXYKKVmgOnViwcCC8EQ7BluHEhNsGoPzZeOJEmd8iRMMHHqW88CyB0A/CI/QjdtOXJOO1cklzXISDi458QRwgbFVCSK43MPPGJm8eWkyt0OIowQZ4U0boO1PElQ+py1a5MshkUV79c467KTYqj0NxVKEPEiO86Kqe0btlQTVyEvMZ8J3txHy28MZVUt4TUldB5Q59LrL4cGprvgNWuUIiI7O5WJVsytOuC1QAne0gWwjtm7usKpOGz/0a+nQfa1c205QRNj+03mi9AcdhwzHAYXs2DlvfVeud2TpsaXOcAcLcjSmwYfrdKKHfP1Kauzo4OL6LJSeBO2wfffTCd7ioeWxjTslAIenVBIRK21mykxKMTlqOg1ljMmVlbDHOefwZ5yJfQqA8JBlDr3yH8FM7FcyJvsOGfdhfBweIPcRli+XyTVgeE8dZe8odJTksnk8mThtnXOLYzlw4UXS0H3GcEh5R0l7u/5GD7ThA/JRH3l/7nJ2itgUWwW8nRRjnBoeU/gnmSwjzLphEmx5HDR47avCF1w6beAyqgOuPORxiRmd/PgOHjbbLGMlL/9iGs+YvHfC+o+jgo/5Wro/722KpP/tQbI/KlBGSh8OG/XXYuhJEZvqxbQt9HTbXRSHtc44Z4727f/mv/Ac/c/sn798guPs/+P75lqjPiQKa3u4QOthAR/tYyQwQ4nbY9mAwutxLhtNx0EITh41FjUkBJYJCm0/ysMaDZ8U1ISY0XuQNlTOFEeVEs0AgflpTAi12ToXB4GjtJTwGpfPhIC6IPSwCPHbQAGdSDzLYvaEaDn6Hw6vDCxEYKooWXVjYEWKDTHEYSkCTTbzYgAwH2LfCxCd1yJ64ICWVGxaHiyb0qz+sp/0etH2m1nn4AWQADjhZ+EEggL8OT8fJnBwg1208DkTalDETuvQROPztL8oFXuxZwGYz7MJvGN7oG/PQR1J5S7bbfyyP+hWnTXY7mHHpY+GEBv7z6h0bWPi8OatObVsMOMeOHboBbIPGZUqUhs0phdAHs5APow0fvaMj+TmFFZ6UUeqz46rbkBuG52zfFHOePI8FJyPzBqB88fkzeqf93JYOfYbwMyB0jmHXIPIsxWmXcjoAyZOHna7ojCtBWeDdzlnGxHLQVeZ0nZ6mhWy6PPLkPTWcg9Nhy2aXO3HcpbLjQ3sLP5UjQh9iGxZhG3c28jL7S98xYuzcm8eImI5jwAb88uNXHlOeS3PXl0dkmROs7AF4kH/vcA6oH5CLgzgYHkeA2wEO6m0ilxON84YuHDS+qRonAOeLLxZgW75wwDt0uZvEly+oWxyaoMeyJPIOVr6QEYeNNHOCb8CiL1MofQWg07aDtJXoaB/0+fHkixdpL7cBEmJzHbYvfPEL/sJB7rDNI1HaAJ08SlzzkXaJbOb2a/WJ797xuJM6i65rP/2VeuUuHEh+Gj7tCHjcKy9tct93E/PFlLSpHbhx2HBgH/kbubETe+zkix95yOD38Mj3Y9uxAYA+dc+6Q3/EpjiytKlLFccRXk6nQtdt6p+816aNvo5lNqb7f/hHfuyn/gH6buG/fbj7P/yBP0zvJEVHkUnHE2Y8KTWTYk6TbSAOelOjTKc+0mLx2XngLGQuhj6alnwL46Q0H9vDYCTf5pmSoZl4HjuZipDJbgKd0BtJTr+BfzIICHOHjZRzTLtoFC4bQRl9pkM0TAJvktLvQT4TtpM3EyB0Yh55h06XK7aIAlYDLYf1MymGfxAJllR+ZHEQbb5g3wGJ3CXDGc5eIXRpy4MHtD7glDV2OPSoOQ4nQwsJoeDaOQFML/5sikqPXDv10/bw9GqQ9oY340541S7wUKaE5WcBy3s82Ux2/eIghNStiegajCyiDh2xXvNq7V3jLhzeSUynFGXuf+lGJjayUbvvNdDIz3iRPWwOlht6j6HaaTMqVyA6jzdQtO2r9rHbibgQ2tpTTL1TVmjUocigTFbOpDkjqrYse4Ya3qhSGXlTXKoLGIWxOCFZSSWs3dblY5ffBDEn9J0nI8hlp7xCpEIH4eB4pylTSFrRJVfI5kTacRV642JzVf/ieN1vmaYEDguPD/0OkhyEPBLtBqeNVKF/poE8a6T/MkdMIMhGmTtFL17y4jyP+LQR21R+M0w0HjO5aGQ0ZhONM2Z77UwhLzIB0i7H7nHY6AuPLTb8T/KNUo8vsdlmge8CSj93+mg7vvyAU+E7haLpmH7Az3Wo/p172IjJ0OGMYQv5eWTKT47gRODQ3fe7WjgoOG7Y+Er6oM0eImP4GJNOfWMf6wR3Gevgvnj+3HnLaRFeO2wffPB+HCHpZm/ImjHzE7tpE+XZYaP+yuc9sPWo1I5MnBreDSPP7/IZSTOf26+YLzsEGftx2HK3NQ7auts27Xpxh412Vn/B5/VFgLz0de6gvX6dMVKHDeePurOmUN5/vOha6GYZW2ir2o9zho6uKV6DlQfQF+gcvX/j3/uxn/4XXHAL3xC4+8/+wPe/6bDZoMHPeTowORv6CJOi0GmoQKtTNlA2y8lvuQg1XDyYSttQ59AJfWJQeBDtwW0QrXJ1EJo6A2iQjSuDygUuhwzpVLIOmgMXIotgagmNcwOtD3oTzCKtOMTDbRtQ5013JoM3XA9sJil2QSh0/VlYEqITyKabjb1ygcSwQ2cWJClnYnvTL3OYVnjyS4upjKmEYmo9kSDDtswvlKdcpaoMC5QXrFlgLMfskVHa9LUi1sA5cmyn0I8Yx6K0EyiZU9/W2byi3fKzOaw7BNIDb+5YpZ3R+FY7WpbKRhYYPm0YLF7ehLQIuU82QoOQmNJQkkYuYNsEpoXPdRC6CujEXumUvUqoTHZOOyKQ9u4dNkSgN++DiMZtAlnqxhVt2t4qV9/bBnSaP+XWDQ3nSa9wAaVjP2gZwZVZQAe6FD1lWMfkp80jz4CsiTp76IBFJYJTzUUBZ8vApk1nq5EVoclccCHNUNqTx8GEO3/iI3+1BTSSG5Khc1p06jf/lALzT+mOPQXuV7/XxeaqTdaOwcjxRqw8fn7jKe8febPVuLaS/Ngo3xD1HbrJS3tSP6U1LjJ+uZuTbx56s5WzwJjmywb5p5RYi9LYODKZQ8hV2nWn3EhZQtfN5RGB7rwXxoaeOzBjjedfHBacFDZuvm3JY0zqHoetzqNl64C3Y428R9w5e/LUd84Yvbyoz+/E8ciUl/uxmW9v4lAhl/r425bSi/w4Cdgfm0HHhehh3eXO13M5a9xdw2kjL/VOf9MnvMT/wfsfLIfN7+PJPs1Cz1tfNMmBtBMGMqdd91lLcGrksGXNR6/Kiatf8jMg46wpD/5eXOnktnDDTEAfUSc7aXzrlrHEmJKjthy243EobZAOof4dj7R277ZiF/3HwMBB1ZwVeLwoH9sI3beql0UpTp2pF+/iEdpuFicA06cdunbbbpzBBw/+5F/56z/1n4TwFr4RcPdP/tE/svak6fvV6ffGs8l0I9+BUtkgyKazyO9E8MAxXpdpUXN+aPD0HApcjh6SqPQAyiBqXKWmJRhrHKY8m183Xk8KC4IMPiF8KAHmSwZgclpDaFZtl32F1CN5hHCjE0Cv9Xvh3M7auuLK2LYdWSi72DgDAULVF4KBWkcRuSZlYTVfJp+BQtOEd9VKDBzWpfhqe8BCKRNqkfC3kijTh7rUbuqR9h95Y/OJOlm/bVA8C39kk91+qUMbhyvIlTrioyP6EccJu3MnIrZZRvkUhwyaMIwJUzaiBLEhC2wdNvULcirPITYOvfVjE+nmC6qHjMUjdG7sdd/Mwml7p/1A2JdjLECvxwk2Mz5MR5jNjvaycNEv2dYUWrfrpDkjN3EBchrZFA7JsR4OIqqHM8Yu2zfxABzJJzf2n+UBy5rs1vGkdLlBOc0EiKuM0rTB2GWYeg2+DaULXNJungS7LJg1ivzqJqkShwrI9cf0nnsNO8YZo/l2Hw7Zk8d5XJUX8WMbdNw5wanxC+Pj1KADnWK3DOcRWm/UKyWaGb/aPLljtP5oW2nuTPk/O3EWoPfaos3T8mMjGGWR6vFpu0WLYzk06K8NkMcxyYbdOYcxPC7z+PTcpc1UP+4GSRZ3E0mzfnCnrBcVrsvYg6PBe3ePnzxzW+G0cSfHvxPHPzG8+NhrSBy2PA6FL/pwjnHW5LCozalDau7KmQ7AXu7W8fdLfoSMw6Y8yiMrP5jLz3i89977/sFc/u2APPMzB2duuu6s68ojzrd0s57EYQOzXooGepXhsNlRo5y0ysfEvUZN2kBcdqk6cdrm7pod4Yf77iXtVWctzriQPp+46y/Z6GWM2PbpI+QSj12xjTaN8sw56L1O2tHMN1xdLrFp2cj3GuV69gdz7/2dv/YTP/M/ceIWvmFw95//4z8ww6bdwaFQzk1y0pnOTwZd26cGpmGB8UBhwAmJ4k4kP2XkB1kQwhgePj0ACdaHzcgDw2kGSMrsaxEjnSLhnrLEfQw90p1P0vmKJWF9b0ZeDI1hfYcmcoRrM8/ABwijd2iMomjcExynLZuvJzT51srEBLtoqk04JDPtw8Qz2cjsBBdS4LK2GHwKFLq9yaNs0BPaejTB0RliquK6k8oCHn5yVEStVj0IXW9/4iCFVGeIc4qNKqluysnzIqfJ7cWMeEMteM5v2xyygIylQR2xJ23BYWusZ3O5zIIqT2NJ8fyfoXSy0KhfbJdpM9YIQaBjYpIrP9kdF+QTI0cH7Uc7zwYI9E5ZnVSy6QMamji82BR7yZg6Ct1WsjVUI1toQLeOzBEX+9R2arnLFrjE52bH/uhzJuHYXkgS2RMm6OmAkTHZbQPOYO2BBHBpdTnADp2xabAAWeRhR8INmw5wGwxews43erxPXEekcG4+smyV7SLWPDse4mdOsQn6fatH/Hgsd43yW2vcaaOr9Rnae74zgqOyH4unnzU4Ri79HPSGTJ/fva/y/IgrGzDOB7+e7zs3wr6z5ndnNc4QhMPGOuO5i+W0JwfDCXtMw7oj+2fzB313UBiHgM0dmXXOGKfYGlmKuHK0lWUJqQM22JlZTkHm/dKptsM+dPCNUB6LPn6aH6rFafv4ZR6NYvNjtRVtttbKcdJweP3zNyjURkTb4Dz1Aqf20F78jIj/mFyykdkygLA/IfLe02cOkQ+kDr37RH0D1CV36ME4Zl7HCD3foVdbEYd35W0Z5CnDtjoNLj3J9JhRH7idBqlz+8b97DalLek7/tYrPwmEHLfJVZ1pY/pzvUsohxpbPfo9HGM7fWZnTOhy64k+4sp0W3MHk0fN6FGz/At//Sd/5vZP3r/BcPd/VIeNjlCv5SDpKa/OySyno9xZAg8sYTi8/xhKE1S++B1OZ3uyUgYDPASkHeWcbCCD9zI0+qgN+mSOepN1WFrHiBcnj8SA62PlhNjMRGAyY3k38iyEnmQG6hQrkZeFbCbnIZ6y806SJ7flUBbdTKIslmzGWaCZkH5cojaCxrKrgxDhUS8ITWTt9t352VgyYbkaTbzsbZOGW+zUT0Ed88hMLP/uMPxCnZYMk6eCSavOdspoh3FeffVKm2iie2FksxF6oYtg1MUe4g6D1mBd2x7AVE2bBHmhz/o4fbQO8kIOhDaInBadNIinXS0vWYa0v9p4+jIC6K/UnTbAHtPSryaJ/W4/kpEeO8ybdnKZiiwfHtOM/cj1YSrbYRjjLNvxkT78BctA1iDQ0pWGZ/BGOLPFUrLS5xxZlRkYmSbY5ZBse5IfUbXhM2wRUGaxQ3PWo7yg58HEUxbYecST13XAxglcrn5k7rJJslnyTdBnT3HYHt955veueBcqfeY72LP54hBVN+tDNsVcQFjnyM1jVW3QOCaym02UR2z+u6OXfCuRDVl5ctj8Mx+K80I+JjLvCblI9HyTjqw/Klc10N3xWmcAu/yS/6O5Q6h6AVn/kBMb6RPshL9rF2sPAF3u+H1s56v2ob86sc0XpYRK82j0ybNnaseH9I4dH/7jElmsWbmYzV013pPD4bXDpjJs4aIY56O/jwa0PqS5wxbnJHeCkNP2B92Hkked/W6h0ijMHbI4gdhVetJ2DmlLxWmXPEkBM24ZLwB8ZygBCSlmERkoj+f8tLNSYx/tFIfafaY4+XC3XRgry7kVPYAc7Ic2fFmXcOTcP+oXxge6stfAhQ1as1yn1I98eK1fCdK2VzT8PMtHX/2qZH38//r3f/xn/ikk3MI3Fu7+83/0+zMDGVYKvMk75VE1AwsSlavj6CwX+cS2iXsDH8wJgykj24sWne7JOuWzrymmiKMJKUvEaevhwyBhIE+oiOPRYpK5y9Z8wvA5nM0tlKOHunqwBt/YKLuZoz+0OSvLEcoIM7gZuFnQslguvRwuz4K3MVagz04Wk0mTwVePCv2tKl0xZZKxOUuW6zDoA3sxQwftalrCfXenfIXoC62dOKVjdxabLE42fOqXkCh6AIpcJ9Gtuky9vLBj34Grv6BTaBmjwosdetlUFHqhEp0JgNoAWM5lFtU0Jc5jC46obdBhkZN2PieIpp1ILFkC0w4GKCQVOk5neceOnWUtlrQvZR4bqpvbhvrrWGrhybp6IQew3cLVZsr2/AElO6DMg8bY/ILzE3X/wa8QOaELz+IXmptyFVBKuamVFxlmcL7Bsg4+Ap88Qp01nJYfWNyLx9rQOXaENHSLxBCZZ3gN6Q/HnK7s5GdOlUZnnfbmvXlPObGLjbrjHPC8852NPObEUesj0aeE4wDEedD8tmOEA5KND5syB7r5px09R1kH/IhxHDbRQ4MDlL8WwgnKvInD9joOkmVRY8ln/AmZ13FocjeOdar2V5c3fdmK44njgrOJw9bx5rmNjUiWkb5biH2qD7zkIRf569f9cWBkr+e2MH1Ku0qv0G0q+2gPO7FqH+vDZtUD+/OkARtylyg61aa0idLIYP2iTainyJR/d901w2b+8N7f4lQ59PDRt54Hg6Spk++Yztrb9t0XTXv+IQdlPlSetqaNjlA0GUPRVb06iRW0KIMdd/NlfKGTcPGP3qYVM7tSGSu0odrPtuPgiiZ91naHJ4AOP+q0Q6YMy4+NrVPWldRbRdKRvQmSrPfZLxhXXCy8+fST/8WP/uTtn7z/VsDdf45viRLxKQPCg2IGpXrHofOvBiw8F0jv8oHfeZngDLi8v5bFKosmdCa7AMqXDYAC1KGzmIFts8cKwqBKQrPoN68T1hv5nUTYI+MtS1PaoQpCpyo7lGxRoorIkoktTOw14VS8yzr4hbaZyQhFALnWQ/toQvSWN4httktQFuQ4hE/A2W1rXto2Dlv0xpHMlVJssKNmuSyamdSeeDP5qEd1WDgB9iWqsly1v1VnQi8Q0XWGMsV8lsNi7bZGN4vtyMJWyTVh1VepYNkkWH0xBKvI8s981ZljRC4JpTH9EQrCsWk7tnqXMfTKB53BJ/x22KZtXTe3k9qAehkiZFRlrgiiUVAbsPtAZFs+fScd6AshexttLzr0JCsgvotw+Gwj/FvE0lNadDX/hCzoO//8Zi2xtk0Au8WjjByTu3SMDJ8PmQqDTkbmglIHWnZJ83b+KQvM2hPc+em3xJ098cqgL7m4mDklodA/4B8KfGftqR+FPpJD8RgHTojDhvPGXau+kM/dkjggu66dp8StU3JxHrwOaE5v5ySbLePJ4WAdsXy7krsmkqkBavkaF+ThQPHum/9HVGnD1G+vPVwsyrn03aY8GvWa0nGqNqAP4OGnJ3IXLnzo4g6f3xl7sX9y5G176Qzp1OH1o+vN2NI+AGzbtFX0stbFmQodbRK51iU98PhdQvpDSNlHHz2XPXnnjzRQXYDbCRsE5LctyKvdLYvu2Jo8BwZElL5rpGtbmctuMbl/wgecuqiTbZo6VxcQO6tbsjTDvC6MTQ6dzhpUWd2DgJ3vpOXYrlWv6IaOJPPej83V9jD5m8MaQ73LKNH/1X/91Vff++Uvf3kG1i18I+Hun/z+P6ThQyynPT7oUaE+LOEeIKswvd0UoQdMIisfOlgyqHDaNDgoXxgaDyZQabhbntI55zPhyl1YYE3ogPP6cAWITV0UYtfoQzN/c4XDNoWZAIq7lBMx0o6PbulhYazzsTZR8m2LuYyAeTiGr1dw6PPk8YIx8TWJwh1eIXJ9Cm8WEmqCs6k20ILRBdGLmTaFdUUliEidxI/N0DAJs6DauqGr1QLUSYDIJ0RekfoMJ/GpV51meJGVBVcykauPHRqVR1bojDpZ86EeHpLpj6MPTJ+07V35Y4tT9GtilIcOnoSLJ4EdMjIjewN6+aR8g22iv0YmevP4GxtEwMk8EYjKhJE3Cdtom80XjOxg+tjElhlaxnziBcfgdQrRHuUrLIgLMoeOCDAJsOxENweFplNIJjYRtX0mEIbPxQcWHG/G6KjtCcsNRK5tuaBRyZC4DRO7sGPnA7ssIRHnOr7mDzh06Us29YxPNqhe1Nhh0xzFWeOnJ/xyvBy2h+Ln2578TZOdNu66Cfu4CmfC8iUVGch23ahzqpVyyfEjVK8Fs1mKy3XnA4/Qdmne+g4aTtvH2kiVp+EjotQNe/kZEB4zfvRczssr/hZqlNkS9NGPaQOcCzuKvpsVp9Fz1mDlylfd7bDJmVQ58tD/EpRTWOfI83rGstcYodcG4zha0KgcW9HdvgALlNfm9A/olDDyKIfHjwfVF/xLAheCz+Ww8SfssSmPTF3nCLiYO+ScuqsXzHrM+KgNpy2RBd2qF04bclWWfpy+F5LNvC1Yh+ugtiCDO9TIZ/23rbWlOmXLXJxPE7husTN8orZMyohD5kKTR1ZO6vvV7rHPTD4rVNJjQ/mun/tsO9qy43/1Uz/7c3/WDLfwDQc5bPmng3QUfZjO6m0Fshk0XsDoPUPLmg4dNB7qk88ABPghPwaD7xCMnM0pWQzUpXfKK6O6fBZIRsLkMMShWLYgLoERTutUccIte4ISzv+SSj4TFjomqHL4fSuDE1tG5GRydHEiNA6PqGYydDOQY8ihCc1i20VLyZhxyD5RJ5cj1hPHemaS2rAA5cjEQfPLsIrvl0hj22rrSHTaeSPbsEUadnkLoBu+Aew0mU6g22DKKXMbTDsgn3Zb9BCFdLc3AKnojRzwkj1h4Tp/LcRDdtrpPORBK2yVFsXIKMtYN7LhcXLJJN84Ba77LJaL2PPJNU5ydDBnlj5QvCcCSz64lJc24QmLz2f4Gcfh37kWMTIcc96YsmVOULbaTQbRLvLNN/m1/sr2ecuojqXrStlJd+KmK822Ibh5T1nFZCTPa9bMTzYu53mMZgNDX+bQK7/sb6dDeWzAT57lh3Dff/+9O/yxu8i9/uG4cReKO2z+oVM7N3FwWAuB1EOwzTG0ZtgQ54k7bHX0an/s8rqBbXJGeHeMP373+6ASEvvzw6r8ZMbzF8/vfPWjr/ouW++wqGjBbhfqH+cJ5yfv0kmWy2n/+Wsq1clPAuS8YQt/i3Xe6es6gx7WRRzernc8KrX9LheKFv159JZ6L3sElXWuXRS7n4STZccWm7CNx6Lo4qX43mEjXf5CU25VCS0Wtj7yZ+8RFyTkedzQ8dOD7pM+Ch5e6nPWiWy2xhSTIB5axKDGP7VE/dDr/k5nZSxwxy7y4vzmgpv13vxC6xiZ3ruFtC2FanHz2aGjfOzbdQFEA2XtUkicvgKguv/gwW+89/lPf9+P/uiXv+LMW/iGw91/7ge+z/sVAx9wp9BH0/EelNPh7UqAMmeImM4n3ZfaGVRAHwOaVKd125XBYj0zAa0QGZTPIIUOcJyBaikLw8GgCnDFuxxC8wonDnZjpCRDcGyQjR70xMmGjrYgBGyeT0lbTAZ2F1LA/EzWmajmEWza2AZw9ynvo2iSCf2+B7+No3zfmYGo6rB5+Ogom4LNipwLmIEyIflG2hebQBZy9Bw8kUoIY3gnY+kElg4Fzsem5Aioa/I5oKQG5HmRIdRBGe3gRQ/m1smHyQJOXOREtnCNQ/NuC4CmXKaP1yLJ8eB2dGQ6jYzSxuYVAsSdiG2xZfSabnIJdPKYp2wgjvtQYYA/sSW5aY9VFxBbQUqj3HkLoF2hBZk2J8JEkje6dQ5X9DheOQJo2i5LZzmbVhA+xc2OLAoI26eVGNiywrYA/okalsrqakYIazPyjMtOQspDG5tqB+GUHeVeG7A1mSaAxmPKa5bQG1fiWYdSF+Ypv3uGw8b8RgSPDN+To/bsvWf+aQhe1kcyq+gD8XOX7REOz9ypgj6IAzY2AI7u+ncdwk7swGHLZsomjW2sOdxJz/xn/eBvn3CUcNr8TiiDXzQ4QIxDftyWO2z8bAZ3wPwKAuMTXaMaO4gjlzaJ7txtS3sMncqxp/XqS+5Zz4Rqn/XomLVm5gIOW78o4XfaxJP+ShN4nfTdRML0Uvt9rWfImzxYaYs62WT0LmHeA6bun7rufCGBPrTDdshAiccGOhWutQmgvGDZKWdNYw0F0k7hR47luq5TR+uI88tjxV0nhW7/pAtWjR7JzDiMTmUtuuhSnRlpyqNOblsh9QVsC4fKWz/bMG3V/Ql60i0757Lt7EGcdpu2E5X7XWPzf/dTP/tz/1sz3MJvCdz9H//xP/KmnQYwuQzqtw7E9CHdREAoGiXItxMgBHp1xISBNrdP09EaAh6IwJvJL7pMwjxxls7BydsvU8ZGOywMJAaQyv1SrwfdIYO4wjpyOq3B50d2hB7wiXtwYmDtVML0QtvZpkGmdUQXULksho5DjA2jO2hK288C4jtfa5HjD5MT9vHqqQ+w1LEnOiZ36BKmjk6Ir7Sua+UOJ1JllcPJMg8ZtBlgWQd0Ug+X1RS2nZxOGwMtX3QJFIYudjvi/IbWN+h2T6bLFhy0LasopI8G50fW0CKt9Aefw9oBlF7YelEMBzZxsWJQpsfnLMgLWnzYAFyMn8ECNBc2GNIOhmnASS3a6xCA58QCNCcqZ+UDot4hH/f/Z8u7hpavkmvZk+4VP3DKrkxZmPDQUdker2NXQDST7jzN2IlMIGUKyacPWT8e1DGiXzJvmKu8l8WdGuY3ZY+fPPKfhuOwcReNO1HIY715JEcCh40hkU0d2fzVEt/EnL8+GqAuHKqlj/OCijp5PRUvDojfcRXiqECBLfwlEj80yx2k3N3iokyF1Fm0tCllOGr9TTLWa68x6D7acq2nUw+3g0IayTZOPo92scdfonA7hReZvrPvEKcl6431sc6pHbsGWRbycUTXuh2Hgt//xDHKPAp91uzYt9pHfLRJ+w/gRnZkJW3dB3I3yvK4mBSgu1ie6jjbwnuJEF7uJKrGuw6UC6GnPHo2f9qq37oVjX9iaNcDgM5g+7Mfe8+b9dYFAu8nb7CDfZB3GPlCxSvJyriBFhriHKT7hRdsIA3fsk/yc1GQejBnzGvbonPtlVbaOt1/8fjuo+/90Z++/ZP330q4+z/97/0JO2y9Q0VHAnWQdEq/MWZOYGaoU5kAXDm5g0XDQOsPQ9ojp1wTtwMqSP5OW78GDvo9adDlvFxhMjFBDOG3Y5gQvivFAGJQQqfB6JcjZ+JlEu3J1LrEqdLgG34Goa8Ca98cgJJZJChftELKTZJGIVpeMwFWlza8xJErObEjIY4a759QP9eNNlO6sgDr4UBX9QgaTRBizq6zANraT33MoCJK1UIV71Ct6bD2pl5ASlSllJkqokygpHPgIYTPhQCyJrriomNhVtwtCq2RD7oEw0689tC3hG9BdVFmrLgt2xQpirypC62w+AS7zvCH3nwqJx2ZZJI9GxsLKxkqyEbDmBLRCBhy8wLWP2gYnbXV+SDJ4dkAT/gS23SwO7bCyIq46guvmTiLZiF5YR6wdJi3DNeVdDF0tl3Q0DA0BZdNuWU4JnA+n9q7sfkAHI0vqF1z8MkjaPJB9Q/rgteDPX4culxc9KHWvL15h4Y5Y4dt7rCx3tHfOF7vf+4Dv7/mb1XOmsfdtUfif4jzYQlzB5Z8vqTwSBezsqHtzboDDV/EwOLkO8t2+S6XZPfHU3FQkAXNhcPmC0Du1rM+aka5nvN+mR+X8ov/fTSYNSd32kRrhalr1v+kWTtpr7Rn7HEdbRNOQOpFIRxuK+TiNM4aVgeJvMhHX5wSHDQcidQp6zZdooVPNLGlPOGbnh97zSNbaM9p7MgeOwvw1mGLM8VF9X4Ma8eTPlc67b+xdQYZF8hifVZhyqZdAOjdtr7jlbUbPvptOWyqk9teThsyDOL3uKV2+iAOe+xEYRePR6GhnrS1RPtuph9B47DxZ/rKhA871S5Itv0ysHX0t0glh3Z1/aw6DjhjOvVImeUZEjf95KFD4/yHf+Kn//a/4oxb+C2Du/+zf/a/rz2TQcmAoMOC9zUZWcTSeRlYORfo2BmcXDkxEUSLnPxOzkwi5XmieJBm0vIWFxBNe0Kgn8ODTex1/noVhR08mvDvEWmwohNaT/46bCMrC7PkO0Rq7Ef/nrjKkX2pN9EsoHYofZApHvLXRBSvr2KRoYVEaD4RWg+2SGcn2KrXYNMY5Elg+Vp8FeFRhiciixv2IRsTYp4gesynVGqFHAeBQ9cqV51dB4epW0qxtTEITW4gH9hZiSU7ZYaxBXC9FqRuQG3ZvOpjBXHYYlfaQgxlGqhtrVPsdQbnBeYFyA9D7Bq5S36Kgh7z6g/1CRkjObSETlGU/CmecpUqH3t8lwAZyBd2o4nOLQeIZAH6DjSh4NLOUSjFi89QQxJsux0sfsYxgJgLXQV0cazQmf7MSQBz+Q85HI1TMGyVVUg5G42AskEgchQOeflOuaBBRY07UPpCk/I025ZdCO0/m5BmE+s6YyekdCYA1Y922LIxQ0c+fcm8Z9158XH+QJy+5gsH738gh43HoYqvn/AQ7yOtV7zHhi1Y6TGrsRbnJG0RZ0ZritYR06DO9sQmLMdOnKM8Sn0szHtj0HnjlwycNO749C691yePPckRP46B10w/MmVzzxMA86pe8J/OEfnuH+W5LamH58k4KErvO35pJ9sje1ljkNenBtjitedAAPqujXH84uzGSc74uFizhKRXX2OfwE62+hWYLEPtBAHk2S7Zs++wpT67HrRXaGlbt8EAcqABgdbD/ZruMj356PBdToUAvP7WreqIAsSuC/KxwYdCy3C7j07twbk7Jpy2fvOpdk/1qR+Bq1/zrxcfzzjif2vlBD/EOYw8eOr8YT96AMqoIWmXYYfbf49NU2AwtISASDSXXj+8/+aP/thP/e3bP3n/LYb7f+wP/YEP7z9UJzMg8MDpYIV0Oh75mrCz4Hlwm3YGgAd60INg+tXB5HdDZJi748kTRo4WIOTMoq65YqcEVwwZjivTjww16V56oOrKQnE7NxqoXqwIlc7Xy3mEkUcEeRmXxTZfa+eXr/1bQX63QZNYAxO7vDBLhifcOGaYGpux65iQILqkx1+rxxblZaEMvcHxTEzzCztRDNM+uE/kwdeF0+1QWpEBoQltM9WSE0cWi+fGyqfMvIMAfGux0EFOaB1b5waJBDPphRKG7c4jbL4RSDzOM3xjm8eTymRiN9W1IFyApVqsNVhGZDd0C/kz/MNg2uS8BbAGoYNlaDlZjGqFzMmEppC86OpFTi4SRobrMbYQDG9FWJf1Hkj+hMNpuKaDwCEw7RWuiU100RAIs7FcyaAMaPRIJ6RA6GEkXsLpt6Q3LtqBrQdM30PmzAHLcDmnI69ytYl47Znx4osy2nnlwx9GwjhF2aRPrEzfjZEs+sppxbNJR07oyIvzvfVYw8x9XSSyoSoT54vHog/lrBGPE8MF5oM4bDgC1TW2wwdkLcl60bs9AOW+AGibiYc1+NJBwlZ1P+uE1kRvrrP2ZN1gjbE014154c1X9KuOljMX47almPXLcpTuCOuo9CpCVNi6AJYhZG3s3bXIwpbw7vhui64HpEHKnG8Ozqnru6DtZLo5k668yrLJY0d1ZCyoHaZNTShK2knEToYu9B1bSkDoePoje2DoKVErLV2hY2/NlwTU5pPvcGTDHAm2IGnGjMYg/d6x27Yi9NqpI2NA7e32hQ+a9K9xbFx3Eo8y1wu05gAy2lcLsUkA3bTJf/jjf+tv/1+deQu/pXD/T3z/H/wwt17VcSAdyQD0gpUJn8FFZylP+fb8GQi9Jc5cE6yJOwuHejYDSLQ4ZcjxwErPW4bvnkmu+YR+LIjzpYmDU/Sxv531Kl9Nl5OFo4XTZkfJTlocpjhp/b0hMI7Zc4X8NtBHz/lauxCHTWlk4ATaHtuVxc8OGY9dWXDOkSx7O4CZ0ziR27mKjEyomRS0qeqvk3l1spgZ9Wljt50ylEYmcq5lWm+YVjogfiZuZSOT/rlA8kqfRUJiDSrJ0fLJp36XsPmBU155khdZHJtn4uTfgBVQnUszZcYVhIfD4dAAYqKlsrAMmK86LoGsjYmUqiGNZFnOYKMjrH05k9eNOIv6lLkuRwi4XAQTGp2dDaGbgjkYCGXjoB8ZKyovZEQITYd9pnRJ6RJOmaIZb0FIXZ7PBSAnPINDVBu8cajOC6FBJryKm9a8hMwB2knhkkv+aFI5CeeNfMv0egQvyIaYuNcp0cVpsRDzJkweTlLWs/AkX/EJIws9QexQQehGj/lKp3zaMetCfq6CrAe6yOUHc/1tSV/cxknDueIbog+8DoTffWxd6VqvIVwKzsUcUL3378UxA+0AcueOF/ydJxraTGAZrBW2K3fjuWi0o+UhVNtRc+gY548LcK83XvOCWXuOuTR2I8UXMGT6RBF2RD7EdhqtHznUzcTCscFs0x6yI/H2D/JSplISDpMP3wG1TRCekUXdFPfdIrWV9xyVuC6DQNo57VvnBR20kR/5nXQqSLlCdCleYJylHbEhRjasLoA89jh0WZFw298TQL1yWJ/kty7U0TL1cT2dj133vE+tdhcNeXXI0ZuxlD4PzjhSee0FYrO0K0wfJt66QBtzqe+DH/yVX/u123fXfhvg/g983+//kEGCs+QJXCRPDtEr3zbPFRx0OQSawRx07r67dHSuBjIDSyOdDMtETu9eEUJuPbPYxPEaZ2ylk9fQ9kAvfR6sOG3DHxksYLHZcggps+7YSV1rJ7YRkpMFKwuO6+LxnPIObbeC5nUGNJNEmUKcO08WFoE1IbL4jKAVRu20jfIySdIORmwgD7ljq0HkZ9r2H2A7jVmEmq7juTgn4lpBkyQ1c1GKJxdB10BWZViETzeSRkXs8GYTUofWN/UZcRZ9IgA9VnrR5LCAm8G6vNi/m47sIOXQBxy6IIGTPiWxllqXZ1HNle/o2sWBVko5PqAZWm8GE1/0guv+1cdhMiLJcpvlMgoia9Eky3nGbixHXuDQV6YC0dIPfx22teArhMekw2t6aOFxGyVtYQOhMWtOU26+mT/B6HR7LVkWMWEbYzY684Y280Bx08LXsujj8AdEtje32fBNE/ncBct6wsvdb6yDv1Kyw+Y7bDhpeeyF0/aQDXI2WmTXZmxIBFtHvKBlYB3ObLQ4bb2zFlm2V1XGDpwMO2ysa7OuZu0KnVFx1hYSqX+QRYG7YVkv62wxH0UKNXrQqXZwPZRHUcan8lYbkocO1qzLPSDzPX0AD0C7tl8gTb2jp845zmRCIXxmD7/BPGTTsyND/G2z/FsB7Z99x20VszM+oGGdHh0B0UwMPrcT7W7bgqUHF7+OXWcHW58kUl59JQj91meYMusWfZyreR1Ied2XUlfpHfrsdXlShNz0ceqfcZTx47vAdtZA2m+MFSxbnXeZT1b6a3TevfN3/sOf+Y/+9JDcwm8x3P+Dv//3fMhkxbmpUxPHJw5SHx/6fQctXPnpiThKLBJ5GZdftp7fgPFixhWnBqgmEY+8oO9v9OTr8Xzj6uPlSLEQgr47xsuxPGqUPDtbdroSt20MXI2kIvbY2SFOaNsaaiHJ3AhowPnRLgN3JlwnoclYcIgNvSeHeTxqXb/QEXIoI4SKMdGY5JHpSVP+Gewe8GFwnqF282UDL5yxnzqxAIbkanIPbHmBJJGdsoU6AC8UrdvkbRkpWHosJGmjTrEiNTc7VZi2SRspbYBOwM6CprGDcquDduSYMmKN2KXW8gFwLr/zLSB5J4Qj5cVLqJIToGs4PHwIZaOPyacvV9nkx5GYhczilX+tQmBWnYyS23HR0AQDWcwDKYLGKR+BhIt32n7RglBPHpHGT3wbjnyHQaLZuKbOs2EQmhRU+i2kDc3nnlv54bjioXcd72YIxoEhn7YyUlfzOpj2SpuRF/rOQeSlgHjSQYC1ycVTtp4cCLMpMje7Nr7yS950MOvbI3/jc35jDZQD5z9PZ6NlU8SG0YU612H0SLTKYu8uHxpeMBdBv0DlDde2iMCgsPNYodcL2eeLYNYP1kcK9YHHLeM2klyloy9OhtdVrcl19jr2bAc2zBopDsmJ/pmxIqpNkdWLXLI8RtqOikNTvcWAjZw2qTMBH/y7/aAZ9ZmXErnWTwr4uM3GKVHboRuooxPbpEdyrWeclyVXYNssf+yXTbnbO3aR33aBVgetgWyarjbFQU4etqc+koUyZ6YdG4sNaXN04qz1z9wZS5TZMdNYRJ6p0SXW7o92uFtHbGw9jTseHciInOs+dxssHcRH1vDJ6n/lV3/t/3377tpvE9zjnS4eE3704vmdj14+zyNEQtLGF3e++uKjVUZI/leff/XOVz4CVfb8IztaHzPx32jgaFH7VH3O0oGT9fFrOWl8/Vjlr+WEgK9EB/1LLYSEPN4kD4fs1ady7jQIg/ArT3JeqcyOmQzn1UzcGf6GhS/cMEcIt+NWp0coOoalf7ZhIYOVySWZvrOVAR/68Jhf6NvlLoOn/AxuoQc5KwiTVfkzERxC5zBBsvaEALAhsrOwdHHZ0zlhloYNp4wCsuAoWBehMXp7uNznDZcaLtOx6PKwAPCsepFyomyKQnsyxpSNhAugqKKAhoDjk9G6uz6rTikuLuHX4RWkzTZYlgTs8KzeHIdeAzIu5Ax16YR2NsCWKn4NFrGyKzBhsqPTMll0iylaiGgPyTNN/DMBudCNfONlOs7p5aIOdNE/wfSSmTpvGT4mvoH4zi/CSxGBqRg/DkvTuLMnjNOwaSRHbQQ2jUymsaknjHMpXLTJ98vvdWjoC9U/G3i+rbnQm/KxUY6zY+cFHPmnHcRDT3loUJzyqYOtaKjYtHXKwWzSzvN5gLLhawh4rdFCZsdO697FmjPdGNumn0cCMJp9jhx44QsCjA/aJ3cG+TPy3OkqVEfBJeg52nE5F/Caf8YdebTr3DVyOXYulJyhB7I/sLZuNEip61ad4MiLfORWdvIuaaMPu90oFpu24pu50DQMxibrPNoCIAVf6Ypux8yg8E4+1OxD1IUDefDqFHsMu5Et3zTVERuSbt67kHGs/pgf6lXeL/7UT//tn43kW/jtgPvf9R0ffPjSd73kcCn0laQWqDhLeX+MO2O+Y4VDhQMF/cuX/jHG8FGeBW3GrgeU79ThjKncj0I9yBhOHmqOe+AxwTR4WDzBPdGUnrHnwc5gY3GbCcNAptwOFrTmM/Wiz4JJPHyOZxjPQjP2jCLO/kYSadEWki89wsV3hjosFbuKTDTLiE7H0Q/KNuLmlIzzUWgOiqPf9KDi2cQmPRiaoM7O84Q7yqlBbUX47H1jWeNHCK9TAyQGEWnd9MfoCG4yzqQdczvUdhcZxoTYo+AoSrjyIz8OQ3WRu+HMuyyXkHxyUiZlljoCFj3ovkt8lc0RHgtI/pRl4JpcsPkaGpEbakN/802FDsqeF9CVUnZ46Uc2oOF2Xtii30UG6yTusuYlK3nE4J/CA6Jrl51p28BcuhjTAGMq2Bosnom71oSLZ8OiVdGOz9idfrDdbo+ZX4M50V5bdzaj0wHCVpGOzFOHHbUR5HUCXHxsmKwPuZDj99dYv5ibOAr5Jf38SXr+J5Rvieabor7DNhtd2ypq0BuVnt/u59G77KzN236PeQ4RdD7TLK7ztH0cp7QFrcRYg9ftIH630UHLOsNdGf5jtN8cpZ5AdKMnttva4UUMOc4fW0ITOsI8gsvjPGxgLX0tXXUMTQaIpXXs3cT1rt4DnIPooEap17C5vdJmRux1v5EnPvFD6/1KfeZ9B91ubwS0fQgxImHmPUidEnfbm7b0O23bpMgo0bQAfxdFjDwDuqjX1A9eIP0AIyRTF5XbfqexAUnRSbnDGZ9p88ih31y/QfjtzIqOtrTTVdnC9JnZL+0Udnwt1CFtlpU16M6//vd/9Vf/nnlu4bcF7nEnzXfTuLOmhemFnDEQZw2nLe+M4XjhuMWxW/jqpctzRypfGCAdGXLkJMOPE3h8yiAVjfc2DUgwd+GUZgB5QGpQaXAzMBlE5FMOXXk0crzZsTBRZrk4Ugxe6xiZQoZ85BAyQENntIPEYM+jVgZ+Q092kDyF5LOouVxp+C2dQX0gugBKjTqZkuzSMeGox9CmkOSlrL04vz2ROmnBa8gVd6S+XR67d3gJZ+41p2Uu5DQF10D+0DnpeGxaXqJh4tOWwOJJoJAj6RUv0QFn3tvlSfusMrWeU5vukvegXoCFtnKyS0Wm+/ioQ2CkXNtCUjjBW3AhZwiuzdx8iS3HT3BtRaH57yq/br9r7AbZ9E2w/7JsAFqHtVQA78i4lLUoks+xs7I+ECYYOQktwyFZk3bRDouug+pCEaXGkEW2Ts0LcqIg4KTbQoijoIxs9oOkhxZhrFIebcpf87gHcfJY9y6w8oXwGnskDWw9kc9+eurhZxp8d2RkUsZg9To5a9v5ExeVE9rYAkthjU0yhZaHTcQd7jrUQbCTAo94exFc18t84vF6SNy84uvdM/aBkVenZSHlC8OPLUhGh9d36jhrtTVe1cW0rgp13rKxSafInDB589oMB/yDlm+kLCAO8y2ZlrvzGueA2qh00Xvb7GmxHTmq6718QW+DSisLXnLGnkJE1pbDJssM3xqbBzbP9OTdu/cP/9F/89/8+yP2Fn6b4B7OFXfYzkeQfreMyaxLBy+WunBg6Hz6Rg7LG66WVKaDMn4S5PHTx3cePn5sZ4rHmTxS5bEpcpHDpsKgVe+bpw6URobysEID474WGK6wdJV6X1dnpjetNDsMX5ZBHLVxpCTf3xb17X0magYsNND7D92FPC71N09F5+f+OKLwCZnYccxGpjGOKqHvEk6ahc7ysZ8Bz4Bm4eDqxTbPwlE7PHeYBDNxB+F1/ZGj0HKEuQUdzCSaCT58RucLLTliTjjzoAvYKpXFeepjyrSvMETDnGjjMmF4mMDRnQ1Ltqwj5Qk3X8GLiBtjQn3W452xKUxpP4OTkmm5JriUUVDUFFYYGVAvXuycdkufuVQ49EXEKrbRll3mIQNQwtXQCczielLeAGLd9YnWEWIZTnKyjtARjzOgrHsqdb9BtLUQGkfOaY/TLhOTB+0wX8Gy6wrb38E99k4xu7zyU+j5WqTNKSdUXxiVPnkpNlBHAqPOStIPjooo1UiacB2Kd0M64dRhM3SsDarlOqJ1el0Fa4PjzsbcxSEfnmFcvM4TX9o/zlDvlrrKopME0W+srZeYu3OdX6Ic/siwHtrDomUnqLXY1qsQ+6Crs+ZHrgqxk8JzjLBGwQa4HoddSVvbotcJyoNO654f/YGXfB03hSUDfuhmvQQjM22Ns+Y7dA437jKh2wjd0Qd4r8JBA1mn3f6pXNojvKdNQOWetp9w5nl/0UbCXsETETu7s84rZhs4GL+wuM/hX40cebF7bJ9mDUqWyNpW5JkpjBM/Adso2vm2ZfgppH2pW5A2aLj7rfzWqTqh2NrMH9TS8+e+/OUv8xcPt/DbCPe4c4aD5qsRZfCDtepFP3rcjx8ZFQxKDUsGhIbVclhMo4kgh4teZtDW0cGpypijLOVrw2MweEBUfso9eE5U2dprBOjPO2dxsHKlKMvQxYCbIxNIMey9QGgnhE/oyTeyKtuIM+e8jdHlWjFdPOA7GUBVxiW22VQAdSGYyQGuvKTJR04WI8kTrQ/yKTfptNmBhq3IdBY9OMkjZDLW/ncABYOWMWHwUrfjEyYjGIdw0gSNT/5kD0lTl9CyHAdd60vouPJtByFpshLhTPTSbjJcPJC8jE1h5Q9YTYQkY8DjTYUhJ3LJSLlhxEY8kRUYT2gdbSdz40rnYpgQDTfjtm3beCXrHVCdtlEnp5138EegIPnhaQgctIo63z5aaE7cQNrBRoJFo5AP6Ql/cxgZhE6TSqYhsZYTVZw+mA29Tpt1m5ZmOBKGrDnF3fLIDSHh3rTbxykvdt4Hr1QsIHd0HLqgN58iCkzGeFhr5DgZhQu9HnPUM3aBOpnu4Fg0C6ce5jPGdsdHjk3BpnEWcNp0GvmRueVOm38GVrbBTXC0+zijtanO3uIdm5puXsFfQJs9Anm9GeB9kv2ibXl1GJBb+clJ2SqmPHUNxdYLQAayh/lwceQtWgcReNbbvA0HA0mpaDD0hYibPCHpjCG3yz96/IXP/TAkt/DbC/dy2xhX7Y69b35N+xFfV+f/8R4/9h00Oq3jZDlqgwyq1294TyB33aDLFan4xtmDBzocnQ4SD1rTZaJQZifsU2S9htqy1uDWAa/vgvF48pXo/O4Fk4pBhlRODNbosTM2WN1QTFWikzLQcg40Pyg6JqqurJyuHOtjEmF/Fh8WmXk503ajyI6bnJSEsbBgGTop25Mji8q+4vNUFs3p++SKWmAbIi32bMmmk7zgwTdoGvIHkwFGWR5hguRFzgoB5+sza23r2rWndTWNccsrpkwyzai4GVIXYHJzqGzRXR/IEHqENOyBIuuIPCPipQM1WRCVBCN+QDy6colswunPkaKaiJ9w7C0esPpDLJFTWVcyLTeSC5s+ubEypEHKEqcU3R0D5/hsGIisdk7KSxMsbP3dTIoHrUNlUbLohRwKARcrelFe7BqieDc3fYYe7Hhp2Sownocydv5noE58Qgt4XSNv90fp3MeWC1nWKYfMbfOpfqDbBGHiNX3azPlkF0yvnAxAVKTecwAX/TCijMlZZbZz2s62Krt9YqsnHyCf9ZT3ubrG+c7fqFk2KGw/9O6Y24T6Tr5Oq06U+aJyrfO7fXJ3j/xxkgZDc+QpbR3rGHvIuwixaWR3fSx/ceTYtjnDhx3+bTzeL+QJjt+P27ZeI0AbeS/idR5e65lv0uau6fSsPjNCLm2kTUg7Pm3mrtlzE87QbVtS143QAOUhr06s+96lkXuNzi8q7fqwV1If7ZuuE/G5CWE+cwVan12vO3/+S1/60ospvoXfRrjXTYsRwGB48OjhnUdy1Hip9uFjHk/mxwHVcyYiHkeLScPgygDPQpBuTyfDowEDzpEhZIIlh8kHPQPT75NpIG0Hy8RmATywRlecKbwpClzKCQsdmnboL64oGyg8aXLFNPlTLjaXoyu0Uw6BAV0M6stJ14VPn2U9LJcyOKUMgN931ozhBcofTQPiteMljMzEvR9UN4cYzDfhAugHdnnyHIdfmHo4+5LfMDIsIHyGFWJB8l1WHILm11bDYRcwuSuy0gX4dWR4jr7BQh1Ut08iPm/7FZbBzNuextwO58GgpvzS3Bth8ZwyiF9haFGv+pSmmQJv9gKXs4kP3xprJhKNsOMhMHHjyrkRkHIhd9I2ouzIYU4d8gDIOucvYcusvDobjePod49SVrgch6bhJWa+TfzIBwtKJe8IFZnChOFJsvGdQVx6PCePOzQtP8G04ld9suaBWjsIFyk5KjE7um5GnY602MiKAJeVn3j0FCKbfPM5R4cvNLvGhTrskeGAw/ED3cZBP4oWb3HrUozQOQgSvdrJPyQsJ4lXXEA7bJYLJXSD5hNKph0LnmLIWfKFuB3Mvf4Gps7YkQzlZN20vQwmnXc9yK+TmB+wzRo7TiXh9Gt5gNoS5E/19xcn/Ch56m9yh+Ej7kzhepokwPy2nS1Xmcc+oZHojluOYWo55afdS6egsh33+dAnZD/t60D+ImF/Wmv2W3iyQhaR77Z8cefRk39TkVv4JgCtsXuAED70L3jnLht/u8LkoyPpPAa2/yblwP3NmD1g6nDkV7gz0FUoOSrXxkMZVxiWgUOoDJymvtgPn2XBw2CakHT3140ZZoi2eB2ajj6IB+CLPO970E0IRsIgxjFQhRTXccxL1WkHo+kDZjE29ywVIIB6DGbiIxcNyCyek5AyWkzhZBEUxyjLJfTdM5dR/8gjzMar/CU3UDkgNeWOxj1jeBa6PHJzKG59hEqDHArvFX0kf2nhWbuft5NryyI/TY0wY/oTe0THODKqPKxTprA4+eW3DELaTXa6/Wgn+IwiGV6vl2Y/yiZMWY/QxeqkW7/klVbhqE5OqXRMO+12LUa2S6fMdfchsCxg8k0T5/508M0HGXU+0HU3Mo/2e1UQW9aSMRsZV/2SD8YOSDFC6M1zxq7H76eqV9sU22KLooYJFtR+6x10/zoPgtJxiv60xw282MqFY+2HHgGYaojVTVMmKp8t0KBC258vB9DnSmijVd0IyZDsu/f4IlQ3+2kfJNKnEhFpioi+X46C31+qQtYcBddBctt/tMGqB2nsQyiB4pkDU056a9yorPXYnjgEgCPQJ5OhQNxyW0J8eBs6PnQw+vEgB+/nMY58f1pOjV8byespXucFtNGjx0/uPHn23p0nT5/54p/fvnSbzBjKWii5g/71gY/55uqr/BPNC36J4JXw9Z1Xyud3PPmtSp505DcrFQfFi63uF/UR+5Xfj2NfUj/5FwhcH+VN/3d84/iczpqIbP8J2MrdKfakT7WXvWFvwmY1ZMaIiIR5DxjHiDYCidNCbnaX5axDtJ/eFc3gpkrctCPXfaMo5YxTxgz/V9sfZ6YegOlch8B2dJVwG/BvQvxu2ydu348+enHn+XO1s9qYvgud+CU/yBhG5r0f/mt/7a/9Iwu9hd920BjX4J07ZQwQL/4geXQcBUZogmtxIW7MQDk3CjCPG7NJeBAWIbdIdKEjE8NfZpiJ3w3BspRWJgrMKisSekAlPiYYyEmu4qirWoc6jX0xR3SEQ+/Q9U3+kDteuZFd+g0rx/IJr5A6nag823EFyVM5TDb6CsqjEJ1qwbSDsG3ivMFr6MQ+awLC481QqWwMI/vA1sXteuRvrMzrEkAh7T15PmyvUqBpVKemQYYHG9akQ7SV7/wro2rotCWLnUPRULzGkLAsCzkp1jSwyoRv8w4tKpxu3mcdopEiDsubeNoDtKgFTpK5ysV3zMHFBx119tiIQR5JShtnUwBEHjmDKz52EF8wdQukLdu2IJQn+Ypbb6KnjQ5lv9cU9S8M5kkh5AlXZmDzYZ/qTnzSoGGZpRYwTnogFgRgsQbCQU7LWcMp9FrYDX8OyXV/e1lSiwr9o+KD/GZkvtCkNQ2iGZuxO5i6oIaL4WCd0HPtdT/LHpyLrMHJT51DW5RgijYqbfnYP3LiVKNbBKA+xgHbaHmlG1sEHks6qBOOCWv8erdXaxoOFO2NA8VPe3CXzT9kKxlMfTsx5sk6bx4cPjkS/MwIzkTx5YtXdz6WQ8H/QcdpI0w6d4iSD2/2GmQH1+9xInswv82ZvUW1ykH9qJurtweJ8wDJcf9afnDtS9APGZAc0Q4irQicadMhZw4GUsNSINrISfrI89ihHztOaqegdcG2yoA5/ReHjTZ49QrnWG3ID9TLCV3tRz3NxcohuXfvvr5/982fR/YtfHPA/e/67s99mAVJA0Ehv4VD3JNRE5F/ICA00Pl05B4LHjR4/c5Xb3tQMxA1MDJwoGEgTZlQUaUZdCxA0uUJO7ecFb9waBhlisAfPmtyImFkd7A6z2f4hkbQcJUNLD4hdSl48phsJveUL3rk6NM6AvCE75BvNHVS5k1+IQsC7UOYNiI+pRMCiZc/qGNsW7f4ha2LFxbLZyomveogAUEkTT1HXsEaqQ/0zhm96BgBm/oKDtMrculeXCJCPnbaBoD6DJ03qOEfTH5DIolfwqHc8cg2jxk2v/Mv9DUehDiH2QS1s+mA4ye9osyMvUGXaFt3WklZSZbuwaTT5iu/wq6gueaZuKEslkG05Ud6eFoCEK/elRsi4eSv9nOpgHEXkkXjwtAssgvI2FzzrLkIEpxlGXsu5OQ4WWnrPTbdwGEXeHbKcSh95CwnBtk4NqxLQk2k0Gdyem2CtXMNB8p3aEQnQeOQ8NiJR2ivfFeGLRDZpkWPddoYm+d6GqPbjhs2mJZ5nDm97uyZ2YyxTfVno3UbLXmxKetr1oHdmtEHfd9hqrPj9qBu2OpXYRi9oU0fMO51YI9oxRCR1BIaxVyu/DiX3NFJW+Rfbo6nLZYX++u85fEjGAeuX/pibyDtL7MpHoct/4xDSN4FnTHx7l/+5uggQNt43xJiistGTm1zu6sSblOl07bUMeB2dK0HdnOMjNAvGWaGKPX3Ad2igYVTwGNgbHTuKsr6A6udWL9jF6cZQA/tz9OrvLvHry7cty7vLa2jhCAJO5wvdLb4o/fuX/+rP/Zj/46F3sI3Bdz/7t8thy2dkwHKtz0FvXLyQNAiRO9yqG+DOc3gyIByh+NogfS8oIMV8kzMmfQMCspEkwn62gujEV6hRUSMITwJK8P5lkIoGPrISDzl4bkGy0KuBEdcFihDQ+WbjjaaBfBaFDzFpVgQMs6RX5sL4SFMvTNptqySO6g5EYREx3un4cRTzykTcF1A1zmIbMWcdwEHT8Nr/HrBC/3YXCA2Ki7qV0y/XCJMiUOcePnehgoPVEYpLaJ5027d5FI6NI4Fzvg1wA9FdNA3nJM/RW/DjXnKHPRh/o3vgtQ2C3rgoJ3okuPjyON4h+iOqeLZVwi5HnMBEVFsHsrbroKhPXksyrSHngOqY+mS+I5pBhHUm080yR6owRMMHeMra5TokYujcf/BnTsP4rRp1rAY3nlj1GavpH9yR2te/gYJOni78bHxx2Hw/JUuNk+/zyX5TC9pM230M1+VU8cMR8t0CXEq+KX5PVepF0LUlkpTP9so4Exdwheni7jbfeoNDTw4WHaKWN9Zl7FVdN3oQZya8sGJ3tqB7oRTzLr+xpY5nyc3FLs9pMMO1CdpkzHXdF2XukaxPzRd9D7EnUr2iZFlR2XC1GPvV5Tn77bmUary/EgXHULsop5uG/oNfcNXe7CNchPb1l3VHbkEt4cA/gJ5XVcqqzrOdnA5bTvCKacvfdcVfucC8MEYu32HbBy2anX/Tz963D14ZBsAaHwBgsDTHrd17IIffHPv7g/98i//8u2fvH8Twf3v+t2f/5Cf5OjteDrSt0Y7wGdwuH85u8d18uhgYCd0p5s2QL4XFxPcnYknmUJ4h00DRVdYDDpNupSN7FmYIt8nw4hbcns407zYQYCQrweG94Cw2gjryWI+IXoVj+4BkV5KSMoU5g9eU8lS25n2Vpz2njIgzspuw0t5LOotZ4JlgaGMfEUiRNC+aZuYZmiDydtIGRpN7ND5N/Beg2kGOfsY2i2XuELzY9O2rbB5rpB6Ws62o/SF6zxCovAScbbDpE1z0R5Dv8LGg6af8BqcD50O98/UdQqFjVJyCW0BwiXHQWh33uY8ogJxup/3vAXNNkfSB8L2DrgeL2BkBmIn2PGHzJR0vEUP5b1TlI0jUFkJa1PpnIae8ChvPm6PFhavIYYJKo/kygKU7RLxM4cja+TafunVRncXJwxkvAjeaG2Kw5anA3bW2BB53Me36E2LvaKVQtqfCGkcrkcPH9x5DO3cJYsdjA/0ZXPNHTulbZNkYYtocA7PMV9bEU4cSa6jZQpdhzwpYbP2e13Kpy98ET5rOmttnBqtyYwX0fSuoe/KjMNm+5Apndkjpq7oFNiuSWFXHIX7dx4J4bEunC2hHQUTTn2Q43qEl7qvflee6+X29GnRaGSt/N4gsLMh+XY+7dzVGY2zBr+ZBMjveFTMefBl/Q0NUL02BiBY8Wl3OByhEgnDlv4Pefsq0H3V8gWrDZzagH3554iMGWw7+ZDTO2zsH4DHsPnisOUv1BSqvkmr/w57OFu/wji2Y9O9ez/34z/+43/GiVv4poH73/U9n/uQMcvEZEJkUFw5a9OhKgoaEoGkA4ksDzwj8jQ4lOiE8oCQ3C1LfJPvCWMZDPRMpAxkU29wcmxy2WBYLaP4btgyN9k76NGjCeAQffn4ZI5h2xILzSEEszBscKvFMcZeFpxlwtv1o01qw8a0kRce9d1Zdg1ne5x0m77xaXfTmXzyg9lQRueRX9Rpx496BGmDyCAEiNa0z7KxC9GZPstPaPoM03yEyiMcFgLnu2zLDFyHgVV8AyxZg6krBQnKzHnrAVL3PQROOaT5bN4TKsbjnuNoR8Ayeoj2YvMfmq04cN0XZ3tTtIotQxs15cJAbIiM8LLpeLMQvSmW+KSbHx3RVZ2FbugrX0JYpzR5RpfN4ezqOGv0WO6ElHu+gBzKsmzZZ4cEJ0yhMrl6XXfX4rC98VrpPxrnZyIeaRNU6L9TYg2tHuEDpXk5nL+sevTgodO7VGfJ54tXtAvI0w3zY0uR+jokX/wNlVc5BlWW+pJPX/juyoNH5leJ11+/xzU/T9SnGl573Yaq7vBxZ67f7LSTKbvSPrFFSqZx026xhXjuOvJ3Xf7bLsmgLGMhfQSp60K9jInXWQymfu6+0YMGO4zD1/pPceyZxN6/cBCHX/TlBd3esz9xxEYIoY69yKgjBFhncWAXNx8k84ovgq1n760tc8y40+kPfopk11cgPrO+4SYId9jySDhtmzq2bqkfvGlXLhwIqwsb4fHcVdixYBl37/xLv/Jrv/YPRXQL30Rw/zt/1wcfEmFSe9DacVBHkqkTHbkGi8BdzcCYMnMygjxgKA99BxmSXCy5frSq0NI86ODV4J15BS+TPsjteFMKJlzp0DZfUqwj8ohsMIX4sMXo3OSXEv4ICDRanvInz8Hom0iRspYnGAbQVprO7Tzoq9thD8TGI2ndJzovp11u2pZPegBZKR9acPpn8x5lZZ6ylW+eg+9roE7vTEdf1Lhtpj0K0DCGiuVr/MwDytt0y4LOcKiz8xxzHjnD1zRxQ+hOqInX9l7IG+xmtrESD5kTlbTd55alc047fgXJ4rTLYlNloQn+QZxWTVzbNe23eMVgG6ZeZ93Kf0L1qCB9YSxNnAJI4EtftR/LW5h1427DbOjQxknJxq2Y7U4Z+XFEvF6ZAogAjvLU9sYV2M7am7Kdx90y/hZJu5jKpINNWxsid2pAKmXbtPE99P+Iyjl58lgOymNtiI+UlqOkMhwfNkiclse8fK8061oBna6LaO0U8QjRdd6YO1s7BFMHuN36bmc7FhdOgGiRyz/GKO47+CrvEw5fJH/KI8D9/hdykG19agPf2UGf2iGQ/qys3rmyPVMOL3fnnqg9Pvjggzvvv/eenVoq21dsoM9/jcaJaL2I2wEe3eS5PsLcmXuT/2mV/HWnCF7Vz7yur0KcFLUrSlsfZPL7ovDZkZUMeIrQuBpTFern99+4c4XuNKthdq8Fqz+EGUmYTFttprRRncKbyi6BPND1al1F5nFvWzNWAPoPBOBJW6ZN0Zm6JY92II9xgA3IQ3bbo7Yp/ot/82d+5t+w0Fv4poJ7ffSZ9y7iYXdA7aFEelDjYA0cJoYGiRdNcPi8sIo7xwanGXkiswMnXV5AhHxhQcPMi9f9+c+0jUg5rGFgjT0JgYaBk2NzDtUMzKLrP5iNJrjggraYdvMCdqCtkkJiPpwP3WD5Bs92q6WWoVOzO4HT5mmPtD2FoakEyxJaBhnXvKeMVbbjkUn4Np60Z/6yYyF5W+aJlzQJgIbXYJ4Jb8JC423LS7rWV4PXdMLN6jLyjyzB0B0Q2e2v6AmcuoJ2ii7yR49BvEv8ptkO3hS9A9AfrE0By3DfspFF1tIz6Cz3IRzkpYARg6w1LideXTt/rq6m/hWTyMhiAhzxbeLwLOXEOe86bNoNi1qRtE/baOKlmHKHzRtA7CnbZEPrRJjOYDOQN0ictirQ3jgS3FHCUXn65Mmdp08HFX8iR45Nlz5ZXMhacy5pIsxL5AXpy+lP0kefQg60b4xkuGDa2xnR6PHgdXUcFFAyoVfPTt+y9g/i2NHXOrAPWyNSZ4TPOFjjgrhCKHAM+HP89+Ssfe7zn5Pj9v6dZ8+e2nFFN/hITu3GOLPcSfKdSPE+9p/pc0dSjgoVkB5C7vD17t2TaVvibXvS/v1QeCWzzpl/DB65lCts+W5r4djmMSFtODW8/9Z34PIEyFVMKBqvJ4RYN3kg5Rvpn4Z7Tt0EpQGw47Svbed6jWPrO55TfkLtksTRh3Odvb36kY9jTHs+etR2SZvpouV/b0G38E0H9/zc/hhEHSjub3V4BlEX6ZR7sREqkWwQkiFjennnyChVAAD/9ElEQVSKuYwMpRQwjLT86JwyxG5UhhE5iV84gvrwUqtDjokXkNrQiJ2DC8YW2OxcCe1oWY+KhHXYboK0xSxSYPlVts2GJu0Z+VnQNk9DypdJQXQMUonLtDIW0j/0QcLuj6ad0DD55VvO2tl/+rivRo5/IHPoFy7a6uJEODqLpD8LTUV4fU4okrfgrb5QctFNWduassbL1zHAhqezcA4MOqCpnQv/Jfb33S5DdGw90TU6fKS84Dj0SSpdGaKFl74ZmuhlZClUfcpT7tYRCL8Wb9B3GbL5XOCSsO0+hBqu2w8483yxMmWWOWNqOxMVeoPwt2DLLQYii5AsZzsycZf0ULy6F8qmFa8Vkm8BQ68Dm5djC8XIt4qhM43bE5nKD6kAgokqtETT5rFiNsDc1SHPuiM5tI6x3rAe5FURRWLAwIpJbuqyMdnEHRuJIO2Yu1n+/TDJhIbN3s7LOEh+hCu7KAw9zgnfunx552P+A3q+Xem1TDIIkWW5Tqe/sp6RFySPtsIRwInCmcIR8GNO2RZkSbnrL2EYVeY7QOAD7tLJVtmXO0WpY3mw2c6L6CgP1pkhv5iyOqfF0jaNbICgbagqCVU3HFc7r/Re2jhja2MfO/JESNaZxtLUeXQlXXpxgX+03XV/nnD2ce32755Kn22fulNnO2/KW31iHdHD+pG+21/GwDjEg5DEUYfO+v7BV77ylb9h5bfwTQf3OoAYHp0QHsg66MDV8dBMJxvDT98vHDJheNcAFZpf+T5cLgmEMzn6Uu+b1+J5nclSRxKa6ig/EGmye+JdfK/RgJxBO0vKitME7vgJpT+x7bXSortAJgf5Dg+ctuiGp49xtV2j2LvwyD9pjKFhcSSMozVlDjmSdiNBTnDwVH6oAfKCq+1MK9TC6WZXnuWD5tl6vhYCpb7M22AVib4DRD2NZxmEN+AJrYvxM6S3ZNtgDRe4nTUFAsKNMwZ1dOk2wFIY2hUSnXg3p+20RRdzsEKcTUTJy7rCI2T+egOZeWxB7waX6hRNl3C2I/E19jWGDehbiM4dDyb9LkB8LsgSByB/iwWdg0kHIbOOCa1fbef2o+6EqWH4PUMD9A/Y8gXoqB5BNuWgTmNby2OI28ZzfD8mPB0DM41cokb0wjdOgde+1b6zVnjtgE9zznZue3e7KkfxIgCvHau5M4SZ2GFHkrtLcojq6DBOwpNHpOsX8IWveRR89vmsYx6PoyuODbqgbf2lD2di7tjkB17HctdHtVFgOp149JrHvsR5r28cq+aLDlrql76lPgktY6VTXkfG7+JNP7Rt2k7pU/JAWneOLHI1cyFl6y4lThPjYtBp29lRhYMuGWomNZeQuRN0WyJwoPYUTzjzeerUx9TYbeTLgjhsyoem/e6xM/1WIN7+KX/z/MWFj/kZGsbg7Z+8fzPDPb+bwagiocHQhcabeoapBiKDpovVdD6DgUksgCqFGegeMCxEDXHCCBkQvPRqvMwH+39n+T2cycc2CbUlTA5eoJzJgV2xLQPwHOCFDlrCIvKaXyjHSXdiJ8AZr5O3nTDyr2VYHWvmhMSSdoit2DwW+Gz7k09oXg7L23YYTFbaAcodlGd0HjRlMe9V29mWFK68QiSRTl42EiB55n0HjMUT6uwPqSmp2OINYOrrstqnwNGjfNs/hS2b8KwbcKYuS4DkVN7mTa1PNKzI1O8GqAyHfBQ6mqSgLbTPCXW4bxkPzF/1RPnbn8o1RlAFClbka8L1GFKEUwJiEhW94Oi9wJTdCORf0IJaZ7wpESZPpyshiccSbJi0w6F1VkOyJIvDWck86zbVsYyp4eQf7QqbQwuZvGx8/NwEL4Bzl2rdmRoZOiWER3XqmkUG+V4nRV+nj/RyuCgTIkPiLsBmIOYKahdg+ccYAWzDrPN1qOLU5LGtnTfr3u/scbfQjxa5SwfPOCnV33qSVvasx15a3Nqk7YDJmXIZyCEi7ztCQjs9yoN3Y+iIU4fmm/7kmYN0ndM+AqV+sRc5QVvmjw7ZkzbJO2OlD0/wdNi2vMgsrfMQKvTa6GbhFNtvgtOmE09wHm12lQ/4XxZm/KALhK721DmnTfKImEfCvM/2xnstDht3VTV+f/2jlx/9xUi9hW9GuOcXEOVwrAE5t11J65SOl5PkRYZBqMFgh2UWEQ/NGUgsUF5gluOlSW/Hi3TiCYX8rYjT0EOz03bWvFBpgNcpnAHYwXdO8DpuHaAd1B284DXYbtFFrkLhCSdv0fVWuGCVpT02rYuMBacJacNkJcRWIx9bpSN18EEWvBKQNgFnQ6hQc20ga9uyUacQDKT+LKpH21nn24gGs1+IqNaEolzxd4HZbQ/xS3vMi67qdb/MZbRtCInNIGnctFVf0hOWiCLBELaOTl/hWRacCxnFGxIDkmM2nWzl4Aml2hBZ5J5HqTZt2kv9PnI7BnLlrvkoUkR5q5B+x52ePMLJjN3RY3HvANMNBkTs/uv4E0bBYOkdHUj6hCV35l772t9IdJjx2Pls/YP0/ep/AHsmin2JQ9sw/NnYGeMCeGg3t91wU5BC571hnmm+GSoL5IO8WSe5WMO54sdhX77sI8X5ogLzlb6RTLg911S3jldpia7BvpyfdRPEhtgRGuw4wLYkdNJ27XZDAzbkJzx6xwzyOFA4a3XGuCMGH+A1RrRQcgeH98qePnnq9/J4F8ybPk6L25MjdsQxIy0lHiOpO3l51BmHyHrEUHvrCGV+ieOoaGimguS7TI6ksqhD+lQJ1yt5fCsXO/2em2zHWWndLgBRYkKG7fAjxtwZ3E7ZblOPS+fH1ouywdozFq8wsRM3bN60SXFBowrPfNqpY6z7AuWV572SOqlvaY+8x5d3+ADGG2M1+Mlf+PKXv3z7J+/fxMCsUaAO9oCdASrsAMnAWclQMyAGO3g8cPifNy0w0/kZSEaVa2HMAqRFB2ShnDhSmaz+ijuThUHGgEO+Dg//0bX06vBkO9C32ZE2tDoFr8Dl1FNhB/bG8J5YnrdpZ4KZQiZgxxU0r0VedG8IpcEYaQd6Z4IOzAK4JqnQ/F8HXsJ1mnpO6PQlvFuOOKZ9fjMgSetsQMRCnQ5cfXBdNrDLd6iTP0bA8eSV3rTOLlFgpa7ygZM32IIJp14bB96iextW0UQk/ThfQtKRnz6pQ3DpqF0wHvEVnciid3wTNn72fWtG2uNvnB4Aa09ZQOLn2IEm6M2+c4h557l3w/w6cIGiy5YV75jSWXmmh6+HZThr6HYIvQxyaHnUz/XezlZ4Y7ftw/EClYdm2oO/o+IHYv0vAmygW4MFpA4JWWt6sZh8AeRCtxftSmg7UhyCA1zMKUnaL3extIYrD5t6FyXr8iun7QiKL3ZkY/cdGByVaXf6lQtsQjtB2vT7xQq/m2Za2W691GpCIertvMkBX++liX+92G6nVbS0gR/tQZPydcPAkDE9FdWHMZdxR9bZjtgIYtfjR7LTDptsVTzvf+1xVQTyuDJrKdB9LX0CbppcHKU/2nbYW8fIzpzbH/5y00ZzqF7ByB6VC6q3skOXfqyN5FmfkEZoGUB7tiz20Mh2n+PUVSG22cbIl9yvvP709Z914ha+aUFjswNIg0yoLKE6Uf2agZkOVowM+t4DGgfLgxNeDzwNHJy1V/HWfTUnB431LnKuBv1C5HHlxbd4nmhBeHrnkSaab7sz6JgQ0rctmwOzMOmQZft0mH4mpAekQhsOv0JfyQsZ1GuyeYDvxe7EVT7Yqy+wk3sD8RNtVsJBJg3TKxvC1GFozGPCCQGHSZiXRYtQbXk+NmnemQaBhMWkkxcbCV0NJ1P2WXgTOP+ijPjN/KDLTJc27AJygeR1YeEz+ToNmn3lNYx0oZLWMTTX6CLiE+p0kf7aiARp0ICMzhwRkPyUQ/dugMrgdglYvo8RV9SJMFzS5vaEdXiH0HQznZOIzcCSPWmg0dRr5xe2HuHMOY8z5l72C6vCprCHvrDMG/kLNcfWOkS86LLQFMpjTYT6IFaabJ+scdqGuLh0kzFpy2i2dCwaZzB+KityAXggzbogp8J2YiMcQGhpE/8yP/NUh/VMfSIp7UP6fLzmtdQFoQkKyBPs9o8eI+1uMurUNQt5U4euyX5P6eM4btwBVMjagYzawW/G+c6ZnCbWXcr6mgqKeLfsqRy2Z0/5hibfvORRI/picuoEZv2ljEdvdcT4VmgcNi7Ox1b5HHa2Drq+RE/FUk/qR70z1nr30eNOhfSJnTX0qS15FIqdfJPUdwN9h03tPDTRi1OYfWvfZNiOLDr3u9il2UgfYx/1jcPYfWLkC5Hv8dG+8ZOqs9y1Gn2ppHmEpQEB9IMAeexBILT7zlrbIXuU322DX7Lh5Q6w7/6aPo+6u4/J7r/45S9/+Tes4Ba+aUH+BqMmCwnOgG/Jz6D85FUmK+jJAaUGnAelB2YnlsYEE8mL96AHIQU68Vlh4kVGGZPMt6/5qraQrxl7EVNZB/CJC+B3mCCwE6LOAC7uwbniXjw0uFmo+B2lfP17fwW870DkuX8ctbfsOGDVa+LXQI5x6N6JbUO1axeqjVlEaO8itA1/s3jCdV7jZ3iNJ5AiK2WJF1wG6hRn9Zo/bdq2PcN3Yct3mLgSCb8GlLf0i+vgP3UBZ/wSVJ+JXcA76W+A0qJzktFPovGNG7ZmsotJJxH6CY1OTr5gRFz36TW43xoKewFBZjlbtnEKCtUJTBl2bHRGCgzXAm4A6M2XpGHSkmi5l2sKZYmrgJ0w4eTb6GvbRFNHzXSr0qkj2LnpNhFYnGOCoyEib+RO3nW7NQ/5AYVNNmvs6gYP2vmdYgngMzBy2eCVQve+Y6g1UaEvxhVCy9pfRwZgDfSa6LUQvrGf9gAQzUlJZOw1F5nSJR5fiAvjtEUX/ZI1Gv1b7oZUANu95smei1dDBMjpWr6+DSt5FtMGmKBpZLmOOLS8x0Xo/S6PFgEoq7eOHXcq+cmPputQQVMlq29XSL2o69E3AmS3DtC13QiXDUPTMjtkQsov+dOG3p/dvurHoenfetXefUFx9/Wbu3f/TxZwC9/UoBGRDmUD9YuzeOH8ue7LfluIK7K8+9DBtCdZeAPqetEwMDQ08xhzSigj/oaTEBpv2Eoihx9D5PdzlsOmNIuGFx3JP7EQ7mJgDVzboKsN0efKca7eZpBz5cGiAZLHFRhYp/Hp06cLSfsqDZtumEQNT/SCMm1xjToZm/akwQmbhYdFCPQV+grJL//Wd8ar7116T/wsmsJ1+qLtD/p340lH/G2s0xaI/Oo59QGkr7H5WwYw5ZPaNpy6AqcMYk4TP9I34deCC2uG/lpG8SZwWUOwCz70fJo/hzMB6icktR0TJeAxQXjJXDJMEFALrTZ6V5sVznKQcQwqsfNmzBY3SCemjr7l8JE5kGR5kW3qdSw46uOkazp1GjKnQibMuuX28VpGHvFB1hzmuDkDli3M465csBlsd1HKjOTLwkHnGRoPWoTFJGLSaa81P6Fc/EOpRbQ3bUHksDGzSbO28Q4ydTC17U594gQl9J/QH0i917omJCQNsP7wtCRfQsBh2M6XdZtWOHxYTT1UlHzLjT1UhfzYOk7H2Z4CSbG95aMsxZumbXQ6SeShj7uDuUvHY1d01rmbcHgrgzxksO/x/qH/UF7xT8SH3owJa40stUdoPw79yxd3XrwIkqYMuUDb0XVxW7Q9pi5qj7N/gZMHPIE0bX9986DgtlO6Y9x3b6cN0UJdcdbqlPp9crfFpz/ysz/7s/9VpNzCNzNonqXDM2jzQ4G5Xc7gzKSgk+lsBlfRwIBegyToCUycQmhZhAadLn9FIINJIQxLyjupLEkD1e+3aYBeOE3oQZ94e3Xmga480nXI/G0h/9o4L8pKzjicloVMaFk8jNDtX8VeugZq24m1+bT76wXzcKh9zNvwkHW58cFEQ4GNW5TLr8MTlw7Ho/Oaplj+MwROmjP/GlJOOBk3AbYTvIPmLV27Gwx0i/MFi0aN4WPyCy0vzVtw9PGGG+hugDU+Jqwk8ok3/M3AHnOXvM7no5Bxb9lXwl3mfGg0fq+0r/TQLORQWDjLCm3Da9pLOOmDhciz6sDIC07etDtn5zvV3A0VcWEnmeLJ+BbiTJnmdC7UJmqXthHvWoQ3/LVHAiwLAbs8Tkkc1D2nwA3h7dOG0pJ/V6GkGAiNo8N64SEM+YKTh3N4d72zns36dyB5XedIxwk6aGZDB1pv110QucEVFz2aT8fHaI5LmyKXEFlx4GJP1mbQNukAtm610fBE765L41tHZXP3L3+LlS9P4KzxKDCv5+BsjRK369YViDM2j7KnXgheY0QINf3dPZE7cnXcTqeN/dPjweLh33bHdvIp3voB18ftLbqpa+tZ3nNfKtjWS1GLT6dktH7e57k7GKQe6ss/F6Jb+GYHzb98lZtHoOuOmuIaBepr3mNgkKazfYUipNMzILP4MIl5Ps9XvUEcIA8WxpHovGgNdt4AmQyIya1m9OeqRYOed+AgVrkdKq6cHvFNpod3+GICdncgewHQZPXdshnQvqM2v6TtR518E2rKsnjl6sSLuJFJn8UtV1WZ8NjcCQq27id28p9xsICs2goSfwvgGQfK7WYZDRuHL7LoGxm6ZLtEp4refMEz73TU3lWXs7zxwlne/NoBNC9BbAaXrUUO12lkNRxc+U2v/ECiyruiazsyrrwQO9zl1B8+oLYAzr2iaxy4sP3AVTahTqus4/SzsICWnafQRwrW63AC03RhZ6ySeW2nxzK6GSeUu0iwaboZLZxx77IZq2DhbAtkmo65z/30yjAvYXjP/ODYR6Qwcttf1WNMsbF1EHfq7PhgZYoGZ4J56rmqC091ZGhoM9HY8RBm0guV558E0Sf6mAuzcQuXYoFy7nyCfOXvb7PXbu7KxFDbDg3lpuu4kxoF94TpU52gHfSYE491yh5sc20JbaNC20y/Jm/IHE/d1Pbq+17gepMf58h9wxqnC1f+FBw6+OxU+m7a1Fu2QNv3ylhLkYUyyrse8v+ku51YQ/OKS/aOrKFtl9gmtG2D2EMFXPfY4G/FigdInVqXfdFOnQjX0x4heTyuJZRW7yHsKTzyRIfrji7aVvqIVvZyaJ0LEINesgdbln6iDeL81GF7/vz5nRfPXyyd0ACpw25/xLS/C+5H6NCFTaU/6uu/5Zr9j4qkvdJXHNTL51QPqZxc7vHHnJBd/PyM7yRqr3/18vXf/Omf/ulfNOEtfNOD1q8MlAJxP0ac97lwhMjrIF0OiyYqkzSDTpPRfAw0FoAu1DMQO1FnwHpAMln9kj/fdOkdPh7FylnToEIuVsEfvisUfwZzZGRQj9PGAkO4MGVZuGJjNytDqpCo9J51LV5MjsHUMTIa/3oQ+9lQlUgeNR1TdoSweA3mMO8lHfg2tD4Ja/+ua8tvquNvFguNXucXXGvXn4UQp8A5KZwQto3Y2PCyHiEoHekdb3r3b0PpuCi71F2o/UWg/WikL90PG0i1vOkz/EwY+3I9L1DA3oVq62/5yPdYOnQBSZM/c8XtuwHSt5y1A69lEp71P6F0HEoJ0bX5N0Yv8ROQaBz5l33bym49kzBu2ZNXqKw2nEF0ti90xL0JC51y0V7nWN/Y3Jj760JqqVCaY/REQ9qtbWcayjqfQtJTwOWh+XT+OqiOSuGa5SIukIjIjhGuB/rbv3vdrW0KZ1zY8ZNAHNzWxQItJ3x1rJCHkqyFvM9GudZUr7s8ostjOpD9A2h9YI2srsFdt8dOJFt12t5Orp22rLH7Meyux2chPK4PbUvDjH72gNrA3sarLv5ygsL+9Efrik1A27JjBTnZb6Zd3IZjO23jO3ppI/TTZmIXP7JMasCupQMcHdlDj7oqvzbweNN7lxBw++go7b44jFDXnnYYXLCiNPqd23fXvoXg/nf9rs9/mE7WlZEGiu9GHS/dk6+Rl75lgCitYTEHeVncKGNQObMwcj2gPOGEHew4V3Ks+NVtBir8cY7irClT9EJPCgZjZKGioOzIVMQy0SP0IoIeT0DxIGNsMXjAdhB70BpIerHWZMMWf/HCky/1K8SOja7fYNNn+LUwMmlVVYg88SXPwUFT+kxUR8mbHCBmsmA5Kdh2n3U4gfxi6K8m+AE35d+UF5PPfMVFZ5PBqYuRvm2J65N4j+EQBqzPOMHgmbcAxwxjRq7lkWd5IDAl1Q09oXGSDpsObeMTSf7knTTvgut26x0014FDYe4OOisnyWRe+Dh0NJ4xl3GnXIfRo3RpZk5lE3rbGROV8yPj0s4LOmiQgzzP61zcAVvm6PSmi97YBbhudc7IjYmp38hRzG0BZKMUzrwC7GwotK5kuZ3i+KQ9rNsoPstuiGzRolfl1IURiqx86SovnyMD2amPKVznOih+pwjkolD2ZXOVbunputQLRa9RYzvSurbYsfP9u9Q5docva5zyMMJ82Bh7loOjOHzmFZpOTUC+NaEDHH8Qvldzh4g7QjzGg9T1Uh2oF3H3HfWQLeaTAPQBtsk2qm1F75/S8Lu/z4ys79QJR4aLcO5Iug1Ev/pP/f+Jf9pJ9iuP3szayx28PFpET8ZO+DZuG+jTjg8DVc7JtHHGUi+cs/fee+pvu543JaAdVrVT7vSRor/Q4b5c7SNU/ToeY8dhmzib13IgDnz6HJVbdmTmBsN8YUL57hQBMnMjRf2iOO1GG738OO/NIc99AT934SQPHtrAY0z0WGVdouEvwST97/6t/+hn/jdWcAvfEnCPjnbEkzID2u9xqdN7pyo/ppvJ20HNQGIx6NWwCxiADATJ8aBAhiYEP9OBA/iY/5Z78ujOk6e83C+HkN/yYXA9GNmzY8kUT4z7/gsVnDzKKZlyxTN5ZO+E2TQYsOExipDBbV4/h4B3TyjkeRFzPVhYcnWUxeXSUVt80w7XmHqPLRMv33V4onJWmY1qdIWJNBxzsDy22X5nTJjFPJBI6/j1AGQ3kV7LaNztduDNesJ7ynBVVSfjtEGd1tSV9jOVUCA2WC+Q64iJB0Sr+p88K5z4pi2UftC6rzFwXbf2SXh+c3DdHsvWgtOcRMMB7co69Cm62vHKjuYxFu1YFWlnaIe8dD4sL3kpc3AjjEVlSHzBzYwXTbjqkZCyYOprsGjZdW6GCztWTJQQaODs0La88omYjHw206IgTsQ89tM6gIMCD6R2HGaOR250sCHX0WEdHXWGqAjNssUEJ6S+pkPH9FXsd5Hb221je4Ked7LVdwSx1evWrF3G1HXBUhu5Oi/5UmcnIWur7KBg9NEWOAZ2DpRmbzi/nNUf1GXvwOY8YmWCIhd5cW7v9R1iFnmMGd1YuOpj7GNRSrAx9LZZiK1xiHYb0Tauv9sgDor3CO9pxTg9fJns2bNn/mN67O8Xy+x8Wh7cMY94HC/6OL8px6s2OH7F9Q8QjA2YUiPxE7avalsXLsleiL4eo7c4NAb6Q3GPAyKiOMeKxxhNVb3TnqGdvgCp5/3bP3n/VoP7n/+OZx/m1q263gNSg44FRx3eye5BpJHDgPCVKgulDxWLZi8K0GnQMBhw+hjIQn8Lk8mAA8jXrY28U8agkSwGm3R7UvAjiiwY87jUP/7nwYh+m+mwC6BDoSfYoMhtGyDr1uBeiM0MaNscGp+dTAhWXq6Qxk5IBjoJRHWhv3DGgTNtjUt/IeWQrbIVBqFOXqwmMxRHuXNyFVxAMnI31t4zfolnZd8qO6A2Amf5TbTNW3jkBRon7CINHrw6pgkCW/0BlbGxUHvPsi54JuNEfKJbzo5fQ3NCEl6gchdMf2HD7ttdgZM2NI4kH7mMRcdN4Y9jVzIip7KGV4g9xUI3f0vgZFoHJDi9A6bdmK8jM3qxOzILp14Qe/MoztRjGzqZ/5cOkUF0rBF2hpChMvi8+RFjTk8btB6Wud57Qm/qBZ/lEieDfNYZ0X2qJDLtrMk5AerE2FFzuO9Cgb6wnYtb8pGLddnkQ8tvnPnvnDSmla3yffDJehYdli30Wut2EEIkszMmerGszXgcNb+fJIegF5rBtjEhd8ZSlkeOu7w82JW6su7mJyMA2ov29R1RHZT3CUycS9p37PZF+kP/YC13iixDOvqTEqkv8/e0Pw6FPsseEOeQu2/U/xw7iIxpsw4MeD9QOZAbCaEjr2MKPfQZzhp1wHby0NcnKsGM3+hOP9SRxnFzeuH03cSpM+aRTjz1rY4+kaJlU6pDdGsMCG3v8CpIOfkap8Rff5ovPfDuHK8RIRuZ7gfVDzvSPmoH6QMiQ/IkR/n/4D/4iZ/4V11wC98ycI+OZuJkgWWQgwyqIJ2eychilNu0dLyyRbcXkCLAS633tYAxof0juExioR+1Pnl85ylXNcJHittx4wcV+XLAY+ET8YDrRxalU85bJgWDLshg9h20I68IyJosMF4Udh11Eg0TBVqmw1Db9nMiqVx4TiJPoEEgZ0GJr+Bsl+KCiSt3Qms3TWwdnimrjqZNDy00s1ldomjMKDbstc0nFpJOvVjsNk2Pm6BtgK4TrtO/GWjbeoNa8Us0oML1S10Lb9HdADfZt+gJ4J9oAHkTndxKqCy/OP41YMsL/7WMrwdct4mn/uFfMgganbzVJp4/E2+FFn+SZGeeQfPuPgB1mtCfxK8AubVv2TiwZYU/sOWfGAUuDdkBLne44yEmnjSaZYEP3/nx+2JZEyiBj/l9l9cnxLLomIfgXPzYUdOG2W+su51cQkVZW/a8XXNz6l1raidTzQ6o1rasceP8TRinbdYd94fFRBUyRzYHmXbItM7ZKXAY+xedTRQda8WEiNzrGzpuRnjtDK42Y5zguMAXR8h0ykc/L7PzIv7HL/MFNvgphw6lpJczqSN6xgZLhyY2UzcVC2rn7D8D2+7JoC1kI/3Liloe66ZUQimHhz4sRiYKrdTywodzljkRByp1cblOtIH7zU47+xxjQ3xC+hc61wWbvA9t3P237Wof7j2LcrTWskByBMMXutG1kPw9Js+4DPvTZriFbym4//kvPvmwQ4HBBZJmgLEAdUJzV20NWmjEYkcBXAPCA8FXAX00Ca+GlJ9+cMW47rJpcPvuGjqZGIrnMSqLV66ijegHPfiPCZO5H6gD5sS2ZS26M1CnmiFEBnzDSJi6yRbj1nUTONd88CRRvUXgjF/Dllx7r/hBQW1oqFJXxXSTk8iRtm3hCc4Csgqg45Q8l690c8+UznQikYFru6qrccD1IBSSUxrjpIEdFqFpCGYsFNIGkhrxKaP4SJ8I1BbA5CPzgo6wNKATdWQ3MOLOHLarPrYI3yHTmc69eJp5DaEnkvTU8EKe54IyIjebJLCrNnZBTwy6fBI1X4gzxhxzGugcONFzb82/HP4obSdmbXzQRw7zLnc5mGOZv6ZhrgtNo7KOYfi8zrAOjEPk+a8jFKKRDGgIo0gl0hFoqHw1crKhsbWbXmsB69qix2bWqYfSJ+dJK0W+bDB/4YTd3Yj7k0DUIU8CxCf+VCeyP/00vNxFwQjak/eF+C1IbG//OSRNm/hpAnXmkaHS/CK+5Spf7d/34egL1wOkVvq4JtP5fJEmfZMw/Qdt2joOQZwCHALHlZc7WXEgAPeT1mK3NbKE9AGhnUvX5a4duJcv8q1+3oPztw5fUf+RZXmEjAccyXxzEieud7MgoT/d75ItweqeOi55n5lvs269u06ETWfctHy3ScYkd5RiA/ZBz2NQbihA91r9/EL14G5V24KW3XLpi+qknx2lpZft6PU8QTkfhcXkhwd9Ro0N5Y69Uyd96nwtXsLWUSF7J3srJjA+83Miz8cxzntsbRMw+mYP9KEx+ubNr3/uH//jf+mX/sv/8nWsuoVvFaBvZ/EgqcWKiaUFp5PLg0clIsngIQKlRowHA8eEuWIKbQeMaZ2rwaRFjonnO29PuLOmwYfzBj5+6LtvT/jbEyFxbq/7SoUJwSJiZALNJBgk3oHqulTrYZ9NEGBS6rt5vACTp4mz33sTwmDeYH9DqRi6JKonG1Xa7V14E5BLmRfW0qbI8ltX49gX5QGo35Y8xlnADtMvGy9rBZyh6AnraVwpaR9fw1lfUCfnl/q6vBgFWwniiwVRbp45EGxLRXiN5rHsEw6BJ0CHuJIfbC4SqnujuxnFk/gmsI2El7YBSu0Y+YONh77ZUE9enUn6x2Zgl0JsjEBKF29yY7vRRyDjuRtIcM+RzL+me1EjKtEdc0YYSNi0bULRQbfRJBM2L/IdH1lvQ2mrJ2kysMw1ldJ1p92YOxd+LJWONM+2HzHTKjMIyEOiy1X3zMFpIx3oYJP3r+XLcem7XnZKhOsRmBtgYHTV8evaFscMqZF9tqvb+0jbKuK2Kf3idA9oIHsLVLtpl65VzlVoVBxebKqjlPpGGDw4OXHS+ltkQjk9zz96fuejjz6685WvfMWIQ8EdPwD7ANL8tISduynzY3XpwhmRouQp9Njzmn/prFEx4iD/VYqd8G7niH6NDKeory8gdn2B5OMg5mdKGB/hpf7Xzlh4KAffaHyEbu68yob1aJx2U57tdt8KTaOQehhTP+9xigOxhT049uzH17Hbe5TbA6SC1AFzrvpw0LZCw9H+/uTTP/el2z95/5aE+9/1PZ//sAOJgZPBwRaugehBOqO0g2DKfWeNwTCbFwApMjLJ528zYNXBgMxjz/63G78lYzZPVq7SKfefCnP3TeUU+xtJkp9Jk8HdiWuni7QnhAaw8jMZ4Kxw6kDebEjUCT5ClwUtSyxOmzdnYNdv8hoKUiKgbUgNbWHbmhA0mAz6sDg55QuXrVPnsbnKCS7od6YjF2XOG1dWm7v1AbUX+69sX0DZGCpWMkZe4IwDHidX8mzDxOG/1h9aeJJ1bculzMuyXb9A02feCc0/6VYeVh664jyjkWNrth3GLKRNFq51BBb3hBusl0/p8zlA+e5/xlFQJz6jOzYsGDk+IDrAZIsWipyru9g5AoFiIUcXB8qUtead14/+nEPKT5v2JpPNC+gmBKIGgRnr3XiD1kXppIsARZWxYKKistVGnTz60UUosJOjdebeI601D2WT7MMmb5RyuD5VCG02XWixTTmaBOi3rXPx6PwR7HqxhipN2/Cu7iPWWOo+dVMPrvXIfGP/WReyg0OrI/MvVYRuX+CRNxUvMM/Jz2niWr8VcT3lSPKL9/6hdIXkUy8cDr9Ez29XKsRG+ADqVEBG7tgJ545Z+xTDkeXfwdR63zt2OGu9m+Xf2xSfa6gyaODlX3boA8QwFh7MD5lbqOrI+AKQnzG17/plXKSu6COfvNif+rHHvPfe+7YLRw2n8/nzj2TPizjYtIMOO8j0FX3f+OggpG/rqIEZu6zToe9+VDscCvlGMnF4ute13PziBWiLPsHCHuZYb2RQHy4KcJBpS/ZJ+JBTWYHdVgO/ce/Bwx/6lV/5lVuH7VsQ7vHemO9wCRl8dCuTzoOeuAYGk5k7bue7EVkEEBFgQHjAaKBkwEiSx4gGGwOdga2BxiNPfsrDVx9C8hvv41K/66bJxGD2FYnkdWLkXYFcTZ15/taO+LJACE3HogMqLjrTa/LxiCJ2bvRE8WScurhWVzD1XXdfCkwst0cKlowbsEDrhqU8Q0NbDZ58N+I1DXVQKGnvQGBCdCcYWz4DoRl6Rwh83hC9FL/N3/yGRAm72XQ8saam/BJX+UpvedX7/y9Y3mmXFsqNe8wbiZ/lzf8s9IGKhImN3qYSNaTHjoP+bWiHrfGNAPKWPbKt8kXh0LD0JG/JWPKDq3zyJxHPR2FpTtpCZXQcpzw0jk05RS421F5a42iMd0KYK6tZyT7kky9xIzo4sOmGcOKsB353iXzzxraM2Tg9tTHzVWvIbJS9e8JhuNKJImchw2Mp4wuHBweCuzyJc3cOGnSHcwG8ZK4+DgHmnmpPsI9/rBHRnzF8ygDcJq0XjAKchN794Q4ZcXFGZ0Fx8lwf6kH9lG05WoNxVtAFLw4Hf0bOX0Gxt9geYeea+0DOGGs8a7S7wjSEUcZcCF3CwupT02QcQpO9A+eKfW7qIoeNPc53XIfX9NhsVHrkN42s7j/XyF7jfYfQe5fyFeIE80UH/ji/e1XLTkQvwJ1Z7OOvIfv+IG0LEOagLVrHbWPqDuz6ky/5f/knf/Inb//k/VsU7v+e3/cdH3pg0r/qfX/RgMnCANVkyEKigYKjRgiRaDUMNBAycZhEFqbBxkBlIPoOmQi4e5a8/E8nDhl0MHeCWrGwDhN5exG540FcJ6xXU15MPBA9COeKUBNg3gPxN3uku85eBjLyZ0HFNsnOwD7QKokfgWkGVF67u5DWzktA1+YjLurwNzSzP6OrNm2cgsDwrAXcjNBF18arvMqgYMIlFdqcLuCySmcCwivii/K3YdvhlM9Ati0iI7P2LWh658eu1D/kyCb8TYBt0cEGZtlbRvvS7Uy4DicCCtN3yndIXo2YUEFkJ34BYZ0TQcK36AxkapwLfTB+jcSZQ6GyveAyUlxhTaQVFKz+EHZxZy41b6i2XYdMwBcsQ+u1w/MtdsFXOLky/zIfCYFuzNVDdjfgyIus0pz8kbHrXBnh0HnsI516IY8S6jzIHbNH3GF76G+JslbZau3bvP7A5avfW9NalnUnNkUX9qj+4uMOWi4KswZhI+hvhgofsXGrzJux0FbZbtfA8miL4Kx9ikPg+rge1CEzBvpPRNN30PrYzCAa/nXG7UcbudLRlwsRnACQR7jz2E1Y/q6prK8oQzavyOBY2XkY2m23iDAKXvHhgHDn6jE/8/GUn3HSmq82wRbbLf48Co3zp6ywSy99xP6T98jGnpFJu6XdBa5SnLSOhwI0JYOQsjordbraPzhsH3301Ttf/eijOy/96Pa17bAzNjTt84wlFEcy+avPsU9ybZ8wOoXlG7QDJ2S+kPZ+ZCsL9F1w6XMetmcfYx9Ukf+p4PmL53c++iq2vzSdnUXvtY9sO3sgcgqKv3j0+NN/8Zd/+de+Mlm38C0G97/n933xQ7q0gw2kkztQvYhoEvU9DAaRB1oHlPKgYYBmsAh1FcEix8rOxPddM+6YzV2zDiKu2DzB0NG4TPACNPqYCB2ETA7sQhcSjGPrctiYEOOsQZeroFnAGPjYbdvFqzxLsT2DxJtlmDTRsa93MJRBbsqGL9HouAlcx1nsutAZ4OG4ga15ZtHJi+TBXH2nXkKql/QhVNGmSquI8zZtKYALIzeW92vYAdD2gPN29rpTifbNc+IJZ3rHq6fq0i9vw863NvMxFi7lhqa0i2dIomO5mSEvWio0yG7qgDBvXgHyi07reItPRSM5snHd2EwPutPexhUxSewhkuyCJXk+nBvShi0mEYsYGssjZCNknWBz8HqRfl52VIgAnm6uHQ+l4wAszxi7UAZfxXSjzVyODetuouL+ti42xkjXkbioJ06dVSTR3rwfglovhNSBQlih52V//9UeTpfWD+sVIo+1CmCNYWNn3ena5zsmoPKNkoHjBi7bxbvWPqHXWGHiyZMSEYkQYmy34dthY31cDts4PqljHJI8djOz2xdx6Fh3yHCaeIzpR5nbYXO7omfs8p0w3mkWD3HbOvU3oHh0o9ft8Jjf2nyad5HZC5SP3ZW3nFIyxeez+6Y3CHK3rfldv0uLfaaXXPaHyR2b036gaRhLwuwD7A1x9ADqxPt2/KUUTiI87tPpw+4hyK+OAmXZczI+0NU2tA74xk6A0I6/0HnYR8/YVhG4DaHL2PeFUGVIV+xKHXh3jsfGPAp9/vyF/04SOsq6V3oMSA6ADhRI/o/8+E/8rb/izFv4loT73/17Pv+hr7xmkjBY1uBWHGfKd9hmAcmAZwLNIBUPt2t5N4PJWWQyeTGVEhyj8sVJyiDKowAtIDxuZUGYyeorPyHMTAjurPHn7XviZvLbyVPIQPdgxWbrymBlkKOzepknnixC6pYJ4rPRk8OoslnsXCRDMrFSHw/+oY3zis6kdTKPpeezoBNnhBi2DGHDxTSEpM0LjAyBVZk+PEUYyCMsrMe4h8iQirYZBArDmvwtewryaVSYo47wWmTegRFAWF6SlN3MVzjjJ1zm00cJT1hNp3zrA5f88CeWIwnHEhqzkDo+9EBCyiEt7ZF2WdB0OgyyidHUcVVY5QbFTXedv8EjsjKMzjSrbSBq3YIpRtZ1f5l48XMiDG+dqEUnRKLLvBZkrhGabezpmgFQhpPUOQnvorMi1p7oCUZvjtrRsrFFkDtR6EnfxrZ9YJF5zU9CH2RjL2uDnCwcNi1g3hhZJ9gs7YjNHbO+ymG7deBsIcoOmdak3kGjHAfN/IQzZvwahspsO/oxdGw+24rQTaFiIDWAXqHkhFEgOj+WZb1kHXQ7C0WNPuxwG0EqpDyP1FhrP9XaiqNW5+nTO69Yc1n/Dxvgo55rnbX4WJS2F0InjJUK225qr6fPnuQHaR/FYbMe3znbzhg2UuZ2w6FVm6WOVmYsjduO8eC2CJn71KrDg/3o2fLjRGZvUB8iZ/QhB1v4DTMeyVJX8uhP3zFjnErnBtqG+hLmBgW0tm3kVS+82W9iqHMpIy1wm2In9iKv7S6AJH2Y8ek5M23QuiCX/ZI7n2nT126LXFwEgdq62uPBnR/8+3//V/+RE7fwLQn3v+O73/swX/HOt3XOwc3A4Eoud7syLZhUlDNggUzq/Bjh0ye6qnr8xN8AZaC99mTPYAEYxN4oSCi//5/HYgF2IL/SgsIVILRPdLWQu2tZMMOaW+v5BlauLvtfdpnYmSzgipuTCZF0N1+dXLEEOqA3D8RwaNCPt5OqxFnLBhBdffE48kaOOY6zmBPuXNulhMNjMUrxbrdCJx6w+Ca8EWqvIwrNLxxbzGV+IjvutEPJJ+rM5JN2fPI3Tlu47c78jWZN4EhleEwcuBfm8pTpbWhZ2+ZsI+A6LYbIdnTHgaZdv4mvfp60EVpwRCtrl70T1S4hdxc4kG0cSQwW3oha6WYtOqCCzAMRC/OUT2D7pJeItCdzQtIczAHXS3mr/S42j9S/V/vElRm5LXdZNkZCoGtCZYUum6E3HsaI6TCXuxLQnPKiq20O8amr4wM+KYm96OkBn7IgWXLG3wE5rfdn5YjlDpsIsEuEdrjYHHEiWHfGWUM/4ItEyaE+0LA2Qe92Gv7Eo9txY5wI5uNs47bd7SQky+aB4uOw7RzmoyRtGieM9TVOG01Aadsv7YOtb/wjq6yVOGu5oxZkrYXXj0fJG3nSIM44IIlHruvVdiA7RQGpc31VZoeNfz8QEicPBwPnCJ27L+P0LMcHuYiSrNSZ+B5b7fe1npk6QJxc5Hs8KGX56rvleNOXs49gK3XDLhzZ6JHtQ2unC13CgsUOIKO21+7ojc06OQ54X1NZbm5sJ7v0BN4nnUw9a6ff7Z72sROpfFrA7wfSZ3La6mxum/IFjS1f4d07f+MnfuKn/rwzbuFbFu5//rsef+iJrAHgDAaHOtzevQ6uxD7VhGYwsRj5vQzKNQI0yjIY9OEbRb6ieiKH7TH/QZpJymLgASv0BJAOziyoHsTKh98LJQNOlwGkmUQsgtytywTa773hpPHNJn9tXnEkZkJKL5MHOuVC24HtiQylypGFk8WcAlFo25ikKl/f/Fo0WIyWnDyhmDyS4ysh8ViOaSEakP4mkRCSkyD0neAtO88FmtkVEFBiFh83gQhhOJhKZ97y2ePIogxpbd8yRReGKYOoYXUTqs27mCbzLejiUTCZiL0hTWiZhC7aYeNfD5z06Dz1tgy0PmCKm0f2onOd1L8g44E80bI8Ey40zfBwKKQk51n4j3xg2UUgHApnNTSJcIUmTmkoUmZZQ+MSPhf2lIviyeNYQubEfN6CXO5vik/fRkSZFKNNmE+eM2mjtLnmGnNe64rpkMNc6cYjejJz5yZ9FNGxqb8kvy9iojM0kIVOjHF2XP84QZSJLXQEps+cRR6Ftlu2GHHYFCoztUYmMWQCmiNOE1XolUVl9Hcfda67N7qYJX+NBaPq4zxUJ63PAtZRDpc7HJy46zM2lzMOcTBOVtogToBJBIlDw8Uv/xuaNTNrctbFrPt22LpOWwBGDgrcx6ofjilPPO6zRqfI9jkqttQjjoMvsrUnuK9VmMeveWqy24a6ZTYRD7S1Q0d51lfRrXpS97xrDZvn5ugJZDyhu9925XF19ojccHC+HZuMGTtG9KXztd+gk3YfG3iH0e+sGSMLpK7RzY8GT3uyP9HOn/AYGVvHWaNcmCZGrnjZc3R4Howt1ifbkM1em7+KJIyutIH66w13RbWviq8/u+N/mhDyUyexjf5Qa9x98C//8i//8v/Hht7Ctyzcf/+LDz9kAjCIcFZ8VUlHe4IwCDUwNMgYkr67pnJo2Ot9VShkkOFYPeXvPuaLBfzli78yLkQGg4xJ5AHJEFWIUo9d6cVB9NfINTi5E4RTxiKY5/HSp4GHjXbWJJPn9twOxnYGP7wMVuQiNRNkaLltPHSuIwOfiYJBgCrTieIXkeuwDXL4Y5psJtl8Mim8mFaWgcYByZ4D3aBKo5eaC0icZcmdkDzFLAcIT2kLtG3Kgqay/rS55TuMnPAO7WyayaQdCGERzxAnr2WlpTyFCWnPiV9B7NtQCqyCvhtTec/wpvyb4KQFq7Nh870Zqv+2pBmXoMp0OmhTJ48L582mOwdwQavjLE9Z8olfgMw628U0cyxQuQ9Cx7e+ckDjgkGX1O7MtKU7HOFNesC8yGHejJPFMbrMPzJgSizt1m9Sto0swxtqEMimwYbIvMumA/CPKoy/6I7cNb+Yn4rHdhs4OH1Qe8Tb9gEyX4H2a2gtC72oVnw5bFx8yibAG6tszh0QORjHPyL4LoblBflx266FRjZf5Ea5gXgQG8Q38YAtc1uUpvWKiUm7Ps6nT2FjHOz1zbbZ3ti9xgoochwEO2xaA404TjgOwxPnQvGVB1fsShtP3+GsPeL1lNx9sv1vUhffuddnUrYZJ6MOAyuy21G6TGS5quPoSDL9F6sFynNbiD/tyjtiKqWerjcX6qxJsdXjJYKUnfqzXz1iT5HNcdhUB+qhNP99yp4R+dn34hzRnxmjkRtHCB6/7vMof8l17aylP+IM84jV33zFCcZBi0lpdyF2Vi7tBHT8AtEbWx4+qP1J0y7MUeqfC6O0AePbdkqef4nBdYkOlf0//+pf/b//qRF/C9/CcP+L3/30Qzx9BoUHIb/4rcMLgJ2d177D1gXKt/81oJgab5iATAwNCu6q4bARIoOFhasNhuFajHww5ibGZyYGi2bfYWBiMynjXMVZg/YTDVBfuWgy8C0Zf90ZOvFAx6RlwjOpvYh5EkmW7ZAl2IAtvuKgAuRloqAjm0loTtTJNID5obHNsd1XfyedRO4JmPwtzzmQCCdBPqRfA5Y9A9YgPQ0vQEmLBnVCQzhLl0UNCM3YNjoSD5rmyFdq9cmcrmgbtqy8QZ0u0h4bwsIZ/yxY/O6DhIVzAbygo98UvwmgafuIIyG8ThN31kUZcOo3vVFx6PiYLvHV/IDi03tvwbKfYOI5I6QyA6sfq3viJ7QM/lW20pWfYxQZTjnWc7Qr0M2UdoUWmnXXS0B+HDDNLc+vodNx3mEzrVRR5rlISIaAcuYyB5/SkFj8khUYe8lqGYCsGbN+iZvNjDXD60sdtjgx/P5aXrnI+kIeYpAszXaDqQf18k8ErXpZrYBzkLzFh92DxHHy+0PdEIYOGGfTechNm1Hnqc229UQZaXT7xwI2dhw1/xg6ayf18Yaf9odvOXBicnvVJsGylzabumJP+27BEcdOr8dCsagO2BRdrhH9S3u5zU49jk06J8LSUKM6Ka7clLHu+26V5JoWVDlp7PU7hLZnHE/vddwIoB6SiaixKfSMjdD2kSrOWr5EEQcK2tV+auM4vuxbjJnkR3JsTBWSXnqQL6Q8bRlsnSh7/ISfAMl74Tic+Mjp04/zcyTuT4t1vb2PCtFBfObJ//IXfuHv/RchuoVvZbj/T/yeDz5kAPpxpgYFExNnx1cJ/IChnCJGBIPHVyssdBoMTBocKw8u5flfCp49vfPwMQugZ6kHbCZN7trlSozFKJOjg6oDDCbGnge/Bj4D0LIE5LOocNcug/WlaRjolie7saX/E4hueDxtZlKKLAg4L/mZUCxI6DuJGgKJYyG0WXRmYgiXndRx5JoH2YSmSVZw5Lm8fAHyEjoIjTBtFLCW4Wk45C4kbrR8+JuGIPybiHzJH6QNqpPC6L5M6zTp0e27lI5OfsIbsTIHiV/DBf1nlLf9L9rmqi1Pmm5EKkj4GSANrV5r6TNQm047zrAOWznMr1NHhm38DBMq/wIsd+KCa5roHXTOMb57wNP0BbuNu2i7EpBnPOJAdClsu1agdhUfbfMTmQQiQ9qSKTTnyICucSBOyOE0ee5lMlmCb9LFplAIlCQrOnRUHvLZDO/z2Ih/UmHDzMbtC0U2XRw1rXu+IJy7TwjzeJV8r2nSj7NmJ3TWHpS2fWJPbMIfNsJvTDtQB9qItlKpaU9HKDKFWmfS1qGhuHcDgxPnkKlx2CIjTyTkrGmt5MsFOBPm1wmeOGtx4nKHLnqrq0Ay60Lm2aondYQJdYQCaPitTT/JsJyhFbbv6ryf4Dkzuo3TLklHp8Hh9L2AdZg9qOsxQFn56B/QThLO2nKU7vkmAO0AXWwTj2R4v5s7aThtdpy0x/mJj3Sh2v/WcDjC27nPnuSPBHftLGIHDlkfsabcZo8tef+Osv7zDz+JhR0opj9fvOSHh/MvEjTHtMz00a6Hov/FX/yLX/rXpvgWvsXhHoOCQfhUg4Jv9vCDtQwoBg6DMQOIRYZB4DEoYIRkiDBA+lggVzpMDtEqzoRl4PuHcpWGBXlEGKCeQCr3lYAywMhkEuZuWRYaTQgtKiwsvoJhgXGpRGlws1BB97EnUCYPZbaBSfH4oScZHL4aQg4TlQllezWZH2TxtGGGscV2ZbKDWaA31hltXXrVvr5ZRv3mMasn0KAXGWQ4HsxES1ik3c/0NY6RCQXEVvmS2fSUNRy8sOHQj7SEG1pmXOmr/K8Xx66vB8qDTScsWe/AVS/FAY8Zr3DEEl/IRjebnWkE5ZM0hyecei6xbRg6SbO+U5fzJwSgvwZyikuY4OS/RrQpstPOi/yFrYuLS5+s0bahMqBhMxIyh0HPQ0LfUai+sFVXNg7JVBwoja1QO7l/WDdmPoFpv91n1i9wauQaPX4yZ6GQCZafu0dB8tk+ibFmRAp6mXtCHWT7dya1dnzKE4VXqhePs3DecNp08fqJ8/Zm7Efgsh3d6GPN8cVkN3Bj+AkdR+Yn2Febpk1azQQG7EWXUQwrvjB90bQ5qMfk+xHn4UCEpHQJAbfj2GGIENMspD2R53pwwZw6rjtJ8EhepbRmEi2InoK10e+g2q9rZ9dPHCT2I/CJHKSng7nLtB9FZmyk36cmUUh9JpTlcUTVDt472hYmF51ffWHspS+Ly65Zx/k5qvt27qXXNMinmehL5kGQdOonFI3HyNgDMheQa53G5BEPTatQWu1fq12Crrvopcy63e4xx3Ec9DwC52KDPvrk9k/ev43gXv5ZgGf6j+484y6ZJgUDBPCAsLfPACQnE5h8JgKjhMEWx0wD/BiAnYC58mE4efp48jOYMyEyUT2wZ8gBHeBiWAuhHSxL4KwCyjWgxWynDSfs1Sdy2NhEKMcGnFHVrY9pWRj9WFU0r1nYkIG9TAIhleRXo6l2kPqmjq3TWuiL1AOHlboqTsgkR+dDod89kB17sguRQ93HoXNbDFZP42nPYNvFMhoXxpmePEJoV5h4yslLaNmEg6Hf+eKyvPaHO9t5STtFaERm4rXDcg7ctMJVH3QiEC3qbjU2eMIFn3EKDiD/OkRn27D2AdVx6rrOa370TZ2w84CWFS/ziJMxiEzGkgbVtY6GwCnPrI3ThgqxQxnOO+WcWGflzCsseWOfSsMD3Yz1wNBNagG0zH02QJwBbdh5DASyeb8to8qsa44p9c9e8BqEL/ZmDSHOXS/mliq++G0P40Yh7eAx2n5VPnMZydnCWCcUkufxNUiNFIZPY0OIHWqAO29wprTOvBFq92WhGFSf4ahRPv1XW2yfgHxfWGqT/JjNUjJYt3BqaB9voL6YVF7badpKgUMsNkosCDhfp+WcwYM9jkdO2jyywjA8yHI+BdN+IPUdUrfHSpvx4NlA2nV0XV7lT96FvJqCU4st8CLKXaa2wdngLmTm31So4PajjPmZOep1U4hDhnPGE59nT5/dee+99+68//57Cp85D0cu6yn1sbADA9TeZ+wWsub7TiJjlrZTng+x9BcAgNK7/RlrIBcTsg9ltDX9mruSQehBwGvp1NlIG2gNatuT53YxJi8Qewvkw5c2YU7Qlmkrj92pb+UWEUEd/f+u4MtXv/7f+bV/+CMWegvfFnDvwUMmC4NLnc7647HAcNZg1ME46OTIbXMWo/7QYn7YlgnEwMrgnkUVZIAKmcAeVAjnM2UbI3+jBuzI80AcNB/ODPrkaKIX54eFWdPwju+rQcdGPfwt80QEqTUAHXqZUKDsYJJ6Eqv4glaQDaJ2i0hhnZyi6y9ZXXhYXPxjwdgqezJR44ytBWrChW7Lxqnj3KmzjdgcO2zL2LPSE3dYWtqQ+ND4OOgXrdI6ua7dNM76bwiN6QUMGff5yFoyp7y6LnHyZ7xd5K34uzA0J7ivjHuTAgFoZY55T2jdzjqePb5smbpc4NmewhOWhMMOL+oehSoduz4bLuUbxw76vHlfD5iWcPptw2FfN/0JXUowWLqNITDtxI3et4fmkL/T9I/oZYrbcOZLN7ZcAJGnus641YlKhEkYxywh+Q23PCFzf6E2d82f6AlG14xR7KHe/AUUjtnhEJEfHIdEmP197FGa4k8U+p8HnB60jIRs7PkmvkaBQvLWerR4YopPxI3kD/3BG+fjyDdKVv0mNwknzHTC6eXgWscocXTbcgHwG6Yedkq5u8a/HshZU9p9aoECq0pfdE2wvoHKp1spY03krlHXPNZLnDV+GopHgMV9dy132EpPXyIfqbafNnA9kqYMR2eNLdWffNeFO27LgUsb1j7XAbsndD0oiGDTlRYayu2cMvYIp505QrJD04oOmxpavmk2XZ/UtFwabWPtjKzULTThZRz4AkoXC5++ef2n/9SXv6wrkFv4dgFdzGpY6WJWQ+HO6zdyxt680sJDZ/ONHjlsTDwNLAZMvgUT5D0xhghXCp10Hngz6DSi1gDlIJ6JnEGdxWPyp6xDlnLfjp67U3YG4WNSM3mfPrnzSPhQcRZlFeZKWogz51vYCt8on9+Ce8kVIVfItYsBPsgir9lmGZTZAoU4LIDDZjunoAl7VUZ9mDg4m+et/fMXsb1IGePUXSDOnRYlnNHc+RTvvDeB45Z2m/YCaROFXiysuzjtrHo1Lxt++OtQVwb51MCLgs86vCBNXAdw6m5ap4t80PomXjjLg8480mPnioemWLjMi51dyIIswrzXkbLwnHrIcHaF7BBQFDryFk/br0h7Md5MFx7ayG3H4m9UfDbs2uI8kdeumyE6pUifrbv9eLZt42feRvKKGGnJDgEW9ss2i93e9AbjSGB7bLbZwlMaoh0aTRjaJXvawGEEcIbB9eqmNWM19ZVsX0DGfkW2o4YEya9tBurL5sWa4fmTOcSP4vrCrnHmoHR1g0uzjF2y0QuE49JUVJKapn5myNlkUzcOhI39EVxbYy+YuzLaTI/2dpsbERi5xfLVoQBPR80OoGwE3WeiRfO5FpzjoGnA/Wq+Lc82CBgvXkPcrmRgCzQ4AtofcNZ04U6eTmmPuVPlmi99e2xu4F1AfnSYfUPr4Hzz1M6aMX9hWEfNax/ffKRvjayVuRAm7fYW7HGW9qT9aIf8hAfrMK/FPFD+Xdmvve7VJ/OOoh8bmhcEbO9pssBZ5K18xk/W3q7l2MPYuqxvgLyNtA3jcByyQca9Cl0n8uuUkkdf82oQezD1o12jcx4R0w6iU4+q3PgbDx68/Muj/ha+TeCeXw59qAECPsjdtsQZjEJNLDAL3AyIWVkYIyy0dUTsOAwd2Mnq9YfFQJ8O2CzGM7A9EXQaXvj8uJQBqxAddfZydy13rYj7z4ThHX5vAKrTmsjS64lse1Wmwd1JYhuM0mtUXPy2Q+iVxTamDq418iwzcrvoLj0KXVe4WpfRGWxa7UaoOnohwmEDVS87eeeiJWSzsW1jkmUPRs9uu7VYrrTKxp6gym3DsWAMH+UxPkHDlT/Q9Ja5sfnvgpasUJFi6tH8UrwLUl7ewmnDiZY97eT+PctdNvUfmpZbTVHQ8exj+rt5HgfGY1xM+dcDoyJ6udCRTe3D2k96552hORfu/nTBtlWYWhx5U5fmJZKA8GAxbC1C6bhACAowIr+yLURn7AJHyhWX6Xwou6qz6uzQiD7VnXGceTSbp+bRurtNvBsqawrtZ93i1zzWxHVo58yok4U3febLJuZ9kTTWY4fbW9i6iFxcOpi3ySfLzitjY5yvOE7KM5IX527pmDzTSl/ig5ITeZJhfVJ12kI82QJisQFi24BM8ZOGtutU2wgOHIQ6bHGGdCFveqql2lkfGBVTS3/IytiMLcSRj5ODo4aTFmeNdS/odXCctNqT1056wZs1s3YCdiZxvITcLbVu6xOvULVxXh7j7xsPdYBTRxEUEKF0s2o3e1yAfkfJWdZ1lHaj5pcQeVvH2R7Z74TUSev8kiPUyWh6aN0Wu32grZPeO4rqlx/+0pdu/+T92w3u/8E/9k98yCLHN2CYKHQ6o5Rb37yfwE958LdQHggeGBk/hND2fQPe14qDtQcbixSLCs/U/fMgmkwM5N7a9sAUHtMkMIPTihxkYIMMUpcJ/D4aV3zIVR4DlQUA2Tg3TA6/c6AJiSxPDAb46PWtazbB0TPXip6ksYk0ZVqClJHb6LOAmshTdhZbrn5zpeZcC/ApYggkp9g28oY8kw7bqB/OWxcy11dl1IX2Qz5iR6RtO+VeInQcCUM+i9gsDvSrHRXawRSXYDkcI/OE5p1lFzTELzBBQVxkKe9STmQchDdA6M7NIHm7LO1rx9U0l/JBnSYeHtNdYOkklL4eJO4uJu2ihCckL4eJkSNYut8JtWlw0jqtPOIeu8ThWKEDp7OJsrmEftkxmGoQD7wta4QVSurw2KzVTh27bWcXmsxKFNm2t43jMFVHNktwO2NR6HzNL9s6PNW5HBKFzpv503l+sQl6/ZrNzfrFK2mey8yrmde21wZMKGDdM44c7JcAFUuCwuiKzDo5nL1e2pbweg01DbpTd2//qJp6xp5xkJxPsWj1IcQk8qCrU7fayHSSP/WkXaDNI9SsXeaZ0Hm8V8fTB6Xh8UvuY7MtHEeGJy40P6/HpF60CXTSxd1Q90O6CDl5qpC7WtCkLD/34ScHOGlciLLeSZYv+P1qjjDulQAmRwyuJ7Zg+9TjvJtunLFCO6EXx48QQeTipALYQotmzU7bwJd6BOEh9MW17MNRhCfv8bGnvbI+r6FDD7gPhacsFxt2HnVfe67K3bc6aAMuNILZz9BNPnxAdMARHjOrzGP7/v0Xjx/f+8Ff+qVfvv2T928zuNdHjr6LxtNFh9xuze1q/4wHA1aD3pNr0rkTkoHoTdELBeEekB6EmgRMCq5mGGSkdbLy0m1ZCFM+aQ08pwVQm4MkdAxw02z0RGdhACkXlAc5XjCFnhyUyQZfnWILNEuW9DIxmISKZzJBUDvgC+adFRYPJrxQob+BSn0d16QSTeyI7CWLfGHaIguFF0PaWm0c3FdQbgtkDF7Y3DRhVCUkc2I+qwBZ6GAj890I+lgLQ8bBoY82VZh+VXrJuhlclyME4LjGSxjag+frgV3P1L1OWeoW+5M3bTO0pTGWzmN542rPAXqvfZX+Sh0vcGgL5HXRNg5d7S0Cpy5a6DItcPoyX6mJhT/IGClCcR4bZIYRuORNfAoS3ghHbRW9iZK84pI1itsWXgtoG+bNidz1MCbtOyZsssMfWUu6w9puR2jinRv0qcf79HPrmDtGG6ODAvGBPliOSEsL6rVBsrnHwYujYB7rjHwpddpgO8jX2uNNnbWHi7+j/jgYlhusE+Z80aXa5IfnE3/LNOWrLScMsVQ4rQAZpm375qLZtIBZfHKStZv547Vnwj7uy3tkwke6sGe9mLWibQtmb7hEeP3EAHwcJ2TvI1vPdq5pL9qTtkvYuXmBR76irkfacJxRt9UndqpevvzYf/D+/KPn/sP0jz9+6bZY7eCejozmtWitg7KTpz3YY12LIGh7MYTkxEHWl7SP+EHsXXZTR2TTdl2LhYq3XBZJotYO7Q2h2e1J27otueN2tKXSP/KlL/3or9uYW/i2gvvf9099z4fd3BjsXG35VrGQRYq/IeHvojwYtOj0CrLgyczdOQ0kD0o7OvlGJldAfDvqxXMmycdehOHlDhJXYDgJTFJptywtYV5gGKLQMen4xhVpTxoP4tyRy+IVW5ldXhx0NcVARj4AjRctxT0xzJtJvSYdk2omBxMD5JuipMgyKg7A58VxMjyZRVCZLkO2ykAzG0LjYxaV0McOU1tXbDEOr+voF33TJ/C5ROVd0JYaADkc5JNchUpDL/RC6cmuBXL6gEVDSiMLGeYfHjJHDHWYyIIucqnGHKJXq/rw4rpEQCuE1sqAhjdD6TZ94mD77sTrvJO+2AXf8YN+bfrmElC31k/Q+q92EEALD+BxNf1L3HjQvMs2KJp3QbPKN901NP8MfZB23Nk5kZ460kOL3kUTN2lpnSJDuOsMLHojMqE6eQ5IYcKC20rInRKN83VniTnL3KANHY9erE2/adyqjdxXPgQmGfuQC48+sUU0U57+mX5Bh3UnVIF5I2UuouBVWNRJc0K56BeyLjKfepcFElRjVDbrKW+bWzjjLLZ1nq+xYuaUWZj4oCe7tschkQMm++3IUQ+YwiqIHtqONRenxd9cnXVE2dRu09D2ksmFql+RqQOgNYJ1vU9R+HeAR3LY/Pt1rAvCOiNxwnDuHgz9szvPnj3zj6nz8xx++jKOSV4DgYc2G4vdFtkHbFdiqzx1Z83Pup9Q9Xabhb4IndfLcVT9rckX/Mn7x+5rhPrOleygGRgr0NEWpOlX18s2ytaukSpD7ouXL92mliXAdmzovAcByxGf7zIi52inyNUarLZ2X6PYZ37zlH/4qTMGf9tt2su60mdZW9VuZqct7r6+//DuD/7CL/y9f0zOLXx7gdY+Jl4e9/F48dVrOVafylnTQMjAymZunEmaAabBMYMzC2sGaQee1pCRqYkzC4KBhWsNTkJhkh6ITLicFHSSCuE2kifMgTjswsYgaaC8hKPFg9060aP8t8D5QwuawUzRl0woned5wiymHByaHU6+dgsfEt4rP75p+/oTHufu9jnbkjwvtHPrHWfNdRmb2g8Lj74xjW08QqJTlo2ExTkL7PnlDhZfFpqF9Ffl3ACrHY/mtKpBmic9fhwH7dcD133lOsi21vUmbPlN0PKb0PxDx2Bof2BD7aAvTyjPqa/05hm+lkd/MTo9t5Bz0ExkgoYODiCjfMgSkke6gU7pR8qYH9BW3+Q7Tv7bkDLHBpNHrYyuZ8Zv/s4p7dV6G0wjVFkcNNFyF431wReJ2VyJ558GJq689c3NkaFEZCsP9EZbueJ9Db6acORYtuU3f6N1zAZo+chV4Nrq5PYU5A4OdYBGc9E0bdu0H+2bdqStm7dDsdj0hUee1zWQtBAgTPVwKuSItB5jq2mtT+gE9tEW0Kl+Q+807YndOnB47UDIYWAMGqpfKIO9FnABzE9rfP4LX7jzhS9+8c7nP//5Ox988P5yxNZfPnUt8SNIwiB5fTdt3xXKnpI2i+oYP23NXCiaZuonPOfJmrfIog7Kow35Ri6v4OCkcWfto48+uvPVj75q/Oj5R77LxrpK39M2meNTb7SMbDvarInYqzSl2X9EryN2udl2uwmWbd4zCWddtdN1IHlDc+34Wqf2ZgZZ5AZx0Lx2i4a2THvG8fPP4dy/+zf/0l/6kX9gQ27h2w7u/+H/7u/6kKHAwO1VGN8CYgDfe6PBwe8VefEBNHg0uHuVwwLHIONqhTs1DEi/GC9qnDW+nbmf9UOrQcYV20xcBrJGqwakFhgWGSaCBmd0xeHLHTbuoGVgM4lTFh4WIQBZHezQUcZiZblCgImEfPR4knQyihet66ptJm8X0HxtX2VCbKV+mWSZiPZKBJ6unqzJB72Y6EDnWjhVL8epL1zMS/HZPuRID/X2laHQ/zihdAqH1kzo27xvow3ilJAPC4PqvB6BTnu5b3XQVqqukpycveDsmxPQ5bCoU6/8CNtnruuSp3wO8zYMoKewZB8h9hZJn7wnnPkn/3X+WVaoDYRHE7wF5p+wcPIClNXW2B2dG001eClrhDssPYmbeNdx0KKLjKQzf3xAdAVtdoKWXlAhb8m6lqN2EmPmcsaRx9KUwstRcLsKmQM4Wk2nzRA0wQqJBCqJLPOMPjsqws4v5vKygzh5OC2sKc0bR802DG3WIZscu4/+oj39PhvIPJo1B+fHjhuWDS99nacSM1aPsl5o+s6bDq8r1IUKuq5Wbnrq2HpQB7cZNkKLXdBdhYjwuuV2SFt4bdOavmyeuc/a4h9Jrw3Wr81B9eNu2fty0L7whc879I+rP36k+mb9c71pi+X4ZYz7X3G0zvtOkdaajBfaBB4cjqyPtEUqCWf0pq13GnPcz0bagfaYsWNbRSkG4vQ9vxOXf+nJ+83FrufITn9wx2yX0/q0iR1LO6LjEI393NGknboer3GrZosdsbOADuvxvBunmDzaTXq4w+c+YI/AKAHc8KRMbeR2ihzqaQL0aSycuojZljuf/NB/9p/9vf9vcm/h2w3u0cl5x4Gr2le566M0Q8De/6DHikZmHSUGaCZInAs7R8cAYkIxqEF0MEiZwCwAOAkMUIaXdQ+eA1AJPl6MsyCT3mgSTgx0oQe8bUx5B7TDQcepFwvoTJosWnkp1XWyrqEdvWeaySnBo1sfFnMm5UzEOmnF5bR544zNcPuwHI4jX3lt05ev5KzxN1wspsoD1iKAPAFn6u786m85bULXNcRW2mrKg7H9AqG5Qte1aet0VsoInZq8wdRqAzSXMkI5IpasazjzF//kvYvnGmjXz4JTjvtlsHAT/+K5sqH2ndj8wNvlFAUvZUGb8zX9Nd277Lvim+OEpkozW8sVlYdQyq+dEAHNk81049mGF7IoK52dpobT7p5nmnf8Nlrf2aJ8EKcrd9C0Vs0FZu/U+bUBh4mbzj/0qk12fuzV69LcgVtOnfSC1CF2J0+fNS9dF6ojbDtSL1rB7UGa9nEbTunQm5W4Aa5B0RZMCp3DrD29UMRGOx0OScue+FeC0QPAb15oWFNTHwDHoU5W300DcQqw23y07+hBOGsEPNCtO2WPH/rumu+wze+jdQ2tbtbzOsP0dfRzA4DxM+NGtOln0Wn/8b9L4DhRMV6QoQ+Qse7aRo5BcpAHEgdi/65DnFTC8COb/vc7bR89v/PVr35V4VfvvHj+3OssdID7UDZ6DZ/1cLUpbU+b0v7YP/neYxSvTbYLmP5wPR3mlRbLZx4R4tCV50DavvrREedy6/FaL96A6O/c/Tv/9r/97/3dybiFb0O4/71//Ds/7GD2QiDUyFLnZyBxq5X3M8jjr1k8+GfAdtD4KgDn51HfVchfW714kW+H8lwQx4i/v3r8lJ+oeCje/S5aJqVkzqrjfA3KOHyvnNFb9yAQm+GdAay8NRFklycIZZYf2SIzEU4JV03+BwTZxeTIwhHaLIZMMKkeOS4rko8o8cXBQawO0sLa2VvXtFHLw6nz3bRfrjjjOHoCik/N5faILbGdyWvn8lhEEBWdpJXvsm2HHTLXN/FusnkvYhw7EWBRFx7rc0PFTgMykHfUkZo0nbsutSWhmYSWciEKgtCY97DX5Ud4HT/zgDN+wkn3rrBwnT4h7RCArlh4Fy98Jy/tfI0FRGw5W0f7KumUJXJpw1LDoFFDb9JNYxk+BKK3fY5zjoDeCbWzMXqBM/SGP2PN6aPvzG8NQotMnP51nRfNBmtvW01F8sI/nKFMuaOaFElnnDJfZyNu2ht6+CJD9Mr3Zjp0pD2BB9CniiQ8oMlS1gbqnEd/RTk9zF3NY7eFaOjdtqM3VPL7HoAI3LfTHtIcOynjhCI+QtfJmPr5SLHbwcdBk7pCs7FOJ7b5USX/oVonTfYhiztGOCzQuy+Vv9Z0r//QvbHT++LFc//LAY+QsdtjQQcX7K+1XvvdLtnCWsYdot5JsxGW7+agBnLGw9Nv+rcOXfvqbBWzR4XHd0ppF8lk37Luj3HEcd7leKFLfeW1btbMokHl8PhfG8Zm6k6f2pHlzqDXyOwN6PVjVp54vMg7bLEpfQPAD5ztDwYUmu6N77r2Z0uI0yDU2TcuZDtU67Gn7KAv2sedA+5nOae+4ydbaH+N8X/t5//uf/6rVncL35Zw/w/80e/80ANAAy8DQaEmYP82hi8dsMB40DKYGIAzBsn3hBUdvybOlVbunt3zJPKXDTSYoGfw550HXY0xgaUDWb6zxuCDyLMZcg3OmYRMQE8k8cDHIlde0JPcNr3x4lenh7TlMtBxBqGR3C5cudWdx7Jmh442mCs0L5DMj5ERHf5YDrA2LIe0A+3BQkxVYgsT03fYqJiZglQDetori1ucMeQgvYuWNJueOpmmP5uCEouqDWwCyXdcYTcNl1vGLMa0Ebqm7I3KsrBPe9qC1NGArcggMkCMNMtf5EeHqYgUEDPJlq12O/CEm8quw8JJVyyc6euyd8FJkzGz8zyuruCzZFYnfCcqdyjK/7adZxtNAafBJMe8FYra4bWdS8bqU4X5GCiGxo7EVd8UMpaOugytzi4zrUOCjKvS+gsC5hm5I9OGY8QY0rJT7wJIob9w2jRWjcxxE1zIsI9kHtGwBojO6WUB9nR+MA8mXwFSoATQZzaB3/1iI533hliX7BQoHx7rPrDn6qXdfJeJ0OlNZRIhIei1RxGbPdbYFoWpCu0QhyVrVEOhwrYJ0qkn8z44814lOB28RI/TRgbroS9m52kI6yQXlch+JafO73/h3K11grU4L+MjC93I9p04O7as2bMeS0abuA6074zKEfKdNfJE56cuSnv973t4I993TbUPOW/JmLTC7lHoyXhN3zL+2s+uO3rEg8ODHtqRTnDfsjdMW7WNbAvOkdrqpZA7tOwT7F/UzY3nXiRJPKHbiBBEh0Jk28lHh+yCnHr4782kB/C4GluwHRu8Px2y4PHjX+4ev379i//WX/hL/2sz38K3Ldz/XjlsjJgMMgYUw24mN84ag3AGCOEa9JOvhAcUtPxBrnYa5zHwns+3QxmIyPeVCwNQNMioU6KoZOBERDaTB36uYpgoTINMojo1US2rLAPZ0DA57WSKJvMEipQVfEdrTRauipUpfV34WVTQ78VSaB4RecIL0VHAVi8Kqg8LXdpmCgXw+Y6j+GhVNmHiQenXYtYFP/ViEc1ELEbO9IfpY7sXQQB9o7ROW34eJDKtW8XuMdG5LuSjj7oMLzVNbdVeRJRv0XMYCEJkGrMKS2Gq0UGZ295x6j11H5tA8gH3Ex0qCO0u3zQWvfKu6U55J83C6SfHY+nSeep+V1j8WlBZADa5H47QNsgW28BnyU246kN+um6fTA9O5ICmtry0mc6OBxqf+jYcmUFnGSpn2USI7W7LhHb6qdeJjNUJe4clYxb5UylUW7zy0OGykcsxIXSxoqAMVYx5yrxljnjuurLiH97ICblPnkrwJms5atQFW9svhHCqDEpoLRudOuDpHKRu3djdNlAPraMX9qWmDyQ/F8LYiF7sMvmcGqeODhKfgiQpw1nggpcwa0XWr2LoolXH1K1Oaf5f8xM7LPkWfy6MWWd5EvLe++/5ywXvv/+BHTfqB/3HL1/4keIrvin58ThRrh/vBfPO2yN/o5Qf/cbpo22AOmG2c3QTrwPmi2TZazrnCbX+c1drOWkK7ZyRhv+1eAglD6RxOm4IqT7y0g4pox7uO/pcCA96eRUImS1nD6GPsNH7kPeiOEe0VR3I7j9n3xTQB3gcmC538ez0dy+TDvKpU/a79EOcXY0ztSkycxMh+wHycBTNMw7nm9ef/hs//5//wi+a4Ba+beH+P/kD3+E7bAaPuExsf9lgBrQXO4Wks8iwOAW8RPInyh58XRBw2HTl5t+8YUDl3YBHD/JDsL4ancnAQLbcQQYr9P2yAhODfCY/vKXptGAxxDgmKWUPmWwa5C7zRMoCVsgVZH6CZE0o0zTM5NibwJtlmyfY8IHLCRHuq1YERRb5y2ZJCg8LgdLDuxZ7tSntZv2jm2PxUK+i6keehQpspoCknVbReKMUHfwA8iwL9GKEDbVZMHRLqICYF78jz7qqUJCSg0dyqpPspVO6Uo+0I2OokHYOmH7sWnIEkKQs+ZVXLH15zjToMdu0DreuhFb3Sfsu/M1AeS7srA1umNAUSl/UaUp22zhvMDT+pAgcnoblXcmVHpnKb1n0JjyhbeuwCO3qh4abDvS4pp8nXYdMH0F0cE6e+E4cmUYTDn2bgj470Nk6LR7z9Rh6h0QTj45tX+sD6hQ+wx4jhKlb76zNvBQvdptOWMfJzoSQNPlqkTh4yPAcPvUIogbSoH2Q1C+yE3L4zprWCb/GwnohjJrRTej9fdcLOWSx5uJs+HGa1tnnPOLDUZBdvCby9NlTfzP02bP37HzxCBj1vOfM3bU4L9yVsgK3CescP/nxTLxg785lXYtNOCYn1M6ud24MhXZAZZ/vmBGe2DyFdWJcV/gFFuH2SR37uNXlQsqxCJuBOD/5ghd1op16wcFTJuSQz00H9iL2JO9LkumLesyO6hsBebR367jkCz3uKJfzhWOKHupFvr/YoTalnE5bbSQgTN3iyMp5+4ff9bt/77/85S9/+bKBb+HbDu7//j/yxQ+ZyQwCDwi6nHEx2EmfRSoefxw2FgCdGXRaeKDp5CPkDhm32hlUyGUQ+h8OGISKQ2+ditmBmMUdYBC++vjlmkRMnidPtHDwPF90HsTiZAFgMijiPL8bwJ046SCPCe3JymAXQtPHoUwaIDbEDhHAlkUBtOPmEvN2onHXzHq0kPldD+XFJtor9AD1wRbsB9byPAHgRVvl2TBcq9g0qwAyuoA4LvTVGTxiQJQnsxAB5Pt2u+2CZhamaaO0tfpQ5b6rab1t04A1Q68I2RclXqTA5K86LUjufFSv1NGb2vSxx4s+kZN6JkgbuF4XKD6FyGkbdME78azD1wtv67rEC/mit5nYTTgAXeGmuMMyTHjJP5GpP5B2STs7TcGUIa8siaeMPOtKxLKIVtuF1ZQZoQvVTbDLIR6exkOyaIqsD8YZW7ScaTnVBPhNO6j2jSMzvEIRRGbIF5Bnfg6XT9g4RGq4/pWUlXpepgWgQ5+/wekxVf5t3ptRSD4FDnRgF/Nq25o85grrkdck6WJOZlPf6xP0uSNH26RdCu1ntHRegHZeLHfyRAFyh6x6PP+tPzRx1lJGGjUs43Hy4vBwNwnHg1dWXmqt5Ye+WYfyMxzz6oraB/bImSchsp31xY9NtQbymgtO3XvvfXDn/fffdzy/1ZY1yuul15xZC5VOqDzWoDTsovWTByFrhOuqkx1T6jkOWp3U3mG0fQ7jIFMv6pSLfn7/M3fD8sU6OTkq9927uSmAsxQnLE9zMo6IoH/aHl3aE9iPkOu9QfmmZ/zgBkIPH0YLqJPHj4G+SSxtkvULzux30Y9M2oc7lITWLaSOCEce6TpscwfxT/0f/sz/+T+O9Fv4dob7v/f7vvAhg5FBcOd4HK9x6jy/BKwFiXc2Hj54lMnkkemhGtQgYpHwL/tLFnl8pZwBZRkqZ4DyF1c4Hx3E8AAM+CyaVu3J8zFfWODunCYTDgq36XGSRGiVyM3imIHshVS2PdIgZ1H0BPMkzSQGoLGjpcWIxckylO+zqxEDfNVinMVAB2V2nCQfGZajuBdebEKObQq2zixuLV8wegMonkA8blbrI4t2YdJn8wKsT4td2wzwVbx1Ui7HFUdSuq/tch3Mn0W0d0XJB9EYu3R2k4TH/a14x4RlmTAlJ79znSZM3H1re6sLOaDaFzkkzOfAUJkLkeE4MmjzyKOepbmEyCxg8zWUr3Zt+97OB2Nq6l95pb0JVtmoLs9pS1mvZZw6gNG2ZZJqnM8Km9+4SV12AjRnfZO3bWt+y1y4g2txB/20WdMuRaaw9ReetHZ+COlXYUJxDkZOZFle84TuG+RQlx7o0YcxqmESHsOUK4NxU+cQOYBa/CIke+mBb+xEp+2Ff9yu9hfrRRwIxb2p4yphR9aD3PlO/TafI6arnDpcOFKVBwnSjMqL4wKdyubIRXN4u65rtprXP7Irnm72ddg+VhzHh3qxpsWhyhfH4siwfubHyZ88fuQfSn+iNfSpLqLzA7nv3fnc5+KwnXeG2j++2B+5WTt7QRnHzHTLoQsdaxQNlDaNo+m69VvDU8fUM6HrRX3krPF0h3fNbP/UwQ6X4sthA30HLnfQfFGvmtI3RtYYxqLqYDvUdm43O0rQxvaO4zXSaGxB2+CSZjts3Ustd5w1aGgjO2xqi9Qv/agucDnxOo9vPvn0N/7rr7z8wV/6pV/Ky2+38G0N93/3H3j/Qyb+61eaEHJQGBQMvAyQDDYGll+yvffQA4xd1gOYwSQyTySH4tRAfPjwsSceV0uZpPndNX6xuQPOE24cLsWUxxVTJh2OGpMOZ400E4bf9WFym1foY+RgBHax0PvqTzZYvng74L0RaJFgscAWFt/ISX1BTyjR9u5a6hcKwAu2F6AsLnEaUrbsEg/gdqMtTMeEN5XL6mj6ynnyoAHhK8auyO6iRNzOzywk2GBQAE8Wmllk4AXLB43ol3xYhy9IMnFvKIdNrsAgQWmsC9orBBy3r3mZHzHpu7WpkAnYnkSG3HkGk2y6YukLlQeeRc4jTDLtiP3qT0LLGmJktv6MYzLKZ1D6rBNwmmewkJSj2ccQXZJB5w+pC/uH4YIeiG5C8HLcnGi5hIsndW549l0haVjNbLuc59JrSwIp1xEWmC/oy+VynJwZw3bOHIe39kBD6PPEZxwKGPLY7rlIHTTP0k9CaN2vCdfPSIAj23qdhzyQucs6MfNdCK1t0eG5NnZGZ2QS2iazqL88p8NvOVPrbavWQyGyYAO6ZsSRapgLTZBNmc18zRV4hOcdp64LLnd65pbXF9VQuqlnTMP5wUH4xI5anJa8QO86u02kQzR8c/TFyxe2AcDZxJHgHw+e8J7be+/5t9k+kKPGO29P/K5bL6Ck0fJUb80v1kL+RaHrL23hppeFBLQPayoXm3Hc8gSEcmzpnbRd5+QbWU+Vb2dK9cFR46c6eM+OPNrRfSseGoEw7YzzFecNPe5f7GSf8Jcm2LO6fh/6hABjwxVNN+80cYXpc+HUJ20xeyJ1xWkVku8xqTKQu5u0M/FTr+0XEC7H8/Unf/rf+Uv/7s+54Ba+7eH+d//eZx/65zrkpHD1wnBjcWT4gff8LhsLjQad4qwWHkCeOAwmIZMgK4MGIH9lwt0wrrS4msrv9DAwAd+2Fo8nIAsKk03oKyjLm5c8PdGyUHWgoyJ80kdqBnMGchZW/qyeScJXxjNRocuimQVBkxCHTRMK2ZZjblCLmvL4pWw7e7M4LBoWICYiE8sTDa6UcfbkckPMIi06Fidv+IIURSa2WbYyu7BBl42h7Z+29uJtJ7J30mSpdHth6wI59ADp2rOQHOhKNqEDnSxjQmc5HQTqZE51nW+bx147N+SZh3Kh22fLII4tMU6faX/nLcFgZAQghCb9EPbNYzphbCVraFuuswscASKDvLT52G/mDat+R5nbEWalF71CxAHRGWj5lruofBgoGoSulMDSNbBjgoOHiHlvQJMeIdj6rLpN+hrt8BA2DxkIWoY0QtnQXCBlRz0NRNqm0/YirOPjI4yTnlC0Ox+Ha9vfDXUhckc2/4/M/CBe5xuprhNx0QFua41F1gNstl4hcpadQhyPxrEnoSX44/VkZAQjwzwKWZfKA1vnP2uN57fn+Dy2W6i1cNaKrJeSDM+sC43HfubopKkTxK4rCtEYp401qo9EcdZ4ogBP6sTTkjg/OD58wYDfQcN2HAkeeT4T8k8HOGwgefwYOu1Dva1XoespjCO07975gpmCoQNcrnz/ar9osnaoVPWJs5b1OHVu/Sak3RWn/XBiPubumt+f5nFo/kIKOiS270gjk/al/bue1qF8LIcJtHOpddy2WCdyGJNIi41UwbKnrwHK29+tt/cNodMTMn6vy9HJt2zhtc51VzF39ajvPMZ98ebF6x/6+V/6pds/ef8dAnLY3vtQY8KPPrN4doFhAAWJqxRfI07MTJztPGnMsrgx4Bh4DHKuHpT2I1AGmejqhBGHCU7i/RP1OH4zOKWDaZBFBKdE9Gvy5gqHxYk7gzy6FKOvrq1TxLn9P894lfaE8K141Uc02IwcisU2p3m0i53jIKHP9go82dQemVxqj85XFcPXhcUivUjFsfOjx9LO3cToZlHLImlnTe3eTQRwO3hR6VVi7EC2FwLaRWEh9AdaD20anWiPhJwBdbtT7gvazPSJJ4ws9K87ljq8mWFHNyLXA/snVBlxUCdpmAa4gtrjcEhNbXLyqQe2pC6KDHXGADQRD2PLisrCjmULZJySL6NXWczzyWB62pYyAW2RsZD6W7qKrsPgyLyQHXC28k8MyUEk6JhbcBZPnMC8Or2NpdjlntfTN2f/rXDRKSTP4fSty6iSwhtkMga4W+a8oVl2Dm3oL0MQwiGle4+Q/JT7Y3rCsXnmjFF5xtoCer5mHdrr2tineOVtSBm2WRbaoZn83lk7MVzZRD1GGZ8zRlo/63Nocg8WjyHm1cytvByfdYf5XuQumF/RGKfD8qWrfFlzopdG82EbhpZ2lO5AQvI7py1bcehSJzknoiftfCF3gnDInuhC/AnvqPkLBfMlsJHd9SGyMjeps1tHQfunTq8E2wZaAjr31bwyg5m2f2S6fuw5n+ZO4OmUWg89NY2LvTyh8R02OW+0J3mUot9fSsPuRS8ZWjfY5+Io5e7W+zijfsTL06JZZ6UvfZq6IIG+d9+qPGMqZb1rb4THtEKlL8blILpp5/MCQU2TdnB9cVTFr3LA+9PrT3/43/q//bs/6oxb+B0B97/n93/uQ08kTVQ7aDPg7HgpzW+saah7YPtr1FpAMnkyETJlxAOvb2fnisS/zQa/ZHVx4eqH0FOFWSxggamzZnC2JoaSDFrLkowsQJmkzDGASeuXNedRLtMCHug9saULYDJ7YnBXTCG6MxHgkwWiD/A+gRZD1dELJwsoCyUl4qmz1qsh8rz4zeLTxZM6eaNDp9rE75zNjBV16gGdeLNBMEHrsGHSyBR2AafdsLWLQ/pLPLKdesMDjVF9Q1jbvIAqDk7TuQ1A8+LooG/abC2SIH2ttB/LUG5Z0zdjs+1wHbC/ixehpM/CyBkbV2JC6BMmHkxx24HwkrdpcHjQk0+AuG2IXd6Ex77oPHEYHEwogM5asIO2oI1OW4hPecGyp961C4nJTpuAdSAWHQdE10DemU8ywZwnhozBQDbdwlluRG91H3i2FXg6Oi4fGuLLMTKNxuNBh1mKLbnmHX0JbZTp3J/rPO2pj6ic9nlomduWZ52JO5z0iZ3za3yWtvyEx9Hy0LYcnbvMY342Y9pPhViH0VkDNFewn/lEudcJaEeWK+b6ZRwx1zy/uJPmeS4H7Ui/0gXpK6W9aZdn9HRdJe38KddnpzneSLPysBUbWjabfviVT71sr9ZzgNFPX3G3ByeGO058oSAXvVqTdfgR5Mf8fR6/5fbS64RtMH+AkPozPtoOnteyHbBe9VMcwLyq4nVn1r3Uj7VI9hI6nWZEEWPPj5qxWGV80YD/EMW2tQegX3XzX2bN+p11OWswDpTvrMlB4w7iBx984Me9PC3q+PE4UFikZq7PYMfMmt9Dnz7BWG24SiOvNw7go97oJk6FUrf08+pbhUD1ytF+/fru6x/6+Z//hds/ef8dBPf/4B/5XR+uX13WAGLg+/fXFNrx0eCxE+M7WTyi1ABSZgYhA5XBKz6uTrjy8kun+f0dFiovDEw0LQ4ddNxx8mRh4WYAaqB2A/Fi7iNyfYePyUi+dGkWmJ5BnbtPkdvJAR2DPk5X7GVx8IQaXQz4dZVGqrKVz8LADzl6McNZkyI4mFyZWOOw+WpoTyxos4hqgVC+J614vDhYr4RgF06PaFiQ4MUmT2AvHtiwr4ChYQFk4faVoMBt4sUtfcYikb6YdsaRnnR0+uQgEhSlvm6r6Qcdbg/XIYtkUGlstS1dOCORR+XUy1eK7p/Ia1vSH25zqGFwuweyMCUs2vGcfNvJwjz1cLlkp53Q1fEwuqYeyLC6kVM+22Va8iFwKacVtm1ugrZn7SkQO9NA9az2Hdv8kjqh26s2bbuWbQAbbM1TJNHJKO3Bd1m/QOwapIxjaEznzw59EF/tilxC2eo0NtNPLYvOVUdoW05cmq2HGJ9kGF3qjEBaMPMsYOJEASfFVUTP0jt2HOURn3jtKnpTLd/wms606h/mF+Nr+marLy9y3uanEr24IAFdN+LMkehYILrMJ+Zd5prn2IRrPXEe4660mZO8toFjl4tEZGVs+sKaPGhJp3FdCc8PRVhK4MMZZG2xHbaZemVdM4tC6ta7ToSMX1dX9nAB/vLlC/+OG/+AwGNI3nl78YL3j/NXT9B6vRIfP4OSNsVO1UsySLPGc3fJd5hoU1HYftpi2oiKuCqJJn/qrB5w23rtVn34wgF/+O4f+FU5Zd7fQG4suO/gikD3vexjrcYhpa7vPcvPmlDnvG82Tp7bCM5g+x/ELsAlois9ZR5bboOxQ9j1ihN1YS/zF+28d6Vv9jdYx7m1fm6gfPLjf+7f/At/wZm38DsG7v+xf/r3f+iXKzWY7P2vxUrOVgeRBo3vjinuyTODFeA32JhwOGt+7v+IryPn1jbuGQsDvCxCnljetJgwGnidAErnx14Th45HtLaHAY5tmsx2klQOMKG7yPGtMG/ilMmsOF0Z+B78WhyY6EwcgBqwWPANrPxFFHzUWWXUmb84UV1ZFJiFnXAsvl6AebQqmwBoXEccHYWk0eJFQjQgvOTRdnXWmIDY4Q3CNCyEs5iqLFjHEdqxQ23gPyZmAaE9lMdVZXmQ7aVNCmN36qxoQg61k/t7ELBtp97KY1GkXmovkRiQgd3ul8EuJF4Ipcy6JyzPNaxNFF63P4ve6EMvCpGjcha4tD+LXfSdej1uDzlG5x9pYapQWwiVQ+ZUDpoF2DL5IUn8swAbkBG7sgmljWKjxzg0xtR/23elv63GyRgaMYVeR/WdfNvObW/4EgfCrQyRrGxFKmvVY3R5U2t8bI7z0rR4z3yFzkN4FTTjItMt65hzWqbQuY6OvEM+ttimsdPMQo/9Af/enJEPvKKFd9qfEBn9xqf7Z/ItExmWA2/D0T9yQBOhWXNEg9e05DNeWVs7BjwfIAXUR3E6xvFo6PyU5RuRyUt+1hfmpe/CMdfhc/mUsb4MneVJleuggzYj5nVdvLmLp3nOOigZbZPUFcyazJfI/GhQc5A2hR7HAmftuRyj588/stP2XE4b/8+Js8SXxlhHqHd/k405jDGsgbUTfXbW7EhlDgPYk4vb1i81wT0j7jp6jcoaTfvTLnyJwE7j8+d23qgDsvl9OT/9mTHc+vmQzszR/cL/s2fP/OWK/sRJ1x7m9B5itKzOGgvkeW3HXvLcdpGZix0ubsdZU4hO+OkL7Ob3Sl/K0e03W7vvJs1dy9zssKMnXrH8z//j//Q//XVn3sLvGLj/J/7p7/3Q70LN4NXQ8oB7/ZpvCcm7l/PCgMERwAMzDaMdkFOVRVBcMxhxwpS5nDWQCWXpGtjoMasnWQY2jtZe1DSQGfxarAi9MLLJCZXIZBWuSQxKpBda1yGyfXUm9JIFCXr1cZlsYsGjfsQBxOAt+cpG+YQtgzULS+poR0lpIPZkYSEEXCeVUx8mOnEss81egKFFIXJVZ9UNu1Wkdk9722EaZw10HdQWOEld/LwY6HBdpR+6OFaVzUKBLfQZ/ZT2d1upDm7XqQf8bSsb47YkIiAb45wzG5x0XztsGjrhbTDxQGw6we00i5n7XfTupzEDG8invVvnOKpZtNLO4MiYvGI3dOeLDkBu2of0hYEGt8EBTtFviQiRTRDenmNLbYpOtw1x2kdtbadg2nxh63+g55PkIKsmaqolTQY6XA59QhcVJm520yVDMWcuOQMzXFxenaadM5CUcPhXnEOJyNQQcDlpUkSmDac8hRko0bVlkE98EsQc7xrgdqF9Wl+fCBOcQNFZ3DjGZJwHPRb0iRWCIUy+cKAyjDOP0leJu8D0c2GlPo8jkrlh2srBAovXnPN6QIL06Js4qclJXHnMU99ZY6573offoeM7b8mzebGXBGsPMnwhrvWm9F3LTc9hnpnrqgtG2FmTQ8HjT+6kPeeumpw1nDc7cPyROt/wl1xkMm97l8r6kWHbVYeur+w60o3DBuCE1Vnxb6lx0Q3P2EkcRIf1eO1N2/hCfPIZi6wZ/bP6vsjvMep+o13AtA20OJf+FqydtUfmwfasP9knsUOG2BZauGtvL/Kn1dccdbqZyhOb+8r1wDGTk8lvwvnRMuibI7lpkDbK3c+uJ+qpn/sz/5c/+2ci8BZ+J4Ectn/yQyanN2QGlfCT1288WV6+mL/heBWHgQGYAZ+Jf2IW0QxORPUOGKNTHOJDi2iV/lRXXlyN+KpBMrmLxoRgQELDQtQJTzl6KSPuiat8Jo5R+rZdSWOEeS0NttDy46NrsdIk8cSQLigx2pNIk4Q7bCwokRHwhK5Tqjh1BaCxw8bi65zo6wRb9BSYYCb6yKZdtHrYrjqLucKKM4kdhPC5HVg85h8jfLUnOOlix7SPZNcpW3egSOM8yLbUw5bZNNtNmWhxLOqUUoi5UGIDjzaWs7b+2zTlgdTNop2561uoXspPp8X5Lao9045ZNLl7C131iqZx0Rs5HI8jvzZV5XdjGxMNLqqNzU/mgpVUpLI4ZL3TIDb4TtrYbOeMcPLd9rLV34pUHv1XGtM5VB+PzRZ/gPWiB33U2/Wq/hKZ5P/H3r/G7LZl+V3Yu897ztmXc6qqq6q7qq/ptrsNMRLECEykSCQBAxEBJVEM+NI0F4ODEEKRP6Ao4kM2giRCiRVQrCQSkYLAUZQoUmxACgQE3TiYNm5CAwYauR0o7O6q7qo61309Z5+z8//9/mOs9by7qo0vfYnU73ze8a615hxzjDHHHGPMseaznuexa+vTnnP+b11bO1RshdcO3D68DoJTRi/fUp/L1tAn/5Wp9dOQrnMiQmkrF+O0H/+57jnol8fqpjco6mbaMMr6EqczhtSrnwWrRTjx4yfC+pZ1pcO/eFGO9SWu/S5KxcevcsJ5QJtNRWNbC2edl/Mo0LZIBz/8NjyQIaVYnJDSBa0XJuvosDF1krXdzRm5e/w2UBKVIfJCm37ssPUTopFBHYB3ynvqsH2hxY6ZyVqSCr4UnYQN6JfU9hm25x/xW6P8mDpvh/ITS0l4kvRs4oqcxNwmncTZjGGEpD3N9oc+u3ckg8fbhJGzsjc54p0bP6wx9YwWuaUW3fOYDt8LR/JFEoYc+J/j27nJ0XkMsIPGF7T3y3/54Bwxh5h/yo+w3R1sMrU7YSZdnzDuymHJAb1R54fgAMaesaB7xukx4+MrVNDr7rCxFtAXeUkU94aVCXn58pN/4I/+5L/z/y2T2/LrqVz/yF/yPQ9NEnCKHHkI1d21XNdw6swx7b4w8gRXagSNfgKqW8bz3FuCEYGFwEj4uaPBTrChnmCYguPsHQzPRcEMHGTBOepcXQApTbBeGripRxrkMHAOVMY6rjhA+nMk+PV39Bo42reJCR+f7p3N6TB1vZFjFl3ODaIE3LQtUM4FtPK5CHOOOOqF+By6OHbODSB5UddxTyADEbrIkHNwoMfzhj44G31vcPJuFb1Gv8isvPmPbpVh5DgSiAQAzxVqSk6RWdzAtsH7XLhKU5zZPVhcRKHHUhzRpiDTzcJ4+sp5aKAzLi6PG0yVV5l73KBb1M4N53bk//afOdjEQM1E730mqDLRQ56WU04Xek+Gz6B43Os5nnNNIou8vO0x8qaeNu2S13T0mvEFx3Zh2v2LAKBW6qnbOa3dNPEbWlAFRyidtOipZ/vgenETPNjAefu37HEK/eeUcgPLNvoeUgdu9rc3eCB5bB3HItCLo82O90zWm7RlEM7fARdcmOnVbetOSZjyG/20a1tu4MWjxj+/zTFQ31TEyp9/h45tSZEUMa/JRP078XVuyIyvE2N3ZwY/q7/PMTSUM2LS3/a0maBse7nJiyhkGSFGzAtBE/+CZ6KR2NeYwZiCaDN6qx2iR8swgR+4TVBW9u4GEatNqCYOgY9d+1zzG/zqQR+oZxzEXBOc9HdHyb4kPx0P5yaCSdSeuHPHz2adOJW7ciw4Lw4R2eNP+GF4sltGsgbw4QF8Ei0xU8Yv5HuTLwLuByr4BOy+FdobQ3yzu2oIh96YN7+U192wzmN3xbpu+JgNc+V4RtfIObrhJxs3wSPhdGwkwtaTuHUTgYKtK1/G0bd0eczo5U///n/qD/xPRLgtv+7K9fd83+ce9k6pRnjpCLE1jZuwTxzFALnbrMnnFQe5Q+LAzhPbxzEsjNygQn/voJJ4ERhyfBH6fhAgBqnjxBFY0PwVBRO2PjdHUMOYcZImOzgiS08dAN4bvJUGb03Br3TY4EJbIACRTIIfAMngE0hX232mgHrlruPhXMgokohdPCLM1ac5SCP1jgR/HgF0bqTKwfFFRp6bsC5ILzN2xu9bvhkr2iWQyjv1AOfg80cn9T60SG75iD3BBz3Qhm7ZLeiiAk2lUQ9AE6zeqfHllRyPxHNwKeKGrrpmHKHl3STzlaDIDgO04N3fUYR+F6smAkjUrpYj60H+OVXqOR54PVd3suYif9AemUzU4BddLZ+W6id/lqVj8AY3/TlaGM/oGF1xDR3moMf8hw7EaBs+0GTqOeefPKaeI3I1WWP3kzty5mkTtupmC7JKY8ambV+HzzBgPo45EVWBRgb6dNeQ7xirPlbG0ji+iDbQV2UHr19LkTr0AkH+Mkee7nX/eaweCy17zFmH0fP5176t7Q1Nx+NJiu0cFcguoreW0rFSbMuLMfp8bMCfpsOHU7BL5306l1bwc1RP6MG2znFluICRqTa6Oigu503MsP2JY5y/DLggYzt9VlWeC+g2L+VKPz8wxAJsTOEnjXjui2SE3aOnV89zZLHvTVr9/owBoaEMUz9w2rrc/d+CpjsmZGIkTepax4Fz6Jo8QDf0O5GhM3a4/pw/OzVRHFhZGJtrBOOq7CZNmQzo+Ezzm/M885t3rYOOj9ekj78z/ZxPcpKQsau0dHhnpz9Gr458hydtyBsefe7u1I/P+DkuRojs5c1XjpCgsVPG76L6fWqJmdiEN78ZnDipf/BWf+CeX2l4K+f8cgPJkevY6A1dkUyx6/f4yZOrR08eJ5l86hh8J8p1k+QLObGTrlMAslPv40WZZ5I1f10iwKd/3S3MeMQN3sfE8vDEx0nWkJ9EEvsnnsQEf9+/9ZM/+ScY8W359Veuv/Tdbz9sICFwsKvVQACQnB3ZSAy9zt9FMN4RFJycBCB3KtwFxAEwKh0bww3waSD7Tp3BDuo4Vxyni093ImjzbcE4NR8awLkaoAak021vkgaCi4Et/YpDsGbB6gJM1GkgTR0LaII9OA0wORn+TRYJtBOMDNB9eBjnZoFxgc3iwTG9A7zC05fMBIITCqP/8gcBfoy/d6PdwUN2F8/o9BhfiVXmoy+yjKzomu9AyvjhWJ3xdsHqdqSBd/BXvyQR6lm9MX/0XuzBRxbGmvPVqckadHOOpCz6fTi7+MiojgJLp8eAJwGY7MByUYzLkjYqp+HQKDxG/tf2rdeDVwk7j5wN+W3flzpMcSwZR5NlxpQOsE27Y+A1/CkHjdRZfyQ2qG77zHnkarKGnmd3LfKqe/XZMe24KE2costNukCyINeA+O1DM3jgmxy6k9C5dAzDqwsuM0VXdF19X/ra/iTZyoCeZZDS/3tMm4fB4+XxaJlzUPK/JxMyom/F71i2L+24iHS4pkzXLUXLOBhn9MnzRyxYnNfn66fM6YF7Ab2GEH8d//I78Bj/JijKM7DnCHLMwbZt/85tb1yAmXP1G9AvZg5SpBJlIDPvWCj7+D4Jxu7iMJ4mI42dnHd3aROaJgNLUyn5G4E5ULS04BkbcwSoxY1NJKCdY5OsNE3fU3c90gYNmC0dfUgagTkvffrUR6+v2bkiwc6czfjwOWJe4zsP2ZPssEvXcYaMNGh314oEB/xjDMjQG2UMrNfwbT8GAB9shHjenbN+EK4fHJjHKSIfyZtvkz54kITtLb/GY7/snfnISORT/XWMPlMXmf0EKgll1svuMvKu1CaVOxZiO0d8YD7gkevd1WQXDrzqv3yO3dPYR4biOO5G5k3W2A2Mz/7smw8e/EO3P/L+67dcf/G73npIQOAOAsNxN2qcLO5nsnUucDgFga5GzfeXkQTttjJOgIMeBmu/GGCMsk7X4FmnDnBMEKQOvAam863ZBq1A6g1W0Io108/kKf12AaZNGQk2abfoxxNIXNz6Ux84l7KkDcdAfhayVPV7fuCVo4ELPbD4pl26qcMJ4eUxbAwbCJM2TnTS0QFEdcTIuHdpu83f8US26cfBBM7A18WY/uowbejKhC3y8ssTOnvo8m3eBgDGP2JcJjubrKmDNGYaR+7iBzl9mAfkSH34rV6PZC2oaNX5H5k3sG/P6rpj6JhShoWFsXidfzbnenY4jlcu0f3OD3I7Bm2SRAMGQ2MO4AKcl//IM+0QZRwGU+xpxgQGuMc4XJBrV62DlgQCpbuLtbJwzTkyslggJ0nbYduVFzoUxodtwNd+APxqViMrsOMp0KRM0FQX1ck+a2g9tOZ8CTFm6DAW5WMxCyDvnRz9xDWQdscJX3STvv4eZwpjhHntsnrKv0Mmz7hmnAFsK1zl2wUPupK6wLtJS0qeto4axoEuz+8AY4ehY+PmBB/m3PkIqIPtL7nqYGlVB8UzEZydZvTSJHf6eV58aDUJ4Bmi3T2dhCDXd7PA+4wWdc5Lcbihwkf7Ni7JWGPLiCRPvz4ii/F+OSvMsY0+J9YkjS/N3d0Y33IzBh7KrNwZj2P2CPnqZ5OFxu0mOo1DTZiMpwo1umLsgWPc0QGt0LOxWNYctI/+laMQnaKPY/xNkugDX5MXZSDGIycUkB2dzzssyEbskbyTUoDTyEe1RdGG//pF5uFYl6Jn9CtoR2eixpFn1pgv+lIYV5Mv1pQm1uiNeM08dEdwfud69LhJHX247tqFF7RwZCydA2AqKrx6lA990shYjqTzLnrkhiB+e3XnH//H/ol/4vZH3n8dl+svffkzDzEaHN6dMu6MYiw4IYb0ycdd5Lh2sYhx89ZEv1B3H+ysQ9AXX6ozFjDkXfRrpASFLjwNoA08tMDHZA0nOJK+OoVOnGv9FKfNQfngYTsOngAuTRzcv8PBu3D2QwtNTpGpwZwkiPbjLic46zg4ss5C4M11g0WJe72QMdGmTC9xWuQdR2QcLDKpw+nRzwZS+OYfoxEgvWOgDTlw5FS7UG+CSfuhn9Gz9IIHEQLv0kHXm+DKBdb8C86OKdj0nLbqAd7Iac6SAp6L2dC137eF4m5ZfvKkTBOLe2u6LCyOC0lgZVf+4fktZfsgK/2G+OQf/qv+O68NijRQKu8xlrlWdsisnHlxejl2+0y/2vNA6jguHWlBAzlnnOfcMLYcnX+KAp8H+nCei+VDv/LpnLYubZxHTwdfeqUzR/2WZIIFlOdMY0N3chOy8kNf3U2iDG+qbcsfPMBV5qGfmuGDXJyHTOCc0xbmgbbehCzM+KFr39LoDiHjw85r60Lkpk7aa5s50meTY3zjkM1j/cikVp4naFPQdyG8aV+Ly3g7l8jRRzbwuyZjs5hyTVtkNEmYvvZXZyiA2JYXNpdzZQ0tfneThA1gjBR0f9oxesQXWOjbBqweGSelSUB1Qow5YqUx7JwL+u6XzjZWpjF/B0JK5yL0c2SOjpf1aQ+OY0GWCmUd0D7IFn0BM3erWwaxcrozFxmIj/QufThVTscRHPlYK5pnc2VxDMGh0P/0j/I/kh5g1iifaUPvOdJWX31Fj9C9UAw8K1dlV7ZAeaOHs32Btl1zYDCYI+6pN9spaYAG19gkNwJ+QjVHxhLf/tprb775Yz/xEz9x+yPvv47L9ff9wBcecjfElwTyu3AP7j+Igbyh03/slnU/Nt07ljH2AI6JqRGscAgNK4aGE5IQ+UClO2XtX4PESPOKIXNX3Oeq1qmvvTPkzoW7zAaUOoZBmiC0SZx1cZAJTgao4WGQJaAhXT0i7lHe9D/e/jWhSp8gsdhR6lDBDT3K3rGhD4DzLnIJDOmzCZSLxXWYpa93t3vnNbIfvwWHnNQjDGV8Fc6OkfrohtypAYyEjb6fGIzg7918dE07P9Xig8zyqrO33/RHVoKGMs8dfORoMASnAY4PeyhK6pQZWcXZwFK6BkSPG5xL14FwRPYcWyc5+XikItV8UpfiNYW6/BMv/zonkJkbhMM+ygu8LZd90BE6ULcB0fJv9e5NhPrv2OEJvdUNclAYayr4O+qklQrsgXlHHqDV0AAffYxeRk8lsGMTXfq9CSjoR+KmBGeT48NGUsmp/Ubn9Fl9wIcxcF09BcJfmXilnmStSUeTHxI2Fyrnq7a3837MOXQPOPnqX9AHJ6/agxd04u84HnYy/RnvJpv6vzTbTn13qPqJOGQlPihjZFof7/yWtviMDZAW42/it/qlDdqV/wSTNXnQzjF90Z86zLVjxd8ii2+pseB3p49dm3smAtzc7ie2G0OQ0be/Ym8clTlAYbybRPRrJnir6+yrrpEPuUPTmGPcQUZkqw7BRw/uNPLs1Ec89M7zcMTcPjO3X4vEdPAftfUGkjhTPeYQqH2pU+YztHdenOu9njm1SCx2YseRO+A8Lr7zEHm9nvjCf/nW5jhPT+eYaUYI9LVzDdhr6Cskf8TKGUfHItpBS77RE7pmF5T1bZM2Ezbm8U3mODe94VWdBaJPRMR+tNPQELTfyKjtoqPysB7ZkCzydEzIO/obu9MXHQNtEyaRNxd7Xr6B1BnjL25YpHHn6vf/E/+L/+Xtj7z/Oi/XP/Qbv/ywQaTBZxeiPmvFJ37Y6bg+fkfuLpDEDSPCirgTYJsZI+MaZ/tot4zjCDjE4VEacwwWY8boxyGgj/H6fAN9dOQUjTn/cm3gwznj7EtHnCm7wNW422INeLlOiFA2kkien2Dbmj67yOpQdmpSw7ELTR2HwI4jynf6KD998bqUBpvK6MIL7khpgEQiZV8Hnra2+H+d2/rQcWs+chMYupD1jotyJGtHcO5rWJaOkOa0H/K11TGwoEGbSoN56FXXVAAlIX6Ou/guOHb+gnQJ8HDMQs9XLtoujxSaly/9lS3jVPfaSBe1s4QYtJF5YQJmW8usb0GcOMpTgfNX+eFnmQNtDNZ6xkfJUTl2zmkLyA7hRUFH1HO1iVr4K2f1QAHHREL9Da1XSvWG7O3EeLogVhfqPv0YQxeU+tG2pdV+TYYiM3qM7ZCYAJ23U3/90Er9Dvnwz9p7jyxW0j3qFErcPbfYL5crx/RB7hsJm/S68JmIpM5FiliEjQfoC1n9Prrg2sQz4A4ESVf0uLtxjNOFOuf1E2B0xhgimPMH0Bf7sn/7Or8XMnMkWUIWcee4SWIfH2kfxrvF3ZoAetp5IQFlx8Rkj90dYuYka8UrP/kgT3iZRKbvjXkYXljFYc85WpgPaMxYtLGVL/3pA34ugjoTNjZJ8qUc8hnIa+d3sNsfPzPmTOcU2otHnxNfrdgFOyO+N8YTu4w1xvS05Zw61h0evDfh5aZavG3vjZc3X6xPxL+5ORZnaMl39GDMZM5m7tgh9UYgAnoD/zyJbpJdaJ19O/7LcYB/6IIjLQw/OnAeBqizPfxdW9rBuj3mLMf6GtUU9Z8X+PrEgP1evnz24uq1v/2P/bE/9qzYt+XXa7nz1/1NvyXxsA9GblCkfJKEi98Ojcno+CR0fLCAIMizLyQ1OA5OQACiHw+IkgzxCSh/V24SNmhomBpzskQDygQmFpBc00BfvqUaJyBgboEGd5F+ZDo06MvdEk5IsMdv3NUL3jrLHg1Y4KQj8rK79vTpc527gZSEM2NDluDifH5yK7jQIMCbyEbO+mec8pJHwJ2r8BaiMwr1lrRB89xp3OouyC7k8yJC1FkrB30ISGFg0EHPvg2TQA+t6vgjg1UTAiDEYQ1/gKgzRdZUZUwuDCxaATDKL3oOT/TNp1lXNokGMlrnZRddAhJl+S4nx54KaQY4oiMQkGHHbv20MR70R2EeDK6MNcD1hTot8EC+6rxB/AyYlY8j87wB/+D1MsTS32QNfSsvf8zdRf2Mz0Qwhblx7KEL/51zkiowV27nEPmkeY4TJGWLLZF0sKBsUOYTiMgPHjQZz9KHEHgmCcpw9lv5vQ6o4+BLJ/PJOWNVNpOAzHfQMrtXH734WFvX3gP0CRVfjBFijjznS58jONINcGNiKsAfCaBAn1BBLvoGw345b4J8tncMbT8SDWRMvc86sWBHLq7v3uvuvotu8NEN7wJor8iJPNDjfJLR3tTgR6GjLnCJyMI8CtUlBT6r//oUjyIg3yVuIDwAeJ26b0LUWICdNb4A6y8c1YP1xKQ+z6XdTgk5efvcWmIwn5Z058znVDufzi92Heg8pF/4nwu9GshYFrcy1abaB1kbM3pEMfRljAvSYs5CTnzpjB/NGNEn7eiCMV7GdOyVpJTYxZjBWf1uWX3IQ7kqE2UO9muBJ7bdMYHo+OwzYwgu8fre/Xu+Y/TZt9+eDxWcu6HITNx89vzp1aNHj/2yX3bYpAmVjNkC/TlqVwH5BbQ9v1S+7yShW8a2cjAg5Ub00CNClBbk+Le4nFopKlOHTqrH0eWd63/qn/mDf/D3iXxbfl2XO3/T3/LXvMTgniTJwvh0Wh01idqdLCx84se7lBh7jgQvAnJN7SpO0F0fjHW/SJGfBYEWd+0YYe9w6dTAJA+MkaAwgQF6fq9PFg4uqNNJUo9z9K4sC1gMGwfHAXsnnuQlWH7xYHBOp4vzEjTk0+e9CHp+bDyJDnjQoV06OerMqd/kj6LzpB1ZG0zGeVO/xbcZg+9uSJRjnzja4eBpgyZvlW6hfgFZeDFYx52XyRM6DG2u2dp/8IDFClmir9Dkt/vQi4EXCB0LukZxR+BuoKOSYI7uX/f5iBlzFjcCuXom8OR4g+YEF+RgUd07d3ZhbM6/DTryTaHOt4ehG/7BcFEBgTaDrgDtyIeMAQq0N1kzKZ9xKAt6QhKCIDwirw//5kiSCX8XZBeB4AyPlUVdS4I5hA5BHvvrWGs36e/iOosMdpu2XZw5IlEXwFnc0+4iFX2KF3CcgGOEadiGbm0uY8uRPrWTUw/QBbSZ0E+DstBPvQcOOXLsdc+RS70wZvQCX+RJ25GwXYdflrkmBeyGc4Py8dWdDLOyQ7s+2blD8PHH0dnxZbIXQFGPJm3Fg965Azg0gqy8nDMOxgDM2ACQ3EFBv9EL/blhuc/vO5KwBYf5Zie/+q+claO6ZgeFmNJPZZOwNfH7Fp6hTUfa0Xd9OfSw6RTHMX1MYIYL40AfJt4BYwIwc90xj78kHqALOtGbOWJ8JGPIeegq+NgM88KHk7i55CeLNnElHnQ+ln9lwpa6A1gdg2sijo3mnBtJ7Amb0CYD0MIHTTBnrMf8QxcfYLwZIwyRuX0C6JtrpQHQUeSf2LD6rd5KU7ngnf4U5OdxDPhQHN/Qkt9Be1Waf/RXlva31rq24fPEDBL7tx48MGHDbnyLfWSDDvaAfvg5LfTcpBmilXMLtCnUMBYKNdjcJmp+p1r0uvqkCziVPyU0S2HpgrPAZY7pi5prA9Ed9gK/O3defPryzm/6v/7hP/yft+9t+fVc7vwNf/NvfYnhfvDhI3dsMBKSgvt3czfLe/0kagki3nXEoDTBnPpcAHctr3dBZecKGu6ufRQHiEFjeLstTdAmMGGcBqfUs3jAj4DiIpWAwhFDXtOmaNg6MyKcfVnAmrBd6Xwkbe4U5ppACc4bbxAQruugacfJ+P4beUQOxiUuToKDpJCsnUGFINSgYqAKtB8BpbK1vsGC4LwLK3ohQDX5imzhbVAa3qVPgAgd/vHHeQgjL4sRuDhx54QvdIzO0s8k0GfxurOkjqALzcjaINuCfnc86JvA7rePG8SaiEIPHBfooWUAIsCT7OQcmb1r3jGOvsDNvzmy8FUnJEksfl30V98NtuCeCdvwC8jDeeuNAOfl0YC6OOiNcxdXEpMJmGlwcWBc4CyPXYRdqACIRke+0qe6Z9GZRXyAOvrSJ/+KA36KY4v+bQ8f+gppB8VkkSRgjjDBjhiTD6/PGOkDRcbY55Lmzj02De10rlzo/EI2bfbiGhzlCj79SMigx1hZ2Ddh41PPHVcXHHcXgo9Fu1g7vtouvqD9qDeqO/7ihf/gVyPOkK/V86FTZUU/N2XHN22HRuZjEzlYrW2YlOyuDTrQX7nuOcgmWvjZi+44U0l/vn2+80Ncqf0zB/X7JkibMGgXjBW+uWZM4O8YOFLOL17u+Fhc9Xv8Cf2GZv26Y1E7+cMe1CWyBkjCqv/aJjTRJUf9O23urgU2YYOQCVBkbgzsbu1+Vx0fwqAQgx8/eezjKeWJDwTQkfxHDmwtdd705FofsiB7/qOvGYcFHXno+NVZXsa/1CjX6NQYBJr/qgd791L6JnLMYYrrQwq8pH5B204cKMpT+kuzCWRpsrmALgR26DMGuw49/pB1/Q29whOZm1z3pssxO87K5PUctRP0maM+on7ru353HPOK76V/ZW0ssZRkyp6Ed5r0q8jqTXHmFfzQ/YP/0r/x4z82iLfl13m589/8bX/lS5KJDz740IQN42Zn460HbCU/uHqDB3BjcJQxdw2bLyV88PZbXVDjUOzQvffee24vk3hhbOwK+YGEcRoCBIZOm4aZvgSEBqb5Ul0CR3A09hwxeHC7IAE4zARDaGQRyoV3Sf6GHQ4YIXlY10TRO5XcrYc2P6ECbbwVPzxgYhR4FAMFDSnlUyfFIYFc2QbOeafZZMadE/hGXvrQRh/GxyKMHAQIxuS4ogNwGYNylbC62GcIoYMT84k0FjYGiC59xgNgAMET0nwEy/xBEP4N9t3tZGF5w2/OTmAKXaTvl4OOIuCRQgB9wWKhzA2mJmzoFrk3CME3ZeeLxdrglT7qbOrV5dCmC4FY3Q1Q1i6qw9EN8mEP4gRCgkDPNUGzC8/JQ72ObGfC1uB6zlcKogTWntAFet4FGBqU1Z/6GR6A9fK+addD1jp5AuVYm834SNa0lfiGOzTpi1xN2M6dL+Z3x+VCgnyMb2SFFlD/mIQtY2VRlkaOjBa+PBd1+ERsRD2g1wFMBr1ukU7mfr/gk3mlmKhFN9qSx1nU84ImOq7OQlf9zpzMgiiM3CxM0KtfS95STtOXsSFvrtWF9a/5PBjPz3ozGFmxVXwce1UO9K/c6JD5qX01oeoc9poxn3Yoj7StToHFx55q0/gmEnZH2PmIbvvcHP02CUHmsYEAsi2sXWE/XHMe5IJ9K78xLeOjqKvogjlcvsD5+ADzyrsdz64ePXpkXKTvjqtzWn6OY86PusD6sUUdMfbRQWunlCZ2YWxPjUlH5EFG+q3/ra7sP7rMn3YJ7RDSbjhSR1FvuW78oKL9pS39M8Yqg0hnjEIv61envieOYbehAS/1KZw3ito0gIx0gM6Mvv8pjD9+Am/sIjokxvOluuyKuqMZ2eURfusjUEBuB8RVzuGlDQV8GzkAxifPX/yV/+of/+M/LeJt+XVf7vw1/43f/BJjNtHKEaPC4P0EVIz+Dk7ykuDVhcbFPgvN/Qf9EAJGRkDASD94/4MYKs8DvJAGP/PhXV/6YZSfTjBokMkiY2CbZ1HStgsvO2EEGoNHnAEH4jtzoIOHNEDEuUOTb6WORxigNmHDsXS8BDDoR/zQ7yKIHNdvEEwJJg2WfHkjNAmGOhJ/eItYvca30A93utwpGyQIJIfTVT/VGwsoySjBogs+vBe41jnVZ3e64Iuc8qcQu8JHAowoB8UIT54tNEDCH1CE3p1vcuk2nN0rp0EzFNCHc/hmeSMHiC5AdBgdQIs+LvoEnugPWizS2AWyc24wR7IKUV4JtC4GAT4pR9Ci/RibpYGUwpFT2oEueuiwsnQMLLrgl87WwwN9sBBRjkAbQC7k2WSNI/NVKjNzEQlax3wE9q1K7AGWjiNzzxF9H/xnMVK2nKMzwJJ+tiEf8pcbzByXfKJ/Fll8xZuF4PmpP+zMRPl8uw9BmVvHFrnqQ8jMAhO5oRG6lE202J15wc4SvcHF1mZntYkS40hj6PehZ6CFcZOk8ZzbJm2MBzngDz8TxtgAj06s76jXmf/jbbxK4BhN8kbHfcsbO+qYLlRn4Vpdp50L6tEl8466GDv+dp2bSmabudl56i45iVXxdahLmgF02br0jcz6UmuOOeKoLUU+CuMpj9p5aS+9xjPOqUvjIe/qAfS1J/W5OMiZ6/o1NCuJ/5E5L2ivjdKCTXNzTLysThhHefn4R2Ii7yg0RoQSYuXAuxDgeMM0+gGQS3u1rfo6x7bjOm2Ec0RFD+BDAz2ZAJFQZpJgaxt86Du0tD0mcait3FxiCxQ0VlkqJ4X+zonzQsJWH9XHkAMZ8nKTIfWptS+2sDLC+7gxY45nHVrbtG3BcfRmwfUJeaK/laU3xjOOILEb6i8h8DuoJm0vtN+OmaMzad/VO91pwxe8Ccmaxrp5587Lf/lf+aP/zt8ss9tyW1Kuv/hdn324779bkjXEhgxI3OHzPBrJEG9xEhRxEgwZg8OR6Mui7g7X8UwVb4fe0fBM+jDsENVhwqK7BHWSDfQAdHEm8KDjApl+LGw8j8BunSIOLYqJUfqQ3LnTkTquu4PRD0gwIAI3fXDIvnVQXnjZZUKh4xJwkBFwYTuDdZ3/DFA6HDzzOsYUgBaFIAXuvv1k8pNx6bbDhyNOTZ9DBoJHxuYOHG3Dn758QoqxRhh5UGg/+Jb1IV/+jiKPzI0Bb/hRvLtNoe5yDB1zxwshA87SGBxeOVH3W5wjeHORNkDcQPtVzxwLJ1+SibZVNhdTBzEcLsZnQsOc5JykdmnsnO1idSxalwU6yzfz0ODdBZG6g3/ol1ftcemc9HZcnf+cWReEQE8BcEqTCw65Xj6z6JFobEKwfHlRlIG5ANfattOsrlNvMhAbM2HL0cQFXjPn+EMXuy58AG+j1a/PtspVu1heVOi7lzBj1o490j99Q0OZ6cdx5nBfpYXO0IkoIDkWjymnvlJS17HTu0cTsviBP802CX16DPryyQV0eOWovqbstXShha5G53Q8eKdIb3BN/hmP/XrdefvEBbtfrvr8+JLs58/5ZvzuuDC3l3Gg83bKtNdC2KNL7NG30BP//IRpjshGTOFG+9EHH1x9+OGHVx/m+MH771998OEHV49y/eQxP56e+D0xnHjeH2nv7i12gk2HWTgHMibPB1RdgKk02VAdF7hoWD3kGOAaleF6TcLRIX3Qden57QAXdiKO9C74jU0wRucgzXsdM2s/YG2NRsscIxM70+p6dL7+30/Dglna8KoM03vGvtB4iJ2EZnTlOx+ZY+busOlAb6iJl1kPM9+dd/R8rmPg55/ANfV+nUhoMpcU9OMuW+DOy9d+75/6uZ+7fXbtthzl+gtf/MxDnQ0jjnHmTOdjwWgwrEPvHTF35wR3gtRHuYPYr/DYnRgXtfTHkdyWzpECXU16HEAn03ZP3kJeGDC0SieJX/jy9iyLA3ftGrgOmAFkcac/Tnka/bxFkMSMBSaEHQOIBr+0gQPvDdYI08Uri9As2iSKHF18Rlbwt6zMOjUBbQJJsAV46pgznl1ISTIMFOG1C+R04F//5xq6W6DjApG+DUAbaCvHysA5fYPd9qKkUFl6K3fxzkSwSVtqbOpiZlChzQWxfRkj+nORlidEodwCb3BZfChYVWWsftBzF/jS2IRtaatD6dG/OrwsxU2LzW0XB7ntC43iKgt6S3vlaV8RmIPh55wjC/VBkOP0oRv0DxrUxTb1m5xXbsbCjswke6OQ0qnM0EU2+LKqdTEAt3jV9yu7UvQZHAt0etJ+yBJU5oekATvbH+XG1ni7hv48A9adNd4SZf4A+JdHoaJZx0n+kMMxwI8+2KtzVlGQgtf22Xk8XsGZ0fWtI+XNNX2HBwNQv8Qc5orxR7c0tf8kMjkvJa65qXuRRIS3n7pA4l/MNfRob0JVG9bGiWfUaevg1LapZzezMWTqBPwWINGJPkl4xo/BLf4pr7Q9lo9zk9cxZq8rvzpiXrTV2s4mIHskthFDiVfcZPJMsd/dlnpk4xGWp0+fJDF7PLtpyAWMv0YGeFaP+T+6bDn1u/O/1x7zom6/R+1Ve+kcL+70yz+T+MAmHZucnYla20pz6A0v+jv+gfKc/knuS6cxWhpD57C7PQZaagOM1X7B3X694Txl4ijflWPGc9AOFUJK205ZLvsAzLsbGKyHAeyI8ckncMiNDEiGvZj48aED1qdDPz/1r/7xn/pHg3JbbstRrr/zOz/7UGNkIQls4Gzi1bdK2F7ebVreViGgsDj4tRIJWg1U4xwEpqGnUcYIDVypXqOmNJhOP0MYlUCfNyAoco5DkrDxzeB0xRmWJwUelLOudygrL7KWf8G3crJwrXP1DrHPt6wjkaRtYmfClpd6Eb+BDuc6QKeNW+a8o0P08vOuLOAdLeNKMKX+ckejerns1+PUqIfEHvlLDxqOldGuLEtnJWg3uvubsGIGBsckKS90T3BHRu8A5ZdD2uBHvQvcjp1AN3PLuF10pwy7QF9eTIGnAZJAZ1LD+Hs82zuGDZJSGj1wWbk7jh6DYbADL8fUOxdDB5TV57FoUrY9vJs0z1yknuJiPuMVUsf/2kqOwNILqI8Zj2PKNbK0eXjKLwLBm/EFVlbGKy47R9Cmd/BtG7kcrzTonzrOA8qWzu7yaF8kbE0m/OJWWDM+forJG5AZq/QDQwfRlAsRbasuKv/KE3DeQZ5xTakNltYl5F9aM7Lo7kjG6EC17TZrz7sL7pe+5kg7r1olrxyDL+RF8tSErTeO3Bgh1s4Nuux3enXXkSSnyUzlAEzMxi8B7X3quW4CPBA8jvahfRJM5w6eHcrBv27Hv5bFo3hTwRdWM5fYocfYEfOThJp5d4FP/Nm3zvvp2L4d+vFHTdae8tbb0z437FfxhD4smT3osXvqTv34q3PEK0eTKG0X3tQhV9vBayysvZDs1BbHDsQb/IDzn6SK2MvNvTEUuzv6z3ik2XcNjjEPzR5T59jLWxpcD5362U2o7O0LXX2LsSBf1E3dIRN+EDrKDa8ceS54dXNDDx5LZ9ug5XjgqzxDC8QU7MLHc2ZtJGYgoxseIwPn1KWX7WsvyFA5Q//1q3/oP/vqL/6MRG/LbZly/aUvf/5hjTGGl4omawmRRpdUBGjj7UUSIAIHnzDEUDFlDE+nyjXAYkXBGHmVzkkLw2yAnDtBAqQBsDtP3u3yKZvc0dIPmhgxz83Rl8VI+UJaB8Xwc747E9Th6MjKM2wU6vetJvpBU3FGrnX2YzGMIzahOJ0KGsgDAcZ4BIm5JvChRwhC16Affo41wVSIDCaHeRl8Qr8LYPkykKwx9oWG7ISluQsaO4Idv5B+BoyyRwLb4UMV/zaowAe+6MDdnrTt7gC9poc8HYNzwxylHeHAkFZ5c73cekzXIdECc3vZR/1eLFCHXDeg9famb/4tLmV1j36qp+qquCdNijh5ZSiei0T/WYA6D8hSfMeMjtGHHdKFAaQcidpxLE7toQsMtGBRmWZB9yWhGF/+BcHxBGoDIzMI4Ng+i9HYhzKnnjoXngn6zD28eAZRYK4YQ+rkDD3HGxnhM/IVsF2g533bqgt+S+WGRj/FDE7tlLL/eaG/0gIHoK0yrB35IRR8iUWKnpjPUFk6XL0W2TmTVuiCK51APKhdUm8SqF0yX91xNmEbfiZY7P6TbOF/ue68QimvnccAfR1fSMPP9mkrXus54RzevQmwm2O2efulT3fxKuPGH5PpmSP8GaLyl3qJSSunzIu2JZQ+42QsJAUkaiaruRmEHqVY9GvyRLLWZxwbyyh9XrFxsDi12yOmpZHjJlCN65wX9H3opK72gtzhmbb1p/5kWOMMNM624QUN6EFXXI7QH/ztb5/2WxmW5pG8cW576QatcgmMMwmTu8vgIv/oXD302DnDlrhGl63fNutygN4hY8C4DZX0ZT1jp5e3qUnY8Ed0dM5BE9X2gSR2wJpQOWjjOzbfeO21n73z+S//j7/yla90Um/LbZly/d3f/YWHdbyYTAyTBMOEIOcYNkaKE/CpQr/mg6SNZ9O4W48BctfgncM4Dg5lJ4qG3lNrc01gIXCRwJzJWoJZAlnfgk172kjAlnedvG9h8k3ZBEGDhvxi/MhN4M6Ra97e8tN3ORKcDZRsUYeuzrEDQy7GDo3Qgw6DXrosmrQjE3KjI4PGAFSAXscRIegYOyYTtvR1EUW+DaoGpwk2gU1g4NXFZgNH6Sttrl1sRhbKIcdFEOLFCmu//HOs4ORgsDOpAOaDDsG01y/Bb8cuz7RbwIPgYk/98ufYaw89ik/J0bE2cJVO6Z2w9b02sA/ugnRS3JFaRinaBXN5gUNrZUuhXv2fdgVtSIDDOJk3zsuHLuEZnUrjAsDNwf7Q6cLXHcMma01QxB9xnCvGQh8WHBcRbI36QF4Hvdiv4wZGX9Tje7tjwHg2weQ3bJsMRVZkl2fpesyCuLYCsHi5UHKNyqqp47+vtPUaoO/OA/h28roL5R6DnGJSgw4CJmvICSXdreOUljJJrYlAUCBBHQU56JfRCT6HF70puJjBiR2YiDAv+lyTJHfGAruDxlyIP/+Xz0L+2ZIrjxRli6yMjWM1gz3QmL8ZhxeU1NO0NuLcIEvsiuTReJA6bKREaiOcS4UqKcxhfBG7JOHjOTSfkZpPIh43cOncmNBkjLdT11awm0PC8EXc2lhjAecd48zF0CJZ6nXqU3kDB1qWCBn8VB0+sOvBAv1M1PZ6aYTmJobr53s8krXIaL08Vr7SWbk9YnuRplBdsnuGLG4y5LhFfRvzonvmYuMq1zMXjMvknhhjnKnehAjDvHMBPmsMzyryvW7sfPI2Ov2Rfx+t2XHQv3SXJ/zQHXOG/u78o//vn/rpf0dBb8ttuSjXX/rSdzzEWDA6g9wkTjWiBgqsaXfYeGuStxtZbHRojzFCnGwcBnoxZ9utw0KpDr1LI237vvWW+gQeE53ZLaPooBh5oHhzR0JfnCavyj71qdukhHPf1kiydjxjh5M64NLWe6hJvYkSchEAWEwD4BCeKYwFeS1LJvgNsFzj1FYilVUde6TMEXngd+gNPhfBEpzdRaN78RhnA80mtJv4bR8h1+Ult76sn7ocTAzDa3krTxgpc47guCBPH4cSeQrWBEAqDzvMmJ0b56c6rJ6ZG/o1Nh47EvRNUdxcg18ZqOu8Il8h2GNDHV+PPb/Zl7aOq33ptzMhnijpB310PjZCwyF/EgvGSyn/6Iu3rtIPNtAB1yA/ePBzDicgw+kGPdAQl7EALFzYEnNBH/pezIlt2nDHIqQ/Mngzkrvw3ZVjJw1/ITEUB1nG/sGBDm+J+t1r0qt+d7HbxZS+My0p1VVG2ESJMTuIDIE+gS5AJJQZT+o7JwwR+VMBemRCD34tRfqTRNLnzXu54XMHnO+gO58l9Td8sR+OXEtmdBlaJGsvkZ/dCvt2wRQrNPTDAKJ2d6tQ+j3mT5y1scodGrTB02MApBRw8FFuTptA44vtA+ycYWtbtk26gW+xQfp75OwsbdvSFmNykgHf6s7RuQ7wDsQma8gNB3Rvr/yr3DNXgW2rJDnmehOoQq5T1/kLLvrBDudIb8dLm0fJpDgy26EDryaB8D1pr76brK3OsMPS3HYBvtPXOMx5cLasHEc8Y3z2bZtjjK6/RSZ45iWNQC6P86V+ns9cObyuV7WfE7At1h0+pcuHSvhkKLtrJNPYLHLv17zUhmYsyBGARiZQ2jBCnuvXX/va/Y/u/L1fef/92x95vy3fUq6/6zs/64cOCGgYH8HBIDBGiSFhaH7v2oMHV/xosQsGDpTb79PQ59wuk4y5CKVe3C6KAG047j6UCht4b/AxKaFDuq1jS3r6U3BE6sFDfpMZaAfftnEIgtoma+4eBsc725QmJ9BN/ziOX2ybPg0SGwTK2/ExpvQJ0tBBR+cx/4TFK4110oLjmeMGnAanSQqgm/ET/gmg0AA6RsZQHcFndSA4kp2HXqXao7W5YCxN1nreNias/5dWe1V/HVJxlprH4FErRB6f55k5JFHZLtsffZmMtuKguW17HbEc1zm2Hpf3ymiV5aQFTm2ucC6i8BVTuTcJQu8U+DP/N5Jh5i80/MoIaY2tjbxCKSprEyySI+x5cWqTYjmw8E57Eyf4R870EzinTmAcPYdvjyMT9hB85QkfdO1XzeTl4pU2P1wQ8IfD8VV5lCd2t8ka/tck5NSnY8wLfVUvA+gm/u7Ckz7uYOcmDjmcmjno99RFNmzWtwKxi1Qh2xuJH/f4xHfiCY9XIA82/clH8T38M+dh6Nh4kai94MMB7B4yXaFxDe/cNJKIwlNcJ3iStvTzfw8WzsHbSsbPQqqeI+/uijtfwRELmTPe87sVeX63u5rYFn6NjWhn+XOucs41c+Ec085r6z3m2jkdvfPPcy5g23Pk2K8j6odIeE6NBT7zYfJGLPjEXUVUc5DKcX29N3ydE6A853raGotqbz7aMdfWg688rT/qZBZQnyRH7W9iO7o99Dt9Tl7073HhSBaVYY6Rv/2rK+ck/9o39eFTf+hchEzk6PwiFzqRNvLYDo/TRoXgqC+vg+NYA77OUtupTxsr9Is+orNvg5KwscvGGhoS+ok3NtHJ+lzl7biQ8VjTYt/Idn1955/8ya/83L8+bG/LbblRrr/whX5KlKDctxJI2Dj2B8fffvutqy9+4QtX3/md33X1+e/4Dg1wA9vpGzE8jW8CJ5C+m6jgpFg/b5HoSKnDqXe7nrKL+QZMnXL757z020ZZd6rBz6JAm82Vh+Shd6cd02VfHGrpwtO3TAiAudbBdC4WM11YueEIrkkJNOUdukJ5Q5c+65wNKoyDAF6ZxVOGBo0G817Dn6BTGuf4HUsCt0E6eqT/tkGj4y7t43zL0Aa2wKeQMcwx/6bxhLRYZd+BQ95Fu6Rjp/ay3bbquAvM4EVfmwhQ33GBm04W+MyZJ5V/gz0ygNudk/JBInSy0H5t861CEO1bQEDkQQ7bbC4NdwKY/8u5kw5jqf3DmwJOd7XA727o2ob2ASvoYA8brBlHoHYyc51z6rrQj5w7Dq9DJ0fkZjzeZLBw54jGobWLBMlUf80iYHJ1Jmbw5yFynw1FJmhKof8ZFnLzoQUTrgvfQBblTV90pIzp1/+ljT2WzsgYoJkv7uVHz++91d92RE6KX1MT+nfCDx2X0iSj9E9M+pgxIieJQJI1dtjCrDrGfpLQkMxsDHI6UTyUnDPqCuiQm85+qCg6j7zEh+7A79tesQPGyXjQEd81NwmE85bj6vrwc3CF4l0mZ63bWNB6js5ZYN/iJuEpjyb+xq/5tQZli14ojjsQJJNU6uWl7JXfHaWAiYgydDxrc409tAdC4UyaqKd99AAN++552yn4fURI79XJjgUeQPCHbv6Gn+bsOa+ld/DyiJwj97RZ6BsckrlNCo+dvEFBIPw6J8Ov4wan1wX5KwvtnYdT7qGJbMoX1lW987KxDr8woXZToPGZQt+1D+lI+7QX5DEGst7iH9FjynuvXX/0o7/wPj+ofVtuy7eW689//u2HG9DO3ZEGQRKq7/ue7736DT/4Q1ff+z3fc/Udn/sO6z/88JHBLWas0RoICSAJ7N2lSMIRA3cR4xNPMU4KAQZ8nTq0777Bbl3v0itDF0+c0uAQp8FxaG9wwsnH0TlJH/CbYDaA4VO7qG4iYN8UHWf60p2C3C56M3aq67ANwpFCvqxi0MFB97tz0IXjhr6yNWghM87PouYRWqlXZhYOGed/oLJsIDnHZuCasTtOFq0EBHiuHjbAIrNEJSl1jz270FeKgWZAfSk/izHzDgHRIDDH9ofhsStgABu+RbHIoqg9T1k+wsyFtpbjZbK287QJWKku5UuaOxYAOsG3D7jo7Wag7bhqV4wdIis5fbT3QMe5i0TnTjrYgOMtvrSQW3pjV8FpIG7CdmPMwUFvfErzNWiGfic6HQPY+dpMec+cHoBc+ZduyIGgyh19+RU3mTt0QBv8d1F4nV2hJDZ8tU13w9gZojs7yElYRmbsE56W6IARNdEKDxI1EgaOPDuKnlKQh3GsTa/9+qrASCmdPruWZAx+keMuO2z375lIoucg+czqy4yFXkSKRosr+5Ko+eGB0HrJfKSfX/5LwpYem7TyY971R/RDC2M64xOycOQHUxkvz+EC6IBxQIMPKIBzjA/dMDZe1MF/oDo+9d2bu/q5yUH6oQfAutH3xhaKdDIeYqCfAjWBHBtBf9E3n3JlrhkXA1s9O0jmgyOgjLDrsTa0x5EZ3iY5nffSSp/0h6P40Y3zmSN9tUf8gTE5jh7pC1d1Tv9cG/fUx/DIEdylU7rlUXlPkA9HcEYO+cmr/BCWQ/mQGBaMk9JswZ9fvqxc0gKYG+kXdnzQZVfRm5fYlJsI2FiuuxPWfvIv9apczfWdof6WaG/gKacvD4Q+MqoTaDMPqe/a05uEzuHL/8Of+Ln3/rBEbstt+Tbl+ju/8zuSsOH7s3gmOFMwrs9/x+evfvNv/q9e/WV/2V929aXv+pIG/SjJ2je++Q3fPuRuUIejQwLKJmv5Z52f+jmMnfY4Uc4IWPyovI4RGtSbNEUG5MDBDqM3sBhOavgbPKAZcPE/gnH+0ll+iKETtCgCkH89bRAwoIdnnXyCtf0D0KYeuTM2ZXRxmF27LBYu9lBLH+QSkBkZ53p1AF94tA/d0k8cgnhxxQuiAQ6c4Jt8EhR2B4Cu7T44C12cBCtayrsB1pa0Uy5xrZt6EKV7lKmnwHQL1QqSP8bpnBFAZzEQd3iMfqWUao7LnzkUL8et83W0T/Iz8wFoK5ukBweCuzAtUEjS1q7Kp6VJ/dTbl7lgHoAuvkeCCqSPUubfJnmld8fFwx2nmXfk2QSUcZhMscMV/bDTFoKtp3fwTdrgK8/h57FyYf4c7ZCibvKyBO9YDIQuNn1blLdEOyZokGxGcBN9Fo0uePVhCtL6rFjkFmZnjV8f8S04x9zFpTpe2tX1FqVjrjiiMMYYeXzwOzI1qWVnbT4QQKIUun5PFrjQjMCVJQsi9n8n+gqN67sZ3+6wRWztg7iDj4YnM9VFHxiBKKhvrjl2voKTa+bRT29GFkrjDsCCXVrIdCzksQ/nS6geisfYx8/yb2+OnMPApV1uPdfSlm7HTWfiC7s2+4sXjRlQZyghLu3OBeAnfOWjScz5yXfjEvF235Kjzf7QlAbaq37at/LWPjni26kLDt2IS03YEpOGz9rhftefMUFe5de4LcuUCx2AK4TvnKvfOQcv/zw/k7XwYjypgyZk0avJWmTLvxkPsbl9Dx6yR5/IFJom36xJPZpshv/BWzXj97E3eFCRvn2G9ObNzMIR9+GJHqSZc3QRXHTHjbhr5tXLFy/fvP7tX3//ySMJ3Zbb8m3K9Ze//J0PNby5m+ZZCQzq7bc/c/X93//9V7/1r/6rr37Lb/mvXX32s5/xyxm//vWvX33tq18zgHP3rrNQMOgYbYGkL86Ak2i0RcGwKU1QcLh+cgdavh2h8593a4U6TfuMg04dVu8ijuONU+Bk9NNR5Fan6QWOYU3qcNw6jrJa3zbiIA7oIsXbNdGNzqWOOCa4x9FcKJA3dC5/EN2gZGmQWAem7G4WolDnGAk+kdvdDmVFihwIDJHDnUtkybFBBsop+vlC/oEvVK6DzvCmWN/eNJ/Felqmj1dboHWzrnxyEiIbjAh6u6to0lbUwQ3MNfIYNBWgWNCineMmU46d55cMbLOTIpx1HU8K8mkDtQ1o0+I8Zp66A1sZWg/Ap+OgrwtE5lHZcw1RZVTOFDtPwLZf5iJt9GPs6AE5SGy0j5nn6ift0VEmODj0bYBnvpG3crNgh6e6aVvMdGSYYwr/9a2hayKRBGYTNWmF136flx2QW3vlhigLFDLTNwBdPhCAdo6ETf1GZ0LOsUHngMWwn35bfcFH1aBP0jTnbfTD2JCLZC3HDFK6JCN+X9Wz59o31sJv5fL1PciFTkKp8uT4Kbrg59QmWSMBNLlxaOH1CX4RnYxfC6uvHLpj02sK+kNok9DI4/Or8c2dT5NRaZQWMvVLa5ENgnCDELSqY2xpk1rGaLI7Nuq8DnCtfedI0QbgSXte9PVToM/76wTEmyg1mIxRTacvtjVg3YwTefLyCN3I5jgyX8iurTq+yIzekGGPF0WZBpxn6ISG/VKw7SYcM74wPOxhbEOdT1/ng66hF9HKU3nTb2gfCeHgl0Z8Of12PN0NS7zM/DfJra+fY8iRGMsalPmg0Fd6yBPYORi1pb262YTchI1xKEflZb6wE/1C30/l0FlbV1ZlkaxFHUoHIK7M+INUWpm/0Lvz8s4/9x/+6V/8P9t0W27LL1GuvzsJW8xtkpG+LYDRfum7vuvqN/yGH7r6K/7yv/zqh37wB6+eJrh+9ed//urnf/6rV9/4xjd0EH4mRYeBEvZPwI6jYNhU1oHruJQNUsdiwd12jNhPPZmwcUc0d++H0+NoY+xxLANtCjKvs8Bsg8QGDAMt+EUXF5kbzKAJ7uCkCUcT8gJP2huQcHy7l4YL0gQDyMOX4AEtin1xxDRusFL2tK0OOIcffQ0Syt4Fm2Jsy4vAvIsmclT+jqF3rSu73Y5yjOeyAdlzWN4UDx2KtPvXI6U9pljHvy4bLeXhAhf5nbvhuziobUtlnj4zhg2ilPKbDnTEptCBOr+A6AR9rHygLg0L/FPXRA0IZpHaltexM5uCDLuQsQBLa9qUdWWkb+jRjxd1vTtvkoF68AESGxO2FBIavrDzTo4ZtBJjt5DTvmfuXaxSWTbld/Oci/zBBj3TD9sZIGkuHRYG2mccSIq8kZv+2KQ+OGDCoVx3lAtck1nP0xvd7Zhzjg+6qDFuE0R2Fatnj3RKUQZki5+bYOUaGtyckZAcP2WXOYoU+lAXYWSqLP0+ucgAzyRqfGjB5NexdYpWvl4UGDWFo0lBaK4+AGwvvY6++lf67XxoxwJzT79AaLHA+hbti34IgLH4wYAcfY5pPr3Z+t5gEEM2efP8on7tGRmw1Y3D7q5xsxicIIQz41MTyumO2IyvYxxQ3spsIgRkPGd8bJ2jCY3OVP97THU0pG7VE7TQGX1yjh7EHLmVPdfy46aN+WZ+6De85Ld07N3COW3Hrt/MEXNj35kHZOEfL/k4jm1LI+O4ANcgkract2uTwtWLBNNGQSb4voltHTuoS9/eQW2ixk6ncwaPdIfC8pTWyHMjruxYTNYC8IN/ysb2nFy99sknP/bzHzz+RRtuy235Jcr195CwxfoMIhN0+GWB/8oP/MDVj/zID1/98I/8yNVnP/fZq5/7uZ+7+k9/5meStH316vGjxwZ6EjYXOewPAw4dDPCTT/sFtd1e3oVsnkNLcaHwLqk7bOweEZwwYJ1ynRXnHSfokd44ywSKcQqd3kARp1uHi3PIl4JTGZjBL61d3HQknYhAkSOC5wjtvVumrAxNHHMdUh7zavI3D1DHoQXu8FI2ABjscm3yFdqcQ28XzSaPDUq8TGbyylANjpcBoA/ZdnwNRMGFPgKlcLwE+i44UVMvrpD/ks+RetsGUq+00CGNnL6Quuyibvj6C/uljXZBrBRaOpf7apJX+YGW6sZiVwLwOX8dRxMeTkBZFrZx9KL1XVSob9vqxL4oV0Tkzzxiq8rXouy5Xh0r4zS+zBEy6N23HWNPJj4pPlfFWx3pn+nSjo/EJtd8YtK2EFAH2uLyqHyHnBTPOeRoe3E5Ynu1sbGzQPvaEUa1e8aSgv3YJ/xql9hOwU52ZNERvYVzVDG3EfTDd13gSEQjUxexJh6gQ88F3IWQb+i/tp44w8/28HuL7K7xtigfNogEk7BFF5EvBJSBGUJfd1LPM3kAtDLCjo0X8ytkrkmUc6TNkWQ86j+0fes6fe2fevrC5IwlJGzMyTnfzkEAHJIyftDbn4N68rTfuZWk8wnXT3veb7kncetvdR7JG2O+AOqMuQOLY32AGLIyCdjqjEtgXAHHp6yZl4hqDBvZjSs75lxvjOksDp09dpiWvr1qlZW1pwV6I0p1hpwUbx4CzKFrAnYNzwHja46hEGxkQE5sqWtE5yU4An0L9Qc4tJ99/eQ2c4PoyHGuB17nXBvI2MBZfdhn6Tnk6gr+2CjrVW0D3MoXgtIiWftoEzZsDV6QQXcp0EFedOQaGLzOT+s3XlcP0G5fv//tk0/+0E995av/WwndltvyZync8tZwMPgxeoz2M5/9zNXnP/95jZmPLL/33ntX33znm55vUMDqNdhabv5ifDrPLLK1ZR2jztF+Cw0AaR96OqmOOzAOUJDJ0AfOO+IG4wYKATrLJw5y0lg+Ac5xnnEo+L2eQCDfqSeoDFuBcfPW5X4h5W6bQxdZcFIDcBbrM+BOmFk6KWhOHQ5QwC0kac3RhDD1hcpaOXvsWHNOgDMIocj85UhQenXsl2WvjvqRy/IydStr4DwFV0nSD56ByEAgahCvDoBz/gPU0xec4Zdqof8qxwZJZQq0GTqLD/09D91LHheAbbhTMXDiXPQF5NBSloxtCu3bD1tjEaBzSscdvbMQckMyyRr10Enng749oMu4ApmQXls99aG1Y6ZheqWc8h1FtKF1SpvSc9uWruc3aVCHvYnNeC70B43OQcbCIupuAzbOTRV2nnraA1AYKqFzyqLpzDj9VCw6YjE2qevumj6SxIRns7hR22fPtmgv0JFWbAZ/JDnMTaSg3zUuOIRPOufQzn/fPvVtVN5KzxHR9LPIdNos4+w4Qki+HDqHXKOTxpn1aZIsflng8ePHV49yw/ro0aMbR+qfJonzrUx+YH0SswWT1MAmao1hN+m3nU8a8gEMhh4fJ5lAh/pZ9c54iF9HnAQiO8dNDHpN0tbE7Xzuq+ftd+JVJ9VTbQeloJmW1n0rrC6XZ3XNeeXMX/sP2B4Al/jZeH3KYGwDRuaOrePbduWEtpRblCXH8nxVvjlaB26jUqqrA3jwzJ0ygItuW4+vQ6fMTn8xLmTuvPkePh3PJpN0sNNRWhPc+FD9qe2x9X/ak9tyW/5Lymt9qLh3eb6fnkKQeOvBA793jbu9d995N/COHzjgTuONBGACgQkeRnsRfDRikqmpA7ogpBDsMeYx6PWDMxnBceaIs+BkAUppnfRZiCm0g4uDb8A43ES+J94mdUdgWacd3pd3dq/fCXDk2oXqTq9Dg2dt+CJhEjf6UBj7vk2CLmGLJEqTc+UPjouTaq6cp/NHfy/YnbvQWwAcA0LAIB1ZGoSBjiXVN4pckZlxfgs0wbrUUyToC30pX6HBaTWYkg5NPqJzdDk7qCzoJm10G9kBfxtyaeSfuzDWdwdydzBpb4FB+dln6s6xEOSQfe2HMfSYf2c/6WbhllflUJY5N4mrqZ90BNmX78h6CWvHu2PjDrKJDfZD0IYeAbx0PPIPna3MEOAYZPXIuDKP4k2p3k+QP8cB6+bZPj5FaBLATQJ+4cAqg0UZAspGBWOPHtiJYhdwbBKaoiMTY2NnjE8tTuKm3eTlougR4KoM9qervGTRY6ELnRipSZyJ1Np4/AO+r4VlZrQ+NnaJFC8iC0Cf/WQoX7TLV4H4Sytv3tX30F0GrH6apOU8fdCBv6M6ukAm9IYtMPYMNvWNCcCRsET+oKqP+iM7/x9fffQsCddTvsV+vsl+dtZ4pvdyN41E67S5PsN2+RwbhXk++WI3jXMUUNRxrrGte3f5dRl+E7mJqrtRAZ6XJf4Yg6jH/gJLd21NajlimyR9fAoVWvuJVHSI7doPudLP49AoPa5L588G24858UMK9sVKOjAS4EwUyg3u+FDGbgwDwu+4UYZG2gXjS3GKW/phZ3GUr/CXb671MeZ2+jmWdLCP/aav9ZfjOW3joLX97JOTFOc0QF/XjMhqPCROpV+RRBToth/42cQu6vjJf/dP/dyPi3tbbst/SXltgw3JBEZlQhJnvnevX2zJszjePebu0kQEg5utY/CPIJz+Lmp5rYGTWPl8GskgQQuHTRl7PwIj/Sh1HhwMZ12jLzZ272LlWZ0G/HVm+wXAtkdoutCFB11wqiNA4FAJDJFSXO+o/J4lnDN0kGOCxyZrNyB4iw+U3fIjKFl1lF101UHGq6MjV0Ad0C9t6KoJKQtL9XUsMNvnVeIph4bAoUTGJlaV9YSR2eC1gai9l6walhTHwiVpaC+NS91f0rnsK/iirUch58zNQi6L42guoaW2MbxXBuWA/wngQcdFM7rcBVOdQofX9GcOhdELbRZkSyRF987NwI6HUhoX40ffqWtZHwhYHxvJ0fFYnwNVtM04ti/Uqy9eyFx+Z0mNuuvbNPjuxy/iwzmnrhTkVP7KsDxs0rZI1tBLgfP4qUm0aVJwd355m3h0E9Kw4AF/1l+BOgGdVdqX7Ow5ts6F3+eWGOCXvxJrXqRjOkF1F2oAHuCbXGXsn4YObyE3gewOG8kjcjEu+Hde0GVoTOLSnc/EqEmo6X/oePQhzUl6SABNBu/dM+axmJY+cicp/vijQ3aSuN54YR+dixm0OoPPq4C8u5i7oKvX2k3td/AGjFPKfm3idu6InWDilvp+WKn9pBO5q0kmu0kCYyHJke6MWzk2WQtoJ/Sd8/PYcW17/lWHA0f/CxqFoME7wEStL9V/sK/OWflURukN9HrGIx6yXvha7CJN0l+cQwcCddC6rAuAK36Plx9EUFRsOICs2rTHGFo40X91uGvgzplzEvm8+bA+sq7eeM3x4E+br0//SRnfltvy51Cu33rw5sNNqDAqnJmv8/ihH/qhq+/+nu9O4kbS9vHVN77+9atvfvObcbxPDBY1QHyRpG0WxBh4jRKnikfl2rt+kjJwaE+ndRZe9HfRCVAOB4vRw4AlgJdn+lR6YfChcQTo4K5DgAkf725ZHHJEDmhyZ8qdFng6DfzG4ZCLzkG1v47LSgTO8Gtwrczr0J4TkKYPNAgoyCRtxpFyLo7oIwF/cPnHC8ati44455WjfGYhRY8rE6hbrAOm0gDkjs8GqR5dqEauBhPR04+uw99LXi17BFUdSwfa0Tnn1N2A4lmG5o7HqjQNm5Tg5/wQg3oQhhZl6e2xc1H7OO6+54hMdGde0POLT3l7Gt0RcDvXXeiCP/Kjhw266iivzv/l4lKZKNbQ7hWlMoGzbdgD80YXdxK00zfU2/azLf96AzG8oTPtcsqf11Of7hZo47MkEj4rt+PbhRt8GHiE9lwjd3DXBtsp4w2j3RHSzi5sjLUKu/v4OTd2iRNJYKhX51m0+FAB46KfyR6ypL022O+k+zh9eEvw2dN+6pHdtTtBywy4k03S4duuJBCxW+aQtJFdM855Du5NfmElSRULpf6tLH1rEd35JcHaQRbTAL9OcDdwj0Qvuj91GH2E3yYu7jaBS8Lmp0DfEIcZ1obCY23IWQ+d42bFT+FWdmgVmvAByhI+fJoe+k04qa8POt9Azo+vWiGZIkkbHOcMPej7sanolf7YlLtjMy78yOKkFazPP+i0T2VCz/CtnTLfM+f+1d4B+pkkETMB5Ek9rHqTRXxaPuA2oTHGwjh/4Kq3LSBzoFm7rK3UZqkHgfNTP+0wB3CnX6m3T6F1jIu5sw19MY7R5yaB4FNvAhZ5qVNex1T/1ceY/4CPqgSHt/m9CXB+sQEgczbXFH1LvTAu9AGPmXf6IEdeseGf+SP/8c/+w3a6Lbflz6G8toZI4Hrw1ltXb7/1tj9DReF5jD5E+9wgqYHG8DA6+hAXMGyDGe0xRLfeE7RYENl941NT++wGgYFOu2gYDEnWcuwiUjrQ5TjePqVO1iCCA84R49eBx6NTdDqCbGAXM59ZA38CgSVHzrg+6pZnaBCaqCVA6GzgTZtyzrjB50CBx/72JKB+GNuBO4ielg4JjfUD0hUqv32jG47C5Tlt009Z5cvR4fUc/QTUle00VAzK1lk/JVIcdJXpAiySuCBC4XJo3KA1NHZVKX+R1fDRnDr1xzwJwSGrvigrZ9tPOAJ8hdBe1Y9foDnBNnhd6LqQ7lepXO64dtzVqZDAy6IELXftMidr76sL/h8QPmFWm1zZOFIn2PwKzMllIVOxINVFMzzhz9iwg7Fz5LPtRmkn6LtTvHKkDtnp91H805/W2bf6klTh833misUKPw2PPYYnP0NGEvNR/NZPR44P48/oJtKpCwpyUe8zWsEz4WMxy/heAyKNgFwzRnrbn/wgfu6HOmZHA72wQ3cjrkQWx8i8koDdu9cEjCSJBIq5BkioSP7AuYDFZYcN4MNUXO9bjiRQPAbCbhefJuT3lAH60o5c2lfGwRAYy9qa9Aeghyy0HYVxe8hRW0EPVQRzZDLl/GLH0dvQ1q7oE9RRm/PvOXU36ksrf6vZ9vVszoGJEUv75FGwg7B4TUZM6Gi3QH9mUIYyLVC8vuk/0jQXvOBxHg7+xAVjA/wH8ncBI2v6oGEh1+dNGfLuece5NBRw5EUufEN7DuhbodobgTc6lzOf2kjmdNcH1wpp53p4dBef87QPK3ldXd3urt2WP69y/Z1f+OxDghPfs/bZz3726kGStbeTuH32M58xGFEIiu++++7V+++95/eS6WwJuhSdLucEp7t373kXiQNTz4/ifhR8DB4HXidJRLeu8EmDffDGiOtAAfq0JgXH4qWDjcPifDjK0KUeGjgbMkOXOgP5OBVlF1xp4URxaEoX502wNkD2mT4D9/BiAfeuOwuXOxIjN0JXtpHH4FvaFHUFzbw4FTd4HQP9HDYDF4+i7gR0bpUyUaC3NClH0iLfheIDJExq1H7VwdE3B8neoD2XoClUrofY0gdv57cY7cP5yid4TWtLevfFuDOPG+D27hw28hF3egxPF7Y5VzJ5YEs5Rpbd4YIdGNgdwdZFe2zhsJcS9yi5FKSltztt1C3OllyDY30UV1naZEmTvFkotNHYnjzpWCWAjg1vwiiNEuz/XHexKTA/zpnJenVOwkYRN3QY4zEu8bG1PmMjQBv2tIWGN1TxO5Kz5/gqSZB+Mwla2l4kaWN3jWe1/KDA6DUEwzg0csVOJskbv/mJ8MznvnUJ/sfQSF+/IDd+w+4acuAZzo1zEj0EmFveUkXvfA0COxr7LJ2+FB2QqPX5sefKxXzXJmJHo0/fZp3xMm7q+l2JTZrcnUqf1VchuMrT5MxPDvIsH4uyCzPH1PPlvalnnHSaT/pNMr8LPPGOMY29RS7m3qSfRMAYE11qu7U12lsyb9QF5yM/wPA885Rxhj5vuSGDsZRppn/wfJs7eiC4MueOR5wZnzFB0vLBT268vQtbCnoPYvtxXd1Q3zaxTjq9SkOfB64vD8+8Dvv1OsUOjYHQagxHP+ljv/YNkR6BFPuHATfeS1tiygFGx4SPoFtsG4Hr+8w9/nFTNl8InSMgp+HnnKDTAcfGfAojWwp1/WBOfZg5ZW3oTTXjZP3onO36wduwYfC1j9758Pfe/sj7bfnzKdc/+F/53od8uOBzn0uy9uCtGngAA8MmMTCc+oMPPrh6FPBtxhhwF4OUcVqMkq1/jJKC0/AReIKCQRCnIel57fX2YXGdvntufcCFkpeOSKlzUHCruEtkIxidwcCvlMjRQBTeu2vnQrZBM3JAn6DJ4OyXOgDK505Kg2kEsk1n462SnOuUExTAuQy0tF3SNHFT9JH/HJCFsRAAdhwWUA590CX/ci3Yo3wuS2szV/ALQ9v5O4C+U4bmmbC1+kZQpWwXCHhsxUmz9dXXJBFLkyKPnpffCQft1VNg73xX/ktZFh3GW8f5SRP+DdYrA33AlXYA+zMpuExqphQ75YIm6j7qt6QL3Vz8pEEVsk77lHRPoZ5xwRNgcU8bc4ttBQcZnH9oBRy7FGoPhdRb134mWuib58jCaGkwNmzc3d2hIo8coABe/vtaGvzcFDdUflgm9rwfEmnX4vE1GdykmaxlEYJnhOp3yvH2ZQ4kVya2qa+eJyGK7OzK8dC+/bkpCw2TqIAfooleTECQPX15Kx/Pg5a+S8xIckQyR8HvSNRM2BJfeIsV2zt0qL4iVPSTTPLqZeLAyxwVb3Ucvn2pIsvhDynrRzt3TQKh3zp23PgxfbRrvAkPbhD94AdJ0MTHMAotuEA/OkfHxCX65LwJxtjb5bWLPXpPAp2xdox9iw9duaMTWZCePvQ1ZmYM1MESWVcnVDhmRekY5Unf4WlZvO0713a8OIdMRm6XUPE/17T3BoV56NhLIzoVm4KcJel8oFv8MjZcH6jM9oscmYqepydzctD1hRxTIKoOZlzYWaqZN6A665wJM+b08Ci9pR2gOBehBS7166vKOHS0lYzBm4nQgrc70cjgfESG6KPJYvXA1N2588k/9q/9J3/y3xThttyWP8dy/Vv/qr/i4Wc+87Y7axjl86dPEySexUYx1ASIGDqO8uRxP7pOYOIBZdp4u4JIjdF7p5FggusapHNHyFstFD7A8OD+g+7AJQDXqcbBY8UGxgnIBD3uUAAWjDorDhZ+4eW1UCfzfy5wHI44DMHwBYExfKDNHTpHAgHu2UUp/XA++mV81uvovTsiEEFP+XYxgR1ObHCvIwNUU5AnkhxOfS4OKTAYfA5Krtz0CP/UoRMDsBftw5ilDHNoSW9ftuT/0Bp+ZUYbxz0vUJQ/fDbANxjdlBlkaarXoNk58rHaOoCOg50Yk+P5dKw63DHYJXgeOuf5g0xKaTv3w/fQlwzLf4vBMy9phH53OLETFsBdsMoTndCV8dS+Cg20EFMs6SmO/Zhx5CsdgflIE30qV2hIi+BP8K5NwW9I9GhhPB2fu4dQSSP68u47QOkPzDcpUL7wURfw4nyOFbQJizYaHdg/fdz5YecIGsiZ+h2n2qB/zxwXffsWZ3wNeSAFr8iCr/AQvt/qn5srnz8Mwsvg0ddFFF2+GR0kkeKXB9hx8jvS6MtbhXNzQ9L04nmSmSRsn3zUxAm7vo5cPqIQ8EYO2Y0z6ZPxamO08csG8Jg2fnLIRyj4ZGaStRfPE4uSCGpUGeKOmSTzxeA8f/JM/P3FkkN/oVU7jS4Cxh1tOEnSYcvF0V+0jrwy/kx+ZOyNmzr0rdm+PXsmbk3OaLcuNE3Wwtsk4KJc2rN9wIcmO4g5Uhd2JsGd6+ijo9VGR7K8UtBDkA97Xb8Ctt6OwV/gmkIb+BnfJk2ld0Lti36QWN1U/0wf9r6f+vWBfvrRju3MEdm16+Dq/yT3HlPneY+nzPAt7905fX3OpQ9CSsdD/G8MotbYAm2Eo0YRZtxzrvihgY0t7lD0P3LT1jgFz8o0jY4FTGKHN0LMY46NS/1ULPg++pLZiuW8d/eTN//u//QXfuH2R95vy59Xuf6vJ2EziYqBkax9+MEHV0+ePNHgKXwSCQPluZb9pKhB5zDUGn8Nvm+BEJw2eIFDsnY/SRvBBrwuuiRT3flqwJ4HlNPHwAWP8MdB6CMPmE6pK53Ot067ffux/n7qlfHhiNKZPngaAW2TNgqy986Iu1mctPy7M1Mcx4vTSUMqc+w5PAhUezdmXV5hesgqfvC2D/93Z+jVxKMnObuAVk1bSus5oqtU2H1pANPXmhToHzwYI0E6Y5ROsew319ZZjZ73WF2qaxZIFinmbOyGsrQom2iVbWhGNwZrA2R5bGD7pYr6CdeTVnU2Qzn4cTBRY1zMQSoKSJ6Sf9unF62XViuH7lwpV2kxrz5AjF/M/IKmbNiOcrVfF8wGeMamfeE/0RdjoKB3AbyRlbIyd4HMNTwY99g3Yw+C+uuD7rVx8F8tyJH/vUhZH/E3Qrk5gcfQ8ZOSubHqc6jxb3aq4EeCybiQiYXVn4lK8sCHAfxAwPn2IQs2/uHOXJKqj5+RWJUGO2vVB/pE/tBJH459sD36RJ7wuCYpZDeLnbzQM/khESMBSwK4SRhyVV/jy5GZRO5FEkV290h82EVE944js6xO0bdGRw3zN7HDOSou1/jmAnj0Y/Z2p8wEiz7gshPm/AdTewhNjrQFtKu0UtZmlo62MXi1Ed6yZIE/dy7Rr7vEGS98hlOPDgW9MjaOtT11k2uPMN7jFM4Pe5tkzSPXALSgnX/6Kj0YIzrJiySEKvD2t2A9gpv+qw+O8GKO9E8SM2w2cJm4VYbhA136BNyRFdJ35EJWij4XwK/Ue3RIcQzBaWysHRXX5p6nrE02boAra/lWD7Utzmlrr+rdM3gHNlHzyBzOYwKNlhm/fvvyD/w//4Of+Rfb87bclj/3cv2X/PAPPnyaBO2dd965+uY3vnn1zrvvXj15/MQFGAfQOGOA3ukleKyBUhqQCppj/hF0eBaGAIbTsMDxgCbOScCTRo44EZ/K8sFg7hjDyOA2ixn0DByBb1cMdAS2gcu7G3gjGw53PEMydA6HPZwQB6yDtrQdoN7g80p/CvgGlHXFVksPXO8SpV3C9lukFB3f/h1Ld3MY99Df1gsaW77d9UJLqXDZevTIBUfawUPOC0gbpeM7pXAsBsbzHDoQB8eF7EJ+SMtX3JOm80OwCkKDM4vP7lzSQcTqADpTjrEhA0de4HosjwXpXPTZOqB2Cm27tl6awVnao4NXy9JCVj4V2QRr+uTl+EIfO9Tu0Ufqtp+LSlZTbFJbjZ2jL/Qs7wVkcVwAfMeeEDjoh7+FBkWZsG8XcWTqvFCknn+lM3qYhtKILKMPEiVokHTxwD7+SoIAPl9u668HBN/OYeECO7/r+ca94ILPXHJjw5zAI8kgb4OaMLHDFho7r4i5NoefVK+RMecJGLlLzLXQJI6bL56te/6MZ9b4dQRkio6JJRkD+mHsPLZwj51B6IUVO3rstPGcG8+BMTcMCp0xznv3713dvX8/SSqf4GTnam7qRsfdcWvytm9zmUxGdooJHHoMLmOrDK/PQ+l8ojXzQvLKJKQdHG0l+MYq6Q59aGgT0Q0yomNvaCdRc2ctyTD14VN7YW6RhROnZvTaxOZIMMTt/PO/yU50j/7Bsb0+BEBfGjmSeLUOvkOzHC29aYptZFzUKbOyD90Ds/EilZWFOQpNk7OAdsB1eNEP/hY6hXY62e/wuz2G3qJ5DK5rQnTKPNJ37c6jpJZWzzkin+cDxznj93zj1DHy40VsK2AT+NesRZEB30GGjl7sZ6HxO77y9fdvf+T9tvx5l+vv/dIXH3744SO/toMPFvApMQI6SZTPbsWxMLTdEdDuMDwMNI6xi5O1Oe73rlGPgfcLXs+fbWKxsp6gSWDbO3npTfAD+XDIAgVz5w/aOuVCaOIw0FjeOCuOZuALrxCRxsres5SDh1Uzhi5OBiqDTwMJ3Wg/SBGM8hdW4d87YQNOEFi4pJsXctNPvtZVHI5bL1Si9hMBjG8t0rkoi2+flG3dupWpzcXhfNsFa1eOFnCO4DVfE0LyceJPybV9hibX4AKcb0CDNoHWT92xuKvXk5bjGrwd4yHfQIMn8jA3nZ/lRfv222uA0rdJTpoubOBcBOtirjRn2eQTO5Jf+F7SZqFdm3QBxoYv5Ria4pj84AeMMZU0BVx41EXpotFputhdayLhLg5jGNs0QXEsY2vpA+1KEFTajvGtvDMnuZYO/k7CxnOoOQcfH/LrM+LTfmIZosiKT/s2aBKI9OkzZtx0dXEL8SRV8cuPcvPGDhvPr0V2+EfE6m9kQu5dtH0ubnbv7sRGSNr4WSp2x/zt0SRe7NihAz64kAE4FkYGXxKa++wOsgPFwEb+7vh/5BhI6t6MzA/eenB1P8AnQv3kaPihS2RsIlhdM5fIrk2mDb0777lmPhdopP/xFSHeiM7OIVTpHxzorK1IX3upbUKXuGGCRgINxE+IxeygUg8PEypsBWGncMq1+vWc9vpfz3Ma/tFy7Zm5kk7Pj7mY85WFJA1+u1ttPBh+HdMkRTMP2CJyMqfgSwvsHMPY6zRUBnAE7JdxNR40KQxe5NX24ZWycm3SBr2WYpigjW7RK/pdP6SkR8edvk0+S0ewlfbWVz8du48+pC7/xMISSrc+pC9hi6nKwfndueWc3WaeI3ZH8bU7/+wf+Zk//X+R2W25LX+e5fr+m9dJ2D64+uD9D9xFI6DxTNsXvvjFqy98/vO+lYnjGWS8y5xAM0DRMT3rIqNDTGAxCOYaAwefI9fU69jBOYIYhp5znVYnXoesEywNnzfZt+BSd7pkJMh1/slDh0S2HG0L6EwD27+uPK6YAGTSNzQcBwvAyHLiy8ZAJb0EXUrvDoObI0X5Bqaix0NjZ4HfwqvlGMMr9BbfOZhzUT0yL9R7Ka8bsqSI37PUg+M/60pr6EIfHVg3BAPw9e47wciAxLwZ7AY/RZopdAGXBUi7sBZ+wSDSjWyXQB9w4KldwE/bgGdta8e+RXkPQGYCaYOq+CsffbZb2i3UbaEKGgTu8MJej+QoL7ogY3eO6w9rW5UdXqG3eLGRDeLIU/r8VQ5pFvmwKxMHYOjvTo+0kQUdRO+KC4+0HXb9suPfRUh9iCiL4FYnPJcFHZ5JI3kx8Rs/8Iu1efuRRDN1GVUTtuAJJGzu8FWfPvNGAsInQ0nWTJiS8KU+zdpEF67BDy8SNZM1krQka03YcqPIBxDSz+dh+aQkO/ehh24YMbqBF4NhRrg5ZHfrjdB2vKMTjrSTVPq1HffvXd1/0J015DgUAoCLjAGSpf1pLn+4W5lFGT2PXsb3sUls+y4JoLuU9At9dB3alaRF2XaOl2/myg8VRJ/9uojZUQucO221wR1b5xD+pU6CI/RK2HrkoDQujp8GnAeh55TL3ms7Hpe+9Gqn6o05Sft+ChedFbDRzGnkb2KOHkNnbIA6cMTjmrbhW0mGVy4qd2hgn6lAo+hA/Y0szkvsrXYyfpJxyYOYkb7GEWgJIX0cq4/KgQ2go9VT5RFPqRgyvtkb/H5gZ31qfbbzwo4mc8ZXwTy4/+bv+FNfe/edUrgtt+XPr1y/+drLh3278xM/FPDFJGpf/vKXr77ve7/v6ru+67tyB3pXRJzAL+qcZ8y8e1mHwAkx6Bishp7rDTRcUxpcNrAVhz44ne/5Q3Pu4nHKpbkOuf0X91iU4B98cC3UpSgPvKHx7eikfx+4RgLcigL9T89PmCLHyMrxkkb+SovFCRhdlO+6dHGAb1uCe1mO/gPfrsgzvJYmeDv+PS5sMG6EuZT9lMn2Kak9jq0eOaDLmHK+tEUIsLAZoA3SO9/BydFz0LymH0Fw9ZmGS1lGHsqlfEhDgR30Xs/C3v7ltfJfjoOyci7fqEyaraMf8rWPd+YcESNHF4gt9A+wsHQh6odjKNBrItj5780Mc0PjjDsvKsTVbncHGC1T0o4YN+RP2+LMAuDONclPaMgjnVwApx/09YvYdPta3fEKDKXniid+7b1v80Wv7HomYUAe/SMJ0j6wr78zMHCjA5I1duT6dmi/4kJJkI2kElmTtHnzEx7qAx4BcLFNOyQpy0QkYct8huYCCRufQH2Rgfj1QJFlkyO67Q4aX2mBfrE6Ys7dyMKxi3L5yC88TKbY/UpMc2ctuAjm2JA7us7oDps2OQrU1hydz1Cqm0nWOOc5vxv9kqBsskY9RYzoDjm6k9S5Q6Xo1PrIzQ7dfrcXzwLuOBgTSRs7gfAgGYd3bW/edkPHkIOmJVfUhb5FZr0+kjPbKhsFqxRrcRfos3Q50h59CXOtnJOw7Ydp3Hk1WSs0jgy9nPdGL36V8WOfTYx4lU/PMjbxL2WuCNokf+Mrzg3xO0Ab+kOvzIdrUnRKAiU9qex5j4zB4415imy2K3pKeIX2Jmt8L6Gf2k5r67ElbL5rAnRI4N+6f/8P/b/+vT/5v5fEbbktfwHl+stf+I6H3G2SqH3f933/1Q//8A9f/cbf+MNXv+GHfujqy1/6knd8LBTcaT9//swPBegQcQyLxt7FQKfD0HWM0/AXdIwBjP5YiHjLgoeCWcxcadIvNNb4F3ROWpcufAZK8yxc4eDtoU8f9JC9cO52EPQqC8/gPTeIH2MJcH7KAn5g6FzKBh7FwDd1W1ZGdeBZ5UyF56+WV/vv9R6lE1AXgeOaoJNA5TVHsdOHPwIbJ1NW3m8p9KVn/0bG9CuxtsNr9W8g7gLE7gx9CZYu0gblyBi5jp2YkHDXIfKsbC3nOeOcoVqaZAGdD4S51FHxe71jFw+5Zt4ObAQ46k8w2RErkHb6rw04TvrA54LWLhbSiD3QUvLVkSqbPu4iJ8D3bfycix1cdYU+A/ClXxrKi92uLEQkQZMkbD906E8/pU6/DN3Vg7oAoD88HHNeLjbIAn7asv47V2HsOFjwmnT1YX3qQGQ8fJEtnwj1+9HcYcuijM3l5e7a9LUfH1pIx40PxojYAHzgyZHkjOfVru8mWQvwdmhWV9uPhDh05e8r3YYXOi2ZO37XFolOd0aChz7h53Vw8o9kAiApMvFJUU8hjt1CLwwF6PI8PZd7I+d3wPndaL1xJVwtf3ihH3SOvNiCeqM9bSQN+1ZnE5smZn3rc3bVAuiIsWqLMz78hli8X9rKWJD7sLmcdxwtJg+8kIdzxKKB64BUOdKcgpTS6GWLXf1nveQjjz9NFtCf0Ff+QENu9Zt5OPwmR+ab8yZsoZFiIgoOMSHzI97YUIWBa87zt3O3yZSVCgSUP6Ux/BPniXWK0p1JdjzvVrfEofA6yuWYh7b/c15eLWWXV/DXJvU5IfOUuspX2vREPxzZceVbGN767Gf/3p/5ys/9GRFuy235CyjXv/k3/fDDL37xO69+8Ad/6Oo3/abfdPWX/qV/6dUP/8bfePX93/99V5/73OcMuk+fPL569vSp3320CdsGh5o4AQXHaDA8AleKgfpb6ifQ8NNBPtjLWycNgARGnSZ48HBxylF+qdvAyF09NN3ZuXTALfCR1zpbYOiU9wkERpM3nG+cnXr4AIyNQt0+b+Kii7yBpbtOrqxVj9e/VLFl+lwW+18c/2xlZQSWv4v/xdFSBZw0U00b/baASnP7tJ/nPU05+/Jv+5sY55y+6iZ6glgD9QJBfOgGDznAtVNrzzJstqw8Z8J22peLxtDguOc2gztBVLlYkHkNDqVy1A60tRy3nb7w8i3xjIFyiY8MK4eJn7bRBbptK3vKyGnfl5N0IU9YiaeO4ivRk4tXFrFQUBfexX+chQjfw+ZM9kqPt2J24SjtdNjhXeiGoiyQTB24u8M2jceibqLBJ0hJugI8OM34EFY5WQT3GbYsRtfxRec2nUnW3IU3sZw+IWwcmLkD2BKDlz+hRrIWOq/fu+uRBM63eQ9ZOwb00Yfpc0ZV2pCLc+aKhZ/EZ+0DuyRJqN01aeQcOfohideP+Sk55jByZwzMJUnJJthN1p6brD3jeTr0Ev5KpUz1A4pxYWIk5JGBT+C6ezaJbp/f7VunJmqMf+NkOjmXobM0SILAu8czekk+4KlumMOZe0ahpiIHczkzq296jKyOM4AneMMQGtiQtuA1LSnpU3uZvqkkOSMB1+fWtvIHhjrInHUXa+Z56nbOnXdpIUl1Rt3lJ0p9hTZzWvbgFV6NZ7Dvvx7RwYtPupbgD+DytrZJLs8URsfKkHp66UN2zX/oAxIr372gfV/12fqON1HMtfPUeYZ++2YOkSH9792/e/XW2w9+/A//kZ/6n5fibbktf2Hl+rf9t/7ah9/7vd9rsvbDv/FHrn7gB37g6ovf+cWr+zHwT2L87733ztV77/BhhCcXQWgcn2CZI85EoCH4mNwEB2fAgRZ/CwHz8pp2A1zgctG5rIeXC1nAgDCOoSOvg1yUdZhXjxSdL7DnafD8KBfttDjOXBsM4qBdlIvTwNUxigwvO144fkAa4AW/F6JYkO1S/uXNcc+3LF6Dcwt1q4+DlmwaFKXA9UGvNI+kbvtQ2jQldfzRNs25EAUyQ6X9Q6uXPXLYu+pCZMurfatL9BiFSIy2IyjDbvmlYC+MrWMcfmlXBuHU0+X5EvKuPgtD+bYdkA54XDuHncfpbV/GRX95h4YL3NgkY7A9sm2xP3PsxRxSx/k5pPL3J7OmATomtS7YffumPDtQbS8Jwt7UHHKG9+6gnIVxzWtkoHVOu1C7yM94HWfmJ/zDUDzbww+eJi/swmVc6Mx5RU4SDCBJBLLSBg74R5IHj9lhe/U7FPnH962hX5K/fp9b32LlbVnlSVfGrr4DWBFJGd8Px5GyPgVJZDNhiw53t1A+jBNbCyI6RV53uUbP6jq46glbwM8ZRwAd8L1s6H71TxIXkmjY8TQJ7HHjEnGKT8HzHZQ8B8yzc/36FXiWLzi+9TnnTdiauO1u4e7AmdgFOEdn2OK+I7A2YWEcjJ1xMx6Pcx5AC8TZjzLG5+n7PGMCuDb+oifGFL79JGdpMeDqsaCy1ECbOdPLc7HQmAQUSf7RHcAF1U20AyRvgJRAXzrHNAYiy6slsoCPTOjhUh/4lDqLnao3xgIur/FT8JYP/zwA6NFKSmNHH3nA/ycOOBbq8SrkjE2mD6QZI/aCfA8y/2+/9dnf9x/9Z//Fz5Tebbktf2Hl+nf+bX/bQ55X+5EfnmTti1/0OQ+eV/vg/fevvv71X7x6551v+iwL5rt3TxgiAY1igIlD8FwIgbR3pV3Y6jyipd8EtAOgOAuSjtbgTNDs9naO6QyuO2oBFguudSocjPNxrDreLwFinKX17dvjyJRr2wObdOKoyHXcXaa+EEcdxx+BBF/LcHDtH1pep3oDwsJlAW95vFperaev+rigA4fieXH06eUEqOFP3y2DPoWx3JSTAp29M6VsG3gueiHnApZg34XwnB/7os/RBdfdHUlfQBojz1zTd3fp2jZjOUDko747BLwqW/k3YQOXIyf0WLkoS+8oacO26L8yrU3z/BK41OsPQ2dpnGCl4mljuRzMVLMwzlywsxa7rh91kV7dNQnqQgSgNxZd5CNBUcaxXW2Y+nABpA3H/IWjMq3+oYt4vl0IvyQ5uUh7bXXf0vQLc3euQs95jYxHssZCSF/Uimz0I2GbZM2+oYkcyqkukD/4Ad9eJVm714TN716bhMuxk5Tw9mNoMjZ1lISN57vguWMxTkS2/XqRXMiIXSN3juLDFPS0CdLqnASqtjD6IRbxKdfw9DdLcyRxgwbWhfDGHc8C2i3zQdLVRItkjV+QeevBW1f3c+SBc5K17WuSAiBHZIUG58i/yZkfoIh+TdhI9kKXOadoD0kIfJYOuTJ+9GkCH0BK5zsntPEl4uTOxNTnGQs/RfY0Mf3JR8+unuX4nKSUdxmC5wcSIgfj0a7y0u4G1ADjhVX+qbowgh8FfPUz9phL+6jbgSBbz47prin0A7+0Sx8Aj4PHoTeXcaHyBbRbbDb0oYW++O1XfArd0ldcxmCf0luakuUotJ5Pd4LnlzZjF8gfPt1pq92ZsDHAjJcj4yT55TEiKpKw/fS/8Ed/6vdB/rbclr+Y8tp3f/d3X33Xl77k258EGAIFxm0QxIEJiDE6AhIOIKwjx6BxNgIU/Qx+fOILy08fFyUtmWDfYGlQSlAD+ixSaRm4WJSDqCMYhOsUFEjqQHuUSSjHOXAQCnUENxLOQx4cdWRdqOyBHE+ZmnS+wbMOAe50kQ326gI+yCOni6JAFzJ53QBSx03Q521fggk07NNO4r9Sdrx73LL0gdX9q+PaQt/CGWTVZ46tB2eR53gO5LiUF0EXPsOreClD3zlOETc2wuJ3vF2NndAnf+WZPvuyP2folAW9NErn5rwctIzeBETGUoDGxSA8pY6xmvAzdnF2PKeuFm/1kgbBsTpesdIGDslaFxvsQfwLtul10BaoDA54TVqGRwo67bi4AakP0IfWl1l1Bc4DyP4qLB0KPNUNydtBIzh5MQbaqjt2CPnamywkJCLuFtU/l8aRfIaIemFhGrkZD00dH7wWGGv7QIujNRnDHjV6aGy79ObTc+H5ZnTBryOYSGFv9EXHJH0vIkdkVhb6Q0qS0UWARCRL9NWL+JwfULjK+NLySa4B6kxoZFz5OTKuF1mASchYWHk2DXBXEb7Dy0Rq9OizUECSJz5YQP2OH10gv8lVYs8JTRjWhlfHitF/TbTkdhkj0yf9fVYwNEkuwUU+vnpJ4AuBTSSxC36J66W/6fok43ictkfPn119+Pzp1YfPnl49ego88VxI/w9S98GTp1fvP3ly9f7jxzkGgvPo2bOrJ+n/jN23xK/nn3x89SwxjGuOH6UOvfKVKzMQ5dfugLyo3hsuX+gzOo9yM68k2XsjUBtcfTM39tm+9j+aUsYWLwDmr/qYSR+6ZH3J3MDDeIEMOYfuza8qKXXaJLjANWPF/gIkhIdPpJ+Jeo6g0qYtMS859mYifa8+/achfVtuy19see0zn/nM1f3792JvL30+g+87ep47LnbYereSgB5j3oX7AI01DkGwJTDNIr2LD/aPC3DahZxFikC0C0gXEY70c2cBGgQn7kTpKJGC7jOOsk7J0budcQwWKGiw0wdwh1qZMgIgdA7YgOAYEmgTWH0w1WSPpI2+laUf6W/iZxC6gChC4C0cgwQ0HfkuCp/4/MuNRWP7TtkxXY7rslzKfehfHXZcaSie/1ug0aQm4WJg66QPC1YKennsaY8dQfnNPC9fZJcfBBjRyEof8JKw7+JkIKPIs4GyAKvzfP5ZdozdVTuTDcBedjvH8SqkOm3dSfAZk0DviMtDPXo2dBaomDEc40V+2laHGYN87F09lB4va+Z4UZQXFZQPyw08sC1/XHx3TlLX3nZpn/B0dxfbgTctyyCgXtCRfjW7L6kvZm+y2hY75jd800jC6d3/6IXxQE5/HuBaKsg78lOZpnPMJGuJDDaMwOIBKasXKqTDxFCf6+RRV9c55+eFSHL43rQ3czySNbaCPs6YSUYAFsn5olz08OJlFsbo5GN2PUKPZO2TsPr4tSQsaf8osnNNQoHXscOGPuRfFalbFtVnSV543IMvD3+WJIbvejORDRY7h8QT4ghfyMuu2Ztv9Ke32C3rGBkr+iNhy5y+njmlfeYUBHgjd+cQvQbGpl4wDucjY0oitHONBIdNInQIfRK9sCv2KMnVh48eXT1+HJlzTaJmshY6T5NUfZhE7L0nj67eTQL2XnDfe/wo8OHAoyRsSdySzD0GniWxS4L2QXTwQXQAvP809EncAo9J9tL+KEfwSeSeZm14Hl4vMq+fRD5WCLRbLa+eo7/Yo0DMoFI7YOyTrB1APZopBZDRaZQ6J2f/TfbH8lpSF6XVPibZbnd0VyxjIe3wSzukjTHIGRxZBU+oCAf92i+0V+4ggEM/4wTSZA6SzLJ+YlM8721y9/Lln/noM9/1B0vpttyWv7iSeN9EBoO+vPvu8ytjnBelQbx19Nu7z12g81djH2Omvj98Wz5nKQ2dSzpddNwZczueYFd8+Q3PVwttOmHO4b+yHHDB94bsC2nT6cAbOQsZz0Fn7o45ujCeyRL9gaWrzAQooTjufsz5RoaVhRfXI2Iaeli6C5eF6waZwmXXg+7A1Ao328AtUKABpfJb/m1p/YVubCvX5a1MjDF41oUu8wK4swiwUA3TYYtUPRIlOabNBYt+LAoJegsmXqmnVL5y3zGZEA0vbHeTZWzar4SYtrYPzQu6gPJN2TEzfsWcpsuxEqxXjssiTvpdztGJ1au9CfLtuYDPN8W+OA+BY1wu8PSADvof/Pap32w/wJsBcF8F+IaQNDm5EKqLZvQQfXRB7YDTbfp6eSFT9e3zbqtLd+1CYxZO30KETvRqohYS6mSOfkJwrtlRi6H4/W38pJS/jvD8Y9+Sjcdd3U0SxE7cMd43c4N3L0nUWw8C96/eeHDXT5le5Ybh04z/Je+Y8pUhA4zBwSgJ40DGJq2NdTvmmRd1S+LV5Ay9Mo+UY07U2cDoxrJ4eWHL8PAH9gf6QavY5YuMkx2ZuVHmwwzeMFs3wC5XgN00fhqQnw18HHiahIC3NZvohX50zc4XyRSJFQmWiZaJ2fOrx6H1hLdBSSqCyy5ktHv1cfzOY+BZ6p9+8vHVk8jj7lxosAu3u3KPnidp++iZPOD1MTpknJlAIKqzjBbU+YS7lNTqX+kxx+oxLRx57fFI/VafhVFrd+sGpCetpUc9uJ3z+ifWxqtt0jigeMLUUc72AWjhe4FN8sQdepImhmD/xJocp/73/8RP/ESfHbott+Uvslz/9v/+f+8hJkkgxChxEp6NeMYdVu7i3n//vavHHz4yiduHXLtr0a3hJll8ZLp3lAQv3gYkUEHXwDeLCQauG2Lc+ddFsnf5CgNu6OBgLr4D9DNghj4yWpS1SQFH+xLQhxftdCQG72Is7vDa46UjwpdqE4vg2o6Dhh47FLsocsco/ZSVcYv0Ai6s0MS5PS6P6afUTVat8zL/JvCAtfiX/S7L9l3Ycsp0ykXZenCXJt3seuPY+gg958DKEJo5VP7UJ7GtTmZ+Ussi7UIYO+gCPnem8p8jEzOyrG6GsH0Ka2/QSSKhTaGXJuYmJi95yHdsCV4zz+5UwNPFtHrgeNIuHDYRKF7H65wPOG5YHfxrE7uTwpiXtnf4jC2FfiZsjI9xtnb+l6Zt0GKXGuA5rtfrK74NS/AHkDN14gfY+dm3y9iVPnggaxBZqJCRenUcUDeOsbI5PuSnLWPDr0kQeHaL+UIGkytOKNDOhfOVfsgNkmOfBMTkxy/aZVdsZE87luHNHX1DqvKOb83NmXaTfiQq/P4ndFJ59UZs6667kSRs44c8Q8f454MK7Ib5u6O0sasYnfhj4thKaMszttJ5iDRVQwt1kYWHxvfhd4/hywBB3Rta3nLcxMsxYs9qKlS54UNHU9ArfbujybNwTdDwC+qw6yZmTdSMscwRbeKUF18h0oTumb/pDB3asEcs0reFYyu8ffksbTyXZjIHjdR3JywQXD+EYBKbWAdEPwL1umDnmOJbzJGFBPJZZPRH8YnXoGlbAW5GHWdfaiL9jcOZB+YZ3Zi4Iq822LXB2Jj+bhpEJtnujVvOoQtBD7ZxTHvGo19DS30VfOwkAAXmHVvBP7DTkso/eUOHObeSP2luoZ55xFansXhTr0+llnHAnzlrPOlRX4XenTvvffSZT3/s619/8hFUbstt+Yst17/zb/8fPjTQYNSpIFh8xNb3k8dXjz784Oq9d9+5+uCD960jkfPtPQIBwSqGibO5aBAwCeApBBPvrFMw8t3Fo9Qv9pyFNo6HA+baIJ4gAF13+WahAn9pLJ0tOAgF3pcJG3jwgj40+gxSk8NCOgUHnuDD1z55XTodYDAPf2QAn7BEfele4oWetEpzZeXI2cJRcmEbeJHHpAZ5Ewi23rZXirzmnLJ4Kwdl5aH7VB1ti7/t/PN4WeYanL1AN7xcpIamNJw35ic46CT6M4BF56ufo3DKdeCgwWtkaNWFXYhUfNprIzNnVFBGZ8dcI9/0J3BvHwA6Z/K4AgydlMXHjrBr3xKf9tIM+gXO7uDKN2Nm0VjbpxjgkXuuV5eUXbDwnX6SrW+PeuOAvfLg+yYGF3rU1iMbCV7fuu/NUnWINjskeG8d5UjW8qo912epxT/w6fVrenTRQs+hTc3SQ+7IzMDoy1xvksWHk/ZDAiabaWvy1+fVoOW8pWO0eci088EHe+j/gsQmR3bYWKPRH6ji0R+l5miiMdd+oW+Stv1UIOcmeHx6jzkByARgOfx8eWxpIrD2dGHLiWnEPvRjIjTJkHaqtpCnpOlHH3D2VxqePeujJuyWNbalf3TkOxo5NxlKn+PmY/kjC7TSTj8hdE3swAE/R94e/vhTnjcbWrRFGqInO47qiiN2krnrp4IB9Be5bWNuMz9po71vKSceYhuh3beWQyo4JM3Eutq/ilOnFGzE+Af9NipjfaMyoyt9EjtEHmUcdI/1Me1aoJK5go3/Om8ANCdZggck9h2b9VGL/We2Qp8jZc+w5rYhW2q1+/LrW7Htt4V652eOJGwdX9uD+r/+D//U1/+VXt2W2/IXX67/rt/9Ox7qXLEujO1F7pJ5D/7x4w+vPvzgg6t3v/nNq/ffe9fvYfPOzoDeIMbRO5lJ1nAOyhougY9SI687+JprSmxdg9/dC3pwl8/zJCSIOCLo67xboFGHab91Th00ssgPumk/7oBcQGaxHhoEHYK6d9O5rg4amOmjs4a/ixQODN/gFK+B3LGK10C1YJCZIs/AFnkPPYrtQ1e9wTNttg4OZelAaektjcuydZf0W9D/SdJ2r1u/WBwv6e7C0HkncBfTgLqBLVPRxQW9FBe+juLggR0whpEpY6Wd/rA7ofJwNPGILgm8N/RLPXwlwxyM/qhIA7IVNzahXYy+6ceRMjQsOafP2hEPjLsDFd6M9pzn2qLyBOhH/dpZ5WBckWF4LRwa5lr5ws/kq7t12EQI1AbxtyzovXGZxCcksFkSEr9byqQyYxz7XR6zUVG99lS9Uw69DD/kJbnQR8IHNBc8ALz54euVHhFd8FOBXZBw8MwOPkvCxoP8flJ0/S1yowe/bwtbyTm63JsybUo/D8EwoC/J2sdJckgC/eRp8Da5YUcJOfxR+ElOSDoYD5/GRC/7JbQ8UwZfv+g1fMLYucLuKPjasfMTaGIW3rxdyS4VMpIkOQ8ZV9rVFTGQPpEEerzsH/maWCWORvaniaVPnwTQT655Rq60BkLHnSE+XDEybCKmrtEJeoY2AG7AWBEcE4Xg+0wfkPNosx8IwG4zdhMnbD9zaVIbPaGrGAIMmqzxF5zuVMameKdj6h1bhTHBMlELHl/y7NuDad9ny5xAukEb/jmPNB1nkj5lBp9+oYX9N2EjhnRO4KO/w0eov0kdvTDfgbJKL3SAHY0t0d+3zpWzN1xrW1tOv6wdn6XPtzVhC23nIR1lXgzKXgo7D85fkVL37I3XXv7oz7//5PZH3m/LL1t5jWQL42RB+PjjPjD57NkTt96fs7XOVjjb9i4eDVgYaE21xkpdgYWl9TqSbROQYsx02cVO4HfadFScLgGYoJxATVDzjp3AH7oEK1hCr7x7vkegOK27UdYxfbWA5aIKjJP1WNiguEF1d4qELCwnzowZvsPH8Vzy3POBLa9eO4aFSLjjehUOOQIE7Rt1BrJTB5f0KVxtIGpFjvwJPeG15eA5umpAqi42GRcn1+oDXWUOWRjBS2NANOlmxg2Uu8uSUFluw4eCHATpN/i6hwTbI/CuzSyApy3VhtT7AOcmHCRqwgb+0JuFnKMJUupdXCaRWFh66Au9tHCcID7yUqg9ZDhwi3NAqyygdEE6k0PkpW8Xn+hxkhR0Ka9lxzHXK+OObRdSZXYsAVGHd4pzsH1YmJHX8Q1Cijjpu1+3oFzgTLnUj+2c00CynqRDuQ/Zsc3y5z+2TXKBHRETSGz4RB2J3nOTs/g7b6emP8+yATzHZhKY9o+CB+4zEqAAz3ORCBGbGCc6cH7ZdQTYsST5eH3fFptFH/sNPnZs4oWfT5LVL8dtcuVbkDkSA2kzjmHbEwMYj7od9Ti+8QV3zdLHZ9JyZKzGC32pumhf9In9MQ+Zf1+tfxVWjxwzAmmQCMFLQDZiQObFn4bCxn3ruPZugv56eEVPmUATtGO3jU/3C73mLUoSORK/T+HPc4Dg2ZevS0miDu+MiWN33+aFHvhASNp2J9IYytjTrr6AFBI6xqaNRSbl4noA/6tv9fqy7xxq44Ej/gXEvWjbOads25ZQHloknS3tRx/WrWqeRroau5Sp/lGY8/HHxJp/9o9/5etfK7Xbclt+ecr1j/3uv+MhxundKwGG7fvn/eTUY55he++9qw8ffWgC5SKcsgbPf4xXkx8jxrBNhnBmg9S5y8LCtM+6rfPRZuAMHskRfEwWE+hwcvDo54cRCDjTF6Avfei//HfHYeWo43E15xXdYnJ5JB5cT7CN3CZqBEAcPe3KKx5J6CRywxsdmFwALAyRo3y/FSwMPTj0M1TIe4L4QjEtnF/SUKYct9i+Zxfj41K8wV29GXCySKCvExDqXDAO8qmj7CIDb44ty6xzsQGzkOrAwe8Yr9jekXcMDZLgmZytHgMmIulHMD/kJRhOYHShGxmWL9fyhBYJGvjOyyRu9u14lSa4wMoADrj7fFoYd8yBXXQoiwufJgMn3u5+qIShrVIpsAtNaO8u2do2bd2hxL7Gd0LrjjxLINpQD/tVOn4nWs5d8OBtMtF+GLuv6OlIuiJP53vq8ofekLssmgizczKSh1ba2SljPKmHp5/CDih79AVvcDjysBR9Teai74NfruGBDr05S7xhjCz+9ECPyLzPvjXpY/xYTMiGtoledNPnqpoIUbjx5Os2+qxbIDohgXMEyJ/4xtdJ8AlUdh+pB0yQQ3cTrfo1/OPbuTY5C7hjPHjdYTvtzTFG9l24HS/PiTH3OaeOOfIDDCRRc65dkkymX6g5T4yD9n4H2zzPGDq0m/CEvzbGa3VJrEWunGfmM0fwD53MU3cZAfRReZhDJK8Scq6ScsqcM7/jH5SOsag37Ia6NEkpfCVl7eAz9lQAFGMbbYNoe2ipM/TAuToMj7TBZ3fWvAFJN5Mnxj66V7QAc7PzBoCsbw4tENWZfU75trS+dFf+lpNP+zFHCp/zAtXYb8gfuInlL9Lyo3/m3Q9uf+T9tvyyltg0joXxkYgQDOeuMHeX3P0SIDHE2uk60iyGBJucU49DEDyb7BD4duE5Ex8KuK8C9MEhWduHbylnoGuiBmwfSh2kzrgOSbnESSX/PDUYjfzSSh39kFG5BQL1BIULMGi/MqbqhQBHEtCEwDJyrTyUSOTLgiou2iiHzMwHATHnYByJEgFlaN6A4JzXPd9yk0OLEkAbXkeBV64lxvGy7aJIv8eDuHXlf2MeAlA5nv24qEPzTcA4Mu5DgqPtWPhsP+f9SNz2KFRne85x+7MobF/70zbztQ/OU59/B679cnSYkfkSLDNmF6GBpX/A4B54dJINNthFuTt9p32n19Cr/UEDU9APIucmnWBKWwlT0E9wQlweZ5n2KfBenXAUP+XAQm5ec3ThHN1Ll/qpcwxCzr0e4MF9FuEAiUh13eQaPiQULHAcuUY3JMLuSPE2aHyQBTjVlSEvENf/+CQqO24fPUts8lOkLOLRFT4VnCPR0xYbV4hh8IGiu3BJgkyWSWYWSKaYE47OS3fosBPkYF42qeOcsnbK3PC9bCRF0r2bxDHJ7P3794V7gAnu3fnx+XvW8b2XDx6A08SXn1FCV8jhDigJp1NU+5Gr89A5Iyagu2Pnj0S9inN+vfHgq0ZujDO004a/+BZo4PAH5wy7IitXPAAA//RJREFUCP3QOf05yp25923V4BAi0uLO2uHzuUY8jsqGXDMPNKzd6XPwSSXjow+6rD0N5DpS2iZgd+IXKHs89BMZlIO/Ob+ElXPBnjeuDcxH/dpQ21pPUYYj3ozdj115g3h95w/95J/6Mz876Lfltvyyleu/5+/8nQ85wSnZOSJh4juJHj9+7A4b5yRSQTCAE0zcXsfBMc7XesStMG6SmU3cGnz7I+r0252EdTQcAfxN1AB5pRBcCHL3uYtPkHOhGgfZ/jgU/aGz9JfHOtwmjgR8CoGiC8gpA3gGF4IeiwUBZkIFCw1v3RI6FnffpkIWAqABnsAuzXFwYal4ah39DYBSJFDV8ds3EH65mD5DYEvOpUO57Af+9OH86DP4CzdoWVPcTd4Q2aFbaCtd0ihpzD97qpe0H7LbuH/iefCUyg3mU7woj2KyyGSOpVua7lQ5H9U3PBscu6BxTWcX5uA4N8i3BFMUrf8Kc2AGwN1dC0bFeKBNEgV99AuxLjqDN8SRb292On7u9EkWuusKKAiQ5p1n6B4Pxs9za9pj168U6LcflyYF+hkLAfqBWHTEYuui3iTDhCh9Dp1FFoo08t8FmkXmGkhNaKEX5vvYSULmVATTsSEvc7Ljg5hzwOIUm6eNPn5Nxfg6uy7tV7lNCHK+ehJy7YAhuzI4Ax29/NMOW4ACTne4mLNcpIFx3ycJYkcN20kW0bEzu/hafJ8kMDGFRI+vDmFBBf8eSRXfrUYCdUCSqiRP/JSUiVaO4Dc2BjK3yICGnHvGlvkjVqEPEkDij3EriZiJWoD4ZcwUr3HqXvjwu6DwRZ999wIbH9071zOGT6rbww4jjzuN85ajtq8GoyzkkkZkG9u5TJylu/Mzx84L52i+CsenahORK+qkdunYP3384mMhcTB1pLY149LQktKeDpnu9IuueKvWNQPZ0m7iH5r+FBfAp/FpG7nqN6XYOMLf6eMc0c0+66kN0ic6re1d2G+KcSTHjpnr6pTj0qRNXwLkNQ0zHmNeXtTS1KSuGOB+8unHP/qVr79/+3bobfllL/GHOgRBA8BACQYkTiRcBMdjscBRA3UyAlXvQtlpw+EbvLsDhfO4AKSsw3Bt4CH4zfGsK3ANDwLZ3p1yzsJ2BpfTAbds/WXb0mYcJm0rD2OY8YCPkxGYvIMPPs6HQzruBBDu+HT8vFrKh6DigpsjRToZkwuGNE65CDyeiyhycWxDjkDoVCYWs/IC9UahngAWKIPSGGaifEsZPNpl7atHkxb0NMD5cVfJ30A78I8x9FWiUwan/drfIBh6B6DbHLesbpZK+1Se1aMQeaDdIUwf9PUK/+3f4NtxLC2SkrWvoFiqN8ALoUkNCdQ5pyvTQX/qmxxybBvllO+mbBRoY3fYzO7ocH3Zp/4VuwIv4A3BJGXuCOVInyCrF+Ua2fKPP8+FlbnKmcWvC1nHN7YPBLcL9NIbmVe2sbmcdvyZRnD19Vks7Uerqpzxw3+IeWOAbceXTBwyHsBno1KgV/8jccEX0A9v93bnGjLaAiYUwALimVfXSdTYaeP72549fnL1hC+VffT46gk3nTzn9vRpd+6TWEpbHc88hD8JnF+Km0SqRz640BtFnocrfxLL6ophOE8ZgyC9Xh+7d5O4nW8ds8PV+TbJYz7l152vM74xzvCZxy5429ivAiEhnhjm8MHhnGTtwv42kVpgFg5Qp2NfGVPjW2QmxjmOxkTN5bAt5o95PYiovz7nVjvSPrZ5AHEcB3bCeeooZ5zDBoid4Tu8K0fB+vVxOgc4rz3Cc9posr1IaT7LMD1s2MbYSg8WZGy8KHJxWqwbGtM85cQ1XuDXA/n78Z/4j7/y0yLcltvyy1yu/54f+11+DxsmyA4bHz/noV6CHV/twYP/BgUWu8Nq6zQ6nc53Bv8TatBNBIuHL3QRZfHs4sD5Bn0WDAqBjGTNQDfJGrTkNQ4FD4I7QCHoLYC37QRqnonbt0WWTkvk7EF81wLl6zjB89mYyOMnBjOOOmjHvAsu5TIhQEKCIjg6NQgcR/aVgePqBo7qTZ0QQAiSCjZ9/H/QAjgvrQDXrZbOFnlaD3YKPLaeS2DGDFwGLztScr2LAjX0FRyDFaJZoL+AHukz/S5LOYAHSvEvx9Chjyz5g593zAT3HNEZhR0X9O5Ow8yBuyCYknRF6zjzOvTAwR2M9qfsnDLf2BG49Nt57byUkvIETMLmU5QdM7yLV9yRPbSR3SRh6LNw745HUA5gZCE7R2ye8ZYGCIjeJJ9FIm3RBzJ1/PhSfJYEChnEbV921dZn6ct48At3oeN/9NUH04+dMjvPmNjFQackXcw7fsHRt+TSf3fU+eDBkWynn75O35DSXpBhFvoOdsaEXCOni3aOjDmN9sWU8N/qNRWpD7a6UN/hB3/eKuWDA37hLDv2JGrPk/Akjr1MnPG5q0DnqgBddKcuAn5thrr8NHT6roOfTg0fdRO5avsdBzJ3bvI3E9dZaqkesDXiaOPDzgFjJ3Zwg0wc7I0TeOh1EjaeZ6QtddogNotevQ4gE6Swr7Exkx7nG26jtzkim9pD39pWARoqG9wdayo2KRFvaJqgpK+JYbBImo1i9JVXTiE44+R6mlPoHz9LotyklU/1Jjn2ZoS5r43aRaE8K83w6RFIXfT54uPqivmifmP0+lvHNnRyqFicDI0A7QJjhPfQ//alfSWUAp479TnGg/7BP/nzX799O/S2/IqU67/n7/xdfuiAQMEzJHx9h2+JztuhfA8UzttP/BAgGuBM2HTe0xnW+ClUbbIGgE+wIcg0uBOcGoC6WMyddRyJxYxkbRc1nSgEgXoZidW5gMIfXJx/HVS6ceJ+/9Hz0p/+BtWUXQC2cOpV/lX+WWBDG8DJO9ahk3MuoQ0vk9rwpZ7AqeNT7HOz0FYYmmGOPJfjGmks5RVIn/xfEc56aEw556D1u7hPZY8XxXHnnwkSi5h8i9f6EyjSRQ5oLTnahJt9KMgL2rdwpnnwKauLJXtJg7nfYMoRDNrQFYEa/e9bItWf3Y4iLU6gfSEMYwafgj2zC8ICwtxT6AfNtc/LsrsqCzBdnEtc50BcbCkLknYd+xhbfXXcijbdOT8WVhEK6w/2J2ELvyYEkTUL2LHgBke9Rb5CdUgxOXBs8b/ozkTLfjBOvxwYx+pYLcGT8WZxRW5obMLWm67Vf2lxzmImPfsBJKqRIWOivuwctSnY3uykVtBPTXgCnNOBf/zZFl7Ix1hIbnLOpxQ38fFDDJHP73RjEAzRcRewHRKy5wESPeMT9pS2/hJB35LcOVVW5GNM67/5w8J8KRNHxh/7wS7RjzYaHY1+0DfnJpqbsIWP4wCUoXVbPyLYH1iujcexsej2TNbW71VU+w5oF7w4Ir54oFV2kLEv5wubGdvZm6W1I5I1Zuq14Pv7r8gVsZRs5hfojVH1QTt9fX5TWdlRQ1ZmvzLR50zWiNUV3eJ55USH2J3rSc6pp7/00cX4GIX6g4YFeVujHoLHmFcXlpsdWqgbPE5N1hjf1Sc//S/85J/4R8S5LbflV6Bc/90/+rseEuhJavioPB+bb8L2oUeCBM7bT5E24LyIY2CsfbsCRwul4BB8KC4kcXCcpYGD50BKgztev5MoidTeNfqJuAQ1ioufTpYFsIRbrzM1AOEgBmODwzxLlkVw+YkTWZC1b+32Y//riPaXb2gEr7UT3PJ36cRL2wU5hTb6bBBtEL75lit9GoAmQKRPKbYsXWBlOuhmXAYeZWibgWz6cDxgX0ODsnRYxKhtELrJ61voWD0SurWSipG5Ok5A4jpws9/gCUH2SLTOBRX5U4bgbSA8IPXi5wXLrHvRGYvDLjS0g1Qa/s9fq5ZnFwG+w2rfzlZ38J+y/KixNv/gucWgHzrgwJuEimfLkEXpCMTsPKED9Mq4Igcy7oLQB7lZukKPdmTjNWzA7WJ6Jiu7OJx6mXHSaeaP4/GhDejkv3hRls+iXRwd1fTzref0k374nAsuuoVA9JH2Y0zqbOdNIU5ZwMuciks9tBizO86vW29cYMHMHKh7aEiH7rUdJtjxs0jf5ZcJXndBpk2bR470pVt399BfAR60g9sFP7g5Bwc59wMtjNe31iIb4M0eGGl7SRIb+UwqsBXiWWKDX9/B13j4dR5JzuLLvaHsLwyYSAVXu1Z1amaHZwnFvJBx4uMRExIfJhmTdnjxfXVe59yvEJkbSuoaDxlbeDmkU/drg3DPlDqP2pzyzDxPclUfumlXC6u31SFAPaVzNTaXSna8uHnZT6uyq9qEDbubGNeOyf6hyTxmPqGbln6/W6njmyZV46fFSNe8TLqMpY3HJmrKHggPaUmltGCn36KX+L5faRLa9qUxpXZ/xhMAejtmiOyR+vVD8QIt0CrP6rLnlwUS2KTw8uU/8p/8F7/wH0zTbbktv+zl+u/60d/58EWM3oQtydoTngF5/Ojqgw+asMUzRCSA9TfuuNt8oUP17mWdqA7E8aazEFQwanbwCFQTrEJPh0khSBGM2+9M1mgniND/hsONsxJcKPDZxRM8cDahQm6O0FhHpF1nD198En575xiXBePgWZnq9NvXQCwQKPbuu7KsYysH+NMH2LI4CxTHg0xzBP8mXgPlZd3S5JzCtYtaYPvvos3YF2/L0ul5wBMvj2IQzyg4lt2FDLaX18oyA/ZIO3gm2sMfLZ59Bz/FtuAstHfK0rWEDy/5baAcvWFDALqDaLovTY5U3ZB12qHOUXtlUWI3lYU+ugZP2ruQ0G/wocvuAIsadsfilQblrUzFpXRnovQBEidoLFD4z0J5Jl1AlyrbgPzrfKYf41qbhQ5Epvi2n7in/XrDE/zlpx7QH3xyBGI4yq/6Fm9wgyVPEi2T1DeTdIUufrAJ26ckRfS/KPYNmGQyft4O5kH76A0hoQuNPp8VPPuH95Dh0A8anL7Buf42vDre7mr74QEe6L9/v8+fMQ76I194+MPyGTPymkwlsSIW7S8NNHlEL8SPJBi5ZgyQQZfoVN3JOJWqiev0Ca52MnLqM6GF/cBrE0GAhK7n1Z187DNjGtL639ADKMrBvAaY+Zfgol/rax9NQEqjx/xDT0iK/PA5eBVXnWZGOIe2b1fem4QNG9LeSBRDHxvOsXRDb2Q39oTKsbsWHCyYm3wT2RybfBfc2cwNtckx+sAe7R/KkSH/7N+R10QL4fWicd65DJ3G4Z2r+hg62SPFsavLEMk5Bfzq4ISzbY+pm7K6Q++Nt8r0s79457P/4Fe+8pUV9bbcll/2cv1jv+vvcIeNoMndHj9D9d677129//67Jm+YKcaKM/k7dkm6CDTUsfh0Gzv2GydYh6HYjlMb4HqH5bd8xzEJPLYbYOpIOD5BAJppTB8cGufHOcDA0QiKdfQNpAau9CO4cKSAoyOPE3MNbRZYFi24SXP6+51IkyjeTIpmMVSe8B+AZr9DqvQhtnJwBB+e4s9xS+sJKCcf5AFD588YD/w0HXd+4IGaIt05UiQxjVvP0X7IEygStItDaf/2Cxdx0iOHjuEo9LnB6yxWy2+oDk3wTC6EWUisT8PQO3Qj6wtZpSkx/h1F3IE297iJmzYzfZY3dLXBogfabn147bz5yc3ZpcVGQCMJNBGEdmDL0WeSl513+oDbftgnfJrY+QlCPqAzu7VIjqx9BgnaChcor+56dXcblUd9I7OK5eIcg/plAScx24WV+rTn1fPWqV+4hW4TihPkH13qIUsf7tgq9OOb/UJadq+ScKXNZCcxwYfi8QXl5RVa8vGQ5DJ19o8e7t07vkkfn25/vieN3Z0mC+hoZUWnvDXo25vKiuxjAylwY9zEgAdvPbh66+23rt763Gev7j24ry4Qgrck+SJev4ct/VcwYwl6yDkLcJRU/a0OXwF0EqTqPTgmLVTlnzpeu8CerjvX9HG+I7vy51Ud2a0057i+Ut2nKObMFTIr6NgE+sur9oP8aSyp9p2jAD3op88xFvh4XRAnR/SvzWaumly/YlMzTuOEXFqqv/xD5wF+q9Q5TB/ERu1ISpwjUeN79B7z4/KBx0+fXD1hfUki6/eaMfWsL6wHyCoN7AV7yKjxS4E433c4mnB2rMgp39C6AehfNfa6Cv3WcvY5r7es/TmXgxNW//i/+OP/9h8dlNtyW35FyvWP/o6/PQkbdz+fuKP2jW9+8+qbgQ/efz8J2tM6c6yxu2P9jjQCM07tW4XjTCYbLlK13l0gcmEdDmVgzpH6G4sdjp8+nuPsKRvYcJM6xTjJZeBKgRb9oMU5/ZAPWIeSH7shs1gabAV4bv28rZV6A9LgbJHnFMbg27gzXumb9BHYzqQR2ML4KKWT0JPrwoX+ArRzpFCP7pUjRwoaWbz8Q71Dh/ZLHsROAnDoE0RzTl/aeNF30CzB7Cu4K5f0EoXbZ9gNP9u2XBKa+khdG1hdSlMOQ2tkCVibtr0rvqB8tG1ZWahx2co1lqJO5kWRjrC6K9+jYNexNRYj5n+B+fPB5tjZ2lBtDn7ly3icaxYyk6TOIbL5Tf6zmNCH8bNjRzLh13iEB/2VmWRNO+HrMGAQ6bkRoS4JCosSTKG9C626GHB8U488+tTYoMmEA6X0bPu64ITHIafX0WZg8QrYTkH6vJ3JONBTxo7Iu2OkL4y9p6evGwW7ikxN2JIEoIdcM1/7U1YhciZsr/VxC+R11+uYC3pUTgpnyIp87Aa9lYTtwWfevnrw2bf8YXjnMbQ/fpYbrPBhjHhoE5TQHzNPhfI5rxmnx7le+wUcnX07niPRoV25GwvYeTVhw6bzQs5Le5fmAGSX/jVvceMz0tQkHAMnPV8aqmYRTJZI2KiibHvpBF6R8+DtW+pzPkfHji0x36ML24e4NLANKpZh6AP+WgLzGgjByFQExg8BfjnhRS74Ef0nWU9I0kjanrC+kHhlrODwaw0kbC/DGyZYFjtz7tAJsYcBf0qMhHztL3y02xwPfV2cXwKSebhRvh3elJxaFzvaXbo7d15+4/qTt3/03//KV2LEt+W2/MqV6x/73b/zIQ7g7tr7H1x97Wu/cPWNr3/dt0VJSnS3GKWfvIpTYbEsDH75I3dfOlSNGDycss4dp8mLehwJB/MuOtcEfO7eePtiF8kjaHwbxzqchPMUcCjbZ/tRltcGeIIy8vZ7r/qhBL7vx2N4l3+TPUhAx52+kcnrHCkrGwkb9Dlv0tdnn1gsGyi4i5zAQf+h0evhkWvr1BH4JB1dkKwAl3b7EfzsiCrSTDLgmbQ2OFmoTuFS+oH2bT1ldvlTVqc5ggAtwBdjphNtW2gvrx6LUe30fI87ZhYwzxkDJcQ6xIv5jA7VR3CKV0qrp/IbmPr8E03pocWrF7b58rjjt2fbhh+L6WEHWWA5p41gTJKA/XhHnp5bpIKsB5QevJTDQF77gyW24dusdydZy0ImD+XNfEPfBTlHkid2bXPz5Kc8Q4Pi4ggvdOM4Kgf/lGESCxIFxuCzRsHt72ee/uCCF9mwXx+qhw888RPVxjyN3oByKQ9oxsb1ofEZig/GB7xZC62W9kNxjpPllir0Hvl4W1RaoYMddeGNLhwzvxzSOaeT/aPTtRXLkKdgt+Dqg9HxvQcPkhBGxvg7/sRXejzLjehHT575wQO/NwxdcYOWMfHpVHSrv+da+UzEKkPOeoxMnYcw5y91uWzbgV/c48V5ANE7z/VXcLE9k/DBcbTTtklgB9qx7857obRso6/49Tm7pFAnD2TL2KQ3zeWD3E3MCuAW30SURI7z4J2l/D2TkKcQtE8hvHJkn5a5IZ75FnPQTMQ4BkjM+Cktfg+WLMefwKLfwKfRAz9az26bH/6IjfErPDyW41vX2ItH3rnpc4DYIfIxPuczNJTNuamw6i88178ZBG032gPqG0m9tmkK9T32hH53/lf/3I//2/8aV7fltvxKluvf+dt/+0OeH+BrPN59972rr331q1fvfPMdH8hlEcFfMeB9do1ATaLF9wuxa4ChH8EoBLuYjQPEoGlbx+Kc+jNZm69PmKBwOA2Ao/TM897NgNMFZB1y+1Cgv3wACvK6u+FHyEnQWNDmLapc+xD4EXlSQg/aS395AMoU6ALIWE5ZoNnAeI6DCxOWCxrbfsoOENTOxZtxG4TBWbwA2gBXPMNeirQmIA8Gx4PHzgWB6fg/ZcZzFvjMcfBodh5Ao9lFKWMKTej6st5/7ZmjSZqL0jl+aQ1PX8N7F8Pilh7MpDN9F2y5OIdo6XnBpTLYv9IUn5c6PQHafbuyiTzzSFn76S5Z5jl17LptcWzQfEU2pNh+PIBOR3fhAuxU8DuO8JSgEqOQzCPzyaKG7ZqsTQKUwVSPq5vK1zLjyOKmrUb+IxEJIM/6nc9QcQwfrnluygfA4bF+VYoVjUKd48p44eEYetPTm5zaujJLB13V7oRLWhKHUMYAnbl54hcB1LlqyMIdmRg/P0W1vOm8s0vF0r4s1r2eRCx0Sdau37g2oeAGk+9j47vZXmRB5+1Qdjvvvt4x6LOrW3U4MSUA372xOWx9gLK7WYB9Ut9kffwYvdJOfeaY+MU59s2YL5NC8QYueVGwZ+2bE67VxQiWAp7zr1/2GkKMobu/E8tSL42hg+1omxMPHXtkMuli+FWBejw4p687nKmDmW05rh2e/WdXLB3RxSZs4C7wKCHJGr9TSmIWw72682bsNvKwq0YCR7JGUsfbpDzn5ldObcI2emZNIlnjwxwv4jfUI9vO4+qSa4ofirBf14nqLTIhX17upgen+g4wXk4vStD9xyvl2YtP7/yuP/GVrz7h4rbcll/Jcv03/XV//cMPP3x09f6771+9m0TtnW+8c/U0QQ5TfB0nHEP/NAsQhkygY2eNhIdkB8PGaWhbx9BxcQKMfRxLmCTHrfb0JWjp2DhQAM+gH8znoM/oN2CmwuATHpsg0cfdKWhw1yWvdioeSdr+AkKDtHeUWdRcAFfOgCXXywNZSE54m0K5UjreLoTujKQYHCfY24+jCchJh6JU8HJkgVbnuoGiu2tW2Ed6yjD8075jdUEAP0Rss31Jnn14eT3/j3oC1dQaefc8pSJUJzcCWJrpu2NCttbR9ZL2yJ7xcy6LlT0AqXI56V1CKvMHj1fGD9hpZISWZoNOhvbKOmNpn6UxC2J4LE34uYAu7xQXA+d3ZK2oKeeiu7K2X2nDu7bcxSC9FYM2FrWlIYQwNUetdtvkioStY4i8yIY94ov6ldUMRMLa2fgpsnShzjGv6hopOo5DPu13bAigEb3NuDt2Fj7417bxGfzWT4fmiO+iC28wAsi1yQGJI/I4f+gKXHwh9cQPEjX80a9PCW34IIvPwUUHFIepDdDIX3W/NuE8ipnCCcD0BfqD6HxF0bOrpyRrWejJEPh+r3tv9FcN3CUkhhw2yqKNngbQR40rRDmvvXg1OIcuSYgzZz7PF3AczGPa23ftZmxtdAdbCXpeaOXJg1f70t6x781G6TEXF7EnOCiDX2fhi2iNQdJkriQM+aE585T+vDUq7/yRUHkePmInOXW8Oa1MEhBW5vPIzpoIEEqfoRE+Jmu5hg6JEwmbTwAzniTZPi+XeUEecGnnrVOSNT8Uxw4b+k3f/oh+fc1kLu0fZR3aDzXAExrQ4mYG/vB1tw4bH5zKjTzs9m392SaAsOPwrNe+Xr72B/7gj//U/6Mtt+W2/MqW69/6W/6qhx9+8OHVhx98cPXog0dXT5O8ffLRC5M1fttuFwmSrbhAA26CLcEOY9bQ40QENwNpHIMAQp9jESKozSKAqTdQsjCzThD0+rYKxcATp3chlEjdZJ2nAa8LCLgmOiZqDaAuQil7J0uC1h2BuaOeRK2BjUS0CZgBKQAPg1jal2f+BHHCA3zGxTVj8G6VwGAALJgUpH4DmIFOHj2ncCBXOttzDALn6Rk6wx8mdkkbBBjn0EjLAH16zn/72DclqK0JTcd1jg0BPILJJXLsK7zUqbKVn/OzctGPrlN6nXrHDkxCnLbLZKqUUnwfLn+YwtHnpC098Xpov/bn/+py575QHpRLOoCLHcfw2MK1CY7tmSv6M+ahFWIytkf+aePz3E93SU45K1PsA8A+6Igo7Maw6M0LmvTh1W+jj44YA3Y8i4k48IgP9uYGu6rPAPYHUuecDJ0caBTklaJlyHZ5pEUeNtKQ6/BNkrFftcM4oC/vJGh9SzSyeLN1jt2kJkSweRI1v+IEWdOX9toLfte4sPHDXW+/3iM2Ejz4kWSxoCIPhb5nAsCwO0c9zlhpdcwsstU/X3zL7tpHSdg+evrcL8zlLeI3c8Pmz0/lBu7yho3ivKEDxh4dVT+hrX6gL1pKuKDHtBOz9lOe8hugHh3Sn27Iir4aixo3aVvyFscQfdIkj/qd1ehx9Fd99sg1SbIJMnoJcCykLbD1EFp+DnlobrLGztjB3/Y5cp2D2p3Op+2BMHhB7BV2Nx0jI3w8KgNtpdekKzTTzPNq17kR4DEbnpEEn3jxceyRBLg/9J9kjWfVold257C6WLJz9hG/fz1t/bkufBeJM8bYl2OMnuhDAugHWEa/yIS/9hGBzJsjRVzGWFtTfynMS086viSEL64/uf67/72v/Jl32nBbbsuvbLn+S37oRx4+efJUL2L95K0Dnp0hYeuuEQ7XAOVCMs6K9xLcXiS5I0gR4DTwQAN57qBS359W6dup8ZL4b4MXAQd6BDaCNP0b0Lv7JhCIABw+pUE6Thj6R9I3PsQR/6t8BLMzwB0OFwRwcDz47ltDPLCqDGk8glGgfRh33DiAQwNdpGCVcYQPb0P14dwuVmlQLOgZGNDdZVJJZ+UAh4uoJm3i0744+U+dSAHPrW5IbKGO+fA/4aUvxsB1/h3Xl0CrRw6cE5zOAi9elOISRztv1elgI9rglE6P206blAaPdkrrgOjFtqFi+4mzgRUgiB+7RkHvOUG7tlloO2XlqMw9kuAsfYrtjn3qoMmCzRwvnTmCpe2FRu0LuvURANEV37GkkKThVJxe/FOunJVrz5UZ3ssLHvLh5mTsWB5ilxayUz/06BkKvtCbFbbsER7B3XHti2vQY+P4xQ0ZJllzjCRqOT/iAnzGXvXr6EKZlWnk4jx68jrn+LWPJgSOxdmFdz+U9LF068NNSDq+vMISrnsNnqJmSk1q3gj9N5scOlTmMYt+lCEdP3gU/swblBgn8nvTSbLIztiRrJUPMvg2s3LAMrGDPnOTubtrhY+b7KH7FG96k6D69i/gjWPiQ2gUP/pG56HHfGnr87IwXkVl7L1YPaJj5kdQsOrEmITunIvM0+BLbAv06BdZnNuAOM5pCuorSSVRnpzLd/AZBzIp7YjbXyE45QBfusgE7RzhDW00ZF9kwY+I99EP+Oy+fRy9kESZSL3kBgLc9GfugoNfoTeSryZhJHLglCZyAO7wRT74Lb76zjX6ZhfPBJ/faw3PoB+6dQwC4ykku2SoOeb86ur/9n/6N/7YP+P1bbktvwrl+vu//AMPCTKfefszVw9yh8PbMYlGceYYaH0t/3jws87jokhwITAFCHIfJ2ljhwCD7h1dHCVtflDBr/L4yOSOehzdOzucNnXe7YQmbf0ZKN7CBJq0XSZsFBeT8LANp5qXnpZiAIvs8pl+9DEo49QB+JKkuY0e2biDY2dh4o6yUQzmka/BlU8i8VUebOKXzyaFJpcmbB0boUg9RQcsAPQxSASQRZAKslU+j9Gh/SIrdUdykjoQWFgRbRNX5FRUiKWNi+qixXOr50WfeaHDHgPocWi+WqxPsOWovlkYNYoWWMth+zv/Go2yU/Zo8POk/TrWLnCDIg3O0ZA6iC7AQX+AOgoe7ZsA72JXeu0XaaTVZKrzpN1VghW818jOOXzTF3kmz2oywzHAmgO9TUp2p+MGuKBIsgXyHJYHMuXMa86n3gKuUPomhJF7bRl8cJRo+rsoTv2hA/XJYIboli4yqdmXZDymg33oT0dpw5/F3FgQWXNdOw/PXJss47+x8R1LYRTAn8dhkqP+Ev/2Lcn4+lVoIy9xwAfH4yugM15u2Bw7nWc+mPc9doi5CUSuJGo8v9ZfSElsoE9XaTbf3G3aebN/OuOb8MW/vWnLkQRsY5mykuS5Ixc9pB/6QUZ21XY3cqGJPn276JOU+r1w9+76Q+/ENcYF7n7iXp70n6QEHhDos2C5ghi1HD1c2FoAOdGD3TK/TdZqO36ggnZpgND++jO6NRlvjHU+g4CJQO7UM8WOM3dnXIYs+vAGE11LIa803Im+I2DoYsM9RrgL+gGc7MDJPMfWqPeDMdGJupkkCn34Vnx4wxhd9QM0xNbojp6MS3p0wB9YypgbWmPb6aNvwDvn7Kz5Rckk69hx6rS7TXSxYwgpwHnNWKEdAj/273/l529/5P22/KqV67/8N/8VD996662r7/nyl68+99nPJOhgvPMdY7nrZcHEIfiEDh88wNA3KSM4N8kgyBIkCLATFAlsE5BwPqIKzubbkzg8OCnYfR28SRhQOn2rhBc4Ls44m8E0guPgI8eCzhan7zM0DShwcLGPY3e7nADdrXaTtUnakJGxtTSYE1DdIRQYS5MHygZMAo07bIxJvt3ON9Ej6EzA+JadH8dFXcdGFOi1//NqsU+gYYMxBqLjHfsW+wWaxOx59eULOpZTXxDtketpHs47TsriO95XdH7ZfgNsGflTLtsolQ+dd9z0mKaUCxzxOhbOIUc9VD3u9cW5JSTghcwuXiM3PcURrzyViw52jSxD4ijhj0Ti8sIuueCcvkDM2YXnFdjFCJ9AdxzBP5JuGcCwMm2bcgPM9fQBpsNxXT6Mq4kP2uzC1EEw1t44cKOSdhavjEeW/TdlCKfIDz/GngOOF7t7Pf6l/04iENr6t0lObZwxdC5mPkJvWVGn3CSA+CkJQ/iwiCM7PoacSLKJXzAvaHZ8ns+LZj5scPfB/av7fKVHAF80LuF7L7q6+ruXjIO+kRWZ3VUjKQioG2w+7QB80YM/ko4OIpOxEJ+mD/oM/uW4KYwPXr355Dk9dtbe9FPIjIlYxDj9jVPohCZjhwE6NgZuUhQw0cG4UpzXjFl/4Bz+w1cc9IU9eD5xU/zRm2gZF/Ma+UzWckwH28AoXv+3B53ohx2jQ+wBedIa3t5EKQPYIKKpoZd6eaZKauJPTNT3Uyc6NlE7P2SJTsQJffor9/CmX2/k0B02hc2Gxoy79trzxsIQhCaU9zz1yjI2IJ286k99G74fUEDWjFEIX3mn/uWn//I//xM/9ftL7bbcll+dcv3f/mt/28MvfuGLVz/wA9939bnPfSbGy4+lP0ki89TvYfv4xUduF/O1HyQ2BCSDSsCkCmeMARvcpo6FRudMUPTuBo+JQ3Kn6t21eDzLUefgeYt1FAAeOJsOnRfP3ODkOkocB6Zu9w8usDspJGsGu+lPsKIvyZpJF2+BxkGbjL1I4takjQCsnCneeQeH+iZ0deptVz6cO/Iz1tUHAYW7RnkSjAHkXh2kHONLf8cX3A28BhSBAk6uqKcqfXYBdyE96CxO+TY5XEid9W230CdgUPN8quRXvEsAB4DfJWz9q2AiUk6WrYcDc8Rxae+46XFJowW8nhU3F/zRl7pDT9Aq3ZbzHFKVNRDe0JNWdHR0D9Ih8zCkn7JQ207igzOYUyqF+GN/3IzoAwPaBudjr9hMFxcolR/0q4fSEscFbOe8CZJjaI9eW9ex0dG5BpALmnlpE/FDdxE+JoFhEYRKIDgtQ2tA3thzjq2DB3Ls86CVB9q+ZeVuE7R73KQQ8nJAFuTCJlmI4RiZ2YFyB49xpZ1nlsBRhtUzNiy9S7suHcbHQs8vG7yd2PUW37/29lvOAT/23u9363hJoowJOfdmam7ClDf0kNSxwjNCo9L1bxI9xuDiPX5NMlg9or2du7GBmfc359OoADd14G/M8cMJ0IFGYga86HN8/RC7SaGTfxCu3iInvwTg12FEbmMiAmgDJDtNUoxByJs+4PhpTPRF88wtD/ebeCd5ZhRoE3xjBlfpb8nYd1wcpZ+2Yz6gKyr6S7PaILltwqUy/Y9MyD7vVKRteeg7kWtvTowT+QOfwrw5f44vtNL305elTd8j5qfdt1iZt7VRZB0ZELS+ji2yNqHHzGdkxd6Yg036qFN3aReid+pWP+H+e/+jr3z1Py/h23JbfnXK9d/63/0fPPz8F77j6ru//OWrBwl8z54+vnr8+IOrDz587+rDDz/wbUPvCJOs4YQGIgLKOkicgIAaG9dJdoetoa/O4w7DESRIbhoswDMQADhonIFAVMcY58gRx1rgmqLzpuwiRQDBLw0quOT0w+kIDvQ7HDcFueEjTsZH+9K0jXqcOccNLJTS98zzjjmLcYDAW7518iZqkStdwIX+IffF2DgqNcFRnAbp5bTjctGfoLZyINsJ57WdLMjZ/gZGeHA+sEzSy34G4JGtdFou+1zCtn278u3qV75jdy3nS2v1w9spDbp73fEuPf/nX2lx0fFy3usWbW9oWtKmrYCU/pALVV9HmbaeFpcqisHeOSqA1+WJQr/UI2v46QfY+PjEymEyNuOwDI8yKa2giHP0CchTgXMUqdf6TuhTt5JQOB9M51KIPcrnBmIxLSV/0I4Q8m0C1w8M+ClRbb02TPLS5KFJDDyW36G/kMSuCq1D5tfvhpa7bGfSdsgGXujzNiO08BP8uAlIz5GPxOb+W/ev3vrs2/4cFTeEyPDsyVM/cEAyGaaRnbgT/2FsIV99dNEPGcfrDhyvXDNGn3ejT2QFr+NrHNpk7ZxLiJSOyRf9w9NkjXiXeWJ8xAWT3CTQ+lpe8sZOsJfRB89rEelMuiIr4/aBe2TAP+kJP4SHdmhQB01wxF9emRvowCuZiTYTgezPfNBmzC3V4qVNRfCX487N2tE519UDeNCjUFMbyNhyDhmpwmvGwPyqq8iPbbmuaF+Zp+hAvacN33k98orHWKU/683rfDBu3nbmE6azJkFX+xnRLPDLQQo53/n3Bibjp59xHN2Iwx/6rH7c8Qug3xcvP/3p//sf+en/aRFvy2351SvXP/q7f+zh577jc1ef//znYrB3mqy9/+7VN77x9at33n3n6qm7bE1cMGaSNb6DzaCd0qSnz3/tbsA+20Pw2R21TfBo47w7Ed3yx4lwBHay2NEiyHoHl4Dgbtc4Fk5msA8+/S4DgDt5AZzRwJg6giOBnYdR6VSnPJ0aJ9w7LdzTLXfr66jQalDpuAge205fgrtjoj7BROcmOBokm+i1fxfuky8BbeVm564Bw7dWA77twKptdGlxoYcGx+BSXNAg9i2li07lLv4C/M8EqLgNTOgiOmQxGD0vXJb2O+GyHPMz9Zc4S8tAKfSaZnBOGavn6vvU2yF79CzNkQvZ+e95DpW3MhToh620zYQhGGe7XZfEUlIfYJYeWsprZZz5drEOHHSHBvUsOM4l8jtvxc/M5pVC3+Az9/TfI23yAv/gd877ikuBhHKAk4sdU9tKiVL6MOOcCqstl/Ro4HW8Jzz0GYN+nMX0SNhSmMf94X0WP/0Nn02dn0SVb6gOk2ipSQULbnTIW5nGAhZoaDpXs9hDQzqlLf0F+LzkOdvEo3t3rx68/SDwtjtTSP7R84/9/rXnT58ZSxjO3fkqkTfW/0GMcM5Jrvfmkedf+bBAf0oM+bC/meNJFIlLlEtfVN2jtrXfc3etdoyNGMuIEYwR5aSoY/iggwBWwKco2U3zEY4A7xAQL27YL+MIL5O11KMT6PMQvsC7CPRFZu155iL8uDIBHtiEzvaMq3ORixmXN6LcTJOcO8/sDtZmKeccA8x7dbQ2yQt9O7eRkYLuTFIDPLt8717mKEn8fl/mG3zVB2sIOBknlIlWiMd116K7Jur37/O9oP1iaviwkwkv52j2a30eNdC1JTrxiJzE/vFVdDoy5x9i0uwaAj47bR9//Mk//LNf/eZ/3Mbbclt+9cprX/jOL169/Zm3dfYPHz+6+vDRo6vHfDM429Y+CNvAsgEIJzG4phBAcF4ABzBAbxIRY9chg9tdtQuHmEWGI46Bk3u3niDATh6AwxF8KDgdfX0+LXQIbPbTiSoD2+zPP+739BiofJC0AY7A5gLKnS7yBCgGMdpDq/QTJJCV8zg+5wRtgj3gWxWpQ276mgyODnyLdWX3rZgGDALV3h0ed4jo1L7gzE4TWjBGVCf5K24PZ5kGVGyfKfQpD3QFVOdCxuDdZ+pph091N3LMOFyMUnfJdPGaXE6QA+einLQKi0f9Zdtlf+rPsd4EZFw46mGkfmRpnRUpITW8zgVkyyX/5XuU7ZcgjP26kAbO3aJJunmtHAO7WDdROvk4RuczRXm/Xd/AJU1Rez5nvlrmuAfx8xL3ogwtbQDZvK5cO5/H0Ok6+Jdw1p16l85hv63PP2mVXonutbs/6BobX7umDE+KeNHTPuNKzIAui3N37/kuLux0YsNCOrJwZla85vu73F3EtuPfvYnrIw3d/Ql/aAfXGMLNQHD92ShjWY74x+Hv11d3U3c/N6QkAA/u3805z6GBn77Md2gpFIxSGFJttXFlY1R31kqbeuc8ePJKPf5JPTJDhLGxg8YHoJ4+ey7w7obxDJtEp7CFIX5Mkhtd3XkjEHovX8/Yo49P0sztM78k8CI06dPELjEv7UgNn/26DD8UNrHqhm+kaNNJvLHpFyTmOS54M41MzDd4xO8c3a1j3lH6ADZQOxidRQ5iVHVV3aMGsehLMp6M+s3cIDx4cDfr01tXb3828JkHV/ffztw8uHd1L/X+ogW/IHIv8S3nryVG80EWno+Ev/pCAOTgHPkis2NQ9oD8bBWnpXoq5HzskNUouv3Zp29/9x/K6W25Lb/q5frv//v+Rw+zYl198MG7V7/wtZ+7+jN/+itXv/i1ryVpexSDnk92EsjuJnjlTmYTNox+kyucH6MnGB1BnZJK72YCBgODfpMjcAwI4dFPYPZtV85xk+7ENUHkuMkH9A2Aw6fBguCBEybwcB3AIQkAJHcGZWjM3bXtWSj4IAXjIIDwYDCBmsSsQaT93kxg5MFhdhaoa3CdMTlEgkzH2U/Mkiz2bph2FooueMibIBK8jnmTtS5WDeIE8AaY4y4QACf1fnrpQr+HXi9KF1YWieprF47qDPmLR7fqqrojALO42ZbXOT8d6/KifkHcwTGID87Cti+0nTCqGqVxmQjsvBLMqadARv4EVvqrVfqydK6MM985Lt9XZdzjUT9tkFMP8FC+VFzQaGJWGTma/Oe4OzKVAzL0KW1xM4blgVzVb8Ye2sUEYp857mIur9kNkBb/0+Zrjm2as/wzuUIu6gK2DRp8GIpjM4EJ74hA79KTRBEt7V8aMy+MNf5wPs7Q7xFT7yzamfcFx+h3vEHi7A9csgC8eQh4IxUfI+HCPpEK3+Bt1kudqTcOvBAxff2wQRKru4lL7LJADzk+IuHJTae/1pIxY0/6ML4QG8POOocB5ARSh9+Dx6Mh903WkhQQf5KsMQb9njGPbI6F4aiyjhPa7s6ln18wPny1bcfcTzmiP3UYmv0S2e6MPeddhn3GjRuIpB3oTv2pz9LwR/gTq3geLcStz0DUz+6Wcc2c8UXF7owmAcqAbVfH0A9f5HYXd2SsZYxPOMcXvmFbgXE7lhzwIX1bHOppWtvkMvUX/ukOGUlnEk3shFpvlrzR7vd60ob+HrzFB0ruJUGLXncHjrdOsRliGzYZXON6ZDUGR4fIjogSF8IfX9Sm8sc5MudC/0O/PI6hPJ2jDqS7mDPg/9m//kf/3Z/MyW25Lb/q5TUSMRz12fNnVx8++jCJ2wdXjx8/1qhJco47xQGdK4asMx9OnBJbrk/gNJ+YgPnQPklYzqk7cKcsHdqawOA8KeMcBEEC3d55L1wmIStXA+IkVCExIeugcTOZpO0MHsfCMbTA5a6vO1Xlz112+Zc3gQg6K39hzgnoJkEZMzoyUK2+ziP9DQEGh1f0MWAiYmPHUvkplX+BQtsGntUNx4VtAy+9uliMvELOK1vpUTi/Ocab0MW1CSp4C9tv5buELed4OqZtX7ruWrJwEcThgU6hmRc9Njl1TEODsjp69WiBPyLM8ZTrpuwUqDZhW7tJmbaWyg8EqxJAcxYF5r+LO3Kf+tkkhLfl7Ctc8nlF3gqqXCd3Rrwy9cClNSOTpNK4sqwcO76jDBnwOZXyQYPKy/PiViRkUrQp2zjFrq3rGIdOXujIDwDNbjS7nGDWF7sI45PuDEU3yACYMOOjxABurtxVmV3v0HSxDtReaisIuLo/9A+v0MJHiCf3kgiQpD14cO/qrQf3BW5QSdpIvPy0pzd92JsjmPFXB4yLHTx+pxh6xqmNV8gb4Kawz1txY9jfUfYmKgVZudFjR42kja+b2J01H9jANkL7TmTwAyHpy25Sf5c1dQF22thdEhKz/KF+kk4gSai/JJA+xknjV+TmRWKF/Tk3vQFZXenXmZvGsDTMXDNu1Gi9bW0XJ0jOM6TCJi3GGl5c++wZOsrcNZ5nrjM+MHszy01vbqZf8Nw0X6hO8pab6ruJw/eTCD+IHu9PAppxsJvYn6+q3ngLmNtlf5+U40JkU44IaazOACovuhjAznKkvvj0YwTusH3t+f2n/8ec3pbb8mtSrn/P7/m9D3n78NGHH1y9/967V++8842rx48+wGSzyNfjdOOcb/A9Al+tXSMnkPGWAri74D73O9iarOEo9CdI7l0ciyR43aXjy3d7p3PN8wQTSHHoTTiW/0EHXNoIiAQoghhBiwA0eBuQwdUJcebIo0xEnGAyTpO04Lqzg6fqrMhMgJkFJDSg2UDW8aMBFlvkoFQvGwhUDSyCh+NPABzdgdO7UOg2UDYQVi9+Gi3XkCCBrHzgFu8cQ2nBCPmgxZhWR+qLelBSRrT0LS/vor/dQp5i+8Bl+/JXzhy3beemchS2FIe64lHO49Ksjvq1CzeTwV00GMnqDd1f8qBwvWO/1EHxBjd0VmaOPaVfF16fJ8SeMq/tD151sIkHi4VH+ipXqqCx7cOjSfsk70MjA6KRkfS1fWZ2+GWEHlNH9Rav24ej48dmqZu2/AuVjom53SSGZ8vgLYY0vn05yDC+jF0fw79m1xae2jK+pJ3iT9iIAzYRRQfR/PCBTkCimeOMHaulQB//rG3jQ/2E3v5wvd9tNtfKHjfxAxAkWOy8vP1WFnB2/vmwwQt/Exl4+uSpY7ZPOuHfyFF7z1wEkBU/uZuF/16Sh91VM0Hzqzjq88w/s3HaJn6JXDNeXhkbuBtviFvHc3NJsoxRHNPGmJkfxmmCQWIG7VwfiQa6Ct6d6Ly7SNDgreLEN+YDfQV8Szh4TBgyRqrApyZl7KqZFGVMfZA/fQaffo2dsXX0n3b6MA70zTj3BonS2Nf1IENWr1GCbYhaczltX7+jQaHwAeaPZ8ruqFdugH03Y5I1k2CIxHh4SxT99iaHc57zzXylTbyKob1xU0uiy1u7+yPw/u51bFIZ4Z/j8s9fzzMu21OM3+pmEugIEozKEJyge8zrn/w3/q0/9a/b6bbcll+DElvFuboLhdESfDBQw1CMd99awwEpu3DjlNQTkPYO1KQFH42h6/DCueAecAS+DfQNfgbWCW4N7kALPNfBKHtuoAzfBkjeguC5lI6F+l2swW8AQP4JQglavN1B0CKQMWoceeUsz0qBU0OL4ALdfnKpQemArbuodwQQgZZB4xzH0uRIqYwnb4PE4PZ/yyUNSk/51zrGW/DyOF4W+w+dS1r0Q6alsePhfAv4Kyfg/I5OL/ttH+t4Tdu3g2AhjrSxibWNlXMI9bgl1fRdGZdn6bVs/dqCCfm3KduvONh9IEdpXsjm2AeYz52rLVKnDbsWohvGgXqmj4vFAHWUauAsSzLYPdmyDUF2nP3L+fzzCELK8DvkiP2bAEljgXLZiW7TBjn0QoyYI68toK1OKLLPv9UZCIfN5whJUFloSfRMJLmpC+wHjehPYugjCCYZoRV6bPwsffzWXfcs+PfYOQouBZth0eYGEJvsEJCjyRbPavU5037yHRkQCHlJsu4Zy5LgkMCEB6aSv5TEpuBxjv04PqCNZ7ms4DTX4kIrYHKVOvUojRztM2A8SNIU2+szZ4y7A2eHLQM/2wRoxkaJl9wsA6krXmgR16wrP+Ub/shFgrbP0vl8H/wjR+crdqLdRnkOZWwAoELTnfl1bqkPDhA64Tyv9AWfic8fNIidfdwkCWUSY4+J++5ERu5+jUofMeGrpZ484ZsLHl09ffrUx1hImI3hwfMtVcYbmhHBGwESXp7no52jPzCfS3Yq8VuetXPnkjEiWtrRPYJyLY3geEMLPvb66aePXjy79wfSdFtuy69Zuf77/r7f+5Bg/uJjnvt4fPXuN79x9eEH73t3FfuNY3f3zECScx02gJPvnWQDXJMs+uib/htH3/44xbRt0rZ359TtQ8ENhg3M8KFcJgdN9iYRxHHD1OBDX17wDI29O6a0H332rdcEYHDSb3cNkN3FJLguHpftQ0fZIzM661taxEd2ZJDZ4SkDAXplgM6RlBEkQgNeyhlQb3SeOkD97XW6VhfVyxYXfE8ucAMGY2Hpto+yT4DtHezIIo8m4IylfTtfS8/jzIftMx5KKHq9fMG57Hc5lh6pb9uJt/oVw3ro7O6LsoEXOMfjQZ1/azlp3xzTqb8tTUY6V+DKa3QBPuM7dCfT4Oe/fPOvC1bnlMnasXk5uD3mRafgrk4gAIeil07bpj31q0fh4pxOR50w9SnOsTaPj8Xm42OuRCmOd15Ktn1gH6RjvkKTBV99ZB78NCcJVPDri02s9QdsMTxLKf8dymlnLoCp9BOPkaf+mz5BRdfOcWIJR20h/Zvs1l+x9d4UxNZih7wV6hflfuZtbYR2nl17wgemkrSRbETSzr/jTWH+xrcBkjDmnLcxudFj18fnXIOP7L5l++JjEweSy33G1g8zpb9CQhn6y8PLXmM/vq0bHhGkNNPXt+9Cy7c+Pw5N5KFjcEzABHZ8arfULzgng7PzLk5KNNTn05DPuFjbte3lZdwce0hRP+HV52ORO7jRk2/loy9wMh+uAdg1cjq36S/pjhWd0b6Jn77kDKQEbxNe2k22M2fc5DcxLt8GVIjKwHEgLzbD0bnIEbtIs3bz5pu8vcwnRO+qb0u7pyBt5bWO8QTQzb6jsPqrTqPHCKLdiocvpp8k7vzvfuL/8x/9Yajeltvya1Xioiy2/cAAdzg4Ha61Boshv+nzFk1aAB00R4NsYBfV7kjEYdPHtvTp20pNwnAEggZ3ubxd6ta1zsddLg5D/zrw4TQJZhto9pkmAidb3zx31yDKHVekHrkAAgZHSheuc6dPXBOUBo/eyU9iKG5g8CpHZejCgb6a3OyHE/z+JnhTjx5DD50Alwv/8cq5gW10VVlP2ZU/9fDgHHxCJ/z7FkFl+7MV+rQwhlk0Z0yX5xTlQY4LuJQDcLyZx0PmSd5sY3EZOV+FV4t1U9928L617/JcPXJOXflkVBGdMTBPr44F6LgLLTfpF4fa9nHBmTHvWChL44TWaZu8TZeFz4Vg2o4y6znrGkf5UL/HoTMEe071nAsgTTnl5pyKhbPOdpDtj1yB2G2ELZ8LehT8/NWyckB89dJFrXwoN2QEpLR4o7/g0+YcRQZ8lARIPxqdedOWur6d1WddTaTCZ32qUgePF0kHC21e3jxoH9hk/Hx4caSvCUHiVj9IdC+xLb6IXA4CuUc/A/SjLEfafUuQWDCxo29rV2vrr+sHxK8oy97g+gGCJGPPiFV+iKA/YP70+VO/KslfjkkCwu5NlJXxNFby5eJvJPlY4G3QTc5UDLDnStI6Eusm1cHPObtG/SADyWHfKuToM6HR+eEzsAeghPDYcuaFuXGeXkQ3jhlbiJzwAkzG0gsSM5e8bY3d0+ZPgQG+UpOs5w5jlX7xTfQvAR2nbfM2ZKJAX51Gl8+ePQt0HNQTF1if+NDJvQcP/ADKm5lzdl/RZ982jj6YmxBkl82dNiDjAPZToN5U3ADFDe+XL17e+eT2Vw1uy695uf77f8/vefhJjP9Z7kw/eP+9q6//4tdyfF8HISjx8XaeESEoUXZRaOCLM2HYcf64qx7WIE9MiZMOLC54Bm6SrwQSnTz97RO8BtQ4SPDgTyEggsM1/Qw8vO3BWynQmP4kXCQTRBDwKxdBILIRnHO9ZfntjlHvHuO08U76wAtZV+6lB1C3QB8K/6FOHfQIsiY4gcvxX9IQT9iAX11d9msJ5fRZ3e4opLXHAQr9li6dqC4Up7pgMTp1cshjEhl5AXu3rPwcpc8ddPBN4Kbf3n3vLs/qZvkuL8vFObhLf3F+KV1IhznKcee0ST30e/0qdBQnv9a1LO9LkLdf3Hsh04A9D5r9L5qXaxvU7ZznmiZKO3sqraGjrlkIcZoUxta20MsLG119rIz5V545ungGx0+3WQmNLra7M9HdEhKddrXPLL4rJ/yORRwc7BKfiv73pkMZRk58BLp963rG4rgrZ0ToPI0vm1ivv/MKHWUYewF8NCE80A99nueG7HkWaI77VifPerEI3+UDAm/dv3pgbHotC35oZ6yfJhkJVd9iI2F7cP+Bv5F8PpMGX3TQpJC+r/MQfMYHyL9DTKkuUMnGLsdiTOHGDXx0hL/Pjpf4HXfHXv0Tq0iYnmY8C34SNPNCpz6nFlsnAU2igd1z3WP4cFOkfCsjWsyB8QAzX8iAbOj7+LWHyH1pB/Tr/BdqU+Mz6bc3xfRxpzLtx01ZdFvOFAabPxMwktlPTdL4rjuAuComukBn4GADOUYxXvsW9cR04/rFTTxz41unb3buJIaMAQrPnF3z3Jn+SuyvHZ32HVlfzuZD+O68aYPgZDwCcgbSQbpQLx74VNz55/7Nf/dP/vM23pbb8mtYrn/sd//ow2dPn159wAcOvvGNq69//Rf8AMLLT1+4ePPDxTwcipHjSDiZgR0nDBgYCJQ53ihxCIJ3PEIHoH8DWBMv8dNw6Tj6P3jBwbm2jbL9LkHHM2B1cSdoUVId+iPnLORboLlwJilNRo8Ez367AI8TD42tgyc1i4vw1G3w3gVuCzgL8jbQF2dpoq8N0iojHMAn4OQE5j0OnQV1SY+hA29oFfUmLq9dSC+DF7CyWBZ/gCKO0MXBID7jtN+ICM5R0rc6muuUbV2+B88p8kGXFzpcPb8KjmHaVg/b9mq55LPny395diwXemBQkBJu0gTlpBPg6HnorU722rMWZcsfdd8uadpxUH+ph6WXkx4AZU47dUDoSmP8pQkGvlDZS3PpBUayy4QXn9I31o6xU54VktfNGyiTAHZFQpfF2kUyL3CQAz9e/tIOL2xmbw5ImijKFT47RnyRBZwdlSZr3VVhvvk6j34X1wPjExzZoXkpkDT06yDu301Cl4Rtv67nTXyLxMYvx+07Cny1RJ+l6jNUjhEp+YssSjM6Ne4cuoy8Jnv46+ykq9OLsWcM6j+63ThJkrbQt0JTQqc6xp8CHnMdIJHwR9xDO8SdG3XEucBp/fH6jcYx30rk7VySrtlNa9wON+YA/MDa1CbNzmt06DsY0fd+lyTjYoxrZ/JHcMYIXe2AX5So7kl8/eBYztlVY054axsc35ImxgrRZ/TgbzXz9vAkl7TBAtvj+UQ/oZt5Queh5ou/+mkTNW4QuJljfN0+C3CZOsaNnK5ZtFMYB+Oesa+/0gpKb2qLG3H+3j/9C+/c/sj7bfk1L9d/69/8tzxkZ+0XvvpVv3+NZ9iePX3SxhgxzozTcqfLQ58GmjgVwbPb6702MPnWQYMTRr8Lgnf8OK71eEPbcMi9c8OB9LXgeCfEnWDqwDFAbAkSVy5UGzAJENyZ5gj9A/KCvw55QYM2rhuwxlHHqeFPu0lJ6MFj6W1ZeuAzdoIAgczxGGxJMhjPuQAbMIaGvAnSjHvKtnUxTRAiJhpstu+5oCrjtHk+9VscTy6Lm7aAwctXdOx8QCPH7csxbdIaXbgrIn2i4Sy2yB651TljzbWalQ5Rcq7zH4rQqmxA2xx/wOvRP7Dl4tS+O1bPIZNSfKC0V87Fo5SuZwf9baNQx1gA59rz2hvo7XFR6LuQEiz/zwVi9BhgXPhOfahjtIG5CKJvP03fkqzsvdFIhTROO1n5LfIHJxIMfc+DctBh/g4YnUBv7NpdUelKsO3IBU7q1/brZz1nx2Ntu7s2kTX04QfdJmsAfnzhT+zApVK6SSywnUKukYGX+mIc+SPmRB6SNN86NGHjKx76nWF+2CAJm49qJJFAdN4lQJY74cXzWCzy997kuyPvmbDxwSi/SX8SAD8VGuh3rt3v81RJeExeFCJ/KCfAb9WiQ3bJ1CUaiOzGnsQdP2W5Ny+ppx0sxmCCMDqVVggnHWlb8FKZv+ggfU0a5pgOHqFF0fZ99Ty9lM/dNQH8kZPn4qIPE6Tof3GPPpx7rP5NOMOXRAmds/vHTTzJHsrlkRY/BBIcbEBKoWty94xkK3MDbnSfWdQC+j9o6As7YQc0574tyh92ga1nzm68BWt7x+cjK9Exv2ZAAm4CG7mNT/bP8QVAHA7MjqJJKkni8JIf+tvzHHrRwhl0889q6Y4sYfMv/dH/4Gf/N8W8Lbfl17Zc/42/7W94+P5771197ed/7urrv8ju2vsx+I/izNzh4DYvTUp2y9oEJVbMcb8gtgtNE61eN7AQGDhSL844Cc5hckMAiEMSrDccFS/OElxxSAoIRukjQDfXOK8LDwtAcDjXmfPyb3hd9t3yatvik3D6DEXqaNsdBgrtlzQudUCbCxr4AccTmqdeZuEavpTlLd9py6FBe+q3PwvV0XeOq6+VvaKd8lGcB/C3q9C6pX8k0SIU9+BLMB1cioE+huHuiAvU6q/tB52VYy+nrHT0cSY95hCa1kEr5SATAowBu7Fu6sVFT72ccSIzV0UCBx3n7AbtLdvuPI8tOScXdI8eMJfsCLAFmoGtXV2VdmCSEM6XGvruYLZwfjEfQwN0db1yXchvuwj5S72fDJx66Yy9sZDpeyw+qa9c43ebmB79Jn1AbqGyOzc5+pxn+nFO8a1Q6X8CgS7UjBeKEW/tpwtfd8vdeQ6wCDdhO22oibsCHGPG7vFJ/IwjhEkY+JoKPh3KIo4dMvHs8uC7r4U3tM/vPOsn2N2lSdLBLtvdJFj7tRJ8jQcJ3SYkyOIA5n/HkSQoYzEJyjXBUT0eydo8K5V6BuED/vRDr6GBzkw20sebseiITy1SgmIfP9UI7+D6TFVOTeoOGNsQvfa8tkU3rmn/JEmlb2dOAkvZdl6dpxzVd+wrsDGWRMddzae8DT1fPDvt6NM4GzwKc99nkZ+ZKDVZg25pGysi7L4Fih6jlAwqnSMnc9akzRF1bPgxdRkr6sAObiRs4Y08yLU/f+aagx1+jDxJ1p4HPmI3L7FL2vALMXhyulVz0tgS30CXoU3h2pgSeO3lnX/gT3/93dsfeb8t/39Rrv87f/3f+PDxo0dXv/C1n79655tf98ffP/3kYwMjgIUb/NfpLsoaPaVGPkFl6gkQnNvX4BEHiDP7sL7BbhcBIoqs2p++Eyj6wDmBlOAENFC5c5G+7hRETp15iLgoDn/owJMmzldOCn0o1un4k3ylnsVk7zylfeHMLCD93VOe80iwGlkXlxGcyWsCy+hly9KigENwd7di8JTHflMXoAv0AXgh3/KrfOdYYCUNkphZiGdLRz1su5cXsmxZGYDqsLqqnofn6Fz8dvKcwOeuCTC0OXrG8Vv4NZG4LJAqf1r9Vx6VJvjMZ/oEhu1xrJ2gp1NW+b/CY+tov5w7sI7xcw7yEk/Zfrs4g8H8ME+d7/YLhu3anv1AHbrBtUiXOi/4Z1n6yj9z3kUQ+SAE/fkPLsQlhd2M7Uwy1V3vLl7oRvuBZmhLY/sgFxRRbfTgHEcG5aBPdLRvWYLZJAq60ECMlQ1Z6vO2k2ikFnvx5mrsluMmbtpKgK6M2V8vYPdsfL9D66LKDZ6PaSTJQiZ4Ot6P2b2Jj0QOP/UZ3/UDK8Hxa37S16+TmLEAtPmF2IlDfvgIWRhfeOnjSXrwc3bWAJ4JRJZMRMaz8YGks/3Qo781mb68Lem4w1NfCajX4KYShdkOlglZzgXO4Z/+fqI2MhBjTBRTr+4i92GvTiL5TxNKdsg+IonKuQlL+sysjA3VJpHXpCovE5Xg7bNrHEmIbIOfY0U/9W3s1w+NsfM5iR27mm+8Bk70Af3Qa7J2ASNP/qljFIAcABK27v/H3r/H+JZl933YqVv31vu++z090z097xkOOXxbpG3q4cD2HwkMJIFBGISgJIwQCIJiJIYQBIZLCBTDEBgLiAITjpEXJCcWZZkSZUuhKWvGsSQKUhyORQ3JmX7dnp6eft13vavurXw/3+9a55yq7iH/ncdv/WrVPmfvtddae+29115nn/M7P+iwRGyHjQnWSD1GBNjZxlMghltz4KaAjcAxu2wEbNlYcLAGIKs+fT7uRksu7RovYqyP5fzmP/xnr/7bPlnAAr4LYPmP/dwf2d55+HB4WwHbvbu3NdEPNWBP7bx4GHeaSDpk0NeABuMwpgEOXaP+VZ6CETmeTB6crq7qcKB23nE6ocNRTZM6k5UHThM0zWWeQXjgDCkXn/FK1PI/XE+g8wFo+3kT2ujFxe3PYtkAXQdr7dhwHkx03mqOE4cvDqB3H2h3dEn9PgYiNwt9diEpRwXZooM1tQet0cOLjxchFrI47cZ520Y5JYsiW2ck6fxkzNM5Hx/zR75tGJtz3mlDt6rLPtTmZ3SYwFlzXnak2IAxkzxxnfiRFiNs3UBZ2yNBW8bXeV0bztJPNOf7qWGUDS3BTNE7MJau874WocpbZ87gq39ukw6KbhLT/JK23r4gMepc/Mws5PNEjOAlvbEbY8lYt4ZqsUzQkkWVY+rEzpl7MPOC7raljb5AYq5yu1DzAhroWRB7zAKq4Y/1gJ/K/C1LtReVvSB6zEY+45igCtsjC4AXMgnY1tj1Wl0xneeD0PZQYEUwRzl1DdxuI8BQfXFz8IAs+7AKMshXi2zPIH2fh9oJ6MaATR90Zm77tzy9W8WFmWxJZ6kxtMH8hZ7z4oztO1jznQe1XQXVPltmtKmMbD5Yzs+3qa6sn1To3TnhyWMCvwTGBEC034ETcnUMTwzOfKE/0JldL9C+zJajQ6Y+olYHaq6vMnTngtrPvdFOtYP89L9spzY4rWcUKfcXQpCjOgRNK8vVn352TZwRqzbYnwtJo4uFVhqdPO45Rw/R+Y6CPp7Daqt392RnFKYp0JgvdaSqL06OCNh4Jk7H0unMDpsqus00uOTAB/3aR7OO5CKv5hlkj07/9Jvv3v1dnyxgAd8FsPwzP/XPbT94+MA7bA8f3NPQfiSHIEe2EqeagVwTlsGsQe0dsgoaRufh2cBcYMJl4eLDcZw7Dg+3pOlTjsALnz7kM3H6J4iYTMjs12PAe1wYPPEmRzJNMgJLTV7xmYIlri6zKJtmjpUHoKN1hl583E6hDt2O6FYOUdh6qtRyvfjIqeBgqG894GcKMA5mbhvA55UXRxUaPqmfYA1dsAULFVebKxfjwOiL6FlOr6CPe8HtwEEMi38AqpFWKbxi08leXQZ1kY60XQ6YrxCg/MPwDHDe+ULbwjZgvGQ82GZCEdiJIq95kYs415vJbf0Zl92OrjOHzpuXRYcaCzru/JGmELv6xaTFWzVNX2ooj3yQIv2blOUAktH20MFnbnPyx90t8oqmy2BMPVIfw83sY69GB220hwVY4MAF+2icMlaB6C1anwlQzByRIUQuFy41z6Glb5gHzDPPS+W5PdW8yI9scys+zFXGbV6WmluU6NNzIHP/1Lcn/boOyWWME9TgIzhmrm1sbAybQi5ceieHRZvAzc9ICWQp6dv2q/ZQgE7lhwja8GXI8hcShJiUgIndNQI2Lszy+g0CT2xRF02+RciD+BWsqXwM1voCVbxouwMDIbbqH0iPzXNus2mc2IruVuyF7hkTuY0sf4tNGCfmSf9qjjQv2cA+r2STb+BYZaCM6D5qW3TAwm5cgjX40YFURPnQmjg5+sfzi49sH9IlyfGuZtkvafQui1sXj8PWq0RYjA8yXnvcoBNA+x3cazxwTLl9g4IyPxMH/SO1/Vh5CtiSJznkVXsBtKBfSd28kuVxB53y2H3tYN59dnr68j/46jf+lBksYAHfJbD8I5//oW1elHu7bofy3NqKrqY98eSYQL8LiAVCwGBmMnpyymn5lgCLi/JroI+Tsx1xOzA7LU1YO1EhoKnjCToFQ7pi08wK/wSFplM9eLd8oxx4Fp/ipfLeKbNz0KSkrIOb+aJ4vo6DSU3c5h9Xwy3L6M9b0tENhD/64MBZyPzuJOnKoiR25glykuMEcHNse01QtNNZHM24qOQ1BSx0HNMWBw5neExwxk60p+islwBn6jwhadPPbdT5gegHNO28vNsFdP5cLhBbiMeHlJM/2kc2J4040bFQqv+g14ltZHr1gelmctEfZNzYRiXrD4LWrRHouq5vJDMBtAOZQhRKja5T+SIeeSlVictZcCnjuC84Ok19VzHQ9uSBHCuTf0aSSYZ1ZzGqFDs6Lft4QbJ9mLNnA7bmYfY+gLnkMW80/hjnjDd4ZZFPYAJ/Gu86sEBU6yBsXrSZPqRfuOhYXclYxo59kcX8x2f04xK84oJgUbNTce+p9eC5M17l4dd5qA2nJ2ofc5PdHgIOt5mxg2z8BeJlO3cS40XBgJBz/FYHbA4QZRuawO1IdPEuuoMw/EMuIn2LzsHaZEN21uwbZA/7Btsb2ek7dMGP5DYn/kl6kGc7YTJrZzv5QsB9lDEcnII17Jk+aD8UG6e/4/fcRtipjPJ+4N+N0J+0mvjY7vFr5oUOQvrK/sWUwijoD/VoI8Ef/cqOJj6WHcr4JunqsVw+Vh+vBfhYAX3ecgAV+Z91RafSPzuZ4Q0vf7GAwJKdNOnr3WMCOAVrBHH8epX1hJfbaqWdojdnfncitqIN9AN2UTn6XpQM+tT99vj0z77x7ff/2zBYwAK+O2D5+aee8Q4b3wzVVNSEI8CJw2DSOiiT08AZ+KFOrjblLAAG9zxYA5gIvvoWPcAkzBWWJgkOpSYtQJ6dI46xgjXqI5tvghE02kmJNbR2JGDp18FaRNfkFx0faKFJ4IlzFZ0pBJ7QcTp2ENKBuc2k9mQ1JY42+iM77QgC1gUnJf7oQz2Xw8/04d2OFBmg81TftlM99BoX6jo2wl+2zSKb4JVFzg7RTgUHNOnUejVYP/FxPxZPZZ6R47bqfE7faDrhd+Lb5UDLd9vO0Xc+/d5lGTMtx1kjD6MtVLKKDqRbml8WSBZ6jZleCEq3Of5+0G2YI0A9jjs9C9F9st0H6xmd41IfRx/6cwrOwAZME8QGZ+2R8thlLJtVCoWA8wIObXchgKwEJrkIYgyhnSjNjwpuTeuPfrp4y+6aFs2aQ9Aynv2lgwoC2B3y7hrAec0X2yBMs0ijAwEPz6exuyY9KKMvCRzYebKeq9JxRXNLNEsXJVM8fOEiHZgD/tbnyppkKVjifYwHh8Ph/qGPGQ/m54AGf8KcwxfVGIk6RmTxyw1zX4Lenqses9WoUX/NO+hEDyfGXQd3yMxFXMaNA0G11Re7Ogew15GCDYLAth87bABfNIg+8Ve5UJ78C/1EO5BDgOV+VV3L0nhC73wRBFvKP6ucMmltOveL5CWYNDsdJ22d8We2BeOjZHsXUXke76aJnbzzpfLsqAmVz+12B/fQi4Y6msA6FpYNaZfHIO2Dl3THligSnxx7MO+xIXKgo32sP4f0db3qxesRz6sJ2WXrenBzu5zSUBL5MvH2OKN/ueCQnfiyim2lekH7vLcvXt7/n966dT8L3QIW8F0Cy1fXN7f5vbaLF5d09crzUXIaPcGEOB2CC642/VtudZuA6eAJ54kZWoDJQDkpeZTX1LEDZNJAygTMwovDw4nxPFgmHQ5gBYetCeuJ7wnHAoBMTSrlZZcA3pnglDeQD8bhREcRmL93b6RbjjuN88OxRLkEa9GbvOk4bY3jsg5C8twe0DyzYCVNQJhFRGXiCz26+QqyHFIcYjnt2YKeczku0efqVe1BR4F1n+HcBm37M4juyKrFye0t2vPY+XOewHkaIG39oA597nLZocuiD/qFj3PFTpQuV27RpO3t8FtOL8rZrcjOgGuJpsck+J0A+m5DI0DadcEua72t5CylWtOYvvTk4/L6Tx5zChrGI33e47LbxFiJvT5oz3mKHX1ex+SDgUk/cnKhwJxq2b24Mndqh018xCALJe1gHIIEaxWc+IffVY8yggYveJq32cGDCSwku3T3IG8QTzGKXWQDFuqVtZUKSNJ+Fl54Uos8AjW/tX9F8nUB6XmhOcH451nR/AyRLiKlw9G+Fm8Fa4dK+0JxDNYqYGMOioX7YAyY3U/TWHRwoQwCNc9TdEdvl8cmaSK1RCeejEF/MYGATbLcz7IXQQ5+k18qSMATH8hOXf/Ci4O2ajNgORoTCaixTfwCfcDuImOe9vGaEx6sp00Emb2zxfih/PiE58rkn8XYAQ98JZsR4XfVMXZqvJBL2zIe41sSqEWPvnPgHS77JMYDQXcCZ78KZRxPsZWRcSTa7BYG8Tv4SgJ1dljTTtoXu6MTY7WDXgI/5HSwyFij7QRrvJuPwI0vPHh3Te1Sh9Aa96/bSxM9tBnbSkXiHTnZ3L6DsULgq3Noc2EslCyNjT////mHr3zZRlrAAr6LYPmJK9e3cV68NZyXUSZYy2T2TNIJDozf6AMJ2HAeTLR8e6cDjmlBZUJwnkkZZw8N0E6tnaDrldvqstQRjc7jHgOUg9Rl8dBJFjDph6N1MIhzp1wIsL3OgoBTZSfPO4Sa4HbsKsMRxFHUIj7/WA5OHn1rR8IKJW3nhPY4GtqeZ1Wii52FbdLOSHWsf7cxwR6ADaA9C1TgjzrRo3IjS3bOAkWQGLmWXXzcHssjja7Gsk/KJltxDjSP6D4dd/2uC8zpGjjvtI+ttKB5NOofDUyZ/4W/Haiu2O3sS7+WY3vK3uLufPiwCPe4av3MfwZn9DkH0HbdOZ/zEJ7w9pnTlsUnIBndXrCy3YcsosbMCdRJu9rWk71b1/l597cXHQITxjLj2HWbVn0oGi6EeoyQ320C0ddBH+OfukLA7WAO9WLLPJSe6MrKhpwOahLsWcGksFA7ShHYCeCXPnTbtWBfWiWQydjnmSQu8GgPTKCzbRQkLuuiDfks/EsEBeRzLsoEa1rAd/e9s8arI1isexcxOz+S53mjQFH6k88tVQINxpf54B96HukYm/IKD7dRbfAoIxWyc+6LTo5F41t0qptAsXfXsrNm3wdKbwYA/evbedAWb/0VSBMCBewsnUE5HpdYJ9Xjp61yi5b6j+KXaBP0kklwenTMrhNfkjhGpL8EYD8jOnF3X2ec0D+MR/p1CrY4Rwf6KLug9Zye8tw2ymxXnkOEb+paGOqOqdhL//zofNBlSulD9y9jy3VFW+OJdqIb7UGu6dBNH8q9w6b2+afMlD6uZ9kcrDHuACUeo9wqFWYnk7EqeyvfNqDMwVpu62JHxgTv6lO77l3YuPQLt269cxCGC1jAdw8sP3vziW2ueq5c2Ro2FLBdYAQz9plgSnEOTA6CNXbYcAhMCBwS39TK5EsgQX4cQiaBn1XxN70y8QkaesGg3AsCE5KJTL7ycgVcDoKpqlSaeGJ7zkNPmVBTME6ThYtJyWRXXXSCBl3Q3TuDuirDubKAeeKeQ4P5wl+6cIxOOA90VUo5pjHyT4Ac9DBPB23Rw8VF4/PKi5OMjvCnXb1rQhtw7KF3TX8asEPrawemtrhNOiYlv2XN4UywdqZtwS6jXvOAZ9sUbJp5HaDLwYY+h9ccuo7T4kdKwxyA64Cx4FsrWgywUy+sczl9q2oaT+mf8+05D12/Yc4TeurO+6Z5dJ3zPOenZ2iNPp3yOVYTfetI/Jk/yAo5toq9Y/9aVA20JUfd7/R1kEBBdbTweIcMUD2OCSAIDlgEmR/URRdj0UHT9Rl3lKDjaFPsL0zQnHHeY/Xs4g/CU3+MX/RBDyHyzA8+ajc/8O5vVCuPasxHbm/RHhggi4AFWp5hWyJ4KXTwqHoORtllUbB2uLfvF7OiJ49RbKzrwhPk1R++Y6CgRmXYm18zcLn8FnKwM/6M36bsRz3yCg9sJjvTJ7RVivoiodrcAeuIkk++f6oKmxGoVcCBHfvFu9D1PHUX8MFOo43U9ksa79hafhg5vAQ3u3J5bAR56J2gpsfqsvTVRSm3CUXvC2rx5Oe4/HoT0eBXGWPzsUJd0J3OoMAPYyv1j3fBqEe/qRyd4OE6ymPnbj62g5mbkmBesCXt98qBXLTEx9Lm+BzahF1oH+e+bWrZahtM4Cka94uDXlLZwYGaVKc9pQS2wdZ9exi+vrAwiF5K0P7srE0vWWZc8GWW1bXVv/QbX/7//lpVWMACvqtg+anr17f5Vii7aysreVYAx+2Jqkmp03EyMbGYaEwogjUcH3RATzyAev7mlW9rcrXJ5GP2BpjnIHS9IOSKCweA9DgynAg07RhIR9Q5iwe6MTHtBJUPPzAOlldwxNnBL04x7QLKb5mfddHk9XMqOodXp0aBHbVwXKgE0QWNcT6yQ/kG56O7eaas5dBeo5wRbbDTF4bvnLcTn3shRH4FqPTHHM/yiP2swwzF0Uz58Odj5weoQ32cOoF68wGgs+60qY7ndYH5+VwPg0X6X59SwXXGD3y16NEPPf7IG/k0umrRl05Nf16v+XHr0vzQsW3W0DxJmx7oOnMI6+jRckxjsrO0nNPfXmSlK/MicyJyvJhW0MaCE1nwRc7ZNnksmP1kA481Frcqd0A18pl04TwLGvMmCzjMug0JgsXT81E82SWRaHNhrDI+aoxED5W4MESjbFLKlG1eajd9lFuh8Rm01bvfmp8cZ5dHSF9yu/SibCP5pzrWymo+zCV21074AfBCFl4Ck7XVNS26mxW08WoQBW34Ki3IvG/Nv27AO96U5ws+1cMO7Eh5HgqPFAzYZ4zzirEhWqF312gqOf7nHvC5j0f7FZIpwB4drBEINh8qwRda+y2CFNkGO0CT5+MSdDAfsSks6Z/5Lq3IxZ+A7WDwLz6of7LbmB0+xht6YmPajGzGYs8ZeKYNboTb0GMJoEZrbOL6T47HguwW+9HnGheUYF/zzTgwHT6Fsqrb9vctYunNMTZ0u9hdR4gFqZbHWo0r8fJLklXon7/yx2RmPI5LgeeH2hlbYYsOOHm58kWPlS0FaltbWxobGwfrl5b/9a9949aOKy9gAd9lsPzk9avbTFqCNVIGOAumdwBwrBr480Wtd9b651yoQ7mdilLAv9unskySLFJ9NQW00/ADvyprRwV44WLSS54nm/i3Xo0NOELfIkCueFKGzOiUoAa90J38fhknE1jEVHEdLyQ1oakbLyH+oIjicAiUzgZF1G3dWADiNsJTBS5rB9z5LDhdD5jbDmwbYS/zEdheckIEph2gsahQr9vY7Zzr1nL6OLz4n4Ui7Zz1iZD6HxasfRjOeTcCzWeuS+fPwXXKZoA4yo6MlaD1pI5wrFtybG/JR4c5tqzzaUPr1f0417MBPueB8vOIfm7DTEbyp5RgogG+LBaMCRaOBFnUzfjqMRDdug9ZWLt9WXiRy3EHQLn1ljFN2RRInR2j5PWYAZkjI43qWxfG3RlEO2sYWzkYm9kshQ5gQHYuHKCUfdHJwVrPc8lBH+vi4Ci6QEuQ4V00AjQFao/VpMfIr2DNv2dKOxjvhxr/+4fDo4NjjZrB39zELzlg0wLMLyGsa75zm6tvg/rXDfgSVbdVgFx0RR/05pbbgQIfkDnG3L+g4IG+ornYn4/7stqTAEf8RGCbzMHzdprjvP4DntCx84R9uKjzlzr801i6aFa17MglwAObL3pkd43AI2MDNgRqx0eHakNuK2asST/oHdRIPfrDIP2VBw3HsJY20Uno4Kv6j3zSBEo6E+ogdG6LaJXaZ0C7pDKEYQ4hbfUFgvSKnavuafjT/3kBecZiB5K8yw1+/GFb25fUjN0C78TzI/OMiREkFFrbSGXcnl65xPN2QcYJATu7rWw4XN66PFy+vDVsbSpgW135y//Pv/lf/pXitIAFfNfB8vXNzW2ccq7G5DBGJ8AkYKJlAQEoI+ghWGPLGhqcLb87xzuL2LKmlr/hye0MleMUwPCriaXEk4qJiVPBSYsmV1Ca1DgFgZ1O7URMPJjXTPg4Qi88SgFf3ZbuOADKAAdrtSPIcesCH47h3br4ylJ5DtJwNBWowQ9s5971GvuKlLJqoGnQvWW5SN6GfHByhsHUFUQ90xiU7VuuM7qmbV5tn98Pi3ul4a3sEeZ8SakztS88gD7+sLzmAaLrCLRhLMt5mSnAMR/ziTxReiw4iFdf0CehTcWW2ZiiZjgdz/Pm+jV2/W7r+fY2WPqsDmA6sl0040uhFycOAllsxd/t68WMsaU5BlbQlj5OHQfuM31A9GMcM8+8EGlOXiQQgc6f6AVdB0q+SBFEP/GnbyTD9GVv/ROmbZ5zhZxTzwt2LbhpIPkwBVVXqdvjXaG0g6DPz6OVDh0YwqMXcYI8lHYQgt+QTJ6BIlgDqcOtQusiUXwrkGCNXTaQ21zUZXHGX7j/pAwvAM/za/Fp3llBB7XXKku/+Y4585wXwu7x6Id8BzT4BHwHKf2VnsW2kQlaeWV3QGPbt00FbTsHYR7HQfLNjX7CRthGx8p24BXfW7TWMzYFCEjyHBnBTd0mJsBUah3EwyNBKfz8Cgvlc45W6Bb9oIne/vi4+tjaUdz5lX7gIxAbB/iy8zhu9DlDBU3+mfV8bpNF+z3/ODHEllzw2zaui+3Tj7yPksDLdbCh8noc8MWU1dW8gNm7qjomWMst4gRszB3K/diO+vfC6dLPf/V3vv5+CV/AAr7rYPnK2uo2EyHf3GGw4wDkLAlU/KxAdm6YEL27xgLBROJ2xv7e3rCzs5Pn2wjYROcFBEfGxBMdtN4RYb7VbCQPJ+irQCaj8uPUpoDIV0jeqWMi4+jjQtDHwZqQIKqdGHXgQ30HcuKFzlxx896mNQWayDITOx5XqglfTqGcOTzN37sAPD+Sq8CWNXcSfQxjipFvgLfQ4uzsyklTTlvquOnRHx7BwHQUoK+8CEouaAdFsK2082wHBMTUPvfVvMD89K/5ku2SPig0D2G3r8+B1rehy7ocmLerj22DcvrWYEYfiHBfMevPAXMv6jLsnOeHwVx+H5/XCT7NC+g+7HZOfRk4w7NSg+r3uTnpn1nqHx+nZOTPfGgXCz3g+aXx1DtMCRzIn9kHMLn+8aexaR7SlfnqZ7XAtfUsXBUk8EGOd/J6bOg43/SLfNOBnCtFnvXmtGziQEmoDLeNvgM4DhdB/yimcsj3TwSpXSBtQibPrRGQJGCLjrSRfu2dGWzuuS46NUQBm1iL5lTs+zUX0BCIPDrUfFTAxu1QdtoQzM6s20G5ZBO8cJuQ2Yc/c6BsjL6MrfY1jZzzDcTdvV3rTpCJL9tY33SA4OBCcxj9sUtf5KKkqld7Uo5dra8QUDW3dQzMRcctWF+EiHYeVHvXCvuJH4yxO23JC27j15DLrqG/WCDfxZjGV/GgPbeM8/JYpT5WHkGReEkjf0gN5j/NLbAKMKX/ux+gIYdqrppS2uqxJn38bWJQbaHddAcIMDbbHslSffGlP8m3PbGBjjM/teaIknyCL56Dhhkf7E6Q5d1THfcFv/PXEoStr8fnb25ueH7Qj9iKW63YDlrmDGsLbZBNf/Wv/Orf/j9ZtQUs4LsUlm9ubW7zjMe1q1eGy1tbft6Dq1Icg1/h4QdZ+dZRXvHBQGeC4HiO5DD9e3IKZpjUTEYcKz8pwzGTn8nphUQfXyXiPFQXJ9Rb+6QQ4uR9ZUs9yWOyZvLHGStbEyuONsGaHJ/O4zjiDGDEZOfqlMWP+pnwTNY8o2enqXKcppniWFTXz02YB841DhB9/CCv6FsveFpv6Uegh8Min3I7Gz6mRe24J3smBBXYHkXXCyHQefqnMxiQxFFx2M6NtPWYdJENRnlUUx3rFtukjAL/wTYH+SfJ+Y/olGfROcO3oM8tY1bm9hQCZ8pplqWAyWNBDtA+PrJ/5XkngvGitAM9anoBKf5iXslZPebHDd9Jt7Zp2/B8m5uujwmavJvV+W5S86zFCZs7hX6iNTkLMuNLY2rcifKtYORCk7kDy+JqpKx1ZTyDfkZU/Y+MqW2Zd5anOtTlP8BRciiPjmNhQYKNGk9CCGJ/HfofqSpFlDokx8w3/woIgUMFYgQiBJcJSMIPm3iOVtuhI5/FnrbBmllNQAMwvtkB4cWmPGROkHa8d6CAjdc6HFs2+rae3OrFf4n5+NuhDl5pE+0VHXKZ097Fwu8IeW4Nn8eFKLYjSOhdGvhDjyxslltuWuz1OfG3EXNx64BN9vNYotxtlU7Kd3+j2xiwJRgSkW1jvRgbHhcEvTzuIFp8UF804h9pl/qdHaIEOZIhHdCbtvBOMu+0ae7wrJf9C4goT7hpPHjMkArdB9gJpC8IZsTbWOWZI8nzeJTe5Pm9eQRr1W5aQyXXo32FLbd3AOkP96/Q/cR4k07w5pygyj/0rzXFY1K8+5vA3mGk/dKBMucTxAr9+hDPEXSCr+Y348cy6R/qcB7TyFC/+LWvv/qGlVvAAr5LYfn5J29uX97cGp575unhiRvXuY/vK7GD/YNhb2d32NvjG5Z575q3pmtCHctpcvsAx2zn5cmRK+Q4Txw8M0E1XUeOlt0E1Ts6PHbQxmLD5KIcZ2+HyXMYOvZix6TSZGPCw4D8Y13BE0SxM4EDbP52EqLD/dhBOpDLNjsI4KRxhNRvR+2gwPLSPutq2uiDk4Seukxw2ojOoJ2F6eOGsoMGWgvntbPyFb6P4zQA0xXaQKX7uDjqHEp4mA92Fh8WPzu3ahuIHnaIM1RG6pVzsqNVNmgw85IsgQmEcgy4Zao352m+5I9MAt0OL8Bd3zInRJY40EpqlFwoUYKSiT+l2OFMsAZ/UsmgdyMlcua6AfPzD9Oty7tu6zjasvKbFsB+9KOdv5C+xOYG8eWIPBYDFiCCDPfPyEt66MPY8vgjGFVDGOtZgBLYeD6IX26HmfWkIzLNr1JLrTaOdqpx6OfO2GHJLgsGg5o6XoQVJMLXmiPHGupYeeQjA6QGOhTBGXQAoNSyJcOBxiOCKHGSfr24ZoGkDWZvei6c3Cf6oA9j2rdDxY/2YyfUwY4J2GRzNYPn1g53FbDJj/B6BnTmOTOICYRoL3NbLOvxDPmm5Vyw0R6+tYlcAiP8CI9z9M9QcSFIexIsaJ4LCY6YDTKpJEjP6n+O6SOewepHQrC/gxjVp7001sFa/S7osfojARtI/9JLEog5JaB1x+/4yw8gugnzaw4njjD6lp4DJPSQ3vhXdjjz1n8MhSHFGDvS/RxjXKll1LHHS9kfO3mHii9srPNajzzvywV8AqgEcvyubL9wGPnkUzcBd41J+COGcaSPfROZNFUyPZ7Vn9jZ/UN9ZNEeDRKvDbI9+qxvrLsf/UoYZLAOmbbmq+0dXr4lbh6SZpmMDmHJzfzwiVLmh23+5b/+X/zd/x36LmAB382w/PmXXty+evXK8MzTTw3Xrlz27QOcQt4oLcQJyIl4ctpxyQ/YoXD1d5yJXBPOTkoThwmHo8qkqAVKjvXooK6Kdczk6eAHx84U4gsE/kFhTSJn4IrEh/mFDnxjKrcnCaT6Vi3OA8ziCPSktFMQb+sjgAe6e1GpoM2LggBa33bR5CfLzpxgTbTIwQPZofUCAK34Ug9wEKGK02IZnl7gxbP1IA8MXfQEUbFY6Xw6BhLoxWn6KrN4zfmBYyUSY/KhsyN1/dK5yYXIR/dexEhpDzDnP8c5mN484gA5brq5PIzC6woCJVzo/6Yv2oK2zRy9wNUx8AE5BZ0/1jun25wGpP4cm8ZAuVF29GJ9jgZdWh+hx2Tz+tA2tS6wpm+yC8yC54BCHy/AFdAUoXWwruYJndqncgcE7NxorLr/TisYUJDgMa+5Ai+CJPcBelDXqZVKKoA/H+QRRCM6gaAKofNx0BMFKBp0tQ4KRgAvqF6Qexek7CzdqWMbwI9oQmXMY8oZeV2GTBbyS9zKkj+4cKpyfi3AwUnaJ65epLG+55Xq0Trq+ZuidXHFDjp2A6Bj/udLBvJzBFzihz3Rrx/VoC+pgz7xS/COXQiuCPj2dXHruxG1E4/t3OeMEWTpw27aI/VL+km+rPoqv4oCps3k+YK00H4KxA+d0LbH5knA5gAf/XROkIZv5M3/fnu/gzXQCpTeAsYP/WAddSodE4jh23juK7tTvbtmIBG678qXpXkZ29gLnoCflVMb4g8lnPYZk0/7Ui59VA/9HaiJ1zhnGAvKYz6gSwdpliFENvpY//wbfVvXp12QQ0rzaX/PvR6/oC+MTh//m19/5dbiR94X8F0Pyz/7kz+6ff36teHm9evDxuqanaCfq/FiocHMZNOIzzMoF+xo+AYVtx0490SXQ6ScSZLAjmO297lFInoFfgfs1HEbQ06FicJEJWBz4KM60PsKVPS+DcACg2ABV7FcceJccdQ4NH/DTdMxV1VZFCy3ZrMTjupgdIbin2BTDlNIPjRxEApIdZwXLiY4RCc4wBtnNt5eRecWIq8IH3YzkGG9hXb8qgct2I7ONVi03T4cV5yfgyqd6NCpj53i+HPeEts2yEkyOSCf+3/xwHlV38wdLsxcB9vY5tgGu1SgYN1K7gznkHbHtl5UdAzP8/TRTWXWTPl80GtGN9Lzp7TbBDYPHL/PK2+qU+k8TwBt69e6NTTdHGOb1G3gjL7MFX3bLzLR44x+PgrvHPjE7QWgcMApXWg748O3cDQXCA7QETu6HzT2ckuY9lKb8SDZrEQ6Rh7jk2Ah7+pilydBA3X74qSfk/P4FH/LF4fYo21C26f2kwdddgETqBhpAYeuq1rJ0jF02DiLMby8I+8xl8XWY3ApizM2yRwQHxhgCwVJffGmAgd+8GJnbXlJ81sB1yXKlZfFX/UVmGBbL/biAdiu6ie+FcoXjbITxY5X9y1jQvxlmwPZDP+EX8JWNGqcq/pw3n6DuwLYj7YT7OEfeOaN53dJfYFHn5mGVogDcxpU+2krfByM4cvUx7nIC8bPxT/FB0cmvMIvwBhg189t0jHgxzc0BgjuqIP9eszRBjB2oh/oF/WF+ge/mWe+1v1MGL4NG837pvUzK/eOsGwNYA/vGNJ++2hsSf90H2kcSq8u68CYYBIu3S8c5zz9yS6efx5N58j0uEUvj7Pol7xoZY30r8daxkONZejpF46LXgnlv/23fv3Lf4ajBSzgux0uPPnkk8ONGzeGzc3NMWABHKCs8zX5jWFjc8NXXzjedjpMRk8S6D3ZUs8Tphwek4PJiUPjxbs4KiYJZewqMKF6ErlqTTCgJxh+ihQH0M+UdWBgxyHwZJfjCt8sEv5Cg9rQeoz8CslruUDT0K4OHL1gQCP+dgBydDgD1ExdsHiRlj4AOsVxpG50bCyikm9aHKj09tWug7y0x/RFax2FcYSF6FztoayBWpOYtA1nZ7AOWTSB+e4aGIdI3lkbNXQ7gOY91Z1sO6ebgHMh9qw+O8/rPDY/wDxJCwGXFU3z6OM5fhjPRmCuR6eg8/lDthdIn0QH503BZdthvCjAJhX0OEjwApbj5m3+hrM2d6BOmU67bt9K9S6NZIy39HiRrIIP78pU0MB4cFt9nHEybzvQx1kIgy0ni263gbmQuiKapY3hR38yfjOGM1/Mn3YJdWK7YUUvyjXOx90VxoTabBQlz6z5OSzpwo+853cjpYt09HSL2BGwV+r33GnbKtW5kdw+pj7tKJzzQ2/60BecHZR5J43dr1xAkrY/oo9IOScgcwDX44CAhjL3X+ZXy8Iu5OHfEtiojo4JvBgrlHPrWZbxDiP1uKjklrB39g4IhJAz0ac/WkDLmvKxC8900U++vSr0Tpb6DFM5WJv1K8Bxxgf6x17Ii+7R28EaqLZ7B5S2M46wQwd06CzkmHL0c595PMj/le/mmH7y2JWM0/LHboGuFKaPgL7sQG02nnJxQxfX+KdNfMxHNU8f/5IJFrCA7wFY/pf/yM9t80PKXLExqPf393TVeeDww9vlukr1V6IVsPHsghcBTR4mNZMMcBChycSzGUwSnjfgiwJ2XJqYBGxMaBwDV7x+hxsBIO9bYtIImUiHosEZMrHgzKTl6phAyRMM2SoDmMgJcDK5x6v5mqi9EIBN3wCfPqcNdgxFh2NAh/mCi4rQJ2CbBxi1wFWaBTLOkIWq9cuiFbnUmRbe3DpKWyZ9x0XGTt1uxQjM7UAKjDqVXq0fNrVeDsCKvlgDzQeMM0Net3WyI+fNs1OgdZnjvO6oV9N6IQmPptPBqNOcj3WSfVq/hq7r+jMenGONOW1D8wM5nsMZfqUv2DCVZYFzGSyEsGLR8mIsXXu8tN7dFpdr0eKWP/OAIMjBgRrOGMm4ZXFC/9Q/r2dD9MkuVNpV9PqoxGW2fenqHRgvZELG2Bl51Kj5yy4IbeA2qnWPrIxh1cE24gEgCwI+HvMD47j63nWm+Ydsank3VZhbygnknE8d5bNIs7vj+aI8bNM8/dwmvCQLG/eulp/rkj3J77HgINCYHb4VbqmJJ7zzgP6kk/uG/hJP95f7BJ2qn/XHfI4viJ2549CBV/d3ghvxFF/b2zZRnnjFN3KRS3DFc7/8tB/9FZu030E++SfyDchUNfGRAvRDfzgX9DllnlOqy21Q74y7fnTy9qeQptDuYOzv/qmxkPEgPUSI1tQ/Oc0YpC6qBNBrdmY9da5UlWI/zvkDyffBNE7pL4JRfkoMG9Mnfu0Gt61rrJGij1trduHR44vU/SPwMf3pMVVjzG2qPhRgT/rL/q3rup+W3n54NPyJW7dufdBpLGAB34Ww/Md+9me2GcRMPG477ilg4+qQwW0HhLPWpCJYYzJA144NgI48nBLoIE/BH3l8KYGfhOJZOCY1X6/2z384+OP2pQIkOxcWijwzxpvGmZxMOG4VESwyAWvuGXrC9uRkkncwBXb5eaAM6LI5n945sUOW82OXws4YRyR9qDLdTmzeuJI4Ko5EFicFLXzh3/QqtO2MFYxwLC6tg3nHTcHadQzwmWGD65FXMlyitOV4gamFmGMXN38BNN1/vuIXUArNuPDPcC4baDn6N7UDLNp5HdMVNF0Wxg/q1Pj7BVhznSwDFHRdw8T2Q3k1kH+Gl2Cegg4wOK5F0/1MqrpebBnHSltOI+CFyuNJfeHggPwpWAPhDzSPhubR0PoAkYG80MemCZjSnrTJwZrOyR9lar40Lxb36M+YjP7UJfAhgPLi5/Yjc64To3+ya8seAzzqVSdElvQqmcC8bdavdHK7sCN20LHplbLY8830A/mo/b3pZ/Lg5uBDPODv13gIHbDx2AVBGwGBgja3Q/S+2KJfmOvuk7Kh7aT+cJ/Us2sEQ7ZP9avVydyhFvzQ0T5IbaZVokqBEnj0jii7UPCJDaaLjMxRdKLNbS90nT7uUz4uI+CAv3Sg7hhQSk94WLPyW7bt1Pe+wHUbu1/RJey4+OyxwHmXobPbL10TiDlb80EyKjWUXaCLHrQSoI7KSk/aQf/g3/m1gf7Gq59nk16ZD2DqkeYiBD+tczOdbOFAtNrncY6tVMbUQG9sS5+Rhz1AEf3bv/5ffvkfwGkBC/hegOWf+OHPb/vZFzk/B1h+DkYOSoMb7G80edITGJXTZdIw8XoSaDqIDocG2yUHfbyfjathJi47eLxNmnfj9FU0deGBvPH2gs6ZcAR1/NQMz1Vk0chk9ESbwTyfNBO4XETxB4GmIW2aaQLH4eJI8Ec4UTtrOy8di5cXBNefZNh5FCCvFxmypxLkBDvfDlG0TWM9zBIbQpSS1g+948ymtrodYDEP3+jdC1HfvibvPETfkncGyhFKIeS0LLDBdUvP6F5Y+livojVYRfgyfizB9PqvvJzzadrmP9ct9YPd9l5YOYaRavhjY5xvloC6wIfx/zCIPFSCN4opkzpdrXWtwAUc9UMfnbs/xgsAVVSdtqvnwowWBPq4+615Ni08SKBWMpWz2PXCprzYW/2ose0dDMvMN/KghcZyWNlKNvWnBb7kSdJcP2el8ZT42HJ8O6vGjPVIf1HBXJClNjGvbI8amw4CyGeXSYFNbqeJRujdGeXxzfXd3V0jdwLYqQG6bW0bJUICgjwfSDDgb3XzGIZ1lhz5JOYHPyROIIVe8DH9Gi9Z5VulYoRapbNPkDeT1eggwfaKXY3ULxs5OBT27iWAzfGN2GEeNFLFfrb8jP7Myz/b1jLIFB+3g0CW25F1GxJZtEcUpmMMoB/2ICjiJwPx5cB8x3/cRbTN69le2wA/Kl2rP+zjxLzL7RelK62lH6NTxjvt8C1O9C7/ykUPevDsHMHa5sam/f34XB680JsG0oiyO/IAdHPQqw928YaCkbFdciQXsH8DsUfpjK8Qzb3h4qM/8Xu/d2vxI+8L+J6B5R/57Ke2/dDyQf1aAc6yJoS38llo5DA94S/F4TH44/DySwJMAKaUJ5JzTuVADoddnluTQ2Ty8ZMw7K7hEJmQvsIVPZOaoMLPe+C0lM/EJVjrqy4HUqrjyStB7fSZfB3MtQO1dOsX59O3NoGm6RQ6gGpMcP/uJyfKNw/JIO0dDJzcKAt9pIydimmU0H7JRDfqmL95g3IUHJT92qkalN/O2RUKOMd2YBaCyWHbSVZZ6qXdXlyq7bnVgz7SD12hn9kJaBU+DCK/bNYOEP60T9iVKZ+j/iUtcL4NkWPnnfmIN9mul7KGtlHzbv193OfdJiH0ja7Hp+hNQ16lc9qmbzhbp/QRiXcPRvqz9cmCHp3oo7kc5pDrKIu+Y7eHsd3j6Tw0z4Z5u/kAlDL+zFYsegx5p6f7TfWiT+18Sd6ZOQMfxip9qg/nXtBE30EIEH0Y0z4VbzB6oIjr6bzrtFzzN00qeo4IGZ/jXCFP/qTHrJ93YuxyzPhVkMA8zjfX+eLS4TinOwj1N9SRV3rpcAwKHAw4YJvm97TjlWfQ0JNXCPn9XfZR3E2ITyOYIQWBBCiMWWpFXmQmn0c9Rl9Bx9h2mZv9rVDz6zYTDBVv+tbtqL5svg6Muq3wZc7EsOaPJunjDlLr9UMaZ0bncRHMXYuV8qvYgr/o1D4LBDKG2GWU3hWs2W/pnKo9/9jNTE+Ll9rhNsm2tAkZ0ZmgLesHjxbw5S1uhW7wglu+8CD9opNaJlbhJihdAPLajqSjbcomQeojBWr8gauKFvQ/6728vPQX/7O/8eX/PKULWMD3Bix/8VMvbeMIH95/MOzu7MZxaEDjvkEHbKe8My2TjgnJFV0HQjiWS7pic512Rpr4cbB8m1TBniaQr+4I+DTBKO+dK1Jf3THJa1FjYjOhmYBMPPOEVg7DjlzH5MELRzT/ZhM0dsTIVwDqh3+F1PGELaA+uvUi5MmPPOlKmee5yqiB08EB2wbCdqYiCK3Q+umqErledOBN+Co6eOb2Q5ys6VWO47FcId+eoz2mdZ1C8horb17eEB1KD2xZbQPgmyvQIOd21m4diXjlYGwPGCOEN066FxjSLkcFapuDWaIXdVIXMO0Miloge9Sx241dy7bz9pFG5yDnzRO79MLhfD6oRjH/lAeXef20HWjatBdsuU3b57SV8ZWAo8Zu2dk28djPWCFgYpFKn6tu86xgJq+6yPNanCMn6qB0oOXOEbCe1pv/6QcQ/UIXe5AiO/pUu5HthTPj2HbQX9qSd4iRkaDrrG49t0NDgICMSU/yKJvykrpF1KvUsrAhNqtz78oo9Xsa2WX3/MlOEcFaXsarAEDnaEPw4mfSwBrTHYAgN/MpNBtrCgYctBEQqD3oJLm+Pa35mgf1bTz90d+Z//Qpty/9JQ7ooFee21/t8pxAb3Qk6KoyHiPxKymso4I/2dEWUvG4m1XIlweYp5Ju2e4n6xJ0WxhPbmN2/aSl+fGfvuQuBD9efu3a1eHmjRvDk088Mdy8eWO4eoWXoV8eNuuXXkj9bVDsscbvasaGvhDHryGTvrUdgwjyGK8dM3/ZAxr9LyN4TviWKGPE/VlzQmgGNssUcHKbekM6sLMW3TbyG69q2/LEWH8gh4wtkowj2wVa7KrUagp7fnXABh3joOnIN7th6eDi6qOf/9rXFj/yvoDvLVj+kc98apsgo29ferIK/SyDkM+SZpEDIzkNnCnPkThwUrkDGU16JuTcqXcgxvzzSy/tUNv5s+hpYvvDPJfjK3nUZYLhnDzBmpfkoSfBF84AgK4DNsCORdgBGxjnP90SBZjI8I0e0ZcZj8PwAguQJxgdAe0U2mFCh5MwWfGRDGT5VoADzw724jDsNJBbTr5376DBIfetvfDOQosEjhtcRqo88rvETgh9WxfzJlhMHTt7HLNS9CAv2gc4ajnzPjTPAvMkUBv1jg65Cs8x1K1V82s4z89SdTrKLh6Nc+B8bhvQOtSxscpGOSWr+Xf92HWC0OsAHk4m2rZV691t9xU+dlafx94pT70srr7SB1um+TIOzgbPjCloAHOBlA/6COfQeox9TF9ZpwTmrTvjKbpPYyq6JD/Bms6Lf8/V8G89QwPP5MeurUPr14gOcz06+NGR81Touj2OSL3Az/IJzLCpZYCu1m3Nj8Pjgwg02EFiTCe4jF0zLzI/TKtynpvlXWx8+QB7UwZ/vz6D3TWl5i9x6E076U/vwJXvMMpGoROheFs30XHxwiuQCMSssYq4MPXulhCZto/q+pud+IiRL/xkB7NUO2SvntsNDmLUPi5i3Sem0RjSMTYgELty+fJw4/q14Yknbg5PPvmEA7br164lGPIXvPhhfH5ii19tqHetyTaNfLHML8Ot8Tr6OMnPOJfu0lcGcB4l0ZfRonNsV/2FIaN95iftgRb90RckwESv/KxadkB9ERGJCLWsHhtGbF3H6e8EYYCKnI88bAhwDmRcZBzDvrL/o//0r/+9/8RHC1jA9xAs/9SPfHGbwcyVLNOFd9/geg65RfnoeFjRBN+8nGfPcJa864dXdOB0mDDLPHegCc+x54IWJ88N/WMx8gQVDxwD/OP45JQ1y1xfE8pzbCkTUu5BdFD2QqE60o1n69gx8zdOkW3++a0/Ji/OFKfioEk4OleBnYtoOvXkFXR5FLfSPiWjSkzrnQrpaadSjpNvoZlchLRlfP5DcgHLcpCnRRnZEIs2OrazFp34ml+h5ZlxrIAerWdyo5PPoVXqcmHoilZlLZ+rfILqPB8S5zXyNKtwHvmQRQ78i7ax5aNr82ueMOs6c6Av3B843e4X8DxEjVEH05FVDnfOeyr7oLxuANnWTwedNrg9HFBfZV6kZv0AdrtSTdTNtxAVQJ9rPNgm9Lfs3vUt0zwmpGxcMNk10RiATy9ITkuQ63AsIM/lsmEWfMZbAgmAsQlPvyuwApRcDKAH7WMBncYbesHPY7LGI4C9E+y5Zckcoezhf6UT4188rAf6WlbmCbZNCySLtNpJWq10KYek6IefIehxWvbETgRAvegTtGHfBtTBVuTZ9kJo/HuT3AZUHb8FX/wJyHjmKz4lz7DZJ9kAWfhznLT7xdqmKfFV4sN8x360nXreQUI/5MkGkFPuV17gUyWL8wS41X7V8/hT6jZYBH1FvvqKdpYO5NPHl+WTn7h5Q3jTyOuZCNbYYeNnBgnO4q9iD35Hk1d3+Lc3dU5Z25c7JP5JJ/kJbIa9Y4Nqm5CADH34qS92Kr07p7or9DN9TFugke70AWV+Dtm3YROgBbkNmp/76n50fX3sH5CnwJYgEftyId87+l4z9EF/fBvgnVnVGX0+fYJ/1XnTjyAVRc9V9b/xta/fulO5C1jA9wws/ws/+WPbdnA4PP3DhfDV/v1DBUanj4YtTf5rN697sjER/WPvDx96ovjhZSacUIVxaAIcPTzZ5mbSsv2Og/DkY4FhAurjxU11WVAiu52j5pYmWzs0nAY7a37WTsjEhD+OCx7oRZ5vmXIrRceAHaHosojWFapoQcoMyCo5yqz3++AwXeTUARsLHW9btwMNn+aBPDsY8SFvlCtn5mBNtHBqHdvBA9BZr6Ib9RLYSQmhxSE27/M0lHMlrBO3odvo/ikbz4O1bjPkDX3cWXMZhiJw32KHmT1HnSr1p46pZsdrLMdbGOhU0CLJoryKwjr8Gqb6pSvldU7FHGfRc12fU1Ly67xtlf6qviXAoc/dttBFRlLX6QKB+QvNo8Zj6ka+DkZ5HFPWY5eUemjk+WGc2taHc7uB2LIRGoKk5jfNC7VF+SOIEHWiW+1ea9x6wRNynvYFxTX1ymZz4LSDFlL4ePzTduzogI3dpdiQHvGCLJrsChYTQ/oHWyWQqDYwfxysZbw5SKi2YTPA7dcHsO7Kd/sYp/DqwE8pwQv6srjjR3i/Wr8axPNHSqT96b/wif78gyeANMi7H/CFtl3J5BYjOsKLfPgjz7v+8k8O2KRHtx/+2Bv6WKry6NMKthPA4HOXvSt14/r14emnnhieuHFz4MXn4NWrl4fNTb5xWd/AryAGfjxnRqB1UUG72yjE1uiKXQnkCDI9HtVmKWibOFjTB7/Hb3dCx3NwCYSFOieIs85C9x808vl9+3Xd3wTldU4J1KjrwFC0tI23j7Dril2MBGzItg7TmAeB7uN5sOYLBt7Xp7zweGT7ont0S19o/fmbv/Kr/9V/YEYLWMD3GCz/Sz/7h7aZcExgBjROhSvPfaEyh2tPXPfzEFwN8WwCwdqD+/fttPhKNkEBTs2TQZPOTHXObdC+IvZPqEgGE8ioGcSEszNd6V86IODjObRMTDs1aAVM3Pk5dbMgZTLaaVYg5MVAeXHWdVXu51fkiHBYQhZl5AGSZnofi5lFKM1iFKcFQQK2yG1H4zqis/MVWC+VeUEBTcdiXY6dxbGcEfVwnH0FTF2wnTzYt9zMW/ksPKbReZfTZmjMU/nUD98Egs2bxcT1+BT/vsrvgCp5SINPp3Hu5ik+3a6RL4QzWg5N76MUhKdkcIAMfaqkSFro+C+JsEoM0TU6g9ZNOrQerQtVqefXUHFSzMwLHjpyfXJFQB/Ag/Y5WGERKX6NXd47HrSfNqpoBAf2xaMDlRHQudKWCQ9f8CiFmPxx3FXKBQ4Lk4+Vl5ZF79aLsTzvD1MR+LluxohxvFioQI0LHC12/egAMpuH7SVG83HRKFVGvn52i4USodYnY59g0XMMfYpPj2cQJq4jPXOARGHJRwX9z8d8xY/MBtVpX0GDraML2obxF0bLYheQX2mRbzs48IUnQVS32zKE2NH9ojYk0FNAIh/iC8vSISrzzwINzrfc5EcubeZ53ti40YGUbA+tyAxobz3L3raFm8s5/i2vO8KXXd7cHK5fuyq8PmxtbdQdDAJYtVEXtrRtd2fHzyTzzX/sTt3RejrGezGWE7QlCLbfkv2tO+0TUE6Atrm5kVusCgg3+aIAz8R5x0zyFYB5R018+B3S7KSJhtvRKwrqvA7km7rs9PWzhOjhAItxqfb1XYr0V4+PNlC0T1Z2dDN+a0x7DIafEUr9aTTN2q1h9+jkF377d159q3IWsIDvKVj+V/7Fn9lm8QBYGHyb4FhXg3zRQBP1yaefHG4+cVOTednPfDy4/2B4cO++J9yaJibOmYngRcWOIcESk58rslwRs5hkggJMIM77itlX4jh3lTDpcHK+YpfzgpY8wItm8ea4nXMWISY40zTOd/4cCWhnpLredVAaLcLX9arueCwcbzeJDJ52buZRC6NoXC7gHP5pb/TDRuYpGl6P4ttO1jPSpwW+Fylyow98WUyySNeVa7e7y9Vu2t7t71245kngkeAJQJPY1FeuQh+r3qN2diULaH3Mr3jizAnu+xko6xvmM/qcc+BjOVrbwPyxVdncaYjNp1I+E5NQu37pCrae0HdbRx7UV7FJQtZJ8vnMCh2gVduYB2nDpEOfWw5tnwXYgfDrfuq6XpAEo2xBbFB0JdfjsvtVdRxsVH9233ocYjuVwd9Bo3UpZEz7AoIxSb16Top69bA857y81QGDxmEWu3odBLSiSTunwMjtss0jF9Ch88zT+qUc3W3H2c4aQHN7juZVD5kD5OVCB5u4evpAB/M+dJnysZcoSx9sMo0DKudoNtZq7o4XNfJntJMvQvGsbn8jHpq0u8dA/Avo24TsBgnZiYJuson6A6XRl1RgvyW7uty39dJ3tr1kkbpfSifrbx6qXPPRc8Rt7jGUPBAfsKlAiVue165eHa5c3nKwxmMs2JRvz+7t7Q4PHjwYdnYe+pgATozNx1g2gzPt9Rgcx1H8BTSQXRTffLt/fdhSkEjQlluaub2ZZ9AUlNVOG4FZl/GlAoI125KdUmPGKbLdXuyATfjB+g68pKvHRdQMrW1U80357fc87gTwRP/un25qTOvRZFh6fPrl//iv/fq/W6cLWMD3HCz/937mp7cdUOBImDxy8JoBwyUFa1tXtoannn16uH7zugf/4f7BsMO3SR/ueIKs6YoLx+wFoCYR84Wp5UWeyamUuhTgNLOwaQGQDC9Wnmjl3E0Wh+vJSAYTTgxY1HyrgQBPx331DpisIE5QfzhfHBBOgoVY8qB3agLJiMT6Q7+gFz2cbi2U5qlyO3QtaAA2a8cLsJATmCY4Lack6LbYEZVuqOBn17zwYqNe3Lrt1R+2Z54dsWzaLTq/I6/ke3EQitDtMx/+1TH5I99Oqet62WnJgmBiVYu9Qe8U6ZO+5Dw6uH22Y+oE+xzQeWfnX6WSP55HxQ6YzLPkmpPIrLd0bJ27HanbOk71ANMWnbEkstsWUBtHHvRF+sFthY/ys3BagaKb2m95+sA1O7/qKwcQuVhJBVD/nAa7KDr5KPJKf9OrrPvTWOeMNcqg64DCC2whupmj9SFAYFwq2CeAUF0WwzFoYLfHx/3uQwI4dplQAX7qX4/H6JOgCtvQbuYc2dnh8PijoiDjWejxnAAqsltevnFJHfJtX2ygT7eJX0jxtyrdHhZfOMdG5FGHNnk+qa3YzH3SdgBn9oQL9WxnIfbp3a6eO+SbxqIiK77mUoI1BSG+C6D2W3fblLoZI2lHbGJfwUdZnlvi78DWz69VYCzsOujbF4DhRZv0p7HYv+6QNuR3UQmYrl+/Oty4cd1BG+dcmEpt1aWPJUN9eqLAzXKkA21LQBYbBiPDbTYwtipgNlJn+i1W38YUerdRvLzzaCRIk5149s3H7KZxu1MXyBX4owN91nJoYwe27gOO6dNCxjqjAkAntGz/6PmAncSTQvqHb5hubm355xMJCiXA6ItXfWxD1c84GP70f/fPXv66mS1gAd+DsPxHf+rHt5nc/Zt4OA4Co/WtjeHqjWvDU888PVy5dkWT6dGwt7PjgG3/4a4d+6qupIAj1ZtvZzd4smn6KdPOLDsFmnR2EDgFLTwdAHme8S/HTpPY2fghajkC78jJWVCfGSgBTurfeLuLcy+GhU3bME5+5FhgUhBd7XxxyvWhuie/nJlp1FYcMO12mZ1i7y6EZsRaoJCCKgQHbrvqzIM1FpBeSDpgAzpQQD7gxXxGS139cxn/R7nwJHUd9EBG6pBvR0m+aWMidFvm4fSSicloD2gdaoFJvv5V2sct08dIVqSUMmsGgWUBLaN5mm8xsk6lswPKbqcACveraLvOvJ4X9Bk9UMWp20h92T+LV9o0l6uGKEd6mj/6iULHKjUd9s/O6RRcjzIROEfnYYHQtH6td1Gkb6p/mk7/rAP978CGBVHjxxci5h+90cE6eexgs7KF85JPwNJBW162GlrbgmcTl/ONb/QRSyPAS1udL7pRloNUtYExI908npVSB72h6WCtkQDG9g3bBC0s/gqM+ifyxPEsjXiCGbPT+HVgI3/Q9TuQhdb6EIjPxhYMY18daEzRRtoz+gfOqQc/ghN4KsXOtNn6qz35+ajwiS6yNczhVXxS3vNYKPtbrmCp2yzeBIS2G/mSTXBFmZ8pkx+mjG+4bm3lNihfKuB5NXa8yE9/iDf+V7LYUWV3EX79Sgv8J/aIHaY5w5zyreOyNDQEYtCjh29lKohGju3q9klP0bITGzq1Q2V+7lBjh5Q5hb3oa483bIBPRZ5s57GDPehLxikDRug5Z2A+IqvHd4RCxurCXGWN4kXsV69eHa5euzZcuXLFd2zcFMaOkIs0z2/0Ph1+6y//yt/5X5n9AhbwPQrLf/gnvrTNQ7F8+5KX57L48JMya1vrw9Wb14Znn392uP7EDW+33793b3hw954Ct11Ppoua0ExErtR99ajJx6zKZNNk8TyUk5VTwGkdM1E1aQGcBpMdlKfyZDSqjDpe9JloosNZeGcNpyHsSYzDzi1OJiWY+oCdk+nLWQtgGScbPXAgdlo4EwoF8DDvkhEnlbRvF9np4Lhp8+PpG6s4sNHJzKDbw8e8aBP6FT+UNk3pZIcmJG+kV1uoM/JD91mK9t32yArdHLqdTksWSM0O1LgNEllCtQVHiYpBdIk+wdjGbSiIyMjt/JxFVyC8wsN9Sh/q2Lz0saUYSqnm1CUqxwF3n3adOSDf9ijs8vCGz5yXUviMfYZcEJtSa6JXU4sHOYwjdta6r7BjAhGgqlba8yH1Wq8WMLYbWxd0uWmxmdK2VT9GMM6DogfRaZ6O5R7z0IRWpeaL3p6zAuS73zUfU6+0pxLtLz1PVURWAicdlO7ZpazxaXnhTQqd7eTjjDfQtq92ZRcobXIfiIJj876YsW/dvUsvPiKgbu+6+/al8VIFGXl+1oGXgojMz+wOs4OU9qAvAQ/2QGbtoovOuugYPWkHwRpffPIOnX0d7Qd7/sXeRgUU4j59ZDPk+TGN1VXvWrEzBPaD+DwPzDNhmwrEeEZtq54ZYxeNYOTm9ev5Buj1q8PW5Q7WJFX2GH2R9SJoq0Bagu231ApS+xy1OTpmDHt8uTwBG+3mOHnonhPvjEHPeIE3XU8n0XL6m74WYhfvKraNOlDFRu136hEMONMH/iAb/fA7SrE9/l0EiKC6+5yXm9O3636ObtO4tXV5uHz5cux4adVtfKSLkTEoPJHeS6f/1td+97X/Do0XsIDvVVj+F370h7bZRt/b3Rn2FbAdnRwNSxeXhs2rW8PNp24Oz73w/HDjyZt+kPX9d95VwHZftLu4Jzu2I02IA3bn5CgUvZmpF1WmY01SJi7Bmh2dJqydh+riRJmg8Iozpgp1krbDsUM3rVyPZ3kcoB2M8nH2dixgQV+59xW2uNpxIL8nso+Z0DgitECeaM3bjms6T3CVBSk7FtNtlZFeqZ3hTA8gbUNGVMwCF77Qkg+f5md9bIdpoXZbhSO/ogE4BrqO/jkdtegD5RGw9cIZHuyuYM/Jzk69AMexTxB9ohP06J82uBTZBc6b5SdgiM520tWuBGuxbcuCZmKFDrGpg0jbopx68Z9D6k56ANBB6bTQfVvYfMa6rh4eXaaD8RhrYzv6ax6UWOmmPwcflJH+yRiY2VDIYdN0Hu2lbxycELDpXJSm89hS6joF8DNvL9fhSV4jwlWt6pRN3BczXcxz4pW8IGOI8ubXfUhZbDMbx6qHffrcRNQpvmP/V7uhRYPxYo15zHNa+vRFBx/PcQdruX3Jt9H7Ft66jvkWI4GNd3+Ezcu729XWDi5B5JOXi0jprDYQePgb6sJ+3q+DEd8Wpi7tsb5pT+aq+Gt+RGaebeWBfAIykBfdbijlOTACNwI03qd29Urw8pYCt8vsIF3JztrNmwrWrnmnzTtJ0s86yA9xwf2o/BE/qs48sz7Y1ynkzJ/2Oa5uusz/6gvpSkpzur/iI6dgMD6KixNsRrAoHY7l2xXI5lUptZNavj79jTbqMfE00v36xFaZ0754d2Adf9CBJSMhvkN1RE9/b25syV6X/RNiBOoOcgnalMfLeBn1PKfIN4B5bYvs8/rdvQt/cvEj7wv4Xofln/rcJx2wGTXpD44OhlM5nmtPXh+e+sjTw0c+9txwVVd1Dx88GN5/993h4f37w/7OniezZpCfSznwMxO5xcBEs8MqB8yzBP3MVS8svrJWeZxHFh35RqdzBOCZBSG0zlPaefMFt4FzL+wgNNTVB552Quz24YjrNrDbIsBREITY0Vpe+FuGPkntesQr+qKh9RBy3DIihwU9aCensrHd5l8PmRd96wGM7as2QA/M+TeSZzQFWgirjmWJFxBZ8yCj+oM+w2kSrIEzhwlU4vPzGGltCx8Jq16dqbD0C43ropvbNgXCpihaoGX0rl6Ok4J/EDSdUTxKrVGPUdMZHTmk0/gkTT56sXh4LAvdr6Wv658fcyM/RKR+cNLB5f5Ygv63bnWsP8o8p8pepOZ9SkmRwbTA+pcOHs/WJe2wnlHI9c7Tg8CcHxpAQw75WcQZ085xe6A5lT5Z6DPGoHF7TdOLN8dKS4+MU6XigC09XxiXOrf+PBfqXTQFUUWTTwL4D+6wsbOW56oYzx5b8K0+o9nu27ILgDocth1QhgtQ/AM/rZdfO1BAVDzcptYVVNCSttpS4kEAon6SfHbVCBzZSWNXaH0jD+v7BbbSFb1z63FVAV3/XBO0BHKN+YWCldXcAsW+J7qwtv+S37YPswPFbnaktKrGIWM5tuLbmZ7nwu5r23h27H5W/amdSulTpeQ1EhjmliZ2UB79Tb5pq4ewJ7/gIlu7h/lTnv5FrnWRjWoH1LeA8T/oRx36jkoaV+ys8Xzj2hr2wx4becbQts05X3Kg3wkmebk7P4/I78+eHB/9ub/7lX+4+JH3BXzPw/KXPvGxba7OmEdMzt19BWOaJ08999TwnIK1pxW0bWxtDA/u3/MOG8+wHezuxUlpYuLMuLJicvPzSr2oJNCJEE3nfJj8S7W4gSqzc5B/saNnonvSF1KmtOkNVc/BU+WRQtvAufWYYZGKH86urprra/3yLeVAcBg4szg06liGHAYuxzLJ58PxiNlZwH7txOHbyLkdqsAOzLxnuxFCUjJQswMtB1CmjfK0sB3m+cVjbL9oqZv2KLXjc0OqrvQTok/XGWW1s9Q5JV3e8ud6uET/RrmC+XEDeXM0iE0WkgQexdbO3s9FAagMTbW/scHntpZJEZRj0/UCRP2u62KprA92mOljvsIO0hrbFkiAFpu7f7Ff29+lyKnneAgehBlz9PFkk7ZBYzJVu49zj8k6isD5qI1+1qdwantS6z8DznvcT5gxBx/z07H5jHldPvGa6w4t5/4FlBrjCfyrLZCSMI/px7ITc4K2uE0NPoxs/XMbyKKOd62E0DN2s5DnuVXTIC+1Va52Kb9ve/L8Vb8bkkCJPjFP+SrfzmSuC5ov6DE22oG2R3cCNXZp+v1p9D3QtqbN/YwW5fCm7RRjb3b9CMTY7fOD8bWbxm8k+3lcycbX+N1opJdAnmnLLV2CN3bkCORoC/2HLRV81M6R9OpgDd2kD7dI0R/d0IM+ZrwQoFmG20yQxPiMfPRw/wvdLqHHtnh4fNN3jfQtfoM7FP4WbPpaRa5nwJaed9gz/YM9LAMvyjhTuceky9Gr+s7tFK10o27GpBpCO1ROUIYtuX2MDS/5VSGykWy8colvy6YtfQeEPt/b3bn38GTl52/dupXOX8ACvodh+Sc/89I2kxVHcXFFTlGTni8cPPPRZ73DxhcPuB1x5/b7Dtj2HuwMxwdHnry4zRMmsRwJTo+rJaZlB1zMZCZ638bIlVecbRxfnF9fpflZN5zFzFE0ZHGZMItMji2j6jQ0jVHHBpXjjPv1BjhlHFDT2okpVUbk44zclvBtp958veAIWtfsLuS4cV5Oe/m42TolB31ocweoyI4uLLId3JWdRNPYvAGXVz2wFyMWLxzi5IyrD0pHdLGscty8ELefWxOB61hf0tIBOSPAy/yiDzWcVt0zx+itcdDn8Ik9GTEs2KGdyiFJGX8jHyXo0vq0fiM4n3aFhlOQevCYxpaJTeMAXbLa3raJFw7yw586Z8amPq5bbYC+7W5+XvxbZuROsqc2hj96oCCZVW5bcR79GZe928pCN7cBunRKVto06eULKFLa4/ykrfOUn7EWnaMv8/LMuVN0TH7bMLoIldX97PZat9KvGuT/VcdInsqYC1xQxE+oDQpSRp1E42ejhNByzrh2+7odGse9o0i/MOaOj9hNzw4ZfN1uggQFRwQI1hu99Jf29sXW7LbebE53eZ5pU9AEnfIA/Ae7QN4lU2DBLc/+/c78BFO+xNDP66GrbwUSrBG0yP+yQ9SBm8dT9Q3QF5vI5pj22Y60V9j2BLCqx6bHdexkmnFc8o++Sj/Z9rSvfDBt7T5PYEbKOXJjL8tjLHo8Cdv259D9lyrpN6kQXVXu3s+Y67GV8RXd4HuJ3ce1BGp88cz+TMhu2+Ymv8Kz6TJk8aPzB/v7/jUeHt3Z2dn99/7Ob3z5NyRkAQv4nofln/nhz25zBest+w1dASpY45cNnlSwduXmteHi+spw9OhouP3ee8Pd994fjnYP+CkEXf1n0tTss7PCuTDT+PkqHGScXCa/HYCmKxPWdU7LuSijb5/EUeqKUbQN1GuA3k5AKZM2jmBypDiVOT0Qx4COOrEsyamrYmRBD892/AAOyc6JK0lSoQhD50UhOMnH0QQB8kcH2fIFqBaMHXC4OKm57q5rOdNCClA+0ukcjtBaBvTopDrZbZhS+mW0FTUteLIL9Vg0Oli1bSGxojoQNC04a4RprI+w+8z15qnQi8LMRh0AO1iR0451UieWmWQCo4xy5MmnvI6bAVB1EljnuPUMRu9Uov1T3zc6UOO4bH+mfoxnm7KYnK8LznV3m9T27ru2E6Ud7GEHct36oreOpq3AkMWdscciLvSipSCv64Rv8S755i1030ovnzulfeLHGBHOy1EbfvM52bpPwYuFlJzYgbZ0m1EDvRqsGXXJ1z/IrF/xMI3yO9BzTWfHLt4VJlDBP6CL6GAytqexdVAl9J/Pc/SHpYMgBWodEAEEJN4tO6og7VHoucXrj3gikzJ2bXrnjWNsA2MujtgN44WxPADPFwV4T1p21vJKDPffGNREfweP0sNBGkFb7zLRF/rYdtgG+0tW+sIWEk3Gm4NVpX2Bkw9jV6nymh9zDV79jeHw49Zv3wng1ir2zXjC77XMjAfZRDPA3C1btlwhCF0Zlvkt0tLD7WqZgrn+4/ghH27kSx/66fBQQTD9hQ6io5n89OHWFq8w2bI86vI8NCl513h5MF84UMCG7rsK0nhX6P1794edBw8PTg53f+Fr31j8yPsCvj9g+ee+9Pltf3uJrXge2lXAtnn18rB+dXNYXr04PLqgSXCw54Dt3vu3h6M9AjaufzVpNSk9SXFGmkxMUL5FxFXtYzkAzyo5unYAvp3iPLsSOZMKejQz/fCqHUNdreKwyimT2hELfFx5gB08vKtuHG0FPuU0rJdk4JRwDGDLQW+ee2mnB7QTOfOQrXiyyDVP+Fu2aGlbgpDYBZoshHHQIhZtdG0wddXnGH6ta4IBUhx22tftAijDPuicBTh1Iq92D2gP5ZSJN9Zy2ije3nlRubFozkPTj5CGRJc5FvTR2FalHGEftwE7uU6Ke2PJtuCjtOV1ndziiJOmqHVCb2DUr1PByAO+QhYb8xLP8EmwloWnbFDY4+s8jxFYGLEf9p7Vc91zdeZIETTddx0sJrCc6PpY/8wrumauZdFnVyNygJlmZ6D1oY2k5mwZszky6o0uk/4N0WdKRWAa5Lse9csesVv0BTsgbXrn6Rz9c5tONqhy66UPc0knORd64a5dH/qvlPDHvKr/mg/aE1wxbxkzvlWpgAxAbr/rjcUfIEjzy3T3CcIO4htsn0ihJnLxHQRpvFicQI08nlnkd1t9y3Nry18k4EsBWwrUeO3GuvLz/rKah2WDRvS2HdoW9K3oGA/5CGwO2QI74Es9ftN3HYyB5k+QVjZoG0FHGfnUZR7kNi6+Te0S9jN45u0WU718T65Vk1V97gDdv2ghP0OAKd3dNiRHuCH9131RAaJkdSBIm7qfQMu3DkD4LauveEE7tz+5Hc44QDee/du6fGW4rMCYl/diPwL0vd19P2/NGw0ePtz95b/6a7/+K2a3gAV8H8Dyv/QTP7yNo+CHoZdXLg4bvD378vrwWLHL/snBsH90MOzsPhzuvPvecP/23eHR/tGwJAd4URMWZ+UHP+WU7ACZUEx+Tc7sSuH45GQKp/dVMed4az6L1rIntiez6jDBcT3ohCMbnRGOSHge2ingENopkMcEbqQe+ThakImNW/BzJgpScaoEbSwwOCgHj+1ghAQMklTOKrpYdjkYPAw5Lpe+yOT5FVL0x5llkYwbSmXVFbqe+PlqVfQEhc2fdoGWQ2UBMgjIHJQRFFb7yEdWLwCdH8TeSkv/pm05rUvLmOoFAZejCzRFB4x0OXFe8xnTnKR+8Wi7+bhso6PQ62Tu6HHmvrpXvncRJIc2jLJnCFRSfMJrtCWCBKO9GGfYfcYvO3/CoiU1S8rLfr1DMseQTvI4bnnUJ7jILgoPxV/0bTB0YOEOhL7R+hTvBGsZT/MxYs4cWl/GmY6bB/aEhz5kE/j0twpJR91E09/6jU2QA5ZN+CCGY/RRvnVCl9JvfuEAJvDIOPQOLgu8zuF96WLd9uP2n+zvOuJtjaVS99k4/3RMATSWgR4cd8DioK2CUtX1uDnO2LEfEjAnuCjtuQ7w7O3ODr8M8HDY3d3xzplvb5p/2oGN4OOf69vPz1kxFvFPG7wH7Nq14fqNG8MN4RVd6BKw8UWBfKkgAU3v9DZ0O6y7bV796rapPN3iPsMeI9Y5YBvIU9r2QuusT5WOqT/4H5mhdxFz0SrbepxWasaiRbdqe/goz3o2Vn8WMn88X1TfF6/j4y3pv3y5i50zBYmWXX66fKyDNemC+Ngku8exP2MdObybT/przOI2WHM2N2VrBWzcKsUPQv9IvOkfdthuv3/n5MH9h7/w9VdeWfzI+wK+b2D5X/1D/Pg7L6XUAnNBQYkczHDpwnC89Hg4OtXVp4K2vf3dYVdXLUe7e8Oy/NlqPbSqGaaJxHNs2VXjSpVgiNnFJMZPjQ5Dwo5xDjhQnZDvHTpNykxuJnkcNg7OP4FUiBMpd4XOoknaiyKpnYAcBOfQe2HQRMYJjE6XB3VroYIvtzAaoUcnZHQgBt14e0qQ3ZjoA6UBeUqcR5ulO7axbDufULIIAXaw3lksd+g6clRyfLlSjdMGLDfVDNChZ7eNlLwG86Y+efDouqQR5n5BplrmfPe75VSAcA6pGjsESzXTi+AsfReBlM+g1ZmozgL6UIV6rZMXa42L7Lp0+2Z9UMhAs93grT9uZTWv1mN+DFHbCoSf7db8gDCY1REgRwuDU85nOnS9ltPYZQQw460vIwvftEiHPoGeA5Rz4F0X88p501JPZ6nvuCbzwfnmmXLyWDz7+U0uqsin7Sy66BWMjtkVyo6zzZoGezz3zpkRndr+JoqC3e6RThhZjN9JTvflJASMzZtHB6vQk3adBIWz/tPH7ceXCDmGG/6tv0HqCzPRYoO9Pfk2+TSeeYpfyBhj/tJ2ZNhuPOhfF3vMY2gIGrLDc9nILpv1a12s+9Qfjd0flEEDrf7c4ugeH8nYD1bdTkERm09Y+Txtbnr1u4oAxisysCt1SjwFFBtMyyk6o7v1T4odCDr9RQn3Fz6Ki+zWIe3rXbrW121R6iCR/PLPLneaQLzpZXn3LWuC55j1JmDDnoxDrTOSga5r69nR9DdFHXwrWFMZfcpzyfze9b27d/7qr/zNX/s/q3ABC/i+geX/wc/99Dbz41AOa//4cNg7OnA6rMiZrMqxPToaDg73hxMFYxdOHg8bF1eH9ZV1T6pDBWe7cnZcoYI4P5774sp5TROpd9CYdDgET14mbk3oBHXZqufKjPnP5Dt/mwOXEmczIZM8E74dRRxAAqbpliT1KfNkxuHKQeDAKOdqO9/CEi1OASeqDw6Ch+8T3MQx6c/1jM4/i65bx9Yf5yNdVHOqL55+6Nhl7RglT3omYKvFS3/jbgk8aZNl94IXu3b72iZAH3tXs+zTARBs4TeWUyYkOB11L57mZd1FV7yTO6UAtA4m3BYWBtWTXFVU7S6vdjaNjjn3Qt/cROwr9NKt2wGYSnVZLNCv+blMicvFNzqkhhkarcoMoE1d9+UMrZPQ9pEucx0Ay0jVcD/L2NC8geZH39Fn46snGAPuP9kiJqvxPI3ryEYGxzm3bdRf9Kl3HYXQqiAXGFW354IX7lledjoSeHC7nzYTRDIHmAv8JiS3DNExtw2rP/1PvJTEBmnXiGU7/Rv1nNvG81w0GbMZvx7DoMZ0duyUijdjqWltM9nKD+3zDUvmq3RrvwCOvFVfh5bb+lLeF0956H/VtNiCZ5384+jyawQNyHO7V+IPoAN6Vwp7wZu56ldJKEDjPWn8bib1GMuPH/czcwqKT7KTzznogMWPVuSisqw66pw+ZReqg0PVE5IXpN87wGGcBMln14r3jYHsZEGDiMnm+JbMHYIvo84p73kjQyqVDX2ML1Rf0FeyBT9TyDNiPKvGxSb69tsBOpDlmPZ6PKpRbpfmmi/G1W7rS4PTOR6vCUIZK+hKf2N3vg1cfSv5DuBURjXvfqos3xbdUn/mzg5ryp7WIfQ4eUQgzq7pzi989Z/+07eRtoAFfL/A8n//X/ypbZ7Z2FNQtnewP+wqYDs8PRlWN+W8N1aG48e8NPJgWJJjuHh6YVhd0mIzLMvRHQ/3d3aG+w8eDHfv3x925ACPDo+9EPESQzsybvnIMdiZSZifDUFqOQleA8IEZMIaXYYTlrPwpMeJkNlQeULAC0MtRnGCZ50Ux+0Mmcw4Ts7JxymPwRpOAZ6wUOJbApYTpahDkRcV1W1sXSjtIMM6sugUT2WznpoP5/2sH9A6q2DkbVL960UP7tgKnbpd3TbTFx2Oso993nnlEFEgvKMrNvGtECuXNp/hW7TgCLSXJGcG91PVsbMXzOvR5ubZ9vogmvJMPf67jLrSC7sZa6FpfijTfHxCXfPxYUHLCFAW+qTd3w2jLZU2I5ezqDVd5fO/dSH9IDAWeFaJwCHo59CoI34AspDZmN2z2KJ30px/LgX1L32s1Is5/SpsuvDWHOB2KI8kKI/+B7hA8DxQwNFzAf1YBNMW6pXMquP2lw36mLSsUnJllbIPPFwufu43B2fYa2q/eSQJrRAaxmPPU4Kk1g1at9nWVx0jc63GPLpSpAICQHySd4fEk3J2zPb39r2zxjxBFrdLJxk1d1XWt+6wITrjzzrwbt+hayvbyYGVAobeTeI8O085n+YcOPUt+ejkoOsgL3vtQKhvIfrW4Zk0wSA0BwfgYX0ZgqCtX/cR+zB/QHTNHK/2yUD2E3SX6E4rz3jqznC/uY7tXjuO4o087lg4KNV5gjLZHj4IhSf2812V+Gf9uSD52KvqKN+2JTDTsccxtMhXPvMOncgnePN719jRVHBNOW3mW6H+1i59u7v3G3/pl3/5LyBtAQv4foLlf+Vnf2yb2wEP93aG3cM97649vnA6bF2/PKxf2Rg0FTWxjhSsyfHxgraTYTjaOxru3bs/vPf+7eH9O3eHewracBpMaL4ldeP6DQdt7LKxUMUpaMqxcNkxsjBckvhMwqwFOAlS5qloCZbwxD7HeTChcZgJKpwHX094z+4EHQ58QPjJMeAkcW44FTkIAAfEwo/T5di8ECZ686o0nwCOIYsIqfjjTKyzdJCMvrrE0cAPvvCM8wkX8juoQS/T+yxl0JufmLiMtlWZHafbVW0XhDZ04MiTeuhvud2G8G1HyeLNgg4n2w27qm3IKPLC1LYOIraWZPkgevndcuLBApwqc7tl8e36VEx7ku8yycS+oQnG1gnQ8soDdiZrd5IFpOiAlmW5amNLD6+yl0mV7yJR0C7orWudU9I8XOasCarNOaYNHXxMbWygrvnqg67ZUSPwTB8yPgHvdFZ/JZ360z/DxPh1v7ITysJXwYgADqlX3/xjcReOO28FjD+qgOjiALiCR/o9r5WosWW9aHvGEws/6Sg0hhRU6yq7S23HRnIrAaf+qk+3U+h2CSBJv9XOJLpWn5MHW9MbkZ8UHcfbbqOdIscSkaMy72BVUAMN/onXbTgo1BjLvKXqbA7qmHHUfqPnCLbh2Tbe7g8/22nUqeTruIMW5pztWXp28JWgKy95Pdgn8EowZL6FvVPHNykpg4afE9xXHfBAF9uc7ypw2d3b9S/TEMAhJ/OI8aegS+2Qimd+Vi1BpNqLbaVzP9xvpBwfJkRf6+Dn+djRUnAqGizMuEn/xG7m6brTxTTgcmF4yWbuK3ooZS0Du+Sui2zPfJHeAH3AbivvXqM99C8BWwfg/Lyi0j/5D37zN191hQUs4PsIlv/wj35+e18T++GuJrmCNU2VYXnt4nD55pVh47ICtscsAkfDBfmfJfmjk/2jYffB3nDnzj0FbHeGe/cfDntyHsy4jbWN4fq168MzTz8zXL1y1bdEmYg4JLazfUWPc+TLCgqW+sWpOEAmnySYnoggARvTMZOZMs1cLyoq9KmomOUudbAhHl7MoYGXnGU7XRwHKWCZpu9FAMfA4oiTCR3YjobFFVowi210aP751pUs57rozgKeq0XOWVDQB7UB61PYMlwIT+W1DjgzM6FYH+/K+IzsOLNG07fuVcfEONKq1XKjZ2zhYK3a1vaITVw8QtTTP+W7yHSxha/YWehTPOoMxBYJZiaMA/ZxlVlFkqKhjoMJP++UQI3FNf1rQvNX6yWOBTJ2+IDiAvM3TPZqm81TPvw1tF5Jm0dIoG+Y+E/HLjfPBEkJPBIY2c5tL2iEHie0w1jHpRcAX/hQFzuQxq7ZZfXiWIEa57JibEz/Q6c09af+dpk0nHTOmOtFsxfOjKu0xUjTnEa3OUz9wEkj/9Kvhm63dEXfUWeVjzSCPu/x0+C6xRd55oGOzm/5Svk0f7cr8xRk10tEsSdjy/2CLaeLKQcbM916rJMCfrbN8142Eh327rLuRwfk4gMv5l1ujU7tJhgiyM6uGrrxqzO5wLRfUZogT33ifkkbsgNX9NUmdEkwl9eO9KuVev4wDiTStMhzPfhbt9ap7Cm0/qRC629dJEd1zV/ntrWgL0DsX0pf06te/FnZVCm/itOyyTOIDbLHgA1boZOKGLd9cYQ/cMCmAJu+460EtJd3rhGsKZD8rV/6i//+nw3TBSzg+wuWv/Tx57e5KtsRHis4I1hjZ+3KjSvDyvrKcPyICXo4nJ5o8h4+drB298794f3b94Y7dx/4wV35pGFjfXN44uYTw/PPPTe8+MKLww0FbkxmJre3qzUJuZ3AsxAba/m5FV58uLbKsynZ3pZX9ISWpOFUESIOOJOcK2gmNI7QS4w/OImlZaU4XXYLLsmZyumyiOEB4griwJn6OPAADt1/caZyQn7uBEdRTol8JMVJsBsRp+eFTr7JeonGz4/UVbsdkB11eLfD44w6nHdeB03QjosZfFk0WXz7Ngo0pjOhOIV583J+pfAzT7PEPlqEpDNtwF7hLbl0mGQlEKVNtYMBnRU1S0OpZZ7qhlm+HKjqJFhrm4fOJNTzApa2ZcGdjilzau4UTWXeBbJuBCcJLi6qX8mz8wZdKW0eF+1Wzkk0iY1ivzli1xHLJioJb+QwjtQu267tIqmmQh6LCf3EeC2eZwFuylP+NIZ6HPWij97db93X4QU7WsnFDAEaz4WySDF//A1Ebt/VDrZ1E70DFg7Qn3olL6h+LrnQIwO5XogJAg6Ps/B512Zfx/lpH8a37WPdGPcW5X/oZ9m2TeZE21pFLs9B6MYgHfqSb/pwnMoMysU25pccl/fHxwLXd2n+M970Uc1qH8FDzaWa2wmaCMZaT9SJLWgvPiC6IZ++yByWUPOPD4ivQj+Osav7djm/84nO1O0dquxooRP8rKj1Np3LxMvlocnrNlKHcdHjBF+Y49ILJm5BDj3HFfSEHz5syX3PfKMOPm5nZ2/Y5csW9LECvrSXOpGPUp5n5irQucuxn3yd/aTsFPuJDhu6zQRcCSb9+hMHhfjFDiwryGRnTvXhyXW5RoWVp534xfQBQaRopBNg+ypYY+zzmg+etURHdD5gV3Fnx+P2+Ojg3/zH/+Sf/LYrLWAB32ew/Lnnn9neZ3v98GAgVFrZXBnWr64PW9e2hpW1S5pgbLnvD48OT4ajg+PhoQK2+3cfDvfuPRwePNzVZHzsV3xwC/SpJ54cnn366eHZZ57xjy/v7e3LOewMDx8+9ORl0eqFhwdG2WnLz4xo8skJ8i1SOxB2u/R5pNTODjzGGWhSa2Lb4THDcRRa97yQe0FnEYybgcQLH6d4k8qrQ5/g8HBqPHeCo8ntpHLmKuvdp/6iAAstzrmdoq9OVWd+tZhFs0RYRs6oR0YcctBlRUxC3TjOLDCmKbpW2+0rnnOAxouS6A2Sl11HdK5gCv5Cayg22ItyMMEXrlMF1tVVTAdwiti0h4ULe1ewZrtP0PpmUYXWZ4WzRVuQBTEIdFkHbEbLElLH1ULrethS/UF/RS71i6xpKuWA1HYWesGlftnMsntBduAPo6R5vkf1tUh133T9ltG6t2yAc/jxcH9/O5KdnKYKn/mYyIIJQ/ePbEzdzJs8dM/utF9W6mBt1reuTxtkK8lAHgH7/CFzxJpWc6oX9YxlFtpcnOVhd+ZF24c2wz/Ix/rbPGWfkm8dhOhPfoP7U23xGCNf5Yx1txd+8NK/5oUJemwAcOryRme6rg5oc7WbZgL0WObPDH2eOj3GSOHj+VMYW9Km6dw8XS9tID+8GKfTRR2SiWVitw7W4KFM/XX/+A4DWpI9dbt5YnsHbaqbCwNQ+qisbQK0PtYJVJ7lAKIjny+QkAL0qwPy/QP3uYMiZEiB7j94wNdoNpIrfRLw4iPVltJBJCNgX4+bojNt2Y76RpVjE/qBqq07NoOlx5cOjNUOzx+NYb440l8+iZ21HkjGwcGev2hwdHjw8pPPPP2nvvKVr6SzFrCA7zNY/uLHPrrNN4v2eGnk6cmwvH5xWNtaG65cuzysrq34WYiH9x/qKkZB3R4PdPL8Qr4Sf6BzPMzqiugVsN28fmO4epkXGa75KuvO3bsK7O75RYZcvTO7PTnLGbCYgMzcEznGfS0WfPGBb1g9li7knXj7nC8NJDXiCLxY4jg0+dn3IGXGe46Xs8EZeEGLM0N28nDlLAg4QZxKbpE8FsKnHYkXO2N/MSHOC6fk27w4pXJ4EUtNMHQN6NIw5TZkgfJLhcVncnKhZEFGtuWjP/QU4NAqhWsWBzlDnKNtkjZ4xwFblF7Qmo/tgE0SrHmXjfxqQ6QLdDoeAzrhXD2ZYHjGF1W8oOB0iwqbWA79YHnRh6LYX/b0oqhjnVs/lft2qPTxbWDXsQT9677O4jIuwCqjXxPchT+QBN2oSxo+thHnReQAR3Zw4IqtETjWTh3os6hh5ynYgAz7tv0y1ioYEPbrPPo5otEGgm6DFzNS66UClac9HQwINQ4ZjxmL0yKXgE/61ZihHrqcRyRCzzhnnE22qw/t0D/rBiov9NFvlEObaUPxBbyYs/Mi3h6/qmibF0909i44NrHu2DJtNkCKTOqAgM6nIH06t47It860FTszX9mNJFBdVoDLIt+BsmwombDC9tDQHzy7xoUlKXZGCWyCT+h+5mKs53rGCzLZHUsQi6a2r/rIAbT5MLbTL9jCF5zyY57TmjTYIEE3foXxwNy2cuEtstRJPzl4c6CjMQcP2yD+afJRaSe8+tk/j5uLCfCho8y6uX/U93zK1m6b9AUB23mWP/V/6tnuInB5zcXuyx4T7ifpSX+jk/ueVGibFZLv8XGmLdLXfck7LfMt5q1Nfjliw3nohjz8di4yDofTRyf/zl/4pV/6TQtfwAK+D2H5hz760W3ek8MLcvlVg9WtlWGDW6LXr/gh3IcPHg7379xzwMY3Qw8PTzQ5HusKTY5M5zgBArTLW1sK2ra8E8AE5mvz9xSw8RJDdtlwfJmgfEWbhYCrP01oIc4dp0TAtl8BWwKpBGwnxwRrQoK23gnzwiDH6q/J48hwNizEOCCmcxYt/Y/TQLYcgPPGb6eWAzIPUjTDWcWB4PDambA4wRmnxcI03ioqeWlbZHnhIdcOa0LnzVCZdn78+gO8GueODyfM4mIdxJs6UlSlQX90iO4srG6HPpAlIEO22QmoIxbWs3RSFml013kRw8OLriskj//Fwf/HVJmhrYCGYwj1L3ISXIRPeKKnFzQtilmUpsCXMUF70WnZ+mMn6sA3aD4+JsCm39LOMRiyLKsQUMrxxCOZXviRI3ksBC0XfqE3VVi4bYwZxksVSk4vQONCpDwHECw44udFldTjL3pGn7IXdqh+tw2UPwZd8GERbr3KlqouWo0b6lKn6vFx+6FSOkfqQNfjjAzaCd9ue+TomMVd+QDN7IAwo4uxNeMrAvqQOe7dl1GX0qH6k4AzbaBO+h5aFIl2BQgUNH8+03lS86m+u0BAVvZ2WyTL88b5tAcOGSOUE8QRAPBNdpBj6gLWy/aJf/GuowM22QsOpRPcMveVK1tFn7StYewf5iXtjEEcuBJEoUee451ujwIeD5KHTdEF35jz9jeCmQ1I+6KrAyNulWMHfEf7D+iAef8AHHPiPGGPPbdF59ZHOnQ9Wjjxc8UgbWOs0y7rgx6V2o/N50GQtqfvSlcCTKXmUePGr4lijbmc993RRuuDbTzu/Jqat6/t7Pzxr3z1qzycuIAFfF/C8mefe2abHQ521y6sLQ8b17eGLfDKZS8WBF13b99RsKZJwW3JI6GCpyOd48hwDJt2erx8dlmO5djPEzy4d9+3Qnk7+AHPwGlC+2vzclQOfjS/j+QQef6LXRbmvW8t4hyVnvg5Bxydinh+TWjndVRX8tSTLAdtLKDlTHAq+jN/O1gcg3Q0euHrhWlyGll85ICUDw1OJLTJgwdeKm/xjpPAiXoJUJmdFE5RKedeuM2rjoV29JXqn3VDRTvDQhwQbaCM+u3Y/bySb29JJ/Ew2GT6sJBWu1M3i2n0j0PEGB18WQ8QFiwo7J7YYJDpHwXwNb3Oi38Kqq54jjyKNnaPU48u4tm8isa7aKIxqt+8a4AtvdCrH9V+6o7BSqGEwcgyzwJ8SafyXvqjfyCaCshzvikkJ/3cCzxjufsq5MWBtJk1iMR9VAuUF1/qUqR/8PCCo7yLLKr0BfXEq21FmxlPsUUwCzsXM1nEbAP6UEA929B1lFbwaHurn2L3tBFhY7sFzrfcjLW5DOtfC7vfu+U07aLc4x8exrOGgC88mbsdYHAOtB1JLEvoPP3Bx+OdD/pCZ9r0H2BS/Ystu196bCSd5rL0VKn9gD4cjxqLP2ONlDbxvjl2avgpKX6gnW8cMgYQCE3PcQIBHq7HzxF8RQfGY1h7jOskalUqyIXjrC9AAeXdFsYOfCjHXt3/jIXRhi5LX9s3lo2DOe88+Ngets00dnoHrs/RpMddbBUdJh0TJLnfq0Eeb6rj+Sm6BFntHwmQxZ/xMhtDPSdIQYIul1Ud29EQGZx3UMcaQZ/SbhTkJ7AI2K5du+Y+k+Luk2B9+eHRo1/6d//D/3DxI+8L+L6G5c9+5Nltfsd9uLQ0rGytDltPXBk2r20Oa5vrntB3b98e7t2+6yCNH3w/fSyn9mhJE1iTVxN4VZOQn2Lh9oMmzXB0uD/sPNzxt3aYUEw6JvkFJi1XsqLHNxAk8k0lAjYmLZPfz2ocyxnJCXFli4xBshyUMHcpx1nhpIQEbHaadiKZ+vxuIM6u/J0dgYMxHLqQ1CiHwG2SLCJxcinDIc/zOMaRE7CxWOb2hhc9O18W+rNXsTjjyaEVT/jQUisaJ4WeDtQKcZzt0B1EdMAmtNOFt8rbkULfCJAPWja0lpmdgKZh8SdPtSPfjjiy9W/Gmzyh9Zp4u32lRwhLD/URbel6Y6HIKKeMXdO+tdOLknXQceS0DqU7aOcOm5InaNGAqJHivBzT1sgEXE+FzjN9bNFtwVZeVCqQt0zqAGGUY0HbHh7QsAtFPd+qpJ9RooBDzqW+5EzaIzvtlg1qMcYmLLy2A7qJru3cNdtOo/06ULO906ac59iNFfi4UsutctrRY5SxO19oWXx7oe/xCxfaPVkjAC/rI2z501hJ6mPPqbQlSfRovUgbOh+6YNlCJyM/gmHmcOkHDXVyASd+9hmksTWPUVBOQMDP0W1ubIzBGm2n3ymnbuzcO2v0S17I3Y9GuJ/TFIN3+qzTWT1zLj250LqoY+mYClSe2o7O8+AL+X51DlQzmtg4tp4HbswtODIGmfe+ULNO0ScBbWTT/5aBPZwjUB7QOnffO1BXmeVJN/RAd3jP54zHjY4d5NcY8pgqPqYhHf0r87H736Ktqy+aCNpkZ+WM6we+mrs9V7zDtm5bOJD2Fxn8TdiDkwsX/sf/6B/9o4NwW8ACvj9h+Uc+8eL2pbVLw/rl9eys3bg8rF1WYKWJc6xJcee9O8ODO/cdOF1aZhufB5/l5DSpeDEuVz58YwcHc8JrQTTJCOTsQKBRsMGLDvlmD84fh8FEI1DjNhiTFj6rPBirWr461STlwefHCowSpJXj1TFBoTyHz90A8cQJM6FxCqruSZ5FMAtifqpIzgH+7aWU2ueqLEAaR6vlclxg+FCH+vnmlpyXdAjfOJ1ULT5K2umNiwlOSoBo2o/ja4QPV+Nm4XoEATj47NjAw3zQpfRJikj/z7kQejvSmWwViAbZuQJ3HufSI45/WmgbOO48P3cjwKH2AukFwIuAZMIfEWWj0JZOKgfcTrdVsmjvOXnWHSz9HDQ1D2FR5T95dRoOs//6B9s5b+eRKM+psPnaRrRHC8k8GG4Z1mmeRyb8CEjFjzzKx+AYAvJFZkH8c1bGSevleqNtpkUYuwBth17gqUfZZLfi4/9JO3+U47/QzcFlku/2tJzSfc4PGkOlGQYTP+gjs3gKmlePvwQKGb9uCrqZMmCZxQf0OPHcii2wS9N10OExZ5xkkQLw8K11j7NGAh0FNjpGtutIHweoqotOfCnAwY9oMkYJnFtuaH0LUz7Kbav22VDVBsZA3ucWfwj2+93W1/lmL7dd8X9ql+bAMToRpCOXQM3BWr6d7n4m4JQS8I4NZ76g2t52oB/tM0Cfpy8lCbNYR9oe30MbK6h1kRsxtsM+qPnovPvENhEl8iiPHSKTOowNOM3LQfOkpmWHlwNGpWC3MXqYTHT5NivfYmWXE3r40w/wpw1jPZ3Lzn/pL/zS/+FvmMECFvB9DMs/9pmXtvk26PpVXXGys3Z1bbi4dlETgq9L7/sH3/fu7w8XL4hmdVMoOgVgfpeaHBjPGzC5cYx+/YcmJb8Dyg/D8woCv5V6c8O3Q1m0D5mI9QoMAEcDD97ZlnktB8oXC/imGs+J9bNiOBgmKV5DwMRGrn9EW8Ha6mqufj3ZxbtfOkmQRR7oYFB8ph2l4lVoxyUkOLEDEZpMQV14EHgQ6Mx4QgBUmsCmHWuca5xRyS7sNoEIj6OL4+VKlfN5Xf5wfdYQR1X69THYchspn8NYTzDpwKLYCwPl0+LHJ+2aFsj5Yjnp13Lgk7a0LKrPg9TRXoLInC0ASntHx3yLh2kLRyjV4BZdSYt2Rpj8pAaVzeUmnfSlKhZomgRsVW4GjKMEbMoMfdFONEB08hH6QS/Afr34Qk8f9AJmGnjAr6XVuKMsqUn0r1JolBeMnB6X5jeD8bxkNPq8yuefOXTdTrtun9tWwl6oY9vZWBSYf9EDbTPyejxiiz6eeFdfFLZsjtuO0M5t6R0pHfuXB3TOGDQv0eI3mGcs9pT1zhbYF4LwJkDDj+Vb7fwKgoK8Qp6bczeUHpTxUHz/+DtB2pTyCqM1B1LI4IK1d+8IhNDTO16SPZ8j8MaWHVx2GvtOdgYdsEkP1xM6MBSal/7gO0f6t+3YbWg0T/EGum9Im84XlfJRbXsEOMDUUcb3rN+rvvuGuydqc9uafLSFJ3xQlbHbO859O9r9o/oWVTDT92R5ffPf+MpXvnKvihawgO9bWP7hT350e1jWTFjRJFiVg9iUo73ELU8FPPsHw96D3eHk8GRYX9mQQ+IboPzgrpzPaW6L4mR4KSVf18b58A0snNP62vqwqmANp6epLifF770deGeNqc2k56oVZLnAYRGk8T4oJinv8eGc26YO3JBhnDs0dtiYtOIglGvwlxKO4KVJ7m+TKrg6eZQgDn52AEdchT+OsxF6QVZ9uzqdT7dvQPs7t8FSnZ8SaHw1i8MpZJHKMXyrfjmt1r/b0GjuyKW+21NtSuXQn6vnIv8PjPWF1rHqGdkRKhp44lxxoPAhz0Gzgl4H4BezKNiupm9bUBHZlSZHQDvrSGn0qIwC01LGp+zlna0KXBgLDm45Vhl5tAM6VxQHBy6Wn9THlCiNApHrNhq7bnSBDFBJ6RhbIavrNPjIebNUAI+2f1M7WCu93XfCjCVVVcpYalmRNx0D/lal5k4uAhK8I4jx6cBDY8YBx9j/Nf5N1/pUP0PbY4w+n+kLts3c1nNIogP/GYoW6IsVeMxt121omJe1Tefn3xlakrWb1SWlPnXnNFa5eE/BWtsrO6CxSQcI+Ca49Phy0KUUsF1ss+KtTwIkHnZnhywvamXXjKDJz5PSz2JIyi1WgrXrN64PN27cGK5eueLfGd3aUPDG7pouXOGHLnlXGLf6Mv88bqq9oPVDNuhdPQLEs8EZ7c7twymfuvQY7fA3zhkzNaZAzvGJpBgCHn6el7lnvjk3T8mEJ+B+9xF11CfIhx4/h0xsBgE80b/06T7H7tjffQPW+ATcXtGmDWDqdH+675T62/sEhJLj9szapTH/H//v/72/8H81wwUs4Psclr/w0nPbj5Y0mZc0mS89Gi5taDKu6MqT5wPYkuYnpxScbW5c1tXjlWF1ZV2TcdkB2rGCKRwEbtuofwRgfPNqVQHbihzVqRzuvuh4Jxvve2Py4oS4RZovKlz0gsXrQw4J6HiuzVdWBF4EWDyjESfDZB4XSO+s4XDYjcJZlVPSFbVf1Cg5XKnldkceUjVfdvfUNhY0+E3BVZ7TAcjXP5/bh3OOGzetsGhSPwGaHRRBB6npU7cXO3RrJzM6OWjqICJo37TA0db5YtT1AfLNp0G0LRfBLD6u5wUMugQZHDoYkF6cE6yxO8k3fekPPxx8zumiouWhu3Uo2SXedhBZEK4TdBm8CGbMt1L3nVLbjzylzi+k/SiMLNsN2X1OO0bbyVbVhyOe+0AZO4iehadkne2vsUHOm7dldmgYy4XztvWiw1aw80c5RVfySJGXYELton91YUHDaCt95zLbu8aM4HzKOM7zgdMY6WZAA2Iz8p2nj3WXPjLLiM7zATRT3TkCrXvbbg7mUdjn8zY3j4acN9+MkQQObbf57U7aNdmhZQAEqh0UcOyATXw57ltq2IAa+BsHXQRCOvZ8Lt2aNzIJiPBl2V3LD8cneOK2nNpFHX3QkbsIfIPx5hM3h5sEbDpmp219PfOJcU0fHx4eyM/pAlj+CVnI8Vyr+WbUMXr1xew8ADLiH3QODZh62KiCHGE/ttFtynjiwlX20TlBWre/gzN4tl1A8gDPeaXdlz13bDPK6RN9XG5dgkCP4f5WP2PclQTND9q0JfWwbfSt8Sy9qWRZyufuS/M1zeGjP/6Pv/rVxY+8L+AHApY/9+Iz2xr6w6E+p5ceD2tX5WTWdTXINrSCpaVHS8PK8upwZfOqgzae+eL1HgRsvHKBK0gc1OaGAjR2aXT1yURkQWVni1uT+/v5XTyCBCb1igKDfBMoW+ZHcmT8GgLPLBzg1A72s8Mmx6blSk5leVjfXBs2tzb87dUr164O12/KMSrNjwBfklo8v6JATY6BXQsHbp70OLJss/vWAzsaXLHh1O3QSP2nY8594IXQwYFO5VrKWeEw5fbtrFiY5g5MTpN8MyheXnwln8UU+TggnbvMnCEsLOgFxI4ZnlDiNEUT/SbEAbJY4+C8UMOAMidx1M6vNlq2bIETRDec44qcJf3GFxvsxHGas0XTATIrXctFRv1HzxFmhw0OACqFttvWdhzPi4+OdBy+YLfzDJh2om9dfJbKY266eG4H5ap8vlC471w/4Ho+cA/7YwKzjow5ZlxgI85TmbFjm7tOt5Hj8Aj7WmBZ0FjMWj8YoDPHjYKW1dh86Esv0sLUbzr1Y8k2kJR89HVax01nUlIlkdoqTP0A3Rn5ZduGkW+Vnz8PwAuezS88s2BPbcx5FvGuH32QWRckzPdevIXWp/PkP5jz5FGb8dZBSgdEHbjAv9uIetYLu1g31dY5efBhFmB3/BO6UJ87ClevXvGD8Vz4oDvzti8U/VuXB/xAOb9hys5cByoJABssQ0g5+qatsS/S0Yeynp/QAtC4/dgBegnxPMOOtYvmurLnuGMHFk3rgi/tb3RCj0Vor3e49Gl5lPkYfa1XAmvy0MXj2n1QY1v1y7Cm6T5upHWUE1j2Lx0QcJNHecYC7U1boTk+Ovxb//df+U//fREtYAE/ELD8GQVsmhrD0ZKCs9VhuHxjc1jdWNGEwdk9Gi4trQwbK1vD1iY/5r4+HOwfDTsPHtoZEaxdu3p1eFJXlnzdmsWeiceuGK/y4Fk1o86ZZFyNXqpbCzgInArO1Vee/GivkBfnErQd6sqYb6+urq/4Jb43n7wxPPHUE8Inh6effWp49rlnlffEsLG5MSyvKMB8fDIc8bzKqZwEKL7ZfsfZTAuLb9+exhkY5eDsjED5E5B8B0KqyHkCM5xFHItphEAW6qDbYxlZfOGZgKoXk1z9jwuDoI9NXw6xH4LHSbW8OfSOSW4XiHc7RXhAXCl6dHAGcmwsWpz+imzHN31x0g7WJHdcQGkzjtk6FG9DtVkfwGX66MjngMv4a/vw6WOh/tl2hjO8A9C0zHm9BHrFQ0C1hFZJfcBxtflsQFv2VTuzAAiLT+vQ6KaYXWT1YpdFI3nz47BIv2TcschOZTB0C4smY6KDjRoT+lMNUzvlD/7Ilr5ZVIPktzx4kJJHm/y+K9GkL0tHeKJLYWhVrjHdNC6zcFJr67Rt0nVIx7Z6XEd/8psG6OM+b4A20PSzHSb3S+q4zQQmSsM7dSNXtmNh5zaf2p95VXbV+fFxfktTGalbPAnWCEZ4tcf82TRo3A6h54h4dT8GPbpQQMePvINPIEb78QvwyK7auvTOs4m8LHxn56Ffb0QKPfwZR/5mMbdWsY1kt1/wKJEgdOU84yM+Csg4iD1ixvRVbDL1hTo2u3XMbW7lVnAKMs97LLfNGS++4K5AFqS8efvWPXpEqMvSd9E/+kwXIX4kRehdNdpkjL+kP9vHJBjHrCVHdbvN1MG26BbdozNlDoIP9v/ka9/81utmvIAF/ADA8hc/9cI2Ac/q5uqweW1ruHLjsoOkPPD/aLi4pEm8vDasXFxln2k42FVQtbs3XNSEZ1eNW2k4AN6L5td58LMnOmZ3jduhQ70YkkkaJxXnzCKkP5WXs5ETJOA6PDn0b5ouXbwwXJY+zz3/3PDCSy8Mn/j0J4eXPvnS8MLHPzZ85KPPD08987R32FbXdTWricw9WcSxG3fxkpwJm3c4GzveOHOD5J0ucay0nFs7i0bfTmVBkGPAURMgwSOOKC/TtFMpen8RgeNeeFmI7EjjjAzOBypP/7yQjAQANiFQwjHFqc1hTmu9S363o2VAxZHLi87HFaylTt2S4dYyjp3bT1oc4WEusCs62taLgWWU3nHWkWfoA1LyofNBsk+7vPS0rHPY+llHnQNx7MEEzs2ogXNLGoWYHx94ejF0tnkQqBp13NCyTZgmmqM5V1t7N8IBvMsDbqew5TlYJDXCMm3Bntgxi1oF8R6XZ4OdEQlWlEZfFq3pVlmeo6qFuxTuxTcLYsaP5x6p9UbpaI0+PhfM00nvGKySEZq229H9RD4Y++S4z61TyxfAk0PalcU4PmFel2Mv7m6D6F2TAwKn1pHxKfspO4G38nSeoC3BRV/4tB69+PNIBr6LY/LpBy5S/e41+a/+jU3aaFklk/aSDzogQb4UYN7CG114VtYXn3u7xv39A38hC15uRbUvbXVWGTrGdpbbhzzlKfVFHPO0sNsUbCYiLYb099jelf4ZwCB8Lsi/mqdo7JcVrDmYg75SeAO0kd1EbJr2CpAzKi+5tvtkm/hOxkb6aPRDRU8rqd5ttI1nCNCujP352Ai9+P2Tv/v3/9H/1oQLWMAPCCz/2Bc+s72+sTlcf+rGcP2JG8Pm1U0HQH5AVQGbprw/cgv+Afh9BWy8NJdbn+ywMQN5/uzu3bvDe7dvDw93d73AL5WjuMQDt+ze1AKT2y+Z6xflNOwYLmoi6qr05FTB0ONj1V0a1rbWh2c/+tzw2S98dvjCD39h+OKXvjh85nOfGT728ReGp599Zrh89fKwomAtW/3iqclNsLa6xjdG4anWXZgcrNyAaSRekz+N98THmSiQ8eKj1I4Yx23H04sr3+zK18z3ddXsZ+E6aKvybOGXw/UiqbZ6weVqFrk4m8bZwtR5dmBx/B9wxHJgLhudVjAO0c7LKdRVI06P/JEmDpUr3g4sWcz6XUkE3WJpXgnsElTEDtOD2xChRwc9oz6WWv87D/3JQhUn0XOOgGWCZUts2otb26KdNqlYm59BB6NsH+dslFUp4Pqle/gWJQsGdhKKeOTBf9rhwAFUham9kWf6eR7ZZWv42t513M8Refe38rsuenERxHi2bS+y2HLMwpnni+gnFly+1MOtK86xhxiIRoht3C6h+WbRy1jkoiYDH3sgew7o0H0yR3iAcyC/x73bpvOpb87aibzuOwBeTY/+vmCogE0lLmtYhlcq6Ex14Mc8Ul0PLZ1TTB72Q03qZ8znBcy2mxAbMMZBAl6CNWzJ7UEq0h5ewuofwPfjGXxBSkGW5kFUqIs29R1zIrva2THHBtDBgzq8LBzsxzzY6Wvabl/r3tDnzhINPHmmkXNs5S8hqB3Yqvt9blt8CgycYh/yaLP8rr+xv7aeb6vKZyegTz8RtPUtYvsBUOcO6sw3u4X+1n7PTenWYHtjmxoPLhd2Pv1m+1R+j5dAxlzTxwZB61bzNFZJnaZTn/+pl2+9+bvOXMACfkBg+Se++IXttc2N4caTN4crN674lR5yFX44n4X70gVd0V+UY1u+5C8fkH+4f8gqa8fCjwjvPKxtfwVrODN5BP0RNPGrBty+iUPRVHTgh5PB8fDtqpW1FQeIBGncAl1eWR6uXL86PPP8M95R+8znPzu8+IkXhqeefWrY2Nqw49vRVev7t98f3n333eG99973b5Y+3Hk4HBzuS60TyZTe4nNJgRvOXa6jmovOcjY1/9tv4AQItlhQcR44njxXRL7OyTvmVSH9pYU47HlABw0LBe3sxdOLCAuMHEzLQrhOrZfRJ1bH9pmccOVbtzjIdmSuM4PUTblL+Gd55TSrfQ4g2mHqj4XOQYH7C2EEsXGqoy2qfXa21EPGObRApzn8MKAPkNv6OCW/0rlT94KgfHi3PWKTjCHXMBv++c/5/o8eMx1MK2hd235G5cOjA3cHbvqYx6zO+WOAeo0w6vIxMK8Pfw3m3nUE0KGPkfnBuKm8eZsdcBVd5wNwcaCLvQSTbE7CX/9yImi553Vo7Hz4jTxTVflTPZAxYZtRIGj9wObX+pIC8/pAL8jQAvDzOFM/iFpl4cMx/0fbkKouYxc/0ruOzLeJf4JClzkAEb18Ugc7HaB0u7ko4fkyflLvwYOHw54CrjxvxqMc6RvYMsfzA+aM0wRh0Vm20Md+RPkZy8ybvK6DymhFO2ybRtpTbXGwJN1aR9IEtGcveOGUdqafcrGYoAcJDmhFm13ZvCvTgb4ucOHX9o4eCZz9XJvrSC4pthEfKAk4uXOCPeb93v1l/1A+osvF3O0rUWm/EJmW63ZPAT7Y7fYFS40NsPVN+8z65b3TlT9z69atDNIFLOAHBJb+5z//PzrduLwxPPPC08PmjbVhf9gZ9o7uK/h64G+Irl1cH9Yvbg66thtOD0+H++/fH+68e2c42pczY1Gv4OWYwIbfkNLissw3oxSsXVhOwObbVEwtOTMm8cUVOdnVFTuQiwqsjh7pqvR4fzjguRMRXrl+bXjmuWeH557/iG9/8hV5JjyB4dtvvT186823hjduvTm88857w879HQeNOIol1ZXoYXV9edjc4osNF1Vnb7hz+/7w4N6uj0+OdMWMPooO5So0+eUEcXL8Jx/nwJ8ctJ2HHAZ5OGJk4JRUbCfCLyX0ooJzY2HAOeb5mHypAnY4GurlCtt2F31SP1MnO1IG2HniLKkooKxl5sp4Wvxan/CWbZWfaqlLHogD9c9qkUqeMk2D815TwLwmXX2rRPynOtEZGQ7a0FG1WgcvYgQZNKR0dT0jCxR//ueUuq0L6Xkgv9sDMTJYVP0rDyy4OscmrVsHls0rFwRC9QeAHtFHNKLnGKSnUTc7DL0Ih6cXVkEH0ufx/OJh+arH7vB8oQFatxH5sMDqGBbwan750IZJTiOgKiMf79hKFgCv7qPcWp3oGvqIlGy3c1beOpCSj96te+eTdpWmQW7TNh3jlvQ8dr2uk7E+8adNjMexT7GpDOJgRYFMAAVEr4LUk80d5MQe5HFXgG+jE1gQKMGb+cizWfBTS0xHIMN4Bztwg57bmFz83b5927vo1GdXitd18M13Aj7Au6TMC8+N3BqlA/nVBH/7XXzZEUOW26q2ZwzGDkDbxvPJ8yi6MfaA2IkjMaaezh0IkjKObCfNGcnmItn9Cq3nY+wB8twX33LlixAgga53zOuRF4QQ1GGjjOEEiuglbuZ///59XRi/N+z6G66R5bapvNuX7pFMJdTtHWFluRxdaTttbjltAwB+fcw46LFCMBrEN6TdssD/4m//V7/5yyZewAJ+gGD5p370R7b51ibfvry4ekmBF9/OzMsKmWBspYP8SDG/7XmwezDs7ujq8+DQP/7uiY+jZc7KWeA0NK/kyBRQGDW9TrJIMJ2ZzExkgjZ21niWgp/FQvbW1cvDk08/qSDtI8PzH3veu348T8ftiffefUdB2hvDy994ZXjl1Vd9/Pa33xnu3rvnZ+f40sKRAr7ssElvBYMbm3n/ETtJyGfS52oXL4KDiLOMV9GCYcdYizxORh8cRN/KsqNup6FylxVyDB/aZ4fEIqTzvhWZ5z8kQKLaOSVgwDaV1/VHx4WcLGDmrXzogNRTfh0Dk+MndZYKwT6JE4dPFjt2HSKPfPhYJvq6rY80Fo5zrDxYsaB0EGtdSPXBVkC3Z9StSpKfvOiYIMd2QN+iAcij33ILqHcWut2FcIVn5QXQhzLySp7+0G8OxUpgSv8fmUyFvw/AmyrU1bgmeNBC6HHNeKt2dTsDSTlPsJjyCA+vOXRd0yxZmHLTJrB3cegrziGBNP9IkwAdvOrvDMxlNN9G6lDBUjtP4zBpzY8ZNh/3p7BtAJyl62BlLhOajDudUcN03mXhIH8B18/YwdYdaMCTuYnfYp4D1E/gUP1hfcSg7DAPcj3Wj4/8bU6eOzMP5bPz5IuGM2MwejvArGPa7jHLGBBtxmz0jl3a1rFPYz9H5vNKOUdX55VMbBMfVBdpDmASyIBSIbxVlwscfkSdC1a/lLyeT+Mcnt1+662PfUHrYPnIzZwEeP4Om/SaYAZO1PYaC4DbSn2hb+G2LYov2POjcT5m2m8Fzc3tgn9kIOvx27uPVv7ErVu30skLWMAPEChg+9I2E5ZbkY+X5PAeKWCrd5kxA/2zUrpylG8aDvYOh90Hu8Pewz0Hb0xprjr9ig45BJ6Z4L1nvHeNd67l1wbkWBSsMN+4TWpZChSWluUk9ZG7ceDG7c4nn3nKgRrfAL16/ZrUezzcvnN7uPX668Pvfu13hL87vPz1l4dvffOt4eF9vnXFD8BPAYad2WPm8WM5KG57xKGz23VBQRxOzgEZsZW0X76AAxOyyyZnIQ3roV0CkDjJMSDTYmDnofw4EpzI5Ex4rYgdcjsnOT1oaTsO1bdRpSN12ZHx822ihwf/xrp2WuHPAkmsBuDMOpBL2dRuzs1X9dyW0fnhnMmnVhwjDpRFiN0LHLsXM+kCTRbNLF7+Bh56syC47ZIhmm5b7CXepQ/FU2DAwhsg7fLoqVq14LZTZ4Gg7fCCv3+qTGOKvsstnFwImIf5mY3Syhux5cc+DnRNG/l1MkLsQortaUtlfEeYylsOPNHZ7ZGuvjWn4/SB6FukDtM/LSuQ5wWDzS96pWLnp6wh7fOFkup7kOjP7Sg55hFGLsN+PpyxCV3RzACSlsmCfF4/ki7vMmCyQ17tA29ouy6iKGfRpnzk43HOTp14gOZT9jOULlRoKDqPDeX7eUsFXH5mrAKY1id8wBoXHp/wSy4HDoD5hRUFJYx/Bx1qx2oFO5yHDX1IJcwePvSpg0foPacSqLivRRufoDFf+rRt/IFAQMu6jbYpc1F9a/8hnXgnpZ+dk279XGS3hdp+ByT+tX7XmDnu13NIf34NxjppXiEbettSiA7Yuu3E2ETvRtrHs3288JeAMXXUj6ZTOypNkEq7kRPfmx1S0rLJDKNH2jxvS86jX3AKqss3/fnf+PJ/82VnLmABP2Cw/JNf+uI2u1yXVjVhL+oqzjtsCrYOM0F5zuzSyqp/gYAvHOw+3Fd6IG81DBcV7HCFiENisT6ScyFAI1A79kKECJwADktOgWBNE5vA0N/U1Jzld0y3rm0NvKLjiaefHG7cvOEACydx+/b7wzdvvTG89uqrw2svv+ZAjd823dvZx+fIUeD82iHH+XKIc+QLCNxOccAm58GEz8O/OGeo0YXnXtIGP3OHMy3HBbSTmDuQOeRMtBbch/zDEWeh8lWxgh/ftkCwiykPmmcdYyMHQqI5I8/2M5mF2mmLd6eQmRQC+OBIOXZ1nG7KcMBeNGSXBGs4WOwwyRyfXSNQM04y4GlbWRkhvC17sk90VloyJ3CO5XgsSC7OfVwoihYd0QsnP/8mJNCyGiJvOh7TWT5AbawAG3gxPqYdjxybygSq7lqhnUPTN7RMnv9DT+ssbBrKeYXMGMDCHh4cVHkuILJQnQXRKMv5jNexrrPN07ueNTYN0PDPYyW68nFpkVRiaJo5tAwD+s0wcJa+86nX/epxzBgR9DhFMjSUd59S1/NLY45jqjA2CXyyqEf3buMk66zuvbOWLwPlOatJXnQJbcksPoDHgvrP/PhUnVzonb1tmvnSwUn5NKX0OcGR6YuWeZZxJhrTpd32MehidZCIprEDdqIdtMEP+euY8w7U3N/Ygba5etqUizl4Zz514NQBk/VhziPbYz2AdH9hw/kMGmXKNPBFR/OXvNj2wMGj6yk/ctJ++PdrSvpZPHxv7BSkjvlKTh8D7g+1q+dA93GSqZ+Ax49P7l04vvgLv3fr1uJH3hfwAwnLP/rFz24vX1wa1rfkaFaWFGAcDAdHu8POHjtY++PCzjdDCZT2dw6Go/3jYXmJ3YRVzd4LmtAn3lHb5VtRcjTsfFy4oHpewMQXHnIe2XXiZ6KO/K60tfWV4eqNq8OzH3l2eO6jz/nFk0zke3fvDm+8fmt45RsvD68K33z9jeG9d963/AunF3QVuzZsrG/5d0299a+rSnQcH5zFWdof8FbvPKvFTkECHIJLnAZXzQQE1I2elxQowmdyanEgI1Yu0E6HK0yE8YEgtHJAOvbunIOe+oaVzlXIn2nxkP6gr/S209Q55S7Wv1EO+fo4oKpAKrdncWSp4DofAu0E4eMFxE51QtpLO6DDKXtXjSCzFgnzRwP1dXbj5ICt5+RsWQTtdPmIPHqLVh/+GjgnoOyFzIsXQKWqh4N3f0o3aJTp4m5ht+c8wMrcVO7jPheMba9FJouUtFEedGOFgs6jHkzQO21qmrQfnZpvdM5zOw6osJ9s2bfO0IsPdcyULNvsPBRvl2NPHYjci6h0JnUdhpPKvdNTTFpHsAN33y6FJ+X8My2LfniZ1nboekJIoEI+FVwn5Y3OqeN5fXAaGwn4VdU0jB8CChFlzPgC4UTsH3vusiO0wWMYq+vuG9rWt3+tf8kCkZEgJy+nTcDG6zMSsCHUY6xk0kexa2wqVu6vBNpJeZ5zY4PfQM7vgPYD+9nx7V1fArQ898XzanzjlBfnruuYuw2ZUxljPdZ4iD/nU7CKjsTi2IcLO755zjdL+dY9z+LxKIh35hkjplfb2Z0v3gmI4DtdbHr3e5Sd+Z3XgaTcc1Ly247Nh7HSPpKepUxDzTr6dSfSzf2oc2i9Sy++BKq+7Yr/VJ5lwc/1kRN5Hwa0aY72H0pbvzmQ/+j00S//jd/4rxc/8r6AH1hY/ukf/8L2pZULw8Zl3md26mBtd//h8HDngb8VmYdo1zVhT4bD/aPhYE9Xf4fcMuDZjjVPSJw6DoeFnmVgmZ2REeNEPP+ycshJKECUU7zx5I3h6WefHp565qnhyrUrdky8HuStN781vP7aa8O33vjm8O633xnu371v2Uu6wLu0LAdxcU1OQs5RwdZy3c70VazQy5J9If/4qSweMM4CId+vBYDfLeVYipwSeOC04tAILO1Q/YH2rENpnu1QjJLpRpVM76YUfS/YpP2tU/MBMIj0Hp0rDg5e6Fn8JjkJdO1QtXhhazs3FmxkheMI6D6qxEcHuNroi9OPM0de+IePeVcwOAWYXQ9adIzTN2/LlqMlRQhQCUyjB6mOfBJeLdf9RXmVASlHv9ijZdEIZLQNLRP9DDPZpUcHYxYN6pi8tnfkir8Vg4C/0oVjlxeS4bJgg4OwguaN7rYlfa8+bzv2uGhdzYU2gM4JNP/InMBatD7QqFJskWC5+QKuO6sOnYPulmf6kHRznMBbHwdsXdBsKSPffTIdnx1HQfgzPhs5hy9jzzYXDUCwlgfM8Rt51xg7Nfz2JkERdX1hUnMIEItRTsrz0D/BWn6Gah5YSEfp553cCqIMahMqcE7Q1YGYb2nyBZy1aWdtHqT1bpV9BcEKSLnKErQQrOSCz7JrTLS+CHXqrpj6PfaS/1Q7+ALVoS6OvcOGz5C/Sv3Mh567YHaoo5ODMfwsNoZO6IDOuvZ8L/mC8aKJfPdJdu5BdI8/Ci0Xcfkih/wO/aBsy5fcDnQ5Dq/ISFo6Cw1V1joA82OPE52nDuNoyheeXDh9/D/82jdu7SR3AQv4wYPlP/JzP769tn7JO2zD8uNhZ/f+8ODhPQdsPMe25d/Fu+zg4OhQzlH46JC3dWeHzRNWTstXljguX2Xy7c9LDtTkbxIICPlCAA7k2o1rw7MfeWb4+CdfGj764sckY8sO4e23vu1dtddffW34toI2ArWTw2NuXg5rl3Sle1FBpYKsgWBLyJdSiQErZBK0g8e5Z6eGb0atr/NcEYs3v4E6qA1s83PlyGIXpzEGMXY6cWA4jHIWxobR6YD2vuQmNZ2YskiPi7ZS68XiFcrRqSLTyLN0Ohdn88XZjSl1xBcbeodNfBywpNGiC8LX4G2U1DGysFcp/O2s3cZpcY2OFWDgmE0eG17wgtCON440/Jqr0tIhwAHON0ejvXSWRZsFoxezLu96TQtUijwherZd5+83I2ixwvprfvMLBfOX6vNF6jyIInTC6BVaNHAAbZinBI1TIBZEzwRrCUTSX95FS6Gqhht66cxZ/HO583vBKvnopHwvgKN8geg1CpQwFpKaYQG08ExQU+NP+nSQO+NU8pNHiy0beTVGdBI9OhW2fr1Qg+S7jzTm0/Z+vrIhUsmyfaRT7IRO4RleucBid4kgBt0dKEBVikdOZGQHO7vY8LMtBMwx8yNoIdW5tK+xl7GNv/JvhbJTVEEbbXIwIiQo42F9juHDLcS2RWww2QL+/e642K/bm4shB9hCB9i2N+WhocztYf4xXiiBn4NNbMwxMtIWXrME5lZkyqE3iiXBG88K08YEdtWXhuiWoAx/pyz6RPLBto3bpTLsn4CY27PHHkPdT1P/T/z5Py+zvaoMnvZ9Oh/t1rJmx02P7TyGTh//P/7q3/p7f8WZC1jADygs/7E/+uPbvFpjmduhjw+HHQVqu3s73l1bIri6fn24cuWaJuGF4bGCHMVcw9JjbktyKyDfIGUXjuANx0LAw4P7BBf8rie/XnD86EiiTv0qD3bSPvL8s8PzL3xUQVtug/Jmcd6pduv1W8Nrr7w6vPvtd/3Nz8fHj4YVOaXVizjUNd+GRQd/0eBEjk+pPZsmdB7SlfOWU8HpAejCD5tzm8MLuJzTierv73JFXl+I8GKhNpUDiXMxSzt/FgYHBuU45s6nUwN6CIiV7F9aJxw0PKq+ETrVtZPqwAC+uDrzTzk48hKPOP1a/OFBfTxq0c60MURS0qkOtDj+Dr5kT+k5Ln7sephWdPBnkcLplkOmBIuRJmDUkfI/HEqmy4tGiVXWP7eftju/ygtaX5Kp/ZOetmnbQtj0CDBf6YttLJs/pXy8kLrtHwTTFLpSQ7FOPhB559ElSqMbC/CkI0h1azHKGVmP9dHdi1YFS+gLUE9cREils3IztsIDpF4fu08J1ipgMCH8LHziMc8fF1No6B9SIUnSlE+LdRZl1OtAlXbDs2nDY7r4yO5aEAhdLdZCaOZBGG3EBm0PhJlP2brtTHEHUdkJq4DGgUn0AB1cqbx30aDhW9NuN9g0jCPXi96N+tdq1DH6TeD2CijxazjG9qq+dXVxoHhCQ3sd5CvbbfDOHTv/HQApLfQdDNs/NjOgJ3Vth8xzjyelbrtJks7z0MH9JjTNLB+deHH4sfw03xilHZR3YMdcho4+4qcGaR/zr8cF+GFgO34HiK2Cts3J8Av/7BuvvlvFC1jADyQs/5E/+mPbpxfYvTkc9g/3hr39vPyW125sbl0ebj7xhH8CiluRF5fk3BQ8ra9sDFsbl4etzSvefYOOK1XNTL+Pbe9gb3iw+3C49+De8HB3xz/zckmBE7c+X/j4C8OnPvVJfxuUWw+Uv/nmm8MrL78yvHHrm8P7774/HB8eDauSt7W+OVyRDG69sqPGO9SOFGhxS9ZBmxybd+/k2Lkd4od1eeZDZfgC3ISftahvLPG8GoHa/Qe7w+7uwXDArQfR2yngSFXJzrQcRZxnrti92AnaAY3ObobKUer/cXbKA1JTvJ2iV+Urg1yXzJxX8wbITqBSzotyyWAByhVyFpdxN6R580+Hk9Tw9ULkYEYOnnIJmAIhybAe4seD2OghOfpHjtIEbM0xaeQRSHCUPP0XH9vTh32cUjt68W60nYou8oM+l92jW3C8Haw+gaakF4Q/4LaykBQB2jVt6wKf8Jp06/zkJegAbFsYCD0exjExKxd03d7pqWyXgx1ENrZcIDrTR52GJiB9+A9vjl0vefyLvrFXMG0D+ek0UhFAPYJ1BanrtgTc7/Q5uuo8eiTlEQTv8lQgnx3p0MHe7xUUzyWdpL0VMID0hyitp2yTPow8AhECtraJ+1rzmtR2FB31e9fU9Yq/xxMBjGSABGn5hiSBWIIaQ+k01yvBz9QGg+nSH+hCwJvnOjuALLsSCJPPjiK7gLZn9YPQadGOF3/4LI/hHsdlNyHn/QUD+hT5BJP8rJR/69fBZ4I3MBdRNX/QnlT1DKRC2urAlTaWrdxOyDNwRj17LDjPuqZ9brvah3/l26LstKXv8vwmQJ5fql7f0vVYKZnuU6jhKaR98PSOHTaV/eYBfB4lEA2+HFudnv7qr/yt3/g/WtACFvADDMs/87Of3370WJNNAdsR3w7VpGQZXF1bHy5fuezXa2xsbg4XeN7rsSa80osX5BAv4kR4zoOfd1nRVSTPvx0MOwr47ipQu//wvoMxfpR9bWNVgd/N4cVPvDh8/OMvDs995NlhUzz5QeS33vr28Nqrrw2vvfb68O7b7w67D3clZ2nYWN0YNte3hs2NLS8SOAO+ss+Pz/M8XU9uX9ELE1wlD5/TCz/Bid9yjrOTkzs4OB4ePNgZ9vf4iSmeecltm7mj0r/w5cfkcSbk2eXE2X8n7MDGxz5yonMOZhBRSiK3b+uRNi/KWXj72cC8siQLnHcifAUrx80iV04xcmeA7DHtxS2IswfSdhb1OGv6vne/QnNe+QDWMPgAmqaDBzzB5h+EFh1bB4I165yis7SGHE99LZQ9Ug6z8ItoNM95ZEz2oO18cpJ0Loe0aQGPIaEKdJZFyfyEgGqOdanmQKLaEnTReDylYPFyXhHOYL4L5PKIcdI6NwJ199vgIKF0S/mskIC6xI3tKLqJPmC5/M31IL8/Ouel0X1xghzqp48qECk+DqLYecc+QsC0Hu+hy1iY78bAa5qXLP6m0XhM4FfjR8fZGcsFGSm2ZZ7nuSoey6ggEFnixXHqQk/9XPggFl2iPwETsvNcF4EK/ocvNMwDNgcZBBQzv2MQs6ktgbZg2lRjTKnOqh4/AfVYMggK1XbNffTMDiCPmXR71Ea+9GOdJ/4t2kf8IUcyGE+xUdrJLduJTlhtaXqQ835u0AGT8+WLdFHMT/OdnBwpL/1DvwE8cxfMs262cfUpAG3zMl/7tOKNHoK2WV90hF52eLT0i197+dU3TLSABfwAw/JnP//cNj+4vsRjI3KImj+abMu+zbmuoGp9Y0OTfcW7Wge7clp86WD/OLdHeTGuroKYxARot+++P7x3+z3jw72H/tUCfvPzxZc+7t8B/cxnPz0899wzuK3hDu9Xu3VrePWVV4ZvfvPN4f13bw87CqSOFVAtneZdXP4GkgJDHFm+PXVgWQQwOBs7A/5AFkE7sVxxesLjDPioPEHOsl85krehc0s0DyirJmwMBC++tVq3Y3AafTWJvF4sQMsXkBqhcpYcEGkzhb9pIwn3hANEdq64k2axkL6S14Eau5M8P5KFInwdqOGEuVXiRSpBQANtjn1Ern/ekRN+QHf9QevdIjtN+KscehZH0dh+KqMY8VBxYmoynYHseZ4zc1zQR1B6B0m82ybh3/WEqFZ4FkKTMrVBbXaw5LaJX9lhTJFRn1EeqcqdFrY9XD7qgbTu8yyQXthH3qTBDhj8YLoxCyRl5iN+weh7XmbEIdfkOew6fEJQ50kxjWrzz23JQTNIe1s/9O/djtwqnoIjsKFleiyAAsYB/HxR4bE5oQak0ozd7DKxM5KAhtrwdsCGbKPaDC/qM/ZdP3RgdI4+6OqLLQIr1eV2pXlVW7A5u/r5FiffUGTnKfZmXIwXAwJ+kYX5jDwAOvooz6vFLg5I2Nlh10dBR+Y/PiK/L8rOkeehyn3RIF6tN0C7rD+8PR7g3WMic7VvZXr88eQtYxisD76Gi0h2nex3lGc+7K4JedclMpAmC7o9WDpzFzum28Y+UpvI85clsJ10o60QjTRGcRFtB6sEjLaX7EY5EpljXBg7aJXPdz+rnP4SiXcYT6Wzbew+TV+E73S3YhxbUgwa+jI2ymtR0o/xaYCq/jd/7W//xp/zyQIW8AMOyy996sltJuKldZzCRU08XMDSsMpX2hW0XdQVHg/37zzYG+7ffjDs3MuLc/lpKoIr3gzO73jevXd3eF8B250Hd3079LEu/beuXfavFnzuC58bPvXpTw3PPfv0wIso77x/e3hDwRrPq/GLBQ7WHu76m6DI90T2+9GYuMu+ctvZ5QeV9+3QmPh4EXwCDsmO04tQMrQuyvnKSeDQcEhya5TjCHAc3oYHK2CjjnngCEXvWwF2PrmKtAcS2Lkai16Y/KT2bPZWddz5lQFdOFXwU87MjlFoXdBWMtGT50by8mHZuhZCwIuZnLAXQh2flU8SKThTB19qu+sU/VQHhBYbcYqOlE9tsz3wwdhRRN7RcbWcB+K0zWvK/ABYoviikyQkUxAbT6n5jP/DO/LRk0VItWkbbar2pH3TsWnA/vS5ZOufj0k7kGs0WA9h5SXIETqtPMtPQJIdDL6EMwVr5MMOnd3HQo5bTvNJm9M2y52dNxpIYVjAEfVzMsvXsflLV2yThVrzqNqQ/o195rYCzssMTYI7B2Y9XmlLtcdjuOaLF2Uv+tM4XWLM1bgLn4lH7+qSb1lSo3WKXRMAd7A2lSVI9rcz2X2SzckHrFvz1Pm0Y0SwMD1Q36/p8C6Q60X/3KbLu9zYXe+dIwIYytw28Wfc9By07taNQDH5uXWZcYANKe+xJ1Oq7dgN+0m/mvv4JL+ahIBI9pQY8Urghx8mJdhTLfuItBV93HRYT6ByPsjtLybwDjkHfDCuvhz7EX7Vjx14UwZtt49y24K7DkLKvNuncm6BS4PQ0k6rEL58kOVgrXj1RYT1cj/nm7kEbvOATePrz/z27728+JH3BSxAsPz5Lzy/jYNZ3VjT2QXvPuGYVtZXhxVdvQJ81fy9t28P73zzneHOewrI7jzMLx7s7CvQ4hUgD4d7D+8P93bvDwfs1q0sDzeevjl88tOfHD7z+c8o/cTwxM0bCjwOhnffeWd44/XXh2++9vrwzrffHu7e5qeldv0rCsdHOAwklnPX0Ykcy4GcGDtrBC52FgRgOCeiB/yPaUPPrVkCNb70kG+mkstVNc6B7XsocSa56mPBcRDWHzu91PGh/tkh1ULXC+3S7F5UiQjAoHHkl2NjMkZIVf13EWVxVDhOnuGgzdymzgJSiyFkc5kC61S6oaMXaC8YWey8cJDnNgRTh8rVLtHAIwLw6ThcnHocr9W0jkLkW4cswu2YcywdC7zrYDmSQV3XB+AXJsnhnKxy7kZnFc8JG6jXbRnbWOdGZCtt2da9bBQGOT6L5FOU867PMYUTXcrAMzZuWoF3eavPnGIXj5u04Uy7sHFaW/8LZu1tKO1HGG1inRKQZGeKQI0+RaeMK2nuPjaNF820wW2CQLzSNjDtoRYyeveX9vhc2As+wZfza6zYBoXMT2jZSTYqeJoHdpZtjK3RjbnaP6nkQAMdq+/0l3qcK41OCbjsH4ovRkSX6J4dMewCz/6iAUR5Zqp3jcDo5v6iLZLt+WG7TcFi7+51MNT6IIcegUfaSyCY4I9naAnK/HiHkItQdvA4Jj9zPW3B3g5sxD+7UPyaTJ6rw+7emeeYtgraLsqMHqK9pPb2hUQCIZW0XUSHjt2nHqONzocQWpVLln+mTqgMz6fceu4Lx4z/XCAkCEYvXziQh41oR7UFXYIZY/DpNvY3vMXhd/9v/8mv/mkdLGABCxAs//CXXtr2g/nrK578DxSAESBxK5QdNnaqHj54OLz9zbeHN1//1nD3PQVYD/a8y+ZfPtjdG3YPdH60Pxw+Ph4uis+1J68PH33pY8Pnv/hDDtqefPKmJvDj4e1vvzXcevXV4c1bbwzvvv3O8OCeZO3KSR3wjAgOyirZ8+DkuQrlm6aHCiD9bIccyaN+l0fhafzPiCwcIMGa3JFoYFcP3tpp4HAJ3Hg7Os9iIBRHW4uW0EuUUvTwItIBjY9JRfAdoHnAswnHc8uZysdskuLtTDUE55lfSGA3MIsJixzO0wsQTrSOQeri+NoBGu0sSeNQQS8+Y3sinJTFxrKlUNvRTpsFmBwyKS2aoLKdX4VO+xgKZJQuyKCNrieaVHRaaqQtkscuay9GHRT0AjIuJIKxncK0W4i8Wfsoc/tm+AcDdGlrUDzmfKAYy5AxHYO0Dz3BDti6r1q6ycpeNCdtalunfR8G4R9wHWHXpQ9pb4/17nPaYyi22KdvLXr3lfYVX7Ug7Si70nYAGWDbv9Fls3I+BvgVT3J6d84BTI1joG0W+UlzCzQLOG1hDIcGXuJmWdP47IDLc0Upea0G0LqZt/kSxKz6WFq5fgKVBGiA1RFgI+j7pdwOKlTPXwZY5Rne/rmnCtDUNs9dB2nsyumi6zAP43N3YAzWnB7UXQN21aJ7guIEt6T0HzrkWbYVz6NRVtGQBXocqsxIW7FjBUIEV75NrM8YoOFTLFPn9Eufe8xGD6NlKV9lnMOnbUDqcWQsWZIZK0p/dBCNX/l0JnDMzpyp3IZprqqRri+d/q1//P/7p79logUsYAHD8o/+5Ke3L2gS8fNUPC915949OxO+Gbq1edlXhffu3B/eeuNt48793eF4n6tFAgqhHJSm+3BhZXnYuLwxPPWRp4dPfvaTw6c+++nh4y+9OFy7dkWOaX947513/DNTb3/r2+Lx0LdT+dYnizOv2hAbTVb0mJ5hONXcZaHjitNX5Cx6fBSo8QPveCb/9qeQCa55L01M4YnPC3rt8ITedpfj8G+Mri7LIT2yw4T3cKrFSR8vYuU04kCSzhEgyXEw2UVTHzI7rdJ8yB/pXSTIsc8rEyfmgEWO1AuTjvlk4cuiYAertB0eV/l5fUkHLVmw/TuDs3YlAGk52Lhk4bjtnMHY3HIhMljBIHmdDShLnIs/Plf2sxx0qfyQmQ4wX/4soxYNFrvC6JC86JW020ubWCimtpmt+VtO5c0RgfmUfAHUyZl04ZQc6sSekkfwaybQQJA0dVOvbRhkbCUwgRHjabqFC59GWEV+4OzxmSKgZdcxqdvMeLWu2CM7Y2B01JFO0x76BtsUmo4y6seubdOWgR5jKui689ud/ijVv+himu6byGg+nHpnssemS8Kfc5fBW6kYUtHzH7t6fFRwQZrblUpBlcHF438mt+0LT4IKfqFgDIDQR2XuH80fB2UOMAjK8tD/9EsHeV4uATHP/OZnsQ4OD/yc7e7u7rDrH5AXKhjb2ycoO7BPZffMr8dAX3bRFAQxptHMj2yUbHhjIPjzJQPyeFdcgsMEOmlP2arsdUlt60DcQRL8yu8RvLkvVMdzSnbj2/hG6eVbnWDZlAANGdgFE1GPNMEaPx/GIzR8CaLHG32enbLI4pw2pA9bH3TweBTiZ5DFXQR8sZ9T1lrhAPbw8O3DpfVf/OpXv5p3NC1gAQsYln/8D312my8bEHbty+ncvnvXE+jGjSeGK5ev+HdD77x/d3j7zXeG9759ezjaO/YvDrDR9ZhpLH96YeXisHV1a3jy2aeGFz/58eFzX/y8X99B0Mc3i7791reGb75+a/j2m28N927fHR4fU5MHfZccqMln+Tg/EyUnKifFayWAXOmxSGehZldNc15CQTxJUK7Ljg+nb8dSTqKDFj/wq3P/IPzqRTtKHCm3Z4bHOLJePMrZFM6DNiBJnY/5Sl1GnrMNSau+zzlO6pJZWofmxGE7Nbep/vnDouWr4Vq0MJ6A+lkA4zydF6k+bj62YWVwzO1jePibqATGFTSxEM11QEB/wozMcEeeAxpk20nXYsl5lUM52bLzEiwig35u2R2sTYHPWZ0AyygMz1rErBsLTX0i2jC2Z8Tkd/nY5lEOY4m2lSwvTMqlXBh6ArLws67oaV0T7OpfbFN90wFm6w003Rmo0/6B+zGjYH7mY3gJ0+aJd0qDZLkPdGYcaQKcG60bE2zqn1E/UlVrOtrjNul87N9qW7czmPLQZeFnYWfMKssyeCUI9jxft8uxr8dGjdUOLhyoOVhLnwDwxebwApgzALoS+PRPTlmG2tr6OFBzMCfkmACKIMQBR+8OxdegA0EYQQYB2g7Bmp+1VfChYI2f6ztQQMSFcIIz6Uc7CwHsjE7+kXYCQ8kmEMKGyIl987umBIvj/HYf4AKje+Y++nUdof2Zzqsvsa3nOoEjQZH0Ax2sKZD0BaAx8w/LeewjR/8uwksX9vzCjANLychYg3v6t+3kcVByKaSC83IAAP/0SURBVENH203t7jmO/fzIh3QhWHv48KEDXt4Benh48Of+X3/tV//rYrCABSxAsPyln/7UtqbxcPT4aNg75AsEO5pUS8MTT9wcNjc2hwf3d4b337k93H737rB7f5ewRk5sbTjVZOR5sVMFVpfWVoYbTz8xvPjpl4aPf+ql4WMvfHTY2twYdjUBufX51hvfVLD3jurvDCcH3LKQ83i0JKfBhGXyyhl7wsvhyBH4qloT3i5N/+LaBDgGeweVyzmohs7lMJT2ItVX9r7yA5UP4lzskL0tf8lO42BPAZuCR7byqO/nfZZyS3bOS0VJJTppEMlOnW8Nk3LuY5VXHkeh6TyfuLCOpoaWMwcm5w5VjMGaRJZvV5IaQ8cuhAMfEdk598LWixrOuBwyQRq3hXPrBoetBVM8gejr/0nLvgHROE8JXSEDeOGrtIO2vPqh69NlVYd/5pIPIq17BecG057FZBdvFiT3FwxdZDtYNzL4U5klKGvcRRTyMRlQvJOXstg7wZrZk5o0NA7MhNZV5yVekHIGOAFdjhMozb+l6wVW2IEN9af2N6JTc1YaRXyYc05FAyrH6HrYWZ0iAsgBEo7pn7QJmVVoUL35Bz6dW/3R57ahjyxhbI/n2pj2eOhjFnJ2e9j5Uaqgh90kP/elT+yZQIw0+jYPnbld2DS2H22EvXTOWA5OmjHWAM8HeKucIgIaAp+NjQ2jf+uYIIMApFPlIRtF3F7x9Te2HZwdOCjrL0Gxg5bnz3jWlB0qBeuSY99BwMSFImi+hRXUtLwEa3lvHL6J572Q74BWPLBV3060PattQB/Gz6Ws8/giE3OaAO2QnT5+o1T+Hb+8t6PASEHmicpkVNscO9vWNEApsti188599ed8TmNP+gGgHx3A1wVv90/bnosYdu1GX+O87LAlgMxtY3yU9L538eTiH1/8yPsCFnAWln/4pz+xfXKq4OWYbfu8mwwHc/PGTf+G6N3b94f3376jSb7vXxcgb319Y3isSXnMt654we7VreG5F54fPvvFzw0fffGjw9UrW5p8+8Mbr7423HrlVd8GfXDnwfBIwRkvwIUPwdrB4fFwcMSVMR4uzo1FWJ7BzhJ0UsfyCJVJOY4Dh0/KlWSuJnEcWSRwYHWu1IskzgcnqStEbsXy7BypQULyfiO7HjsdI+c+hmSWX6hipUJ5L1T0DqDz0CtBSjtR17EoU47nhnJ8c2hnOIJPVYMAs1KARcXPnNkp5srVV68KxvKlhXzTlOcAuZrGYeIYOedqlrJ2okDsFXsG0R90sVVw27GzaG13335ueqHLsUEqmV7YfFDdzdE/UprKckuhg2fVpa/oszlf6p8J1gSq4RSAT+fDl3++jayCMwGRZVmcEULqukIFKa2rj/lXdUMYHPsfW6AJtlJ501NIPm3vIG3epmJvvtEv1eAeqbGHbSJscBtV3ySum90n+CDRtjZdc0md1tcZAuyA3T2G1G4HT6Q6z6dAB6GrMhZ1AQt472Y5wGBx59xjQ0gqPXl21LvbCjrmt80ScGVnx89I6Rxho71QFnmWmWANSOtcZJ0drNFvOqcs1WIX73jKV5GH7QmKNnQx6m/Bd4CEPqMPGWyLvFaHLwlMgRq7QPcfPPCFLTtoBBpcFD3iG58oQ1tpIzt0tWO2Kjmra9MPyffP+DlYMy3HBHAZ1/FVQp23HXNMv6b/bA+3r+SCZRA+tNlzXzruS+89dv+kM18SI2A7UF4Ha8jjtuk4ZsSDI3bU/A1d5Ao9HzCw5Wac9FxpPwBYN+uVgDGvSFFgRtpBbfUlrwLxBaTKHcSpjvL/4t/5+7/5n5vZAhawgBGWf/Sf/8w2k2SfLw2cHGq2Df7x5WtXrw2XLlwabr97b7j93l1+GkT5G/4pKhyOHZqunjYVnD330eeGT3z6JT+7xk9N7e3t+LdAv/F7Xx+++dqt4d77d/1CXF4FcrjPq0DYAj8cdvcIEhU04fzt+OWUyknZORTaBfe5PgbnVwA3L+/ipsOP6ZAyOz47xGU7eL/Wg3LTUBdnXR+fgzABpnwfU8bRWF5Qsub1Q9LHJhjzziQQFNgJfyiEr4/g01VwfkLvrsnx4SD7XXNjsKYgLbc+k3ZA18EaInG6dtDYif7wIsZiVg5b8sDQ0V+TMze4PDrixJ3POUX+NyGJM33AIfUYB1OwFh3Ch3SOLedDgWy1h0Xei0AtbLFqgurAeTvrHL5KvavjuixMqcOCiewOTNh98O6txi07SOB5vS1qFJgUXRJESj/riLIqg860sYXt3uiyaFwhYfhQn37XfFRUFTrBKNvHIG07214sgn28I6v6vZCGR8sMl6a1HUF9HEDoH+0PduBB3aoqmbyw1TYTrQMxZcMLvQkupmBLUl23+hjBglGmcIIuVbn0bnDgUWhfIj6k3S/e3ZOe6M2494XL4fQlAD9/xm6UkOdv/W1OlY3f5hS9bY2OtXvmX1YQ+nYqQRroIC3B2spabmkSmNk26CX90pdT2xwMC30BQLmbm97uMZzdyEcOgJi7vBvNF15+Tq5S6XmgdhyqPegNTXYwHw9L4gNvds98C1h68d7LBGbopVQC3U/YsWRnnGVnrMcJfWCaonU7KKuWUbnbIgLzcr/0sbDB7R6Gg9XV5Z//xq23Fj/yvoAFnIOl/9mf/ddOD48OhrsP7sgp7Q9aZvzTU09ef1oB2+rw+ivfHN5649ua3KvDBjtrJ499VfmAK8zDg+HZ5z8yfPFLXxw+/0Ofc8B2qivZ1159ZXj15ZeHl3/394b3331PDkKC2Fk7VpAk5AsLR0r9W55yBLxriNusuS3A8xuZ+Hbo5Shw6HYYclZxWr1wxFHjBIAssnFsYDsNFgGuInnYmCtd6NhRdMAiB4wTMjnAwjmD8CHlX6XtkHQSWRwqdf6kT28lNY8q/kCdLh/pZjDyEnyQDodZhwLTct68bY+pDEwgoXIvANivbn/IPl5oWHRqF2CkhRc2L/v7iloO3wuPOPQtWABn7KCGQE/H9JUVMgoqaIh+pJyMpakLb9UFoZv6O8EE+GEw5pOaceRM2TqoY3Gr/FpAisjy1BY/eG3dWbwIxmp3SOl8MSPFfrYVWDyy08kOMrw0dpFHmejdZNE0RqmWX2h65RG4kVCv5gMEzSPzJAspNAkg2cVKcJCgxZz5JzAzyxC70m8K1ijj8QQW7tChY+ZfB3XMS7SFP7tmzKk1BSUOhFSP12N4J1ftx47oYLsRMAnhQeCTLwvUBQPKoF3ZMvS5PWhbCxv6GN2oy6195MDXNqjAmS8ZUR9IlfD2zz3ha/Qxj+4rY356ybZwvdDYPswZ5cF/RRe2tNnzxbdRK0hHf9klwWF27zgXE48n+oln2pDVF0s8f4cMZDG2aDtzLDvnky7mpXLOfNEJD/sv7Jdbm70Ty+4V9cCe3+BF7CMelmMbXfJYAXIRkfHguoza4pFxpnPRoWf6iXmacS+SMSi0IqbJfIBvxhj8Y0MKqEMZ7SBwVvof/drf+/u/SPECFrCAs7D8Uz/3w9tMMH7/kwnF7tr62oYDtOODx8Od9+4ND+/vaKKv6Epxw98KPTo5klcYhs0rm8PHP/HC8IUvft4/N8Vidvv2+8Pv/c7vDK9+45Xh29wKvfvQQR7Pih0enAh1Rci3S9kG5zYCDkrOws+WFXr7f5zs5QCFdhIzBCo5B3YHhhxlcQF6YcZRjI4IJ+QMEbjCWaaq4U/nf1CmMuCro1OTdQ196thUffxBBi7rdI69WH0wPUvjuvrgCntRj4OcHO4cXW7MQunAzaphbxb5pLnq1rH5x2YGZJMvepw22SAazPVCp9AnAWJmZNaJmYc+cpVR9KM8ATwb+rhlNTbM6zW42JgF2J9qu3WvKs2GZ4BsF+UzbnonzcEQKQuysRZn6c6x8wkYqi2w82JXcs7qpnLRjLegVdc2UCX3hQ7o69hFWLVykDNLEN0ZOyTLFLQT2eNtcy/I3f/VRhqpCshpXdqeaAsPlI/+YOziE0HrGOz5Fd60N+1oWzFeRYM+KvfuopgRaFBmHZRG/rRrnEAiQcM4Z6FQCjoQKFn2KQpE+lcQ2NmCr20hXuxOsavGRSo7UOxIcfFG4ICM8I4t0yZ0V5+zi+ZbnWveOXNaFzj4Lv86CztWnCNXY4WxAB+3EptLPnIiK8e98+3AWzTuU6Da1jShJ8DTsVLf9tSFpwM/149NqIf5Ovjze+O4GJvp5uCNNlnH2AdE1x632Kvt2wjYLsz9op1gKic3JRkPAPSWo5RC03EMaCycXFj617/+yq07yVjAAhYwh+V/7g9/aRsnQMCGo9hc2xzWVjZ0qXRhONg9Hu7zktydfU0wOR050f3Dfd8+3dhcH557/tnhs5/79PD5z39muLy1Ody9c2d4/ZVXh6/99j8bvvn6N/2+tpMjnI+uqPmSAYGaAjceqNa09eKUt1zLua7y7U2cXn0TikANZILXpI4TyXGg8sdzHEAdGOwi24cYXD6rj0PKlbmOxnXLRDpO2h/DTECckM6VN+pQxz5nweWjFLqmGWnPQddrbAd6xpEWNr85XfLRKw0mndP0cZfpv4+nVEeUQwfPqmd/LBLq+ApZaYmovlH7bKuGmUx9/FfFVGNNob756XwemNj5U4acWty6Pc7XxzwF59sFAqZvWvL4S5GP4WbZBAvIYYGWIkuMS/NB79B0NdrpBY7FjYCsMDsVucCILUSreQId49vBifKQ4SCDxgvyvFTKSTsgSHvSJtPp07xjz0D0TKBkXdCDCx0HOtRL2+kW75rIjucDBRCdqOC2KMjJG/rzLT+g7UTadtM/oYuTL4xMAI2zq9rBGsTwswwC2eLvuh5PohOVxxrtsE2wGzS1i1Q7UQlo0D07OfOgECQP3gQlq2sr3gHDrxCYMLao62CNW4bc4tznud1D86Y+fdkBV7/So59FYxdxfX3dX1bg+bdxJ7rGhNsm7Gf0OuiEr4NjtcOv9RD2e9d6d5NdvbFPGI9tYKyqQ+iyY1ltr2fmqEfQRh3sjh6M0/wKBDvmsoF0XV8DFVxKX9+2Z6ww5mzvHNv+zGW7KwmlQ0sNJ+5jfWZ95HHSfamPx2l9w7/7Y/Sv+ngcUM9OBW4BxoHa/qv/2f/7y/9BZS1gAQs4B8s//XM/so0z4EqTSUPAxu93Hh+cDnsPD4bdB/tybkcmxo08Oj3RVeby8PRzTw+f+vQnhpdeemF4+qkn5Pj2h9dffW145eVXh1s8t3b7vhwUCx5Xl2y3c5skkxSn6Fsddmo4D01+OwBNYCa/qOwAdOBj/w9Q/gdjEQvggcwGl5ccHA7lPIDPVXWLSYB1Fsxhxpj6nTZWhmg5ZnElLbpOm+73AdcSnR1o4RkZvw9gt3na9ebY+UmdCGLvhjN1lG/nK/QuTTnfVFC5A2vXchosxnXs0y4UUDXikpc+CR+XWZ5GnGSZSgW8fw/o8TBv6xxNUWUob7HI8fn4zwB/0+qPXOSwaEHfVKSsL+O4oVzHLDzpH/KgEi99fChI2gt232KCD7tw0+0+EGidTVfYgNwsdNOYsFwvugRqteBaL+Vz3gGDPg5Ma/fG/Qdv6Uf9aSeKnwXSfJW80EOrOjN9Yi80mnRrqGYboB3liNZz3sFaAhvrVTzP6CPbEgzQ1olP9GheToV85kA+wRvtdsCiNq0qYKN9bWN4+aH3Do50Tj3bV7oRgHVgxvNnpLl9CnJxyR0AgtrYNu1o2WeRPu8AmQCNwCqowMtBV9pk+7qNQZ3RzOLTOifIjq0yHsDUyaMInQfCgP+MhQTiCcg9hmTjXACIlnPa4nzVcCeiAXIkiLNKXVj1EuAlCAaiK3RJ0cs7o6U3eVCGeqJPHecwx/7EP/36q29WxgIWsIBzoIDti9tcASVgG4aNtY3h4tKKf4Fg7+H+cHTAVruu5ERz8vh4WF5dHq7dvDp88tMvDV/44ueGp59+0g7j2996a/jab/+OgrU3/KLd46PHchA8B7WqicgVNQsLW+/cJpDD4yoUB25HEWUcEDDJcUxKRwdGWpMbp4Lv7V0IHHHS6ThuIY70PGRRa+RWntqmgC1XtapX9fn0bhPZp0mKf6eTg5zkpgyHOP80TA7qO0Pz6/bMsaH5zNPzvOf1PsCLTzts0Y58yuFSnowsKHbA9IP6JkFb+sQgUrGMTatfJhAny6z8sSz5PkKPKhtbIN7z9pxtWfRNUNGLbo0V15mjoMRGj0Jn6/9IUjkEDG5HjSmyAQV+8OYz5+VFz8clERrbZwoGbD/XlQ3grcDAC38FVYDt6wW5bNt1SS2zx2zpJ4z8WbCmcwIjdnyYY9n5yUXJZBcg84jbYAQi7EIRpPCSVWyATH+zzzsj0sUXM9ICJGCAj/5ssbZPyYic6ZhTaKwXAUMFbbSn63ju4XwEoa32OcdEoyzLS0GSPq4UeoKUfCNVgej4XF0IRjni70C3ZKEbfUKQtrm5OWwIt4QO2LDNGPTFPvFTCf6wk29p1u4ZyPN5flEuXwjgduthfykgt127X0fFlaY9+o/d9LHtR1mp037OAZgDX9dO6rrpL54hpA795XFyxlDpIwa35z9YjKAfd1RlKp2amvELiceNxtS4C6u/0AatL7uA3gkklR7KA0zv7kybbAPVhYnGw5f/8t/49T9vwgUsYAEfCss/8c9/fhsHwreL2MDg+TW5Vb/GAzw+wlFoIg6PhguXLgzXb14bPvLCR4ZPfPKl4YUXPypHd2F4/733hluv3xpee/k1/5A7XyrARfC8B6/QIFg7s+B4gQFFpUlMXjuMBAfCcoiTw5oWwEagU6BYnAH4TovqJD+LR35L0AGbeVedyb2dBWU6vwRF50agnG6nlS1t7fQMTToHdHNS9uB8jpSeqzdv9/x4DnMeHwCzTFlq1/+5ojqhP3I7p3YLtAjMH1KnHDpEEHihOycfInG0QafI7jFhPS3T7ARTHxuaIfzJVhnlc0wBEH0AUg6NyHBBZFlenynfY2PEqS3miwxTJzDNLlAW/PCEJOM1O4NCPqqXYK21kyzVSb0Ea5S4XmHaA7/UIJ10TzsaOIRPlzPWGd+ZY9DNaVPe86ADO4IRjoEEIdkVIji3PizG6FIpC3kpOJUVTHNN6I/y9J9APsF80NV7niu4bXuZh+um3c1bWeGB7cxfedVHoScv7fMtQXbXuI0pHIPjsrvnv2h4IW3zS1/yjsnsymVXLT9EDl/s4FuZCrim1+QE86LXPAPXPz/V6JfS2pbVt7RF2Lr4zoL4u0EGDJMEyEVJxgRAnQRrCcbRDch/6jLezo4lypTr8/hS9bFszjwe5zKpLzJy3vnxwaVM2RhAnciZxohlmpcGyExf9PRYw5bqn26LE7EjT/PtT//W77z8dRcsYAEL+FBY+sX/9b92yjMdu3u7dsRXLl8dLpxe9K8a3Hn3vl/DwWvSTpceD2tbq8MLn3hh+PTnPjl87GPPDzduXBvuvX97+Prv/O5w65Vbw7duvTU8vL+rmczvF/KAb90Kpb4xB0x5zdE8JlETVv9ET3CQXbaTkziKXhDseESWBYF6/KtUkLRpJwdHnv/XOU4Z5+HnTIQEIntqO452dHAsKvqIk+tMvArmrAubdgT06DQH07kT/a/8pNWGzhthcpKk1DPyqWNgns7zu24D+R+Wl7aD1ImdcLQ43EkvgW8xpg/ijHlmJrfUfFtNtiUf+rZnaTbKJR0DB2xd7LN4qw5Y306jpDkA1PEpfI1N1zrFXq0joKPIKZnkAMXe9aGNXlpcqs0eAeLvBe20busoP88HgXl+ibqTLixWpVPxLHU9jxjfPMNprcayaWfZstpuKgSblrahX/fJWWz9Q8MxPOAVnrltBpAPPXzTz+x0X1Qb2Ul/5N0iAo35gh19GpVXKecAQYSfRZVtHCARAEUIYmx/9LIsdob0Qbfx26TsCFW7q5Zsk50ZB2S0u/hBQ10awSeQvkEG8tfW10akn8gHYo8EpbTxkFdeKLDiHF/D+9M26nYoAR/1qMMrcPp3P72LJnrbFftgB+Rbgv7rHL38PJvGSQLHNZ/n0Y/uQ1cw/w6e2Nl02xhG1c4ETOnbBNfT7mnao3roxLfuZUd06gAYm4xfjqk53X1TXUew5Pz+EgJ2wEYZy5lT5OvA5/STv0lrGWiWtqNv6snzV1DpL3uoLnq4rsqPGVduF33ov9/6v/z1v/2jVmYBC1jAd4TlL/30J7b7Kgknwi0S5unDe7xkcVeO6ZEnM78T+sTTN4cXFbC9+NILw9bWpp9b+9ab3xpe/r1vDO+89c6wt7M/nJ4MwyVuhXL16ufXWChxTgnImLU4izhwrqyUljPJYowjz8TuBdxXf+Mkj65OtYjm+Cx6IUn7xLMOCpBBO+3AcE52Mv18DOVytVSSbl3V53M4d+p2jQKnwzGd0Y/LUfMkLZ2yMJX8Anigm3mho4rqbKT7gH4F5/O7jQZk1eEEkxMHoGex8AJHX8hOsXFSfumibY5W5odM+pqyqsdi6FtHwtCaMB/rGE0Qba2cVWUuSvlIW3k+K7ozqGHkdKTyQQlIjrXVOe1Nve4DxutUV0UGaMg0zWzRBbBRbMI4yoLlgAbb6Jw2Jy/yOB5Tc7Aq/peyzm3dokSXBZ1lsGqFOW96/x/LxmDOY4w5qUxk1nxjh8VzwfqmPpxijT7uc5hPevR8SiBRC3SDeYW27eP5TNDTgU/ZiPIeU+hBpegf3UfkfMyLHyGocLC2pkBtowI2dtgIrFVmP0MqWtow15HxMMrw+I1Njo5PhvkPtfMetrzTMEEbY7vtFp/FOE+b1Brz4oKGoDHBLLuaCYzaZsiMDrQ/c0qHhgRraX/bN1jt6DagsMC20PjsfjB/oQghMv+2cXQupA3kCTt4tB7w9NxInyIFeu5K9HyGZ9sTMeiFfAeXxuiSuRWde5e58v43/+3Xvr74kfcFLOAPgKX/yf/yX9UFVSYqrnjl0vpwcvh4eOvNd/xzVHyrk6vNZz7yzPDCSx8bPvGZT/hFuft7u8Obt94YXvvGK8Mrv/fy8PDuw+HCY11NnWpi9s5a767pLFfveb8Rb0e/WFd7OALkQuMrO+lBkOiXvNop1FWjHYNQdIBfAuo0DmtKG+NAOKGkF4o4vewCsEtCHrcy2sn2bgLwwTSo/8njWKnzUmAIifJJo1aumJWErGlJo5+dYtHCe7ytAR8hRVDSpPwrEAskYbumLSGWHe6RFJo4YefaNs0rdUceBbaj0uR0fhw0f1k0c+Xv21B1K4n2sOD2rgG2pR5OOgsXt6mm2zoJmJKmL9sGHUBE79LcgA7TWet9TnerqX+V3bIgdVblo1cWFcrBtrkILCQ2JvVCI10Zu6STXNUphUTtfOvuD4qwMHPhoosSyEUML7dX59BP4zDj1fYQDeUdBDoffT2HGM+TzYDoP2FsJ3vW2NZfQY4zLpSO+WmET01fY9FKk5VzXp6dfh28KLPzyELtNpkOppUKzuqEPmonQQ59rHPy86xg2th1Yu++yEpbTVvQNA4SNPYI2Da3Nvz8mcei6mUsCu1XKtgq/9JIW+Aa7dFRwYl0sx9iB5B+EUY16UkyplN7IWBcEFQhn/dX8lwcO23YCdVdi+ZKb+ohHz/EuyF7d5N+gSXtS9sTkM4DNvqhv0RBG03rcdljIuD+Qn+lyPNYtr5oghwUt0ojD+Twjr2Rn20iHy1dsSGpZaqsA9GeP6avCxvOgyVBB4ylBIeP33zqW+9//M995SuLH3lfwAL+AFj+kZ9+aZuJ5F8YsGMbhoP9o+HB/Qd+uzeT8MrVK8NHX3h+ePHjLw5PPv2EnQ4vxH1Fwdo3b705vP/eneFo/1hBmBZhvmBwyiRlggs1YeMFcAqa3JrwvQUfJ5RnRPBf8R9xlL24jA7Gt0fiVEKXfMqbZqRtpBbl5ai6HD5OBJ0fnPJDdzblsMsB+M/TOYw5dlKzc4MNUoftzIIjvQR5gebj1Ln+D42ofShzjTTzctM0P9KCbg8AD9OE2OcjdJ2xbmkw6pIcn4+YfOpgzw7WfMuLRbH6gXK40D7OcdwOJJXPGOydkOx0TbqNNrKIOtf4moIsFwWo1nV0Om83JZw6p7IdeI4MKhMexvDxeUqKX9rd48c8QZXQtt55IVDw2GKRhI86jUPVcAXz8uGcFxYSuQNDAr3YzDTQO4eyaqMVS3mjaVJgQAfzFnJrtuVgf3aHmFNA+HVQWm2vfJ+XTrY7qbADiOjq5nygbSD97ABRtmFMJDCJHviIeRvmMOVN+aiFnowV72AJSblw4Bak3+uoAAc9aXsHa75A03EHMCNUO7vv0M/0Hr/QSlfI+Ng+QsarAxqNWZ13YJUfYifoQbfcFkUfBzWiFYuxftuX9vmuQunFOTTNk7qksXP6JXbJ+KWc13Z4h7EQubZNXST5dqqPZ7evrRMXEmVd8SLYgp8fcUBHfboPjKWffZSQ+qNNpJtfDq187Bj/KzpY86G8ZD06ffTv/NKv/Z1/gNgFLGABvz8s//BPvbDNBPLzGkvLDta4FfrwwUM7jqvXrgwfee7Z4ZOf+sTwsRc/pkm8PNy9c3d44/U3htdeeX247WDtaODH3JdOCfjkfIgiNDHhF8fCWaYoqR09jpZJzuRVERPai8ijLCDkxTmwkHP1jR9hsschOKOB/OnQQD2cXgdrvl3hhSKLRS8YwenWQMrKGVXaeqATbfj/s/cvwLpt2V0ftvbZ+5z9Oq/76ne3XkhCD8ACSQiQQAJcJiGuispJDFEEll0URSgVIWUXRTmYk0qlHAqTgiqckPhRgMGJgwERDMKWAImHQwWwJSJaamgk3W71vbf73nue+/04O//f/z/HWvNb+9vn3Nvdkrrb39h7fvM15phjzrXWmP8151xruSUOR0cT9aJW6eZ484scdYaj9IbbRLzxId31EW6y4+PCR7nRh1dO2vnPWch03fLpf4QoHKmEEx/5fIxmLoIaMxTfT86Keh7/zY4J/Xj+VINi61sP1GTAI0eTSA+oE5/6GnEe+NrgRLgfBFKn2aolprRcKa0vTJMqris/RS2zTxLlHE0uauY8dZJIsn0+yLXBxz9NBnzWT3o6WT+cz7SPF0RnwEJeA1/KN3BhgG5gYDoHqWdBMEUonbTK4q/VCy00UWR9qogyfY2pvuhUs9bVZ3KtDsqN/a00shd4lMeysGdefOPFYB3+nhybpdELuZaQVzywpa4iwiUzNed6jN6cT8zs6cZP9ohZXcAJQM03ggYPpf+azy1eLss71/gAOsub+bpCzjvkGng4jB/dVJgq9B87leU72hyAxmfZqg84RwE+bKyfzldEBPh49rFmodCPfMpwjre+hsbjrz+SDJoa0AtYi1yoaemyrkPALPvl8oLc6zwpC4BV3fi8h41Zx+2dHTuehGW/Hp/Sui6HjHGpljB1CuAh331C33THjl/Pgre+M/BvNpV90XmVSQ9409fwET89O3m4fnbje//hRz+a90ataEUreiat/7Jv/fJ7GBD2rmGanjzeH/b2DnyhcdG///3vG77syz4yfPjLPjy88OILw/7e/vDJT/ycZ9Ze/9Qbw8GTg2HtqQzQoLvGEaxpsNPfZDh1aXNRY2Tlw5H05DOr9lTOAxisNgwxDpgF+Bk87ZrMikeOXMl0iGoiQz/xGxEeDUfdzTa/jGW5klFGCt8G3eGpjvqj6qmm5JdvvVwmA9ACSW8yS2bCE1cXNC/tnMg1L9DYJ+aT6/jhHvNl/J3X4pfCrS9DFSaP7El++T25X0aXtL4MmlQ/jzNvTQY8HNux3Up22frrqhrbPjI3ajzw+1dtzfnC+dPkWVAYHZQMjk7ywxNKO0rfvq6SY/4635EiFngZnHIsw8f5y9VRfbPsvAu4YzCMX0SsynkyqtEErqKvdRnjU3qVXaiLc7tqad50hsKLk44NVIc3S35je+WQWxTAMjlrgQ5RY4wjY+RpcpxffPb1g97cklB/q4fjCQDym/sBKO31HZDBg/oU4MC5xSwZH2rnAQP2oxGn7UhNn1BGNSjQ9/+kSPvhv+kZwAXYkv46pzLDhkt7odIVAMSMloGQXNoZrtRf9TZ7JB+l4GMFImCNOqjbxUadqJt8ZsoC2NiWULNplAV8JW7wJgc4q++dEvc+M4OzBjbRsbULct80/XI+5LyOvvJxDk83YKcCwyf4zGq2c8c34xwPgzVee3L2H/ynf/mv/teuZEUrWtFzae17fu93XTBNvr17UxcX71P7zPDo4RPfKb549+7w1V/9S4av+IqvGF588SXMw/CJVz85/ORPfmz41Cdf90fhz47Pho2168NFuxhZuWRg5Em73G1i/jGGk9HH0GDsYiDy2g+GSmYiuPPyfhFd0AwUAUuLxpWfKR4j3jsxjMbdJpOfZugW+UJkReyU5iK2jl2agxmMp1IhahqNeVUmKplOK7DGz8RiYqm4lxdCz95Hvj2TZfMvn78ia2Ae6nRpl69+jH5y1pXgNEQ7gLyZS0ajVq72EULUlwFGQF3HPQMMg1eOf/6pO3zwKySnc0MGnzwGinHwGQecDHQeSFwosnSA28CRAc46yk1yqx4GtTjnteLFk/apvAYiiFSdshmwGCCbjvBRj+swDwNbc7STOjygpi8Z2GpZzaBIiQaN1wAV3KC0gU/XjG9QlAqlrwPWTFYThRxz/fCjF/UFDEyvrZj6NsCJeBWmnegEYMFZN/U9FN2LP4QKNVhbTyWwVGbg0Y6L+8U6Zf9U//QsfVT95mNEOxHaSOqJqC/p4+xZd0xLPjy0hzrrHAFw1Cs4iIu7vUaD9tHv2bNqYElVElP96vNJbab+1B375Zs41U8B+tj1W3/aSA3RmLZmpi03pu5rpdPHzN7Rt5SlDvTk6wjbPASxtWX9YUYufNg7wrV8GHDDDKL6W3Yyuk6ujhE+11qul8yk1ZOe8FGHeeX4s9+cM0Vpe9ncBrZO8nJffPrTx7bxGgzDR/+2c8Ida9d47KsNChCjvgK15uHv4unR6dOzr/jrP/oP33Diila0oufS+q/4tl9yL4PTdV2k58ODB4/knw13BdY++MEPDF/5VV8xvP8D7/NF9/D+Q39y6hM//Ql/sur8RAZpkIG4xibz7H/jyq4BcrjGpcsgl4GOD4fjm2wzMD5yrr/uPEVc7PD6YsfO5ILHL8eDCxhDGwLnI7Llq2TKFK/C1OG6qMCcBKiifqxbGZxEiZdfbh5nQJkGl3FQ0v9Cusu1spadOiqj57lMrV1yY1h/PW9S2l/jmyhhJ+M3HvONvJ3D68ipJLuM+pA/l5vTJBe+aYDJMfasRMuvSmiDBysGDQYLBjsDCg0gSiMPcrlRFuGSk74rynmCI4/BNLMa3Dz04K9mLAJUmosIJOZXcnV0oyPh8diKk/+xfQWWWr2wRFALNP2lD+UsAnnNJd+eZRSlrok3wKEN5i6n608FCzSWo67ylznLoy1eqs21WVT1eCkbMNEcYdJbtZIfhZ3m9AzMzCQZsBm065p2g83q/NKRvLiES16Ri5Ak5wdA1C8cP2QDgPIlguzRArAgkzahK6/oyROdR3mqU3GAWOkYPaILRLqXin2zGPDiftb1G/DU+r31jfsPWRRu8iIHPvqtu4kQ11RX+Mjj3OZcR8faUxebF67IDPgv6vuvXPW3lz1576X6qLYS+FRq5zdC0dgaJUrIv1VHHRPS0ZF+400ALGkGzEpn9S9650Gt7OmLwDji6afWV/4L0R30J6/1ODt/+qd+8O/+w7/Qsla0ohW9A1r/pl/7Nfe4uLnAjgXUDg7yoAFgjRfjvv+D7/MTTk8ePR5e++Rrw6c+8drw5utvDadHp/4igoZCXYncSUsaRkzXLQ8VeEA1YMExwLSB1z/tArcBkRFqA16BrykHY5MyC2F8lycuPtWdtDh+CuAFpM0GL/1Rj++MGTBc95QvZRbLUCtyGXCJwZOEicoqiWKoQ2XcSbLxwh/TmpMRI0P/rcyi62WnVn6TmDKlDy56E/YfYcfxiPftcmp+R74Y3arSKS1rLGe+iWhDC/kXyROfYxbgGGmtPOUw4AEFAWzlWDLxcouNPlL4sYTIU2LVm7oygGWZKvLxSWM2qDakM7gbuLFJfr3lq4wBg+VroOF1MQy+4/mbujiF7bte6kx516v6rZbyXLYNWHnvmtUxEVRKAq3KyECHdh3gGggzmMEhn7KWi34S4PKZZYurYx8i2EVDxJs+Liu5Lqu6IbeXPrfe0dakcugAbw98EYezriy/tXSDne6Yeha17whRdKMf8ZNnnXUs0p5yAdsF1nD1LU+OJzzVbh8f+h3QpDp9DimtVWW+uPBO4Kn7fNSpwIhAGw+LcH4atNHvPheQn76hrB0AhHb6RuPUcfKrLiqmPPVY/klesouDH32rzV7CrPbIuT45yOeF+1n9jy8+n89yfohA6QFrZjdJA7d7InTKccvRjXz+6pyjnQBIvn6zv887KrOM7K82yBGmX9ERXTg2G95nlye/OV91sjjfM4RuE9dclmZ1LZ5tXt/43o+uPvK+ohW9K1r/5u/4pfe4cJlV4w3eGDoAGg8YfOjDHxru3Llto/Tp1z89fOJnPjF85rXP+B1twzmvAOFBBe5sMX4R6LtJLnxbBAx/A2sYMCWVIcJwtBTLoExlBTIQbkJFle4SowyRWJIWn18bKX6VeMm1dAyb7+49SGbgzSxQ56pMGR8MXaVRHz/UNPOXUfVPAs1INudkflS82Bxozl7LaJ5pLDsmRi/k2IuSdhUvN5FzGk/r+YV8UbJb2Qona6p7TjA0ppEomBC612Dpwc4DZJaD7DPQMhhqoHMlKlf9Nc50eOBEWurq21dq1QCXQY0n4nLcM/g1wOXzlWPb6nC93GBQtzxk+g/SL/LtcZ6kPqd1upXzgzTIkGsSm0wC8tBBchh8o1P5cU5nAKce/aUPkOQqw6d8ZpHr/JzItbUyDpqIQ9Tbvw8sZQM0PHMnV8t9VQ+gwPyAg1af+atPlUbXMSOX5UmAzDRjVXXHz/GsNMjy2nEBCHiAB4zIL8BdM0qE4YE3uoskqmSOsvVfMktfqJZB2VOFjgCROhc5jn7SUXz0O3+QQ5IFIRtwhoyajeS8hcZzSw7iPDYobCAtvAC7vP/SS5mtnQY81I189Ru++1h8BkfteJVbOIbWrfoTGS3Ykdvf5Ns1/uofdGPm7+DwUDfwB9bbM4cAWHQWL3bT75drAJo90Dwc4fPCeiAr5y46r7fj5Runzc2/9P/8r37o/+ZKV7SiFb1jWv/Vv/Eb7mGc9g8ObUwY0O7evTN8+CMfHt7znle4rofHj56Ms2t81J1XePC+NS5YXuMxGiZsBZ6XQuXazBpGgWiMnhmwDvEdxoDAwh/8bWgjuTkXhRyOAfUfIszU0gk6P7xl6Jx2hQtjM/qkFf9YjuSEMcTE40+ypzrwKxyHfHsj0T8TKZef+JC7S38LfldKCR5QFLTfnLP8e9m3ELzmoPipM3o60MIFjpteYyRulNPSS1bSA1IMXuxyDuh31LXe4ZUlqAC18ESO6xE5Daf8zMJlFmMa9DJIehak1aN/lzegGI9PgLnDYzOY1eDcDUhyYquTcADZlJ+wnNILrFCV26ofjf/2HZY+9eoMpyHTutE76SOIvo0urQ7H/TvqX3U63Xk5/5zuvOgN1QAfv4Aj9XZhnP4AWQFFzRHW9c/AysZ1f+ycwbbN+tBXHnwVt670p+qMXuk/ZHNcGOSZJa29TpmlyjGPHnWscsTpnhCaWVTTrQE0OeKut7W3+oM09Bvz9D+KE/k4Snf3pfOnGS/27aJvQJp00h8yDIRk36hzwamfACfk+7yUjDqmUM3UqyrXWzrp322kXrSr4zfJBNDQxgA2+HtK/8dNMvtzpIXFW2VrJtB/Ywf3gkknRX9NHxoCWNvfPxiOD4/cR6Sz3Ip+HIetzW2/W25nN++X297Jk6boLkFWwPqhr9tXs9ojwP6eH//ox1Z711a0ondJ67/mN3+jP/7+5MkTGa+TYWdnd3jppZeGD37gA8Pt27f9GPybn37TYO3Tr31mONw71K2pCmqA2TBY00XJha4L/kK2gCHsgpkxG2IZPwxG2QoxxDjEyOAoFwMDn4yf7uQU8p/Li0VFHDO1WTfLsWFwZMoXkZfyCpfxaK5oMRwj45Lmq3KNz+EpjtrxSZuMcvzEyyBPfM2lSpOidvyQV5nWXD/VBn4TmnyIAcN59ifeuT/xdHG5iSateh2tmwPNF1U5+9a5OTFZrn6oq3QL2GrxMZwBm+8ZegBvefCP/eQDH3mUqSXTHqzFRcYIBJoc9CmHbMh1tEHZ1OoqMDRR6ifd53c3WPaDZmS3NsonPMYZLGkrPn9Ksx7+14+rARRP7bUOTaeRWrxa45kvn1/MDlfZ8LtvRzAUP+ECSc0XwEUX2ldAxDM8gDX5fm+YBma/TkKDrdtMnQI9NTtZuprQwdoxa8VxaiBIDkDjY0K9nU7RC59+cVHrVEQd9f6yzODwyo5atg3YchtaX4w6tfxImvqn8mkzVLNFdd5A8LgvDBCpl5k81Q1QEdjwDBEA0q8P2RjBGnLRrfqSPio7UOcLLseYeuBtTmCtyhHnoZTSMRT51YZyTqv2je0Uuxxhl/S51vypay9RnesUpj/4TKHHg5NTywaobQugbW9l32C9CHh7Ox/H56lTgBn2vK5llHH73R9qU1sqVT0/8mf+wg/8kdS8ohWt6N3Q+q/5l7/hHrMWjx8/0l3w+XDnzp3h5ZdftuPpK9659vqnXh8+/fpnhgdvPxjOT879cXhejos1yN16kcIF1uTy5CPJpBHQAMcgw4wFF7AMlO98ZV801DDiiHUy5hPFqNsQNxeTBFF/BqAMxqHk25TZgNmITYVmBJfK90uw7beMXxUd4/Yn2cviuNG4lmtlPTvRpzdnGXDlH+Ypb+Rp3dn50EWyxj7qw1c7eMzaiEiV9W/C/p2odBp1E8HTVDD1cqueqjfgogEM0mBiQAPoemAbG9OVEa8H2syo+ak6fMXHjeFOn/gM6AB6dgJ7DUiQHgCTuuVF+dYelnw8eLdBGjcNrMwWcLOCnnGUq7JQ/NYGkdvndjpEpPmUmQ3EcmlX2jct0YbqZqDqj6ypj+oa6gFJhQ2mTvuHCKKHlz91LVabDdQMIKhHOomn2ja2oAKivPC61S+XzNYfrRsWjmPnsBXO0/VnPVQnM36Ag/7BgoCepoP4+zByaB9gPm1On8ABkKBsAwwuV7pwvtFmQJjfUYbze8rkt/q93Of+aOBD50bown1EGQAMbkfl3H+qK+dMZioBnLQp/VvgjKXPyPGvPM4P6+Z+UbuanhB6BzTXTUOOT45O2mu+8TeOcuWc0/zkBaiSRp/Rf0+e8FnCJ75OqIc+uLl7K+0TWOPLN3U8VNiSmE3memS23MdVaVZb8n1jTv3yN9au/Z7//ic++nEXWtGKVvSuSIDt6++dnp3oIn2s6IWA2it2t2/dltG4MFB77ZOf8gty95/sD2vnuuNav27bUE9DYRttZLh2ZXQNtny1xmCWwfFFjMHUhR7QhssFPxptBpvmLMOy8WK4ImtyVVctZzi5US1PWIlnEflR1NESUcnQZOQmIu15bs7neIG18p1+lT+VH9uTxOZ18a7tc3LftTBUfdmabErfVp6DjcILzXUq1xOxxfTMRCHDAMnyyym71ZUyGTzyJ4Kh48XVIOZBmvMPvwE0AzmACWAN30tzbWZOPhvK+T5kgBsghnMt8qgw4CnnpgfXDsDMnzTN0lVABK5AT2aj4FF6O8Ym8yWYxiVvDtigAljlrJ+I7PAGtBU/2emj9Ef1T/npowmwjbNfSqdw5GamaHSWn+uoKdzqyPVGuaaVwi3PxsAti37Ws+sD0SijzgUsA7ON1C8gQ38D0gBNBmwGOwIIlhd7wTGj/mrXfObVekDWn/5q7SFBFKAewOUvI2xv5UWyuzsGXfVQA0t9XqoUyPJ5IVn0MXojCb0AMrduAWjyOawCMyP4lR/AFvAGYPNDHs1W5vikLdU35UpPWkN9dQ6W735Nk8Qfnzb6T3n0V50n5YoqTj6l6DeWQ588fizAtud+pQ7adOum2rez636iHWiUmyY+JZg+591rjAl1TfbtaPRjf/q/+Ev/TguvaEUrepe0/qt/09cIsJ166RND8r73v394+aWXbRD29w6G137udbvHD5/4ydBrF1zg657B8IDHLAVGh+VMLk6bFgYADBoGISkQs2tKahxyLZzH9msginHB+kwXPPJjAKo0v+GpdFEZIPsxzvKchsj8zEhJi8mJmL1cCss1GoNJJ3vuilL2sg9FL2vpP0UmH77yRXOjS6pzWv6Y1vH0NI9fptav7lN37ZjmUPXxjC7JbXUXuCynjIWwqRc5hru8lhavpbt8y5ZODNwZ7AhnoOCcLODmzdIMIMrzjJscA4yfYFR+eNr5ZB3Tz3Uu1owGAzV1U/uoj/5pJ0+bjrNTXkYE6MX3TEoDP8iyK9lyVZ+FmabZnwzk0b2o+CniYo2qbw1MXEdAZWSHAkyn68W1jtUqLckj0VqDSZxkFliCr3RsUpwM0ZNjaisXAChf/ZM+Dcj1OUK3AuqUDyhmGRKgBnACKGwKsJHutlR7mtLU7+Pc7FCOJf0VHcQw6unzo0A8x55zQGUmkDjtk8sTjegs0IVzGu1I+wG6lMdRR0BYHOV8TtDOpi+AFSJcx0PF+O2O7cRTFN0BxsnlOGCXvXdYOhGuOsoVOB0BvRzU8yy68EO8DoUXoz82YMsMGzy0C+DsWVfxopOfqK39pPbbTRCgTceglsB9zdWxOT/7/f/0Yx//CVe2ohWt6F3T+q/6zq/wHjaWSDCQH/ggT4a+oIv3dLj/5n2/IPczr785HO0fDRdngDAZAf1l8GNZJYMiF6cNjP50jccYxGz6F3CG1cHHoLLpXObK/NizGMQYSZf0IJzBN7IxbJFnavXBA1GmDCV1NyXsPCgQXkJhoTR/IhSUXMIeUBzS77y8oinbovA63OlomsrOZYz1Oj1+4laY/4lPbmxbRykTf4xf4fr8Cs+pBjjaUeHE3xkh0f0m1w8mNctSdcYnLq8Xr3CqK93kw9Rc9U00lANsWcecVyPI0QDhgaPJs9Ofz9s2YC/OsCGWgYt68KKbfuWTgIzIr3PTpCzOXW52AGujI27ANg3+vStAZRFNPtT3+ehoqVgYjPs+7Ik0Aw25bJannoCGkSQLgreODcfKpDyus/Sd2qY2QiPoYm8VsuhHeOETD6XpIwf0QxXkq2CAmNpJH6Qf4jz76D5o17x03bjBEmhm1bz0JscnlthPRjty3BHb9BUBAqbjiB2iv1ozmx4+vm5TeMIPuMjSKTrUbBV9V6Cw3HS8ko4dygtl83oO7Cb5WeIskCaf8tYytsvnTbNZcVOchk1lUy808bZ+llz0BEChc69XyqdffXNA+kxe8VUa8uwrjXP68ODQe9eYYdvXDTz9RMkcQx4oiE6AtMPjo+FYfYBzfzC7KdCWWdu2D1m8AcjMcJ99/MHB6e999dVX24WzohWt6N3S+jd82wfuYaC5e7p9++7w8svv0V3u1vDo/qPhjU99Ru7Tw/23HgynAnC5YrloseeAKQwOqe3PRiCCya+Bkalyv7ZB/DXbwcXsu/pc2o4T46cGjdEXf5HrcImJYnSm+nGItzDzh8ifk9Mq+WIxP3URcNRksV2R1DkxLFbRpy9kTPHyKrsF+C2eqqOXMQ9XfM4HzdMW+q5zc+rT+jKQj1/nQ4SX65Ea5mkEndZqcp7/ARkTH45azFfJoqraXhdGjwJhC+cVjnOqnVcM2OfmgwPZGsCqApelTPKrXA36BgiSUWWznBgAksGT9iV9Aic1qE6Ds6tyXakj8gin3qZ9kzWVS1EXNAdRA4WFukljwCWecs7niVSFa2BPGm1HZKvX7U3dEDIQln7IzBbZLsOvVYne9Bm81Bcw04ELnNipm/64sXl9BGk4L4Nus2+MZcgsLbpckwe5HvU9oIv3guW7oAFsI4U1bUEfh/klgzRU5NhMx6xmo8JffaV6W/2kc+yP22euTuRoK7qyfEo7raPSYr/QiXMmoLKO7+RcTfq+vRNwbKv+4Em7sH/pS9d1I09kEg8oLuCbfq72WFaTVzzEPQvn82Gqi3p45xqADbB2cnzs+t0e5z/1WwR4EfHh4YFf+eH3szWwZj2x617entqiom6n+uP/8EN/+0dXH3lf0Yo+B1r/Jd/0sl+ce0tg7cUXXhru3H6ByavhzTfeHF7/uTeGtz7z9rD3eN9vRYePqw8jZaMswqBNL77Vpc/FiUG3QQWsaYC7YGCUAcNQ6gIuI2NjEZExZqrXhqwMG8ZfcrABNh7+m5FlTIYpBib8+nW40uZU/PUHv4tVHmn2SRil5ddZypu5UMUnHqfKn4xgy2u8VSYZzeHB09wymuf3fp++QNVI0QJf43XcoWdT+jh+hauXoCQhqfQo1+pQMPUWqKDeDJrhd2Ch34tSnrQ4n5uNB/6cS4Tpc8I5tqXrCDo4vczX1QCP83XeMujqHOR8rmU3LwMxo+AZZgkQoUoGQOSofLRwRg2W8eHJuWpO65Tzf3FAJwxH2skA6wHX8lo7pWPxQpFIlZRJSvhTr0FSm9mzY3BvaQaTKeT2jqDUstWLqhN90mfpj7IBUPUnDp2QVO2utqfNPiKKZ7M/s/o8jY4zYBNYA4yMLzVubS6HbPTyXkRmeAQa0DXHgWsrbRN36kMXyuq8Spvx2Syftro/xuPR+pMTQlGXo4wcRB0c96MDgRUAm+qGWLYFsKErBF90Sh8SHvuz9Q8OSh3SznrFRRdUD0CkHO2iv6gHwOZ+UTl4KeM+lsvxjd7KtBzzuJ7I9vlHA3GoQT1q197envcy86F89CzZAE+A2oHazROkI1jrrgG3if6nLSqDrgXUJeatOwdn3/Pjr756ZoVWtKIVfVa0/nXf8oF7zKi99NLLwwt3Xxq2tnaGs5Onw/23Hg4P5Q73ZBCPZTAuYhxibsug6cLXxWmDR7ou2hrcIN5+vbWzNezc2h1u3rk53LwtX+HdWzeH3ZvcUfNU1o4Nnjf3ctd4LXepGIHcmcZg9UZuNKwOWxHXL8/Gh4zkNg7SZ0TaQrrLJljyxomekU8B59lLuLkih0lr4RZdpC5fvy0Ob+Ip1/JmlPRQ8VXa3F9GPY/Dzbdz3c4e0yqhJT+bqrDIh8HHrCV0NB3Hnqrsog6JJ610qnS7CuNBOk/j+z/BFgZgUDfjMUAks0GNzz/wNh6ffwC0ABTHK607J9HFYIjBUj7qkA648w2Hwsi2mqZUlDrKRb6BF+kNrPXUtx1ncGXXGCSXdBKmF07HH8txQjee3GiRDkhoeaoUHaJP2ldEkPZzPfpFs/SD4lRRebXsyBOD1GIQIfuQQTuKGojSVkWpl+Xj3fadTfaCsdSXzfjVnpD7VLIBCQC1OGZ22Ec2gUNv6JcM4pRPO8mjnQE0gAorTR0GGM3ZjoUKeLjfzJ9zhmW/EwEaXnnBeUA5HlBgOZf9btSX2UnamWOb8yhgLcc57XP/6r9IKY6TbjvaVigIoxe2tvatuT/m9XBDYb8510ndLe6lY527fvccNyINTAJC1SbPru3tG4TRFwAull85RyiPfqVu9Qu61Cyll+Hl/IoYlfM7/Dgm6+t/9M/8tf/6h1vRFa1oRZ8lrX/Tt3/VvZ3dm8N7XnnvcPvWXRmGdd09ng17jw6G4/3j4eJUxvAie3tG+2JDFqBWRj9GBoPBXfmF957ceeHO8NIrLw3ved97h1fe957h5VdeHF54Se6Fu8Odu3fanfUtgbebfv8bwNEGW7Vwd5rBge8A8iFljDx3fSgQowZf4gw4RJNJXrlATFFbfp0chO4t2MiGiET79lo63C3f5WLkzdsYlpVtuSbioMAqE38qZwDcwqG+9EQ9z/P8nkjr88d4FyZ3TA/jGB7TOqpBxnxNXw4NrsBKfzxChMMDRe4kO+lJK13oa6e2ePVVpRU/RXnFRInzGeC6mfnoQJsGuTG9pfFXg2oGvzbIjiBmynNbqIZBlD1YcgxgyMgArfOXAdOD5uIgXSDNA2kDhOkTSuNHd9rlehrRvwEXajsDpfuBjIkH6utK3J4kx7WusXxkRAg1w0t7p7LkEURHrkd/FJzr0m1Mu2gPbfbgT7r6h+Mz7t1DX4ma+rHA7oX7rZ4ENbBT+87PxCM51oF/+cikbmZ66huh1Ed+7bHiwQHv7wIoeKaJc0R6yB9BnBzKRA/1u8K2Y0oHeMBPm3OOtb7RPzrgADO8r7JsErNaefVH0x9+yPytf9wn1fZWL/3d2mYefOeFv7aTALLC4yKmSY88FcvSMDOO7CfzrCPHSHl+GED59cktL+Ue49h31nicfuRvr+7v7blfOc9oD+3ywwae8eR4Tvs0yaevy/UPXvhhG4673PWN9aONm5u//R//4584iPYrWtGKPlta/w2/9V+6xyPpd2+/MNy4vqWL+Ww42DsSWJNROhn8ctzr6xijXLQYNgxY2aXcwTEoBait62LdubljoPbhL/+w3EeGD374gwJtrwy3bt/Mnej1XMybvtA3hy0BNab5r2+onnYH7FkCOfxr6/KFGfmCAk4mLcZfblIGMyPgqBAcZd0y2xA5LSE+5UQtNQax0WisG1Xcf66u5cNithZOaPT78JhPOftT+iSTaJPd0Sw6UqVPMiffoVnB1NHxdvljyDyV74SkVV7vE6xu9Y9+xw5tfhGDzhQ0a2gMLByDOYV/4l0MX6a5fEQz0BUlXnUm3flynMc1sGbQDUsNrAZhnHsSTT9xLjNwlwzK8NmjKhcdAnzIB+jwVJ0H5AbYzGsCNKh/ARDyAzLixwFEAgzcRn7SRFPqr76mQgfGuvMXquIm+aW7GRBb9cunFHoayBpQAM6i/2JcTjKsc7MXBbbpM/enrl+rLXDEAF+AB6AFf80KuT7LB5Tw6bwCHPkWJzNPUPpi6qMQdXKeNp8K5dMOwFP6PjbrwuolP22kbvpi6pOxjQI552yul47MbCE3YBDZ4u/7aOyXspGLcl2rO4KCpBfYp1z4G9tIpCFzfCKz1QH4ct+oX45aHwHMmA2cgBrhmp0scKd0QHDLQx5A20uvrHoIiBHXAQ1ok8uTswXQMgtX5wmkloztUfBP/sd/+i/8ZWesaEUr+pxo7d//T3/3BWBs6/rucHF+bXj06GDYf3I0nB7K8BzJYJxocDk+HfYPD4YnB3vekFqbUs90wXtp4FR31Prj+37Mmr3nPe8dPvzhDw1f+dVfNbz3/e8dtnd3bMTevv/W8Pbbbw7377897O3tD2uyt/60lRwze3zP9OhQd3tHB3L7utuTO+bjw4e6Szy0UWIZ4uwUoyXjdy4jvSZjYYeMvCMpQI6BR/oXYNMfg2GsI/ZEvhxGBaMNNXtjw0PQSzdJCi1EYvz9h3FSCj7Vma1La9GR+vxQ6rPMlmiZzSUe/RIlPX7RGPd/+UlL2dY40SSz9xO2JhNrk3u5TGU4Xmnoj0e/Jqpw42lx1IguqqnTCRr5OpqnEU+xlK38cbCY8V+VDpUsePhqQPYAtbAGIIAYM0A3GJSYtVEY3oCavGWfWQdeRcGnnLIkFs2aVuavGRzqqwGXwRQ/H4fPnq6aNSyd8HsqWYC55FEWEFAOEME5S+3wSga8cCrJ9csptckiX7nJtIy0jVknZq7QmxuoyKAsQIIlUc/uCDB4RkjpBjlNF5RjEPd3Jj0Tc8N1IbuOA7IBaIC127qR85Oh29vuY2QDJlJHA1Uq6/fHKc12QOk5fmlLyZyc9OZ6T3Wj/gZr0hv7xQyU88TLscZRQE3KsW+ABD0RMC51FoiUvSLuJXHpnQcB2NKBVGbBBL50jD1bqGND17j5fR/o5hWfNGRxTrgP2zH0zQAC3X85V9CFeko3zltAMq/ZMOBDR7HF2rX+keMo1jnkY48SojovAMCcOxw7P0Qhn7ahD20tgMg5w801fKyIIB69ozvtbGfg2tqZyn7df/lX/5vVi3JXtKLPA61/9//qN9xjVutctmvvyeHw5qfvD/fffDQcH5z6U6D+BBV3kOvNaPgqz4WNUeHpphs3Nobd27vDiy+/OLzvg+8dPvLlHx4+9GUfGt73gfcOt27f8gXNR4Tvv/X28OZn3hzelv/o4cPhcF/AT3d3vN/t5DhPX2GoMYYyiZLN06vshZMecvjYTqljo+HBRsZHw51UASRg1NDKIVksDLrUtM7NQJEgx19rAaljmv9a0iUi3Q4Z8UwV5y8dZLaeiPeOn4T5awn8xqto8hUuR3rLGgNTehJqAMPvXdFivoMUtnNeC5uaX3wLZR2Cpf4qVvkFLFqqI3FJj1+D+POo5ys9iubxiaqunhj4EiLPg1cNYiQoM4NYAIbT+BcPAdIYFO0YIOV4v1v2CDGoI5xKxU8Zl+McZYakgR7Ah8qFN7ILaBR48J6g0c9+IAZnn/tL2sV5H71dlSg8DuvHAzmu5ZI5yWhp8mkvuhio4aQbaXBQ1sBC12gGcECnAIn/RMhUU/vZNV+n5Ks/iRsEtyU3v2uNmRwN/rQN/fnyCsufdqcCtp6NZCaJJcDMPKWqqQPcbtomP67ZAqfHjcfM4db38EU985uXgPsuMmqJkmNWQNHl8MRpoMqH5CkLr2S7bzgf0Il6TFQ0zeKRmr5u/a0/V+306r86BmkrZfv2J3/N8vIutCyDPjVQzPGmTSNYliMMsPIxbECL85a7TY5bfS7Ls4biT53qL5+vfB8aPoBkZtwgXwcco+a7zPnT//wv/bUf/k/MsKIVrehzprX/8L/831zwkMH+o9Phrc88Hl796deGtwXYNtY2h52tneHWzq1hV0aV8eb0aTanHhwdDodyzK4B5NgwfPfu3eGV97w8vOc97/FH42/u3vQFzYzZ22/dHz79xpvDa596zYCN9/wwPc9sFGBw/Rp3cjdkgJjBkJG6rjvLTRn2GxcyHhpA1nm46ERGgD0XMkoCd0dH58Px4bnk687yWAbjVMblKcYDI4YxY+DJnSp/EAYx1lkM8suOjkayfAcwbIlfRcmHL4z25IiXc7p/Z0R+Bf0r/VuEnBR1ZIESXZRPWcjxKtKySKpxrcpM5VIrf5D9jjeBSoib0sN6iU9EigcYnNJdp9OrpqI+1oDREnL5Vs9VPJVevFfxJ32qF5BWr5jwcrz5mwz9MWjl00JZvgc0MeAxKGWmJw++MXDmO5x57UKBEAY+Ay1OSpEHdJXj/PfAqoGN85IZGviKN/oE7Bj0gIIoL70o44HYg3B80hg0M6jqvFcTa6B3i1SuBlKaSB1VT1H1DSUMClUn5ekjgCR5yKfdh0dHXn4DnKATs1RxlMssJf3qOvCbrAC1bX9NgH2r3iKhuzLKUT/AiPebje/2Un3KoDkBm24z2hblWBlItRTqrC9QkAi/HZlOC3jzjKTC5JFb7TZobsfDOY3X/Soe0pFNWdrufosQUXSlzy0LeybekV8yapaQdM9E6tyqPXzkG0iyQmDl/W+B0TWONgJ8Kc8sL+05ot8MbtnbJx7VvU797TjkfGiyVAd87jfqUxr1c74ys4ZsKvYDNujUzisccjf4+oOXRVkhae/lFG/dhNCXF+vr3/RX/voP/Rjqr2hFK/rcaf23/GvffO/k6HR49GBfQO3h8OnX3xoe3n8sg6kLz/twuBtsj9GfyUBrgGKZkb0NN2/fHF5+5aXhAx96//DBD39g+MAH3ze89PILw87NLZU59XdIX3vt9eHVn311+MTPfmL41M+9LlD41vDk0WPPrh0fHnoDsfdYHLL5lT0VMtTcSauepxfUxQbmcwFDPiPD3XkGxloOwChCmEl0DeqSuxYjZNcIIxKLZQ5RwhjTMu78jPvdnkNNVMrat5d6GlWYX4bGyhnL+BdKqL5nOu25W3QUq7JF0b9FRGOY9LHwRAv6yrl868c57+V4qOqwLBlw8zmMLs3nz0ENFGHml0Dzi67u73BO+aX7nK5Kh/q8CuJnZiMD8AaDdBuIlct458HJg7GS0pYMugxOXhb0LBB7gTIbdHbKDBuDMudiA1f2W1jlvL8J1wZA+EzU0ekJOYskQC9hgmOBRipDuSpb+iddx6WlU8xgpw2mfX0FAkYqGY16+YBD9PcMEvqTLyAAaGBmxu8C8x7VBlQoJNkUBxCzTMry58323jWALWACvTxDJCBz0m2KN8jkum76+YaO+kZw6OQp32H+9SeZnjHDtTZWOwNiJoBM+8gxyNFNJIDF9oX0Vk7NNY390fwKU+tiPQF/mW2scwtVkRVhpFF/bdKHLzOqCZduBry+RnPOBsSnLP3v84vj0Rx59JHPbY6JeOCtw2od4bWepYdcA/Dk0fde0m18Jdu9q2K+YYBP5/II7NTXlnht+Bt/5Qf/5h8juKIVrejzQ2t/9E//rouD/ZPhjdceDp95/eHw5huPhv3Hx95b5ocAeB+SLnKMtEyCL+it7U0Bs5eH93/g/cN7eQL0vS8PO7tb4nvqmYOHDx5kVk3g761Pv63wQ4G0PYOysxOBsHbRK2Al2H92jdd5DOtKlfEGbK2rrusChpuDjDqzeOvD5hZLKW0/kQyR7MRwdHAyoP/+Hu8JwthrMDlDLoZOrlmo8k1PMc6kVF4ZMEwNg0vSmy17JpXB63mdxv+YF99SJXsxHV2aAWw+hcuHSp8mwUTZckV9mEHeXp/U8Zcf0UqvX//HbxGT2Yn2Akd9Ltc1aaoQlVBWsdLBfyXULnkJJu6iltTiJYtUPEItUHrNfah44iedIHEGsmmwzGDFoFOgyue8+fLKCHiQzSDmQQrgwtKTxJpP52ZmTW4MN3hqUTc2/kyVB+Ho7fINsHkwRJ/WJnQKEOG6a74H2/L7cPKh6AQYjMwMsknnesvyGLMpujYoYtkJukdgRgdkt3onF9AA4Ds7B0jlm6xZRkMXgBrApPUh3Shxa61uZNO/zCLdvHlzuHPnTgNrWy5vkAZAU3/WzBqArWaAqBu5Netl8CLFPbPY+rHqoRWAFy9PAh5IpmUqjxzyKMyxxI4ESA0B32oTPJ454vjp2LmM6kAP9KI/ScMVOax09KD/c94wCyawVOdW46c85w3LuzlGT3WzcM3nSz8jW/JzLCWvyQ8gpBytki4+F7CbaW9kyzCKYicFPiVPWrq8vzBDv9ExtnfRv845/pyvvDrva2bO8qu/rYfKR4QIGQG7bu/62nf9xb/2N3+kZa5oRSv6PND6d/yWX3bv8OBouP/2Y4GqQwEqoAwX3HUzYMQOj3mz9YHA2LH3rPEONYDal335lw0f+OD7hxdffkEG7poA05Phrbc+M3zyE58YPvHqJ4ef+8SnvBT64P5DgaojGROsp6TL4E6DjcLE11hqwqjEKHiWzXfcMtrcZXvAsUo2DBsCjl422mCQlNGSTVKySHyBPpLX2RMRxogEWphYjCIDC67WRMtYfrZU5Uf5ijut0h13aPTBV659PsMmiryULao6riTy89/qmMqUvFFE8cpvHC0v6S0Umgo1LzwNH3aME7m+pfm0sWsnf+gAO35LX6CWWDKv4Gpy4ipefoEdBpbe1aDuwUi8DFwm4nJ1bpbrZ1PK1YCG7/08+B5E2V8Uv5wHdw+OcY43oFj8Bi8AGu/fUjnlV72tAzywpq1cR9U+2sIFIYY0JuzKV0P1n7KVz7XnLP1ZdDsu7g/CtF11AwbwM2hz3dF3AWwAjwz8kx70K8ABsMZ+tZ3tHb93DYBCPnI8m0Z/4Og/ZiKb71kcKYRe8Nd7yKIreudqnvog+qc8mk/toE30McfVQN3gOjP18FHGPSBebkx9TnRyS061j6Sq16SK6zzggnBfqB70jZPcxo8jDjlOmxQuu1iuwNkkN8eiQBWWrvqIPHzaraKuM0vr9Fc7r5ujruoD9wPL0hSSGPoBh13m2BlEyiHPVPVwvjZenw/Kcr+trf/YX/rBv/UHw7yiFa3o80Xrv+Y3f8O9w8OT4bHA2tHhmS5iXq+x7YuUq5p3Dp2c8kTVmS7GNT8F+r73vX/4iMDah7/sI7pj3h2Ojg+Hz3z69eHj/+Jjw8c//s+Gn/2Znxlef+314eH9J8PhwfHwlG+QMkgIlAHMbIxUOb4Nu9PYM4FBaINMGIRfZGjY0HtaSyZtEOMO9eJcBom75fXhxpaMzqaMiuKUxZh5P8VozCQPp0zr0qIGauJhWIqOrX67kMuLbNCeQ7QsrUvY/7SjuaIm0jQmN7/i+HFT+V7G86kv0/uRaY4kTa6CxVu/Y9mkJcOhhbbUgOCkxqhDmLho7EuHAUSKK4JcD2ptoMSvQSylmwTz4kWXMBB2rtNKlvO7tLikMyuReprf+F1Ta4Pr1D/p0Ni2dk6RWvKKB6L15GfGqwAbwIvl0zxY45mkAiiSV+epZ3NUhs+51UxWlly5DjP75E34ntljxsy1jf1RS1+ZhSIVhdyIUc9xNgUeh8OvQPR3s/lJO9IW6ddAW2ZpxCh++s51KkxSgBzXE/tT14etG5sCaLvDrZs3va+VT08xkwRNN2TZIE+t3KdQHxWUDkW2FRwnhdOu8Dru9iikOPrR5/TpmO4s2QT1H20gCVmeAZPPDF3NTtKv9cFy6+Y2pR+QNYIuNKQM/D7GcmqP2yJeKk397irm/Ls4ben6T46Mqp8+9MNXpYdcjkHThcbjLKfOQcmgT3ScqBu5uTlu57fqwyeddjMD7D2Fm1sOT/VHf8Ass6DMEjMecD2SLvVbfYRCpVM7777/Yz/96kdb1opWtKLPE61/63d+7T2/KHePjb4Xuph5UeINmwMPNudM3Z/74r1565bA2nuHD334Q8P73v8+v/wW4MSrOn7uU68OP/OzHx9+7pOfEHj79PD44ZMBuU/PZDgExniwwMuegDNLx6SUAWPKHqCEQYh1q0HFcdmPbGrV3bgHsmz2Ri8bvQ0ZoBu6k5cDsFFOQ0wbBOWojyolC5GWa9mkM0hghKgzhg/NrqLkL1JaE0LOSFeLuUQ0Ezklf6on7ZkLa6o/k1yuOf81mZPPj4MjOaml4beSLfGyjKt1aLyND8KoQ6R4toGBQwPBjc3picGd9tb72rTvpTbxutAoCtnxHWjhVJd6e+fcMZ6w67dfg1340LAGZ9SdJjp1TjlsDgI5XwCWC+WrbHMM6G0Q9oDuQX1a7gtYo1TqJWx+D9RTOWaZmd2qcvU0Xm3y9mBuDUQKSIwHbtIZv8mTltKzneMM5B7MuwHd1yC8TXfCFtTicuhnam0u8NKYW1suDAh4+IIZNW7qWALlGF9f58XYeQ0EANbXstoR+RYh10AJEVEfdl87BE3pkPtOzsuCrV/SPrdcHADOyE56nMsqPTOi9G9AmpdbdQym+nH0nf4dTTrHI8cpfvHSLVD6qc759JfTVHeBNfch7ZHOqS/10ob4TY+IjA5NxgLoFgN8lg0YlONYEK/6nKbrrh6OwWf/oesZ9c+SKoCOMtaPdDk05bgrMYqgt/6cdG34+N7ZxvevPvK+ohV9/mn9V37HV9/z+88OGEi4HjdkHNYyC+C70TPv5Xjx5ZcM1L7iK7/SM2ubGlSf7D0ZPvPmG8Prb/zc8JnPvDY8evjWsK80vrWHEb4mWdd4AvQa72Fiyh2wpqvaF37TwBd8DFiMTZJkiprrSWahDUIYx1MBOA9iMqoYLQZ39rhtbjGFj/GQzVjDcE/75mJuCjKKHECrZjidX8mLtUMxrDMyc1O8BMvvzOuzyZaugglMvn8dnnxokg1vnGNdWfzmOu9KaiL9GbL2l0LxF+W2ZNMYcF65aTBJ+fRHwDHHio9837p1c3jhxReGl196eXj5FbmXX1b8Rd8MsPTOgOLZ3lbegKCdJIh1PU1+xVPfRH08nDNSgk9JZDNQMzhyvhC3zh2lErWL80Xncw1mInNat1BfD6kMwgYCcgZjDtMeZ458KVnt6NqjTPg9A+fZN/ZdZfaNa5VlU89AA4YMiAAfrQ7KN73148H9mi4SP6Vtxyx3wIvb3ZyjzYUkw/pNBJv5FUZVPi+3pePGe9UM1toSKO2g7XlQIzOHXL8GWu4TAR61zf3f6sdl1rEdF8XRBlkEnU+fwAPYamANB2eASkB/ARbOJ0CMZXAc6Cvpcs6sPXVIHsJjJQjjUfc5ByBx/UQ/9IrO/Q1iO3I+N6knNwc67xuAKhCVvkx9ELzlkGAewvy39Mji+AHIAGA5nuaXo421DM1Nj/fG0V7KqKz3WRqMBax5Bk356MB5z3lgmeInjb7l/KKNLo+c5qw7elX/rq3/uz/0I3/v/0tbVrSiFX1+af2X/9pfco8nQo+PuCiZyVqTEc07fbgYN7duaPC8PXzggx8YPvSRj/hBAwZTPmXyqddeGz796deGt9/+9LC390CDBEAtg8cg2wZIW+eltsME1vyesmacRtIFj7EhNVkYJhkE+TZpyQ6JAQN9ds5j6QJspxn8IJbRrguw3diSIbuuxq2TjiHFeMfAuhIIUILD2FBLM3iuCxoDE8WIXqbF5ESo7x3RVGGKKh4v6Yt1Lgu3NjRXlHCLE56yRnJ/J7jQL1DTonNXUeVNPNSN8TZYw415WTJhwGQW7fad2wZngDTciwJubEhnJpeZtsyysczNYFPnR3oWZ8lNvpvYtb9o7JcxLw3NYKtwSyZIHmkjYCjfHKHIy/niZVviSi8ey5Sr2kqn8JR8OcsnnjJjebelXA2KKq3jYnAgx/legMzADaDmePMBLc0x2I7tsRZxyA9oa8BBYVeDfk1PdCvF0o5Jt57gK/2V6QGdWVMAW76zueU66E90ypcKAtZoC+XdJ8oHsFE3ifZFAWNJx/U6EDdY8oyk2loO0CWaQA2zSnlwpPbBUQcgj37zQwCtDgj5BluOVX8A1rApk35T/WoHrvFTUKem61lvfeKnNjtHHZYpojkBdNE1beT4d33Ovz39wSuZ47GDUrn1rlk0fPPglIdvwGjAxlInN9SpJ8BzesiDNvqYcB7J0dbUhwZkq/3tL7qtvfHk7Pr3vbr6yPuKVvTzQutf/61fYcDm95rhjjH4uWi3d7eH9773PcOHP/Lh4UMf+tDwysuv2Ojt7e0Nr7/++vCpT31yePjwvgzeka5Wlk0xFjKCGkR03euC3pAR2xAwwnEHpxp9bdvq5MKXMyndXx9wLsYleWU0MQ4SIhcDJZOk1GsyuBjdtpyBsbn21LNrG9fXNGjESHvA15+XN3C2uRgl0jGOGRRtemyEFqnXs8J9fPLL8RsfupKfdEf4cQcQSFs7CmvJwHfqmBYXnqI+LaWabP/Fd2AkcTke7j7PfbJEtwThL1JY9XHM8Eu3yiPMW++ZObv7wgt+X98rci8JtPGCZQZ2Zt5ShMEhA884S6BBpuR5prVTcqwLv6VNupLHQN+itMdlq10MnAxOidcAXLN5di4IJ1VkgAPwMHBCoybiXaCmz6hfYuTYj2zVKR+X8vBmMC7eBb3QswEcv7BV5zRghX1tBm1yNfs2AjfxwldtKo3RrnQjeWxzAzy+1rg+0B0eypHvXJLSHjyXQ4ioAAOO6490z2Q1nQLAWnNFLttkF0V28oqi75QHVRCv2uEyChsoGajlfWd+Q7/iMFsn+k360JfEke9jaxBTLnWOJL6ahbPerWw5bhJhpyzgiPrtFF6Ux/ELAKSPAqLyiS7aUW6BWlfUMaE6jlmWzKe+nc6VODO6XNoWXQIM0Z8yAWYcF2xkzq8CoWhhTSTHM57NZck47Rf/H/nhH/n7fwu2Fa1oRZ9/Wv+l3/zl905PLwTUWKpgZk1ISxcx+4mY8fjQhz8osPbB4cUXXhx41H1/f3944403htdfe8171Y4O9w2SAGvbWzICuqrZeKuxQ259eCo3ANaeyvBz5dtuTMZI/ybsSWyK0vQLJCNvzG9GMNP6GBrkXsuAJaPCYMV+OxvLa2yYvTZsbjLQt+UP/WGM4McFsGkwwfApL4a3DO6kV28w+zBU8dEff+X4V/qy8gv88DlGG/nx74yKo/qk5MavNHN0/pTnpMs0pouPXzOWC6U/Qu6jBf3CO9Zhf6qXH7hdQnGW3jiv7r5w1zNq73vfe+zzLVvAGjwMOAYdJ20JhkGvDWQMMtFRfG1QgqTVQr36XdDTaSlmKp0oV1T8HqRaO+3Ia/mu23VMDkpR/XTlTC1/4p2XpX/gZ9BVcTWnlXC7w5O6xwES+dYx6eXQm3yDNp3nnmVzfBpcsy9OA7J4x3Y6HBl5FYbiTab1tB7l0Ke1zTQBm6bqqE8PeihnUNDABMcYnvRHypmcplTqlZv3QbE6H0PTwpEjfnQEDOkv4uELOOH8qdesEIfSZwDazKyV3ICr6B5whXMR61hgLZVEtxawjnb64WaxQCvO7bF+8LRj9vRM4dyYwFM3JtAoV1Rh/DFVlRAHNLlfdd3g+xh2zmXk3Edjm7B7kTeWbccH38BPjvJicrniNX/l66R1PRdP965fHP/2j736ad29r2hFK/r5oPWv/eavuMdN3vkZFzAGZd0bhV9573u8/Pk++bdv39IAcDrcv/9g+PRnPmP34MGD4fBgXwPCicwNHwx+KqOI6RF4OtHFLBB4dqycE5knvkCAE8CyucKaYbUwPfJlBxi2xvTKzqwI5oncmKkyd+ha5nHkkCCWPz3TBoeMDMYPQ21jCS9tlW7YIWRYYkSLIsn187OErko3UQ7P5Tvn1EXKIEAOfquZHyKXKDwOuRx+9ExaFSMvLulduH6cZm8kwpkVm44P2VVWITkr18pG7hTGb2yQ/UQCMGLwmeEAnAHSmFl75ZVXhjt3bvv4YPgPD490Q7Dn78zu69zy9zZB/hLFcWRQ6wfbaUCifvSI/g6bK4PURLRBZF57pjq3OH+eR6mHggEFPudGXeocJD21ReKoTdL4KQUMhNCbKHrXQKorCVkMxjqfA7xaPUqPXJHLNPlKLLBVYXTK7BqDbAZagzmWUtlHxgfCNVj7PWhtwAdcRb201ddOC3s5z2Amvt8v55ma8PTHBEqZtA+q/sL37Lm7oPRXIf2nrgaY5Fd7uFApEzAYfSiJbx2djh6pL3JSv8EaM7UNONGDzAzRXvQRm9OzJIksHQcSqVd804yaFdW/FY3f6vJsXivP+erlRt8wph3olLa04zjWXTNxOceLSjaUavVLeRKoWxJJMmgqWcpyvzUHX/V39QcOIs3t981uzgleXM52Fz4l6C9ZAGapTrKKPzN5cjyQpnKkCfj+X/763/snf8WCV7SiFf280PrXfstX3cu+JQzwjWFzc9v7iD4AWHvfe/04Pgbm/oP7Xgb9zJtvDQ8fPPRFzd2hP2p8caKyT4fNAmy6yIXjhpNDgaMCbA2s8YcRMckAT3+K4mxQCI/DW8slFJcfc4cfg69/9HTdcthXmW8bTjbf8iZ7DOPFU17UyaCBHEnGkCGukeu2fn3qRGXsrqQqOorQj/0rqHh6mtVRdVYyfsIYYafwY77SPekdtbxef4KVVgNuyoan9+Mc7eJJK4ca9ps+9C0O0MBxYF/a3bt3/A4/PmH2wot3h22l0Q7AA7O3T54A2PYE2Bgwjg1UqMeb4xnQBBCIF3jheONXnaUT51Z0KZ1yDkHEJ90bE9RYkpf0Csc5SVSBqX3oYIDU2qz/scb47Wwe0yMzy1LpexyVmE8uYIsbEEBbXORbgAfRvlzUmspDkZGBNoNtZk+8900gjX4HGOMD2NjDpBossx/4cQEjAAu2GShceQCSBqAg2o8eRA1iZnk5XqgcnspLwwBlaVf5tIFrG4I1gE15jkd29MCG4QJULFcyDYgMoJJPuvUw0Ml5ZLDXyvZ7E9HHfSn+tGuRXLfkU3/q6FzbL+d+avIik+MSEEXbIOpGRhF5fX0Vn1KadmN67Bh11Swd10u1FarjVX3gc7bOL/UDN+WcB3x2DAewp6z1Ro7+phnbnCs+H4XaTp+u/euvfuozj13Rila0op8XWv/Gb/uae15iHJiJ2hpu374zvMhG8Fde9qP4xydHnk176823Bdoe+NugNrjYALmLC+6wGmDbxDDJCPHQwsnFcHzALBt8yJdB0p/Nlm2NLvT5tz7Jatlmgaij/ZE3MpmUOTI2Yu9cc94fEjvfDNV16cdSKsaHhytqsLcky6o767Eue83YOn1ylWffv3PqUhvf6Bc5qp8+eYn8onnxEImXM4q3lxVXaQmr0Ul3vBvsmp9gwuPMRnP6Sc19HF80Hbc1P4126zZPhL7kfZEvvvSCnyBkyRpQ4tmemuUBdAMc2mBEeQ/IHEMBHIjjVgAEn1khMVP9SNEDfRzjZ/TwS986+MTnzjmEE2hxe1Q36ujW1kk0ViJyWk+RZZAGSHDftwEdwSW80UJxIrDw1x2HkXzjFeL8HsmK4klHwI8cAy2D9MKSqV3NjqXPCyjzYtURMKvukSooPXx8lM8+RZ4SxfmhEaV7SbSrx8c1xbom04dunfNQw6ACfl+nl4+v6xQAMUhhBk2ONPIon/ZkhtfntsjnDkBFci1fLseD41DHJX2bGb3kJT/pzhOwo38AR569u3FdNjR+ZvPQCcAWgJS+oR8DztBvPH+lY+mCc/+oTBG8Piy9nwPlDuR9a+hSenAMqNtxOZaE2dJCOseE7Ql0cvqVPsl5HJG0j35NfyjVtpRzhTDl0i9px9r6xp/9W//gn/xnFrSiFa3o543Wf8Wv+/p7/rTMtevD9vaON4Dz5B6DKRfn/bffHl5//Q0vh+7vH/iizrKCDKIucu60zs6PDNi2tnSR62L2vrKTYTja10V+jFXgTi9GKzYIyVz4McJlBMgi3yyQkm0/oEok3+FWzk5y65eX756zX011ey8dxl7GT4aFJTkMlY2l2pHXHmQ2zvXIOCHchtL//CCZvNQxxkVlUOd+qA83qnz51a6pjPwxOzqU69NGJlPF+zSopFOu/AQWZCYh8eaP+bM4SQXWFkBbkxEvabLm0kB/6mPiGP6d3R0/aPDSyy95OfTu3dseRNC1Xk3BINpGDBPlGbzcHIVr8IQYYADclGPQmwb1InSJatZpTi29tSBhHAMQznlJRw8FzAeRVkSe80UkJ6/Lt/JQ0sZ8+QUSXFfr08YUX+Q08hMLr50znbZISRtlES6esWvTJvcvs0yAhAZeAmLCSF/nA995wSrAJKBnzeXob8+wkKL6mCWCl6d72au4DWDT9VZLj/1xQqPpPEr5dKMi8q0b8u0ANLEV1RTXJ/0AayNgkiOc6zvnSIGyyG9tVpx0gzmFe3kBZTkmNXOWWbtmv+CZ1Q1IuyEQVMuunllTul2VkyN9c6u9X1Dp1M35W0vRfi1J07cnytI1o9MPPlS6AFapn1d1GJzNwFo5dAJ4u49UT/qjO4eRRZvMG90z+5b9agGptFuyDUjl37jxfR/76U++YQErWtGKft5IgO0b7nHxbW/uDLdu3fbs2s2bOzYce0/41NTbAmv3h4O9QwMc7+WQPfEsiPc+HMsIn+jivRi2tmXEZIRZAj0zYDsfTuUbRHlJVGW7ZdC1BthshMuJyhiJYQwrKKo7bPyRyySzFdfq4k4dG4/t8wA03rnrT0YJGQAEBhzyzaPyrQLz5Z8f0prDK1LZXtfJT1hajvwTXwuXbyo+1UZQP+Wc2vyemn0VVZnJJW2xfO9a4qJf1OJ4do7ET5pkLMyUxk/6yERIlG9I8kDB7Tt3vGeNJ0NfeumlYVcADjYGcX/wXydKluNEyJLzWeLjAuXY+0ZBBxawxkB3fHQc4O0BBd6UhXdsa0eVUjxR3z+JTwEHc5S6uIMtbg1FYzoeAaUWSwunDuqc/BGsOS2sHqqngxv5C9SXoRCEH8df/KIWGgVNOZXkwZp/+e5DOTzqWJ8GZc8MFX+AVHf+Uyf8nuVhg39mmzwbhzBRgQIDI/HWDE3FyY6j/uhQYYVQqJVbBFLlSIMHfmaDPHvIeTECkwKAcrqp5DxybzWZgFHPoOnPNwcOm4FfEyGAXPbyCbh0LgA0PKY0wPWhP+BpS4ANQIRk0vOgQC1T58alABz5br9K58ECZgYnkIl+6AE4YwYbkOz3FqqemsXLbGF8NEMado+b2fpuK/3kPmmg2GU4NmNjcgw4XwFpEwgU+Nzc/IG/+IN/50/AtaIVrejnl9a/6Tu+8R53ZmwGZzmUZSu+HPD40WMvg/Ih9/0n+77A+UQUhuP0JMaFjacshw4XpzLoAmxbGC4Zh4v1gQc2DwFsx7rY2cNmE9UML857jLr4+BsC7OBsK0cLqCDlqkyBNoOx1MuSp5c9AV8NtDHbhkN3DNbGdQyYWCQXm+p9b+3JUSeOXguPPpQ6+W21N5apdU5oxq7iMbuNuvSJwk85BhCcU2c+hM6hKS/OxZ0e/j690ki+whcRIloOTcds+zPZhPAVSLwxNyWZ1dzZ3fUTx+9973vbU6E3PcgwSPlTTcd8+uzUAwalPVgy+IoMCiSrBi/yGcy8B+v4ZDg6OpKMaYAr3YoSbxQlx7SR08k5fqZk9x0NQ+eId8ew0h1RKp5zCSfPAyZ+xSusdjbODiwRSxq//bnjcqk01ZimEMHKD6ldLt7KtfpHlyzLhaJC6cCH0LN8VrMyAQ5cL7lmwtuOk0oAIDauZXYJ0FBaIp/y5XqQhSN/rFuycgPVqOmHigZV1CHZ0S0yIJeVbyAEUPM5wexcgTX5TT6VYT5qFq389C9VAnRcYToFkud0dBfvdfvUT4kwpD8AVaknOnENXROoCmBDZ2T6pb3cNEpPQJNnmnVOx7YGaFqqeKP/5NDTfW1gzJdCNn1jBJBCPvl+/yRlpQ9lDGJ9zWXPInsXmTnztYPOGEtR9bV/HJCnNnpJ14BNYE3AkLqub17/PT/+T//5z5ppRSta0c8rrX/Lb/ime1zod++yp+imki78hNCDtwPWjg75FqguZK5lg58Mllzsx8eHAnJHutgF2DaGYYv3nrHkOKwrfRgO9mSEjjFevvr9x7+9BbDWDKIziXX8Dk18Vc5p/AtkMatmwOa9eAkX+JK9krHKAIBhsvGU8cld5IbZeJVJBp9Ug8EajTU0+pQO2adA5V2iKhNv9BvFKHY8DpKGv0jF1/txfdplvonm8Yn6Mg43P845nS+HrN7v8xoINslnAGQgYeb2hRfuCrS95KV2BhSOxfHxkQDXoQcPBhOIfje4kQDvm9GAEkDN7G4GFMoyqPECVm+OFmCDD0KPcfxsRNqoV0ecSu008XlxJTWeOVkuGVfIJ939Yj4nKKxOIq3KNaL2DPYolXOxNEpSEiZJ/CBvjDm/ZIR/gVu8FTer2s8vRLpci+KRZd0bGOL6oY9rBiizmjWLFZ/jRRnPNAF+8FudfvhAx71AVoEK/iCrCxhBd9UFjbLggbc5zqvI4JrHlYy0ewHcWLCzTT6/kNHk1CynfhpHq7cBuLID5Iozdbf6XZ4M1xvA436Ht/HQXm5a6vNr7C+jiJc/BdYoG1sUELhQp72p3dazkWf5ZGu9h84zatNWDz/xKQPMTRDHihcr17YDZrMN2BQve1i6Uj91kAaAK4BHP0LMIgLW6hhK73/wn/2Fv/6HnLmiFa3o553Wv+03fcs9XuPBYMpd0+Mnj4e333xTgO3+sL+3L0udZQ6ZERtSZqoyWGawPeWpgoszXchrw8627rx0B3ZtbcNLogf7MhJHGDEZGkBVGR2NlAZea8ozCMLgRSGgmDLkMlCUiYqPcaNcyoQkM6bUvy7HsiiG3PGQlwHOZaS441YcA0l7AXnMGLLcgF3C4NmoW85UvhPVdK36F6kMdmdbp7Lyqw/GviDZ4alM9UVPi7y9m8pB4VumG+mNURVUzPzIaeEa0MpBvT+VwXdq0nHuMtXtPM6bdS/T3Ll9208eM7PGMhmD1RFg6/DAM2QeFEqn8bgFIHi2Qc4zcD5G2XvIrBplPcPm5VQGlXbsolg7FglDY2jWwRVrqo/kNvHXZCI2ovmJC49D9mGwPPPHhZfzeYrHT91Vv/WVw5+uCzkAjPNgak7F57IyS9LKyCnHf/5vPBB5RVNqQslJmDLwMrAzyB8dHXsJ2q9b0bGp41PHiGuL1lMu1cUHEGSwz8wbS2qkQdZFjuOXaxDdqTvXaEAZctwS+wEYpCevqNo9upYOC7yUMTCRQ4a/Awu6t4jUa1IBtnbA4/OJsMoXiCsZVTWfrPITk2oDMjIDKKAmkMaeNYBazX4BQKs/4Uces1b+picfYWfWSv1jvRrRcs/qSWb1hXWzLoAn3XiKLzcyAWX1NYkRqPkGm7RpyZU6kOk6BSTRGf24Fquc9dRxYe8aesHHTBv1nZ1ffP8//di/+CkruaIVrejnnda/87d++70tGQoMCndlbwmsAdj2Hj8R2OIdazIKAmCGQwIwMRg2bxpIMNB8X+5i2LyhwXlLF7SMh8yAl0IPngDYBJC6GbaU53LPABs/RCzWs1xojKncOMMWT045nmGDA78NjPqFrOfAlD/LA09jpKRjNkdvSd41GaUsC+BY9nVbRwn40az0iw7PphpISkrRotyJr2gcND5HKrHp73JTfYvpnS4tXP48339EZ6x2jqkBCjCYAM52draHWzdveVmUpwbhAWCdALYE+hlgxs3f1Xj5uTkoQCBw0AaZDEqZXTOAkA9wYIBGNsd31EM06dgCyzpYWf0htRwHqnC5xOO1PFNjaOljXWN4ivu3RYsvVfe/jchuCfm+q0P5VVm3FV+uQEpAgwrpv+QXTx+3n0hzlVIVxiOePudYaLBvA76Pifo9gzqALTOgBisCZgABZn9cr6TY6afqLl0LqFHHBNYCSAAQ9SoOz7Q1PSc5afMyB8HBZ6ECbAA4gCxd201OBPHPT+sj/RXopxwzcAXW6O/MbMmVzDGMjgGCBei8XOp64yBskGfX5CDSaSPXCvsEa0nTy5jqk3qSHcDGTFrVl5lP6dPqos3c1BRYMyhz/7Z+1V+1CcC1gf3b3vINVT4fxsMQVTeycs1R/zXxwwP4DOgUz9Pzj/8XP/BDv9eNWNGKVvQLQuv/ynf/xnsYjKe6MAFpfL3g/tv3h2Ne33HGIChj41dyYHxyd+xPvNgQ5U6UJ0OvX1/PR9d1wQOgTo+fDgd7AmzHDbCNYA/jiEHFFWgrUt6Cm4IUgzepk0HOr4wXwA2ghWElTSw23rznY43lNsCaGuyBBMO4JcC27TInGCc7GTcNHtMSa2oIUafiTpra0jvndOGiijWO/M742hgjmvfHuyfExl2t30I6fnLtO83RRb7wTvmONhe9ozv5DLab7XuS/i7ojU0PFgw+7Fnz3jUNLtkUHjA9OgYYA7YsyXAjAW/8LMcXWLMMDWytYg2oCfb6XEVpj9rlc0f+7I//4rNr4aTZE1XAuV1+hfGdEpZGSev0a3l4Lue4Y/qrm5DGJIJnBDEizvUCawVYYC89im/B7/Iq3eRw4pYLoPIAnuskYC0za94HBThox4AHmJgt8hOTzNhIlpc6cZJTM1HwI2vyG9BUvQYVABQDttgU0gBM9Fm1FSBSbYbwK0x7Sk5moZChdsIHQ+MtvtFhJETuDzkDNoCe89LnlrsRQFkb8L1UCFBtulKRanAd1V7abt/vHaJuqkBHZq+Y6cpsFzKy9ST9y2wXdbke2qIwbVDzrRcOuXVN+VoxIOS4Sr70Rzcvy25vGnzx1DavbeJGKg8rbPmYAbI5Tlxn9R42yt28ddPlAI207enZ6R/4iZ/66f/OnbWiFa3oF4RAOjYMjx499Cs8Dvf3h3PF/RSRBsTjg0OnHck/1SD5VOlrshQYgRvrMlYbXOQsg+pCfirgd76mi5n9R5KOQZEXw9QPCjGqc6rciVzaf4uUZSc7ixpjM1elAV8yugKd/qZp82XKpHcbDAz0QosSoBYqhsuKmqqNUzu/UCj6XKXX2Kx3oHbJKF58h6us4wB5lnpqwKVvmanhQQFmxo6Go8PD4Vi+Z8g84E+znJkZyIzbeOwVBlBXec8inPDyzm5mTpTQFC+qgbxo1D/e6F+ihYxEpqTlpS/387xcT5Ne5FPWfv01WctEmlduBBs+j6cyRQCHor4fFviaPP2MCbACijge2c8UcIW98HIb4EBh4nE6hoAvHvBp9YyARekF8nAGaQ28RacAmACitCn6NX1QLSGnl+vbXmVGUMVsFLNJcgZSnIeANoudZBQoK2BG2lgPf/JrFi0gLef1JdfAGu3hnGb5mBeMe9keEKW0vNYkfeNaaHvrK1KoK7N4AZrVJs+2IYN+a9fJdCwAzdz8LK4iGKQJ5GVZNjdOALQCap41040UulOPKvKZUtqQRp9YF/pG+WTq2L5x4/bpn2tsK1rRin6BaP3bvuub7vGJqbfeemt49PChDQNG6uxYhuBQBlnu+EAGgX0rLH3YYMQwsySqH13IvMmeu0QAEHvd1jzDdnQo/hMG1BiDGD+qxTjrypdLHCLQHPwtHKM55caY+N7V4ZodsaD8m8xXyTJgjiqC8fFyqIwYd5YQ+/FO1V4+qeVZRcCb603dkZqQ/SixlFyOSlv4Mi1Lg7dclb/MV3kTz1XUl18uaznRsDRONSwtNY4tolEF+UkGYCkqQ8+dOl+Y8AtU1c/et8S5cXFuoMXyDecRAzb9ncGBdqnvmyxmXQzSNCAZpMnxkIGfKmXQZ/DT+dcqN5VKvZ5F8z6ruL0ljnSC9RvKoJYZXajPu5rgsmvn/BRngCac/q4064bvuH4gXzOJV58ZiDDYigqM4ePG9iq5z5vaPfmpybHE7Sja8ZBgpwSJa7jD5GTp4RmncdaJGTaxyk5klo3jNelRelE3bfAG+gJXtElCucq9N4/yHGs0shrTDBd+lUFHAzavAMjJRwnbC9VVjkagr8FIlW0zmfCmvSovH7BGPnyLdTY74f6InthPwJPBbLupoL6NJsOOOswvx6yj9TEQEqjT+a5zm3KAMpMqML/7MM5Llro2DN4Upm/RxU9yAtK47rZYRWBvHOHN4Yb3yGVZE/399ReJZxsIMtC5X1KlTmRWezlOsf3n//s/9//4m38nyq1oRSv6haL1r/uVX3nvyd7e8PjRI3/FwFPuupCPD4+HowMBmSNdoCe6E9Zdsz9DZSPB8ogMCobigqn3pzK27FniTm3dXxkAqB0D2E4bYPMsVxucsBIyirYW+Bgwgs1gypLa9x9R0uxC8IY/NOXHmVMiCsslgfpkOGV0WXrY3gawbTrdd8BH7M9Re6S7zJ6KY1ZdcKJxkL6aaOOzaTE/g8dleq6Yd0wlKEZ/GTFAGQzYT1oXWKBL+/eKTbKdoziDHANvZiIw9gwMax5UGAgAyCzfeFB6Oj3diSj/Mjgx8On8qlmKQ2Z6dX6OM2uAtQ4x1LEqdXzeVES07Lg891gtZHeRsdrnlF9C8xJRoVKn3DFlTKpK42vcN+BwvzUmjm+5ZdSnV5lFf6ysUaXRu32+zqWRNXnOlT5soPdTkWybwB7AonrrvBlBS9MdH3tTYKgHXhCAvJZRy4fIXwRPeUcc/dPORP8S9qe5VNYPNei8yZ6uEHJwdI1L0n/kqoFuU8sv/XodAYYlI7UxIxkwNc4iqj4sCWXG2T1qkA7wkh8wGvDGLBmuQBzlAIyqxfzWj3JV3r5kiCNAdVqmDWjuAC0gttlWN5Hyqgtbzr5SPgVXYA290NX1t/ZSt/rw4cH50e/82MdeXX3kfUUr+gWm9Vc+cufe/pM9z6BxUe5sbQ/Xr20Mh/saIPeOhqcArtzY5oLFGHH36P0SR7qAT3X9M8MGEMqGVG6EAWrHgL0zCmL8MBYxfrGEVK88bIfyuc8GZcHpPxkWWL1vxOUow4/NqYu2n0menOU3VJgyyJdRQyn5zASy1257O+8uwnAeCAwcHzHDJsMnwOZPdbl+ZCCkqA8vEnUs8l5FV/GkrqnO6L/o5jxJ6yl54S/yU7pXUHqT3xwLl1VKyZi7OU+K62c8FAzCcaUbfczg5SfY2tPFBdpI90AkZ96OH7DGK2b4xiiOfWsBeRxLs1sJ/iZKeOoH4suO5URT8vL8plWCJvHRp1exL6HokoB1IeicUJ9W6ZOf+j1YJxT+zo15PhbRtco7rRG8RRVM2lRb78ir69Z8DPgcW+d1/SoHGKj3dBk0CCjkXFAR2YUCPD3wGR0za3IGFevIRO/MJgFIABDLAJtniwRSAEO00zNOOJXFD3iK45xyns+3qb9wrgPg0+T3RPvRMeCnLQ2a0q+jXRNZFrrikCUHkA1Qos6pTfFxBkLW7czpOb4sawZ45ana0tdbBuS7Pv+5+1uZxX4mTmb1jftArl6cW7NqXItcb7kmWWUJWGNZlWNozaWXfv7kX/p//+2/6spXtKIV/YLS+oe+6uV7GA3u4nglBxtPZe2Gg72D4fDgqD01iXkWNcPGXhRcZkfYz5YnApmCB+x4Wv+YzeEYSQwgxqo37oraxdgA1i66ZVAcf64X9iqneJmpkVqRCxkVBxpfPH5i0jCUOF6au7UpwMaSqBxt339yMBwdngznApmAG4xrDGwjxNivwCJhDIui57Nonj/FF4t2bRzp2bKr7sm393ydyIaH/2Kt5s+KmtWBZFQ2dYyOAb2Ffc4weHrgbPue2EgtvwaPGrgyqOTda+Qzo8bn0DzDpjCDLnx0TeTXmVlaVHp8gEKfBzm/hSGHx4RF3uUkHp0jI72TIqJiwy/XEzpfTiVlfh4snmv5o5t1jrc+rPPxch1JKR9KmD7jGkxaT85vPHZ4jd9ZSXCfcDyYUcWGbG5e94tiGfQZ8AMkGjgDwDQXOXEVj/yIDaVNvUNZAyG5xmEQ5n1xjcdLqQ7HD2MEj/WQNPLK6c85TSc76U89fioU8NLJ1s/Il7riIMuh7a1di7OFcgJQHDNfHwC2dvwoWH0WEMvsYdUrB3ASj89/ZLd+8J49ythVnQFqBq/M+jXgyqya/eY808YWBemhYpIXORyz9LFbc6SC//pH//mre4qsaEUr+gWmtX/1e3+9sI7uVlkKlQGQ7RhOjk6HR/cfDfuP9wXeZKzYqM/FrwK+E73A6MjpD8PA04C3bu0OL7xwxxf7/t6e3OFwsM+MiAxAe+pyQgEYRpwMFsaKMVg87H3DXGIaKIGsMoZQDFbK2JcMpdoGNzOrAMtvLh2dzStDJLe2dj5sbV8fbt/aHu7cue3PJR0fnQxvvP7m8PjRngwX7cJYccfOo/KulBqoXkFXNKb3NBrppuucKn+i8I2pC/kJL5ZJf/TUZ1e98Rk0HG0y6IfEJxn0NYld+/S3UIWTldJXVEGlVSkHJDg1h6gHQ5+BpM1KyPkYtgELbgYm711qyzgM+JRh8GUvD8eHZZoAPMq5MjvUyiDIQJfBrvosS3AJtyQTJUnokkSJ93whcy+hpJv9KhZRf/zcfPxEx7ye51nU8/NHb9N33FjUsS+goh/HoYV62jEgv9InioxKzvFqvigzUlMZ0p1DASfnM2S7O3zi7qauMRxPB28M19cBH+ir86HXwcWjC84y5eq8wUEc35odquU6+KmPWS98P1CgspbFn32o+agpx/lDXvk4MhPPOcv2jlqm9c0b/ez0gBfUr76p2TfXLb3q3O6dZ7ScJ6fzlPLVPsCW1VPd9Cjvhqv9d5nBDFiql9gen+ShDauNIHgsK8CQfi59fIDE53aqfbl2Wj/zhw+PyL6FhshHj0mW2vf04k//+b/4176vsaxoRSv6Bab1b/n2b7zHk0JsEMc4seR0xH4uOfatAeI8KJjdyEqXfDN0Nj7ZLLy9uZXvQ+rvYJ8no2pPGAZiMjwmPDtkVIR8uVaXuTEoMkQhJBdNhuWiLM6Yiy+Xf1HAoV/tsfZUBj4Ak83wbMZl6faJwBrAAKNGKcCajdSMSoPLORMtK7ec5rKeX+4q2ZU+5UtThad0e6Mfmvpzahd+55YU7HLt+K0loYU67XKc+M0gOQ1iAVo5jzJrkFmGGpR5CtGvjJBPWgabaaDLgEYt07kARQf8cvBUehxnWIVRVCHzXKZnp1P8WWT5jVpVV0p8HpWs0bfTr6/D9KOvyRm5nQmM4Umv8qE+3Hj4l+/jt6yfE/IvPqAhr6dghi0P9ngfowZ9QNAILjt96/iPYZ0Hlia+xeNMseR7VsrnUFe26VezYTjAhl/pMS4P4pAXmSV3bINEcC7bVd2j/Znqn2bu4lpmdFF+1V1LknB4loubXXyd5+MNRkpLgwCp7DPr64xTpl1dN6hsftqCri5C/cwyMmOW2TQ/nCCferNUm3oROtZtOQ3weTtI+qaOV/nrT4ff/uM/+c/easVWtKIV/QLT+rf/xm++h4HFmMkWaKDMgAmQkrnT4KaLVVc2Roo7RF/mSiijxcXMvhWeuLy5e9PGZW+P14CweZW7ygJsMjY2BKpVDgNDmHRZnMYjR43wYcCio3lIdwK2hj+FjfWcRCAJDtsSyXcSKfCzifapjGgAGwD1+nUBNrV37/HBcHLMKyKQTDkckNGCSLHjNz4sMWrWPwkuVjxpV3F3FJGiymvajz9Q/MiIX/IWwvwRbtSHe0qV7bf65ipalpVC9sm200/pYkea2cQDv9KmgVOOGQuAsOIpU36cpapcgFs/sCE0PJlBQA5ySUt9RcSn86gl4DlYdS3WS1w/4WppLjOGe94WD4PD9rv8BV58l4cTflH1ZaNl5XrXU5+ea4Q/Z5R0+/R/X3KsUXyXySUsc/TtnKnrpgVME49rbH44VKcCPj4b2c/KNcaDSDw9TnqAiK6xdpwTdmGTwVBzOe6h4i/nQtSNa+eC5XN+tPPMToCJGThAIzaK5b1qA1c6NbgfdQ7gJzy5NExcACS5EaihH7YCV3HrqJvCprbLt57Brti2lO6NyfXIp170r+VH4m6/HBwpEfkBYbJVnm3GpW8C0NreYvai8ZoPXUOu01JSl5tFveqzmjn09cR1AIf1C0WHHJezs/Mf+PM/8IP/Ycta0YpW9ItA19ZZglrnZYjrw1NdsGe6SM91kV6TsbvBHbLATb/x1FewKKaoXfxyXPC+EwM0SQB3cr745WzUKtzKhWw99J9BtgZ3D8ZyqYSyZg6RhtXxPAlGpgyNM1x/qOrSL6CtJXuAFt9T8fmj8AYFqNZkjI7ElCmK6bxMZXj5xS/qw3MK/1Rm9EtRx5JeNIWm3MXUGbWOG78ZOaq/vB3Lqcoulpn07rUQz5xP7fG5waCgY+vZljbzEJcnizkulMzAl0HI8iSYTeieeWBQtp9zRCLt6LI6D0fHOdTC+pnSZ86DdDvffN51eVRefjnHySdGsOUso5HHMj47ulSWukeXeKW/W5oXHdt2laxkj2HIVxlIvTkdOad5Jsi+OdpxDcjoATnxsg/lAhC6/VWNP+cE50POIZbR7ffnk84lzrXMOjVwzt9lxdt1wXHnfAK45HxItvIM0Jp+bkVRySqd1Q6Do8SZaZvamOVbKHaOsgCyADkVjS7oaV0VpWr9lOySH3nZ91m+9xILnOVVIjw4kM+18QABDxVQBoFqms9vt1X1lCt9IPThmLCXLu5iOFP89IxX6xz9ETOtaEUr+kWj9a//1q+9d6K7tmNd/EfHJ8M+T0yenNq4eIDUBc717Lu79pCBsmzAMCx5TUY+bLwtB1Db3zvwklYZ2MlY2hIJD2GhKgUYRCQjbw2a5uWXShqFT35nZCzSftJi+DCMLRMY2gYT2sITbLyPiNk19qoxC7h/cKQ7Uva5USIybOwNCl2UX7fXIh0POd/8k/HLX5gcbuXT7EjF1V/7t1z7SRV/85sb08c/SBpLsYSLr6Oqm78Utp9+SnjkIG3+B4//UoaE+E4YXatm9Ee+Op7EGTVaOP2lXmiDZe+sh48hZRoii0iRz7z8cS45ZxTrc5P6zcqP06JDzq3WyXZkNgnE9RMP36GwJNjCJScZ9smTJoQuubG6lt/KzN0y6vNGXscaVX7jKb/6xH7jKTlFiVc6fiuOD4P1bekk46sxkZX+D9owLHM+QHr8fiZv1N8UoBLYhs/2Q+AiHyQX2JBtqOXMAm1FpS/O+Y2vjjd2qT7jRH34/gA64F86oLFBk+SeCtiwYlCf1AoIbMuDrBg0uW5v19acqu08VcR1ttk6bmABiaSNs8cOtxsPtZflT3+E3U51tT6otqKf6+rOecg2yA69rJXDyHHfAdbkYltHZrkG7CSAPGltuejEa4yyNB1gO7/GIGbivGQr30CS+p2D7T/7kb/8N37k/9iiK1rRin6R6Nrjg/3h8eHBsHd4OOzrDu0I44ZRkZFa50mvXQExNg/vbA0buvBtEG1pVBhDVgZHSYA1z6whGIMhg5CBmZRmBDAsGAWFFbJRKGcjwmBohzEhsfKnX+U2MONa/Oe0iiHHfDZ3LodxAqDZrW1IjzUZbr6ZF10MAptDCgAwMvLbxMTNyBwuN3KbHBa/05s/adr+qpzze8effOlR9cJjv/EQiR8a85vf88Y1mZ2DxqYTvuT0NzJMYfrLqjUHs6vs8ji+Ps6d4y/HWcfDM2U4BhFmz+Ky1yhh88pF/vSno2bfjeWUbOdNwlIEn2ItPSAr8dYwueogdJKHM1+5pEEJV1ry6zyjOvxlrvWKQ9AkO+4q6vOexTtKrnz57v8WNuFXuKNK7rMIOs3hnF99eKxRx5JwzQDRhxzPjesCCLIbAATADMeIG72AjQCmAms90b4CGOWg2AwfaZjMVwDJD6psbhq8GbAJRHFewQ1o8Xv8jnmP39FwIIfPwyuenWrgyaBNDsBD+1S8OY4vdcZxThmcbbTXe6h9biOzew285eYC0JW6/dCMbKq/QlCgTW3xdaAGAc4I10yWHyyQX6CpwBdl6Tf3nXR3f9tJAL6uhZzDOc9z7WA/6S9lOZ3rjXRsYIAl6ZABofrAM2nS2S/upT7AJv14/vRPmHFFK1rRLyqtf+jrP3Dv2FPqZWBObfDYkL+9szPcvnV7uHnzpi70vOUao+NlRF3IXPDcaWavyg0bUvZY8AJeP8mERRLZWHgUlXGww2DFaNWQwB/WZTQy5oxBcZqtp8iFXNC5WW6TQUKC+AIQOxmNn3QM643redhgXcANY8krJnh7PnpTAr5aSnENKl5OUvNn4VXHRNP4T4EW9h+BhOqvcp11yS+nX/+3HOuE1/wufWozKcmZ/kgJjTriWiBli2M5FU9a1qjKdWWneOpdILJSYfhIKv5Wxo5854Zq0J4o584ipWFVziIdSNiRloh06k3dleXfpIM28ZViv3MBfuXMINfO4jG9z7eIro7l1OfN+Sp+qbziTutdR+RdKvMuyd2M6MUjL7nEy+UaB8jw2aNbshe7usHj1R684d9gTzIKkPEkMLzMjBn86Lqcu4AOuVbGcdqjOPrU+TDaBRFpI8BpIKeAWfjruOAci14tra793EiQ1mzWeLKFz7zdeaAfn4+AP+oG7DCzBwgCfNXLbUsPS6Mc+gLilN9SlUz7yEu9mTWblkMvuCG2PtRNnyqE/VPEvkFl9R/tqPZMrhVv7U493Gj7BboC1QaXBRjPz3/ir//w3/19Vm5FK1rRLyqtf/Dr3nvPxqAZFF6XwcXOd+cwvHfv3h1u3bplw8EeiZqWB+xgtPxmc4EgyjBs5SnTvBC1DF0MhSwDVkIUQ5Q8Gx7+MB7E9FMGvoxh+SbKyRGTeWr7TgBYxJsch5v8TgcDNg0SfOgYPu4ouQNnvwd94Fk4yzL8M7jpyXUiO5WbZ6KEx/1iI7V0/qpgSwtN+cvI6S4y5UdOkSX7z4z5nzl+ocsNcn9VdEHu86n4+R3DXdoCdQkVtK+fUauZenWeXHaLeUWj3EuBidxTSp/0JFysLa/5TmmZ+NMgHf7i6Sn5E1+l6TeRZ1CV66nicx8aw/h9WH1CXu8+e0r/TiKqv3ONVv9z/V+/AWCL3WB7BA8ccH1SlOuKmVPAWIE1L2UCLhqQMMgg3PzSPfajxalZdQKEdPRdd5HtlwFS/JrJD6Ws5aE4/5aXeMBL6kIfA0MRdZXctLWzTY2og3xsXtlHAOMEfKKLy6dwykmW+WR7kUs6N71897jIgK3JGmWIrLucz0mfl9GZPizAm6poIXLCAyETOaRjJ+mvUXeBNm7IxaB2yXv69A/89Cc+9WMuuKIVregXlda/8ld88B6zZ34CrzlmzO7cvj3cuXPHPk9V8oqFvYP94Yi9ILrTc+H16a3mWAcu+mNm6cTrlzDKENgodCAIPtvZ2J0249MMJnFl4GSDzEqqffNhQWCCHwPVlTNvhBIfQ83AlSE2YJOT/TIANQg95ZUe6Apgc43+M1E8IkyT7NDE3fiXkvKcLQ0dbPFyfbynllbG2UnNfya1cqMr6hWHlBd571z+Mr552lzGPF56uGs9MDCAMChqCLZLeg0sNUhB83hRVUFdfX2X6hbNU8KTcr3Tzywt58clAaJFPgZSBseEq0DCi9SXWUbPKjNSC1cKfuX3fMtkPY9UUyvXHP2vv0lUbtxYZgMobOlmiD1sAQ1c9ymf629a7iSePpIEXXsFiqalysn1R5tqOfyApJwzjaedE319AJjo3tcxzXRBxbvoAnZg8QyZ7BqAqcBVZsUCDIk7D8DjlYq8TqPKALYsiHo4fywbnfJBd8BdAFJ0YU9w+s0s7uuc86qz6Ux6AGbjM1fSabPbngy3Gz2ii2TYxza3dqADeutG20u30id9g0IXb5xt7H7fq6++KgVXtKIV/WLT+td+y0fu8Y6kfLw9d798noqXyrIUyueboP2Dg+HJ3v7gx8V1sfOuMvaN5HH5vBIEsMYeEe7UMBA2VFz3Nh4xIvzFumAPHPNypgGaDQXAqQ0IpOEU1LA+lVNCGSWz8QOVPwViK+UzqPDYfGbYBNiksD+PdDzNBgasyeCl6AKlpsvkttkRaSq28ILjp/NTjniSlpHb17mrqB98ltJVRUu2w1P5Z9UF9fnzMr1f7jJlEPLMhF0GQMDaCNqU/jy3SFN98zovxcsfeascaZPjx+nt3M0gSaaLj5SykxvPTbmeOfHL/M9Lfx6Zt8LNh/ryFX6nMosie/qrXu/FEKbNbGpnls0zZ90Gd/rN73NUeB15rTCyDKIaoKhZqRFgkOfzYgJYVKaj7zjnSvEVub7mDF5aXVlWbCBqlJdjWrxuq3zXoWzOTcBU3XzWeYrzDJ/zJfcszjNr8rEnTlMeukOjPsgXYX/I92pF8aje9Jl0bv3rOu2kUFQOoWsLo0frnaRXWxS1jk0Xg7TWfvzS3zbbM2ux2ch1vwzX/tCP/P1/8N9G8IpWtKJfbFr/+l/9ZQFsbBZmSWNnd9jZ3RVQ25bhWPd35vb294eHjx97ho0LW6bKebXhljtnDJs/OcQdJkZIcQ/AMgDTsoAMSxuM/WRjmyHDxYhjdtgbZ7tj42TjTLr4ISdTpowSzhlNBq6RS9gACaw1gOkX5t7IJ6n45JHbY0OFkZJMpDUZlKfuqidZrc4uLS76KbFL6x0/LayfRJPWSprm8stV3vPoWTwL8vCT6lk/IhwXqPw59eUt4wpaxtf71Oejqnp8bmhAqnNDEec1DpeBr9xITV5RX59zuvy+7jrXlrsUq3jKyPFHtBzUfPIqI2Ua74wmeeGbu2V5PT3rmBRVuC9/lV9UvHM35rW/kRRs2QtEGtckn6jzE5zy+dSdtyyQDxPHuR1Hgx6Aja49bEcBIKjXYd5sp/uffM6dSvdv8wO2RqDX6qu6i8Y65AxiljjyWKL1zCA2D7vT2R6X5xweyyh8Tj0Kj/WFN/XT1gCozCbKvliKqPGnT3CLANPXiXnMbGf5OAmhjiw9Z5bOT4ZKZ9fvIqVPyDKrnXIcP8rmRcfrD3dvnH/fx1799Ooj7yta0RcIrX/jr/mye+sbzLCte+Zpl/0nOzu6eHnlxdmw92RvePjokT++TZzB1o+1yyDbCbBxoWNwfZd2xsUfo2Cjpr8YGbkyMOTJZSklxixGi7wYn5Zgo6dCKSfnLPgVwJkcjpyiqofM2j/jfTPX2Tdz3Yawvk9Zd8FZYoiMaMJfCA2d19VVccCaOR02w2UHEWwsfu/bAlVN5E/yXUdLK79PfyfUlxnLNle1Vkunflskl2l+haGef84z561wXxcDWA2skRXXazHlhUpO74+uS1egeVM6rgf7SpUf1kqb8lp64zEodzIg3rn+sx+G0YeW6X2Vm+dX/Fk0L9eHl6VVuKjSl7nKb80byYDXM0DyFQdw5JhldogZeh7qybU2PXSgjhjBwbSJHtcAg/uJugP8SgeS04/TLJqZWj4MfsK78RFAHrKr7y1ZPCUT8s2Z4vBYJ/Fzo1l6lU7o4m0fgM82a5g9Y5O83JDGWZ4cVdspv/jIG9utPiAP+bjKr4clShcvYxqoyfFn2YT7NHoOF3uKPOwyWz/wSecPXjSy7q0+HOQyADXaeoMb8fX/4K/+yD/+QWeuaEUr+oKg9W/4tR+5Z9AkhzHiMXmeoOQD7kdsyOc7jgI15HPnvL27M+zu3hx2djILl6dDeVUGyw95Umxb6dvbO35wgfez+ZF7ySYfKkNRf5gS2zS58nuymYmtaWH92uLI1cyW5TngX9MoU0ZM9XPXmT0k1wzU2Gs37dkIH1T62QCPUlvYLM1v4TEPQsaYVwHSnFBeo4XISDaoi4zPpHfCvzy/6QxdyiZhclX8qnoqvXTp+eZxU1e15fPblR35R2AbH06HOh7z47dwTyWr8hiYxrTmJr7L5U0tqbLM5wD/hBZlLSeYXWDk7Z05mg/N0/o8aBnv82heplxPFe/Tp+sjP/lLmDzSCyT4fYzb257JBrD5oQPl26UUBe0WdMB1NF5/9gEnFY6PRo47vYDg5MiD0AvbUw4dcYSpF0mZ3Z3KpO3RKTdx9VLngKfUQd1tZg492ixhAFb0c9s43wBRTaZrUDD9FXB7HVAlHjJc1rqkPuvnP8X5a/mZnQP4tTQLlgTqksteOMmljZWp8tLIOlF/+qYBNd2wB5A67ejp5o3v+eerj7yvaEVfULT2v/jffruuZkMmXbgCZNu35G8NJ8fndrI/sHk5AEMHQONuk88hnJ2cDieHJ8Px/tFwyoMGimNZbCwwdPp7KkAE6PPbtw8P/USmP+QtwGQDIoPSz7SNpkUBdIoTjYZJCqExxtAue05IowxpPZWxsnFqxhp3ds7TrG1JlLvdFDYvVWQgiKMd/JsIUm/7E8fIR/nUnzzTCDiih/fpmT/ppa/LN0q7qtyU1/NAFZ/LmPNBvTwIve1XmVm+SjS/6LLMeT1Vx1yfOc3T+zhlU1x9qz4iK9nFc3VZqOIcv1bwUtuJL9ONtHIVX0pjPr/Rc6Kp7GL5xtNuMMbzo1FfZ1+uT7+KntffRVfl9+m9rHJQpY9d2drBLBAEAGJW7c4dHla6Pdza3dWNm8CIAABXSZPq/8uUemq2zSld3QYurRx6FNggSVwBTQY5sSe4Ame8NBa/ykDwnskuce3jeJ2Ft3CovO0EN3XwWlaVm8Bh6WbbQ06Le4kX/RWmbG4Qab+ZRptCHvbOs5HqM2ja+J+9ZJapP7EZhNmpXABjzQKm762j9Uyb/eS+5DIzSJ5n9Ny3mTlMGelgPQCknI3XLLvp96f+6g/9/d9jxhWtaEVfMLT22/6dX88VapBy7Rp3fDcFynZktLg75tF7Zsi48GU5xOmlBA1QzMCdHB4PB3v7w8HjfX+/7unZuY3T9fXrBm0YBAwExojN/ceHfDYloM2zWwJNtflVZhTxqOS4716bs/FKwEbMY0VvcDCopMnV/hLy0cVl5TBIYo7+Mn4Yr944unxsNMIjIxKczx31aCRdP7zIcwEnuFobVtUx7dwJWQfqSV14TYi5rEOj1B2/0vv8okorfmgZf59fRD+KyU1BAbSb6DI/HEXLdIGW6T2nMR2vr6aLRwwy4I8LQyjZy/tmWVrxz6nngYiXq/iV5Dx0iNzEEkqxya+c59G8/p76tHl+9fuycj09K5+8+XkUlzhZuJKQ97AF/FCO6xCQcPv2LT9dfuvmzrCzteUZtnYHZN/7vRb0UB38SU6/PGpdJXfSCKprrF13cpSlTAGRzBDl4ak8RDXNpkHIhRfAVqANwJZrO1fBNT6Ajh1Bd+uAT00hSyKd6xy5nUzkQPSHwZPqdwl4DLbcWssgD8AGb0CVyjcZ2dNHm6g1fQGRhpza31b9hM6007ZXbaduHvxAx+ofO/jl0Jv9eNNTqzwRqz6Q4NPzta/7b370H3zciSta0Yq+YGjte/7gb7QlYuC5tsZTn9wZy+jevivjK3fr7rApw3t6khfi+sECueOjk+Ho4HDYf7w3PHn42CCsABuGgr0r9bZtGxkZFwzjKV9TALAx49ae0jw55dUaLE3KQEmA7Iq/Z2qQhOHCyGFoRLmnxVgySOACDE1qQ92NisG6uJzLZ3C1GCd1A4PSzS/hfrVJ+wiz77SVXsbYy8MneWs5ZJ42GPgP36IwhLQ92ppcTzn/i9AQJyK9EXJ6qrbPqdLfKX9PxUPTTTMZcxr5nyH7c9V7GcEa9nmZ+HO9nqXfnOa8xMs9iyo/3mIbiCX9Cjmtw5Vrv2iSuaSM6Hn50LPyoOfl9zTVZ288PUjnbzp0Gfw53wFJN2/dlN24Pdy+uTvsbgew+aZMDp9rp4ALZV0PMnWNeUmRi78Rcks2jkrr+JdvbVSectEhe1VZmkUfABxEPnVzHRfQcVo91dl0kzgR9cR++YDKubbShZvRppM4ybEsrxxIFrpRr1cj5LBTiC0d6Adu/JBf+8ywO1Bm8MinP+Ljqt/tiyf65glT0gzYDNIAa9ebbiWzlWm8+mk60o72RYlW39n52Q/80N/5777biSta0Yq+oGjt3/zD/+MLG7oN9pxsy8DsyojwpvJbw872jsK8ZPaawdr+/sFwfJh9bfZb2v6TPYdZ5uRN3Jiwmv3CKPHKEIMr5ZSx4buCfg+aQNshs27ybTAxjoCwa9e9TId9saL6M5hS3vSkluSKR9bGdfvTNxiyNgtGFjNqAV5y0sCgDQCncQED2Co0H/piaNnPkTvU7u5TcmsJJcZyMqZOPyG9HtHHGGYZxgASATaU+AkWRQM4kl/1FdnALqF5+jstV+R8F1F/LBa9kkomftVXafP6oefp8DyaijPgUAfhqmex/rn/PFrG905lkG8O/fSsYxeQHo6Rwb90dMc/8jR6Xv1jemVXfaLnlS16Xn7RWJX9ADT07eNRIGFCAAZ/6UCgzW5n29cVYI1r44xXAjEzpOuzvwmzUP3nJsoJkgloajYEp+sy51irDD58gk0OfDzpzr4w752VPhQhHyDVX7ukuVrVCXg08GnXrv9avdW40of0camTG0PLCBizfAHA0gXAGB1QlBm21IPtw2ET/VRtc7Zr4uOv56+lzIA55SKD/lSb/F1UxQFe04MRzOpJd3dL+pmy2MbIcYb4AthKJvXpRvlbfvS//e//kRlWtKIVfUHR2u/99/9nF9wJ3rp1Z9jZuS2AdluGg4+4X3hW7fjgcDg4OLA75CPpAib+iLPy2Lfm2TYAHHvTjtjHxl1mPkuFQeN1ITx9uiWH7yfHBIhkx22ITs9OBAYP7TBCmBI+zr69syu+6zJ2AWgxSCwxsIcuRskzWDIyzNwdHOz59SP78vnUFLN9gDn4twQ6+RoDd58YMi9LPG1g0IY48r1PT3KvC2BizOJinHHwB3BmmZd9efTL48ePh0ePHjlMf2AAYzhVDofFF7k+AGNi/h1JUQ8ULQqVYS1/TpWeAWHy57SsfKVQhrB6xPG5zOdRL3teZl5v5Vf63H8nNMmw1/nPlvFu64LPfbOEv5e1mM+5pHSH9duyRhb8ho7n/V20rD5oTO+zx/6e9IjXh0PWayZ7eV3Vv/jkx815cxwqndZk/xcPHADabt+8Odzc3dH1pOtGYOAcm6FrPfu8cmOz1ibTkFXHlfoJVppvpCSjZs2LSp8qh8/1CvABtN24wct7mT3KVob+Zou6qx58hx0EIOIEZGwTAGwNKDaHyUk6BdJ+5PlhAzlsQ1QrWeI1pY/480rD6bFFZNk2IDM3iKmK+lMHbe1AG3XJ0RbeicnXWpixs32ULJ7uV0+oVOyb+0mO2bV6P6a3dYjQDRsJULPOa8OP/H/+0U9+lzNXtKIVfcHR2r/9J36nAdvNXb5osKtrdksG5dpwJHC2/2R/2HvyeNjfeyJQxoMCmb0q4+Q7PGa22mZZHjrAoGBnACu8RNOvAPETSBhAjCogijSBIoE50njzNrJsSFV4y0b/pniyaRZjQn0YzgAq9ta1t6nL6AAQ9/f2BJweGTjtKUyabKNBWD2WD2CTCVV6m2nzoIReGOjcbfKwhFS1Xhg09AY4esbNd8sxwMwUsAQCSKO+x+qngz2B2sMDA1iWeNOmtsyCsXfPNLcmQIAgkbOti5MbYdr1a4OblDnVoAVlUOG/pE5kro4XqlgNeBlKJpmV/k7oqjLPklV5c/95NOrb2Cd/Kg/PVfJIf15dvb7Fiz/VHRnlisZyzUueIvA5AdfJJoH/ToZT+6gIsUkLf0htLFFjgSr7LBkTVb34i21OmGz2qoWv/FDfF7o6PeiTBljis1Q3BdoAbPWkaG50MguNoxw3MlyPXGueMedPYpFjHw6qkYsG0NS28OFynQLY6jr1TaHyqMc3hh1Yo3yuba556sg1Xem+yWoV2144rPymCy79Qhn5BlPpn6RRLwUU9+s3SG++/nLDeyKGpwZpWcLFntFXyK52iQUx+rPuciNgk20xCAUAKx2l3Bbpa8tSJwf6yKPMmXlrFSAAm363riKZ5v/RP/wn/+JvJLaiFa3oC43W/r3/6PdecDfHE6Ln59eGw/1zgbRjgTWWOveHw4M9L11iQDBw+CYMgYyUAZscRpEc9mTwLcGbN3kBr+6wZTh5IhMQw+zX8QnvYbwQmFu3Qd+9ueO7S979Y2Mp412vBgBEccfKnrc9gSGAoUYGAy9e7svrQ3h9AARweiLQ9OjBA/t+alWGLIYuRvpC7fRejzWWDHQX+hRDTZ1qFz6GG6OqtmBcZXYD+NQmXrbLK0+8dNEMPQSfDaiMJ2084CXDDx8Ob7/99jjrRv+4bZLP4EAfUhy/jKWtavMx0EXWe2QK+QgUH1ntkIzHphIWqJPRipmqTPPmdVW8ZJdf6XP+nuZlit5JWWgZ32VZcT3Bc5Xsd1L3VW3s03EZ+BZp1E9eVTHWVVXiV75lkeRI8mbk9hDo5DgEum9JSUs8sqDoUipV8aJRrxklmUIE0tb4pBdFaPIC2Eji+r0hwMTXUri+d3Z4xQ+vCmKmjesKwJEZnpo59/Xk6yJSoy8/qZPvGzNDlD1uAEN4Amq4rmoZ0DdwQjzuLxUMSArAKWfJqgtgycNUVTd2Bud8tQFy2wBfDjslMn1XhSu+Zi+sOBd23WRK7waSsh8t5b2ceRrARh9gU7a3t6xT9UMBPcgPGZz1S7k594gDwuykO81jZcTHQv/uo/QomlsfyqEDZGBqmy6dr137sf/fP/2Zb3LGila0oi9IWvvf/d//19gbGRABo8Oz4fGj4+HJo8PhYI9lyiMZg2Pf1QG8MCy+KytDaaATo8UdKTzcXbN/BQPETBqGgqVD9qkdHO55WYQX9W5t3Rhu37k93L7Ni3q3baxsqGRM6m4Zo2PAdiidBB7xmcWjTpY4WTrl24XUzQzgocARs4FHB/vNSApI6U7WS7Yqd3LCq0QkW4DNywYXLB2oPQoD2NwSDC0DSwNtGFAGgry9PZuIHVdf9I40jCGzbk8ePx7u378v4PZgePz4iUDboe+qxwFBrvoRsl3GOUyPhQdyVjPARVNel2iqowFNoYXCIsf4MYt+elaR62tU4dK1fKjyev6elpWBlsm/iuZ1zGVBZJWYyn+W3LnMnp7Vvl5274rGsr2KyjYHvE4QTUXGdMsi1OeJfESbvL6usPbxFuvq6cuGP35PCzI7qlm2FIgr3nhTfunuZIWZUWMLxK6ua+9l082bn4ZU/7iLdI3TV343InYEoMUsG+XJRp54uCE0MNG1mL2pAV3IAGQErAH4cv0RrkPANVzgBHmEIcrB55f76lpGDwAON1Vs9yjgSWOmvikASHxs6dgFAaCk0T4SeUUG4Ek2CMBmXQpswQ/IOnUcbIj9YIYNPzN7LGGqjIEVAEztBpDJuWazKKT/etEu78o8OdbNM/UJ3JEdG9PbGdVPH1ouqyDqu9Zv165tfO9P/OTP/DlnrGhFK/qCpLXf/8d+xwVAZl8AjZm1vSenAj4sc54FqLGEyZ2YwBl3z7YEMgBM4zMLBjDb2tzO/jSWDq9jQNsy5f6elwiPeKBABmh9Y23YFFC7eWt3uI0hv33Ls3AAOJklGU3AFQ8gHMp4HtlAcYf79Iy8p34y9ZCHHeSfHsvg6W7SezZklOD1UoucYJ73uWGw2C/CJ6iePNkz6Ds9ZSYQsBaghp/lgzYDZmsosnGbjHMZPkAqfYFxpf3M9LFnZ3cnM4UMHNBU7xPPtAHg9vb2J0Mt3agP6R4I+McnXlo0VcLEf/JNyqtsh9C3xd4JzXmr3bSx9ID6MFTGv2ie38fnvFfRXEZPV+VNg5C9jq/Sl5e7nF46XuYv3mfJmucta/Oz5PgMc3LJUvnG1lqSpFnRKhPqZTihEQBiKmu/z1eY+kdfNPVr/Ly+4yr58PnXpfn1lgiV2dQN2I5sw+1bt4a7ujHjWvH+VYMDbvgCbpjlIQ3glnYKrOgaAYR4hsqzQtmDlYcSokAA27QEGrDWz6xFI4hgZqcG83LtYq8IA26OuNk7yrsiqWeqg6tCfwaT6Q8818Of6wIMIjvyIYmwzknPFhF+DFjVzORlWRhCd3RyGyw3y5cuz19bflUwfUb/IUvCAJiAttyw8uQ9+4pjY/zghPsptssilF4zdWwT8VaRjfWffeUDX/nVP/qjP4rxXNGKVvQFSmv/5r/3P70AnD15vC9AcSyQwayUDApgSBf5jeu8LJc74Fz4OM+kbbOcyT4VwMquAZwf4ZeR4YlPHgJ4LKByKPCFUQHI7e5ueQl0VyDNM3CbuqMUIKQMy6bMvhm0HQHyDvzggK2MHxAAfLE8ejocHUjPfd7nxr467rqjL8zXZNwAmAaQGjQ0gnjWa09g7dGjJynjz2ep8Rc8IYVsRooYNwMz/6XqGOQYcf17rxmGEGPP6052AG0Ca+UYmFjSrRdiMrvHHre33nprejBB+lgmNVB3ERXaZNuzDiYnRBcTeTo2Y8RyGlvxPIfmXGnxJLfqGutsNNU70Zyn4st4r6K5jKKr0ic97XV8i/ovI/Io36sH+7xMxZ8lC3pePvQsWT4PHGihSyxV1t5Ii7KKp/lydUwhJ8stymhAgJAC6Y/qv/j1vjUInqX6j0m6VriwdPN1Xdc7s2w8fHD3zh3bCYM2XZO56ZF8/WNP2NeKfeGYcF2wXOj9WXLMUGE/xjqilnmznBqwhoMykxbm+fGFn2vTtkr83JAd6KaKh5W4LgFtgBkKUtRAR86zXv7POYONiEz04jqe7AM+MphNzzWe143w8AU3soTRr+/L9EEAJ3kBqmcBVmuSQbIo9aevKBNZAqNqB9tGDmQTc0NLOwQUlR9gSzsihL50G+WzZ8432Rsbv/+nPv7JP26GFa1oRV+wtPbd3/+dF1zcxwJCJycylifs55DhNADCmPBetdwFs4+LGTHetYQB5rUf/jyVgdGFygNOngwPH9yX4TiQITk1uDM/+9pu7ZiXp8SOTw49A7cnx4wa+zpYQgVoYcDX1nRnLcNydiKjZRssRVjClDs/U13HvBcue9sOBeDY38ZXFWSRrPPmDWTxtNgNAbgN37FizDBqvIqEmTbb9afsN0E2Bs0mcTR0zU6azT9yePCIwcazXMCt7tw1INBW3kWVT3Nljx13vgA3Ztr8YITb3fYGaiCxYZVrNlz1tMoIV2KjqtNq6K/y5/67o7TWckXvREbxVJmelpWfp83LfS5lyk8+feLoEio+/zpMGuXjWpKownMdoGVtLipZUPH1aYuk9Ba66nib58q8nhb5+rrj8+OgqNWrn/IhyvR1PF9/8vybsAAKe+t8Pejaz7LoLc+0YTO4HgAnma1HPjamXUPyqaM25XN95P2MbbZIrvaolVNpp5cMSezyMQcCTAqw/Lkle8V1CWg7lvz9vf3h/oMH3rrAtoUTAUTaYv3kRhDV2m09Otk0QKHUjdFRIr3qB44kC5sGaENOHrTiKfToX0R58J/7g6pkv7xsCeDjfWyAQTqKf7PAH3vjG0z3GVtCeFL+yLNsfCMZe4fW1tD6NvlqA6sdZLIX+PrG+sPzi833v/rqq6uPvK9oRV/gtP5l3/ieezw4kKUALugGVnRxY0QwkBs3BNa2bvij8IAvljKZXWN2aYvNsgJZGGkeVT86OvDDBTwRtrl9Q7w3hxdfemG4excAs23jdHjIbNeD4a233xrefvtNhR/K2GTfGXUyS4b9w3Bh+HzXDGhry5YWIl2ZWfPrRWwgs3fjXECMJVTeBwfP+pqM5QZPibJku6l2rbucJw5k6PjrZ9ZsCBkAFJ/uZBlgchfMEqxfnCm+WrrgJcC8loQlUL6/ygwad7HMHGIoKcuSB7NyGEzPIqic73Qbiav1uzqeuHS7ipAH9Yb/c6dW7zuUSTugq/jfiZw5z2dTZk7Jv5qHfFgmv2U0Sjxtu0pO6RAZi25OfdqyfOoY/zoZi7xXpYeqXJ+3wNeCJBF0FuExXWWvqGMe7uNFJCVPES5P4vSh/rlWACq+mfEyZM0kAaZyLSy6XDfYo7pG2qnmcpz7i3pMQHJ+ThqceIsE+8R4tRCvC+JBqA1dowAcnvDO7BqzedSP5rnm5RpgQ1rJxHNK/mMvJI92eT+Y/HZ5NsKWpQ/8QnH4bEdiT+CPT722Aq7LYetQNginPPdveOKSTtPPdZNNv9mWu240RFH8iiZMWeoV0PwjP/uzP/fDTlzRilb0BU3rX/UvfeBe7Fwu7uyvYBpehmZ9bdja2fSeszsv3B3uvvjCsLO7rQs9RgLHUuf1TfaLUZ59aoPuYG8Md8X/vve/b3jf+94zvPjiiwZ8gLkHD+4Pb7756eGtt970jBNLHhhzllXZC8aTn36fUBkW/QGS6pUcAUi8uy172ZgJNLjhzlTtIAzY8nKJygHY7K7xcEA+bG/QJ9sMyHN5DB9/EoPfrF3SEmwEA/LhTS75vuOVQfVdtgcQlmF5apRPcWVfCXozgGAkGTBsgKUHaRkoQjXo9ERdc1qWVmTd3oVTiRQUJb5Il/mntD7cpy2jPq/Cc/5l8d7NqdIW84ufwX1RRvLC1dNUlnD5CVQ53CSDY93LXaSr0nsqnt5Veu8XzXnmruhSHKefOPKS2vv6bXkOJS8MpjGvpfXxuKQ5T38+j+WuC5CwPYAtEAZLutZhZtaoNsBzvdjmNN8yxJPrOM77yCZ1GuVaqfSAlxxz9pTxUlkvq7I86MTBm/JZBuU1PIA1rlOkAIxqeRUZdZ16f50BGa8TihvTm27YQ/i5KcuesPDYRqpeXmFUQM17+NBFznZDNtZ1W1Y1ZHJpD5H0p8wcPQfXSOo2tRWAy9YS9vLCoT5u9VgQXhOafqKt144unm5+76NHj/bIXdGKVvSFTetf/as+ci9GoQyDSIaDOz9A1u6tHc+o3bqTWTUAGvtauCPkPWp8XJmlx7VrGBNe4Dj4ThqQ98KLd/16D8a2o+PD4e37b8tlRo0ZKQwU71zzcunNWyrHDFhAjJ+SkvEhzACwtrbh5QJAFi+n5eW4GFtsF3pngGh2yU2IwQ+YU7iBPs+WCcDB67eSu8z0x/8kJb4/2D6SuVwnvuux0Y6hJ5VBB4AW0HZin1kDdKyBAF4cvJlFAOi5glbDIo3HRlThPu1zoV7MXGZf17L63q0OvZyryn42MieqMP48vW9DnzdRZeP3cqd4r7+9S7Soz3K6imeSfdkvV/Giq8JzSvmJZ/QXfrs6Wtqckj/Pm5XxycwreLARzK5teSmS8985nO9GH7nGvResXQCjjuWb2sVBEf1VPcmmfPEpJjlcf3UNAmScpuuMG6j9/X3vW2PpkPS6fseXXdeMWANeBmJyfmgC14CdgVq7jnFsvXC64+gTnXseHEpXG3Ozh60yq0qoH9yeuGq/guOM5PhghOPMIqZtvESXPNKoOX1IXXGKuC5srPXcWP+TP/PTn/yLrmBFK1rRFzyt/au/59f76vZFbhuAEZGRFejypnrvO9n2XSAXPcaHu0xmwtjPxsZiZsTOzk78DjK+DcqsGcaMJVOAyv0H94cHDx74IQRmnTCG7GXJHq8tGzH2qx3ss0TxxN8WBfyhEPWxx4tH92XuPDPG/jX2rp0c8V42gTU52Skvh5KWF/gCplRWDgPLcgjgkKURjBU81JevLGTPhw0ifUCHeABojo7Bb0ZvMoDwToQRzUwBElLGfab6MPi8M859pjYzEADUPHjs7XkPDeCOuhbAcyMb6M6H5jyfO10tb2wvbbtCh3er4/PkXEVX5ffJl+sljoOpGOMv07unxeSSAaWO5E9MczlXyZ/ruIxvXgZaloasvny5oqmq6E/WghwHGxN5zbenGzSdyYv8RSRlf8EY5dczZboIsQ83dZ3fuXPbH4U3aNP171kmy3s63RC16pPVgxOWSVMHv+hCe+1cIvYrhJ6ZqfOME7PoimPTsjc1JaiSsGfPfCPX8pSOJIMobI+u3XEZs5WlcGYH2V/LAwIBhJEPIIMl72a0XaEvJNUyLUdRdC8/GM4yeHoUeejuNpHR8rxFxA8jRB5HhUxsNmnMsrE3ty9bx8x746RTi6LrmezR1330o/9i9ZH3Fa3oi4TWf9mv+5p7NiLNOHE3zDKon+a8lRdf8jQnFzv70phZA2xt7wjMyWF8n17wRNexAMeh7vKObVTYOAzwevz44fDa668Nb775Gd3RHrieO3fvDK+88srwstzdF14wmMJKsv+Lzfj4NjwyXCxZYvDwMTaUJ8DTpNQRYMcLKGNg8+6jvNW8XjaJX4CUu2e/S01Gmrt/DCxPo/puX8ZvHAgATTaItpfWz8YPtiKHYzRdpvF7Zg8rLIBJGYxpfQ2CmUPS6u69qF5hgMxJhzho7kN9+HOnZ8u6qq55eg0QUK9z7+Y0T3sWL3R1+uQWqa+/JS0cyEWaeOOSVukVTnwZXS47+cvy5vGe5vnLqC+7jC9p5aCJf6QxWz+V3NIkNdEF2WNmqKIV13lA2DdNti2ZXbKOyjafDwE/QA9OfEIBFt7HZnDC9RKAYqoK7CWNa9s2Qs7Xu5zTDGJ4N5lu5HTtsbfUn3PyVghkIi46oVtm1vLxeGbSavkzr78A2Cm/2cosY9LfEqK2UrdBHNc3YaWVT76d9IXf9bl2Umhv8hxz27F3agc+dtdpZQeT5/ev0T47hZWHnan6qk3Y9Jrhg+h9gOfGxrX/10/91M/+R05c0YpW9EVB67/8O77+HjNY/uQTy5vbzKzdUBhAI8Chu2fuIjEmG9f5ViB7UXg0ng30T4fDozxAwGehDg7znrG19dzlMnvFk6C8hw1gx762V97zyvCe97xneEFAjc9PARAxInl0Pxt0N7e2Vceul1Eoh5U7525WMrmbB6Sdn/HNTvafnOtuMV9OYK8IBtNPmeFknM+bcbYBlS3DQMc4ZyBBNmXEYZOJSfOMXssfB6nJpi6nMR3+ckVToegxGV9ysnxS/JNfg0nC+m26jDotIfLerUP+50KRcZnm9RTfVX5PfV65nvr0ZW6R5mmLB7Hy+rIVXhYnKcmVN8nr+fp4H+5dT8vSoErr86/y55T0xTqLt/cdbHF8/zl9csmquMJhXXD0be8nnPM+M1IBSr4OFM7sWYETwplFyk1fAJvBENc+1GQHwOjqbzdl8DgbgGhgteEZL7/GQmUBM7lZom4zuo05FdImblz5mokfpuKditdlEwFo5OG4KaRc0wGi3qo/y5Fc0+hCfpxBmPVPGac1H4e8yO3l+0dlpT9yq47mZ79a2m6/6lafeJWktamfVaThhL2Uu775vW++ef+NZKxoRSv6YqD1X/HtAmwYON9ZXjdgu9EeIsCseAZLBohlz23lMbsGL+mAtSdPHg0PHt4feO8aS6FgIORQli8PcEfL3Sj71N7z3vcM733ve4cX7vLwAvvh+Bg7Rk9GSAYVI7Wuu9nNTd5lpnzd6WJwsF0YrkHATKpSQu5M6YC1c8ln3xyAE3AX45i78/bkl4raQNoY4jBiiiLbbWRAyADgapTuDc92zdiJyAvZHNqf3JxkHFsodYYv+1BiaL20oXS/l2oEZ5kxgKZyFY5fcfdJR5X3bundFpvXc1W99CN55aCr/J6uyruKd5lbpD5tsc+K+jLz8iWT5CkrgYpPeSOD4ov6zOM9XZVX8Xl+z9eHoTovFstM4cSncskm3VyJQ8SdXnwJV9xNLddo5HXYQemTa5LznouoXdLkyCWd6zQ3bQFWBU5GoCZK3QmTbMDmm7HwkD/uPZNtAYBhh+gP94jLBxTlZozrvwkkrQG2bJ3g4STl6d9AqK411eX2KA1AWcuuhGkHfKVnubRx0rGogL756JMGCG0LmL3TnwGn+wG70ewUadgQg9UGFOmHZr8ic2or8k3kKSzA9sMf/ehP/9EkrmhFK/piofVv+DVf64cObvDOMrmNGxgLXsbIU43nfsKLfVe8RwmQhbECnD16zPuL7g9P9h4PpyfHBnh8MxBAx0MIGAqMCkaQhxXu3L4z3L5zx0+C8j43NviWQcLosWzhJ5xkdGqqH0OEgeFBh+0dXityw8Bs44YU35AT3tu4fiG9r8nI8s41ljsBnuw5aYaZpRjp4KUBucxmyYRidAXqfOeL3Rb5MzLNOJJsToycXLODzfhFRs2A6de+jXEYVKANElhQ8lwmIJgkAzcqGSUDcPIwhAcH+2Xky1GHk8LTkev+BaK+rmeFy1X8WTTnfyf0zmST1/cbgeq7yzq+O5mTT7Divevl9a7Swlfh0BSe5JZzahefp/e0nCdtTzSzO6gw8i3o7N8WJr2ljb5kjfEW4Ndewj7ZXWWbSdJ1CajiJs7Xov7HUxl5iBQjgCV7V5kNgjfh3AT4isufeElnqTJLmNdlGwS2VIdBj/jr2rdT3LPrDmd50/VhBNDP+Zl1Z6YeMDa+wNeflErc74nj6wjtSXBm87leKcvMHIDRekgectP+RQBlO8Nfu86LJ45yXihu5UP0Fdy2H7KV8QPWCMOQw6K6aL9kuE7KNPlq5e9+662HP428Fa1oRV88tP713/rV9zCeLIPe2MLI6ILWFf/04szAjU8u8bJJ3r/G059HR4fDgwdvB6zxkXWBNR7d5zM0PBHKkinGEGMJsbTK7Bpg78aN5GFOMDZM5bOfhD1rvKk77sTukH1sAlQYGADgzZs7Amx8b49H5GVyNp5KV/aC8Y6lNaczw8YncfyJKCE6bxbGaKrO7NPz9JyBErNvfF1BsE08MY4GbO2uFSM4vgsNg2dDF38M669m4Qq82VqKAroSNrWBQSYzcekQY93uyhlEpB8yG4N1wE+dVkPED+UIh6LP54dS19Xy+rwKz8v06b1/FT0vvyd4y1X82UR+8eM7UdSHF+XMZc7BMWXLh7d3TpVXLvGr+Bb9Rer5350sn09dPlnlwlPtiU+yuOI3fqh5jcLl/womKtd+u7ILpDSuEbYscEPF9Zn3Eua6jDykADICmrAT3KgxW0Y4QKqBq8aLP/LCV7yyZ+bR9eS9aOUE5gwUec2P+HB13dITY6/ousMW1L7Tegkus/aeVWv74XixLy8Lx3kriOSwhYPvDuOi99QhynZfhFLjCNoMw5TdQBbOBUb+FE4pjnHd9MV5eRl7oTB9Q3+XbcIhizKq78d+6qde/QMWuaIVreiLita/5pu//B5GclNgDWejCvARgOOBA2bEmHnDTPiTU/t8H3RfYOLcRpLPzQDU/MSnDDEGEcORTbFttkrAxwBNxi6vujj1e9T2948E+ng3G9/afDA8fPB4ePR4z0+A8sQkwMlGUIYPQx/Dem4wmW/xCdBh6DQAMQhhl7wxWHrlMXyeYK1v9MnAAcTkeKkuYCiAiAEiVtEPHmAIWz4GzgUbjYY0MRtB/5Emx34/CPPL/0gt365FIVhSZzOy0oP+Q1/Ec+cdg94MMSL0F9EIoW5HPi80tW0x3FOl4/eu0p7lz4n0q/Jo9/PoqrKhKg9P6ZkU6KqivcwKL69nkhl/4u3TLjuzdeEprSfSJrfI28sL76IPJVj8uKk/M8sITfx5Klokr7re5/HIE3+sq/1aj+a7oiR33X9hwMD+WGbfsSd8+QAf+1KfiSowBu/4uSluYABUyEGenK8GZpNwXBsoqzKlV64XkmI3AIfYJVxe3IttmECgVVUBz7jL+epSAjYgS7PYMFyuwey7a2HXBOna5Nqt67eBxwKO8GXZF9uFzcGuyZMj37q3OD9IRSeVku+A06a8tN/2ofVF8eVYANSaUxvdTmyc67v2/W+++fCjFreiFa3oi4rWv/Zbv/weM0zMXvHCW4M1ATQ/JSogxgwZhpGZNT9AIB8ww1KpP8Ek43tLvsGajAJ53IHygkrv75DjCS0vHwik8RkpPp+yt8eH0Q+Gh4/2hrfffji8/Sav/njsb5oyw3bmp0IxQmXJJBsjyqxY7U/zHrUsa/Kkpz+nJX7e2eYvG9xgpi2zVsycnQoE+isI2Ntsp7Fc20uFeQWITG5m2OTItg5Khcl/trRK56cZ29HgKrVAVrKV1wYiu0qD39JE4g0/oE06yMgzuMFDcuRFpsvp35uKLaPkxf/siHJzeVN4TvO0Oe+ysvMyRaQvy6v+66l4e/dsKhmL/M8qtkzmVG7KI5h4pU08lRd/cj1N6cnoZfd6+3fGW+lFcxnxc66MRUaZUCVO/gTgJlo4h5U9ziCT1sri+w8e/ZFiz9TKyyZwE8iT4NzYMVt/9+4d2w5u9nhiO3KrIMAHkNFkSgy65AYqPgCF7RLZs9WcStopjDzAEu9N45VEvEqEbRjsrc2MXUCMxSMT+yF5NgySgiYl0zeC9qOhZQPM5AB9tbyLzLF/DJAmoIT8ekAAEAiVjPDqGLQ+QIaqlotOhE3UDx96Vbudn36xsmHSr+ruwdp65Irp4y+9/JHvf/XVV2noila0oi8yWv+Wf/kb7/H1gjt3bnnZkbtQb7iVkcVkAbz8SHx7jQYGB0Pqt5fzNKcMMTNZ2AMDNTkbJ5YWxetNsQJSebmj3OlTv0eNb5ceHp4MRwcnw8Ee3787Hs6VJ1Mm44dh5enRfEaq3i/EZ6h46jPLlry6g/0kLE1kP8mx5B0fRjay+Obo6bF0P+arCEfmeao03tvGt0l9J8reFRHmzMZNDfHdu9ruO3j+aBwMjco+jklkt4iNpyL+a4OcXdhGB01hpMVh+GtAsUEXQw1W5rT4pFO6fP86fbmbE0nJq/CUvmwAv1rO5TSo+Of51Q6o8uY8fdlyffqcepk9hd+h5l9NJfsq17gUjj/RomDy567SOb5zqnyoDxcljR+ACOGeL/Km9NLvMg80tWVqx+RPziljfDGcH8iR8Y/rNqnJT61sWbhmsHRzd2e4wwu4b93MrL3sBzI5t70nDLvBtS2bAQjhRC8glZsxXc/EnV7XJqT6JMcAiGtHAArZBmlbAWnsW+Mc8ZOWDeBERgNFcuiKPvV0uJc2ZQdvyJUP2PNDDSy1MgOosG+w7GcWP7KZncOCREeAmlcbHJO6XNsAPPnojn1Z6GMRnFW+yjncg1TaYtXJCdCj/wFrFlTCkGD+8z/8D//RP/kHLXFFK1rRFxmt/b4//jsuMGq3bt7yDJsuawOh41MBHN6phrG0QZNJlgHAcLJCd0OAauvGloyZ7jCVjsHle6D5WDMgI3vUDH78gXWMMxv7A9pOT2TU5PNxd2bUWCrF7HgpRAaQzckYOuRSP6ZH9lI68oDEU4X5UDOffdoTEOMlutJVQFCYclh7ujFsXt8eNje2PXMGkDwSmDvcF5A7kTG7uKHhRXfaawKFNmxP2x15BhHA4YnAITrxMIQYnM4fRPswgMTK0E7pDo5pRfAvUsXlS0n+1tCBwWazDTTqC/bK+MPU8jkWGGjAHP1pkXKUfRZV3eWj2qRf6V489i7RVe3p0+dtnPqlZC+WuSofmtc3p2VlnkXvRPa7qXN5vZwLLTijvix0VdvnPjTXaxkPVHxcc+PMy0h1nmaWBpqXX5a+ULeSJbqFk76QrbyUBbTk6XL2lN5sN4Qv3M2XT/JFk1zfnNe8nzHnd/t8G+BL53iJLpDiyphlIq3pyDUJWANI8dABs+rIr0/cWRfZLG46udGjHGCNG1HfjOpmDxtDHZGVz0h5S0WbkeP1Rtg418m//NRffYzN5Kl57NHxcCK5wDXvn5MMyA9QiZixy+xabojdNqdTOwF+kB/ZBpSuL8fVN8BqB33Fq4s8a6cwN7XY1sy+03cS1A6OvbWLN45Orn/F6iPvK1rRFy+t/5bf9u33mC3DSHHxe+lTwAt3qDBPQ3HXm71teYEkd5T+TIsMGcYE44HBBeAwkyaxNhzM/ns2S/AIP0BNRlrACt8GBvynPD7KfmOD97vxYAKGVsBJhomZt6Oj7Hs7l1EqO8RToAAdP8mFgaxZPECg5A4CidNdP0CRupmdQy/uhtnDUvviZKxVxGHpTQtwflweQ6v0Zk6dQR6EHjGMilRi8Yn6wa5CNsyW15EiNsr6I50b5Dwhxx4ep5gNgw05zS4egVFuWBeo8iocfkdFFaj0RVfUh+dEXgauRbqqzFWyK73PW0ZX1fW8ctCzeJ5Xvs+v+uZpy6jXd16mqJL6fLyrZM4pbIu8k5zM9CYf+U61n/riFyVt0oNiXXakOD9x08IhoUBmi5mx393eGnZ3eWgIENUATANr9QJs4tBYr+SNYIXrQmk8NMSH1n1TJ1efiPIDBQZYeX8kYfIgbAN18AABDw5YXpONXXPd4iERIOUZbl97zHSXnxlvL1+iX+u79ER0tr4yZpYrWYBCmLiiW7DJx+7U8XC1SACHmmgriZ5BJFP2iCR8s+onN8EBc9kmgl9pKedZvspjpePp0z/2s6++tvrI+4pW9EVM6/+T7/muexgPlhXZo/bw0QN/65PZMpYSMQrc8XKnzGdmNm0cZciURh53pzzWfgKgMljjblRG+WK9GREMDkubg5cq+WA7M1jkYfj8EWK+87mBwQWw5XuinuU7ORZo1B2rZAPeMEQYOwwo+7wAbbXEYUOqcuKw0z23XW0y5nUhzJpJrGTDgzHmG6jwivQjFrsY08wAjCAJhgRHP3Um3cbVknCJJy1UvGMZp9lTcfhKaHza4gGqA270d4l0UWQRaj7ySvZExMlL+vL88sPXO+d0Zfo2PY/6ctBc5lXx3hVdVe8y/nkcmsefRc/iq7yS18d7ep6+l2mSV/l9PI60SW6fR/miRX58blymtPBMjryiqWznnJ9w+Q65WPRZaK3SmbHGTvgTdLyIdoutEwFrgCg+ZRewxgNEebiolhwNaJBIH+KUx9OkzFgZlNkGtdkv2w2eDO8eMJJt4mXfzKxjQ/w9Ue93zQ0fx4YZwNpSccK0vNKYRaNuL1cqXMfQ7ea/+VyvUU0+AEkudog8lROPako4Ily2ACDAzWWbjMYhh70EYMkHaJGFMMuhYvJTX2baAGTZJ+y4y0VG0kZ3dG3j/H/+6NHxanZtRSv6Iqb17/ruX30Po8X3LHEsTwDCMA51l5knLzGkGGqsTB4s8N4wGUTuXplNY7P/IJB08RTABTBiZiuzXoC1vSf5dqeKSxZACiPLi3j5lh93xew3YXYOQySjbmOTGS6AS8BX9pbwcASATeZJddqy+R926gckDjy+L9mUw5jlO3sypgJsgDkAm59Ec7sE0DB4cjGeACRkEiemNOkRPxyOY8RHIjwZaajy8cvgj2nwJpiSJUsCMisS0Ib+5MW4R0fuwM3d5NoRN3VpnXPOgl8lEl5M+9yo6llGc10+H9TL7OVWfJ7+LHqnfEXL+J+XVmH8uZunLxJx0peXfZZzaXvEq7yTu/zFMr2byhGKn1AXTtSz71ynbLMAtN3gHDZQCcgoB9XMEzdhnOt5qW3J5dpPfs2oee9Xo8rvZ60ALNgPXABQ3XhxPfsKko0A4MgBGKUHJdU6l0dOAFUu5JJf+9tcl1yRJVtuyjPDZtmuu80SOj8yM/NVfRCecqQBtgy4BMh8rculDC4rCVkWPbdNs11DFvzwjPKoT/7F0z/5qdee/BUrt6IVreiLltb+wP/137rgDpSPrrMcyqsp2D+2KTCVDbsxiNyk8wkojBlmCYPBEiPga03gaH2dZdVtg6WTY4xJjAt72g4Pj4bDA54KfSzwdjbs7OwON2/eHra9+VhlZLfPTnKHipE51d338QkvozwdTjFEMj42h6p4Y/1CA8EwbG5zR07lxzJSh6qTfWw8WCC9jmXkzmRUpVftBzs9OhkOnhwNR/vnw8mh2nCRPXiAxQ1m6mTUeZ8Shs6ftdGfjToGVc66YZkhInj+nchGuRBYy61BxP3WOYvQj/eqeMeLEtT3JTP7aLJ5GgexhMS76tjTdqaBJoAu8iDf7VsmsaneohqAFv3KZ8DDX8Yz+VAv81k06tWVha5Kv4reKR/0PNnPkvVu9XleP/Ty5rzvVL+KX8X/PKJeylI8MsoRt9f8Sb9n1dXnEXTcPimpi6byDrWtret+PyNLonzKDrDF+WpOeTjAD+c6QK1mtgw2AB46xw3qLLOBMm7o+EuFY3pkZ4uGSdcV17CvD/1N4CnXMkScPWw8UMW1g/65pnJd4TNrx5YR9sXVLB5gjXq4afXH5Rvw4qEIll15r+RhW+61/k3H6VoFhMWm9e2A3HY55JGVG7fkwUsaunL9Yx+x3dmKQrnIm2Ra7tnFtbWv/vSnH/2sE1e0ohV90dL6L//1X32PjbLsVeNCx3iydIFxYhnUhlAXft7ynf1iZSi4swOgsKTp2bULgTWl+elPntg8PvVrPPb3DgQI94cD+YA8Xlw5LoFubvkVHHX3bKPWjCUGnLQ48mOAAZQOr8vg+z28GLgsr7B/7fxcBpqZNPCcrBaOAaA25p6dxjjXiyXZ7E/bKQ9IcxqG0n8YSmRRJuXi6rco9TRbOVIZW3zaVPGRHE1ZRySgRCAr5dIvlIcnxnzROEMpiYuseV3EK63qw+vTn0fvlA/q6+rdu6W+zPNkVN5VPM8q+27pebLIL/fZUpXtZfRy+/Se+rzLPJWecPH2/HNXNKURSdziSIOhnX6+4WhLlTfk/HodbvpcBpfzmVl8z6r52s/10SSZ4M31SCFSdH0b0NTDUBOYgwE2qK4iykL9tcKycmxKu8bNkmt3AkyL8plZs55N18ywRZ5JQeqkDA8d+GbTNjL785gRN6jD2U41HrnYrZaGLxAYHyAYl9WBzpEue5Yb4wJrUcX90YCnwn/2jc88+jPJWdGKVvTFTOu/9Nu+7B4XPoApd5FyMrQYWx40AKzJlPkuEkMSh7HAQACc2E+yKWt1bTg6OhsOAGj7vLPtcDiQ23uyP+w93h8O99jnprtRlQP7YFs2BNR4PxNGfWubmbDsYfGSp0CjjbyMTwwqJTCeuYPPXhDpdo3ZKQwcT2dxV8tyLaAMHQGUMrpyGFKC6M0TqgZg0h/CqHsfCihPVg9jjMGjbkYZG3FAUtMhZFPf9IsjLU6/Y1qoDxdFXp9HT6NCjG8PxuDxLAS66aCQV8s+02A08UMRu6hj6qpw5CZe/Is0lSneKa13y6hPfx7v86gvXzLmaZVe9LmkP8sVb09znrkrqmN6Vf6c5ufAsnJXpS+j5MfX78hfZfr4s9NLhnP1NxHJdeNXS6Jc055J83Ur8NMAUwE1BNDWAA9dqFyfyLK8SHe+8gKAcm1TM9dDySpA5XcqulzkWaaIJPKZdS8bE7BHlbIZgDWBpQA21cE1pTLcwI1fUhB/9YMFitCNsoApv2aIp0XZPwcg0zWaj7fnOg0AA6DxoBY2a7oRZq+uwZpBmXycbJnTm/3NEih9lZvSOkOsk2/u6Nu4jWvr3/foycHqI+8rWtGXAMnU5e4U48VrLbx/xH8iDxYxeAAWXjpr4yGHoeDJTgDbNTk2+p/ImLBkh8HygwKKAwZZ8pRJHW5sbA5bN3aGzY0tGRLVpfIYGeq3weVJ1Ou82mJj2Jah59ukdjL4xHnogUEAQ8TmWoMydFEYOTamcszQQTHugLkTG2Nm5rzssu5WycDGIOZOWp3RjB0WMDNqMcqebWsyQ61fmt8T9tuG3D2YMomHMNj+c9/2NPFAZKMDfe3+1N06etJGQDWDIAAO2R7IlBeZk6s65nVN6pR+9p5J1Ya+LT09K/2qvHdLn4ucd6v3s2he5vPRvpLxPNnL4vO0OV0+10JTufhXyVmePpUh2y6TXCORBpgyUPNNGDNUXGPcmOScBbx4dskABmDD9QhQ4kEEWRUsFNdek01byON3rFeuCH24AaMcrq6D9MFiGeuOvas68j8SdaCftyIcH/mpeV7dwZKnn4qvGbICVg105UZKtgmbiQ/4MgjLE6mkBURGJz9oVI64KTob3Kkcy7bWQ+7YII86JF+cBpOsQMgeYBP8pKwfzrjxX7362ps/FnkrWtGKvthp/Tt+67fc29LF7XeQKYF9GecyEDWTxdNWGKCaWWMKHnzDQwLsP7t+fUsg77qBGWANoAbf2tO1gW/3AdI2lL8pvt2dm8OtW7eH23wInu+T7ub7pIA1wRMZKAyZyqpejC7753AY/M1m8A1SZMxOTo7k+OoC72M7lT68v0lyLpTLthfuZnE2aeStD9cFLMk/P1V6u0PF2LE8a7CH8VbcM2pyBmr+E58NaYyo7WyLF5GWgS0DRYXjz2gqNlKkJSM1EsdPDnJqFoF+AFiW0Y++ndBWZckpHZbqYp5Jz96fu+JLeKKKV17v+vRn0bzMnCo9g9xl6sv3rqer8pelP8vNy1R8GT1L3/LnMuayakYHKv656/OKrqpbnM1VmfikVXjuireIINdHhfXrfNepOOcq5yk3FnxfmK+nANbgKZDGDBTLhgAaQJoKS050RmRfN8T1UfJJ51qoWWdfq+YnuwGzxl/XicWL4CPMdQPA4mYorxapG7fMAuKo0y8AlyuASRgQxSyaZ9Lw/TRqQFy982182IG65ZdNxeUGta0mCGCN73wzoE3dMKI3e+O8lGpH/a2PlG9wiu2SA7Rhc3maFlnr16/97rffXu1dW9GKvlRIgO1X3Ythwhhwh8hGWQEgGQIMgu8QBdb8HiP59c60DQGw635nGl8kuKZymQnizo9lT9LYm4YBub7OMutWlj/Zt8bToTIuvgOWEQOkxSDmU1MYuPEuWYYNI8a732zcDK4CqiibD8DzrULyZbTaa0LsbMAAevlEzfbWjuKbSb/OEiwzVVvD9s6ONxaTTpsxjBhYG1Vm3NQ7EMazXiMypdkTpb9whPu4k55LzQi7LIEqlIGGKIMSfVKDVBF9EZ2gXof6pWyLy590XqSeZxktS76yjOKVcpW8onn+Mv53K6Posy33LJqXqfi7kTUv8zwf6sNzelZe0WWePs55c8WJIZqXrfjcr/OQ65brlYcO+IKKl0UFSuArwJbZKN2k6VpzMYkgH1H43KwlTkJ49Os45z+ADVfAsa4hL3/KnnhlgGujXR/lAFEBa/X+yJqxEmgUlWx86srNUJWNTPgD2PKyXGa9mAXLjJvsGTef6IoNs4sd42EM2zE5tp54rzArBwXabOME3GwfsctqCvW2uukrOiq2QPrJ4eOss+pouv+jn/rYz/y7tGdFK1rRlwat/f7/8++4wFAdnRwJkPG0FE8fDjIiudvz06DcNRqMnQsgybgI/NzY3DZgkynyrBt3qbyyg89DsVdt0P/1tRte+sStXfCqDzb2R975xZlkyYgJaG1syYjdkNHlKVSZKEAZy6a+W5TxQiGMpY2fACKgiSWK09MDydlXiUPl8aUEHhpgBm1QHi/KFQjVwCAmf5mBWb6Lp2rTiYzgqQzxmQwfn6galKa2HR3ycfvDYX9vzwAVUGlw6AEmd87oLlUaMUjVnX3A1DR4LBL6L/MhB+l0iIHJAQaI+BAPWWCIGfj4aDYgFEKf/X2+v6rjx3KLjDp6oVOeWFUYPdERXzRVDV8LtQB69bqFyGtaXcq7mnrOVo1pUUZySg+o8nu+Xr9lVPlX0TJZ0FXyoGflPYveicxn6Vs8czlXlZnzz8sVXZ3eAkuPWHzKwlcyelX6ejNLxZPcAms7W8NLL74wvPLKSwZt3FBxHXF98dR4nbOIqhszZp08O6Rz3a/QaBVxVXh/Ged3q29hC0PdSDkvDvzp4kpzisoW8JlAW7ZueBlWTHkYKjdvBkxKxGZZvsGSSELT1syioZNBp2shn4qln/iyF1ZR2YaaVcMPwMLpGlQYfupne0fNpmFT93nCnmVY2VUe2KL52ByXV9uxN7Y9+A0Y0pe69r/7n/2zf/ED1mdFK1rRlwSt/8rv/KX3uDM0ADoTkpHRwX549kvGIQYNh3HKgwKANXye9gSEZYPtiWfiDBiwVwILtlv4WCMlA4oAQnnR7rEMncCUmGVfZMgAD9w9Ky7js46xS0kDJpYgcqdLCsZKjociBPKuXZPwNZYwBRKZPUM3nlyVQTOffF6RwVOp/ij8xuZwo82wkZ73wGHkJBpSAAPIjAADBzrSrhho1WXDjB5xDKQBa3HvhsY6kaV/IKvFWq5+LTN8qTvHBn1rYMuAyYDaBi0TQiZnvca6INL12/Tt9V5sQx9+B0TZckWt3gWxpiTM0xfrh9IHz6LLZRZpyl6UNW/38+S8E3qWjHdSR8/T8z6v3JxKzjJZPSV54eQQFe9Upi9e4el8C3l2SwQY4foBqPENUcAbM0iU4ybQM+qNN+ez9Gznda8zNAIhEcmVXzdHBZ7sAFANSAHQoE5t18l1lOuZhwTqAYNc11xPua6y/QI/4BE7gKSAtZSfZgp5/ZDrEwsgzKsCNzK7f2NLN4tbN/xt05pNA9CyV9f7zRRmZs31yeWBjMzwBWCmPkBhZtTa7J8cHcKfqXnnTy8+/sEP/szve/VV7wdZ0YpW9CVCa//LP/BbZA1lEIZzGQBmomRobCxkmGQgvL8DICbghaHY3N6R4dnRXdyGyqwNfFB9/+BgOD0+GfhI8/BUxkp8F8Jip0dnw9mxjOGpks9kTSQD24sBYuM/T4bu3Nwabt7ZHnZubclo5U7TfEyMAfBUN+AOQHnG3bsK8nkaXgciFVTdoXQ7lJHalz4nMnYCX8O6QGReL3LGu+LOnqpNAWzXLqTbeWbXnvJ6D94ht8a+OMnVL3vbaC+DiiyzjDIfqefj9Af2AaYZpGpQucq/TJSrPMJ2jimuckWkwjaJabwabBgIMfrsC9re3rZhZ8AANKMjy9I27vShZFquw6HRuFfIFeG1dJ8NjUo/1+0APyJ4R66R+naP5Zp/FaXIVK4ofTwRsittykqgZODPqyqVFtOTGP4pY17nVfRO+Z5FvYxnnS/L/Dk/6XMeCL7FflvOk3iOcWQXH7+pK+HwVHhOyAHEkAco4XNUzK69772vDLdu8c7FDZ+rfudju5aYAS+QR1XUDxhhdsoASDLdDgCdzn2HxYcOATKqU3zc1OW8j15iF8hiWTU3d26XHPzwwNuDLm+DUDrXU17onXeuZa9o+qjKAKJ4yIBXIbEUyg0ocmoZmCdj671z1MuNpUGf8jPjxnWRaxxFo5vCrW9VhX5kP6XXnvppf/9g2N87VJ/xnkjaB1ClAPzy27WeJGz58Lt+7hOv/8fEVrSiFX3p0PpXf/MH73FXKpMkg8KDAgFrGKXcgcoQygbn0zBtNkpICbPhR9hP+NbnoQ0xT5LK/PjpTwnwbBovrD2WoQHQkeaZK8nyR85919l8GzgZNJXnadRTAcEjlicf7Q2PHz0eHj18PPr7e/vDyVFbpuXhg9M8gEAdPPzA0sGeDByvEznA0B0cKQ8DyxcXZGD3j5y+7y8vMNsnQKpy6MadNPtHuNtl4IBGQ91cKAbTxtbhuMQnqngNJPP8IvoNClf4JtlF5JbjTj4Dgmcn5Ee/DKrhQarKj3WmlpYacj14U1p4kjZR6qyynQSTYx1/hRa5FmliX+SqvioqPSbfnii6OzQlLtCUHz+UCGlXlfuFonn9xMtVfE5Xpc37rc7fuazn+Qrl116lTbJHtiVUOnBuAlr84tzdbQM43wQKnAGQmOnKPlXAjK77EYy1M0tyAEF+qlK8yKU8fJ5dakr4nJfdwYeH6sUmviZbzvVIn7EurnHPnmUmK9dRZCYv+di64iO95zeQs5oBcpA/Pq+bqXrQwku84vU7Jlu49uWN/UmY/+aPydKVYC2P+ol42VvaV203kFTVpNW1f/707I3r69v/1qNHj1i+WNGKVvQlRGu/7d/+zRdc/34Z7QZT+TFwXraQoWDGDGPGJ55wMGOeMCYYCN9pnuouuYE1ZtYuTmVk2D8GEFKYlU+Zv2Frc0dOxlvAj82xyvFeNvaePV0TMLzIXfKZgBd74QB7p3x/tN3JnvK06rnuTGXMmGG7sX192NrRwLAl+dc1AKyz0TdLLvsNlBmMCXAyw8YeNr9KRA3gywonR+x5w4grb2Nr2PZLfDOwFNUyI4MMd9JezhUQzcwA1hMuftJPMaZT+SLziiZjyz22AyQ67NmwpCKN5Ea5I1ePO0w6A0mWV+JIy/ufsokafRGd2YESZKktFEIqZdGr0kh0jRaQcGgqXWnlV1lzEKly+XeCff2YdyxQAWU1hvItrTEXW/KKpkjxuV/H8qRP8osWZSxSHaeiefk+n/Ay+T0Vf/nL+J9VB7RMxjKeedrz5Pa0mJdwJeEnH0fdTh79UPo9s2Xc/F3zjdgLd28PL7/84nD79k0DGfLG89MgA8e1L182hLRqC0+rk0YZrnleVeGX8OrcB7ix36seFsAVcKLd1O9tFc25KwhLznwpFV3QCVnwIN8PTKk+buJ8DZlfOqqM7Z5sDE+55kGrzGrf2MxDBHzhgZk29K7Zw9iGgMkLGSDS0ZN24bC/9G2+BeoSroNvKR/ohvPJE9186gYWm0w+fQ0P4hNXXfo7P7/4g2+++fb/idwVrWhFX1rkPWyANF5ombs/mxkbIJZE/USljBdgDWPH8gP7yfL+MgCSeGxMs1kXA8dslRhlMAWs1gWqBNB2traHmzu7w+72ju8+uRtlGYMl1b39/eHRw0eeQXv88PHw6P6j4cn9x8Peoz1/HYEZMn9Chne7tSValiP8+pHh3EaQJ0XRA4MH39GBjOn+sUEZn8riVR9rAmeANVldL7eeAAhPeF2JgCMv9JXOADE/8eVBhX1zvGZkuqu3YVT5anuRja/0KNBWbk59GiHzOULhijtnCW8CGGn0yGxalnFqIKKMdbRrBVy2Bq4mtzlzOFi1Jj5RYGTKLfpQz2o+XOOB7MuN/A47yWlJbcSmR9Plfk0J4r1LGrQYbgHRvN5etlKaP9FVMouelw+R/qy8nuZxjltPfbyXe5Wc4pnnQ33enGcxjj/FvYQ36kF6+eELTfHISqrtSrsJ1CkqObrGGuIwt3nlqnwVFOX6Sr3keYaKmSrZDsIGO0rPzBlLmQCl5hZmx8Rn2xa+mi1buKbtAFThYaYdPtqTbwxHb9tFMTpu8BTgxWza5o3NBihjK2lKyXX/EdZNl8N1HnLNSjf46aPcYOVmGDB5egIwxN6xjxibG13HZVBRyZNdenh8cva9xzy6uqIVrehLjtZ/1Xd9rV/roX8ZGAwKBgGjgi0ByLE0yD6OpwZpOB4WqLti+DFM3tjPUiKGToaE8JYM2CbvYfOrP9ZsdA72D4Ynj1nafCT3cHj0SOBMcT5dxV6NQ4Gz40OWMHmIQaBI4C8ABXWREsOGqQKo+WPwGhAw0v4ygtLh9wyhyvqda7pxlgk2eAR8bl7ftGEG3PFUKbOIGMCUZdZQxhFQehpgaqPrfpl8DLWNpPWirxgQGihSX9IHFpgfl2kBe6SOjg40lV80xUeWRmWkIcqTX8s91k9Z1lcuemVwKjdRpaW2xbxZvPEUVRi/T5+ThiCr2vPN6zGlOQtUfL2/oJLjSRj7WFQ8U36V6wovhCfqZRb1aX3enA+6im/Ou6zsu6F5PZ+rvGcTstOHqWexPybnJBP2xMuYdsQBItwUZTbMs0m+uDl2eC3gsrmWvKQp51kofP0Z9AGW2rkNwPJMc5tx9iZ+AaiyB1ABIRygpwBXga5WberQtcL1QhujZ2bwahaPOsmDqv4AxQYkraMyccoPf1GL+3qkDqckjLvIw0+ZwTv1E6LMsnETiq7kqWfEH0CZm7SUVdafevvt+6uPvK9oRV+itP4rv+tr7mFYZQXkGOAxCm2QbyAEYjnST2raYngINl+sUgzdht9/pjtUGRSMJXFMLAaP2awnj58MDwXUHj54IPdwePzoiV9JwcfM/aSplxdUh4yVNxzrn9rbvbiqzX6QfE4my7cANt5tdKMZ6fp6ArNlnjlrS7I8WHDdL/Bl39ymeTDAHi9Y9uWOlXapTX5RsAoxw2bAVne1jRhYiJPiAYeira/snEC48YvR/E2GW1OZ5Tu194so0+qeZfUyyawn2lxC6RwrdLdGNuyTTkXESZrUgWeRqY8v5Ck4511KUqjnurLMkvTiXfQv8039UJR2TOWSNpWdZPR8y6jPm+S9uzLL3Duh5/FV/tz//FLJnsJ9Wu9Ij++zMFstcA0I6UD5nDQQMlDiHIY/x9BBCaAdE1ib+gsewIztBOe20r2EKcDEVosCai4n3oCzyRXoCgALYEMm4tHPM2vtWqn6SlfPDKp9XGMBS9jIadbOdeqv6oImOY41NwHCSse2AdaqPDP/fFGB5dBD9gDbJoqZG0uVpTxP6QPelEA9ZxvXz/+1R48O9pC4ohWt6EuP1n/5d3z5PZtJ2xWshy3IaCQNXgRceDABw4Bh3NzcMnAinz+o7oYxkuxnO5dBZUP/3pMnnk0DqDGLxvuXvO+DpUhmwDzL1Qx1qvbKmOUonXzuyOHFeHrTsTcUx7EfBGTnd7phrOXQxXenqgtjx4MGXqa1sUs5llWZyWMzL02jA0inOaophhqF0KP+Whge+gffcZHzCCrNcdVDlpPMEr5x8Ck3UvVkhco1cjDxvjiyXK/yPGB4sIlBj06tXvFRumpJaoE50kPWrdGysOXAbz9hxaa4B60+Xy4Fx/icKmX0G89VPrRMTk/kL5YrB5HXQpf4FqnPm/P24Z76ePE9y/U0jz+L5jLm/juhOe9V8T49pxQ/OYuU23z4WoBzS1iCh5h44IAXU/vTdwI3i9TaoFA9XIAMUpJKekBTnc8Ap5qlq/M7536rXEne3iBQdnYmO8OG/RYPWJOTbelBFYAry61yALDmfD2hB9etHGCQJ0jTjtSHDpGF4nIWG3vAjWfqa21rf4C2lFes6lBZOODHfh2ztYP3WiocYEldyKZP0i8VV8E/+4lPvvHnW2xFK1rRlyCt/7Lv+IgAG9P8itlhQOzZgJ76kyvHZsZQ+csAW7xOQoBNd4SQbRU/sh7MjrG3jM35LHU+fPhwuP/2A8+mAZwMvMBOXqKIw7JjcH23Wr71CBhBPMbOj81vXs+7i+QzsyZTqPIXSuMJrfbSSxld9qDxGg6MHk+H0rg8AYpRZi9evszgb51SAfVJfvpACfIvjLQySIwDhv6sn405+qFg8q0p5SPEeluE0+SJH1CIX26RihHemePP4d5XwGVSCYYfv/SLavxYxUbwk5QEwC2UX/kVH+VPNM+bx6l3WV75Y3q5oi69Uvtyvd/TsrQi8soVpT8qPuX1fBWep/W0LK/S5vGiPr93ldfTsvgy11PFe39yxJ28lKpM0VVxfJ9PC1S88cdsnficW4C1bdkM7MbWJt+/bTNTzTms8wZidh8BSFKywnHeO8ZsOEzKNegiDZ90lcH5GpUdYgYOoOZXAgnsMBtngMcSLDyN39Jcf0AaM3WepffeN1YLsh0E/eqa4rNP3LSy/QAdkUdd1DkBqNKHG87oWICr+pLw3MGflQH20Qaw1af+Wtd0vPQB6ZGrYr99b2/vLQtf0YpW9CVJa7/jD/1GXe65Q/WAy8wRBqHNrAF6MHZbW7vD7u7tYXvnpozwtgzQhV+tkSc4j2VUToYLlkxVrpZAD5/k1RlPHh4MJ4dng+5NZQSv697yuux5PuBed5428PWk6nVxYDjRxwYOncgTKNvabGANcMVrRY6UdT7s7G7Z8bF42gBAfPDg0XCwrzvUo6cD3zPdusHAwT6XDRnCY78i5JCHE44yy6bhI/2gOsE+rlqqoR956ILRBhTyokvS6RsGhH6JpoCTTXOaRrTRlG+SDOTAUs4VOwBRd/IjqKcpjt4ZcLI0lKfoMpgwcOF7FsD/kRdIaY1KG+tfvo+LyPq1cFHx9dSn9WXLJ9exJtth8q8o18tbVl9RXwaCd87fsjoe/zr8udC8bmixH6quxXRoXraXsYyW5S/WdZUcjl/8ojnLvAzxZbIBCsiZ2IsnPnzJ452Bw7C7s+0X596+tTvc3OVrB9fNGr4ISTh7ZNkbi3xL0zVPXmbG8vAPM7gGSYAgndN+JZH0zLkfoEVZeOr893XJn8rXzHzZO65nL4PqeiEcGxgbwCwY9SPLmiqJugBxpHPN8/3kg4MD+/CQ7ydUkeNGqBnoIv6URQ9aSEb6oGTHCyA9aWDzCNAm34AQOXYBpQarlLm49gNv3X/w3ZGwohWt6EuV1r7v3m+2vcBUlCHDiABo8tj6kQ3EzZt3ZXRfHDY3d2UYb3hfGK/M8IsjxXN0uD8cHewNZwJQGFF/f1TG5liAaf/JkUDT+bDOp6rk8NcuNnzX6fcs2fDIwAuEMUu2tZMXw/KOtiyjsPwqI4hRNlgSOLkO3OCx9wMZw9PpbeKbN9SUNT8Cv7fHC31lbM8BgDf8LVP2urGnBiN7/+37AnZ7w571A2xyGzvY2MagYz4xuNPgwlJjbW7GcEMY7ny5IeWhlBQxvolq8IufwQMeG2w5L/uosIsXb8lqgaYCxRuNlVmW97VIJwNK9RX6UwaDz4xjLQm5iPJMYmgaObqo50SlZ/UDBM+cr6fi7ctAFbO8Fu5pzg89qx5oXmaZ/hNVG+2NeZfLtMAlLZ8lO1Sy5rLn6XP/KnpW/lUyi6b4Yv4ykfOyc9l1/izKCA9EOo6rkz2mfOnghbt3BNputpfn5nuilBsBCMDKe0Z5RYcMi8Cb5fOPPG40FPFye7NPABa+0MLeV85rCLmALstvs2l1E4UNqRk076/lhrABNAAbPLnm5ZqMuibcYgVJkwJOR3Zm8Q+HJ0+e2J6gE5rm+8Vcf7Ehbopd2oVj9cIPbrU+cDpt9FJp+Ek/MzgDtKpvOtDmGzHbTjFeG77jwYO9v+eCK1rRir5kae3fuPebdB/LDI0tkixFNuP7ZbgySBgVDNrW1q1hW+6awNaFZ8fEV6/CkDE5OuI9QY9kxHhXEA8OyJicyagJ1B3uZZZrEEhjdm1jbVMy5beHFKiW2TW/XuSGAIfAl5c3BYzyeSiVY4nCPkYbg4dxl9xTAUoBt82tvLSSmS+M3vGJwOQROqhx0tfvYROQyRNkazb0T57w2hD2ueW9b2fSlTbz8ANPiBpMyjhKAF1lAIUR9hNh0stgUsbZg4dnGRv4FB99WmVCSXEaf4BBGX+YDdZwNtkTuSyHJTHLbUHRxOmoj13061/4ySBj4057pFvuyhnEXHSUTV3o1RJczgNUoxpocD31PMtozg+RkgHKAYQQGmlZmWfVU/x9ubnuRcvkkJ/kZXn+dbhokoFPnxDueei7edmk9XUs0/sqeic80DK+KW2xvik9OiU65S3rw8u+PRNh0nHYkxvX1w3SXnzhznD79q02w8b7yQAjOt+5sWvnJM5PoNvpHOW6kxx0qKVTrhf2hiLf+7wE2LhRArhQBn7Of5PsWMoErPFONV+3gDZdF36iuuXT/syq40hHRtoBVpSHONfvHhEv9dW2C77ccCDgxo0R9oLrjnoKEMJPt1oebTboynUIUaY+65cUikQvIBy+0/THDRlZ2F3arWv7733iU5/+DjOsaEUr+pKmtd/5h79TNrDdmSohH3IHgAl4nZ0amPAaDGbFhovrAjRrMpIK+oW6Wbbk/W0np4e6y3wkIHSgcgJ6Mrwl7/jgzIDt/FwGT6ANWTeubw07WzvDrtwmL5r0lw4wmDJR2DgAJA8XYPRs/Nq7jZTHUu3R0YFAyNFwfnEiHj5zJZkCeQA7ANs5n5+Sy2s70DF32DdktG8IFGJBvawg/Vje5UsILOPyFYVHDx76idZDPrklIwx5tk3W1H2lCgGGPHyxubVlQwzQ87uSDHLzEuH6wwp7kqAjA08b5VCBNmS5gIl8SSg+Rg28lj8W72QzqNBPGPYCbejDAAFwY0D0k62tUAYnlWuyi6izHIRe5Spe1LfjnRDthHoZEtICs/RGV9WxTJ+elunZt+mzI/qlBUXP0vdy3mI73qkO74TvKp4pPX7FF/knfZfJmadNMuyNcYAYhE1gNu3OnZvDiy/eGW7dvDls72z5tT8+Hw3QstQJ+Crwxjma7wafe64J+5LzGKCna1r14LI3LLNyDbiMIA/iOqhZNQO1Tb4bHMDmGXSYmix053jZvrTjZhAlfQBXPKAQmq4HVhG4Ccon4fIhe1Yb0Au+Amt2lJGbZGamDJvCfltmEFmNoA2klz65qWuAUzeHvOcNm0O/ojv26/D45Lt//Cd+cvWR9xWt6H8AJMD2G/KlAxkW2QABjuydYEM+hmNne3vY2dyRgdgYnp5ek2G6GI4PZVR4Ca1fs4FhAsQdDE/27w/HR/syJMcq+1TGkrtBgSdhHr7fecEM29p14TAZznWWKLeHbb58IAN0/TryMJ4xvicy2mcyXhhUf8R9g/1vALY1GcoTgcMn0vNQGObMS6S7N7f9bVIedb+4YJ8Le7jaLKAcm835Y//aVlvSZAOxBwOBOTAM733Lk617Bm5H7XUj1IdxBoxhJNUatVuAjY3UfM9TejFQkX8sw83SBWMjpj2AKLNjuCIDQLlwTYCNgjX4kZcBYuJD7pjbkiqBYqTZ2Kte+t/LO8nNYMEgyRcl1OD0SP4ay0iRURWESq/en/NcRcVHmapmaqeok7OQ3uh5ukDLys2pl/NO+OdU5eNltgfqZV2la2gxbxnNZV2l57L0SisdKj7xzuMTJYnzz9ExnvAy/sqz5/gywPbCCwC2XT94wHnvvWd1LgJQfJ0TD6AxYJPP5cHNkUGWHJKpC1dASzHLKJdN+O16N2jLjYu3UsgHPMmKWAg2KtcD1wLXZIGs9Dl5XO/+sLviyIORvqUu7NToxIP+0UnUjlu2U0Q3ZOWJe0AdLxVe96oA1x8ysBsFYhHDIUQfZsz5bvDO9s6ws8MNLisUfon5T/21v/G3v87CVrSiFX3JkwDbr8cE2jhgVPgqwCmPwZ/xrb/1YXdn1zNhw9ON4fyEj70LsB1hGAECOEwdH1rfGx4/fns4PNqT0TmSoRlsWGoP2vq1GzK8W/ZlRl0W+bh8YQHjhtHKE6b7+7prFVgCPEo7g6u6a2XJdX9fgO30UOXOZfQ2hjt3b/lj02trApZPMYAAKJ5yVXu81BlDifFnf9yuBhDu+m0AeU2JjXlAK0u5mX07M2Db26Ntj8e9KhhyDD+gb3OLT21FN5ZE+QC7l0ZVF7NWBpkY+mbHJ3tOvznkX7GKBePeGEzkdcAJJryZjCpTPsnkAQjprzzR1gYh391noITaXMM4w7ZY/1THVXVBlfdOqUou1PUuZFBumR49PUu/eVveLc3lLZNzub/sXaJ3ImsZLeO7quykA/6ycv5tYfqWUK///LycqNI5nQgHsGVJdFOAjSXRF1647WuTPaRc595uwEyvCmV/GgBsAl2AF0AO19iGzl8+Y5elQM5huKWbwnlRdFzyAt4ATtgw60IB5XmmHh4AVIEo18nyax5c4Po3uJOzvKbLkfRFrvfQwScfwg5AXkaVw85FF6plyTZPenqbBTdzfp3RieuFD/sBEMN2QNX2AMW8sJv6mBnc3eWhDdliA7YtpW2o4ovv+3P/+V/50y68ohWt6Eue1r/pOz98DwNbSxIxuDImnoIHjGzKLqx78/7xocCPQBCza9d4ES2frBLgArRRFoADMbOzubkp47I7bMvAbOvOkJkoHOksA2DUMFxnZ8xe8dLcIwHBLC34/WkAtkOlH/HqDYyqdJQhPmuzWEcH+9LpWGlnhhx8/oovGfAJqjM+53IosHUg2UeniguwYTiPjj2L5hfzsllXgwx5vI/tiGUNXlAJQFSW7+xZQmlgjCXQMubepOwBzZbZbfZg4AEjg1sGohhcOIsqRvpECrPeSmieTokxrc+beBfLQKm7iGx4rBd/LQtd6q+oDxf19czrLP9zomUySCt3BdGe59Fcv8+Hvs+T8W7q+Gz1W8Z3ddlny5yK1Tk4l3V1+ZHN59ZEJJPnTf5yuXEpEMSrKpiZ0rWIzaGsbEGun/jwer8Z16DsDNefb/x0Ldpv12L2pHKdtmsTYKa6uPy4QWO5lGu6ABOfwmPfG6/N8N43Oetg20fdTfvWGHQ5J1H6oBOyDc5kA1I/DzptGozWLNiWH5jabHtmYz8oazApOwsBNrGxft2J3M6O7CM3f+zbVXt8s9XqozxyqG9tnZ7lxuvsja2d/d/14z/+aozuila0oi95Wvs3/vCvE7bgjpQZKM9lDRvrAltbN20o+Uj60cGpn/Q83D9RPpvtZVw2d4etG8xoMePFMip7OPYlQzxrT2VgZZC2Ymi52y4j6M2yPF2K8Tw8EUA7Hs7Yv6H68xkqGTV/21N3vwJV2Erv4WDfhkANL+RliZL6nj4VWFu/kKG74X0yN2/eNJg8kc6HAmuHAmvMSmmoMOjLXSvLDLlrtUwRbVfN3lfGR+WRs7t70wYYo0s6wxF8firs0RPPuAHyGHwwqhhuwI6NsgeJ2V42GV/6wLNt8uPokjYyOMpPUpzqnyorUlvsVZFKb1SzG62g88vwZ/m11SYBI9iRp9xpho2/Lr/qmPtjedE8bV52TpaPnyiMbvlV/D25bOeK5mXp+yLndfmE+rJFz9J3Tj3vs/Kjp1McV0rzQ++mzqtoznt1HL/CvX59fijvSHSo/SeveMfWtHhAV52DIkV0WXg2mydFd3e3/YoPrpV+SZTyPkdzVFJUf/ABhNi3BXCrJzeTu9hnpPf97etUN3o8CMDn7vypOwMzTwOa18APwAWgRLZLAzABYYBEgCHXvYCfylhP6mkAqgeP6MoMIDei3iKicp5UVxlsjrdZ7O0Nj/hWsuwG+lX7bt7MysC2+oayPHjhWf0ne7Y1sVk8cRtw6tly9ZfSfv/f/fs//sej9YpWtKL/IdD6N3zH++9hONk3Itwmo8ALLmVgd24ZmLFEurfHo+sHw8H+kYwWT4zqTnJnZ9jZ3fVGf15Ee31T6dubwzaG+ebusCMjvSUjxDvTMLYqKCPDHWb2fGC0qLOWRpQpdTC8ABrMd4wgZQF9GCuMqsvIMSNIHAPG56YAV8wGsn/NDxEItJ1Jd+T4qwzmdg3YfEYYDy4sufoFu9x5C2Rx5w+482tJpGPtR8PAIscflbax5o4+Rh3DbbFuA35bamnxVnUMPhG30Skti1/Sqco/HYnHgxEO2f6VI51w0p9LKpiinfAWjFaTHOobdRel/vh9uGjOX9TzkE8MruIkbrdMZvOLKm6/+ORXfM7//2/vXUNtW9LzvLHWXGvOdV/7XFotX2R0syRbsiVZ6kQWsYkv2PkREZPYMUYoQiQKCNvIQhijQMgOIRCDA/mhXH4EEgwOBAxRiGMU0276tC5xu+O4JStth1hWti21jtQ65+y91/2e93m/+saoWWvMtfbuS/6c8c5Vs6q++uqrGmPNWeOddQXY620WP/Wchh/R3s4YlupFvsqlrMVyGrqOLiFkIwnCmP4Xi6hrXd6y8aH+mRbxIU+J2F/yIq8j+gyEgPf+cxbfj/j+0lvGjwc4HcnxmWHagAiTSAgv/lIePWf8sGJBUa7yHKZG5L21LRmlR43vneed8QPN32G1N3yn+x60QtgKMaOXK6c0YDOIWJKwUoac4/remphJN77/5CvDoFRcoObZWxgVY+g0fsTl3OBYmECbEr10XhCl+4Ruto20RXHY+2CLH9YxknH1/PT8+Id+4zdeTIe8T5jwIcLav/WXf5/bAybnb8zm3d7uGyJrh93O9r5IzXr3/nvPu9/6wvvdBx+8FKm57A72D7uPfOSj3RtP3uj29w/ciEGiaG1i2AOrkCEm4qrhuWb4ATJ00XGgO0OaPpbKvWgiEWpoTc704hB2D2mqofJhx2p0IVX0iEEK6YU7PTlW2pl72iiLrQO2thaqy55PYLgVYYOs0RtIDx4LFmgUPRRDo22nC1Ze7NIzQD359V0oTdRH10LDzDyT3b0997pBUBnuQM5No6eP1bSch3qsevHL2FsTqG48NCjTBami8eL+ROMePVrxsOHe4fEgyzCpgAcGDlkMs9J2h0b2XPqeC8hrB+Khhm+v+EVW3vFTL/PVPVQg65F6IHXxa3miTl8CdkqQcI9Kjl/nSnnK8O1k2/bbMlYAO/21+i3yPZa7vr72WuvrzHDq4IeINIskCz/j40ib9l4BQ9lDOfy/IlzXMXx7QgaG+vV+X4cS6n3Zxq9ACh9P6yoAaeFTy+kG9K7x/dnTDzl+fPHZsuPHkEC7EUQuCAlkhe9lTKugZ45pFdv+HnNN5IXYtM5kxg47sYoyN43GBfm5dXnuvZNjYQQ9W9Tbn3nZp03j+rgmX4/ycMVxP6Nt8Jw4kbX4PodeEEZ0uUvDd4J2zL1maieOjmm/LqRHr9nMbZbrUH6QUn/aU/9YVDjqw/ciyocAq/z/7O//w3/8EzY+YcKEDw1m3/ixJ09NmtTwbGwwn2JPJIhVoTM1GrcdZ9lxNArpTHZ98saT7s23RNYO9j3csbYB0bjuONNTKnSO2an56679a1e/GNUAeRI/vU606jRChUhteqk6DScTaVnJNXdZNHk0ipv6Zc18EIYM8jgqGjiGKnkYMHeERQPkVQYRLxq9aKw9xEtj5yGEaEZpKOMBRD0kkE9j6Pkicgw7+ixUGnvmuYhceghHcTf4xaaHP1R//0JWPT2so8bUJrCviniYSHGKyYaespBIm8Id4z2PTKKeCWz5gaAArzotETqR92Es62SesPy4DdehuBpca+IxG8A20s+wU4pfZA4WH9Qyl5OuYAgFevuVDrhXZklv8ydqOzj/D6t46tQY4ugQL7EqDOrwfUTiwzo1lhWjrLQx1LXV48s66FbXlHrkLX54lS283hWZ4E+EPhfoeT4r33F9h+mZdy+bvqcmPGv6DvEd35BMenyHAN8zvqdRVvneyAG+f/V8W7vyfY15aJQe/6doX2I7jDkue+lK2+FFUQy5lh62WDwQvq+J768cHAy7tCeQMghhnLSgNkJtA/s2ssE4PfUMw7IwiXm4DIUi85YfImleRJU/RMv3xm2dwtEbSM/a0KtP753rXeoYbn4+393+c8+eff7YBiZMmPChwdq/9iNfezcTSdpe7KkR21ejetjN1hZqYES2LvmVHMMEkCp6l/jFC1HjVyqNl88M1a9GGiev6FSjRuNHgwdpc+NqoiNbNOIU6lchLyZI8kSymLfGqk7mteH4pcvJBds09iqTYYOY4yYixdw3hjD55UzjiZzVnW74GA6BLKqlLXyCH8k0kvHrmwLv4perqhD1IRy1Iw8NtG1Tb8lNHkUU59wH7sEuw8IspGCFKQ+TOzfabKLJatKjly98DVEWv4wZDtLDwGw2yrCPpzAE0gSv1Nf1cv30EJFPuolgKlSIeg8wsWz0UqfWJeQyig/qfHW4zo/LNPwMp05iLH+NlC3pFR8gJc1lKmz9zCM/050//QZLtms7CfLhReweUrf1Qdoe89Fryx7DmE6IBnkbvw/yxfWnvTAV/6vww07qDOWSRjxi4aPIH6/wLe3zBOp4hvOzB4niP8SEenrXDg4PuoODA5EPfpCRoeTBOR69U3znmP9Jz5h76ZSWiwpoV3DuAVNC/JghK99ryJrK1os02iw798oxTSJ+PLJgiR+Q7rWXLc85U1sWRDDaqfgeRn1wJmgiUeTPqQ5xvfEZNGG0fYikftwVO6mTCKIZPXDUCTIbZDHIaEAkV3WCXPJDlNEDz4/tFyWt/7c/9b/+nR92ZMKECR8qzL7hu588ZQ7F5nxHv3S31SBsquHp9Msw9hyj0aChffPNN+SeuKeLUwmubpj7ddodnx53xydHHhLEcUwVw4L+BWqyFiQJAmS6JpISDW00um7Q1LC5YaSxLsMB2KDHil/CsU9b9Gb5VzO9WvxKL5vh8qsYO1mWhyWxx95O+Wvcwxo0lTR8McwKEcpGO/x4KGC37w2TejTYQ928R5zKCJvRi8CDKB8qfgCQkYZddcJIf61+z3A0+MBte4V4IFXOumlnGWMykPLWTxBDln4LpxWXGJOBNl6jzsO9SVkiw/csVDfFOsVGEQz6dXgF+jJa3ZT7fRl1ntp/DGP6hFtXo44TrJMjvqyfCFvL6RkM2fA9a21k3kxLl2klQHIfb/9/9/QFExo+2ZL5+8o8MX0/cHxvlVD05eSj7/ahkJz8t/O9SyJWO77n5evc28Fn+gP1g+BFz1T0rm2o/CRF2MMFmaKsKM+2HQ4nY6XHXPlwkmU7gOPHqVeesmK9/MDMeWcmbW7z8nriext1i/vhIVnVDT/mwtFjH71/yHKOMNt50ObSDnskYrb1Z3/xc5973xczYcKEDxXWvu8vfssdBGVzc1eEZUtN31xizvnU+2zTc9WeHD5xAwIxoVv/CIJ2LIJGzxq/WOnVEomhIaRBziFKepVot+Oop/zlKbJEwb1TY1YategdY56bGtXru25T+dlc1wSIX9u0o5lPYX5pB2FbM0GMBQQMRcipnvxSxyZz1nIZPnl4SLAdCTK7sjUJdaMeJnvlYZFDuW7Qy0NIRjwkSo8bPQjsNXVwwJ5usW0JDfbp6Un38sXL7v333+9OjzlnkAcCWfVQseMu8MteD4ty/b5ZBg8gPGpVwkLoDMh4/bBMtLotMo+LqeJjNgmPycfKaGV9OY2fSP0+X8YdHGyRLx3IFOs5kPdwOV+iL7+4WqPP5/cBdV3rcA3ytuXVupnWl1/8sXw16rQ6zxju20y9vF/hZ/7UI1qy3kPq8tnEXlpM3Lc1OBMVPuwCP7bY1if3ESOeP9aiThCb0jumvHqL/4/i3naDNkU/pPIHG2HXWar+0WWSVj4b5JQP+aFnzT+e9F3jh5XJlX5MMt80zkeO3ju+/zE8W/KqrRnIUzn3VNfCD7UgZzi1LyJo3leNH5dqI6i7y3Vela32gR/CKcNBAGnLqLPLIWxSGPcZn3YhbTCvDdJJmHqoGj/11//G/zgd8j5hwocUs9/7vb/tKSs/b28YNoj5X4DeJsiIN7zcXrjBYE7X0fFR98Hz593zFy+8RN1n6F3HweKABsnDEGqUGP7DHnsexQaSELKbIHgetmS+Br1VkD2523Bqf93r5X2YVA963rw32ykrVU+CJMomja4ba5V5pzw8Vmicw4lo6UUYubcZWUQjzKqw3IjXDbby09ijR+Ocy/h5uRXVX7BMdKJx5XpprE0wVT8ePNjhgRS9CfrlrLojxxYcIiJSAABnVElEQVQkkF4ETPGWDy3f7bjlBul++OAcTulqoNuit1FcC8vxI3pPJ+O1X+v44SqkvNZLPJSWGE0f0U+9WpZIyVg6cf9/8av0+1buY8xWjbwHYOx+pH6db1X4IdR2xvKM22zLr/PW8vBb18sdKLpy3MtMW4U+v15575H4eyByE9+b0lttIhUby/pHnb5X/Q8n91LFFh9BzMp3hu+o9LIXy71z0ud7qWgv40cSbYznjzG37OzUP+iIB9HKkQB67SCZ0W1HWUGY1E7IN9kqZfNdXf7+R50Bw5v8YPOek1uxHxtzbHOvNeYAe5hTOugx3YO2gnyQM8ozQSs99b5vat/cEvHxur39gV/8pX/8eRc2YcKEDx3W/tSPfofaKeZfqUW4Y2hPDc6CI1BYVLDrhoXGg0bQPVgiSyciTgx9uufs5pqW2A1L/8twRi8dqzrpNVPDxqrQMp/MTTn6CszW6flCyHwXEZ4ZRG29W2yoIVvfkgVWd6554YP3JVK5rFSlLpTD8MG2GkEaumiwZUfPE/wrkUg/BOR4SLB8n2Ow6DXkVzfz3ZgAzIHv3kxXjT/1c+PoKjriMA10PhDsq3wTQTkuyBOrtxbdjsjtwf5et7+/71MUaPh5ODCn7b3fek8E99h1oscPkkx6zmfL8rDXP/CK77TKT/mXA34oEBgpo61HInVArbeqnm1+gM4q+ZgPlsry++DXWJXH70pzKn4dHqlLi7q+ziuXIJzp/cNdqHVALW/TQMrqtL7+8h9KT9xP4x4gDxnpEY46oFPbqMvgZawoI2yNO7JCku34cVQRn7ZMgp6ioHR+8PFDzCu3ZYd84WKqAjK+gxSABS8WcI91fFezygRJ57tKrzcELXvtMhF7OG8/onK9zYd/cAWRcp1VL9SZK4sNCCbTQfyDVT8k2YuRH2A5hEmb6V4xvXwfQF+W7FGWwq4cd1g6OO4B5ZHP7YvaZYSoyf4nf+pv/fQfIceECRM+nFj7vr/w++8Yfjz3nmUbPopqd3ffGzouRHDUlKhBiuFG/xL2L1M1XGq8YgLu0KjSwJmEyBKb356d6RcohEgEhVWQ0XjTYEPW2LyW3cz5BUkP1bXjHGezPdev0I2djoPi2f7j7PSiOxbZ4bgqVl3R4NLoJWnDp1nkAbC54JdqDKF6/hq9X2r4WYnGIfZqKtUQdt2F6nZ8fNKdHZ93F7LPiQdcqx8CVLA0lFwLrjS7vtYgbvHr/o4VEwKEld47FmQ8OTzs3n77bRM3yCR7vH3hN7/QffDBBy6T+ygTsupuO7+IRyGKufgoHWSjn36d9qUibTEsDdoyWj/TE8gzLTGmU+NVriN1VtlKafq9fEX96pKsI5e6fsiDkfrU9ur6pnwsPcsEdTpo5W06qNNqm4k2b502huW86d8vo0afnnd4hU7remQ5fEf8PektubzWmTQlcYIkKWx7coQhROEHCUrCNthDX/9Lye0K2VOSr8HlV44Ev5QOOQxCmHNRo2cNZ5LlNquULdu0P/TyQ9ggbvS08QOMbUvYAggb2KKNoK3MOpE/r432C7huSou6Rjo+ZeCyt3H9bvZ9f/dnf/ZvOdOECRM+lFj7Y//uN9+t3dF4bOrXJQsMDv0rMVYmsbjgOkgaQ5hqBOmZYigicuvPjZ3Ikxo5Gjra0EuRH/ZAg2ix6rPDvmzRm0SjzFAnwwE7OxzNwr5MDIleSIU9klSTddVltqVGKg5wp2xsMvzguWA0cEMFXAc3gmzgO2duGaQtGmB67PzrW1WmEb88v+rOT85FAJljdhxE8Ijd0EXadJ3uacOyTPPmBwU+DwuX54TQ8Rs14QFAUtwL5vs9efKkOxRxOzx84vksudv5B88/6I5eciYpc/9o6Lkn9LQV+34P+wk/YCqfPI8hdWvU+VobJmxZDnEC0km9Xl86teV76a+Ah64jZe01JzJmuXStjd/kA0iQr6ybdNG3I170am3LM93Bwf4q1OW9in6NVr+te9Y3w5k+ppeIpEwPwvOq6MtaNt+D9F6ntatM/mFj4iG/pFPXut7p/B3Wd9nxvr7kkZ2IOOr/RhFgJsgcZVWEjYicy4k/Z8k6ugSXGzb8Y1LlB2mMXrD87iu1bwMA18J3F7JGDzptIrYYAs1zPrEVPXvRe0+dqERcY7isVamS68R1APLENApfy2f/wWf/0Xc6YcKECR9arP3hH/j6u9lMxGnOpPl9rwhlKTkNmyfyszLSvxLVsEB65PjV5wZ2Fisk6VliPzVIHg3MmcgPBAjSRmPGogYaPcIgCdveHufvzVUWRIxzQRnuvBZRE4npNrrZGosE+MVJ45aOjTOpG6tBo1GjLhuuA5N9IY8cFcVEZeaUzLv5xqYbQIZTIWsnImsQtiPci6PuWMTt5PikOz8989w4D0VQWtW4RuMejbibVsVBeH4U+NppfZmDAmmDsL319lv+1c1DgEb+uef/Pe9ePH/h4RTus3/B69q4ahrt9unYPhCz7FVIvTHEddzPnz1s1N/or2/ZN6RTl1Dr1Hqr6rHqOto4aK89LfY2/OAb8vZyv4d8yS7xEpSy9TOP02rdAlJTr9cVat1aXmOV/DGM1mOkDmBMF6TekD6uB1bZTPkqwgZ6ncqG8yuKzD1IuEwnzenRjtQOWKuyRdB2iushfRMpfH0OQg+CM5TFj7l4BWxDvmXOW6pjWQB66LrgkOri6/pJ4O86bcU1PfilPWRINeafRXtBSV5QQZluU0q76fak6EhMXcBgX5rSN1mTu7m7+6HP/d//z3TI+4QJH3Ks/as/+E13m5uL7mDvTZEM9mJb+Nclc9OY78FQJjQLshYNppswJG5gvJLJG1Dql6VIG43PtRoyD4N6AQO/WulFu/NwZq7g5ND2zU1WlEYv2Nq6GqgbevIu3VhB2jjLlFWi+MyBkZLt0NMGKfT5gKoQxGzvYF/1jy1HaLBj1eq1bIscikgyd80LDOjJupWOyCNz2FjB+eKDF93z90Wk5M5OTt1I8iDIbT50oboOOV0O5Q8rSCGasfiBBwX3hx/Ivie6j5A2Nhhmbov3rpMt8jHxGeL28uWRh0uxQw+byamJ29BwU6YfPv7jfgpKXtIRovGP9PRb5AOhfjCAjJm0NWmGZJbiZxm4LKekYzf1wKp6rILzl7yA/OkSDpW435s8AP0lW4RLnrp+vNe2rY9uRCxz+ekXB9I2fi1Pv0adnujrJtThGrW8tl/ba/OO5Rlw/16B2jZIHfw+zQK9E3jARiLuYuirtpHPct4i/1Ae5AV/kLf2iFriNAfkyKQWRvkhQSDJGt9H0F9vsRc9byEPR7ikFx0UnM8JchZbiYBBGdlzZjKm5JyfRhtAVq7bdXEGuSLn3sQPP+zwHnfLICCZ7UPY7u5+9e2P/vave+edd6ZD3idM+JBj7U/++7//LoZC3+y2tzjhQIREvwpNeCAuTNIvhItfydGO6U16tC30bM0ZBig9bEE6mKNGDxfzyza7DYUhJczfevHiRZnLdSQTbAOyJrInG3O2EhFJ9KR8tU0qj32KOIQ9JvFy+LvI4DXHvIho0Rt2dUUr6fQnb7zhoVw1c57Yz2pWlvDTFGJnR9e2x9w8kdK9rV1PLlbzasL08sWRydp7X3ivOzk6ifLVaDKHBZJHo6pL91w4yqfcC5XhJf7sOwexRUGZeHDEBGYRUYjbnGHfLS9I4HgdHE04iyiYA8OChLPT8455hEHWaPCjMTdK4+1g8X2D7UUgH0r39CrkA6pFyvoethEd0Ov5XZA+ObIk5C7DkdAaq4eRZTTpbR3Jn65FynKxQOZLedrqc0qellP3XrzxM6/rkD52Wr0ix7VYldbaaDEmX2UrMVav8O2tLAusql9CpZZQQZ+8XFZ+JgNFJlu4pc+10Ocp8iwS+XJ9mrooqU73cCY/rAT3ZhXSRvmZM22Gk8B1ijKtU9KA404n5JgBgTJK0bVNkNfpbFYqimkLn2gInQzXcyyEPdKu0n/sH/1f/2Q65H3ChAnd2p/+8T90x35prAyFZLFNBcOgTNaHpPWEzb8mbxRmnhbzw9Y7b73BpH85dOiNo/GdqfVh+TpDgZAVttGg5Tk7P+tJG0SF80WZ30JrRaML8YltMoK0MXRKL5WXxNPzZ/IUPVz0stE4I2P1GHPoaBSTSNGLxSpWmkjI2c72bre/e2DCtru9YxK3qbw0mt7/TSSQIVwIHKco2L7qFr+e6WmIXjnX8fKqu1Q9mb9Ced6eRPVlNao37cXpXgGIm1eecTC+yBq7vkPiKJj6cS8gjOfnl16tasKmernhR4uHgf/SD2Sj7wdBQT44xlDrJVxGyqu8S1aQFz1rpl/0eccha8uo6zNWfl0myPqkLvnTRm3L8soHdT4Fyv0JWEe6KUs93vtw5q2QtoeSB9T61KN/mDdwHYurMVZei9E6jdgi/uB1VOqZjixVW3ugtjPc5QZW6Y2ErziSiHHP9VKbkb1gY/XrbVCS7NQuMJZnKBKb7mGz7SJ04hBOS2HXoSLTeyYq4Nr7L3xLrVLqg26x0d8/v/m9IMP4w/X3dhNKTk2uob415fqfn1/efc3nPve54yKeMGHChxizj/3xb3tKTxLzNBhiPL9gnyJ6fKp5azciSZASEbkcamByrldRibRBMtBnjhgkhDBtT5xQwJAnDWqsDIXobXpPNHb0zqXzcXxMNGfRaokeqko0ZypPvts78SsaZuanbW3NTYB2RL4ga/R6nZwyLy029b0U6aLeJlxU2Y4VryzLv+jY140z/6gvgMAdHDCHj+O5tk2ysk65YowhUnzqjHPPGXXYiZ4ziFg/NKMHOI0u1wOxpFx65+i15Hooj+unxUbWrwpTPOblULKcbwcP5MGPe4SOhS6nRjT+g8sHJS6R4V6GL5eWWpuG0pfyZbwJ9zaK35eRKLYbqfXSZbz1MwyWtuIoYa415zX1+YpLOK34Ga+R1z52Hbix+wnqtIzXyDxjLpFl17JErZvhWq8O1xjXLQGhTm+d03mNpNUvfbWLPPw6X9yTIGzhkEVbkPeLeOSvKiaEDL92YTPtYNsypVnu9NBxfvleSFD5YVeu1NH5+aFE/uL7+29H+pDH8bRvR7ykUwl0ovJFHtc5Wq7zRtnW6e+J3V/9hV/8pb8TxiZMmPBhx9r3/8SfvINcxF5pcjciZXoxjEnP22x9Uw0KPVGQD3rcIGqlV0s+DYukftDEaikaRQjVwsvc2Z8MwkYblmfpQWAgg3YiVWyiy7Yh9GoxJHpxKdJ4KTJ1xXDjpRtiCB7z2XbL3nCQJxq5IJo3HiLFsQM5dtQEmlTCL5lLFw2kGl89D805VTbNKsQMm/t7+92Tg0MRsbnntrEI4YP33++Ojo67W9nXrVI9ojHHLr7roPsBuIfudVP5EN6Ly1h1ChnL+YAUyDAp89kODw+8hxz34/wshmVZsUrdIZlR39LwC/Egp/IpK9cj9ASD/1HJM+an3hicTqCyVYP0ezb9LpQ4IF9txyBvCRolbUkGShkpX2UHicuR47OUIG8+FA10il+DVGvU5cnPa+59v5d46sq1SP06rbaVLvGQjVW6Y3lArbsa1LsE74Hrxn6JFlDePdu1zlISCXz2IhY2UYjPIy5JCEQKdXTjzkemUI//J3lpG5pCbCf9DAPnLRjkIWyvgXRk6V4FrZbzydkWqf4rWpL7GvTy701Vx9eddaZ6qRqeQRpJqaM24Lxbm3/dZz7zmXdDY8KECR92rP2bP/qH7ujZoXcM8gAHglRAjlhIEIeWx8onesjiF23JLdBh5LP91PrQ2DCs6mNdNjd9sgB5bu8YXqXH7sY6nO3ns/42IV6btsF2HZAVhknPL067swuOvnrRHcnRs8cv4+2tbZGqJx7ehCxByhiqZUiTIUV6y2JFq65B6cw/Y0sQ7x8nZzKFY8GCF0bcWI+95w73D7u33nyr297Z8XVB/n7zN36z++C9D5Tn3CSK62Lncu9WrrrsyNHLRt24KZA2SC92uVYWJEDcmOeGvYurC8vZcoShUY7qoWeOeX+xzchRd3oSvX7cTx5yNfIBE037QExSXj+A/ACoXIs2T6tT2wKZvsoHq2zes5V+k17bStRp6QDydDWWCJvQpkuwXH5jc8n3+xBP/TGQNlYufjqQOivLbPRBa7tF6rY2Ew/lVWrxAw/rvg6yTmEzHQK8SCOgeNZBWXTl+o4sXz+obaSzdrlXqC9niUimJyLfMlI22FrW7/OkX9JTb2k4XCq2UepGjrTh3MVGFlGXBSB26Ej/Jz/zmc/+xSKeMGHChG72td/+kacQHobraCvYosNbYTA3LYcB7eiy1y9KSAmrOcsQX/TKiaDQcybnIVPaINod+czn4uw9hh/Zt4j5ZfRgJWGCCEGsGNaMoUeVA/9ZD/LINh0MrbJ6dUt1YosOPZK9AAC3xi9x2ktWpCpMb9jtpQgi9VIZbNVxxoa7xypbZOji7Ly7LuUzb83XLv0b+bmTeRAvSCxz1ILk0QvGvD5fs+8XNoIEevGBfBY7cE00zXmWYb2vE2QiGnKGQGOuG2nM1aP3DgLK/cB+LGII5AMjG37+USEb5C1SN92AIdw+mB5CnZ7h2o+HlFBsjtnzA6zK02u0uhlPmwnkJV/mt2YtKy4xhAKZ1usU/bwX7QMU2LYDei/5Uq+1V9sCfTkC4dalvEYtr9NavcQqvVY+jjqf3x2ugRzpQ+4+Qhp1SJ8AYScJ5T5VcUv6exv5+N60rreHHq+i28uKj636/7Hq/wbqcGDZbv8qMmvUafyYLa6vY+87EyYDxbcdwnaECdypSV3/gXffffd9dCZMmDABrP3Rf+db73IYk14xhusgbJ7HscawH71kzDErw36lx8i/KiWEZMRQYzyocnUohI/hUGSnZ5z/yarOOFaKfNilpyr2K3vSHewfdLPNDXGuGw+Fnl8cixRJX3GTF/3dXYsUXomQXYuYMcypMjdVnppwkR/qFkOZpyJozGmD+NC75nNMPQfvxsSIOmIyFhbEXDPIIodU0/N18OSJt+XwvDiRPHrZjl+8LHPz9GKIww0xJdM4M0QciwvYOJMNNLmP2IS18mIRAkOmJ2fHQVzPzvwPODw49GbF9DZ2t2sdB8Y//+C559lB/mRAtulpy942yqdRF3T99spDKP2EHxTFFUnx4yFW6w86j8O62C3xRNprbbX1yzql3lh6ImUAue874RA9mPcxtLp1WWPIOXOtXtoZq3fK2ngrx0+X8doHY+WMYSwPqOUtVtXrsbIeA7mxQRNhW5W5VWX0v/n4fpF3yVW9zsrfX5NMOFRkdvyAk0+b0+sJy/aasotepa7PXOqEn1l6m/Isk4uvJG8IBx3XhzDR2jhKRd1+eH/zM5/5hT8TsQkTJkwIzH73H/htT+lBi0UA7KcWPWsx9Gk65gaG3iD2SIOs0evk1Z2FMECcPF9Djjze74zeJTkaTHqfTJquy3ChiJfnsikcqynVqOrFAfBX1+yvdi5ycyHzt15lybFS8w3Va53hWeatdT766opTC04vvJcaJM2+3MXpWX+GKD1t7v0jTO/XHatbYzjVJBAu6LrE6tOcE8W7f82rPNcTYqeGPwkeLuWRX450957dmAwGaWShBkd3iSjSe1juK9fN0I9/eas2nhMoR8E8aMgThA1ADqsHjP/CB728hBMRbuUZL2H+Mu+rOOku+XKJPt6XFciY8xSX8RIIv6CXN6j1xzXu5yVuV+KJVWU8hDE7ibSH7wdzQS2vXaIOg1U6GW/9h9DqrMqR9sdsvko5D4Hs/szbVWU5kTd6XfED3LrSrARZIx+vzNdn1Hckg8WRFtohCoT9zJt2QPrOVYJDeuov6/m9RDMtFznQmxZtRvywCLJZEUzAxZV8dsqXeVOmm/D9n//8b0xz1yZMmLCE2bd979c+pUfN229UqxyB2yWRB8iah/9E1nygukgQDQ89S+6x8i9heq6ip85DqCJZ3jtNrWosKBAzcktFwxT6JiW3QWxYaHB+KbIlFz5nhrJXZDRinkdH791MdexmImS33dnJRffB+y+69977oHv+wcvu6OWx54Ax1EnBXsnKkKN7C3UpuhYIGHVUDbDMFaoePGRjNadXbJpMxfw2D1eWOkDIIFE0xB7uxHEPaJzleISQHqtQRR45rF73jEUHXh0rwhZHeJUhUNmB8HE/KWOj2KLOPLiQx+Trcg+UxnW43sVHXvdEGCVt4A0hD138XhR5LIv82EEh4/dcyZNObyGTc94Stsu0Stf1LOnEa/R6JVz7CWLLkvtIO7Vr5Q+h1qsd34ws3xaGG2yg0yJltZ1aryZ3iTHdNpx+7RKtnJRMHbQC93SLy7QvBWTXR1OfWz67YTf9cgOtl4h7IYKFQ0VvdpKu6Rehs4DMW3qvLbIMfb9bFr8iHSh14PsT7Vt7bc5HWcUPWZSfiLQSMYp+Ei65KENlyfFKvR5U2/nCoUdbQD67tfVPfvrT//CvFu0JEyZM6DH7tj/4tU/d+yOSQOsDSWAoMYcR3It0jWNIMVcwumGRevgmaiI29IThIGqelybCIzMibJCyODUBopcNlvvV7kSOWJQg160xb40mmN6q6H1zr5zIXmzRQU41uJwxKnXOKT05PvVZoJ4jdypy5HLYny2uCfLD9fEscA+byx4evX48KK12vna9qL9XhDpPkCsImXMq7ga3pIU98qv2yu/7KKLGNTBnzeUq3fdaNslCnF47nBtt7HE/TdjYCiTyBmkbysyyMOIXtvwWYhB6gchn9SLgTTZLvFjJqP3WJdJu73PD8P0ecof7wiLNjrSSvqRTbCTqMtpw5q3l6dcuUae/Kuo8S7aKL+GoP1ZGbav2V+FV9B6zkahtOWS/khVXx7+cwJ4/0yZt+nwXshauKAlZbsoHnSA/CPHsU3+rB1XjnW9xiIPUuZlB5o9V2EoiNbghLZ0lfXxIx2hJ7n1wP08oWkrxrqBqkp/v4gF0+nx5XyST6g//6q9+/p9ZacKECRMqzL71e77mKQGIAWQnhi9jyJNJ/bGBLsOJMbEEMgEpo3fN5EsNDWE2x2UV52I+N1nLnifIBj1scWg7BQ2NtxvCdchVuPli1i22RPY2gtBw6LyHOTlE/gIiKXJzo9b/FhK1qTqvmwxesLiAs0tV756sbagO9GjhVGeVbgJFunvUqAqFEKaFV2VoOF0wDaz+CAL3yul62B4kiawbYbloZrkP1HlwQWjpoKTXrizOEAHjuk0CC0kO6hhlQkrJRFlUgDKS/Hn41PWhLHzZJx9/CCwr4caPYFGIK/cLn04IUqyXfoarOPB7nUa89jNvpe9QkbnXIdPwuYdAvkOk2wsdUOun01tvK+OZr5c1GJO3soy3LtNKbQ3LMz39lK/AQ2lgzEYd9meuwmNltS7ler+XFvIhX4tV8hqpUzv3bPF9KKQk/Vo/gF7K9NkubUSQGZJJ1J+V4vOb38O4K/mOn/KSp5RznzSG7eV4yvh+ZVqlwysELg84nqBcfVezbnz/9X6vnmknbSJWvs/+vU//g79ihQkTJkxoMPvmj/32p7FqUcRChIKhT4iF52aJLEDW3ABJmcYlyRhNDo0RjQ0NYQ4fWu58EAwRJRO2ICukRQ9SEBbMQNRmG2z1gZNMZI3Srp3vqjs7uxRZg/CIuFyyghIn+zcqp/S6UTnsex6Zc0PaGLaMPeMoi7llJj40oqqHNFwXiI+SaGddP2zRuNIE4yAG0dMWvV5uhH19QWDRcoNLo+0GGKJGTidVeays+oQtnjvA99ZpIejJbKlHDpkS7ht41zt0+rJGMKSN6BRR1J7/S9jukeHiZ0rqVJpGW486TrhN54prl+jtV3nqvIScVsKK9LKIht9i1NaI7mN2aqCRWujbRaSXj+Eh25nG/3sMmT5mw+UXl3H7fheIV9lqG3U4kbYe0iNmd0+uOH+4QpL4bCMYdPFx8Z2JHzmkZxwroeN3x8cRcr638f337ZOLPHrZbuSPMH6Gs9xw1DPDkSH06h8JTrMte0aUm+Xn/2/4P9pUseW47TgY8u7ux3711979pZBMmDBhwjJm3/idH30K+WCoD2cSZALHMGj07AAaFxqsIDnxQHHvjBpjN3B6QS5iL7Urkyc23KXdupSMvdroUXKvF6cfiJhxUDtkjZ61TTnac9tQuWymG8SMoUyGamXn4trz1s5PY+UnnImVpqzunG1wNNW6yQ2rMYF76lTmmghbnibA5eDQ5TgtHha+Rnr/CrgWN6blZcKGndK65v3KNtn0LvWtU/fGSMY9UnkxHFrIru913G/gYWV63JTfjb5dlhWVS9u88CnED4ahsHvwdUjVJNBx3vwXdvTnByUv61bOOQqKbBXavK3M4JrwHHTlLa7R5k30cXzi6UocELbdEaStOj1l+PVDOuUPYUm3+P0DPRT6tBqWVX7C+eTa+me8zveqrgdhO9mzvEmvkPLazpjT23C9o47PFYbkCmHrX84e7YgVJNC3sdhLH1nRR0cOe47plnh6WvqAcAYE6yhs/cge6aEkKM38kXRrRZl8Dvi+Unqm2XEZdTxkYbB8rvW/uvf5U3LqLefN/M6p1+0/XWwd/vlnz55VLdGECRMmDJh9w3d+5Km77UVassFxj5OIwhJZ42ViRkPm5kzxOOnATZZUTS4YPjUjoncrSBS2aQTZkHdzvtHNIWxykDUcxI3Gk7ycY+rhU5G0uzuGDCFVG7LBJrkiOlcqhwWqt8q3NvMGtpA2FhIwjMKwJ6TNlaJR5GEhuXvWfH1RVwo0YbuLHkE3tFRbcWdNp7fcU437ACBrLgN7ltD4FudcFvnNNnjxEKBMkTbDdYneOpdb8ke+BPeg1E0Iz9YUuf9wz/q1SHl4zu1wWNJLkezdWIKVGtkKkLfOP5Q5yPra5vX4XTrpj+Spw6NQ+iMaxirb6V4HrT4x22nCJUKoR+Zt/cRDccLpXgtFv73fY3hV26mFv8oNkVJvZEXoYiwjzGfP0pA7FP7wjnrIl1L1ZlmfVsmR2S+yhFleCMnll3WL04s/q5Y3y/0dRifJZkDfYr/nHY6sgw1l4M9OJuwPaeEk+09+7uc+/fMhnDBhwoT7mH39d3zkqUkarYZIgJoUuWi0oi0JWfg0OCIdIkqxyS1z2SA8kDSGI9Gnp0hpbIQrB9lZl2NDXsiaz+FciLTNg7Sti7Dd3LENxlXHClR8CNnamvLP2Ch3R/6im63PSzxOSJgpHUfvF0SSvd82F5zNCTEL4mhSRZ2UTovIi+t0c+2HBL1dEEDIUxAn8kfjylv4kKxszAG2WcFa7pr1rMurDw8optzYU9fwQ9eLK2QLMhm6Kov6Kof/LxJnuQOpdszVDYSt1LuPUi/5lM2/OPWXnPWWnXMVPzFGFMdcndaDvCU/UqcVnXu6K+B8xfV4IF/arP26rDoM2nhilbyHkqQRQfR4sJc8bb46nukpq+Mpyx7AMbT66RL+Whf0PVIN2jy1nYec3vpw9kAh6/859ovesrDPh3roFF+oP2LWiYB96/MWqvbi+6Q6KGa/J1fhEvHxy88fNngnPXXCH3IIJRnb6IfHG3b4PtLy4Uqyyx7aDGS8RZ5wlvOK6G8tFk++/9mzZ9FgTZgwYcII1LSUljHaHjsaEnrPvGlu2TgXksYQZxIKb+lRPURshTfFPT9NaTSMEBKW5NOLxjDoxlzkSm5mssYDDdJy110xR81z0lRGx1YaImNri25zY0sEjcPY8be6xRwfeWxBwnAhDlK4tb3T7R8eeuPb7Z1dyxhxvEKHXj/XOa6Bcl1h1TEWPlD1iqxlsvIxtw/yF8OgoWPipbvXK8oFhcIForEuDTMFKin3bMuHhu3TYyeiClm9YjUuQ6WlZ40y6N1j4UTYwq6z9mjjq2A9ub5euOo1BnRqZL1XoU6v82Z5erNzSknv014TWdLSIfAN0m7rD3j9cleB3ln7lCGHX5OGsbLbtPs6y7Kx9FfFqpytzdcpIzXrHIR1RRFJ8M/q/2G45XSKzDzDJ6igfKbqHIT1lQ2nzNQZn++lF/VUzrb7zMu2Bpt15XjHr77T1KFiu3zOS0oPykiiODjKkE+6XNbZYfRpi7q1//Kdd945V2DChAkTVmL2zd/91U/dUHqYMRzNCySNeWHs3m+CxLFQJkoxPBgNYRmWc6tF4zhz7xrz1LBCrxvHVnGME/utQYyU1T6/SNkcNzbiZZPbW/eYzefbKmO721hfhFubd2sMhyr97lr5qJ8a++zp8y9r1YX5YW60Fd9Q2E0tJI1rUx3Rp95U1yte+UFMugQ0nnaoK5RxKxOX3cGRTXWhR1EOsuhyip2hOU5EHkT4iqm+a3EfVW/IKvWBEDJ3z0OkkU11dgbbHubgUQ7yuN7aOVsjC+ek8CuZ3sMW4vSLcuZ9FdR6db4M17IedZqjy3pJ/JYIoN8qfT6DctynOm+LTMv0VbqUNchTBx9vsPGgK/ki3AJ5PKRDr4gLyJM6vY3ilhF6KNZp9b0KhJ5f6NWuzu9ghGt7q1ByLzmwZIM/23JgKc2v4vN9cVhV7wmv30Ho6S1kBP2S70stYV7WKbb8uSgyZ0+fPOiHzG2H0+Tqr62NV2QNkTOHQtxmff8JuHeNdBzl83kcPpNkUchmyG1XZNbvuvPN+dqfe/bs109taMKECRNWYPZNf+Crn9LuQJhYKUqYhm+dYc2NeQxhirR5+JP5V2pkaK94OHhemAhHUp5ohKIhYpggFg9cmpjd3rB5rJpnj0LS43UdZO3izKSOcunN25xtqfSN7u5GNu9Unsga24twiLtXsXJiAosavJJVZLDMWWNYkUUSNIY0xJCqGKqVnvJSQzb4VYLqUsgc5MjXG7V3hIsrEod8PQ4OBKrAw8AQtshUdIe8IBvtBNGZ3li9agIpG9eFsOHCUmnwefDo5Xut+kLaXEXSbCvLC9ThUSg5dVrVsFinL/urUKcTTpfxFr0MvQg5PIYlsoZ+ydOHR1yLlD2kA9qy0icY8SGfpPFyenFVXG/WqvMAJxVZ5mkR2Qdbtmf5oEvQrsRXo2g4b5XpnjjkbZljyBT8WqvNIyu9nzaXCBLpJc/wbmmKrWff74LzVRj7fECC7A+yGhmrSf6gI3sZtH/fPuCzkm4AJDHImskir6I/mOQ12Cp1+MlP/cz/8T+FxoQJEyasxtqf/MFvu4OoXXEAOuOHzE/jnE9OPlgwBDkvPWYQHZEfkQZIhts2/SKOxidJXDRG9L7RMkHETKREzmaztW5vf7fb2pnbFkTr/OLCe61BAtdn7N/Gwe4bXh3Kvmvr3cyHvUMg6cm6OL/sjo9Oukv5EC43fmVoltWXnCSwvUOdN4IQnp91Ry9fdidHxyryNoYVycWPYq6D6xVUuusubmeiGPu0lWZWnodKVX/2mmNeHg8e3Q0TRw6yd6+YG28pQzIpRffBPjak7Xsm3z2A1HNr4Tl8bEfCqlbvVad74qFo5uNBlL1og/rEQgeGS01cFbY5W1cZcRkRxbOvtyLvHyyhHmpcE77es5YORebeB+0DavlBFajzpavR58FXmmPYxK/ilqWcOKhsYnXJLy7B/6KtX50OSK9FqZ7y0E/bpMT/QBq8Ga5BZcNJFoVQHyHLuBK/+jqlhlDpBCJlub7ktdfr9cklW3ih57AzpC2/R1Qu62WxAlmbvswwVtW3QOlFw35umJxa7T0GTrMy5ETfMn6ApJ1GfymWF2wM5dzT8V9cQ9jVS9+vUFRilQE9X5NcqbrA505Oek4n5htEStghT3wuogwwfMYyTarxFoRNr3W3IaiETupbGQ1I3d3d9d1s/Xe/886n/19UJ0yYMOEhzL7m97z51HuciRD1JIBfisxd29govWpBvi7dYyaS4t6goUcOB6FiSw/vh0bvlpxXjN5BBK/UVN2IiNBodyIeEBTI2kV3zVCpSCK9a1Aner8gL8Ph55RBLxb2L7vT05M4TJ4D1M85+kl2Ls99mPrlxbl0y5w5X4aInurE3nJcnIdSuWjm43FRXLAbUnkES5RG3I2qGlfc7ZoSsCnC5/l5OC7EoCzZ9cMoGmvn1cvUDRtoRTGKh4z5e7ZNz5nvPfcMJWyoHHyU7UeeAL1ty6QkSnAgvNTtvcw7ICXo5ivjtQ/qMHCeFS7Ta7+va3UTSHF6CYN7PmlybW9I5k33ENr0/sEprMobdvEds6tVnS/EgwOIM63EW0Tt0Yvk8ljvEXUayicGQsznLK6ZexJ6pW5+swipo70IHfu8VXJLI/0xpE5q3stRykj0V4VcdV4ibL1uc+1pAY/yil841H308mKzOHBXfsVkHGSYcngNqHTyVdnr8xW/BiK+985ZdPO7e089lIOsOdz9D+986u//dyV1woQJEx7E7CNft/cU0sAWFz5SCqImR/c+DzdvtSGixIHvzDXDQcxuOSZKxIfeKHjVxSU9WnFuJg2S91fzAgPIGFt8hKMhvb65tMM2ZXghQG6xoXj04HFMlSqoPLGxLnPQVON1ES83hIVhyYek0T2m3HowBFkjHz1q67I3k116DZk35uOzFOYBQtmeQ6byIE0QUEVdD1pTT2YnqPbYPWObG90MV4ibG2el0buXc+jihY2gfdQFZI+EgVkl6Ep1DwayhgrNvR8AkL/ykDM5DKNRVzkTD98IjOFZoehFuApWddOrJPih4TS9Ub20sQKDfuStXcrHECRJ6X5b1iFmiXQy3TYdHOybtCEr153yyKJ7WcoAtbxFiiJ/hgc/nd57WQ/CEAH7lgxQ3OU5DT/0iOZb2C6+JDzmHTFKT41CvV8ctiyTS/LK5zHJWygVFL37ruhKwa8SD5kw3D6jlxe0cQns9dnupeOwrzp7256mvtwfge+AP/iEbKKpSEH5SuZbsYMrIoX9CdLfYKG1RVnh48VnZtBR7YopffdKXV/FlQoM771M1uVFCUWeeexuf/DZs89Ph7xPmDDhlSDCtvMU0uV5anLMXaPBoi2DUMU8tFi9eE3PmskaPU4QidIrJpaDHj1mnAfKlh3zxUa32JorDMEJ0kHj5Tllt2EjScfamsq8izLdhqqJg5xB8Ez2NmcmfiZthfi58S8PAT0PvNBgE2JX8lBuTuxn7tomiyGYlyey1u8Pp8IojnfKjRMQSmPqBldyyJoK8Ia/shn7x6l81zvUogGOHGGwXIgcDTgvywFBFIsoV4OiHkaCqOEogPtmMqjrFF2zPj2PPUGxHQyiXvyM+z3kwyvSi2rvp40WaXMVbLu4jK/CyjTfJ6GyRbwPZxydAmS13yLz3Qdy0kus8ms5GMqwp0C4/Ff2kKwvr+j0Dq+3E2XrX9kTL78Ux4VOZIuUCAOHnabPRJ+vOKfFPUSHAgZ5OuKWjL7GQJ5EHe4xGC8CQeHQxdd7+Y4iw3dRxSVh4gVqM+PI/KUMu4inzfLmz9QY8nvTl13UuAd+YTvvX/rFWa+Kh6yU16PES5K/6xnJPHL64frTn3rn7//npE6YMGHCq2D22373/lP34tBrpAbKw4Jy7vUprt+jLBsdvbyKdF15vFIz8tITthBR295ZdFuQNZGc7MmiV8hHXrHaU3E135FP+emtu7lW48kxU9iWjH3eIFyenA8Jk32XoXr6fFClzeesYt1UmYtuZztOPNjZ3u62theWoec2VXWHANEr5jrLhif0Q8Q2VcaCuWns54Y+xIgBXIZzb5Tx1kQN8rlpPfK6qXd6f4/sqyA5bpf9eCYESkMNuHp677DhdLu4du6Lff4nqk/2FPJAjkUeMYetXwFrB8J+xMIfUos8IsWXLONGagZCBZ1BqX7YpbxOH5MlWlnaQtpfiXTsZzid4onUBZn+EJbsSDUceQZ5hFO31glk2O+DOIBuvIXfooiw0ZO02kXGChG33Ij7lFCWwS+RPlxc2u7tZBoIBuG03lMRUV4I6/plvEadvtL1ZKext2xKQFA+C06rvhcFzhcBh5MA2hX5oJ4FpKQyJJSPXUGpE3mKPOzhsK2ABY8jtPXCHn+2W1IU9tw2bNqu8cPPnv3aNHdtwoQJr4y1j33f7xR3gBgwmZ5TBWZqvBhcjDaMdocGsh+aU4tHo7e+BmGL3qrYvFbK69fd5maQtk2GDgtZ8/y3qziyiqHHIF6yKQJFAZeXSr9UidRDtjx06aFHyqR8JVEHN36yCaFkDt3VjRdLsFJTmiZ69Ib5wUh9KDt1RAh9DBR/IoY8FNy7VYZmWIF6cXbZXXD4/XkM+0JUmWu2s7MjErhl8kQ9kFOmF2HIPmGIKFujrGGboVXm93ET3TxTH7fiLpdXEUddUaNeuu8+iN711/WIcLqnUPcCwsYCDg9PX7ANigorD1/noQzlA8Wi3+2KHnDZQlEVIh6aA3pbxa/JWqLWyTCodcawKr22sQqZN8vMPOm3tpdtkra6bo/VK1P720n59uoyxmE9u9BNP8vEtyul1DZHr4myU6d4vS2/17bthZ+JDdpryPhgI/yUt/oJX1cm0etHVG84tx8V0iY/eEBbZo20kS6BbjrQpxG3C9tKKX5gMMF3Tp6d3kgo31V/Z0eQZbU+UK6oQ5W1rnPo3n32k5/89HdaMGHChAmviPXFAlLAsBsNCz1FsUjghr3Trq/dU0Qzy9AiPT2QM88N49EivdvrSzVCl2qMr2VHZE225pvShWR5mEbkTESQjW7ZV02pIjVs2yFyKB93d8PigNvuSkTp/PS8Oz0+7Y5fHtudHLPA4Ly79ipWiFEQJDd8agTjbNKyQEJh9xS6Zw1yJPN6x9FjJgvd1V34N6rb3YYeIgy3bm3K0dMm2rcpsxu65s27blNxhnZnkt2tKe/1RXd2zmKHcw//Mgx8owcCvYeum+4VHV9cNXXjwe6exVu2Hwkdd4wpwSQLcqfniQmkZfxLSMdhSHVUhv6BQMOvh4jb/nTc4V6Ainz+KlkLJzlf+oOzpPFfF7W9dDXa+BhW5a1RPygTD9sm7fGyW1COy7KPIOSF6z8MFdeWqKsKId6q+ja2i/qSvlVCaJf3K3XCz3jIgC+hXBOvwFBg5s/7m77rjV/SW1ieSSMqaQe0tmtgpy5jVXn38tZ5cHrrnWW86OmqXZQVeuHLsl2MLpT7hONVymz9Gug9hLu79f+4BCdMmDDhlTH7lo995KmPiKK3S81ZDO1B3NTo6I8hyE1cDk+KuNErpFZHOjcK30reiTTFIgNIW+k4kwqtH2SQSf5iPbdKYBPcQlRIY5IYvVOxz5pIzdW1yNlVuKvokQMMZdJT5EUChfzEsGA0vLYluHGnbIU9hAihknNYMuTex4zeO65H174xl20RVg+BRjeZrmk9hlbZfkPpPJ2jdytWr/aNuAyarLk+Nq634ko9LHO9qgdG0eEdYCdRLiGcCBrDwcioA717Xj3ra0c3NPPB08vij1jxA4O+Y1V8yA/q8CqkTpt3DG16HR/L36YnWt0MP6TfIu71cMPHdMZQ5Yh38vH3QP7QUZ0zXucV/HBfkT11ehvFjv0IDOkRuCfLpB6Ou1TDWexjO8oALSGxnL97BgOjcutHWroaLdnJ9Fp3TFajrh+pqRdh/3Qq8SK3WyZq0uj1HBCwatfU0Sii0bQlhP2hHHD3T7tu8aPTIe8TJkx4Xaz923/pO7wok+3QLi9uurMzNqZljhTELHqvYv8xkToPaSRhYuHAjYfrmD9GTxTHTrFKM4Y4CDPMyqa7C2WbdRfn19352WV3fnlhMiYFpaslU7tHHpyJTzAfExXmjzFXjTlk9O4Bt5MmlGoIIXIqi8bTcjfSBHChG+1q6cFSntAjrxpuXVLU+aa7ujgXYYxNeWnCc3ECJzWcn190x8cn3ekpW4ewEpV7Qd2Zf6e8vmeqiQiotzDw9YfDRgwnB7mDdEad/Fb5A/KB4sPydf2cuUqjT11MGhmKVbb+mtDnhZLz6y1uI7WMIiIpvAyXCH7UCZ+hrKJQEPe3KAh1+qrwGNJ2bavFmI0x/dRr/VX1BKRFOvUIWZ2v1TfIgxcxbjd3jIxhAz+S7qGvW12nRjvrW/v360EupRc5dchwor6OZd9e8eOzl2nkIZvr5OzFptJDnffQcVpJNoqNlJMUeRAN+eo5Zy2yHolWr65njTYfqPP6flsn9ZCnjeLjSSc0yjvxInN2wSadRfb1nhZ7WFBJi67fm3rrS/kj77zzmf+mRCZMmDDhlbH2w//R93rj3IuLW5G16+70hDlcDIUyQZ95ZDHcyNCjOQe9VSI3kCt+wW4t5t3u7rYJHT1Tnmd1wTDpusjcVscxU/P5joraMCE8P7voTk5OfMqB54jJKISQVao0cu7dg7CRNoM0QRrlXH6SJP2pzjSF3g5E5Cgm5JNXxElMhXaS3sH+GjzPDnIXhI3mlYcePXC3t8xXE0mTowTm3m1Il4UNMql7ctodHR13L18embRBulwHnILMd7tgA13qJKOQNcpdzBfd9oKzT+PcU4ju2elZ6JYeMh4O0aaHb5uR5Mae6zYZlk9vG3Xl/l4zHMtcOev6TpDB18f/xZDn+WtyLqIHCVZ3GYHw80HYPhDrePsQeiz+/wdWlVnL/SD2dcS1ZNJj9e/viV/4SkdFeuG193dAb6vYyH/NKizd995oYz2jxXbmWVXvREZreeZ5LO9j6YkQRxp5cC1hS39VGamb6a0/hsyTNsoXQyi+xXor0cHSsk3KSNdnLSZ72/kPoDx5Ua/8dGS21A0Um+/OZrtfN50bOmHChC8Gs2//Q1/1NHuQ2LmfYUYIi4cgRTJoaGKPMDETP23uTKTYZmNrey4H2Qqydn0TB5hDJiA6Mm+3JpdztGpileQshghhg2rkTC54FSJTyiQz+jHBX2SllEPvFqtPvaEv7pLruDRxxKETjh6p6MGzwxbllzrQ0cfcPHq0thescl2YcOWRXJC/OQRse1sEda/bk9vZ3vFqVBZHqMK2D5nlUuh53N3b7d5++63uzTff6PYO9qU7V9nMZ4ujskAs6MiHGpJMCSCPw6yVDpv0reBe4HxbBOXxwwMb5CfOX9jKB03GS0GWl6DQB+4hHkiByLPsWozJVmGVjTGkbu0SdRi06XkNiAa3rJNIWesrFO9VHsLEalkNy/P+ZR3kEXKOks82HKiuLV2NEi0Wjfr/A7Iu43WK79Vg+v49COIx2Mz6hKvzRbh2zteH63yDewivo5tIPfvkc6ygyPzlKXqJJFjLoFy/207WI1d5Dj3mhJVmH/0wn/qOFAyfvbW/+qlP/fwnHJkwYcKE18Tan/5L33jHqQXnJywyWOvmG9siIBCLte7qmnlbbCNBb1eQGYgIRz9B1ra32LdNREUk5dqb69LzAxGjsdsQ0YDMiPTIsWcbQ6zwPibvX7ER78W5iRbDpQyfqumzi0afuWQxn4yOtZjHpUZQhA6y4sUH/hWNfpGZhCmP8ucqVAjorfLE6tPYZy62IlFZNLZy6DJnbZ7XJmLlY6FMNIc5alwV5SGjNw2Ce3Z+1h0fH3cvXrzoXh4ddSenp74Gthh5+82PdL/rd/7O7nDvwHlOpPfrv/Zu98F773c+0ko2qGvY5fHBStAgY9nIxz503Hd6/IJAe188/V9MWOnVc345Hhb2/Wc4LlOhU6F09QzPlQhkua0P8mHk/8MDqPPUaPM9ZmcMbZ62rExP//51lB8CwipbK234hd9Aemi29mr0Q6JN5rosQplsXwLKvldeQXtttlFcjVYPDCpD+cDlFQdqm7Xd2laNVt7mH7NRl5V+qzdmdwyj8mKPlLQ1ZhOglboRX0akhQ7fIVvgRx8+NokSdLQuqzuezS6/5p13fuE5qhMmTJjwuph903cfPoU44OhVo1cJskLvE6cW0CMEEaJxguBAHuaLTTuGSelV8gkIhUSYg4isdRAwFhpA0rwprvvMbIdfpJCwtfV4eNL4xQKFGAZhY11IHb1lHD/FkVPX12y1Qa8ac+wuu7Ozc/cKXiqcDjnHV8ViBbb74Fgq6TOEeEVvnOIiSmzbwcpT3MXZmeIijmyV4XwsfmCbEZGxk7PuVI5ymDMGWUvixxAu5JVhUxOq+Wa3yXYm8rf3truDw/3uzbeedF/1VW93O3s7usZYtHByfCR7ZyKSsqdr5dq5F9waRY1o/B10x4B/zRcH0IsetngYxCMkegB8F0PNUvspqGHF8ALLOm0e2y7ui8WYzdfFY3kyfcwn2MoT3MfEKh1J4h2vSnJwZZ7AqFS6mZdszmuHjAT8DCwja9vWO12NWobP5yhk5TPTpCdCnv6gO6SNuzp9DKvkIPM9prMKdZrDxdbqHMsI3Xi1++b5O1h8eUW3AkIkkRiyAkX/q0996v/8n0t0woQJE14ba3/qL3yjqJIaIcgIiwxmCz0E1rqTU7awEAFyj480RObYq40hwZ2dLff4sA0IJIRtLqIHCtlG9GKti9CtzSWLOWY0ZPANGrzZDB+7MWx5xZYel0Ea2V8Nm5cXzPXCMd0jTk/wSlXZ5hnFXmQQRGxT/2xoDXn0TOHcwya77lVT3chLr1Q/JCoBDTDXw6pQ967NVW/Zg7RRH+ajMQ9te2dHbte9Z1uLLdlnKJhf1Xc+E5XFFGeqM3Hm5e3u7nZvHD7xvT1+edQ9f++D7gvvfqF78cGL7vrixvWKOlNPevG4J3KqE/WkzaceXId72EQMkeUwMHPhsoetv377ZI5bQaDfh214tkscOtYVgjDfxxghSJgsVvHXxZeSt0Vr677tvM76esJPWfoxV3Kw0afzJlF/qwZTPR69ppLHWtLtffIRUVlWSb+grneilWXZbR3q+EP1a+8DfqhH/R7KC0gfswEyf22n1QF1eqJNfwiZPmYHtGXWthNuUUp+W9B3pViVbCgjsvJdTUcMh9Jg++7u9lrua9555zPTMVQTJkz4ojH7vd/z1U85rgkC4tMBRDQ8d402SUQm9jkrPUgiMhARiArHVl2UYdCLqzJnTaSo45gpEZwYTlw3oYBY+Yira4ZMmXB/rUaNQ9pjcQANG0SFFi8eU5C/0vQpfYMhS5EW/7KVlF6wnHjfDx+6bSxh+flrmKEouEmYU6mQHXrb3ON2091BNCU3YRUpJbt710RYj49P3cN2eU6vHr11kRfHUV305l3Kv7nT9agQNtZdiPTt7u90ewc7JrYsmODc1JOTY9k76k5Pj1V3tgah7kxCK1Ur12GneLT55QHhXrYgoOVZYX1IMj7C0I3E1AlggNQGjwuM/sHV2w4/7nMgZS3qvKM6yEvwS8WY/WUZYepRYisKvldfea4lfykqsiU9oQ4/BuvyZx87IR/j1iDLSrdKBupwotUZQ6anbu1Svgqtzphfu5Sl36bVqGVten4OU542alcj43VarUNIKZa5/SCut9Bf1o3/klz1XTCssmT/r3/yk5/+G45MmDBhwheJtT/74991x2T7nW2235h1TOpnUjzz2q5Ftq5FCJgDxmkIDIvAMUgLsnYRpAO6o3SGCzn9wIfHS8Y8OPZW45QDkyMRG4gY+7ZxbJVPRFDkTnrYpMeJOW4edqCxU0PI8CjDh9kbB0ljWPPsLIY5/XsYMuMhG3pGggR6uJIeMNXdG9PCjUxyIG1BEGlOPTevIqS0vWciVAybQka5H/zixpaHQ1nRuhBxZUhYZIy93Hxu6s7cRO3g8KDb2d32/m1cg+e5nZy4Vw139Pxld3p02l1S/0vIoqzfcTwX9Yu2P5r/aPC5FvcAqhzmEELc0OHa6WXkvvW6XBF/XJihgBmAUjAahgMWUF4tJG9kTlsroWyFWhq1/iobWVafb7noPt8AWSiitp4r693YaOWRr+S1SGH+Knvo2um+W6nkwbOW8+nN/nLeRF0PX2+jkvcmy0qgiz3bLHkyvdZLZNljdUjU+cdsjAG917VdgzxtPs8bberQ6tT22vJbXZCytIvLcmqM5QWtbXKFKy9FbMo+gQHkcb7iYyEcrdwAfbd/3zvv/O+/VKITJkyY8EVhfbHY7ebz7W62sdADSsRBTQ0bza5tiCSIiORK0PkCwrIm8sYxU8wtY26XnMgNQ5j0nvmA+BtWaMqJYKFLzxM8ylxKYVElNWDMi4seJjd4kue8kFg9CrkrxEuEjtWVDMXu7e52BwcHJkX7+3uWebuLuBbpR4+c2uvw9ebD393blg1sGQZV3Cs/Rdaw76039GJqGUSK47LiOKsYQqV3jblsJ97i46h7+fJld3xyLFJ31l3pem/pMRQ/nG2qLLluXYT37qq7vD7rLm8ulMDJCRC7RbfQPeXIK+4F8wSvOFmCHjfqlk29TAyQFIKFTI5rGx4ecc1G+g3IuowQ9GUlSn7b9v+rcg3ySK8EcdtLXfy0IWRZQ5lN2UYre0i3xSqdx2zEBcb9lJPvsFzMu4yc8RAuOkuO9/ATGcevX0tooi1SP//Pw/97GUvpK3T8HasQ34NwDwGbtftSsCp/W0a6TEu/TVuFTH/s2lahzuX/u95s6gFzbdLwGQd3PzWRtQkTJnw5MPueP/GtT5mbRgPHsOUZKzeZu0WjA4kS4YH4MAxJjxPz1ZjwT+8a22iwlQdkwz1hDA1yUoByBwlb96T8xTwWKbgni54iOXqsotcK+/GL2AsdVAcWG7AQgIUELBygDcYGZ3oeHh52e3u77ukiD3ugeaWpSo4GPXyTNNumAQ/b9PIxjMgcMa7LdZGduQgbdaW36vKCfc5i7hr18mHxcq6ES4nWG0K72Nrsdvd3u/0DucPdbmd/p9vcZsGF7FzrHonQMgePHkIfUj/neC4IJvW+8v3keqP3Me+1nHx0XKLeILvcJ4amqQ+IexUrZeO6USx+hYz19lz/ch0IIF4mVoqY6EqP/3vxewNCkrT+gURyyUd4mVTyZi2DPHnv4glYknv9XtKg6Bad0FuOpwy06Xp3fPBVC0wqGpYTEvh6k2XiqGvoDbrl3vjlWEj5/+WrT4+X04uf8P0Z8YFzVfI2XMtqIFlKG9FNItP6oNbL8Jjf6rVpdfoq1DptvrHwq8RreYu8zjp97F4Uq/EuzyHeQrQSWCB/KUXfBeqij9T67Ed+5Vf+xXTI+4QJE75kzL7rj3zTU3qdbu5uTL68wlJhnls+vqk8vNld/+zszBu/es+2qwuTtE66EBSpugducyMmyENOtra23Qu2K6LF5rpsIrvFHmfzRT8XzgRFTqV4yNLEqh/ugwzGnmX0pC22ttzLhl2GJ2kRmcsWhE1QHTx3zVt6RK8aOiYgIkGUx7Anw5XsszaHQKmuXCsrSM8ZBi3DjBCoqFv0stAk86IRnm2ud3ORtT0RtMPDvW73YKfb2t3ymaT0sl3dsor1tHeQMsr23nZcq4x4cYGcbr2vm0Y+HibFt8OL3kB65GLzXO5VEDaIXhA29MgH2ViGpLZlvwWi3kW67fAqcUPBfBSl30Np6Pdy4uQtcv5Iy1dRCT/L9HtiOZZYqk4dLi7R26yFlUZ5NkdNLI7rjQzhHBfQSf2AUqyaGuW96EROdPqQX5kG+ntQVXCos/yqvFoHtPElkCaHzj1XVMZA+mN+uozXaNNb1PKxvLX/GNBLl/HEmCzRkjX8MbIG0FAJ8bJ69Q8R0kao67/pwLJOZHT+v/eJT/z8fxjCCRMmTPjSMPumj/32pwxl3tIr5obnVqRAJEHEw0RBBAFycHZ62h0fHXen3qkfsnalBklETXomaGX4lIn2ELT9vf3uYH+/Ozw46N44PLS/v1c2nN0R6WKVJeyGYiEdKnqmFs4T/yWDOELEWADgjWZVFxZAQNogWpubzBFbj14q6fEghK/MNmJPteAuMmoCtx5k72Cve+PJk+7Nt94S2drzsVf0CHLqwqmu7/SMXj16CmlsZUCF0h57Q9yoqIkgq0n393e7wye6xjf2u21d82xOmQwns3rzzHuusT8bJyN4FS1z9GRitsZWICKNkNb5lu4vK1fjAcJ9dvvPxfrey5ODhHpol+viWSB4VSk9c/J5uJAQaUXBIOzUEh58pC6Gf3KfVqCoiUUjXhr2rLLlww4Mpckv6em7zAj0dXUd7CxYiTZ9yBeOD1CqrLLlWiqN3o+SKVwJl9r1yMvqH+ao9q8ag4Sy/cIvzkmVW1W/Gn3eB5AmpWhdfly4l9aiunz5ReYwfokv/e+atNoHrSznirWuRStvw3W8rs9Y3Vr9sThYZadGyu2TTS7sFT+zEbCsxIXI2hK2UPLL/uwv/sqv/PN/UhInTJgw4UvC7Bu/66ueMtcMcmCSJgfpMVmgoVKDxAR3jmc6PTnxfDWIBXqbPux91m2x2ezWphyb6S7ktkxIFuxXxlYcciwK8IPETiFIigiMO+hoD1UOckgYW24w3AchgbRRHhlN2GR3gz3QRNpUW5EjkaxrjsIqOvQKilTl8FwsCmDlpgjW4ZPu8A25J4dezUk1YrXruRdRsBKU+WqwJAgbjXG+IDYM6W7vLLoDET/I2p5sQt7MO3Uh1yKxkF8IGsdv0RuJ8xBzWVChRlzXyHFZLPJgcYYy651eNve06Q/43vt/QOMf10UvXRAslSfdGBLFKLJ4SOD30D223H4NxZ0UfptqFGHYfAClvomob6lLldUyv4pNXUcm9yHkY5B40K6AHHE6PBjuCLKafMqGDJlpyVuJvKTwCS1fvK+r+HV9R+v+AJy/srUKmYKOv1u1L+e86Rd5Ha+BLF3Ga7/FKr1V5KhGnSddjdbGKr02Dh6z1SLT+zL4XPL95+46ST5/JZ1ImmxNO91th3X/6Sc+8XN/viRNmDBhwpeM2Td899tPYUwbmyIkELDFmkkYBIEWyft9ncdwKD1r6NKjtr290e2KvOywdxlkjaHORZAQSBerKy/PlO/41HuQvXjOKsnn8o9iq4yLKx+UPuecT36pq/HrSQikqTSMPjpKsSRNPtd0PUggcvew3TB3TjEZMaERB3JcfmyzAcE6NFnbPdgXydoy+XOPkZ9wclmeiSSLDYiIDGFHOpuLTRG13e6Nt550b3/Vm92bbx66hw4Cy8IDhj5NHlUf7hOb8tI76GFL2WL0+Jr95i5EQstB8TxeuV/0GDJPjvJ9dNcNc9oKtdAb5DnmsDGsGg8Eev1MamXbDxceErLnZ0a5JCRB1uRk2yhRP1QIcr+cidiyWovIMfip7AdV4/eO11hYTm/Wtzk5m0v5PTfopettyAUnHeKDq/NQLl7WwaI+uYXtFz+CJY9fy6h1e5+/xk+Xeq8K7g2fieV/Y9TDPjZrv7x6Lf74XxMrZePXLmUtalmtn/KaFGW4lo3lqf1aDup47dc6oC4j0eqsBPbsDeXHFAj9MDJhI5HfFUrTdw65v18lb0kOXwHbMNlzhN7HH/9n/+yff7aoTJgwYcKXjNnv+YNf/ZS5Z96Y1qQtVoOqNTTRiEn9sfcYDSQT9T38KQKzLTcXaaEXzURCDZpJlwgJ21ZA1k6OGEo9EWk77l6+OFL8pDs74WQBDpgnRxBDeopMbJRfzZ4JFY0fTbKk7sGihWTj3NgbbtMXcHF14V4tr7CUnehZU441jrSKfdF2mPe2u9PN2WpDxIdetSsxKIZab6XrxQmyyYa/OakfUD7DkMxX293b7t5480n31ttvdE/ejK07qNPphYjaJXWg5xGixXw4hitVH1+LbN/BIEXI2L7k6q67EXGLy2EBxrwnbHoqFLKoenkINq7eRHXGNfO/ifvCfeL/4h427phk+iNU/BLmVfewlSA6vWLCwkCG/ACqgD2jPCszvfZHZbxKWrqSmKYUXuFG4Pxpp7IVccLhBtukhT+gDo+jr6d0M6jQUs7UGXRLmD/5ffpSrmX9Fg+mFcc3zuG03/gg0uPN2viN3pJ+FQZjOjVa0tTGx+yNucRYuPUTbRyMycZQ26xd9kzinF7IGm2JYiEvRRQV+5mnpL97eTX74WfPnrHv0IQJEyZ8WbD2/f/Bv3Kn9qgT5xIZkGAmAuDem2sfx8SeZSYgkAicSQlzykQkaKBkhF4pVl9eXpIPfXEx1iNcQ0D0WFEB9CjlXmuQF/ZrW8y3RfzYs4w5XawijZ49+AVbi9BTdXrG3DKRPDnIk7f18NYehyY5bLHh7TVY3Vq2FfF2IsoPEWNl6e7ufjdnzhvzxXR5XsigOtFb51WiKrtTPW8ubkUyL7rn773sTo/PTIggrzs7293+4Z571w7kQ5x0R7rT05Pu6PhIdb2Wbd0LGnc59y4y947eNYibLmi9owz2ZeM+6h6oPHrX9nZ2u53tbe6i5+IdvXzp/doYUvUKU1WYTYPZemRra8s9i9x15tqdiBAzjMujm1csSODFPcakbiROkgElbGIbvlWLU4G89zn8AKrwKr0aGa/lq+yM2XsVYC9dXW9Ql4V9UixBrkivKr/WrcM1so5hI3zu8hjSBv5SPaKWhYgHHrv2Prv+h3kdWHL52C+1aOvdxqOqslHEWW7rJ+7lF8Zkq/InMk+dl3BrK+Nj9sb0a4zVHdmYLWBLevOdw7bj+FFOOMnIprxD+dYU+D8o0X+8lbhd6Okb/5c//vGf+2toT5gwYcKXC7M/8Ee+4Wl099P26HFyK8IlwuGhPJEvyABDkEEY5qWHx3mtT0NH/iuRtVORnbOTi+789MKnA7CfGQSJzWGB56SJYFyeM2QYjlWZlMcvW68EXWyKEG2UHi9ICOUo382Vwncdm8fm+Z2Uf87xVZcXnuxPT5yqq3y6MHrhIGRz1VnhK5XNwoKj42Mf0s7+cQAdFiSwmnVb5JH92Gh0IV4QMxYUHDzZ7568cejtO+ixuxZBYw+6i8tzkzVIHza8kGBjHr2AIqQbcpuzebe5vrAvi76nN1eQs2uTOXr0op5s3MvB9BAQXYmuzUO93GPdb1bsUh/qxQOEnjUIpc959X+P93jYlH+PQKS4jCcIpiuogn04HlarMZaessfytg/TVwV26zLqUtoy+1hbl6ro2tYYXEa68lqF1lb6wA92okVUp7UYkiKQZZqSK7F2Le7JSjzFmd76YMweaOUtIar/l+iusj3mViHTxnTreJuePiC05NDjZT/jpBVZCEOZN8tK3C50QlbSehC+e355tfGDz54940y9CRMmTPiyYfZ13/72UwgUc6/oAevP3LxlnpQaIDkaJVZeejhRxCkOY2cxAGdmzt2Dtb62KSImonelLDciPHexGhIC496zDQiMbMjW7U0nMkJPHMN/NPTxIFNy6alS/llxG4rP9Kjz1iExRImcnjh6+87Yr+3qEoojvdgbbXt7yz1rPvtze0eEijNNuR7ZoSixQHq3kENAKd5z5VQvKbmODPWyoIChT3rXtne3TAZZoPDi5fPuuRwLIiBblHOwf9Btb6msGYfni6Thy22sc3rCugksRPYCIivyqCtT2RzjFQTNDzyGZxWHuOKHXPeU7kqFqavvj+rP0Kl78ORzbX7Y9K8CZIoQ79MdcWpJGKJgKdnKq0F6Pqhr3cfyjcH1e0VX67e4Jyt6iCMtXaDWb/NGvsHpbdmv0OsULKXXqiVc6y/pVkAaDt3Qy/9/Dt05oUFtt7ddqcV/TP4IyVrKU9DGx5A6df5VstYlMoyfP0zSb1HrptNbOOR29JCVsJNkT477p3e/Upc36xEWfGeKLWLEs4eyBiuOuY192traT37iEz/zv5TYhAkTJnzZMPsd37L/FLLmg85FniAyEAm35aU9p7kKItV5rhZnaEJ+GJLc2dnz6kt6ky4u6DUSrxHpgwwx1LcjosNWH9tbIjH0nonguIEthCUm3Yfz/DkIWSFlrL4U85Ojmy5WpiIzqYGwiczE/LHY1oO8LCjY29vxvDVI22IRw4j5gKPniy1BcPSEcY3swXbNAgHm6YkAQQbp6fNQ7Tb7tonwiThC1o5Oj0TYXnQnpydu0CljR6QQsrZRhly7Gz0Q6FX03LV19zSenp6LsIlcco/co6hr1MMI0hn7zTEf7cak1D1tqgOIxQViwXogsNEweZgUzT+IoV3qS2I8L8IfYuUdffsWpBeBPrIU9L16CJle643JxtCSvMf0x7Aq7/14ceXqMpX443mbeOPXeCyv51aCIs76rITU0bCTrfz8ujeccLEwZiXL7utQvFKDB9HnKahttWktat1VfrpVIK0la6nfEsz0Ha70uF5COH/ynRzp/f0ruvEeqMNk8vYvAuUGZSv3sMjvYa07v7yc/dlnz54dF8mECRMmfNmw9of/3Nf1bRCnERwc7ruHiqaJuWBxgsFNt7G5LsLAXDXmiV2JWIjUiJTt7e7bMRz67q+/150cnZmQ0KPGXmX0UkGuAPO3Ls5vutMTNsYV4esgTsxj2/JwKz1poidyN/YZbmS/N3zOEqVOPLg4/5MD6+ldOmEjX/aFE3mhByrmuHEN27LNCQ7Mnbtx2Sx0oHcPIuVhX+WBpEGIYj+zWNTAprochM8wJfPCGG6FqJ6en3rPNk6E4Fe6j8raO9R9WOhaGBa+NiljUQFz1FRTvWayzz52nBBxFitkRZB59rjd162JFaCs0N0U0YQAbpuUUjfmsr188cIkmWuHtHFv6Q1kSJnrYqXonZweQzJY3stDhTrEz//4H4B47imPSQQV8fs9pI36QQmI50PPD7MSB+m3aG29Sp7HMJbvnkzRUorfo3iF85LwmyyJUfvplNZeewv/J0oSD3yvSi4Fk5Y2QPqgtyYROlneWDl9viq/FMNG0Y/eH7012euyW9uZluVmOvI6X+0nav1EbadNa9GmZ5lZTqbXtkjp6yFfdzbuW0iEiEUeqxR97JKOABUlWnUgbEXBcHlyTqnSS/3++49//Gd/KIQTJkyY8OXF7Bu+4+2nkAMaHXzIAL9sYzI6BAryRA+XGi05eriYP0YvFuSOY6I42glixyR5esIWi1m3f7Do3voIE/XRY2hxo5t73zb5IkP0gL355lvd229/VfeRj7zdPXnz0Huc0ZPVzVTinYjhrQjJzYXCTP5n6xH2VIuVqcxLoz7XKtdHY4lE0WhCtiA8W3POB2WfsxiCXWNFqojaxtqm55PRA3Z7deO5ZNcXVyI+lz41ATLqNln3wud9rt/pZ/NZd8LCBxE2iBMrVN2Dt73jxQwQteOXHPAeCwaOFD475miqy+5GhOruGnIaxIny2JeNrVI4ugp79BB6wYQcPWo8DSCf9DpGL4NEfuN/oDS6GhX0MVsire5lG54poY9vkkYo/XB+zsjh9SiRfAi6vII6DOr0h/QSYzqvku9V0Oa9Z6tEuXVE4oUecQLFH8E92+lLbhsR4X0lVl3bKjnIlChHL/wR/ZqgPISgLtiVX5lJmw/WpZRd67T56jTQ6mc9U97qJ+r01ClEaLjWglaPe+BQU1b2TIZry7BqD+dEZkUigbr+iawNkkxfX5/9mV/+5WfvOzJhwoQJX2bMvuePf8vT7I2Ko4/41c8EfjVCPvFAjZ7IAy0TxM2EQn70Bm27Z4jeLyb/n52fKM9Vt7Wz1u0dbnSHb8y7ffk7u5xQMBMBCnszET6GKnd29k18NiAmlCOyxiHzELfdvS3l2XCv290avUgiMyKPrNqErOFoQCE59HhBuFjFCumEnlxLdnF20Z2WrUVOj1Q/kSgviDhjPpkIldIvRaogUBAptvvgye4hWTYP1rXROwEp5LrpCYOcbu9su/407Ownd6wy2LLE25XQ43WlmrK4gF49kblrEUM9HpaGYygrh0HpweMe0qNJOV6Jyz9H5XE9kDfC0WsQD40kavgOK4NTsG+NeA8fWfgJh6RLoO9JQKsEs56hmemBkNc6PKyWh5oAD7JaN5F66VrZq2KVbi335zjrH11NSqdu43kTaSPrtOScIpTwPdfqy9VwrkrUk5HyP1y2EeEW9wiMXeYO1BqmM/yN2HoMbVkg65fh9Gs5yLy17FVB3nvXWZWRNh2OgOPuhcc5VqPOm7b6bAIBBBHLhMzTIiVRz9uf+vjHf/a/LqIJEyZM+LJj9sf+je96yskEDFvSJkGAPESoRohGCnLlFZl6ed8y9uwQsWCO19YOQ6cc7QRZO+4uLo9FvK67nb31bmd/XaSLY5y6br61JhvQPEgJdkVEZqwGZV+0TdtlyJHeu62debd3sNMdPtlTWOn0conEsCKT3i+3pyIHEEx8iBmEC8LGEKIK8GrUCxEytuag5+v4BaTtzPFYxQpZE1ET2aJnjqFRXZTJKvPgOCsUssYiBkgrLwgJ8+NiXtzCZdMjx/5yR3JsscH+c8xZ41EBr2UVKISQ+jBfz6tJy1BrLCYoBO3u2mVAFiFxXGcQ4yBt6DMUSh1x3rOuEDaXw4IJ1Lk3/WMEP3rWQpbyEurVFKgeRhkce0BFpvohFw+y2iXqB23Ka791r4s2T5b3uK1MH/TavGN+7ZZAvHUWj+TBs0qJC33Z8lJqtSb/WJ6E04ob9Cp9F0ooZLWtx1CXVYfTBn4bHpNl+HXQlte6lNuvfjAg8iefJNlIK8QHN9gAESLBgfCLTv4YsbjKk6Ce19drP/Ts2b/41SKaMGHChC87Zv/SH/3mpxAW9jwLV3boZ7hNDRG9azSG9PrgaK84oom9ybbZ4kJE6+j4RXd2diQCci4Sdttt7a51i20WAYhgrYv8rYmQ3Vz6rM4zhgIvbrrLK8muRGiurryfGUOOzFejZ2tzMTMZZAsNDmqPMz8Znr2NoUMm7TMsqFaV+XLuZZJPy8zQIxvFuoeLnq5LuSulX6vizCtTGsOh9HbFJryxEMI9jAv5cvNtFibMdO1q9mm0KUn69HTRYDMnjt65MxPAMxM/5pDRg0P5cVpCPnC4D3EG6kKEb3t329fFfbV9P1m4z+FYDUsPJ72J0dPGtXKlkEbqQW2kJ9M+FUFkLYZGKdA1LTqV48/BCFMeXi8nqECGW/gyCmr92m9Ry1vdVXlWAf10GV+Fh23zv8z0Zb1Vtlu531eUkbcpdcjTa4ZQTlrynNbbtMDOsuL7hYrfAlkGvqVF1zrF2bNNouFHtIRfAVm3MWTamJ+ujadsFeo86bd5Ulbr1D7odUo8UevWLkGOpbjC7XBqyMPPAvhu6MfXJz/5yZ//T0MyYcKECV8ZzL71X/5dT8999NRpHKck0sYGrjk/am0NkhKEjclgc5E1iNrODoeXb3TnF6fd8+fvd+eXxyJ2V93m1p3IFpPoGeo7E7mSTZG6M9k9Oj7vjtmrjS0uzi+9WOD07Kw7OjkyYaNnydt3bK57RSk9WrueI0ePloiSSNHRyYnyMQE/yBMkhZefgxAm1ZUNanFs2hsrNmfdrBM5W+MYLBy9hnORMk4Z2OzmXg26KRerQonTqxj28xEZZUAMOR+UExtYQHCla0FnE/InEgmRzMYeQoYdSCdkDbcFYRN5m4kgrivNhG1dpIwh2A16+UTYdA8YInXvXxme5rI4ZcJDo7KN7Fr/D3on839VjNnxP8uniu8QQVwvLtelMGnxUHKCUfdugEi/r/d4nvu6tQy0+UDmrfO0+cbwkI7Tip3aJepwjZQvpRNOV4Er8dWkvPgh03svHsp2mBdxnD7r1nPcKkvoD6/HgRLmO2LfokjrbdpZtHS/Uy/huhQ3hpTXfuta+WM9VIlapw3X8RqtPHTL/eadW17lafP3kJgkUmXBL6YjWKa3yFf9/8Jz+t3d+o9Nh7xPmDDhK43ZN3z7R5+yeS1DitciCNlT5WHLnoBIdMtWFJ3I2twLDrZEcOgRurg46Y5Pn3e3dxciWTH8Od9maJFhRob2IBVxCsLZ6XV3cX4rQigeBaEqPUI8P3CiKiIo9DApIoiGUBX3JHm1J2RJpBKCska99IIkxTYXzhA9W7gb2RZZw7/DLwTOpuUog2OpuDaGXdlKg56vOW5L1yaZD6FnkQALE5jjJnLEPWLfOhYN5DYgatrd+wYBZPNchpiZ58bcQPesuZeQ7VLiwVVfJz1pVAiyxqH7zAlkexPmE2LTPsO0JczDj6cF98BDwa4bvXGIg6iFk5Jd7+ktLn6JIDmtKD2AeGg55HiNeJjdR+QZXI06/lAaqPO3aS1WpS/nTzfgIbvLeUdQ5NVdta6lVZ42Pf3QLdeY8qzfkH0JacvJzj/4YccCy8JF1FLiBXUYZHxMZ0xWk7EayNK9KlL3oXxj8jqffd7ioz6K1kZ+H2oxYe6mZbW8vFmsRGX9pb/7d3/2RxFPmDBhwlcSs6/5lidPefBDAGi4eNjTA7XJoexyNFqWq/WDTOztbXf7BzsiFesiUhx8ftJdXhyr4b4R2RHZYL7aXA25yJx7c+TdXK91VxedSNu6yAXkChIo+xts68FJBKyG3HAvEcOxHLvE6snz83P3wkFIqAvNZJyfyVCgnOrF3C62GOllbHHBDiAQNQiafIZDmabmY7N0nSZi7p2KuWIQJW+Uu7vloVh6xag7G+MyTy1dnP6gvCJtsQ0IhLGQKTnmp+3u7uke7eke7Sm8I7JGb53qLrLEnDUOq+eaGNr1likibJzgoMsXIYutPdjihF5FzhiNffGCvOGYV0dPCkOgEO0gktznJNj0DAZpU/Xs/JCBzfZPsYG0cQ1S1l9RDPESSIuHXPgRHjAWH3Mtalmrtyqe4cSYzpjr0/trsMjI9FWo849C97K9bW2eh9JrlzL/LyLao/y+IcRbj5Kt9x2oHaJ8ZVx+hmu06XU8/Tac8UQtb9NAm54ukeFa9hDys1zflTW3WfIlXWWFfJkXVMFyr0qkQaTJ6Xuov7/yy788HfI+YcKErzxmX//7P/o0G58gH2xmKwIiksFZm8hJh6yxanN3jy055np4XHVnFycmbDc359365p3SZyZykA/bhPWInN3diMHdbSm23W2s74qk7YjgbDmNw9C9R5qcD0YX+aARhZBA3i5E2mKPNTbz5cBzyGWssLwT+WLokV4u9lhjReatbEDYbiFsEDWFmc/Wk7XiTNhEmFhU4F6tLYZEFwqrvnoxHMmcPsrjSQAZYs4bBApyxrw39o/jJIUtyNWC4VXlZ5Ne94IFqfIecCKfzA3kWs7PztxDx7AzCzjuqEPpFtRV654B3Tuezjjuoxz/Gw7Zz/l23A+Gf/3/2oyNgOfzLacx59C9aX4ChVt69kjEf8cv20dYSo5IkYfL+EP+GNq0x+KJMfljMsKr7IFMk5bfXwd93hX2ucM1HtNPkL6koyD1s2wk6yprbXlLNkETJ/2eTsGYjVo/w62sxkPyMXcfyEtoNP0+xvQga7xHeECrWZM2Eu9bEhr7Jfbu+fn6Dz179oxfQxMmTJjwFcXav/7vfcxPc3p5aJPsIG8M38lnSJO91eaLtW57d73bP1x0u/ubXhH64vgDkZFTNXhX3cZchG0boid1iIcMrXciFd1c2bfFH3bEjXblc9D5psnZy5dsh3HSnZ0wJMukekjPlstm3zVv3CvbbCb75ltverUkPV1sQMuGspeXF/At93ydcezTmcjVrRp7hkAv17vbS/Y9E/nyEKycdP2rmon99GrNbrvFzrw7ONzVdckd7LmHi/l6rJRlk9wki+7pcg+WyBA3Ts5z4QqR5KD8y6tr1Y+5Z7KvwujtY4gZcsYmt2yY6011VY8gf7K3ofrO6P9ivho9btFzxz/C24CU/wX1YqiVA+Bx3N0kupcXDI+KiOpaWanKHLuLs/NCCtlSJOqLXRNBgX+6X+VB1PcRtfEGow/GzMO9rR5+Y7qP4XXzrNJfeggLoRbXjA8alaXrqJHyVylrlW7cz3QDav06T1uHxCo5WFn2SB50Ur4qPR14qNwx1HWow2MY6mFP+uEnXsdWQi1A9Z+W7eIDbNTX/tC1oesy62KzDmvdj/30T//MfxGRCRMmTPjKYvZN3/U7ntIYeYKtHH38bqQI0y4xz0vkabG13m3tbsSCggVbfJyLtJ2pIRShYThvvt5tbjIsx+9audt1EZdZd3M5E4kQCbpemLRtrG13izlnbm5JlqcfsGca8+coknlm0YjmXmXUh+FAZPRasSXGHcpytyJr9MSxiIGhXfglc9euL7sga9cQP65D5MhDirLPZTJvbbHhM0J3Gb7c49zRLZNCtjiBTHFOKuSIrTy2trYLaeMaY/iRHsjYoy4eANelVw6SR529ykwv6kjv2qVPJhCJkp4vlmFV1Y3hVfJ6PpqHXLnGIGxJFr04YrGIA+YXWx4u3VTYTvWEAHL3KJv7Qa9erBwNguj/KTZdI94jxN8SpPcQ/PCq8FC8TXsMr6sPXjmP1Hy9fh/Ps8pWyleXlXJZVvB1rwP9dI+h1m1djTZeI9PG8iUybVX6q6C28Tp2QrXWJ3/YexWglQ7UudLGK9uS3pKug3pbu3t+dj77gWfPnqmlmTBhwoSvPGZf/50ffUqvDk91eA1kKDdv9UauImRMiF/szLrtPZGYsqDg1gsKrj1XLXrERAGYX0VjZrLGgedr3flJ150cd/IhLhtKnXeLzR0Rj233UMmaz9o8P7u0HxPo6W2LniW2EGEY0GZVHwgiJERJRswzkxNhI38sMlhzGDLI4gbI2oYIzta2SJeIz7rI2BaLJ/Z3u8MnB90bb73hUxvYqmSHrTfkOMGBI6446ipWqs65O92VCCRz4DysClk00YrJ/5A15t1BduOMUY7dWpi40ePFClzIW85/88MAq7rx5GeLEw8N39DbyQrTuU9SYKiVjXqpwyZuk61IRB7LveE+8s+jB4/y6YF0WRA2gTJwQdPKOw8hHIRRaZBYUD+bxtA+6B568D2UNobX1QeZB792ifhUk25P1x6vMdT5AsTTHr6FQsSXEfGiinbEMxTVSE/IeoVeYqnufDAqkJYuJ/uny/REnbcO13nSjWFVetoay9eWs6qOdbxGnTakZ75wGQ//vuMFUpIZe5vpnBQ+yHTcWL1rWN51f+3jn/iZ/62IJkyYMOErjrU/8UPffudhN7noVaPRDedhUhGyjcV6d/Bk3u2/wS7/HE11011dx3ysmxv9wBSRWpvdmrypNTNhu74USTm9E1ERcTsVu7oVGdp60u3vPunefOMtkZldE52XL4+73/yN9+TeN2ljSHNjHoRqzr5orJj0vDiIooghvXhuMJn7dhWb1nKSwQknGFx3a7ciL3JXrEa94DroBYuesgW7+Or6WGxAGdt7Cw+FPnlTpGyXXivO6WR+WvSwcUwX88EgaCwWODo66o6PGYplor9Im+R5LBTz6Vg5enp26rNFnxw86bY2t9yrdXp00v3mu7/pY6tYjUuXn3vO3Hum+uq+X1xfyYl06qHHA4HVpSxagDxue1uQsvUIc+UKaQuipvpd3XlI+Pn7L7vnKoNTF85Pzk0MoWf8S+G3kDVeEDZdmCRURdcgPw8nz+dTxIy/qQdxf5h1Dgk/hCSKr6L7pSIfqG1Z0RNbXUW5Ln4gpKZ7Xit4SxghNy3mjvk9b8qqy0l1UHTwfJ8L+FEUd7pWHpAkocZS/YVV15rI+96SqpZIgdpGmw+0eqnzOshrWmWjvb4B9X2o6+R3ufHrB5mib0UJhK3BYp03vr/156CoPwjaybWN2U/87b/9zrtFNGHChAlfYXTd/wc9O2ZsoeKF8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data:image/png;base64,%20iVBORw0KGgoAAAANSUhEUgAAApYAAAD2CAYAAABsmcd5AAAAAXNSR0IArs4c6QAAAARnQU1BAACxjwv8YQUAAAAJcEhZcwAADsMAAA7DAcdvqGQAAP+lSURBVHhe7P3Jz/RLlt+HxTPlk8/8zvfeurfq1lzVt6p6ZtOkSXZDJCCJMGwaMAQvuNDCMLwgDMMQ4I0BLQwvDQIyLG8MkJLghWEY/gMEWJYBSqRENptsstlDVXdNd36nZ36efCZ/Pt8TkZnvrWrKXrC7CngjMzKmEydOnDhx4kT8hlxpr93Pvfuf/I//vf/V0cuXf/fm9rbdMaLXN9ft9vaunZ+ft8vLWbu+rvTNzW27Bf5udbWt5HODN8My4lS+t3vQHj141D59+kl7efisbW1vtxXg19Y32urqOsDUAtfWdKu98eTNdgvOp59+0i7OLylfBdVdW1kBN/4WegzNN9RJByDtzpD06gq4V9doo+qUp5zPLTTdiYOydTLv3TvA32v7e/ttOt1s5xcX7aMPP2onpye93zft4vKi7e3utf3d/TZZXw89O1vbbTabtYuzi/RxOp22GX3f3Npq6+tr7fjouG1OJu3LX/5yePHDH/6wffzxJ+3mivZJr66tAbeRNlbW6KMfiJdW+5AE/bGHq3yknoZkFV/6QZk8KFDrFo+Szu/C2YZ5N3eMJf25vbouXH6pd2s++BKKJ5+qN+iR77e9jbTS2xy+ZwEHfvCAKXnCW7fwlqsSQvKtpOSsBq7atrtQU/LTx3JthfEEJnF5h7fOcBUVc+dDop0+E36TlhZhqdPlYzj7t0baYnPDooHK8t4PQxu8A6DwGQ4abCe/JWdGLeh4zag2SYtHZ30/wVV54tQ5wvY9MD3P2pBeOKUhMxA4Zd484MZYppS4fN2gzNkmzpUV+Ht9xRw7Y+5dIqsbbTrZzNy5vpohJ7fI+Fbb2d5qGxsT2llr19S+WdtoK+vAIbvStLm+Sn3mweV5u6KexI0+hMRV6SYG3vrU3D1l3lwyF26b83S9bTjmyE4XuvQDyKoHfGi2/8Rver8y/siMdJQrHlt3Pjf6mCVvTbzkdZgxtgtHhjgMLBGvMB2/PFMonN/KZfIE4DtkYri5zJOnvMrXjENgjN+1GfxXvww5tJdr6ALl/hr9enV1BcysXc2uEt/cnEZf7e3vpn9n6OKTkxP08WXaWGMsVu/AQVubG+vRP47p1uYk5eq+deqtraxH/xBJX1c30MPUDR3KEH2/ve3t0/YMfX+BXpSuoXcy/t3Z19Ff1wPlcQ3c69Cwmvm63ibIl/VkZXSNn7trZAd/c5Uw/I0sdz0AbHQJcqFMySPZVzx0bGpcMgBG6bt9iNzLe/jpOEVOBEnjHZxwfW0KbZPoX3FRva3crrIubAKy3s7R72f0v90yhlS7mZ2106Nn7XaG/rylT6tbbXNlo52dHCPLl8yLSVud7LSb1Y12u0EdJpuo16Ap4shcUAbXSChD6wCYv7aujDgzWAfh8c31Tfge/Sextg+d685P6lzD69OLM9aoI9q9CLfWWJcEDT8dC/pzDZ4Fv+gz+csuMueYMB7SuMmYbiFj25Mp8kNflBngLN+4Y63ic3MHbYzX2Yz5SzijjUtk1HjxvphbY9CQIdcaJZ6+Ry+YLz01lobCBSjpas/6Q6aGcwxeu59j95u/+R+u3zs4/k8m6xsPJigl5eACQTrF2Lq8uIywqKQc+ChwFp2MP+mFECMcpinf2d5pjx4+pJ4L0EXbmJTCUXCd+Na1upNIo1KYSya1i8YQ/jlegNNmjw8BnuMAzEm66kSNojSzyi0Tz5Q+Hezvtwf370dRq/Q1mC9Q0Ds7O2Lu+BBuFLx93sJwVFnfXd/GqJmgtFX+eif1ZHMzRuUaMFkYNCD5qPifPn3WDo+O2jUKycU/fe99SreKsKSto77Uq2pK3ZAOWMEPXizzZdkN+OEKr8ODklZZRYHbUv2Gh0lZj5p2fslZ7kJo46Gh5y87YYKNwKXlT3Udj/h6leC0n8u1UgTAqmOYQez8oM/Fw6KloxMa3xWn0XRjKKby+ZBOX3S9IwbJSXvF05FGBLuiWyjl4KT9ngr8q67j7+3M8emIvwLfYcRZtC67Lv+9/wOJC6U+H1AJE7g+L4bLoho+yTsWD/wGY7/K4nN3fYGiv2LDtNk+97lHzIU9ZHqVjdNKe+PR/fbtb32z/ZW//BvtF7/9zfbgwb0sUjNlB8NynYXHTdHElRO+XLOwuKAptKGlty/BsoncfKQuCy2L6hX43Ew6QV0s5VCgej/iKSt89hdQPnZGNqRPvVxDyrLkD289gXS9oAy4KgvQ4D3xxIiYnflniA+ficjH8BL65esy7vnY4Uf+GMvQISa+GmWBJ08ZvGKzLpwwo8/OUXWKRt3l7LLNLtCDuJ3dnXb/3n025VvJV69coLM0IqyXjRahRssWukidu4HBOIHXGpW6sakuekueNf7WgaNyaIphA11uLmbq4eh7jRx1u4bvEj76kw2MegVvzx2T9Q304yZtd4N2oxuYtAq9RYNG5TXyd4tBUoZjGY9DhoqvaQZXYxBeGhluRB3AzuOU+7UuXqkbdYwPvMY11taQZ2l0vVAONfY05K4uS7dfaTBR/Q4Zv709bw/vb7Xf+q2/1P7W/+hvtl/91V+E38ypzdv2K7/2nfYL33qv7e4doOtP2/HZWcZZg3oijxkHWAx+TNYYlXWwAFsi2xKlQXlDm/IyY2D8Rp1EfdYbx2mFelfkn52fZtORUQSxMjYfP3ipDq5xtsvOLfoMPXrlJDwJH5iPjhn9nm5stm1kpwxeZysOBOJ2aADP4YSG5YVrOWu08WvHL5QAZ5vRl+WlyabEpg4qJ1womvtB6wAZY2a+efbhtWH5c+7+6l/+4r93c331P7/FiNKgPMagPDo+wrA8Rdi7YuqwatoIkAoLgVIIIyFdcDQCtja32gOUogajE6ImsicViooitxCiLGAIrQYmczZwQ8hL+Lri6a7Sxpww7uxK8WlchowoKyfzRtvG8Nvd2W73DvbxB1HCKrkrJwjePmhwFm1Vdn56jpJlAabeNv3YYNJ5uiluFa5G5e7eXib+KgrEEwhPEOyHp5MuAPJNpaHSFbf0ib8TPg+Lq8VDs5Z6iaJcpHRDSQye/GkutYBzgs9PazuqUffV+ov4aDIwRmzTgFTVKb/AUXVVMsOo++xY6cxzQSIjVXISBdbkzXEYaphUP9MuPKvTh0oXbHnbc6FLaNvKo2H3WdSBI0WauHiGI75MW+J4Qz+Ft8rrF8dYDhSjj0sYUz90D6Dh5pUqEGG11xPDUW7dLBnB07MJszAkv+DKLeou9yUGEavsOpNpE6Nxf2vSHt/faV985w2Mx6+1v/Brv9jee++rzAvkt123/d1p+9qXv9B+7dd+ifKvt4cYlc6N54fH7eTsHP6JE0PQ/tPmDXPVDaM8f8XgWu6LtEKTs1jZ1+BRj3jyorRrdIjLBbYMuJrz9jF1533EkRBzsNs/fIyInk77PYwPZgCSTcpGOr45HlxVs6AKjYaeYCCd6UpMHPihk5As4EoH6lKb8pHWGS9fq7Ml8ktdQWbwyTthZugOrwiVDrlGb6Fv0En30J9eUfH0cmzwxZf2QKi+dH4bj9GC10mltMpXGg18eEvakzrHQ1qurjVkq90Zhqs6seJXoSt1oHGcintqHIMw86x4I8wGhtQmdGpYakDlJK7zXHrnhuud+nZGHjRnVi4MSzshzvoZ/K4wHYwrnNXDKqvyZAI28nrfk1d9cDBdDzbWy/D1tHY1hh88A+b6kjUIg14jWMM9tTGEt7dW27fee7f92//OX2u/+uvfagcHU0i8at/5xa+33/y3/kp78+232vMXR+27f/KjdnRyFqN9a2uaqwHrtuFpJXPQeDYCrCXZ5NNv+Tg31OlirgTaNjRtsLZ4cAFwjLnTs9N2fsmmAprChhzsKOXUSahMgXYeD1CFuISUmXLMJvBiujFpW3iNS6/aUA03+O+Gh7UZetwM5YSSOa83fesYpg1aA680WNUg9fk4BHrLC6dzxPKCSHykQyfrgTqbAsssem1Y/py7r371a//ZyfHxmycYky9fvmwvjw5zoqdxVBO1fIQjk0EF49B3RW/IhFAJ6Tc0vnZ22hm7OCdFcDCxvASWiW5Nha70buFCmkZbJYQqMiddTZoSvnLGvdwy6ErbHo2AzbSTcm93F6PxgHAnfkqeBt8RC6bKWjiV+C5wMSRoy93jGYahp5UP7j9oe9s7bZNFcQcj8+jkOBNoB/jtvV12brdRzF4y8tJRdp4alygnKQ0vouxrUoX++N4XcKVvBbHIJ6JyqAyCxEeZ1Rbp4k3lDzfyVZBRVOZ1HOaP+vN4JaupuKLpFZc6pQCrvgahrioPQ87UZ+nRhSZoySIy2sVlYZkTUONci0IwZQE3s+iUrqpbXnqqjyWPLlRVljzbC57CLw3i/2n0pV7kGUdxj5Xr8Iv6ScZ9FpMwkd+eTmS5gi7IxTXoqnpZ+EmXQjYzYIXT8g4bWjv/X+EfLtXib9uERW1/e7O98Wi/ffELb7bvYEz+BsbjL//yt9r9+3vt+Pg5i+kp83Ta3n77Sfvc228is42F8ll7/8NP2sdPX7K5PMPYsR2UfgwZDARk/oqFRjrGAregYUELg5JAY8PTfk8s3XzdagAwNzCrep8Wc55U+p94OksWGfZSHz4Zz5hTGLCSkZRZiJNDAQwzjfaCDuCvUetalnjyKlJlZKhS5vlmyIvSMbrP5v+0cJRrQMhD8y0xdKPqKeQlG3ANsE2vrLAB1muMq4OPj4/hG/oKPN4iYT11zbhcrnGpQTqLHroMHg0aL4HbN0+jNjAk3BB7SiffNBC8WlOGZG0UxCke8Q9DH+KTDu2MZ80p2EKZus2T6M3JZmiN/u3sqHnpfCx9KF5vv2grrif2Hj4El/op3BAtzrEQSb6vONOL8Vr4KitaLffwwHzIxmkUq4fhAUaUxmWdYrserUMTxtMM3l1CH7KpDri5YXw8NQTB3s5Ge+edh+3x47328Sc/an/wh/8CA/+4fes732gPH99vH378cftn//z32vf++EeR662tLbz8EL+6wI1V8SpGLOSqp0p+SxYgRkJDrxvpDWRgfXOaTcAF68ox687p2UkMOuunb0SsW3KuB0H67JwMUM8q3AVSMuFYxahk3FzbsnHoKAKVCegldjY9N2w+mOu5PUOZ06h0XKUgdAxHhZ4wX18j4lxNrj9x9vOzrqiVN2DuAAuaXrufS/fX//pf/xtXl9f/+dkpBheCPENZXTu4CphjnF1fTdSxYDMlSnictH3iRsEjCp46alh+7o0324uXz9uzF0/Z0U7YhW1mQbkDn0rK3ZfiJw4FKAKFEGZRxdlOJg++TjXc4UuH9/OU4ht0GddI1Lt79vL27tZOaCulDE3sIs9Pz9rLFy9y/2gmGAbkW2+91c4wOD1p9H7L2flF8rxsvoKCOUWxXzCxPn76rO0e7Lf7Dx9m9/4MA1x+jVMDnac0c5rplYpCRSWddtJ84+lvn0RV1qeWMIbkJxEnH1DAwgjbnXV1I8dUJyOXLzwdCX5zo+jLm6cfcV1wEHVck+405dIleS7twizX1424/Mh9PoTLdI5y0y4yOalM3mKcy5FnO44zcmQdTyBqo+JlU2m0rHC7OAU3H+umPu0LU21Jq4tYyc1wLjIjPWhTlhKnvqjG4hvDBVf4LBA7YV8QLE1+d8aDu8NbPzD5XXLhqa7ajwbFpV/J80Sssi2Z9z0xq3vZq+RBiNHf0X54czNrO9ON9rkn99q7n3vcHh1stwf3dpHpe22Ksfnhpx+1P/n+9zFaDtuEeXD/3r12795DFp518s5ZMA/bB/jjk0uGYULfJ+B3M7eSS6ZX4JcGN4sukEWptFQ/cl+vBg70eJnWBfeEuXdyftVmgq8wV3t/7d0wZBwfc3X2J/yBGblXmLxcASAvcigfwTGXiYxP55FjGVpIGNZP4OI67hgqIw9nNGosZVBH3H5aMKCqnqcrizkpbZ+dG8kPidasPkS39nk5TvI07JQ9N7j30Tnb21sxGI+OjmNYCqvBGZkEbhiA1tdZ19t33NR6n+z+/l501z74NBzcJOdyL/y9hRQvY57PLkOHNIW3zhW8LkY/XqchnA1q53/mJ3iclxkv4+AWPHLnp/fN+R56wZtN992sIV4x/JRxYYo3Yg52vIgyAKSKj1VWpYPX/pgmg3hK5tCOlPTTRFKuL3UJej1zXUAk12PeOrE9h/9XpZtcly5nhNhwG2vwfeJtT6dtujlrL9hweXL84N5B+4VvfLOtb0zbh++ftO9//7Adnqy07f2HbZt1Z2MCBat1KqshnXtPWZeUNS9ze+LpuKuf5ptx+Or8ku4N5ssNsOfnl+305LSdnp/FqIt8p9M4YCG3j4vtgEc/mNBdNiOOk3OXuM8LTFiHJwyExqWbvujkPpf0slPTcXZ9284uznM18YqxuoYp3leZWxtEHrZLU9/smC/PQTBGZCWyU3SNeWDlkR5zZbgxh3QhJ7HX7ufS/dIv/cp/fnd99TccSE8kkH3GnslPhoqlhLiUmhNBp1A4ST2JmDDBnLTu8m6vq3yDMk8Jzy/O2HWdI8Au1tRTsyiI4LrGsMxCYVu2qVDZ+E9xZUiWYEqLSm04yzQQt7e381DOJhPzmol4dYkSv1CRX8ewzQkqxuOnn35Krbssdp5seon88Ogwl4I21jbaBpP70aOHWXDPTs5QKC9YEM/gy12b7m63Nfp8hkHpZFeR6+SHFGUi9C4kTr4gTO1kSLsGg/QbT1rGLzkndkJ/jDNbM/lNLsFad9kFH6EwTmYXDMcsmFRiLiRJd9juKyOZqKgFzmRVlAglKo5ojnK2lvp8NelKgSz6Y7xkxgXYnL4QE0tSWMNEgbWfMQ5qbBPT0LAybagYVZIpSdZQQkXlHeOsq/bhO4w3moXQ0xQljbFVwVuv6pb86MqwhCaVPPXtjy404+VN7gvrPBxu4Kl2EwlFI7/qVdzQ8RfWuH2wWvKNULgiH6QgdQqnv95sr3DU/VRVL3UAK+zVV1Or0Li7tdGePNptjx9st62NFYyM1bpEh/x6iVuj8uLyLG1OJlMWnSltrLfzs+v2/PACo9LLXRiVKxvIDQal8s6ieMe8vXURg6rqc/UvOTRft5t4T+d1Lv95OXcK/uPTc+bNVbvSuqEdx7N4UQZKxl5Lzt7bpyFr5OcyrP1KHQqjh6p96+mIdXpCUUKT8cQdz2xmrJPS7kg4Pwf/5yfmNsPPTfpaOFIPuDGeuhELD3q+uOZpJzRp++CJj0aWp4XyUziNRm/XcTNs2qs8uVrEfB24FrcIMQ7kq6vGXK4rq1Dq/Ma43N6a5nKsD2LtgXMHvRhDi7rqdA2AS+mgjjqiDF02AcQ9gdRQ1MiRvhiI4ocH8jmnno6VNDFuwisHNM4811DtdajkiFGQNeP29oo45hzDS9XOG2U4HC1H3EMHWWb28OJIMR/b1BWfM+JJG587KkFp+lyHIhqWE+qSl1NV5jKkXdI/DUsPHuoBx1m7OL9o29O9drD/KPxrtxdsiD4Cl/e2MmZXF+jRK4yyDdqAT7c+6Pa47d17B5HeRrav2/HZEQbZcWi/a6xxNOm42VcPGYpXxSfXS2ez9+lPp1vwc9LO2VS8PDppZ6w50jZONsMFqzM2K84hvhp78rWrzMCEp+FBQDIf1+UBYS6Bs+ZNaSeX5oUrQvlWG8rFhfdUzpTTC9Y5jEloNv+acRybjMDSgmPicNSYEiovlClPpcOWiIuTKuET4EpGqv48M+UF+dr93Ln33nvvlxnBf+rgOuc0lFCtKBKf/BxKAd/vs8w9OkxYd2C5t8anySZbihdKTTiUIXDrwDiJS9G4GKlsUBxOdvEjpKg1m0WwbZjpoQVGW0PZ1AQBmvIyDsrI0EBS/HKJh0XSHfn2zlYmpqeQUb4ojePDE6a+is+nOlczoTwJODk5zoQSpycIPkkpXp+K8yk576+0D7Yzu6qb6uWKav6OPtn2FfQvLp06OQlIukDFySsyVbqaCeamBJh5HCeG5XjCnlGhGPDg4xvgwkZJMsotT0oXafvsQlrGHry2DxqGHVY3FFZlpiD91PkbozQdS8IBIr/KdcttKi9VZ4kO6qV961oTGRCV/Um5Px1dcKkgbQ5c9lGZykISfLXj9qZzEYs71Kas2qwnjC0O5lQz6jiXweWYsyB0nDFkAagynXzO74I3aUs6yKPQjZea03qLdmxfObWxnofXkDBWY1BeZxtVlzxbI1pGVPWLLRhxvHmpUvm5D4p4TpgoT5K0rmi1eXiX6F3bma63B/e32v7uOvPRBYi26GueJr3tTyLfXOBd9OEDRuTK3VqbzVba6cVdu7z00tkmtVaB0QBxHng5Ux7YbvGt6IeiyAu5a7QOn1YYbx/20bB0QTs5v2znl7RpXfWDwNAaY3+MQfBSf4lfGkTV46AHrzf1l4wkw0VbwCUX/vKNQWShqJDNMe8zfnwcm/ktCf1HA8phTJ/wN5CWzZHF1sPPafNDtMaz6ozyOQyEuyjn1Ae+aMh5SimcxuTB/h40aXR4r/YFhmWdUmas8KGZ1t3oalz6IM+4hxskxQnhbQ/+TafoZU8q0Xdutn1wUeOKRuLVvDPo0DaRp/bRe3I1BMY8cVOWjbN47bkMwdfJW3Kqbbz15Y+6XkMobwqAL0GlRWw5ZdYBPKGkQjD1ATIzpFehetVoGfi64qOtrtK/gBcCvI1IY+ERnQcXq56II3vMGrJJM+89jafFyLKG/anGO3TF1kRWfSjnyaN77Tf/2m+1L7z91fb8k6P2T//JP25/9L3fZTOGLE8YDznGOFnH1ObEN4x8vj149IXI96cvnraPn39K/Jj2oW/FMar+6Jwizo16Ml4DkzTlPgQ62ZyGtueHR+3l8VmbXV/SL0/9q7K9hMzUcZzVhTEsxQ89kUWKMj42iJcdrteua87FCfLjU+DKEgBUcgzAa02+XqlUNnwC/MJNIOuGbXiVRBnOLUd8QgJeOzltQU/JPFELcZ5WSnn0bW+rXHILlh9lJ2vU0to/XG35X7ufO3f//v2/y7h/O4sig5xTAzK0mRSkCEuXIpWO96lowPlQjK8KmiKkGpcx/vAqQz+FTkGycgmNEyOnlV2gRJrFaKTxCpbtDJ9Lod2gNBxeo3Z3b7ft4be2mSgoUU9PZ1eX4HQyooAvLlM/OpEf7zPy1NJJZXte9vbytwrUS/fu4DRunUxegrigvos4GimLcU5NMrnsiR8nTU3i8aCNuXZl7iiLwuzO6CL1atxU8Sgsca4mD70Rrxuol+tljIYnLT2pm3bJ4esOOTzu5ck2bVZlz13KcTEI5zhq8g+Xah2fTrmpfkpHzyMZXH5Dm70rb6Yy5yfJDj/CIU/CFTQf4bufM4TSbFKgrVefO+Un8txL0r4LbBqivmiWalW7tteVXTL7zwCTB/Ql9InfSmF2KehqM1o+ePwOrs1pt+keNznQj7T3RyY/9fHLZUkFc4cZOBdwOnmyykK5vm45hgQLvic0M+ZhTh+xlq5iPHjlQIxsqMg7u7hpPpR8fau810KsLlDms5xoKMx5b7O2R5ntC4MPB8EtP2pe1SKmsXKtHhCFuqLTCqELujvqERZjbKE76xJEdszHhzdVWs48fxiG5Ae24NUDVXep/dBfMmQYuJSRnwbpEfzMBkNlsuwgYIFHUGXWkDrygrShBqUnP+qaa7zOja6Xv32K+Aq9dX7u1Z2LwJee84EPdC56K7ftAO9TwspmNruEccDLrxjc1vHUEb0n7zXopU7dpT7PVQy9/ZJL8gP+1+txiiceKOR+Q3GSV5eQ8T6M4nxKF2lTfDGQNJQ0PDSaoYu05SUnclBc0EpaWsCQj67GoeZ5fL58oGOJreU6ytQllL7iv/RLpxsU9D3hZKNe05P5nvXINcTNVGvnZ5ft+Pi0nebBNN/4Yd+93WCtvf32o/bLv/gL7f7BQXv26bP23T/6bnv+/Bm44GtO2TfaGpuvVbybsLsb5sn1KmvFTTs6rnshz2bnuTfRDUvxSlppCX5loyK/PIlkPkhvTolZV914+NDsYW69Kp7a0XGLgT3P4YxzCF/55CqTn+UVTh5apIHtZW/XPR9EnRCXRwtXG+mcqNNmnVZe5hK4RuWYG5kfnRJd2N/H4BU3L8hIhg5hkmVuBtZ54boEPiLGK/9V99qw/Dl0X3nvK19dub37jxF+9GgNqgrN2aAwRRkgECorDUrfqba1hTG3u9+2p+yEmbzuYDXiFBAkQ1kqAVS5KIwIqmkLctJoM0hR4OdCRZyvytwJrBEXhcfH4/tSeJR7rwqTw3sofS/m/r39Nt2ZRtQ9eRyhOLwBOq9EwFM9l73v37/XHj68HyX/8vCwPXvxHCVznnrS4EM4Xn7I9KE9L0/onZ0+HVeKvPrJ73zSzD9mzl3liWducPVcXfqcaE/nV7wQ2/GXGibZQa2SdAU4YnPYLPtx0pR25W0y6ZG0h35r1SlDTlyDm09oTKHf+OG8NFsnzqXoykHdoGfUDRVFTXCYL9EZ51qwy6vwFLrSusnrEZV/5CAbgq6VKY2BGAUaakuOuqt+1sIv+8JbnIurbYk/juxxMlb55eMs04u794FolSfs6QBbb8hl5dhkZNYFTKWZPPstJhcBy4Ko6LPaqMsHTJRXti4YRFI/A7S7niBzTj9OvOkftDrvMCfggXkesrjwk5WFd8Jc9B4un/JknpK3vj5ts9ltOzm9bJe5CdLLoV0PZEbIX/tR7ShXdkOX/kTQIr0JY+QEb93bJhHYsMw9FyiQSHtoTYW5oyY/lWnf9DbjuPgZrkbJNssF1vAz8cgSEekacfN1wRHZrjB6C74xO4irt+Bh4GvMSgYdqcJQ/RfA9PC6grfcMPcyhv+2xXQgrl7zlh2NP28Vurg4j16SRl/Vo0FZD1qUIaD+1auL7d+QvcQNlT11J/l1idMQg4JNvzQ7gupDdVjV63j0MkV65ah8YL6qHzIHwVFGpQYQdfpKLx4NJA3lm1vvu6tQIzJ4gaNZWCGTau7LudDava7SstC08iU9RVt4Xtnhmy7jB+0aWJFnsHqZWzlz7bKv0rsOr0KsfcAglDe6q5lv7TjP/b4awb4Gz6e2pXd9nX7fXraPP/hh++1//E/ab//2P23vf/B+ZEICNPTyNhHWiRs2AtLnK4peHh63jz75lPAkl7E1Kq/ufMcjREMvHK26bioYezcR3g5h33yv8xprmq/1Oj7BqDw6aRduGiTWORW9g0RGV8sMSZFORtR7IMhy3CJ6+PBRvpGMLOA36X9djavDE8cyrvNUd01bnlReugGFPg3L8fS3l+qlp66U6EZFW/mss/0KM5YhKiSF7uE6mckb+cIv++Tl97X7uXJf/caX/49M1L+jAVeCUIulwuyJQ92jhiCyEG1hSG5jVE4m27n07M3iXjIer0i4dIfLp3Zkt21VJRlBdCdUQnRNndznY3ukq9VElaooGZVD7iUyE295XguB36TdKQbi2sZa7kHyvkoNWxWcuD3F1FjKZXomq5dkvCS0C+1PHj1uTx4/aZfU+xe/9/vtR++/nwd2crICTU5cTzxz3yV40ApSBQ30ARjpcwJoYOYSZ+iVc35K/O37Z505XnLSGSTa+9WzURC2L0oVqpPeklrcbH8oZOvFSCfKaHU4ee7Ed+qLI4XhQ5SRlVQOKgmU15jEdRO5ceFtFzBxB77K/DiWGijDF97FxLe+dDv6QljHERZ11hQiUYLglqVRGlYrMlKeuPkdp+FYQEcfAhZQeOHqAk6h50YvcCVbBSjPxDHwjQXtdqUeBNI5fpQEr9WEDmoU9nwsrUcmgSAOh0NTOJkr4VOHNS+LHljtczZVMMH4MExrfmi8+CErPGERSEpXYyCWGDqDDp348zHPEXfhpR5+TocwdgSerK/etq3Jatvd2iS7YN20ueje3KxkDtmW80ZeHR+dttmlb0vwPXze3lKnXbYT/oLfvmQe01ROr9J8jbkDLny9FLn446LpZtCF/xLcXl4rvUIN7E1r+LH6nXJ1N+TfQJziUha80jF43QfBftpf+5WzjcJGq+SFCaFRlWa85NuoOEiPaBwRjXDCmS+CZmH15G/qA4BrvioJ6UYv2V7VYYQk20TS/khLxe2jfPKSt+MtL9RJ0mqernQdfaPdjGbHlVs+GCcftBhXbPJeQ9OJYygyDl4O96nu4CLPvhrKNoQnp1M7m2y8wadx4P1/jmVuIQKXjClQT7Shk4+4x+lervZocdkpv8hTDHB0SZ2+Ykgi4xkXx0MfUD5R4PKn9wuINRgWPYaTfp380OtuCfWmnYdBRlU3jcFBx+pp943Ir3rIOezp5MZEmoMGB+3Z0Gygz70VYCv9UAeen163F8+PMOCO0eM3bbI9gVYNeg9CZhiKp61dnrWbmae/3l61y3h48qlOUMPN2t7OWvvWN7/RvvrFrxC/j6y09umL8/YH3/uw/f4f/6A9P37R1jdb29r2dUFlgCsLeR2duysM8AlGug/R+NL5S2TFe55Pzi4YB+iwIxnEcuFvkshn72TlyZzKG/rNPCFqU+elbzYXtOGJpfLgrWylt8Ld/CjH3nPrA115UwCGZTYM9Fd5caTm7eG6vZz8GJvJNqf0qUMrLV7FW5nr70X9cqalY5G/XD7yndWv3c+Re++9d99Eqv9Tht4bUXDE5mEJgwLuguAlb9/jeO/+A/w9JhyGBMrRyzEqTU8J3Ym5kOZyC3EXNhecMkTMIx78ZYiBOsKXxQdluaw0xyTRkxFDc+9gLwugl7pPz09ph8UNRej717yk7etPVNiXxMcN2U7qz3/+c+2dd95ujx48zL2UPmn3wx//uD19/hzBbW3/4KCe5HPieTl90ydgvffS3aX3Bbk4lSLXeMrS5aKVRRWfPsm18bOYHDqzhnd9yxqHs2aBF3z6So7cKRhmJ2W2Hz8QEBoPPF8p6lM/+eFdgc3TKqn5aaPfQSJFRoU15kTOmPVPnTZXvRhGP+FchNISEAmipNJw8nE2ln4ADR+99zYLFuUqe/PHQzkZez3pGHMp7fSRF7rxoq76vTD4zRSww+sE7C5jxbhJ33J5aAgikuL3R4DAdwp6PAUqSz45TZ0jKiftuijFcKRzshNuOL+9hI95ci7xJPsCSkik8v1N/epzwVa+7ZccdPp62lJ/XZx9Wbb/xGKxRnrQU+oiV6/+KUNXg1LDz5qeALmZrL7aXM3hEQo/aAodYqzm0+4ocww95ZpMaqOnAVMPirBZ8v4zCdTrgoZ4BAiXwN6WEZoMaRc3Pu0pIylz6EsYxsevrugyAWWhq+ob+hvj3ZjjTv6Q+V/9lV9q3/nF72Qj+/77HwZGWUkdF8vebuEqt8wfdaP6yFDd5uvKvJ9yg02xVZWVyDwJN8oamGN+aPTJr7wiaOjEMWdI54oOcdsyvY3x5IOS1QaGlK+RQdf5AGWn0u6nD1JbslKylMve0OuJmvf62U5OteKlr2RanmhQ6q81OryUq6Fq//HzMQfnvM3kV2heRsa2k9XhSQ94tVhcL1uGyeimbueFhjaGo+uTvDK0c4FFLhwj+++DmOEp+t17TjdWN5t/ZJF/h6FldbxjLm+F20RWt6dTjMI91oJtxsiNkfOhTt0nm2usgVvt0eN7bXsXXms8Mj6fPH/Rfu+P/rB9+Okn7YZ1Z7LllTRvWfBl8/Vu0NnMNcVe1rhZ7wI+HrNBOPWl9M4NZZr8jNQSH+yX4eCJMjHS4W14JH89qfb2ibr87VVFH9TxHkv7YD/jxENUbJ5kXyKnl26ofALc8UW2Rrm02I7y5njXvbykmTtOhXKhImgTp53kVEboG676oF/Iw5/mXhuWP2fu0ZMn/wHj+jd6MkLgWI9Bd7xV3F6G8QZwXxUklErIk76LC1+BgBDejNdnIGRImfeN1EMaCqNKuPLF7WRS8KMoCWvhKSWqIlPIMkEoN8wag7LzpbMrLEQXs/O8JPaWLZMPj3qy5GtP8uQccLTEDorJi8KTLnO8b0ZFM5T18clpTiudzBqqW95z6SV+FLInoqERL81+nPzu8uxLLmlLVyZELWTJ9+PChJPm8HLJdUhrLdKAD7iqa6mqITngdQxqHAJsfSom2SuXsYc3KTwpCSpMtEPlkEy8Tj/ToxoPMqt2tZVUr5tcxnOEI15paRJG3PoaK09la7z4STkuVTo98HFuVDruxuU1H29Cr/zCFc/H+h1Toa3cxKMge3n6OZgaR9o8/TzHevwmzzLzuhyaoKq8SCSIe02LejQhP7aXBTdgVTjaU/HKo+KbIPJLQGOF2/zUqQAHTOoQk9dERvOVV3FdUFmGH22bUX1KZuaBOLXdssBgZMTg0ZB0joLDdcPQ+XztaQoLrc1kPJuGi2MzFq+0MnfiqqZsvwoZUtLGNWihBfYwvMyx9Vzy1du2bVm/KinQVKTaaGfRJ3/MkBcuL86gysviFkaYTVuJ9npxi3iBVE3bTTv56PzthqW/lPuQiQ8CfvOb34hx9v4HH7SPP/00xmEW89TDiTg0L3wMtM5PjUpDr6o8eHC/7e3txZD0EqgwIjCd+yG9IkM8p0wwzbZiLBHPnOiwGnox+IiPuZ2HdLbk7+Ip39z20l36LNXUUX8Zl8eOc8lq8SQnpwiM7Y15SHb6mPsn0bE3eZeh77usU+dRVzrCS9IZB+t1nhcSx8Ae226AU08fN/ICVOM8ykUjB0JXZNPQflZaLz88HXPtyX2JqUdFjMbT45P28vnzdvjyZbs4Y/04u2r+tagPSHkgceq/5UC3OmiDcYhBz5pXf19Z9xi7Juhdh7xs7t+ZPnv2tP3wRz9q3/veH7ff/8Pvtd//7h+3H3/0cV4TtOVrnpB31yVvcxj/XFdGJTzIWNRT6f5F5wWGp1fBzNOHH11Wh5vPi+5G2t/iCp68sTGpF6Bv5gXoGtjRvZSnlmiJGOQSOLTVSeVVLn/HqBSgw0iGcpM1sRILH4z6KGDyjBdN83EYtPaw+mW85GGsIRnvpAtO99qw/Dly7777LpuY1f870anSkSF2QAmHMJtW2XjZZPyVoe/w8olqQy8zu9MZ9+1k52+YiV0KRlS5ud8vykAjcijKKAlWo3FSqbdsKHDLNLi8j8T7HP1/1HMMy7tVd4OTnLO63gQGQ3N1A5xM+kiihqf5LBKnp8ft8PBljuyn7CKfv3jZPvn0aXaH614CjLJg8cV4XmcRDLn0OzSjaI2XZ6GFLjqSsuHl1+JDms8oHm45bippJ5EpfoZRWhNKxeoE+6wv2LSQMVrkDaMyKnket4y2yHLK594xM9MUMPLXT3AJb2E58zsgQaB6esCKseMP0m5YdhyVoy9lN8Y198smXYujylwqcrmS+Fgs42i3VJUf4pbl01UYEfPjtWoIo9MgsaCE6bH0EbhUIi/tEaawYAffrB88gTU0mhKLSBat5n1WEVaeqGrRtUYZQZZK2MAQpPN6JuNCJ8mImZmjQGdcHNbr5SNMaRKJZ7xo3z76FKh/L3c1K4OmFofinIZlXeIeBoLGRmGrxbvUum0MryvD0nTxwWnhohWedt7mYZB1xp22veTn+NcTw9Jhe7QNXJrzZ/R9/Mg/5T74yrAE3ILQa5h0ZQJKuWFShW7EjaU9fubyTmHijgmhsPLNPF9NZvj++z9uP/rxjwOfE7FBb3fCjMV2GM3jKo7OW2oePHjQDg720l7+SIFy4ZX5zIklfVfGYzcuYwh0/hKOshiXlNV88HJtlelyxQj+atRqZCl76mVhQRba7eOy/NrxtMk4xbgUlvzqU50w5+872cB7D6XxOtUdhk+NQwyI7oLDsetpXbJ6fNkFtiJzH1xFWjy9TR8LFr5Fpn0jyWYeaCr58m0gHk4IwZohOR56XGhMnrYz1qxzDcpTjcpZrlz5WifHwxM+50j4StzGtQEzF5A95XzoMMt8QOfjjz9pH/z4w/bDH37I5uOT9vLkvG1u7bWDh0/yF4+Op1fPvN3E8ciVCtGBT/2iAadBeTm7SjtlbEo5CfpfPLDAPhtUqCu+owfJy7yjx3r1qzSOf9XxvsrcTkFpdGavY231tWuil97zJx+erHoa7RouctuLbHe5oU3jJXdiKj9at1NRb0u5QlQXjC3coL/yS3YHjGHmg+3gXxuWP0furS88/juIy98yHvHog6jC0an0ylWoIHjP0TkTUeWYhYhPBFCBc9Ko7Ls3XYsOIq2QxJAoY6IErj5+hxC5U/T+Rnf4I0+D0ZNIpevWF81O2I1taQyCB0WZ0CcVMSh9Ca3KM9KdMifEbbs4P8vTeipIFc/Tp0/bKcpGnBqMTqPgoc9ONO8r0aCM8ANjO7lMRTupA1zYhJdOy83r8yP16lyjfE3LckDRr+GX8i2Yu25QRTHLz1LQNaEL/5iYupFfl5NrDMcTnubliceUVZovvuPqvzrzbKtwq9gWbQmlT75wo7NzR57Z1BFzQdCmnnZdCDbkIXVDS8LCETb0/hQNhHR7tDJoHXUrzg91DDMehEGT7IoJsuyKbhxIh0Gki+ymZuHWqfhHuaG81IlaqMjwqN9pX3a1UcjsoILYnR+GA7a3HxQLHuvMH74DxBXNnWcpNzLGo+gInp62feXAS+Hr1PPyX73svvC69QvtoMylRRc8Og47iK+3/PWd+c5bZKjqVTvjxC3yH1kr2culU+UsY1J1YsTw0Zj036lm0JGrGpRmM2JEugl0CdUhzEP5lUuG/d2GKSIswxZYx6X31zaKL+Wls+Sl2i+4QjJ4JK6UuSgKCz5DH6T5/vd/0D755JPI1/bObjcqxNAJIRxGZT7qDk97ulE5Tir9Bx1fIXTkP5mB1za8PSAnkhqV6q/Q6ThoHGhUkk9eUS4P5a3jMPSoWkVDtu5zrHvd4Rc+xiDGQmRBQvhRf0l1YAiHkcY3/A0dwAicy5uMj7AakLUZ0LD0FWyOnVenwOK8MUSSfFVR52S1iUufIrOmLJeeUVpujMOyCwzglujlQb7iqmZyQHD/wUF7/PhRe/ToUV4q799f+l/p6hr/inEV2rc2N9r9/b12H8Peq26bG56ar2Lo+eaDekDFQ5O8DotNQB6YCh/Uu/Id3oCvZJxsCJO/kuE7X70PeXt7vx3ce9QePn67PX7zC21v/34OITwN9S+R628Yq44eAcgJYS43a/wnr3qr3glL+9gNedQZFr8rruEZGQFf6XyMY8YxB0EYlnrvqcz862MVHgInFtfDPKzD2HpaqYHpIVHefJJ2el+JKmtxvT1+ab9oHlcThuvUBrY+C1f4CtdyX4Qv+uTzos+65fqv3c+w+83f/M31p8/f/yOG9YvZzSokEb6hsGugx+A6/g52dr9u4yhTeH1pci4bAxdlc6NB1JWkgu4rRggzW8THbyaBMXA61TQcvWTgpFcBG3cXmfsk2RmfXhOyU55OJ23dm7Mjw9SL5eHE8t7HvtCB1rSXQrJwQa80+Y8KM3anvvj8/t59YIGnrO4hQWEzAe1qvV4D4Y4SsU9OMBfnul+lBF/jTCPJS1U+iehiw4IMDeENOP27u5wCRTFDBz5LjfWDg8bkETyIonQCy4vELXIRlVv2wfGgjgXgtOrguQn76+WbupQsz+EvYRRODAJg6YsLz4zFzc2BO+Sh2Hz1Sy7B6KWfMPdSyZsQJI+kUJhQKSVkRMt2V+Ndl9UsZ1yiHPCkpV16y9hVgQRl9UE+MV6gLtfbqmgpm8JpRnLihRvK2rg+Czt0Kw/6NGRR+FTeCrcxtIec1jjIb3KDynr1cFbJvR7g0KFhJpQyUG3Kr6JRjpShY7fgIfToc2mOhtMXP7SZh1SCycZd7GvuJB0XotK29SRdfuocmzVlHxJKbijvcCOeu+vBuwHd0431tpUTS++JEz+tSAPe+oIrN+L3v7ypjEz5V2+boUmctqm/RmYMPYHRhTfyCTzzU/W0UIanzBWvMqss+mqjzL8+Rrd0QiPcnlfvcOl67wsIVzFwm691GawBQIMn7Wnw2hcKV5HJjJdyx0f4Gl9TRUs2v4QDj06a+e2hc47xEAbY5Dn2acZeOraOQY27Tt1TY1y6c8hM7uljoyxuH7ARTn2hjpMXVrcf0r5w9IN2NB7roYdy4vOSeU7kzODHeuN/vUU2NnDCDpzSYyds1/Yd38ga4z10Q4wXvH3A1Kn+4PMktLcazU9gHac+UTsPO3raM1/KlCNDaU6AG2PZk/8aJ9a85xh4q2fccJCJr75tYCy+8caT9sUvfpHwjbaD0a+R57/gfPDBR+173/tu++jDH7W121l7+8mTGFVPnz5rx6cX7Utf+TrryrR97/sftD/+wQ9i/N17eC+bAN9z7BsU1la9/9GwZNZNcHQfeNTr4Y9GoQY3OjXrBrTdrU3RLYw368kZ43J8dkzZDDnxhFq+4/jx3tDo17AL3AR16bncYNOrciGflxgoPwmi14gZuiHZZI3zlNL1yhPcyIz1+nroeDswtneBQXl+pXHt7WzeOlZXH9VGndq2xpzKuk/anMwnQ2mTZCaGlHyWVl3VSKS8AXAlC85hM513NdIDxyv9xL2aeu1+Zt23f+nrf5vgP3O0HVt1hIOnbnDiONBjcBWOyiuFatzJHcW3WoajouZEuUNpqcRVWhqeqyxOiHtwic1flYOqMa+D8Ib+qX/Yvx3Fp1OJnZ2dArfarlDwp1dn7Qzj0qfrhNeeZSsKLXqVclfytB8lySeXg0hr6PmvBreXLGY+tseCNlmb5D5KX0XkKaonli561ldZiG8s0uEJHydmFgL50D91P47vlQMXCm0DvOkTdbMghCaMCx+QcMJCb24SJ15tQSPGXQ2APYd+VEQtHMX78DnvICRuWt56+qSyi8IozW2/NzIORa/f8If+y3v7cu2/BKEEveyjUekrJVQksAQEBVObBkONolrwVBveTC5jKDFlFF805lcCo96KAl0ZbUXT3PMjrUOBpIa00l7yUkcMNtDj5EcJiyFf6wpbfZQMc5JGJUYWWANTh7pD9uKSZmyVE/JrAYcKkAwjYdCkctXwCpwwEpM2KQTe8beP1oqnPUPbGnxKDBo9AdeNxWUYlipm0Ya9fGILCtNpqbJlI2Gs1Mqk8j7aAVCcHc64oJqN/mXi1IcRJhv1Ty0MuGPXzSDgnM/2UazicNPoSQfzjQXQBSQLC/2LPCu7yImGpe3Jm+q091TbIb9+iv/CZNZAkHPce8yoZRG4qEdene7af/sVQmgzI0AaOY9haR0b0olX6kEQw5IcooxI6BFHKEAWMnbU8xM4AXt7ushHvPjlvQ90KCeWAUMI2tBiVJLtQ/ohPGkLvGqRdwRiwOty6RO59hab6Er1HvrCUzH1hnRZft0NdWkIr6A5TdqHrhuEVU5z1QS4jIE6Dh1iOz6A5aZNvRBDgtD+SrP0ibsMS8dQuskTp3AKH96mojfpYWRWXeWDOeSpt6Qthrz8C4KSmfAp7Yg3lJNHQdpNgJMKx2JJRv8UJ3/9owUxWD0jB6K68rKed34+xqh8863H7dHDh/mXtd29feR8o/3oxx+13/u9328ffPhj+HHb3n78oD3c22kff/hBOzo6ae984Uvtt/76v90+eXbR/l//5T9s/+gf/3YuAT94/BA9PkHe7ZP8d9zGqa4EQbNjrW7p/JNtGQcMs7zPeXsPQ+2u/fCjZ+3FyRkGG7yzN5G1mm3Vdfuj4ZxoEMk/51jxmOz6SXrIRvKs0stE5tycHygQ+pDSpg/pOH+9rI8sZJMJnAMcaaAulOR08oz14NzDBgxM89xM+6cffqL7aK8MS1DYpBniCr6MdDIrS9whERfAQabR7oR1hCWj5Lhgq3/iKB4MROZDQ0+9dj/j7vGTh/8JQ/amolO600HFUxZB6OMaQUyIS16lY8A5s8xTGFxwXDwJVTBxmaQKtkq1hD8Pzyj4/YRya8fX+tTlNpWkl9gvzs/rIQLRMCdclH0fGNtP1hZEftU9dT+yj4JHseben2pbOnxafPxdVi4TaSgJL53k+wTmeD/lCrvUlXX6oNKkPUhJu3fj3xLMy+THuZiTJ448tIRSmnkSAe316h6I7pPFCRGD1D77hCaKKy9wz032ZSS7EHg5bJMduN5dc/76jvIt4PO3bPkrvH6/DDC1MGlcushAJ0pfg1jj7Aaj0VMp6bq60F/Ga1Tq81olhlC1XYttTeIsGGNs80tIxLIYiOmPvteFKYmnXDqKFsfRMY+hYp6KGT9f7PE2YF2+Q5yIE0l+tdWTvazn+bvITFXlM9KW/JEz4hWMOsq1uZJQFQaSwu6iEfgOWErP+gUbzERNysOaN50HgbSeUIRzX0GPERaX08+c+PaStFHx0QPxm5/2uy9KdaYBSHvSIK4q9TdGiPwnHhlkTGJYuLgoouRrdJWR6bhQU3ooy8ZPYy448fAnRlQWpjSJ97K2i2Vy4rOwGJMmPfALI3948wWK5FVVBSf1KRAHtARjMYBkekHclK7akeRkiwZvMnztXrDCUC6hcM7lJJR96xQSZbRqlAGUCulTwad/6ddtTvrVKzqNPeekD8/4CjYvcauXMiftPM4HgLwX0LdNZL4zlx2j4pMMSSv5TRtpi5Rk8FNziBAeydcYtl5x8J5ZNvNyKPdZ4qOXyZHyMlYGHlHTVhfcZaNZoyKbBspzGVTd6d/2dT0KlsIBuM5ZJ7uiG8xPI5bYiz62phJIiU5APTkpSGF3y+mK228lOA6y3bB7Retzn/tce/fz77QHGpSsIfv7+/B/s3348cftH/yD/6r9q3/1e7mnfpvx8J7JFy+eth/+8Aft5OS07VHH++h//P5HOa08PDxs0z5upVPRYTQfQ405E9Ho/Mgpdu+nBnkdhNxh3D5ov/idb7dv4ycYmD/64OM8He4ldvubOnaBMGuswqojGPrAn4D1Ip1R+Tvic9nucUnLuENrXngOvb5WyCe/czUNGqNzRWDbRJQ0Dzh8b+0564EGZV4r5BpCvuUxKv2kou0YqT4ULryAARi+gmJPz8uX2r3P0pxMKe9zuuaeYZVl3VCwhIknDcxrw/LnwH3rW9/8HxD8r+cConfAM7glNxEjhTEB4q9SE0anXAA7YDypYIkiaqhAVj1dXkrLbHUiuoOK0dSNJ2+ON/8aBezNzV76Nm47OR1E0Otmcha2OwzH1at2t4aiw7D0iW+Vt7R5Q3lN/KhHWlX5Mj30Kkp33uSOMu9n8knwdYw3457YeDleGXcjGZ8++CkFir6GKmA0binzP2+vmZR5PQu031y5kNQloysUig8n5F4y+jPoFING7HgCft3/bGaB0Wishaf8BKPXe+J8kW0ucVvXxcdxgB77eo0x6+V2X9Jr+7MLPHn5X3RPMKDtjkWHxtsK7a9gQGzQMV+UvO0/JbnIaWw4kTP00ufpkNNdSh07lWuNuwqgyvQucqtR9FHAmfhVXicgKjRrFY7E8fwU5h7YHz+2O4r18ioyJ0xcr59Y/ZROqx32kLW5Y8zdAIh3XgacLkaKHa5UPmkrSIsWfQygHOXahzSWhUE6oqwp8jTJkuIXGaM+mcFcJJCo+ipXqiSrwMwvJ6WD2jEGRSZQC0akhn1P/0d7STgyOn4zVo5SjVeGltAAUYhxmdMu6ntZNC8qj5EL9G31z7mjASOGuzs3fXYGBy2j2ZJrfJ9XtuHHckHS11TrHDLNz5Cleb8orjEXF87sFFVfgtWC0XBB9XkqTFUwGHIXN0fWQcgIjJOZuB+5EoPN/DC846fBGGG41JVnzG31igZ1Ttj5+FeyGotuFN0gK+9elnZjZ5/8z3XnhOWWiVN0nlhqjLkJvEZH2OTY2JSTVunCU6+6QSHt5xVRyOa1V2Iioxi2a75RA14JCqysskQadJVnnzB0CaPfIsQke5ljTs/St+sbN8v2gX72zbT19PZDFyPAiPhozXiBESukoT9tCKdLOpCLPOJjHMXkwBZpNS4CWmNvZ7t9/p3Pta986YvtrTee5GTOS+Be7Xrx8qj9w//mv23/6B/9N/nHmu1t/xFumucBPvr4I8oPGZfrdoKu/O73/rj9wR99tz17/jyb893dHcZDnexVNnU9ekwaej89qMiVEXgTMhnP8QCq9536Zxtf+cqXcur58dMXeYflS4xYDbXQ3/sXvlSKT/EkbEpKZ6crXrJpsmCHC5/GODiPoMGT3AlylhegQ1fup0YHpw9WEt6AhHNeo9LL9BqWMw9k7lwf7V3JhHAyPKTg/Yehcp0mP7cAdJ0hYOqE1qocPWuYDrrJqXSXkldhRkP+Es9hVGRkUV6lr93PtHvv21//Lxiq30oiyqwLNF6BXhzJ9+Fcii8UVQmRn8rTADOuF0Kjw+P4bbwncBg0Xi7wJbXsprw8nFO+rqivUa7uAMug7O2DZWt3q81WZ+3p8aft9PqkrU5pUZmGbtvy0rCvBhmLAORXX8x3MQB3Tg+Ev0KpooxVIlFI27uhWQUAuVmU9EEDXblHk9AcRdxJ4rvJpNX7Fa8vaffKMl9AfICxVv9R7ot63e3qxgnNuGcrl90xLjXoXAjyfjV5SDu5HzN8Aa8WgDygP7lkHsNZpS6NMkDF4iSUz07EukykQhmLq6ZFv0pIuW36ZG49FKWx7enw6eVZO744zT2s9XQ/PKO90EO9+MTDWJsNHYuNhvkVRG46/+IEDi3kWc9PrRjlMobyt/KCzbaoJ9/Sz+7MKww4AUVJXRWl+br6lecoSsrGaY0/oKOK/CpeiX8hw/AKnrjQpx2/1mMIHK8YyzAyEmm/qZdTX8uDA3hCxCP1o29tMP0j6Mo6hpynQvRR19V+KXSxB724F+pXyOAUsLu0QwgpgStipcuEThnRKz9SXWPpmCk/OZlC1nROiWz+skD1RRUeeRonjs2Jt6hs5XQMsHn9XAlgUc2/rCDbtl2LwcKFbhp2HB120+GdvO7EmncjTidJd6M8hrz105+aT+EEZZG/DieOUdtFNgNgw+GJtYs3kTOc+AfXk8ZrKAhhC8pPrnjQx7wFQpRuTuGJdy+YoUz4wveN7fpzhvSDcc1mlnqjr7Zgnrz0lNN8X922i/6hV2yoL6jnfZf10vTQK622U02lTvWn5oYvBWeKRq+EdjB5u4OXfhubbiigUBq9xUD+FA4NanUMqSBOe/SDiqHRMVZGE7/VqPRfYUrnOBa5TYaquRyPF7EnqMUS+2uWP1KlEUEevNYwTdz2KLLf0pN+dVd9ty4Jx0fcSXipt7Ud+PyFt99pX/va19rnP/9O28GYnLGZ95amjz992v5rjMr/93/5/8Fg0tB73B7cv9e2vQK0iWzDDzfgV5TVtKQ/aF26S39pDgNV/jsu6uUQQYEyVVe+lHF4waSP7NC/kvWVdnZyRJnvKF3FYLtpH3z8krXqsq1usM5tKBeui6/2d/Q1PLUtmozOtvuBqTwpMZ/Meb04i4nnAS/G2Dm7SbjpvZWuAYxp5hy+dIUflj7kLK82wqg8u6gHde58ITzjIx3S4/jnDybSFLX4rt/UrR2ljXRwFBnMWEtThks5kCc4GysEPe7XtP4n+ZA8gZbw52oOZamurq6C1+5n1X3729/4dQTov+1JZxkjh3cQGT0HOMYQeRn4DjbcK8KQUVeYhC3laV7tzNxNKeQ+NTdpB/fuoQx2ynASPz67KiaBdbxPyLhexaZxo5G2d3+3zVYu24cvPmgns5N2t4EAo2mkITfq470sXmqAXxVuiFApaLSWMr6esZgy8T1l8v4xX1LsZWnnQhYwcNbkts98qO8CGlyDR2kFz4S8AZ+nlCtMMPa6bWdK/7b3c6O+/5me/+aVn2GqXqOtX77HF+6bGCgq+ztXCmgdC+m4fy9pFJPKQ2WRBQ0vcmGiRPQ9XSeMuGJHn+o2QhXx0nf7YvveN+WT8cfnJ+2ShcT/h/UdZnkfKDAaeYa64IEOlbIL2vzUT7h8HPuqo7M0aeNhxEjTtn0JFCmR2UYAqy3jQwZTtuzkCXDZWVM3pYIZkGcffXdp8ZjyIqfqyVn6IK8cUnN6LzqNIpojyzissPufG9GGLKjWyckeMU/Ts+BS32pS5HDTeOB0khC5AXeMjxDVeUBe1YF24jX2RZfsyHtZyRe3ruZeyOswwFqOl4ZyFQ+e8BdeUG5xeDfgccxa8vTQQ7nte4rj39xJ4SabJf9lS14GvfQQX77/LrIMJnEMvLpsDrIQUy3U2j6x7nWC+z7aIWehwzq40EnIiDFPqk5OjqjqPBh45GZB0ufRTsLy/nqybkw40ad5fJ3E2SabRvohGm/rGZe5YU3K6v4+5pfG5OYEQxS9BYJcPoQfvp5FuqRdmrLpYV4P70Y09zuHFjd4PrzTjUnxYxA4DnM+44zLb3Vlbu9J3ymkIUl18V0nvkY5mNCz4tFI6BtTN5ngFaEbRtvIw4jSCn7p1egzVa8TcjxNSUAZHL4JwA2Kt0w4nuEZ6sc5VK7LFbFkiTSj4BgCD6w8r/EBxjlE2Rjb4Rb6RLJZB4yqH2l7Z3uzvf3Wm+0rX/5yjMq9vQM2Nbft6Oi0ffTRp+2f/rPfbf/8d38v/1qz/+Bh29ndzWVwjcpNr3iBJ69Zs0HGR7a6odIw9f/y3WxPt3dy+KG97Ml0Xgl16a0AGJVejcMrK/LQ3jomnhxfnJ+2Fy+eQcvLnADerLCmbLBp2NhM/5SpVw3LkjXdmNfhX5gH74UxLYBjX8nAlAT7SxocXurO33waeohDO2Vs1vpQc0PZUUZbXiXk30TmJehY1VfZVSpIQgkHBTKJepENqeO7ejNmVdEXOb2xT+RKGF/lcxizqUx7tlv3CC9NOFwOhfhE9m1LYBuKK5iSH3IlAa88vHY/w+7R4wf/J8bpm4pohFiPi2A7piQV+Ci4np+y7ubCIAzKplePMxoR6QIXBeICjMD7/+Iqd3eNWZRi8NVi5I3MKt/Rjm1fo+RMb7FTXZ2stPPrs3Y+u2D7RAtaY4Bm4dQrt8ohedIlTQprxNcEgpz28E5q//XC0wZld7xQHRWD4i4FZPuma0Liya9FFO/pqLNUEuinpHiMsb7qJWz/UgzvrrFPcC95aWTmP1oxZPNOMS95E/eeyVIMwFAnf7lF/S1f1B5fl3N2pju5fG18q5dbL7iok5NKeFjekycUDJ0rY5PFxQWGT+iVX5CcxZq4i5X/aVuGXPU14xKosDTjJt9yoiw+26BvLrSBCy80inA97CWlzC033r1Z6la96dRJQS1ppTqtK2TBBFaflPmOQSmnasQyQ/rheKcvlW+67vu0zyo/cYgPbD2um9e3FfJjsOt7b2wmBn4vt6phZG6BRkR+OzZ86LRAR5zM8IgweMXVQ3F7QhNe9koGHWKOJ3k0Ki7zk5dfXCdmAStwJeRLXNLmq7I7oP2AV+kTMi775Jv3RKc4n5oTzuHkgC9zLX3seHTi4pNTE/DoBw1Gy8lxPxYt6qb9Xin14qrv4XXVCNUVx6c67fWPLuXAWy8brkxW8h1D8jRchmGsz7/I0K9xJcVbd8Z9k5veuuM90v32nbSqHujOtqS7ZKzaHf9OI27LohfwuVLBXHI+Rb6oM/qf/oE89aWrz8fI8+gn3q6gwZp/V7EB3ITybYRmSuMT6lq2QbiO9yATe7NBeXRDZIZ8Nx3idYPprTOOacZfPtoGjTB6UhV6lKucguM9VZcUdUjplKJfp1yKIHCdH8k3O6HSXZnhWZ+TzrMy4kv+1/nZ29lsbz152L7wzudyCumL9n2rxaefvmjf++MftN/5nX/R/uAP/zgvO9+/94DyaRqyXe9hF6vOU/icShPaq8Coc6fbGKL7bX//XvRqTnnpqkZXrtz0fuqkO3qEUN3iWqYB6ro0E9by9Smb0foXniEdY2wNjRoOvKajT+R5oMjTh8/mDmdPXGfoh31zXrKGZQ1hDVC2Sk8DBQ9TjxCqcmBQ78ucLR7YdH5DoDTWCOP6uOTqQOK4Xjho09Wcti8F77fmoc6+LEHLTAM7ugBJ315x86R4K1HTy0rIhNHX7mfTvffeV756c3v3HzFOqAwGzDFTwBnIsWNUDiyLIiE/SmNJCBaD3mF0ZnU/z1LoEHLbUHmqRAXRgAzqAhMwilpFLm5xxoPffC+Fr6Alz2Zn7fTypLTpmpNQD5a02xESpG4+pnuIgKKfU8cdeF6Ci3HpxFvxiWui/nuPClwkdjE1SbtoiiBT1bTE83WSe4rSvNckp1e+1qFePZQykJRSJUUDpRBqYXGh1gj1VS5ePt/qfpv0lrtnjMe89BelsUWehmieNsUAHXjEXaea4IcmWSCpUeqS2HmY8Uo6XUvf4oi7m56haMbfd+UybXgg/dItsP3ofVGpxqPYGJugBnEMONvjEzqsRaG1i4+OVbVtsTw1nrxRZl09APMyvJuHsXAFp5kZk6rXW0gboSFj1BdhcQlFWCdcetJVMQ0VvsIysnXpf/rcvbAjv8d18jsULFcmTk7wDzeH5yMu+6XJ6ryL73mRmw43nPFK9b4aIzKHm/OwvD/zNPjKCw3nlJG059ysUBx+gpQWXKBGS463J2vyIAjJz2YLWemp8FsX3i47kskLj7rr9FS8AkV2Dms640iNJXyJJkn+KBckheKoFsKT5TaC2HGz3HoyQBRlHGtUZVMLPudY5i/80fjTqPRePR+kG/d6i8WrIBqN4gtf4qRHrhVvvBwun8xX9jw5iwHg/W/oAB/2yRO78H/0N1696kcZnhuV8poxth+Eq8Csg3sT+CltTdkYTq9nhNdtG/hd4CbWPTttK5eXbQN6J5Cyfg0t0Oc1Ht/vqOmTh4HUyWyabV/8ntoZapbQW0Ly6Z48tLdlmpW85s8OiNNkfrPZIa5zDGBlLyv+V1mfQ3o+8rDC4rtGxAa83tvebG8+vt/eeetJe3DvIIahJ6svD0/aD7//UfsXv/v77U++/367uLxp2xiHWzt7KZdneXMG8Bqp415w24N1jIs6q7Fh2GkPHjxqjx89aQd794H1dVw+QHrZLjBUr90UgC/jLZ8i93qMtau6lcgnymmRNQT5iEG5AVfhMm2lx31cdUMmRzjcK2lB4bNZ5ssxNUJ+kRX1rrc0aUjmsCLrgjKljgJOhouGQGPuGjmIjodO/wPcd1bWVRPbUZMqscZpoeuCajMIXPIAGuM2+qHMmlNwNfeqbAQpsRNpp2D/tW6puPqN63xTPl4blj/D7vHjx/97hPw3MmpdAFzIdBEQPnkxeB/lZYF3cpjOoPcB12UnEj8POhxKUyMEIXS3qNIY9YWpxZoyJwUK15rGkx9FUDe87+zvuPVuJ5fH7eTiCEMQ0Pydgh5cBEyT0G46Sjnx8dt/aj2JgvF+mBiU3qyd/+d1ctQpXe6BdA3tfcmkITEWLF0moJf7b0h7xehOBebJYf0lZYwG+wKcWPxkkvb7UsI+QrGWkvAyhqeO1CM/BmNK8Taf+tbxKw2LtN4c8Y1yxyTKAmevcgKdj2DwhbQK+ILF6JyFJ5dIfMKdxcb68t+dfdoFVxlkLjU4x4e+yQsv/2mchtO2iQJSqUOBkHGme0yQismAYoItFHzqBU0WJ7PkXwwtvGWdItIFJ460rZbscfuaNgnLSHM8Ox45Ki7R8yMdUiEq8zQuIud+7L91qJvFDh7M5wphxZbcUkZRMvCKmLZUzuLD14bAxaDkvfLpH6G8iMjpg6sjwo15V7/FByWs8ukvibGwmI6cgrMQjHz7VvnBoxwCN5z05FIazvyauxpbi/6Hb31c01fi4Zs4O426tO1Y2naqFkzRVC51Osi8fz1chkv9JG2v+qtRlDlm3eTIE8es9ymIewmwGny5rEm8NrjIHCDOVS+D+oLtnd3t2sT5AF3evuAlakWsZF2DQjwZxyzmFGp4iBuYnPQ61tDoJtArC/lXmBg5zujisXx1rOxKGS5liNq3V4zLMb/wGnTrto3BM4H+TQyGyeU5/qxtzE7bdHbe7jN0j7c3MCQv2uzwGUblrO26mQZ+FdhV6qwx19cwMNbA76mm2kIJcNTjyVuzHbyGqH9kpm7awHuKmKsi9MH7wyOzkMdv8T6YqGDHCOzvfAzw/go1ZFM/n5/ig6caSXvb0/bWGw/bF9/5XHvryeOMgyeM3jH06aeH7ff/1Z+07373+/Bute1iFHop29eo+de+uYcdwzI0gkvDK6sE/LVtus2QreTWpccPnrSHB4/adH2rXV1ct5Oj03Z0eJy/ePQe4uGv3XjDM0NlwP/T9/at6Bv64r2aV4zbNfhvmdua3va25OIn5V435DxMiatIwOKjDUKzslMGsnLkw52eVpZ8RhYpSxup5pzSqLxtM9r3pPLMS/vwx9vQ+MaVDpQz9qHTZ9o+MXe83SckKpdVo9qAlmFYSp8Y4jreTnyHHemf7oo3VFwCCR06aaCtyEXlvHY/a+699959E3Xx9xnI9bEQ6DL4iTCOXSkON8oC2wd71FvUL0VSxQqkv6atWwpE5W/aMIvpCJkM7ipzb4s7ek/m8DndVNngdw922mRn0i5uztvTF5+q9TD+aExhDAmhMO2X18Cxf1WUye0TrfaLzEwFSM5DGSwehsLUpXiNkcKjy03n8KonzeBHpCC4pR5G5a0P73ivJztVT3a89O1kH0Zy8cF6xDM95JcTEzTQlBMv5yU0q8ghpCtqPKG1cn8Z6TRvaN2Exe9MQD7573TJq6z0SyXhDdlZnqDFS98sYTEK3b2eX120MwxLL4fnXATmlFIMBeWLscETpUNu3b/aTzilx3Ly7Ez6nDoA4oQPpuQnKy5jYR4402erhHh5Wn23PDwIuqrv+OkCmjaJ6UdmAiPUQyk5DsZH46nnp8OWs8cDv2HJrXVV6jEKyFeJV98Ig5eaQTTHSiim3rchA1bhUwuoC0Rd1ip89NV8fHDhg5m0/C5C9WYVHZbVCSf9h2nk2ADOuG0XzrGREW/oJS/0BzSQRCotvHI7DMu04YYnG7/CIf6ixN/O+54TuogWXHLilY20K19D+7wo+TrrDMw/zdVJ+qItm4jcdBxOScuUFRHHOBMn9epVaIR9AayTMf9JZ6vdu3eQv1v0lTEPMCy9mqExkEvi+DyIo3FAXcdC3RJ9Bp68n9YnQMgfvHPB14jUmPS/2V38zc99uNStzUvvCZFa6MUNfTFQyw/aEwfW9jT4NBDXZ9dtAwNn5ey03R69aGtnh2317KQdrN+1LzzcaV96st+mKxdtZ/2mvfP4oD3cnbarw+dtdvyy3Z2ftxWMDE8yxbUB4lXayaVy5MFL5+v0e528CXK1xeZ7G4NuC9mZ4icYNRoxbvIMnacQH480MhT6Ijj393ZnVvIozIGDdfGm5V1C8cKr6eZGe/PJg/a1L3+xffndL7RHD+637a1tjMf9dnp+1f7wj77ffud3/hXG3U3bv/cw74/UOPffbXJfJrKgcZp7DgnzQI60QKZ05L57jKZbhu7idNaOXhy3w2dH7cXzl+346CQPVOUfaDDC49GN43V14mBIMibKkc6hvUIWNCxdLfxXnxrjks/5fPus6/TEEZfuhbMF56d6SJ47L+uk0luePK3Mu1DDP+oCDeR8jntI4EmlrzzypDLvqYQHNc/6nFy0Xk56yC/Zs/3hjC/6kr4hK7X2WyJ8gZFLpPCKQ/jKq7Kkl3wveMWNOgnpj+Frw/Jn1N2//+h/w/j8W07+CIaKl3wHzdDRNUflmTzDnl8TqaBKChQkc1QG5amSsghDlAsZfJ0Utuli5Q3rvmrIV+qoQASJQtYoI8x9g/2UwLq28RgFs39/t53NTtoHH72PIUgdDUtapxXBBJy3HbqS1rkQ4KNIzCfsFoyv/Rn3N6U/qoT0A4y97fp050TCJwMvvrx4HV0jFYp+XeYuo9L44EMmoPWhWNw6gyhX45JEe96Ev1CA9bErZWwVNTHsBKus0JmlByCXvxiHeOE0IMFm01EkyRO/ceB9+fw5u26VTv4bNrSVPAw+hiRDF9ecqhgfRqWLbtE14LP77M580PkNDYng0uf4cCRx5aA3XHkkK9+4kla4wp/Ee5vGrWeFAsBXdIxnxrQ7qnQQDWCr9Tr0qcbL1l30GNEo9KqfxY9PFlTjVVlE1e98pNeFoMr8REZJWif3ZwYvueJNWZUTTZjhgRzjljtuFkuyscy1AscLOE9Unbkv2SkekbZeNlGFaz67BQ790OgijGGV0x7iOa3M6U899VzCQJ3U44fxTyNxoS54K1Zh8gnm/XzFLfIixR1XaKpY2ktZZKCyytEv8jIuPc8gPHGeJ+ybRfru+1+3d7bb7t5u28Wg9AGPne2tXBXRQNKAUBVoUOZpd8L0zcEQG/Gae9Wm/VOojeeVQzEo61K6xkxOJCVBWuQbXv0hjjIkmYvMoTJYqu8asFopdXpJXJmkqmY9NiOGIIYe5evnGJSnL9rt+cu2vXnXvvLFJ+3bX/tS+5Vvvtu+8/W325e+8LC98cZe+8IXHrW333nQ7j/Ybjs7G21rwhhfz8q4nF20DfrovZmr0LAG3g36qdegnOJ36ccB8rBLX6bI7CZdrheI03v6E2lKH0snON51L6sDQQGFJBkD4OFTVoJuJIU/DpyDlnz4yCbGe80nGLMTryjRxsXZeTs6OmovT07a0xcv23e/94P2B3/4/fb8+VG7//BJLn97dSX3EGJAyVtl1le2efuBtx54ahm9RJmnzo7t2dklRuRpO3p51A6fH7Znnz5rx4cn7eL8EllQB/twzkWNRR8bdV9Gnv5nIw3leZMGeK/wLAfkOcaRQlz9yq+ML163kO8u07oeyTwhlIWRL9cS+qcxmfdUKmdsVnLbBv2Sv7rSW4gMOL38rTHpv+no/TOMurKkG7ThiNTcKiT+2n4nM/RaNOgd+nGcVlZ+4ZPqSpf+NC0eYxQEwu/gQeUZVlCR8gOvDq4lnIO9dj877t133723ubn+JwzYPYdIQyvKjO3mOELX5anDLLAKhQq5hCSKMYpC14dYWOJeVq6JM4RmCEX5dYxGfS5rq9h3drLryv0qKEpNK/+xRkH0fXA+qS0+FcXlxay99YU32vaDzfajT3/Yfvt3f7utTqmB4pGenBRKioJuH/g6+esyVym73EM1oy2URU0UFByT1b8EkyZvgLaeE2zZjfqp4z2UeN+XnhMy2rjTqJzhryi7c+L7UA0KvD9d6D2SueeSvtblC3eXKtPidwwMtYL4aW8NvF7myitOSJeaKDpMC5fX1jjRMrHhec9XnahXvBxTO8nUiJKVr4WAMscxsHX6eMnicnp60k7Pz+C3T4IDU6ACp20zcpN/1Kj4LRKhlJQCntcR90iELocF2A4TfDgXmFFJTMNnRw0fVFUxJqk7FKZ180kIPSsuEiXHDokYYjybFo9NdD7IgzIKStmZ7VsMEkmeZdCF4nbnMh8f2tZQzIIoFvK9DBhaiV/jYyRIAAjS1zRpD3D+pC1GK2V9LP0F3mqmQ6vZ5F1f94fDujPf/sZAMQM84Ts10wfL+GScAUgYV3MymKhThizp4CaWLwCd5/ZXo9JTEO/9Uy+Ukw+euBGlaujA23beHxvDyKZDHXF52fsZWiUqhMUbCJnyniGMJ3ejpPSOEAWdDQ0fe1D1yonWDWvxnTbpg3VzkqZx56KcvhiyGGMAZr5DcOkJn55WVxSyPYxO8eeJYIxL54s4dcIMI982lY2izyenvRw5UoMT1pF2cwqHb5HIi9Vvx31ueuB6Zd836zRLfq/l5ecpXsNv5XLW1jG02vmztr1909764qP2te98tX3za19uT7Z224GnkBcn1MNInq61O7qKemqX6Ensi3by/LR9/OPnGFJn7foCWbts7fDwtD09OWtn4L+GV9fQktuBoMHL4IOXGm8wEZyTdkH/jzXA6INvHfa56SvHHLg74L3t/MbBSR9IdF7l6ow8BFeMM9ry9W1C5RRurV6Xs7FBLd/jlrduoOc1MrfWaWetPX0GvU+P24x8H9a5RhddzK4ZLw1CICBzOmUTsY3Hkq4HJNkg0cp4mEq+3n/wRrt/73H08vmRf8gBny6u24sXxzFgZzDnbhUZgHTnm7LimHnvZhmWPhTj5fGrrJv1gIxXguhTnpi2+/YMT59LFkoykraYOh4oKDzmSZehGkaOKUl5FRL88h3Evqu0Dl7ozxowykyhDA51nIaul799oChGpafqkXc3WdKl3qESYfqhpKVtW88oWbSYx7ZBfuJ+gqPSKQEg78FNaXcWUW5gP5iUgXM+KdsWpL/m8Um9NNJDnfFFwMi/dj9z7vEbD/8XjO7filA5VF1oMvQKNT4pBr2EqQuKCqHHdZGl+ciXGwKyyFcwjZdIZGFWETM56v4ZFB7tj3vzavePImLiqk7TpBlOFGBusebOr87a0elhe3l4mPsi0QaZUJmAgyYFnlj6mIlkX/DG7asCbVsqTT3C7umCYSgf5C+5mjwW9Q8oQJj8vDw7DRaEi28ug/dLX7kvBJrEX/enabRIZwV18tRpDBJCF2kWUdOyMHTzUXEJVT6QDiG/+vqYVyQ5lnjqp9y8OayeD3S5VLvI+eqJ/OuCmw0Axa8bisXKi5bNS1bF59C6ZGYsX7m0zY/hcHX5svICG2/dApqnLXdsPlNft0xPqhZBga24vleSEL6mCqrgXCuX0TJK5Guk1MJRl8GBS0nRGk+ZTmUcwzWIR58cUz9mL9JKmKDKesE5QsDQBcMOnVjxvfKW88sZr16Ix2ReD2L/TKfcGtA4lH3as5wscBf1BZUqyFZO9Vyo+tyIERq5Hfy3sjgKp3PLBzmQuHk7nSpot2/kWS+h+ZaWrASf4fCkh5zrqr0R2r75w1edCqEX+moOO571tgc3iz69PZ1O2jbeB3A8raw5aW0Wf2XehdeHL/yf55mmEZts+q5eumZe1K0x4O1zebTlFQlPjXyQpE7eSlbEXPpCL+3Qp6dcvMKUMcs8i9dSrz4ZZl44Ph2F6VUmtCeKU8J16F1hE7hxetT2J7P23rffan/p3/nV9hf/3b/YvvKdL7f9+9M2mZ22i8NP2Cw+a+tbGGtbqMq9tbZF2d6T/fbg8V579Gi/fe7tx+3dz7/Z3n50v+1gtE3XbtvO5ko72FxtO6vEGdctzLjNOwzZm4u2en3RNu6u2x792IWX/vf8zcU5Rt91Fnx5kId45K8dQLCN5l29SFzxoXgBY8IbjdB46+WUciNvxfBvaVevb9v585P24kfP2lMM4WdPj9qLwxP0/3k7PXEjA/83puitu7yP8cw/iMCIsp38sQS4NMC8f16jrISGEQ7Pb7KB+JVf+6X2S7/87fblL32+vfnkUfvGN76eF6W/ePmiffjRh+A9zf38zgU34V7qnlHf24d8F+R4bU8umSMzuTWI8XM+0HsbjJvrO/tumvjcWUZQ5cR6mTxz7Qhf5Y0HMxiY/qOOL0B3Da2/ncQHL21S1b9irIcxL3M/Zd1Tqa4sN9qutRH5ok3LlkmCkoQUz13oqxhx52Q3nHFSwchWGZ+hD3SV09NLbcctwIJ/AVM+ulXXs14blj9j7jd/8zfXT46P/x+I0m4ZWLUsR5ETL6Hpg9hdLSh68iNAVU9nXilo4agpyFwIzTePMF8VvoofY9J2EaoyZmbs3uv+JXFbqy45MDkTki9eKD09V6Gwyz45ZDL7uqGBu/DrhhDaxmgn6RDfy/DzxQHFUwp/nHY4weadmLv0mTLXthgB6SiQ4E8TIZ/6eA3H+n/lfkIZ/CqHWpSKZyJyASNgLmYkNCQ1HF3QvJcHBe745EW1QgCfNL+anDar/rqhzaRFi49RaIEJSarW8juPR5HwESdt2p4nM/5bUL1ao0/6OGr0/qayOI0C0pNxQy7KMZYkw6eePVex5vORDdbtbE9cWox3oEUZPxmfV5w86Ityh0m3R4Md3GGpaOHIJon4IJchiSv0tfgNanPZGtgshsQzfuLIp5xoilvwc4kHP0lv0VEqHLfEG09wQlslk58x6PjSXi/MuFGWEvKSX7uqctQZeCqsuvEm024tJgOnWH0FT9FQn+SKK3KdBD/EIWvRNxJuDKEn9+86HwIXKsNGYc0R1nuVh0tb87JyvVdxo7zi/oqx6mcM8GOzWpcEPYWsOe1tNv5N7HTqHxV4n7Z9uMvlZg2PmU/FEl6z8ObKAMI65mYt0M4hqLH/tGMbubSNseKVmcxpfDbiwMzHqvc9tHUYw5xsCg+YG2fp0Ks/rF8GqR/6CkxeuG8I730+ccKcrHsqZ23t8rxt3V22N3ZX27e//Xb7zb/5G+0Xf/MX2+7b99rd5VG7ff5xO/vkg3b4yUftBH25snrVNnbgC35lA2QYiLezc4wtT/S8j3G1bU/W295ktT16sNveeHTQHh9stQM27lts5r3Evk1bWzv0fQNDE+PzYHOt7WzQd3Bdnh1jyVzlBH+DMah/MLMj9Ate1Avbq3/VQb6kDXMLUvee9mo0aVROPDDw1O/orF09O23Xh7N2ewFfb4Fd98l8r3btwupN1gKMz3PvfWQcUADqHS95T6Ejl78xKpUJ23eclDhDaXrzjcfti19+h/SsvXj+NPP97Xfezj/x/OF3/7D9+MMfqwTg3SbGbz2kqFHpCaXGmq/s8UpYTpadA5TVez7pHkyQA73L/JSMJZ0MnTKDrBCTJZGDUUiRcq7saKwb5qTSk1c3NOErsFG0zB3Szj0PHxb3VHad7sFMUJa8/jSXdnvbBaPRaLiAl77hBB0HR4XSMS0pXm6jMPbQOkktnO2OPs/7vuTGXJ/7nv/a/Yy4r33ja/8+Qvj3NDpUpg7+EIAsnBg+KtPlwa3Fp4RpGV6XSQLsyK8TBYXD/EyVV8tr/zWvF4FxwgDrJM8Ewlu1TvX40r4Kp15O7X0sl+30+rSdo9BWtsjQuMx0oQ5CvmxYjoVhxDP5mfS+zNb2VTaeLFrZhaMufwr/Kg90gy8qrjz9DZ5cFmZH7f2VXq25u6YcO2dzxfdO7rSt6XbuIc3rhDan9G2SNjQybVTe1ikIfACt7eZffPp9XWRnIuc+vO7DYfoTJ0PsMxpDL5J6P5/I5O8YB/pPVhlEKc0vuYCVLHhac3YOX8/OuyLqS7y88Uc+kme9/O0lDeYyOO3U4iqvrVPYhcu/xqROd739IPWrD+GVJw+KzySDhrYWibmrcTXXMdWkdvMhHAa2sr3EnxjZgS1nqLQIkhNBPmvdoBryiilA34gbo2+OQ+4XCz+Lr/LSnbP4cj/VaNOcEQVGrHFE0oI/PXPBK7JgQ+SLeGSW0I2X9BdU/zWNr9EhLtOMg9O4ZTkZSSNmWowMEAV9wriOl8Bfsl30/CXDPPtJOpsh+4vMaljJA+eww2ZbMBH5uaT/Xh70tKb4b1/mTelDk9iTqvLuAyM94qPNMX4WBSa8X8CY56ZtzJ9xL/NaX2zTMKE6BQKhCT7KS2WRfLkXGhxvQTtOx1TdhAWRMDjxg86UdRc5JUyZGZAsnlEvJ5ue/MIvnbLm3PavarOZlk9VM3PABTr3Lke26af6hfnliy82gPUBnQ347Mnhw93N9u7n7rVf+MrD9u43H7aHv/CoTd7cAhEGz4ujdvXBJ+3yR0/b+Ucv29X5Zdvzvso3Dtr63rTdxhiEJ2ee6m221ZsNjFHoO6MDV46zf227wZjetrPjsxgnd7vA7E3aDF3rKevly5N28unL9vLjl+2TT4/aR8/P2h2G3srO/XY92W4n9OccWi6zUS4e3cKPaxI3xvF1yu8T1PCL9nznr3peebPPKxpoF+cYlqftwdpee7TzqJ1C83d//OP28dlR27h3gO7fbheXd+3kEuMJ+cs9wLkn05f5YzRPkJNNDOophih6OJsHdMUaIVTQCvr22kvEp+3k5LCxt24PDh61ewdP2osXZ+3psyPKbtv2wX67QUd4Unnp+yrdlKCfvdydB7GUJZRBHuyiv2JX9zhX6tKwLrmRZYGU8DHW5JbsCRa+GDFXm9YHj2pd9I0hvpYu9+8qXwECF7xWH7jF1vD1hf7SmMvfGr3QJd7Sh112TXdX+hT6KBdp+mC3cCEPShZyXvSO6CiPSxvG1Z8gqEJr97Bc+gdc9b1c8H8m709zA89r9zPivv7e134XBfdt/+u3nm5kkJE0ZSHGDbOjhK4GWmeosvzsgA9BGK4EsxS/SrKUcC3EkQTaMd/lWKXrArCMw5KYTUo0ecKkXl88YoCiMNzKz1Cus1Wsu01q5VFGa9O+hk6hCx3uHnUxpOlv+UpLn4alEza0E6rUipyaeIO26lPxScPReyrRiDSFYrmCj95jiVHpU+HGp6tb7PJ3clpSLy/XsNyOERvDkn4MfGW4SP9KTlFOz06y+IApu23vB6vFXUWiKdPpss/Sm0W++irONe9BSrEaoug3XcRXWtwA81UdufCWYXl+dkp4mf8s1tgcJ6C2wtBSpyugGK+46NRShOIKXrwwhj65qhQMZ759lZbQhCvDUnosN1O+6nobuIGv4pUuQ5ZQIkIcDqSLEzOwRG4jeoGdG5kUpS1ptz1kSp5qMsVwwnsyYo50wuqMU8UpB28ZlnVS7D+ZiDcOGEk1aTRylHiNd8ZuDiP/C9hXVolTGvNQFS59AXHgRIirVK/nr33Pl1zx4qo9fgUBVeYdAxFv2bx9y/JrbsJsnIimj3iduJwrvnLH0Vm5U0+IwBR1WJGvri/yoECyU2u5ncqBm8S6DFE48BcNvR75SymSjg+wMdKkBGMrc0JslteJTsbMBvlaUz66GVCfLf7IQFwyoe4jVceEfZRJi5caxaWVIK4yEDveJRe5wysXwnhPYBm0VUdvPP3CO5fcrPkSbU9JnasZYWDsRWgQzisF0FJXQygjmDComzB1mxoPpmvt8f5m+8Jb99uXvviovfMldMxD+vkIwG367P+Sf/KyXb7/SZt9dNRujmYYaOg5NuDre/Bsl43tFOONdq/PZ7QxoQ+b7Rbj7PToAjpX2tbefpvu7KYP/gmE92au3AP5g512u+e7GdfAi8GJYXn80WE7/PACnbWKEbnZPjm6aj96ftyeo0tmaxht8Fl5UiZu6GmMSphm6EZMo+uGcfNF5mPjLadX4MHN9SXG011798mT9t//tb/U7k8ftH/5z36//Rf/4B+0lb3t9u3f+I12cn7d/sk/+Rf5px3/MnED+Xzw8F5763NP2qNHB/Tzul3OztuZhiC89b5KLxtrWLq3V9Iu/bex0xft/PyMcnWd//E+pZ+byApxaLrDWL3AqI9RmVeyecuQt0lAJ/2gO9SB/+SJ1XV0jL8jyeimX7ohSw5x6cxy9W9SROKNlz7wpFLD0o2U68dkvf5EI/f1ij9GJbQw967A6SVwaczVJzYjOamknZJ7aWIsQucyLUWlbcbgZ8Aqy58iKkYn6Wx4Uq33L3STAai9tH5h1SWzPG7k5/CnJ8SxPL8+S9NyOMpcBV+7nxH39V/4+t9iZP6XtfDWQuUwlegbw2cMVbhjcMsrVBnUPrDGl4VBt0gHCW4II24uHOIoXPFp13yUTOiCmh7y28PCmBC6s6tHMbDuJ1TKsgsUW/AvcA5hrHpMPyZUCap97AsnvvKsKl2Wjnjh0o148DLx6hJvKc6aiD2E0PUVlYCLVO3Aswv3VIVQZaH3dMHTNk8nLy7O2jnevwJ7efiinZ4eo7hm6Wvu84JuFyZPWlVew3jKRMaTDExOGUFtiZOXVIwUyEq+dTSEzI8XN94dbl0e9CSFNvAx3Oz3/JOEDDBG3JZtTG8D8trsSgtapllVW3jz+KVKqDdCGP7hx8urg9PQSoRjV60kxKixDF/DYtxIx5N82khh94BYJg8qXfn+LuBV5prvfko+cm8sMIqYdM/lxtqUDUrEFBxi7GE+STrm4jCnwrQ595WvH3woHLrRQsHprJN0JXHV5zjbMvATAKDhV079ep1US5k4e54/tg2fk7afyasyDS59ZEmfSNBTjlwpN8pMWNPpoewn/eiF0RErZ1rqRVsOLJEzN4KUYFxKg/PImoNX9aYHjZF+amqeMqzMDB96wO+Y2pd+yhkKgPe0bGw01VGOcej5DI06s8IPcHh65H18eTK3h9Z1LnpCOfM07ZK5i9HnLT93GCMajJGp9BZjlPZXmdt52TlyCYbcu7hFG3sYEo+m0/b2wX77+ucet6+987B9+e2H7a239tv2g3U2E6f09yxPdrfji3b3FAPJB3KOLtvtGby4ZNN4itF/yUacr/vxhkE2e3nWTg/P2/WFyuOuzc4v0Y9XeZDRf6nxnUN36xhiW9B3gIF1f0q42da26fdkpU2319vu/n679+Ct9uDJ2+0ShfzBp4ftg6eHbPxpIxtcGGWcPmUNyRiW0Z5/YSPPP4ioS7s+mKKOrPnmS9onGMGf/9Ln2te//Y3ot+/+8R+3T54/bd/61e+0v/hX/3Jw/cn3vtt++IPvY2x5T+Vqu3ew2568+ag9efKobe/4zzt3uW/cBxIzztJA++WVacd90ra3/evHPcZvi3Gd0vY2vPDG1Hp41Ad4hrF2rbwpY/RN6bSbxkovLbRezWMhkorO0wU+fKm4SeUgcGSET64b9E+DUpmqe/aVWR8OAxqeBgVIXUc0KC+R+Uv4lD+5IBxTNC0UkXM9+lnZTly8xIexWHYAeeTrCpfYzC8Yuxh6gEtP69udCXyvaL7RGJ9mW3nJDXoMC/er5cO9Nix/htyDxw/+z4jUF8uoXIx0FO6SAETZZoBLaVuWnT1CVsP+0we+6rzqzMuJi3BBpUgUntTkpy5POwmKEhcNGrSyLdOuC0E9WJMK0u9kIpmn9MxO2+UHGbapH3TllCCTioS4wTfvRyB0Vb98R7Tk0o3MVjy4DLNo9SytX7NjWLKrzCKo8lp3Maz7S+vki3rs5lXkZ2en7fDwJf5FDMvTk+OcXOYSL0il25fw+o48T5rrFKsbi5KhgiGRBwGSDwH0CKo0wcLX+F6WuGXEXYRVlhqUVxqWxOc8AsZAPpTigB8UyBYx6HJfoPlxUSvzlDrJoXERlcPJt36wDqcRU/QWH0kvwZqf2o55+mXouNoDaQEy2hqfb/WrFjFpLgyhKhF+Mq7WM6zsvBDfflLHj0uDOOqmeeO1XJg3DI6OOG0EQFklKH4pudIgHyLFCdP38ADXeRHdbUW6Z3p0O9nC9TpxZAiaxUoZMi9l8qO7tCOov7SsfNiW+UG4gF3Mj4IZBakpDwcuwugF+l4PJVTdqp/a8B15dSykS1zkpUwcCc0hr7fx01xowQNFSsAuG8mph0CyiYy81wYof7lovKetJR7pD89FRe30wfHFZ9OHz8lS73cewKGPjpU4qs1UjkuMtr0lIH+56oNBLPj6uZHa2/Peu/y93/l5u7y4jIGZS6a5vF08EF9C8r1dZJUwRiV0+37IKTrjYGurPd7Zxai8376MofTVtx+1NzDy/J+IzU1kdtW5e4zBet4aBuzKEYbrC/IOaf/4qp0enbeTl6ft+PCUTSl9QmleX9622fFluzy8yFPPV7Pr6CtPzGRtXiKO3K54f/ctxiYb4LzfKH9EAX6fuNaIhea2NmnXKzvtKUbs7/yL77Xf/YMftE9oa9XLzhORUAW8RjTiwh/1O0qbHAzBzbZFHzcn0xhQ/tuNOtMNhKfKtnmHgfvp0fP2T3/7d9rv/vN/2U7h69tf/DxG/Hr7wZ/8cfvjP/rDdnr8su3vb+F32tY2bdP09e0VenPWzs69nH+O3Pp/9wxh5njR5KfezYq+nvivZr7BA3owKr2C5dPdPvxy4Qksfc7mvutZXeSUvsiZoTeZ0cGdTGN2hYFOmI/Owg6AK3mlzDAyxpoBnXlYJ6eUJWOmcyUPLGmTX7Q4YlVPf18yF/IAEXPBeZo5aouhwTlua6+2O1ziHaai0mNfSg+IyXUmvROAWBmgRGs3WX3jxxYS1y2am5cPV3riv9sVLVUx8cReuz93981vfvW/d9NW/uucXjkBXBz6iI9JkkWTj0bQ3BjERdAjzOYNWAVwIRQjPYxPjQQNGBX3HC4KRuWyWLB0NSELxtyc6nUlzU/a9yQhcSbo6irwqxhbKJxbspt/Xawiom7u6atrHFF86UeidZqRE79OjgrGyRpFg0/rtOHLkkUhSXO6wGc0+ESA9x7LvM8MnMztln/SYVPM5rZtrmy2bXa+U3a8eTJ1A8XpJYyNzSxqYSf98PLzy5cv24vnz2Jg2o4NOY1d6HzXZwxS+BgFmB29Skbv+z99KMG89fTTh3/4JZ8O2CfxpSSRCmgk3GcsfSWHSvMaoxJNxGKt8SqPhuLU8JGvJOx3+JFEoSI63zmnjjEchTbvgullrcpHCco3yjK2wUALLFy2I1/10uYCFzgg8mCSBoPtd+e4SGOMh1iu4i4S45RDEEhTvUdOObReyeUt9QJrm3yyaEovcHAzl56UeRfc8KpQBqfGlW4xb+yFbVS+rmqYbzmlRiTAeC90jqSmiHG+BsuKgsqnILEPfqRTupOq33kKPPbLP37KFKNOxqsSJMEhatoe9XTOM3HWWABuPJ8kgKOOc0N8hDGe8N7DtYKBIo2WaXjf3cyyuCE5FbKwiXbg1hUdYJUPPa0bcyyGLLiYVmk7v+GXffS1MDW3ox/4hK9SG7Dqh4ZjNqHMD18FY1r8o88OXfoY+ajxymte+DhnvG9NquoWEGHEWSdHGjw+uWzcJ3Kn3hYg7X4JldG6P/o6BuUFhp5jk/uj+URMHUfHSz5YMbz04RaNOb3SByx+d3fanjy4197wH2E2p+3h1lp7sI3ht3qC4XPdtvagaXulzdpRu1m7yGlnO/PtQ2ft+cfP2uGzw3Z+fNbuZjcZI//X/M5TRLqtMby16R9NzPK/53u7e2nf+d8wKD0p3NrZQreutZsJY7JFX3cnbXVv2ta2p+DwQZj1dnq21n7wo4v2D/6rf9n+ye/8ScOmbLsHT9rBg/22uSP/q5vKoiOgUSa3VYDeV7m1vdPWocN/c3L2efAg771f9/oO4/f6tB2duul+2a4wlm9O5d8KtPlQ1jQbbfk92Vxvj996s+1hgL88OW8fPX2aKzEa/5kGoBdGAy23nJBptjKXebCCwSyF0KqxpHY7u5hhxF62c8bRfyTzbxCVfQ22Mtow0oGnSxlne6ak5V/YIp8RIXglNr0tIsXKY+SVZHeZZ5Spf7IeeQsUcqYs52Ed4lkTFWD5qSO0XQ1oH7y8xJ+ju/NiduUxG62S+8U8tI/mVbpoSazogR/2a7gqG7BWzU9olE+Rf8eNYD6fCcxNygjOePrcE7kUjqtbB3CkR/05HuCLT8qsxnul53heuz9/941vfPX/yYD/LS8RjUVquPlAOYAJFBgzKq5hl7Q/+ihlTyJrYYuwk7bMQBfDEh+MkbRg5uspQdUf3nqFvoRonJTMhYh4vUsPa8zFxIm6QRnJW/95R5uTLXbNByZN8ApabWbSs1opxO7kMs3FC911uZoJC6zQZUQTp41y5uIojzIZvLO+RKNVvLSV1RCdnJekk167W29TjMk8vIOB6U5Y40/F5n1AsuwWK3Rc/j4+OmwXF+eyVurw0uF7L72XrAxLFYuKJn8XCR5393Am+V6Cc7EMbRCmERA+ZGhE2vnJxxNPjUcNbU9GPam0Hy5udAxjE+NS2HRQeurynAteXf7vPrTqCm4ERmrcMAQMuzLLOMC/8FeaUrvw6EI7afteRpdw8knlidIOrgI2T3xlWJYSt7Z5SZgOPkKbL0YExuyxm0+5KFn1E/CrMTn4nhvkw5fCWe0HS9UXeVIqPuGEIb8Gcl5erEzPKEJmzEj9wq2S9sRZ5xj5qbhlwtFf6rj4KbsF5fzDRzkzbrTXz+sApyZ0F73IEtlinz+RTdoxqE1ezwKv74ItXg4KhHNeMFfy3keME+dS+Fdy6jzy3rWix7FhniFDKa/m56EAg+9pvzciHql1LJyhoE99fqouFZ0zWXQrIyc64ohxKy6y6zU3LsAu0BgMfpQd4KVTeNsvcai6uhiknqgRD33rLu5ldDiX8s5L5pnylcXe+WU/6be8qKsKV5lL3qPs/0s7x5yb3mMtAf49qwbNOGW1k95f7NhsIm97GEq7/mFELg1vtH2Mp0e7u20fOg7Qc/e3Vtu9Hei+O+HnAuPvrm0fMO/Rf97fevT8ZXv5ERvUl+dtxZvt2GlcXWKgza4wIjGEMbL8R62ZffBEkX7Mrs7p40pexTTFiMxDWFeX9Hctr+HZ2Jq00xk6anbeLr06fm+7re/vte39JxhVW+37Pz5u//B33m/f/cHTdn5DPzd222TLF89vovs8/YRUDEH3u+qUC+/dhsveU7m1vd22AJKfDq5s968V/TtZ5zcSTRteevbp/cu8J9jT1mt0bC4LSy+8dGP58NF++7W/8BfaKjr3+z/+qL3/4SfgW20ffvBxOzo5IX+t7e7795w1Fur7mnm1tiiH6inbVT96Gfl8dt3OzjEuzy/qLxChXfl0BuWeamh15pku3UY3sKTFaV/GDIq+S7x8zWdndslfPsCoZ8qYLF9/79vffUxZ6TkaUQ+AQrnzyXR5mtuYNC7BLz02JU2lR6tlZbvEveqPuCA1J820jeJM9anrkT5PBBm6ebhxamk/6G3PEx8u/TOoeZf8OazoRJhoXOAoik9RwesWYK5Fr92fu3vvva98lcn8Hw/ZGW4o1SjYrnSHr/z8Jl1KfoyxYoHgmVfJABsoCFn4Iq2R2AJRUoKwMCy75Xb10qKLcqG+PpMEVNKRG/EzfSSo8HctkZ+qY9wfMlOfvH4UIo0qD50LiguGaKwnitgEavukrG+ZeA3J6j6ThG/6pvIUJe3E4+yHJzxZ6JicOd2UfpTW7OqCXfBZOzk9zk3j3qjuk6uFXEQqPut1GiTD5oLe/lV7meQWS4IfM+VjeGicCr1cf36pkjzN5SHbPT87y45fmjUaw2twVCinkBzSw2xSbXo4bFjjtcBNir4SwTlOVUeioSvjZ9/0w424NXGRkXypYtt9LKFhuZaucOEAHhuRjqX/Llzw+SEyYKxfdJMTLx6Vu32oTUx5DRnGQRkRqLvU1xPXFzlz7DFcihUUBLbaSl6MO73OPi5kK1X4SVt40S76KgD9SLraDn5ckWYfR9mghRD8c1p6fjyVKt4hKV5MI3I7DXGEY8GTdPlZ5cSVF0BCf4eXxugMsZM30Ogq3Vs1lMfCJW0fatwXVTQkvA8OQ39+kqPBp/Fvuq6yuKhnYR+4pavTkZ6PdvE6ZTULNj6XGcXlmIPbP2aYemnUe/8w+rz0bV/UIXlQB5pdzDUgNThiUBLX557KXDJ1M5QuxZB0A+qm8/oKw7LPuY3VjbZNW/tsQB/uH7RH9+63B4QH2zvtAANt33dwgmCycoXxeYOucjN63C7QHV7x8O8Oz88v29OPn7WPfvRRe/bR8zY7v8bw3aJvE9rCSPJEr1/idbN6R5tXbJ5OLm/a6Zn3ftI1ZZC+eeXCB4xQsYwJY43ldHyonrpCb9xR5649P7lun75s7Xs/OGq/+wdP2x/98KRdNIw2jM3V7YN2x7h44tZWa8OzQlueIOeJfXm5AW+3tvK3jN5bKS8dEsfK2wU89a2TUze7a22LcdjG+ycTXjLf2t7KPyZ5armOcYl5hbGJ4Tu7aB989GH75OkzeFT/mHN6quG81jYx2Dcmi6sPJR+EygDtC+NYuUFw3HyS2o2e/1JzqeEGTeMwQvnJDFa2iKufSmeqOyhf6k/JW82qajmSmLhlkXxD6BiGZQ47oMdbqbw9ILcpBEcJU+GuzXZeKdTlzXsss4IAZiuJLLlQESLSetp9FcS+VF7Nmypc1MEV4kTLVX76WS1Uun+EteyzbuQVzMKN3HkgjZVKOu04Zj3rtftzdPcfPvg/IPS/7OKuWwhMH0YHq/t/rXNge3QesQ7fCCLJ4B7etILlit4nkOGAXW7vp7VdC1Mgky7nBHYi37DYd5pdNf0mWiKXNqwKChV71wRFF97LVoaecHj6UHTXCQxZCK9YbLf7KubHtE6kuBhk5PWta4wNcRFXWY2nwMWbbJTWFZq8HtY5iYE3u/RdH56qUEkgXQLbgm8mSc+LCJ3E4tTJBxWTy6cgUVLhiamqZIlK+/jkmMWENl1AZi6EF4DVyV/aEQsNhB86jCBPgyyVswm7cg3viwSc6RGTBzJLV+M18I1Nw2ij8uVNp9Wvi9wSHSmbt1Ou4NPqghYc0Ak/65IfcoUTphSe3pTjXUYliwyJYXB4ipXFouMvllLXOH6uSsXlJwlPJSt/eH+TR4XQkn6RrdeZ5hPY/ISq9HN80ljyF07QwQt/lQGdC1ZGFF76yRPLlPnbKa3+mg7thatKeh79rs0ncULl2LSn/wHCzccHZ81MD/ygO/mkg6Y74ULbSFFo2tAaXm52XvlxofWvF588fhwD0vzIdzcuM14akxQFbxqr9tES5Fc7aYN4vUuWfhmnP7mlhLTtxGAVH/pAozL3SGeB9yrLKkZX3UoD8hgg58wdDUsfzLnRWPQqAIZIXdWwXftDj0jfYuDd5e0RePg3Til3N3fa/s5e28fIure92/YxmrYnvvx6vW1B61Q6sfJWbq+oc5VbgE7OjtvZpfcM1qX3TzAqP/3oWTt8cdL8v+y7W3mzRbOrGB1leHi7jP/acouRcoH18eL0AuPQf9nyKWkv63uPI/yEav9VDG4Q9x/RVtBRN+3ydhLj8eXVevvopLUfPr1uf/TBefvRU/jQdtr63oO2srXXrmnHvzN0k+w9ja45Xube2Jjmnsh6Q8bCe5XEcYJz8MxNLOxynaJvjssWvNiZ+nodb0/xBI9wA4MLY9yTRsfats7QaT/+4MP2gx99kJenX1xet+Pjs/Bge8vXvm1m/tXY0Em8IzTmuPLhZfq8SBxjTSPNVwldgkf+Oe4Oaa58wBlRgCoukqq89zGvObNwQ64Tx2dmKo/gMlS2smmDjjyo4wmlBiWyp4xG36YmbXq1g0/ujXcd6UZv7rsPfQEjUi2Kf4RiIdLz9PZl2RXsmNODtsrHg1K17pWocgWvE84W5q5XWXaDFt2fFi+3XNYjuKKnMl4bln/O7r333n3z5nbt/3J7e7c+BOazbnnAdANm5A8hSx7SpRAp3En3/FdwJywPBsIhnLrFJPusG/VfNYAHdCnpknNjKCESLjBE5ujnl7NUICiGzDYng55ZlzJmh5dQNH6ykIiDNp0vLsD1sIbeOkyY0ighZfQojvq2Y360DN8cRpmGdo2T3JDuwpRadXnBFzJfXJ7mxFLjTjoLpzgKj0HYMLLw0uRpmovpuDwi3uzgVLIhgEWLBSk3v/eK7qavr9l5Y8CenJzQ5hWwGgguhrPgc8GNWgA+yinKwxPHMpDlqvGwP7wByCZI+zvoj3yYa9vJkkd0pDqQeo6rfBgyUw/vBLh7wS13A9HLqoG5S/sJu+8AuXRjvJJxSktlmVlyVK0s+lGXouwrfICvylE2BPq0Ze3Rv1QJfIwzfEDEShgY+KesZpExO4zrtOhhsguR1WTNoEg34gnF41j08fisK9qKJuEDAd65bJDMX51KYz6FI2MpzDyfD8B13+KiX1WPfGWkL8Bjni67oqPCoqLGz+wUVXFvpzKTBa5BacDkPW0lQZkGwRtPnrR3v/BONmCesodhJYidRhHhyI8hOdKEc0PSkHkeAwWjLfdTModyEkpejNXQZP99urgu+QeNc4ky54+nWZ7w59Vc5z7McZ155PyPjuFTD8GoR5xT5FDm4d3qdemEbYy4nel225/utj2MyR3Svop30/bRBbfqBDZ+TM4YlLdX9RJ3H/SjtXZ0dtKO4cPx8Wl78fQFhuVzDFwMRN8/uVovC7+88f6/1eZfHV5o8DKDbzHMNCqfH1+095++bJ/6QA8Uep/jzi7G1wQDE2PPvnsbiEbZ1c1Ku7hZb2d3W+3wdto+vlxvH5ystB8frbRnF5tttnbQVnbvtRv6gCYBlrYxdKTXKzR0P4a6t1HIk7wmBzj1STY7jFn+BEN9Dq9r7gkHXZsTjEJ55akxOORnH+xxcuiYehq5g1ErvZf0/ca+07RG4XSzvyCfMY5kMhbROQxtrQd8wOOl7/xzjrTD9zxhzUbA+yt9F6S3znhCqUiAmilWM0lpURz1ykgZ0kXbqy6Q6befyBrzqeRXWbF/GJWGOdmtW8ZqjnZ8fG9WPan0T0XYMHhKji733aA2D1C8qczREGVW9TEqRLJGGr/sTAtSetnyarsjDzpxV71XPZTO8ZVOr/hw//+ki+oFZgorlSg/4H9tWP45u4P7D/9Dgr8WkYjA1LA5QMMPtxzXLcMsC6pOBT6gzV3G7aIirOUFtfDZ1S21MwyMCjX4DDN1uxfVyOtYohWSTKiw+9UI1Biw1nj9SDQBxuVQIlnQbSOGZS2ghu4ADa2vYvCSopOlr2DVJdszjqv+iqf6abmLyzyPNlxEXLz8b/TeOm3YV++L8f+HL0SU9qRDI2puSAEt+VWrFKpK1BOWnAC4OGr0QJVj4aU8WgaWSYdSBm366W5eZXl+cZ5dvfHQ6McQwBjXXYmYlhbHKPTi87dqnZKcxiZiy35kTOcM+OShzLC0nITY1k96nU39ZFnxwHhOgKWl++HmcUJpC83AVtYSHB6MFZmnkhOvc5Fwq1R4GDNlQKWfsMZGKVjQo9x0T77p8vIOrPLBtGX4yBgRlqV53+SmeTLMvDHuZumKQgXA8SUqHJ9F34r6RbLKzUg/8luf0O9il/pFz6seucdblv7x8WvDVV7zKosMaWkIL6yw5JKXiHFoR/4GhKHt1EJVcHZrUJlT8e5j5OuJe8K140MaGFdHL1/GuDRf56+bQMS98NHHXBZ308VckeYs1hs+VcucId/L2mVMMi+dT73NyD/zdlyC9aG5bMjwjFp83p5A+3qfpPZ1OKFB+mU9sDEcnLjXGBjoIB+m9tVB27S7sznNZe63Hz9pT+4/bPd29tsW81kD8ur8nDrX7Qa9cHl60k6ODtvx4ct2fnbcjk+P2skZG1HKTjBof/DB++39jz9ph8fnGL8+pa/OW4fG9eYbhU7OMSS95L2+2a7pl1e6G+mV9Wk7x1B8cT5rz89m7WoFvuxs5z5K/397HSHw3sp1+n4H3y7pxjl70JO7jfb8aqN9dL7aPoTMT69W2/HKdrve2G+3k702ow+X6FVfc+Mpmgawm0XHgiGBv8oXfIa/UipfvIW9XlLuSSC6F6A6oTOEX2wophiWG97nKvnUq6s9GPbq1g0fLtpuOzt7bW//Xrt38KBNt3YpwxCGCb7UfA0D2XGcgksDdWtzM7Kpi4FpiPek+ZINgnjVjN4/OYPGugyuEQc+0qPcQUeEI+/6umWo8oZhqbNM18W1ZJ2EScMyGkv+ssmB595fW4cRlDlnAY6njq3PXDuQQ73/+OM/AC1eNq8HdtCWVqut+VwVoChIsncH12FS6VWYzNaOLLj41Dru17KBX09yGXbJ6wZPdOYteNRhSAe0w9fvvPmUW+e1Yfnn6N599917q2tr/ykDMXVoxuCOUGe8lHlNBt0Y5AEXIVUA+KokspMx0vPrUy5wtsVvFgC+NYG8h0VBClhc1U0kEzL3Qfa61TQplPVoP7idNdbyq9LHxxilLhTzUQX1enlkD48SS9vCaXCKy1MGcVCep+fIl9hakOyfKcIio3tS+mqBoO+yLbMNcAUP+CXThW3cB2a5GO2X7fnqCp/mq1ycfRMPCXuhCz/IcxyieFggvUfJB0tcFDM+guJVRMVDjZfqU/5Rgl2tL8vN/ZQsXuZb7qJpH1T4KvQsAsThUmjMxoFIlLr94WM/i7JScuEBzr7G4NQnr+JL5OUn4zd3hb9kzH4ul1Fq3fiCsa0FfLnk8SmjuCuppXLLgp38eD7JJbNa4zf59DHpktlhUI4TOj8ph2fWEafevOo3EfNH0+SNeGDzI8eqfini1O60OSa9TL52GXcMijqdcJVKk3N44wuYNOVHnvDRwKxx7bTgaw53uKR7OWiqTHyjbtEZQ9v46Nhn3OBxkeRPIoVXnFSNPiAnvxTL2/mpHgDZYIWAXoaMm5xhTB1haHnZN7SSZ773VU69LOopGHUnwOddkn3TVXkalXVJO38rCPK0STzyDM16F/XcA33la7wxBieTSPjFlX+JVw+PXDGPbqSBeenLKDYB3ATXusYExod+nfm/KgzGiv+Wsw0tD3f32+N79zAmH7Q38G/ev58HdTakB0ZsYtTtbW21vZ0t5iF00TlfRO8tAT6QcXx+2l6cHLZPX75oH3zySfvxJ59i8N22jU2MwskUA8NTSY0ODSINPMw1jMYrentO2dlMA3ktl6lPZ3cYlZft5eVVu4Tnd7SzNoFfGHCRUfmNaJ1R7/jqrh3drran12vtg7O79v7pHUblWjum95drGN74G/TSDHnW6PLJ5NubGfy8hp8+uAP//StFjVbwThgDDelNxm1CH20S9pUR5ZjCU8dvd9uHHdWZGHvw3wfDfI9kvZsR3lLR92ce3HsQiT89PWsnx2f1oM3ZRTtjnLys7f2Y9+7faw/g+b0DjPgt6JVOxskTylo70IVgyRs2MFadVZ4Cqtk97c1fN4LL/t1BbK2TPsjpySh5XdRL2gnJGIalLvpDn4817WflOZ/qCpQ8wgheRZbp/yoyE4akXlVSd3jf55lXuzQo8d5jGS0AnD6XwjshqWc4cBhPmTpl2TlvKyZslRe1SaurqrTKsv4tOdL2edTVJZrwVdgBt5wfnbHsOp788mOp4aKGaefxa/fn5h49efR3GLj/4UJwKnzFOUhOmM8U/rT0/NPLFIqcshlPTjlLhYnydvKgfExLB/Nx7iJUnbhFHOFjXoqjjEqnvfio62LK7EjzwLpTHAapcQFpEc9kURGgGJxMHnYKk/ug8ADHAMw7IfE+ye0EsaangfMHAMYkkgApSrrn2YYFtgu+MlChr7epz4kI+JwGuSxvvjWhzZft+hBSMv2CY/AsbjCVtIZT7rnRSDXs/NTQcTFUyUmLvMh9VypiT1dYDP1br/yTDuncHwZhgZYWUGhQqtg1MEfPYlTiXbxzEkOeqtJ0YPgpw9SocPZ5EIwXOa2MrvRg7sLbeFO9gTjr6cgQpwB42W7flhW2zj5HvqShMjrOckalT0qLQ2ZU23PnQBkEB542xOkT9xqWxoMnYNCk7+3U6V7vdzIdY8PKihPOPkiBgpj8aiOF4aM4XMpoK7y3DlDEI9dB2EWCZPnRgPFOQ8+yvdCNL97YjgWLMayw9w34hCMfb9sxTlMmvd2wxN31YUgZPrRY2TZCF30hqDbk0cDd2/PT6w7dY3ueVmWMAUpauSTUsPDvGOt00rx64M4np7cx0DRGPHF1S+lcsR39BjR7UpnTMkl0juGNgyrjJ73eTSjOOwwO2zFf49555DsMvV3lFmNxBV2xTv1N+rCF36a9debU3flFY9fW1jBINpHTKcOxA317viJod6+98/hJDMp7O7t56tv7Bm3rGoN5BeNpE+NrZ4t++HAJK+Zkc5LLuz7xe3Rx1o69HxsazpjDJ8xlDcg13zaxtcNYYDzOfH+hhiVGIUblDGPwikE6J+8MfXehbqKPnmieQd8pNF/Q9SuNGl9/NvGvFOuF7p70nSGmJzer7eR2vT2/Xm0fAuxJ5bPrjXa0stkuVycYrhph9U5TdU7+oef2Et5dofPgAZblFN5P6dtm4qtte2PSdj1BJO7LzP3rRQ1phofxWMlT63s7O3k9m6eeV/DeE+QyqjyZw5iGRzv7e+3egwcY1tN2fHLanj17kfspvRfyXIMZo0uZ2t7eiWGZVw7xUR96X6yb7RhlkVtfw7QJL/1fIx9urI2EcV/bM4N/ZYQqNMiq8kh0vDO41oSFsy95IwERaag8Z4HyhhwSH/IZD043QnlQR1nFa7wKH71Hu5qPV7d16ftceURG83YT5r3/YjQMy3LOt8/Q9Eq4XFZz164NV3Fh8E50iQD36IsuutA0ZUMPVbmKwXA57093o+6rOF51lcXPUplwrw3LPyf37rvvThHa/xtjtls5Y2AqrLHkh0EapyfG+5rxilP4Hcy+NMcpDE6sEkzye1HGHx+MLkbUdQKZHQPQWVkkLJw0LKIpN8f2RGvbtdAFJM4mhzGZQLxs2dIWcBp6elp37e6GpAsHCwGwydOoFI6qRaOKgxosCiqQIko6quFQGUVCBWdXkOBV3CoawlGkj0GIkpEuL+OExtQG1lMqLwNFOSU7/YyvZPKH8hn3VtZY+A5G61Z9d/FlYKMA3WG7o+3GZG7spt8aH/JlbiwQt4t1+ann0WRgTFOoEswJD36oDH8MHZmMC3FPNOcu0UpnBJfLcD+Z5ieaCh8CuscN5TxkrOhe8qmbUasqoiBiWepW1iu+UFtmquLG4G7x1zFDbuvJX3Ntp2pHEogWjpKK5OEXT2MXdt1owxSjQx/0lSN9KU49x0ajqU6lpUP+FgawpVOAk2Vu8bDaGC55evutzBBmbKyfWjXewUA4eFvz1Pyi2vjgw9ALYx53QJF26noaF3ozN5Tn4kO113F22Iyb9Clf4AyHyZOeGI22S1mMSuaheW7QsuhSVpdK3bBRxgbLy6V59U/md38BNl5jUuNT2c2mx40d89OxjAEbakaaNoG5wTC5Y74wWTEmfdJ2FkOTSdXWqTsFNn+tSFe3gZ9Q3s7P2ursvG1iAO2vr7VH27vt0Q6Gz/Z2u4+R9BjD5q3Hj9s+aU/wvEzu1ZJLjMVr6vnoiqd6FMWQLYPnNsbR86PD9vL0uPn6Hf/2EEusrWMk+W8w+hXSXrbNS7HVA3TxCl3jfZPXjIWnmHrvwfO9rTfw7Aq+6K/hzY38Wa/36zoW4hL+FMP07G6jHeM/vVppH5zdtudX6+10dbvN1rdy8ontGf2rznGD7KvTwAy/r9sEy30bo9F7NrcxBHfxe4zTHrTveGJJZ73EPdnwZE72en8o8BjTvlNTHeZr2OS/ztds2QdPkfcODtrB/fsYglsxIl88O2xHR/BSXS4uxsbQ16/t7u62KQajtzAcHx+14yOfpmejzRi7Dtln/z98Gzi3dSdn5+3wxAd/GHvGPf8L7ummawY4lcvSRbXu8at0hUaS6UtkWXnqJXMPAsuy8aFc2a0rWsj2MCoZD2EGbkM0Ovrdy99XMXrztLq6XjrErFz0VjoJtCU9poiDTz/iC1dxwcrb3sinTuZyd6EpkUrq0+5w1Ybo+e15wizh+Iwb9H3WjTqj1FSM5o6qAtek1+7PxT158vBvM3Z/2yHqY1KCxyCZk4UgbpSWKwPuJ70uAq9iVAnHkKkJNlAJt8DqYlGLhrUFi1HZIcwVbeGf5/R8FxaWnF5fxZ/JiKe4K7R+yYEJIO7sBl2m8moG03gUZL3rEaXKzlND0ua7DYBB1NtjZxZcQtqu12g8AtFJHx8r5JfGwkF4ABHRZD7xGaMSmgIrXrRbXpRrkxYBm5NF64nW5lRQ4hCnTAju4Uy7OBdtY1zMzxOXKhgUsAbLMCrz8mHy8roOFKJwdzkVvZ3j8eXvifd+EUuYD+hjkKDwjMsnueclxHTCzpAZBdvrFNcsM2d48oDLqSY8Cc/EIRRxoeeO7DzhT7RwGQPevndcAcKHBz0l1bqkwR0vPGHh0ZvTP2SkLHRQ4hiZGRkAH4p+zqPOn5yQQYfloUkcPe638szsbZNT5d0J0/vrr+Kfajrq5AEyKkTmNCpZXDytEmfdspAW+Nijzo2OoJqlbN5gRfytfvZ41Yq8Gdclj6jjWDDlgtOPx2b6XlrykMJyxoOqynV1m4u1wR0ZsYFRweig1Tld3jEsWSSXQnPMi0GZ+d97bkVEb17GGNUViesyMi2HX7OLyy6v5AHnvXplGFIZeO/vs1c+wGMoDvWIZNVrdjxBvMklak8pvey9BswmXZngp8jzxuyiYVq1HRb89dlZW7m5aPd219tbD/faF588bl9/5wvtC2+93XYxoqbrK5Rttfv7u2n7FgPR21O8ZHxz46MuXoKlzzBAI+r07LQdnRy3Zy9ftI+fPW1PXz7LKZWGEh1CJ9VVC5/iLgVCgV2HNue+hqUGpGN3i/dCTN0jCgyt3WK8aVzG8ATOE0e3VEHC2DkLva/y7G6tHd+utRfXq+3jy7v26QxDs03a9cZmu8UYdNrktAzeMAiMu5eOvU0BHjPu2JEYlmsYkettH+PyHkagfpe0DyhNoEOj0rmWf7TBcCvJac1/K/JNGZeeGjo+8k1Pm9OtndxPOcVIPzs/by9fnLSjY0/wkJP1zdwbuoZBuaKRtjHJezKdQz6weHyswXgRHewJpMLoSeUOxr9z//nhcXv64kU7OvU+9Os8tCMNvkrKU1kN37DJ+Syhco105kUo10FHTmDtDSmyw2HS2SCpWyLbjqPzvTZM8fBLWJHbY0fM//5WVjwc8DYANxuWRKOkAduiFnWS9NOLhs7NuhYay4XS/FSeffF9nCM+lyt80nGL+tU32/1MXpIDDxULxSvOcVzOHDQOrzMUyj6m+Xk60bhXsbx2f6buq1/58r9i4fhmJidKIC5CgzpjQCO8jJCDpOJ2QIfhEdCeJ2wUCK4MGMRjKW+4IRgqnRKClea/lwzhcVWtOkNgXVx6HUlJnqVOzpqA5ag/nxsaVU42DConO/SKPyWUe9KWV1gwSTPDcJ4CiePs9DQTNP+cIS7hyS/xJYZCdH5tbG22yc40f0cmWHgjRG+Hud4VgIZiXVqfXTDhzXdhDQPoA8puDYR1MlN9sV4ur0KD813Dz0tI47LK4Gn4QnPyxbiLr0wwLL6EopTpM56DgfbFtPi8NBtVpHOhLp5rOJRCItuFFRo9IXKBF7NtJKTcF6NLd+4DzNKDo74vH84pKN4lKs3nx/aKrxq/lR9q5/Rmt20ByLyM7uuXXGRjZFQLKQc0dBKTzNQthBVPPwMjdhx8NBZ68dmA8IEKKDen2k89k1bWWT8nCPAX7ytQNFDqCVbbFJSf3r7jYmgy3mRa6LwGr/2XZtvJKASNn+5MA+ArWPJye2HZ+HiC4cLnKYvjJI7gA17FLD7/lURshcZ2KAFwPPQWg0wBA2QsNIt+Vz2dMOHpsiPteweDWXhjyq/4uiu2SVPVlUaNG2Wuzss0mKudV2S6hxpGSYN/SLOyl9sx9G5+kEdbZ+RTnvln3dRj7rHI2sL+7m4uI0uE90D64IOkypNssjAsfZpYmba/ypcLuXPOkytPo0Tpw0GevOdUDf8SA89ydYUP4GD5tZXr83ZF/oP9rfa5NzBwJitt7/5ee/vzb7XHe/fa9t20ba0dNK+M/+jHvvbmRdve3W4HDx+1C+g4PjtvJ76iiLZzr1rnke28PDzEuDlsJxhMPpGcVy5Bb13mBEi+WMU5QoYP1Knm1lbQPYz7/MpLcSvwSky8ScbQd0mqR/JwipfirQCfNPY0gjVyvY/wErk7RWCPEafj2/V2gVHpJfNVdKsPitQmFhmkXc3RGJboGvk+QWlsw7R7tPVgMm2P9nwf5zSXv9doy/ssfR+pc/KEjcDxGYYl8hxOgNv+Ov6m46Hdy7226/93azCap8F9cbnSzs8xhq+QC+bNNm0Je3p+gmF4nsvm3uZ0gaGaF6w7T6qZ/GvPNkalb9M4PD5uH376HP4f5f5KZUzdkSs9fCKrjoU0pn7JaV0hUm8vdBW/BQOwY5HbMEhrTI4Nm7pWozKbIuSyPFoUfEUjbRN6SunDUJ5SuublMCe8ATn0ZSNHm9JaJ4yUGQ9tyJBtOyi4zMPRgaqOE67kxrh9cMbpzNObN1zF+XHCd7esT8InXOhbrtjdoCkloxoJc8wbWT+hK7sLfrx6Rr3x2v0Zu1/4+tf/For974zBzbBlTPpCksGtyVsSFLCAD+GIEu5CmZMxBbO7uTCJZ8nrlgXCCZrFyQx+FnDiXq5XPoYFE8xJmEXPT6dj0F74yi9qVltjJ5gTlnwksfowuywDzjInsvBVt0IXZieop0cqm+xQdU4i+p6HfpybXhaRF8l3QULJzszrk5tsu+S74GLX4cSUtsKY/CQjJzvpv00UcNL58ul91qtwVAJz5gYjSWmGP46R/YuxlyJ/JHgxHskPPng652dvN+0lmnyrm/TgSQy2Ux3QKztLY0E7o42kQiteWjoPhgtucYqOtHTkCf0eDx1+gEuKsJrFCDHefUZnjoM8Q3wo68SEbpuLt56ZC7qFHnzwspQGduQIb781MDV4Uk+8CUlTt8bOeOUN3gRvfX/ChXYpFUZ5IS8ybz553kuY19nAD0GENay6y0grMvpb6cqTJvFl/hr2Nm17uMHDz/o4+WDcZBrv+QY9KuUBSZ1EAmrfXX6zBAd20D/wG2q81+mwtI+5UXwuerNGWq+Qij7spXZgdcJ5b2UuIYIr8MihOOuvWzE8kUEX7Lz3UDh4krEn382Mxvu1xoNXMvA76I+H27vt3tZ2uzo7bbc+qX121lYwVNr5UVu9Om17u6vt3S89bt9475321W++1b723hfau+++0e7vbbVtiJzCPyZiO375os0waPJy781priJ4e4oPjkR/MFc9QfO9sv6l68ujl+3swndTsmh2miMb4qNX2YwlVrzMZtD+ujnVqAxnNDIw9Zh3GqeZem6s4zfIR09QXt3VqCi8XvcwndcFsaXytPLoZhXDcq2dEd6u+US5L1a3rgaO64FGl5up8k70dcq9zL2D4XhAvx9sbrX70y3S8B/yfDenYyZl9v3Md4BC6w1lGrTzf8dywNNn2ES5BrAPz/hOzrPzSzx1z7x3/K4dHV21589P27Pnx+3k9LwdHp0QeuLprQzF8+g4cEZlq5Pgh5s5+3KEUfnsxQv4fxJ6nH/yeVlHhKbEa9Odh8MIddHbgAw9MiRU+cwmVXjXHD3y5UNinlzmtNL1inyvjFhLvriBdTzGw0oehuTBoXwWc0NyxpxK3IKkR36F+kF7J23JWVY4rBJYUnPwnje8cMkPfMWX3St5P6V82c3REVnEF3khq7s5XmEr9tqw/PNwbzx6+PcYhHe6fHRXSrtihEaZaSWuI79+FMQy5lQ+TGyU73BzIcUtC9KIj1JxikMXwe95uoIdHmc5eVnYMxnZ3TnZKM4C2WkJKLAqCukYeYbjtCmnbXPYalHYMro0TkoxBKcfYMyvEx/a64oj7VobveHC4/2a6k/hwjd87tv0kjPl4tEYsS8Kfd5lVy2EnuJ9B0iH9UWnbvRn0K5bxIH1K4HSNFDhhqLLTe4qfBVnShxZFZLeKuaWnxusgRq5UVtpY/DbfF8LEhxpm3IyEzVFmLFgUbG1DlF58gmA0e7oS06eAtj7OyASLzNjcM54YOuncskKVGXhxEMeP/K/cPljoqiiCws0+BG3zdRD1pSdLAYU5eTZeJdH0aUOzripeTuG81Jas98pMK/wdLBqyzziIY+PeRrfkUH4VvfeClAYpH/u5B3peX1+atwCXviJVBv8ilvjhLLh0mf6NJzpV1xko8fjSCRdmTX+RZOtFGwyQ2mNYMnDAveAo5y2x60Gi9LhhSOmbFjfPpJvnxL2uhr+Gox5mE1wF16NcUN56GKPc274uhkXd3Fbfo0ui+GZy9HWQd4xqnwoZxv8+xgcPphz4mXol8/b2uys7a7ftkcH6+2NN3fbL/zql9u3fv3r7UsYlm9+4V57+OZBm0wxDjAC7jB6Vq9u8xT7y+cv2iUGkK+48WGUPDhCOi9Vj2FUl72P/ectDEoNGun1PsIYzNIMs+uKC32Ep3X6RU9gslcJvGy/Sr0hS8V9YVVbzmM3yF46BweVNDqHz/9BA5gAuBvgLlcm7dwHfO42cunbk8prz+4pg7hcVs/rhHLCCO9yQl4nlT6M49PePgWfy9+TaTvYwKgmPQGgjClpuG1ns/N2mpNbdBZ9qtfl0DPoMCz6S4o0Kn3PpU9mX6Fn9U4xX/a+vrbVzs9u2osXZ+3wEKPy8KS9PDyCn55OKoHKAfRBm214Upv3UZKr4ebT5C8ODzEuT/MkuW3Yti7z0XB4ZRIWK4PRCdKNPNVpZc0p51qXYmS2+qzsjXsp8xeNeq9SkJ8HJxXu3oqtZ1MwjEpk9JVXHAGVEFoS7e2lIPGfdEU3FEl8dxU3r9LDmV+YF2653nAj57Nlr6R/Wr2e90rJvybPcF7HeGLlXhuWf8bu1771rd9CT/5vHaqfFJIuiP5amMmjEq9Byxj20XMgFcooYpVXH2DdiA8BHy5py/BB1cMu+Us4xN1j5qWaZU7Omoimx4KvOiUjcJl+TObRlrXSDl7FPDcsUZ5pFrdMpgtaPV3tYuMJBpnBRygO2i48Ln60G90EjzAso8D17vRRQp4+5L5NymuhpA6IpHi8H29OX4gZXnpVF8YXbpmfFe/9TDoBrmhVqYnX12Rsbk7ypGMuPcsflJOEl6qqioNHC+VXboTiHbRKt4kYauFj4Uvb/gZlP/3p7bwCEYAKw4Ou9IJfXhEOKvKxuYwzjmrmRVEHpviuG/EOSXzQnCRh4U4a7+5/nPQUZHfBZ7t4ZYwwmxLyurTFx7AUJggXdNQYB0NoKIS20wGEJ7rgd8WDq/crC1Tw4sQhj22g5xXG8rZTTjhzBKvSUaIrukNVb1tvycAJvHlL5T/hoNfsuSz2+opBRxMalpMpz684TdNS6puo/poai3Kd7vRM4OSD62txavRDeMaA/PKOE/OSumXw0xY8K4MyO75ijbio6GYr/yRD3IdlYkxmE1gnhuoQSfDl8d7usUH++tUV4aytYkyevvy0NcJH97baV7/8uP3Ce59r3/jld9t3/up32he/84W29wiDdd3bFcCHIXnr9e9z4hiWZ2cYli8O8zaGetJ7tZ1dnLWXx0cxZA4JT87qnj/nsZdxJ5sYk3gNkMghnYkuUhfysc8aIiXjbmQxNKm7QZ89CbQsPOQn+gs+aMDUJVgKZE7mcnn7rrujPazZdr2GIYlheYpReU44w/uey1vap/HMch8S9KR3ZcU7Np0PGrt3eep70wd1wLOLUbxHuI9hucV4+VomTzIdD43KU4zoYVR6XHEDbT6Y5MXNoUM0V91eaVx6LUOD1vtFvX/U3ntJ/8GDR+3JG2+37a179HMHPm+1k5OzvO+T0W7r8H1zOoGnGtUalRps/rc2Ruq1J58XeVjH0DdnzLxPXoGEMbLLaFgF3/ThYXyVlVEptbBHOYM2C4ds1+bHdUQDUl+nk55Senpe88DaIIvTqPT1RvWgTm7TAL+lLDfhS0GOuSU5Iig/9Mxy2atwVebI59PrDpjCI0x5nTDLeHS9tUp8xo12AkHnRv3hU2K47NOrKhsufO9x3ag7nOnXhuWfsXvnnbf/7u3NzTczmKQzQAqU6UzMSg+XExZclVeNER+TJwKZsv8fXOomiB8SsqitoEqCOSW0JbiVTj0+TDvitQhlAe543CFqLIROfpfpyoLCJLa2OHTBDIzrsLlj0TG0sP6dB5hMdBYtyvLKB1aztA2ddfpYH7HbvK/u8S/e5nhtkbiGhjAxXAdtKMaipPpWRoE51fcFD8hbSlfe8OVyGkjSYZM/vu9uMpnk5edennJCU5MQAHFYFzLCg+7teygTEV8yK50E/TGtYiAeUoOHdpMg12rwpGipNnxy09KoQvIEdXEUS4Y6MRSuXCRiKvgtYihcEONSZ/CU8p6dPH5Cmx/i5n22fPQxRqV0hT6w9Xwhq0qw8MnIZSOgATPGUVwuDlVHsqArxoi9tEa1WSewelurMipZI9+Col7HNffKX3fVRvFR8NDdF60U6buz/eQZ2jfbhmDzzA79JOZG63BJUgZEje+i/eFCR+SmxjXwA42hnuzUTL6wfIENnD8yL3VNFm8Tx/vKItMBLaGoMeMjTfHENR7Nq8WZOec8DKww1oU+DcpOp80qP96+4rzNuEGCPMzT3f47CQu1m0Fx1GZVACQDNq95NQKD5+70qK1enLT1G/9f+qJ98YtvtF//S++1X/8rv9C+9u0325tffth2395rt5vX2Jwv283xYcNKwbC8oq4ew/XiJq++8eTMB1G8tH1xdVEP5Dz9tD0l9F2EGj45mSRcmzAr1ldziVnDV/7XOyD9txr6TudzQkvfPMfLQzL0ewJPdqi3t7vVpuIJ728x9MS9Vu/YBMYn0VfJz8NL4Y1wGIfyc3Or3axttgtKT2/XGj1vV2sb7cZTTht2UtCe79y9vp3BMu9ZvWO+aDBCI7pyi/b8L2/vTfV1Qjsbm21K/bWhN9GF3sN+iqF9xnjMPIGErjIsy6jM3ZqQldcXmU9dDUvFxNPGmLK+i5ONvCeQ734RI/87v9Tee+8X29e/8V773Nufb4dHL9vLkxcYw7dte3+7Tbenqa+x5pPzuXcZo1KjzQeGNDJjcMJzL8nX/O2ONpWtmgemzaq8sSYmWx4qT4T21o2AfM2DOvKftOtNPEZljH7ya7Z70Rtc4BbfFXzxAZ16X2ddfbJMI1svDQCWp41ytAsPkyZ76I3hQhc+9HYUgua2KtwC3YCxH1VnntfdyPusG3nzsjSCX1Sduzm+gHb4edhdKfJEl9tfjr82LP8M3V/69V//Nrvx/8h/EtAwmA9ejRGBk1NFXAKyPEHGwh5h7nnLQpQTgp60fHmQX3EC1feV+sZU58ZSs5cFTxdmnXWy6+voB62p1NudGzR4ywYt9YqSun/L041RtmygRgl4ChCc4OgnkWPXmctHnXfCxBASNxk51QJGesd7MKV6LIT2TNi0nxL7Vt6UTVZ5SkKb3nFYHgtyU6dOHiuv1zC7O+iBZu/FUmlpWHppSvJyqmFD87pCh4Lwwn5JS+UqFVZyjK1rmXyyBIcCss0y04h02tVLufFb5uFzSS1l8pP28WuSP9oRZ/fVZscfXncjKpgJwZVsvWnxEZnXn+f3UJ9yfLDwgTZPOrIJsU76Q1lXqDY1NhN2kK1Eja9QIA4+0lHauNDWlbY5+mpbfB1nCLNvooSGZAtlAGT3yYGeASO9ZspjnTSPzZP1eg1cyVv6mYrCVAuVP/hrNX6Nd+/YBBNh8VCocgNGF1o63mBNmdHUrrbDH3sunQUXYyXOsPins06+ZGhgJASko5zLAVM3dDkGox/KoAuIMLYbClJX/NVeTvIcNxGQ7/sP80oxN34YEHm4Ap82aD9PIzOmvkfyzn/P8arD5aytX8/a/mZrjw8229tP9tvXvvWF9qt/7RfbV371S23/TQyUtRMMMMwvrLk7DMWrly/b1QuMy1Pm3ellW8GobGe0g1V0dnrenj970V489/2KxxiZL9sLjB5fF+O9hHnFja8fghY75qXevHsWo0Leb0LnFkall8HlUeQRWdb7YJRne75F0v8Sv7c7bffv7eVdmD517uuSJhhem/gpbU3p6wQc1tG4LBwarittx4cUN7bbxe16O57dthO6cOn7KR2nMFydBD9p8+bOy8tXjEnV9S8WN9c38sLzLeIJodm8TdK+7Hs8qKjm8KXepxhMlxhzvkTIlxP5mFf1SMOx6xT6nzg+RiZ5Gp/eH+o9obkH2THG0A1fGYfnL160H73/fvvD7/5+O7k8aRs7kzalb87/i5mnknVK6uVujX3HoQy3undTuMV8ld/ImYxfciM9dPRIqyPG2oGUlszSZw84cjqpRz8bCpcrFsC4zpZGdQ7V+F/e1mmlhm7mv3A0I5xeIXbuDFc01PxJIWXSZ13LnEPDhe4OH5iuBz/b7+Dp1Uwv++GMDT78dCeOz/DQdnrU4txHa/E8XPKfcaOtV+hJzmv3Z+J+41d+5e+xcP77UVARWL2DWHFXF3fQOgfLm5sNa6BcfFyIa5KVgVXKWqNnLLAlIArjEJOlQSZSxkXJRwS7g1ULVuc3XwU86NxkhwZmXCYoezumaMHFwEGRjUni/6R6ScYbr+1cFCDO+ipq/20hDweEdpQSCiS4dTSWGGX0KkZlvbhcAsjXi2+NfLw7TNuvhbDolw4XK58e9PKzNIQEcUhP0NTimK6nbg/JK8NF0FKg8nI4jZ552ngfi2EMFs+rBf06q9zm5labTiftECV7g7KtbnccgKUKzvG0de+3mhtU5HgpUIKC0R/qzhd3k/IoRq8yIC2F8w6NV+TQbxab3CtFXQ2MNWj330g2ZIkYO/2elqRVZMCTonBI2YwFal2DIrhIqcayqPrpdMWFiJJrwXShjR/55MulfakyKpp8DRqfZHfshjw4DoVPmvO06rpwIqlxzoJBm0LHIM086H3gU5T6azwSxUe8JXf2yiXdXBBiVIhJVzBjQ5EckI77KzNvIwvmWwcaTJBvqlozY7gOy4/0+bGBsM9SeWS5lVPN9ucJfgn9AmfVysUFJlIQ3ifdaTAu5bIlFaw/cBIExmjycASDl6HT0LwUIS/0Mxs0MuXYKA+/DUlnrAhplQTeMuEKSU78fJ2PIsnIJTP1+M2mwVM0Qi+N32rkYVRquG6x8D/Z22rvPtlr7zzcao/ubbb9d/fbg688bhv7a+1m9qKdHn0I5G3b2b9Hvdt2/unzdvnyKKdym7ebbfUMuGPk7ry1j54eth/9+BMMn3NI3GjXtHnsi7uVPx+E8TLx7m6MzLyfEIMLEzfyKQ802jTMbvOic0/afOWNJ5nqZTdtyCF99UnrB/vbbX9/v/kXk0dHx+2cDWauutBX3wvp/35rjB17Xyf6Ku+D9Ino/YO2gu740dFte//wsj2f3bQz2r1mo7qKkZrZ7Cklbbt+3GBUYq2jc1oM3+naBu1vJvRfdDYn621nupWTS/npvZWelt5ihF9enrfL6wv0HfIO/RpLdS+lEbmqBOhN8iFbuUocer0czz4heT7gdnN7ydD6Ng5m9y38vVlvR6dX7RmGPszLWz3sQ/6hxn84Y5xzr6I4CfMQJ8afMm3aexqVCcVflzmEz7zpmWM9MR0ZtW5CZNC1Utnl4/hZVg/r4NE76pEh2/wkzBtBGMc8nASPfZDMv8TU4PXVUfnIh7BIOmicuGI/HEl8F3581hTqSmPmip6S9MC2jahXKBff8MFif0xAZwbAipZQb/BAl/4vknFJDhjbsW6vX4WG9sJMwkzook038C/QClmlltkvU+lPx//6xPLPyL333ntvMgh/n4UImUIYYL4TSYGJQndQhobGO2AZUH0GOZnUM68GUUCLDZM0v8CF7jBLbp7fw/yargxRpSXSFXa6KIkBp1/GGVpCADAmoU/FwGR0UurSN+qJxwnu6V0mNorDUOwuWuLNbpK87BxJF5wGhbtJ+KQCiJIo+MRtxjUMhqbvnbEaGpZFoUBX8aW3Y48IO9X56CwfeWWEVGlw4OfjYYE+DtzUG3UtrjG1P0Wz92XNruq9b2NchRttARXeGFZ7RVPxxLbtB/3pNZy0hjrHJgwQIZnKhzmhtZ80ZtrzHQrAVsI/Eauo0j8DW61y8RoPzzI+5o+yigem5yfP+BKsr0MyLlxgiIc+wtyXpfImPxnAzm+jSJ2Ft01pdZGIzECvfMlJGGXiD08Atj3hRrz6Sev6Dls0CVOeqI3EyTt/paM2DsVDq8vZkjEzqlrwJN8+0nfKwnvLwB1+pQ185/9IJ4uP+cvpUT95PYwzO3F5YJnxKkvdeZKSdFKIos1PTIVkS5checoo6eIZ+bLKej0u3ODjPF9c4vGTvIKJvujtWmoYWc+4wksW5Wwc6IcjV3O5xjGyL5z3RLP4+u/9W8ybe9vT9vbjB+2bX/p8e+9rn29f+vyj9gjjcvfJZlvbo4m703Z9/qJdnmFEYt1M7pCEcwy9w1MMSazIC9o7x3A5Om9nPplMvi/iPj/zcnprOzvbbcvLzRoL0sV89S/71jB85Fleiu7lb1xO+/LgjqNqvzSCkOGbS3pzHUNySplPWE+Ye9ONu7a7uZaXkK9haK5goKxjiGroTWj7gL4d7GxiXK7k4SGsPAzAtXb//kF7/MYbbJ4n7ccvz9rH9OPcKT6ZtLucoioy1e6thiUfNZaX2jfA7WmoG7E85Q0P8y9Im/5rzgF+v+1s77bpZv5FOK/98Z+DzjyJI12XwDGsCOsJdueqm+zy6kVnhLyKoYR3yK4BzNPojLNnCufnl3no5tOnz9pHH3+aVwVZ3/89xx7PP9ScXZy0SwxLD1rkfzyI89oe8KovY3CKkPaGG3I43CJd8rcsq8nlR/2RzRGylgd0PKnE6C4Ds/RIgHvgj4a2Rn9dnvdhHfs3eADXiQsnflsKDUt0Jpe8rDUC6awT6PFrpOCSnk/iXmZuL68kYddllRxwi6YXObjlRPCMOL5I6TD88K3mjYeaXrbAvXC9HGedgjVSbbw2LP+M3IMHD/53KN6/nMW7tHcmp4pV5R7VgNApzFHGjmR+DLvvw1vChE/SATbNpAK+FrhFrj4uuMhz4PtHF1wLoNQNTX2RyCQVp8pf2kmn2TomtBuprq//+e5eXBTmJE4cqd89aV8V4yTX5aSs+zIsCyZxFKO713GZTp/FyPrSKDFqOkO891uGsXhqxTCtdNUbT2CW0VyckjXBnV4UqxyPaq/grBtFAi7tNcv4iTEk78WDDrR20SzteN895+XwUp6lmKwhPBB8Cnf4nVz5v+BF8bzGtajSdQx2fgV1TSgZIY982ygiDQurNaU1MtLx2yarqA0GX4xXoqxLgQsa+2F+sIhOusVGoT74rG046gsjV6yHF6agQ5/LtAuGGxDzEPrQNhR1jUXRocLPg1aeioenZQTV+BOnikossMJRNvg39+RlvHSBX5RJfK4EpEhqhifHATVaP/Ck6DJpWH1cePPq3sQCEDrtQnehkT/Ff7PDYL3RyggPeg4IRGJ+UvFQXTjTmm4pTEUo6fUKqnhvf5hG8XO0jlfnZ/KkD1rFT1Z5wMZ4doTEqw/LvA1N+KKzWlUPeLqjYUlTFNh/x62MSufm4v5ocCAHPoQ3XZ+0+7s77eHeTntyf7e9++aj9pV33mhvPtxp04knYkftevWEGhetzc7b3cVpuzs/b6sz//8bPJfMs7MZhuVFuzm9bJcvT9vps6N28vKkXVMGRHSMVxJ2aWNzYzMP8mjUMHnTj1x1ufFl6Z66KQf1+iTpztzA2PF+y9vrS2ifta2N1va3pjkN1KhcX8XQRDh3MVD3Nn3xuMbyNUbnbQw//398f3vStinTSDzFuNPA2d3bbfv3H7T1rb320dFF+5Nnx+3ZBboDvCubk/wbj7fU+AJ3jVqUriMjt2M4+X/s+ecc5rVGpTg96d/dO2gHBw/b3t4D+r2bsfCexyP/OcgTWYZP78M6mqo+jDPGM0alZcSjZxzrHpc1DHE/ydMI10BkTNc223Rrn9DXIGFYY7z7LlqvnNQDMIwLxrRzr1pRXkpmymtYMo40YGuO2bKrOfBqWLq64pFN8MaT5/ufcx8s4+eJcxmVenWKdaABuKKEPkGDBmU9OITRTf/sv+W6WqPHPChdpIzACpwY9DjwL5NudK7pg8yeSbu/NffGurRcsfKrrMJegIveXHa9qmiENaFWqfjCJY0fhyyqrjqtrPLRSGEfemnUGwm96aU83GvD8s/Avfvuu/cwNv4+nJ9GeLryzgkW5Q6ZwuGRf47Kna3kDWMjQ9uFx/HLgkhSHPUfwS6VNa7xyRcwy0Fl8vMKDJ8sHMAJX2kUrpOEyVdGoNSKRsOHOOnUFX7kxS/6UDH75SJVeCQ6dYQlreJQKw1cMTAJdbZn3kjrkl6aPINmSogXvfGDF+FbldUJqfnWkR7K9R1HvLD2p1rHF20UVpKftO6wZJEJ88FTNIgjfReceNFT/LN9/wat7ierRcAT2dwoDsxYZK1X4134jIdXVoBfkZW+SKd9fFFVeT2Ln1QAB5GQJ87O3w5gtj21/VJi8lQl7Fgbt6oITcsbqaJe2rRu4RnesjJKpdvWCpdSqcFnHfmj4losUEpJqeEY50Qzbmj56n/JRSl++JWwaBmGZAxO26CxlPV6tpf2iZBN2pzylku2bejrhFfDvPo2fDG0wkW61yUpzgEb3hjyE/z6OPLlXdLFp8BBXPghPnLGeNf8MUcUhWOEc0ed0bbtWB7vJ3HnpT7FgdO78M3nLO2nrJqreGCdsx0P+e4dNdxNVz1x9DElHLAC16mkfsgj8S6rwkSvMFDZNDpqvR/GLdOY9H/Ft6Zb7cHBQfvcwwe5P3FLA2xzrT062Gq7m9S48+8Bva3kDEvosvm2c41KLIB2e3rR1hCuu4ubdvHipL38+Fk7ff6yXWFgehy3ub7Zdnf322RzGl3r7ToxbpmLXqpeMY7xmEvTx7638iJxOyhPN9Y3wpM7jE7/m9xQGjQg97Es9/1Pa/q6kVPJa4zNu7Y3XWsHGpAbGH0anHhPMDcnqxiVGjbe8nTdLjWodw/a1v79PKjzg08P2/c+folRedNmGGZ30OU/86hZfVDn9nYGL6BZ9uOV/3qlkLz0vkFPVjEuMZq3/E/ue4/a1tYB47bZ/KvFT58+bR98+EEMWh/ccVLdIhh34PAU0pmpweHtAMuXex1SDUnpcHx9RVAelIxhyYymH/X+TQ1g6jLhr+H9BT71GHdPOH3xvYZxHmKEvzUXyik7kasl99PSy17nGBkzqbyOKxrRI57cbtQDOvJmDcMyhxWBhwbqUql0FON3ee0L3ut/yTWEI9fglNpU0lmNj23ZZuZ0ZS/cUiLNBF7tVHHrlQ6WB5VbfuGW+76Me+iLP80N3gj1KsZywdsLMr5LQKE1XipxFpIOpeJN2OM/4eX7a/dv3D158uQ/QAr+JiyH6eY4+Tzmd3KpiN3l1Y7PUEFQWGNwCO1sxtWgjdBFYuHF7aAzNzrMYoFOiZkpL8HWaKmFuhR78k1j6IzXgFhDb1kUcIyggrduFqtASF+nkfwhYNYb7erMy+SLAipjKXmEMZwMzQcmu194kdeQ4OWL8Zz6ASdl4lqm35Zyv0z4RorJkPswVSAx3uy3/TCsvseTtu6cp/bB/i+VOfGKR8UD+ZG/b0MRk1t8mXvb6jwgvTnZzP2y/h+5uH3577hZXFh9TmWBLb7ZLv2jYZVcdu7pN7KhMnlFocC3JKv/1Q/bJiKCOPGaX3VzMkW697pDaHy4QBlSX5x4SCofKHFYoxfq0vht6M04yFdy6l2TBS/EYrHqceulLo6C3Gcp7+QDlTxZEF8uk4LTRTP0OQ5U0XuPWOJpmzr4St8lrc+YhY4aD6JgqHazOEJDmXwLFxldpg83jyaCFyexweuBu+adZb094qmaKt2wNO1vyoeX8nKkKk+Y1KsaiVutx4cbeaM9+5y0HjgxD15kM2RBd0JWW1U/spf8pXrGHYfIaKXlw+CjvHJOZg6b33nkBpLq8zGwDpNc6wL8daqWf1jBH+ztt4P9/ba9NW33iT/Y2W7TVerfXLTt9bt2HyNzmpuCT9vt9Qn9mrU778O8nPnXOO325LJdHp5RjJH28rSdPDtsl8dnGKabGHd7ufw72dymD2zyMHxOz85zEpXXgW1t01FP1fz3mnrnrEaFJuWal7/7uy69DJ4n3jE62g2G3fVVmyBFGpX3dqZtx3dc0sVN6J5i4W6t35J3h9eo9H7RK/p827YwLLcwKicbyApynhecb+23FQzLQwyw73/6sv3BB0/bRydX7RJ6b9EfPrCDBmDueILqfaq+Lt1nsaER5no53VNQTytzyZ5+bdGvOqm837Z37wO93g5PzttHn3zafvzBB+3o5Cj3qq9ChwalE90TK0dvzFXfoek8qSHFUHQIKUAVxZC8vqr7DnOiR6GGY/0F7zp0YkTObtvF+VU7ObnIK4OwobuBKR7wYmiLvEQjQoIvWdSP+Gfdct4cFiTKWenn0sWeTE70jF1OnHPQoO71wSu3wMoiNFDR5tn+575aTyo9ybVf9h/gQBZ10musz51OSi3TJsjrH52wYyPVESxCXPVF37ETmFdtLFz41ePDVd1X3RxGHHpzluBGa8lbrt7jDsl4Y8gcVhR609SL/1M/jIF1Xrt/c+7dd9+dYoz8X4nuRgj6xL32MorKGEXl4pb7SrpizsBoDPXB0yVO3ZwUJO7krckzFoMo8JQbH0YKsPF9UTAkHWOmp+fl5hMGp212X8aSvoyqnDwAW7gBEM42xQfMoDuLGC6CTl4mipNDXcIszCUP+ly8KCM7BjbpnN4Og1LFxWTPaydioIEAFwMz+FBo3gxEvP7Fw7ezoTTI1/izF9XPcClh8aj4lH7wibHc+Wl/YugYD4big7jrNST+NaVPhhZ8jUUZ3/Jh8CD5jKUnltIjTP3LSDcoKS/+L/xwykZuIle5xaisfmdxk5fG81P966kEGpGmioolvFQz5sS3Z2nTPDLrkncpZ6VUuJKJKjc98heONPVKbqCD0tTjN/wlzEkWcFKvl/QYdHjbDmbrhocsCiQ1EnP/U29/5IlT41L6kbSUxYikwLR0BkZYaQh2aSRTnxS00DAzruhImXR0J02RzxCHo3DQm3Tl29OaA0VX8bj6709Ppj1/Q4v5lgeOnAGUcOGCxaw5DZW0Pf1wGWfS5QsmccO0uVhsS9YoAOWYi5bVWOFJpC5FmSnE5WPwGEYQrK/8LWTQ/iUGjN55n3vB0xBZnW/eQykdPrCyM91u+zt7bX9vr+1u77S9nZ28rNz2dre22t4mcwvj6WZ20k8EMfpuMSRvTsF12dbccGFQ3lzM2uz0ss2OMFwwxG7Obwhn7frC/ymfYKh6P+FuW1331TYb7fJmBYPhtp2c+d/Ot20No20DWnyymQmd/7G+gk7/UtG0RufOrrRtZcO9QrurzEnNrcnqXduerNGPzXawvRXD0n/22cIAnmJUTtcxLic3GDY+JU4dVuwJ8FP6ue5/zqM/7qDrZrLTzlan7aPTWfv+05f4w/YR9Pm+ylvavYOmG+pqVKoPNKq9pzPvoIRfeVgn93diYML7KUbTdGMTYxre7hy0bcK1tWn6/NGnz9r7H34co9KrA75Hcg3D0gF3xHJhOuOnucWoadAyfpFedFu9vJ31C93rSWsMStK1WbRMefGhSmCvycMA9e0clzP1eOEZDxL6oVc0XHKSugoKruZSueW4rmS98ka8PrXBdTMa3YEvfe1L7T2tHDo3msPaeCiJLrjLg1g+UORl+vyjTvQuhAlme50M5V6SdUVHeaXcDwjnZZW2lI/pwON+Sv3hap2qdj7rgq/DznH9FJealvM1br2BbdTqWMivz8iJzjBFP9QPOoPqj05ZSOQnnbwheG1Y/ht2jx+++T9jhP6nxnMKxuDIeoU2ypl804n1QXEBGAbHsuFR+RUnlUmSyeJJogs7imIYnmnPcNTVA6vAJN4lxt/ywikywo6w6ub0iLbHPSo5tQt89yAdNIeGPjF0mRzgCy12jh/XHNu0vzE6MoHLsDbuiYHGpHVH/nU3Kkc+rebkc/lEU8PNd0ZOJ9PQbj15NDfI0ismTXiaLOJFexkn9M0CfIx4+jF4UKdnpajyegqMS/+poRAVrDQlnn5aZA4NMEGlUfrknXiGLOTT29CX0urygPfdlxqYZM5xJm4eDWUs07Y8l3by5G8v8+NJQ6rJe6CEjLdu6DNfpezYsJwkLV/EPceMKxqSDm7b0FgoA0RcA7flMUqoKPe9r9La9ktdLS3VBYmljrKFn4TPLHhU9P+W63KWOG+CL4Zm0uIvA3I8/BWa8aElXtTSKD0U4KunfuRx7EdiVZbARKcv6Y5XZ07i/BhaFlmaQ+BSrfiXsUr9wpVRSl1zApFP/5ZLpEOE6HJpCz94Gm9+L4u8CkhTxizPWBBJPegcbYfn8zEu2R+bLcvHGA7jvcwAHMwJX6zfXYxyXPSOvMj8Txb1CrbGqmRja9PTyYN2/+B+O9gto3LHp6PRTb7P8ZZ5suUcXvdp7/N2dXncdjZXc8p3c2X6lHmP4XiJQXl22S4wxi5Or9rsAsquMd9mXnqlJYyyyXQXejbbzPc/zlo7m92106u7dnZ5244xPC80etZ8J+RGO1O/QOE1dF5ieF7MkNg16IC+bbz3YaYf8GIDPngyuD3daHtb07a3jRGH4bvlhpO+eyo5wbjcmtjf+tebDZjppdiJxvN0h8RWu4a289XNdni70X54NGu//8Gz9v1nh3kC/GJ9s93Aq1t0TTZBnlRi+Pjk9yphHhCC5/5rjq8T2oaeLdK+wgiTnHmEwegjUHfwEQNvRt9fHJ+2T56+aC+OjjPfplOMaozKVQz3yI+y4BoBPhJlUBLWHCmpMO4hiJey9T60My4RK1FKT+mjxNq9g3vt0cOHGOe7bRsDfYfNhPPu3JfPowB8qiAzMSJFLXF1+YpcD/n674rz1SCKnqYPXhFSP8eo1LhMWtkEHsiCLslWG+Qdlawv577H03tOsYg1KkNL8NtetTnEv2gYtCy8n+EGLwadtfZQHrSjjm45rPjgg65gE5n7nvMTjuUmKF6pQ4N+Koffjju/VVz1SITi3nTWcuK2ph7pmT2sICwqTHHS3Yteu38T7v/L3p/82rZseZqQ7WoVuzrlLV9x3/PnHh7hHu4vlF4QGQIeQqEUrVS0aKBQNmgglErRSgEdlB2QgAZIpJQphISAACkRfwRNJFAqhchIj3CP8Fff8pS7XmtXfN9vmK21zrnnub8I92j5tbVtTyuGDRs2bNiwMW3atPmjH/1o99NPv/gTJvnfTE8pDHgZX4aQM+u6C0xPp5DmAPHqo9wx+dp1DgMNFF0GUYxKDUYHi0OkjDQHhoK0clYjzo7Lf3n0bLy71Ed6PX5UOStMKBuUW4oTL0GrNtRKFPRwFUutQlU7XH2sOz7bmMJWUVfyk8Qv7a2ccr18DQ4hyskvvQkqDPlC1bShjqdx4lQpHh0dt0cPH2YQXHiGXacliPEqC+HDJ5SJ/BA2NRGWXsvoxqRpuq5UhMoCvlCXd/DuL8rByZ0+y7uiagkVtXt75GUOgCbPsMavbbPH3nbWPWiQu1mxtC/lI842kmBTgmsPI1WDWBPAO35LaSDInCIfBUq6E4cyIYSPkC3hW/ManSLLoc4+esxqjMZiyVX6XFrkQTc6IxtJoz+EtS2BM1q8MqwckZ23TRekO1HdkrGkD/JSh7B6aIthSZ0ak/JZiRZvOpwyvlJgvcq8tPu4Jjc7xq1HONoZOuJDRSYvaZDSfEWEtIXbLEjL26zUX7+Ahc+j/992sl2DfbgypkqGx82L4yV4Bg7qVJYjd+RoDOtqCNs2yTZRWsGzwk8b+D/GZyCAs329caF6lZv0JMYbjZya6xUeDdqtuyZN+jNtKMkW29hTZTmNSnEIF4m2O1NVwXjV5T//qu3iLbmoA+tdVdPQqX59HEPjaTucH+RFncETj+e5WS64eVy244PDGEnXF8/b3eJl++jxYXu8P6MDL9vd9WsMS1/CYWzTicrpBANp5sshUHyDUeb4iaG0a5u3MRKv8x1rFyHv7nfbQgPTb1mrTxhPvqXsjc8WBkjb2mtXV9ftFCPM+BxjKGdaAlcHmV+3HcbILnT71Z480mZAZYXdvYU+mr+/5Ob2th0ebFHWVpeO8UW52+1ZW2wfZDXyZLHVPj+5aT9+edX+7Kuz9tNXZ+2COu6wQq/Rb3e5cY20y6D0g4btLv04AZ8HrE9pvy8MzWnrlDa7su++xuU1cg4p147vybTt7h+2JW07x2B2Rc6Xy/0q+N7uNe24bfMZxil94hFIGo5+gUcjK4/I7Ufpp/N9OUddVtu2pEnyaCHZ/qs94xil6MXj/aP2u3/nd9q3v/1d8C3a+eKmffXitP0X/+U/bf/lP/+voO2qbe+p09XD9Ffa+m5n/WNMRf6kp2L97z7Gtjpkl5uF3Pxzw6BhmcUA2qHWj9wjE8VJ2oOh7hFYHnx+leuy9LdjEa8s6dS76tF6MDboeJMWkx1b1gQ5/NHv6DXDgSmwyhO/wHG2zbQeFQPwYz5JSuoIxuT/RS47CnQb9b2hR1aEEsPbd6HHqD/1HPEi2RKCFU0SqS5YzY04y46oqI3/6p78xv2V3XR3/9+lM/595DgTUPWR//QKSTk7TOVeHVRdOTrSDosxR6rwmcBMI6wi940/N6U7gHaiSAtzF8fEBV7dfeEUoBiFCG0JlWXKWVMmJOjJyiRXfSYflbU0ASXMiFuJ+Gog9DqAyluLwVx0VHusoSfjRzuHS6jjW6d2R0IMXeiiVA264JAe8BLWmDliYnJPlKsfftmjNm0XTO2N1NjrxqiKKMpoN/nBD4zGdO0pq7QVnWFW9VPu7EOJTn6Wl47C1VsAmaWsSkGN1c7U033qgKbi++B1sPZ2UhhXklC06MOJ1FN1+d+2pSxFhBW3MqEEDYMtvQCtY+8PRaqAj9rEwb+6uTHZsqphnGWlz0YGp/Fe3my8uKuOFI5BqSEXZQRgRAQvXWMV3L7YwztRalxmtRKfx+siRdt5deIc9JuXvZeUK4mQH5UuTKqzTfyZl2pJi4FLTPNHJamzCt0YI7rB4zc9OMGvzCUe4uRj1ZE+H8h0RvXgTd/1vFWtyTexMqqOjhufsdjTM+YAW9WR6wjXJTD85D1sCa3Vjxo36yLml4xt1AW8efVFFvFBpYRSVtwxesUDYOHxHxkBKv3iZOmv6qrxlZsfjAb7+fjwsD04OMrjcI2Pe3SExvwtxopH7vhUwjbcLD1f8QyYq8jk+elJe/XiRXv+7Fl79vxZe/3ytJ2fYyzeYSBsTbnutpMrVyJv25krkhiYHiq+wJA8Ie3l+RJ/3V5f3mLkYDhhdJ1hYL6+vG6vLhftAovhAiE9v6YMd0IuWGpYevSQ3CojQMOyDGENFz/VujPxgTQy5QoehTS6oL5NZ9vt4NAXZ6a1rw9cdxg8S2i92Jq35zTrJ88v2p9+cdL+/MVF+xIj89x2oBtuqMBF18gn+l5DPTcBGEE+9tao1FCfEd4H5zG6/wg6fAPdl4e8YbyFB1fntOvsIgeQ+2lEb6SqTdvRizdLz/G8gd8YqtT7/nvvt/cw+p1izs7P8+KKY9ZH3Oo1bwZrO1I9IZIlSnUk23rp3xhSpCwXi4zD+dwtQwrJbQx09y/+4vPP2mdffQ43bxvkp35lNoMzclPyuOnVI3EBGemWLflV3jwGKgZlDEk8bXK1Uv2aMopvR2KNeZyP/F0tLvt+yrr51wu39lVX3bgT73UWSYXRa27g9STFO074SaM6SkjLVNkaUwVbo83wcAXb29yduMKL5P4KR1YMyzdAqEsGbbhQVpXHJ5drxvigTYVQLZbR6R5jb1KV3P6/40noG/dvzP3mb/6d/w9984d1C8Bf53ZUL6PSwVqCgjCoXBmsxjOZRHmXMA4YlUu+3kLc3+6WR0pM2nxvhtLeQxC4Q2VwLNwjcuvnveoOTdweNh6RUMAUEoTHlbBRh86rQ9AJPY9t+qB0clB3RNCzwkUZcAQ/adLtOV83Pu4NHvG7IkQ8Qgpm20CZtAV21MHnJKWd1o6zcBBojIwpvyelzeNKiMTQj7QPw9e6/ISZKyK+FLD0rU7uRH2UlWqjMAgkrGkhDSDiTzzrgawZVRNkeA6tUTiBpT34KFF4L38t5yN5la68KBSppCYkwvUGpC/yeGh6Pao33Yu1Vt9Cjw58rqZ6RNHyutrg5Gvb85g7bSiDN6vV9qGITMfbxXHgi9LCZ2IiKbJl8d6uvGRDeh6BZ+XAT8ndd4NPY5tc+0oqQ6joLNPbRgLNUjziNEpKjVeaLFsAd2WAcmQjo8VLaYvhE9gq542B6+O2STotVo/M/A6IR6rYZvKEASA3CcR9YUCNmrZIH3SHOvo5LxWQM45SWcDLaxDrzbP/AmtduRLAF09xuZpmxPQk+i91mZa+Iz9l8JGLJJjdYeOrvurpSglfCrDXqScmTuMdjf+SS5ooQ2Yyidjm/Ajap6TZdyMthmVgKWFZ0tJ98I5/K5hcLa+8qWuA8YZV52qz+++qhK7zOOGiJ1UA4PEu9lJeAqAdysX+3rR98PT99vjB48iWR/y41eMmRs6SMYS1R71+/rD5ecLlGcJy3nbvl20C3J6r1oS37hboKOVOg23StnYwUqlrwdBTzclb94PuYWzNMWaur28xrJbxV1caUhpXlAHWVSofg25xx6IRJdU76FWR7GGo5ZOs6BQfObunMo/CufpofjpF58pLxrzj0rMjJ9A12b5uB7P7dnS43eYHMEMekHd9v9dOb/faV4vd9uNnF+1ffnnWPj27ba9Jv9iaNMy8Bhdopa+Q1E169qXSnjqg/g4eQg+81LD0kPMH8PQYnbI/hW4MT99U9yWl/YPHGEtb7RWG5emCdt9ttxeuxGJdLhkTi8U5NGvE+3b5dfMzkx998FF78PBRVnhPLs+gF14xviJn0CE9tXigrrLH4bOdLRPQQ140uu3va4xSgOGdN9Lwk/y9yUGM+V989bx9yU2CH17Y2nbxgY4Tn2NYfsovkW24dUxiiJOvzh+6z/3hHu1Wj73rKCENzDzxE1fkULwlI+6jXaCHXKG8XFxk3sw+UZCn/l5bXNrquBlPhcplPgHhitZOF8VTj7rBcNFpuHiY9A0eVuv01h1SicnroiVgSSNVPMb/ApdxWuhWLmUNgC98gA6JLP1Veb0mGpZbBbLVGD1NsO4KT4Jx66oKqLTtN+7fiPvtH/zufwuN+P+Uzb7ZS2/SUXSYEmdH0hPlS3gcsHqFcBhK9HqAhuDmzhUFa54KUOW8t42hsjNN2EnWTr26WcS4zDK/isCRFHuHutRSwWe9Th41ME1KLSotlOCMu/EZCmu8vYwpEGOgJJbBikDmSxoMSL9wkz0zDJZCYvtKJL1WkhUo3lx8ZOSg4VcGhHkC5x9hWpHyNdANZ/UUuOJfDWpxywn5JW4Hq/ED90RBu6AacYcHBzWwNUSByNeN7BNrsEkMJOdwXXghTBhWda9enhHAAjhh8kanTaZM9Z+PrdfKxnA+Xwe85eWjj8FVePJezgjHJW0RRu+s5tXDg31M49cspCUtFxl8ytFJ7qPqshD9Pn7gVDGUK/xRFgYTtdHFX4+TobJ41Uix0itGmzcVtgUFXDyqtgelOBMdck0a8awyAlBUFYyG5UIGR4lZldIkDmlFjqHFMmOV076qlUr7zD6AJ5QXXwxL2wyqrCgzmQzDUrmKvMmM1GXfuS2EKwU0LH307cTqLZCTS33xg/xA+0/uVFutI//0wOhtazlprzboIu+OJ2nBR34tk7JSXjzyOtpfOMwTkXHxG6h2+POv4Pg/wMzPlWzpsdPCk+K5fRpOBrc4XGWjfmWOq+RQEzQQoEx+wIhVGnPzgp7xwG5fknHftPX5CNF6Ms5CCCUGvXrHrzTYd4LKB282uTGyzx4dPGzvPXmv7bvHEHi3kSg05+dn+ZTfnTdQ6kAou79fQAMeXbbDTfI+tsnBnl/hqbefNSKk6Wp5104vlu3kYtHOfUFEely5ilHpV69m8Hsrj8IvgFsubnLc0GQyh8AdZAEdyc/R6BiWDzFIyNujDm+w3O+bvYu5v/aMSuJT9+8RQ07sTI3Pg/msYd9hAC+g8bZRfZvP5QtygSF7hQH57GKr/eTlsv3ZF6ftl6d37eTeVcp5u4ZXV/C6vtMtPep6+IwhmL2U0OI+zRnhKVXOGP9He7P2cDpvh/Bjz06/u6KvWvvWJ99vH338STs9X7YXrzHMZ/u+7tT+X//ff9r++U9/gZF5A1/22pPHR+366qyd+0112vHo0XuMD8+ZpEHyeV+jHfqJKsrRAQa6i6ym/5Un5U3D0rEsDPy8XrbF1UWdEUpX3zD5XN1utUva5M2de0fRcuCsGxhlQjfqGGNLp7wlSp50KFv2UeZLMrz52fVGAKMyhiX8GW9+68RoHV797riHnS+ubzJPOl/GYCa3Vuw6vAVxYxyOr4OZp9vU9XHCQOigXxoNBcbsUTBjxUhyk1JX2yZc5RkuPWJU/qqngBtFfoVzxnEobrpOQf5EuDIsuze58oEz32jSK8cEyHmzasF7UDf4oLxrZnzj/g24jz788D9GKf0tO8aJ0amkVoXoNASuOqEETK+QejVVgYyloDNv9C3h6slAxWeljUGrAndCcAAK5N688ohZyvVOr0t3JW7S4iQ+firW6R6GJQrYzfY+UsimfLznf/m2pYeA63x0peLQgE2bqCqDgTwnmKIXR3BU7QLuIMRxnFpTf4UtFFz8ZdLHZ7KqpDiLpxyJptUQ4Acfb+CFk5b7IHNu3WSayTFvbINXdtAaFFIZtf4cxAklzf7h6uxIWnIsq3ELTq+lsCqvJlI9yg2+CONqR87QNK7yI23EbV/2TtIIaSEKPmVAw1La3Q+GRzEbd0jbPr1/gacF0in9utGOUEVSPf6UbnOrbPFPHCIRzhJmKyN2Cmm22UTyAiWMfYAQ5otKpEYBk1VUlav+kqvBmOv49drCo0wCYzLQk74HH/KyTvKhnbTKh2bqdqJyMhdGwzWrN5DpqpjdkLpTky0dP+mT5vIJA5DJjEzHlC22RaM94sgf3pTiX+E1TVMsUITDplX+qLHLPETV5GCZkqUVHuFG3iivJ2kVTi7ONC7xok1e5a7T+Q8xysLYAlB6IAXihXOKC/3SLY2mWob88FePHOxB2y4G5S7G3N7dsk3bsk0wdTTuTNvlRtJ8j9mZcOO6h8zuIhfxhBPHb6MPxNWYuBuy7ONwX9bxxTrHpk84hixduJ8PwzLnBnI1fnVzlceUonAc73nmI3poxxszDNOd2bzd7U7b5e12e3lx3b48vWqvrm7aKZ17iTxpSC0wKM9u7tvZ4ra9vsT4xKikJViB0IDRsYRv1+C+hgdL6llSmYapR+z4dvhWbtTTDWGXR4tFZoC5I2wZH3zfgufelVN0Jho3q2CugnrgeBmMW+0cc/MZrPjpq6v2p88v2i/OMCobdOwd0o4ZOKgb7OO0AhWSPbdLWV9smu/5GcbtNoNGbNV2CP3H8OPIPYTAb91qoNFfs9323e99tx0/fNCev3iOwX7ZfuMH329P3n/a/vm//JftJz//KXA37cMPH7ff/73fbo8feOj8bnv86FH76Fvfbc9evm4v8N5waZQr1wSjH3X2R8mpY73k2rSSf3WMY7MWJjy/15v8w6PjdnD4oE3m82yJqTfJg5lxKGKR+se/1FFjLwsoqYtw8rsHXB3io28NSG+AfZS/C4/82pB7K7O1KfQFY0p6YxSjEnlcuiCiJ+xXwMacBbvjpCHxipajfDQpiYXXaw/oCNr+US45xL2WPihs4WeCti1JFbfO7pMW73+Bymv4Fk+I/iVuXWrtKr5OGfyNbdFz3m5Txatdb7hKDo2BWcGqw79xf+3uh7/zw78325/8b3Knj4LJp67wdk060UGpkNJTw6DUVbei+aP9S9iSl+z0Gv8tVwKeR1amAOPdvhvgPYDXu9dbBs1dDtKtFTPrzaBIvxcdZThZWx+4puE958uB6kbuOcrAfStORhpGGp3eCQ7D0slgwWRg3NU46a3jgIq2scpVsQqpN3so8EMYizflZUFwqXhME0BUw3fXS+a/rLIt1u9EezA/zNl4Kh7T/QmTO82U4j/xSlsPaOvTy6sonLTBEvKrSurKGBv9ZzuSGnzVjqAxJTCuQtT2BK8Dp04I8JC+uiFgEvcuOvzpMKmD/9m7g7f/qr+q34Yiti+rZ8ul592jGFqL5qGoU7eaOlcu+Go3Vz0/AxqVw7As6MrzGvx6G6szUSceLmv+OBFAHzENml3yNYI0FIfhqEgqWbXy4bUxUYyVyoKLgZr2y2MArFbPv6wGUlZa3RPmo+6cF0v9+TSdHpgyNqGPctUXlo5EFCrSKs6PhDdW9GhH3XwQIX30UfrcPhjtX5XH9/IFiDfoteeblkv3AcAnnHhdEyXR8WifJ5ys0e+UkybS9MmEyd64eGZgHSUDQylnP+QlFHg1xdiIoYhRtHV51raXZ22+s2yPD7bbwxl8x9AzfQ9D8WBvCyNnC6NT4/GasrcpP+sGabu6aLeXFzFAd9BDfs7QCd+bPB9fLzUsuflzYteIPL24aOcX5+2CMt5QKTXKYFZD7WPGr/1lGR9f5mUwOu50cRej8tXlbbtwtXq637bc9jLbb3cYFx4rdHVz1y6ub3J19/Adek3j8Yo2X4LzClnwxQ3xRiuoK1zp0lCUoW/QAbcIWl5jcsn1hvbcke5NyxX0XS6v2hltusBwvgTn5d12XtR5udxqP8Oo/JfPL9unFxi7OwftenKQ44Y8mLyOE0Im1dfeTDL2oaJNMJw88NyXc2b04Qy6HxB/hOGmYTmlb31LfIcrpMf4ldZf/PLT9v/7p/9V+/KrZ+0IHfj81av2J//sT9qr16/a0YP99u2PnrY/+Hu/0x49PGyPHz9ov/W3fqv93u//EKPyVfvy2bNs69k/hJ+0UWmKjOJqLG86ZZA0vDC5aYS+PIJmBO/tzdp0Ms/cQXe089w4LJABbhq6TFqDKEQ98EeuN31oSG386CaM17z5zbwjbucrV42zd13dMCAtK16C3IPQz7757RmV0lBHCmlY2seF/+tu0DDo26SxwsNTmopGUgerrH4xreYatU/h0NWLUHJaGK/CWEaihPHqX6eF8CYdbzjipg2fpO51Se/Xd7k3UokMuEHbZjnDgw4BQrswlfKN++t0f/wHf/BP9iaTf6yhcLW4ymNijzJwALpyVW+/OQlqACpQJWTOdG93SXVSFxIUhnvqRj860frYWqXjob0Tis5Q+s4blzfus7zlqjIGzxbTgNUAM+QiOE0AYRkormC4yd4Vy712uL/fjg8Poig0jjOZUd+Nt53A27aXL5+3s/OzHCWhYXN+fsFd8gLYMnpWjwtUzPzSHrTwEE7zh0GkM+wjDZWORqt3t+7zUTkAHIURvCG76M4kb7a44ak45yizx48ftyePH5FDvZ3P8q4emddAjiECX7yGNmm1f8RPybxdD85O3sqJKzcLG+nBnTqKP2Io/Ewa1C+8zjbK660tlG+nHUmAfh+l14qlPi83oHjNzWp3KqCfdvZos2fFeXfu+h6/8DdkC17K1HAYZ6SMaWnxmtU+aMzjLX8BE654oHOvnvOUGyG8QVJeg9u6OozoC8a+0FSpNFul8Sh8cJpOOantiTFspLr2TTofrtMcIdXXJedQQHtHX5MI7jtXecBtv6dV0Gtc7Mp6vgRCeu2xpO3UY54TiXDe6q0NS331BSnVVmIlDzbBPjAFKPsOb5nIjbBk2JcCi27Fq8pIWp5WQLO/gZ+Ewk+45C/gcZEjvBdhK69oMpIf15QLbyxYNGFhBLdV2GpXeIuLVZf9oFE5xe8x2W5dX7W75WVrTLrbtwvG/W77+FuP2ve+8347nE/bs0+/aC++eElfTdr+g4dtm5vIfMTgWpnWyAcbbXr1+gRj5nm7vLptDx48aHsYQLfIqquLk8PHWWFc0E9XjAUneA3J3Gg5Nugv2JM+9w0UWewLXd6ANPSbxwx5wzHb8wZ3mr26S4pd37vquB3D8Zr87M9WzqFHvoRxOvJke+oj7Y5xXrKMbEXWubmBUb4BHqOFsZfVXGA8J9L9gqsbDOBc0dzbm8SwURr8Frh0Xi/OuLld1qPZ+X7bne63M2zFr86v2xcYwa/vJm25d4j8cSMONnvEr+ncYLzfc80XfdAD0jP3yCPqmkEL5nJ7yF3Wk4N5O3LlVr5T2gUM+bW8W7ZzDNur5bK9Or1oL16d0b699uSDD3K00levT9s1/JxS3m+Sf/D+o7agzx0bhw88Euhx+6d/8i/a51++AN9OO3hwBGU1FjZlTRcZTBr/6bQaacgUfPPFmTy18bE0/FEeX5+etBcnJ+3kEsNyqSHvZhR/rkqrY0veB36d42zMDeG5dZkNPR4f5EKG9eV4IWSinmQAT19mzzWlSpjoFsq71eACmfNlpjwNIq18OWsRepOOaudIq3AgpYlogQ2aodIbnFUafBv6KjFxKH+WM6/aKK71ySW9ZPIZub1O26ST3tBktMD/UjfaEpeihUs38jZhzA8E/0aq1Y+w9QtfNBau6Jzukt7D37i/JvfDH/7we7PJ5M9QQrsaGSrOCwb7pZ8dg9t56UOlj0pwwGZvh0owHYQgOdOVaOHtsLqa6mTmUQqjx52M3W90NN9pH733pH3w5AhFfNtOTl+1V2cnOYvt2etzwm4Jx7BEqdc5cyUUegWbQJSYG59V2EzzeJQaA/cIg3E6QzkEFoED/hYapff84qy9eOEkctEOjlBCwJyfnbfF4rob0CWAXlMPLquZ0h4+yAOGSocZcJOpD3fuSgGggPJmpjCWgy7hXJVyIlsblqoeAOQXON1j+RCajpnc5Jf7JMUhZNrdeeDqlXgyLuBnFAE4s5cGmPAfOBIB4NqdZakoyYYTlYKEO276P/szNWS4DuURAx6FGFlwcgsO4VSywmpcumoJzZ4xp9aVQHCqMKusd+YaloRDmxwI+jh5JfxYjUxZ64k8eYOj4e9cXvxfuQ4uvvCWyJ5Gr5OxcPyNvhpO2XH/Xgwr863L8rTT6mPYAKcECGvJpFmOiPvY8tjbdNKSTr6TfeIAqdhWK5TJLQMxnjZUN2k62Su0i7jsztc/5Cm1+nk68WTFkgKuPDncxAVj+Fe0wbUkmh7eVmLakrbbLtNp56b82t7q+5KxlJEnFjcOgpVhSTTEBL8VFIzghdu4uJODH22v/Py8dp4Xb8ytFdoYvr1u9cQu/3wZR2fqDoh3kbOZq5R37mO8yiPVw9kO42avffDhcfvO995v3/roSdun7Oc//kV79dlLdMJhm3XD0rbf3UAjGP15I/TixSsMkzIsjxh/vg19gzG68LzG65324y9ecL3Nat+VBhR1jvN1lRsNS5uRHoNf2dJBum+Pu9fYG0Llw1Zc08m+hLPto23grhgv2Z1IO+WPX6BxrMlmx6D7wXODD8WuPm5x85wxKLbUoY6AHvA7Pridzgp7HkVP0I3AZj+gdLlKBg/qOBtwUd6nRvobjHT7OnoLw9Bv5Jz5BjrNPbnbaVfw4pob/WqN4xrDyptKjNFtru5rdRXSNb85dbuv8oA2PJrstqcY+Q9mrlQWX5RaV9s0Kq+oN4bTYtkurtxKY98w8qDjxptl6N32tAz68+LyrC2vzpkjMCxtL8bvZO+gXd1A0z06Bd7BPMZO6U35qVPmhrwnzT+MWmtSFmtvqoalb2ZjOCPoLjw8f/kyq5W3tGWJ3LhyqE6xBco5gbhhoJRsd09bI7PUFfkgTcNSHS/vnUvqJb6QAwzQGVu97/m5yHIOf52Lr/z8p3ULjLdqmpSytqnGcLVRN+I1cqSJ/522JA/iQdjJ7/C6gh9Rr9FTAJoeHUkgeqTj8Vr193bg17Twr4K/vrPOjls3cOkGnWt6Q/FK75lqXq692KB3hHWB2cClvv/G/TW6b3/80X+0u739D1QWYXk6B2WPUlRQNLgUpjEJrQxHOkhjwU61kPkKsv3W+4tk4qZrjBhlwOxs3bbZtLU/+sPfa3/8R3+3/a2//Z32+D2NQe5M95kqwO+3YflDYVCuT0BDEMSjU5By/hdKOo8TiKuUvSPMI30gS8jEUwrg8vIiBrMGkHTlawV4AWo/Y004tk3vaigkV33AD+NTt3k1T/waAGEPWeaWMVQc0iUr8IVf5+Rv3GNonEw1Wsypu+LuoTcrgXiVmquE9pEoZK8u6Umr9HhrJO6vaq90XYwA6cVXvzLJMcloGBvOnkquUWjCij91V1gFKx3rfK78gl+m63G2Mz95i0KNoRbaOlynKypQZowkAIYBHp71axmahbfyS5kFf6DguwigqaMOrL/iA456Ddnu4WJc+ZN/hRX8RZdexbNLQKPRR90alswNWaHydJLy5vV8+nEYonr+Ov/K4JX3oQOfeLQgBSUdHwMSr/itYYjYDgPxhaNSLd9lIu0tV7yr+nX2n+GM6QFXKBLvHE/6SpYquwIm9BTlNu0zYlLwDHrW/6yrShCzjpWX/M5zkAjjyHVC9q3mvNEMvRPkf4Jczu+v2+HWdTvevW1P97fbt54etN/+rQ/b3/7tD9pv4b/7/cft8RPPiMS4OD9pE2523j8+ao8f+qWcvfYA//hg0h7MPepmux2jcx4eTNt7D4/bB48ftPcfzEjba4+ODrnBe4jhc99+/tkX7eU5N5/QoYT76Da6DhptS7atcHU8lDyh5WyTxoKGHQ3zBZMr7hp8KczH0K5EX2HUemQM0hC5sB9z9A1MqW0Rt3m8q1dX7frFHQwT9VveopcecPiERMM8X/4irP7UcFOKlR0NFF9uyWqn+guaFCxvYnzEv8TY9cD1+715u92dtwt07stLbvZvMObu99oSI/t2y++Re/Mjfk98WILZ+eIWmb/PeZQewO4LQ3Pivlj+EMP2/f15zvN0r6XfGFc2pNfHun7z+2KB4Ua7/SLYZDrPV4c8EWM232/zQwzH2bzt7LlO7Q31bfazhgbxYITS5BwqPwXO7QB5GhC6dP0/vBg+SfZR+g6ZJK2MPHjKXOJe2pOz0/YCo/L16XnGX7Y1gFUjX+wprwdJcOLenheUB2WY1ODPkULcFMQbtg+p33ZlpKVszVlugrHPVl/U0fgnHjD4WrDWb9Kb42rQMFy1cYQHH6jJgddLDr3zdtmMy1RTsGFbYEa8eJDoip7OmqQno+f/mi70fb3ASKs6y23CyW9/X6vr66jeKGdYL95vDMu/RvfDH/7wIbrgP4O3uxowWeFRSOB9mM3Mmf2JeDvAgefEpNNIULAVzOqrIRS9s0RiHJ9scaMU2v2SgXXX/vDf+rvt7/7+b7Tf+Fsft4++9Rh4FCij0Wnv4uq2vTrxkQd30HEbAlXYUkcerbpqiVLwbtBPjxmP4RblX7C+0b3krth9UZ4958tJNyhsvWSVQVnKISuTDsj+c/AHBpzvMizlkzzJm8AmZdCWsGfyFgcwY1AM3HGkicfJaepxIPg9/Hzmna38BQTc2yjl1I+C9pGwGRo4mdjj5RCcEy4THzWg4MO3fhWXdQ26pdn2+zUKDeIyKv2CA4pM5c3kpsEojWmjP/gYQxflF0PTiSyKvsdtT7D3OovUXqeGTBkz0Y94cesCV4CkyS/zbYf8K6UXngV8lKm0nhM+50d2ViOlJXgrX5y2Y7ClXwJT/+AJ+YHhF/6SLG+HsWOaXoPSiTJ7LWmTR8m4UqRR6Rux2ZfJdfS0XrxOjnnsKTE9fU2I8lqTy0iK51/g+Ru4jFT6aCf1VCWpM4acCQ5V+GnmSvlSRpd+iCziSPIaegNnD4l3A7d5tCl4B9xGXugbcAViKLQ4pqpcksNLr8UHxo1NJz8rvqTskeunBrOfEp5NkcsZVsRjjL73Dvfatx7vt+999KD94LtP2+/87nfbt7/3sD14ih7YB1c7b3dXJ+3l55+3yxevGvewLnxhdF3mhREfm99g1CwvXid+uD/B8DxqR1N0nI92r68YhxinB0ft5HzRfvrLz9vpEj2BgSPh3jCksfDRG1lf+vAGIuNC/hPOTQ5jOjfeGHSMYLQbbJZ/pNvsGAyUcWyr9aq8+5XrBm+cqWsdGpzeRHtcm/bZPePWlx8R2MAot45X+3M8WYhRQdmcJKAMqNeUSch3ddzH8osb92y2duMqJfh9iciXiU4w2i7RhwsMTl8eugNXbiI1rjAq7z32R9q2MCzBOdGoBEbZn9OWI4z2R7Npe+zXfeCZN1oOvGvadsaN/ak3+G4rgO57+OFq4Q407O0Bj5G4f3AA7TsxQt3b6F7jpq5Hv8/Jc+/r8fFDjNAHGIUz2lMnZ9x5481PuRvyOdwIyzGlLy9CWrdGJbg1yE9OTvIC0ekZMgSMn7HU4tBo90meuPMnPd1FbmHq23WpA9wy48rkyqikvhiVdgJOrQow3lVXn2hUez070320ucknzTEOOQWacrbRsG0sXNb5Nl0DuuJrP+K5mcYPHOWQRm9ONnDpCr7SN9saN6LKWSJv8v7XdSnxK8qJr3xPwK3S8jMhyWv3DtjRrhEf7hvD8q/RPX368H+KsvmHm4NlKCkfvTjgVFZm+QUD36iOYKXH7KR1uXIbnUV6BgDRpATOu0mUNMrp5uaSXBT9LsoURXVyetbOLi7b5eUNA/u6PX/JHaMrlpYdE9wmfi4OUB9l5GzM+aw++eWsD7x5Kg7LqKzPz09jVKq0NYhURBnN4KvHuyhlDLdaNYBcqsg4SShgVR+Ga9psHomBA1cdH1EvCjm5mCGcoK6yhW/W5eRiGeNcfTylQezBvAf7TGh+lWM2a5M9DVwAQJRN3r61DW3S5+TmHh1xpSK8L7t4LWVFPG2oPONeA0HfZjWEvsynwJykTFOROXkQLrotU27Q+4YHm0pvGJlxpIdknCyovqK9kjB+hDP5hnZTet7gS3il4h9D3cm6h2wa8eAm7iRrSIOoPDFo8LFc0WLf8l/lCd4YYaNZoY0Lfbops5bR8Ilx2L2Gg/vm9IgUMsdVbxy+mz4mWI1NcVc/+EeF4HXK8xH4WHGV1noTvup3ZQswvO0zjhdUORVRHNSRrmCaZS9UWuEQKld52ePDGbctWbFMGFniOnAnrZcrGiqnPHnUGUMUn8xRd6fEUH6WG7gcgz2cK5BlzNoPlktTKj+/WjmYkubql0bhAR3mPr0PjuftBx+/177/0aP27Q+O2vsYlw+PJ+348bTtztBL2+gTv3Rze9XuFhgvXz1vy5PzNtnay1YVXw7M4ebI+y03mXfIvn2Yh7ueS+mb3Ren7fpq0Xb2Jm1rMmufvXzdfvyLz3IY+RZjstoDzfYJMuZNhi/5GL9l/Ngm9VFWq2MsdcOSprq/Vh3hjW8eg8IF2+oWF4gGh09RyhhR3mKEOMbhiU8sshoJ7feM2zx2Btb9ldIgz907OcMgVhd6o6rPIeeil9XpO2XSVbEtjLptjEpu4m99MWgnLxNdAHgByIK8G4zKW/R/tl9In7xztTKGjtsBasVemXfFMoeg05nHJD5Cnz3w+CQGyMRxQps8Quvs8qq9hs8en6Wx6uNrz/V0tXCXq6dh+KjeFWwNzyV1equQvcYxloXzAHd0MG24gfYbaYVmb9hKDm1qyZpymHi/Dt1VclwrlfaR20w0Kp89f8E8gVEJv3b76SKO2xh48F8cunHDZR96rUT7kj5N/9N3XO1Dt2tNbVvmBvJoi9REz4oHWu0eF218guYqti+Jeaby5k1oOcJpSF38P+p/E04azTNU6YYrPsqobxzro3z5CqOvYELl0U5oHulfqy8g1YaqZFx72GhdfqVzCASGMrmKrKdVuv+S7X+ulVBt7OH8x60CA76cwXgS044k9vLEx2zzjfsruk8++WQ22d35J4yxQxnsROaAcl/dzbUGhvqOyVCDEu9jF4XNrk/nBIudtCFk3TnkIpx2IDK57nx/mCIMHN/2u7w6b6enJ+2zz75sXz5/2b549qp99fy0vcSoPDvnzviuhH+UzC9yYH0KvJO5+4lUSK5UQrNKMMaOMGX83Nws2tXVBXnc5VNexeLxRFl9BX9NzH1CwEqo1b7Idv0HV1YVmaCGQVdfp3DioFLyvdN21XSsGGis1mHW4gAnV4px5V/4iDBLOwbxwcGs7Xum3KQe46PPo7yzioF38ggCjZUo0PJ5rJrH0Sh92pwVsTyyEbaMCO+C7Yc8XmNi8s576YtSN0ymKu7wi/6NsW24D7ru7LtSK3KCH5kqxDIm9UnlZ42SWQq31Gf/ST6/CBV/61Xhwl/y0WVJGIDkcVbkOl5dDEPqNq5RmfRVfarKJJDhdLTGO3AEnn9pE/gzERjG2x/mx0gktNvxi7O+AU4Y7ePbrK4y5a1WaMnn6sir7ytrHFGqOh3HlXBWQon5yNK49Y/jlVKBFQlqEf+LgtB40ceEsKVTBAVGiEmz7Sxc5TV+hCueJD/X8qP+anOiFYf20JOai+/DkBTScMpwDSb+HGMZZ+KsVHzhXxu3lB99xAD1qvO/Yp2xpAev+yj9EsshY8xH1X6Z5cMHh+177z9qn7z/EGPlrh3v3bdHhzvt4YNJ2z+ctD2s0O1dZP7uEqPwoi0xDHbUWWeL1i7v28wzc9EPjoV7LRD38XmVoY4Pb7AWjAeMyzoui7703Mrpfvv0+av25z//FOOLG0eMJZsu92sN0hsY8fjkw4PSHacaeso28qMecLpywADrVhbb6w3LlAE+Jd8XDjVQlWtXsvan8zbb48YSPZIbZIi5hra7GJPAgGCKIPpd8ileXGWE7rV99I8fntCgSV/Ja40myuklw75RiN0NuXDv5G0ZlBqSrlxewRNXKG/RXfdbGMyW06DFoLR9qiCqQ0fRPujIWZXQ5EuYc8ocYkA9wiB7MJu0QwzLGf3nXk9X4V6fX7bXLhyoc2QEuq8MS43FMixdCNDgWtxcZU9jtBHtyCN8jUraOb4edkuDltCswZr24ZVMt6aUnMp25ZI8fmWkrW+qoqflD+XPzi/aixcvs7ABSm4sPK6OesBVJ17UfCJOJVrU1pVx1nmiXK+MynjmCtqVA9Btn/Vl7Cg5KZbyUuiNfh57K4vwWj0Rw9NfVRE9kP7oaVaa8UpmxmB3hlc3j9Bv1phDQ33KdTroe+W98upa8PIqVVQduNRtIs60Cvc8r5WVQsWhygsi3MCj26S30sXAdRTxZ9iknryuO/8T1q3KDe8lhSohMpvEuq6pG9f6941h+dfkPvroo/8h4vHfrZgCyOBT0WJAupp1i/L1g/0alvUmOD1Eb68FLf/7VUc6eQqFAyjghpmALVNviVVnKri5O7viDvbklDvFk/b8pRumz4lf5dNnywX1IviFn2Fb1eY6qtTYm2EgHqDMXAUQbx1bBL161IRG17VGlMq/l/FIIj/XteAOOoexoxRLEUffpY5VOx2kXP3O7v4cAxbj0sfNY1+Oj2ycUPziRXDgvdNVkdy4OqIyo7yGUBQebQGEMIl4DdUZing8/qYXaEf5rKziUSsoFhX88KXsyqgEFhqz6ig8V5WQNwE5mgIa6uodMZOnK5P4GJKpR+Olyq8Hr/3Vwz2u4rQ/HakalvaCKQEQJsH62dZk5E9cwRIYi6h85UUUc0FYgHakhpSLYRneO2GYnxxooV6CppieX/haaaFJb8R4FSOwhiljRiNAGugP03o9tTppe3HwwGvtfbWcso2BQKJl3Vc5Viud0Czbqw1NcdRvq+StHtDUrZwM4opi8/uVn72uaMISYnjKRYF3vMIYSvv5lWytr+ZJe8EQ5p9FTTOceHIM93JJk8aOY6T3n7zyKmDt4xuUkgTxpqTd+g6Xcv4Ip96kFF/DC9Lz5SyuGvRzGH3MGPNxqi99fPzouH3y3sP23tGs3V+dtL37RTuYYXQeMsawaG5uPdEBOUGWXYm8YUxPMUJuz7jZutSEclz6lIEKYWYW9mHs9ZJxgM+b+LmZ9sZKA4R+xKi8x8D77Pnr9pNffh4DZuJTBFfnkAXfejac0eqLL4ylWv3CAEpn2S4ExjGl7kSOo1eIOzY0OV3p9AlEzvOl/TEo8RqY9YY3fAq9bgjC4EanHKLnDj1vkXKeuQnKwO6TPsMw84xE+W5bKZ5/2ZNIvfI8cofOuoc/S7Be3m61S3TsNcJ1zTXHG6HPXB2MXoiu0WjHqKRhyqw0exB7vvJDH/n4e0Y9B+B9MJnnqzoH6MIp+XsMDvXWCYbbKwz+c/itUXlHH+eJGD7bJOJ9HIwhjf7OTS/tlo4wTr4S9oa92lSr/74M5TmPjhGbK8+yR906gBljzrBzGxeK9ydL8F8cFxcX7YQ56OzsIng1cqVLHRediq4ceqhYmhEgGXX1RyB6hDbEsESn58VS8JRRyRxBvtCQEC8er3ncj172nFQff2tURoeT1ytYtSE/0+LM0Pdod6PNobPXqcu4HAi7V9/StIRDT8qKg5QUW6cPV3hHmm0AMNlce56/dznz3nZJS9EqLyp6ypzkf929A0cQ9Eh3I7q6BqQoG3QkHI/eT8o37q/kfvSjH+2enpz+E8To8ZAZP8fkqmSME6513My4U4r00SEKaglvXO+gzS7Kn+mAUJKwk4hx8wvKCcU7VO9kz68wMNHcJ2calDdtsUBZXKPk3EJ00wUf+FRFvSUg4GAQu0p56J4clL4KBegow9DbNXyUQx7j1IBz0LtKqPHn238qHHHZtHwDFs2fFRTSdPLCOjUc3U9lecvYxrzwg9LQULEuV/xc+ZlgJKoEXQGJYSjdQNSqZ39cD631gpR6k0mVtF03IzHz5RGz7aCeKPdMTjVBaDTX3kbhaBPxwBFWIekMu+rsN3Ld/L8yMPFlkBae4gnwhHUxGPnbHHibRoYJa6NSuILRJU4f58WCpAhnOj8rMUwB8dUjQnH2cv636g6X/jAJuqrMgCt5ytW6eh/5v2ot2tIdhdBAcgKTOjUeXYFE2ZOqYVMGIeXAmck3ZeSJkyn9ozy4xS4Zrl6X8anPt7+pIMYoV+sqWqzPAjrppTzJWZkTEQlpL2lFtb73B/9ckdFkMy2Fg7LwVj9VH1hDGW1V6wh3UvEdjn+V3mEHXHzHvIItXOFX4A0Lk381n+mdAiyTcsCJQ0AcVSfoG6/yt+ruPABenINvfm/dl3V8pLrPGDmcuPq1xXW3vXc4a+9jVB5OGd/Li7bt11q2b9MfPo4d33jevtvGsORGa0ne/W5bvLpsy1PfWnasYSjFSIMqxpJjWoPCfdcZQ9DuyyDeZDJkMLB22xK6v3p93r56eUo9e+1gfgA9Gk0YcuiCvHVNA/xKjyvVPsZ1zOfTrzjb52dT9bbfTxAi9dCpPiyj0DzHni90eIOcb57LG/gavsCLfVcv4Y1XDct96vexs2dt5Og2jNEDdIpyVQZX13/UMYwjx5E6agrNPnq+25m0Bfy6uPaxdxmUt5TPJwDBnadX0Tt14+qYy2N82qmeitdwpP32mauVB3TIETzwKDmy0n5vfM8uzzEqzzAql21JmnsqUf4x3lyJdIBBXXRqFjaoL6cmQNP9Ngae+Z0me8oc83N0lPOUbaXdNa7qhjXjp+MTj1cQIJBIPzAaj8J4isfp6Wk7RxbUi9lvqWCBQ7z1BKj4SdGVbMfBk0QRKfs9q5XQqo7PGZXIjIsLw6hMSeqkN0KKCX5FyZXKhavlyIJ7UKkttOkcfxlnlsObHDypOCHIKL5suoxJYPRrV/GVTkoR8MKaATb0b+rp5UeabuBbpzvqk1L/e5mEu990I2/TVdq6nG6zTt2b5YTtwbfc2/hHzOu76t50jsdv3F/RTXYmrlT+DzJQVTz0Ywahg0jliyvhcoKvDqnrmx1urGSgBlmBFnwJew36iF9Gk64GiM4VyWsU3BJl7kZyjcobj4+4RdFoWEJLBllw1+TkJCImB/EEhXo474+gTc9MSp4KxlkLp1JVCelWBhQ43W+5WFyu2ildGnXuQ7K83swoVnJVlMJpBF5cXMZI8647e3S4y75e1icifeHJ1VPfIlQxZaURvjqpuVL64PgoL+jkLhWF4p16TQS3MVg0XiGaeFRrykWpFIVxaVnoMU0a6Tth0hiVtO3jzt8VGfPw3iiMb7nKV6+C6xIH4Xh8aUVeU8+oyEglhC8ClSHhv3V2jIykdXoCKnZ5qBGG8kYJF/5e2KugKVs0xEOXfF8ZOnppS1hDxVDhDq9SD2UgLPNA8mqlJhMPV1cWqJ2JW8NS46bi4hJPDKBMGnjxQIA0aAvaP+LOlgngYlyS4IqShqirUYN2v1IUGikbD4yweVxuRTXFBD/gccYlQpbRdCbUSg1OM8zTIx+YAGnj2jD2V/yyneKMIRU46Sg/6EscYNu/4m1tz44AAP/0SURBVG+qrzFW/MPzT5xe5YeJ0qnRErnFB86fQDr7PbTIo8Kvd0jKK3fIZZWXNFe8NKBchau3i10RdJ/lXfwB8/zRdKcd72PcTZEdj6m5PG1XjF1v9uQsIw6j8q4tLxbt7oqb01MMhmenbXF+1bbQJZLjzdktVuONK5VXi5wOMQ6kv8YYXVJueX3LmLxrl9f37cyv4lxwQ4pxc3Bw1B4eHrZjbkj3MRB9FO3ZlHoNRvdIu6KWMchYUw5llfs57ZM5Y3qfsT/H4KhH2MBhkC4vLyIPPvr2xpgBCr03yFEd0H50MG8H+zNw1WuMvoFtWb9qc7y/z031DAPXVTFX/rabn/zzSZA6y0ZHH4YWV+Kg2benMao0ms9p4zk691a68Qh1jK70q7JJv5ZeQq7J3sXQd6Uy39LW23/4Of07p+4cM0R+2gb96rdz2vfq4qxd2lb6+pZy9zHeJvlSUFZG4RBqKbxLbYblmmeJMkbloMcQK/fuO4xRqT6LTqN/yNNlnEKHeHwxaXzf32zHYrYuwf8YjnBEo/LsDNour4IvxmF0fhmmKWdf0p7SARDAX80h5EbUbaus08h2pRljknpcXc4ni6EnRqVlKeeIdyBpJGOyZx+p3iOlPGKseBCoKqPvLvq6hx1r8m0klC4fub1shVb8MexCyBrKcpK1mbJ24hh4RvjtNF2VfhPuVznzBp0DdpPu4Ubau/Lehf/dbV+7t+t5V73OBd+4v6J7ePTwn8DdDx2sCrPSkdWr5DIQGEiwn6vqsdxmZxhOPJFezn+bfRq8DkyTwVNFO55+ZfDdkucmbI/nuEapX6Pw1IsZ4BpCIrAcCFQcTk5SlcGcxw2kOeGHHuELTuVW3wX3jnBROCQD5K4k3qD0nQSkeSjSMiq9s0fRq/jgSa0WOtglmjhh92OlYSqyTEwLvI/aVVBOAy11FI9Q3tYFHl/M8WUd9+1Ik/lHx4dR+vm+NjQc+vUI6HRyCs20NvwyZJVVbaq3PzJ5M9Fo4JZihofUt1z4uNt2QbNexbahRMSpX7ngHopBL4AZaXk5AxQaEIHvYVjDtfJiYAkMrH1lwcrjB/HWEW85f4Qrt1zR4BVcpKbPhRdvcPc8fCbxXF33wBMu+IJLeeocBli+Db5xjQe45AoqBj4aQVaccV+WsG/tm6x0gnfQlv2wyo+0Wcimw+sYbnpwePWxecICpLeQfuB7NZH18McwP7ur3houGOkQfQxovJPWevKy3dJjfSUryrOcNVx9W+WtoSZLjD6uMS57WhnfwFFfbjSE26g7jQx10kcbbLNlk0kUuoaMiF/65Kt8yrYByruFQAPLx8njiKbxdv0E79dZJvhtxonf3HYF09UxTBDkHErDdOIxBHbbuZ9HfP66vXr2qp29Pm3nr87b1ZkHqEMlusTH3K5OLjAm9G71sSN9OZEh0i6vlhgY7rH00G4MNIbiuboITk7nB3mZTkNPI9i2+CKLV42+954+ydOPi8sFBq8HhjuOfXS9g2GI8YcBqAGq/Lgf3D2SOcAGw9gvjx2Dw9VPVyptH7eF4YMGoy/0ufp3DezdzTL8cD/vw6P99uj4oO1P98LXGIEYpX6gwZtc5Us5SJ8gROpKjUof53s+pG07wy/Vsbu++YzE0E/2LWabHUoxjFw9/SCbNSZjVGKA5YaKiifwcAq+vGhlGgXVu+o2jxM6X1zl2Bw0YYzKO3UqesoPLayMSuhzpTXGJSnKvNsRmi8P0RIf0fvlIke3X/vJ0xeAs7dSvWwb+dMPfHUzXbiSL83Zw0m9pHlskecXF78oFZkvPeuodF6sOZCi5ilziQMLXOkngFOjBjdG5V69oKOR7wtUNY7I1UuH0MFf9PmSjmdU+vg7K6PmgFa4oAev8I4nr7qaC5MZuEIqfKXpDNf8J60dNjDVRsv7s7J6eacj33Bv49v0OstYh7jKl9uEGW6z7KhrE+Zd9W/SrtsMb7p34Xk7bTN9+IF/06uXv3F/Bff9737/HyIL/2NYnXjYzr9cw+QuMJXgvziZP9zojAzAkWyYS+/HOPPGxGl4+KrPgeQAQMG4NAOyOs4m0MDVQAcB/0xxghQXQkG6k6GD15kjaQEDK8rXO3bf0tSo1LvHsjacUxdI89gDbVmPOrzrHXem9ajcA9Z9tFGb+VU1ne44FC14fDSURLyPO3wJwHolmVYUJNl5ZONEhpYT/AajT8VbNGy32dxHaChE0rWofUwvnWUMedVMKGWRNHwMHNphLY8ePWrf+da32+HxcVsweZ5dXGSCy9FQAIQSr2GmjZC3JuZfNQGlnTS93a8zwQZ0+PR/cARjpUmHYZI6ZIpXuBKHwaETR1YrbQP9Z+nIkqV6e4ROulfLJ7fiqZPfmDTje7qwwhgvo6/iMb4AWD32TnkNHK4AxRMXpiZ36caTbl35keev2q789XRi4YkTuxMZeYkGrCb3MvxER5zkWi9RlgFS5owDN6g3mLFFTDfyi1cVL8gydrO6aJngNFztXPHDMisvnh4mUO3ahCOfwKg9bRRu/Mi3/Sv5VqYJhjZlwfzAcDHdPrYOwhqPrvSNR97ZJ0he8cM+oG545gsxOXweI8Kx7SqYsOLxGJrx/eaz88v27OVpe31y2V6+PGmnJ+ft+oox70HbGIpaCFkdZwy5paa2gJTRl6cKPuXAAMgNLflLvF99uc8RO7sYmFs5xNxHsRoweezKWNbnNAWu3nweQNMV4+716VkMFSqhPfft8cMH7dsffZQnFEsMmSvGpY9h7m+uUAJXGGV37SkwRz7G1kDHILTNW/fg5ZoXX9BF7o65v/aYpOsY3b7Q9ISb0WNuUr2V9Os+965UXtVTFPmoAauhrg715ns+229zPx25s5evmp1jaF/SXr87vv4UpH2qeQONMg9dhEaGJrd+aNiDSwMNnNbhhw724K0vtuXRvDhohzrzAkP4El54fqbHu7sqeo/RhXKFJnpcw9J0qswKpH1Dv2g4OUru7voLRjdb7fTyup2e+0lD+I+82VcalZkyHGgRt0g/+Rql4iVf39PzcpAvawIuXRd+bc0zNJXf8Ekk5ctQJU2hJBhdS1qSE69w8csxqNFaj76zN9Y+Qy4i9/oCS1h6ba9bwC7p0yvmJeegaI4BF5qtAEdaFn6MV6XBU07Iiq/TOliuBpTEwjd+lhOjaMvAsqFr9za+TVdzSIepwDr+Vpm346PscOZvpg34zTqGKyP26+5ddW7iGd6UpJI30iq6Lv+NYflXdA8fPv7fw9LfQPJ7ip2A5zoGWYSxMz8ZuNEJ6Ty7ib+aYDTKqmw54UrwhAVjUgsR3gkjJb0WrAZMQfFfGnose8kq1C8KxVAXZZi4QuBdcmggPY+f8V6XDF4VnaNbhaCrVTviKMsFd4wqY/PcM+TduUZdViupyy/yuCqT6TjtdyA2JhNXFRm00O1KoXeqPlZ38tHlfDS8uF3d1Gi0tBOUj6rcoB68to8MV0THNgRXNOsLDT5O8dHKHl1VBmVWv1DwhuWD148//LD9xm98P6sRfi3i5auX7cKVE2iT2M3Bk8o6f5Pe83Mna9gu7PCD8yE81wr436DXsBQ+VU7Pezuen1f7gD5jQvINfFNjyFSlgVHkjK0MEhJzXf00FqrfY4j0bvFa5cpnL5swwqeM4e7N795wPIWDz/5Qxrjm/gYeZhw4kTFrKVe5eXDelb/KUiJO8KWwlOq0h/S86ABx4tdgGvV6TyLNecPc9tGm+PxsidyqWPVPpdo2yaJYtcl0EqvdFY+hqRfOenqe12GERo4SFlvBjLJJov3JSbx7k03D2XQjpm6FUTiRVOHARbT1tgQ+yQcNy9qXhzGCL/MCD9/k0TBkREUtyCOwjEW3LThudyZ7+UrL85ev2+dfPW9fvjhpr88u2/l53UjJQ8eQj7vlpkfXxKBw5Z7+Cc9dMXTid+UMWXRTATZLVsa292btDgPBsJ8UXILLI280avzud84zZJzmiQC+VsxaXvzwKB2fEKRPoP7Rw4ftvcePY5Cdvj5pVxh+WJXIyhI+tPbR08ftt773CYYZdWPo+IlbjUm/YuOqri8I+SLTDH75eNzvo++D+HC6254c7rcpMPfoti1uoH0r+xr8tt36srqK3nCV0sPGPUDccyJd+bu8uYtheaWco6NkvPrTt9s9Tuj23tM4iEenun3DlWXxoRc1omid/eGZmtFJtNcxZj96M+9KnOcwesi3668a6q5S+nTKrUNZSLA/7W1oyHYEaVFY6G9Yii69wwC8ba9Or9pXz0/izy4XwGqIAqOcAUuxSBCRjMe87A81wacIkeejf1cT7fyspF5c5hO+9p3yOvSgsKtxaLry2PNtW7BZLXhiXBrnWk/NPEpIfijfPj3q+g2ahNOlrc5J8Cgv6uA93q3m2Q5FsCghaDK+ataRmox1Wujx3xtOmnswkiifile6UXbEba9uzPcpOsqb1pGN/NUVb074typQboWLvBHedKbpq2y5zbDo5Fx43/1wm/GN5DdgdEMCBDLH+fptV0Wq3DeG5V/BffLJJ3+PYfG/TicMj0sny+CKlntLIN7uXGHzCIaf8aRRJFmCmiZwR1MC5rQrUPde8qtkB8mop6ZoBZBryhpW4aGSGChRaHjTUGkM5pooAy8y8OeoCAazhqJ4nXzM1/ATp/trpMu9WpOZR3+MejQCUQRu6OdqanCS4c9Pv5lej1FcC2vt4uIcxWpd4MIw1DhacHfsY3KVirR5jQL1Ct3jsfWddKFghfElgKmrEVFQdSecM/GoJAYBgRiWTiK06+mTJ+0x/hJl+cWXX7ZXr15jvGLIAlO8xIelFY4iMR1f/QbcgI2XvKKx8i1nUXjLpYxc0k0iJbnFIBwB6DI3xYimvPmGVcq0pQZ5wVSfl7Hoz/jaB0ok/k9ajEPxyAvLk54rfBVemagVylIWSUNekpY8H8VipHCD48qYZfWme2OhfLluk8dz9G/tTe1GpcZ/ZFAw+tDJCa/hBIrim/XKU8rUsSNOvjQBvD7WNO5KY+3XHG2hVRrb9oMEdyfv0j58+MTPuLyyLYKmfemTPsmP9JTp5Xpa5QFD3am340s6AMIQrLL8qz6odH3GrBfSAke9OlPTdhN1ucqkGi+yVcNy8MJ9lPaH8hN+kubxNRoywQ1cZEJDFINEVeB+5Fdn5+3TL75sv/j8i/bsJcYa45M/RI4y8k56qEvDUuwZ19z01ZMQcIN3G8teDeG6okaIhopfn3Gf9xYGiN/x1vi6IMGv5fiFHA1MjbKsXNKPHtid1TMMPp8SLIB1JUraNb6UReuVZ1eXl+3y4iz88S3qvZ379vjoAKPyO+03vvOtdnV22i5ev/QLFXksrpGYN62h1S/WzLliFrUZOOc07wAhOpqRwk3x/eKqTWnn8Xzabr2BRT7tUw94Pzw8aofHDzHGZ9CLoUybrqBRo/LCNpHmge32UU7SuPXpzBLYOloIDVNGZYzU8nsYkzmfMW20phpzcjTbezCWNLizoigGhYjxXi/haEyWAZjvnnOVh3rvTaITuBJFT7uvcru9fH3enr8+bWcXPnVypY+es250I8x2qCKnGqxlqObxeKiiWeASzpsLcXtD7wtbnkSSvZOK6YD1n3IXGeJqps6ref4jXHnlx9jNt9elgV+NLegTj0UCS5uoT1lxhXLhyzpcvWGpxQVLSoNjoeryRstrouQOfTzcOkf8jsFBqNeqt8KOB8tb3H8FNVCtyia/0owkvE7o+EyqtHHVFfWVr9vM0434wKF7o7ztH/grYYVuM8/EER9JazybcLiE8f4J32Xra27gwqtjv3H/mu7Bg8f/Wyauv5vIYLSdMxiMC597xI4bnbnpxuSXfkVwS8nUAFh3tZOtuPWrRHz+4ceAWGeDrIeDmIFXV/eKidnJXZw5HFilh0fvxtjK4weu0uDVesdjbI09q83+SZTydFpnWPrmtI8u5h4j5IsAlF0uXZWSDif77SjrGBDSoaduj6vIqoUvx6CwsocLw04e+OalK45ourbwE2QocbmTVvJnq3U2baUTutPgdXXBu2DZRnVRUj5+ygSv0qJthJKn8ak7Oz1tnzPZesi8RpD9JcfS+lSCsz7D1CdqnTx5mwbdiK7kIP/BqeGssQSvXdGwEcIkn3+aKpGAlLOukp1Vff4oLx2bMuWdvasgRQrp/Nne/ERnOnHlTBiNE32MSWhwt9ZIcwWIubvJmTIukZfkUQdxv5izp1GJUpfa8uKnEGkq+zIcNCY1KusGwFYoVqlTeOnCOxRW6XjDrkjuwPy85EBC6qc3fKxJEunIL+lFs1cn6j4xyRv5GpqKD1mhJG5dciBp0FP7Sq1fY7VwOMVh0gAP7yhYOPUdh/CEY9xSlzwZaZFvcMbgtg2WIaw0RaADUzTVyrElNRIcq0ocUAJ0Z3p4RLge2xOGp9l2QDhjmt+9dCIX3nT5c4w5GbjSolHot5JfniDjz160V8j4Ajn0se6Ob2IzVjRaEHsMEnDlZuC6Jn7kVGMS0ojTeurVcPGlQffxaXD5uPaSMa8heYfh5GcXL7FWNS59bExWjE/L5caQtuhtQGiUJxsybVvtJ/dxXvZtKcqRN2OzyW475Ab24eGsPcSI3LpZtFdffZEvAfm2+fHBfvZWGtbPkRNfZJqDd4ZQG54hWHsN4+3ylL67a4f783Ywn+epSPZtU//R0YP29P1vtcnBcXt9uWjPTk7aa3SRn6Q4Fw4eecSQPPPtZ1cqPVbID1X49RrlJV8zg38zb5QjxxiV8NJH3+bbJrmhzHuz7tOhenEoqTABYr0p0Ki0b+GVo0gN7k3bTfrB+quvJdx9na6yfveT77fv/9ZvRSbc/vDhxx/Rpoft5EQDHVmCJhBq/7b5/n7bm87AixGvcW17kKecj5mVyq0Y/x587krlmBOsb+igyFziSa40ZZdrpfewcklCrVruRBd6418aucbE0MkKjLDKdN7+pm8uPU/ZM4QxKr15zSIDruZNfuElaZWcS7xpukSgIbUVLdUG6iGvwIwrizV+8uSqu4FGRIZTFj4O/KuVzXFNLaZXW6qucqtw0kv2R9rbsG+7N2B7HfUvVeP9FymKbBTsoKlc0TzasZE24PGFq/N0OHluNDDm6+m7yv3G/au6H/zgB78Jg/8TmM5cLHOL2fC1PMzVr/JkfHfVsWs34sKOcsMFVwXjVnleE37Td7EClwO+aBpXqCFdlaGx1Osj5rBycsqk7SMafDb1B7/KrhSVMe8gNR79co37Gff3/eaug992tqwsTDA0hRO/k5jpKg5p0rDQDdJjVCOc4wif2hspLgwY64IWJ958ls08eWmZLvC5G+XPwejkV2hLWeWxOoapYVcws5KJItSg1sWw6grD8pb0SCGPTTpFcbpqkgka/Bq9KnkJTy1e8amefwTj126t1HqJgqlQItLiwfIaz/LGR4y6gucnjAhMI1yKePSLadLfV+bMD1rNE9pPm6pF5cQXVuNjSAlHOWFoYfIMl0FXaeVV8KOM6d2IomzdkGh8qrSc5sgnbh0aRvLZiSmGJX610gWAK2q+kOELJ/ZzVo8pm0PSvYLPawxHCNhBYbtimTToyhWfF1b04JTW0Nmv/mLI2Q866ljxBRqlt9qlX8d95B75MQyffFxpOC9eABTDUlyWK7SBcxUx+0ppM1IV/oWfjLnVo3vhU79jz3zHHQYHN08+OcjKrkYG8EopSeEXoOGdMkOs6JOGhKvvzcjqFbhV7o61Mui7kWg7qMs6zjCMNAJlum/3+lg8bzGDxAO9cyRN6lQua3uLK55VkRdXy6TVvvalEMYI1o3fA79kDGlY+kqOK3vnjLsYXxqUlJOO4BaPeqHTrtEaeqDDx+qRdbLkkdX2qiWK8eyrKN7QUMvNst1cnLWr01ft7NVzrKtlm0/32iH6aT7dSXiOoE5h/ow+3NfAxM+xk1ysnGy5A/E6L+/4ApH6LNtwoG3/6Lg9fPxBmx8/ai+vbtovnr9sX2KUn/qYmvp9jbFWXzWY5TGBvLDDVQOffpq4z9xxvjIqlRVkGT7YQror5Tz03SdCbjeqLT/oK/mVxssb+ghcGpYxKuU/JceK7x1jBCYCphGq5rhrT9570v7gD/+g/e7v/147PNpv3//N77ff/+Hvx4D8s3/xL7LNx3HiDbQGo222Pj9N6yP46ncoxavPLi+uKHNRB813fVU9af9UB0XvrZzhrsVsqCDxlWaRzCnUm32myKc3c/IlRw7BK+XAMpbw8bdHCrlFwEPf60gheWcFo66BWxmWL4mRVvFyypS45b+jKCn8X+cLmvzIYQhI+eE3XUUt38fNm9nlKvuNsgOXckIML9AIf90VPX+RH4Bg6D4o+6WC/X9Pr7pGfXUd+CpSl9CNPMjduimUo2aTlkBdvzEs/wruwYOH/zMY/w8Mjw5YdUR374qPtCFc70obbqQPmBH/i9waYo1/uIRRyl6yOuAkT3pWK3f9BJjHdLhaUBNeAHs5afPqAHCcaxiogMcjt9ozh6JXcaL8hmG5ZIIpBYEy7EaFtDlxqvhUXJYTbw0uZdfJvZSKq6K6vBSEElGYJVph9md7pDO0qaykk5+4qjxKS1qoI8ejaLy6atYn6cHyMnD7oCFPpT0eEflygW+6Wp0qL4qeUMom7U1ntnQMWqIYTe+Q0lo/eM+k7kpc7WVlkjQviowyqQccKnd8tbHKmSfcTibgytPZDDgXxSyrCrjqNC+YCcc40gOk8SWFxlPeVRbSTeuUEC/4sTK3FyPLcBl47m8kClRVGMVjH3P1kZpvnhrmXybWWr1h0qVvjMcApF7NDl+2qG+HK5sarta7Rz9Kg/SZrlFbE3T2F0pD6BWP7ahJO3HrlafAGR48LL4VzzKB4mPgQk++EU9mtVnZtAz0WT//shVAGTPPesVhfeKn3fKwjrPR+LlrE+jIXkjlmrLiTt+KH4PDY7HqcTCGOHJZo6McaDpXCZBnJFtVwKdz/PlTZuvRskYOuDAONCh9TOqjTx9zuo3F8eaKj6te3vCtDQcMDJDfQJM9Yb2+sa1cahy5z7DGv2Nbw4Yx5UxCvOr0uDOPOvORNy2gPq+X1xhLpGdfIDhiNFqv9cPrMUmlM2wP6SV95WxmDA/Gifx2lPqGtS/n3Hss2eKy7WBk+Pb7/c0i/HZ/5bGfdJ1oWG5jWGpMNmC4mQNuskOf7DWMy3vS6Rv46Ucb5E9ughn7e4fHbXb8uG1ND9sJDfzl69P2OUblS19YgUNL6PDziN4AaNz5Q8xoBrQpv7TNG2P5pmHpamVujiLvtN2bQiWUso5/H+u6d9RtCsZJTuPtJ1eRXVXeAp9GvzJyjdfQkn/ZvgA+39aezuRx6bIJ1vT8YJYb82fPvwy/92j4L3758/Znf/qnWQVWv11wI+2xb25nWniEFLKjqE2mGNoe2Uadi6tFOz+/iA4dbug53dBBX4vnP84o3uTKcSxpUJZRGV0gTyifcUq7c5NBAXF4k+T2gKvrejs+bbeVILOtxbC6pIwZcV6HLzdoM005L+d4rPKrsiT4C/okVHv172qvvx79ugPcIimVcJV3PBa9poOhp2/WseneVXfKeRl1E0kT8AEl3cs6YTgLjELlyuB2/FXBN3Itm+JrOivspedx/caw/Ndwn3zyyYcI3v+VIPNLMfddAmDaZrrhlSC85UbeZpkRHvFf1w3ot8ut8Fbv4x0gKFsMymPuzB88eJDH2hEp61WJe+2wRCJm/jLRRvdriGlUMnmgcIRVOeexWQS09ih5NFCthu5hbC6y+jgmFl2MWsvwM221b816qD57P5kwIubhYRKNJX9FI39O2mUkqNjdF8SMQroKMd82J2JY5amy0mUgWcaJ3wnUCQZFbp+4z+mayTETTlVbJFguZf2/dkVjhWtV1DaEyBW8V9PliVXLP9tnXib78D7zStoyVlfjOi7jMSwFCsaOE+XMvIbzX9UNiniNMqezXNFCrqCpBIzn8SplMq2TN6Z391SujUp8ylhWw8lBgJEJ4OgDb1iGM6xx40sFThZwNG/nen5hvclcOLLKhxenj9/H3jiNR+t0T5qGZeoCb76lTF69uCJNRa8SCqfCB02QTFLSA5x8Gm1KXq6aULQHWtZyozcuX8RTvIvhO3hGengCTbVKWXStjcpaHfNx6z5GTr044uRJO8SNV7akODde5CuPS+RRAzGSzjWuX0vOyrBcjwtxaDy670zv8THIesJlcIw9eHnZAww5WQG4GCzIkAaJQgh4vmXtI23h5IfWhe307Ej1xDD6aj8f9VMuj86tBw64l8/HwguMTI1I91u6Wimcn3F0bOUrMZTJY3Wpp47eUhwh6/fCv9RG/d5IjNW+yKvGIX2xhUG5d3/THuxP2qPD/ciX8qRBeTTHYCcyozPmk236QTz2zS3XW/D5xMAXmuhHb5Ad38gZlhdKcb/dzY/b5fakPb+6aZ+enLcvMLxeYPSdQa9G5S31e5Mp9VkVS79ALwLjGZUeAeWZosruTD3U+9/+piiesvInN65+0ALjbuE5kJj3Iglvi7/yDCFNPDcN0JC+5mq90u6WIs8izhOkyMYteC/bV19+1n76s5+0n/70p+3Zs6/aF19+0X7+i58F7vjBYQxdb9qPHz6M3GhgLhGivcksb7/nrE5pxKh0JbV0FPTR5vQd15LNtTP+dlrotM8I2qfKVW0JkC9ldKubXI3WOQadR5QNeeILX9lTCS353jgyn3aKsMtLOWW66h7/Bz1ruiqnXM1rvUjcQDXwpC7c2lhd5w2X+Eb+u9yoerNs5Fx+6kjfzHu7jnUbv55XjvJ1KVLwwiVIUWWuEgXSjcCbeEeZjMzNenp4wCTb/g9OfeU5Rr9x/4ru8eOn/yG8+4dhLG5ch1sxvbsRVyiGYIz4pnu7zLi+XW7TjXjl0sF2dESinPkr39OEICFlXJ1zT9EH73/QPv74W+3o4CgDety1+HjMSczB6qASPndYwnRUOtM861E4X47Z3a0zJt3jc3hwmM3vfvZRKk5OTjKx+Zg6K4ooj+lsBi4mKBSb9YMwk30Mr05/DNjOC9kROlRUG22LwoLeMrpQ7tCgsSxjsr+z89HHTLWaQ0Tc8s1yaS91pn3yqfPBScdyaf+7+8M0FcRQQpox2eMXI6DDdVpHm6TXrBzdwjCul056m/nJCnHaHtOqVlzKmQ69XJOEN5w9pCld9VhHPPSpuDdX92xVPMBlRGlo0Q7bAkwMSYwFeZo9jcD5YkQeQyYfQ5DJ1DxAZcKaRurK6i+8dhuCRuScio78xCB+CoJtJgs/s7dF3+xSVkMxx+foQZijVyjj5G89rgBqPEypS9h8DhBYjTmNutBNPO2VAuIardIWnvZ2AVL5tpX/JTOVt+JFYAYfTLPNHYZ/4YVAvV7L+BUcebIPEh+5HmBAP31w3A6QQVdm6K3QJ5LwBlEZY6oMBdLAr0HuimAcOGVq5IFA2lI5kbXc1FHWx4LXlAsO8IVS5YZ6XX2HC7n507B0ftHgrBsqe90VSCUQw0XE5OUtfLwHVOcrWYxF00FfdBPOSyTI4PUtuNUPW7s523Eh6egBjVRxapzsTmfQMuqjPEjUA706/LphNlm5CL/hp7yPbMDXkoN+NiU21PFstz05OmjH80n47/aIfVfqsOp9/D2lyn0NSwRuZ8vjhzQqgSNNg9LV6XwpB511Pztot9P9drUzbV9e3befvTpvP3950r66WrZTaDrH+wb4NfXXlgOu6SfppMmwaAK+OTrNLwrFuHQ1LrTDxz30IrxQDjwBwCc6p6fnOV7p7OoiBlRethIRCN06IO92MHY1Ku1f3xD3JsL+0uVGXMOV+tS56htlQv12eXnenj//sn317Fl7ffK6vXz1Cv8iRuV//b/xD9rv/u7fbk8eP2ROe9L+8I/+EMN03l68Osk5osfHD9suxqWfrM2XlTAqUx902E3Rw/SRLmPL/tsIl54ufaAfYy03b7QrBqVPbLpR6fiw4/MBDOBtk/ODPMmjb1/SQX59E9yVeWU4fvyopETIf9RkRIBgK5o2/ToNAekuyd0VTLkairYp0VXemAdSZfI3EOBWda2YIJE1hlPI/xv1mDHim+mbacNb9wjrKg5MEZOmJ48/6zbdlo78TRewjmdkjrJv4FfI48ASnKSrEHTmmQA8PfmN+1dxn3zyiRbQ/wMmz2T4SrDecpudMdy64yo8/HBvp5WgVB0j/LYf+NOfPTDyhhvhwCgMxlWkXCzuiuLjR0/a+++/T5jmBYkK15XH/uiKCWPcRSefgRaDSzgmkj1wOPi2gdvdmaA8udtlIjnYP4yfobCEVTmdoUSdSCd+y9e9R9xla8x5oPI1ilblUyuaKiGmltBcxlZ4gSA7gNMeYEZ7Q570ENAodaXSw5jzckyfbPOISWUIPqilGWUo1t0v+PGmaQyduc9SQ9cDesHhfiT3Xgkv1wdfdaN/rNu8GDbSwTV0kmooPwG615D1gGonArIkIf8sm1LiJSSwP/kWJyw/J6gUsky8dWbaWsWTVkXI6wZRyo/VN+JeA6PyLyPNeK1QMgHD5zx+DmytCulrhchH19ZBAi59hI9xI6+YKHbvb2NoHTOhPT2Y5bvVUzntsS7IxDAq9+m3OfXkSzHg8s1dV/3GStOEMp5Z6MHWvoyh4TAhX1qosbdZztAWeQePNSxJJCDvMaHC0+IrSbkBkQfDiDRcvhSkK7urNOJZ2TWvp2kAWbZ4cNdmIDmCsEP3+THRP3rwEDgMNib6sUpeBgI3YxoAyiZWQr5uAlVEgcH44xcCdV6Ul9CeYHicL1ERSTw9V+UDZXv7eMiqJGmiK8NWLMoOFxyo4pV9yyrLPpqcQ/8+RqUrs6kL5NJeUz9cBL8v7+Stb9p3y/i/Q1/4Ao/nLcbSQo/45RfHFqMvN481jpR5VwuRV+92rBve2DcSk8fd9Jc3Le6RnLsnl2o9QkgZ9O1t5ckD3zUcPQRe/k/ANUO+ZhiS+TKPNz7QP3HFcgeDkuuuh8TTR3vA7XLzezuZt7v5UVtOj9qru732s5eX7U+fnWJYnrUXvowE/Ve044p67TONeLgf3smrrHLTVLdteBPkV4E0Lmckeuj5BH84329PHz1u7z952o65gT+YH1J6u11cLdqrs9PoY1cc3fNq79uP+RoZ+kddDNsiP5Eh5MW+Hcc9ZeUvetr96DfoUV+CrON36utl0LN/0KZzVyFn7el7T9rv//B325MnD9o+ad/++Fvtv/b3/+12dXXdPv3si2z9OX7wKLLqnvPFovZi+iJkuidju27Uhx70Gl6o03ra0AU6x2W2JyGPWcVFtmJkIye5AQcuiweRAX70mVx2hfICHZGXdMhDciKHmb+iTHUpEXkKHfBV36uuaw9v0lt6tufjelZc8AxPfsYUvmCr3W9669tA8C6XbBFUma+5jquC66t+k5e6t8uv4h2k+NPTSSudJ4yJJK1QGajIuq/gX3RmEkd2lfMSmrgSEST/O7z5aptv3L+Ce/jwyX8A6/5Rj8YVk9f+V7mR9y64d5YzCV+G1OjZcsIPQUvZFP9VdBivMpXa4fFidZ/f4cFBPpN2xZ2qX82o1byaqFR+rnpojDl5eei6c4JOsnwcuz/nTp80TBAmpBkG6hwF7oTEFADM9YK73vOLtkBheZfuyqP01KSyVxPWEqVxg3JBg9adsG3U6JJKFJKam6tZKp8yPHt7yVG5p50oC/F6915Gq2XE7WpNPQrXBFARbDJCPHA0ivkMWl++fNn3O0EbSvr0rL6FXsqj6hx9YGRwVyJiVJoi6SI3uUOMvjFV5el4XD/mN0dkJmoPl/LOb3UtmLSbPhr4orip119WLYeB2WFtrQaYfNJgDDeNG+aalSHwayTJiVopoh3kW84y4xDuGJj4rGLGSwskK6t45Ua+qdlcK5thDGpYPsaofHo0bwciuL5qdxqW9IlGgY+OfZFiip/h5xgBrki5N26yg1GJcRnDUrjAd6OSq11Zj9k6X2QI/2NkEqmboko3Lk/8i+Edfii58kRe2ObOT66mcXvVwz2dMsPwtEPEV1sFNIS32gGE5UBuZFZD35MOLhkDl668IN++ia3Pix+U9q1qDQdbkBeeMphAFpq54vxvnTEUrVZemyuYY4P0LoopVzcVHb7jCY8AjcwQHk8AqmBKZkIZe1ezD1YGM+B9icdXJfLYW7opk8eyGDln6AyPr8nXXWjPJW3TQNLaMt8volixvLYqx6P1unLmqlUZI7ZJUpAevAa9xuThPgYkN4huKSjjUVlw5bt/S9vXhO6uc/ORmwDat9onS3vci5kbIzpnB5nK9gUFl/7Z4uZ3B911vTdvJ/eT9un5XftzjMo/f3HRPr28bq/ohgvoXnhuJTxxq4IreHf4yBx4cxNLpfLJ1dIYlMOHjxh2UOJq5T5G7JybbFcv94g7Tq7Qh67CbdM+BIvWyVP7n7ZpeIFbno0tJZBAKfUhvKOObK3ofa0EqT9vgR06tLY6AIc+VNdL9/XNop2fvW4/+9mP26e//Hk7PTnFeLxuP/3pL9rL1xq59BX1+qlOHztrvPr0x7Zmjzo++CEsT3eUL67Smq1QdoLUSLgw5LviPY5c8o1+DUvhcqMjbF1on/oD2aKcq7M5qxIamDWab9nLH9HStDKeLMS1S3gSvDo2ktFdQsKFT0BwVZeLK/SvQbvbTKhwdHAqT61xlhs46bSOq7xOeOkpEHlhWpXRh49eO92j3LiaOtwok3KdBMFGWrkgD4WDp3HS0ct4qXI97vxjftKqDcMFT/9tpg8XbcSfN46jvur9b9yv5X70ox/tvn59+n8j+LBSyg1ev4vpm250/ttwf2G5Lghxo3wEbV0m5evvrZy1G/W+kYci0PlyS86JI/f89KKdY1z6nd9szu+TV1byNCjxUf6mQVsGA0pod2dKGRPcBzWNtzbPgHTT98XFFUpqwQSryrBslXdFUopvYlCqVJiwUCZFZxmRTqDClCFYiseB8IZh2a/8I60UsoalilQnTu/gayUIMOpXOYtTePH75+DycaGb1M/PUap9hcCjNzxeI3TkV24MtuGHSzxQ1lZwK9fBTKk7eMtWm8yy7DBeZfZAO/IqXPVVHZUSYxZ+agjZlxpIZVgRj8+8FcNQNBqQttwe8Lp6FGx68oG1DLR4jSejVi1rH6E2h48moThGSvYH6inraoLpGoP7TAiHIPjW46P2aH/SJh7HcnnGDHcJ/msm2jsmZP09BkNrhyA/nGigbbV9/GziCxauam7l0aZXVy01NFyRqi0RxaNwx3b335CR4lpvN4GV4YWhkXaSF+NReA0Y+Ul8tLuMug5D2cSth/Yarv2gGr3QF4OMnoB3i6WP8jyCh5srjIgFQq1xyX1UDDEncTmvPMg/V9W9hljxcwVlf9yepAhPZMo86WUMZ0LIz/a92fdVqC4JehWNYwu8kA2cuBg7yFBuIIiX4S6MbzoDB5C0+hjWcciQxQDws34edg79tMVH4q4u5YaRWny72LMpNTR3fbJBWr1BDW6Mu9wMxcDAU6c02ReuNh7MJ+3BwTyPld0rWf1En5O/740jjHE1XGNTw3GlB6hDSjN+yJd+91f71TCH1j24/XrN7fa0XSGhz5db7ecn1+1fPr9sP3l11b5a3LWzvkq5pE0+3redeQwLDpVVTg/AexPrCQca4W7N8JOMBxhPB7R/Xz1EX+xSqSv3HqN29vq8LfKizLKdc6N9gY+eQTfVmYze/NIujUa8BLvKq7GoRW/fZoXSGxfqVl5NK5nH2Z/2EvFs66EdMfq6kQpAWy4WeZlHo/LzL75oL168al999bK9eHWG8Wo1W/Qp+pr27lBPvp5GXepRD26vpxGlm4YeVvdIb46qoz7zywgruRrtcZXS+cZw6JZqEXWfE0LwGrTKUb5pDkeUGMeFetKutZh9ORxU2PTkVa04cQI00KeqXp8yv3Zm9sIJDzfClf+GUSmOCuEIpa5V7ptYzIts9gRdLx+cPSN9+Ea4smo+WLti67qmwKziOgvW1Us9pal4XQZu471dpvlLnhJUv1HGvBRKGG+RETZx479S9o37Nd399t5/j3///cHq6gQ7ebNDSe/MH+kjPq6bbnRi8gAfwhHcBogmLMzIGXi41MRGOHDEU757hSkwlRffaVJOxSONYhaP49XjgXwc4h1zHjugyJx7VDZl/FneEjtRPmUgehfrfiEHvBOaps0WOO7ySEWcvvwCusDXBILoqVQIO1FZrlMo2eQXnop3mrnWKk39VGY6J1QVpnWmLV3B+fhHZaeCi1FJI8ooBR9/o5zHqIjJdNurEnfz+jDu8iIEk6Nn+q36auVKgVeatW+64r+JoX1DkxWebqCgdA3HsCRsJL0iTHBU/8RwEJ+08zNN3PaPGU5yxTf4J59TRq9cCBNOx3OLYEqFrdd2EHaPWl1LOShPXp3I8wIFmdnjpknkFUtnG2ANdh+RXoMrb8hSV+G8bVMm9gPqO8ZA/O7Th+1QhEsfgZ+Tf8mEfNsOMSaPZzvt4cFue3y4147nHly9Tfp22+c6x7u/zr2VEzDnkSj1a1jkuCMM18h52isP5JAV0QYy8oOuVVvJj0HDNfwKrWW42QVZreUaI9IrQJVefKl0yhvGu2pULxcRpmyOP4IOa7tY+HWQu3bBDYvnOfqGtAdqu1KZXYTAQVqcWzK8oVO+g1w6bB9x+6wwmmv/2Q7pVYYcUxSg3kq3cIKrq6XMtfetT55oM4YfXF21rbf0eztI16i0D6teYcFD1Y5lU6TIF3Y0lG/ugAKHxmZW3Ahn1YmxpP5wu4xnJLrKaZrllfc8vbANMNr+c6y40uu+zn0Mmn0fV1Ox8jdWxj0wfx/jZEY8L4AB4IqfN7lSnP6WF+LGqLz1zMPFZbu4XrY7jStouduZtYvbnfb56W378YtFjMqfnSwwMukfVyj3pu0GvnqbG4NfnegnHz3iSNlHbzjmJhqVexqUW20O7CH4H9DOh1NX5vdyw+FK5j1tvjg5ay+ev2wX3MC/Ivz69BzDUoP3Ji/uXDIu3G/tizg5vxd82UdLe2lY+roMszIqa/yV/NWNZMlo5Jo6oxfxeRzulbQ8yaCQR6jlU5HoZleVrxa0kV737f6r5F3mWLkcH0f7fPSdJzgYe3nZ0B60LgxqMAa/ereMV2VEGS2ah2Ep7RqeyqvjVBnR17gFGS4v6cTALqOyatLzQ5cMvOWqjP1NF0V2hksOsiFaZbyhI1KFAvQ1Z5p4vRbOcikQvOMmLKmd1oAX9gp6HYEqiisaKjSKVHt7csWNJX2VhKPega/XUPFVIm6Ex1U8+QvOUY/4vA7nKNmsr4CidPDiihbKVQxdoxRY/le4dG2llK854xv3a7qj4/f+z1w+rI4qRiqkMQjSQWvF+IaAJ686YtONtJGfMhFeO2edvukrp3CT0tNwJKlQXLmJQIDHrKSRUlCFOxEGuvSqLK3XlRWnScesd88O3qxAoXD0rjRqcFW7oBXkmVyIuopZj84VKTzpMc4w5tw3KYwGZN625k47x57suKLod7x9W9w3wr2bNk/lZ37BRfmA07YMo9BfaPDCtb4BXmX9NFoM27Svt4k23qCsNJS1qMs4VfFSDwpcRWhcOnOXDdbQYB50hQbbIBHyqmovvlmPP/AWNcIYyj+rq6vEWj754qhfrTZUsn3nZLDuUyGATbTq0a30onSR6QTtVWNCE9l8DYWUsAgJWdGTppT1n+FKq7tZp2ONJPDQgZY3DDkxouoxeK3GuUoZYweD0keLvi3tSpArcVfwWuPSyVDKnJbn5B+A5CGG44cPjtqUyWLn+qrt3i/Af9keHGy39x7O2geP93N9eLTbjuZM0LOtdoBBOcPonGJBut9yz05yYsPv7t5nFUtD17U/V6tsc4zrLjtpHz//nDg00GqlBbjwnjYGxrxqq22WX9V2YTJcUjZmC/xaweZaBk/tsZRXGmTS4M3Xdj3Ow1/qqTtmGjLq4++6OVO2HUyOL7xXflaiwey+wfRJ6sZCo71UWXRJv4ZC2rp2a8Oy5NQ6stKTdCCp1xKhHV/HN2kgaYDYJtsAvw1b3vHjl6+8ScToyFihXg1JvwOeA8JtD+2W+puMN4wB22YbHaMYanlTHP2yQDdADWW6vpFAye3/1A+uyO1i0Gjkt/vr0GpPuXIXwxJCXbnOUVd0Rs53vC+e26v16NUw8ghPfSnpHl2zNd1vW7ODttyetq/Ob9o/++y0/Ytnl+0XGJgvb+qx9y24rhEAjWTL2ie+gJbbAerLqRX4PQ3KrFRutX3oPITGJ7N5+/DouD09PMhjcVevj/bn7ehgP1tz1BV+d90joC4Xfgu8Vi19QeV+6wYD3BemJvDetX54RN2ywDfKfYQ+m8gbjUZltORYozL7oRPusk3fwfZc60WsglPvub99G/z2yezguB09fNrm+w/y6ceTs8usVjqeXKlU9j0k36+e3WiYY1hHlsiX77Wyr5Gt7tZoRVLpzzx5Ci3QpqfvV4YndDiHRJDhamQXYfGGxDfQx6d61SV59M04sM4YtF1WxD1+4silQhUc8VwdUTVuqniFyzk+asz5KwdW8ffxomGfvdpxFqzCyuNwljRWOPBrsOAKdscSvnCvMvu1LrqRVFj5T5laSOm4v+Y20taFU0cMv56WccZfWmUavviRBDLMwSWxWle++FV48KMQcUdYiupJVlbp4W/cr+O+/ckP/jsMhv9QtspXryM8BMUB9C5n3ujYTTcGiM78CLdp6+Se/qYgvjtO95pmQq9q4C84fOJd7Huaj91UdN5t+niFjChSBdDyGcxeGfR6jbuxiV+Fl0OvyRdbauNfVjHRyD7OiFImrii7sil+BQ91BL+YOGJUutcGgxC/R3jiG+Uo1npcUt6XfOpRTsH55rkvFcUQ5RrvIx/FPEpLYqzHdjOgoLNokVb7yokHvHkzXTwdrtOfO3tgfFQ3FGUM2wKoeDdmypHuf9JX4e6lSTLGALeE/9Mv9UfYMU2auN1uEF5VmUAEGf/wKwxeEnNoExIG+oxlNS1MAB8ZUQzkp0jCptkrlWYzyoiiLHmmJ0xG9mNyNV/DSqMj+OBAbmTwri5k7yDe1Q9/Oie6fWTrkIlwf6/lpZ2d2yWGwYK8a/p62Z4+OWjvPT1oD49323zqG7tL/DUG5V2bTjCotjFEqUPDdgfz4Hp51U4uLtsMS5PugwanHvk3bihqLNiyejRa/RXejbbxz/bRs8EtT0Z7a2+p7RW36aUoq+3yg7JiB1dWgaivcHX+BabocCryzWhX7jS8s1sk6RqVIQms/pAlEkJKSKfe8FxDVQ9OkkMvsin+qhdKHFMpVAhTHHj+VbsrJz6QpJsdI4Q0jUrPFfVFHVff8oY90HUzARw47lzZOr9sV3oMIY1DV17jQXzrIenA5XxF8/ChRAOfcVafHgXmula9zM/jXVelbjBUHZv+wGG5epMdHtI8V8PNN+L+Tm9ilT9XV+WNfeQb2pfgOjm7yF7tcXMaBNDnV4VmRw/b3uHDhiXVrrZn7cvL1v78xWX7c4zKzy7u2ovr7XZ2u5VDz/PZSXSje6t92lEvGrmHE1z8yzm+CNEMHeXLZhqVD9AV7+0ftI8fPGhPubqiqkG1B099QdJP1x4dH6d9ng35wcffag+fPs2B8s9ePKcNyP4c2Dl6SZ0UiaqfK3y+na9OFF+dYwot/FMOcsXbZ+orm20/C6Mc2ddek8dP/e8qrNsTJtBKIJ98fPb8dbZCiWB3Ag2MWxnoKqpzRfhAOdgQ/NKV7TzeONAfYw5Mf+JrJdq8vpfWMUo5/sgrLRIHTucTVyoXbp3g6mplVmvtQLwaVzEo18vFiQwIB0+Sxct/K1k5U8pRVdEAf6vAgAO5mebIp2JiFU26WQVrtHMh8TiCYh1u1D/G4HDV/jWc+es0fcEPkCq+CbPGMeJvunXaJsygY5W2UdapwtyCJbQBO9xmuHJJ0/f0FOnlvjEsf0334NHT/wOX78nDMLP7GGjwcjCXLntnZ2ym6aJAeyeQGVzplNXAebOM4Xfh1a3zCl/HloHt5BUnDBerSBLxMi4LXiU8XrRJCoOqcJrLFcmTXhWGd6J151PIRzATAxV6Y5dVzDz+tp3kmcZEEk9aGa6FXz8Gqb9SkiopFZKrhrVX0jt4jdA9DM98U1bDUEOUu27fZneVQ2M1q6K7pej0fntWNwzDpKWsRqVlsk4HhNOpbRnt7xM3udLtXXSt8Iqt2qshsdJnPT3GYYXqFzyrGPFk9nAp/BhAYoS+FM5INw24UUCXurpCDFzPtxg02uG1elETSCllDQVi4LOF4TY0rowhIPROmt5xhlbDeOaMTEr1aLfg5GZugphkciXdc/UW9LfGgvWqmFMOXrvSuI8/nNTeya1rZvTrCybmZTs82G5PMCznU0v55uklZa/oyxvK3tI/4sND78428oRR6pc3lhhix48PgEWWMChihFHX4JWtTFiCodHUtAtctmPVPjpPngiWidd04rUqq4KkXvLK2PYNZWHkWfEvj/U0gPKzrJM4//GOL1frGArcZGF8g8MDucbXZ1yts3csmLLhvaGiI8akdQDvPj2v0jmMiazMWhK8qV18hMUZvKaTLB/EurpxsG1UIO4yLGs/43i06l1h5MPyyDtWYNujHXPG2Zxx5ks6V6TleCHGmm9/2y6N53Daehy/GpR4DUsNFbeUnF9c1ONU6RReHYWnSOgcN7y2SGPRPPceWl6DnKpz42LbfFlGA0umuCvxFOP3BMPXt9Q9mcJV0nxqEoD73Vm7nx60xc6svVrctV++XrYfv7hqP+X6/GqrndzuYlRut3Os5Ksb2ob387JLjWjpJX4PHe6TlDofbbuf0uOz9iHhIUbYh34uEePxUV40wmBTHqGxPrDgfm1uvuDby9ev8nb23/nh77WPP/kexvBZ+8nPf9bukO/ZPgaY53ClWegvDbaMpXqMnH2J9F1ueACzP/P50chE6c6SIflZPnuIoXUYffJWPvt4fMetCcRfnVy0L754Bp30JPjytAYDNnWlUBmKIQze63MTRhtztX7KpQ8DX3IYPeDc4jghPManhGWMEFSHeIPhS1Eale6t9GZiHLelDou33sJO8WqL9NgeBDax1MpfZL7XVfNs5Q8HxR0H5XtWtbTK1Ckk5KvcRBmcyXgnvE7QjMfuVm3dcJt0bbp1Wo2LES/4X13uXW7ADnivMfQ74ZnTSBtxw4lXJGN/k45NXKYFLlHSvUQeCZFReaVXvnF/ifvkk9/6e3DwfynTIorFY7mMr0jSevrohHHVbYbfdilqvh05kGw484bfdJtxw2tBqX/e7SVNuAEbmB6P94IgIGwKXAlTKYjCX1dLRTg1Cr3yy+QxlBXlwgpX29AH+cbwjQYo4ZSpcrXKOfZvFp6kxXe4rlDCbWhygEtT6kNJ1V1yX6VE2ebYIozNrIDqUWL1GK1WO3OkRYyOmpA1Suuoo2nwqGSipat3oYiGQHe1zfZAo4blUsOylGvxpPeXvPIaP1zFY8yFl7SBcFI7fP0qrgKn8WrRpKVsLiuolU8cXNWT0iCdUGPfEQp/rI+w/S2cNJiybmEZRsZHun7FBScuAs7beWPaa/ItJw77a21Y+tgzn8GjDRplvrWbl1jwM2D2mb6OsC/2dzHsMCy3b6/adO+mPX40a4eHU8piLC7PmYiXbXd223YnTpzQmUbYOmX5pi3vFu2GCXj+cN6OHhwgY76he0Mfe0NBZcAr4vris60vwxoJCN3V7lqVq/bgiWsI1/5IPKh8QWl4X0PJSiTpZaCRD5+Vs/StRCadcBhkTfAllLvf2P2nGF+hoHpgvKATerwCn7B1WH/okY8YlnjD0iycIWtNC9PvILCpOC950mCEMjWhO/Er/9ZRbdBIrkfeo12AO/boV5KrHlcelzcYlbP26Ohhzrm9oi2nPhK3Vvcqwvsl8HLUFUpv1hxb29z05ZxLBMR9ld54LDD+bHbd9FVLcqOH10iR3hiR5IR/0GPZGOck+Ca9xzTJJz+FKg7P09SwPPOt+6Ucp092pjF4b6HnemuvXeHP7veyf/KXry/bj59fYFRet+cLd/lO2iV5V1Tige633iAhU/lSF4aOK6pZtbz1s7JLWokBCMMO6ftD6n8IHe/v77cPDg/bA0+h8OYTHmaVGlr9HvvL1yftFQak32h/jmG5N91r3/mN77f94+P25bNn7Ref/ZIOx2D1rM26D04Pu3IZncZ1yHeOTOOXGyG9utG+IE++yDylThd2mk7fCwsryaOMhh760X3RLzEqv3z+sp2cnJc+xdj0SY1GccqJiDojFxIQeVNGy5hU5mshwNSRLz32LXnR1cogeYKk25FbvHrfc1WXWalc5inXjU/E4m2l80HptjGfZVyLC0e0O2AU2h4fMJmXAjTKSFmnpVrWcRS+Uc7xYlqevg2c/ltXgSt8uoFC7MNVHWv3dlxXtP3FsCPsdcD/qnK6on3tNssZHjSGuwT1gUmqzv5bx96uIznW0ZMrf0T06tpv3F/qHjx4/J/CzL/dozVxyHpHaXfVXaQh3MPY0qUj7bQhnd0ZH3lvOMCSxt+7YEzbxPVmXv4nbPoKbsCIz6txaUw63jr7T320NiwHzsJlewdOFUW9yTkGaadVHNFBQwmIo8oNn03w3ZDMBGgacb2P0mpFdBiaXsFlmFqqTNFVNKpcVaxFcxmdw6uQa2Vy3DW74jlWOE1ff15utFkVXYNGQ7Xabr2dDsLpX2CLm6WwhyIqZdXj4isIU/IrGEIZzR2GYJQyyAuqlzAjV3lcONJXvWzoHRhN8kcgK1nAJSOpGk/yhnTzSS0qR33+6FPiMTxMR47zcg7ww6Acq3dl3NAP9Ij9l2qkiz7fI64x6QHhTO15cWd+d9MOMKkOMSr3tzECfQsc43B/f6s9eDzFCLhv51eXbbm1bJPH2236mP5wGUhrtvP+dusWw4wJ3mOHHk7ao28/Qf4wWDBwtjAGNCxjDYWUKudl/bIObYC/ebM6cY0TjcWK7+acTPDQZr/okpeEjBsmP4/h4d8wLLMqPOQmtdo/4Vx0AJyJUem+Pg0MffYhki9FWckMifYXpSlT8iduDb1+xedtc+LC2bDSO2ll5JGgf3FJo4zOFT/lRlrrEb8UWof95/5J66BdgNuvWxosGhBgK6MBaHjrSrhbUw7mBxgd++2S+MnlAoONtmJYuh8RsIylesLgalcZlYDWnkqM0zx6ZRzWNpfJ+sZv4tMHjUGpAk+XbdskXvd4ezB2jmsCjy8Fync/wQhgVsuv4hs8dt/nhAZxK0AdNzuTGJUn97vtGdbvZxc37Rcnl+2z85v2crndLu48m3IHw7ges6dTZCp1jHMaw1/C3sBgWWY87EPvg+mkPZpN23sYlO8fHuWFnW3KnZ2dt5cYkS9OL9ozws8wJl+dX7TXZ/jzc/jnXkr4Cn9fn51i1D3Lmblbe/QPY6Qhi+oDVys1Ku0HnUa2xzb59ZlbxpXyr4zEQWcPQe7bvyQCUiNe438L3nt00vNXJ+2LZy8xfrnZo2+m9K833j7xiX4XP3C23XFoHUNGh4xkUYKrsKVJlGdlmLw+RwQPrramOEZqXNcq7jKfGHVll5pCcV6WinFZOjfpBtKaUEH5tKy7ChfMm67GFQEqrbD8LJ4WrvW18g0zlkG16f1XF66mWaD/L0fZHhpu4Cuca/cuOocbsO+C2Uz71TjepqJc8PrXr5GNAWo84cK5Sn4H7eYmfQWFMxjPP/6+MSz/EveDb//gN1G1/zvYnS1r8s7/WS5OH4SbxeihvBlIo9NHxxh/WxA2O6xgDK1hRtlNFxwdxLwYObjgNyPk1CQVx2UTRbJNiPIegwf4gRcFm1U8YIrmFBhzNiBF01hOF1U5lAeKzl/hsYpSPrpqe/miNaHVT+OyjEmUiV7j0itprhJ6VxvjjnAZeKVoRJv9k3l8glImnvQQXPnSWLzC2IyyY+JTufZVUI3OxJPnPk8mPO7Yh1KUTylL3ognzfI9D+xUt04vGPlUStZwvL9Oo2WKLuiDVjllPIo65fHQEDrjZbYYSAeH8OLXFZ5ezkYjrEWb1/UkEPkUvhjV8dREYbpGhi+KmB/jkjQPQS/joxtmpqdd4sGRZnoMSldyMAgPMND2bq/a7O66HQB/RHy+fY3B6du8W/WW95x6p+7LXLZzd7Y93mpHPzho00/m3M1tY7i4kd+jTW7y6PtmF6PywU47/uiw7T89ahfnZ+1ugaFKO119c1VprKB0wnobpQ/6mYjyNRfokXbb4FvPxjWyfAnIVVZfxKgXMgy76oqRbCdxDS54FaNSjtHnoI6cDWMxx3QRilGJzwsI5GkkjS/R2PuWg8npu25T4ezH7omZrn0tvbanxo4lq1xSuSbVaPqcQn11y3qUI1/8oJlWF9zVh67tVb+OlUqn8PQtOIJfeuGbvNVA1BjxjMozHxMDc4uB5VE8cGXFew0Y20liDAT3U/oYXENyivGlIekYzLjL2INmDUvL2p78t37aIC4Y5wsu55dXedmlvjoDf8EbwwRdcQWNV8D6IpFrzL6kc8s4xlxCtnbb67vtMiwvr3O9wNi83t5rC/qPW5NsU3DVHQuy+AL5OctTXSDviOcGBMp8BH48nbbHh/vtgwfH7b3j4/Zgto/sOFp22levT9uf/fyX7U9+8tP20y+fxbA8uVi0c3i4UFBo6z04zi7OMOxetFPk2JsQkd8j83ZU3rCGPvvFFVO3f1ziTy98i9zPPmp81vjWpV+7HGia6WO8kpebds9Kop/qBSqMbXB++fxV+xyj8vTsirK7bT6nDbSr9GHXFfYJfM42AGhX+4yb98iIshRY9Y650lIwbq1QN4oHUgIb2ZQm+tCjm8qgxLsqTD8qNhRIXVl8oP0l87r6r6sFBn3FQ1t4Qdt7nm6MEYuOrVeVNrwwJesr2Iw8wuJ3SqEspODEWcZ1QqnHdHGQyh+YaGsl9qy4Ne6/2L1Jx6/nvg7/7vLBza+zIfQlhfRB67gG5FfQEf2akt3ZX+IQZ/ffGJZ/iXv63gf/CwT8j8tQKSdDV9FE6qJcR7jtEIUrHVlO8BTpQjcG2HDpRPLMtUyEwDRcUqtYZfZrXlTQE83ASjqA5lE2A7rjIPBmmoOply3PD4mIodWVfBUDBl/VB3GlWZbo5uAOosRNKDpUfKKqlqV4GFW0i8tw4R3GYBx3qyvEqaiC4tGoHPVEaWJU1n7SUkL16ISBbxgFltVOlYAw+BEf3r4IzfxBDdVpgGrQSX8Znu7xzAHBGKDyxxUX3/B0osx+z+z/dKJ0FbQrWtum5yd6m254pWg1GoUNHzRYuvEnjD/o2AJnFLhMNGfgkxmyjZBpxfPCPfymITnSigZlpXzVozddk8dauEpP8muSzWNYqjDP1a+iV7ylRJx0Paz6CMvs0Le175cYlou2x4SxD23HpB9Pt9rDfb/kQgkm0NstpvQJhuXest0c3bW97+614985bJMf7LetJ7vtdsdz7Bbtbpt+m1LHYWuTY4ykI/iw19rV2VnbxejY8XOCl7UPLhOZfWdLoDcrqtSfdslz4nmjl4Rqn4/AfXTfH9/HwCSsQUk4n5Uk7oqhn5FTxqoH6u1j55sSnWE4MmnmxxXeIJnNF1yyN9A8YfGZp+yP8BA6ZKR5pks9caqF5prI4tLHyGxS8BTO48R+NS2Tty3jmjS8qOFK+lDvSnT2WFKBRmTOeez7BwOLXIo+5yZSpxO+X4c5x7v/MC9pQdc1MDfg801wVxXrhop6KWM7bWPdFDLmrJsxNAxIiqbtaXCPOCHl5pI0RgJJNT7yRAOEGn7RctYJzHjrXON1QcDPSC498giD7B6DUMP3DMv+5Garvbxu7Tn3Ls/pDI3Km516hH9Hg29hRPrKFTKMa8dBrRpr3KELsve0DvZG7LJa+ejwIEblo/15DkHfVl3Zx5T+7OWr9ueff9F+/uxFe6lBvLxuZ8sbDEsMYIy0y+Uyxx69OnndXr1+3a4Wyvg2vKzbEYd6jEq44NvYbh+4wJ9jUJ5dXrZF3sqXSdAoTXuu3tZ2H93qJj39UPzUe9TT7nSe7QS//PyrrFRecWO2Ay+mE4xK+sdH71ndtkuCDadVBa6hz7Kn2D4kHDlNejRJyR8+K/rgiu4CRXCRDmh0dhmVS9qy4EZBvkNnepcf+I3lkX+vtwRFF4gMheBNXslc5pFNJ0xPU3IsM9wot/ZrV3vsSQPeMqMcteQaGdwoV3Nh5ZaeTtHu13z7V3XvKjfSRvrb+brRN++CGzSRsM7vecMZS/+/lS4foqeA8Ld2FRb3cCWJ37h3uj/6oz/68Hpx83+6vrvZHRN32Np5GkYmbAeNcLnkWaYD20kaNmOgbHbaOpwu73g6Tp2J+Bheppnh38DDX5UkPhD0vF7UwsQVOLMRm5QzIrS/iqr4fSRSioKEjUEWWMIxUjYUht58r2lyh1WxObClrSdFYoNDAe14HZgpXNKcvHrcqyCjtKEnRfsAFqYwlgL1Gvz9nwpKPutrBVTdaHj4mpT8Bm0mK8rl7njAWRZMljUvhIRW6iWuAs8b5T5Wz5u0Xqd1Th/KuQzRng6McD6SNz3KNhMwPGZCs331WNWJX4O2wjH2qKfedu+8hobwSgcdSQulhrrxZDnh0n9hNv9L0Xt10sy3uTt8HmnRYYlr4Jg2wpYFtUoidadMGWZMedAijPmeK7mFQdnaoSuSW9fNVwIe+Nk8jIoJ5Y6YnB/t78awdP672cYQnNy0yUPCR7dt5+OddvBb+23/t+dt+2N4hAHZpnTIBNqOwPPetM2ewEcfkW9prtF3i+u2vYSiq9t82Um58bvDw8DxLV5ne9skhxRMDWJfUNGgSlv8WgvtyHE70JXD1mmD19UjceUOJK6MZbNfcagbT8qPcmHcR93KjtTpNXrw1D7Cypg95j9J1MlZ+8v05MlrvLy1hg5GpnUpn6Ti83a5hOkLS37KaS6mco186SNb1fYYmOTnqB7qyGolxqXwyl1SJZYyhn3pxBd28lgfmGtSbdMwXgUNz4GtdtQ4ypvExCPLjBkf/44bQJ0wOklOKRGBQ6PSq86tKvZWjixzDIFHXDl/VnyUqxejNP4xFpGBrFbSZl/I0ah8iRV8gtF50XbzeNx8jbn7oPYftKRz6C1IyngBZ2310BCvXt/BsB7ff3/v6DCfIMX6ax7H5lmlry+v2ud+W/z0HKMWGaUeV3Q9t1T6fHM+xwstNRIvmudI5oaFTlncuXK3DB0a1tvI2hXG5CXecyWzv5Q+yM2xvLEv8TQj/DUut2urUem2Mr6he2+aT1e6P/Wrl6/bp58/a+fQsbM7bfPpfo43Ur/a7uG8IUv/yAO7OalIfuqkP0gkuAr7U2dEXwkjrqSLrBDY9yujEuM6L+rYfuoJpPAaljHy13JivbqqJRgLJ+EC4Z9lqTMkJ7FoEHO2j0TI1l7YCuPIU2ar7KoGaCg8nfxUM27iTAzVtDW4erLOUsOFNynz67tR5u1yvw4eaaHkClZeVIj//EmbN54Dk9eCGZkFvy6fS+L2ryUC5v+ArHGNQI2ob9w73bff//h/cnW9+G/foExkZDor1+5WgbWzg3o/JKzb7GDdGIhv5CeeaLkU6R1G+horruMzMxD8JZd/43FEYDJYHMwm4Ho9o7w4OzQCUwpjC6XMv0q3LRRe0c9V2gOXBPNEJyzXQA3HZGN5Qqt2Uc70/CgTHqSgSMwyDfxeUa0Oj+zz8e5dEP5Zv7CDH4VHRbZWiLpRpXVn4lfBoqjyuJJE/VC66NqsyqhEXP3IPk+9EwPWQNJR1HXsiBNf9WH60ckOYzyP9PTEaxXBVQCMIa51fBKeePaWYWjWXrQyNCe0T4NIwzKPWFGsA3/edI+iCHtIY8jax50fSTNPXlm3ZbgaH6yV7WVwEqd9tYLnSqQGh5Oo5U3rk6fwhWHtlY/IiOWEcXWLK3mu4njkSu2hXGJUXrejva32/qMHTI5MkvDObzk/nO/msPOb3et2PbtuO4+32v77lH6EAffJLIbl7nfo62MMnDk0zJikMCp3MCinHzH5PZjSJiYiJtqI0i0T6QV9s6AOErJ9Acq3MfJcnrzHOynWsUsEiecMQphi+3OsjvssY0jWqmTsmZ3btkf69MbPR9bk7Zl6fkFGc4yamL5929h1FSVNmYIWgu5rNMVwXjrx0SzVKzX5FCKR4qljr2SpYlBUnVpJhTYu8JSl21aTsPXn7fLAi9M2Gar/wxkb+zRth80bfe4NhXwgmRJW2FujjFEmOB1/GHDuY9QAykoouG7Jz+QEojL8LEhaxmIQZqykhcoysu7VePQCuHT5bxv0IYF/4JBy26svHeC4UL7LsMyh3RpTlMuYpYQv67gD8iaPuXfzfe+z2532SqPyxpd06DfGnt8yl2+Khf2VGxF/1E2UuKuVfcyB237KjRRG0Dbe77+/h2H59Ogg2yTULb4pf7a4ac8xKF+cYTASv2Vsb01mMFqDGjmHB3eMbd9yr/2D8EE6TGM8Xd0s2qUreEtaE0ZxM+Ojf/UQYX3gyQpxhOSjn6lVf2ULhnHgS/bMt49803xOXsuXdT7/6kU7O7+kT9BRs2FUVh/4C/7gLv2YM1STR6rjmXDpJ9JSrMqtwvIkOOoaD2PF5daFfMWsG5X1FKCgdbZPvGVYcuuyzkrfiNM67JUUsxMJJ0fZM4mMMW/F4EtaLkkr+FGGK3lrEiogfojYrL7gEiAvuAuHA2gV9pJgD/i3Qdeme2P+f8ttpo3wu+DedPZZr0/YgMunJBKq8qpH47r873SoLg3L59GDRWO1Lz+uKxk0p+PRjZBJXSN84952P/qd3zm8ur//z5bXy5krW7rRMcMNpkaQEyKczi2/6TZLbpZ726UDk1+1bZaLUwH8Kge6UoS4UUcoU3mqqA2XYCRvo/6ajswjpDKyHEpkKJL8uBp2Vc10sSjEQ+nEAApuYbn0MsMLFxqFth3EBy2Gk54/ftJgmko/MENRFHymQIIqodUen+Ag2UmBsJyoa8GXAqu4PmECpus1JkfflaGJ0kObZxIk7EpAMAmj4k65Sg+s5cVK/bXy6CM0HweV8ZkVTAzMrGZiZI5H6jnfjXZqFOVcRCYa6Xbf0x4TUrVNRV74Kkyabe9tdpKNQYvXuNWZbr8ak921IolBBZExj6hnvBQiXGAJx9AEbxztiwHUy2uMeLahBugueAz7wkv2Ve7eZB/lAQbmg/1pe+/J43bLBOKj1vnUMyfpkeltu54v2z3G5PzjSTv4eN62Ht+3ybeZ5L4zIQwf9xYoP7+dzFy8D/8eYnQ/nFH/Vru5YEK6WqSd7hu7vvJR3m47ODyQ1HZD3Ak1Bo/3SPSRhmV63fbTyLTVtmhkbtO+vCxhGUBy6PRdVlp36Vf5643GyeV5Vo/sAydqqqLva31S3tjvTtym6MZqkUbPMCw1PsfYsh9KlvxPjHoyFrySoydGIFJMXC8+ZC0lC77SgaAAEtH7rfrUkNf0NQ3P2CXuF3VsvyUjDzAkxwyRlhUaaFTmcsNkeynrY2KNlmzfUD7Fx1XeyxNd6BdZaJAXUApc7V+WuWVKZ/zkV+20Lql1TCUhVBGXOZSJESN5/iL7tEOjknzr8LbfI4V8A3xxv9MWtFAj8pyWn9/hbzEqSb/xKQH0ggZaaSu/VGF7SZQKV9tyk+fYxKCecrOSR+DA+x0cDUm/W/7UsyofHrf5zEPMtzGWMCyRj5MrH3PX6u4V8nkDPl9iypYWxvlWVlkx9CfU4U0m+OXZkhsmH5HnjE9fdPKoNozTvLwTw9QXpOgv8OTJV/dlqC1SLjqLdshjtyBIV/ayatyC59Xr0/bVs5ft7OIyL1eVUTmNzKz0fO+7oQfVaeNmNMzCpQ8cX8L3eF39Vz6QXhMuPSl9PvrWeHbVUm1puvRaoLBRFxflcLWyHV+XcsIpH6bxjwLJogO9rtLFaB7hRHu50caK4ySyslZOXTLKVVmudcEJ3wtslBu0OBbjenq/xBVdb7o1PV/PH3nh9Qbc1916PGWRZRMnPmUhzKZWnn1qbrnMt8ST1tNHnVV21G+48tdp5QbtpGbO+ca9w3308Sf/PgPhH+URKfwqnq2ZuOlkqCs6qx7pbpPp465sdNTbAhQcBjbKGEpswFoWpbSJd7ganCqBRGuslDZOuVLeb7qiWzEoZ1knw4gof8bLaBSP9QqUvyqHAA969DF2Cjqw5g1l5XVk+Ku7XbyTRsp1nJ3OKke6GVLUaTVc88+I4+WP9BrvPisr5jrRpdTa1d22qyDSv+bL6BOvKlQr0qg07p2/NAem50f54fPYqRuXBdvxmHdDusqz5+mkc8UXafEnfuIapBCNJy2+JmRhsxqqEcqkmtUb/J6TO2XyuLOnaaRKoy1zgOvlVBkVPY0wzSFMvZBVNyQaHMQD39sB7cKFNssjFBomu6S7UjnF72OIHRKZ72BA6jEgZ1TEHNrOz5neQXiwv9dut5hM5jdt6+kWhuRem35rhsHIpDxZtJ2ntOUDAZlUMSo1GSQEWwAPn/ldXzAhnV01z0e9Jf16G8MPg3X/0H2u03b+etEuzjBKoWkvx7bIPyL2JXRrSGpQuWIXI1uD0mtemMAk7I/Od+nPHQwDy51dL9rLxSUGyjXGRrhFf7qiUqtD/JdTsps4NAGXvGpBrjECJQonOT5iLRkknX5zj2T2SZLnZDtkyJ+uF801qQQcAzEiuCIdaScognPIg2nZK4hf959tD2thiRhMW5e3rGwIYmFItJ3ZB2fF4lf+NJaoI+OHNNuecxGNUyaYuVa+afi0SRbLZwmv/OKp48jxZNVVdznhvEoUAaJmj5W6jC1wlFG5167uMSIxJvVnuW5jaHrOpm+LS4f9RBm8fS0tjmFNWXLDN1/Y8TDy+dQ34f1izrw9PDhsHz152t5/iEF5fNwe+8LO8VHwuf/07PIKY9KXm+4xLK/bKcbbqS8bMf41uCGj+tYGWJFtSkdIk2+2c8OlseWNLMy8vaZ9y9v2AAN2Ot/PzY0vsmmgl74Zj8TBS3nrqL3htd1AQ3Jvz2ODZvBpq716dda+ev46L/6gPLKFJ8YtfSkpYWy8slr6TR5HKsNwySw9pBvy8kY4vkcMx9XYXb2oc+NK5TV9oBEs/dZjvQWbH/HoXXg5bvZX+Z0cK1Aixs1VJZppMABxhaviRRo93eO1hWVdpqfy19Nt/chLpo1aNSwO0LrqBdrMrsTy/xpu8HrTFV1vuoLDj/qU8w2XEsAEbuA03lGlX9/VrohmLzO8ef2Xcj3tbecc8417y/3oRz/avbtc/N9RdMdwUxbWBGGfdZjNDn6buZvxER7w7+oI05L+Vp6xkRIYrmLZxLGig2vB8z+4KtmwBopl3hZK08ZjQlsZR1wDxokoX/dQSVEuvw7i3Y2UFE2jPHIIrOWCl5Ssdow43ngmvcA5sXZ4rjFQvfbfJq7hRrioqbi/RAwRrzZ2es1LdhFuntk1qX8d/6Zb47ZMYXMVo4xJJyMNi0qvSarKVR3CcHWSEJZ84YcbMPzVBI6Xihh3oQfa5GDvt+SF1h6HV+En8Rx8LC8TJ0+c8TVRro/XKQNCw2IXjMbNVwEIYznLZyUrhHWa+KdhqMFinsaZhiXTV/PQ9HwfeeeuHWBMzjH0phiWM1/emUhbwwi8alMq9WiYqzsmlf3rNvnWTpt/f972PpxiHPpG+GXb9Zihp1iLc3i25WmPdp1tlgYmGB8Rnvh9cY1JEB/stp2jaZs+2W/Tw3lry9ZefXHRbi5vcr7hdA4uDMc0DP4zf0KP+JgsmdR8KDsehWd056qxrNF8n6NPXl4u2gk4tt47bA+/92Hb38F4PfXLM7dZ+boFdz3Ks2QZR557aE+nW+UiDcjE7yNw0orX8FEjbM8VNAwe4Hx02dfDq5w/+8GukAmmETe36itjThCz7f/h04+01T6OMYms2/e1c7JkQRpiVIM3ssA/3+J1Jfj+BlowJK3aG5iiqVeELxm0pO2UpjKqfURteujnGlmOzOJNg1fWH8MSKOs0TwSr8SCEYycR6IXG4ZNNvrhivIPHzzi2yTQv41zc78agvEJCL+lJ91NeY2y5UqlRqXEnljojEW6Dg4Hp3XTnVa3s+gJLvv+N8XUwnbaj/f326OioPT5CDggf4w9mrgLet5Pz0/b67Kz5PXiPk1qCzhVLJdjDx3cxTF1RdX+kxmPxUn3QDXXbS71+ZcZH2JKkDpaJnnahzvHlJ9+Gd5+rOierkbadn0ai25dyowzdnk3pByVqu82Esvft9cl5e/n6NEZljGh4Vtt3ug6UraAqnnvtCWSYp9waD1z+WS1l038kUMBLnFeZaX9xkc8akh587pvtGsR1Qyb1JVfWa/mg6nFxyp/oUX4dcUIizrWoqwsp0hL4ZEpb0HTa/Fcyq9OotEyF9aMeE/olMNRlXvD09gZfXSyTLhPANHmSEC54za2UlO1uM6xb4cYVP97M/8vcKB8qkHVJlyTjoU18oozvNAbYKLrClNDKxUxYNXBWfwpuhj4o3nCB61e988o37i33rYfv/3uw6N8Lh2Gq/FfIVWSybwjRmy45Fdrkuoz2ShmNmTfycG/DbjpjmynBTsIo8zYdCkeXgRIOXYfX/0q6STdHJZP9Sz6eRUk5yeTTYqEbzzVGTJD619umA8FmW95oF1CWi8EKjnENDD6GZtLAZz5pUXgbOAzrTU+lhjs9lh8rp8PZnvAgba50FaSh1G0C8Rr4Xmswmyduf0HixXKk+Va4cK4qJNM8EQnnJXX1KHgTF17vRMB1+IrjUYTCSFEkzcJ6aRhefP2/ZZNGxemvtIWwmeLEe1UFi8+zGzUuNEJrxUrDowwOTYZag9PIUH7EwZQIXZalSKV7JeDjYg0xTLYYqB7z49vT8x1XKO8Juyfxtq4TjEnPH3KtyIPOKXSxtWw3xzcYlXvt4Puztv0YI2B50S63Fjm7cvoYQ2sKfzT4pIs2Uo1EtXsmpbvLJbjAezxt2w+nbfJ4v00e7dP/TL4vrtvpp+dtC6Nof+qxNphRGKg1K8IDyuUrLUx09zEsqy1lsJiW77OkXb7cdIpB/AzjcufDB+293/tee/LdD9v5p6/b8y9eZrL2DVsx18RHSdju6jTCka5ar0LSEoybLQxLV4azWkm+q58alhpgHsrtHj1f7BiGWuTEvuwudSWv8ksTSax9BG6vsDv9aZwElbs3EbYpNx2WoL11A2OYMqTZbvPH0ToaOBovjilXfa1v7HPUuaLmuBOB4ltPOUp3KDSjDbq66al6/SxgukMTGpgMNX6R6cBKO4nEk0Mwh+TLuBXGjJLy0HOPrrrdneasyvPbrXaFcblA2PTLYVBaJhU7PjSY9aYmJzyobSEalWVc+/h7zs3Q/tRTDKZt35f06DO/9qMBLgWnFxiVp6d5W94D8F01df/m9mTW9o8ftINHj9oOBqiPyC8WV9mn6p7OcT5jjGrqDGUrXRDUtp7Adgz8vOiiYUo4q7qCmJ0r8kWdMtmi6oYYldt7lL1v5xeXK6MyWxmob/W0Blh/tp9g+qF4L1+6q4weqajlNCwND2ftphdAElJfjMqb66xYrl/UGYZlwVBB4cJHvqkvrMjVOFm9wbVCKRxO/lmo12vOmlTiQboZLpoLxkCFy1dB/1cYbNTZk+MyN+A2sG7Al1sZlj3JrMxZ3Q2aOtTKrWkt93b813EpA0/ytI6KQ1v36gOd/1d1dxotFz+SCihwhdN0E3UV7/9+pfvGsHyH++6H3/oncPT9WiGqgZ+9UiilKIPuVh0Sb0oNiuFGZw03YIfbDOvWJTcciZs4rWiUe7t8agNWHVoDsMr5f1DyBi5cYC1D2AEwQxHOpvO8eOLev/iJX9JwP5BvQu/2fT/dSOzXtK1QxsmmCHevb0WzP2FXcerN3W/xWhpiKCZXV6Fxd5zVOvPxwq5edklfdbxeLWTVeMO2U3jzx0CPctug72uKI2UrZt6MSUbnxBq81DtceNhxBL2GH5cEOx82vTAV7pMbCVkp1Mf1eg1VdclyFaMqEN58IJiwxJNVJo0bAMuQ4Apk3njWkKGAcb2PtGPoCAM69Y4T7d3dknBN+jEkyUxe4gO+Vit9ISTH9DD57+mB39XwxLhEVNpsTk3bGHe7TIjTu7acU+EHrR385qTNv4tRdeCeq6t2s3PTZo+Rs0dMkHvAMPFnzw8hn8veaSDSRqpouxiMu8d7bQe/dzRtWxoWp0y+vzxv119cNWxajFz3m9o4DFRICL+hMzzHuBGXvCk2Oq5vmMCsswxyJ7NTPx0522lPf+c77SO8htHP/4sft4sX5xgX0zZnnNTKrigoA9/vrm8juyLeNCwZJdSpPMC78JEUjROI88snGg0L+rXedQeXdNp6DTbD1D1khf+Z9rMXWtzgsn+sNjdk0mOc6zAqhzGbyQVcUqWTnqRz9emEJx3ofOwqhMZkdX4ZjcqQdLj/L+NNw448V1vF4pvajs+x91R5kibbnFVhDIvctOihw1Fe6JUpb3zwJJhug2xi2Gljwuuixes9BvAWxt7tzh5G5F67uN9pZ9xULH1xB4PSN7Hz6DuuaPGGQi7D2MSVc7tBY1JDUsNxD8Nx4r5KvN9O95F4XnyS98iJODxT93xx3l6evm4Xy0VuNG5THx569h88bIcPH7YdDNLzxaI9f/UqxwWFK5CvYRk9Rn2uWK97hJbJS2RYXZgbppub1KdMUiqUywN1jTw2Td6brxwrI/aNRuoVBu/p+XmMWusO66i3jEu5XHiit8iyb4vP5cJpC22mEU1Z8QiQxII1wXTbKD2u0GpQ+gh/uWlUSiv0xLzcwJ2G23x53UmxjfJnVBVHPaZtVNzpXEXjkra6Do+TwOFW4cr3VyRtwusJ274BjhPvyEpG8vEpb1pdxrwT+NHeDTy6kbfJD9P+IreZP8LBo5cy/iqdseZA6m5VbpBCPGnWbdbI/5pzMFaelxWedziG1Tdu0/3bf/cP/hGd8j+C1XRGKVbHevZa0hPVCcXUtWegcXVQ21tv5q2ZvxnfTB/OFYoxuM19A2aj099VdrgINbAKu0H/Dfg3B3E58/zpHAAxLPGuzkWp4mNk6jGscrwO4XHQcflxBAgGp4YnylLllXZ0eq17rNpZW5HZ8+Gxzv9Fj67TSsS0KDOv5qdMxdfw5Wqi7YMIFDEivRKtict8y1u214fPywDdSVdWD8A8cHvNxNvbofJLoh5QcaTuFV1VeuDf9KOQqlUVYM115E/lDFdheZdA1R2e2RpwUdZJOl/F0KjEa+TUZF6ThW87+83i7MWUD8C7hhNjwziVxLCUHlftnOTdm+gjYCdewq6CxUljVhNJJ2o5DRfryJE9NMS3xXcwJvcwECcTSnJ1X+XtEQbnexiPn0xypNDeR0zxe5ft+prJcHLfpk+QtYeMNYxMdyiGTY448MWwZNLepoIdvyk+gff4rNQsttri88t28eOTtv36tk0QfM2jGHBki8cD1uWbPLdb6+1f49WuO9rt2K3JufZHLkFy9J0n7fF338PAum8vf/KzdvqT521/e68dTvepA74wcfro/JYJ/HYB7/rkkweeTu7QDCXUAiGQbJ/IT73y6z2C50Lqc69CWXVMxinh4oG9TF5kzhCOspVZeJTneCCFNmzNWakUimtetlDmg03jw9I9j1THRT6P6GNW+jlfXsHLD2U2x2tpSBK/dq+fOs8xQ17RBQ50hbDKddYJSS8DUn7Xo+eETZM2/mVPMHiJhh5XDuss2Gp/YBXU0K1TNoGfzPLVH/dPnoP6DAZewmPfBr8j35FlmdQrV9PHftEco1h5BW9kljbWDbRGpQZmrUrG0CQ9Lz1ZN+12tXvpYf5XFznc/FKDjfTsk6U+bxI8p9Lvp58vl+2L58/bzz79tJ2cnjUPdS+d7FX+Uge609XF9Jr4rYc/e9LTIHwxyoSUQ5ZKpvAmWCq8TkgM4bf9tfrGuZ/dVDdkoAd1nOWiB+1z+9FEyg7dvPLE7RPzdJbTl44znuRK61dJcxHGN99doYxhifcFWMdeaT3/E04CPniq/owB2hB2mwrCLDh0GoQNvyya/Lp2FIGVjnJ1Hfoy40rXL5Vf6aNtm/EKr+tZocUFBYnSG/oir72+/C83xqZ5aZ+IdAAhBgmM+U+3yu9u4PyL3CZMyQp19fjIs8+GW8GvSamrcfPiBy4SA2ca7UzeJr8EX4eFtT3qnW/chvvw6Yf/KYL9PRmZ8xPp6JzFhnfyKSE1tzM0AjU6rXpqCHdgKsH/SdMpO3a+4JZYeTMKZBSpDP8RN2ngyBWfNL0gyTO9iq3rC5K4nhQaAl3gpkRofBSWMxcRRH32RaL83etTqxZ6jMkoY+/yvWKEuq+N6xxlP5vpMU4xRGcYoDMPEkeJjkPGxVO0OWnwX6MI3hrPDJzr8MalUYK74qNsfNL1Dt6NdHFnlFSbrMOBnwE+usqCwWk/W6aSnMgMVFhgQ5WmwYrK64qv1OOaDv8Xcvk9dGY5qB94raijXe1xS9Zom/BeqzDU5SoJ42Je5hZjkU0MLyrLRAB4+g5Ew2cly/ogyvWRXANL/xLXQKQr28xHfwczcLqq59vWGBRMuE49ttX6wmepsr7gtQ4nanAxWeY4Hwyx6WwXGaCf95goPHvy6V6bffugTb6HLPzGpO28R/ouBpUT/cFOmz5iIp1rWLkGY1vsd4wCDFnrdkK1bVs7yArGp7Rs3e22+/Oddv3Zol3//LztnXn2ZLW9HGMXPMU6/ouTtoMpfHUyv2USvr9hXIM8faOD/t3jaXvw4aOUOf3FF+3qZ1+0o7uddjzbBz9ywGSZFSyui/NLjPe9dnx01C6uzvNIO3v/dlzh3oVHGEJUrdHkt8Wj5KnLlT6/n+0LHh7f4yHd2bfrrAqFunxi0bSkyH/5UPRLbo4Q6v1on8TYJ00eZDKmYuGq34oHymelJbEcYd+kz1E4JLoaGeMXw0SXJxV4wW9iCNe41Dl2pU9Z0aAfe1jrJgQ4xrf1ZhUwxlrJfl6Qmc/bFH1AEn3jajf0U0/Ou5Rp7lbEKHR7gpW7f3BndoBROc/j7nMMylP6z6tGZd7CZnBE51FnVk/jvWmCHvFrvMKQrE7aLvsFn7e/9QCVwSuXoVXacK4c+jlF32r2rW8fbcsrj6HSyFzSTk3Xz59hUP7ys/bZl8/aq3PkgXRbYv9q5DlnaLR7E26bok/kEU4+qnNrW4I3H+oSuZ7eD/91VV5D33ZSBtiSC9kNXaTLgxgHNEAJsrvjSKwnPeNpT2kvXcKRCynRe1EeoBmvrCXb/FxJB4dh61IuPB4p3/7GCPdTnHUUEn0gKuXGvjGmHEpXKsH1ZLeXJExO/YhUpUkLmHgKqFyC63iqeMsNbLo381cU4OTZyOw85JeaaX+l4gnqg5X0BIGVqor4Dx+azRIvtHdfPO5X4Lwpjcy+ywXW6wh3n4RKE09wiSeJoTI06apfLdHL9PRqX2GqUEqBhv/kJR2cK/y6nh5v+QTEXDC27xvDcsP98e/98d9nEPzPs4kavnpn7B28cVeowlwBzcQ5kKPoB8PpkmKvfC4m60auqy4Vs7yCVKHRoaZVHcAkacCWS444SQpM0vCjTBKqo8UZ2J78LifdETgFBbjcxUZ5+X9Nky4GJt69YdkfZpxCdaSOHgVN+3JEB8bjWPHUqHQTvPE5YR8hTvZmefyUCRCdZF3Ow6AKHe6pstYaIviuRKLoM7i9M+8GiHCWCXy5SiNP3MCrdIdCTKsC0HELJ2ByCMuLpPOXMimRsuKQr1F8wkpPytovwlYFXTxwqcgk0oaBVLiCj3TXaoSyWV6rL4sG4/nf8VU+UWka9Gt4ZHqTPiZNAuMA8BgdFLBHXaXbZvLVoHQdpFY1mUDBkcPA6bf5fJo9ZUsmSQ0n8bhKFfl2ooqn8JgbpFX8NGrwNzQxgde6H61g8tx+sN8mHxy3yUfztvedadv9CIPLr+eA31XHvUNuOg40Qgcvi2caJjZMvOGv2P3EyVZMHy6TdvsaY+izZbv//KrtLaEXJqQfdOKB0Cg++9Wi/tx/t7xvlxcYBwtMAavxbKN737jFQPENcYzcvcNpW55dtsvPX7atl1ft8QwjCAPSG01XY+wHP7e3uFi044Oj9v5777XT85Pm5/L88svW3jSPR7fAK/XZl4ZXfDzTcgk9rnD5JRtPyKztNhoSkIKxkWZ02c9KsvJmf/gjU69BnyOjbB+Q9quGkfJkm53qxOM4kBcr2SVRkMqUBcLSdtqVR+EpQ4Y4iCvnNeYZA/SLeFc3WNCo7E1jWGJU3ucd7NXYHlsMPLrHcZ/xDn7D3oiWLkBuhUVuzC8Hg8C1dYuH57ueB7t/1Lb3D9vF3XY7v9GovG1nGJaXlkTWsrLXaS4a6SeuuYlzXECoK5P1CU/rLSPSq3TEgAbGtjs+c7YptGmsLTEofYHG/bDeFGhyu0ppTQ8fP2i/+du/1b71yXebn7N8/vo0PrJgn4MjK4e2jfDgfz5FG8OTtlOnPnxGznIjy5ilKTigexmPKPIGRf1TX5tSLvRBDA+8dm+/WydIap9i4XC8umCwXgThZ0ZYz7+A8q/+ILnyrSdwIztxe839lPJG75vfvmzk+Zp+klUdJXxvP149W45rqhMp3uTe3vELSK9z0w06qtDmlVDHv9IFuFUduFF92i6fcOFTaOxlBg497RwVmtpZWeUrmIyUEK7+Eo4xOcLw3XDqFCdQgy0Fr69I0TPSzPRKQL/p7MP+EzDl9M45vQ0h34D/RKvfwFNQXBPwH34kdreqA6CIMi4X0YSuCjuKHTvfuO6+/eF3/uPr65u/7UHYdogrllGedhD5mWBxpfRVUjXppoMiHfK34pu+ZwBbllN1fHVKhcoJqTKpEvU/k0x6u+MbueLtQtOTgncTn+mr+lcOiCTVxBT6+Y3VSQ+XLkEHF96JSIMihkgULjBcRSHq4FDtdFxOPE7uWeFMWEWt4Vl34TkgHINT3gGGdwJCyTMplcGqwpOW8oNGlaYTwpjsHDTSEPrTHuntAyl8UbyLxnE3H0eeY7r4SJhLhqVXvKn2kANfJZoE0wAQT3ovmh75AGf6RN9L5v9Isy+5JhHa4kzv9WtU6qNfkpJsXNFfBcUjjdWepNNBKjanNA3LmsTllYYFHqgYIpRI22wzE6NvO2tUuj+y+AvfgcsZfd4Q9In/+uqy3TEp1I2DExg1UG1eHFAeJE1HefGnHsJFtSv8Hi+ybJcLP//H5IjxcIfheH8I6Y9o/CEeXt7fQtstfe6KVSbK8poYabT8y6/XQpr4wxkNtptJu36BkfeZ3+q7a9NbjFggx3hRTu/DEHkgceRRbkm95xcah6Qjnxp0t8z8tzcaexh6WqCuoh7P2+3yui1fXbSdq7t2xM2R1NS3qu1/cEsPBs6DowftyaNH7eLqIucR+lnBhiF0hxE77vjdVK+57Vu+FMm+ynyKEFw34CWaOdVHy3nBiDJOxrk5wNsUl5+kQXzpH1rszYTtU8KzSk09qS98UJZ7/yReLqTjMsERlqu1FcAXRKBCnAOI9JKFPia1wTUlgFU/ktVvKDXQapVSmibwv1azy0Bzr29upoybTlgY5XeKZbk/3SWOsbbATGS8bMODrfsl+O7bDL0xOzhuOxiWCwh4fn7dzv08I7y8JP8GuryJSR9DU2gLN2vckK3IlS6C1hiUtN32JEzZsUoYflNqrGyq/67pU08KUD7sO29tXIH0VIDJdK/9xg++3/7wj/8oeysvoevV6UV7dXbeLiiXmwmJsJO8hi4ok0aNSq4S6BmVPtVRR/pkSN567FDkAfjIsP3AWIlsm29fgdSusp+jc8BlC4SNAWR5+97quyyublKAV26UKV3VpE/xpEbigl/Pvyrg8CRu73hD4pvfnUcY0658Z6WStll1EFm2B8tJU9WlCw09KeD9pxMqbXnDbSYI8TWAoleXamxHx5d45Veavlfc8RQviBVzEx5a2EsOGieQbu34Cq7D4Fb1kxb6iad9pg/YXrZaa60Dma7g1mjkdwL1P/1nuXLmrVZzK9JRdPiN/wPpSi8QH/3fIcol2xTpwIuSqL6yjBjocZxj+xuH+3f+/r/zmxiQ/8k1E4n7vmRW3dHJ7M58BYmLk6vCpjLSyddw1r+K5KofBk0EIOGevwp5LVglbxgrw2UvX1yg+KmDEC7oKHkwUPBDHEyuvMK7xldt0SmOUT/klZFRK46hWY0BYBmVKulhxFGGCSDtoALHWxxhKVsroMI73BDcpFM2+FWu9+ORaxmNrnrG4IzyLyOnNtWXN0281iueKH68aakjSlZHWJpMA1bDp5IrLfSbhJdu6XLic0LhL16Y0Jv8AlcZe81EILfTjmq7MJUGHDNnlDbwwzgddAdHAeeuzwFofJQX3mC8iSkn3QQjC07cJttGJ996QaIeeYuzXnIRJv2bcuDl6mHmeelGD3BN9hiVXJ3oLeP1jjHgS0CWcSLG8ksrbXZeHiKmgsu5edYNfmWoMFRf+Djs/OKmnV/etgsMTN9s9Xe/635HJlPSbk8xsE6YfK7A6HcC7xlPd1gtd44rcN1R970yuUcbMDrxmsb3Wxp4k7a92Gs3z5jAPr9uWyd+AZLJ2MkMY0M6chg1lsq2ez2hV87dMBucXGIswvnZwwft4MkDDLubtlxS7gaDmEZe7963g/cO2+H7j6ABo+XsAmvnFj6p1H08CS/w7pWcalBh6OxP57lhcjJdegahcIwpDVlXsKTItbMl/ZNHprDQ720vSR/f3Nbw9BY2Yx4eliFn33ClPaZBji2LPMU44JrVefAYX6UR9x9R+khJ0FHYfDwg+A7b4/ZbZA7WZ6xXYsZZbhaTTl/TLelDxpv43Z841Sj05hCay6iUbjzxPGa2PLh8ZF/fXlf2b4GhrXdL+LfdHh3tt8PppF28ftm2MVS26Rf3Qh4cHLTjR0/b3vw4B50/u7xpz88W7RJrDbMtvLujH2gY5HajMjyUPttb/JFWaclnV3v7MgbUM6RltZI0DUl5pB6S4RqV1xhM9UiXPgCX3xgXqcbr/v60ffztj9sH3/q4/flPf9Z++dmX7eVJvS1+xk1aKrePKEO1obEeYdeNMKGu8ybwcZqnPG5HWmYucsUvnR5Y8dgQdXP2VVOWnMqrCHVQSZxpJo58+9k+p+0gzLFDPVyuIzDunzQDn19vQ0C7L4Ortgh4lJCHtGc/JXSVHHd8gokgNHRauluHi7ZB8gZIYPoU94Z7E08PbLjQHsLLDZhNWPX8as9qCK30les40kuB6wADjmTZUs4xrI6ohEBv0pDk0o8VwlveK/+8pq29fCW+5QNVF+kN/nUqTl51HCTWXEtQuABVGWvI1fo2GGJYuIItV2VNUOdXRq7dJ4V/RXuCmde+cbgf/MZv/68YrP/WOGpDhmnIZEKCYQ4UH92pEGRqzqFDSeXuQE6Gu71jEq3OKN57rU4xLx2Zfq94PHkZ7MClg4LHcngVQsIFZwlRjOuYSGtCIb/npU5niaRaDide4MoYYbpiILiSmpUIvIdrFw0bQpdr1GloKMrEI2ZdBQzrV5MSrnAY8C+EJeLd+o13t1cX9dIJ4NKk16BxIs2k2pW+3njgoDNpMThNd9LT0LRPXCG1LdIhDhWnVUI/PkYW0VoVKsKMD3olNjDyjrLhnGlk1UQPNMWMq5jTT5RNaf4lPXzv/BBX0sRJ3PZZF+nZ59jT5I3hGLRWkErsvao7++WkP4+HNfSls4zM7KfrME7cevNKaRkHhtDMCZ5KJiB0Ys/jQMKZ6LkK56qSxqlWZHDTxhCmA7/GRPFN3Lal6s8XgfCu8m/3lcd7j3vBkLNFPuWe8O/u7qotzy/a9avLdv1i0a6+YPJ9dtUuXyzb4jUT6Wvk4gzD7BzP9f6Kfr2dZXWy3R+Aax8e7Led23lr5xiYL5DXl9RwAi1LjLjFHeMBbtoH9o83QlNgMBZ9geB0ySR4f90efvCwPf7eB2324XHbnhVfJzJhlzqnd+3xtx63+f68XV9ctevTC/pKA8nx4lMMDUsNv622vzeBf7QVvXF5ccHk6huwbgTQbPITg65sYWTCr2v4uoR/7sF0L56Pv5dUeQOeHJ3Dtd6cdTyU0SNv81YyODKx2deR8+I9f7gyoGockI6PTFIkYxrvNTfEwiEHPp1I4UKZ8hm34DVvVyMROOUoxjN9RxZ9T6sUFHipPFrfBAGyb7PiDawy5HfW6zB95QyjH9761RrxYINiaN636Q64FS8MSw8QON6ftaPZtF280rDEqIT+/cPD9q1Pvt8OHj5tr67u2ucnl+3FFTcsMPAGg949lTeyxjZ71ajx8TP0ZYw47riSHVl2n6dbc7KXkrhpbtNRl2SMCQswqCLrS4ylhd/zFq9DUKwikzj7gHbdYAA/f/Wi/cmf/mn7f//n/3n7yS9+0V6+PmmXGJZL5CLHZyGH6TPaaTXesBfPpVu+9xcfo89qC5bypNGW0WYn4XPaACnSZn+aORYf0ueOtuA33YClbX/JhHKkHiu56Ho/5coFB94mcomrsoZsO/iSR5iKXJl0pdJ9pjlOSLqor34FNxDVXGDq2lVawUnTan/syvWydVm5t/Gknrecaav0kZ1ib8IGlUlJlhcVsajlzbe+pK9gzRS+6BhlIhu6Dfo2aUtxi/a01EZ4xO3LcE5hDqBAb8JUKZPNN5xeT5rV2gNBsVFOv0ESbuDqeLobfB1pXlf6ZOBQwJJmNZ0vhioz8KqIv/HuR3/0ow+X1/f/R+50dzMwYJCDXSNFZubukPRxZy9TYwAQzhEvMrp31BDAxCqpO8uSUL0RxWKpnpO8eEeQ+fzGY4sxqgzX4FvXF0iiglVadXCUFXTGBd6rwVIyK6VCGScUFY5phnMH51/aq6dgFBlGtxMKgqtyEq2tsO6qyXoK/6Bz0Gr+8P5TPd7doJDOz9r18jIvUTgh3MaD1Xo0mCmftkl7JrOaJDQy8/gcmp0ANWyyEoECjyfupJFVUGjJZEl8vIQQ4086bJ8EWY9e+ujvopv8NMl0DLSOIzD8s41pK7iGcg4/5Zsw0pq08klbXcvgCySVaLibnraS56/qLYMve+iEAVbeyXnpdXVyGJJZrRSeQn6jexi1rs5MQKxBWauWtWqksZcwafHADjjX96yH5uKqTl9WcZXEMCDwo+r2W+DG64UPvIVy08IVGubw+/Hxfnv0aJ/+um57TMR718iQK5XneAzIO1cuX2KUYWAuX+Kf66/bzXMMzZdM8CcYhqc7GKTbbfG8kYd4fAkln2NgfC7Mbdu7nUD3hPa74jNte9N5296btp3JtG3R4HuYdQNJe/O9NnswazsHUL933XYnGEvQtL3FxLi9bLd7d+3geJYv/SxeXWCwNoxyP31nI92HSZ0YDPJB/pqwxPg4P7+MYXmFv1hiaNJGVyb9MoyPT5fwApMnK2wall41jHxxRxiQxwixnsgscW/+8rlP5VUumwfjI2PgTL+bzD+vCYsJJDUO62o8Y1+8yrBAcfStZXpCDBaMR/GUrDvW+80Did6M+Nja43fGymQOwIemKf1cK7ike55prhiQXD2vfk65fQRwsl3nne5tuWIJHzEshTuY1oHkCwwqZXf/8Kg9+fjj9vCjb+fR959/9qJ9fsqNyc6kLbtR6SH1rttBtdTTFxhi0RPVN7aqdAUGpS8TzutlQr+qk2PUoNdHy+pjdZxc9uZWXeeTK7+Gk5c3Sc8KHe10z6RXjUV1vzcD55eX7fOvnrXPfWHn9LydcUPil2Z8VC5+68oRU1IavWZfVd+kA+x/LvaR9S6uao+itmN1EFf/GR5BftETRik/dFlGK20BFa70TOriFx1Pv5ZxSdhryomaq3C0k0tc5AJEiYehqTi1epzQQh3uizpZqfSlLnnV3UBC+fVcsHbiXulZwi6EGK00vfk9PnB1N2gd/i93RfSahnU56x1zbOWu86p+A0lN+R6tPiMupHk691PqfhVtGbOm97guMPC8pDgVJc2akhdfsNZrMBgKtLKE6W5VrrvN8KYzffhNV2kVVj56DZ0PaoTCL8ve6JtOT4ZJpfzNdk8ff+s/ur25+W/WYEzXwqDOLJimYaniqcErs/knY4FVASmXGZxyGlhLKkBvOPMzMqsz0iEKpenJM1e8/o1fdezI55Jwt/vSkenMKAJT8MYDZ4xfh1k50ocRKYwvXpRhqVHpREJi4AhBbtWtItS4LsNCw1scMTIJlyKyXFUU5axRoet1r/AmpAInA3zXlxftenHVblTCeI/J8OsMroi4Md2jM3xB4uZ6kUdSpmXygw67YfBS/tfKTF2tP6vK+EymTiAalSh5vZNr0vEap04+pgVH2iypVsCFfjZeeFUmREgbTjrMT7mE7dfig2mbk3spMPM1+go+CGlD8BbytEk8gbF9hGP49tXKqp9080wnLsc1KuOJK232kyteMSiB34P3riZpVGaBzjTzICRXJvgJRoBv0Dplt5wheQ1+rkwapknLbOrqDzxUNuwv0sqohOIwRPXm5LzEGLlrDx9M2pOncyZ4jIgdjArq2YUXWzfQdkvfYGltX4EjHmxn1H1KOzEob18xgWlsfnnbrj5dtvOfY8T9bNGufsGE9nMmts+XGJzQtkQmFxhrV3jCN+C+9bE6RuG2jxf399vk8EGbHz2Ezj3I9hN6GLnwIvv5YMgWRufOEcYHBsjFy7O2fH3VtrFGPbtSI8ElJ2+8HPcaMD6q9BHgYoFRjEG5QH7FvTuZY9DOqXuSl3MWyKzG5C19QcuykqlhmbfBaWYMF9LH2LDfxx7AtVHJfy7KaskcvLKPu3xlTEVWzLMPLUtIkeqwGv15G5gyJWOFKxDE82UUxuUKb+ToDh652ujXaDQekRXw7ZKeF78QuDzuhjdZEcdw3Nu6blNXJYGd7bW2zxXW5lOfpu8hV67neuZp7bGsF3km8Ovi/Dz8O3zyftt98KQ9u7yNUfnz52ftRHGbzbhBcEW4pmI0BbTD1eijkk/bJE80wjUofWlwvxuV+76ENXGvt3pA/tBuZEG+aTzLB40kX2Iab1erDNUhWxiT2WKBLjHuKHGlzvMqT6D7/BK59FvflNvBmJwfHHCtBQpHRHQXnmB4b/cYsYusxjpj0Gafv3m43j+rjuJSZcHJOBtPw3SW0eeJDHElxybGgFTPAVs33MhAL2fRNS3+q4o35xlAM65NE7Or/7VSyc1XjEp4RZ1qpSqC7KgrhZaWEFZ5hbRc0nGd/KI/1nS5ZPvPegUiPNr6tvtV6asmrdCaUPwrV9cBUjwhjcia7hqDlcw/+6KXH+Otyq/TdaOOVTvxmQsMJanXhS8YfKJVLlf5nph4/G9eMMQJM8K66vkN93Z+5qByll33wZtY1jT0MqNukyuruw1a9MD9jTcsf/jDHz1st9f/Fwb7LIZlT5fZoxNLGchoYhEo08sINexGagesRmUlRbzSMap7/6eP+BeUvSONiK8GYFAVbH4Bz8RSsT5AO4z/qxZh7EZSxeevwOMSz8+wRpMKpq7CmyrtqSf0Fk6RjFqsN6uWNC5L9QiZRo6rtcIMBZUynQbrWOHacKEN3vloWMPSR+G3KChXLG/cy8TkDLPDI43Ha+6GXQ2qR1J+JxqFj3F5jRHql05q/5PGpwYnCl3D134AvzRJu8rOcL2Vi3LNxNoVrMYmV1c06o3QigfGMukfedSVMeEYeDZDlzAwwuJNr14mXCyJD55AJqv6feQLL55kWlZPmTe8BoN8KSNXEMsxrydd3NnewLWMAdKJ1/aCbkDia9XSx7hOosO49Gqejy8xCpj4t5nwPdrHL+hMd63bm4pr5m33xN6348M5EzWTc+/HyJT8kcemYYje3ttnZ20bq/H40V579N4MG2+B0cAkvks70vha6ap9nvQJHrOs7VwTvya+hLoLJrLXGIHP6OfPr9v1Fxhx+JsvkYVn9Pdr6rtkkseovD6/a8vL1paUuYh3ot5uy3s/wbhPQ49h9UG7OLlpF6+X7cbDD5eKHHyaH7TJ40dtjp9MD9rlC256Tn0jGXr29uAABrQv40CjOsHVLA9/dh70LeElBgXd2B49edL2NV53Z23BWPETfz4e9wUTz1gcj8Y1x4dRaTnlIQoE3ONN+zIMawza4/a5/9P3pABCOcfzyKu4gbDXf7isiNtH+KFzsq2HcHRagLpOkyL6sF4AU5a8EcFAxECaT/eqr5RXjTh8DEvwubpaq+C39KA3EPUIfI5Buj/BwCMcY9NVS2UshqVyKO4JfgrZe+3y6qZNjh63+/0H7cvLm/bPfv5l+/TVZaPL2nJv0m4xFGNUYtzUoeByUi7KN2960Ym0W6PSY9A0KP3mt8eguXVG49I8DegrdMrVBQIDzzWk5YTGdfZTEpPrMtPxCwB9Z595y6Re0QC9g96rdnp+2fxmuC92RaYxXo8fPmqPnz6JLooe80ZGYcFFp6a20k9qdnPG0zHB0leCdBd9JtRGmm70sVnBDkKvGpyRIbz6QbnwKZzzRbauUC7eMoEfIUsHU1xkQd7gY8hrVNKey+ur3FTlETjw6xKFS/jMWd3r3oQi3tMpkf+J9iTDI7ske+3WtJYb8dTb/dfdSBv5m/Feba/w7fKFs1+VhSTmz9K5isCtCgJ2iK/jwWd8Gg5sT9T1aIKGO66RuObVcL0eYFS5FewysunM78FCUbG3adOZVsmFo8L86+XUIaim+KQMHCBe0YD/G29YfvT04/9ge3fr300ExsibMRBGJ+VOTIUr5/DeDeZtNwZZHqvCbBlbX2SpsjEkHNDgiNInPDqhOq/CpTx6Oj8VwOg11cFYRYxQkV6TiFD+dB3/Bs7xOF0/HqfrqyxX6zSb/JFW8WpzHg0EVbVn05gxqovyQ4kmmx/F1LvdgWOjXaG9uyTJS5S6j74X2WNZj6/KgO88ESvlnDhcPcixT5ZJvUzUGKOuhl1dXbbzi4t2eek3nH0UWUaoBwN7fpwTvwZA7ZHqfeqVn+2O0qWvYkzC60xIpNmvebROeoXL6BQ2yprGFi8HnrrqZEOC0p+2M9mlTcXWKGkCeSnHHyDGfTwVpUWZTJDWI27LxAMog3o86eJBDsuAFBac8Ndw6Aiugq1VSVeLXG3SWOiTMOFdyuh34PHujobidZvPd9oHT4/bkwczqLxpi8tzjP+rNsdiePTgAGMBvlCJhoYTeBns9r0zmwaZNwXnbbp/3x69P2vHTzyDECtuj5uHXfpDonYpswedGK96Hy/Kkx3kFs5DE/4OXl9h8F4yYV9N2nSJv8EYvcVfY5Dwm+7M84b5Fulbd5jQt3sYtVvt9HTZXr1atufPr9tXz2/aC4zTLz+9iH/5fNnOMUov8Usfox88bJOH77W9w8e046BdY8ncnEOnViAyoCERwxK66gxKDGR4cPj4AUzcaefnV+1g/6h9/N1PmGh321evTtvLs6t2uzuBe3CQCd3DszVMx6plVEb1FD9k/s4bK1fgSjZ0GoCKEd2X/tZ5QTyIdxlJXslg9FFgCkON6co3weFtONsaQFjlCi5ygwGYI6soW/KhbNLPWVWE98o+cjK+pKPROQzLullxRfqGGzXTNS7rje99v5oEQr8jb1pwup2FwF5WEOfwZtruMcjv6YtPzxbtn/700/bzl9x8Tub4WbtlTN5SXw7chlc53J6eqaYpz3BTD4wymTN1+1m6GpXqNnnmDejJyev25RdftPOT0zyqlg833qCqK9QzYaK806DCqOVG9hxD1E80un/yyu93cyN8hmH6+vSsnaKH7Ntd6js6ftAeYVQePTxGRwGPblJf1Rv3NNz+DH6DRKqnEkrPS6edMpzts5FVYOVGsHoah6BEVvhFNtQh4HFUVdg+cpyKX16Ir8oOObF8xSvNfbcApy75poF8RVtcscy5p1rBAuOEqfrLKcdD/2tgJzQq2HTWzW+8wzDaugLd5AWu8t90o9y6/CbcZl5PWjkT8D0jY4/2vhHvZSut95PpcDYfRjCVvGFYRosF9k1X2f7rcXwvvnIjzf4rHHgqTH1kjDTYmfGb6+ATeZ3LFsgl+BLadG/TJ8Q6XlVs5hMmbpnQC7jZKxzGKxS3Gf4b5370yY9mrx8sf4wIfeiA03jJipeGD5ySgXZm9tiQXi9NJId07o5RsHPuhq891wyDxg38sD7wMTjtBMqnyyKolkX4SBCfL93kMQb51mlZfxlc/MThV298hGHJPN6grI/lfTxctIq9jBCVVgyo4BVDOcO2LzIQKfSPf9Sj0ohx6c8ykBmFxp+UC05ScK3aEgPMEpSl3uxfyoHoPsqaMqFw3ZPuDC9KlDMs6hwszaRws8QoPHkV3ql0s/Jo2y1npTgVfB1yLWHSJNkanPQRcONtTRHvOjlse0fu3bg8q7sreSst45OUfgc9ey81akjXdM9j8PRF0ZvjPKxMHvBf3mXw0rcFQT9CQ5Ql6ebJn6zown/LZWUjilLquywIbJssi2EnSg9/jqEHDZELJjeRuv/LR9qqCo1D+yt7cyMfIcHEePsuLbatwFQ7DIMHJuzBjxl9PYWWKRP/1MfRO8JpUDLBw8IJdW9tLdrBg602P9prhw/22+PHx0As21dfvcA4O2s31+Qd7GcFzpUlV/P2pwfUjyF3Q3upVZzbdwuMVB8jX7THD7fad7633z74zqztHp63rSljxbfDMUB9rCjt7uuzXb5tfYvteX+NfIF7y+OKPPAR2bhf0qob+vhuAp+286KOcNKg+XO7hD8Yl/f38BE8rh75WPJicdvOrj2a5p4J8a6d+VY4Y5bqlJAynGbbbfZo3vYxmF3dOsAIuX7xut2cntA3t1mdxYaMnPuCxa3HqyC3D54ctaMPHrez56/bV3/6aTvafdSu26T97IuT9tlrZHp21Jazw3ZKZRfUtPTlH/wltPlo3Bd5lBN7VO7d0nhlwNGVl+vkZ+hEvpVhZYb+lWf1Yg/9DlAMQmVEeOS4Vh6RG/IoRohMZc9hpFxBwwLjSGc+xem1kiXMh6SJ077E7sff5XvZD48O2/H+BF5fUf4yfMhb49wdbGN01xvk3KDsLmJEZiVcw3LmxxHqCJ2sMEau4Ty0XnrjR/mtyYN2s/WgfXl60z69uGt//uw1RuVJW04OWts/zlv2S9pxg6y4AmgHOt78EUob0p8EvPGboI/q07TqJG4c4KcsUh/6YsyXX3zevvj8M2ibtg8/eq/N97mBovkxC2CArXfillIf956en7WTi/O8qGJlwrhK78qn3+LWgPTIIL9KNt/fx1ieJu/169cYYdJ8W7qKdts96oWs7od+9BA0VwvUk7RB/GQHRBc5ecvBA+kUXspLx4Ty0JYb5t6W7EeHvpGmjkt90BLRoL/qaUxVqg4WDpDwuc6pdP/wVa4a924P8fF9mN+dNFif/aCLTuyUR0dCs/VJb5K5BJLwoCUGDNeCTYIQK7cyaDacuj718KcbMCkfB86QWnxKygqPt+dpefLqBlneqMPVi5GKohMXuQM4c6eMwlnO5SZh13g7Tb2kMMkb2dLRYYVT/ga4NJiWH3BrvS8d1pFIpXUX/P2qGzDZQ2yOcbzbCiIzgAk54E1b8XHlqlDZKmYWTbrgMMl+6n3lmFGn/o11D7/74T/m7vYfw5EwLbyVT9HGXfhKZnCy0gHSHQwtAfLuFyFTYcjUnr6DsSWe4PSfaQxoDZlMoE7+PS13HfyyOkm++348a23GHfrMSe7ggIntgEnNxzneffvJxfqsol+umM33ue5z1z1BoddbhakLxTHuevJDYmKYSI9h6bUpqbsPEP6kQXr5q3L8DFXbK6yzfHwEqnhAMO0YLz7JN92gIXWjbPX3TErunczqL3TVYC2+1N164dfVaiNhYXobhI3RzzVQ0O3n6Pz5ZrD7lHKumt4VTFcv++N2w+ONT/d1bj5Sj4e2+hRgrUxbb6n8iEZokb9OBvK6Jn08cQ3EeknIK958rln9TF/LZq7Oq+BxEO7B+yn5+cII8hRjB1y71O90aN07NDJGMAiEd8L3zXKNi5hW0LijXJGmgZmVSybxrEbSpXlBh+sMg266cwMOD7K+It0Xapb4RXvyaK89fYoB8WinHR9hRM4xHrdPYS0G5/+fvD+JtXXJ8vuwOM1uT3fb915mvi4zK6uKVaSYbETKtMyiDQ1EQBAEQ4I1sAUI8MAwNPDQMGBLgAeGRwLsgQccWIBsy4DggWwYNmTCJEQRZZmkCEk0i6yq7JuX773bnX7vffY5x7/ff32xz743swgNmVmxT5wv2hUrVqxYsaL54pvtEjdt7z2fkY92Q7ESX/G27g5oGRApxy11L7Z2lerkECX1cKdN0Q92J7T7PjR1VZNRc28kHajY0G4a/8urcBH1hr5xy7uEGxolZg/eIaGrmUVN4qVUlj+x4CM/56oiV6qm+CfwwQ4Do2cbGfQJW6GkLm9H7XK1216erdqLL6/by8+v24ufXbQvv7hqp+c37WJx206v1u3s+hbF4q69ubxtb7xKifInj562vaNjBleUWXSd/f2D9uLNVXt1CV+5ukm/vaFPLsERalEm6XCj15ZSCcY1ObTe8rWu6osZmId+Mzipu25prNJWsiKKFLmNlxI1oAMIgmU7mzy2CR200sAM8m5kFn7D7N3haUgWeObBunIuz8qPtoHKrFvcHotQqZQvp6O95tdzVIT9fOiUBJMcofB8JQo7TJfVS/IhFiiMcsBhjDybHRy3feTbGll3xgThM+j7nS/O2w/PaAPvQaX9bsfztnbVFzx9OcRyPRMZONZLkOCR/me/cwLpboN9TzkMlspo5YGT8evrRXv18hX2JX1/kcUBz9Taj+sya+WPsjiEieLv13ZyhvLqGjeTCsr3qZLpJzmFXRfLy3dOam7b1fV1OztHqUS+2DcisxSQAtXmMbR9HqYhEHcUG0KGoTx5TZTcNthgwhvDs/siP8EjPKR8GsaDKJRYFc4olsQLUJQKrs+ScV0GexOK8rWOfXimsmRpxjzSJW9lKDvkzXOwwu5w4w4tyl3/Kn3qt+WvKicgMDu8WMt4AFBwN3CwSV+p63+nJP/fwhMrPmbq/jz8JyhxMo6/FFVpqz30QcNkwIvfkSi4Dvk1lrvxPQT/nAkOPfWASyWvsrrZhh/yDDAfcHowSTbkDWTz9k6DeQtPnW9Z/sX6MAAzwN+2/X/KwWla5cUfW/PRVz75D6DGMzuGRA//0OEyU4FF8tmyrFLKSKX0hLCmGQhtB8vqE5mj+BAewiqkiM85oIHgzgiFo3Cr9Hb8UjYzG7Ajw6d2aAWbl1P3l04csC0yK2z4FZgqkq4SqmCWZXYevzN1P6fYt4EqzrCsUA5lpi6iRqG922lSN/BL9UtqbFlT4urMCYy+ghg6KG1MI0zL0Fh/H4EpDUuxzJnINULXJ3TqCqYVrdm0Xc1f5Q1O/Oy8FtMF4rZgMy5Jiay2KbhRPoEd5RfrW70KywdFsxRLn76E4Vc2bnxhCNtfHPIJkOBcSiiwUmdsKl6izbaKUq9QZwCt7fRBsEOTjcBnsHXwdkB0KzGKJchb8wqzg7qaCUzC5ai8nas1DfXsb3LrHpHGs295mYc6mncE/2bVCKBj/LO9uzb17OTOKna6f4NdkeaawX/ZPv3Gk/boyV6bH6EwHqzb7uiqrXdP2954Rdh9O3m8k/jpTGUC/pTO0MZ65RyqygX182qZvTsvWV+3yeiuzQ922sEJ9Z/SBns37R4c0BlQLGk2pRA4pqVRNuVE2UtO25z/JcmaAS1v1BJz74XmN6S9t28EAG0cyuF09UGFwOYiDMXSF3huKWxJxIKw9R6KimE7Kizj5r2Wl0sUiEVrSxTP3L+J7qLqvaSMi9V9O8O+ubptry/XUS5PUYIW6712enHTXr+6amdny3ZOvtNBIbpDWVqhEC3AZwGT3tBOOV+JO9cOYVUwi4/haXkId+879kN7Zuft0AXChDbShTCtfumT1S2f8dfEwmd4zH4vcCljfuCr5AQ0oT6Ns9uphCrztObRX3wXyoevvNHB4yt1PnKfNkaZQ2bl7XCYbQZjqlh6XCIXnzOBKNkjEGrihxKmh21ndtSud8ftxeK+/eh01b7/atG+9xLFnLa92Z+0+8mMdhtn+1tVJhM+V3WRGUWLwlM6BAcm3KNcMG5/s++h3MMzq6XHbjw6s2gXFxftzFVEJpVebj4/GF7mUc5Sh6zm8JQoUsxdh9Wtq5L15Z1ccG/70XgqnXlxJY1YVFMeujqZSSvyJIqU1CVNl/td2mbMKFfJrXiJFQds5C+BkX+D6WOPRpdcX64BJiGWUWNLKZOOWSV/6LPQJTKKlMV3sp1lmhsPz5QtYJ5OsK2HRz+8CF0574XvkbX5pdD+7+eMuNt2cZumZxiq1OuT/w/AYnq1t+us0f9OEKYH8DR+8L0VPrgDLxUsYzFV9EN8LzO0j3Pw5zcY6NrzFIxNzCb/g6kUGzhD5Tbp8Ip1MPdPHHrEYH4Ory2zgWeubfdgNnmHoJ8rfzAJTdBW3rjLFjc/mA631133H1vF8i/8uX/+X4FC/1Zohdk0AMJKJ6KiZvQqJP5oBJUVTcgrIQnrq2dF7MpbRFYgKXDMr6n/pteaMB2cjr9pmMougCTvaTNbZNbrCluudEh+kgXXsg6u2fpAuHpeSEVzPqx2Hh4cDs+DrIB6sHzCoBfldORWUQnVEkQIV0cXhWGqJGXEyk5YA3wxkK7BiKuJg1aGNPJuKIohzj/pNQx2HvzPqoeCF8GVAQPFIbR0UAUHy4nSGkQqb/yBEJCDfSjJC7xNHusPwS0NSzEXryGSuI3SSXzehqW9tXkjVOVR5RK7cttveZ3VDUv2eeW5TgarzSoo9egvFsk3NXl4wDLNhMsmy+TAQU9hT/vnjBpCzrdqjc+nFI0nq4O4ndTxWMXSN7ejSOJWuayXcaJOlaW+9cUSVyRVLOulnGyBw9Oz3ds2Vam8X7bp7rqdzO/b0Zyw2U2bndy3b/z687Y/W8aOj2/b7sEKDeGq7c99oeKmTY5LwTx8ctAOptN2jxJ1eX7BQA7PYcc7KBnwyRR2GaGuLZfnVHjZDk/22/HzSdubMyjjV7Hcm0GHCXSxouAXzUg5XWN62swVuayawCObYw/eI4lVaXT10rfRpbKDXbRVgMgrWVWhCW5vd1Hq9vMizeXNsC2+Rokk/w1Uu0EhNd6v5OyMpii/M5D3PCj46qav3FDONemubnfIy/Nmr10xz3h9tmgvvjxvX3551r54c9VeeqaSPnWvUonCZB65xou8Xa10O9ezlXA9iqW8DHdQT6WEPGO/y0qS1kqFEKUSGrZRJmEU+bl6ZaW1x0WWyHfpZ/AdvK7yFUWLuPQhol3Fsh/Yo9OrpT9YBB5u88q/PuW9ulCf8gOzJoCG53J0FUvbHiXOc5jeBzpFsZQXs2KJYuk5yhwbsS4o2zuTOTQ6aGfr/fbD19ftuyjmP3xz03522dqrBbQaz5LmjsmAC9Nil/6aowI3IY+KrvjYP5yYzZF5I9Lbv+QdcVbB8maJ5fWSPnvdzlEq7bv2WeXdfD6LcjlCZnbFMsYCQhfKBpaTFFcos/MhHtJRGedkhmcSQj2xCSWjREJbyjAuyljaAmqDn4mSyyJ0YCKWYiqwJqG4N+EGD4kHE7nGs+dN+2Mtp+RMKZbpS9StxpyS48JNvhRHPqusVz9uw8R5Cb1doVWpzNlWws2mfJVvSz4PeA2I6AtLDSZydzC2ySa9xrJ9xAJ7k3YIEaF3TA8L3nEXTg954nnL9JXSMpXGvL28DufB/S7eZogj/ow79kOfFRSa9Lx/lOkQ34W9+ZmfuALzgJvpk64i/kizTXfNz+eRVvLnO3XbGGN/sRE/cetmG/Y2vKEX/fEzz9//6l+DHh9XB5KUOoqk6S4RHFh9SmIblXyxZtgiZrmKwAULS54olRJ76LBDTFylxD10sGIaBBJlatRho/So6CjMGFR9IaWUHmfthqPkIDSdjddqG1bljAFVXLxOI7P3wc5nc2bnh+3o8Lgdnxy3x8cn7eTkUTs6OkbpPEL5LAV04jmyKJt1kfBGEICTQsSfd02KcGbfQ3zVvTqvglW8rVcEnBoTRrruqUDwVHnTljJX9I6MjlJpWpWCoqNbhgq1Om9JHDDddrKepuvpN8zdH+JEmOkyGOsmPArqQGvxTmYyJV284IMghZjlpi5uv3kxu2+vOzh5eN+2WCyXbeHLQyqbbpUtcGOXKKRRUG07lSLS1mQl8iidzy1qB/xUG4mQMPylJKqcuUrpEz92cx8lOTxvl2t7TBO3ioGD/pJ61t2AY+Im4D8lzxz/LErlgvBlm4/u27OTUXv+3rg9/dq0Pf1w1p5+9aCtd1AG56s2fYaCoH2y0yaPtcB7hLJ6wHPKgA/fnZ2et6vLZTs+PESZhF9U9mh7X964v7+kvpdtctDa8XuTdvSUQR8Fdr23bHdj+GBGHdDb1KCz6LgHZ4Gjra10zIXSEEj2urn1XJfqWLVR50fdtmO/P8+ztbaw7Vv9z5U5743cRZFs7RKcL1brdr66bYt1ayvi/MSjKhQF5giL5+RyRQxKk58JvCf8Dpuv46C43O+hGO2jdKKEkhicR1Ea/fjgkucaOrj1rUK5BPkbFK4VuN4Cw73gWwZ43w5PxQgLL1OHqltN7qJ8yK+ky/YsfvuZygaO1D9KBX77V9IklDiS6NIIU5MVZetBOYaO6du+bOiLB+kThGt7VietKiJRSPBnBZ3y5U37b62CujpZF46rUJK6eUn6dIrcoS1vbxbkr/I903qFUp+zlNMDlMrjdrGetO/+7KL9wx++aD94vWindyjwI7+uA32RVffIIC+VV7EpmVy7HKhpWRm1T3h+eAJec9pkjjJ/504EcpAeHpy9MP3qatEuL67ykt/l1SVwwB9FeDRBxqFQShcVS8+eyjvaECH0p31tW/DwrsrLBZNM+zIwavJse7g4IJ/aZlKwYHTFzvIcQ5IaeIFtCmkTguPDabNueDvFq1huJcBU/GBwV2mUZzT4VHrLoTUoWxqIh+1YcrjadKN8DOB8GF/FK4dDcfrdKm/Oq1Dn+iX5hEThVusFHHkvZsBRYxkkiS0eNL0xlE1Ux7nL6xQ7uB7AFM7bxrLfokEVgBFoxVV0pdmG1RVL4wvGQ5rkUyhLvwoe0pSJe0jT3VQy7ox/A93txxX2kFeTehr0Trimp9/kEee4dXRb6bbNdr7tOF3bYZs0FSObvGW209pW+aVY/sXqNvcw3hqQBGV6G1nHDktx/sfO/PZv/7m/Ah/8L6SYHcRO3w+eZvUK4dW3T6PsYDcExqQRJPCQPk3m7DiMWck2dO+NGIJXh1PY6NZs0vnsaXHYeFW2/oeG9idueh08sy0zWLdfvIKnK6Mqd7mSx5U0hO2awTRvclsCCMgQtU1bV3DMXMlEqZyjXKpsHqN4+jyYHzKznxM/b5OJM3xfYPAQ+DDDB5aCNKuF0EP8fSwRwq6ySqMIrYE+VlMcN4owrVCKHvmEReOot6ZeKqi2gzBBPMLBTuyAOzB0hkri0i6kK0W3SKqx7JRvSGBIz6KpWcRLd9ISUMIDD+UOKEvs1M378ITh6mS2v4yiLg5oHnvIVSUqoQyGKqJekaQS6osO+dIQ9FDpjKKJ4uk5xUwU8EeRlZ8A66qUA6fnJl2RtKOiB+YN7FqlLIXSQd5BPKuTDLieqcyb3bh9SWdGujnkmO/5rWu3wm/aZHfRpnurNsP/9NF+e++jw/bk6wft4GujNnnk96sv2v102UZPW5u8Dx4olvtPae+n8MtjaHkEQJC6Bv/ra5TY9V479JOGt8SpE1r/mwva7qwdPt5r73140B5/ZdpGh9Bnct1uxyuUCwb+OX1hRqWAdU8F76jD3Q784Es9KpX2Kcdh6qjiaLhHQzwKYt+Qp1VCb6nnLfWGNYof02jDwA0d5Z185QbvCh5dyVsIST+1aLunH7iihwbPAz95KYtSKZwEWHnUXOGN8FOt8O+hoKmIurW7g2JzP0JTBodcgi4f4/ZN8BW8Ig51qTcWOFEWA0Nltp5u5e6jqKngUgh0gdbKC2B0xSXn+MA//QClJn0D7HwadpcyVL9QZg1T/RBnYBTL0qbg7TPnrgnbDArCH+qY4xrgLx2jXKrMeXZRnHWDc30VS0USepDPp+nu75E3yhx4cUnfuLq5b1c08v3sBB44bi8Xu+0Pf3LW/uBnl+3HpzftdM1EZXTQdolbKEeALR5OJu0r1tADDlpxgdpeLMAkaaedjGftvZPH7RhlVEWq42Q/vLq8ahdYb43wrKOy0zfQPTIUpZJyJKO0l3+UQxArtLBtbR/PS54D4+yCSZQyLUS0jmTUkjY8J615GNvHCI0yKyuYuFX8MkCDpy2WHSjgK7Oc+ApDW4og7ZAfBrxsI03aSdi2GUFCTD7/CPd8u/2gVijLikutgFouxnz4A0svfnnbMuV1x8CbOyfN1HdYqcxLZqQ3X44aOT7x6/gEi8EtwCiXKarj7jNBZXD3OpURxoBfzAB3gNOfv9gQl7qZpp6Cfgv8W6bg9vjA1o+7eOAXGOJ7uvKWezusK5adtpr+xJW/d43xsVuR0sz/D0clymzSYt+mXZnE/QL0DQ/4rfK3YXWr+XmwPR7nO3E937u4OF79sTMffOVr/y4k+c2sREUZcJWnlLhSJkuplFiqNJuOMdBu0wDmSQB/CgFa9OcbxYaqQNm9b2GlnAibigvIArtlZCzFRuUxkY9eBLGbp78YYdrpwS1vufs2IkqQ5wYV9FnhRLnZ2EX5FcIqSLV9WOV6xlPl0cHErXPPaqp0Hh4dZnu9r3LO5wd5ecgXidyC9+yniqcmCrtPaFBP6etVLSpYSxTLUjzdatpY6qJCCSr4a0hx1cABM8IjlvpGCAqzrJ3Z8AhP6dTpzkBnkEYq2fGckdsg0rWvpiavAmFoo1rNqfTkyOqHCnjaDzcoJm2KGdIQFXeeDhwIZ+mr2zAVUpXMnNn0ChIF9+Y8p6u31Q6+FFNb3HXG0o6aFZqEYXnqVqF0ZTIXn0O5Cc8pdkKYCuURmQ7H9+1gdNsOxmsUwHU7nt9jPQO3bvPZXTv+yrgdfkxbP2eknoJXu25tdoMiuW7j9yjsBNwf7bVd7M4xQA/BBrgeXdwfTSjTOx+XbenbLC4WZYJz0aaHdyitR+3Jh/DGY+g3WbQ7FNYdytxTqcTuTmhkwN2Bb22VQjw1B/60oaNhWC8wz7VPKgHwkQr5DkqlKyz2p5wdhl/li+bLQVGt7Gug5aolVt4yVKVORUzwbpm6pevxg6zGAQ+VEOv5VOpIWtQ64nEnDYM1DAX2lCO/8HTw3p9gXSOmPuSLgmc5u6O2pFAV2pAHhikbjhmUaHBXieMZa/8RLlbFdVdFk7q5guYF7PmqkTjwtKwom5YFwXIJu09gW1ef6Tuk7Sv+gS9+xoOL1Co9CWDkrX6gsqMyQltpye+RhxybsY9g+8plJpnWx8mgsgRFX2U9kwBoskbhvp0dozwetper3fb9l1ft93923l4sx+0UDrr2Anpph3UngN4FnvzEFyUnq/m2MU9RnKCkHkDXY+TS88PjKJZTFV2UxfGYaRVpX52+aWenZ9kCVwbaT8XHybP3ktbNERhhynPlCQ9Zd+2KfGcXl+3N2Vm7uL5CyRKzopFplQ1dNm9knP8N5xe/BWMePXrSnj19ipJ7hTydoOBCG8YfbxfICiPlmUsT+SPtU0bl1/TwhAzhpkl7DXFZlcTWxGBoQ9x5OVSe2fr5VwZOTFr54TbKpDsEnq30LHD4I1UmFw3gGJExrCoaswGFsc4kLffwK790wkE20Rdng6NIbwHoaUPb/xrGfhTY+e+T3xbdyjzAS7lbsHWbOvXs+d7JH9+QZRt2wXKiYZj1fGgP6fSQ5u183VTcFj4hdKVNeHxlKkmF6C6/dU3QECM1BtcQ8QB/8Oc/xjJ49LIrxdu0M64mOfLnACuuMj3vthl61h8f8+f//O/8SQbu/00ElgqknYbOjXcgaA1SJX4fiBxCGwQNtxstRN4QOqmjTL1LbL3dalzdCzyMQYZXmZbVw4RdDNoTJb/eMK7CogRFBqVEYgZ8Y8HFbWuVZ+vqGbWNcokAdxbvVq7PjbK5coWTGWtWniqfzB6hhWD2HKcKlkqkb6qXUuk2OwrmfJ631D3fmc+n8VQxLcFZtLKWwhePKFIE5JoZnlEmqY8rlnUn2CBs7bi6gVNhRQOjNIb0GbL0KFcRMp28IvLvgYYPAkBTgyU0NZowKJqBw/YILUFOpdlysj0P3yQ/8cKzFOOSl4Fqh5HWIduXHDxSoKCX13K5uysV0FflSOXaF4HWUe7XIYIv4LjtnVVLoLg66ba47iiYWgoeowRNsCN4dop/Dnlm4KJSeYhWdEjC+RiFeP+mjfcW7eRop733bNIeP/GTdqu2M7ppU5TH6VfI9Bic9pftbm/ddubU7TGK1XPqfsBQeghAFMHm1vWUmo6pK4XY/ruLSfvxP3rdluc3jazodKhPu5T1fNKefPWgHTxF6Zgzsdm/ajtTlARg7R0AA1g7I2gknWwCcM/WdxTLajsba3eP/iQ996n/iPZxmxo/qhlPGCVvldvO8pirNWas/p1BDM1rfYtiiRZVkxcEfheS+L0Ox29F5+1nAlC/aqWY+DHt60tV3t04m/rCkmdiwV/eKATLyp+EF3+CE9hlixC/fLu8udtSLH1xx21GB+eh7ljZyJwqLub1aR9Q0YziKnyVA7dTUxaW8F6u2+vabN0TdjesZtqfggf5ovBSz0rneU/wwd4CwjgVTeuSvkWddef8Nukz0ZROwLdqwZinSrYv7thP6v7YOgM5nvopzUm7HU3banzYlqOj9oo51o9Ob9r3Xy/aT8/v2mJ0TPi8rcQFoO7F+ClElRs6HO2jMukqZdZopYxsAhuO2iNgPpketUdTJrmUcYc8sek9r60i+LMXL9vl5SUKklBpW8+Bep5yRB+mfjmuBHz7axRLn9YTxd2KRam8vGivzk7buXDss9Qx7Yq1vTTW1Ta0t/urFS8tdE4iS99pT588aY8fP2mvX7/Ky5SeeVfh85JxSgZ36A7c/AZcCOFX0DSGd1Ml0LS2j+00KI+uUFo/7VvupAvqyZxn7ACdp7dqOBl2N8lL0HOHcOLESThkJY91DO9atw2g4X/qP5jBabrwVXz1v5vUNfA7vTTlt/8G/B9pKrI445+YEGN8wX0XaOWvn38VVqbqVyaudxEa2k2jvKeE8gtKPsbZs4SWg+l5fMbNX7V35y1p+5BOU87uf/eJIaPNuZ1HkzIGdxwFWAQf3IMZqLAxlZffkCaPh+Tl3s6AsY/+sTIffvjR/xrh9223KlWYSgGruCiVCVPFq0DjIyhCyGKbchdlVU6qYUyPEmb6oXekQZKsWD6NUxJoKPOhsRJmlBHYFJm4JBxMuQ3POax0VNPQ23WJi8ZkSdrhV7qcz+IZRY5/feUkAgKb1UokpwJ37QDhYfWucKqMKmw8T4jtilDejAaeSpNb6l3pPDhEoTg8bEdHR3mqZI7cfiKNwm5DN3Bymw+NAr+DMjgiUJWAWbkx3nSD8EytrD82M/PUjN9A1x2Rse4BT/qk7XQyeHgCN4KbePMaWrN70g+pUFGqnfznH3SJYkk6aeVLVeJiEhPgTD6icctDxUti7bZhFJ7QWWFjyoHXAoB2AXcVSu+etGO6gubb1TlPiZ+hG4UHS9ZcTE4ZXr3t6qTXEpn2AGVyvouSiT0AyNRvMu/eoBSsGDCX7emzcXvfrenntNVs3e6nqzZ+CiwUyJ1DBs7Rqt17JdAB9TlBiUIB3ZkjDt053QdXv5hjM9lkEwf71pYvb9sP/sFpa1fgS31Ge6s2AvYchXLyiHY6hKfG63Z9j2I5B1fg7quojoHrizuesQwLQPsRtBc+dZSOu1TUlUpX0xz0XELcHdNOKHleVZTzASqXJN5BM8ol97pDauLQmAx3wqIih66Aey8TF+M9M+j2rcql51RVxbyyybfrVS88v+dl3pPxXjuY+pKKbz6DP+E2Zw221bZOJLQygfKDFk0aimoLtNolMPtb4V41JD5RVLD2QSd9OfpBBvHNERDCVS6jIIbHS71SCcwKJbjkW+Q8Pbt5j01/QgFUcVSZ9AkD0naeD93PWU+t50XXIBglNFa4KsjCsRxb1zqqrDAxsu8C1zpaJxwP9QeWq6TiZd92m3lNngUNe7kzaaf34/bFdWs/eLNsP728ay+Xe+38btRu9mbthvxRbqmvdnXrm9Qqlql19FuaPX2C2sHP++1of94eT47b8eiwTe5gzhX0vXbL+6q9RHH7/MWX7RXKoMeDbARXKFUoPTuu3IhSySTPJQSPIWRVGHwzMaFO5ju9QKk8Ram8Uqk0bSoX+ttm4S/qXDIWY5sQlvC3TCJCQ+MuL6/Co8pFjxVZ1g38UQqiSrvliLayCGO7C8XHIKuqCOKBE4URd2+nrB7jz8o68ZGV4O3EuRQ484q7IMAXKx1u+blSmZdFUShX0Kcr3n2ssW39pXxomGFPQA9IxRQNEhi/bn8pNvXBJyLCNhwjTyWbaQgPnZP/IX3yGD6kSRx/Kvt1NET/Vnj9G4zxPo3T4bOiU3YsXC+cwfQyUx/rnnyJ2dgK8b9tD6QhScl/MNj4C5EH3Ov5wC/C9/8DNknHn/WLG9qZvrIIo6xxujTVxkN6zLY7Brc7E71UHQOLxR2Dv/LZx42sBKGniWx4eSehmCFJT2pf/WNj/tl/9nc+QJT/eyhKjN+1EtfbFDpj8MAYUbT4qaNkSzwpSvjrC+3MUH8x2cYjNmmQZTJxFBobxwEnqWBYBwZbMcz7wMBhFh1E9eZKIw0+/4cBldyBZl5YECS1OYuRhAN+Qwsr9DPQainb4Cg4rvjw8O3rEqqFrybCwnoENgKHUc6Zqwe4ncWrcLrC2Vc765OLFZYtdwRTHTGgk1Kuqxyea8rXNRhwnK17H+dsrvJ5vLEzFdCDw6x+5izncHVItjdTq6CVf9Qk9XX88alfvHepo2VGKbU+VFLxnHawwqZBAFdPqrhBF4iv/wwralRkxaNsMEApsK2fda040hgf5FBMLJZf7sHEGq9VobYNs6LjChx5o8imjbCU6GpYyobvcj+gyiX1UH9SB7PpHGTdcB355vfdss2IdMtcBXOKkpV7KduyjVEmd+69PXHZTlDmTp7stsfv77eDp6Q/vMkq4v5j3E/A7/i23aMM3o1pNxTLuxk0PqTdjhi0/VKOhycpQz6TFuFfmuUeLejm9bqd/XTRdpY7bYbiOTu4aeNDFIIjBu0j+hn5r+8W7eJ2EaVy/Bj6z8i3u2x3+6SbQAslkdvX1KHaD7qoZKpIDryabXLCdifQiDy7Y+JVeFUwIaa0lQ/SNW08CWxG+NgVZq+HuVnZP1GsKEreVoi7zYvuyPPhjKrWs6x+rtBvZE/ydjO0AgeCeKqQ1jlDr5TyLk7PZaavA8/jDDKng7ly5Prmri14ujbl2VxXT90Kr1V505SSeUv/Bq3gKzvprriyvnCjQpTrboDj60wrwlVab8yfGgEbGuYFIRS+O5VM+NYXkVRA69xnhUcxjZJJWsKjfGI9Fyp1QI4SjCrF0jSu/+V8qkqQ5xCBLZffmByY+/TfnemsXXlNU5u01yiQn13dt+++WrafnK/a6a1XMKFQEi+cnN/DRsbBX67mOzELS0hvbG5OyGrxfpvuT9qT4yft8dF7sOC83XoLGPX3zfPTizftZy++aC/OzuAv2pU8nlntZ1d3fPOfn21gmTbm2JcVibd+HklQPvuyzwsUVFcs8xa4bWT9pIftECufSZ+ike1umHGRN1qzGIjL7XivOypD+9CG+c78yp2KAKsxI7nML0XIbnKjjUsZFV8Ko3KuZF2UTOUI1nTxR66bVgVUd0H0l4laQMlbtUPlKqWXn/tFHcc6eS4TBxPq7vhBv6p1MC04Wyb08RlrCjpY6BFIwS/+IV/S8U+ey4qwqfRjjUsZWuKiROJ7MPq1g9KftIZGEAeXDkXaJb/tZhEdnm7TDTYr9lum2lT6R7BUYOCR3rz4QlV3K/TUP9KThl/pERXW84cGw7Pg60tqAgtuJe2OSpfjZR1UTBLVEyCWKMzkeLcelmVBxg/ZpFfqkZz+Ny65jX54VrYBvwoKvsnb8S9j3/1jY569997/ks78lzzPJjFUnHqDxpImJJJQxktCJTvuHl7phwwaI4aHAt2s1XlkwmqgJE0DD4yf/Oaphgx0wqqUnzfJr0li4EVg0Nl5ygTdWLb/DKn6JThpEmfMMKMSRlLSwcSxlGCSkG6jWMcSpOABWM5tGqebgTNvbPP0cLtCae0qp0LpppTOfF4RtyudCwVottzdBq5VTsuPQHTQQoF09j6dztt07rb6vB2iaB6icB4eHdUW+/BykXZG2pyFUnhYjwiRorG0Dt3xWR+tyrVCWPrpNm3KDg6mHHCJlR6Vz1YxOmmgw3Q6Du2tg3WrGXxhkLRY89d2aDVAjxszmAs/ZwPBIdiSNoMBuImLulO/9Hw2chDdrRcVDBcOyotDvmcqJwznrkhOcjflfZvtuXq5wr8g/gp9awFdV21+0tr7H83b4w/22+zpbds/XqE03qD4ofg8RRd4Duwn4PKIAg4owy1vlb0pOpsri8BMfRR2qU2oVnSGnvcoTTfXpXiO5uDz6LaNUFj3HgP3EYrPaA02q3Y7v2uHXxm18TMUlEPIOwXmhDQTagb+rprIczuuUhLkKmaaDKJEmFL+DkpkFFGVTpVMt+Wzc1n4QV7aCreE1C/KDNr5GpLBAPXLPPKwapjbrCqV9XY9CqUXxaNgHoxRxA8m7Wjm+WKUS3CZoMB7ObirxZUHXBi4Ux79SpUuK0MgHcWSMp04uAK4BH/vyqwVS1FyLU68zU8a2vzWLxfZp+xnWmhhvfvksSZ4KpVYlFbPvvl1IRUfFc016X1/2jeYl4RH6Yy/2xYF1BO/cGDzwvGlYaTxpaIomiqh9Ksomj7BvZTOCvftd1cXhSUMV0nXxF2vb9vCOkLf5d6kXaDxn6E4qlR+udzNxeefX9+3N2u/PgTnevE5mlpWaFEka8uQ9pKW0pH/bn87iXLe4BlYjyUcIgO+/tEn7S//C3+1/fpf+Ivtva98hII/hh7r9sEnH7TPXn/evvfTH7c3V35K1Alq3XCh0rizC6PQ76WzNPRcr2//q3Q6ifUWDfuiqJyfn7fXZ2/y6cbIPNpIzOT7yBb7OG5lcDe9HbdNpXswGU8whisvlZHZ+Yg0CHQj+ZOXBz8gU9pWWRphlLyqsSCTVPkvyqT+embVEghZVRc2AKs+cBggfafANogcR6H0hatMbCgDNk2+YEAeAOYRM1S1FlV+3qSslGfSyqS/YMUz5Oth1RfKP4AvJ8+tsF9ghF+UxZAo4/TGy69nFA7laBIeVxmxcXHAsA3uQ7ma8g95B4AP7V3PgMcOsflfpqcveB3udhmFT/H/W0aY/h4Ab+XzWX5N6h1nAvNIFsO2wg3r6TqWHUaHXVV7O6zc/Esc+Ka8Ct829t8/FuZP/+k//YgZ479Hx55mKzKmk7TIp69sESxz6A3jPBjTPhC5nj1vGbux6epn587bmoRtyqAzRnHDUzPhbqqh3m2s8ldj10wUYYJAMTwKZjplCZOcFTQTiU2vLmk97BI+q3xS8KfbRKAT02dW9b+nldUrLMZ8OJOOp4JXgemA6UqeArO2zlEm3T6PUun3db2GZ0G4CqiKGYLVy6R51nVDA07Y1INBzgEhb3Eq/F3pZLCoa5GO8jUiVz3z8lAGEVc5fXmItOSrbSCFas3idQm8qDPQWLqVr9IkT6WJoDGJfh0YXx6ps5Je9YRiSbh03aSLWw/U0Z/yeUKbyag+c+lLVArr3EeorRT537fB3W71m9zoUNkKp6Uz0OZOwp01yqZnKm/bHMVyhtIzHzeenqVclEWhRC9vx0/326P3x+2RSuUzBurH67Z7vG472L1j0HxKmc+gEHb3MRgcQqsppY1xA3N/AuKUZ2troEjqprGuCaEuuwzeozkTg0c72Vrff7rXRs/GwGQQnzFQoUTOnu+3AxTLvaeWQ1YU150p9aKevvHtZqNn/fI1HpVFCZEmg/PkYVcFwWcHZbSNwYE0O1m5xE3+cKsDIjwotzoeejRiF8bcpZNRM5SQSbtFEfYoTPMCd1d40V68QN4rksbQU6XyyfGsPT6c5stBU+In4KQCr4JZd4W6cglM647fAUk+sJ1sc28J8Hygq2xuTS/W8Au8l3OP9pdQb+CPgeeqL8F1RKVvEZC0wJHfVCozkbOPqWTa50jTn25bqqj1y9fLomxil9BA2+OicAJDvBYqoeaj/CiM0NqVRCiYVU6vV8oKJgqk93DeUAeV5BVP3TeEeb+n1zl5b+cFDXN2j73bby9XO+2F933e7Laz2712jeLppfNeZk+RlGE9+S/9ulJJ/UPLtMkOk6ZdaG877LcjJpVPnz5rH//mn2xPPv06dGjt+9/5XvsH/+i/RMG9aT/+4rP2xZvXOWrgWW9lhvTPy3/Uaa1SCR2ksW+EK1t8A185486K7eGqsFcTXeR8prsSIEIbacLruEse2H4+H4z1iBwYwn2mfQe7bdbKSeBb/8jy4ReZABHCv9BIk9KEue1PWuW9cmvIl3KUdw9lJjzWepQiIaVLqawdlKxSolyGxzIGWEClDVaW7Z9PDfkCh3/l+ieYZBnykb9ADP4ANbjKEF9AJ7b7xXtTLsbyxGnb1LQOY8N28xZagShQ/xIVvLfgvpNhU6b4aOIfMvd23oRvmUwK3gob6Icxn0Z/txuTuI6DzwE+P+lg2m3a9Lzbz8CvBGUTMViMlHNcMt2ASo/6OXiaXu52mKa8BWA7blO//P9jYH7913/rfwqH/q+khR25WqiqX7QogkgRiWOHU2BXQ9m0g6nEIaad1QuuIxiNSgxNJ3OTzjy906vK2mEdJIRmH68VUyJIaNp+j1xvTM2moQwDrrPpnKNBKOacJULa3ArErIKJl/mEja0Lw4vRHViFmjc/EVw1ay3MS+3SD20sG+ujTDn8r812Mw6Fiibh+SfePBVM0lg3/1IX/mqVyMF465xlpIFC3rfPS2kTf7e1ojxvzb4Fo9+vR1jPEG+gj23gFv0a6wsw9XUcX4pxBdUVEQcwV32IU3iS3rr7wwMEaaTctV3F0nZ8CNevwpKrTBiMfPHGL3jkShxA9DT+T1qhJwx4giHvIcqvysjl9WXqTnTiKRWa2j48wcsv6MxGe+1kNmqHKo3Qa8LA40ql27UT76DEfcRAfLiHcjnZbQczt2a9PfEC+ly36fS+zU/Gbfp43PYfQbtDGOcIZUel8gA7vW27KHV3h8QRv3sCHwEjyrDbseCgQreDsup13qKp6iRXp5bwgLjveE/QatrWp4/a7atZuz1dtnsmEPKe39++2/ec2zUK1V2bP6YeKLI7OXOJ8gfhbD756d62W9J26LCu0BqWToOWc+f29aJwggyt7ra0dPmZdOqIZwyQL1C4XpH+jHwLeGmNZnw1avcXe+2W53rlJx1n7c3Zup1eLtvCwuAn76QEEJBuoeFOm03G7ehghtu+XSuF8vrtnRvZpZysyHrrVi4IeRfmUsUx4W5L72SF3vNWniv2cvWfnV61V2uUL1rRN8RrxZAWVaGQz+FxVx8tp8SHCpA0wiOL4I+SiSdywzYY5ITupLHt9ANg8AZuZINphjC36xFLNmjgGheeT3qoyjMv5CBj5r5lDX5u/Xersm7dLDmX+bt8CxwQK/huuzOJgsPa2eKmXUgT2krl05Vb8bdPyO9RmulLfo1r1wkMfFJv5tdqpddrzSljCg72Hy/lH41nbe/5x+39T3+znX9x1v6Lv/W77b/4u3+7vff8CIXY3ZElT/kP3p/5dSVoC01UmBEFlKNCucukCVnijAI69i/20BPaLbzoJx/dUr9cXodHPIMamgNLWYQLW6bLaJ/aByVA2eF2vAprpTdM+ePzYWVQuo4o2XaDo8mf9rEDhBmSMW0TRXOAZXrbN5fCBy/azrZifPDZlUvzJK8W1C1Rut9CaxXK1U3tLLliWQsLlqF1PKi8gB4Cy/S6Wpfiy6JBN8Y9GMsuhbHCh7jNQzqB65CmxsUK67xLEOHwivSS9wgvY1rrRH8S3kCbCizejjFOWhqPtcwkl5/1p8zi6W56Gb0uWTEe4ItHb9PtthWTbgI39XjIY92IqfFvCNeYzvjUhHapMONtQ3rKwFP58ljH5x34mg0OCaq6Earn4ZF8lXY77y8y4rltqt7VPlVW4aHpfs0/GeqviPnkk0+m4/Hse1DgA/3FnEVUrfTQb+fYkAa/50tioFJcMoX5DOCvhHAxX6Licvj1UYyXbQrSCPsGrTDlwswySt0pOZQBwF2Uj8rTGcLihsY3zB/MJrwNwyFE9NfFynZOkgLScjXppCiXGpXgIM6fq6RZ1wF+BIcxJDMs/NzLM6NGv+lIk1Ug3IZ1Y9kPppiOvxiTlb9ol9KGTiocw9NxtKT1fKGDW5RK6xTYpI3grLdSDVNpz5Um+qFBrVCS1IIVkFjPebotWW6UTxVNBrJ6672uYFJJjLCX/uCu9QeVAquvRrkaK35+W1haXKFYKnrFP2UmD5jiLhrmLzRDG0FZmTMI77frxRV0H2BXimpX0uXlHPjT8e5otteOUCwP9sZtTHvmu+GuVt5etZPRfXvMgH68d590j05UeD1sdtru9y7b42fzNj6ELofgcIL1miAUy4Zi2Q59aYdJDDDuD8FApdLXyMMy4oIbfO52oYnfE3c2Ex4ua1WrnUy/T60fU78P2+7qSbu/Jg0Kolcz7Y147nwJ/V+S7rrtHVDHGUqqLwgJO9SjzSzTAco2oL32VFrDoBSwJhzF8n5VfKIe6xZ58QVli4OH+86B9aWKJenfWBwwVgy41yMUzb22RrlcLUZtuZy26yvabsFAShvkLK4vnlBHwKGgj9sh7WtN5aHQgYcrhKsb+YP6g1vOQoLMLQrBLQhl9W+5blfXnidV0byJcuDxDS8F/8mry/bFYt3O/HKPK6a06c3OGBqPqIwram6RWxnqYp/gkUFeQmN6/xEDV+nwRY5o+sBufPFRcXBg+R8YkQfxUhknDGli5Vf1a6McMFLtuJUXu83PJPrCUt6YD83NaDr6BP0z5x6d7KmgW076KG4miTd3u+3N1aKdo4X7Ocs1dFHhcxAXT7izZLGDlYqlqihMtYvW6bfFPV88Bd6UvEco6M+ePGESNWlfvjpt/9k/+j4w50y4Jm3nmknCxWtkAYShmspiuevePXTkBfMObNHOKfR45G0V9Ck/D0V5tq13VvriofL8jnZ+/QrF8ssv2tVqAb+5/a+slH4DTX1KpFDrwaQNEl48GgUPa7imlAssZXqcwXYTWlcsddusIbMYywgxcp5WJ2GmwUkJbWTetE0psSlTeeizABXk/MOLlT5LJkqLfs0Z8skVS03wxz4UrT9/Q/2UAbajK+XhvPBu56PEDf4y8hh5cBm+GX+N6fiRto8FROM3X9VQt3k3spyf6U3LP1k2Vv7qZfY4WdqnRuykoD7TCz5l4jS9fJngwOj4l1sQ+u1zUcxAspelSX5sqjOUt216WD3AgoSbOgzGMSpHQlK2Ida/aFdWWQTmA57b5W8MQUWRMtbYEHNUav4P7RffFgxhv1sneWjbGNYVy+CC6fy9DfPtXL+i5tHT5/9D6vqv67bx3mLsgY5hGJ6dQN2dBJ3WRTfMEDDAeCsBRLct7OS0Xw/lX6WRaaMIVgH8s+lLYBhnqncZRn+sv+Fp3oDACs8x0Hqp/GT2NfyyYokQE2QEvj+FEJpbf+taJo+y1i3wTKmAK1yqPF3SRKEYxSjGROVKPQdP3OJaQBJmnH5/5cMKV4f1sV2EzdOD9QqSnB1DmOQaE0bUnDHD5ju82WL3BaJF7sT0JaL67vewpWMHtANTJ98K9ZD+7OAgXx/y/KYXwOcS+IMjnkc5y+k2u18o8rOXUz/vp+KOhiDO2XYEBy+XHu9Pis7B29qEYmVtXxtfOmIV8m6d5lvGDFIKhghInra7Cr/ppIH+oouDLUrdLsLecqz32vpdttvVeb75/QiF8njKwDtZt5NHo3Z4soMyuW4jrG9k7x4gpGa+pAOsQ5A8ZiA7pNwjyjkEJ/LuDNf+3I+gO0qrvSCKJQy6o3+nlOmcS8yr4SjVbc7zEP2E5/0j8n0IjX+DAfgbbXf8Ccrjx5SJojk7xlLWdMkT652V+yi//cxm6lncYBnqPuFLieDMQumkRclwaz74ZvtcnPcJI9IDj4OgqwkALQCP7fqmOTTyeiJfoLpewCMoINQydN7bV3lxhRJFfXzfRuO7rPIeHaHMY/d2rmj7ZRuNUHZI4+bx3Z3X2aAKawnZhTaurKsE7aIY3dE+9/DHPmXuoxzNUGyOD6dRVD0K4v2M8rFtab+jWbHuZuw0v0yjHg1qGRYUF+EJbPV/FQXq7Gr9sLrvtTiu9OessX2ZdNa/+pP/HERVgEtHD/8q//xRkP1LhaCs8Shg4kAeKSlebqP7hS/PbLoq67VJfrHIS8xdeV2s76MoX668BP2uXRsOnLIo2Crf4Kfy7J2bKqO5YN0+ZVnytgjyF9kA2spoZaFf85nS16bU85C+e0i/dHXuenHTvveTn7RTFMwJ/g+ePWvPnz1pb05fgCP8TZ42moALcgK83f53xVG67U+QA7lyqHZHUqD8otxTVlh3cUeenF9eMJlwKzxdMG1h+5SRvhr7Sbn7M7yIO+0BTP1Z2VO+4dZuDFmsN9jh1A5G5T8eMfI3uAa4KozSMDti8oi0M2ygbcKtc2AP+YTBP5olclWlMiuVTqwdN4iPUtUtJvjyy+TFttoKqx/GtIRZxpaXJyXj0cpTFYfb/JWg4tMMuklQwYPf/OXmf5WlK3HlDxzh4YdilSBBvcQyBSGUILrw7vEbOBjjOx/0clKWnTIZKpdh3WzqA6Tt8G56vHHCtl/aLt30uMEXW15p1cPrGbx8bpXzc27/hqCU7TP/MYl7qNcfZao+ZTr+HU9txT/4NdtuxfavtPmd3/md/Tdvzv+PSLEnReFOJGMltz9cA7GKXCarxk2yoTEfjAQcnv6XoLryRz5ZfJBZmjQCf0kXpsVLxx5yDyKl4iuhf/xMPwDpZfjTCLMEVWLJxVAAkC5YinFrhmNZZkvYwKhVb929hiVU6nwOgosKlNvVCoVYdTZNBjyNuPEnhKLplgAqsBhxw2w6iCEFqS/564k/1tS40gFLoPftmcDGZitbYaiydetb6K5A1lnOLig9v+l9nHmTXWXTNOYb8BNglD7o5dbRZDx+eFt9dtAO5yqZpWh6jtM31aeTebbBjfeyePNV5RzUpTn0km64t4W8lJOmrla68gMCGUyldx8g5ACvvrHWZUt58S1kVwZVmqg0youfY7xpj+ej9vRw3A4nKDLeGfl4vx08RslBqdxBkbubM1BMdcNnKHd3Xi2EcqlS6fnG3CHphZeeV3Tlcs+BpXgykx7Uijpb6dNWsa4zYlEWd56T5in2EWHvE49CufNbJPsWCs6nwPoQZZA0bjHvuZX4GvsGyyDtm+oqqxIOnnArPW4HUp7h9xCgnrVCSTpf6Mlb4IS7nOs+qROlIV2IhDKX/qVyOlxjtDfybF29we/K1L7nN6UrivT+/po2u2n7YxRMvwSEgj49uM/Z1NauUDZWUSp3oc0OT2fqe5Sh3VdppUy3gr1Q/R6l068ngQ3Knv2IiQTPQ1/+od1XKLbZagRf66iS03a9/geL0lUXmFsfeUcchVTsFcu/4v8EA8N6lvJQ6e2v8hx8pNKkwoli5q0PoRPWK4R87qAMexxGipdF0QB2PkrAM2/OYlVExbkmd2V9s97tbBVQLV4UNxQxFTiUSq9Q8szmNRF+j30B+3gxff+4QfoFZcvr/sRXhdmL1zvOKnmGexRBxdGzlT69FsoB/pIJwss3p1F40+xOLKjF6dVpu0B593vvu0wMr2gPOVil0gvhnVyGNoFP6fJ16is9oSDwo7xTdyciFyqW60Gx9F+Mz+62MbSVv1th+tRkspwyHpTL7XT+qAEQO1zjlMwF14f4aWRz05XCKB0rXymWKuzaqp+TVekMsIIuPvwJypVSP5OZ1UqeUSrFc4C/SWvBwdF8hYRRCTZsQMw83V0J6hEvNmlNAxUf8pkIzJJQN49ylVOHBk9ohTNB+JOG58NYI3am6VSr/4EzpPdfr1vtAmB9StStevRf4gdXr1pokGz8S5lDeM9PeMegmw1dMIkfbDdv5U24vVG7nXZbEe1P612upOvhPCIT9W6KxmNigweYW2gNZTw8t3HeNj1vAS4e73neNb/yiiWjxb9Ml/4fywZFDq0NVyE9NP8haGiKDbnyb5tli6jSUhd9OX47cORmBByd1C0OlABn3hqTRaAkXTj5LQHz8w00CAuBUqwl1z+NTPHQoXqE+O375qTCUyHqoKMFrgJIwa07NRd/cKn6YhUqDAa1cjDAzKNgm6/j59ND7xnQhvBuuxmy5VnwO67SITH4XTVR0BBu1p5dGuLeKK/mD3xXX8yHDRDy4la46I/CmVVOVyprlTNKZb4ecTPcx8nTVU7fxFzqRuFU4SCd2+SFYyET4eyLQ64y5o11lU4vgj+oVc0DlMuZLwq5rVZvrPcXh0YMbL6Jmku3yR9YWNvG86Ea6+OF025j1ZlR70uk7airndIXdtyCnI2HuxOhd3Qq6n2CkvX8aNaeHqDkjl1lvGozFKLJMcrOwU27Gy/a7YghVaXSxUUXFlE00QnzOcadAxSOXHQOHnlJpvqDVZfqUWLDKSqVhstdxsxJ8h64fszzq/ifEPeM6E+x3yTsE9J9hbDHWL9ssqLt3Jf+GeBfEOZKZa1W0qL8SqGusi1Toz9YbJzpMwyafRUzrJFmIk/6FIHyYxRKgqNU8owyCt/su+1I+5JnMkWpgTY0D4oGtYJ+e5ObNnJlFQVz7EtGKJb3OyjErqzuurpIHNY38lUyd4G3t6dSKUqU5VlNFEsnSuLA2E44ZfCce/cl/XINz9nn/D61fXHseb4olG6zSl+Qs8q2P9anAelXFPHQX4Z+S2wM7sgC+wR/6Ysg1hVKrf68CBeFU7eyoa90Eg9e0i9ywfwiYjkFnnKLG+reWxRFFUwCfQlGpdP7DksB9QUgVzJrhfOayd3yxjj7ZqphrwVX3CiFwrYfRFaBQ15YAR8nWtVn9nOTgs+s7Ap/fYtCtM69oLvQUUrMDmbt42982r7+67/eXp5dtBenF3kpSeXJLXmVeOtfd+jKPNYOIwK4ciE69c7nb5mM+kEJ5YefLPULYVG2iTd1TDJrNiFpE2HEBm6FDa63ZGDJS+htPFY/rZB03WbskLfi3crHT96IculkFjhdycy1bravbsMCl3xa2xhgvg3vPaELaKNSWVc9pVWSMunIZ5n1M5etLwyjhGO0OMqN9Qv/JrHxZTeoY330Xa6A4F/RQYuXBAVb/h7yDvbBdJgV2vErY02xxpHfn+nLaizEBzB4vg138A/4FOTyVzr8HQwmdTft4C6D7y24epKivEldz+Q0epMXb4+OMbzjUs+uWKZsbWKGf6arpEOgxnxG+ZQ25MhfJQgOmI5BlTWYbfdgCpZwCodts523x/3KK5aPHh3/+3Sbr9oUaQ5pABfn51OOxkiP0KS8IVYR045fVkbps8n+aTH9njFy8GnZNnSbrQaIMMTQIOlUApT3/Zk8cUPD6wkSlq6YqfzFSBVFIv+VIqW078jS8W3y+t6xAwbCBsGc7/YS5ndzpyg8CqAVg6CDnytvFhkQwLJ6FtJXOH0+uMXBgcA6W1eFWg1IEXAKMcpToOm2Pp1+Knwa61OFpfahR71AUyGazEAHv6sGyUq20JGyihYFQ/p2v/EWlhjj8fYy8nlOhGfONLlqiWKZr0owYCxRLvsVSF4rUlci1d2c2V53a90zmK40ANaBeDRCwZxM28iXCIat9YPDIxTNo6xqztBKptOD+q468fk6EXbspw8nfoVoAq1U/B0EgLE/ycBmu2UQhXYjrErmAelPGDQPUGAPaK9D0pygnD6bT1EqJ+14tp/vfbcdlJbxsu2jVO4fMbGZuVIJwiiObQ59vELoCBqqWB6jTPh5nrxZ7Uqc+VX05OtqpWxTx/pXdI1BS93Z+Qohv4b7Q7rDEc9Dwp5in5PA+4qy3Ic5x35Je3xBY/yUPF+QRkVTBcyy1BAH8UO/scVw8JCTh/5Qf/XPtIYlXdm6ENk3yuF5FPRajaNOKIxRKtXsfGN8Ai8MSuk+iqOrk7u+r4PdRcH2iqQRCqcfn96HbhPodbe7BC64UoS8JxX0t6xewn/2cRTNTCKZvNgH99D87fue9fNFFL/h7sXqTgza3Qr3LoomPDMetSmKJS2SCU19ZIA2gE/3hAM0QPOkDqCf6ndrPVJ/EmDr6MtDn1XMmLJSUG+SS5eaKA0TQn61KlgT0B5XPAl/UGn7dyao8CGZsNIfWtvPgJm+is0kDhpkm50SPbfqSzIqoU7o+vEVcesTvvVKBQ6Lcpg3kAPHNPABbvGrXRdXby3Tt+pR9OizC/qwZyZv71ESlWnQ94MPP2j/3F/+59t/4y//TvuD7/yw/f4ffD+XmssDXmGWDzdEqXQiA/6RZ1CIiuzR5w6PjnNjg0clzlBMnXBOZjPqMWwX39KfoEGXLaH/8Ay8hCcgRtobllgZCKP8MFOX9ZFZAxj7g+PEkLPspqyCWzKQduHndVb58cxKJZmt24gJTI4ZkCU3FpDPYannl9ZegH7tkRrGAdsqMtg2qEThL92bME0Gh0SDg/Ut9IZMWOvYnxhlN/5a+ZbWhAkDmKYS56zM6x5+lR8LfZJet4wGJGGIf9AA36Kt7soTniRtJqDJo8EvwsNTZ3BKmMkC4W1TyS1x437XvylbY7mDs5t0vyQeTBKIXz0f7ENO218j7DKVpvB+sOaxH20MQT1c4sSp7x0adB4UvDQYMiZsYwb/BoPk6+U++IUR+T2Eb9pm8GsMk/d+Zc0n3/zmX4Hg/7NNe2Gq/gMRQpDeKTQyXh5D41Qz9I5lpPlrxljW1cp0NlmKwdgzV35t5v33nrfjk6PAd7WshCT5hZOGUUSU30ZRaBTTVFnFvm//14Q5hgqJSxpbQUneQBOgQoEBS78CJsIGvBQWbu04iMxzPc+weuI2MEJafwYalVOFGDgGPgPHGoGeVRMFEYNDBgKelquRJqVYKuQclIAjrI3bOAe4SlN4gjfWvJstjVTQKgx+f0N4WUurdulhmuCLlSidyX1IA2mdtNAkii7hlldClSf1yt2Arlg4cGVbfdmuvB4JBVN3XZnEIIMSYZhbZa6IulJzK0iEvKtQE1cvc/G79rDNj/z60MmgfLqlPmOwQ8GU3iMVTmg+rhUV8c+2PGGmOwKGb8L2t2G9w+8JYU+EORszWUBvQnHaQ7n0U4mj4/s2fUx7n6DcoPPtoVTuHUBft7+PSONLPEfwofdURqlkwFSpk7/Dk/UspbK7JaL0VGi7/PmM9voaT5RIBvwSMqRzdTP2GuvLOj+GzD/miVJ5/xPyvgCE2+CqBaYXpg/5VH88Q3B/9v4gHvbTh/5R+Izoki65qiGOm/ctumLpaqVnL3Nl0oSwGXYC/++j/Lgdj8K9JsstCufeHGXvEOV+OkKZRCF0S/yAtOKKgrqP4uJF7cZ5nc3trhMzaLdPH4N2N7cqHlfUnPQo6ftuvwtHKx3dwXBNknxT2tkVaC9dz2SU2JwLhf+0I9J6P+kePAUzkhVVTWULCLJ2rG7TkJlaRYbUuVSe8r7kYcDNQx6H5/PyHm4YvhRZeRYbuWMfH/pOzm6iaHUZ4Gp7VliRD06IXIX3kvGs1E/91jXxWNOLnP2obr5wALyvSZl9bMDDFcGU7YtzHlPJ8QTDPBfthG/4Vj55ACN1RDnHWlQqswIKPcJBO2PaxauEwB/ZBrWzivmP/+C77fT8so3BcX5UkzoVZGWQfavgkj9stJOJ33vvfZArjFQyPautDHj0xEtY6+1+J5tRWswxyMRiw5I1yrMKf1CKKrzCFJFmefCbKAzOQ1k2uDHmK1vpA4sfOdNWkRFYZW0s9Y+MjayljgmXMzAUY31Df3jGl0ddWKiVSpXKkn3+HhQteWfrB6A8iS486QsE6u85fEaxS9pKX+nqGXoFId3UAVnJ/+R5sIWnadJGOn3wLBlvfzegbJIQnnjz6AC2SKSowXR6asza3fH8ApN4aDh46jmYPtZoNjC3wjT1rf2KDybBa/CbJXSqNHj8V+F5Vty2rTpWunr2PAOcbgan46ae7XxlTDDAjXcr75Yxj2kiSwbbw7eNwdvxmp4m4XH9ihoUy/8b1f2XtrX8TowNoSQQP5nbNklwomrArMF2yO9ZIR4qa245qERKVxvTFwQcRDxf5UrV4cE8gsBVsavLZbaJbpjK29mK6JZa5XacFPZBoP4q1QZXre78j9uydSq0FSWuNqgkKmQMd5BQmGpdoUB8oCCtM4BEwUG5EbaXRiuUIvjEh3SWE6VLhYsBQiUyAmrwrxG+JQgGHPn5FC/h5C1UBW4lSJzMWgHkA3YGEJ7GWVZWXnyaiCQDJps028azbUESY5zWOgiz+3uc7dCVb/O4opvP4xUyQykY0qS5hyjFsSKmK9j+pG2HnzNsxHeB7gqx29qeDeu8Ybx3aopvKQVlVfJ3GWh3wMlVVQdUX+rI/Yjg4RFC34qdo6j4Esh0974dEHZC2IlhbYE6dU66UwaKl218eNVOvnrfjr9G/pNla7MVihT19Z7HI2pxQuYntMkRihhKV3Pl8B5LHcuIaTe4N/TB7jr0QKX7R/z/Bvj/FuHvh5/u76+hD7irrd2juWYpVP9r+skr4j/Dfp8wFMxdlM6NYillhV80L3d/VvjGpkGcA/cwWwzt8d6y4GHKdlXLyd2On428X0BXFTPKWJPvFqXzmjY/v28rbLumLy5WbX1FuqvbNllO2t5qRD9d0KZ37ehkhLKzzERk7x7l+datbBUjirwFFz8TmTfX94DDgL2gP7hMRzq4gDJ32sUlytASLH35ZD7LyyC3azXeKdQZoYbO2+lqv71Z7raz1W67BuZNPjW5265QkC4WKF40jVcX+fKLK64qA/JwKW8UJyfJm8Q7GGa7mDx3ruSQHlC1qIORYmayHW0d+5sKSRQm6JutPfutCurQ33ofNj4rTJRlvEduYkiXFpEk4OUl2zmKAt28x7NeoisFxq5ns0Z+kiltjo1SlL5ir1cWJRl8zUSNfuNLNrKK8tUvWRnpEZLxvm/uq2JTG/K6IjmZHbSzsyuUQxV5cHZlOWmotdUEbs5mAydbzYR4LGDGhM3z1dcokKenZ7lrd3o4pw0u2+vT1+3q6gq8VHJBWLjSC3fBGAxhGkiSckwTR8Ks7NvG+LTJQ7LBVNrQ39VayyR/lEqsXx7avqM3L3HRHv34RFZ6hS2Y4Mi0BivPLKl3Ptl4x8TZ2zHCS8PEhTzdRCE0f3ATS3t6xwmeo8FTJf75kLiFpx7L9Gl0OQStK/WlPeQjfcrAymPaYSyQAQh7l2bkSlLDjdJte5SbOHGFZyr+wYbOQ90y9m7V0/ht81baMCzGsHK9ZXq6t2AQFsXScgznL+1AUJKLZBA1rPCjJKzxBj6Ybbi/yL2N68YENHR9iy1tK9rXfj6YB2gP5q36bJX3i4xJt4vuY+62edv3K2Q++da3vg0n/X1X27oAkKHTILgl3aaR+MmculSWDDeqK5alXFa6CGTgTFx5wJo2K3h0WEX9bD5uz549AQ4KmIoDA+DOzqidnl20c2bSnt/JDD9dRWbnn5DBq7aC7GDVttWAxRjd6OyKTvw0qtu84uTh7QmCxm1U67qvwghDZfBQIULoRDhSnuetHPSE7Uy9tr0II02+AiOdLNufZdJhTOsqxIpBsr6gU8LAX7aLxYW0he1AZzPrI7+C0lj7XiqXRxdWltOt4SV8usDppjq8MGyxgqHZhqP7LesvIPg3gKp76bbyY6Vlmpo8ucMxgaR6KD4CvAwwB+U2AzLhDmK2aq2OFA1tK1clvevPertt5WqV9HStTRAWbhHWOGcsgalVDfEzjaO9O/TD27yLfcTAcrDrxeg32GvsBbDO2vR40U4+WLcD7M4JCtxsiTKyaveeNzwg42OsX7yZI3yjF9ygL/q5x6KnaNiOhYkIWRMwsr7QwnsoUW2hxQcEfUyaRxmsVCzrqhjTqugJXNXlCtcl7jPcr3i+poIovIMgTW0HIWvZKXbAogzPLcLT4oOLNNku72+oq1TOiOeZ5JeEnZPMskiXN9ePUA7n7R7l8W6Fd4XSfXOOYnnW1qdX7f4FSv7lXltcoGijjByeqODVPZQ7aGf3KIq3S9wogLv4VSpVIfddLSXujj59ixZ4twbLe8JQEi/Pb9ri+hY+QLFkknl9vWiLK9QgYORb5TvzdrbYa6fXO+1iudeW+czkmP4zxr2bl168yuiGMvwMo9f15J5L+plyJfdm4lefdV/eF3MIIg19FEJEoYS58uk6nKGsBIIf+3lFGdJ+aevH4uaP9i1+UF6kT1F2yU7qD++OkHtdPpQCB52HvhcZAH45r4hi6Qt0bocrN6N82sco2wmViAmDrDwpMIZA0tr0Hg3JBef0nVwThkLkZwidKE93x8EhZcJ/rnyqWOyPZpFrJfeErVytvuzukjzet9zBlIc0FYbnD5Vv4ox8Q85dLq/a1fKaSYMr+yV7NmMI/ge5VHC7n9iKx20phrxtqJ9whhTlTy7wKHmnP+PEUESXL6VUO3mtSaxjUN5wtwjS9pKEBbDA8yUrjyV4vZCKpKuXC+npZNayodUGG8p+qBdwKNc0hYj1soSylazCM27KU5rggnuok+5S6iqy81ImIPJCws3b3WYZYGHiVlaQV1zixWdx5Kg0+S9Ob+OvqTq8bXoan1WnMrqTfgvOdnw3PWyTRjz4y8t5hvHXcwWmjgquOAKySpxy5Ku3y90uu/vfdXerIdTU8ElfEa+8GtP/kxTL7XR4Cv/u/yNM6UWmeUjX4WgyxPwqmpPHj70M/dt9K8mmteJ20I2BIBvSJdyG695Ktxl4k9fGKcUoygM2hkyuONl2R0cH7eOPvtquFxeZ6aqkTaZzBpVSxmwEBYb4JKsYEKZPt/EPOAxoEW75A0phkgj0AYbPbImQzhc86isVozYbIZgNV3CIPwJaBTRwYWY4kD8VQre0eaocOqPPaqQKObRLx6+VOssNHKwwnTk703eVNNvpKFDj8aCkUq6reEERW3R3cBGm5bqSUUI0in9oYFnkof61QmKdf7ENTaw8pvxvm4Jb1noJX7gZ+LSkScsaTnb7eKAIKw4CQuMERvgmDhNQQzo7cQYlhGQ+iwbtFNgZoAZrmFtq2VbTKuSXCHaEu9ejqCD4UgTiZcDLp9RA2UDku5nqtMVLntcoJV7z4kqW6pyna71e5ZbBZQ0/3tJO+u/3UAJ3Uab2p+0OPtidz9suCs4OA6/bxnJL1UZ6Y2OglyV3YlBH690pXf9tI/i4nUKDL3i+gHZvsKckQHlsX2K/ACrhKpMoeTu+CJOXdlzV11imfUfb2/MBh1hxeMtU6fXUmtcJlK85oWTeo4Cg1BXlLIe6ZJv8MXX4gOQfkvy9tjc9artTFKMDeNorl3wzHsXdLXRXeHcI33uEojYHL1d3D/fa3RSI6rEonXcE3Y3h20md09wj/64vQU2QC1OUHvKN5ihf010Uyv02P95vsyNkxeyu0RRtfwJ80uZM554Duy27QiFFyVfRv1m23Vu/a3ND/7ltfmoyFsV+gp3Dkwe085y+7BdpZrT3zL5O2Bg6yhGe9/aNdSdfTnbDUWHaaslQGq9yTP/gTby2T+b6DkL6Czy6WY1Uue2rk8YN+dI3h1/khAVQmrsl/SW2/kKhigwZUrK9MaualgUonyUS6AMqIKTzhZ1r+xYJbN1cRQYu+YKXiizp6+omdH1wUtHkMcDmv4CVfdAsNziIh316wDH1Jz5vhWPts1GGcG/OaKLIxZJfylmLMrjF1SL8WS/LIobg0CFyLXH851+lMUFKrrABXmSSaU1A3mqn+jkGeQ67XnDyTOzDJFZaps0CRR91h5C5Y9WjBrSZ9DBFvbQDtYZy+znFyldlWWo4BrQCPn7x20obtzxjvjLWxTBlh/mGKsboTt0BavtE9mMKfo+j9CEgcPmXZ0Js53LHDy0K90q3bULTAc4APuYXpfsnmQdcisc1b4V1fPkLZP4ZWylswu56MEnOv8jawXSY22Y77F13tzEps/zb1Xs33VbUW+GaTpf/euEV9m5Z3Ty4foXMJ5988undzu4fUOd9FaTqmHZwhJwDJdToViNBEMMRTJ1QRUQJd4NlNmwHzyDrcF9b4b7lazrLuEFhoH+3p09P2q/92sftu9/7w/bli1cMDr5NfNIuL5fMhB1chcPApYCmLMsQO8vdCPQtvDq+PZ0CUqXNjpl0+I1T2I3A0zWjOXjNxtN2MEORQADlbU4xB9ad+2Ma62a5ESodEeIR2MUgxUR2ilqRc8UzSDAA+hQPhW4J6I6rxrcoFe61kotVeICnA5Q0sJ4OUFnlHOqs6W+DZjUlgvjBCL/bjjkZt8IejPAyOAl3sKTih3PAI98/HsqI4OeZNIFnQnFIIHUvhTqpAq/C4wVefoRrTeOz8ji4qIQXTMlTvEg8MIxN2VH+pSPKDnnyAg/+sfQ1DwqIu49+fWe2M24j8B/v2NarNrtfoHSgkOydttHkvB0c37RHz/bbo/dm7eAxaQ/hy6Nlm783aqPnKJi+yDNC0djz3NgVHhSbe9pEBUflL4qOwzMm+Ltu6hYT6i18spNDjG4/Wwu5SqUF3tC+pcjQ5ihCRawMZfgHxTJKJRpansI0TaXr+QHAsxuJbVqN4fZD80ejww+f33sZp7jZx86JX8ADxn0EzetlI8QBkL6g/T37eUq5KLzr63Z/edbuz67b4k19MWh8CNwRbYOyblm3NyhSl6u2Pr9p66ubdndD/egnrl5O6Mt3S2q3om7MDvbpG7u3DPh347YvPlQlA7zbr9FKJ+BFnrv9dk3xzD3bxeU98uGuXZ7etouzO8Kwq3us90Oi2PpiEoqNK5N+Od5zgWhqQEWOeMk6fOFRAK/7uVyv2jXyyOt9/HZ33eXoxNf+JqdWn5fSyoY7GHNosYSH92XO8LNuww3EKB8NcnkM2/ueciFvm8OvmYiQsX/xq/LCxJajTMB3x8TqDkVRWaZsyLlL+UXopLN43ynL1V3AtX9cLuu6JvFJf2Ey5Oq+SNaWKvkI7zJIRS6XjhMmBuKpu67goX8ZTkFiVH3PjmZeaUN7olj60k7OIlLuGsVMma273y5xs16SzvGBHKIQgqUKZUSPMiy7x3WTiapyCGv6vlAQ2hkuDcDRfmA8NaPqJRMm2WHymEBdZeUxG1tGej7gULCswxW09h5Vv/Rjl4NUNfnN0QLp44hWbZv8/AUbcApt7Yu9Tltj5JC0HIk3F/97ffW8lbh4KjxDuVQTv/XfAB/iDK+0PoselUZoum2j8Jbp+VWanr/Dq7I0gSNAzHaaKuchXNP93WzDe9dspw29dBBkjo3dzj/UIxFVm8G+bazPL8Jx2xivfcBfW3TtpqfRBE5cD+E9f4fh09Tvhmt6evGtuCqo9zlNxfPM/18x8+GnX/93qfj/pBQ1xC9KRCdYJ4INp+mEULA6eEVRgJYRlm4l2RkZxENofgknpVvGrsxVdmIQOp5Nms722wcfPG6X1+ftzZvztlqo2M4QnjIdZSa9cEsQVEA1oqYa7KExVbS2/ZalmNkY4mhuytjJcO85vLlKyf6kHUznCFMUNcJuwdvBqFanrAt1Tp2wPBXgCljvhlPBTkcNjUgBsxYO4kZpwwqXgk96Gi8dsiIBjKwKhM6Vt9JYTwQag4pO4a0R3g4qKuVxYxXcZKaKwzGDjgeZCgImda6OJ+wqV2WDbKYbykqGQjswAifNHjVH7KiLCQgWpvA2pdjaFtvLMG0QN1fCbU9TyxMphn89twFJ50/hSZVEqytRtRU4pCYidxJaFlb1J1+fwZ1y99xSdSUapWJ3itKCerHn6jQKJjUZYfd2Ltv9+hUwT9t44qXf9abz/vyuTY9u2+P3dtvjD2btyVcP2/F78zZ7tNcmR3dtJMP4ZrlX6+TFG60r67SFb+3e3gBPXMQXm0pUP8mAI514+ksLRNhU+EBsjPU0vSoMdb93+c9VRnuSMHse3Sq63d+NxDNth+v/ruCqPA7wpBx4qzCqCN/dH2G/RV/9U4R9nXjg3v0e9g/BeQFMYVHXuy/azvK0rc4ucO+08RGKqndlwsuWbZgvwNyj6N255Y1ieZ8PaysL6F+LdbtGMV2dL9v+krpCwjHKIy2VtlR+uF0b5RuFU0qh3dNeKIe3tODtpN2u6XuLnXazREFEmbxetnZ+vm7f+d6XbbmmnPGYvnPXTl9TDk2lkuiXbXzdZ89rriYHdBnggLPf9HbVeo17AY8tQNWvkti1XCFfqjCBBSBQMNyeVp23jairzQt6mnA67Z2+EwaWD5IMK30IMp19Ar+KmwnsB3nTXR4n3BVC5YD502fgnfosZE0jMsHkV1vuSmGe8J59UeVe+FcoRivSkSVl2ZTpz8RFNvGXvMoeHSmztuxFKwombhUlJ3B1jyXAyFgvKnlLhvHCoS5OKoxPmipLfOSD7Ewgx1Y3KLt54ch+Ah1RMvNCEs+8hCSysFAfh4I7v428ks/BPcWkHGk31AfjM2QGX38qlhPa1RsFfOnScW1EAuvX0wvPpzSyrgvwvPClQ/D07f20HXV3xdJV2WobxxgRqLzJ3/GxEubBH6zyTw/p9PLPpCV/rY/RyYzp8AgCF6ARldQVjQnOgaCxTYoG23l9iobjUjeUhME/lJU82IJffq14bcLy/22TfIPZdr9rhNHhaHraXo6+0ECUBjA9tTy4MYlzTKmEGd/kA0N/AXxNL0NjGd30sP7sOHYlXFP+gS5DOjzhj55v20T5xvZxdFtP6rBIMNgyD+EP6bZq/KthPvnkk0c39zufUfFpJ4KNIdv3Sm8TS6OCZ4iCKIol8VEg96vzqwyYVPbpRMt1DvRoGSSNYH7SMolsj5969cw456ouGGzu1rsInLvMuPv2r2abAQxLJ7YUHpUE2AgPlR9/hYGh9dMorvq47Ff5jsHlQAHE4OJWtcLc9xfuR8Dx7BEz3jqUr5BnYBKgdc0bnjXoOWhlNSH4utJS5ReOwNIWghZbT/zSoRRLLM/QBdieiVKYRgEjQwSlg5T5+NkeHhPw6IAvBvlWtXfUCdy2qDNbrh7UYJUte9wFYINB/qetsaXsllBx2z7GsgnTUWJO51AvKlX0xwBX+qaO1kFrmqF9VMANE4ppEo81bbLnGQgRMvHJJxYdYUKg+CdFUEjqLjT8JJ+rNoKJUMpbxi6iuYKJIoGC4oqLq5gjo8FjsotyeXdNvmvwW1HMguc9/IgCqqI5WbbR5KYdnOy1uUrl8S4K5147fLLbTt6bteMnkzY/3Glz78MkvN0t2+X5awb00/b8kydgJb4qn6rktAF1EGeZzyuE4Jb0sYE5wN2WLUVAs1nNTF2nPD0xijKY9hB2bQnXqik8BxzpZu1qJRKcEjBAJJ+vrBnvHkIUTdJJN3obOKk4PYJ/f5vB989Bv4+Jd0Xyv0I5+EOyM6hCw3u0wDuvQ7p7iWJ3JeA2mnlcgLYJbhaKpU1Kt5YPwM2q3MIHtMU9qN9cwZ8X0P3yrt1e3LS9azBC8dy9oV+Ed1QslUOkN6/wblU7/Tyo50Ppe/h9wWd9i8J5N6L/jdvPPjtDeaEPTaAXyujF6bJdU5afjry8Qmm4usW9bksU3hXK7pK0eQkI3HMkYjRrd/tY+KbtMQUh3C9g2or2fb9KUy0qDUvh2KwsgmNaLf0Oh3SQ5PCkA5Pk6bxvuj7B8qyi29Run1da6ETNA1PamVaakFhZkf6XwIK1S/5d+rhfqtofT3J0xE8r1l2kJgSnNe3ramEhBkzC5TthJQC/ShO/yOlB+0rbpRxTlTvb9AruwDY90wUUS2Vv8vALJ1DhZOsmMgPaUGYssFUoo3RmRfOGEvoqp/5+xEhUpfZAi8gGxxr7jeUYmurgVq5W2e5Keb5yPpnl2FF2RMDBeDP6EFfz+c/yr7zdAnxyNIB+5rlwrSux4pNGtA9lF0p5VjBigBkZSAHVxriVXQN+eiuldTEt+fGJV/Cwr+C3Tcxttqpbt8Tb8AFSYQW6ZGTK1pdHwbJ4TZ7iPuBS9NRbOHerPxORwTzArLhuurvHv2s63G3Tw2z3wLMcadWTGWYecdgqiwCDML2O23BTi8oLOKPfTfM2rB7fjbAf6qsJblt54sYm31t5q5Qe3scjTWU3j0/7XOXrcDsO+mPj+xUyn3zzm/8Os+V/28bWWGEJlC1FGr1o9kAE3el0WSEqIafAiEJEJ65BrwhrLgmmm74ZuJn55kfjQXA/FXfy6KCdHB1k1n595SA/QrDctrPL63a9YOBUGJC3Kz6abAmHQcUPf9BHICZNUtjtE5e3KsWdcIduGdmBznc0TsD7GEE+R7FUrOY+ORnUA/fOdBXWzs4ZZBxYQDFwPCCvcHXVw5oI386da0DWbptWWHPlo0hbCh7w/WUQEbngqxLAs5KVoO6dznCeqZc0IF6/Qk7lUpjzw0PygCfxKlmABxcVy9o2Ww9KpoLMlwTMkxUq4vvAYh1SD9xF68K/6Eno4Le9wyO6xcU04KPxpYwYveJAHS2zttekg+VaimkMEW7BSBlmErb1CA4DLA3hZQgYnMmj2zj+Sm0CBxrYKNUSy1A5qYkNlqdifLzvy0B1Fm/fLWcUQ/P64s/Yux1R2O5uL1HyVyiYpBlrG8rlfTt6Mm7Hj8ZtfrTbjo732qP3ptRx1a4uX6OIXLRv/flPUUgdfIELrFp5rH5BQViVQRVD4tWajPNNcdsk+PvnIGqYbr/g432XczHGbd5FWVcSXUU0vW0vFd5SLDUCLL57UF5VLOFfVwVVdImPYnn7p+CjvwD/fUi6S/z/EBS/R1i9qNPaBel+xvMVaKvYQlsmNdWq2oKuWw7xZ/8tU8psKZe0gu8LLSn3AgX2NXU4Q5lEV91z0IZHa6WOLJDHF33yZjkK5Y5b9n7zGvzvsPd3Tv68SuegXZ/5xjntPJ4z8TtoN9elQC6Wd3k56IryfAPdmyeufV7f4ffzimuUzlW7IM1SukwOoJQvAalY0hrICI+D3CPj7q0vfmVOyRRak2r6PXSVztoOpkXSeLaMpni87054fEWFRZmRPhqySbOBjpSbc5SmCw35E97Q12Jkcsw9/dubEQ68Eg0l39VKbU7xUJY40vWw8psF2Qfsy6XMdmXT8Ip+KCPjAgDqq1/gQpwrllUP+74yHdnpEZ+u9GKVD5kc+8OdPm21gF/gK5xHcPKMdVYEwVnZXspmrWaub2jDKMX0B3tIZhqVrpsoaVaUAixHWeh45Fvh3oXqqmVkljLPDLh7+dLZiXiuRVOhhVj54hg/ZZdHGXK7h/LLDJTjJMLsGYc6zfSLGA6ccW3k3WASVlASpzF13INfkzz8K0hxJP7ePjCEJhZHp3mH9+DHrX+wSsRkwJRfbwBU+sGfsMFsw9wOf0hXuPd0P5/37XDDuq4h/9hkwghfDDC6qSyGPcDs8B6MTE48eU1vLQof2nkLl213N4Wf9RDGgzE86Yc8+Y97MynTvYVrlVd53i2zklXf0fT4nr/necj1K2A++eST6d3e/vfoVB9URYtgDsD9TVyDtwnnDDLbNgjdWkGsBlWIeH6wOvhDh09cBBCWBgSsoWRTybih0/pJuEnz+8AyHDK2TRkQbm932ovXZ+380utQXPWyg9fBa7O7lVLluGVVAthZZBQxG3FXwWCYA1XhkfEKa4o98syB+wi4jxGMh65uAW1B/RbgeB9BibI29S46Bi0ElLqgNgMH0BWu+34fe4zQIl786365ZYRvBCv4lChzlhuMxA53KXZFC+KgpTEKetks+Epz2yD5U6uEpyMkvtL6IlDObxKeS96xaTsSu2pREwGg407niNtVTcJRgmubsFZNvMLHcroJtpIzBSdrTD9n5Sq19TTcc2BGp/PwR6EFK/mqjarssokynbWQ5kN4lErwN7OwupIZuvjDk2yVM3WzoW2/nWHQSb6Ua5pq80pfg14GHgr1miJUBeI9goEqsYtyyWRn34hblc1VFE9fCyIAnsANQ3mp997+TZvNffFtL1vpvvG9N7tr3/rTX2tPPphntXN6Ah4HpPellcwfZEYGUGzubVTp9PvmUe5q4NSqouzkLCfunIs8xP2gWLrS6mcUXUEs5VL8qCVKW7bMM1mxzlhJTVm0Mo4qA2xwA0slNCuotD+K5f3db0ObfxbcVCyv4fU/JOwH0OCSMBXiC3L7VaCL0JKehFtYNiCP/Ou26uKzDGmxOXdquShwXjl0f3Xdbl9eYZmQqViuqYezOBSKaGxkd8WtOjAw1m73qmC6Sm8dgKnCuoMM8YylK6O73hvpOVJpoBJoH0MRhZa3t7soK9SX6lyjWL459UXBu/bZZy/bD378RXt9ftNOnrzfrklzsfRTfig2ogOkexQUAAOnFMtsPSMHXNlcg8caOZBtdMk+kH4jn+Rb+orUyLloSBYlin7o1rp8XviGSytNN/YNHoFjPzZM+ITb73ZB5tDPqR7Oc5/sJTbl0T89wpNJh6CTzda3DPs7kOwkmMACvnLJIK2rhyVX5cNKh6Ms6EYGUCefWlNEeSNexa76bhUsDvZJfcowZYiro11+WEM/KRqZJy7Io+wCQR/f0nbscUfohglNrkEi3r7vRFlFNHmkJE/7d16MpIy8JKk8Bo9SDsTdOhUHqzCumKT7gYclTNG51rpEeR4Uy0z6zAs9olgO7Zdmsl7Ai5zF2404pXKD0WWKoskQbhKAGKLJU9ySz9YSOE5hZ0EnIbHdVNp6Vvt1PzjqGOralaiK/aNNbzNNh/WuqbaFv7bKSz4t/grbCscYpo0f2npW2NoEK5L2UitNXPH/YtNzSnd5zjDhv4PPYLbdHW52QgaabJvttB3f/tTW2F3pDP+jyqvgzk0P8R1WN9uY/dKbD7/+9X+L+v5v32aM6ugjBtZ0RMK243Vnho3Mt0PVzNQ8XUCYtoiuiUKJVbnMahFPyXh3q6DwInS3w/fabOJnyOikDABzP+Wx45VDl+3qepGy63xmCSuf4qHVXed1aNzqQfxAzJUChKEdfT/CuprXsUk2UrE8IuUTBgIVywNCFUJLUl1jGXsQHJQ1YQDLNjMdKHAQRNRfIVOzWe+D8/qWFuFXV20M20Xg6vZgsZV4DZ1RS4j1jRkUS/3WBU/qnLcQSWm5UZ6EMuQ13qAwJ9YOFvi4c7WGZUvrHp929SofFE+U5uQThnWhIXN1CI3qofsurPtqZ4Q4uGSrJuXaKaozCqdPGgwfAhNueSlnCMvqJ04gAA8+GYSpfk3ns4KD9THAKsW2aJiXFKCD8DKYmR4L99Hs0oyk2JSWv8pHxUhXNM0kxzYnImRSMfOJoqfC5xlNt82YTsC72KyE3LdJJiDUjVbd37uJHe+ifO6vcZMOO5mgcB62dvBkr82f7bbpo9YefWXeDk8mecvZJXTPYXrV1mRGHSbghd0ZofSpHcsxudrIrWaVTkpDIbrzxRNxJ2zPuyfhVF+68fwjLUha6Wm7iKEK6LaRr4ZVUt2JTE/Ays/8917N+9+gH/xpoj+CXOCz813a6bvQ4hX1v4Y+boX75jpKoG3SYYSHcQauZVlG4WSgFKu0GltcJQQlDQXx7mrZbt9QhzO3xO2btFwWZeG5JfkB5YrlHWF3N/SnG+iR/WnSYb3e6N7zK2sUiZ0ZfWSKHcEbtBX9MLwaRVsl2pd44BRhIgzWwFpc+cWfg/b61WX7/g++aG/OV+3XvvXbbYl2eHp+1d4gh96cX7Yv3py2NyjBl56ljbK1V+cYlXue0dwbtxus1x6527HLhK9eBqSayg7olZd/8GcLnWdWwuBJrzySPmFlqCV97Jc5hjNQzPzyunLC1DKubWBfbSjA+UqRVzWhIF1cXdagTRoVzDofXiatFjkSkDxx6zdN+mDhoMnkk4A646x1ZRscgk+SxIiXMLtbs61YxlpSnhrc4JbVzyEu4YBI3x7y+eyKq37jIycdgMBBmZHVTmSvL9y4he45Z7mrPsurvKixx/zBTThaSrRZ3I539ydXNEHLeulJnqHeeVqmdHC8wU8mwUANMQjMqrF+DBFC91/iQo+EYIa08VauoNRtQgjDU7GE5I9/Dl7WI+GYwH3bWJbKuPTSRJabDLw7vNARm52rhOndos9gkg7zUIcHIxYdzsN4X2EG97H5XdPhdH6zHwirsMUQv52vJjO289vld1NyxfHR8jr8wufd8nvZGxwSL76b0jdmO6/pu78/OwyN7u003eivdMZVWM/3c/AH9y+/+Z3f2f/a93/we7h+TSbQyIwKg7qOwZAiWI/Xr9sXVmqi2zt+kaUIWR2tFEoFBHHxI2iA692R0jbbGhnobinTFaQdhMI6sP36w52XKeN2FU3jlnR/Wo4KT8dLpnNFQ69u28w3GP3ZsVCj0nARrjg8V7bH4HBA2kcw1WME0AEKom+t38DIVwyoruC53eW2l4OSbxUeoC3cIsA8qwSkKJZ2ELfEFd6L1U227j176aXvLlH5GTA/q6bSqQmlRHBwh94KQAbBBBAXJWrAXcxlxWzXUMFEQZfESWPwj5uKkST5KjfWxHrqX9rCmXwEtW2h8il9cLviabpifNtdgavSqa2tKQWwim/CqVcGHRXOlCvqVY4wDLP9zWs7dIXX1VTRMY3pIwCHfGaqga3aVRjmt6xUyHRDWRmgzE/9fQpB0QkV4jbENNvnRV3JqCtlrKcDDgo4beR3rV3BjWSnrDqHVYrqLuHafph+TPoJ1vOaYyZFE+w+ytooV90YBo3RgPy+9u5kRQDKIfbwZL+NPdSLUumkxA8DHByO2/QQZf9gt01ORm1KmoNHB0nnNrrfM9/3aCWTmwZPRTmK0HQP2RXL2gb3eZftcFcjrR80QbGMk3/9fBzaF08FedEIZMpSN0PuMtX6FHr8Bk+/bW5Z34f+34E+XxDmxdeuolKmq60S0bJU2IiNN6bKU0kvFCxHZde2NsTwqCYMbvDgAhyvobVgtdfgs6AFF8BY4rZv80RviAK5jzK6e7vXbq+BQ5q1l66jHC4vyGs4MD2q48TGN8L3XblC0dvz86B+EccdBl82sYVRStfAHY0O2tX5TXvxxVm7BpePP/11+uw9/dnVMt8Wvmun19fty9dn7YI+7mcx91Ai35xetGv6xhUC8XSxbp+fXbUVEwAVTe9+ZZpJP/W4wIQyaRP6WhRR+KTOZFI+tFgiC8W5c3AmmpI/T9uniBtFAXd8wIjiQx/cBb8ZdZ3lcnm39C/SV01n6jXppHr6dxpKDuhuQBGfs94JN7Yrd7YZYcpVFRF4JWc3SSPc6uvgBI72w+7XdnmQ/qkV6hCmUX7VGXbLqLDq15LJyW+NH6VYwkOEJ3sSBQa0AAD/9ElEQVSeFVdl9HJLNmXFFNyITphHBVSilCOSVFxNl4kz45B+5XNkm27CpaukjXySxMiArO5ibCPHEZFJ3YXLU7wSjyhx0lyeemwbME1X9ildtaFL0iY08AOyV9gyRT6uopF17EY8utmmfYEfYGKlm1a39e6mp9+GY1jRtcJ6mjJDGL/BUQ/SJF9gE/gO3P5MfbG3kbk4w+vGQYvwXcFxpdwxfRuPtwx9psqpoipN1WuDyx+VF1PxlWY7/bvG8P7Udtp193b+bVPhphOHjt/AVxj9SRPfr4D52te//q9S1/+wV0wjUUqxpGET8hDX08kwdVi9On4Rs9IWkUv46I5wkH7ks5ML1zD9NB9pHMDDUVHW6hJxx1G3qyR+rfhZgEqf5Zvf5xph0XEr4Yu+pcJlJ6Uw5RDYptEd0sK/CiItaXaW6zYl/RGwT1DsDhkIRpORiyBtAf65NBmJkrNV5Pc6ovceP2tnL16S/7ZN3AIGqCL2FhyVOZeLZTu7um474Do/OspAsgLOdWbEDsgDLcOIcVEf71ZTuRxm7sBSYc3Wv9a2II1x0sF68L/oV+AQHPiKz1NCylGikF4aleCrMtNUwhrgmzardxHelAWs0Ci4lE2mlEVqgER44/MZZXNY1UgKy6N+tkWEOv7gw9NhS2CZbAg7OSxPPqpiKoy6ERZf8pfTGXuEJLbO4xSMWAHIBAyfGZyG2Bqoyi/EKlo4xj0ouuazrGyJg7eKpPjaxq7W2OaWKV5OhEYA8g5U7T7xI9L5YnQplmvaz3tafaN/AW2X+ZzkXg77Fj3kHHdVXaXcm6CUzlE+vNPxAIXFOxyx82OUT5TN6cmM8CnxozY59HgGeSfgN3IApByedZaz6l+rl25va3Wr3vRwt9ilBcjeO7Gw8rQTNPH7RK19AF0+Bu8PcKsQ/pQ038eqWF4STjnCEojVwQcS/BOebaLfZ9WxUpQSB8V5aihPGA7Wln/DxOqGOG8vv6Zfn0PnG3h+CQz66RqlcoXieLukPe5Q0O9HTAzh3SV8hxK6Jm51SRoUS89u+u0F3wj3SKHflc+kTYFAX/IlN/vl/sStci8GJw7lcjSaR2m1HF/+OTh4AupMDJkb3ABHfvG85fmV5xelq31mnLPgK3hlifL84mzR/ss//F5b7U3b6PAkyqcyYemKGlVTpXfbHKQiM7zJAeRoEVuKPor7njJL5kl73AiWKJOUITXT/6SsYVIS8smvTjbnKJbT2SxfwnE73BXLtIR5gG3L2Sq2U1c2yju0F+WmH9lS6TclI/IykfLEfm9ZhBFp7mrewaSvD7b7lQWbQdjE9Uecln4l/KFM/yv39KpIluIonQuPhzIdW0xnuGkqf3Ct6Nj09eAA3uAQ3AjrOzG+rd7vF10gnz3jmRVkFEwpJw06/Jx/HuSewNNfgGU9orRalgVahqJEeukmueUSszHms4kDy7HIskyRAB+2beFaRxhIbCrIaHnCSp7IEtxWdjCd9prU12dS+9QUveM3XtyG/Nv+0Hsr7OdMcCPceDyCCF44pEO1ueU84KbZhmVazwErLgaRgS3dIS/hCtR+MfDPL8Tj5xRL27nSawrG2+ZdHKRJL2O73u8a03Z4G57+Bf5uO4xKUnR8CHsbr7d9v8Tmo69/4+9TyW+/S0AJm44sSwyV7wR5yzIo19uLSTFYiWnDKsKGRoJjbKp0cv7VoK9gUL7KwDQKionbGK6KCcZVSdtpb88D+ZRBPleWetk24gYPM9D5PAfk1lZXLLNiyUArw+6Tzg5sC+ctP4T1LgPCGDRn5D2gvkcojp7vuSF+SSZf4smn3ijX8qa7o/be0aN29vmXDGx37WQ2aQfjUWZcL8/P2yWC6QrBdMkgcouSODk6RGGY5uC/p3acEReuxYRR9MQVoaHCrS32KmFW7VDKniuiGQSlBb98AlHaDzRwxSjnzBS25E05CEdbkQQMMAx+CMxs8YgCxdjhMzhFAA6dmbKErykcgAl+skF4QqtHw7PawHpYH+pl3sB0RaBWBZypxe2qQbavTFJ4a7Y7mM6yvWywGfxxKERAHle8Fpr654ebciPVTS5A4guGeU0X3WLwOyj11RJxKTo4jdjHn+9Rk8Otcod4V7ktow8gtoTqkm+Z+7EerSuW+vd2brC3pEEBxI73VDwLNklSpmdss6LnCqBvpfs5SYDcooze7ZN/xuRlTt7pfZscjNs+SuX+3BXNSZugcI5mYKdeQr7p0W6bHcMjKKee5fRo4f5kQTwa0XB+U4Wyn7G0rlCYB8hCM6/3USn1/Ga7Pyb+Kbg9Jczt9Dek+ZwwL2+/Iqy3IU6yx4SeeowzAsuzKK5NrXHpth9btmksG0reTqMT398s2/3iqt1fwEkrcPF4yw18u0DfPCcBiuUY5W9yy4RgRWugcN5f01e1lyS/Av7NXluvUDQXNyiFwLnzDOZ+Jn61hYuCFTRQ4NHs97Nyudv85OF4b4ZrAp/u5jOHpdyBh1NT+NFvbatg9glsruchHNWeNpu0N1fr9vf+4e+DwrQdPXmfCcC8XVwv8ulDXwpx52JBH/Acd1R9+MBtcj8V6ATUF4OyVW658qblUp6kSlNhVcRUb6zLZkvaBGiuUybkfpP88uqqLVbLYWXRn/nBUV7X7c/yKCuwdZNWeNVeWv9boP2HfPYt+rEZdjx/Dh5JbV9QLgWWIWW6XxnQB91kyKPKzwS15+FBFkoseZOxQwzwlCwsvMT5QTZVObH+TLeJN9wcyVaGsqSjcjeTYuochR3myDZ4lE2POdSEOTADGzpnAo01PaBK3qUmgg1cy0x9TGCYPxJu6i8eQz7dBVvuq3BNJQE//5uGf9TGxCmnQClHlLbCGXBMvLgMgDC6lfEQZtPWlpC0Q/y76TUZB0ijeTdNNylT/gIh+7nJzZF8/JnFMiu0zC+CU1+vEpbWmlca25Io4Em/Bxx+DsYvUCxD4SFZSg8eb5ter9TDydxb/qJlf26bHradVvOLwrqp1coHON3d0yVPXL/k5pNvfvOv0Fh/Y5sY20a/A3Aux5WF6Wg9bRmI64AgA4YkxpVy0t2btA7SPogyPsyC3wvTR4zEhrnile9rw6TGBQrZc07K1bqhw2q7MOo467azufJhB6wnaR2psK4s7TlADbNQERlhJ0yVUNXaPkzrmH6AUPZLO4xLbQXObmGrrOaNV/BTET0Cn7uzC5677cPHj9vzR8ft9PK8/eDzz9rLi/N2w8Cwd3jUFsBfYnPQH+VzBR6+8LShiXXhZ6e3FtQwCoyDH4WWMCDemmQbjcFv5HYeuDhme07Sz1BKfc3+LgMkA5vKp8pfzlxR39SP/Cq/VwxlXv5b1EWp5L/CUaUvb6gTEqWRsGqHgl242BbEQ8sS8tJZUpaiabgDoS2ddjHrkE/jhMFVlFuUbg/U+4lLwxwcxpNx2rTjYF7pFGETWAEWcK4weuYsh/4pM/EWIy5JI95DOwvjAYUIwIQRKJ8oTHp9nQiZX9oLN8cF8EtfVyzll5F1JS6KeCBERSKeJzxnG6psuoqwu+eqpy/8RFUDnud8gU2cLwz165HSx1DUsgqI3UMrXXv22Kt9XMncdwXfM43Qhwyev5y4qjnDjbLqICcgr0M68vojlM6DR+N2/Izns502PaaPzSlvAl1UMveAmzfZ7D+DVRn0pZxdlULp4SpmffaRRieptzT4qUmt2+8qp3QS6pD0eZjP9pO/hKcbHFWQYqSZlgrf0ycGmxeRdr2s3euDmHjdosTeoMC61byEesMbMN5ZuThjsD+HRiiPkxV8A8r3V/QplMrba+hG+O0lPHGz39ZLlNGVW5zImVvqcVcv3rkL4ftA+byj2+sg7wqiypxvx49dafTLS8iG89PLtoQvR/uzNp8dtcl0Rnu4/Y0NXchLh5Uv0V/p67O2vNtrf/Cjz9t6hzZ48l6bHZ5EabRfe8H21eoG5fOqvTq/aDfwkhe0X9MnXAH1YvZd+oaXtAuvpAI8miUd+huM5ufv8rIQMXJ5koF7zmJDq7Fb/eB4fiXuKEqEd5lXA3Apg1rbbePmv08noNZH+JtI8tofVZCUoUkg4wrTaHBSsYybMO2DUliy5F0TeFjjuq0IrE740vwWpRFOTXBxSAP7Z8qoyJJBVSbRuE2WHh2rvBJmyQBTPcRp9QM+OOXFTPuby9RECk+HiqX3B9dF6aRxcgA9REmUhZMyRLr3DetIvyjZ1suFXwlzxT94K2VMCszgMeBdaQbcTGBeIqxCpQj3CjZt4C9lbxnpmiAIkhyh7UMZmt4WQrUWxlV5ZTrMHtbTSq+sYlvGkG9jChQsV23STW/nvlihydqNZVLZCqryNKax7TqPvFs/TXY8zGvmADBN1Sn1/AV53q6L/uJf/Vp5qcdt53+XLvp/HtbbaTTK2XfNdvrY+H7JzUeffvP/RU3+Bar3FuE0vZJ5kxuHsQ78WWUZ0idLlkuKQWRTO1AGakxXLIWl+BaOMUIumaQwUhD6khCKm3nSSUkPA60Wvo0qTDM6Oy64CrAq/4Fpsg0BvxaDgWt4V1gqQq4g7eaFC8/ZqMzIoHOUyCcMFqO9USm1y1VWNXfB5xZl11VGy3cVcDpBWAN3F+E/YzDaYVD4GKXytz/5tB1NRu1v/u5/4mvs7ZxBY+fgoD39+JP2BYL9+59/3q6BuTebthWCKi/8iOhgKCJKm3f2qXw4044Shw09oKHuXQYKO2iERyJQLhjcsmIpIHFD4R2hWOY7wcJFKO4w0ByiaB5OZm1nvNcuXbka1VlQ6RraAkGcSlmHZpbtAMJPXHSLgxOIO8+AOYDFSPtqryCA3y1GsE1bReEkjzyj9YjDgjYV/tHRUbu8uEjYmHY4OWHwpV3WtE8pOyqiHnNQcFp8TSZCO3ghV85YHvBrBXcwoGH+nKEkMLwGMHFMGtFMXSwDGNQ/daVOqTcDhvWWzlFeyeeKo+2j2HGC4qqy5y2jTAZm4Zu3y8UnBZMfvskZzQEf8drzTXCULnvELnWQp7JWRj2hLukUsIWmT99O39tzBV9FzlwqEpSNTuanC+H0GgBV5pwZqWllW73OZe4d7rSjx7N2/HTa5o+ZiBygkKFkTuYj0oDj+L4dnEzaZAauvjyEP8uutrlaL/Bd4fQEIAyFfwkuWpQ+m8KL1qmn7aMimauIXH1VSc1LOxqolBVO+Z54wd7Dj/denfSItE8o6wnBKrNnxP0U+xnK1BXFQB0UQicsqNLt9uq+nf0Mhezlqo1VLr1Y/RIaeYXDctcPArWbU6jE89Y3ycGLXsIE8qAtr+9yb2U+8QntvUDdDzC4MuhRF7+048RW5cxWt143UTwxlD+dHrTDw8PwnLsFvmVsH5RMfkHI4vz+5C0K5YvzVbsE1HR+1MbTOeUAG96ypVRoT68W7eWgWO5PlA0tZzZVMOnA7fR6iRt5S0N7Bni9uMknGNfwkAqw3/4GSeBBHp7VN+WfCZNLXxbazV2Mbs+XThqBi5w0A3/QRVVAID7Tz7WEaIX9loc/2ztpzJu0/GT8Icm2KZnQn1UOWXhUv9sohFumw7Y/2gJ9hWpTJn3fZ0CSX9h9rAkCgz8WuibeTiQ0yq2z8OIBIsDOLgVGuuXNe2GHTh0c+SMf6bfky/Y8bhXLrFgSL+2W0DkwGHSUXytXNGnrAWTJF35C0oQmWMP6lUndGJWMGP+nx0gzf4ksOqYOSaZ8NJUwTWyYD+oHvr3sGOprPQu88Kx/tWU3VUY9O91DhyE8ZnBXNv7JGG+NaYWL8eUuhbabPv4ZV/FFC1nahEK3rTSmffAXDzzkr7D85VHwCmQB6zh0/h6QHtIJudJUqdoyFWfyId9gKpi8PW1/ELFNr23T8xus3YZZddAMeQffL6356iff+vbu7t3f74pLKjQQxAG2Ey4NqjPcKLPWIOJMLdtACnwYuPrvQCyJZOohjxMB6Wgau2bv+A7cDrIOup4tdEVOWJbtt7cXzOot49bBf8hjo6mEWkBmnhgVnRI6xYhZfRM30mbrlnLtfI8nDAqei0L5816zIwaJ2dSViZY3KK89j4RAyBsZKJsZzHZGDODjNnN7CVh73k0JXqvXr9uMjE/n83x3+Mef/bh99I1P833pC8pe8vzx6Zv26voy36LeIT/jScGXJuAWBqTunlVVccmmF2F2AtlNOiaJP8r23KcCTEAuOPXVMxNJCXNBpVoNQ17drkh371m0u/bkcNZmh5N2ub9ujM2M1X7erq5HGltXlQJguAqjld4qSeKSM0cqfPxu710Bgt7AzIAk3S3dJ/V2qy1voWsilMWofrlO5fYmbTKbgcsFtAHufDZvjx4/yiqAq5kejRi5IpNJBpUGh/ABaU1vORGQWGtt/Z1QZFKBXz5QETNrDTRVJ+ldSi7hyVaDRfCmPoal0wemQFSJomKkffa0xNklXImMsmhh5LdO9bJblWO+HUZ04ftCGg/iqA/5amW0aJ3nAN/2jggWZsJpA3FFWVPpNK1G/Er5pk3yIg5xwldDNWwP+CikrnjejpgsjaEnSuPelL42um2TKZO5KbiOKAf/9AQF6QDF6Wi/HTyeYKd17hMFc5+0syP6ALxjWtQ2LEojgykaEmEn7fLzy3b68hU8vmoffHzIkzT7DLYoxPdRpIt3wg/QOfxyfwDu7xH6CYhr3yfcreqfEvt70OMfQ68zaIgCegcyUCAggLE4W7X1a8p+CR9i169u2j4o7UPvexTN1SvacgHtXNolHyzTRqtZu0HZ9A5LdLR2g7K6JL0Kptb3h13JvEU2+OUkj7+Iz1qYFOwLfNkGtyHBY8bk7WA6aTO30QmwjV2R3EER3EGjv1rttB/85EuUw7s2OzhqxydH4MKEAFmwpIzTi6t2frXMq1a5WB4F1RXKG5TI0eygvTi9bJfQdzY9zFnzxeU15KY94S05YUU/AsvsPiywN05a0x+8hQJ6wY9XyCpXQyM7nXw5OSWvfCTPJzlx8nz15bLGR57gSBo85vIn7z0olSbC+sCdnD2ugjG4DSNAORv5hek7Dd1qSvaX6UeeNuMBmVXM63wj4UM/i5LRy0yh9vE8Ass02S43aihT439lQ+DbpoMpXIVPHzZeW4BL1mKyqog745XnZMFJWKZa00aeo1dG1g0brnDWhDky07EpNCicAY672kCvVxoljfLUGODqKsprpEaZ+LsMMsUgs0xRsKW5eeunK7dwDO7U0/T5l6wbY/rgCZjINBMMaSxFvjBf8tqnM2OpuEorTXElTRLlN/xtaBzlnmeqMNCgl5Nvyw+0iiGddJH/BClPZwzAb5jOriNsm/JRehUSn+bddDWGFF6at+Mr/yYemaHR7SLFQ/y7MKs85UbBe4CjKT6udNq3c/8Smo++/mv/AVX514t5qkIhkk/qrDsVDTHK6MwsiHg7joN7thLpDJVKfz2LbBj84TEcPuybphZumMpBFhvC00lz7QTpPIfnzFBAWd9JPiz58mUcwu3gKgTphHKV+UCuv6Vs2mxZ+YINRb13cNJmtwwC6/s2gSnnBweBe3513c4urxhw6jxSzg7tT8g7AUe3mkcoXypgCP7ri/b6s5+0XQbWA+CeMCgcuI2LQvT4ydN8b/gViucpguQ18G4o+E4liVHf1cEo8qGTNAjKhDPgUEqUus6w0oWGiGIEDIXjzc5w5gcQfv86EwDbQKISn8UI9/iwe9RzbwdlGAXya8+etkPGmqvFafvi8nU7h5LriQfwpiguY5Rs2hSgXj/k6q0d2k7b37xPa1JWmJ/6QfGE5XxX3qZE2ENzV/ui8FEFOzzRtjR5FRC049BGI9uDOqnIK0SnKPeuYApTWK5i+/WQ0KMra6GdcCmH9hZWoAF++3aCDHri6EXKpggeRUcBiE9WGofMeUENv0blN0CjdSYB6UhjHiKiAFJ3v8yT9gnfle138Ukvjdlty6x4OggB2hhPxpVSGMokXSm/xplG2PV0ODR/xj3DSGO49Qi/u30uv9J2CtTsLoDfRtCpeuyhVanQRtn0lO/SUxmZNzn7uEf53JuAJ3rjPiwxGc5p7jqvwqpYuqL5+L3jNnvCZERl8RY4TMRWF8t2fPSV9sVPTtuLn/2szR/dtm//cyiJR/Tbia9Yq2CqiPrWOphnnLJd4Jl2TMhHkPo3qPtvEP0hVh7+Ien+Hgn/HnV6QX1gXC9Cv69Vds9007zt/hK6v0a5+uKq3bxYtJszYHolkSLjHMVv4ach53j2UMr8XjmURxdeeE4T5XNxs+fNpGDijQ3O1RzAoR5KgvKDBzzlFUHE40ZkpH9pnACN4UvvRLTv5EgNbuXg/niGEn/UvBLqxeuL9tnn9LerBYr8uB2jvL/3/Bn8P4b3l+3qGvlgOzpAqki5+jn1cvOj9ur8CqXUT90e5ejL1bW7NxDQdGTxLKAq1hJiLO9usjKpYnwPvt6t6RvNry8vUFbpU9QriiU2K4xaBZ9GmuY59FmLoL+ZzvPlUUREEV42Ww3gSADBEG5ee5V/Jkj/E0jCBzPATl7L4Cm/PyTQ4LEATOQ29bQAj0BFadvkLdglPw3XVzCr75dsKtjD08Li3zKkNb90iYyxk+EfAFYcXmodf1Wx8NBEgbG/0+ailAWMdFT4RFnIj14HzirEJbN0S08VUSfJrnTmyEvCBjkCHOvpwk3Kslzxktgag6x3OQZ3RVT6kisG5qoiw5LAdOJDmHkIk144qy1+gTGvUdkiDgwfKTnWss1fGIiveUxluLToslU8bDefRhvoZNnMg5Ufze8/DQ8n5UlDpl63emFYmWfbFa2MiyVbtWPlD6QUOBSZwPJrQtct0xVLTdVtO94y7AuWLT0oh6RWU3melecYR4mfN6U3DfXAdNgPZcjf+AffL6X58MNv/hry+fccM20karvhWysma/bO3E11mmIkwzNzoFFVeAwM2wIk8VLc1HoESFYZpOAWfINNnDdvxcF8tFIawB/wPbvkwFqz9MJRLFzdtIjqrDhMax0ESqVqZlidW/w8mD+djtp7h4/bo9G0PvFMPs8rum3xwnvpLi4QpORR6wCPXEcymlG+SuNd++p777fnTx631eKifecf//8YpK4Zl2/aIYrlyeFhu3WLbXnT3iDMT71HjXqswVOl0jcxHZiq3sLv9Ckrs6pE7cOwKpgG3jF4h6bkrdUwtwndSnfFy113B1sqghCLUurgRPjtCsUTJdfPGM5nJ+3x4+ftv/Mv/LcZnpftP////q32n/7d3203k2m7m6FUo1gCOW1jf6ibAFDE9UiDQVgmHKVTmkeAkFwcbV9pvVHkhlm5CSMAdAKdWpTiB4LW3wFY49a37ebqpNvhlldthk5inWk76+Ubu/taB0Yh9PKJV6n2zd+Ok7QRn3u3MHmWEEepIuda/FwFld5Jp0IIPhRoXfJLHfnnwAFMt6td9/KFHPRh0sOTu8IgDfVxVTW8xy+CUDzwy5cqhkHLOgkLt6uWWa0xFBDhaXGgMG0XS9k+J036jUAwwogb2Pa/Dlt80/d6miFMUzsO4OKq546TgCV0xJ2C7CNu/QPLJXDfKFcRRBl1q9UVUFdL3To/fjJvB08PUIAYCF0tg8+WV6v29PEH+Vzi6dmrdvz4tv25v/RpmzzyOMhN2ztApTmgfX3SxllG31nSn28o1W3wD2mH36DOvwXOKKTw/337Ee3yd7C/S9v+hDDy3KPxejH8jl/BmZIW3gSH3cvLdvf6dbt5ddmuX9+11RWkQbFs57dtfj5q8/W87S732tWb63b+GuVyJa/4Qs5eu1y6SumnGgfF0u1v+kwNHpIYxYoZ0g3t78rhQn6iT6iceXwjslES0w6269i2h0FG42mbTFEGmbjtoal//vJN+/FPPm8XyJdnj6btk48+bI+OTtLunv+0f8uXvlDnSzuT+QFtMG6vz6/bAu1tPCctGv7S/kXbZjJO++dIDQikBQGmza0UYOMqpbdSvDg9RekkFQ1pX5F53DWxW4bfsVZBTovMNRx3rSIps4Brfp7KhGI9y0zHTv3FIZw3MGnFFNSCKCx5vXyx0Nj616rpEMpfjSlCtPjCz75ZYw/5ieh4v2s1KWOw3QivP3u4T+WCxrwbxXLwb8PsK2Dddsj2/7hTkbfh9Lx43s67Vb73HHssaOViBu2/OeZDErfZ84KQcpUAwaW0yh5YkWPCBb/sEAk78Anjv+kHLzS27gnkz1jHU8MLdhYohCUYkw359CQ1vAAIISZAPqwY43SZv8oYyJ08pVwKr9Ne+2CSdyg00k43xrSSVVoW11WYRn70V3VXsRwKxKgwm9o403crhp6pHwpKWG/vbVOKZeGl6fiUEZb1sGzHQvA1OGDkW/lJGnYJ/mCCK7bzYPcX/F5G4frzuX+JzOGjR/9zKvWXZBR/oSZ/D6b8VrwTwoawkyWWsLISGcomr+nIk44Yb6XhJ+2LhKQJ8YE3wDSt8WloO0nPx7MG2yG3+BjWYZGgYPLfAZ5G019wsfERj98tXc9IHqFMzT18j5Ctr8z4FuZtO7++btcrBlTrmOUc8uJ2pcB771yN/HPf/jPtr/zl/1b79rf/mfbhJx+2g+N5e31x2s69VG8yaq8vr1AoV+0SAZGtb8rpn3xTqYwCbB2Cc8CnbiqUEkEFurbCawAo3MtaJ+ugsigNNF74vGs5hNv5zOvq2h51OiDuhLo+Pnncvv6Nr7d/+d/8N9q3fvOb7fMffrf9p7/7tyOsXB2xIyrEgpN7rjropypifo7y+voq1hdu6nwkz5tVhKFKYc722aGwrt6prNsxRsD0Kbg0pBW3/pabTqiCo0Cwg1cdozQjTNFQs/Kpoup5txyUz9lLypO2ClwnALF9IKJc4OStegZ3v0A0ZWIwmYy3rBMFX7pQWVVphVa2gbxi1YND8ZEwy+oXd8oKviqo1DdnG60P3EcF+nER20MlPKtDtOswqQ1+gW0ZA83dJmNswB2SJ10GbS0+S/Jc3k341DQV3rGQ++tKmlqhyjlByswqm3mxKwpc37mdy+TmlueNL6+MqM4YOo6hMROM9Qz+niKx57ThYdtZo8At5q0tUHAWh21vedjuLmbt8sVOe/WTdfvi+6v25Q/W7fWPd9rpz/ba65+2dvFyp12f7aLA3bWzlzftix9ftlc/Xbazz+8IA6/VESQ7hkOBu+PXq1AUd46pA0rTzlPo/wxsHxEm13jZ+0vq9SXuU2ioQuXnUr32533q+D5+Vzvlffre7gV1WqLE0t5Pj9v+Iz+qQJkLeBBF0rswl+fLdnUpLzGgw2Iqkau1Cp30kkaDwoUiaXPnmp89+i52TXtd0x+WpPHC81v6jVO+NX1Ru8Iu7/ejBF7CFufAP19Rbzr9EoVudHgQewdvTOYz+ANaK52QC25xz5mY1r2uu4iRvTYb74MntDs/a1d+iUjlgkHR9rfVd9PfkFXuXGD9SlS/vcCbCDyuI4/e0n9vSSevT5BPU/qA15lFPoJBnQcuWRwlib7lMxNbnsW1kFK3MmLIt9lFsd8AW7c/TZfr/G1sNymHMn1mFR+3E7FMXlXIEtcTV/rqFZrqP/b/3ue15Yc26ZtlapwSbk1Kc8Qq/VGclQ8P/m3T4fWnirvKfi6wN8xyLQvkfFqudCo4jluFR/o5UbkBg/y1+i0MYDGOqBDaQk6SnVC7WzODB7RzP8WJnHKnyONePjf4Dj/plDHxgTQ1FuZJ/TfhOAwb0vrGe/z5JcHGL87WI3aI9X+1pfEkxSY8PANM46BngMSaZkgUU/nKCN8sQ8lDRD2Kz+wT5unp/Fl+wkyIDd2T2kTmKViBmzy/2ETP0FEFbfDoJuUNZXXzbhpNBZlWeOA70MI+UcC7/+fz9jr3uF5m2QTF/NIqll/5yq8/Qzr9nxAMLsSkwkNTxfgcmmFjrHzvsJ0YMWQsv8yOe0tQJXpDzAeYGaAJtxNG0JEkYSTyzKXPMIuweQK5cgrL8DgHuPwUUubfhDl6+xxwjQAUL4rwO7FeHiyQaxRCLzS+YNa4cOWMQJU1r+nYQ7nMFgxWBlqiUO0xIt2gPE4m++03fvNbbYXw/6/+0T9s3/nhD9olSpeXJrtKeYuwuEMQuErpyzb9W8KOWG6blUAtwaqy6AqhylDCh9pKR7fvFT65iJuniuOOh/mp3xTFSSHkIf2xZ7yAoRLkNvgudkq9DzwDdnDYRgiujz/+sF2evmrf+f3fY9D/cVZo3KB0JdjtnNCchxREfobu/rqgjMITAevqFm6Uuih3xN/6hR4Ep0qlDOWak8qtZwZrxZCRVqCKZOheK2v4ided4lOWl7VU+9b1Fa7M+jQ7Aj+CWuHuoFJnLf1spkqug+ha66F6/L605FlO82WrWJiUoyB35dVB3BfGfKvee1HdehdXldfxuFa45XU0DCkCHgzmWgZsX5Jx26NvXWWwkfYiSnLpFdqZU/9AY6+w8gUsV7zSj2hXvzuPJ3agCnR1kKunSmZe+gC+/qwgUa422EC/AaPKR1kJo9xbeEhF0zYtWGFBntZVBQpedUXuDl5V+bxHibpFKUX5vLspxXPN8xZ7f+PVOzPoPW03yxl0RlG6QQG9OUIJmgHPFcU57TBtl+f77c2r1l787K599sN1+/F3Fu0n37toP/3eOROb83b6YtnuV3vt5OgD6PwYfkGZ9d7MKJXW6gL3K3jjJeEXoWR9G6vu1dxtH+I2D2l3SItieb26brvzSRs/fdTGj07aeGfczr8g/OUVSjF8tIRu19QbRfJ+7Va6typ4iJR+vovSiii8lR48bYcom9Aq1wdBQ1+suTPO9rKvEWZaFUvPRGrv6Iv3IxR1FMdb0vm9pHP484q+oVI5pS9ODw6YwI1qQuvkzVUrJqNO4uxf8pqKlhMjFZmXp6/bj37yk/b67LRdIoNuVou2Xl62W2RWLuyHNvY33VE06Rd2GCdmVDJ8rcIynaJUyuuULc8rh6bIuBmybppwj8D4QhIyx04K/9WmgrwPPPiOf4Htc9NPY/mRZ6MoKmux/GEH+Uvc9oBb/+0l/vef5QDXtMCooz/2kXrG3WHh7qbDU051GyUOG7mFP/0Rq3lX2eyK23YZ2iTHumrfcUzfAZ5yR6s7Cf0byto2hnV4YunORhTUrmjKFwIllpI3NFKhVCapYHr2/BCe8T0AF0Rm2AkTZtN0ZdNdPRc+fAYGP9tPGz9FGNaVtCiL1tUfQYWfDqIH0/FOsE8cVjVuyZ+wLRMeqclHr1PB6G1lmDTJI3G9HR/C3m4Ds8SdX0HoNiZoFR6BN7h7W3c4iRvg9ty6t9NpOh6anq+3oXEmK8s/B8sggCHSugu78vWyHuB08xZPYLt/27zt+yUyX/nok3+Hyv/bVA2BasehcliZ0EFyM/sZKtyJ8FajY3onzvUAMhDB0dyNDqE1vfEcOxFHwDZfQUDRo8NkhqUgFARCu89I+ZdGywFeAJRCUcwbHO2OChryZ5C3TNxVouUNpZBeoedM/vHxSaydzjeSb1A+PFxtX3AbLJ992x/oEhRAilFahe1odz9nKY9ODtrT95+2Nwj9L1+9zOF5t9u/ePWmXaBcWn4UUvCWLvqrs9UqQRn9gyAFLwfPXD1zR90o13M7DjDWM9uwEhAcvDboAIXywLsxGRiWlO2ZUGqfMtbXi3b2sy/aMXHPnzxpc+q63pu0T771jXZ6+rL94A9+r52+fNF+dnnRLq0aSukuA6JzjFwJAX7iUSILDAe8paEBDhydPhqVeoifbeUpAnoOPF8our+7yYx/icIujqZW2aGgwErtgW37dZ7QqCCHJqQoHhSn4q/iP7dTwQ87QCGM9Mb5Sx7tMMP3aVzA6K/2kK6mUBjlu/aUv3DVGnswO2gTBlxqV3yFzeopgzpaCULdYm/AgUFqKEcjBhYewZ0wceNhPY0Hj75Sk5Ui/OaKcMFVVr7rda+n+W1buLDgkZ4AswLTPLY+T2EGiP985i+r2OJmNmHp7hMbyxtymyOwpU0Ncnrx84QVaXOy87SlzGGEMFWAZACVGKkrTl6z5Bb2vWc499dtb7poozF2vmrT45t2/GynffwbH7T3PvxKO3j0rO1NnrT9yfM2O3oGs6tg/YSCfh+G+Ay3n6k8oiwVyk+B+x5hKIz330ua3duftcXlWY6ujKYnbWc9b/c/XbUXf+cnbecnTBTOacc3t+3si2XuwfTTjTeu3qJYrtoI5YF+ROVUAJdUKIqU5KAirgT7Us9ifYecsK6E0e6uBBveX/yRDjZIXhKBtjZc7pa0DVEy98e1CjWWrvDTLsrFHuXVnafQkfbMV7zgr6xazg+Av9M+f33afvT5i3a6hN8ms3aAvDxQSUWp8GVCj4r09i6cnViI333qQ3Xb3vwwq6xrEtQNEE50KRhc0ob8VHh8sc5wmxNnxk6vWXIyY7acnUZ5kSc05qkVJI281+HJZgCxqB4GgJzrI6hkStnKiwtHFOshyvKCakxPVQGWP6AAaGGXp8If8Kv+Xnn6uNHHMI1PlbOep4fHAMI65P5Pgvvl9H1sMr39vCvT20YwliO+kWW2OYHWXszSv/Ur3/3JL4YDU5rqK+Wv8gpDOZQ8pgWIMJzcenXdTXaP/HxlKa5Ojp2EpyzrYLviKfmgtBD/gcctnzIe2tH+n+D8M33BKQuLE1z4+vQnHk70hWy9YZnkE27kbTL2dtGWCWzLJUiQvkRqWDfioV8qmajTPfJnSCbWhvVFpMRvtfVbBoD2M2EZ38ccTeX1WXn0d3iaepZsqyBxqrShZSbEliseWa/b5NUIS9Nx6/7tcnr6oWq/XOaTTz6ZLm7bj+gMSHBJUQSjamHiVA5r5fLGNg4r3jtkNYbEKMJlwCOLzV8O4Qm1Gs+f8LVRoEhv43YiOgNznSIvfvDzLTufMjrAAVd4peyhUxMdqAXbzMIsnLsR+naH1+W1IK7yOQs0wRJFwa0Oy3JAGHmtB2nU5MIsAhkUSy9S30FJumNkurmlE+dliN128uRxe/T4CYy9136MQvcFiqYKlSuxewwoKh6hhTjgti6WnRUwArvya3fJaiWKJQg13xzNQA1dtN4i4zfNn82O2jGDjoOUgiSXnaPo7R/NGbwn7fXrl+3s8y/aVx4dt8dHRyi6y3aGQroDXV+9+qJdogwfzqbtFEFwASorNQY6gte42LJWOYqlDozt3Nt/M2hahbQz9VJioZj7tvQBSuXBeJrVkHzJgnDPha0UdKRNC1td4EmTEECX7YdX0mQVj1B5Iq6khf7gWeXXQJo3pROjF/ywQSlwMfgfZpXExWlY4ZA8xKfdaSsYqK2Wq2z3q1hOZ94DyCTDNgGkqwwXZ2+g+TIr1ojPKJbhQXG3TEzqwdNwMbcvyMPCUejkKiKeKpjSVFysv/gXaQORZwELnvxSK3jGKgivVkoVUvYHeDhIVIkC8KkVFlw48B1c5qoGobmHUWDCykzGDJStTZllhVGrNv5MhMmDf2bHZR9ylVTMgRplJ2xlgwD7Luc2F/ivmTgsULKWKICr9vj5qD374KAdP4Gf6Zd746N29BxF84TJ5t4pfe1HKFPnbf540mYn77W9GUrl3tcp8SnWS9r/APsdkHhFvYBPoTs7U3TO/bb8znm7+gcv294XYHWx1xavlu3qxaLdLXfgSxVL7Sgv79wyoC3h40v69zX9wrZwRdtKuHJ5Rf/JUQT1HvxJD3VW1PWG/FnJxJ8XGTtdpBkgvG8yEzZki0dqnFhKFj+7mL5NO6YswlxtV75MYDhXLH2D26uHXp5etM/fnEWZnTNhPHYnwtVG4GViYxtiNdIAyFGQXS19vVi2OxTuRr/0/KbTKV8c8syyuKrsBV+yq5T4TB2xrn57kbtP5XLubIQW4io35J5H6pB+TViUUp/8K0UFj0xNnaWP/ClvGRz5UUXH4CtlyHzaJKsEPUxj/vLHN9iK0zzEVVh3/xwMn1gVy23Tx7meJllwO+50GLrT94iL3NnC8a0ycGbVV8u/6uPSYujX8gX+HKPBBC5WfI0XsLLCfIaLax09KBw3Vaf/p1z8Hhny6FBXLN0t8gaCOnYjfNqLSb8vnznmRJECVr1UGe4NLOF3HDSkzFO/+Cf1EC9Md5eMcTyTfwJL2AnV8D+0KZv8A8wEA6de1iIsAcYrB/1hCOp0D28MyYKLjgEXA/W/1Y4DvKQe6CvwmuCYDQ+mwFRb/HxejW7zmx74/IyWjuoLULvCozd1mA9liJMLcdum42k6re63OfKXxEzmx/8WjPrfrVnSUKH+gzY+NWlQKtlnOVl25ymjlgAZbKD0xsCnQCVc2vct6TKKFtKZwXiMA7ZL/jYRQBOXVRzK0dhwNQhX2f5iSNr9KjY2qkWb34aq8zoMDg78wqI8MYzSiDvXP7gCRZnZWiSjzKCikTIAlpkj+HveMasClJMv+Ojk6Us+5lPY9m2tK4S4X7lQqPYtIZ+SuvyUET+lYF2RrO0M8S58o3BYZxVLnrswolvbE3B5Mj1oT/fm7dn4sJ14ieE5M9XzS0eENprg399tZ5fn7avvv98++qrbhjvt8y+/bGdXl+1Cu7hKve0CDSX0drRHXUroq/QOzTLQ0u4SQgfX4A18kU2zSlDT2FGov3O0CYq0b87bYT2/yp9kCz3KmIlspE+bUbLCQtg5EjHEZTJBFv19gApPxaWhLYY2DyrEmWePsNwFmbjCyWE21/tEK7BTlxDMi12UFQUYYbxCGK/hC03Hy5k4YjPtZ8mL5SL8n3OatE94K4ZYnJsBlbLTN6yn5WIqZbUtgSk/22Hg4gQh5Smgycc//lwFqD5hG0Ci8Ejx92BxFwq2Ee2IX8VBf90+0K1t6+CB8kKDZIUNyriC5XZvVtZSrIWQVlhYW8gtX88YrpK+58ESF+WD8H4npNvpbq3fobTdMRmDVAxglOeTOM917txNmSDN2/1y3hZvdtrp59ft9U/P2+sfnrWf/eHL9sUPX7eXP3rRvvzeZ+2nf/BZe/GD87Z4DfwFeW4fAegJyg3l3JwD/zXWz+xYvxkNMGn3q3Fbk/7suxdt5zUKlOdDb+YMrnDDnavzTCqxvrR2u0cf2GVCBe95ZtJVPhvb87hTJl+ef/TMrMG+/e1b4LVd7ABP+4f+Pp0EKlsgvYl1wJzuOtDp08eqAaGLNIOeRWNpCPqE36LsrYHpaqhHJXyT29VCj6p45ttztHKjZU/HHt+gv8gDxMsCSpENbxBmYN4KPz1rr07P2zVyyauKPB/tMRFfspPvPT7itW5e+u3KvLxZfQ0A8gU8KMzxxK3XmhjZV0cotSq/9oW+LVvlyos+qG9AyMv1tF9Jm+o30si/IT0hPW9uGKEdtA8whzjDE2QO61xxlb3coQPhObtZiSN/e1yepA82Qx27NdTxTXdwph6ZbBFjXmW4x5NqpdItddu+ZEGVW/A1oSN/gU1bbJezbQVedBIjjX22/AWDJ+l09y10TX9aR48yuHUun8q3Obepnfgi2SzW9pIOtfXv5Klwr/ILf43lhLdxWxXrEzr0em3991lpCg/+D+l1l924/KeLrB2WRmcvQ08gi4NhlcKA4BUfuBsGyg9GIESTavB2HAYzwOqyeQN5Ow2me30+uB9gJW/3SxPhDHH1qLjtPJptvujmj0w3uH+ZzP57X/30DxAOn3p+TyNz1sBvq2CplUOTMrEvL4epcBdjo5g4CmGkB7E8Fb42lvmKLNHgTaaXomQ60ziT0kTRohAFuEqEwi1KBYzurERc6KYhdGYyAMrADb45NxfmIlnvnOKErZW+qpt5rZ+46PZbwcllnfzxVOgL15diPJcl/tnqNY/CgwFDXPPmL4jSraOARLnGrlEMxM0OqoKw9Lxfpw8WcZv8/iwzvcFyHXjiVMgp+FRiSWEdhW1q0y1Xbcro89X5UfsTX/2knf/w8/atj77Rfus3/kT70Y9+2P7uf/Wftzc7q/Z697a9ulm08dG8/Sv/0l9lIL5q/+j3/mH70U9+2i4Xq3bJrHWlQpV2pt0ZEO7gAUVTyTbpgIfyNb2DSjdX9WyDLoSgOLHSnCdKr6ubUvYAIaYgy5eFbBdo6OqtM2TbvsDfMZj68g3xAx0mCj9XYFHM71HwolAP2yJAIi0wyByaQKdMHIAV+uLIHZHE9u91u3oqDaV7VszgFw/gW96uCoVKjnUmXxcU1WS2I3HgZuPIdvKol1OL/Gop79e5YM/EWiY5g4fWGmYWXIQshRe3vB86gndWoS1cG8morf4lS5tWfFJbwMgz+vRk8NZvOhL7Sz/DX3kUtlUn/mJSvzvCwKP4yjgBm8mSkytlC2Mj3IEb+LoJSy3JZrkbI2zio4BSF4vMarewVaiDm7zCL3S0vaQLkyXsdIzyP7qhX97QT+AjylkbP7pN+GgPXtgHOnbkBe9f+aA9ff5pm84P2u4ExXH8CqXrAp5DGUTZ8pjC3YqJ3pv7dvXjq/bo/nE7uD/KpenLCxSrVxcoVUwC4dnF0tV0LypnwkDf8Iy1ypyfTI1iqdKUyYOKce1ArMm3hAdW5FORvoIpL+n+C+rsyuUN/V8au+nQv47jOWsqETqG55CVTpR9Wcd28Wxc2oW6p62gpleauYPjanSuSaPdbyjz0hd5wBMOTZ9z1dOnE1IndK5CqzTYDiqhflb2i7Pz9tmbN5CANhxNwA05SKuriGYynX4t/5U7Vtzof/a9fHVMxRGlxTR5+xgY9jjloxNwAvJ0Kz1vqpPHUOm2VlZSr4ELiu1BULecFL7VJqycAzPGX6wql5Ij9JE3dVe8QIRhWCZm/ExjmVF0hCsQHYGjMYXhQ3slXiNN7JpgS1BWBm2/IZ1G/rcvJ163yqtpBlN4mL+eyvN3w7tN3wGuckGExCmYJZy8OEv+Smtxe7DBIemxtlHSK79KyR2KDT+QmDDTFw62leN4JrXQbAUP+pnRLAjQXisnH9aXdDEpRLwUbQUjJu1klAlC4ZhcA0dQcLadSG99TSwOve6hL/3LnxBcbacqA+5OkYf6JnYoO85q74Lp07DBrZM0jlcJGXCNLpM8D7iYMbgP+AdG0uC03B4+8E0v0+C0uZXUEBA5HK43rPJWOWU6rHfD0o4D3G4HqL885oOvff2/D4v++zaodNlFgVIZUiCGHBId4sgvDthFi2JKPam4A0YasAajDDQMvLcIPgfRMEMYeavxA8cGNavMj3DzRQYGkcl0HAZeI9y9t1LFEs60BaIY5JoZhH3efEWQKzzEXRwiwIIT6c3DXxSBDAgWOpSPKZxKiaQ5U58w9tARxzujNtodZWCsN44R2pYvPgDOW7yI2upYWHApBUjGQPFZ+yoMdeaX6xBSDj9pAnwvY3dAcSsJKFFypLb45SC9W2Xu71qWyrBpQf0GZWsOyT8+OGnfOH7azn74WfvTf+KfaX/xz//F9uMf/7D9R//xf9R+eP2yLebjdjeft/HBvH366cfNF1NevnrRPvvsZxk019adclxpWkGr0M2mC53SQGDz4BqoVoIztKpBxwTBn3bIW+C0u7SXFsdHx+3g4CBnFa237WNdFF6ewaHIuF31c8VXTlKJ30cpcGOuXS/bCPocuJ2OdaVssV5iwR9YNnwEvdjx54qiq5NjeHAP+Dso9WNwenx42L72la8y0K3aq9dftMXiIrW5vF7RNnuUd5jzeArSCD/riN9LpV3182UZW8/vZrtNvAdfWHx4nPR9xm+Fwv6DjQGmbapXUb5LPt3iLd/LU56xU2nElTgXClVyhZ32GIDFT8G5K1N/sOrp5D1C5H2MfNj7XeUuo08lvW8zGmmeDBzygJY6mk93+EIr7vJMgACFtjdNlPUAMYVRllaYFY7KDtKIF2kSYLjw5RlS9a8Q5fOWsFR95rIUKfvSLpOkvT23iEkHAZ3O+brz3my/jWb2E0DvMQnZW0C7FfKB6LF4wQM5tkJb3jLJaUftYP+gzZhMeFH6bh2SzOr0Anujgsmk6+z8PB9HoLAorb49PXElDllCN4rbiY8dJi9OqVjyPINf38BTZ74BTmu6+murCsfPQ3r9zz3yI4o55MikGn9e1qNN7oFzfblsV1eLwPPFLlcGlQO+fCOtDg9m7eT4OJOnq+uryBlfktuBlmvKvkXRLXlpX0trldwaIVfBeUXZP331qr32Ngfa4o7JtTwpHZSDnS89F6Z8yqQtOJOWFEtgKtnuaSi/DrTrqtewlS7/KheLd1QukX3WA3iSwr6/QvbU4kXJnKyOhzfkzM4xunDrlacJ0l8sKg9kVNGTNHD+kI40BoQHi7/Lllv8AjtJDNc/JE+cZSi/9ZexLqFj8pCGfJquFGoSniqUP32PMMeKjoPwpWvkC76eN4qd9OCZcSRPa0F7JG0plXjiN7/GRy8n4Wk36VImCizhHpGyrMDk6WSjElRKw8w/JOdfqrop33i/IOU5zcW1L4shM+FFsIRWJcszPpFO+dPlFiUJIe3hAkyAWwh40K1jbBHDwwvWkfQFY8DLmSdhwU3rjyCflV9+K/pqk9Dw4TkI1SGfOBEnE5kTf6Dg3aTnWbpNeTXeTSyfWnCUcREQKKbTtMvebjrdyohbuXp4yh5s1buM/m5M12FsofPLYT786Nf+Pm36bd12NFddumKp6Z+cs755pkHsnipX+qy4thNYZjdxrego8JQGGbDpVJoQbMgn3Vw1lNmjowSHanAVy5ulKxTE02k6b9p53HaxccVVhUal1Gd1wErnnYVKJBVLVxrseMb3tutCzW9+PzS0QtT6oejidtVSxdKOZHi2Z6mfCoqX2LriRwB08s1ZB0kUUjqy9bhFAbJ+bgHbucLPmFCOsBEVVrmUNn63N4MOsK2rcftZVWIwoeIqOm4hMsSibN+10eq2nRD/vteUnF22D5+937763lfb65dftu999p328u6yXc8Y+I6O2vzR43Z6dtpOHh0z2Hqu8lW7gq67ExQpaK8e6JaY114oIDS9k4hyXOLmk/KNs17SKyt3xETMUAcVJFdM8jICPz91d3B4kIFbv22/USS1lFuzV4VUrYbcIXWcYLiNPQa5Rwxcj+dHKHrjrLK6tX99ixIgEtIe2pi/ZsLgj92zjOvL9gil4yuPH7evPXvWTg6P2pvz1wzGb9r7zx+1Tz7+Wjt9/aZ953s/bG9Or9pygTJwtQJX+EhBwWC541k02lxFQJ7O29uDzSw8JCnhLqEyaEiwEA2exxPhMNDLHhCBb0Zgyssq4H6Np45d2IegSZRX0hMvfE0piTisK2WXEze/GmxSaOItoHBKqqSJM89qt8FbcPmlX3abnznlW9usBL95HQQCEbe/9BcTJ/1gjLNeKUS6VN38S74hooQqfR6/Y4jDkFHW2FVmhbrx3hFa33G3vvYzEwBHPpVffONlxyuISK8yynNvTDzM6ABHr0TOzCln2qb0mQltO7J/A0M6y7uurElP7529vrrKMQdQaF7L4+rnGNnIEA00Vyt32pR+XvIAWoK0SoFfznl5ftXeLPySFTWmH5ds89xmQ16gRICytY5coJ/cCwc+UxY4gF/Qny+AI3/YNln5oD7yzRRcnjx51J49eWxvglevg7P0s0U9rzlWhuG2z12gIF+cX6RvR2lRIUMZPGVy+hKl9JI+6H2W/Bt4qtomA6WWuCgr0KjuCtyp3Y4b5B9ulcodbPDP9jewwLn6gRjKLwQJgzD7fq4Jk9a2LLToPCbWCSSPD0sLX2NNJ9+ppNomeJNZ2al1Ncoy3O1QsZUmMqXZA996kgXMAr+MIcAQXhWDAWfwNrxS1f+adBWsbtKvt57vxmusc+9TXQm0TpZggfq7qXRxpU5d8Y5buWb64Gs66WD9CkbgSnesRqiGZUKhDMHdFZjeFubvYWlj6y1sfoE5yJ/qu9VXPSqRFfXwJLysnLXvZPxw9+bB76Q74yuZKSm8nGNdlmdZhm94xMmZk3Z5HtwIM2/hUXUS3+o51tcQ/uENjQa7beKVByI3hPF2vNkTtBVsHTvPdVMySAd4Ye0D/npxvdwu78RZ08M7bqmLMIbwzg+9Dd7Np+nuB2x+Ccwn3/z1f/Hu5v7/IQOk4lDYGZWdyA5soyi3s1WXtqWSppMgG8WyGkKVpxuJTqK4owymYzBQ2vFx+1PxKuUFSH7JRuZPZ1GBY2JtWhQ138jNtqgCjNR2MvPlTW38MrDMrOKYWRM/B7pcmr0Gb3BLh3MAiQJSDRVFxnrql/PFOg1bNvQgfB+B2xVLV1I9p2KK68VlfSGBzpV7LffGGSjclgp+4CPdhOXVIdY/HYwyrRsAh7c/GXRUSsHHgcev+3hw3y2xFYPLLQpUvtwx8qwaGTx3RXuNof+z6UE7cOmAgWMM+fcpYHH2BqC3bTW+b4vxXrtxxfL4pP3wsx+15+8/b8+fP8s9eGeXl4PCRNng7XnQ1dI3Cd3Gr07QTTmhbJ78s70lIwEKHT2oYtQtvby24oyD7p7x0Wbg2KHNIjRIDz2ln3fzhdbAjGATnDyFIuEgPgHe84N5vmkunm8uGbQvztq1b5gLCXjFj2YlM+mjjN/4BZgzFMon7dc++lp7ioJ79uo1pDpFqbhvv/mtT9q3/+S3SL9qL7/8or148bK9eXXBgI5S4ef9GOD9tN7VkprRRioD6JuApyz8Vt/LqDIIUb4KhIPw/ggsMqcyBX2HOJGTXvYL+VFcIwzJG6UEvP2Cib9szVgz+Qo+icCXX8iX/mJm6QU8hXPxKTwfKMW3idSKg3+GxQA7fvOKr7gV34unz01K3XoSRovgUdAXjAGIhidJymtw/w3tb5xmu+7hrcCVDrQ1oZ7TA5sNXNN5bICOk/T5qhE5XCHJS24YlQkngpZadHaFc8DHvpJPUzoQMAGFvr4s4ypcXx2km7U94kfZKQELkjuRVmY5QVkrW+BT74NEp6SvihNl+5ECeGymwhmlsBRMdyz8Utfr88t2ygRlQbl+I388hu/p106afPFFxcfbG1TCbLVd+rHi1p2LBX3z/PQ8fXQynYeWV1eXTGSXWaE8OJi29+BpFcv0OvBwtdeJqLjYTx4dHudc3fVi0V4zcfKmCyfp19fLdnm1aEvKWkCfN8RfOJmUXrSXMke6U/3gZb+SLjl2BFFVLG0F7/c9QzG9ti74faEoLyEhm+rOVj8JW/nTp7G1Y1QT+zoKY1tRmvLAQjE5N0/hhjvUWnd5viYPFRYZD+4ZR2JJB93tJ8p9qsAEXKUma6pmC5woZtZKfHhax2TGrTXdNl+Ka2CCk2xYFkjhT/NoHty9j6W8IW1XGHo+4edpusSYvlyl2InHgy0YlbcrkpWzYPdFgA6jm2BC2ox9W3A1/neRItvCgV84Znuc2JTFz3TV9vBA6ECI5Qucp94ipSnhRHjBhRb7jUlc1XQ8yXVvhCnvAxuc7+BFYdjuyk1hKF80O07mMy7RlsFHRd8Shp/93yLJI69E7QgsEw344ezwEmCfHnjPuG16GF10raf2rXhMJAj+KJUktU0sPzbIVP538/0iuNL03XLEq+fzuZ2vG6XcL4158vTpX0MYfqpA3HHA9GflEQIRligzOTc2DEKZwYYAclR10PwfOn8INcCQJJmNY1XMZFwVsFIsCYuy5Gze1UiYn58NVI1/j2D0uhu3uu+YpU9j7XyWqQCqrRqJr4JowxCFET/TOXgIN6uhPMXdcAVchJW4EqYQtK4K+TpPJAPCryhargz2FyqcZYtvzivR4H3rzHqn44GPb1bWd6tvgk8uHx5PGEjEU8wVlJSptR7gGyVM+kKPHLQmjwOIwtIzVXPfRGaku75EeVSBpXxfBvKt87/wF/5inqdnF1l5fPr+B+3x88ftqiu9lOCdem+8MgdF7OjxSTt+9IhBDeVUfMBDK2bSMLQfcCz6bFlwsokewoofdKeTDD+5iBiU5zrML73DC/6Dvra3g605FPYqFsltWzDYH8wP8q32x8fH+XKR924e0/ZOThwoPVPmG+U1hRDbssEPOADyP/1dsXTX5tKTtnHF9jt/+J12+eairfy+8vlZu3jxZdu5vmh/4tOvtW988Lh97elh+/Qrz/F/2D5971F7Oh+14/2d9vTAFVOUCJTQ8e2iTbD7d9ftbnmBtnnV7qE1knR4o3fZdtYLFFssQnUHYQsTRRFx5psXieTXKEdaaa6KrLBdQUus4VTKevX/PruwjMCR5kM7aXxWH4Wv4BHp7uSmX/7eB5j0vmLGKIo51wo+OfuWAQCb8LKWGOXZcixPOPYjreUFhyq342JacbSc5PcZt8/yZ4UCGkRIm2bAR8Sc7FimXqlDgTmX6P2RfvHm5m54xs0ETP+tL7fUW9033rV5O23L9QhFbtyub/bb1WqvXd7stku0qEtIfUEHuAT4Gc8L5lKXTEI9G3nNc50Lz5kMef8k9n7EpIZJ0XoHuPSnFeV68fn9eE46rycybK9dkf+cicjF6q5dU86aqVEDljMNFTC/+a1iqYI2O4DH6buPHj9tJyfPoftOFL/riwXKJX2XWczEz6tSd7eOVZaka8msUtTsOSXrbGetdx2O24zJpO1eLyLetcNHR+3ps+ftgD5Fhhx78ZORmULaVqEx/KQ7o7V+GgQrb1RIta39TG4Vrm/+5zvlJLCtVBjzgQT4KG76qWf1nJRnZYunsjFvKZOvr25lNZz0kT+6CZM/IhtiAZ66Y+EDUbGXx49b3lORVmGSY8JblKXS3XdGSgmD/4Q/wC0l9aEM+dWy1+AmHMeJ/t5BL8tnxkHiKmwLj/QF+6G0qrBsfePv6cUhhrJSJuWLh89tW3GVtvIXbOGlze3j9kHstryOGR7K1V5G6gy87rcvFh0qLOn180wdLEuYFZE8WakUV/jHnULTZ8wklc0ygicPZvP2+ATZfXSEPWjHBwftcO5X6ObtyJffrAv03WM8gtAOtMhGFFImTru0V93DWm2a8rXSgfLl1F5HMZNVy4rvIIMSWfUumuDf1E+KaPw/pB1MZOKQTnpqOl3c0ShAwq209sMOv55v2246jB4u7O0wjf4epjF82695gPhPufnWt771bebNf3+NtHMrWEWMKqIM7CPsHrejo+M0lId537x5jdC7hKEGYQBTyYG96lEq45JdK9T/Lo2rWKpk+CUJP893fb1A2DDooiz56UTPqrkNI+mKoHasdS7pVQFbMjN2NcC32uwYdsIqzRKGTkkZDqIRjuBSKz3AZMBxxmPHNEzlTwXOO74Cx06RehfDCNLOvGJG5RUzMm26DYyrAHQF0rfoxNvE14urCHfRoRtQhufuwEklgnCFnYprLrOGdtZNJq176yifwRzx0KYqpMDYm6JMj0txtbN+/OFH7Rsff9x+/IPvtP/k//3X2/P3vpJL1t9cLdpv/alvt//Bv/Fvtp9+90ft//Lv/59RZO7aX/0X/2r7y//Nv9j++n/4f2i/+7f+ZntFutujk/aD89dt93DU3vvgWTtikFGZsP4q+irvS1fnzi4jULtg2zZp0/Rg/8RMR3UseUeeSBBJXO2pt+ahufSFn1QoKTLlKQjtT5bvDNcv+FjfCAfyevXTySMv//XcF4J/cd12lgy2l1ftHOul82DJgF6rEyoj4hsFFhjFf05moK+rvSh8fvFnCi+horfZ/T4K4WVgHoDj156M2u/8c3+qPXs0Y4ZdNHh08hieQglggF+hKOwwWI8PjtqXr1+2xfKqjSYoHlT4p1++aq9RBM6v7trF9W07w31xvWrLG3gSLPJigxzEgO+dhQ78GQxcpRRfyg/rYwvvandX1WwXCWVoBFL4W1LKkWaoXmCKxFOWEy6J6EsmXryeAcj01D2DJjR3QE87w5PZqpLGAw21EWg2EFaFQQEKMinDMPFR7iobSvjbp5wiYRy4hl+9wEHq+isjbKx8YjlODvwr/CUEbuhVE03TOJjIW/IaAeChqRUDW7nKClxpEiMuxaPyHGQCgmcCy/pGtcpU6NhpSg4hO5DJt257u/oX/gWvGjzhXyfDTFgcAP185ZyB0jCkTOKlpecztfYpx00RJ3sUNq8Bu14yIcH95MmT9sEHH7Tj4xNk3G378vNXOZZxdXHBJJKJD3w+oh3FdcEEZcWkRjqp50xHO+3wcNIePzqGV49RQJ0Uu2q5y0Rs1mYecYFGC/r/9WqBoukl2nPk8W07fXPW3pyet9fnV+2Uci7BUwUxL/HRZplMSF9Rp1ZZdABuVrQoX3w8Y+mVR1fkvVLGS0t4LzwSgkozEJV3Bjmh3+i0+yB/5M8ottCjWswSpWa1bU0WBVHtkL5jHlOSKIqEsCnDa+HMs6LPe4TBb6672xOeDl/Sbo4J5A27mNefSMVUnZOS9JbjgoMyyzzuLGwURqS2z21jvdJ3toxla7bDDUtOgnqebnv/q77wNl7dGNeVym6sQ88ft3UY/BuT8qRQlSv0lEtde/todGvTB0lkeO/rHbf0X/IJzXTuMtrLJI/KZXapMskZPjbBeOkii2+pz/BPaIf19XV7xWT/Dfb84rxdXp63ly9eI08v4S3GBjDc8R2DyRxZ5hgCfuKE9ZiSyIln6qU+gkm9fRKs/Amu+ul3nRa9fqb1Ly8HmWagSeJwbxt3BEIrUpR6azp1C2MrLmWJjyFD/uQZ3Brjw7/vhHd/x63j0Nuz1+OXwnzzW9/4D9v9/r+6vkEBYlZ+fPgoZwMd7E8enUSxlBHd+v3RD7/fXr16QUetmVwxox08ZB0YT8JKpBqsnNGGMKSd0DnnCDcHVA/Eez5R3pAJbaxdZvv1IoDMrfKIYqkCh9LnyqFUTUeSmWEiO3hmTA6KWMtV4eszuwgAAh043drNG53UowQDwgfFUuGhwKzLgavR4dzA94s6CiYSZZVw7Dk7GnrNzEphk8+tMfgo/E8vTjNQuxWukuqqW2bcpHWL0oFSa+fy7KgvI92juN6Dg5eG+4nFp9Deg/AQKteIZKAGP9npgyeP2vWbl+2Hf/j77Wtf/aj98IvP22evT9vRs/fab/7JP9PuaL8f/v732p/99p9p/9p/719rX3n/afvr//u/1v7Wf/z/bD9x63cybd89fdMOnj9qB0ez3MW4Tzkquq5uuMqaAef0MquwUTrC0PZl2wScbUusEiUH9G3rIc7gTceAIVQqFSoq0MKSJmMEjW3rynXonGYomNJao9vztF5C7oDpNqOfprtdLduVXxg5O8+KpduJKmXewakkc2Uk5QiS8nMMYuQWji85+d32W3dDmSnvtpntQ11VKqfAOSHR4d6i/cZHz9vTY9uYwejmuh2j3N4zaPp2e74JTpvM6Q9LZtUHh+P2+Pkxwg3cGYx9mcj3l9El2hmK6KuzG3hilZeCrnyJA/fVcg3f+9axyrSrgwooBBM4wTgIN/CiPlllx/rChnWTl20IB1jr5YDswFvhqXHRFX6Rl+2L0sCJTz/vZr76ilANzhrTZLC1P9HWaV+VTrdFeRpmWeKafmbDDkZXiqYRDeZ/lPriCdt3gG9KeUj8e1wAFK9k5YiunSc26WOG9OERQ60jntDBcGkn7AqrFBqQoow8tTgd7yyLqXBbYeUdByxXAUt+CasmgcJ1BdYtZemUlaahzD7Iio8rzvKWCrt0Hbl6SLlROnGTpOi6ptzs+NlBqCPle3/rFZNRn7ZLBlv64PXlTVsx4XZFSABgEJpKM1cE/RqYT5vPl5qm413k86w9f/I4H2bwe+/3FObuh58sdSIuXftqoV8NGzNpVR5eXjBBYxJ5ds7AfnrRLlTAqJrnu8VSuSj+ZaAPbrivaK8fnFzt9Fvj3vPpXZ7mz2hOvI1h9moz26HavuJoOS2+kieEGSedTUGE8kUjLml7fv43XbULdCHedCMm8raD/OJY4bGmFWOLiuXV1RV1rxsb0igAF4+S90BNsT4dxAniXzhJPz/5OUec7IukzyScNpMWXtXls8YTswpAOOTEVuhQR0yirYWFYlIn00Koylswqh/E1zPFnTbxR1Af49JH/A116KbGYfx2gyHc9B2+sByfUj59O/R5xyQ/f6axDPNrxQUXtIZDsalJ0jFJIK76henrCiwXexzjlW1jwufTUXt0wHh3zITo8DDxzNIyWVLp9M3zN+eX7WcvXrXPmLS/YAL0+ZdvmLhfwWfKpB3a1/4MFrRHlExpZh2sqvXkKRWz+4E7WOJW0Qyt8GtSf60BA52M7+GdpnlKL36mk+5pYZ9D2p6u59827/p7W2h6Gdtt0MM0ptOf9h7C/qk23/zmN3/tfuf297ysTV1xPPItw8fZblbp6isrCoEPP/xauzg/ay9efNHOTl+jfCxhIBmtZnJ2HhmphG8xbe6DJNzGdEXDQ+65/w0i5Y1AR5RQyoaB2Dn3VAOhAkAFJ6uU+O18YWrTM3tOo+COwjnAry11yodL3LpwVdJkDpJLlZUolqUcuhqqMlLlo5goBXUBx1m35fnt6whlcPXKDi9sF2e/ZCAs33J29VIB9iYXZHuYnxkzoPy0lryRM6Q8Hdx27krZMuzGw/bAfo7y/vTkpB3uT9ueW3ngdeWqAVV1pcIBx231A8oZe2UQcd/49Jvtb/x/frd994sv2+141vYPjmmzoyhBv/mbv9H+zJ/9Z9p0Z92++7f+ZvvsO99pp9DxDXj9ZEk9UNZ2UbjojwwyHknwDB90p85OLi6vlxvFMoMhtIkQpzK2cbaWeKqwuPJcK9wOPFIvXY3uXm+6ex5WgX/J7NPZ5hH1zJlZ8BRGOg+0UCBI63QgiOUkQeHt58oUSH4WcnF1iVJ51q6Alfs2Fazwhm+NKxR8KUGFVESk98TZ8WwKjvt5E/2ONnTr2ZcbfEl4d73IF4h+86NP2kco7b/3d/52m+8wmZrvt7kvzdJgM3hoCl1m8IRvl3tPoVfOOOY9foZgfO+wrVBC96b3bTSn1mNwBb6D7IJBBz2yLbQrBvLrOxSDO4TjDTPzZRTOi/NblM7bdomiec7z4tI+A/O4wk6ZcLWsTnm2F/Qe+FeBSe3pD7SLAkrSU26ugoFPaigmiPg62uEgw0AgvaCnbWHfNcwJkINQN/YX272vdEThw9/7q2H6bSvT1IsnlqdQV2CDR9q1hGuUCf94ZgWbshOdcqpMJxoiLNyUmV/xnjAIxkeahKZm+dMtD1mPpMVa57r2RjvIC/M7kALrhgEs99O6zO0wSDtRJCSHd/LCT8GzHmbeFvAqjvGLE0hJ1xyfIay2JlVCduE9FWzCgEONaSlojj9UJjvcH8VniVWW1MT4vl0zIfEeSa9XA1lgeQ/kbimVyqJcaeXA7XnQnXZ0MG1Pnxy3J4+PmYjZR8Gf/umZVOWofU362V+87kc+GjGZlA6uwqtcXsCL3mVpv5fi6/CP7SuyGuvrX9Vb2Rbe4KkqDqaZVMmr+QqP+QQkTfUHRPEa//SQphQaoaZ9TaVsx4ZGeMOfpiWLw7k5K4dgyifNHG+c8NeRKWiM35s7VtBMBcVJfylQIATTmVM8VE5ieJRrgBm8TGIfLP5SeZVvTVPjE2qK9WGySWxklSaKTQc4wNHo3OCMp9xYwreVygrTX30g9MM9ZI1fR1dAwqPSNs/Bj5UO5rcc+10mnLhrLBdmslc5lm9jpkzDjNdvE8oH4lH8EHimoXjL8GhRjQ2qbQUD9iF8UCzjtk84UVZepcchXxkLkGNHjKePjg7bAXJ6Cv8eMB6dHMzaHGtmz7Wfw5evzq/a9374WfuM8e4Mnr1eISsXtDFyxzPTS3h7sap7hEM5cJNo9QJXahW+0urtE4GY1A8r/kXEIXigAyb1Nip0ICwe5a5P+TnJYqptMeYvV4FMugoxpihZ6bWhc2/XHqY7IRWWZ/7/U26+/vVP/3fQ53/UFK63Mso4WyXZyuXn1m0EHwT95JOP2jFMcI5y+flnP0UgnWV1MGnppA46mUXZ6cjbtzhtWBU4VwBy/9vA5Gs6/qajDA3mdrjwnBXaIVQIXA1QGbPTlsAnx9AZ/FmOV2S4oujqYZRVUuUgPszcG8zzPCqDbvEvozgxkJC/Vj9csdSXIPyZ3ySdg+6Nh4yB4cBcK2M30GmaM4AqlqcolZ53TF5y3pJ+itIlFN8adZXSN3L8BGSOGyDgZzM/cThqH3/wQXt6dNLu0EJefvkynzg8R1F1u8xBy+/4it8eiugMnJ9OJu3DD77a/sZ/9rvtxxcX7Y68tyO34mYoqjcZiOYTFCKU0PWLz7M6h4bVzni+QnFvswMGUSWDW+BgC+0d5D2wL+mcCToQ1YqVFBk6lUmhZQ7Eo9yqQM/nB2kf01gvAWUwhX6uHHgEwHN+l54LhfaugFuWFzDLA33WJn9dnl9EebF9FDR2dOtvmuvFdXv14kXe0LUtIgQiqBRaxW8qlmsUS2H5hu8cOrmi7ItWvt17w8DsgK1MGbnXfnfVThBuf/Y3/0T7xgfvt7/5f/+/tp3VBcrmfnuEgPNM5ZR0z2nj4wntQD5U2KJLu0FJHrfjx+O2vL9s+3PocYBQncBPY4SYK6UzJlDA9xD6/S6TGXj7Dquyec2/KzTOi4v7KJSnl+v26vWqffHldXv9xlVyX2hC2cYul2450l/oY9S2TXbcSpo034R31cWBrZQ3y0WJge8j3elviR36m22UFcX0UYW+fE8/AZYDZ98pyHYv6ZJHMMIlT86n0QdqpaMUQN053oFgr7hSkKpNFer2RVifOI1vKruKKjY2YSkCpdyqSMht1asrgb8qD/4iL0ADMwooiYgBR6DxIKroAf42Ms7NABO4ooA790fiXNMfo1QyMAmv7cNXO4VnYFlADPkDwAkijsDES5AsnxdNUsxQF/qfg6pNYF8Y7dpeKnmurEnbOgNoWSX37H9Fr5xLhEe9RsyXbCzFY0eX8P211w7B40BIuH3X1conj46Y4NKGuYIJ3gY2f2lft/NFzpf9im+lKLVPeTyo7otXp/DeGRO7ZWh8Q5ZKh7FiQ/3lMZ+Rfw7otKnHQOq76MCi7q5g9pd/bCBXu81fBAIpnoFlCRbAv/yqAP7kSfEalKLB2paEFk7Cw6Wc77zm5NaJrnxk+lxXRrxtaL010tl8URj5EVWghBrAFjyUIN3w9xLtE5kQ8dOd3Zr0GcsrOSSQjk/BNUi/juKNoaCYhGPDZ3jEW79lCkO74Y+gY+nSr+pkdv0x4Xus3iJW6m+05dp/HdOckBgGNpXe5AJKiI/KuynfPk35ZYNcxd1CS+HgrzYqOS6w3K+K3HRl0vHX/pBdE2nFNMQJVrbBKd+J/oQ+MWamP4afZ06WkNePTg5zPng6P2z7k4OsTH7x8k37GePjaxRL5eL1gskZVVzcMDln8nCxuMzYlNsWoKn4RvdwkUYaitsQLj1S7cEYFj+46ar6G1Cp9Esa+3TFE0idS1pAyxCjp8OBCT000qdcBc003Y0p+lW7quMkfAgLrAFOT9Nh/VNrPvnkkw8Q5t9DAE03g4pCkp8M5dt9nvFyC8yZgEz59OljYu///8z9Way2S5bfCcWe3v0Oe97fdMbv5MmTmZVZWeUsV5XbQzdp3BguwLQl1FiyjaovQCBusAQXCCEZ1BetFhIIcWEh9YBkCws1wmqkRt1YarXdtHrArnnIyumcPPP5pj3PE7/ffz2x986sMleuqox3x36eJ4YVK9ZasWLF8MTT9vZ22zHGgrOPGoGmv7TT1qhEmGwMLiXLMEnl8prK1aXwImrNYtqo6u1NQ6t8R6B2hjYIFewKxux4ukwHe8KzL8PASBpPdThAx2fGwDoARTw0MFUEtmXTyRDTZoYR7esLHH5lAlARsjQ+6hp4xdlcheVLJMI4dekeZW8HaCfrjNjW+kaM7Y8+/iijo8iBb35jEEPUNu+MK7X1u73X1P1qaULHtpg3sr/xM++11zC0zg8O2unhSdvfO2yfvXyRPXgqbKf8bRSXGIjuP7w6O27LwJ5ilHjm3sEl+Gyut4VHj9rCbAOTYxTDy/2EQlg4O2rn1DMvyMDLI2q1D33nV9Yyq+W7zO2ajgw60AKL93h1Rr4+RBnVOEqgowDJlpleDUsHIZNp9tFkhEw+aenxNXa20tRBhIrFN3jliYaig4UpRvlUXsAzZ2ik26sXLxm0HEROtra3yIMokdcXRA5QJh999FF4oEJ09OvVzlORszZplBg4wvL7yhq8DmScaS5mEgdQBwLmubw4alfHR20FhbY2wfg83m/rGJDrS8ttDSDrGN7rywvtEUpuBUPReUJfLrbDPzraa6PxdVvfQmYWzjAqqR9+cUJdRsjoImUBdw787e1d4l4ANgTgGXpQ7xvCrhcwoP2cHgbn1dUCnXtru/tnbf+EMjCGNT6P9xbb53s37YtXx+35j/ba4feP2vZku+1dnTEA8cso9+gxou1AZ/dyzuGLDvICOkMlZz1DrKivandQhKuzMbTbtD86AdOBujA9WsctAKq0/rJOdARtWj7XoLLal51ZZg0iL85uX+SjAFlavyzlrlxkhs57yrc99X1rMSzAVRzlbZiZB8pMuGq9DMt04jzHaEJebavKbsx/8tn1uloS3qfOwFZ3SAuuzljm296pN2n8tKTlcZsX5hRA8+LUNwK5Riay95AngzSoDDebtKQmxQtD+eed1MrsW2QV+jnYAgfzq4scdGYpPcaRvKIcZFVv+efoQPe159xA6Ahy7dztGdSNoshDuQsO6q9oV6O2Mh0jZtDKuls7ynJ/tzPXDtxOjg4IvkIXrmQP/Qc/+ogBzUtguixfpx5k+5LVt57gLz2VBckBG+nQHVxDYdIWrb06IJXqVWvT9oGFxBCOtMojGWNMcx/PvfSrfmDQ6z6b1mvoR0oTmyJyUOmSFmSVKw0Y02vQxpgYfpZrGTF6iR9yFzBcTyXSHY/gLxFwGkjpk+Bh6C6vHMzjMxCDDyKXMsTJwQ95ub3FObJXqOSf6SSg5fT6V96CU/CsX9GwT4AYF7wCD2CkkVnimGec9BCOZVlbg4cagqv9nXUUafE1X+mIiktlbl2v01CNPIfm966Fk/XxWR1cshkZx2vw692m4VL3jAH3yDZAg83Xqvww3MJNPlc6BgeNTn/qIzowYMILBO8EufO7/TfoK7fNzc+5x73k1ekGevSGvdn8dr9txL7tjP7zwheExPXS7W9OPijHboypevksfUOooY7d81RhePdY9vvax++9+RI8pLxzXZZ0gYX3KXUL7CENZYfXlpnQSv+H8WIo6qfXYVj+6yi4/3UMMoQslYBYMcT41SZtlLBCigDYGagINTDTAOhAzOMShBV2lsuRuMZlCC4juUbAIYdGpZ28HRIQI3Sk8l/g9PJNLuFDUoTEMxfHjMiPXArF+DIuDUy8Itg1W6lQi4PhzlQtoHDFK7hzlXlrGIIeMnxwgGGJkXJ542JOMTftIrh6HYQBr/EMyKFzdKbOUaqNBXhrq20b5fzxJx9n07tujjQLdPhjjIIZQ6oVjTbq/ALDcPb20/bkq19tbz192t7Y2Ghb0PKLTz5se4eH7YiR14uDfep52g4xNI9OT2pPFfnyJiiNYxX6bs6P2hWG1gLG9vX2RrvCOF0Yu1dlq+2S/xqDcwrrRtDiHEtln07Jt8FtcIurG20JQ1mdco0BenOJYUJjt4KZeaERX9HhOkudjgN6DCSxP0szzJdxkAUVhS/YuFR/q3DtRl0e4lkaGZYZKmdnNEg1OijrtSdP2urKagh8hfFt2i8+/7zt7WIII4+rq6vhV2acKfv45Kzt7u7G4HUZN1sejFduSUFpFgbv7WDJYH2Aswyv8uIUBajEnCm1w76k7p4ROSapS94MYeDzfJshn1vjaXuI4nuAFenM5QRlt8xIe4xSQdLbuUc07e4wop5v249mEHUwLMfnGJYui5+Dt21BGcdrD2Gc+TKWRuUNcglCaCnCDaMMLODcWxOX0i+R0SuM3ZvlMc9ryNaUchfbh//kefuNf+877Z2V19vRzXF7tr/f9g5c5rxuh8fnMUZPLq7bmXs3wwPqDW00nlwGnWRrwTLK3LaIMQPvHMDEaCON6TJbD3oacfJxAXmbwzvT557WWkZXZ7jCgXIHbrLwnGyGyyPqIH/sZJ1hcVDm9pk6fuQEP+zjtbNwfx88s9U76BFG9inTru3Eu7Gp91zKxBsWXWQdaecIiveAi/Hnm9CeCVsv0CVj0YK8zmz6ZR0lNlsOkNP5JVIBLwJffSTlWIS54Zv1RxZiyJJm0GJpC7rUX3k0kzD4i+FsmPQyvz/jcepFdawz7j2fg9VsV4CufYZTF/1IGqtRyNXFlw/PTt0TfUyHeZqOb9lBEDCvkes+02Rd3OvpSssVbV4d7mrDyvo6RuXztC0nEBxAgGjaaepJMRqS4g0CKdYtQy5BavAQFfjeObCOMS6tgJF+Qzrg/N+9fIhu56nr21RroEt0Nj4d/T2X/mFwJpUc9w0bXU8TfP0jYcUrJ3W9DaNtCij8sDwzAib8Tpo7w9JnYZuGnDFgR8v2Ma6A1Z7+ctJFnJyMKS+cjqP3Fie8pCvRwQ2QhzTdqTP1Ottl0QTcBhyTT+aS1zpXWNFFfL0aX2SpOJ3pKi3lObtMO/jDDMvIpXwHqdR/gE82cya8DGgHGgx2IjEDPur8pEG/EOx5zdoMGpLT8SRyDoGRdXTMIm2BgdFIXUsZSGHVJ2287AmJdc6NX8CymKVr6HFBiehzhxB0RO2KQfoZuvtMu4VkzpHOY7AGE/kPDsq2x/S5dO5pLp4sckEfqH6K/MqD1KDuqUie6p4/ea08GSReA365H/7/YU7aSa8/cF8Bua8wC8lj3C3Nccbfi/rpc9/4xjdWTk5OPkLpbRTihW43qMow0BtWXkansyHeGULjzBujAobIMI3KzG6QQeWrC7EwNvJZMdLbsQjHdCXECm0JehmwPANThWxWl1AXRgtRiod7ByglOjeEMfjgxDOziBoMKE0FdrayEiGuZXyVBWno7MYYnCryS8Ld46ShouCLQzVC8S1fjaoak1HKXDoKynbUZZkasGuU9eLFcww3Ww+0oWdbpINfPjxrk8PTtoXdtj6/1F5dn7XTR5vtzV/8hfYexuUGiv7o+z9sL5591j7D0H2GoB87w3OKkJ/ZKdggHI3R4Ggsvoji8sKEwPnT87a2vdmOMIZ2RXZx0maTtXZCnWzYE9L5bqR1OgTu3skpceC1rGFhs7VCNfuhhx0xCK1jzi0NPcp3WjjLkBki0md5iXBH8bXMYQdYnagzlpEJ6CrPnJHx7L0z8DBMQ3SK8RbDEa/xp/FwgJHkXkxxzgtYUTgYW+CgUa+SsjwyiRAjVqqg4QAPcwwFsDVirMsyZbgf1g46y99UIrNlYFk8viYNI2dw86s85+dH6Lh6a3x9NGmPMZifTEdtbQzNgTkB6ArKb5mrbzHuvHjRJsuL7fHDdWhy1BaWMS6XfUv8BBqfYmxdYKhg5C6CNYhqXLqxM8aL5Hc206E8PL2hjLkZbcHRgHFTEnN/swIHV8dtfhlaLWEC3zxoL/7JdfvNf+t7beGzi/b6u9O2tD6Xt3mvUKQnKM1jFO3hGf70JkvuBwwsDpEnXxo605/T2V1gfJHm2jXPm8UYpc5YLlNvz4l15l6+pINl8DAHws6ya5DdYETC7ChXeZbZS+ph/dJW8NnO4gwc9PGILU91yLeryZq2plzLN40XOwWNTgZQnhLhku8hg6wD99Eih8qC8hfZoiyX8PMZQ40v5C6z8ZFTwKoXMIDtdCO34iu/ho5Z7psuL01xPUWm/PyiYcqWk7Ypqwq0q7XBR5b5H5nzrRhFLV5Bw8Vw41pP0I3/RsU4MkQY3Klafe7O+KIxscPVTtcO3rfQrZ+6zH7MDlYj05lI3/JXvqV3DfAdANpZMliCrnZz83TqGry+HGn78AXE/d1DaHxC2hp81Z7d5ZyN6SyOPHVFwepLd8iSeiJWuELe23xPXvomnnJsd6QvfY9HFstYV3ckc+pujnqirkIn3xCd+hf0uki5ol7FVfxPuAxWld27+J+86nr/49VbdZl4Cz7GPmmlo6VqePgsX+RlYeT9gBv30k5j0q9/OROcb2zTFgy3DGXPLRP2LZk1iz6FjvDpPr5ZzhaNQTDMd1eOsAxzEFUDKfGWrtyJOF68cMBUFrpLfcjsNe1nkP/IS2gw1CowuYE21rX0sQGpSPkUZZmVP7C591/lLxiGRRaRLeULpLjaqmwveNq5Z7OKT17gRe7ywm5oJU3tTxjwkMdTO1SXsTGQeduxW0Qu6UN8Ttug75w/Ql+fIctmReYulzAox+N2NMW4BP61+gnMUbHBx8pkVS51dJZdPVDtxNlWz1G2LdlenL3XdrBmxl0Spk9Ne33hm7SJnMqXNFQidF6JD71NkSj5Z756lrz3XWhL/YGae13JSyKTbyj+p9c9ffru31pcnPs/RLHxLM4l2KkF9RiEbKigYbWcwzPJJGctnfpsY1KobCVzeetaAroXJzCBRTQMRmB4lGGm9a1fZ0AFmL0fXNMI+dNQUaFbli+zKOsahGfHjsqHOLLILDsc99hUQz5LJ+ZMmkrVZ+uSjewog9pjlgohVAqrDR88bRA2Yn7plKyjOODTOAkIHI0gAPgZN2nnEtaUeuzv7eXNSJtSGof1xbBceLnXVo8v2joWwzkd1+7GpE3efdoePn7c1gk//f0ftL2DnfbJ2WF7TsPyjL4bjAMbhC//eMbd0mxKI3FODfzAfcz9MvBna6vtENr4Yo5793IwO/Wy883+FnCRPafUz+8CezQIXEyjtYKqiGoLADOIi7SQB13BSAedfJbf8kFaZBsDaX0hyoZuRy+k3Af7aiSOtm1wbmPQyNQoWEYha8QKQ8PPN2IVGF+Q8qUh6S2vHaTIW88QFafMVKKU+ixMyiBtDkAGF/mSQQNKQePVGVFfQnNGVoyUC7+yomzJKWe5J6S3Mz45O25Hpwd5+3yKhbFCfWc3FyjAubYCj2dUfYbwOns5T3n7r161VcKfbG8A74Q67lOXfTqbI/wJBg8d9Yi6Y4xKthvyzi2Rl6rCqsHAhJjw8noMPhMZS7oleLTKM8bl9SoJtzDK1paAJRfeaAe/sdp+5+983F792iftl//Ck/bwK7Y1aAud2mTULqnTGeP0s+v5hppuh7SBI2h1gmCcury+T5s4nWsnexdt78VR23l+3A64Pz1GsRLerlTGGJO+ZLbopzOXwR+jUn5AP6yRWsaHp/ViyTJGLZ0oNFQ4bS/O4tgBpKMizcQXjpZd7l2kE9bY5F6Dnrr3jf3YoJEtB5Yaly9evGpHGEGHR0c5INxlYGc1L3JsTHWOUcEQU17bYq6xbhdoAyG48gpsjV5n2JUWw52dyRvuyJuzbn4XXNlK5zevvCrXdS0do5TpuFfevODSQSTEVoSDHqo6wJCSUPJV06n/BaM7wwwpPZNnHqNvLHPIb0euTMfIITz0ov3U0S3DwEuZhwZ9+d3O2HnvTBHhasarlgX9go/7KDNjQ5vQsLeN2qE6Y6OzeE+GCF6WC1RpY/Vj2BBiPdVzFWfHXD7tPWmhPxmSBhC9jrV8bTb/aw14rTCL8tES/U9LiT7KE5HpZ37CoYXIE4i3aX48bclJoMawrFCf7xuW0lcs+qSGLjQngTLsVTjWz3vpXrI/4upWMOTXyQ9kPnJJOpLEOPHb8ZcYQcHWfgY6dZf7CJKwDSlcC+eOO5KrzoH21svBXfIEea84cFaPGlQQ/AfuRsmXlAkcwqoeKSyuaFWw460v0dIh9SU6afAlm8QFBrJGJbuxmXTEpTzylXFpOcpEDebSr5B2jOy6NayvfKZfmXMmnb6a55EyDwzhEVmwgeG++OgR8Fg8pm/dOWyj0yu/AQJdFtsR7WAX2PuzUTuZTtoV9yK6CKxwURpCpwz0ZNBQr16/mpSgIPRCXnajPzLOOrm32a1zrnTZblIfaUS8g+PSLx1WCuNf0cmr4ZZv3K0EGEl4+JGE3KvVSNPlz4FFd5ZRoT+l7tvf/vbihx9++D5C8aYV0KezztC0CGA9MxvRGQtrumFZv6SsOwWXDJkp4DpmtGC+eskFwtAxxYgg3s37jgg0+hwta+i5dyZCpkDCLAVY4xFKBg9filEp+YYvgMBEQ1WmFakdLTo7JRP8Xq5w3PcnkxSKwKNDdPmvBEoqmN8lUYWkjEtn7izfBmA9axR6V1YUPfmlg0aJatZ7l6/ypjJkcInNWYdVym8o8vNnL9vczn4bucuYtBfbq20fJUQRbev0om0dndH5tvZs7rw9owP0YYnOb0S9fat6inG0/vhRe3F02F6dHGamywNnZ4ySrYhdZt7IHDpTpbZ32Kk/ePvGnMsHfs2HwMzeQaKiHXRPNmkf+hcPdNZfOsiD0ENESatek67y0bdKpa/K1Vy+9Xu7P40QYbsU6QkDIueLObUUa8dYhiNSlZekMuKVD+RxGTAzetI09Bcj66UFAlyVA7KTWXAhU0e3OPgW+SkycHl+nVnRldVZBgEavM4uK5vyLA0WmM56OqDI0SQoNpjfFoB1wUDhZOd53rp9sL6WZfBF0jhzueDsEPxYp+zHayttxihiScNybg+8D6jjMfKGAlqks15A/kA5nxnMvsurtghzF0fgP4JH8mkZY5iwqwXkb5EKryy2SwzNawzKpcfLbfYIXi+D29yTtvtP19uv/53P2u6vf9H+/F98rT36Grxvr9q5R3VsYLCv0PZm+AnyR701WtvaFMPVkxCAeYm/GLXTw6v28rP99skPXrSdZ5f40/bs48O288UpPeJiO95DYV/7QshSLc1Db/f+ep6cgxiXxscMEKbTtXZBuzm5OIXXyqAG6BIyUnt15Z2EdjO/L5W5+lBfrVquK3i5J3B9bbltYaS7588B4CHt6cz9gM5iHh23/f2D9mpnh/CDzGgeHhzl7dCjY2cVlHVl0/KpsxKFTLothwtx/BREpySTlvshjyovHQQChomZtn/ZB5vB3H/Ks3kijgkTnHCHv7SPxPFgu8pe85RJYFw0ZRL4ix7FmzdtLg2SNuZ0Ngltt4HLf/WORmflAWtVGGE6O8kl+GF7UpdmVpM423XN7JbOchY6y4rIwLmrItli4/mO6OJzz8o8rc4UGT87dXuMBhI44KMbrF2ImbvhljoHd8MkhPpWAkBbvOnSwHB3MEiW4W9qbpWTv9e2yKXOCeNu3S29SJt00CGl5vnOmUZ66QIXb1iNCAq6WVIiMAxKHrw8j96q4BRfW0TMcwdL3aN85U1x9Rjl+alPZ3vNqb4TBVdZLukUINEdnYarLvVR9tJGfM4labpzOdkIf15jU/IvOcAhWYDX++YKyL/Ihsay8YnD9Xr0+x5uHu+ti1fbQdIJkudKJf0rny1BGlT6O1gVV/DDI+qmHKVGxKe/hE4O8EEv8ep0ejHKxJBDThwcEUE/ojHqKuhcjn3bWpkx0EeOz07aDX3qeO+4jY4u2uIFhiDteZe28wx+7a6M2vFsik5Fbwof/U7rkSAD/cCP+46ndNQuUAZ8wTirb6bD9S0/ptVOOLs4STtxKd0zX7VvsqVHXMU59a8iarIKugjMPysMrKgSrl5MaFr+p+1Is/hkGOg5wKyggec/je7p06f/Gh36vyvBVEAKYGaqGFmpLGq2qoRMpvaa5JvC5NGQ8BeCSxhGuDHe7MggbtJEsTorSMPiKtGi9Ejnko3McSmm9hdJRvJBP3KGmXrz2DA0LFX6dkojGjJFxKhJo8FJ7OzJA87x8WEUpjNby+Nq7IZ7JMr9hqCwy06XyVTqKR9vR6awaFTVSykaIZVWMqRuIJqvO1g4cLK8z8h0bo4RLOV5WPIagn1MR7jz+eft4oCRFahmyWoybWd00H4HeHnvqD2g7F/4pW+1z1Huv/Hh+5Qy37aWp20JwT3c3WmnjJI2X3+jvTilc4VuVAhjaTWHIfsGuHWissFeRTlPPV2mt96IefJni4DyCZ4KsPWXhnVgvJ6aa2gp0MTJBwW6OrNS0tZbRSp/+wyFM4zObmgcZhZQMlG+DS10obFykwZmx3V1fZGw5SUMvNG0GjO+zzab577iFb7KOS/hLE+g+2LuJ9A3n/aEP74E5Nv3KiD54IHQboE4PjrJSNJlqhkGpXhkUGCZ4b/lcFXxI0dZ1qQTXgKGS917L561o/3d9ubrr7cHGDt+b/zSlx5O6ZAPMSIZuU6h8BrtY2u22B6sObN50pbaAXgcUS8GQ74MsqBiRFliMM7Nu9x4Drs0Lolapr6LKFT1HzbPjTOZY3gxnkdGwGMFRfdgoa2+Rv2m5Ft40F7+xqz9+r/9sl398Lj90p970LbfucKwe9kugH+9ShU2FzAwUdoTeDWHceQHW1YZBGEgz9N+YuVS0M0NBuIFBu0J7eyUmhzPt/1n5233MwyN/VH7+Peft5ef7LXdV8ft1f5Z2z0altExTK8ulf1x21p92LY3HzGwuWjHF0fInLOntHtkwWlZN9hHWSIGKkt1uV4euD3AQUbNYFJPGsjGxlpbXVvPSyW+ZKecr63zzODKmdPs7UOeNTI9QPmzz5617//gg/Zrv/bbmeWczUiHnDhzma/AaDUO7cIZSo0dMAAXjQUNSzuaule+qV2l53/5ai/Ko319DNBB9o01PLOdPCc/mYSZtkIb5IZ05TQE61HIRqHzDNAPcq/XkA8OhimjPoV+Zq7OSPntNPWZ1kf7g8e2VzKY1rfBrZr6VVyyYuN30Wk32bpARtu+M139CBVXFNyu4iybxxr5wqCnMbjCpMF5CU31tae06kE24FRf0esgneOJd9uMxi21gX+lY2yfXdcUjKKlTlji3w3LHu7VMuo+/6FBxf2kK1pVHvGJjoMY9m2VV77KbelbRpk6zLpRueTVhbrKch6qLGELU5d+MIMV+A1NM0gGf2eDLTPbyqiHOrTTpruOY/DLc6Xp9TVeGPI49DZccAmnLuG88uCv6HeXx3pCL/ApYzlDrQGnSue1e10PN42TBPfxNVx3P235jqfx0rpgdN9d0kJrUAh8DTh1fvpjfs6+x4CGI7LUsBhhlO++Yftnv9yzPZugX7EEDvZb291t05PLNrd3hqFJ/0L2PXTbDnriYHXaTocZS8vQbBVcaGMbGWSscCv8bGtu40roULfINWH2bdpBthvf28ikRuSiDPBTl82HtqHx6b37NfOZYvqwDB6Ab5kRCXOCi66wqDDp58cN5LkRlBQeiF+nqXj1PD917p133vk1kPxWmEz9JHoZlnCHmof4qYiMIAPxEtkll6oWhMX7U5vOd4ESWK+8zIMRArfTlnHOZik4eVmEKGcU0tl7nxFyEVcqa8TIUAPPZRYCZcP1RSENAZc7JbqKuCsGiiaMehhOXmew7LwsTAPIdmK8TBYn8yjyKuCM8CnjACNQuKPRoIT5pWGEwQq/s2mkJX1GYxgvjs3db7O07NLrJFP5NxggB7uv2quXzxh5XWaG5uT8vC1N1mi4GI5Y2yMM4PnTg/be177cTqHDF7v7wALfo6M2hh7Hu3vtxd6rdjGio3StcDxtC5MZMKbNQ+YzuhNDcHE50jrNQ9sJNFrG4NKYPAKW3/6Wpqazk3U5xT11tZVhYDB1j7Ln0e0KsqHPkmiEqwxCIehnB+FsdD7rBUnS8PiF7gCQN4BKY7Rg87iEVy8+kOcco2J+THnIEZ3e7X5KFTNXw2PsgfcEHkwwDD2nzhnnGCMojHqzFkPQsrlmppPyxVOaRA4MEw/QcH9OBhvIhJ2tDVyZFJfMsFpx6Oy+S9/oP9h51fYwIKcYKw82H7Yx5TF6aPMu18DHy5PDfKZxikKcYcCtzp20x6sLbWOq7B1TFzqXOY+qspOBHhqVN87unoK7L4CBKwbmFYbn1WBQLkygxzId3hRab0zb+WwOA5NR+RqGwQOM641Hbe+74/Y7/+4X7eZ7R+2bv/iwrb9x2U5vXrRL882u2/jJpC1vO1vpvtSTdtwwbMFreXO5La7WsjUkiZwtYGDO3XjqA0bJNQb5+bhdnEzazcG4nXx+2i52MBgP/E76dTvAAN3fO4G3o3b46rp99L0X7cUnhxB2kfZJBwDtF+GRS03L05W2PFlpCyj5tE9oJ/+Vh3kU85JbAJxhdb/gYHQ456B8Zt8f+VzNWB4zAMnpAattZW21jZCD5YlHXK22ZQYmN1fz7eXOYfs7f+f/3L7//e+3d979UvvWL/wSZU3aMwxPjybZ29/PQMezaDNrH/0C8+nwPb4pnT/UiJyLh8RJEGHp/HxQjEwzGBnASDiJa1Wmlpu1Y8uYIE0uypXe9madbWLqWBNUonR2Qxm2sLQ57qVIzVrygy6VptJ5UlgZVTUYNtS3Y8ntHZGm55ayfWO8OjHbKHIEL+4GdA5AawY/+9aob4yW5B/akANvrjkPEiPTQbv3GqGe0OCA0fbuIE5aWLfsxQWmuKvwq70RDpy8zJZ6hdpFhrikxlELkZdGBtwmsdMtw0jX6yeeRRvhA4N40+l6pxwaU3dd549t/0pceDRefR59IW+JVxalJU9DmZbV4dqHSHP7LvSCIE0SfCreOleEOpT6k0A8kw5YvR4kTrg/w26pcK9eGqq9HhqL1S/LZ+tVhVtm6hkchQ9+8DiTGdQpRrB5fsJZ58Kryo3+REZ8/kmjpqczj3FVXuHY+0brHPwSXs5b+R36BN8hXImEfjXYlw4Van7l1HAqQPILbAcgnB0jo9fo2ZX25spaWz4+b89+8FHbefayHXksGzrheILuWllpp042ALtgASftxdKFX+2uD2JSKlfbgGmKFl1uKj42Az6GX0ivzDjApt8zAfmFYXhEDJpLe3WD3i15uQ7P9m85XQI63pdT8Zyzgcfd8aU7nwct9NPlnj59+lep/98qenaiKURUwL9bAkkdwvGmUvlI5Ii+ulHCcdOFwDw5syyAAeTFe1spz+ZMbok4GIk1IhiwSPkqM4lcytIYlZpKKcwc0sqU2szLiGXAtS9hFfMH/CnJ2bIoSJl8j9GWY9ouMHW1M7aDq6Vu6yUM4/SUHAVUs5X8hmq6xO9S/AgjKEu15yjj07P2Z//Mn2lvv/NWOz4/aR999ikd+0obraxj3EwxmCZtNpu2xQkNAGPJb85ckdeO2M86rmpIUaQvOp24REUHsTA1/RRmYPyIS2gIYYJZ8SMvqoCjsxSSVOXvESPyzYYq3mLtSPv22+ydXiFZagYMYQ9KbPgh9dChZCV8oifVmDTOcHkQhRB4g5KiTI1NDWFfqJqC/3g0aVNo4KyUZ6Y6u5r9r9BB409jYmUGrQh7+OBB29rcypFPLr1qMBvu0l+2NlBGDEPKdhO8z5EJyuwyJq7yn+jgqRy4jOFsbjoT8ee/s+jy3vpIm0V4eg5NF+DFvIMMl1Yo1/DDczpbMi1QnxG4acQ7xDinkNNrlM3chEjyYeSQiHLdmoEFSUejQeSkzZXpvBcFDJ28fd1M68x3zSydX5/F8FzaXG2Law/b5d5y2/+9gzb36qRtb2MoT+nU50+QDeCOb9po3ZnJpexLdgDgyurSDFpNMDzQSNfzbp5gYHfj16ROkJvjdr1YLxstYOjOG36226aEra5dt40H823r9cX26Muz9vjtaXvz6Vp7/fG4PVq5aQ/X59qDtda2t0ZtcwMDcHxF26DM5ucvD9rZ0V678pOZVycMADzX9abNln3hzc91evj9QludLbaVqfthZ20Gjr6Znz5ZfsHTU/IfHu62HQx9j6N68fw59y8xcnezJK7B+MMffJCZtUdPHrZv/Ow32ubWdltZWc1xVsqcXw7z6rl4GqzO3vlSEowJr3VdrrO8hfc+s/LqC2jpvd50pB5yKefKOAaysoZ3UF6dFnJk2xzkyTxVBm2UetlWIpOAs6zAxXuNvkmO5Ireq8Y5XA1Isx/gJU+l1bj1ub+UkGNYKMtjgPTO5LpXzFWgGIbolzMMQ/cDaoDnXiOcdJ5EIT45Kot2rMGfN8mh7YyOXbq6j9mZ4hmDiQlxzizbdqRDVkjER1zAITpDPINrqEd7hT4qi+HaZ5OrNgmumvPPkNApJCg6dP4ZWOmkV+mj2zCcT3oLzy/Ku+e/u5qo+pTCKWDiCBvglr9Ll+sAwX+3/CdceIVL4ZWwwRleeQsn3f00hkWnJ3/FqZPrAfxUaN6aUljqcK7VV+G4l+aC7vgEkw4zaQcczCvyw0VXfXyVHWf64aoTpq6ehCPN7mhkxP30qZZhebSsKq/6Z1cYHMgor9VHK79Vf+X3gjZ+mllAVzm2Ntbaml8EpEyPIDpEZo+4nqIzr5HBRl8x3ycg7AvTZ1W7Tpvp3jJth7Z32+RQpkiKpr7zICEZGJl3SG9+n7kGnukG8se+gUb2aU6e6N2K5fnXvtDoypsrbq7C5d2E0POWQLmEPz4OwfLqp9Kw3Nra/Dtc3qmnQrwToqoDpyFICSE/AquzLiEyoBuVepVpRkZESWAbWgjq7IRZSEtqoEKglKBljkrXyBFuYOZ/YnXK2xARRstM9Y3hKRsGZubLOFwX8AiE5ZiOMrtRWV7mm8eUd403FbQugVkY5Ew5hMF6R/AQcqenNZo0Kkcg4880E9KO3eNEHfx6yAIw5lDQ14zk//Sf+lNt+8F22z/cb8/oFNe2H2I/1F5EjanJZIaRMs5MyglCeh4KDYfIg6fGqUvs59J8Nmlzfo0Ao8FlROtko5HW8rB3evUpOGmykBGRHYeGpU6Fn1lKFLfxMSpDh+JzyYINhrTUqfbMySPpW0rWEX8a1fBCTQwz8xEnKBuxnbe0Ew/fXvUFmhmdusbhFINxjDHpEU4ajzYycejpLc1P0a0RJ2ZrdFzOWNoB2Wgz8ja9MiONxIEO09lNeSiMMgh4hq/WKbzl3s5WevgCQ+gCX1Mi8mMa9+dmiwV57BjdDmGHm+94Uy8/HZnDrfF7B+4BvG5j6jRb38gMjfw7xsI8ZPR8eD7XLjAWz69dlnVWb0T5GKZzZWB6gJH+CnlwubCO1llrZ6dTDChwADUn27FNIQI0fbzRFsaP2sWrUdv9rd12s3OIwT3fxjPquYRROINHE+RvPCq+Yzz4ss3iyiifBo06uiojm6pBc3imMpcGPDtzcHVy2U6f7bWzZ6/awqkGIUbm/Blw6jil5eXLtrxwiul71DZH5+3NR2MM/4X2xlur7e0vrbfHr4/aY4zOB5uL8G+uTTEkx4uXpD9r0wVn0i/baOGcstwqcEgboJMYQ8PJYgzLzc0phqZ7Nz2OZJzzYcdjZ9Zpn+B56Zmex0dtd/dVTmF4/uJZe/bsBUYmuCIXk6l7PhkMOINmPamoM92uPLg/Wzl0JSKrESOPyVL2hD+f9pjPZypbGZDUIKrPKNjequMrvVPGpka6+qZk6FancFW/1czgYGh6bxraUenS0kFdr0ZOI6vqMduTZZcXap2jWemEX/cRd9LzDOxbJZk4MbOJwHOuakq6z+a2JOWj7w+rTpwrOkJDM9/WxnvUmZ+ctDPvBqh0EF/rpHFuG1aHTTEqNTZX1zZiYGrQTxg0j+GF21V8yUX59qzS7CENDah7lrurV/Casy2NS42pSsgkjXjG97oXnYe0PTxATGeSyt/DvJQvmuRKnnAjPCl490rONWkHGB1misKbIrwbdKhGQfg8GBP6pIV/0q3g/EE3YFrxwDG/FfdRPGuypuJKxuBxaFb1Tt11wY98KY8wHhOFT/8tPkmovPCPSLCqMIs0vyBwHWb++6+H6wegyoBlCsNnaVEw8KQJbvl1vhllnJCKnubx8dZw6/oa75Jy+l5o5/7FnI9Kve3L3EqX/g8cHMy77WZ+EUVJ/+aO6yv3vTrRQ5+zhD7Mi002LOXL/q/XRzpabmjmqhZtITZC4WE76cZur4PeOoV2hFWbtR8cDOPgWoax7cow+VH1VS+gk7Qh0M2unmlo5ogxnp0w8V4DVNtCvKutVZ9t/gzECv2fHvfee0//7M3N/H/eCVdONG3BRSipHkHE+8wdsYMBwl81mCEtTiJEoE1LvEQrQS7ISrEKOE0hMGw8Q8MLiwiSwXLW+8pVwjaEaUgl2CINQjv2Ub/O5RwZEJz92RhJGBzEBfjmTRtFEajgYsxmdFteQbERu/E937cWlsr3qpZ5lhQCRhlulJ+ng1aR+GbrMvAWTxH2I8+avBmMqpavEz168qiN11ayjH/k3iXyffTFMxrHVVubrrbt1c22QJj7SI48RJoy3Xs4wmhbODhscwcH7QJj58A3YR+st7PxQj5HJy2skxuga/qe2pJHMjnDGdyyn24+HYJ7pGzES4TlhSSF1HyESWeKzSyNThp53p0zg/XyToLjpHdeeKLRZN8VjbzzSH7WgfQLbX1tNYaeh9tP6MQ1DvMWsJ40lqHB7KywbPAIlLOT0wGXuRihG6vr7fjoqM0wODwiSnHLV0fCP3itPes0obQIbnaO55E1G+8dXsqiyvgO79oQTgNH6UgnXxTSQPWbwsqO+fMFD2TXjveaQdIC6Xz5Z4ZxskSH+PzTz9sVHe6DzY32eGsD5I7zicgbzxw92W8XGEDT0XXOvxyB4Ji6j+cv2yqG1MpYg+sKvE4R3n0k71WbrizQSW+2F8+v2ne/91F78FprX/rmtK28u9DO30Quv7zd5iZvtv1fv2o/+L/+dpv7/GX78pdnbZV0V+Pjdr2CDDPu8Es/5xhi5/MXbfZktc1hlPo96sszZ9uh3RgDcUvF6yw/dTu/bIsYcgtz03by/KId/Gi/tVeXbaaUIOs5Zkj60a41YC6PkeZDz2nF+FvGEGbMMnIWenWNdKN2c4FMnY3a6cFC23t50Z5/ttcOXx7mwwYumR9fX7Sz+RNwhi6bGCUb2+TfQhY2MZQfgsdCDEj3a04nK9AGAz2GDwr7YqEdnp63Xc98PUNmkIf9g9N2eOCg4Czy4ydQaQnw1+O5GJDQyfhlHWfPFAnb6BVtbq6N2vnZZdvd24vh5JvqDjPsuISjqskeYmgU40sPAMOVLX0MIfCNPsNwdF/gIHYVho8xoAxSfvQTANSVfeak7stw7TJrGv7n3qv5lHluqAf6DXnKQCyxOuKR2QzWCXBbkS4DIj336biFNaSJ0UqYUNQbhEZvBUcVZ7oEIob6GK5esZNzgO2KQa4OwqFdjhyLvrC9USdkMAdQ0y6dCT2mjfvJVnWG+zizz37QITVDLC0sbKCTZ8g4O9RrSJjkyf4zsZYI3BJMvpr59T7xCeNqUh6su2E6g4Qp/ZU123rKS9qiSe64mqYoVDgNABMXcNADwnOZy6qVPwFZ/8xqwYeBpbiCUXCgdsqs8gKPZ3HRBUfC+Be5C8NwyoAGva5khijA6c1bWUqmYvQO2EcOh/J09691Rxri7+Mk0OA6pE2cP2jScS0cqoKWUc4SC4Y/+WR7kka3M3K3boBJWmNyJJw/0pU89LS2WfhFoouzIxrmYZtC4y1XJGjn66NV9DL9LKh8/OJle3mOrveLPWvr6XNgRHR1ZB6eW2aHX2V4LX2oLFm/tC98r1/CMjjkXu/PNLjgn/TaNAW/497LMG3Bldbl+2qH0AID4K7c6cTFtuHkh5NrvmsQ3cR9lfpT5N5770v/gEr81V7ZCH/oJsH+cHQzEhkasbNRVr7nlygqF27zLG21rb1mxtK8wMiRFxouA3F15suzZQgcPIQRx1VloFJKehgZxQiyaWMKAYaUTBefvAQ0THsLLx0mDIgQkD+4kadGKyo/6ituiS86UCL3DWMN48iy6YyFU0YaxqLALIuOVoModae2i3ROi4cnbZ2R+BEdnnMYLkWeUOeLBTpD4S4iMM7MMcL/7OVOu6Lg1claW6cxAKnt7O62AwySOeqwurKZF0gWMTRn8MRjg3aPDtrB3GU7wlg499BjGoh7CzN9bsc20Nk6ntPx2oAisOS1kd46KyivuWa0yCNJU0eFNp0TMH2TsXcaRT8zF8+luW/vKfR64+WTLjzFPdjeDszTYwwn0j/Y2s4srJpBfGLgUG/P6LNTcUnTFwWUBnGrs0FX0xFlxgM8FJELtxhwNV1mKDHQjcvghrp4pJGzjjkRgGfRFg/TuJ9POSuFgrBBFjvEHBUBEWKAmgK5SX2VR5SZxkSWzOUraZag98ryhLphzGHYrqysUL+NHOzrxnLfGPfLRx7EvuS+QY1NjHu/Cd/gsYcBrSxjPE+UpVNk4WXb3LihvhhlVwtt98Vp+/D9T9trry22d76B4fX2XDt9cN4m72C8Xq+2Z7+61z74j77fHmGtvvnutE2eYOyNz9qVxxstgTiydoZyPBtdtPFrk7aI8XZ+dtP2vjhuxzvnbfsxivh15G7DET4yAF7XJ4ft6vymne6ft9OX8GwPY9H+zKX6S/fM0h4YzC1Oi44wnPpdtfFstR2encL3OeSZNuLJqee2izXqOmnHLy/by0/32uhaKV9ox9Bh169BTVHym62tv/OkzV57s51fz9rzz2lr11ttgoHp0OfyYp+2eNnGS9O2vLCGPGs1L8HfuXZ0cpn9yqfQ2G8Jv9o9abv7hzFeXMrdOzhuR0ceqyPHGYxdILuw9AbIqHJkFnwYlGlg7jOA84DkFQYwo4n7fqMUbuW+7yfWCKq9hRjtvsgC3TJrbwOyXXDxvg92I6XInp2HuqMGvupZJD/3wrdNmTb/8qyzPWVJDtkreY14x5niGllLfp+JTKu2DD1PzuYbT0EYkrQV4p11ycBNnHgO0CouhmXsMWGBr6cAmF1Xdlo92DZLd3CVjkOZtjHr1+8dYOYMU64am/WCJnS1PEDZ/hzEu6x5cuyRUofRFcenJ7UXTdrSduzkxdlMwk1mgARtbku3lV7qlUnbpsbR6eIOrkOMD8mX1KEb+NonUGdd0bpSm089K09DS5xx1rHfBxjPRReeCEq4BjHlRy8DP+nwwilY5XtZOsMjF9yLRzl4AQ2sDxCBR9vCsHQAUV9eEjfLUE4KT/HrZdgH6kouSgZ0vdz7157Pe8svGOW8v/+sE9dL2l/hcBd//77Ts3DTV1n30yQeWvn+RY76wSlLOuP4l6uzlp57iWJB9xy1BfSqA/YldNTi9Qj9y4Cfwc4ZKXbP0dn0pTfoaQQnvEFFFR2cMODa4YuGuHhvu+s4p2zcfZkIc9KaKo8Bxatep2oTATqk6fJS8fA41wSR966NSyOv9l0ev6cto3NAnIkUrtpADjSG7D8d7stffvO9m5vF74lgd0VA736c0d1npK2qYiRudPYPcu2E1pDQx0hJHgQZ4qhQwsSAJNwGCtN6GRLQfIHCvaE2Qp1phHXLZIUym28hLJ2ZGjzxCLX5XOaqfRQ1G6cAK/BRopYtrvzFmBH/WBzWt8qrUbEG6g0dGR0pHZPflHaqen1tLUaluLhPiUSUU0vElu1y9cLBWZt/sddWL1reBLdT3zmnE1+4aYcoRw8st0MSh/H6BsYmjQNcJ3SYqxiWs6VZOzg8iAG6PJllic5PUF2TbzZaJN1CO8Cw3Ds/akfXZ3RqxIFPXmBJY6QuqV/tgfJgdY1LnbNxMfbCCHlZwumSmfyRvhqH0g9KhT6G+6KT1zve9sYlb2wENe2vMzz0BlbvMJ3e1ziUVx7D9PjR4yxrymM7TBt3pvqBn0PvMSw9qzDwyOOsyGxMfmCLh2GWbf3sdJCIzCbaIfqZyPAfBWLnr2HpHs105PAzckj6vEgkGYLvRfMrTn5qUFqKl7hYbi1DeI8CxwBRoeXlMfJ4xqbysYHR6wyxJwi4XLK5sZoZC6k4Ag9lJ4Y/A4tFDU7KXcQwW/ClNYxfjc/RvIs4fqrvUwYqJ+369KAd7x60uXPMMoy09dWrtvEQmXpzqV1vYvRvzrWT3fO29z0Ms49P21uPpu3Ru7O2sHnZzuaP2/yIstemWQ29ahhdE8p6xCBoY4Z1tNj2P9pvr95/1lanC8ghuK1hjGNYO1g7hxaeQ7k0cfZ2lJd2FjEQF67pPM5Q0oenzS9UzY/JO3WWXE5dtdnjR+0EGvpZzCUGI6O5CUY08nY2jlG5/+lxuzxywR/agJdf7rkeY5w/WWjXD67a5N0nbfLWe+1q6fV2cviAgcIb0HAb3p62o/3fbjtf/Ga7ZtC2dLXaxvMMTjA6V1ZeQ79sgs98O6aNHKMTXu4ftz3SHeD39g7ax5993nZ3aH0Yx0hJOz1zEKQucD8rhjjhESme+xKvs9f1shFtwDYKP5X9yBE81SmHyl6MNLyDkhpgObugjEB55CW6K+2kOk1zlfBVR6PvurCullVxGoI6c9Q/L+JeOjEemAknTDx00ZtcbRMalgVrod0Az/DAyNV/aUHIfZWr/jBfOj3y2cLE2nCCktaMGdhbBnQht5Bu8Q6dzJ8wYCEktskyLG2fNTuYGc9hwGrCGGXkl06ZlcGw9LzS80uu6EHPL62tK4RpdA66BtalfedlqEIEOEP5XLuBqfNemqXWJIA83lGD0oPdlY4r572Pykndl7cOutCbONs/KYqWhieuwrJvHF2XJNBMvVIIGC1fCmbhLk0rf3S0+FlGYCFLQ5jwTCutymAjGDjSJHwQjvlIH9iDSzJcaDfEJd7rEKf7sTwF/MdopAuf8R2WzmsP19/CT1yX0Tx5lzR5GtLVx1CIwyuD9/NLWVN72snV5TG64hU6aReZvW4TP+qwMIWTzkxSrqtgGJRX2AVX6HB5bvcntatMH+oaeVGWE+Rz8bZwLNy6s67p8+BHx01fNNCTqAB5E3jddZ7IT/vprCyIVKp7Z1QKv7cT81DCLbyycYbBW4H96XBra+v/JpX707fMAuE7PyjOIe5+mhL34V6CcNWlgvcaWTFJEtReRIkotRM2EFZ3H/Y/q5z7TrghKF48izESn86KcrI8jaLScLifVfzMG6biVWhRiCmStOILrlZdo1Ihvbk6b3N0DFvra+3Jw4cYluslAOYgYZQnwqeyibNhe9zOyXm73DvMfktnP15hCB5en7dDDJ1TDRKMPQ0iP52HdsnLIB7krIjoVZxgQV1cavVb4oC2XOrsOYfnGKtH54zmgaXwuUQfY8jRl7UIQhhewJ27KfyM9xxHDWGN0HiXzmPQuT+K8rFC+gyLgiu9hGO4ir4EvBSIXieN9dJVI0zvvU7c5MUlnbWDEMt0v4nGn3spfYaK6aAKXjUoDT2NwpKJIW7AyxGcS2mnGMvu0ZQHluesiG/9xyDQgIRONkRlKjMkMSR9LuXnnrjz7BU7bYfHh+3Fyxft5asXmS1xKf7klMEABlI+74WxkNE9+NQ3kx0UBR01TOpsmfXJPI8P0kDBSHSpT+VjZwINj6i73k9pekT7JeH668Vxu/GtZgYVV/MMBjDITs6W2hkG2Wj0kLb6EFgMUHYwlHav2v7eVTt8gQH5DPndX27LVyvZqrCytdUWxzOMY+BeQOuLcdt7SfpD8Jyut9V3voQBud0WCF84QL4O4fspBuUBhg8w2y702b9pZ8c8w8LlzUmbbq+GdktLbj+Yoz4MedDZY8IX18Zt2VlLh//QdsRgYXGKLEsXjCpJ5uzm4f5p231+0I726i3OuQUGVzcYp/MXbXllvm28Bt8eXLblx5O2tL3dFldfb5PVr8cvrz9tS6uTtriyhyH7eVucHNIuQO7spv3gt95vLz571U72T7K0bucK42NALU+m9fIIsq28+HLO2LC0AY0b8E57sdNC8tJmNAjwgFcXZLkb/vtVritlAN65aqG86k2vjHpGrPuw9bYj924q3w5oMuOATsoWC+LLqBp0kcrGkkDAttLbVc1clOzWzGLdm1bdlY5oEED10X1D7b6PrjNR8tuE6Kx6GQPM7odk9awe4z75Kce0ZTBRHjh3HXhnIEgwZ9MKdtos/nZ/GXULHdOWNBZ9KQhP+0sbjCfeWTfKtkPXa4g5UTCBb77Y5xFyq6vreUnDa/ZkL8+gd+3d1GjN9hzpZM2RV9ApWg54Fc7iP3jwLloOeXC93t3f0ajSd3r1dD3eX+nPMizlgZ/5TZ/FvfVR7rpxrc4Kn9AN9mk1IP5x/qWM4RqZgfdOisgD5afPXolbT1PyVf5+PSqdVah74+8/xw9h3d1Pez/dfedzp8n9uH7f47xWfuMSknBdz3ULZ7jvz7q6r8zSdY7BvJM/2xtr7Y3HT7IS5pYZeirPvshK4CXpFidjBtp+hlZaD/UJAuDN/5JZ2twgH+UHnv4EDskLzDvvs7y6Tye8vxRR4boOq7f1kknCuMaYRHYyYOCvcCxYyWu86Yb8ylnh7RrMT4l7+vTpE0ZR/w63DJnuXFViILgVvudvKzrE+9zT1301nnKmp+HhK/y+8UCYipFfCDUQ5z6zNBbDigGu/i4NTNRwMB3lqdSdEdV4qMZajRLIKDqXMVUzpQQML6aT30DiwkR/KVABIr3Kx7153D+ko3vz9TdjVMrMzGhkiEvdB7yiDAOAugLCFcgzvw5CZ7SH4bLHSNul8FPw8ew96xAlaGnWAcU4j5F34V4QFKwzdgq5U/0uw4NuiOlP5e0+z4OTw2GGzVkDyiZZDmlHSVG77BPUsMzxLt6P7OD8fKUbhD3rsQw7Ozvj5a11sVMLrcPbooj8UJg7LxIuXnE2pmpQvYPz3vQaZDEs6Uzkj/vdzGecb3D7Io8KIudT0unoLN+ORuOuy1PkZijON+flgTORfk2pRm56+KqBgxFk559Dn/u+La4n8ME8LrGfnp20IwzIvf29tu+3tfd2287uTr7qkpkQ6Hp6qnFZB0VrZHrvZ/C8N85OspQR/A9yLo57lJDGtHImja5j+GpUePVt/hMHF+e1V8ZPCF4gDx5oT06UIfkYcc+NZsjEZpuuPmlrm6+3pfE6dZmD5zft4GieOixh9Dom32rTpScUNAM29V5gVH6D4X26iJF81b749Lx98MPD9ukXlDc/a2tvfBnjaNxefnDY9t8/bfN7GIt7GKH70BhDc/4YA/kSA3dxuU0ezdr09dW2tIURykCA1tNODzW0z9rSxqStv/24jdbcs0jtqVfO/xzahVybg8dup3AH0NnVTb725FeEJpsLbfx4pV3NltopInY9um6rj4C/yeBoc9rmZg/QSk+wCd4D1NsYuBvtahHlOT5oKxtnbXVjvk2QnYNPj9v/9x/+evvR7/+o7X7xqh282m0vXrxsz1/t5EWqYwZ3LoO7XeKMewdUE4zu8fI0AypfNOmdfM1I2164H6lHkKXwjxaKPNLAw8u8PKCXf/DRl4KUr0t4aTssowX0kWm3VcR4dcCD3GtwZuCFLPhVFp9tD87W2V5sV171vR32N1LVO9WZKGO9Y+nLjuQd2p/tRd/bYdq2MP0JF9xstr3l2naFlzZt+KCLo1N4VgOkPMJqho8cYbH6PE8puw6eH+D3PMQnD3nzswi8UOxErUO2FEC7MjSLpu5vdUDm7L/tvL90p4qTVg6gPNd0bW0DX+ecupKk0emLgPUCEQMI/P1Brlil806fw1NkFZ9apkcYeFC0zD31Ss6hHkHCOidd0bTigWs9TUNc6dsawIcXyFP6ptyjH+FN8ks30stD83TdWWEdv590UrPKLFf9aOGmu8M/tB/S9efcD174hvXy9D1vRd+F/aS7D7tf77sfqwfutuyEGZfQhN26e3C8LRzrXzcI47imT0JmprSlN588bl/+0jvttceP4cM8+pX2Yhn0d9fQfIlBR17EG3AStxiCPnOVogOWA0b8T7tzQFTtrtsqaYP36uJ96uQvsGmDDhJSBvp8aJNVZpVvnhiQwsC797aO5yo9UrJU8At2udyJ7xCnS/m5+ylwb7/95r8BYv9L72+RD6J1FXGJKNLd2yjirNSgqCScAebx2TRFvLt8zgAIWYbILImeDcc07BrFunlrLiPOzCLa2Czf2YdbvIqAOtOrnGycYRjhJgn2/FNgvIkwGCe2gyGnEhGMCmY+nYZGmY1GE1LHf3C8uDqj85lvb732pH3tK19tRweH7fPPv2hHGIseUeJSaEbnAFPBep6n9RZHZywXTzBMnr9q+7t7dKrg63fNKcmXPjQmqzDwBP8r6DHd2IIuy+3YGR338WHAbD/YQmGu0GHutGXfhvWtaBqLZ8RdXJ+1neO9dnh6SPkYoMCxnsuM1sqg9LOSftTfA2Hh0UBD6WpH5wHi7sc07yU4q9w9UNo9abU5XPmtjiJokqdG4qJcjaQ3tK6I+Qt+nU92FhqHdtqWk5mbiV9DshFdthWM2206h5UxhqJyAFeVH2ViZ2c3Bt/GxkZg2ejspKW1Mxd+eUUj0ONNPNfSWQ2V//nFSYwZl8g0AqIIhJ3ZyVrijIICZsJIV3JJQ6e21Cj1SXsgjf9DWekXZWinjYd2ymoM2vnqEEbw2LeVF+Y8a3PqigBwaRMLo3SE5k3HrQdXr9fQyCXzvNjEvbI8WcYgAAdfxJrIT8i+6nmaC9TnHKP2mEHH3Fk7Pt9ts/FyW3WZB3k5PXsJ9vt0qMgjzWsPI9AXWU5PkOe5yzZ+tNje/aW32+L0un32g0/bwQc7beNq3NbHvoQGXVd8E5tOG2OxPbpoa99C5r6C7Lin46y14w/32/4Hz9o89Np4/UEbPcEAhH7Hz563s5e7EBS+InueWDDGwB9DsjMGSkuztbY0XcueuUNlmQ53860vMSgatS9+9Kztf/5pe/Nt6vE2xhjtbW7jZxDSn0M9/DIcwRDGeL5qbov4Lob077eF80/ai9/8YfuN/+D32nf+kx+1hatRW1vZavPQ4cXpefvsEBleWmtzyNqSb4XP6ozLkd/Ex2j3vCU3/vvSzgkyoUFj53HuoI6rs9HKoPJ7rlEJ/2sjvzOY8i7iQvtXhlAh8NI01QYcUMhzDQg3QpAW/rq64iwT4puwGGOEu19XmJarXlMWDfesWV8cy+CSjlM9EznFWUbaKGHepy3mHuNEHIb2KZzgBO6FtDgjCxqsyh84+xc9GbksfR24XFwGBwppqDttWz1h26kOs3S092kbXsHFMqr9C6v6kHI8mEyYpvdBx33ykxgqE1ewyc099aAvqHqRDm87U0eUoV773GvWTzzIx3Pfp+Zg0j3ZJydH0UMOJF2BMKz2xqKRxZu84ppPibrKZXcwoCeuxt3SyMDoATy3Xdfpkoar/YwDBycF3Ceog3upZ3hiWPCsZXRB6HMGIkBz6skQ5r/8vHZPKaYLbeGtuHSnnBoXGsLjTv8uC/05VTQh3rCOWy+j36fOf8hzv9f1vFVm0aM/33f343jCC0tfcb2MpBM1dGfBrtS68IOraeSA+9b9kNg6g9TNdQbO6NmdvaP2Cn9se7bNkcMBXN+CUGjLF8oCtvEac7rCreDnZ5tIu7iLk28pf5DHtGUAFd7yVBtIPSAE4eOsj/iSRrpl1QB5CY0sC0VyW2bgVHk1uSMt61lXZ9jSJpCv0JzwivkTdk+fPt2Ym7t+H1TTa3eB0BfyEsCYH3cS0DiJaIUlap4TabwNU4LauKQERJBhER4tfU0rOj0Jj5fqElkvDhldozSieEDAzrYT875TMVwiUCprlxZMQg3qik92E9KAizl5oAzK5FlBSaM2FfjV/kgbeNGAWAygUdvaXG+Pt7fzUobfv/bLE1HoCI0j+Bzsy0/Fvezbr5ZLPVzaOXj+sp3s77VzOnyKinCBYVvDUPJsS0fzwswoHdrMNjcJn7aTg6N2eXBC3S/aa689yqftPvvRh22KkbKk8XRNZ+TsHkZRmy6248vTeutbykJHZyxnk5W2jsHlMpFG0OkZJpv1BTf5oiHmEqB0sUNy1kDJ1VDb29vLkSLSqfgr6aCdHSPPzkB2Xt11dNLWDkCBv5uFlkcaeRLAcm3ctzMIdtAMHB6sb0LjBzEsPZzYBqcB6Gf6Xrx82ba3tgPLmaHQTXkCb9PID8/IUwYKH/dJHmAcH0IT8ASXyCwNXBg23hiD+Bh1KHs7oTAoMmJllFBlVm7lkms6U+REHju6tKMrOU2uwHSWUu82iquLawYFGxlweJSSy3ZZ7iLtBHw1+vMtYWkhrVweRG4unYF23yxyozG0Mlltp4fHbQF+TxDfsTNqtpNlyripfb/CU/7dn3mOcXlxuku7u2i+uT1empGXQQEd6cnVfjuf382XfRY85ugAWdo7B4bL2wfI7in0oS1Cl6vxSXvvL73e3v2vv9bW3l3BqmBA8+lRu/h0ty1eQ/dtkJmS8hB52X3Vrs5OAucckhxB+6UbBkvzHo6+1JZWfDFoPfQ+Pztqi56h+QCjdLTRDr44as+/+712evRJe+3pfFt/+602v/lNCPpz0Pbr1OodjOjH5GXg1l5Cv0+wcD9u3/2H/6j9p3/3H7abZ9ft0dajtgyNne3dw7j95OC8PTu+aUcaa+SM4sVIXwCfbDdZqKuDJT81GYMI6OqBvj9O49IOnqaZtnrrkSGvlxqZXvUmSj51odKih6+E2e4duio36jbbkl65tB3YQdgJiaMgbEPy98WLFwyudqJTVzfXYniq92xzdlwaveKpLhWWL26UrsMji5k9RK4y+DYMBIKb4aKWe3HAaKQOZYyVzEf2ubdd2Pmp8zSwUT3BOUaenT5w6kXBqpN6serU69Zn0gRVujWVNO3gTBOXuDKYYigNtEinDazUK2nVJWVcxigkyIFrDD2fwcGZ4r5UHHiAq7waf5fDaoifBcXgzCqEKxIMSAm/uUFfoYfMI9PEL7CTWycv1RE4cTaE5+gUnk3rrKqdvnnK+JYn5FEHESpFImfcqJ8Ny+xpAb2lmS7GauAarwwSBy/MV7PnPFNm6kt6395Puf675+SHXnjBl3u9RYYv5Ko84lKD66AozuELaQnwOThx1Rd9qjCvllHw6llnmK6H6ypKehQMnfG9jG5QyQPTlDEnLasedbh+0WXJwfyNg/LLDPh9oQ8KIeeMruGFsi08sANe4eXeaumecvmFrjhlyIKCK+lMUc1b3AuHjqPX1E00g59pqr7iGVi46J/IonVJ8oEmAiPMsgNYXVO0FVb3OvMW3pQNgP4cYMPlT9y9887b/wuQ+t953xHsldHZCEuYZeJQgdS7GCmDMppMXDV6nXER1uS9q63xNmhd8huuQedveA7jh7KS18wdDu4WJldf6ojhQGN2Fqzyy6yCpcsFXAzrPIyhyaWUHNE+UW/rUrNJwqnG4XLr2uoMQ20hS6E1HY6A26jIFnDCx2ASd2fTNNDMn5lADIVnn36akbJGtA3+gNHyZLYapWh9fJvUt97cZzmerqCMRnSwJ3T6vuE917bWVzPNf7i7lzfInWHJKf2ktyz3wLksKW01mFxacxSvUbk6W8tSjIrWWVbLShqNmukkhqhKz05jz88SUg/v9w8O8Pupj+Sp2Y+kzsxADEWcdZCO0so6S3e9dLVONRKtBpg3t6mP5wY6k+pspbQ/gzYbK2vt8YOHWf6iZlH6Gq+XpHHGRv4GFmW6fOnsjk5+OMuKVOTlEthHB0+H4ZEzwA0vg5tKiAzks/EXf0X2DkfpYBKSxpXC0pesyO3IEYUotcKhn1BNVT68NHK2w2VUO5Ls/8TA96UnO43peCX7wOzklzG2ViYYm2vui3SWflBEwsag0bslYmEOfi4uUx/feqT9+PlLynImZHlZo8hqOXN1Dd89Cw08ULBzV8dtnrSLC+M2W0be+Hnm49nlYTu5wOic8+zJ5TZ/hcF5KgXB92w/hqoL8m6G3z951mZvtfbw69O2+SZtDIV3/OywXb46xcSbYyA0aqvrGIjQfGF02ObXjtvcOqbdygw52WxLx+M2t0c94OeyS/vU+/iM8hdP2uzLyPXbD9vciEHD+WI7evGqvfz4dzGQd9r6wy3szffa5eK71O9t6vMOpT0F50ftmsovtFdtbucH7Tv//n/Q/rO/9/9uKzfrbQP5WYC2FyQ4xAB+eX7TPt07aa9oS247yP4+2LjgcUOebadhRnuQz+65dIuIzC/DL8yMLsosGFwmWeRPjsv/MsSiOujAqv3aBp3RVO4iM/nTAG3EeyfYQRbj/eetbYf2ZZnKJrzVKNnzVIiDwxi/61ubgZ0vZjnAog1n+Z3BgzKrjDvYsa3knvKiH+xQ7WjTDodBoHWqTCkv+pvyCqnCJ3pU/KmXsJw1zRFbqUW5zPCYhaCqTrUGDSyvGj4OIm1f4pz+pZKHDkPW4EZm7yywYPm//m7jcoF4tsvkp7zQy6r4z7rwc7UmfEyewkOjy+1R2XbAc4G0z9OgqJlil9xPT5xAOEbH1aHbHnemAS8tS5eVARIaWl1LBFY+3Rjj1mfK09gn1jqrb6SJ6ToNMhgJTCEUCXTmt5zeVxrbDY1uuJZhqLq2ny3+hC7w7M5JifpftCq4FYOHHuJbvKr2X7iXLjdtPZOa+9K/BV+ZEIfCq2SKhElrvvACV7JTeFc5giq4XqtFCBeeD+WKnbJmvo4Pj3lOHuGbNjIsHLLIeuVGXDx9g5/9KIlSzwwaAU2OwLfYgi0+ZhZf4wqj+wZioUQ5hvFLPn5VfxAjXYzHpBFHb+/qZ/aC3S/m5j95pJMlW5K863yqZfBe3341Ly73wwOAevsUZlH4T9A9ffp0jML8v3G7UgSuilcFCsmE4atRDERI5Q0bnrmarpYqKs68XHKVsDJEUF2As98In7LQuJXevAVLl7zG22AGFzxzV+Eui8oA88aIG/AOLNOqvcXPvMX3wSEMsjLSariCe1fnKKA0hNob4yjfl2gUovKUbXZy6FUgiwixhqNNLEqHn8vSziS43G8tfLPUjcNHGKi+IeqRKBqIYtP3V3m1TqcYRc5krcwmGCKjGCIxnEjTZ0fyDWvC86Y2YWPyrq+utAcbDzBmZhiVKy0HiFMf+aNh1+nlm3Z528564xVi8fIFExWFhqNGu0apzZ5Mt0aPeIY34K3rDUT6ShHjpG3ILYrmMYZw8c4onsQeJ2K4s46BRtgRSv3oxH1xGAPi48wouEfJUl/lEEDBsXAAO+kwyN4VBtXZFfmuPZMSHFD2kVPypRMaBFPRyMDCn0GJCwoVP+Bj/oQRJ/yMkJPPTEMFE11tRF97fR1kWPZC3oJXCfkWqzQ1jS+AuD/TY1Q0gj3b9AjD3gECEkY9lG3Lsnw7RffoLWU51Jd/lLMoYpUnMubs4CE0O7cc5OGSUc+cRuMCZV8v04FhhODPb8g7h6xhaI6W15GxjTYa46dbbWmyiXyuYsRghBK3RPj80gzDfakd7V+33c/P2ssPj9vnPzjAALxoO59dtZefEPbBcXv50Qn0u2mTJ8tt9PqsLT9+3GYb77TzL5bbJ7+53z77PnV7edVOPmLA8skedYX3awtt8nCVMv2SEPlm1hFZxrA9wyA/PDpFJjFUJ24TcB5SviHveWue8o6etZ3vfLc9+50fYdhST2h9BmFOL5Cpq/l2hoF5igz4RZl8thV6loFftJNzvpDliyLO3NvGlCt5lZdLLmuZNM/QVzn1msElbUb5S1tCvqIflRVkpHSHbWKQHUrS8Iy88pwy7Ax4tt0FPvId74w9hqLGosu0DmadNdUASBt2RhsjRwMzAz3LALZl5cUhVyqmnu/qy14YUMhGZvI1smw6/mwvXNN5U7YDPFc/YqDwnNUl4iP2VYHIuvI3W51yLSMhelJDKm3f9tPrXPW2nra9zMiDR725jXEJfGkh5GACLXzuznBrlZJ7+fWUdKG9Ogtfxn3RMroZGqbDh0fyLgNU6KUekX/q8fBRg1xZII91cXb4/scafCnIfZsrHuqOd4Dul4X8Mlj2q9sW5Qk00MWwA0WxhgqhgZVL3aRpUtE3UPfiN4MteOlAX/yLB+Ae2SKee4140yaefF3npX7hEfDgWRl88lMaVP4YfNJ5oI/4eJUm0iLGCOmTZ6Cd8abvvPBexFMn+Fo8sH6lUyN7UZpJnjD9fSf8Dk8c7vPZW59vy8t/pXkA6JU8Q4n1PLi0XxuTMZYrbO4zU5sJBr0yXzPBqYc8MY1lGirsQb9Hl5JWmbY9Vxl3fZ64BT/CYlsUyFxTftp7GbCdDmk7Fmm6wd93wQOah8f4PA9ttIzKpAoebtMQpvikrLS/ejZejLXF/sQNy+3tjb8JF/6mRPtDalxXKyTS+oHgRTCvd3FlacMEAHVQISRxRX5ZK5MqNkvgxCnI/Lsrw/R4nyOwuAj7gE/icbfCjzdtjYYWw6TACj4DrgPhBRdcA6NwEkuFM7OuQ5z19GUSFWYEhbCuxC7snCizDgk2jitepW9672uGQLxqKXzv1W7bWN+MEsmn0lByR6cYGCo+0woPTIInPw1ulYazdIb4drMdVpQRMI40HtLplSJyCcqZL42XjY21nBO5vfkgirKOxdHgltY3MRalkU66auQIw/YpTzVU5aXKpzovjy5yxlI6SW7/kRkfMg5OIS9aVmSPCp/4pZHIR7yGtGHW8YQ6OiCwvHwlx/iLWp5SifZOXuNWo9JZBjvt+8oPqOFRPuEIDbNcB4z+AhDRosYfvK2b1NM6m1ecSikYV/HJpAwRHv7j03niqz7EV/HgUTJsQMkduEj7dL7ej9JJOYMiaBWPn660Huaxjr54dXR4EO8MibjH6MT4OvZwfXiU8sA7gzMAia5v1E9XZm0BGdEQ9dgfZ3LET58ROwbb0fEVRidGHfJ7dK6H77YXjNUbt27MjzE2Rxg/ixjkGC8QR9NtYWkC/E2MlE3wdtZ13K7PJ+3yZNyWGkbn1Uo725tr+1+cthfPD9p0e9xe+8Zrbesrb7fFlYft6mC5ff8ff95+/f/1fvv0e85yXrTjz4/ayY7GUmvL6xgqD9bb/Bg8MBz9fvqy30VvF21v97C92jmAVxdtvOYsdemPa4zKyznkph22ubOdtvv+j9pnv/dROzu8aUfUb/8Yg/REo+ymHZ7R5pCtM9tOBqHuIbbTLfmRjWlzyI6fXXWmT4PQMEUhvFYGbQ8YI85cuVSqceLMemaxiEtbFC6yJ9zoQ+DolI8YCMDJoASYF/DbMzA1GO98GQ73w5RljdvMziH7zqbZZu7OKRzKoihfMnLpdxmjxzfQ4ye+vDLJyyvWLS+R6DH01DPKUuoZWujL8MhqjDJNmFfD9Ha6m1sbKTN6A/r5sqRUrAF0daqmKz1bkwnZsgE9+gpE0b/Kva/fdalXv9f7jG4SXvdGJC6pKo1OWN13Ay5blfAxOqGpODjLK+/yJSEHsPpsc6qtVea9/drJsp+bXW2bm1ttfX0je7n9VKXfp/fLQvkMqMY1OKa/CPbojAGf4DHgVDJS3jadiRHCQTBeXaSezpV8thEAB96tuxnuQwtvqu51f0cLXXDh8ZZuOMurNOI40EbZk+cD38t77+xftGR++eM58CJ3yjhw/SPstq8dyvpJ13G7j6P3GeiIauAbV/GB5VXNHbgJ5lrPphOfXm7ikra8klT5e1xdOw3Mc3uUEU7NE9umw+Ia2NwnBTcJw6tfK1mlqdXO6kfMkSoN+S3j9p72EDuqMqds5SF0wAu3Bph3g4rCrlwGb7ftDLhegS/czMoP6f7E3PbW+t+nsg9CiFAO9PFlYA1EkWhERTkMiujOACtixZPIJpXZy0CXFMU4nf+9TSc8UCkEQ3At2zgNwzJQTHeflOVSjjcFmrzVydZsYSkulXPhVr7i8YZF4IJEfOox/LIXhnRRjjESa6Tvkq81UiH4JY8YjITXt4QLcQ2FWlbR+FOJVCNUyDxzzTeMfVHF8/Je7e21nf09Opca/Zuv6Ii3PsJCmQlTAVP5SCMbvJ2bStGZvGM3naMYFaiN2Up77dFr7cnDR21zYyOjaulhjZ3pEmf3cOZcRQRWPMNHynWvlrjm6xh2quCzPKZ80rhs5WjfDlI66DyfUR7IO/E3TjxjNIYn1UB0NXsg7sTRoec+dDxLXUwrH51lEZc0NFpjGhd5i4fVYFTy4qQPfLw0458gcGJVAxWN7sz60Ylk360/85qGxDFyTQ5s88uLGBPhA0EGQ//Iox3FECc+Orc/WFaUiB6gthHx7zinTuI21EWFFXnnuQZl0nSh5duwU79xbudURrO4ym87vzP47QyuM7vOdnoU0gV10zBxmc46rnqe6hj6YMQGJsbEdDbNW/Lu1W3zy5m9vKTSZ+BwBE+P8e4BrpdWPFDcTnch9y4Newg2CGFYjjHopvAZ43VpvS2OttEDW8jdWltbedw2Vh+1jemD9njzMQbLdXv8dKs9+dqX2ujBa23/w5P22//xD9tv/UcftL3vn7UHGJobo812fdjayQEDHETqwdPVNr+y2A7Oj9rpxQHG9wXlKCeeCXrZpssYqo8eQiPaooxOJ+JgykGXX9k4aq++/3H74Nc+aEc78B5Kn4D/8ZleA9rjnOgkqY88reXJGgRlNpi2EQHCwzJ4wz3OvbHKhHLXX4bTOZtgHg1Jvcbl4cFhOzhgUHByGEMlKxCk0ZD0OCYHc/nKDLhr+J+fw8tzB5YYl1fO4GGcXjmIc5mYvBqVMT/5T/qbYbCgbDkQdRYzMmWd4t0OAj1JnyOTFGCcHX90mnxElt3z61vUbn/xO8S3xideo7OMP/VC+cihtMOra9Q9hs1WZ3k+3D9oJwx6bI7qPWXWwaFy75YCaeag0efMwkGXwtd2Vm3N9vDP9EPZ3puvu35rWA0I9QZWWwsu8tUg0nRjXjiJH2B6r17vA3z5JD/zJrptzZcCD4+yfUj9mYEqePvJTz9LuaKBid/Y2GpbWwzmt7YIW61tLtRbRzHBR19GZeFWhoT4iXuttPmcMFEXbx6iU/D8hZ7e6/I/6e/ydR+6QJNb/eR9cinXw3MBrHCvPIcm9A8xaJVX77l2Y9O+u4zNutdV+dyTX9nRB/bgvPcp5VpGBd+W19MaLhjlx35dpJLT/E6M3NKs8nTvc/IHj7ovkPXsvfQufLnyM1/JebWTlM0/J1+82j8oI7qOn4CSB3nrk2sdh/s0va1N8JEu1p1/xnHtxnjuk7Zc9RsF30mMIPITrhuZ3afPHcrSiZc2y324f+zu6199+lfB6x9AZp6qIhEccBTBMEmihVgu6blfpZREMdB8YdOQzkfSVrDc5B9RHVZ3lsPlvmIJewmszp0GOaSXkBECYBRgGEB5dXdPWBWIhFQdDC9BUvkWw8UnqYbMifeRtB494gZ+n4VXcK0ruAhfo8jOFuKkc4qAKExlUNbowezV8JzNtF4uf7icfbi/D97WgY7cmSgNK+KFlRdYgh8dGcjlyB8UkzBU5Has7q305JxLFN7Bzm6UnlRw1mtzY7M9QqnNZqvWPr+FzJQtpePLxnQVIx1BGYdFg96wdnd2UHiXEjN18gP+EzoeBdd9XL4dbjrjDZN8Cq8di8YopE850r/YZsOVbNUpqSjS+IyC5FFYdJziKVxhmcdBS7Yy8Cvj1xxVH+FJZxWcwSrteawSDdrgBS+jsFM1Z10xXi+d1T3DACkjQicP3BqR9MAVsHyyI1d+M+rjaiOPXEeeuTr0THr+U6fwWFkgPvIiL4UfkA4OPMfQzlz41XHBETILRwW12EaRN2dg6ygSZzPTGeJU7jpnmhwguEeTIoELragnhbcLDBO/5T1DBl5/440cAQRmyKJ7OP2+7GKW9ZbmRxkMOBtzc13twmVfyxgtK+M1+LGung7g7Kh7MMfLzuA5OIE+yKyzMqOxx2C5KnDezk/32tLcZVvSCCLP6c7z9slnv4GhON/e+tbj1tZG7Qe/8X47+xxYx7M2nfPoF4zeuet2tvsCw3W3Pfj6UvvZ//aT9mrtpL1ox228Pmlvv/OkrW5P296zT9v+py+wQK/bmtOVC+N2c+mH0VfawmS9La26TL/WFq4n7ZN/9P32j//ef9mef4DcTFfaBXU+8+xODGUkoJ3Bz2voqKZxsHSSF++UF3kLZxhEZpmZdNFxtA2j+iy1wpEZf0r3QwjyU3/u1WfaqYaHxqN79/w+vLOLppflctWtK8LMYJG24+BH2dYpPYqZ8d7k59VAYu86VOR30W/Iq6M0eGvWUdl3VjOGMM8azLatfrxN6cDyMcTsHKljL6PKEdeb6ILouhhB1tNZk1pOdsZWeqxtrsW4PTqsmXQNUnHq+iEnUUCHGJKGA9c2Z7vIAJH4riNTbtpUdebRGf06xOvu46vMyg/bZZ7hj1XQSwsVTeok73C20apjtX2deAEk5Xi1XgVD2nR6mQd6mT+yob6yr7BtE04e5SUe/GpyIeBDlzp6qgbnDgTVwd7r8zY6slgzlnJZQcFblniIn7C85JqQuOis0IeHwWjuzjjx0od+Pt/mLGe9Ko4/aWjdpS9xV+CdNIPvrsPUGxMch2fh6TuPhN19XMqq5+jswYX2OHVSX0EYAm5h64oP5f5Z97d5cR0nnZce5eSSAcZ1r0u7yLN9hb4y3IdpWtuNRLkXfA9GwUsc9VGXV/0IMI31y49H69WBcOkymfshTR7vFRTaDfTSpVzCvFByeEUtgmNh9Cfkvv61p/8pUvUvQq5UqFdBgtiZ+Isg0YhMkw2+MEBnJROfWknQBN9VyHjgWMUQ2yC88SHWkDBl8lyjuyKPsExjPhWbONQ+lhK0WxwgcgwMwsS4K6UsDZG3RlalkCM0KQG8FGIUZV+6VlGo6BRsERK+qaWDhmVwiRJzBpEr5Qk/+x1UJuQNcLsRYKd+hItL3thGmdhYMxIjlS/bZO8LeUxTdeOB+DqOwuUs98UtBZ91RsZjFTcK6uhgv+2+eJml6bWVtZyl6R7K6YSOjLwemUM3FNzs9DLKpmxH4xqyGgfZtwVOOmmgYZmZRfEFL5canc3QGSadZYqNIYY+Pw2hGLeShfQqCzvO0D2NxJryP7SjRubXc1+8vamZUu7X19eCZ83WeYyRePsZQOgijcnXD7fvs612poseE0Md5YeUlZb2Kel0gH/Z7Lw9ZqgMPWXYvO6VVXbFl8SFJ/XOjJBybgcyhPuZQuti2fpIPeWkjoO8WB79Tck69VEGqFjhDUxnnOxAkFRQLf7qRtRVnEkRhezypUZB5JlwZc49crNVl59dhnUpfL75SdFreKjBak2sjx1dpAs6uW1i6iwUPHKvmN9i9xxFO1xShH/yQSw0fA3My1LQ0jq471OD1T29nhhgOb5ok/NPMcBqNA3dr87gwUWbB5eTw/328qP32/XZ87a5DT1W5turfYzNV5dte7SV77ovTTD0SNvOTtrl/su2uHzQXvv55faL/72nbX9zrh0j8yNkenMbA3R22Q5efdROnmGAPj9rc6/I9vK6nR+BLHLusvncFHpN19voZrV98lsv22/+Jz9q+zu0E9qC53de3Lg1YDGfcDujkn5nX3FxCVlDXTi3A0p4mJUS2S0vkTtplW9/k68bm1fIhW+Aaz7JamXI2UkNBfeLelyRL9hMZs7walgqZ9EM5PPJX+k1fZ6lZxz3lK2K0ckjcbCg2iJSs/vu0XZFY+QXRfDdsLzUiBNX8dQ4iFzY0WtgBGTu+4yJ+HWdqjdtNwyUvYgy/2IUUrYyGAMpg4xROz45art7BzFCfblR3NQzNdsEDW/rVXruvi5fwOjMF8rSHqSIl16W1CqX8nlOO+FeX078zKW+p6zUoXREYq0D9x1S6mUef8CQBuIbGt/CrHtBJL7uBljeF1zpFn1iGPQUtvrJa2a38dnXSj2TRryTu+qioe7eztOTbmjWMUhue1Ev6+Vlry+5CoehftbVZ+kcI40wKHSbXhdDifQ9zHbNTeJ0yX8/Pfh3eXBFyT4yfCQ+dEtV1WeWnRzJ50Non/CiQcevl1FOWFXu/bI7X50wqIFe1dWwLos9rc7n+85ny9P1dD2sh9938u0PDRfv0My+2ImOgtdlsePBTeggNuroXt59H1qLZqHMZaBh+BVOJV3lNcVQR9MCU54OWSsc312/N78uMJKecOAbGl4k9k/A/fw33v0XQQXDEkTo8m5xHypcRHP2o5RvY+RfozjSkNY0EiBCBJ+qIjDBBPJCgMbzHKL+RE07YdMwAgeGCshHf4bruKjks18NJWSDVTiimFF0GpbiZRuwE4igyrrgPzQQYVCe4uSzs1Oi6TJhTRvbicw3z3NzZjK14eJyQHJxH4GkY73W8LNOeZYe1p/yo/SHBmzdaKji6ExGXxrS23iyr8b0WCO+xesoqswNrsB3udyzDp1tclZrWaEXb5WOnTJKaXtzq22ub7TZuOogzhq9WUK7duntrO27RCXMGGh0NtBEZjlT0o8qcSnbY4VCkOCH0qPzcNYydRQ38koVZ6r6kohGYN8rVDLgETV1n84hdC45UqUnDbD8FT19q/Uw+d23pDJNoySdYeInDvlijnjEOwvgUhxGmbO6fpFGBQxM8ZPzdjbKkXS9mhv8RQ1ApJEdiTwVRtGDMFHiPuerkrd4RXLSXmNYKo81WDGdTymJe9NUG1hSMQtZRIiXThrBGmDKoZ2yAxg7VXHUILacxGls4UZLGoP1Jm8oRbx4r6yvErecDvzq4ioGn+djavyP4M3Z8Vnb29+P/Cuut8vrwKIClLmQr74oB+4rFQ+NWpd3M4LHuUQrTs6wu09vEQK4pBojADk/8zOhwDqlE/Q4Fs8CzbmvXhnIXF2dtFcf/xAjsrWHm7PsafzRJy/ayvJ6e7S27RdK2+nNcbskzxz550722mz9tL3zyyvtl/7Vd9vNm+uMoN5q80sPxQZ98Xm7PH+/Xb162U5/cNgOfuOwHb1/2C6PPVYMHi3PtfMF6rs0bVfn4/b8k4v22Y8YwLXVdtQ0JkdwASPYe3gExu0EnM6RhZw/CS0z4wfNNdIiCgqYzV0h4Rqdonxx3w3LGKfAm5uzTWnM++KPRr9tyoEMxh30coCmwHr6gQNW3wTPC3GRj6L5rf7zUdni9scNS2SMe6929uEP4a5GlGE5hc++xe73y0ufJh+/0mP1ZCajHCh7Dcv9N/C+tzt9GQbAVx8PYfHIpDJv+9MrY35E4MXLV4G7vb1daYBv+5Vu2eoCfNuMz7VUX+VZzgJ1cECkTg4Oyj1elGMkUq4udIJBlmMB6hbD6q17GVdVqerIG+tTdcuqUJ5L/5jPa/JAXFN1Y9v2LC66SutN9WEho8+4LFcGvvSsdnqHg4Ne+yv3ZQ5ffKPs2mKgTjU9MPiX8oAivTTY3U+vkeleT5+llzPEbpeIPpOueLG2TZq5y49yAoWqfoVlyvFZH0oOFQi+uB6nN0FkXJqH1qXDdHBfhONDMdtHkSmVjsHJT/7IVw1qr3fl5H/wSn9LestMX12R6WttH9bRsKJjwXDQVOGDnCR/st26XlZ31kPdmfAhynt9Ny6972X5XB4+4btRLo49b78nQS7Kt3h1uB0DedvDIjtSjYsoV99YyP+krFle2Semq/jbMnGmu7vqC459TtrE0D6Msbf7E3Fvvfno/wghf8bZubwJaUOHmPowH+T1MqFeiDC+mKHzqiLoruoqcbmxvkMFVQ7GdXjd63KfO5kxMJv7Ilc5hTC4KbDiooFp56wgYowYLvNK+KrDz0ylQipTABaBsUweDRemh2qvrKykjMx60TLtOLLnCjhhKHlr5Gd+GxeKEzhdqZTxNPgYlpVeb0OP4QWzLdqw4GfPYQAwTJPGzLP76uzEQY56oZDJN1pcbtNlX5JgZHt41G7OLzAkx+3x40ft8aNHbUL8gngPVJRuGkDn56c5TPzs9LgtjyfZbyddXJLXmNMY6406nvLlhUamM6Eqa98qzVIuOFl/YedFE4qyrhpNeVNe45r4KEzScJv06RSsJy4zwEMZGZwkzPZZHZl5sx/RBmuewHBWVDmkXsqSUeQLnaljlAOd+9A0B09as5NYA9nlcA3THFiO/FoJYYlB7bUz7R39sgeXvBRFiImtE/xJPF4imJ9bct+Ga+gEH++BUe3E5EVf73pnbXjambKmIsBARJJCA2XBq/LY+eMLH2cMJLL3lXaZjh3+uidPOsgrP4+pbJXxQ3uGZ+6Z07DcffWq7ezutUMGJEfIw/6x3z8/b6d430R3z+axR6lQztUNNMMAm8docEZKJjlhuwgcl3ZdKnO/oMewHB26p/Co7ewcYKy5pI5CJvcE+d5c2W6z1e127ZvoHuezvNiOL07bgdsxNAauGOQgg+OVhfbw3Y325JtP2vzDzTY3eROG4NsmpHcAsdfmkdmLjy/b3m+ftfbFZZtej9rqwrRN5iZt6XrS5s/G7eJgRPtg8NtmbbK21Y4vaQNXdHTNl70Ws1c0exvTrqkPsr2MMRadAk01tLO8qcGqhwdyNnLHtQaQ1bG4SKixYoScNSxsJF5Dwtll9y8eSmfaq7qhjgPDsIqekK/mVcLUVfLfX5VXceWFGXnEZ48yBUUXLVbeDHJMiORF/mxD5gG2dYxuJLzaWQ0uld3IPvcRRsvBW7adpLOR+eACPM1LfTwrj5d2ouozvGk1LHNiBOk0ovxwgW9Rr6ysZsDuTHf2bY7qrNq80EM9bP99MJP6Uv900Mp8+FPXyLVtmGvoQB2U60W3jEQn2R9Vv1D1lCZqgxAE2EXr3olbt2606EtnS//KEc+/pKa8MmrVWdKLcNta8g784ppVp5RR5XqvXrQc22e+aX7mTGTNSKp73YfrV9Q0Hq1faEm7dfbZ/mhraytG+vaDB9mvmTfSCXdrUvStuFFadKzIpS5I00Dfrnf9lfRah+HJunj/E14cTBodPhAiYXohSIACdeukQfIMzzp1UOWp0OhqXMmpNCJGAcRJe8ug+NSlsoiLHtVDfVIuYcWnoq/p9UOGW74a1114ghd+8aacz8pVwbmrf7nhOXDr3vS9/aQd2r66vN3Lb52M192VXTKhiywqm5afcHyK7fTt94MfeBj8gfUHXdEudSM5KQvv+zDz/4/Z/bk/9/PfhBu/FUMHhmHSRBlVR1dMVehdMjJAJSVBdVYoLtSoihtmxcKkdHakMdxkCqtJ+VeMM9tQeSOSlDxgcCtgwiMujCXgthGRTsNyNsPYQqn59ZsZDW6ZTu301E3Xl6R19pW6kDd4kU3BuHFmkPBljKXlCSNlrtWwxUSh0PBzRF6NnaSJi1KeQ8i5N+x6wLGM2KpD6ojPUiFpk59fFDHp8radwMiHHZE6555ODEyBTWqVng2Rnjzfx6VznC1P24PVNe5RVhgAGyiYx08ettX1tdDi5MhZJOBQ53MUmcepiJ4vADjizT5LjAL3QtnRHR271/IYXjpTQ6dLYmmvYhM/aeL+sHOU4BL1kufWWQXqSFmcdXmhhDT1gpAzodW4pYEj7ozok7d4aEdiZ2G9Naq81wDuWxo09vOClLwjPG9wpmI3mekzo+dBKgd2fFEM/Ohq6GR8yagM+dCd+tjorTNYtflRKQXrJ47SLUqCNMWIIR++sKlq2lgFmk3jqXelMTgN2fzCxGcJnWeqVrBDV+TDjlGP7Blm5+rMkwrXtMKoDs4OTwmkrWEIOdvks3zVyKOV5W1/961liRPYHpyukWlCt09kL7AyCD/WMG48C9SZk/39g5w+cGnlSOsbzXMaoJbtMSvwYn5pPrOftiWX0J0Fdwldo4vapAOXCL5wle+oH+6358++oP0doDsW2sb6attcG7Wr4502pn5j8YQO+55+gCw6sPFA9rND3+Kea1PosHh5RP1226P3Ftpf/uvfbOu/8LS1R+8gII+pr6k+aUef/eft+LvfbUe/td8Ofw8avzhpmzOPR0KmwefCN3+WVtqL3Yv28bOjtnva2nT7Sftsl/TUzeOUbhZG+bqVHxBwSfrmxiFBcfjqSvoXz3ImKrzAlEonYL2Ng3Ex7v0Uq+dT3mDUzOENd+CaGUppDz2VE5u3s5N70EjDSxhKq3GCyww4xrf3usiesmS89zJeFUNY/ag3ZWUp3DaE07C0PDPBcfjs6ka9zZ4tItDfa/IHdrQouCBJwBAny095gci9dRvKt/OLMWBxPFt+0piv6zJomheIuNdwdCuO8q3xEyOWMtWdFEwZpQszC4f81lYcPLTLFh18GR+mtNzqNIUt/pbfB0yhCMVrQHWD8s5RDm2p6mh9UgGMPGlnG/O54IUuQhM+uBY9ixrqkz4A9l+l1RWO3eV2SOTFNm+5tq3kT1zpA12vi860MZT7AMA8PLvFSPoZp46umU4Hoehg5OkSmjlBkBf5PDGC+4Pjw5w0onzUSom6uuNcKPpYXvpVPXq9pJkf93A5XEHN54ulhfWLJ735hvTRv9zfesICF775FPrCl/zupcuAzbhAqf/FE5uT9gVyTlnBf3A+W56TNCIj+QhKeI/vLjgYP8hy8CJDyWGVl9KJk6Z684hL4SyvCM9qhPhUfdSp8qN4d0c/HXchUewD6iKuwk/cveuP35NmoInwenh3lipVhNXzVinDfdLqqy6WHd4Zajx8EPs/dvfu09f+TSj8La0cCTd3rWJdjqHgni4RzldlFBQ7tzD9ruKpD5dUInWT2EPgEAlJ8stDghJZ/JUY/kJcmGnDhpEFwpwV510cF8uy0XpGnkLryNCZubm5K0Z2G4F7Bs6+nOB09ty1S+eM8MC99jhet/HiOJ/EsxOO8NLJyAIV/SWGnMcIpUjy5I1vcDK/uMZYFRXKUb/LvOBFwRFK6qBgmj0j7igycdaTTqGMEiylo0GWGTKE58rlDkewdPo34ODs5ByKd0r8Bkbz1mSaz+Ftrs7ag411DE5f5KEs8MiLQCjszEJiSAE+hoC4aATs08H5/WsNy3NgazjHgIwhB84AyfeQUWYjFZseZaaiinFmQ0FOonz4uZdIBRGhx2dmCyc95VmMHZwdQSnn4rXIVu3LQZZ0RBqXzlgUDaEd6fIijWVQnShc7qW7mY0POP751SE71LyZTn7Ja3nmsQAv5jUi/DKOe0JUYYnXG67Eepsl7zzruJIgcmnrxSUPt9ZMNRM48YQPPxMVLP/jzKqM89jbQZJxqWVX6kh8JE05C66V/xran1+59EzH4QtfGpTwVWPV/bR0owHkzGLN8DgwQoZIc3DgOZF0OhqEdOYOCJwpse2YVkOx3mD2yByPXDnOiztHB0f1lvP+IUakx9rUm7Cvdnfb7t5u81zRE2TOI5HsCCc5QeA6R2jNYVhcY+icgdYxz4cnZzBhEYNtgYGP8ndOu4QPYH524SdDD1Kn9Y3VNnHANMF4uDlpNwfP2uF3vtcuvv+8Lbyab+OblTZ/Md+WPBKJtn1y5pYRX9CZtJf7Z+2Ll4ft1RE6a345b71rAM4jmzcY5qfXDLSQS/VC5AV85ET0T5ol9EZebtQtHmdku4eoZYjdxKjMGZikF/Y5PrOQCGi92EKnD91tiyfU+eAUmkFfuaicx4ejupIneXZFufJNmVDX+TMqCsM6cBUPn2PMEa+LXAkzhgSE5s9mcYUOc+Ch8SZOiRsK90ILoT3U6lQ6UK4O6DKb6DNyaNsputxd05GJ2OApNXWtrRel/9QFlpmZRww59UO25VC4MNUHS+iyEbLiIMaX0nw73Zf/sq2Fq7OghVtqTbmlc3TqITtkjSeXTJVfZ8+Vd+U5Yeoo0rkVIUaadeOqru2Gge3fq64bAl67r0GeskEC+SPtk6bwCDlzbwLuk654Kr0Ab4D/yFdpCwa0GGCFTvKO+xiMly53175KZzk1GJ3ptK3kSKrz4qlw81nX8SSfKnR/vS9ubm5uZsY4++1XVvIynx/GyD7ZDFJBBDpavqinXMJFM3279JAk8nvQU/6TBtYpdAkfql66yEYSFE16jEFRkMNDys6zZesJG3iaa8K8VHu849EA33SJU3cb13lX8O6n4T9axXbHPeltzylbHAccPHUl8aS3ffRJkfA4/CAMuVOmMjixcUkey7WooVydRRuUNuNzwgrvqovybL+mXOCHe4Ul+Icfgx9kJO1ID3+qzQ+4D/jnarsIT5VLcFW25JF1yb0viv4xu29/+5efgP3/hepVG9BdengtwopgetaeitdlHPd0SYd0zpKYioYw/IURVjxR/LO+xgcghDIAl6zkkRCGFQtwQ1afI8wkNEfSWIaxwjddQA0weQjxaYQewSFx19dXwecmLzfEsGTEodFo47EBq6xsdBqVfmlGJWZdfLnFpWo341+oDBGwCC/1z9ICguGzPCwBsDQ7nG6EmLa8dRTnpFMYuZZgcmsjMc2Q1hcm0rxQznPWw5E8ht/F8XFbBKcJcB+gOJ6sr7eHq6vtwdoqBuhlWxkvo1Bm0QHutXMU5ws0x/h8oYN6WZ4K1hnMl3uv2s7eToxEX05aHHmEUd/vU6M1fZQueFkD8bfOewf72UsXvhFhYzOBHY2NXuPVfZEd1n0XSiQdtJNoIYL/CB/K1GVGjLrKy75FwfR20sJ01taGGfoKJHnLcC7vDKvlkyYg5ZH7KW3ASQ7MwkW4JkmY13v3hWA54Rh+6wIgkLn4qzx39wXXelTIncsT/7yaP7KboobyBtqaz9zOqN86kaBoJQgTBvnWl0KRXgGqHHU+9jpShoryGCPR42ycJTrXqEx+jQFn2IRpR0ynbBsKXiozOm06MDu2fQxLv7+u8tVwd2/l8xfP2/7RfnCy4xb/DJIyq9pyJNIFN8fAOFQu6RyPyTdHfo/6ydIpRuwcsuRMroNCpLXtvdxry/OefoBsanBSzuEP32+n3/ugXX922OYOqOzlMgMwZ24W28nFXDs690gh908utcPz63bIwPH4ar6dO8OsPNvGoY2zjBpAzkD4cpQzRDr5ENyVnTAd2kHPGDYQ17aVbQjQ2v2iF2S4Qq783GpmP4lzaT2dELWPcQN/eh7pEXmg3gO3wx+lpbw0J4YkdS9VS5aygoFeMkbeVr4fd13WQDtPcdyLkzNbyoAwLsUdn1m7W4OPsvARMf7FD+3EllY6SmMMWihfhCduuKYo6cVttUNuBpyVF332B2IYuR+8ltSVP8sEhuUC1zL6LF0tmdcyt4Zu5Dm15j+wNazS55iZ+lYZ9gFekWVkXPmNcRAMiyoZKFqeeKbMYdsXPro+FZcO1txqVO5O924AhgegE54lPpcKy7310qt7Ku8f5grOj/sYBDFu1OnwKwalA8Faecp5qbSn7IsnLIfYQ2vLkf7up3b7wQp9Q3+h037cJfTVlVmdt8l9zSZDWxDOoIl6zd8UvuJ/N0GkTKhT9VWXqteQdqgasdY6P+ke2pG2aGGKqt+tE7YXwippEa+DJDSwii+G36Xvz90Hxn3YOPOnQZCt5+3pE5ZCqqT8cR86gIzeOK9l+JexWW1FfHt4yWHPU/UWJo4C6q5wS7GFRvDv8lZtqeQtaYf0mbyxLIAohQVjgJ00Cc21yqxr4e59PXv9Yzcs3/vSa/86VfrzqZxEV4hcUkTpriCU7pMRZ5c0VQxaxBojpCR3USmVkaD5GZDAhA9JiqghIDeGk15nmaYveLgIFoKSZAK6V5KNx7S3AcYPZUM8cgGvlJuzjRqIdd7VXAxGw8zrPpVHjx62JerhSG5ldSWzdrt7e+kErIkjBEvO7BcKNUYjPqUCK4qeP/RMnILRFWOfqfxJ5zKpsKvDIk0qo6KiTIw9/RzGGRojV+eKH2JQvvvoSfvSk9faG9vb7QGG5RpK4+z4MC+IjFHAKurjw+MIunV2qd29R+Jx4iwlnb9LcZ536IwUhTc/VTeeTkAcnPEiXPSWvtVQXZa6VFkT5qccndGS7i4F6KyzDckwDXQNS+sVZQUj3GDeG/QAOXBv28bgqqEXTZQPZ1k8RF445szSuHTtaRNa8pWZXmmPUWkaG1SUjvVJwyRvDFbLIA+XNOKhrjr5XFJWcHX1VOX5S34VJ9dOp57S1hDJuAOZMpLFtPH+IZ8EpZPkudflNp/XoTxlGdGovKazXBNEZko242wv1tfyhjKNK3xJR4FIGLz0JZKhA/EH8CipGKMWo1GEURkE5YUdOjQHgDKgMeIAa4zsLU/HGaDoNUZdcnX/nLjaFh00+bLarvvHsjTnV5NO0rb8prT7Q0VfY0MDIJqD55XZtK3jzw9P2+XRTps/w5DdO2yHHz5vO9/5YZt7tt/mDxsDroV2dOgWkaV2drWA4er3xzEs6RTP0F2XLmMvII/qAeqiIXsFTn59KHsAiVevuWQrztFpqXMZTvIusi0Faed+icUZTmfBxN8ZyivwvYbul9DRcyg1IDND7A9a1txxWrtqK/BT6Th5adHQi5t0TNyE5ySJfOlNaZY8+5AgoJa7lZ8h0md9pMM6yIeUoW4suNWmq6MMXzVMnB1jkNE7StvNbSfJj2pGxtR/MRyhkcaj7S7GBvdph7Q/vYagL3sZ1zG0jn1/pmWqK7zGAA8OdtC1QiS86BHKSjviWZf/xKsPXHWyPr6I5mBWWe26x0TRS5KNTJFt64S3POupk1ad1+ZTf+QaWHdy0H2nt+WGRxRgvbrrxplUq8K9VjmVvtwtnxJW9z3cIMNrNrPKuX/VsJVW0u8cA9OZTJfB801zB49ucyE+9Qe2hnn2V+NX6Ts21tczm7mxvhHjcjqeJs5+MDPFDLT0tv8QDzCqCTkJFcQ24a7y5Zn71Md4ZSE8px7B/1ZSQ47cpa79+e4+aZO8eHJLQn7CrLT3XZWrkzZFn17enQvf9MOzrudLGbgeZ1k9LPdGCBf5CQ/4ZaCEHGWGXP0FrZUpJ28i38iW8cnTPXiVkTfcDz/hpwj+dflKjGnRK94H16H+1tFngwpWGZ7i1OGHFikvkIJ/4FipPy737W//qY2l+YX3QXrD5ygTNObC5RhEFnMOoo1Wg+soRslRkDTMJXGxlVA13TpUxIr7GwSrGKuwDATxByN03ViTENkTBowiHMYgj2BDKolDWuJyJb6LifHCrDiJd4My4tkUwPXYkIW55XZ26mHg1zSwSY6yma1gVGF40TpzJuTK+god1Hn7rd/73bzEME8Dm6OTcjlYwzKGgJhYXxSjis3yLMl6W5ZLydkXCAKGKWDBiEyd4SX4hIKjHX+WrS/oPClz6fKmjYle8HxCFMUKne/T119vX37r7fZk40FeVOpnGUrfH338YWYhPUfw1NkZjMvJ6kYbYYj61uv+0WHbw6DcPTqIUekspXtRLd8ZmwUGDn6STANaFQFy6XTE2w5XvqWRAMvO4gB4vqWo8l5bX43xIB42Jnngfrx6c5GOG9qqmF1mVegBxh+04SodXOZNA0NGwkl5zmUZWht3qiFyeIDC84gl8IB+I5TfvPvjkDUNVo1y5bVksZSaHZEvGqhMlZPwgHKcmTKtnb8GlW+zK7NZTsOr0DCFwyd/4pIGDa4y/vbZNElXZctNw6lZvf1NWM9Q6QVhRDmDCpZPtIPAH5QNXvWhjMXQkTbwJjgMLvKH9832UJ80frLTDtHOwLYlXkEhWesmP8JjeHuv0oquAtiAZ9ox9JJXFN+WoXVgUqCzQyvIlZ+vsw0p7zuvXuSlg8XRIp0U4cirZ7MqD26HUD18+unHwEQe4KHyKw4+b9GxjcHl8sxv+h+DF4O9yaQ99rOjY/h4jsF68WlbGB0ha+O2Tod4dbDXtifjNh3NMBCXMVZpexeey3rTTpD/E5qG51NeLiy3udE4B6LvHJ1gBCIHVNGv7HjIu29v+0KJA2f5bxuUZnmjeCB1eMz15NhZITpx8jm8csYzb5RDIFviDfU6v6nZX2lXM2RSGwfdq0Or745rlEduiOcPb3k12HV1xDzqD/PoSpKSsAYYYdUdr7zvzzrb1q2DuTUjVwaS/IrnZzv0vpxh8KUwJpys4FR5Cv6tgTVcs28S/WC6Xp/8AGmbrBkugIFjlleTrgcp6z77pKfM0Mgn6gleWYoloHAWh8pXy/nVmTtj5zm82RuOrsnLQQyU1QPOGOeLOeoe8kU/AKTKhs7RocLt8KVJGcupp/gkrHRV97p+H73Y4Q1xusR7g1x4I5WtW4fZ08YA6/BNQ1woYJ6hn9QJX1fxBV/nsz+h24+UMTeUZVrjE178sw+Tb241qH23yMAivOQqHtGNDpzOLmKgquePTvya1GkG+G6LcXXBemf2nHJsy+IcXCwTF14SH9oQ7+8+fYrGRQflxLLvnnv9C6/uBG1Y3Vc5prUMn70XL/sd7yuBf/wj+cKo6Nz5dR9fnXpSWibvkL+3wZ5WLw5eTacvGObUVXqdMng7IEqaqrf0JyB6vjvDb2HyfB/PXoY8tGfIpBR9lvTSORnlINmaRm8Hgq7TxnZdzzpK/+Nzb7+++bcYnf13iggKBRXhl69qtFE7PDhuz5+9aHv7B+kw6lN0jlYlHMYfle3TtbqQOX9FcEDGWzlprJewCqUEykikKEp5MqQUS5ZbegacwqoAxHgIUOOIyP7KIpkwEyQko60T5HS/pHRfXFxub2GkvfvuuxmdeTj0zvOXmYm14akPX3owuIbWoi/zlMES2PzqLVI6ARRT/zpMaAau0qNvkhexjCyJD1UAXJ2JIy/gAScvcSAUNxiGiwjICLiLGJQ3+0dt+eyyPX3woP3C136mfetrX2uvMbJcVlAwmBaAMWKE7r5GvyG9v4/Bz4h1nvr4lu4yCnYO/jiz+GLnZfvos48xKvfo2OwWiwfW04Oca/Mzz+Jj5zXQWiHtCqc3aJWKxoKjZOPrG+XEkU/elTJB6KGFI2gNb2kir+WDDSgjYPL0xl0j2qJjGee1xzIGiIYj8ib5cwBxFA3yIgzSkiMw0pGLv/kJdZbE+FKoyhO0BxdKu50pcWTZ4UQ5As6ylZZq3j4rm7mL3HVXQYNsD/8iZcoBP/9nz6lp7nvz6XJfYbfO++BCXSP7FReFN9QrSOpsLu5HxCv1yoN+iYHYiM5swTzQ1b26GinSrtfTe/eYCTA8UY64TxvkGsU1lEdslkmlr21ja/tBW11fz6zd7t4+13MUtoeN2/Y1iJYwNpbzVrnKzoHLmQYAcmhnpuxogNbAq96WVrYikxS/uOxyNLzCSLy+kFcMBGkPFw4GF1ba5vRhW7wat7OThXZ4vNgOz0bt+HJEexy1Cwy3U/A9ZSR6Po+hiT/DkvRt83DegYnyjWyNGES6xcfN+FpuZRSV/Fvx0j2eLAD+6VBR3ufIDfG+SX4NzXwFLM9gbBfhkrh1tgwp5yXLpT4q71xDI/LK664LbnUm+N12ZEOY/BavtI88mdVZwZp9sg32/LouZ4YlmHtBcsFT91yr7N6ufb6772n1g8GDzNhWMxsDL3P+Lnz3+S6+8DCfNPOq+NqGbcuZQQSez7mHBqXjbZ9crXtqR7n+ACC8lIfOyne70Tn1koqznRqX8Iufad22IL4evbWyMkMH1h5N6eMB/+o4v4Lj/k2dMGyb8tl8OsuTLjrrm5lAfH8Wlteqp3jXDKm+9Nqdl5YkKg/M9HXA4ekOBjJim8tRcKZJScZzR5hpu4s8ChNn2XeuqGZu4XbYlpf9ePClTxJIR1cas1fT5XOX0vEaj3ppVDpyOMXA5fPV2qv5YOtBe/jgUXvw4GFmOn2BzzZUugN8gkTVIXRS7sVFDEU75Ci+6rvc3Xm1mDwPmNzrjfv/51JXfJdf7y1XVzzIbcHhUSPXNLdhf8iVm+DtNX64N76n6eXe5pH+gWtrRSfYHuBjBqrhgW1H3aAMwQ9lmrB6JgdppVtmPoe03hsmVZUTRCJllBwO7Z6wqnOFDZ1Fhfsb0viU/zz/sRmW3/720/Fim/59jKGVTGvrbXCgoEK/uaoGu7G+1d58860YZKurUypYgqohZQcjgUJoGcBPQlindFrVOw/M4EZvnbn2zjiVTkPvik4caHQQKkQzr7/AN2+/AgihUUEFKH/CTKdOBLxNmImchfVlHDvLOnz2pB1gLPtWqo1RofBlloOjYwCDF3VD46dsboqxpLPzqLpQguWArwbTTwq46YI7YaYVvnEExmBCetoC94ukW6DB3xwctPmjk/ZostJ+/kvvxqh874032hqN+AZ8r1GSzp5axsHhYfvsi8/TcfsywhLKdGEyzjKfR8f4aUiXIPePD9vJ2XEMYpf5/TxgffVFY8pG6XFGvv1fAwQbucrRezuw4A2OCruKyI5RBeRLSBou4mN9pLn8U7DdE+UI15cInDXMC0HSyZ+0IJ3yk85BL52AJ6PsJDxH0fQ5OxHZsWzD3Jzu0le9PCb36STobJw9VtCki/gKU+NRmNZBHG73l1Gv2gRd+2arYZcyUpSkCdgEfpSmOBN+K2/DzzsC/Utcr59SK2qQI0mE1nPobuEkr77CTalLGLc+BS7XoapJG7w0WrnaeWtE6jHx2wrtdDyP0YEfUTczmLYMUwdxpOVfOvehftXm7eCkC9iGFsgFfC0coPtk2jY2N2NUniCnuwe+bVpG5WjqkVXiqMHDoApaa1jWl2dUqp69OtdGYzpgBjuZMSGfs5fyVKcBSsrUCYzSPj2zNfsYMTAvrhysTdsyA92zs5t2cNra2TXlLsyo0ITruF1iSIJROyM/LUJoMfz4y8z0vDKeumPYOmB0xo40vsSQjlC+o7Ty/XRilM0+K+bLbTxCQXClnpfQ3ZMXL9JxKP41+5/95wZQZhkLxWOvgB+8OFmW8cVn7207rgiUriS08zwp5IO0Kfp4r7Nd6G7l3gJwgY2vfVgVnh/XtLnbdP1fwU84XvAlz0bcyZ/O225sqtvSSeJta3pfnMlKAvEpN+BDgYKl7MH3yODgNTjDGwtSBgb9HdevOOFFr6I7vAbuoHdCH9OanKu4lSGlcXiT5V6NzRjGhKkTPKrHI5GU207DrDRZN/mIq/LKOOv6o+re63fnhaH86+9vpbB9Vf1szYNsBI78KLr5HOSLHXcu9R/qhqt0ukEybp9x3vLcf8qZxk22PYg/OCun+SIU9HFbi/S5NTKHGV7D6uUz9CAwPV3CwairURqcq6srbR1dsOZyuvs21/yE62r2bOab+gwu3WYiX2JcRddr/Ihg8VcXPod3Pt+rBy68GAQvtQHv7jqvOy067zqN+rPONOkr+PO+e13Pk7RJP9D09nlwQ5qkS/6SvQJT7aXuEiqYXP1FfqB1jFru02bCD41LaVKyZNjtNhqfGax3Q7gM1DuZE4Y4pI0lrML9iYt4VroK13X8/9gMy7cfPf7XptOVv16NS2VbxuXSogcprzIEaYxcNtrbT7/U3nnnHTqYdSp62Y6O9jPScUbOTlzXO/u4Tm0qm/+pYBE9SgtfHUm4gPN8wvoqQRQFIb1hmNfnaqCVx1/g8GyYDTkzDvz1RmynGKXvaOwa+EsqknE7xnjb3d1LnEuXGiaKlIx2udhG50stAE1nEtzxfTYnLvgPSgPfR6qdocGdqwZdaIEXvbyQgteo9AWdBcpepCNdJckacF5jlPgLX/la+9mn77S3Hj5sKy430dAvfdkBAM6g+Da3b+IenBy3pRkNeZUOlpHzKR3h852d9uLVq3x3/JD4Kp96YhB6HMtYw1I+gZ/0yzJ/jkNyRleDopSjuGf5nzTWSSXTDTUP0RaGSsczEb3XSIhCXfSFr1H2R1qGMDRcYQ6w4Ak0lYKZNaQjjkjI3IGsNash/2kmlCd+py53kci3Rn0J4ZR88t9Mzj7AwYItjaU5dBW+jbHvGcrMhThZ9+QsvuSNUfAU1+4tGzQCL04h4DYyy82gFvNHhYKbcT4an3w+xFmxiusuaYVlIT0Go8a7ehrC5Bv5fVLG7YQziy/t8eaWUktu1yD/PLJ0hWzPYwh5PNDK2ioGnp981MzSqKwyxDftw9CUiyGlzCJfLltKD2fd+3ePJ3iXjD1yau/wKMaWeCzBZ/ktD2x7aQ/44xNfDBIeygMjw/1vOQuSOKrQlvTg4Ky7Azfbld/DNk45tNYabh6FRG7wcQ+kL9xcIfNnGJXkW3TGZBk6kl+jEhqcUdypbYSyaVJpb9U2lVeXgzXcVK3Wm3qSxkGI9BaOaZWvfPUEGXMGMrP60oVUHinmF3Z8UUeTTkNc3Pkb6qCiB6ZeqJENyjKviXK1aLuAytddP2UjOiRxJYcRJWDERiSku95pdFn6SVf5epzYF04xfHHhtW1Fwzq8r3bTjZwKIwc++Pbr4A2PQT4YDTEwNdrysoyzMXjlkfC8kW4Yzx2+Xtxq5lIe2X6V85LxGJ+GJ977MkaLBEUXw5I+Xv0KPywPORGP/nKQdHSwa5qa8bxCJ9TXp5YZtDvraP/nVX0hXHVZZtYpSFw7jTruwtWn7oPv8Z0fNC0crcx6DnUS1+KL/CnZqNRiWWFVxlAWjOdy+xyeDI4YKZF7/9fdnTPlFUik38pzJKpkmTDpJK/s93KG7Wkte+fFIL33tLcLB1fntQIVKNAntKL9uzdzdbqSl4LWMTBX85IQhqYvCaE3xpNJts30vl0vHbqruulLLq1Fl1vbTmg00CsVwklDnfTQdXp3dxefrHU/ZC7ayqPK1/nxB51hFV64+FR5BzRuXcej+D047ntZ3gujP8PJuipTXql78QL/EwZllzu9juC69+pKEfc/blgOtMKVrPS6GqJ198fgvv3tby9Ol+f+/mi0vOUXXSzWvsCrAvLuO1/NMR6TySxvhsvjzz//JELm/i+PFdk/PBgQh0GhIICHS6ggBXJbFVRYuiJIGh0csTFn8//yJPEqQIW+CANjVTzJI+FKIAJj8BrFKc9y6DjSkO10YJYdhB3H1taDtr39KDi4rKuRpXLxjbooQ1juodAgg4cWlKNhJuO6AFgbZ91S/lDnYqYjL5mtEAxCM3jRUhaifChLg3Iev8DzAspvievTzc321TfebD/37nvtT2NYToBLa6dfLsMJsCnnixfPMlN5icJZf/SgLa1O6Uyv2u7RYds52G/Pnr9sh84YUR9Kj0FpP+qyRSlQBw+DApeO/Pwv/zQupJtpxFWl7gxTFDtpNRB9S3M8HuXq110m8syZUGCP3B6xqAG/NNS7eC5v62UvaSRP6JjttFFmunQa8FBneldu/ca2X3HRiD1jFO22A19QGsEzZ8s67KJ9dcZ2GnZgEjuDDJx7/pydyPewydP3v8oTpbQacYmOGMjPzPIFHcow/LYcY5PImFzLqMwtaRNaYaXb4gzLtaeN995EIoIp5bN3Ka/y17Pxg8ENDzPjm7zmucHsgt4kXiTZFZ2AdKNSUehrW+vt6PgIGVb+zQNEccw9BdDulKucRTfIl9mdufOlrvWNLYxK99+27GXzS1tnGK3WMi+n2SZ5coDp7FBqQH75E4PLB/jukn06V4pcAGePsvKFM/mS74un/CtkSDlwmR64GoMujQ96STrQSrEvF9uSZyNi9IqrRx6dXc+3U2TqFL7XHkoNPsGUIRmuuPkPuBqtwuoGlWHOzmbpm3BnbRy4OPNvve2Yr81n+0beb5BvZ1L9yk46bOWHX31bfPCDk8a2M8sHneAbHCQL/xKWdFKu8ilvve3IH0KA0flCHnz4aMy9srqrJW/zVNk9SUG6D2fQU9GzvqmtwVWGpe0uL/YMhtOl9fU+hloZUAJy4OC9eWqZWqPOJXLat3mc+XJQ7FYC4v1ajF4jxuden6KEIGuAGAMM+bDe6tgYetFL6DCumeWkHd9fJTKfdRSSHMksEXgFZqAXDYI78cJ024YDqOg34KrTsv+QcPsiZ980iIzrPOmGkfcxygYaGW+d+oDWDj97ucFDnt7hadtDoq2PA3rK1xOZcHGRZ1WeNSkaZeCX+tRz4q2U/3j2mjfj6y/BqalhwA786FgTeDUNMIXH/a1hYzniTr1ykDtGpR8+OEaPeNaxJzycnOJPygBVj4t3+gYG8G43cO+yZ+auYmB65NHW9laMzRkG6ARD1I8QpO2nzyx6ZPsdV+sfGohv+ibDygdn8O15vK/Aqm9/LFfpSVbheSzaGVYwOj/qqo7osLs3T917V67CB8e9vA78hN/h1XEtA7nD60nrPnYFkNMWB/z+gE/MvbZrRoXKAPPkWZh6yzSs4g27zYf/YzEs/+Kf/8Z/F2n9n3q0QBQvCtr9TQtzo7a58bB97d2fa2+8/ra4tw9/9H77znd+u/2I65PXHrc333qd6l62jz79OI3EmlmBGmFCxFTMUry3wxhGnxKY0Lr6M+xuCSFGjUKOR9ZKt5JPCoVw3trxd09gvvGcVgQDk6mMFcuopZAWAX/85PW2vr4RZdG/3eq3lS/OT+go3DVFoxLe4ghQ0AJAgrPz6KM+y4uSA5EuMCZy1GfaNE4apY2zG6NmvLnkGaWjUTkmfBHlukTDXSHPQzrxb7z5dvvGW++0Nze32wjFfra/3+ZQ0gqJjTxv+/nm38VZW5yO29brj9t0ay0v5Xz67PP2YmennaD0TZPR5MTvBqugwRF+iLP0ly/yA+xDL9vE9ZXxHsBt5+7S8VJmE0nRPMfUQYfxnmW6NEIhuE8PJe8xRxM3zY8Z/TN6dX+fBiQA4cdNZn08Q9TjjGReFDC8UaHEmEcpGdD3Yjl7JNWdzdIcQEsHvouyS9BpTNkuaQlbsme5CXmxk3eGQkWo8s0sqfVxZsI01Pjo8Cj70vQqrczkRj7LAS7/AtMHoynHxtidd/0pdCRdrqTRWCqcSgmW4qgw7zQCFWNbivB7XiEmPbd2JDYi5UqDDGkKXF3A+S8I2DHCMzJpWNI9tRnK+rXXXmvf/m/+t9r6w0fZW+sgMO0FA0uDzE5GmfYUhAXfBFEBAYemEpjVwS61CR3A48dvtJXV9ba3d9hevNyj6MU2na7TLjEc5R145dOawPcFKzuZtBfBgqYzjwpX9rMBv4zK8m530DCQIL5NrlHpC1pra747iOHmvkpkw1UT6ytPRsj8GgPDt979att++AR7c5lB4FU7QL6OQeoEXp3SAC+QLQ8/n19y5slPNyJrQHWmUQPRlQt9EQYaasxCm7OL62yBWXCgRCfofmWN1EsbNfEe2bWInKOgaGfnOeC9vkpEu+anDKa9y0gZjLelWY50z7YYiUeYstG9OkqeG2f7k4C3L77gIxfiO0iLrstk7yy6b3O0u/wGWbTO92RYKKJmnD4OHkVnURfbrvuaL9E38i0GI/XM2+I8m66W79RvQ5oYJOhQ0ngVf3VfDE3afz45GfhVRhks6oXhyCv0mVsOzO+e8MzYWAPpoPyDqPor8sPV/sFlVmcY7XeUDXWHBqfGSo6Jsn7KcuR8MFSFIw2hh/o5+CFjmVVNnSiPuNoKpnzW2aa+rOZyefQ4GM2QQwerkV9c6g6skD90pQweioal35SLPFOO9Q8NCVMPyZSsElkPdKpw6816Gg0VKb4Ws+Si+W6v0lo6DTwGe55TJPVRe5BH+ORXFswXWgLbOqZwBYxLZHfwptPALDyhD96JCuU9eha6ObPpsWPHR0c5mD1f6sL4dJbTq/HWWV3mhMDqzI8lbLTN9a22xYB1G+/zuifOMFAcj/zQA0Y86fOzndpn0i66ES3/Ejfw0spVX2Bdij7lSu4NL0NV4anwwJBHPN3234TZ5pz0qHvT6oYbixquZApNffZqoNhJ1/DecEL8H0M+aQiFTz7qvFhsZBtf2FdeI4sD5cLV8EqoyO7wlnjSCEN+WkdpYN5bHWCkEPwHjtKKu5Dhj9r98p/6mb/LiOR1zzLLYeAo1+srOl3aw8H+cfv0ky/azstX7aNPPmzPX3xBA1toewc7uapwXu2+al88/zwNLw19YKJVkQwSLXuZJKAEsNMl0gbv5yCtqXucTG8+ldQlwqgCKsGofJGbvKAjjFIWNaIhGL+kAPmERFQYebg6e3WE4Ivb48dPqN9Vvjii4aWB8ezZF+3ZF5+R7jyNzS9n2NHGWYbaTBx47IZxjTQdadW9eNiQXVK1kd5v6FbQA6I9h9DPFy9Q1wWVDY1uxPURSuurb73ZvvbW0/Z0e7ttMkKeWJgv4kA/Fd7x8Lk9X7xZ8gBhRoIufXt23os9ePPZJ+3F7k5mUdI4wD8zkyioGPxUwaVIaamApSPzzivpVUDiKo3sKAyXBP2YH5cxNDSti7DKCOKejF6defKb5Sp2O0b3rTqyVTFlZnLoTMUhB9KjyJWJjMbxYhOeiivPWIOknY+B6zYFgDDI2YjhYUe3zIg451naidD522lrUIqS8JxZ9e3vKFLK1sCUgxrmjqaljYrcysgr6WGHVUZVdUaluIpGohDgP+EqxY+7onGnrXmGfMiFQYMOx1V4h1qGpLIrLl16pVvRJyHekCZKSzgAU0ZoccgWHR7K+6tf/nL7i3/tr7WvfPUrbRe5/qf/5L/I4dP9vNTCS+Ndvql0y+gJaLynJ4w8dgTDcomrBunegTMU5220PAPWOLMwOfMSmA7MVBaejen2DtulnYANojrqmq1UX2TGlTzZT0dZ8kyZWEGm15Bn92w93H6Q0xrc8uBAxjZ2KW+pq/sznVU8Ob1o+wwS9sHr1AOiwT4v6GhQKlde8X0WyPrlIwTKJ+EqWMQo4S7zO4DdBd4BdRwzaHn63nsYr++27UeP2sbGJoPo1zL7a6PwrXJMpRyd5BmW2RsKPWW18sMd8MsbFmfZuHT8Q5h0v+0IbhPqqhOx3nK64uSOCfMXHiZ/0lE34XZ94z0/gslR+RLvlSfjK1w4PhtkXuWMn4kM80dY7rjKS3VRL6P0dBmeZZSV72nV4cZ7rRlRn01bhoJ5jOszfq5caGCeudKiwZe8GpsFw/sarNtpgkJVIbo3Z1w6kFQfIE/q8bRjw2OEokeQ9T7TWLQvGmYwzS/1E2/6h5SrwamQVGkpN9/Ahy/T2RTv8i4DVPDIfkRwrr2H9dlKZ/ZL/2kYyyvoP/BIGtynU2Y4exjxGnNp+8DuelEv/p3vYmX+0lPF28hdb3fc8xdn/Xr67mv5dEhArHLU5SrlQUPLH6LjnFjpMqAXTnjo/mN46+DDFUwNSvVBfyPf5zI8GUS4AgfPLUtbQRrm6COPPcL7qcrtLfrBzQ10wipG/Cz6Xv7VoMzuoOqQvoVyvZcR6iNrmmdwLrth0HnWJfSsfls6JY9xOuvocxL6MPhbhe2zSYpGt/kG53OFVX7p82NpB5oVrHB3gIjr+byIs7fxBtS1399G9jKEWU8pI7ZHfILjpEPv24TzR25Y/s//x3/jL15dX/6vTmQ4Ctql5MlkBb9Ko5jLlzXckOsbebt7vjV91CazZToWPxGFcj/wyy27Md6c2nZa3wqkVvypNzthpUVeykBgY5Ch4N2f4YhE5aKTABF6CcazefX2QsJSbLjQMUEkAhQC+e6LC8vChaA5jzIjzdpXJyr1veIxgruNYF9iTL5sBweHMTQODn3LnU4TJZQvxZC/lrdEiGqEiZTBgzhnGcY6ySwbPeUqJHa21cEo2DLdnktljcEGrvMqGMpeQImMqOM65fnG99feeKM9ffQ4Z1SuoYxm0og85xiTLimdY/D6co6zqOO1lbw08BK6f/7yRfZSfvHyeXt14NveduClOGs/WykhCa9SsxHrFMBSyuLojSOZaozO4qrgpZk8s+E6YLCTF55ppLHGgXTwSzwalNLe5VdLEGeVyjHKRKZJgVKaNzEMvcpdZxkkrUZgGXbdWKfRIVsaHy6nLxLgm/Muo1hmzmYb4En3Pqq2M1D5Kx8qY+UwxjC8UF4yG+q9tJEu4OCfdBBu8JGv/Qd8cakkCgPOAC96aZQnIXRnzfgNEUnT7/0NCS09LgVUgg4rDR98q82QITJVxqVJ7/J6T33EnwjNfrdVXCA3KuXT3Zftw+99p3388QdtdX01L21J58CTTshnwIsjkJydWVwcYzhiTNKOL50tIGZpeQIvz7I07AsvGpa0WEot1SjNL53tR27EOzyDjuJcnXfh6UChBpXw0xkpeOr9OoOk7a31tgXOMzrsGgjU9grlRX45Y4JJwY/yQPgEfFyW9zvLiD0FIJsqCMq/iadEZFSCxWiW98Sfnl+1L2j7Xzx/GcPUGcR58M2Xp6jO2oOH7Z2vfrU9xJCcYdxOPUCazs19yR4A757mI/eaQed8Q91O1bYuP3C+6Be5xFeY9M5fwhMCXvI2epH7tIchTqecpN1yTaj4S8FcrZNBBaP77oSTx6QBBr7ChjRDMcLTWWzKTxjkC83qPoC8GXy/LZ3SjRSJr6v2GHn1Cd4blxlYC8F5zdI0+byvOGVItJQjZzJ9YQRDUl2Kd3+kn5B1VtMXLevb2nXcjfv/NOhMV3UAlniCn219YUSbR+Y1OMvQ1LD0Wu0/V3xeKpQn/JTHIpX4lPES+aa8egue+loGdM3gE9+NrcgyAyPlxYG48VXX2loU4xf9WjwL4aO7xL+MNdIq44RZXlbrkr/kQ9+dMHr59kHqrtuJFuLCR3hcZYlwlRe6d3jpo4Q5yMzgKj8wIz+VNe04cO4lHFzqmHpAJ3AWb/VxrtZFPlKfnH1tm8G7Tabv4ezbBqy96NSng5eyHcHv6s8Y6LmcvgJdPWPa87Q13N377cCxjPaqq8harxigqafXqpPRwu9VkN/+Ui/D/Q3pEhC64JN28InLvzjrrkvZXo3j7yd5pTPEOvrUw3R3SRNTF12HyfUWvtfh3jK8y5PtTUD4kqMOtNenwyh980duWP7ZX/zm/4mCvuqXM1yunIxn7fHj19smBpjWh6OQd955G6QvMBb8vu0pwTTkOTe3+wbZUZRB7Yv0c4h0czC2UytLEmm0irkrSNXBIwapqJ2QIx4Z5HMXkAgy9zEQuI+MA0QhtwGVUUkcvyU6kmUMHF8GOMdQtBwNKzs3lYpG3iLGkfvF7IDcF7Kzs1eHfCPgzuZoOHlsjg1UzH2TVZGJMrdc/gWeOGFc2iEkAvxAMAalyxulSKy/XbIzSZRN+QsKOMb7AjReAXe/nPPu48fta2++2b708FHbGC3H4LTLHtv50ij95vIFRqVHBi2NR22BhnYzWmwfffFF+97777cPP/2k7VCH47OT4OqRSDVi15fiDOHBRyXhbXV4Cl6xSLSijPA6lZ8NXZ4JJ/XmqqJUSddMbL1MI+80LDVqXNJGi8RIBGqMSmVKBDR2Y7Tx5Of9NPjqWJXic2Upw0mcLdsyfBM8Bh+IupQ2c98tafyetQe7y5ssqamYUCTiqjKLjIGXZSuXwo2MBF8GPgRYrjTQYJEymQkQF3EYaAEz8yzcXPPfK97Mua8bklQsuCb98GyeuuqHTDjzmybIGOtzwof80oYQFVspRxLwZ3LzuaRuXGSdcI3LkZHQ4uXzz9vexx+1nU8/bjuvniPjp22FAYl0kc7Sdi5eGLZPO1/3UDtDOWtXtGGXl50JdHZwMluLUXkCPx1cTKbIIWXb7nOu3QUeY9b6ZXAGnUXFT1Y7cPRt8HyL30rjekdt+kcPtjAsZ21lNmnTmXuuFjAaj1Mv4fiyz+UlHRDGxjm8cs+kg6GYtcoFKTM7SR00hkG4Zib563ujs+JAvPs05zGcTxncHR5jmDqYRn78BriHpm+/9np7+tWfaa+98067se0os9T3Ajp88skn7fs//GFehnOQ1w9H96phUTWTb31WpUJkW796C0mKv/d8d+o7XaVRx4h3nhIed//2J/J3Z1B8hsIDTNPmznDvfjKf2CFP8KoM0oId3R14dR+DQ3paHyoVuOQxoKfThyKR3aq1MA1XURnXS0/6FFdyHmNUI4N8tmlnCF3hyAtUGHb3jRL3wfrsvt4zjc/c19m58t2lW9FQVi3PsmJMWg+vyJr9izKX58ShN31WRw11EUgMJnRQ6XZnzDSa5T9lUZ61VPe6X9+BuHRKPchn4cpyXmChn8kMv6QAR13KxVuU8KWDxqb5Laf7/lw0rfoET+uTutVsbYxe7ntfmnTA5i6/5OUXybA6wJUnt31XDx/qaoi54kVSP7ghda41U8YN8TFuvCa24tLuKaO2QdRb6DknUw8vM8NJX5a3+NEPzkRSiehmJ3zy9aC1+kpQzQrPEmbf7YkVNZHEoDZ8lIcOqqp88bY+ypT1VBVVn6gFUdS4pVXS48G+1/T2/u5f4HR3S7eeYXCh1z0X2Q/wwRt2P2sVnHQx7AfX4dT/itcFdwBYfsE2btA/SVx18lF0xVk+/JEaPOIRnQAA3hlJREFUlv+zX/lXvwX1//ciUA33snlm1WuvvdE21jfDJAXk4sKpbAyYE4+swZ/X94T1csj9ds50aVjalm2AVqSMExuNgq03zI6sWKnzv42lZpjwpjNez30xIfLFfRFbw05xmKeYHIGg4NmQwOfk6DDKqH8qzE7HY0Kmq2uMgKZtb28fo3KXMm9QAtOMhhROG7tFRaHhHXH18t2/55drMks64BXEuWq0ppODYTbQHHnD1eVbmadRObKjOcX4Jm4Tmr6xsdG+ikH5lTdeb49XVtsMuJo/8yhFjx2y03dkd3R8kINrp+srbXlllpcSfvT55+03v/Od9unzLzJrMu/SIDBVZln6hg4qzuAtkvzljUJxo3MXz8ywRJpLcM2Tz3lRT/kiX1V0GgnCsY6ZOQJ+8qMYpLm0cP+iB5jv7r4Kfdy4bZ7+dqGHPYubNLaxu0xeMlANXSMnnQfpncUynECw0rCU12AE/W7o3PPmOTH5Pq57mlS+wIixjHcTvmzRmHHEq8vGfGBoWGoMeyVD4Q5d/EqKeZQ7gKT8GNQ0TjuOap+mkN3DXcLqpmS66F1+SOcNTgWWdHnwX4X15Yu7MHBS0ZnfH8ZT8kRZq9SG9HHIiAJGWmqRF3Y0vvMSD/LiftKdFy/aqicFjJfazuFeHShPeuVAmLYjqAtfVtqMNr88XY3RNb88bbtHp23v8AT4/YtMsxiV5+7bpa1PpyNk5Dx7qPx2uG3tigGn9kWMQQpyOXN5BHzKteN2a4NyZadSMxTwc7LcvvG1r4KLy1kX4aN1sy06Q+h2bzse94nuHdKuIY7HBWXfHEakWyDcB61BWYYl5ShjlN+/VAGraYh+CBJgi8vt9Te+1L781a+3je2HtJ/WdoFrZ/el977SvvKzP9e2Xn8jn510/+gCOs03399//4P2q7/6a+35y5cYq1QFXeXb7rZ7Dd2UpMjCkDKIABwZKOOiGEX5xFW7M/pORnT9ubxyAH/sIPGEJF/P251pe/iPw+If8tONOXN5L0GFxdNw7c4U1oYrwYkVD0KFVTglYYzAO0c4z1ZNGPfT5Zn//dFr9DoZbHsZxBGoIUsF8JQPzwqO3lxDfU3CpQwX9VjRWAPS2TANEbfeOCDJyyUnvmBylCXYPqtZqxkFX2d/o/e59z3pp5Cduq/ZTXWBgxvjbuunB4zlK8viYB2MjzGsnKc/rSV802cGDpnW21fKs3Tw6KSa4XT2rYxZ3X1c7zvDu+9GpveS0Lzi3fnevQjIo9B9oL2SUHpYDQI9waXglDwJW1+6FRBDuO6uzIHnhuHvlxnshzxJ75XwgJJ/8Duz0vDTvlZdrjHZjc77S+kZQKB75LPlCl++1AtCtaLQjz7ynNLZzD4dI365tm/17XnBJQpBnKm7OmG4T3sT9/ysS8WQqXznhY9cUkdwue86PbrrtDD87rlDuktnoOH1zyv+HqxOwzjCaNpxKa9u8twd1M5/Ad0vU9nUWLcN2Y/+kblf+vmf/zcQrG9pMIikm6kdAUmw9Y21toE/Pj1qv/pP/6u2u/cCdOmEbWA0PjuYzNrhFNjJbEpHrMBRhVQGnwZbQp2XFmy4USw/TjBH+M5mxIgg3Gh9Gjc3MZSivAx3HA5cqJvlZX77e3vt5bMv6Iyv2uuvPQ4sZ1N8c3i2tmarRrDncsD7yxevgOJMVp3FNUU4FxftEGhIeBtA97JNY8tOTmPFjj8I4o01jQ2BSqv14BwNHhrKNA+qnqOh0ELaHA3j4WTWvvb2W+3rX/pSe/txLXuvAhtTvI2p3xR6OsfmjKuf4lKJzjAoV7Y32iEN6pNnz9v7H33cfv+D9zEUDjEmnTmi00ch1T5K8tsRSWzpGFnLvzQmR/MacFEYqV8ZYFlKIE9X+ApdFCXOMGXBPMqFvKp9ThrdACCtBoTHHmnQP9jaDAyVemYRMEYsJwYrHb8Gab2VDZ3M6wwD9LrEUBRW5zsCkRkIFbSG4ATFcAWs8TIGNHV064SzGAfQwfM4xU1F5Ccp+7KXDpCRKfmzhJy4D+jF82ft2RdfpHE6WJBWGpBZygE/cRMFqprwrsj0XZHkWTqTJkp6iNff3pOuKyr7zgqLCrsNDw3j7sK8z3+izJMXKawIhQU+BqWeW/LgCbe2RTvz2qauo1g3t9Zj9Owe7rdF6CTg+mIJBuiSo/tJ237wpG08eNyuFkbtoy9o4wvjdob1BIfTfpUtz6fTwDulw17y7SmMxBMGPT5fXXpipPWAdvDNLsXZSeXBGdHRkvvflE+XoWuWyRdbXCVYXZm2r773Du13J7g5m+N5sp6v5wy9lTr2Kx/IgcvYmud2TvJbhZARvXyw8tz3GT5pE3rxbD1d0vdrPNe0sOlsvT168gZ1G9X5rkdHbevBw/azP/dzbbKy1nYOjjJT65Klh7//7u99p/327/xOZNw2V0ZldYT9jfAsvUU05Bc3lG+HbfkJHng5IDbw0bZW/E/ccFWn5po0Du40nJHd6NaSPyKrrjjDhNPz6Lu7DQte/Bcnketid+sKbmQf3ggiubze82a8xfkenpkBHHyFDSyxTH7KZeK9Gg/qpgmPhuvtvfmGeKuYwSV5o42Dm/lNZFoJO+DLvzI44YsGCvrHJXVfBDpBTn25RBn2JJNaalcXltFn6VVeyVTxTpzLoEx4fN2XESL9C5fc4qTN7dYi+HKJPgnPxI9Qb4vGc7dGp4P6HOZO+1SXlz4zvlYB8zEB0ljufVdl0f8AJzOB6OQyBm3fZdymL07h5I0O4ZayU6/BaNZnBtq4oX++78LvwSvnvdzuu+MpsCVkDy95KDm3r+x1+PE+tsrovhu03Usjr36MIUvn6Hl9vY3u0np502g8+ia/xxt5oLuGpluCNje38uxnK51I0iB1YEpxsT0cBEir4Ek7c1leOlgf+SkPrYe0NCztyLoa4jO+5KLudcLq136fGOJT6wqK63mGFLi7yJ7/Fp5xg9xXunvPtoXbMFOLT10Nug/rj8yw/B/+jb/x5sJ1+3dCpiUV9Vw6HUd8fsHl0E//7b1qL158gaGwF0Mym+8xwmq5xCvExNuZu8HWjbkKdRoe4dk7h3AVEbpga4gOIzODcb2x3fcaPDWdPSgV+GoWYumwyrhcXhy1s+OzvLH39Z/5avvmN7+WN5Mfbm+1L33pnfbkjTdz/MgLOohnL3YwLI8y61YGWRkhwvUYlhhMCFDYQkHqB486sYOxsTujZ2xPY6NQ6EmWZ//lc3r4edMYR2OYInDvbD9sP//ue+3d119v2wj2SHrQSFYwbKY07Cs63P3dV8HBunou4GyNBrA2ax9+9ln7td/+7fZ73/9Be0k9LqHHgsf8oHTGNCL3jfpm9iKGW2ZyFXD5I0rQVWMpM0QoUgKoj4ZojZhljUZizuizIZM2o0LjHD0DS35qAGaJgXJswBphlmGDi4KkYbsHcnv7QWhiJ2y6opGdsIak/FPGzksm5CsXOw7TgjVBBbPyQQvyOnhYgVfXlLGmAhb3yNgcBtNeZtT81rQd/TLGVOBSVuEJP6iHs9qW42zqNsbvn/7FX4oyefGylolDLfKgVlK3ACBMXItOnZ6GVz36NYMhZCh1EhIXw32mFeS+h93+uHceSmerUB1EoQ9pQgvwre0DSERoYp1NIj49F+Vy1darDru8NLAMaXBiB2tqwqRr7WszCW12toYsTNrxxU17vn/UXjLwWsTwugQ7jSbtt9HiPAPMdZS3Sp0BzxUG/b6yegoMyibepW63XtRgA7rDC2dgfXt/li0mtDM1GTpBQ+6C+vgSjsvfX3r6FoOpo8jTbHU1Z2W6quASsxV2UOKezqPj03iXpVNXqymNgelRWnaU0s7KUdMYI+qhA+oElsjVQnvxar995/d/0D5jYPHJ51+0lzt7kcvVjY187ef5y5326WdfoAOPGVhvth99+GH7nd/9nfb555+nvWXGnmq4LOoSugamEiGMCLP3xElf2zEVCB98EuGkyLNowgtlDVdpypmq6ka9aNPqKEPlZWRa4IPz/v5zdzFuccKRBsKU99U5Vr4/6IRFvkIyvz/o7vLddbTe65VZ81hOTRLIp2o7prOt1OC100Roxod0yo4h1ikxyB/59P5lD17iiElaggc5Tw7jhvBb2JTlvXRzsKxOcS+9s5saJxomhtUguPb6lf6xjVA+8B0QOZMYWaNBeF99kwYZ5YvDUCfj+lvqvc7lB7yBG/jISO3XdAldegm7+lHl2TTi7Eycs28aS5ZtmirDgRplDHX3Ko16vjKwLWcw1BxMokv7QLkbiBFc/qxDNzSrfuXTtoStswK5lNwGTgWlfJ+EWTwSqGkLLxIkze0qDS7P+GrL0G+gI0Bu4/S6Xi/7lgwacq1+zb4pe27pH5xs8Fgkt+dkwofitCFyBBI6RDvBl4PW1+r76N3YXFtdax4p5VaG8Bav5Ekn6WiziBd/qySaqd0djt35mHTGpw7elevX6OjcCOwuwW28eXuawd3SJAgYMIT7b6Br3ddN50GCiNcnt8gT/kdmWP7yz3zzfwuefz4KxwZCYQq6s2XnNLbTsxOU8l47PjmgE3CGUiOMRDQSBU68M+Khg+gNzbPJFGYrkKSdGIPSsJ4+OwIzjczSeV97Me8acQm3JC7BUuZCFBsDPkvgjDpOj07bV977SvuX/xt/qb3zzptt5+WL9i/8S3+hfeWbP9s+oGP4J7/2W+3zFy+oz0UaqMcMuR9D4wqANUt5jaDayGWA2IizuCiUMaioOz8NLwVcnKLoaKyeeTavPubZN75H1ol0zrI9QGDfefi4vff6m+3tB4/z5Rz3wml4zgHHPXG+7XowGPKzVQ+hxvCcLGc/2Scvnrdf+93fbT/69LN2SGPxxQA7Xmd2LLeWv6E9tFBhZ6kemoFqGl2UiUpSIuNUhAsaZtSvHwhuPfSmV9k5kq8OG9GT1MTZmDXGnT0pPkojTRoNU2h3XvvlfPEiS/iHh6GpPLSscJh7Bycqtyhi+a0yI7wr5u6qEyyl4xaHKXzTeF2DNnZYGi5+391vnxfccerlMqWwVAjipPJx+dtVY494WqJeT998u/2Vv/JX2u6rl+37P/huls2yfKtM46xTb4jm11UHVZ1gOrrhPjM1KdMQaRLSl/wkhHT8bDMVNoTzLwqbP8ux0MAzzRCn7PVtJMkUutvZ1tU2paLWuLMbC2764EQq8ZcO1oWwNDUrJ2wGZL7dPVlZb4enl22XwdkhsuJ3tCcoXdO6VD2HYGs0rmLQnzDgPMSQv7zwJZ2TvKzlG+XBCZi2HHmeQQdlSk5xcztF9n0ZgKy691Y+ubzoSQKeeeqMkoakR/s4ONDo29mtT4+69C0+L16+wuA7kZTD8paDvoIt75RXsZEVIRkJQYV6zLc33vpSe/NL77WVtS3Kv2yefelg5/jklPib9uWvvNfefOttMi7RDjFeL8AFeB99/HH79NNPMTpOs5WDFh99ka+V2NFFF0hUyyve5skbnr1qEGQ2ZIjTm7Lzvbsuc4ED/wKNq7JnC1Y/pTMfsiU/zvT92u/v4oZ2heUWHeo93thK63Pd1zMxCTKfMiSUconOtW56np5PuauIQC9ZvJemPHBJV3nMVfW1zJSNy61p8yN0wOFerNFDvnouSLh74VWe8TF5QpNucGfGEn2ggWcB6vQyLNV/GCwaKepD0nXvi2ZlGIozfQNyF8ML/nitZXP1SM0udtqrl2ulTnyCYnCRH5ZdtcQbhtd40kgy3gkN9bxpshoALHVw9UllBMYYGu67nhJe+CFY4MTY1IN7yZD1KCMz/RnXGL+Urw9GINtfeEwdrJPwjQS29HZAYLrcC3OoQ+TPcO+J8754oS/n8315KJpVnl5Wf9aLZ3Dl3jJqZpZ2CJ+kWd3DO2yQMjbdb+vRc7UlTkPTvjB6Au9EUV4Moj/1vM1aTtd7uPtqm05mMUazfSFHltVgwfqkT4Vm/N3WSLycoeeSNFUnzbcQyQRJY3ye9bhK70/oHRrOulvA4Cr5EJ/8davzUbD6uHtxgW+5PpAwdIfmfySG5a/8K7+yMbd48/ewhkYutWW6H6+gnV+eIbguymIf2Zisspoa35EvAQa5CF2h6FmFIVqcBLQTHCqtsuGqINnpZS9Z0gKbBMLJzFI6iBI2OwuSFSyUQzpM8rgEXiNfGM3zxelFe+uNN9uX330nMynf+9732i/8hT/f5hCIf/D/+Aftv/rV30AQ5hihbLbtze2MAJ0GF5ecKRcDa2jk4CJ+tyNT7mP4EB6jEsH1WCQNlxhIYLc2neWYlzkMV790MplbbCuU/dqD7fYuBuU7T15r29PV5msnGpRk5g7agLtGpWf/nZ6f0qGO2/r2pj1u28e4//Dzz9pvfe/324+++DyfaFzd2mzLGG7uddQQulUu4UV1pnlhh2f55mG2fhKv9qNZB9JAU9WsAwcbmkaZdJAV/S1dryrJLAUQYd1lXj+ix6eK8w46SBcar4pTQ0u6QFjqh1EBHdzb54yiS6qZ8QEnOSqfCy8GLcLlKkT/qShKUWM8QA9nLTUs3ZxNAfydM9JcZbBQLwi5rKmR5L44eaek+jKRA50YotT3HMMIzdO2UBxfe/fL7cP3f9g++PhH7exGo3kCnxnsBIdqfCKSI5K4j4xzdVm+y69ew0oaVOo7r7t75v8At2Zxin7Kc/2U6b7kB13Nwz/bpMv+2d+FT3oVWuROGSLfrQcuP1+WCR8CV/ouCQhDzs4kzMzLKKOxe3Y32/XiuD3fO2zHyPTCeNquwGu6ulIz+NDYF/agJNnm2v7+br6yRatpU192kxfIi52wNOiKP/UZ5M3nUIBnX4bxmB6NMevjgNTOUrguj5/Am2NgHdOOvnjxsr3a2c2+To1jt1b4sp11cqUhCp8ONvtnldXwnPryXxqrR2p5dr69/va77ed+8V9oX//5P92efvlr7enXvtFWMZ41Up8/d8B52r76tZ9pf+pbv9QePHpC7TB0zy7bZ85ovtzhHkMYulsfdeOFg1DrCz0dkOmkT+8Yc/g/9xlQyWfkKoM3yF/L5lIErsmO8NvOyAcAhUXEZnrXZmRbIZirurmMAp4NHFzJ6t1VV/dAHq666OMBNyIqDF/lDbgP6fM85Ouu4ivdEIAXYf6UzTwngr/KfQuzHnJ132wlqWcv913y5Cd+A22k1xAq7TrIVKD+DWE9vrxGZfemF89ucOlsK+r3pEQWlVd14AV62f3E2bfJoEfvykbO3CRO/ZS6WzSw5L26LC8pDrSQzN6nH0Eekwb6x0hLPM/gWPv2feG1ls6zNQh9Zb2tjVd1mfpPxjuoyokfgVuTK7fL2sha3ePVt4SJQ/w9ogkzP4QxS+b4GGaUIQ72deITXUIZxUdoOujsGGfWI89UVNiDq7R3z92lLlCa5pxywzVgyJOe3xS6tCW8T8q8TmNS12HbNqo9VH0SZt/MVQO6jMqLzGA6o+kg0pUIl9AzW526qttKVtyGkJeCZmt11dNXOJup4TlF79if2VdlZRAPVeuqrDFa9ll0xSIyYHhq3msG7uk37+ph6nJFt9tgXK9XhXsfriXsxxIKf4jvcjmUkv9xpvfRiyyr0H++7n/01/4H/xuU3N++mfMb3zfpKDRKTs9P2otXz2GQn8tzurn21mne9pmv2jcD7lGQhJPWl2N8a7SMPUJhrESR0Kaes8fDR7SI97xJiZU0XNMRDUSMG/aQ6SWkghKO4Zc9qBvvfrmbSzqdw5PMXvq1jtOTnXZwctC+9Wd+sZ2hKP6z/+K/bAvLs7a++bjNMO48eBVRQOAUSjtDBdPOT6VLseLijXiDo/u6bEhW1A7x2t3+4O+GYztr30TXULk4PGpHr3bbHDR7iPH69K0320OMxBlCOA9dkOi2xQhIo/DySmNyr10cn9IS3GMzjwBP29rGWpTWR5981j767LP2cm+nHaHM/FTjGKMzLw+hOCYoDPeSVqcjnnTY1FWn0Nt55U1xGlDmssjjvjC7Q+nqDNYRHfYp9FtZ3yLvQHfg+XWfGAcouoUFykSJKYXuM/HoB5cvwzPbOkXKzxiWjPTnoUmdO7mU71OrFubEledzivCtXmdJT45qE/acs+DuoyNOxSfcDGyg1+7uLuVVfd0bOcZYv8C4eMCIcll20Ll7NM0RysF9gZcYSFtP3mwHKH6Novm5qyjiw4OTGBoIMkbleb5Ms4oBNX921Q5Pj9vZMvzdmLaRBy0juxEzalVKww8enYteZMAOQcPSmPxIoE68vD4Db+WChAZyoyh7GxkCf2UmsoVPeJLaPqrepi8FTYR8AJ5ybwdRhiWVJpFvXmfvooNB8InC4V7D1NlYT0VwRtwOq8omn7SljVdnRUcxGrfRdB1Dco0BzFX7/MVuW5pM23R9rb3a3cvgxnofH3sEFzIKfNvIJbSFQm1t4heWxOeaNEeRsyhW27AdDnVwUKFsZEaVKrmXd4QcX8sX5MuOxb3TqoWzo2MGSh4VdJOZQHKTX7pII/AVgFxBca9MVtrKDBlwoGL9gZOOGu9gb0nlDgzxG4/dGz1p3/qz/1J77ctfR+5H7fR6vj34+jfaP/i3/632//z3/u/tgx++3za3NtrTp19q//Jf+svtCe32xf5+++53v9t+/dd/NTQ7PT9qBwcvwYHBGG2XRpZ62k6sS+quL65y60HszjCWrrBNqhtTb9sN9bJ16NKBUm80UQxtIdQeveKfnSM36cB1NXNGO7GcQZZ6x+tzvypT5SrMcg3LWcKUiYRFZ5hX+ikvlbD+VS7cwIP7LvC5inV/rnoMZVGOfpD8GATBRzkc0ldS/sGvnr7XI+GkVLslxKzQNDBSZMmG5Wv8VNCAY6xWXZVxM6/Oq7ZUB0PjBWokfxoIbqfSAEsuwkuW3P5zDr/RbegT85tBFElBerdHYWgsOaPoW941yPfaadHpoev1s680NHURapcJ+GKb9yWypCXQsnXCcWXMvfsAp7wyboJn8AISMtSpp7utB7Bsa+KcWTsNVPT1Ha1LfpRl03lfuFlU9X3RS2KNjNhP+1zwva++0XoJ17zBF1h5gTduqKu8mVtKnPpE8pTBLV+GMrnUoLv4KDxx68+6TlfD7zvDrWdsEHFAH9zVpejRXeFf9ZNvPjsTXLS174PO6Kx6obfKE7qHwjsTmoHwiYfCH2dg6my3M+BO5Lin9/Ladls0DF4DDPGx/lCHMAKMT0zFJa33w/OdU/ASOsCD7mldtq8IJVHFw+RG1tGc+KJtYEnnDhzXy/3n5n7lV35lvHx+8T6y8MQvNIxGtRzl/km/J/zpZx9nk/MlRpvIO7V/4+kIqZAqEZQkkKMDmKvV7xmR5xcIsNQiWzc+05Agnl9ocdZTUtD10AEWwaN0CMuyqDfmJWN5iWhQNUrfDM70NQaaI8PTE2fJwA35qrPOjjEmMBY8X9MOzHykW998gAGzkjzONsr8CwxLFbgE1zs7lFlbBZCffJBFdhKVblDEvi6aOPOhlMFvTBqkq00YOT7GUHvj4eO2hZHo5w3dbzmHsXh9fNLWJxMa9lnbxWA8OT5sGxhJ62t+rH8ZOly13f3d9v6PPmiffv5pjD9nJ+1sFzG+3P9VI1JfZIGC4BJlAJWjdMHVr1C4wfnAUZnKg3rkEGhgRbVGsGJetmPodQq/1jCC3bemcMovKpnlRRV0/wyeMLJtgBRRCkBemvclGkZulitOzl5Rh1MMDffUTXm+YFToDKVfOvHLJZmRIiy8cjaMui1k3+6IsPM0cnnhQfaHGMa+3JHlfhqRWwzO9g/a1sqsTUeUSgfrQGJr+2F7/9PP2yGyuv36m+0YZXxO4/ftUpfCTxh0aOx6XiOFtDGy/GBju53uHZFmrh0jJ0j68AKXRylBq2J85CEHX+NVdh5TlKOPpDk+9IIWF5d1nqsugzBcyZUNXuVPA4dBNfoHF2Tf3qTifWudOuLtzPxqRVe6wlf2TVv7BWEPNPSFGV+O0bDSGI6kQl/TLOOXhobUDR6f/Oynb+e7XWC2ton1OW6vjuDBfL0BPppOswTtt+XXNtYxguAVhuX52RFwwBW5HUEPac4fBrrFXpHGM2CP4O0lgx9gYHTG4LXdkyQGJn6JQYKGJS0IGveZTQ0d6OGsQWrBjxvlSgq7hCVNMjvjgIXw8SIGMMaigw55IG2Mlw52ZL4wp+G7RlnucX727EWbo+1fLU7aZy/32xWDpX/lr//N9h//h/9h+//8o3+cvZx+5efTz59lr+6M+4l7oJE9j/qarYLz1Sn3ryAlGgXaXjj6gM6RF0ifjhlvjTMbSHuxncSwhP52VqUf7XiVEWeWh+VxaBE9Qh1clpM2Fwxe1b3yTZ2TDhTmy0/TppNQGKSzdBMJXHQvLroy6X2uMHHy0Q6p6zMHxsq73Y+yKVyvSS5u9+B02LrI7+2zWN6VLQxSJw0kElDRxnACklp4SayvcuP5ZSnRH8/VNwx1xVX9TT+UQ3itNgloSJOrvUzdXc2f81j0s6amTL9VycHRVQeXr6sTjuGkPpV/yJNHvfkRgOh+wKQoIQ8GrAPvbmDFsOTZl23KKBmWxaF5Zq7IJs7eZ5YuNBZ/bomUb/aXMTzwbtWQSFkdQ5ZrWw61CI4aPIlNnW5nofmT9pkZtZ+QD3gH6OaXVsrT5WAE9ucyONGb4BB+ERb6Dz4O+MpP12HW16sIWL54dfnpeOjSPjIjCj+IuJVhcVfXmahnI1j6hB/AMl2X716XHnZfJnWGqzdCa5xprI/Aswo6pL+tD84wyyIwvNd7goj10aisVTNtozpTs/Zggpt48FPn9Blsyzs/PW8HRwftkMG/s6IOBMM/4qRz0RXZshceaFSTaoqDUhCkuHonfagDvziClOJKZH2qTpnUSKpKH2cyeCWcCk9A8g7Q0nf/c3V/4ee+8j+5ur7572fDO9AVFGsWQaTz2PegbTplcZFVIlaKQaZXpcN0CFbEKsVhY7XOqruezjQlEDzhrapfn7Gzkekhm2mttOWlUJWGzJAEYkAe8jrlP1v2yBoblXtNfMuVkZiGLYwlWaaz7SBcfhoxolxb32wTj1HBEEp54gtc8dKVYNlISoBskNUg7BzEo5SM+cI0s0VwFVoaBXVfAtbGbKW9+fhJjMr18axN6MDtHj1f0Jm8c6fhFTZGNxrRs9WVtrG5SYc7bnsYYx98/FH7/fd/2J69epnPZc2rmKYIMkZlPiE3jKKk6yJ4+Qm/vEUPJop43pwnzjepfTs6B0VHCdQo2sbgckd10gtRWud0YDYW6aHgq1hsIDkXDK8hXjO6zrrUEUIKv3ToSsQGYWObYZh5BujJ0Ulmk/xagsvXGrumNU9/o0/DUlmQ9y7ZazzGiBhkwpkCG4v5smdJRQ8ezopiX7QJ6ScYpBqufgLMQ/2tb77EI34ihSy4R9CN+tJmmfTOitnJi6tfmNKodUbVhu0sq+VQSShaLO6zRFRacEU70mYWjgTeKxBQL1flNEpCuuAj96TLs3GGdS/84ZpzH6GddfckA9DNLHaWcrnX2yVamgOZzOwPOIUHXAsn4oVrPq4O5KR7PsFGG/HQ8FUGWTfwZOforO2dXrTR6gbGJfWCpraZM8pHbFCYHi10DK+OMzuMJLRlBpdLC8oevMEXB+ELnYOdr/WtZb2qY+pgZ6uCxiv38iYz7dYB2khj8/WOUXmdzlbbk9deRwZa9JCysohMzWhXvnzl1oh0nITro0uQD+/XVqYZ0Lnlwe/KO7g4ZeD04UeftPff/xGG5rP26uXL9sEPfkgbuGo/842fbf+1v/SX2+aDR9RwnrrAvwV4AU01DNWHF5enWclR2LUnyogUXensYER2lMxpZBS3ddanDA6X821jFYq0cK/u7INnQx00ukKUt7+BVwZG5ZNelc6k3Nw+lBOX7iotOCTsNlP9V7BxSm0G+pJdP4QOyA38KT7qOvwOt/vIn96MEk0/pIMdufIvvt/zv1xuxOc2U6UZnvN/yFO3FR/ciE2fYhj39SM0cZWlwqBxBlqmKpjBYICVcALNl6wGATeGJAHhgfyGdb0jVx8aVwbzVYyy8nX2onvM60sznqJwkoGyS7B9ttBrtQEMCRjQ20A32HIdvPfdKx/KU/XTZdiUbEQaq37eWx8RNoV1QPZ8tn4FX0Oplsn7HkL7iBhPw71pelrrHLm27pYEjSxX+dXbb2QvPzSzftk+l3Ip07L5dRj2FfpseRM+tL6VoVTAOhTeel2/6m7hck0ekRlclVG6RB73ePXHbVr+gpPwhzYZ+APcqk8Z8a6qZTbytA50l4eZxU4dy44gY+qlLeIWHbdUudVubbbW1lfXc2Sjn610Od0JMWe405+JhzyTXZQbHqWa4qmc1X2ec72Ht+j2dOn9B/oUOhXXfwUI57VSVmp0U67/nNzf/tt/e3Hv+Sd/F8Nyy1PreydkA1GJyoQjDCDflktFQSyGh42gM0fkB2LUG1N4klZy4alQqxEaGEZbDvEaP3Mozsz8EJ4GmkT5G7wEsJDqLPM2L53h2ONRuMpIFbqfy3Jf5/HJWToJDUP3AXoIrUcMeTafL3WoqN3U249jSL2GEaewarO1MxB2VqVlU2fqFTS4H7gZGDJUlrrc60sl6wjMk+0H7cHGZluhPGfXhO7LPDEC8O7ZUfFozCzT+S2vTJpnY/rVnB9+9GH74ccft2e7O3T6C22M0bk0m7Y5DI50+FhTGSlRnsLgos2IAhxZZYcBiEmnvBHnlDxFuo9OtKVxFAVwLX/JtVJwz2HXjK4cYWdZHxqpEPTu35SG0ib8ta7UUyWj4lIWhKui07s8LI98W9uvMGlcedzDFKWV/UCES/daNj2hoZ7kbE7LVRHLs6K1jWZo4Brt8gRYNkTlQkNe+ZlhbM+c5YWnGqUwJAaMy5Puf7PRVoMCd19EopzlzH6i1Egj77IsaT4UbOgTmVJOZbPKBsVhzQMrfU0pQKCKZwxL0iv7yqtybFw6YunPtSvMymcsEfF971Ip13r5zRk3FdpZjMc6RosrDx6snzB5Tnr7yRxsTnxUfcoro7Pac3UIBma2WoIs+lLMWpusbrb908v2Yv+4XdKGJii+ixLzGBruITy/OIlBec0Va74tg+cEHBfnoT+t1W+Ll1FJLvLUALUGAXYYdlr/v9b+PGb3JLvvw+rd9+Xe29tMT09PT/fMkEMOh4skik6cluVEVmgplo3YSAJBCJDAMQznjwhBEiAIjAD+IxsgIDYcBAYS2EjiBDFg2EECGwYUm5IhKqRE0rNxlp7pWfp2913ffV/y+XxP1fM89/adESmx3reeX/1qOXXq1KlTp9af9bLigIgwlUrjUOgoljWTZ/lLQSxBqtKpt+lX8i1/260DEXnQvU0bDBjHloV0tsYXb8ooXdbhCU+f39jBu78YHs8MEm3Sg3vOvLvX9+DoKJ3GO1/8Uvsn/6m/2P78f+2fam++/XZ7+4tfbG++9U7u7Hz0+BGlQ17cOrN/Cl0cEFpWKoG8bFvpWMDXupd+cEWvE/4oa8rV+aq+EpVIWOKbNnxWPC+fWO7IKeIanLZA3ZvO+vVnPGOME4BliufLzLpD2GDmr1ylF3ninEYTTvG77S8peBkDI43PYeWzMvXeXcEn5eHdcqc9YArLkWYY+QE/adB9NIUJoaGhjvKYwDI+dElS/or+RMg7P+JGoGW0LZfGYrqAIQZ/gV3wTK8xdvcqmNjIRuhhlKpPiNbDEtd8eBROQij+dqBcA2mXTU941j2MKpu+u18zCibythQ0lbEqU+imnILfbFcOaKOQ0QZVKMdMmnVQdVHtPXUTXAofEcuAHPj2W0N2K7M0xikZNNqvtuShMIU3VTZru0D2RvMcsk3TH5l8KSWzynTVlcy89zzlp0pb1ZRVws5jlneyz71bTcrSn9qqj07vmbAypIHfS5ZIS+giPcls5JN0xBwpfBvKqH7Wfdp36oVyYFUmVS6tV+9FVS4Nm8NB1KXWtIvzyJzFVeTRetvaRMHc3sn30d3Co/W6o9X1ldJV6FdL0R6D5a7ugUD1vRh+SgkWry6sI2ssV7Xn+EmDPONTJnTpdMQWX5f3n6hi+V//c7/0zz15+vRfur5GWaPgNhaNimUaIb+OuFQCXAaE4h03fsTPSrNiU7m++1MPK8yqCaNbmUlrAzQPxS6FMd7FVbt3x28+r1YjRGGQC4xvusSHgNnYDMOr6Hgqy6VImcVZMJdYXfY9OalP+9kQbQRe0+Oy4vKaV+qgNBHmvYkygIwelkKpdNRpgaKg0rg0NloFjoxrXPdwWpky3NiD5AyIy1gqlNvrm+3e9i4KJYxDZ2Rnf+UBnjCvDcvRjcwGHZfIyyVclJsT/Pym94One+2999/PV3SOUSgWPQS0vs4T5ZRO0kvPSylXobBjxwJ7WasfTw+PqFw6aywt6ItRRlcyE5fGRjmzH4O4nth1d5UzvH4OT+VyzEpa85ZdPjWde4hUFGRe92AqWFROFVDn5zV742bmDfcZQXsomvrc9w5CaGeD8QS3DWaR+pCe8tSpo3mEquS32fjnMnqEKTYCEjxsrDYu68Z6jcABL5WJVRqis1Lu03X2yrLlxDH/URilAXAym0Vdzt2igMobCmPKWYKFSKTLjBrlVAAr2Cgw5XW06vK2p9rFqQtD0kln9/9FSOVPvin6F6/jIwLgnqdxup8j+lq2qA6k4AJfgY7b9nflYSPSgHoU4hwWsi2kPVDfeReEP+aRf8pKfMK1GYBQLqqKfCjfynpb3dhpy9jzm/m2d3wBv4ErCpez+id0eEU39wedtOOjPRTcE/JB6acj2dlACMJw0nHuRp4hQ3It5YQ8ycvlfGesVZKdgc19fCh54hMi8XQsJ43kN2kijvJfrQpUcWRESbS2vJ645wx+PIAlbD++sIyCnFP+Egh8fVi3fmfcg13nZyft0lUB0pbSCr2WaE/w4zoCfvvuS20L2eNA6au/8qvtl//Un2obOzvZevKrv/6n25d+/stt//Co/e3//LfwgwewfmnMGVlvNLBTyH2syghsBPVAnR87I19S51r9IyvtFAywnqq+VKxHmMqvp1Od+bGNzaYpWKlgoClhSyaFrt0YVzMUgqTBxL/jE5tEhQdESj6aGVApCJzZYRW80T5jQT7+HdpIm0mD7mO4PG1acRC74EIwXonVUcP6OzUps44CRXzDw3QFq1tN7XXH3cst8Ch/0Er+pGEnP41QTSVulXoY05lv0XyE6c6sJPSIXwBVeaTdUK6ndOpu84aR04/AD8LVnRmwKCPepamSUrNhdUBIv7qL0dyElVx5ysf2g2nfwI6Cp3yDviqDNTBWMek0IFH+ulswA/8oseExJ1q0pTwNPrBskzrDCtu2bZuWX5XDKpra+Bvelc6ig3mWEaY2M7VRoiuvym9YaM5flY0yAWfAGsrywGkW9jADz3KrRNtmRj32svAX05OnHWICr8gT2lS99Xc7qIkpHIwrvirP1p8Dh/q8aM1KZ/k7B4PwP1PBLjmXvoLyqLd4JeMO+sL2zlbb3dluu8oklM8NVwlzIHElNJ7lVR2jjANBoCbM5wgftiJVwYSje1o2f8v8iSqW/42/9E/8Xx893Htt7napra9vgQjZgpudaUZPEM4O9tCvUcB0Y8QtQoU4QCR64R1NOoXRC+QlfDEBAsiKw0QwUNkR9qS18/z8Zz+Xo/2HjN5OqaBcO0M+mZEhnYqrioBMq0YvDtosyYKTy5/OVNpbuYclMxMyvAcL1lF2YHorVmXGindPmgw1NnADPg3FhhNBA36gn7LYCOpkHh0pfzbsnM4lfytyl87lnlPcMMUGebqvy71v3q8XIUIOOXmG4LBDuoWeN+g/9x8+aO/d/1H79vvvte/94P32eO9JOyEdhWxLMNYCuHtydo4yzmspvzNOwYEylmI5n5nS6jjdHlD0ylILjcplvMWVtezLtHzWxWjIfimn5bSvCsRV4nvtjIeCSlBRTtxeGbTGoENh5ZKxhzNCKzp3G9L+/n74wS8duE/UmUqVIb/j/fjxk/COdeWspTSUaVSwz5xJQtkGm5YdoJTPLyOk8RFfgaKVsVQmrA8HB36m0oGDS9rXKHzOoG17XZR+xHcEqQDPiXPyElaNQO0gKbfx7OTgRWmlYnLlZdnwrvy1Au/II3U5fgkOR6cZZZMo9MOaXqGs8jPoJb8o7G07g/d9mtb2wWvi1BePqh6kh20iGPIubjncAr0BlAY/mY2Gv4eYUaHMbCVu24e4+BQPkfLS9DHDe3MDHvD6+gZCa/tOLj1/enSSzzTewCMe4PFzhyoJKtEe1rFuL86P2sXpAXictrWl1nZRKrfhpXn5mDLKd9IB6FVWcyYfC5q9rJTLMmcri21BIhhHelBWeVm3wtZ6okRxh1gBhhN7c2U+8yiJ7ik9ZaCynOUkB5jm795ut3Zs0xZ3NhmQUQfuCXW7xCp8YFu5Bgbs2y5IgaRo8yi7y/C2M/q5qJ3y/vAnP25/93d+p/3Wb/2t9vNf+YX2yhfeaA/vf9T+/X//32sHh0+oaPkUXEDRK8pefe1T2R/sJ+jo+iIKbaPyX2b8exknMwzka9lSg8TTZD83tJJO1pUzFy6fKdvcJhJlhHjWjTSyw60nCbDCKhkrJaR1tZ/w/Yy/bdQ6sLYyc6M/BfEhZhkY9PRCTQpx5D8Dns7j2gls8tct3g6265CYOVAm4/GinJQPC14oMDHiZB7jKX8U3A4/ceQpwyqOxjzGc8Qj88Y4KYNKaWXZolTkr+D4W4opLtLFRaVZb2V01EvwAqEsg8OjschKB9YdjZjkn3JPgOD2d9B74E2b1d8f4ofnexpLoFxxFSkzYciwHAaxP8wyOs+ucKZfAReTClc+SP9qXQgO6+qdCknakl48M8BM3fX6k0TJX/ygUyY/Rl9X/Z1WRVClyefgK/NPeTpMedY+diiZs8qmfepIN0zRbMhSaWo+Natbs7ZaZ/0KB+MP3qsyVP+gu2BVeJVHUzSveio/cTa/SZ7DnbKUSUxgjPqawDOPjr+8Uv7whnQjubLJJLZVcVYWa3W72pu6ow5PsEenpXRmphpZq5xI37WADoZM8fpDv3boM/dq7t6lL92NEuoAPeWmDmtwAU7k67YlB7jSKnwKMj7lX3GVz6SZ7VWbRL1oKRv2T0yxPHz6gz93tH/wP/vxjz6Akf0yx1YR++YSpC4lG7EUOSpkJwhJkSR7cKpN5hK/GwuSypJBO86pgGJoUFc6JKpGRnZjtoqRS5ifRkA7k7UPwY/OEdIoGSOdsBRYY/nXUVmNily2dd9VVaQKZd3fWIynsHZPonc82lgOPRlNOSyRNnj0HBTiXiFgpUkDQyyfnZXLs1fkYTwryM7USvVy1Xs7d9udrd1c2B1lE3xUKmsk6ZlZPwfOKJQyyZAqun7n+6PHD9o3v/uH7YOHH6W8HqZwFmUZJXjJ2VUUC5e9o1hSHjIujIGv8gAbpbP0Tscsk86heNtBSU9wPjg6zqyLn7dzptML71UYZcTUDWGeoHU5xZlqusuu0ENjrIyZe76ozxIMNTtZp9/OMpJyP6Z7Trz83Fk26bG5vhkaXAJrG3oeHB61vb39KJKbNAyXQeyEj2lUKtrnboYnd/dCmq/7UmT00BmrsYFYfw5wck8hOFs3zgjfkL+08PCXebqnZSiELmvbyduByJe5ngNhtUEdWFfSURgK4ONj+II4lss8VKqqM5OnVb6pfzorZwXsjtLhwHwe/oL6tdcPfsyhoyUFb7UPyzDaSfhJnIVp40/Dt71gI+AURP2AinVrPchLpPPb6yqXygTFWywvEzp1voiFnh5WShh/NjuFzu0ciirUuqL3PTq/ag+fHMAXa5nBk7utb/d2egl8rlM5hya35+CGIrc017bWGWQswx90Al4nBcLVziKolBKVz1gmk06z+IlZ6EE8jQqVCqKF0g8yRCZIIzJOG5Om8vkCuFs30umcAaTxd1AsDct+SmB5t+Yadec2E6/WEqAyw/YsHXa277Y33nyr3aiw2Wbg33k6P5fC5T8PKn33vffaN//wW+07730Hvn7aHvzko1yI/s1vfZ3245eAXDWw7l3tQPYAu5bSL8FBlV+yWAMYy95lmHXvn//SQLkob6ZT4ykN/dKKXwTZ2Niird3kwJodxVgKh9iBCTjA+NTKCeaAAc4wlUd8Z4z0p76QkbbnMj2OD8oltqlP/kspqqAoLklHjA5bG+Vo+CW28ftf+MK0M+UfsfCLEX3JMlAHnvEnprurg1SRKXjxw07y0osfr6/KjKXvxLUE5lslEYbsVrj5l5UqPY0fo2PyUmbmNeXAIjlSt5PosVXGauNV2mn8wsM8zW/466tXBgka49qGqfOh+IzL2h0wezguK27YKJxYw4wzeFJTM5b2HYWnEzTKQ3k0iijWp3Vt/T1rCxflUnDpOGkMF1/fC78KnzXWj32GymaWd2ln7tNXyVQuGKbVbXltp4Me+fyxpfCdLKWl+SQ/2kIG6MYTH/IZOKfPt6/Ez5lyy6l+EGR5F3v5mdT581nyHfjAsn1VSHIvfPgz3I5b/p/lS10pN/9Vp7acLrsSWrjXWQzzcKApvUqBHifHnbH2PuC4qUsnUFwZtd1rVJZdTXEQu4588xL3e/fuxSorfPcKJMOVldW/V7+gSyMewVX8rb/uX+569+9PTLH8H/0P/+X/w+//7u+985Mf3afSnCijU6Gj9zN/t17REga7RXDu59JoCS3CMn2EjnQd1j8cIWtv2MYJc1PYVCoVqGKaCiKu4OkybI8h1BzKycHpUds/OYzykKVB4Enc9eXVtoZkd1+lM2VeWaNgvqCDVOEx32J6CCTDmoX7v4ChcqTiYCPUjYZgcJ619D2W6paDo5WaGQbiXgDbDfS+W2meGHRGTiVpB4Xy7uZOlsGFmGKDk8vjGulio5ChgpfL0Si7B2d1OOfB08dgiD+K5JKKKY3QQzpeBeThE20EJYSyfIM5lIUSL8yOU0Uu9yfy4gygyrOzLzKO1wHVkq5lcOQXzMLgjgjteB1ZerL1EKFVePpFIZRD6KBCqGBytleFMlsiKI9lUbF0ZusQ5dG9biqWLoXLHy4NeGjqBKXZr+GoqLl8KYccMnhwmccyeZAEsZHGrTBcpZ4VONZleMpGwZ+KnX4V1uvPETbwFR8rCJIrGqmfBKwZRhQf6COdvNfSUSOV29ZVpOEzFRKFmAMSZyyjnBDf2ULpY7nIGh5zqwCqL087/vC/rG+g1cFfZsejtNdM5dLKAuWpkWN40nqz0mQ9ofMuX4RfrBCe3uU5BmaWXKVyYwWFD4GD6pRl/lQj7pol5A/YNftgW3FZqtqWQkymsPiAJmsgwrdzWQKGPnNL7ZCB0tH5ZVukjpwR98s3biWx/mt5zhWKE5TIy7YC4jurS22LQZonwd1OYPls5yp0USDIY548Fmmfjp5DO3lH/9SXdLX0vQykqSXUBejr8pjlx7+X06vOVNYnsx5Y5dPoLB0MOANufdUMr4ondL9UEUYZB4aD0Jo9nW+7d15ub7z1TvvUm59v82tb7RQEj87O25FtBbkg/3lDge500si/Bw8+bN/93rfbj378PvidIVdu6SBX2vb2VvPTsPuHB+GN6tTlUmUe5QaWlLdqQxrKns5L75hqz1EEqEvr2kGtM/xeVSOv+klaZznS+RHb7rY6NvIJPwVM4Gt8dFaKMW7FLyO/ELv85RvrI8EVz6jW0KRtYfRPRwV9fc7OeA34Q+amvD3NSDvcw1Q4vIhjlEt3+JO4WsOfNYOu0rPyE5cqp4kTZfxkxnIoDx2jan4JtXxYebbDiDXvhI5Y3cDf+hA7r4GHx4g7LXv5Df/yCXYxgVKBhQs/BVkrLnnEL3/dY6IEEV/+0cpvyjdnwpShyjmXWm2zni/Qv2wpmsotSWqZq/7qadtTlmqt07GfMvSFqaRP2aL5hPZYUApcZdVQnIafMix9rCXozGmaoUxqx2ymbsPM18F82rk4RC50omBr8E0fkL7YyY7K06eyLtsfYqEWzxjyDq9SrvCrZRIf/qPXCFrDM/dQ40wxdOjOr5FGRI3wp5FGe85bT6cjeYG/XuLES09S9RmcU4/jQFDVX6x9rJMu9JcX1Gu+GES92l9oBr0cZKu0b25ut+2dnezbdCJny8vd6Ye3sM5+5rBs9BzKgU23FXryjNsyGaQm9idg/o3/zb/2y9/59vf+d3/nb/2d3COo0LZSvFbE2UhqjYqx4fiFi4cziiUNkng2nyJWkStm1INMQaCVYKXqtpOtArgcq3BA8MusMu/tfNtCqLoR/vTsuB0d7Kfzd4lXBcBOZG0ZIq6sR/CCWL5Cc34uo3Umxg+OLCEI4assaMsQLg0vn5Ys/IloAhhgic5CZpfJ60CJjbYaRx3wcf+hRjxUar3axD0QOxvbcXsy3c821v1jxdw2eGcZFAI2PvPw7khiZHby0d6T7Kl0JnHdpePNzbaAEpEv4FBmVQuXJaWq7yqaEBLcIRqEcxaz4hVjuPTuvjLL69UGh0eHCCdwpqN11hYiUB73ptHpEte9YNUZeu61aOfJ8yNoFAEOrtLSWjaOaWwIJbwuUk8KPzt7y+ipc/nHE9kyfZYA8Hcp+uyKzhveURlVcffAg5dbm48zqC4VeqUM/9B4EXouF08AfzrSkh2vUwcKiwgd0nnJ+SWdrw1C5d4rjXa21tMhn4GnypZlU9G2MWf5lMaoRLCx5S44rI3ObRYZ15Kffx7+ypIXvjWzVFsHpLcCzqhjm4YCUrw0iFvo4uyus/6lrFoASpRf48v7g/a+T/6otJqRV3AsMXhBCaTOjGdbETd+QhPhhZeFB3+4gV/87C6tW2dtpvwDbtSPVwrdLKygWM63M9KfUZZ5aEJiBjAq0858XCLUULSupOt5W5m/bVvLi23Lw07UnbOnGu+f9Cs81Zz4oW68x89rqNJpS0esdZXBpOpxtAhlgk1YHqId0z68jaD2H1EO8vIKo5zYpz7dGuGIvdqoiut0j5dXQkmnJe/DRR6oyPqBgZz6J738o3i4c/eV9pnPvd1efv3Ndosc8TolP+n6eG8/ymFO8oKHKwN+KnJlzdWChXZ0vN8ePH6A8nkQhdKle+m8sbkBnivtKcpfKpPSmZdtXnd4NpyjtchTXk5ID5enDHeAtrtzN+WUV58+fZo9WsYxgm3Ftpg06UDNR7LLNfGWDfpPmaL79D2AsPJgUvUgoxhv8GUU9wTKi3RI8E4sdZXOxzYY2BZdfhYeJqj2lAZiooRgqrwVTmLwV/kuZdmShEdJYyzxMHpSDB7GpoMeOXT49fR9xBFWuSvPCrddATnRnW2u2xF6fOMm756XcQLPN4xJ85CnK75eseBdJX7WhPYz/hMXieWDAWQoIDE8Bg4d0XrXP+/Y8Fr5aXLAEhmTE8sMFKNo2n7p707PT+gfT7uCWdspHAzWIUS5yXZo/RQOuods1ZayWXJtqnD2OPyNOq36L/5RNiqnKWTCr+gDnJjwqSysvIovhrw0L7esjZlND4naF2fVw76VeAMvYYz+KO+4o2SPPHgfK0XyizpAlafIF8W6l8O2o7VPsW4jh7EpjZEtHuVJKTss4QZ2ymfAMMarsElmmMob2+vZJAOGUa2FlAmc/UCJdZRtB67kMbh0BlN7enKaVb4xw+k+XHUTAVoWaeV+cuWhM5cqltvoU5noWUfBXN/IjHGUeevUybS0Z/ASZRjKv6qRf0Tzna997W9882vf/MWP7n+U2bccnKFyLLwY52CHBEFoP93fy3StI6ZUCswkd1fcMqmMGSOhjTERFGgPEUSkzwZ64cgwPL0Eec2rdOhsrhGsF3t7bZ1Eq82O0o4dgKRZoZOxwdl48gUOO3jgZz8mAt9OzZk0TRpSmM2Oy5GbMMSxKjmjMfJ2tjJ78YhnxdlIJbKVHzdPNyTXKGCr7+HaRtFFwSXMZfzM/kGbKGzk6d7BKzsrGzFCLIdVKOMRNHTZ+PjsJErlJh3UqrMudGbzKFQqQbkrMg3aRqVipK2GqOJlGbx/UmaVphLHvXcuaWe/I/DdmzOYKHWlKKF80st9lF5ebydYpyQV8CgVhJ3rr3CQSuSngp6qppzSxDJqFAQRkPipeNvY62JglJRON5+Okk9oJCorLu2urVlO6s/ZQ8qxiBKRTpI8VAKdObSG3EoQ2pJfzQwCi4cDDJew8Uzjczn2mobmFU8e1vjMpz9FPa2hEJykfKve+wk881MZcalUBXwICcsEsNSf9WyDlR7u4VSZtGzOolsO741ziTXLMZSXaOGLCFbK4iy5ypJtyHYTAYuJICNOBBnxSqjJ1dU2wpE8s+mdOldhWlldjnKzhqLhBfVkSH7CA2frnkTOFoqzgxn3MWapiwDfcxBA/jcX2g0M3hZR+s/hl72j43wrf3F1k0GOgwTwJk+FnFfoXFxIuzOq5LKtwm7bqyjrtE0Ph81BJ5Wr7MUDB2klD7hMrYezeNaR5Rlf+ZDK7u+MvCB6CfQqs7OJ8qO86QBU/lmj7ApK6ytXn8BXi7QN70nNoBTMXL6rNlnfiVehPD46CN9ksEo+7kO7QFmdX1prX/ryV9un3niLct+29398v/3BN77ZPnzwkHbqYRx4yUN1aQ/IHzD2flUHQ8qSZfDJCoi0Jk72W9O+o7xT+jG7MjoLlS+pInWKQvz1tmK8YUaa0MqVGMrqVp0nT59kZSVXyFBOYUSxFL5vZtLTPw9v1jwfbv4Tg1MeHMZ8ph1uyRqtZYuf76G8dd3hgobPhPu0fB3erCm6FM5U96QM8cm7POrTeHglTN+pMX7kBJ7mWWnzEhmu1ViXIJR4MZ3nxE4cu6c5CnSSi3Emyht+I2ZoOH0LHhWZV5FOkHAS3A0p8BCUUctMAqcmyfnreI3nBAd4MdkMGInvu1hXukmahKjP2f94Irn400mAnDqnTz3Gum98LMEqE8e5gbGcPf6Ea53bluX96qeta/tZ+6XieZUyB4C1P5A4psNmQqrjYz9sHuJk/2S+lSd9EX7KXmVeBo3k5VMl04NrPrPliv5GPovMM19x4l05bh7aCaH0syz4Cdt7JCf9kWl7HxNetjzAKltlEHfbw4Bds3u2dPK2WMLGmodwAJn3WTPexTXtKLiPuuqG1+EXeMjVyTtySvpIpyibPO1DHTiMmc3JMjqywkGoT+W+6YRj369M8YtB+Qb6nTtZEdne0m6hxEtbZKyDdsofnkru/wjmv/kX/vI7b7/9mW9trq8v/r3f/XvpLLIHgoqch1FseLc3F1nSm6NHcdT+8YOPKKh70DyJuQxhVeinBH2GcPG2In0ALR2LQhcC39LREbcYNU0cAp3TgUEEKh3p2o7uf5ivyVyQdo/O/YieYnl7F+K3dgel7i5E8rOAJ3SEph/LuX59x0pyyda9CsUUVUnZa0fcCBkqmrFM3uUWl8OrcrE0MnsM2CFKhEvyQ6nM1L3l4C+b1HmqQNyCo4UlNcqZB1LcnyojVico4t4nWdcT1AEeO14VS+M4eh8j2VCRH2mlMIe9ISG0xLu6VSDPORMG84DnMviuz121lYWbdnq4386PDhtqEXU0n6VnG5JltAquSOO3n52p8sBCTpnrD36Hp+dt7xBljbj0qFkezSEetFb3tEXQBU86a+htkXMaVvo6MHBGWUGgcm85sM4+OQvmDBgEztKuCoH7hHxfXPKgCMoNipvCrRc9s40KsNSb+fUOLiNO3I5SDw9QJK7O2iUCcxXcXt7Zba+/dDezXZ5wV0kGUZSpm3wS0DstHdF5MfpQ+szMPKybjPKd/QT/NRqeS8fH+EfZBz+XQt17KMHS8SKUFLQu3VMUeKP2D/nZN8uVkTP0qgYLTY0kXeR98jVcP+PIewo1YaWsS8KbzwX7ls/rcqx3WSmKpTygoonAsyMWH2eMxUdl+BAh8xTBc0onc0v9r/j5UATKx4+fUqZL2jnvm7tt7/gIJdala5R9FMqjo6fQ5hzkoBc8tknb34KH1uCBJSsUvpX2dsLeIzn2/qmIKwAt2ORwH7i6p1OZYZAKl/s3Lbf7t2vmbS586IjZ2bq6aoMOhvR2WJZnvh/Gc6CV/dHU50buhluNQundpdfUDT9lCc8+ay1yauuVT7f/0rv/RNu993L77ns/aL/9O7+Tfb/KDxvz/sET6PJQwkIHBjo8T6H3wfEhvImgludVfhHs5i3etr8oItDN2U7rkSDiWiXWjTMlgKfaSy5qbcGi1zus8EKFqzA7sHJFgZC0WfnczsOUtVQ8TT/MkLmBIc3lJ+xwj3CNfWOFT+PLN8PIW/oZJh/b1ohN+YCTOiIcGHIfkUjReRs3QYGdgwxm0N9jE7P8LJvYC1O3vFzLmCMGoGUojEpA0nZ4GnNN/t1M8sDqqyxyr3q6m96uMoGgsg8Y62/eQgQLjNObmIHTBAfc0kITP/hTeRwRZTzrTzzBf+BX/F7YBfPkzyN1bZzC2xhimxPq3QwY0jKkNVyAmGfDlJOlONj7PGPGK/GTgjg+k54wg5POeqddOUmR2Wd4wHaWK8GcjEDZGIOM2iJWSp1m4JJ6hhhztusZ/2lZyz1uSRi4Dd4VD814t1/Vz7Tm5ftQNMXPMs8eIDKeVkVLhcs2WPUMbsS1P0r9+5c6K94WljAzSOl+prP/j6wBwMBNI6wolcRNqQgSbvJAaZUnhr9m4C+MQetZeMNfY9xBr3qaV5WLn4o3nonPD85n2izwNcbRf9AsFhmSd+rV97hT19WuM2kGPFc5nVBx1XEK+R/S/Av/zD/7v/j8G2/+Y3e2dzIT8/CjjwN4fcOLxIsYKpsKN0ftpygGzhCWoqQSJpQq8PPGtNX5GaMImeh5AzZ//TWNcSz5JgTGWaTj251fbneX12ngC+1GRqDDOYCBVlHuXv3UZ7JspAIog7sXqw50uARHw6M8lqUUlZpli3CU8WQeCJ7DMIQpCNJBYAYDEiOVskqn5LRy9iq4/1HFgfKbryMK5Yp5mJfLps5UOjtnpwSAHEi5BKh7CB1FepDGsjoz4qe57Iw9NAORiQkOAz+EIJpMubHOToK81AkjG2aasbxop+zeyaurfiUU+WfEaP0Zn/AswwHDjtzLr+lxs0eVDCKMxd/POTprSdFK4Uwe5Krwx19YMqX8YTrpmC0HoZ7Kfe2PUUA5wk0njHWmNkoH2GaGj7C6+4xy4+9oy20EGfUCN0Lbd9ypFPBzljLXCEE7a2so636qzyVQ9/wJy4MzF9SHeZFRyuysV5Q13MJ1VkuOc+lb40EnZXw6UuvI2iCty/bpKGwDKJbmueoeQ8rgaE9Fzh4py0Wk9eorn9Lf+zHFOzPm4gn80DIW1GKFaXuS3yyfQq9GzQ64smQHnjeUyWdmiqybpFXJ1E9raXu4wHlzcKBK4sDMy8/nVtbbBX7H51dRmJfh6wU6EWf+zeWCAdrZ2SEDJGd/z1Air9vmynzbWVtuGyjqC7dXzetOpYFZmI/1jw94VOekkRfEwJ9qd9Qxvby84UjZU462GRVE94NVh7aS9uWKycqS95wuZ0nM7TGe4vYOuLt3X2q723egjcveJSRVUD3c4lKR9Qp6md1VxjgE84DS/vFF+/b7H7Qf3P+4ffv7P2zfRrH8yccfh//lYQcSLoV7kMzVhCPebb9uCzlVaQWuynP2dtngMemszEs35bSTgirQRP5JFEyoIKHCe2QGPexA7DiKTjFE811aZTDKu7R0tlK+oCUkWnGCMJVjVc/a0RFpq+6FN3UPk7g9//H+vBUZf63P8CDlUbbQciZ/Shzjyrslyafu4BHg/vgUZ9uTvxWmW0lQ8YjI/2x4foCjKZzKjDJJk8hA/RI84pAGZ5LPpNMz8QmogbuKJY8Ie0yAUAobla/5sW3Ve3AooHHLr5ZZP71NN+hf5TGMd+pTr0lYTMH0mbocr90Iv+Lnrdvyf7EpGEkTbHpcbGB1X+0AoTtKPeWPcuQKFTLAL4XVLCYKBm3T9umqVx0Mqg9YOKA0jSb9ADCH/Aq/wjNFI+lpOBGM1PHR+Cj3BLPA0ghbpXE8ryI7HYS6JY0BI/FN6gDM1Yw1D8HyrvyWDn6lyoHpmP3MAJW2F1qYFSZKFXWTVSflk27p4LtPYEVmR1E1vvyDTR9QbVKbvooyp6wFutN5vPGeupzaWb9h6r3nI6yRPnmqB9S7KYiZpwnSr4pvL4v0qb2305nNzGheUKf0h+7hvHSmWPq6wkq8ITPtt1xJdPKspPg/pPnr/+K/+NLlyfX/7ejxweLTh4/y2cOPP/oogm0tiqXLsDYgOisUAGcwT53CBkmFjgWuTfZTIg4jofS3AkdoGiMUCT1DGUJ8GiGRiqDOBC7SkdxZ2WhffONz7c7mTrv7ymtt4+WX2w0F34e5173Ox6/mgIfKjsv07mdzut4Rnlp4Te+r/Veek8YA3lqZXuGTSk32zi6pwcPEpJPYfns8F3qj+NnpObJTcXEfmA0zI2PeXVK2Ip0l8rvXKpFRTGA6T5n6brwotuYNnjXD5ywcysvaGtnXaDrEAK+wqkJdNzb+YKqzFEsd/anAwzra8W4999S4hUElJW2alCVIqqx2gSodtwwOaB2Bo3KefTpEyGEhYtYMifSjNJRNBG1QQhSWz5SHP1+FrlvlT8VSBcQGLKNnEzLPOjW+keVvZyOFnREoDK+y5tdvXFrx5LZ4m58wpw2ZOoaWmaklHxWqa9L7bXbzc1nFcO/AVGF3e4S4OiCIoJMCCirqSYElPHOIYCLMPDIgAgfxU7nJJy8JrXAPiDgidHawlsCdMbMehBN4uC8ZXOSTnGnohAMgdSnsXifiUtQkLR4KlSqvdawHHZ/KoznDXz5t9JZdhbuUynrXmollhKmy/O2S9ykVeL3g6WfaL+C8/PzKwYgCFxrZZnItk0tn8g38s9RqpnJ9ea5trlIn1CU1Bd2uciI9eWGzPYPym+foRKKEx+LX413f2DbrtoWd3TsMXDfawcFBO0AhtF16hZV7KN0f5LJM9lRJf562tbXVzfb6659tX/zil9pbn3+nvfrKq4G79/RJOzo6ylJfVgzgtVxdRLaXtElqi0Hoblvfean95NF+e7R/2D5+stcePt1rR3SWltvPqO77KVWUSfk/yiXWvUx1DZZKpbMTWjsgO7rODWZEnUVRgsd8tTZtBYmhB7YePOVrYNghWMmRQ0lU7Sn48yoPKXulgaZmdcNAgaUxXTpI0xmGGXJ31g7/MrbHT8b7RDr+MoulpR7lyN7KsUKRX4vfhWwa3wNLH56JiDHcfb6qcLq1SuLIlzB/x9Gf7tbENV71TxsUz85XmOSl4VWcEh8vaZg0PmM6bgaICMZmwkjUn7zHJM30PW0QE5poO5y0MU2n61As66Vg5D22vMvM5IW7qEmE/tCMspWp/Eb9/CxTFMYYjbiJjh0KdhQW22mCdeOqICLZF9GvyWc8a8nVJfShaJZSogzPtUe0DcOjyOTZFTT6n5rJByZ5RBFDTsrnxc8qZvBS5/uhRPnuwHzwc6FUz6H0VT61ZF4DgilNhjKoX2TIxPatNFi3aEXRFBfa18g38naGDmlrgacy68AAP2DXu/qEfpW/JDS9eJdSOFvO0barDMIZ1vcJ7Lgta5VHrhChuAMT/LBmFj9s/Hh2lpmYQAFeFE3LwNO6tJ4yqzvs2XT5PCuo1K11KB4OPP+RFMv1tvw/efCTD/+rH/7wg/bhB/fb6fFR9uVZUDscv0xjRaisuETpNTVD89WMEeCEOZ8zgwixRKwZOCIXDeM/4oXdB5XQbOjy2g6K48t3XoIwN23Dk+Jbm22Pwh/znmW+Q78CRCdIx2dH73KrRoXSAzoStIRQZzwIVhU/M1NJxdpZ8MDSAdJ5qASoXHrZtcrknZ3dLmRrljIn7oANsFTcuRUHPvKG+ymdmVMRiZLLXypLhuIvDVvGwypUxuyFM6LillhhXLELL/EsOpWnKqGKhn52aIW3f5bIuQ2/Oe5smVcIuQw+9pLYMQE5gsZDHH515VrioGioIBhqpxf1m3Bz8k5Ly5Vpf8opP9QMVUdHhjfXlA8DvWVsR4nSa2puJyduVdS2tjbS8IxvHZ4cH2fQcc8rE9Y3bYmZgVKBSdk6/S2Hwso8VKwyEqWczlCuulxvGCVQObx7514+PykDWP/i6498K1z5+ooy2YkHToItbC1BuhTkVU9ZisdP3C2lxQrZgBNBiL+N1TwsZ/b34q+SpnJbQqpG09a7AkgAVbdYYAsvbtKnvYgrHn6z2eVWlbko0/h73VBmNTvOwinFkheTgbuz0SqVJ7Sl8znaMCN4280+AmVhbYM4HtAjLnjKp7UvB6Xy6rwtojyqVG6tLLbttcWcnpe3PCAlh0aphHfkX9fqS6CWTf6ESxthV3tbohyL2Su1gWK5vOIXr27yJSbrXrngtpq1VT9rZl1YNujk8jn8hwrd3vzc59svffVX2ufeeru99qnX2+bWdnuKUvn997+PYnkYutrWHUw5a2/dkUU+U/m5d36+vf1zX2kbd19p2/dedr2tHSHDDkjnYcSnTx7CaycinjK5z9Lrr5R1tbym0ie/YKnrLK+lziw/dUSZ5Qz5Qy/93fIjfUMjyRIrjaibyIPiBduT8dPGOu3k9QxOCDed8kCZHEN48iXAZ7nLDHf8of0Ij+zp+BrFfOLoZqSrztG2UWnTTqw/+Vy38UQ0kc2jw8c7sHkvJaZkQY+ZcH0m71hvuNA/eORpyBSXmMCkffV4yWv48zfKJc4xM0mTP+9JOzLuEVK28Kq1I10M8X0KPzY+Oiu+/JUK15eI5j2hR48/yim8msHmLUEVPn1qLANpaOyVf4f5nBH0i/zL6F82KMxmg63Xwt08OpoTk3rDpijAEJLvndvyHoUzgynlXC2VqliqmHiQt97L33bj5EFmNeVb84NkUb6Am5VP2zfKpu6ibR06yW0axuu24tUAyzZQCmXVefpzrDhNZjVD7+LjpItcFwbvyBX3EDoRUP2/EwCuRnXlE/+a2aw0oFWwQptaLjafMaOpTDfvgUPJcGjZcdct3lrdmvEcZRjG9NqiNr++9zi2O9ta2A6MHIhlQDeTj3a8a/Eo+MIwWYevfJqlWWYyqbMMHOi/rEP7aFcOlff/UObNN99cvdg//HcXrubXNxadLaCjQSC7YdxRip83W9nYTAVdX7ufDMJRQdFyz06oSAgB1pkl6zBfZFJYC2/cNEyfRQw3+uuXRou/yku+v07/PH+72A4Pjtrvf+3r7Vvf/1774YOP248eP2oPKPQNDKlSeXJ0FAbZ3N3MJ90cCUmw7Ku0QwKo4QpyFaZSBBTYzigptKsCJHaWubBWagmLuRyg8Mj+zuYOjOXUvAptTTEnLrFc1s4SL+nqAAy4Q6caEdnRqWyYt2VW7VN9c5IwXTWVyuiBinW2Jg2NxgES4SNtysBTJjF+7m8zjFdpKKwwFs9F6mIpy6YuCasY34RBaoSogC78MsOosmRM60R6yJCYXMcDk2W5nnD3OEqOmqGurQZp8NBRhUv+MEexVYkY9W2jtc5lYoWKF6bD3qFLvrpCCmmpMFAgeVjBU8+f/dSnUOZXcw+l+zHt2GxXZjHoUDOSnabkrsLl5/pqXxru1WX85/LteJ/iYD07u+7stkRQKXMJXIElzhECnQZp0JaDvCl0yu9SaJbC5SfcCtuKCw9QDhvnEDhjxJy7NMEFBLLlwUGEdEnnK+7WJQCqeFWHMfhFoSY/Byped+NsrMv8+cY6NuEksP1Bad4DsmaGCLjC19nJY/Jc2NjOXY0HpwgPaLCysUVkeBG35ZE/jo6hP4rlHB3CIkrlOjy8u77SNlX00oYor3UZTDVQnvYrfWxjwpB84UVgO/tQJ0m10AMFX8XSbRte97W3t1cCHfpIN7+i4x1sLm/LqxHy2LOT83bv7stRKt/50pci+D5gEPy9977X3v/h++3x08ftwiuFxCN4QVNw8WDWy69+qv3ab/yX21f/1J9tu/dea7/4K3+q3X35lXZG+32ALHn46AGy4ijlc1Binbuq4F4jZ14cTNR+RvkEGsArtiD5xHqswaEyoGZrbLdRyqjJKKPQt4zt1jZkGPxEnUgny+c2iiiaJDe8yl8dqnFKqZTX5BdL2KmPu96nZvg9759OBjMJAzccHZLYWY2UxzLJ84bJV5aT97RrcBN7tyUQgQSkg27GDSCscGLJT7nk06zNTrqNcJUNS6S7kMhPhSWNbUJ+Mu+OczejDBMvE+EO7AAsYxsLDpVL4RGH0U1vp2w9VF6GJZx0GXhP8CgzwUNLROtMoCNe8imvmLxjO7Umv9Onprt5zJZRIy9OvXreLzA9u4LxHK2isOYdayWUqxKJKP8VWuUt5YZ3PQkby76+Wl7fkwfW+DmBTVtxpkudwZn+KJconbbTI08w83Sg5lK7MrvyVF6UfM0gStkLv6cNk/lEHsuTuIsPbBNl9Zs1yo9Bb236WNqMNn078ll8DbYNj4Gh5fFQi0vpnkD3Sp611bXIbtulyqaznVUXRb/hDomAIXz7IycWzCfyA92oaFn1MdrzsGPQNwvX+Ok/ghvpLRPwLZHlUb648mkxTJH8+9/Io+pHetVTqxnu2I67dBhL6MmD+nWl2nMQ9v/qDf9Q5jfe/tK/8tnPfuafe+XOq215rk6cfv6dN9rlrRv9T9stBFheXkulq3BmxpJKdUTivgsJEaKI1XOmCl5ErWJgiCdRhltGNzxeHYz7Ff2axuqSs4R3ssl+/c7dNk+l33v903SQG22PvFXwFHqebLpzt5bVagnU4/m1HJ0KII7Vq7AqxqSTF2cbBn8ymJU1GGIoIOLlDNEayt7W2kb2a9goTGPccdI2X4qRCcjLp+VQaJbAtUC9YfO04mpWD1zwSuMwHXDctyJjZBbKQIzpFOUqTxoVXhnO1wh5HIbUMhV+uvGhinCjBNExjqtW8lUUI2Mhe2jgHk/7vTAbDGkZMlsprnT+niB2VtcZS/1N5ldqvJsyOJGhjOx2CQCEvikdeEYp4D17Xymf+Ko05GQvtNQ4OHFGKMoceXrJ79PHT9rL915Kh+wMmkvvJcjErwsMrGG57oX8a6/rVZTEw8O9+HtaX6Wy9pAodKqRq4xrQi+LwE/26WF9lyvkdw/LZPnaOieNSqVbQKxvT6C7HKSC7ey2X004crADAb0435Gtp/KXsZ4c9wS8wtfBiI3YehYNG7bAxcWalhnSXoIHVoTEqB7hDUfFXv4urzsAcW5W+vkuGas9TZVK7TnK37Htytk//K+xC0u1Cd8rR65uEIjXp9D/IPsnV1Eo3U95x081QjA/Fxmo5FG8ZkZa6ldrYXjNd8vB0TBxcIbylsHhot/F3djNLK4DGgdS9XGC07bJYMOZytwCgBBX0ZSnFL51iE5+22q/8tVfaz/35V9sfnHqve+/377xrW+1Dz/6OLT3YJ6H4OSxKELwu7Oe9KmZGf30Zz6HHFtvP/ngo/alf/wfo5yn7T/7T/9m+89+62+mGHeRHy/d2W2b68XX2SPtkhvyUAVjft5rsOQDaKHgppzydNo1xnavtTqr/hTJUizVm/qsVq9PmSE7A4/wKI48fQ8NMaa1/WgT2BlBehs2a4bMmnZ6/iVVwqZZC4dfHpa1lMVyh+8dBEz8qm3ZjmuGmjzi38H49D2+CZ6U0V/bq0Sx7flb/vxl4DPiYif44m98aau3GRlPvxA3UctPYKbTAysu1Ql3qPEzrLLQFl26CQDimka3YZRXG/7thcsvEZI2sKpeByDTRy4FR2Dpjx34JE7ixVlhSZxM49WzmhjzmuUBjXmLfZ7dJvl4Vx7E0/d6xpA+FBn5+xa3P9peLtylZHd4/ESe6J94xMhj5NPzwB2aERgFBTr4dNXA9uNgu/Zn1iXu6g2HJ8jL0+M8VTovvdKw/+UfWMkfGkgHyxZeVf7QPuTxei+3bT7PhImXiJa80qTfVI7brtUNsNWm7Dsd3PWBnBZ3ZjVdNtc68OWpXBrW90yu2NGSXlKIr3hahuKF4gfbdVY/o9iWn7iJ2ZBzZSlryiGcKkuV3ZZoCmHxa1mkb+hdNFceWJrAFh/rCDiRBcKUVh3eUDyNJSYxpCtcrbey6ad68B/L/Kvvvru4+4U3/+29o4O7+09P2uXJbdve3mj/vf/BX2tvvPN6++Dh/fat736vra3X/YyWT8VSoerhnVIs7T5shB3ojBF1/8YzyKcoveD+WRkhRBVMOKZYokNy+fv1z3wWxfKVXAtyRKe8srVBx3ibPVlG9h7CnR3vZ9oKU0hwRw1jn0CYE8SFrdLj93Y9HKBiDPmCjyeyJWL2TcEE4uDISeYRRz/nt07ntERn4WlvK8l42Q6AZn9B+kha/CNILV0V0f+8iINFFyeZTrxkogqv+C5by4QqOE7FhxY0WPPTbViUXmyYxPSECcPGIRMIkSAsHaCSGcVSJQvEQ6+JoCauqoIMaQ0G/8CrE3fO5kSRpGMns3Sq0kcYK9B5HdrUfhOsuCEZZXLTqAjmhCB5qAiZQ0ZhpmUUaGeloicNs+8R2LmmgnI7qDjcP8hyqMvaXixvGWsGjjzEHHSrsYn8TU59Z6uGtMP/6uw8ypdfILKTVIgMXrPA0tPOUvqlIUMwwEC/GkhIS2fNhefnJ51FUzlR+OXKKBRLD3Z4MMr7Bu28nOF1L591J42c2V5eXqQcKym72Fr3KizO0Fru4E/Z04FCE8tU7SM1EvrJN9IrQsJBHb7iiRO3wsnZMeOa0nSWE2UWl7ddnuE+oW4OvPwc/OYWGDzSttz+IH9fXcvDtP2rExSpYzQkP4fZ2jY/26sLbXMJpds8wiKVf+hoR1KMZkBoEF7U33JQny7D++nQhaV1/FaBQr7gmK8soYTbTkugWnelHDvL660LwnCw4nfMIVc7OXa55qodHp22H93/sP3B177efvijn4SnnKE+8EtPoqPgFE9wsiqknUs7Dz561P7g977efvd3fi/89o2v/UH7vd/73fbg4Udt9463SuxmIGJ9KSe8ycH2nY5SSlsu4K6tb7SNDQfadWm8dSUOQ3al5oybmqk6j0KUmFjj6MB/yCfNmD0ZHWgZ6Ek9jTTWdtLyjA29fS9T9J968Jb6GmYSBgxdNvnwP/6ZsabcDoCy90w/YqVNEEfZOvCqDgu3xfS928JT4CJZspBSRuGeuEOVQiBxjcpPlhC1eSUOtNEky24HbP0MrRj8igf4GC00ij8GR97NG5D6h0YVWnC7qXR4JNwALdTrp8QTI/GNJ2AVhLLK88xqV8gEbvIV55iCrUmsHide5plg6UqePd4wwVk7YM0Ewx5lkr7DHlmajW7T6U7cgdMoT5nhrrzGs2inGc8xYNJWGp79fcAs/4pv3kUnat6+Arnv4PqU/vcYHcJr9nTnS3QO1l2SRS44a5Y2IRzgBRqFkT5DARzuyEgt7U6c40YYjDgxtOOqMyCmw8JPoN2vUCbM9krcmkyoMgQm8OxjauC70jwZ7y0SXrM3/JWnrt5FabM9kca0QwZEWYMG3guue+TtM/hhxLeUWyywLN/E0jZD7RBYWz2Abv+EFXll2ylwVRdVjE6bKY+lzN0//enwM1HiQt/E+GOa/+3f+N//d7bvbf/3//Pf/u32g/fut9vL+ba1udr+yr/wT7fb5Zv29xG+X/vmH7bNrbttxwu7lffmhFC1Y/UeLOlihabCwsVlQD1/5fatKrhiVFgKqr8FIX1GEETw6iJnCLed3Vpdb+dXN+3h3l67IprT6W72d9+dnZD79Jy2dl+GaetElAqPlDV/8yEPwuri82X8/FThKVlSCfxZyQoHGcB4o3LFTyZzuXdJBcupbRjecCvwVMXS60ysAHqxKAbSgb+UDVvPqkhhG25eeESoW+7qTFCIaHBeZzKW/8IcwuARpTJlErb4AZP0gpXsdgRSuJ7C6wqH5YJml+5hI1xDlljKRtyMys0jFVswzcaO1caFR7VBnuIujFXK6v4+Eax7MMmDPL3Y+spRGc8IQWjkrJ10yN4cbGYFycNBidfwrG2uh8bCXkRoCdUvDWRfWeoCS1n9eoYyfsh5+7XMbJmOSM5UWu50kIQ5K2m+frrTei56z4wIgWHDt/FK+3PydMna2U+XPnLgiwHD40ePcV9FoYgCCrFr5vI0yz7uvfUkvMqjDVoBI2miWOL2ZLNls14McBZdBVWFSkMNpP7ESB4Jb2DCOzxTn+QbgaCb+M5AW/6arZTy8lQp7goalTpPgKtUXswvt2PGFU+O/UQoShztqW4i8HqreQS4p7GPaDOnwLugXj2og0KJXV9EqXBuU17qeWYbBenzAi29yLqQ8VVMpBEDMJT6OQRtI3/tzc0CNFNZozNBdqhUKiytH7dXyC7ytNsjrBfL4UE4fNvS8lp78OBR+853v99+/MFHKIOP2/0PPwpd5SsP7jhL7ReWhJk2BwMM3hHWk8d77Yfv/yTpPv6QAfO3vt4ePn4QubGx6fYTcKcONbYB79G1Y5P/La+Kg1tnNpxdhe/sHFzqS6fhH/iPtqQxT37in5lMHDUDJo3wL5aMSRhwxDuyKn7G9M/3SlPGOLQNE/vfYbzIJH3iVKTx1Oi2zWRWxDZBvsOd7S3wkH6TAVinqyYdE3U9wNnuOhXqL2VVrvqmbODPAg9aPIMTNi5L2PEtV+KkzcevYsWMjHtemsCbeod+CeGnOvYez0g4R1SflXb4YHSTqbQ3LHHAo3CueLa19BuRXZVX5YAh3qDB8yYyl79A9V+YVeXdr/IcRhgDh4np4YFewuNZvyAUDuweFeVZINajHs/ScFrGilzliAurXyFrtIrvW8Eot7GIa7juxFF29LjQVdq5QnjpjCZtzlVCZzYdILrXuvb6eQ2fe5trednnUMi8fmqCc+fPKEG0T3k47li3kcid/Q+3PO3AMTzcEU7/IDhgCv+q6xA+MyGC38RYNOhmfz9mGqNUootk6VzlEj+vSvNdt23H/szsSskGCLZoW8v06R+TTy+X1gTSDbf4DljpxwJzlJuypC4xwoY+gomSbH7h0cqz4vR43aR+gBOaYJNnt2oFf2zzb/6Nv/Fvn1xevPb/+Y/+k3b/A4QsCt3Z+WG7nr9of/f3fqd94zvfaWeXXjTtBZqbZEyepX/kay5ZigS/UtwoxIQoHbGQpMJF2kZTpSpT8UyrQlgds0LNztq9ki6XPXz0pN1/8CCnM7e2t9re3pMslUrYO3d2qVS/yqKglYFKsYyCWNAnfzKTzCaBXSa3ImM6OjK7abzrTqFqvMxIUNeO4n06e6aATMdD+lOUQFkh93xR6cIa0+ujomTkiSHcihaGwjI0wRStTEsDcxYHRnHGMkaYKg10cjZYG0/2l5DGQH8teZQO6axNOVTUVExoLDZaFLn0ZjZM0pinKWsmRjzsgFFTQoYaZWUWFyu+dqqmUKHMt5zxc7lAurlM7gXuObhEGcxfmlm8Ca4yN9aO3MZ3lCWQk1xrIM1U6qpjN+/6mkkOcGCjCNpwgCPtQzXyX1vxCpoqj3EiVHDnazN4qiz4WSsjpAykFa5uyyVuCgUjHB8etcP9w6TdWIf3EGrys5/081oZv6riDQmUIp2jCrVl965XT6SLszOcUfjNj3AVS2mkUpaZTEwEJTzqMop9wqg7wCadNBp+xbe8WX4iqyypVEbJI0GuVRKjlMcuHP6nLi9Je0aPrGJ5hjKZwzoozksM1pZpW+LvsjEqMu3lBCF6grA+z92Ua+C/vrzYVnm6/O3+3FoeAznLJdKx4Ao+2e4RaxyXvkup9Bv380sr1LOzEM5+u2Xksh2fHqWDcODkbG+EMrY+14olH62ywFPgm1s7OQV+fHreHj3Zh9fAR/jEXd9Yax99dB+l8z40aW13Zzs8oOBV6Iq3Znf3btvGbm3vMpDZaAfHB+3jhx9FwV/bgIdo3ucovC7VWT8qz9nrJQzyka7WmUqB8kb8lX1uuYnYiLV1YiFFTALKWJapsS4lnvUdTo6JDOC9kgmk2jae9dpNyYzys8arc+r10006EYxeyoPZsMqn+Eq6p4OCAIPn7IxzVZvlV2ZKA9tct5rw5ARX81DxtmWkWMl/onAHT/36019xkmfES9Rw1x7Wwk9/88wecNxJJw2NmyT4jcwxz7iNwGu88qww0/gXz5HHjK1YU5PYxsMYljYYf/C0rvGs2SFjFLxZY76zeBXNOt78j3w1+TUqcGehTOLXS8J8G+mGmdByGOHzSIrunUfiVL6z+Q/z/PvUyF8+p+G+j/bVkY9fyp13zAy8yq/6puTjuzQNf/JKnChCfXJCZbIOkrg/0+Xz4wzkVDrd9uKzlPqiM5CyCjToXBBx826f6eqHyp36hfLDuOGxbm3rqdrg79Muq3Apxa/2aLqPcsj+9OPmTX6lTNbElX2MA2YP4trXTWQccZw0yi0pnbeHMb+Rj9ZVreEeZRxpMhMr/uBsv2efYzvPpIphoaswnSGt9JWH7bIGQ6XETo10m+DU89P8sRXL/9a7v/kXv/O97/yP/+Zv/aft2997D0B1AfHR8V77/a/9vfa999/LkvOduy/RgW9kKXhhQYELs5O5p8DcNxBmsXKAKS6pFl5KySkBFkE/iVNM4BJPMZUCihEMlaUytbW+0VZX1nMo5+nTAxTY43bhzAGEdFPw8dFhLrV+7bXX8lki85QY5qEpQtIhmjeEGsb8jVsbjFEQxZR4IbJPwtKZAEc/LwjNUh3vufIEnFWAZBCXhf3etXf+OVvlKXlnI0xnWVLWXvZe6IRNGUkqkSEmtMA/b8SxsyomgWb4Bz/KZEqFfAS+cMCZBILKe0Zooaeiz+UrGc6laGDQGE4YCCi6R1z3rsk2qnLWSPAPnijQ1EUaD3Qn92qcxI/iR4Rl8Fhf8TvgG6GB17X4pRZP7Vt+D5a4fcB9nbU/C4VOK/74OYtp5128Qd7A9YYByypuKmGO9kphIk/jUGT3ZGWJwHqVzpTdPZCATdlDJ2A4E5P9PS6B28gooz+WR4HkTLtLnsKS7lrr+/joKEscW1tbUYJM49UazlbJG9LHuPKL+yUVgn4JwgYO5YoPwUPcMkiSBo5c3cvY86nDO/A6dNAjfBoMrQPKxLtw/FNAyI+GOgM9vqaDd/IorpGPyZ00Lj37aUavFTqdX2p7Fzft8Pq2uQX7Zp4BmMreYuF6fePsuJ9426derqnPhbY6z2ABRFfhGUprKmgNJjIFeWf2CNLTwlIXygHLrgKgYnBDhAW3mqxv5nkOfZ7s7bUnT/eyHK3CAjCeCF7oXCP6EoS5isQyWIcUy3b3zhe+1H79z/5G+8ov/XJ7C/cvfvVX2mfe+Czp3H5w2374ox+0Bw8/hJZz7aWX76CEOvMIf0B3aeKtCNLoDD44tj2Dj6f7PaDodgavJtvYWm+bO1vBac0lbp45mCceyCPL7BVhHl6TJ5QftlGVS1dFzCeMYk48lCP1XnUzjPHSNlN5Em/qrzFM/6p76psI6fT4m6at9q0xr8Tt77PuYZ5XKmflks8a9MFPPWzM8mTFROW9wzRspNGKj3JW47uy1JknXuKXDtcC8mrcWP/MqKMz/EwjH8Xf+PrhGHkartL6IiMMzcBpuDW+RVGZ8Y8C9gJT8r9oPPozAZi0/CqvWaus6ujnx7gjL81wV/pn8x20nIVFrPLvOL4o/YCetOLU8y6BoBGKv9jkoayo9BMYM3A14/2nmRGvYIwKLFrNGt+rPFVXvo9yPhtX3gCCwhvv8TSKxUhMvAoWtIGv6naWUjZdzRqn0VU41Ql85us9ytbwniBoQQCtWb7Oz1hX5lQiMwBVkQLHWnqu2U3TDMVMKNaHfZTu8edEjzLiSjlxURe05/Q7uDqgSlmAK/z0Z8h6rzlyhTWfqmRA7b3HWU7H33aYSZGRL9ay16orFIM/zENrHuabvDp9jCuKTnCon2QrXeRq4TD2qWqMO2uEPev3/PtUg/ojmu2F1X/rD7/7rc99/0fvUyHuVVxFYDtb48mo5bZzdzffrPbLNV5I7HUp4AuSZI5Qd8O8FamBHMUQIUq5h1+IZdepP1akU7lUov7E4GmHuZDTWHYanqba3z9sRygAtffCk8FUIE/3Qb3y0kv5jrgmMwzQoS5khTGGsA9CGvP0WcJQ2IbnG6kKB/xBKAxm3FwnkBnNoczV6MKlcAWulXWMInVI+b2n0nson1Vgq0InDcqnZeZpSUUmgtKgxK8GGEuc+gRTKcbmLX7GK1DF9DJ30O7PgtvhIW0SL8uXMps0uWxnKE1wYQ4gufxLdBLYfQUl7AxD8XT2zQakjw3OztpZOOsABLPP8g51YP3sHR625fV1yiUudbhnVaWKOiHTzHrpqplYmR06Q3+/V6vaZFmNZ4OwYVgV1uUQ+GCWhpxmLY403gnngCfgonBJD++RdDY6X2DBKnRU4qp84BJ+LH7RoWLkBdzSzPsypY/bK2zE3tlqXcsl3i/qu4LCkbo84uh1I7OYjCzJS1wEGuVSxZL6U7G0XFpHmbaZnLbjPfWVuhL3Xm+DH3BLlvGsWcOqn8TlKT1yyApvZyq9k/JibrGdwavH9OKPT1GGoPD88hoCU+WvFPNcnH92AITLtjx/hWWwoIUkK+TvxecZdpCftO0IZDtCHbhwZhLeURhonfKjzheX19vq+nZbWFoF/kV7ahs+9mYG2hLpFbAq/blX1JG8Cox0EL5FoyxjcKnw9I5KryV69Phx2713r33lH/+N9vGjR+0/+g//X+2/+Mbvt6cHj1EmV9vLL99t29ubGRi7euAeLtunM5DS++OHj9pHDx61fdqAy2+utlzPXeck+hLW2xzkE9O4MnJ+Dt/QeWmPXZqjvmyTEfT8W0ehxxAfcuOkCL2OCE8t8Zy0K179yZ9lnjEhgbB0mAY/68s2OkzeY0gvHxNvwJl1a6Iw6tffDRtyZsQVsjGMK19Le9t5eDUhZj9NM4zlSZnwEycH2nEbhpUfbbO23Rj4yHf/Q7IOyqcx5OOA73nUO9hRRvOxfkqpqfidUOXOa7mGMuWrSmUpuANmT5tXcyhTfhWnOndLPqWRJvD48V336HwLxrTc2krxSTNgzdKx4BUUXlIPs+Ejz4nBmdimw23pZvMOcvyPFOMZOIaRTnizPKCZdc+aCW6YCjatjqm/ftOk5f/T4GnKd9BsJn7+Kjy+OAwfcTTWp32nEwQOzrN8rrJJGz05LwUzk0/oDScooH45rW5uUQlURjtRgkyj/CItivax8nt4B1vKoGHygn1w54lJewMjUKr+RKx8d2axBpz5Brt9D25xywqq9PeP9OYtPPN0YK21v5m1ysYowcQ3rvWgPqKNG5gO5NLPhR5YZNONug3uorGi2fLYpsumbDNW+MIb9RxlNUKt14n45u2PaH7zT7/7y1e31/+ri2uvE2Kkvl77hvw6yNbmGkrbZhQ3T41Cs7YE+HUI4GzlAr2PFbB/tJ+ONUsUFKWEGEXiqS2iFPKGa8Yeo8TDXeWhM6Fj8ri/J0MBHoaIsCIfv0ajVu+xfz93eHcXhXfD74MjOIgjcWU+lRU7zRqlCneYyjtLu71zMDiV0hUBK8BiZFREp+JTE4KDfxQE8vfpHpCnB16qfJJO3Zk6p7qrsRbTjEoLDOwQsNJImDYQGXXMRqUCSWNkLzW3AShksm8UU8wYqhVOpiey6ZKLtMLfsvue5UT7fOJkhovwK0dWdJTCFI9iIKHUX2GKrTYHjiqVvOM2RPwcHV1T515htAzcO3d2aMCn0OOoraLwZ0809F2gblUs/QRnlqqJPw9uuVIHu7yCkop/GiKNwbJJX+mY8mDEL197YGTqNTLOjBr/5Og4+0VdavcqmeocseJN/nUAyllM6gN/L812piyX+lJ+aVazoeBDviqVKnkObNxnmdlV3p1ZtI486e0S/6IKufVKHtaPM6wqu35v1e94qyi7r1IesYw2cOOP6ypyZRL86fKZh1cksnQuxbGsvDN9tzzWsXGM7k/VhXUdhZsqzHVQ0Nsr5C8owyXlOZ9fbg+PT9vBGWVAqVxeXY+ihuhJO/FTlGenB9DQegRP/JcZiKwQ5lYHlUnrzXzMVD6V120t1Fasw65rlFc4DDrRBpypXFnnuQ5dbtuT/YO2f3BMuHxco/WM2qkLt1JIE2flLZf86oDDvdIb3q1JtsfU89HBQfv2H/5h++2/+3cy0/pzX/3FvP+//8P/gEHnXvvsW6+3T3/65Rw4lHccsYvy0/39todVwEtA358Cy6/onON35ME9/P0Klh3RvtsgqOcMZHtnlKU4eClLUgAN3f0lnVYcI/u6TIv/eFbk7jdjDK6fpO9v3Yx6n1o7L5/DjA5gwDdoxK33/uQv8qIi5FmdScmndDjQPqsx4XeVSWd1GEDDP/qPXCPL+JtQYOCA0ZXOPrKkwuRL/f1NXAsaYMgc48pXGpkakzfiDKgD/iiL79rxzku919skvgB0+aqfeWlMN5SCAaenmJjE8c/nJHzkUEZ66pcl/gFgxO9pJt79OWuMN2sG3uVv7rpL4dM8G97NcPNIqD96RUD4zx9+SZO4vBSY+OnzDDxM/Lt9kRn+03ABDhqUu/DGJR9MiFPmedi68uqPaeJbJrECUn7osH0aNYE9TjeRgbEqVqVoupXMgaDyPttbaPPKfc9kZKsLbV9ZaPtW2dSozwx6px/HqkuMmUTxr/ZknEGv6pOLL0RZmqhsgg90iCII/KGsla13JyHS/xJXWLYxFT/7KSc27J/spx3kDaUw7VbcOiFCoZ5X8gbuyF/Fs7YEkqdhPKNfYAacAbPKVk/TVtkqD59/LMXyC599519f31z98p17OzkN6SyhszHLfosYBdOZBffU5TLgGzub+XQG8yiWSygFLiHtH+6ncjQZHVvlYfBCzA5ShMMK1IdI69Y/7zZQfJzdyUZX4DuT6YERR6juafMkrvdKee+dM5XuqVQBVumpZXiJC3PwVHjUEmkRJdl1NtQt0VUqJbT4qVQGJ9HB2oE4CyXTiVuUryREsaYS7AjxiKJyiBXHfDcb63UEVlQaGPGzXyP5TplM/7FcP/K1w/Y5KlJmyOgHhtTH/RqpXMoVxsZPeD6ld5QQ/iajFJ68dH/dXioDHN5VAY4PD9ORCFPqg27HQ4Ck0YKoeVXtEAyONr8s3eonk5JGqxJgZ7yPErDkXkliqFh6j+Ya9FCxzHIqyfRL6Sm7exUliA3eu0ZVyFxSls5Fg9rb8nTvaWaXHApYRyr8Kht+LWB9daVtrtf1UuSacouejVbc5Ff5wb1wztC6n87ZYPPfYXBinci3Nt7sMcN6H6q0U1G07p1hdDSssgG12u7O7oR+ERDQwrK4nOpAxfagsuvI0auSMjhQsQQXD5wpOCyHyqpGOKMO04ZC/6pb+cWSaWMsJ4HWiuyjsuPez+ytBGgplijEKAanQHhweNzOibfCoDEn2lGSvIf29lYF+KTdIHSXUSyX4JFlQC8D25lK+cQ8ozRBUutfQSsPqEhGqUQmuOyN1gqN/IDCGjReo8xz2WZyQN57DDZcCdmgjqyndfjDO0bXoIFtOLMEwMxAAz7xzlLjqtgcH52EV548fNi+8fU/aN/85tfJ+6q98tK99sMffL99H/uZN15tP/flL7S6YJ+2D57WobTde/o0nYjtTPpY9x6yc5/kOfV2gf8FdefgcJ824ay0s6pRnkNTB6vUoXTAlin6xxBP2Pz3CP5Yd9pq45oRvcL87Q1OGlNn/iXMZ9IaFz7QTX1H/vQws4jsMgruyJDKPKbyTmjMgJE/ng540hHSJtKR8e5+4sg224qKPmlSLwoGYQXGtNPV6E5HpJu/ohctlKexxHHEz9OIwJHv044NiF/lEZ8CFjOBb/4zsDS6JvFnE2H0N2ry737GCV2ApxGWYUk+Y4p2BUMRGkPEyrrDAN9SKsvGP5C6tcHqXYk+YWbrZtYU7II1G2WUe5LOLCYRpn7xH/QSxtT7GRN+eCYD7HORgsdMvNn4wz0t/xTHiXLl30zYLLyJNUxapSkUX+gZf9OYvkCUSbg/3Rg3vFPe8rayU9gmlMcygKG9R9HMfYyueKpgukezZjLHVrcrZIITFjXbiBIYHcHJjspOM/IxD8vqpEX65PTLlXeFldJWaSzr4BcVvlIqs6yvpb8QP/0qvBgv8KPU1uqBbXPMbOqXtmqfZT7QKW3b8nf8pIIri9U/9SfvkjTlg8EHrgPv0i/qfbgn78Hqj2D+wrvvvrM4t/BvLK8sza8sM0JVM6ZDAgZAEfIKlsxEQJZUtEpECaL5JQpBGkmwf7CXCpCpa+ahCqkjiPenRl6Rg/STCWz8FlCl0qVCZyqkUo74w3F1zF7C9tkk3OOyaWejsoQqLPJWqZKdQgQJItN1k2zjyG8qLyNZ0RJ3NRCM+6Yc4dQMRLwwJeCkQZVvPpuGnUUzinslllFuZAKvHcjUdQBLA/OqMsq4VqgMk6X0lB/GpxyhE/7Gldn8ZrX1kZlVmCEzCFEui7bSz7iho4xkbvzAAmEut6tYObUvBSUCOlmTXsfjl3dULE0jnbIHg/KbftJQQj87ISJh8i4/ACV8QhyDtJ7Ms+695Prw5LTd4AZgyuip8WVgrwLIpdVl+Melc68x8esxG5vrocHhyTF8dJirYqxb61i6V4O7ansolu5tk745IAVMTw4687mztZ0DXqGJgwR7BKwHlVTuVFYM48eCZF+uDdNO8O6du4Ev35RCVzPdfrnFK4K2t7dT7lwlRHpns1Qw33rzzVw14zdoS1m9YJBxUId6rFP4yANwoJc6CN26cFCJdpAk76v8uC+xlFRrr//hjiG99ZQ6tnz9LxozaWx/6dCB5ZDC90vasIql+yuPr1o7QxN0T6V7eeRR+eHi3A3wx+Dpl4zgL8HBh6vgkm0L1E0JOXM3K5UQlGHzBI/MUqJUUjTC3DKzQdndn1izlEcMMDx9vb9/ZFW07a2dtukVPmu0Feg1lsEdFIwZZa+E8k5UFU+LeHR4kjts33j9020LWlNK2gC8CbLeoysdd+7utLfefjO8fX5xApTb1K3XQj169DCDiTQF+OKQwYI8YBn8yosKcg43wVf5mpRIyAPKN2DoNu2CAyn55xljXQTN/tONdZSo1Bf5lFfVqX7hQ7CNbNIdIDzN13gJ91lxJnWO8B084buSrmQsfsBQFvgnjNERDJu66/Bs21ph5cQ35cwML3HihkdHfWSwiymc5DNzFeFedvI0r0hd+Q9+iUztuNRfxRNg4Rt0KY9urHzdeVsZaYSBt2Y8Y4zDI+nzrqX8wsVM/fiJl89ucQ88fBRv97gzJhgnTiLh44shBUNjWPac80y8WZPoRZ9K/0nzTJkws/UV45Okwta+kBaYvIemZcN3PBPLvGfyH4NTjflpUtaez/NmFp8X5tvNbDzN8+/DVJ9V+Q6T8okA0YMBT2OYegJhpnyxGp49ZTfdZSFjKjTR8Uvz0pnkhhQfK/dLkawtSQ5Aa9tMKZzqAWPfpNvs7IeHmbSj1B2WZ8lon2Urv2qPaVPiUZ5V9m418n4UP2wptoWbEyjGUSYNZTLL5PaR9CH2ldLVMtmOh+Lpio2yoPDs+PBn+5nVRYTte7W9MqMOzU87ytNVgX+w+dKbb/0vERZ/1qtfJLSza27kv8W6Fw4vyYJQgoDWDpI3J/bo1HJyEwXlgg7V2SRrLlp7Jyzdc/yMLm9kXy5KUh3UESrvdIh+g9q9iXZ6KgeOUiKgDCexhKH0ggqh7JRUDETu2g35EETChYFIVZq55alZPvVDBYAwUpH4RxASECGYdCJR167IYBJZQe5fWJDM4xYYtBBc9npeuPcOOoyOh39H+dWALLRVWQIteAFXBhzL5YHq6OXmgneix89Kvg5cZwZzf+O532J2i4Af1pd2NlIpYrbSu9718dfZmlreKkXcmTzF/5x7LemUvVrGJeRbmAts8wUXD2ao3Gglp0xk2DwDi9QdZUg3C81kT5UlR3TeA+YpX/cdurRow3QE5ozU7haKBE+n5heIuzZHh3981k5Q2s7PjtqTpx+3zW2/P7/Q/CLDk/09lNPDtrm+3u5s7+RGAJezz1A6sxeOvLMnFHiW16cHg9zf6alw7xWl8iU7uLYo6Jl1pWyZhc8M2Cnh0IR02QdKYcfhodQbT9NcoLS4JL/ux/ephyUUyDkU6j2Uk6d7+217YyM8pXKb/TzE3zs8aru7d6AXysrJOfwJPvBMzSIzmHCGDqXpBBq4X9DaOiJNTgZaRyJe1RoTlgIXeTTGQunZlUoju33ANsTQBIVyvl1Rrhva0RH5HhPg8rcnwLNfbtmyXbXj04N2fnoE/S6oY+/49ItSnqAHRwaU5qnySMMqXlJI4bYNOABLW8iMJYnmllEod2i/W8RRab5AoXzadnbuRJl0r/TG+mbbpT5PqUfb/LrKJfXhxes3CE5ptLa82nY2UeLh2/29A+xheKsGPl75U59kfB0l8yu/8OX2Cz//pfbaKy+HXx89eNAePnyY/VQH0PPjh7w/ediOKKN3ZCpEHZTKP5ArM5VnWK9htm7t9K5ph65+uAJjGZVA3lMaOWTZqzIyuNCdE/FUgd6RKLxbS1q9yvZ6Gx4+eCbNqFONfoHb5Y1tjXKljfPve7XrauO8hmbyazos8EjeRrcTSbyKb7jxnD11xtm6VDZ4p6v8vUKbyCXohmHTSVIwrZmbn9DFyy1J0qMKIA+QK/AnSqW458/QqUsrLpZJ+aWPT+3E6Iyd+kVeW/bZeCWMYwPTcuEnKikzQYGNXw24K764FBxeKIcJqs0VToUV5bCPEx6Q9IHMVa6AqTJXJ+yb/gRgk7qjlv7jOdyTR7fGT6UNtzjGmr7iCEeTNOBIQbufMXgls+KZnu9wm8ZwLQ6fTrw4sDC+HuFdTLKPg3/C8t5tfoyGTTklMKb6KPxG+Xg33xjSQL7KuP7jLtjgBwhpGaD4BS6xojNID7xFLTZ/PElX7+WuePpVDNEs61sZ8ZI39DA/eVMcbRvmawLbmnK0brIw69vImCtkhf2Gd1Lnfu6zk2xXcpuXH8TIwT37ZGcC5flY6VA4qIvUkjnvwLZ/GW1Zv1I+gwK22rmYp52aDmQsmzzkpFK25EX5xZovz0xUAMC09i3qCxLXFeYcBkKW+g10V8hUMpX9affqFJHpZI4RRp7YKLWdb4dyO5brrbcoqIn9DzC/+e67r7Wb+X+HVMjmMQtliMpfNTxt7bOpmaqwtBlAAPfGOXPgV0f8lngIOAgTqgHKDhC3zqWbhbaCTW/u8iCdrrMKzhysr29BEDpqss2+Rysa4orCKLwVEkGIAiHMcyrbWQtnrsLcRDa+VxHYmbiM6gXokyULYGSUmQqTiGVVgsLe4C5hZRoxTqM1Y2lhjLxYLPDBPRRTmau+vlIKqUqjWn7w7jhFEPGeGVesTBRDYCoPRV5jpxrBTlIr0jJfX0Ir9x7iWYplpwn/0xZNJsDyTab0PUJXZsWWAFW5db+oOC5kNu+CkZl7IFeoe5l8kfr0tHHthaxZ5Mx+moVNlI5W2FfQNo0LOmqc4VtF8XJ50XsJpaNXB7nsqaItbh54Uhha9jfefKP96p/5lbaxu94+fPhxe4IyQDGz6dqZhDWUoU2UEcvroMcZNhu2s9h2juYnzlFYKa752Kg88W59yZ/u03OAIb5aeVNe9jBG9tNAH5UKQ0Or0N2S6oa/Turb97xk5OqM6hnl2ztCyUW5dBbUcjlrZsN3JtVTygL0Sy7OWIJK8YvwxYk0DozOGShkBpQILsPoF6UyhA73BQfr2drUyEe8lqXQteyPMhkBNxfF0gM7SyjCF9B4/xThiJRfoW15/ZN3osIBWAZPKPV+s1wEF+GLZYqiUrnS6z+HtYhZgxaQCm3IE+FU7ZH3+WXot4YcQHFdWs3y8enpeTs6PmlPnjwmXd1L6UqDs/vuk3QWXqVyc2OdMpegstNzpWLVQSD1m0321JF1PISt1zg5MBAXT0/u3tlp29tbacePnz5pH3zwQbt//8PUkasIxxnc1KDPJfha/Ugrb6fUyxl8cQlBFUV4VucAz4YXyM86xycdhn7Kl2pzlp0k9Ui8eOel2ro/qSuc8U89lenJjUlYpTWJEZPU3+RJ2Qms+IkReSQ9TCltunSKnxEHTlm9SX3p7Y++wCKessf26GBTZdIZ4qw8EFb8ZlsnbdCw/pMy7nQ6QNJtPQi7MCg/w5WnkXUa0kbuYocZCkYAxxBuvHLlaXhgz6RNmo6HXj7Fa8BJPP59TfoeN5EDtR4J16FXT267M+4UbxWlkgMiFxCYUNyk/KQz168HmuegSZQY6mf4z4YNG9gzZsDRTOL4n+dI043v3anDAWD1l75SN/wGhsF4WhL9NIPGSgFjxJcf44vDbD7CixI3YwJ3Js7E7aOHRdG2ngv6xCQsuZeRJuMtsU1vmu45oW1+NcmknL1e7LPMTjOLV0x/T5llaKGbB7boQNpevMTMT/cnfvp2+x5kltuMckUa7tyr6RVHF7V8XkqfW4tKCUv9g9yQHbatzPzZt0MX+W3MIlYfr1zrPBI+Caahw9CB5KdsC7ONIct0q3CKS23Zc4iMLEdG2rYDgx/zVbF0lnPYrE7gHzfPyI9uxFfcgz95XZkP/ctEf6loP9v83Ftv/0+B8OcVKC6FqmxEpnbCSmeRy2wFHVawtci98J4at2LU6lUmJJSdSQkoECRMKPN0botXc235jLejy7Z4jmJDLssLFAwlcWl1nU7W7zcvQiyVLApGHqOQmuAB7Do9O19KjUqEeA66EEcC+BWew6PDpF1VWcWUclmdh1aGkQmcocwdfmST08LEjWJJRQ9jWfglq8IpPIrJDA5urypxutxKELajgywtW4ZeQT59z+xm6IclbYVbZpfCpV+FaSyz+SrBZCxHKSr/SZ+Ga+govDNi1lv5+msRfA/tfKJAiKv51QXit+2Uzl48so/WgxsyAHQiM5RAcDYd4TUCE1cYLTOs0lCGqyVeZwRl6DQ8aKGpKXm3BdCg+AsDA0uF85d+5avtn/yn/0Jb21ppf/d3f7c93juED9YqLWX1e+zL0NFySFvrzq/Z2KjSGAmwUXhy25P/7snz83vOwNr4zEuca+ZauijIbLzUMfT18I+doHVe3UkJgXTeNnrSn6KgWB8rKDJ2qZ54P3T/HekWUGJVsoufoAHxNlDoXn/9jeyftD3IG/K/YRbEek1DR4lyNGhdmquj0EmHa3yepRgkUbAr5LT6lbBS0RK2NX9N27imbDe2D2h+djPfThyQIArcU2nyk1OX8D185EXetB3qEhDUPW0ThZLmT75irNJddZ8BCfVqplQLcCwLMJerzfrVKmcuVW5Pjt0cX8LWJaVxYbiK96NHj0IXZ6L9MpbKpbyW2wKoa0oSQXmKQp5rofiLwgOfrlGv26SRHm6LsB7dh62AfIwC++MPfpLDOV5j5OnPXA0lD1P6+gQksNEgnU13if4EuXFpWaCZpZVfbIchsW2v0zzlte359EfT6Z/4WGMmdg+uh3GsR109RiLNmESsOM+b4oN6liydWtOIbwDkXb4GZ/nHULzDO7oJ1x3lAA9ls22mbG1FkMZ2eNbz9C/RpwaYNYAuGmlKTilxCO60GLJ10GrELrx1dDd5BXfj+cBqAgub9oKZhWW6SmJe8arIM0bMpxiWSQ3ppU0+BSfeHdBUsexpoVfxhS9VthFXk/f+nDWpB82z3lP/GfMCKk9MldUY9TRaxa+w7ojcyuxgvPgppNIjxIt3KVJRqowTnPGsHJ41A/6zRROP7uxmFkcDE+yPEWPHg58ObKR53oQ+iV9hUnfgOfEbaOfVn/IvQxlnX7t5Pq9RC7YR08wWcvgljf88TR08tKnD0i9KgSyFM8ol/cK4S1MbZZN+VmXPJXYVTLPzxz9ljO2t+ijaXrfJM/naZnUr3/uzF2U8S8FEf+kK7cBz0C5tB34WXhRY8rJdSWvzcuUny+WZBEMGIBP0H/tEg09vF9qiC7Aq+59u/vl33928up3/v6MsrAIHQApylCuedi6KpnQsdCK68xcBJatKohsQo+MnTU7YXp5npG8BhmBTgFhhS9d0ziqVe2dt/uC83VvaaC9t7bbdu3fb9quv5o47Bf7FhR21CRlR9XwsjwUt2xU5KtQvoVhwMwhRjUscBaCzSSfHJ0ns3ZbBmc5fBaCEXz2tECvfmRyNRLZihC/cTG/jLx2qTHauxKDCVLStHN+9cifKhfmAioIqIxQ7ef7U+ItJsBYIo6JHJnJI4WM+vYyaKlKHJ9yrm3S4C/T+wk1nYRzB8Aw04+HSXfhWfk7164emSAeLokWe7m/UnkInRz/WuV9UicJJeC7CDrSCWCfiFPY0KuJn4AHcaqykhW8UzOKo0ikfLDJw8B68lKvTr/Y6tvbapz7VvvDzX2x7Tx6130WxPD27bOsbW2moVzRS94fY4dl4XWYWhjN7Kng2CBVZld8oZfi5V29rczOzrDY6yytO1q9EHIqbpXFw4pdUnF21sxQhD19Zl1kitJGRn7OObrnY3d2VuBmEHBwfq9G2DRSdk+Oj8JB8o7LozJxLD54szn4c61ZM+HewJH2sOy/KVdlSsbQaVZYifMSOfMVTmzq2IISlqvWXeLwpLMwXwrQbFLMr6Fx2qZ2iF94srJB/KZ3CvGXQcHJGuzg5QAgep75d+l5dom1ibftRKh3gwCe1VKoCb3oUVnqw62vpRxtfcl/pFoql21Gol/PLdnTkJ13dl1QC1TYwVg5c1j70sBKZ3LvrpxI3UAzd57vY1lFMnVXxVL1tNvVJYW0fltG9y9s7O7nGyXaq4JaGuYie9vfB/fvtvR/8IJ8c9X7J+vQbpYZ08upVlOv5zDj4pZ9z6tyZynE1Urg8vF50ksaREakOyyv5Z2SMPzppsMMvj+42Rl3kXXWnr7CT0AfwJ7Bwj+eQNanjbq3qPDtephO3YWbjxszCIAt+k7a2wiibVSIXQ3cHbeWHJX54zfjCGfA0uOXjmq0sPswvUYYs1AQ34klLw3zXzuI3dXf4PPKOLczLTzPSa583weG58IITJ2akeTa/Z/OXngVn6h7WCQGelG3Ar7zi6s8pvIL5s80n4sykHWHD/UyZfAa/TssKSAld6bNWNJGuOG1LPvWepBYO/ilDednYBdPjlJnNe2K61p+4/nQTXPp7nvn3Lx7PvA+/2TQaebn6vOJvTccQY9zB94Pn9fM5jZ+CTtJMTfLib1LemGneVZ9F0+5Rz26kYYVLKiAhi5RpghhJnAwq5dEZQ7fQuTUOGRjlshRM9+L7VAE0XiY6gDtmNSMmhK0NbNss+aV+qv36ri3Fr9MrccTCsEonHaRp4EeGVbuduFWIkYkDrvCGUpmr3+hPtK6e1eXuLp/TD+hPnHGm4meaL//8L/7L15dXf0VklhbppOiEtasIfGcSUjjiiWQQQCBZ0ZBiUlmr624ancvMhNerRNFAeIl4Ul/XzOT6DUgf0ds9Om5vrN9tX/ncF9pbn/1c27p3tzU6mb0jr/WgI4YAlRJBKwwIpnKg8AvhYPIx8zgEtxVlGdS0q9NtwKrK1Xhpt+nrFFbNUg6GtuOxwgWdysGmM4JJUvH2HnBYMOpl8nQvJCE/hPPKamB60sx0VWGGefVNHT6x0pzFk4Z2lBrTi9PkBVtlrdFCyooZT2qjcIVBnX3x8mbDSrCnh6vOYaQFpM+cSO31YVkSZlmNS5hXGbgc7tUL5ygB85Rly4Mo4iJNxQv4LlF6iCXfGrdhoCiLfY26RFQaVUcj40I6/G0EdNz4SRSviTLONor+k48ftR+/91770be/1f6Lv/+7KB1HKGbus/TmgbpWSEVta2MzHaAn9yzbweF+6m57ayvldT+dmbmnRMVSpVX/0AQrPW34o7OrHzpKiK1C6QyWn+EUTxU/KyHCjFhuAXAUugkOnlB/+PhRllzPLR+N0f21j/GTlm6kdgYN3S38ITy/Fz+uyVIhdRlF3hOuPHl6cjSZvR7CIPXTTaHLb1BW3IYb4+eyjnzlHlFn3q6gtYd1TlD+/P53lsNX1sjXLRooeYsAWXDm8BBFy+Vv+JH2oFLp/lfbPRVLWRwQWHelcFi2a5eRLRed7RwKrLOUmxu7oIVy7uoCebg1wQM6h0cokfv7USa9ucEyqUC7vK1y/jqDCS8jd7uF9bUJ3a4vrtqxJ9bhbY1pMjAgb/fSuh91dW0lbTKwCFPQ7aJsOsD4MYrlH373e20P5dV92sqNurTcWWCUXuCfg6fL9CqXt9SNWrTx5E3tHPVifvznfbqcW3Wiv0Ye1IijZtRXcNbGr3hIU7JKvprGnTUF+5P+moSN50y8wmsKb+CUGRSsqYYc0VZd2jnUoCcHcwiv+sUWetOOtMtQy4KoCS3Cu+RrE9Ffv+z96v4gk3TiVh1XQDyD64R2hAlDk7ywkR7694TJW9vpPN7x6K6KN0uXZ03R3aCqi4JTODyfpvA2vvWl21sViF3ZdSNd9YgiPesPLNMOqxnPYWbzG+6U+Tkz0r0o/sSPZ9z8Z7YyXmIHjXGXrX4gfzxtxxPctKYznJcOIma2DAT7y7vPWf+COczETXD1mdVmNPk1Hda2+LwRpnUy4j+fxwR0/PsL5tl61Fa6WVgaccmvKPQ4s2bko5FGOs1LjixltmrJODfyqn4dRwOMG9xwJ23SlZxPe7R/ceXmnP4V+eYspkqmezdVQl09zO0kyKrSHywDPxrB5r38oo9p8dSOd1fcUm7iGV/ZOuRPyg3Oabtpr8hFJ1OC2/TgzjDCVHl0idxbeXIdnH0r/V/u00R2/0zF8t13313cXFz+fwB8247EdXlPCq+vLuZ+Si/RDrUwdoRmkHV7BJSCwP1dIuDSo5LJz/FFsUyBS2CZWgVkzX1Y9GVrF/Pts9uvtE/tvNyWCT+BsB+iKHz9x+/TMVJxxLdTpm8LRdxcLIzCQqLhwkoGiaEQIEUI6uxVMRthWDsgFUuFhPdhqm2P8FExVrqETR3Ycd/WMnY6FZhDE+aq2rHVBIbwfXd7gKfAS7FUKXb5EFw6xu4DyzfL6QTd3zXZSiBtxIE4sQBMiv4jfBk0HkgAXTK95c1+RnCy4k0ocwQ34gZ0bDnC9Ib0qqy3Hj3x6XDi456203bml3hg8jvbWxkMqAZ6clt4HrzIjQHU00pPd00DuVJ5h2bj4ElOJqtYkcaNwyo/UkSl0tklR9PLKEBed7QCj91Ct6ODPeLMpfM/h1+8skmFbAMFZndrO4ql+Ll8XoMAFDMUS2ewDlBiHAR5ItyZxRsUeL8A5P5Q68NRlw22lAUaFm6qopZAwUGePQMmDB0lzeqWppCLNrDYzlBcnWVTAdw/PMh1NAs2uLW6B/LBRx+m/lQUHURI4nwGFcHx9GA/8T1Z7N2S/tlm1inXFoMpZ7k90eeI0SVg21WvIvApHg2X4Bd+DwQM9Rm3+ONx4lILtPbi81Pwv4RnXP5eAp+MlK/OKB7xb3GfHdG+LqC9p6+1DFLIP98aB6bcFgE7/lQm5z3gRDjlWt/cbjvb96Kc+BnVH7z3g/b++z9shyiGJ6eM1qm3alO2R/G+aTu7foLx0+21114pOrk/cmeb+l3JjK9XCcnXls0SqpRbby5/Z38mAxr9bc+O+B2cKeRsq84GHB6fIEsU1rRDeO/kVIVSGCvtCLyIxgCkBLuKJ0WCPkXqtBHliNZ/3wsR6oCI2Miz3g4M16SNzRjfal+zMEpJSVS8pONIN4zvwhD2gJsYwsUKKfma2vcZO2ueD8uSNnyr0ui7T+W2sHLNFfU2lr2V0RmMmkdHD1f8NZYjB5fALYoXf2lH1hX0Uvm33mwHyUel3nanjKrSTPCaGN0J4sfygYd1Qbc3oYG/HZ2JKXp23+BXMD8BH5OVlO5nkko33gdsaE7GylTL7GB9xInWNZNHPY1DUH8vuIXzrDHf2TodfrNmvPuctbPm+XfN835irmKpv4ODstbfiEdZcVsU5a5IT7AlSsdO58QMXIatiD0m75btRSYxOiAh1rseuPjXr+CVGe5Bq1kTXvsEXYf9JBxfX0TrSdykwwaPT1r5P6l9wTyf9zDZx9rdieoPcQPbH2lTL2Ux8rbtIX0P7aSUy8vIssx00t+58uphID9hrHzL7Cc6hf2WgzcJWOVywFh1EKUy2fCOPOS13AlTVpm7pmhgfGt/FM0yDjrXYMqBdOVXE1XCs03XbGYsciT9fIF4sfm1L/7cX4MB/5oj+yU0XJWGtdWltoEg99N2HrJwhBEhj0DKJwxVjEA0zIrN/rk1vyV+VifCLWyVsAgf5Oi46JjcX7kxt9Je23qJDmWj3UKg+weP2rfuv9/uH+21RTpYZ5DsYIt1pYD52HwkiMDMglCcqSyIkL0DEpunAUYTZw955PAORLKjz54ilRushHea2s23Etc8okxqS8QlvyiVmIngxUoHW2qUMonujB/pMivGU+M+yHE1UF38XKfSM2JLKy/6pQNHEPjnPzkahMlLrPF8RlHHKWxHN1Z4RVOxlgYwkx7+Cpc/QYh9AdWag/TkjTSJRxmtsmvoccWoaokyrFOmFcLd++Y+R+OvrqylE1qCECqEzmSqeHmNz7j2wM7lyBk6GpCzjdsoIXZyYAgaMKS0B+8cUqHcKqnu62tzKJSU6+DkrF1AqE0UWxXIdfKs64MaCsIhfOcsHXwKr6hEenDM64c8vONF+d5rekqdOzCy11Dh9z7RNBjquZ7UtYQRKPheEa/2WlLXnb9lIhWtOzs7OXxjg3LPrEutqj9z4OC+UTvpCxRey+N9i767XYGabftHh+3AE+zEX0EBdiuC/O22Emkl3TyspVtekhcz0+MfcWtkKpolECJeRM38edrBX+FxLc6LDG7Ej0iX1rfL4rCi21T8oo7X77if8vISJevyrFkj1qFKpWwUJQPrAJIHVo7X+KsCjiJCXahUbmzuEG+x7T/Zgz9WKLf3jzJIPHUmEVylrTAA5OzxnXt32quvvdru3buXmV+3KnjAym0W5yjd3gGrcHXglTYiTiiSDthydZebPnt5FbhSIBvQKa9pP/rwo/Zkbx/BfN1Oz91L62dez9tbb3+h/fKv/CpK749QXo/zSU4V1WPqa45BtB1ydSDQkwcll/K8iX9qIfxRr7YvwimTadImX2CUG1VDwsYSbdIWk1e9a8b7M0rIDFydSetTXLqZhRNY2v5u+3NmUllgLOvRAYCdQra94K6tDVW/5m2bxid8JtLpVDClIDo4s17wx0bBxA4/bXWAyGHyyIl72xh+wprgiJm4RYywOCoor92nLP7SUvgV10fRNcZ0CSKPvHdAEzN9r6DxXs+AxNqhjtlHaRx5rDV4yIJukr/pJu4kihll1MTdX4NxTzMDaho/z2mA/oGbF/9nEmFGukkcTeLRSiGadoA2RmYze3g8SKc7qSdhz+ZiHsMKbIQ94/+cmdBihHd33nV2Gz8N0aXNbDlm4T5TvBn/gtndMb6Uh7AS3ON/Ak/CE6e/JnI3xk1b9aXHqxd+4vSn4sSvIvrTDeVENiRPhcnMM1Exxq4+qCY81F/GICwziNgolPR7OZSjTFTxpP+5ynspmqIWdMivZAduvEpG2fZpy7Zr2znPqS05Ooy4mlZ46jlOpImX7V/dJZ+nTZ49X/yli3+2jJ9qfv1Xfu3/fHJy8podZxRLv7az6tcwlun01E5FBmal51EgBasgodDhFZnrgQZwbkd0oAdH+7nP0iCNdLUmSoGhwDcoYVcL7fr8ph2jmZ/OX7YPj5+0Hz590K7oSObT0VYGQ0UqY0VXoaKEmSHPCAWiK0jtjCSSRmEkUT044d2AVuRQKIdSaQU6Pe2zSFWErXwKThnDLDm08Em+KbDYpSJLmBrPSpBJso/TTpJ8vQKl9io4u2jHRJWYHKCiq+3QklOuOelCPxVveDjH8vmmQk2HDP2yBE25s9xMPioFFSWpdfBbfzanKgedBgWsgUHl44n6nP4mDHBtFbgqlhsoixvO9EJLUy6iHNfpQspFPOtXpTk0JY57RIR5eHyaWSP3v21v76SeLuCxwCC+Vp7K1VbQSvDK8BNGbU8Pj3MqfGtnmzBPKde+RZl6b28PBeksS+DeKanSbnk9pOXTAyEbKJsnRydtFZxUNq1PZznt/Eajtn6txuw5xarsuUytciOu4okjZb13506YPfvTyM/tDCqV8ql85PK7B1C8DskZfWcMKn5fBkcw3ECXVZRjy2zGmVUAYbzTAefaJJJZp87+jPqsyizhYXgYpTOLXb81Nuf+1WUUfvI/Bf8z8r51QAi+lnmVNn115Z5H94F6rdQZqfyyDkqfChzPygp8qLsoT8BOmyoX4UvJY21ru62hGLpf1n2njz560HY2ttorL7+KwrmVQ02XFwhABSYYO5DzxLb7aD2o4zKsdPEEsnXv1VHOVmZvqeWhkB5EcqlFHnHvqYNF232UfuPAL7YxR/jH8NmTJ0/bxw8etqf7fkFHBRptGtxPGf3fe+mldvfuvfbe97+f0+Gf+vRr4LnRHnlSHdzSsoEdKvfyh7iaeGr5kfg8alBoYJnRHjXpiLqRt4yY9tvj2C4sgW/DzzSp524m8JKu3uvPdD1NfuxA691n5APhymprT6VRuPo68MssJTyWGQdoIx8nBYhGqQwM2y4yAti2EXGtPZXV+UWB9EmY7UU/kUmYbYq/Uiypr15HmlGGZBiju2iVNtj9o+T7B+z8kc48n6Fr3KbviUZQf++h3fg2TSv9LWPikmnkPAxXMzXygHD5D92KDsrrPEZ+HV7NbGIoR8qX8BFH13gn3LgJGvHKTN3T+o+ZRol5Jk1+6j34ddoEB55CGtCsv6A5kluOPKVuNz28Sjw1n8gzZor/eArpmZQ4x2TF5F23duSPe9TpBA+M8SbpMMM966fxrfI09TSsYNqeTKPPNCwyvYfPmmfywybUOvVJ/ITPJEkc2tgwI14ML3kfzxkTOHp2vi8EdWNxy4u2F+MpF0G4x4XC4D4UTydatAbrV32ZbcQ2aHxpSH0GR3WgkgMTedDbeBRSZH/CYit+OEMwunq7rv2jtSIRZbi3bTWCF5p/9a//9b90en721588fpIyu0bvtS1+vlHhvwgCpdAUHZyprIxK8ChcnD1aXkFJuzrPPXF+6szZhVQykiKNCiJkP6J6xdV8uzhFmXzwqN1//KAd3NDhLQGLzq8tucTpnj1nsGqpJkaip0A2FQlHDMJS/RJJ5FICTblDItK5R8/lcIml8uPshwqQe/Xcp5eT0cSjRKTTYiRsLLCTh021aOGSoGFZSo3gtFJqz6nxMspA8QiTGIqflVtfsrCTrBlgjfjxQxwAElkcir6oC6Szsi1b8k0ZidPzNZ4jGb1TV8IElvcCJmNg+ifUsmXMM9dH6TekDrCiCMNADgoyWw2+zvi5921NZcnOnb86FWxayk4alVD3LDh7mju9UHjpWVAwVNYZdKBweSepU/+X57XU7J4/Zy3TYd14P5ZLlzAtsC7B/+DoFFgoRCiJ3qlpHYyO8PjoMPcf7u7uZNYroynSeoOAs2Y5DQ4OfoFHvNNIKe/6hkvOHowpmmcWRPqmauearGneuU7BqUz+/UqBM+cu26pg1raQ23Z85mEwTz87iLjJrKOfE80SOLS8wd/62HAJd2ujXUArZ0O93kjFylWAjPyw8oV0qT2l3oMpPVBKaYvSSjQjCKzosFh3y2t6oPCtrG22FWhxAW77Z9CZvLPUS2KFwjLK7MU57YD2aUm9Usj7KVUoxVPBoomiqyAKUVQsa/uCSuXy6mZbZ4Dg/aTCVak8pS5ODo/aFThb7d7e4Iyj22E8POOs8tbOZrv38j2Uyh2x7Yp+XQPm9gXbobS2SCoxyg73UWawap2DSxQa+QPYEXa8e8/pg0eP208+/DCfZJS+h9T5AYpmfcqSNND3g/sftK9942sZPLqlxllwsoPHDsPTGpV8eWxCZ2JU2wlqBk7eh1saTONb7SXgNXoN/xLm5Z6Gz+Y1jTsL07pIu88fcUg64uEQcIfNq3/G512Z2VPwrgJfg7JsYYInpgfoKp4rDrqUuf4rU6WdbdNy2l6U897rqdz3oFsOotl2Iy+BAh/VFS7wDHxsWx1L5MJIPuSpsYz+4VGKJNalxeSmO3lZx6aVrvgX6IkRnn9BOATQivuISOh4JzHO7qerp8QtL0YSTpJVTA3ZptzPLI1XynLxEMboqMuv8o0h/civ3s13vJdfvfcBY0y54m/6/jdMUiaP8sssK2bkU7/JKpBS/i4vZuHEmKbDMVxem/X7pJnmG4NT+JP6NKinn41XXkYmVucRIydNd9sf1paNEb/STJ84kgHG+uTdWrXe9BVW+ZQxevWZ8Bzu4Ag/jQgjnqZgVxyN/KfRV74W+qxJbHElnhxNLvqU6WljOlzNTIyCK269XtLOe9swvTIPLOjT+9Yk2qx9gfFdpXQA7qDdtnhFP6NcU4dRJ1BvGIqf8sj4MImNKKUYuEZOIPuU9VndUOaH/h0n3LPWlIM+PqKjAPunKpZfePON/+PR0dHnPJjg0q6zBH6vN3soJwQFKRAF2wDMPXB0uKVUSvZrOgEUiYuTunewJGCYfg7JsXC70Oav59vx3lE7fHzYbi/tvNaiRJzPXbW1O3S+uxvtBiHoNTN2auPb0CmsBAXWWCZTIEbJsMDmIzFwW2BIgqW4EgTM/QqPZbs8V/mg0hhJu1SqAufs6okdrWDSs1R5MxsqzAnbWEhJWH5VNZab8nWNX0K4n1DFwRDvWaxrUiqms4rOSLlk64wfXlVR0tCK7/HKmL+VPK14+TsdKjRIB4nb0UaUTBjN8DrBDTz8oiQSJ2moM0uimY7aMs9FVtaycHo4nYdwllHy/VjjwaMnfqA8DGQqr+ZJvUKrulKItHY4fg4QmHYUnuBX0RmfijJzZ+1ynQwK5fLyGuk9MEH9n54E1sJSKa2ewLyB1hfUl4zr3XqerpbExhCGs4Mue6sQSR/vQrSOt7ZQYHbvgP9SOz1GWaHczrZeg7+Kvhdzex0R6MnRRUPgRvjgsHNTIVFZlMeyH81cqVfT3qLYwImAvcpNAzbqC5RfG7PCQZ71qgkPP5mfl86rWIIo7aJOMLvs72BN5f8GvFRU7925m302ubCaP+GqzMovhRs8RjxrANRTf+q97p28tH1Bz1XKfovwebR/gHJJkpVVfuqLOu419YDOOW3z6vIMcM6g35A3ad3cLWgAp8zUvTSNQJXvVEIWltv6+nbbvXMvJ7/d4+pXiJxlvDit66C8f9ZPH+4dHren+0/B7zpL35954zPt0697SGc1M5TSSf51SdprvZx5trzyiXeILq8ig1adyUahBYfwBPTNZzDJR4HpNVMOQtxHeXRyhsxwlpLBqftykQ/yn+mlmZ2EA11P/Nv2r+G1h08e54tOnsaHiDPtnTIT/wZ6hG8xyjJbiqaErsRSFNZWhRAuxnZgu+ivclj4y3Zc8AmOSYc3SVdwnzfZipBY/JnOxB2OT73G5c6Gp7pI49dyHJDbBqSB8qiUytrjbBxh1hN+C07KJwcRwkWOQZPMRkp7/lTyHESrpGt9t2x+JSvUEQet+FHe9B3AHxDEN/zLk1pMnfhnqDWvlIgbmIoh21P2a6ZTFD0x9i+oFu7m5bu/0kMr3MDGS4LEzzRAzVOvShV/22CPL6+HngTnsI7xEpdyFJCJLRD11NZMjzAJ79HsJ/Ir3IT5O7X1V3EST7dpY/BL/HJLy7wBP+Uelr9JnpjE6WE+6xXYPe4Etx6eZIb18JrEEKcBUhizViMAHtjA0afzg57Ws/5Fs4qTP97zRxJn+ypUY6h1at5lZ82AoxluaTraVVVzwRB1KUUvmHiZ0NKYt/jJ7Inofw/DmF7Y9je8hCcMl88cmJntJI/xx/soxEg/3AkzeITXY2LEMeXt5dAaebasnnPxEHXu6kXXcZ+5cDKYUx5K87zbHtFtQn9596YUT2SsB3GjiCInXdm5wton2zJrVRMI2NCQH+u/ts/UwHC2TrTSIn0D7mFeqFj+s3/xL/5ZMvvXxmeJTOReLDtv01r9EeoUxkJLbl6jQF1YCSASTVoFY8m9jJ54ovMUESpVpXJOffTimg7ogk51sf2ZX/319ubrn2se5vjsm2+2//Z/96+2X/ozv0SH+Kj9/te+DtP51Q7vxHO2QoKDBYVX0IlUluYkgmG9gBZUIocA/ok7aWSmOvFUxI2GDZ4KWWf67CBVwEJf03Z6CWO49AwhscmDP8sXK/Ezuii6aKWhjOLMiqe2qem8m05FKKcx7fTD/NM8NeYzKlS6y7n6WfGaGiW4t8yZZZWAecrl/Z11nYv15ghcRbNGLNYbDAgOwrP8wrAm8Ui5xSEFg75ilLwIW8CuU7Tzw4N2dXKaGbh8C355OYLfTshtE84ziINdA8Tgd45OXAWg5XLszOgB8hJ4SygoClhP4/ruVw3MOlcXAM9ZRvH0mhlPEb/00kuhrxuZaSHBzbhb8Id+g07OlFoYD3fo5+yfF71fnJ+1HRQuCg6NLrIk7wGWQYPQwfJbchs3jS24wq+yGzXJn3UyT54buPWHhsBTsSkI0qL2WboHNEvf7tlFYdJ4ivkCWjhbe41Sd32FcneBQuaMJ3Twiwge2nEfi0qdgl3esR1FEXCwIA8Ai2aGKX4MnUm/trXdbonnafBzyuUy+K0z/fAZ0cIb8rqKv0rlLQom0eFDrbNbxZvSNoIZR7UFZYDbN1bb9uYug7Ft+GIehfogXzySttI+yqjAoEFms6hv5cG9l19qr776apbAl8jDWyQkqrziNVHZ00zcIRDle68S8pBRPhOJX/hX3uUl78TNZvfQt2Z4vVTeNK5yjFP3pVQWLTMLTjrpmK08bu/xKxQur1NOeTmEggbmk56Pd52Va9DGFh76JRowpZt/5UsyZR5phat3/HBr49HjvsiMeBM74lamz4TVuySvgVUdwCnrhvpcdEydZB8l5czKT+SKXFRG2ljnYunXt4Rn0cPR5GldKkM80FazI6VQpkOzTgIklAhOZfHib2wLErwxB86BDZw8kxd0Vk4nFJP0+IfW5T/SakbHO/EbcEeUnm6Kj9h0WKYNb6soFqwMsonhgLLoAX0AZs7FdxU+xWBqZvN4kRlhyklhBM5PiatJfOP5n7TjOdKJS5UteHZQKVs5TdAdP9sUvOlTM82njHBn36dGv7IjTdGpw4g8eQG8/Frf+PlveHyeNSPdSDoLZ7jDxbrjW7hqKtz8iz6DMj4DwwQ90TR1pYsBzlBYDa5HheU38fABbIkJ86vyD3qNtMPMOOMWnhwWWNpuki5PcS95nMvNac+uMCQVyewbtLajDLSVb/br9p20zUkfbzsVL+JkQEi/EFmX3PFLm3bPJH7ATbuO/FKmICs6HXyWTlPu6bNwfqFi+Ytvv/2vI0R+TsBDMVEAWcYUXkES5SRVE2tbVMkTseXV5bax6b2Q/JPe616cjXBmAtSiVCpBAIP129Dr7U//6p9pn3r10zlw8fm3P99+/b/yG+3J4aP223///9e+8/0ftLv3Xq3OYhli2lkFB2xyL+KPSiwNWnzFC8R4VrVJUEe87t1Tgy/lUkRzkoly1rKaflOG4L/nUHD6Szf9fdY77+UZuvCTETsdmMqHs2Mgm4qoqNAYges+O+OZtwxQpirMOGGQ0L0UOLOwHNrUAu/yH8SNwuSMlPGc2YRYlTf+Mt0QkJkFUMnrNImyYiM0P2ECLUtigJB28yhQKpaXDBYuTk+hIcqjPEKnpZKOE3zhAzp6Fbt8iUAaUO83KBuqqVfOMomoS3B0dHY4znY7KHG2+pbMXA7PvkUwUHFyid4Zvzu7d6JYOstXn/1zP6fXXy3ns5CvEKZy4Ke1cs0QaT04pHGvsDRw9nB3a4t3L6s9y6XpGfF1msuz0sYZiggkeEniphFaRuLIK34R5u6dbfzOQ2tHfNJLmkcRg+45vAQ+NyiI4quSI0/6hRtnYQlo8zcoi+283dtZi+KOF+ndy7yGAupeQmdmS7E8pVzy9rC1XG2u0hiFSLo6SEHhPTy7aCfUg/dX3oBHdZSUjQxyWh9F7Oba67Y8RX1LG6hBQd1Rm/62ysHTdPJR3cG51tZc/vaAHWU4PvRziH7n27s6HUWvRIGV7j6jXCMPdu7sti23Kfj5TsokN1yjSPplrJzmFtcIx/69e+KoDHlQJ22eurZtOoCNYIy7rmlyb6uzj0SJ8rjIAFUlKl++AHYUBBVt8rCNuxxf9WA+tbe6ZoLrHlLrH0g8Kbz1VCTG6M+v/nlWO0p0n7Z1eSaBNjt5wjdsHlUHsyZpfWIryifjmC5QjYwdceRN2+yIrzuKJNb2Ezoi23S7jzJbLqCDdsiVMtZ5z8N/e8kod7YD5Y4DPmld8tPrTzJIJazaim1HvAqWz9ky6Ladiw9EqsHiKDjxkw+ukBWeM8TwwOhwqmMsKg3Yvk7hTE1hPjUjzgQnXyewbLnlJ08kru1IvIg/ouofHKhTzWz5Zo3+s2HPu6sDFn58+nNqZtPnORNlBlSPE+wqTZcDmmfK2/0HzOfNJ2iDGe7AxRrnRfFeZEa48Ud6fX5musiZmfBJuvL7aWmf9/ctFHkO38CRuTLoMU499TZsvI/8NEmXtOVO8h5jNt8OskxP87wZfiPqbIwx4Bx+z4KzXSp/DIWe/Mo7k20llNFP9Q7FcpRbOxTJ6Enw7LT9AMl08e9+AFZPSVtXrtK2bef5EE1ksjArbOgmwY16KzuUS8tPH5gYM+av/uW//A6N6d+sNxWKUoiq8CJVyIpMGDkN0E5N4WOPOEcnQqezud68g0lknWlyqXbFGYdL4rlMiLYRTdhldhRLZz8iCF2qWV5o9x/eb//fv/032ze+/c02h9/duy9nSWw0SAVAFETdEGdo5Ols6ShU1CyhfqOqppo81mVaOiJp6kxINpX3StBTVislr4wVGpbqFRyP/MiSndn0kj7dN7kCTpCl8Vce5mugFWMacxFfl+CkaeEsA1lJVWnio79KgYLZehGVvJOJykAENqMNMsgMpRmrdGWJVUSsIzvfMIf0l7lgIPykpUyVzzLSKWnCcPg5c2FVm96TugsuVDmNjlJmB31NoPf+eR+iEaFiOnmvtLkAhirXzTyd9tIqfbSDAt6heVtZomNfJn/xoHxmQT3MqUzYyZO9Jc+ghvJnb2SWzJfrYBX8BYIonqVYekL7nc9/Pnz0dH+v7R3sZYZkHX6Mcg0u0tJlYA/xRPmlDNaLVljS27jpKOVP6UH+4Tv8VEp94oXCuNju7m61K2BcgVvuOYSeLmMXP0Fj6mCF9uP9n+LpKeha/rH4K23Z/G7P2+byTfuln3srCtfZyQUK5A0Kz2q2SEgI60i+zV2nKg2UK8ol6eU8aXelAqTisL7RrqHB44PDdkZGS+4D5d2BlPtKnbl2ltKZUq8XWlSpVKHESgaLmnaPHQLDPF1NUJn0k6pLiyjj1JtX9KhUgkK2y+T7syvj02Aod1j52sNUfhXHgaFLOcKm0tvp8SF1eZrySRP5X+uIXBiuUDib6KDVgcpYRckyLDxomWLDv9avgwBoD12ULyqVtntvZlAJy5VCDAQUqubn7F72rGJmVzAsUCmVth35gHfqgSy6KT9NKZkE1H/il3+1MXmovOq9YOuuPAQTb6zRIhcmsIsnQxf9IuCNbD3JtzWA1vjrUpbyeqJUwid+I1//fJYxfNPlaIejiULKwI9s4u+fAG0HbjNy/2ToDP/li1ryEWEpB3SxzceIK+k6SpMs8E3dmK9tQj7MgDiRiWdexjdud08MHso+67e/+hvYRcfyH89hhCn8EUc7aJWMRnTrZ7hTJ6ZTvtaWiepUwanTPuH+DVgz5pk8MLqffw/tnzGFY1zPxdWMMM3z4b4Gn+6tX+EIHv7Jeon3Sav5abA1s+8/K97zxvAR37KG/7sxbNiJ8b3jOa0TedLHiGeaov2seQav/nyxKUhAqNdhnks0zQ/3wBObVAb5qnuYnv8k3UgT57PPkfMz6TGTeFjBzfK+YWUrXLdttfjTdlGrQSp/I4NBE8N113s9o7vxl/ZEm45Ogf9s+6246gXVzn2qM+jOdrukGbby8mk/UVi+QLH88pe+9L8m1q/aoERMQaRwslKTp0gBMIIOoWwhZWEVy6vriyxXa13S8KoPl6bO/JYyBaf/aidHx+3s9AJiXLdz8vBQxNzcYvv4owft8eMn7enek/aNb329/cf/yX/cvv3et9sSHdVrr71OttWZWoAokcCrkSP44K7OwMmaOmGtwCVyJ6BWd2nhOTavEgAzZ8kaRyloEFSiYVOZAkwWRQvLXJVjAEZG56E1dmbW0pCKRlGWJIShPKLRm068wFm8DB3Ku0vhjk7MI/6904hSjwmlzRzYUTrxs3LraziEWgZsLizH3xkhdIVY8/W9gwoOpgWF0CWdBN51AtTwGplAbWSteBoq89IhoJipaFi3qgO3KAvnlDW7y6ijS9KfXV+2OZTAK+r2ah7FAKv7hBHQKSMsVULr/+z8CsXigvKgJAEnmdPxUaLQyPxUdjJjiVLg/lS3Ely4dxOUVAihWOjnIRC/2OKs1KOnT9re4X6WztfhxxJwc1l+dcZ4eYl3cYcP3Ifp/lHLK30G71gXphuzvl595MykCq0cv76GIgWvzVP2K5fYT046vevOTpV8ZzM3V6ED4Z99/fX2mU9/KvXkbKEHl5aMf3XatpZv26995ctRAp7uHbenT/0mOoOys6N2hFKa758jQFSEwt8qqOJjnYCnyrpXCi2gxLmP8uz6th2Qxv2VK9BAXssstjhdoQhfnlBE91heZU+lyh5FpFzwjTRIuVUEtHVyeH1ts22sb0PrZWhwhUJ5EqVQuq55EMu2Bx2jzDhryeAhM9LAAGTo6GX70tRtATnxDe0he2a99bce3RZi27It2Sac7ayZddq9lU5+8oYKT0bT+AGi90TkFcXJw4Qoo/CLeChHboCnoumgR27OYTnqWrcHfEqpVFim+vkRa2GaJTWO5zPtP6WyHRZvxYewOAOk0o32W2nLjrTa8VfxjVlxB0xNYvg+4x/YlGnwNj/h3dp/jNyOG0v92a5VNGs1wooWonKiywbh6Ccc/KWpg2+VyNjeqWSml7pQMoTu2Pozmb8lYwqOjvGofAmlvkvGpozh4Q4rqZUynUaBrR9hPb5G2N3Z85maybu8MOiCmU070scmLEG4Q5G4k058jQMfJU7imV5/n4XnbB7jfdZv9jnCZssjzNlwzYBjPM3wH+nHe5kBZ2oCzyixn4Svmeb/LNxhNbNxNMP/k3GndaIp/6J/2U/C0lRaw7BS/7ko1Z6ELb265wtMMOiwNMNdeXc3doDAdzieffb8hhXnCe3gqcDiNX7YEc/0gek/75M2iTGuroo3hT1rTBuf8FSPO2NGO8+X5ORtYhtPeaVc1D0UzrQkooiv/UXlN4XpZJLL3TUrOVUuB16eK0kOuDMAJ6yUUO3UXUqndiibwjAH5JCPYf753/zN1+gU/k8ARAYp4BHIETg0doSLFKU4iSvCWt8mjQQJtXNnJzOGfq7Ok8BebOwhh+vzy3ZycJjKWKOj2757r62jCFwA8Sf3P2q7d3abp4SfoBDcv38/J0zvvXSvbW1vAxaB2Bht01mYPo3NQvB0BkMCKEi13kko3uKT0bUKZ6EcImX/AATJPgXiKyCsHMtVs569nEWhMhKb1yjXEZB5od+pONRl8rCDDJ2MB90W5t2vRQdHHlZIzSRUJ5tlYnAHGgzTFZfeGQs/ZcLPyMnP8oZhyIhyRLEUEP4lihH2lMtvYC/gp3JZlriELiY9ZQQPcRVuKY5Y3aMs+sk0lOMaxSMzEy57AVe6Wz5nh2Rgl1ZvVMio7zmv7HEmEv8L4J9A02MUyD2Uxqfd7p2ct4cHR7mL8hgFU5s7LS/rcJP8lM4bGtRSMfUh0/oFgrPTUgBVlFZXJEr8vEjb0+ph8MxoXeb7748ZoBweH7fNzU3K1htDlEiX0E+y5cJZTmmTdCgg0sMZTmewrFL5frRj6afbbSGXzlBeoRg6+wYe12cXbZVyv3bvpfbWZz/T5qCPB2I8hGKatSV4AAXsjddebS/v7mb28oL2YV5onjDDSVtGWd9BiTpAqXzwaB+lEGUbfnC/qXXlPsDRJt1zKE9YbzBOTq3DPLlH0oNuR57EJvwMPOad9SO+imz2vN64F9eyqphfRuHIjC2FtMy8VjuTl7EqKW7RUKF0CdyVhiPa9DnlyeEwCri04lKyA1AGRyhr7t3zxLH3dVKh8JSfhVzIXlYbiTcu+D1wD/bIjBGYZGyZosjSNq1jL033xL6HbLy9Qd4FFPwoH9uWawCY5WwPF8KD8qiKsLNyKp9+OlI5oOLoZxrD/tYldJxXOafeAkuldbR9ucI2MjHQ2nTS28rAVpvsNoZUOENDLT/ECn1reZw3I/AUB9tgBi76GzmpKk3ixi8eSdPf0vzzxG/S2WAtk0/rK8v60Dv1EDd1wnsNWpVRtAfqQaip/45HZLj/iXPTLuEPB3Dn8KATAaXEV5hW2ZEEM2bS+fov3sPiP+CGsYw7/IkrFE/mOw4XP3wTJwb/Uix48iocM5iFP+jwvDFsPIedhSMqJdfsHwqPSVhlFI/iK2Ep/7UVVHK4w8TO5qMZfuI266+pme6pmQ3TjPeRbsAYzzID42fNSOPfqIvhP8zzOGtmw2f9Z80n6Wycnl/iawvHKqP+PJ4zU9i9PvydKUqFFkzxHIHTdM+aESd/vVyayZO/CXi9sJWm3MbLn88X5WG9G1HT4Y/2O9LieCat7kkemCrp1EzSJqm9kY6isf7KfN3j2YPzI1hl4TRe6RZ1VVDxST21lUZjXpoMCuV9rDhGabS/R04W/YzrT+EzJhoymRMWMM1QbIWDotr1hGcUy1/84hf/5xDqzymYUjD8AjiNWkFCSXomCccCA2QIUeIZRqfgZehHngwlE6/0uTqjA0Ji7Gxsts+8/nruutvw/r/V1bZPuMh+/vNvZcZpfAvYuwg9cWsnIXOKTQqPcpAZRetHacC/RB2EdzZHiigES1EsIabCooauYHOZ0s7ZKWT3YGmcsZEwRdCqaJwxugFdtAhV+m//6dEwQSrxw4RaymYcO6+amaxltxwWAT9llYLdSrNDd7ZH5aX26clQPMVH2CKk8KXyy4BrMq8KzkEaYJojpUknl/2R3Qoi3UGYQGuN4ikSWo30UqFTsbxR+fUrKSqXMBv0qVkM0kJfT4Re4D6Pvc2l00enZ7na5RDlRntwgfJ4js2TwYXKPuW5osweXrmCLzzAYednGTPBu4TiRKcog7sP0uVllRPpFfqgEFgOFUhpLW9atyZFj88hDj8beOQWDPydNQtPk6d7JOVJl81XUYhcCnePYGivQgnN5bZ8q5w85iivAxjJ46GWZfkkB14cEt1kNnJ1brFtr663119+pX32U59qH37wo3Z6epyTzJsb6837AM4ZVK2D+2qUyevsF3W/2sX5abtFCV2nGrZXN/LJw6eHp83vea9uooiRn1cryd/ys3sWVRZse05S3iyBBfyyuLzaHKY4I3xG3cyjaOUgHQTKYAb6qRC7p1Klcm6ONrmoQi/taTuUb8x8OxgyP2dUd3butI0Nr+GhXZ+6T/QsM3vWlbyZw2LSl/pydixbKchLpdLThrXH1AGTM9znbf9gP7Ovzlg60pWBbSeZISWO+yp3dmj7mxuUEeUYnD38l+Ue+Y+6CF9Y35YN/NfWN3KvqYNKcdNENkEHZyzl8xwMI40b1rNMjlWwqjBlbzA0tIHY/ms2amqHmdUDyj/SlVS8+2b8uDQ8EwebJgZfOcqobKopEx5+I8x3aZFmOJOn6ScSJmnKOXAbcq9khdsVnDUufi+l0rolvKcRnplk4CtO+Im3pjoXB2C27avc2HDOgEc+rZkKUfBv9AWFf5Wh4BcNKhtdw983ajoFn7zFX2jUKf7aKJX6A95SJx+f+POvo/uZdsB+1symnzXCSM48U5a8G9/fokW9F28kWDixxaefzG/AmPrr9N2/SjfqueJM830W1oveX2RjOk4D1vNmEvf5dJjhfj7tbJxhXpTWsswa/QqW8UZ+CepPw4oOs3Zq5AYf+Pf0w9i/+W5/pZzXPUvLWTPx68Ua7z6E628PKqM/gYlXURNv6oedpVH8K46+SaJHdxeu0Ka8JvR9hs7C6LSYtB298yz4Gv1H285qQrcpnDCQV9EtfE18ZDzh5TaKsApYPaawNQlPKYrPIW3oa9sv3cA23weTXc+ybQcX9ZPgpiIL0A7XcpadUSz/mXff3V1cXPq/kOOqhx8IDjDTJLOKhocFFGARwjjxxqlm7MfVvYfOQwqZJTjzsMhtOqg33nyr3XvltXa7uJK9Xw/2n7affPRR297YTsfksliu4gE5O6N0nsIXWcUPyo24iHjQw1/BadosaYOPs0D6pwMiXg758B4Lgeys7ICM48yVnVs+DbfqCdKatZpWgAxg2Xolxb8HTuKU8fUZ4Z004k/19TIYlmVB/K+zKVbFsleWTIE7sw2UIYwEGGc5A9H04mN5SCdFikHNjQwo7xyd5ALMkBlLyjqUyvlI0V6DcH8Yhs5ZBTNls6MBTgYHKiP4ZyRjPsStUU0xWpRSYDoT7JKzF3x74tiv4niBuZ8OPCXeOaDO0RLPsOfQwAuWvL3S/ZhUEkoRNAjFYFLL68xuCkO5USx9uuTtIRPLnpkfn33mzk5IBTGz0ih51r6nr93faMM4jUJyGhqPDtes/V67M4l3UEScEXbmzeXtNXjAGTdVb62zkRAj9Mi+UlCtOx6dtaSebFzgtEx9roI7ql7bgK9eurPdvvOH3wCns8ygeY/lHDS6QNF1mdyF12twOz06SLluLk7bPDhtwMMqqccobirnzjgukd6ZteAOPa2elZW1KJcwSD5xeoXiuYhS6yzvKcr7Mcq7+109de5Mn7OKKsAqydfkpWI5d4tSOX8Db6l0Lob/wgeUODxI21NZ29xyxnCT+p/LyoP0lm+lm0q4NylUfaDcubcTnluArxZo7wtovdm77CABuBcMGN0a40pGDunIV9A1/A++CisHDGvrq+S7mTq0/k7c/gBP1YyibR9gGGcBTbcunttbGVDmPlTijrae2XlwdbQRRYl8I9fAyHLKG17Mb3zbZaUzD4V+xRlx+elpy6QDSRi48Gccy1KiPREMLfcEhnEx/BiiX+WBl7TQL5Y/4/CiX5/Gi3/kBH+JRYQciHFwgHW7gldbuZ1CuZhT4ZS9YwrMng4YtZ/S98LJINuUA15nKV2VUJnPgSjq00jG05hMmRFlGVh54ulfReiP0N7IkVA9H6hlONYSRaHkFaqH/tbZlCY9TXePNN05iTdrlBF5+mP4eO9PQ8ipvAci2ODfrWYm+iStYTUDNzUjWmAoYGIsNw9sBxdT6ePqdho+8h1m9j3u/p4H1lIE1jTaM2akz++El6fmE/BnnrPmeb/RT2l8DveEXpjymqar9ykNX2QqlNrFUXGAnV9hW9ayhpWC9UkzSZX/epYph36j+qRfch34TB784TdJitEdy0/CLWxPN4k33kfEbpQnmnhLu+hO5lF6lG2wyjRtj6OMwUOLe5RZ/JWVFa6fLcIqtj0aN9FipjyfkuYndPyEu/KdvpccdCayJujs/20zaTmJO/Di0QvXHwGFXPKh+fIXvvQvgfBfSYdBZ6GgM5soQV2x9K7CUkKwilAEnoBsTz4j3O006UTOUTI86YnqQie32bZ3X2or69vt4OSyHZ1ftQdP99qP7t9vjx49assLy+3j+x+3/SdPowi5RBlFYq46+ezHyYwZ74Sn4ClJzVh44MeiRLPG24fYq1Q6S6HAkhwS3vjOrJweu5x3lgpa97LqVTpi8HVmzrKYDb+TCs57/Eb5jaSfNEq25S8DWFGpYZUcBabYGkOmqI7YjtF9S/pKv/ADaTxRLx1rpoFSCZx8hO0eVWfvggy0AKukzSwTbpVKZywzw0edxU/8bu3ECUM7UUHKdDcdarIUfjJIYYKX4H2mbDy8Y1EOiKIeBvOpYumsBsxHHJVEz0t7aAStQ+2r3cwvoiChBEITT3qbubNr8lFKTN6pGd/lKxudh3x4ZtYExUjFNsLGeODjFoZSLMFBhfbstF25RI7fLgqGNJImdowe0pCW3g0pLe3CLi6dKbxo6wwkoqwDx4ve/Sa1dPL0Npo4RbBDhl7AUon084buh3RJcRPlZ2tzHfdiO1dhBM4ZStP1+SkK60b7yY++n5lNT5vbwJYtKorN1voKnT4KM8rVFeleuXunrfKucinsVRVq8D+j7ZxS9nmUXQcWMGXqON+UX16Fjks5/e1l59e4VSyd/VWxP6cyPP3snY9ebaQSfet+V3kApXLhllqCoJbLq5yEO+FnSuwe2Q0GeiqVy+Tnaf3DQ7/VfZQ26D7K3GeLnDCu+xSl/Rp1tkg9zNGmFqk7D1ktYv1Kkl+3OnTp+0J5oKBSlbAuTVsz0I7AoxyhnMsPLpWfep1V58creM1ntirY3tNWVlAqa1CqAnp4cJS2bprsHSJ+PqdKXmco+hfwQ9qz7IdRWMpHllzYEZ49v2oX8l13Y4U9TPeqCDHKAWkZZ/gt+6F4yuPKzRL0uPk1bjqCJLVNUW/68weGk7+4xUeYhCs7Rgw7o3w1B6XewYdKZd6zBWdAGPlMoZYiaMaUmXxLVpY8ckDm/ujc0EDbk5am0fQkVTbadfFNlWWE6jNmhEHQwIhDaWA+k+Vu/LUZ+OsmrVumclpcNz+xwstfh2lYfsnJdyLVe5misSYlTWpTDN90nhKTkEz5O9SbdKxlExbDS3cOGpQBqhHJv5TJymX2vWyRwLjP0GjiFk684ve87QGJ6nuooCzl/Zl0+vc0I914jrTDzIb/LP9ZG5r1DF8UPjXGGfHy6Kb8ZuFoRt8ao79tr/Pb4F8BTdMM2M/mm3fjph7LnfBELxjlh0eSGVCwKkrFMb3BidJN3k0fGDMGnJ6JFxhxlLsbcU9a+CJthj7Rge5kMNZtVhVM12FIG5/aESeB+LtSFD0jPiU3xnL3iDYtoX7P1qFG2ag6pSkFsdM5eBYQ235WEdT/lJXp82s/ZT4Co3wQ7siNdMGDZxTLd999d3Vlfv7/ieemn7dzFqOWSyEKxI7ANaKGRCFEKFCEy7IUMdwT6R5GT16eoFyq8W6sb+aqoEeP99vf/lt/p33nu99vH378KPsvnZ3Y3tnKFzpUhJyx8bN7HgAoIlEo8KgNphBwUK5XSpS03slIk9heSIVHFB7wGUbh6x4kDxDV7KRL4PUda2cKnWl1BrMqkbwpt+5kmeJWmZ83FZs/4JmG2iG+pIUqvIqROHqQx6V9lfcoliiyUeAqZsqnIqRC4iEHIag8OVvlyW7fnfFSsSOnpHH2yC+0ZIGdjsHZN4Wzojp7LKEDOSd+zcLggp5XzkQA1+/dKljDYxbEOP7hFn68cSvUxyyw0MNUwqYO5qEpFYHapoJQSkIuTEdwj60AYez8FS8VXSsfBwwyY5QM6BPFAPgqkc6+RMigGDn7ppKnAlIzGyiQ8JkKjzOD6/BuTsMTIK7yzhb8t4biZeVcoVh4eMXtFtJUWDB8u4tycm93B4XHLxWck14M3ReIkuUXe9bWUyd+Z9ynl5uvedAKup0dH7VFiHd25AX/F+3Tr7yMsnbT7t7ZbS/dudte2rnTXrmz09bg6Xs721Emdzc2GQDctl/+6leyj3B//2l7+vARuG6EF+VYtxbMrzhguokSmM+ogmt1xnbOtAUUihvsgfeCWmzwVal0uddDbFEsURSo8Awo5B1hUcXhNW1mKymHlWJb8jqnbZRK+fUUJfGYtnJ6fJr2bpk99Z1tBdS7S+BRaKizBXhuwXZ6etpuUXCdrTw5u8hXcLz66eLqIrzjzKH5CqNOiFPnPLMUDRq2dQ8EOWhJLVDPzkKK4oIKLXBVLlepg53d3Qg2ldCDw4Pwk2kcVKi8WgZ5RIU21xnFj3YEnVxNMS/fbQfynH++i1+1Y4wAMPJvOvW8lTF+7Tcq+tXMvu1sOqMw2lzFJhJuw2aNeY5nWV4m7RCL23pyVtU6MoKDK7+Ys+Z9pyqTlMn2s2SeZiL6Zkdc3ycdGbCkpXhmS4vtAnf2oWa2ErpQR7a/yD/ydZBr2nQ8WBXaMilR+WOMI25a5UXSGC5tiaPkSEek7VGL9Qqu22/GTHZ1WEYK5Ioz4BE2aBMg3eR9xhSdzc/fqQncZCmU4pHgJFxehu2RjV1Ow3vdRW4bAF0HnnmdTZsQc05IfCqow+h5aka64puRXggVrok//5UuPoEf755+xJtYE5T3xIx4w8ymG89hn8dvuF9kRhyDp88Xx3++nMM98htmGuc5OswY37UmHW5+JrDsP9KH4D0LXfdsWphPBCqsPwPrj2BGvOfb9jAGlwLX26Fyw6f+hE/lBAbHoI9eeXY/t8gBovDERibgnzL25yjXMJ90F446B1zlr2VOTPz0DxxsVhn8g+ejA9BGXf3JaqF6ROjWYWt5iYT4hc997q/eXN/+VTPwsIOZlGKpdSm0chhMHoLopZ8ZdQGtYmknomD3cmeXqdbXttr5+XU7Pj6nE1ptL738KnEX2ssvv5wlryePH7Xjg/22tbHWtunE3YPm1ScUoQQNmZtrciaPKjpWHMAXZAaNg0MRRKWSdD2txPfyY4VrvoACjmVKSKqoqIk722oaQBSRA49oWn5COMws0w0/w7tvrAyUCuRZgrgUAmmsMiszeEl1HYpBlaDSSJWrWvxMoFe3OKvoEqLK40o6DjfnywDQG1jeVadCJc1WUTA8uOOJZdM5E5VZKbHADZnI26X2mor3Lkmv+UmuwLFOdMeHeMaXPgp4G4FK5OUtHQ6FVHkhQcqkMrNAx+bsZM1U0CCqKwvc7J3UHz7RZnYVa71m5kp/lGdnAlcpi2W1U7PzdwamLkiHPuQ9vk8vlirM0kClOrNuuO0Ad7a3gprLru7VXUER+dxn3wic8xPeof1dFD1rRMVeRdwlau+kPD706pvjpF9HGXVpfS0KPnSAptLEMlygMB0eHLYjBkTWy5rKL2VxKfyNT7+W2UoHSIY5W3h57nVb58nv7Pi4Hew9be9//wcoSsspq9f1HB8dtJ1NcKd82S5AmIdLFmgH7gXNgR3gOfuLRtfmoM0puDx25t0JQMJU8K1DFSkVEGcr3SObGwJI515RaZdT7vIRyeBOyiuvqryg/N67B19etY8ffNweP3oc+nqq2OuZpIczYtanPGxdaYV7sn/YNlE8X9rZzd7Kb37jW+3J0722QZmchVRhsc492Oc+Sk+11+yj/FH5264UXBFYDpJQVmsgA6+TJjP5Pc0a+Lhs68l0VxrkES+T15RSIouqNME3qyso5evAmcuXkVaoW9titutAKyv8mavMwKFmVacmbd56wYx2H4Fs+X3PX4WJX4VVHP3km3Qq8i9PwVnmYZNaOKQp5aXy8pHDVQ624e8xmJYWDj618rSHLAnNgEmlstoIeY0/YEuUWopWyYM2ygvkXu4AZVAk3aVdyc4gWLiHmlhRFDdhiV6ecdT7eMbGI3CEWXJcBAa0+osr3hWvZHb5JbjA8CjY8SawyjY1+g2cx7OjkPeCjX/CDABiZiwrPHU4EnST+PEq3hzheqdeseUva1TYgFNl6Nq9pj/CA9hZM5u38JJvd+s9wtOBd1P+Zc2r4E/hjGfMjFMzG2Y5NCOPZ9J183zYwG/WvCjdi8wsLG2VsdwDl2FeFG+0p2GHCb2Hu3vHR/eIJt7D/Xz6hFXfpBlhs3F+mvkEnBljWOwEkf6Oc2L9o+gTnuZnVtFUH8uWJdp+SiUt9Cd+trQoZwKlGxwDp1l8jMdvyKAxjvQsf9o98rb889rbrO6ibdVBi+xURigjY+m/x2TV8Iti+bnX3/h3SfWSFxl7ebGzdmngAMhIXqgADHATAN0MJIZxrAw7D091K+TX6FRfe+3VtolSqfLS2lLb2txt29t36EBRlFAgnKlRCfrxj36IsnTb7u5so1iuRXGqexfJWyHoExCTWTURkehdyOZdZJJC/EoZzowaCRXKlksCumfP+w8tUPFwpTCuXyAx3TB2SlZoB11RnzOj8vIUZ20iY+mMrfiy4lkdubjnFCYISGc7cStF7FWMcmgEOOk0Dw9ykn4VhcFrbZZDG9FXIVOxnKdjseOfj2J2gcJ8ZvkQQC65LptXclahc3+gCoGKmDMyKFaX0Ii80mEBo0oDltmCAOWJJHOJc27ph26ZiVBhsjC6SacyKTypl08v8rTOJrzTl7ii2ISvZESVaRQNc3VmmzraQHlS6VHZFqdSPlUWgEgaFU88UJz9trbd6O1kNlHl0mVzT3vbQe6h1BwdHLQ1YL76ysu5YujIWS1grUJjl7wvoZenzn13xudgfy/bOFQM8v1kFC1nfc1PazlUYMV9KMniozq3Cj53tjfb3d1t8tnLoMGBkRfIn6Csnl+cYl2a7heBS2fg26Ebfoa9o8ILLn4tx/s/55yxReG1vchP2VYAnjdLK+2EfPdRjE5vqGMHTfg7i+thFfMUNZd+b3DXpxoZPEDPCCzbLfgrSFTQ/K66M4gOYvz6jYJCpTyfw9zYLOWFPBVuJcScJYc+APKQziVpjvb224c//klWHw5RMt9//0dZuXD/4yKKnbzjwb456DRRkkifvY3QIsIKfDLAg0YRYi75GA9r3rYr5YFM5WqIM5sqRQoy224sYYkDAczHjyo4E7ePQrm3f9QODo7S8TiDucHA9/XPfCYXtz998iTxZFdpU0K0WoTG9xC1m7T18e7TYJzO4NoBjHBt0hrNNoZN5HjUI3n52uElnfWkm/jCUwnPfkpkgdcxuR3BQWUuQsc6XBydS+Vrs1X24OhWmZ5ZY/kSHpb3MksJDVXAM4lA+vBmN+Kmla7CVU5UJs/adOZajXnxiDUtf9bv+NOMsLLmOEmBLYAjTkzKUKET88zL1FT5C5mBu7JIW+CtA8OlScWZTaMZuA0f41XHbpqir3Kx0k7z9H1icFqKwO3eI178unmRewJHPpjxG26fk2T4P4+HZrgDq7tH2D/IzMKYNc+Ub8YM2MMOM9wD9/H+Ird2KM8jfvqlhBlvCm/EH6aKaITu0U3i5W8EFf4jmvkU7xU828uAHXgzZuD0IjP8ny/nMHnHpv/kj2r1Ne78Y9MD8+/Ar9JbqIoTuSu/hT7CV6l0MDnTzmNMG+WmyjaDc+GVkPiXXx68D5mnTc56Jk1eysOfyIconYFRsLJ1zcE98tsVpoW/9O6f/ytra6v/yh2Eq1ajwLZAIhzlwD/eizjGIEMLy7sFtSNWUfTaD9/ds7i5sUVHhsK5vIZit0mcVTKt6z8Mdybl4YOP6MyftJfvkjcdkIpFrjcSYS308aoeFWmXkZOrjGYnGYZzLqmKK35Z/kznUh2M+GaZGKsQtVwup2aPAuSxOKZ2X6XpqgKERjGVnzPl9b9Gvfr3MEOSDw4SCDUCMRGsbDtPcUV9Al8PrIQJZBLiSKsIcypJv+qQUIBRBjxYpHWWbR0aug9wRcF260EGRwZ1Mld7Q9lksFO/s0yH6YXca3Y6+C1AC7vuJcpDvx6l3VkmmTLLjdRvRtFyesouw0RFtMDBDWSr7JaLtNaJPJFyG40Kcn9U5HYlo1yUTUWMMNncOyBXobsKryfwnWVVmdxCsXFmb9dlZuqfhOmEVF6dyZU+KpsOOGrm8MKKTmcK8nSw3q/o9o2F0MuZSa/VkQ4qUi5lb2HPCDs7OQYXFBzrXku41wWJx/bGRk4ga7zCKPxgXMJNU3s9Vf55x6pAOJupMiZe7pVcQ8l3GVwF1ZPp6cDbVQ60XXi6Xr4krsrVemZWvSaplE9Kliu35O0zCOiZ83ny8Kog+cZL5i9R5trKejuhSp4cn+a6Ju8KXTQOuKlQy+dRfMnrWrjwizhFCZSWlicV5+z4Wruzy4Bva5u3uczCPnn0JHlmhAx+3sygYhmlUj6hbrVwtltR4c+z9vTxXjt4epD07nPc2z/IASQHLUvU78LqcvaLqiBGaNoOwm9WYe2DjsID3lEsKYeDOmfG63AQdU3epUA6EFSOOBsLf8iXpDWMIuCm1sI/C22pDygfPnzYPn74uO0f0j6gmQdSnOm8c/due/vtd1Le7733XvhnVimcGODlESewpSFw4+d7wopXMqNL2QYM4400tp1hpHflIJfVU5roZ9wok5RZvnYw6Axxtg/wdIZyKJUqlGVTfNLalpWNvU2bL//ioMy4uIFH4IvwSn9mEJ4S0Pz4jXtSZtt1Sh5YgsvKREKfNT1WrGVIntYNz4Jev5qJTzzqbfglHwU6iHeflC2U1uE73t05MbM0H0YczEMo8oadStWYvDyFMJtGM6kzLfEH3MAolILAcM6a4JG/RCk4vuepKff0vczz7yaOH3aCTzdxj8wN84nfJ+JgQsMZf81svJ9mjKMdvKAZ7ufTv+j9jxJn9qmp+qqySu9RLyUvpvEML8sLKFktkU96xPrgvYJjZt3GMe4kP7KJrDdtNyOPWTPen/cfcDTiPNIOv7xbFp7V/8c7xjx9Td7+Y7PChJ8h8TaODv14Dlz1idwwjKySBrlgnc/mPWvKf1jD8+BZ73JT2YJXBldvIqq22QqCGXgJs1Z67PfpZ37+nS/8W6+//vpn33777SiWjx8/zulPZ0mc7bPjE2gyD5DAS4a6BeZS00svv9zylRAK6czg4eFhO6Nz+fznv0jMxfbjn3yAgH/c3vnCO9n/9cEHP24ffvgTOq7l9qlXXmrudVPBsANUM7HDkVnE3wMEzsa4pJzKsVbMXEt4hCECLMoMTwtpYSOQKYeC8/jkKB24S6kABzaFR0GwjGZZGnulVWqNjq/IaLhlLbjawTyj8vILwr5GAZNmdr/OXHaGEneVXDsLEySLnj7wTIWne79Cd8Kc6duic1exdFbSU73O6DgyUEn2CpkTFEqVHk84Oyu4haK1aseEYuYSrTNqHj4xDADJX0XBkcWVymWhgJEdLW8pg0HSQHBKZwUMo4qbbJc4YSTjS8Si2VDAl1SseXfmdAOlawsFY8ctDyiRuygzd7d22p1NBhRea+OsGXjZ0TkD6sln8ZR0VpnK4wXlpNChQxiDfO0s7WgdQOzvPZXM5O3y8XK7s7Ob/WfOtjmT66yj/m4HWFhEyYUPnQl2yf01+FfeUMlwttJLya0r8zVe9qtSFuOEfoTZsL3iyZngW+/7OztOHRjGOKhdgIf72K7pzOVRyaN1Xkily60hzjRaSO9h9M7Gi0sULalJfc8tuvy9AJz55kcfr1GUFqCZd4F6J6jbD5ZQmjOgYtBWipeDBU+Cu4WlntJPxSPXUeGjUq5S+cpLr0SxVIFRUfMU9jE03tneCR3g8ihK7uOLoml9gLcnw93LOke7PEaZ/PA+A8SD4/YLv/CVLNk/ePS4XUIvcVM5Xl6HhtS7fKGikeVgyuy7M/POho9rrKIgYvItdK1tnj8JN9nXhrHdpe35DFdqjFkz5i4Xe7r9ydOn7cHDR9TnhZRIO3SAq4xbdUCxs9OOkFU/eP/95O0S8/Mdg9B1W4fJZSZs8m7OPJUbyiH9hpJqvHoGXdzlr+BJSsuGf2QODuGE3pRdGTbuo1Sp9H5Q28mYqTT9GCwEZtqqsMtNcPEcOHm5+ZmDLhVKeCF71y3TSItN55D6KFlY/ilk6Jwy2yh7/FlLSJm8lqwomdxDiBM6DDjx65Yf/WJxW48DYHCIo3vxo8+kzN2MejPUR8nzShOFUEEPXOGHKN2YZsAZOPg+yweWZ4THGB3/gj0tzyR+BWOqNMO/zKx7akZ+0zyIw/8sbM3Ir3wL12FfaLr/bJzZ5/M2puc5wWXGTOLMmBf5DfPTwob/eE7KhZUWs/R/3kz9Z8KJP0sTfuA9pEGiES9hZZK+u2N8T3ucmglcjDjNvs+agbNmFudZ/yiKWE3K1mH5G8WQoOFfM5DiUu06Vrc+vW2bLoMr3k1fsfkTrgLfcOP5Xm/g4nPoM4WXwWX5KS9iQLeezGZS3mbWI2PSprEjjwrq+c3Ntf8/GLUbpWpepUU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png;base64,%20iVBORw0KGgoAAAANSUhEUgAAAmwAAAI3CAYAAAAm3AcRAAAAAXNSR0IArs4c6QAAAARnQU1BAACxjwv8YQUAAAAJcEhZcwAADsMAAA7DAcdvqGQAAP+lSURBVHhe1P1Z7Hdbmh/07Xeex/OeqapOVVcP2I2nbk9tGxvoTttgwiQkhBByLCNEYhAhKCKBRIhDFIWgkAgpBGRoYXVsWVjKBc5FIiQucC4iLhBxCKMwTXd1VZ3pPe88j/l+vs9ev///VOLL7q5a/3e9e//2XutZz7yeNey9T/yZf/Lvefvq1avt8ZMn2/Pnz7dXr19t29s326mTb7dzZ89s169c3q5cvridPn1qe/P27fb06bPtWfLJ06e3s2fPbdKb129S5+128sSJ/s6P7fXr19uLF8+314HtXq/m8Dpln+f6y5cvc+XkduLkye3kqRxT9+XLV8HhZeq92l69BO/kdubUmeByquVOnTq1nQoejifze2C+bftoePNm6oDltxxU+lv2Qxm4nTx5IjSdHpjJW26/eRM6cnRde/B17WXgoOMtYGm2sJTXdu6jzrXTZ05v586dC1/ObqfPni4ub+GW9tD78uXrwEnO77fBQ1o4BEAZBJ77Kxd+y4aG/PkNHnzIyrUzZ840axu8XApuyg0P5NdvUif5ba6fCO0n8bB8DG/xJy3A40z4e/78+e3ypYuF+SZ1Xrx8sT15/Dj4vyj8c6HvXGR/+vTZ8h8++Aq3yWlnSzsn3ratU5EvfmuH2E7lv9PkmbZPJ2uHPFGJ5ufPX0QHXpQG/MbH3k9b9IccXMPvs6GZrF69Cn9fvBwdDq+VxVO6derU6bQT/py9sF26eG27ce297aOvf3v75kff3q5dvbGdPXOu+D9/Fr0MjNfRw9eRFTrQeu36je3q1avb5StXKtvX4evL5DdyeTqylJyTlzLPnz3bnsSuXoSel5H706fPt8ePn2zPtBMc8eP8+XPbhQvB65J8PvidC77b9vTZw+3uvdvbJ598N/l72/1797enT9jT29jA+e3GzXe3D7/20Xbt2o3WJ+P79++lzNPq2blzF7b33vtge/e997Z33r25Xbl6ubZD/i/Lq+AUHNQjs5HNbmO1x7GjXeFrR/RHHTI6Xt7Rb5l+LHnyB9ojRzIb+Q2MZ8/Dm+gUOeOXe2RAeemF9Dp4keeDBw+2B/fvl75nz54W/pXI4vr169vNmzdLPzy0gZ6nT59uDx4+7JHtwuXixQvV69ob3KrxSXDMYUR4oj7t4sWLyZeald+5kGNozvFUeBNkI4voKRk/erQ9efBwe3j3/vb4/oPtyb0H28v4sQvxnVdv3dwuvxMZXb8WO3qZso9jY2e2q1eubjdu3Nxuvntru5D2gmRt+tmjJ9vr+D92wTZL0853fLx4+dJ2KXlk+Ta++Glhngj9Z8OH09H1k/gcvr6Irr2Orr0NvNexXbzbTrxJ/cuxixPbnft3ti/v3N4e3ru7PXv8aDsTHpxnK6HzdPiCz6eSn6f9Ry+fb09ePKuNvIl9nOZaX0WXgteL3H8RuG8D80zskfzQ8OLZi+1p7j8Nn16GX89C38Pw6f69e9vDh49jG5EPfxFaTqavOXOO3zwTezxTvp90PbooscPrV69t7996d/uxb3y0fePDr223rl3fLkemfCxb0y89Di/Avx+aTpw4FT5f386kTBizPU6/89ndO9uz1y+3S1evbBejQ+cvXCzvHob+p9FJ/uR8+Rg7oNOV+Ynt4qVLsf/LKXsi/deL7fbt29uv/9p3qpfs59y56CQfEd7yw5dSnm7yG2fip+r/EBLZ1DaSXaGvd+/e277/ySfbd7/73e27gfkw+q7s+XPn0/9eKx33086TyDpG1RzPOPYRXCS28MH772/f+Ci8+cY3tnfSNn1nM7/2a7+2fec739l+PfDx9sd//Me3j7750fbhhx9ul65cKg4vw5MoWGHxl874iUfR7e9+77vb9773vejPs+ruBx98sP34t38ifvTadjZyqqxCz9Pcv3PnTtv6T//ffy103d3eD07f/Oib2ze/9a34o/dajg8oge0Txr+MDfID0Qdan3P9K365NzYYvaTnjTsih/jVh7HzTz/9dLv9xRe1BbDrg6Iv5OL3i/gQfoBM4HDjxo3yi52fDj8k5do/po4W4SEtv1YeRZfXkd9ylPgebQbWo9OvX3/08z//8/d64zcgnXwTRBGGMdKJxaQextm2E97vU7x29CFCqkJHCHXc7RwnACoRjhSTQAozzEgu81snna5yu9DlwmmdJcCyr21J0+qxe2D2/jBWlvzfs72CsvvJ4bCuqYOeZi7ZZSyJAqO9QmxbyXvn0jKrvtz6Y4Twad04kvKWIeTfwkkZ6fC77U4Cu/ze8wFHOeWaeyW/387ZAbeWTZCkTI1hL5mDc46UExZsneeYYtAX9uycMZ+KDJQFCjxwBOtn40zPJY/zOVm9ECRR3FHeF1X6yjf1ldHhLJ4MBUk73EOAd8B77h1Ppen1cdqGxweYWIvHCYZarnyeckGieKzAw9UDT5M1Rt70kx6Ono5+08Gz6TjKmzhvDhjfhi9pJ38DUW5TX00JVKXVJmfxLE5DAPH06ZM9P60DFJC0My5OSQF2HF5b2+mXh8ThH34PTcfK5G/oCJ92exx7GiksnFcaHn2VgIA5gpesDc5s4aj8grnS4DG5eO0OsPLdaVhpcFF3x6htHLW1MudIx8CSyICeynSRv/hB3A9pb3eltgnv/bg3fcCrx/18UJsyU+/o9/yYAx6Mr4tN4LOy7uVPZy/Xp5DF0sNF4+4b2u5UmprK7bJrXm3EBusf83vS0NGBbK7P4Mu13Ml/ytW3BrfqQOCuACQGkLZHnmxh2aAAwOBLgPgqZV7DdaRXe4cql0P7XW+Gd1Aqrgf/PQNQ2tIyYIO1w6sO597blJF34nssfkm7JPaC+TeKH4BpPccT+Gdw/yg2df/h9jhB8vMEqCGqHXtlnGTgtPTnOOSR634l8Kor+Y0OfKZrBmczOKVrM7Ct3dHLBK3Vzxz5vhcZ6K0OvTIF9zjslY61CyHny+fwz8O/GbxKZAuXM2fie4MHnGTX4Fk7TLmlJ4PjBNIriOVnDNDI2v3VltT+LH/l/I4bWasv+L2X4PdeAkqDJoNBtl3k0HU87/JZ9DQQS6LnBsFPM3AFAyyDT8GnyYvyaocx9tBqSagqgw54ycrhsT7neQJswZh0ZrcB9/lbtC+/WntKlsanzCC1eB81eIwHI5eVe28/Ss7BK++PlYvN/dJvZLAmnfqbf/c3P0YA5jV4S9bpUplTOuuMKBwrBEQX7/xO1J8rRXqCrslmaDDvdIWWomEI5hC0GZ8aTzo0MyxjFMkCgSjhiRiLpPyrl6Ld/hyGwGF3Yn7DceDOUWPtzNvuCLbCWPLwO+U4DYChtvCH81L25vxNwGUm6xhfVv297oJdHuz0c6zBIjjt7e11qtDSwilHbXGoZ/a23VrOwPFNRrAc1HQy6A5/3sItylbYYAE2tNcQdx7hA/pXR4heAdmFC+cz0rjYkaB85dLljjQasEUGY8z4Mpksx3HNDJ6AjSzoDEfwJMGHkTKHxeGXJvLPSKz8CG9yqe27J5W3KTt8GBnAXym8ehWeVyfx3agH/pVtaOTUygd1h741a8k50Af3tKXjQA9+rLZOnTALeiEjrBvbrXdulQeCVzzWJrnSSzy5du3qdu36tc7mnA/fBg554r9OAF4AS87n2H/BjcMw6nzE8cVRGXEaTRstG7lyOPQYjg2e08b5jNRDZuo+D18fbQ8ePoijM7sW5xS9eJPANIYSmSh/MTJNZxJ80S0QNEuNj+cCzwwO/Mlbp0MI7TR3nq68Ep6NjHY5JVd/U35kcRSMl6+V7ejZun8cbgdThT+6PslR+Qn4yVpg5zf9WXX5CjNCZig7q5MyfMXljJKvRh5Gy4Jpslp4gKsuh222BP/95sgFeEu/GzwVl6SgN2Y0OHbWNgMaPslRXddldt0ALJUda2s50gmzsi/YQeT0NrZwOqDJ4ELwvEjHIgM2/eTx09oum3ffDIdZnQKFS+6BaWVh/IkgaAazq+OejjrlU07A06AteI9Mxl8LzszS1Q+XwPFhGmGTr9+82h49frQ9fvx4e57OU4dOhvS6+pE//vhEcHgZ+p6ZTSQntkuukRdcyS6Nbif58NBRnp08XVt6LmhwjCzNpL2IrJ8+f7E9iTyf41fag9EEqENrj+iIjleu+eMv2PyF0H4lOn/z8rXt6rmL28nw+fm9h9u9Tz/bvvz+p9urwD4bv/MmtD7L+dJH/srs3evg/eDJ4+DyurOa56I/ZvHexoafGxiceLOdz/VLV+ITc+8S+SV3gBDdUdask1lys3h3bn/ZGR52V9+RdsiGn6w9J5MZ3KtD6FyZP8s1aYKrGdDxFWaO+DT++kb81KXghI76iYsZQMZPjN6faDBEn64E55s33+mRT0iFzmKb8frs00/re8xAwcusl1mmw8x0ykozGDhRWzT7/cknn2z/3X/3K9uv/MqvdIaNjlwM/69fu7bdvHG9dE4aOugP20PD5599tj159KR8I1f8EQB+8cXnxQl+587xqXtwn9/VP9B2ftFVR3i1fwu9EWFnFZ+Qwf0H1WH046mVlfZJ8Rn0mj8Zm1h94wSp5WP4wB9UxwJbw1rU7LL3tp2yjni08kquT31+48yry2fO/EO/9Eu/9GC//RuSTr5MhPo6ShiUGkQ1QwTiEAzRGIn4GnsImAArDoUjEXDUkSRzKslnOb38PpfseDqGP6O7YchaBjt7Vt2j+h05JFP6CTx2p6h+jKUdZhJDnOU+yzNGNKLoEJP7mFdBN2sPg48x+xjDpZYrvXLaUivwG6xZShCI6CgTPDVoaxYUgD91lkFOMDWKp84EXnGAqduALXkd23YO0+5k+Aado3JJpUE7h3x0reWT0IUnHbUnL6WCEv6RCQXVyZmiv5bseOVyOr44gwvnL3T63cwbh6eDmETeJytPS0qW7XR8HMWr17OsZeaIE+t08uJlDSS8zLF5x3bwDtQdV46hTnXYWbzRvXLpwXf8y7khO2jtcPE6115llP2SgyOr8HrNtIHZIX7SUevSBCz0Bg2WNaeTEgxZ53ldx0AvBWmCKIHCqehi6+Z+AUd4XfLN5ZXdb/6B6+DbHsCxP378ME7+fkaud5sFb4/jdNYIODVS5xi2eII3PV+/8eZ1Hb3MGdI5Tk97q3PX4eO/8r2P12XMpCUrufp7SFrb20qd6nN4Q16uScUxeeEjg69sO6DoBd1AtyDSdXA1sxzyalPQRocWHauNBbcdbuRBTxtgRyZolKr3dO84XSvvbdS25F5fx0lta8/T7l5n6S7e7DmAAB3u5JQvrN/aO+jOgvCP9YFntvPxZRfcE/zxafF7BaF+U2g79gtsMOv/Iruet43AC4zDgCnllG15sq4/nmAUND7qTWTwJjx1zvee4XPBy/3XuWcp13F0LrS7Hh6uAMsy6IstgVZCqpcJZF5Fp82mvQ0BbwLvVc7lENVABu0TECfoIt+0Z6lRwHfolNtGsmPqgvMWX3NcA7LW3T3GcV/AJ54MgJP8wdPo1f2H26PPvtzuffeT7e6vf7I9+OTz7XmunQg9/DEfJbBEpz6O1A6DanilTXTTnW7pWPoDnV3fVuBlQOc3XpnReZzB1qMEagYUL+IDBVsChc5mJdP/0cvJ+k65v3c9iyX1nL7rJ2yb6NYJskkWtLEbeOIt3Rcsyc7PnQ9O/FJ4Bi4YBoCWnO98+WUDpk+///3t0wRdlm/hy2ccfEPokUb/nbClt525epBA6PPPv+gS7Xe+893t9he3E9Q/D19PNZAViI6uUYiB0cmD/KbjKy4gT+DRJWD8fvD51V/9zmaJ9naCXT6iPj74LxjK11brI0YfqhO5ZrCgjmD5iy++CIwvOgMIZ23N4Ga3m5wLFmd7Q3gWvF3DX7ISHAvs5KcJ4p89syXMoFhM8YN92dKXo+Q6eLXVafMv/qE/9Ie+u9/+DUunfuqnP/hYYHZG4EWZgxcDjx0GGbNgRpzHEXM+Iz1OqcGWeztTOccaDHGSIQlUmPzdMKCBXerVqHNtjTwitwrlNaPMD0JnMEaiyyFRdY59Oqo4nPwxTmvrnBvHjeGjCGMch1w8BsfBM5Fx6nBkMIZnAwlGnDZeCAYSsFlyG6Uao6ZADKWKGVoolrba3g6jx73N1s2xswiBy0kEWGnHT8FN1QGrCuNoJmMU1t2ah2oHWpQrRblRPu45d3pdObzhcOx7WcGaUX/5n3pdAgkvOQd4p3jxWbOm03GM0kLA9D/FFqwJMuCoMyEnhkwnXJMW3yVtoaPY5Vp+7nwM/yM7Tt3s0SwxzLQ1GumQWoe/1Bm4oyOdXdsD4o76yT7XK4OUwdk6kbTRmZOzAtPzcTyX6vhGdvZKMeKMlNNZrUAMLyK96sPMOkT+g1B0thxu7vX9fPJcJZ8JDidzLMtRCNK0KbE7s2CC5/Pn6bk9efYcPU7n8LCjxTXqfvsWD9jPuY5QaxfRwbWMgfdmD8jbHqzVwRef/K20ZHMkH3Ang4Ev6GytlBn9d97ah+NKq271PHja9yhYo1/q5VblnUN/L340sIsDdSQvMGZ2C12cog6gDrFZi4uPdGS17R4/ArY2j4LE0Tt8aBmy69Xgu9BPHfSgGT/5mw5gYjfse/R26jW3LB+CT4FP30P3q9Bg79jbl4Kkk9vla1e26zdvbBevXt5Op4MtzZEjeet4LxkwXb2ynU6bRQWfcqhvivJN4DG+Bu5spLKhmCkjeCrfc30GSAHBb+mE0kE/vpvO7MnT7VSAt3tN+w30a7/2OgbfDFomGI+O0lW6DmZ4f+JMbP5MdDHN4XSHKnhV+xrenjITGPz5k+65i91V5rkH15Pxb/BD2avcM/NlD6fZ4lWuso18GvBWTrvO0rnwVdJnXDl/cbsc2z2baO/t42fbky++3B59/uX26vGT+vJLZl6vXy3+T6J79O9F2gL/ypWr3R8nGBV4CiTfRJANmth/9BU+5ffu/87yzfid9ul/g5kH97tfyiyR4KhBBz8TWWmHL6M3zZG5wR4fLNWOUnYl/YEA8MsEWGawvve973c/luDGTCw9MJss8ND+rhwT7EVO+j8+i/0Y8LCJh2bkMwi8c+fLBlqff/5ZgpvbLcOXX7t2fXv//fd6pOOdCAnucDNzZdlSYNU9bwnWwCGP9959d/vWt765fftbP7a99977Hezzpw2SInc0khWb7ExaAj4zepfig9gyPpmNvB1arS6o/847t+rD6DULg8Pio9ig+lP+m/Wzt/lZB7iffvJp6XIuaK6eRE0c2evVa1e3d4PvrWQzid2rluuSNkaj0pftfuRJAjYZLD6UPuD9innggP9ok+FSXBd+KZs+9k/9O//2v/35Dvo3LJ36qb/p1seQ654mjjLC4VAEa5PHUXaWK8cGawxUgLQLG0PLhXJtOtnpQMdB1Ljzu0wIfDDAyoVUSu0QzQE1WGPwOuEcKVM7peBl2Yej6pJhnAzGUtpUK9MYGFzaQZotYRg7Poc8rU35vRNvkJpzOGtzdfh1YAI1uKuXhvrnGDxGsSZgQ3tHUIf6OgBttuok13a4Nb7cB6uOFg8RIuX6cWWow8g9vBuLBXcHvMM4nqU5j3BTlyO9cDGjM6MM0+mRM1jjgDLayIjQCFFHwgEEUYBbXw5rht7Kapb5PDRiJAIGuaxRaJcN0ib0ahi5D1M116jXX/HOX4PCOPzl7MluBWsNTsqnVJb2I20b2HFa4feBn+XvXPNbXnwkI06DLnUJ8fS5BGuWCc9XH6E0o9xZeoOvBsEDv4YaRw9e702BPY28BsE97/cb4BdXeM4gg4NojgPVFoeu87b8euXKpe38hQQJ0Qkb2p+nUxXYcYAcnm0CSI3WhGdG/xfqNMlAm5y2I36imR6UV8Urt8IL/CDX42npztI5mV4ufZKQKM+10Yfj9ZZjk/C+fNt5puwKOpR3zT06twI2PHYP7jNIw4cFc3gsg63jlJ2v9tFLr1E6PsTAaPhPdcm5NPkbdoyf2s8d2OHp6IeArR1udKZ+KnC1swqqVy6UB26DGZosT0VG7qGjAUSCtrXpXUBgFpfMBNQ2/1/oAwRnisfgEHoA3f0FHaGHtcGdfxro3q894y8a869B49MHj7Yn9+5vD7+8u71MwHbuRHwc+ILYdlLp5PfBSVqobjp/Fb/Jj3l4IA6yOL/N8U2AvwlvuucsiBavDJLMcp85ZfYwNoy/wWDZH107kWuCNci9zmDMw2SCtafJz82Ihx8Suujw2OZ0kujUlkR3zFBeOhc/lvbOGKCFrmeh8XloPRn+0JeL1y5v565e2l5GQE/SufNrL2NrlpevW8KL/3sjEPVAWGgr04KzdupHjgVTXQVKGfrCjt1nv2bX7t67W5v0W/36FxMYpydwpTsGHWZ1+J0ZSGRAVZ3nO+l95BAaHiTo++zTz7Zf//Vf3z777NPtzt07fYjEQyv42sCK/kiDLmvoUX/Z2aJkx24fiHzhpR225WFCAz4ygZfN9pZEr3pgIDiyHb5WfQHQF7e/CC7f3b7/vU/6G2/eeeedBGvf6sMDHlSwRaR2ETQq7/o5dh8+BtYhYEsA1O0YwZ9NrqCN7V5PIHXr1q3Olgv6yFvwvPS8dp9ry+7Ys31wViUs1ZphW0vRmLF8j9gEjWBfC42FH1ku36G8rP8Cz5Kq5d+nz2wnmQfdtEmmZCmXR7v84T5yj47seCf9e3/bH/kj/8de/A1Op37yJ29+rIO4nA79Midy8Xw6d8tAlHoUzaiLgnQ2RMcXh4MIDGinuQc2ynaWIwwRvTYQyLGOLMJkeGOQY5QFSigTFZQpGNn9UFFuDrTLURgTQXIUw/DVXqsN0ygMoVR58iP/9v/m957AQYeZIDMsXe9PfXQQBFrSUvIoS3EOvhO4TtCRCgU5jnIpgyBTJ6VTjdDBUD8IgoFffi/FcZS103/K7J2kFpRvvVw7dZJiHN3LSY/qNNhULtd6a4cJVyMoS5mz1+d0233afUGPa8QypzFP/j6tvOYJ3gQHCRjQpHfCYw0uXZhlwQmGTMvPbMjg2BErHihTXIaW1WkPDfATdMTBpa6sDN6b7SPjPkgQnSHCEemcDx7DuwnQ9mPKVB9TuLMAOUY66Qhm5G7ZqiNCTx0nn0/AJncZOMEPnOhA2ygso8UxUs51dHJkK6FjcHHeK616SMV34Rg4oQlv1yhOW/gmULuRzuTmzRt9cvBCOh6ye/3G0sizONzHHZFyymZ8X+msQpeA7cKFBHiWR0Kb1ieQmaXITvdnlM4R4xUnSAdmNnP0sTqW6zK7lI9fk8d5lsC9zlFZ8OY4AeJX6hUO/is/ddg9ZrXzSvAAt1k2nSfdOHa6atmFfUp0YoI6s0HTwQ/Px0mvoyzBNFwvz5eOKDM4EdgAOOhQayWxr+BbJ73P8AkizBBVwLKGC33/n204upB2ZEHmhdidWWz7jTz9aCbnVXGxp+b0PgOaYM0MaGgW1LSzgsbejqc6zQ49j32+zHHZjIWABmtocWz79JbvfZ0AJR14goAnd+9tj7+4s71+lIDtTXiUQPKVwRl717EnoIml9G+Wo2cATLu0IWB7ezrUOeJt2m5nmtsn0tyJV6H17ckEg8kJ1WLBW4bUDZ6a+PTUexsU0UbeAvQVsB2WnnIfXfWx9Cjn1R3yIFcyif4IXs5Hh7SXEKhPtJ6ITZ0MT8nKHsEzly9sYf72PL7naXSGP3v1+FnqnWnQcSUd+IXrV7eLyZ6o5XeqF+Ej2vCe3nSLUM7hUX8SvpAzdje4De76Jr7DYMsyve0mDfJjv2tVyCDZb3ZA1x4/edS9rGbnzHpZdrR0+b3vf7J9kmwzPvvlG+Ck/o39KWjy77+0iyf8Gbvimwy61wCa7l27eq2BnoDFoEPb+MtXW2XxlOf13Mc3dfgXM19m1sz0CYgEkra/vPvuewnWfmz7sWQzc/aQoh1v7V+e2X8DXXyafs3+MsEnHyRg84TtLOOeL21o4PPMfp0Xa6QdzBXUoXNsOcTuyQAJz/VblkC/+PzzHtFOXvrA2kYSGzerRyZoXv36CrQc4StQM5toeRUN7tFccBrjkGWy33TB/fqrZPXRgH/uvX779s/+hT//53+1CPwGp1M/8ePXPz4ToySIFax1WcZIhIJG+SktQ4JgOziIpjJn2hmvvYMlsHa66dw80l1FCnH2cwkkapAxnuncJ2DT+WhIN1ijDmO6JyqCILhGuFFQguAkV6dJMSARLNHRe72WY5X7eMpPVzC3AklHY0ZorWsTKhrakQa2wEK5HnNfp68co5a0I9d4AlOzY9jBK1mqwec+OOgYJZy6QfFwXI6h7SWvMrl8DMZ0TKu81Do73Dqc3ldvAiN8W2v36MUfnT4lZaAN1hqkpWOI4guwjTA47jrvyF0dfB9nFvAsR+cAhWRtz2yp2Y2RJxyLP1yP4dkZtj3jmzqC5c7U5lyqLpkFyLHOvMGYJvG7RQqzye/cW7OZjhOozW334d1Z1PDiTEe/0esEv84vXrgcnY/zvpiOM85EECcFw9ICR7ycUeORM8KI8lygnPORx8KKjk5SVHlHsxZoot/dJJyL9ImTX8GahyDq9ONUA34CthcJ2OJYHkZenQmNnBqwpaM8EzvU4bfzj1OEE/kJgJQnX+fa4njoQZesY7vksXAfWr6aj+ts5YWuks5+5j78j+dVp3q884bu9HcHO/I4YjzlOOlf/QOby/3imLwcJbmzS+U4SjIYHNgwvZuOUNL2okc9+lNfkUwoxVsQIakz1fZj5Odf6s4AZJ4K7kCC7eV6gE+9Jj5GFfIdm589lscHMfMggScuX5B9Onpwzgrm0skL5s5GHl6bseAXfzwKzAnWLG0+7nlnfAK3y4uBCzYkgkHaNbiBQ3yveqnz/P6j7fmd+9v25HkCthR/Mffs5/IEXX12jDS14m93298DtrfY1Fm2nKQ9bTZw95cI66Rx3IvILPZ5NrDP5lqG8A3Y0MDuXqN9D1RfBTcDns4qpW0DRPLXHiLANst4XI/qa5PJzeydGbZzsdFzOT+X87Mp4/Ulti+Q0+n0WScuJgA5e2peMxJbQ+/rp8+385GFwOdSBkdnr17ezqSPE4R2VWTvw3ZFmAFj8tIlsihv0xZuNegM/n4b6NFXwYHj9FOjL+yGvLoKlev6B0GCGaI+fHTnboK3u9v9+GPnljFX4DNtn0qgk4DNwwHxT20/KBpU6I8EhXwnXARGxTl/tryYQbMkKEgV2LEDugI3uL6X+45IZluWZD2YIGD7PMGQ/W5wsKT4zW9+c/voGx8VpuCUvgvUzL6hQ/AJhrbV4VsMSi3twsu2DG1dTRDpuOz1QmgrDZEdnyQVTzrGBgKrReXImIz4AH7NsrTzkBT9mL2GYBxgRxb6PomeHc94DF99oJk1ExVsgY8C40J0w0rU7F3e/VDgig3UBcM5uWo36T/67/3RP/ovtLHfhHTqJ3/82seMwntkOmJOFqyVGxlOEQLkyoQITCdL8GY2BDrN6UTqIEN4g7XniEs0GoF1makKM8sd7TTD5Nm/FueaZjqbkRHg0exavIDmg1cNOMcxBmpRUEkjnKUovZa8gpfmXJrRk7rTadhAb2mMsgjalCIAQmOYpTf4TZ4A0/4J9SU6UcVIrqPlWEQnSWBNW9Pe4JD7vT1ldH8LR+UasDSgEJjuy4LBZToaHcOUU6+NSzmUNtcD5yhNWSOWLhHoFHIukOEoKan3U3Xq3JJBlG+W2cJvjrh4B26cNV73mFF2+V6c20RoLFX7NThMxl+Bffco4lvOGxz4a1mwXOOgZ8blKCCgQ5OXTsHLb2S37t4edjeIW9nv5vxXFPOn3bRvhqSyaxCmM7BkcSEjzJvbu7feT6B0c7ty+WoHIp4g5YQZ+3I0Ole6MDOZI9OlH8OvtFMR6L5zcsAll4rO0IYWTttvjsFstmDtnVvvbDeuX+/TXd7JZjZBxVev41wSsHHyjx7NXhkBn6Ul7Vi6g1vfRxY49FkbyvWp0hzt17ty9UqXBwSFOgAzV2hooBEkV17JveNHif509iXouy6PXSb7vfMA38Gq3Fp+7Lj38h9eSXSb4zPTw/aqs5zlsWAtgNqhskuBJ12tfUb3Wlawg1dBfQXXY3sCwuGDQYiODE4NLIsvXYXpyKi5vwY/5fip03vQhkb3mrSVPw+gjN3R1dirgWY6chvQ2yY/mEwGT2J3sz/qVWF5x9cZsy78bOFHj3Y+1n5yHVLPzY4+SsD24FEDD4G85R2vzgghM3MFoZT1FOgKGr1zzWzaiQzETiZYO53fpxOsvY1Ptr8Nvg1k1Y1P9WQkXtmTCufeIabc6wMDwWd8WWw2XshM2uno4PYscnv+ejuVtryT7XzuC6bYdQjpQwtPEgh6EpQ/W4OVJ3uA4QlSeJgt7OtAyIcPZKvh8eiRDhy5gR19vxi+mYG+EPnzLWiunqWfehOZvD6TIEwObdU9fHj+ajsfm76cQMZS6LMMRB+F1ruxkXv373WDvffodbAeGZU3sY3atW6QnPPvVWTo6ccJbj7ruetw7nvbgr8ZeXpqVlxQU34Gv8IITnyuFY3O0iSve+gcP0efSEbgn4DtvK0S1xo4DKxcj0zo5ez9OllezjsyX9bXelL0a1//egOsW/EtdEqAMsHQ1kHhu7febTDZPWVf3O474D777LM+nOCJfzbIZ3zrm99qwMZPoY/N8i2WI7//ve8f3s9mEoBdVU6RDTl72OFR8GLTfNTNGze7tyyaU9mQL5wlsGuHyfjOHvBFWXxbR9dqd7nAj/GZk+O/ww88JAP+weygdqZvz2CFbML/NVlB5/FbQIsn/KR8rb74SvHWjy35HH8oCgr1J/B+9fqf+uU//+f/q6L4m5AmYKuj0omK3mOWHGF6RcgSuCBNsHYxkT5F6myGjkPQhhkhAjGv4hwIq0FbhNsp6RCK4eCYEvXot8e+WYPrDdZSfxl0lxQ5IQEDo2mwppMMXq5xJDnuUqyiwHPyGJjbHGuvUYBkNOp0KRRn3/c4xcEQ2lFQyU99dfYA3q5NRzCdSDs4beRacdEm+CkLT7M4DVS0HxyVb538o3DTYQxvGR/lc64sPnL6dWZpb2gcOMcT2CsN6JTJtUb+nNoaIQQPI1uGzcmYrrY0Ry4UXEJfA0c070tYp+L4dIjOKwc4lNTBRZvS/Br60Y6nRsSeNiYbiWMd2kcW5VHp3WnI/RoxZ4XHhwHAHCV10aK+RPd2wkv7oFMEd1zpSdpITu39Ojpndu3mjVsZhb7fpQO/OV5A8MEyo+VGQdsayQou2z76/K5uDD7omPZ3lPZcfFyTeyEyDz91vH0A5Lqlixl5TjsDk07ap1kH8/hhnYygpS9eDn88eDBLohcL5+Y7N+tk6Y7O4F46IQ7KizxvZpT9/vvvxpF7keZsZeACy298D16D21FauuV695WmHHirnPsNMshiL7tkCa6OqPKjw+oon7JDm5H0zFTQSTjTO07WAIo9gAROYQXGGtX6rW20Cqo9tdZOXQVt7Hipc9iOEfgandn9CY4WfSOYXXa5RmeUMXsJH5nM3WsKHCpdPXAtctKWp5SfJxAxQDXjMbPVnqKe5ekOjFKODjVgS2fJx1aHZP5ltwn2Ri7eKfY89vosAZsn1c2ymE21xBoDasBW3u65s9Hh68nkMzG307Gdk4K2BCxvn4Z3wdETlMqaWROUvY0bTgjXV6DI9b20g1+zwtLBuwA/PEszJ99E7wLihADwyYttC9zt2avtVNo8GxrYtXqvwptH8S+PQreArbmDeMHMPHRTHwcfPoFt8RnaY69oo6PhLzabSPC0rVUgW3e6tzDl3PdkK1oEbG/Ppq5MlvnzROmJBJWWU89dTIce/XsSu3rw7Elnth54oOfhowZP9f9pk24sv8/nS+6xKwHOlwlqLMmZJYSzDr+6mPL0TaDmVTyCNrihxbYeNND72gQ9Dlx6LDCoXrLLyGb03PahIz+h/11bMujLmpXStxn0wA3utsB4UfbXE7C9+9679S3sw/KmAMWEijavJsBhSw0+E6h93ldt3G2wRq9vxWd87Wtf377x9W8kuLtVnRT0WYa0jGv27JNPvn8I8tjYJfFB+CD48duyqsDINf5tvajWPfgKMvk16oum+hQ+Im3RA/0qHSijyCW/8ZB/kNmCwGr5TnEJ/sv4uQI27a2A2HJzdS881p56eHQtAenVBGt4LaNBG0sm7ALvZejwY3gS5P76L/yxv/WfhOFvVjJXW4VEaJ2cqeQ4ZwRips6pziLK0NmxGK86zfEayuhYzdQ04AqDavjgup/ydUaBM4qWToPDSePtCPayEocJ/urQBZAN0sLcuZ8Oj2MIrJlFSlCSTsh5p585+5TBZJ3eGGCI5HOTHcE8k5EWplv2syeBNxIUmt0YpZjcwEWlJMKfwGP2FxS/5OmI4DSdDl6tt6pzLHViKa9jRKvAFI9Q3FFJ6Ol+jfCAQXnUnjy0Ja89E93AvSuuNhEGJ2/Ql43MOCnBos2v8BH8WPIkV7lT/8Gj+1CS0TYzjuksL8Z5XDIdbMkmOXSsDpQxNIiIE16bWWf2YkYc7pFQ3STe5xqclZWd1yEeK5eeIfgEd8F97nf2KPgKRqhlKC3Pynf4ht6ZSZkAyb9qzX6tnZ6sc6GjgjT6Z1AR3rx5FdiBr+6SGwg1ag+xhLZuCs7RzMizF/PklSQA5hxM63tqa42o4SS14zwkeA6u61xbdN9b6q/duLbdvHWzQZaZMXuZGqxFDmsw4m3qqdgMdFDs0W+wGnykPB3WDL3w19a1lfve1WRGbW36XfjiKbur7TlGLngwfMb/ozz8j43QS3rY45Rf+lnEZG0H/nGeFO5+v1fJ1s/IgUxycwKB3K1U3ct1evEm/kQ9tjYDgcg1IHpP3ZTVVNsEe8cfTLrVtsl9x8GtlG6emdLoSHhVfoPhPpjNaTc/R4Kuay85N/s3YFJA23QsvNRZJ8DylnqzKGwDHLadUfj2LB3UU4H3HqwMbQXRvEAuHtbHBINTaexUAqW+JHvP6xxNk+e8+NOP6Jp3jF28fCXHi8UZfvME68vu+6Jitek3kesWGYe213EMDeSC0NvdrmDVQRT/noDrmRmix94397T75eyv88qHDghD44MEmo+e5X50hbULg15GZ56ms3yYIKbvx6NDuTf2mnbgTm77IIzPXzaqjA79NB8VXfb1CE/cxllvp/j+yxe3s1cv9XgqZRgEvPtQmbqBg07+r8tfkQtdCVV9SKKvOkk57dIVtqPDZjcCJbK6e/dOs+0J+kmoppHqlXqVFyHiNDhpb2aYk3se3Ulb5+JTbbb/4Gtf277149/evv0TP7F9+8d/vHvEPsw1y7YCKnZt/7g+SQLLknX3t+V8cNXW7PsE893339/e//CD7Ub8iuV2PIMjVFs+8uCL7dn63ve+u/3ar/1qX9vx+RdfNKBj4yYyDOzscfPVBHtJDazu302g5sGI73yn72X79V//znb7y9ub/dD4OxMgkYX+d1dmvmz8E918kyDNAxazZ6zLqTl+eScB4+efNQC8c/duZ3nL09QRIxz8YXPghSaB2jsJIvHrgw8/7LIvf7i287BTr2jqE8KRlesNtIKT/pkfN3vo4QlfhPioD1J8bbt+7UZ5SefqM/asz/Z0M7S6bHo+ffy+chW8/pUK6DcxJZbivCxxzkbgZh2p0bwRSv7aGTJejpATzPXZ7O13nEHKv4rA1XNeB0mJw2DT/qcEegmoul/jK8Fa6oQho9ATQDAgMw0TLMkMMNxWKdk5560DpCTnwsCzlnPze5YuKcgYTh14KqkOfR0hRegsYsoJIhhATqtcOrUVqNWZrLYDox1UCPbL9c64BI/juR1lcFpPTHbmDIzUqfDDG0sB8wLUHVb+5xa9q0uwxnCKV+5TNHz1VFFnKrWfSlXknLwK78lpBdh1VMFLkH06gZv6RjNGg5464hC7F8aIM0HdhQTPfUFkFPBigjXZqE4WtB2eQiSzsFI7Rnqz5w2uCdYCczq7/Bca4c/JdQ9O2uYkXMM/5coNRYNvn8xM2X6OLOdrue8ALv9Vl/IbbTpZcpmZs/yWw4txDmQwyzcVdlqin+AMwFxOxzYv5FQmnUllou3ga/km58+8sDYj8EdPHjWbjQSfkfo0jc9T4c9hFKiB5r2dJpJd/4++0A311Lc0cPnq5QZUgmWOYDqnI+dU2HAMzFdxzmTdgU2ukUd1NHhJ5NxAKnigbY0+5wWz6Xhie+CVn6FZNvpH/8rr+sF29t9rVmDyjFbHbiZgO+RV71jWWeUkfPBH8qEplyboMigZ3Vm5bYK935+AJ/TiX+QriDmUyRG/XRvISa7pyOATvIcmuBSNpJSqI0guj0eXGjS4h79g5jzsaqaNJ0pHYMYBNvc819M2vqoEZzrfYCZHHSQ4cFe3e8cSMMiCJ7hWSw/t7AlPkhfdfWrfjL3wIvorUEtzzROoyX4W0wALPdG10zrRS5e3s9Fb1ypnA6fo+MngY0hkwPrybexVwGZZEapFBjbRF2TjY2jrqkn8iJehPrWklICt7zhjv7GRR2ZgbAq3mTvB23PyDZyA6MDgSegXsD1Wxz0tLN77kTLkhpLxxbs9k7t+JDosYDPosUrT5Vq+35PV165sF2NT56L3BvMd9Af2GmzrdAUMfBHKZnk19pzAzGxTB2H7hMRawpO9ZgdzrUoIwumrPsKAzcwa+VcPcR7gUsUGx9516spZ/kaDgO3qtesJrt7bvt5gwWekPuoSpqDBcmZfxZO+Qx/VwC3yALsDp9DBl75KHt/6ojhfF2R97cPtax99Y3vn3XfSzr5/MuXbH6euOgJWAdOnn3x/+36CNrOF9qsZUKPL7FJfh5GAprNwqX93f/HuJ30g4budWbt7705k+DKDAUun72zvvef1GdfrzyZQpHICrMgoePADAnqB2tpDXXlEd8zCeeq2T4/GDyvLptSfoJWdHmUTM5c9qJVATYDLn2qDDno7BNNmn2bRJoibwaZrZGJGzeepBGuWe81G+m0w7q0Bwbz+aQVq9gzzgZI+RtCHv6fPnvk0nflf7I3fxHTq9/+eb35MQTotHWb3W3BBbL34lZJ2BKlzfR7jbse6O8Jkvzszl053BQ6cGal1g2RgioAJD8M7WqB0ndVI+fzm3FXpcU+UtIIbS+g9ZzruBkyMPcep2CJNA6rApnwygVJ+AV1nk8zyBS4D4CQ0wbhnRGAaVHV0qL/azf/tWfIvZeT5kX+511nEXBNMtvnAXcY1wh/erBmC1gkt3rfkvOX3clUySrNnzlYil+nYBVAnhn+C5+AKlhGCGTIzfAJPSmsqu9+ujHy0r2MS1OFDp6vj8MysCXonCHBfUGsWZwyunW9wmE4yeIORTqSBNaeatuFfI4kRTjC3z+aFtgbYHBg9wJ/Upz90h16tjtV1vF+OprzKPY577X2szMlCoh/lx+TKSAqMwss/16vXqT97F2e5076H7n2I8zUjURr8pU6X9NJu9SMX4A9Gj9GRoLmXTeGeIXWOK/W+v1VGtQO+juQ+OLtevc65++qZ3ePU7sXJWYrg8CwpwYv82WxpiQzJ0TX6oD26yXm+Yxbv+vUGbfhfvkdX8LR2TcfhNwT03L12DHu5lRcvWhaknde9r64yezm5wVpSB0Fm13NEG72oTiZz2Dp1TnA2aMcHpcxKY/sGhAaDM3sPbnUpdcq3lpgODXrwUs77vgTj0wHMHjn1phNZQf1eedc7dTvjHIfcGQN6EXlH5XOTVIb4oXzwOyGQ9oqKtCegERQJtugTvix/Bw/2afbGK2U6q2oQW53mG9Ey1ID3MkHCqyfPt7eWHGNx5GzW1D6svmojbeyojyzIILmDEpcj3+JmKTId5Kt08G/ToZWGM6l/9uT27OTr7enb6Jn9ku6hsXAHtsFYfVYGhV5X8ib+/82zdKpPI7fkEDaBVtp9lUZfJj9P4Pc8R8uPr8N3wdrz+AOzbw+Dh720a2n/kNImf05HyEhAxc7ooD5E4IP+7vVMwCaQF0ywIX7q/CWziZd7DvHT4f2ZBG2vQ/uzR7O/y6tJToXnV27d2C7b8xl4ZHE5Qa1XrJiVkgUA3QoR+cOn+p22+A7Lb3R04YxuflZwx/97hQabNRFBtvanCn5sTaifie6RF9urPVXivGn+Ak9gYXDdwUqasK923pd2rm1J8GmgU3/wvAGhfVcCGNsfBF10q7ob/jdQ8nWVe/cbrKnrXu0yuMt8Mn3nKwQ0fcgh7XgQQlB3+4sv+4BEl3mjzx4YQJt9cmaqzMi9++6t8o6szJT5ooG2x5b4Xfz0FYoJaLv/dt83Nq+4MasZ24iOq9PA75BGI/GEnax+EN/Yun3Z9vniHz7y9fSodpF6eD3LoG9Lu3Y8SWsAXjs8PXbOFsFu/x4d6oCjfnJ4Dxy3Udfx9s2/9Mf+8B/9f/TGb2I69bf+4Z/+2CxKONDZpy5ZBiMO0mwKhuhUn+1La34jIvKsg+6SVhSnnW+Mm0AkjO1+qDriNaORUWjg1vkqyxgY7lRJ4k4imJ0x7cDwvLfqaioo+DFwAhlcpgNqgQilVVLekVjV6aPhwUWw5gsM2hCIKrc6SjhDn8ERslST0qb7RQxue9k25MIYXMukPnzwaaL8PTDl+HK9hhpci5e8w6QU8gRqExhPcKy8AG9GnR1xRrFU4viWLAQTh/etReE5M4Eao5llSQHUlKO0ZtYuXvZ6gYsN1vRhw7vkKO8subk4uAky1cd7D2NYLhCAeYN6DSfwO+qLQxDsq1MnnDLaw3PnOic467jX8ns7fExo62ZgRuca/OfCUcC2Gyql2Pk9v+Vi2vLFl06oawl8x4Fur6CNc7mUgM3HnzkZbUABJhMoh//R7ekYph25ZeDbrE1pPzm6UDh+zZWcUwy5P6e+VKp3/RkdooMCtnmKUrDmc1bLQevo0DvvC5t9bB6bhz8+gkFP6AKnxDlxxpXljrtU/HfsBtHBib4tezrYVK4vOz2O69waXsurblNu4he81t4kemJWwKhax43H6CUTMqCb4yzTTq7XxgKqAzy6whbSXjub2PKSvTJkNjTlnC7ySbFjaBuEdB+ROsFHnRpvMxogPLJQDl91knTGKJ/cGswUelIOyjZgSwN90hB+AtDoLBvBH/jCQT2zLOR0JZ2+WRwdbWeD6LQ8ClyeN/h7/HR7naDI6zPMsJGh143Eke2v2ghvIAEH9fKHVqmqlh8Cttfhw7N0aN5HZnatr9s5FxtcAduWoMYTybkeqecv/isMIcvXLwVrwT9+plO9CSTfPs95jvax+Z6nCl5EK2B7ERV7kePL8NsH3QVJPgNlD9+j6K+gTfBWm6cnC9/Q0AH1stPotg7Uci3iyI2/unE9nWwCrFQOn9N+4J9KH+MVKrYWCPYtP+NkpByan28P7z1o8A6X8wkKbn39g+3Ge7f6+SmZPC4FpgBuBW1kAw/4kA85dcY6wYyBkiQAN4MjsDBjrpzXTpjpwUX4vv/+B4cnMsFCMJ1n13234t6fSu7z82tFAv/5zJvXb9ansx/6Ta9X8GtGyrv+PM1pds4WC4P12lz4j6+W4D0oYKneDBccrgmUghO4AhZlDeDR4Rpf3/fN3bnT7EP6+hGysDLw3vvv9ePxZqk++PCDtH+rdc0giiHYtn1+6pDd8rf4QI/pP14KEAVNfSoTLnuwBqf6K9jWOPmU6SGqMrmG/3TIBIEHs/BU/4pm/qF9ZU2KLutLY0uxMQEheZMnPGp3KYi/ZFnfUFtc/g0MLfN5oPl7fe/Z2zN/+pf/3J+bN5//JqaTN6/f2K6LNjOqOHdmgrXBFJJsY4IPHbHlNd9R6+b1QwcyHdpi0sxADJMRCNw4X1cELRyv/LLnRvkNFIZHc57c0RMjDlzLAp3ihpNOnOPeM+MtV3u0N2P2ohkpdwYozs339CypNGioc0zHmCpr2UHuqPhIJQpzZtkoC1oGJ0I1SkcnetHt2gpE7MdiiH23mU5jDzzcgyaFWh0RH6gDbmeY1FkWvCozkKQTXDkOtI4uZcHJnzbl4oNPdTJx6Pkjs6PZrgk+O7OWoOXQGQUXQTlZPnroBa2mqtORhgbOY6WKBW7J9sj1ZbedNZlABy4tkz/4LMfLWMufXJt9Q6EruHMIpSU4Cohcq/jxPO26Np0/vIc3aNoJL//w39N6IWHuklXlFb0grwg4Te78TInc69IA3eugYQIA+rv4v4Kylg+O1XnLQOGPIMNUvnNBB/w0XUOnn9Grdr6Foc3hSU57Pp24ACPXVzs5b/neK2nNUmsHrXbgwYU8G0gKDAx4kuGgEBh0saPl4IO/XqtjKWc9EXXAF99SfnL0Nzgv3IvzsaxM7S8dKJ1ZenOQ6w/UqU2wO3aWo2vkSZ8MXIYGvsQytEEb/u8ypRvljzx6LZAxeJicNpKHoWVNy85MsJmz6H3a6z7EOGfypWO2GtQdIX5P7JA+zd9Rgm/+OzouOcr5a4DWkru+BffWd50vCH/OpEM4nezbmgIrn2A6Edws13kNy/kLvh2qQ8IfNO+IOQTY2PnAxo/61fDSffzqTGL/JnUWIHjKrwPOsqYN+G/Cszi1CexSblmGvWrOBWXt9Bzz29/453SC5WH8Bz3jv8LLNN4AUJDmXWuRTGf+0BBrS8D3Zj5nZZnVUScZH9/B7z6zNzq/aD4abC/7c724Btbymc7L5903EB6e2Lt85nx8WHSRflQvJOXYSWzUfjv6v/oq/CPLs9Erg016bXbd/jgv1b0oeDDb5hN86cxlT5faM3Xr1rwmwx6vGzdvpMOf4IPOIwdcOuiaB/QMlARt3cdMl0MvO3e0vMzXrk3/ZrIQbp/4BDbzFYF5dc/+nrdkg0v8q88SYONzdN2Mlmvz0KDBjH6PTc/gjc2aZb/5zo3OhJkdE2Cx0el7EWBgZEVGYP0wA8RHkYEHgszmz2Dn2vWrXXr9+kff2L6WYM2+ObN7ZtwMILt8GT7I4wcFXXOOF9cTcM8rjK7NrCHfYHY62aCn7/dLH98jnaBvOfY8ZZXv1iE5uLV/IM/ID79lS9tsc1aW5lVA8DjM8gVPdONT/QufEyyLb37X3pLn3tDir7aPLja7nfiln//Zn/0N/cj73yid+nv/jj/8MYfHoIbRg+hEtkFtN3iORPBhhNSnnmLEjAm1a525lEcBMBW80Fw7GuGF4N1WD4YIcH6Pk9YOB2JUpa4gazqLKnyfNU9itASnPqMOXg3eXM81nUw7oWNH7TMcSkIYsxdklKBH/+CU33BbtI+Q4DxH//UcLYG9HkevcPMHl7XHq/u8wq8FL9ydP0ZbHg/PdJrDn+FBHSg8Aovjhl+kMmXSzgoQJOUgT4kooT0XHv+n0H0SJyO+UdqZ7eJMKG2dSEamnPPT516c+2R7EgU3CkG5tqq0OabysGjHQ9DXbHYgMMu3Ole4CJZnH5+RKN4oM/wbusE63oGrVyPBw5QjR4GSYHMCtsFnAjQ8cKSnYLqLv6M3y5EF6fKSA1t1gpqi5TncLYsaaXV2R4cPT0XSfjupZI/ydxY2d+DJ4cO9gVJgwaG4Jfe8COGg5JiMb7l8PEvVhehhauZaLu7VCiP0aMfyiv0dRrmdYcvoHQ5qo8FeGp948Q43jgoM+mc/SDe+x6lJnVmM3GtLHBW5pp3lhNp+Us/zN/yeIK76Vvr2a7vOryAPHPVW+QnWzSZQnX2mcpczEue1B0OL6+rqmHQMdAS8ph0ufTFDreyCU8daWiZwjFBzPcEIGaXToT/zAtKB304nTh1uA1Nedk6vJ6GR3s6DTNHh1KE7LbYnZQ0sGgTm1+zh3YPptB+mNoiQeUHvIRMQ9DUxGRh7eauZCLgf/AfdYxvKB073sprNynkHluQFj+hzRp3bCfzN77XnzPIo7naGNVjl8nYidd9m4PjCQCz68yK+gF8WxG3p0F+dObE9OxE/EbuxHCrIOgwMHdGyw/KC3NPhmfeunYpPOuWluTmHG974dNXz9LIvwpRXwUeQKvtovBWV7hHd/aEgGmw+Y/nZsdV91jSyIk/Lofa6IYh9ekr0Snh4McezghC8S72QHr2Lfubo+6l9sCK8e/n0xfbo/oN+OUDw6QGFywkUbiRgEZSF6Wnjbel+Ge4B0KA7OLCRyiV6RpfNxJh56qb0NDhB9UxikJ37/ArbpENmiLrsFlkLVMiPvngAJWLqE8X2jnmliNkvPlSwhifPnj6vjQjC+KZ+lSB6U3wjpyf2foWnBunwWX5a0MK30/VObvB5acyT5gJWPtJXVDyZbpmWj+7TwYG3+nFHPkPgprx+wowU+GaaLbl++NHXt/c++KCBq2ByBpupHACVZs75Hg8zsHPL22ZF33/vvdbBV/biE1rePyeg5m/7JYvItw8wpI42Y9T1xz1WV1Zf6jh9TgcwuQaPNQgSEAvQJcFqg+jgKs8qi4HnTE6Bk/8G96QVi0wae1rZ5VD57MTpV//QL/0bv/RIid/sdLLKGAdy4dyFLhd6BJoznv0EowyI6cirSupN1enk09EzRMyvwFsqOZrZzf30Zb/W2alcmycSResJUpQZ20xOmT27rkOm5LLZsX6MPpA8lj6BTNqMkJ1j9jDUMfVzfib1KNvFCJ/x+OQWWigxZ8shfmVTfGDpmBlOBaPNjlZ0UJzp3ikFLqcPZl9zEt41CORsU18na1lkgpFxfA3Yih8YlGE6pvi/OlhOqY6MYibp9HSsRzMZ0ylNJznyGNPAr+AaXq1PiOVWFbhGmiDMUgC4Y9AzSkJPEBi80uQEexmhRJmN7AQAOhcdCqyV40g0iQb/yytQc53TAsPUNyczHWMcTO7TGU8QCz7Lj+TFF/SDxQnWQPMT/hwivXJcRmlE5XcNDO1BQ06NwJnRpuPbBmwT8ONL2JmEx/TW+5HSgWX0WP5E/mS1ggkyHucDAqdgdmtGsUZslhW8qdzI2N6Oe/d8uP1oBqvOZcdt0VR57XDXXwMlfwpOc4fk57rnD2LwoOvdjC/vfCQD98Fb9kJ3XYPPbFfY93IpD3bksoIwCZ/xAR0N7lOuOmH29MSp3qdPbKX2ErsRTC/ZsL/yKXjVF5QH0hBGxHTQS1LldtbJxU/b4R3H/vDR4+5F8UoESz4GEAaH1V/+iD3UkU/QP+3nBD18Ve5XZ8OLoRP/x5c4wqZ4ap++RI/8LrP28vk3ZQK7I/id1xOgJWuvORWSzQSU17nWDcrqBp8TcNU5GPEnODib8868xQ/1Iaz6FHoxuoGGg6x3uZLpsvv8mAAmcoQbBqDnkOEOHv+mo+YHQqMBx6v4a7TUC+FDcrRpdB4tLgfK6OTAk8q/5OqU+wK0BGqOPnN1en94R8DI4l4GJ7Nrgr/naa8zqKt/IMPA6ayWDrOyPOIDxr9NwzR0sj9IzH8OcKXLVi/IwGC+7Qc2fTS4IVsDRjA9RPT8dfQ+lfsi4J0nvmIgQCiP0cZvyg3ScsSHZDi5bgZOAG9JGx5yJwJ2v0yPHj6al1tjpv7UvrP5hmUCc3imloyX51LPQ14edLB1xSzSo/sP+6UD38i0bMkuzKbZ+2Zv3tnoTttPuwYQdN3MlpkyS7gGqvNU5D6TjqWRC2Qd9Q0GbJbk9V3Ksy9BE7wNntCh7xHMeMXFmkkU4FmynJk7W2m8jN02EsGibQl7J75zp3/lYXi764jcPi8855MEdE8fe39cstU6OESuZLl4ZTBwZG+To2JHCW3JcMZzvBIgX8+xy6z6ZsHfHqxZAjVTOfu7Z4IKH9g7sD0m4x+dbR9+LMaQ4R9/8O/+3O/8uU8Hid/8dOrv/5N/+GMnnGlRL7Oj3wRe4x4ntyLvTpMnSyOIlMfPvUyoUq31c6jCMAQCn5fzMig34nRyj72OkYC4d3aBq1PpSMGFMnI6bJkTbVnoAqVI2ndUb2Z5RNZ7oJb2BaBGOOqufXeMXLA0wgIxqTjpBCZYY3DLgCkHIzX6XqMbCAj4dGbtyARqwQXMpsCaqF0+5qDczn8NnHIsL2KM0+lOUAW4IJOD6N6atNsgmvLnT5ACa/UEl+4JaAQj3qkj0AB7Rl/BN/fBrf4zjrTlMWXT5aa7fa6E4lN2bVSme/CJOZW1PzDgnfsSOIy3Tji4KjsdfRz27hxbDt7B5yiY1eudONTzm6F0hi24t0MOMKzANrxQTifsWqio0TWgq/HBhx6Y6Zuy+Oo6XoC99oD5LJUAlTFzQNXL1GsHUGMdXSOnxQuBmdlIj/cbtb5Kp1AaFEL0IS9eOemPdTk/9/vyfq1pr4qX4LGxzrB5m/jdL+Pc4tTSPvz66pZ0fJynByd0EAJ8PBXkwM1HvdmgQRIa+2QbPkdntUEO6BSIWuqV0ct2Oio9M0sWrgvm1hLDQaY77vSwjjiw2BWq6S++LBmbySg/khukhS6zCOzFrAR7IW+BoZkF8udLahepA195nOk4WS1rBx8q5123uv+HXeQ85O/6wv/snctBAjvDYayNtjP2xgYb1ILrDx4tnmM62BMB77dQRoDltRY+t/TMg1ehxYtxffpIcLY6ur5qI/ZbO4wM+ILxMfFLOS/+gW0wac+YDgu2IaY8NFsl+PDqij4lGTxTJYjkYrNDaIBX6rx9En+UAcWzDDCeP3jY97DhR+0hgH2F4EUiTrNLrwK7PitZW0uG9s71CdU0bFbN7Nrpl8lwS1vhxCyFJhB6Glh2bxVejgZj5D4yA7eaUn43OnNAX44Q6+pB+IEugRI8wYCHGZfuPeZjUs7T7ba3GLTTmT79Gn2xn9ZMs0720b66gC5PmJ71uiIb2+21EoBEHuuddmlk8El7zXwE1Kp3znZ/9tQT9/PAjOOTyL37hOMT6C8fYunyegKHNbsG39H9NLXLnB0KWumTINR+Ni+w9U6zB+wwOAuuPAXp9T9m/UyS2PT/OO3il/eseefaChr1DzPItypF10c38cA7z8y8L9+mb/DSYLOP7uM9/+CBhb4ixFcSEgyaJWQDHVAFBr0zS6z/6ypPBFh9iTwnQItOhlC8+eLz2w3MPHlpMsBEAFgefvC9UgPfPi0a+YGhz+kDUrYNgB9etX9bMikP6TxbnWP1NOeNFcIH/Jc74RR+2BO3ZtbQMv3n3kelbsBWLhLdpKv4xDc1+I3Mx/9MoU4KbG//4X/n3/q3bvfCb0E69ff8iT/4MQfHkQpebHY25cphCpI6Q5Ijx0qRq8whogyKAdWp5Tdl6F6HEN5ZsihMGefBA0yscxJth3j/UqczXikXng/j9uuUjRDWqI8Cd8+TYzLmtrj76uS87Qa2oIVQKPDMUE27Aq8R1A5vp2nN8vAhIBcH7acsGgdnDiQKmWuud9N/GtZ5UHhGq5PBGwoE/75sskfEJed8kB1Hp9njDqLt5t7qnJpyrbxI8GGGzCtM0DZLfFGwBin2ZSg3/ATPiOnFy7jPnJcnuyGnWHmIV9oCz1OiV67NSwM9WYhn4FX2OuFkcj3O81BVGGmg1yV13NNmZ0GTJ1ibDqB/KcNxu6dc66GvcpkHF+adbBMkli+9o9zQ5xu3lUF+gzGBvE460svvKUfnRnaDUzqR6rF24SmIsfHUS2u9+iKjWLM3O/4TaBgYTPt0WT2jcwbdoCLBU2Hu9oFHYzPjZEb2mDL4+7/HXNvP/NgDgT0nwcEPARvH5/1PPv9Sp5t2Q0rosxfRLO+l7nmxZOJaX0yacoK8h3GGPm0FH/xoYCCn3OIJ+N7BZHlGkBfNq+Pk+NmffZhmE436dVJ03Ybi7gc6xk//4csMfuZ3eegHciKTBiT5szzFVuiua3AaJzqBpERHq6flFXr5gpnt087I3IzA7BlaQejSv0PwtV+rjrFjdrOuHfJI5mC3WgwMAzt7LN+mLQFbGkwgld8JWARtZkZ0iJ0xKG885JAyAahjM0jS3mydGP4LggUe9SsCIcf4ULSRf78YE3hm9pb/m5nL19tLPAlqvj0qGOSL4O4/LC+fHIPz9jTBcOT67Iu728v7D7YobIM4dISyLtVGAskCwcAO3kuXtQdgrfxtuBE658sJr/p5Ky/OTcu9bz/c8+hRtGx7djKDokSLHj4IhPpTHoMY6cEMTN2Y6+TUnEtowKfKkR7kuAI2W1qslDSHr75acEHQmuteK+I1KRFW+DV2LxB+luDp0fOnXZbtXrR02IIeS9zrlRyu+zRYmFwcpm+boBWiSz/cZEP2wz1iK/fnRdb2crMHX7FgDxM0BbfAnJmc+NLKaGCAX79Yv6YN/iQ8f/Gqtme23hHNdNoMXffKWQ4NDC/59bJfT42Tk3tdYkwbIXp0KedmoeGhXTbCbq0MeIqSrfeFwTnCn17R02tpy3KnAFHAtgIn/R4/9+WXd7rE2Yc3gvvyzfXPwddESPU1MmFH2vTxdzNogkcDSwEsumzX4M/gwW7gjF/abLsCK8F0YO3asetH5Lv6YjxNqo0mS1YDSn9tanyK4L3+IdfHr4+e833FNXlA0YHxuf2yzO4PDSjZqgEDOlP33/ujP/cH/k9t8Lconfo7f+FnP0bEUrzHnZ2xxySBW651apuAwjvCEPjMCME6cEaOGBhAwzwzb4xsAjWMb9Rfh8ydpMzOLMHcOFFGNgY8vIvwdwWQDqM0yk5J9HAVoLItUqZXoGaZGqidTocNvpkfuNhzNQrdumlP3TqV/HZsGJij6x39puwEf1MPnhMozexSH1XPiIcCms5ljMpNFG8z/igXh6COF1HWURVZDeFUfqMJc/NL700Z6+j1XZzQ6VnaO9OADc/RptM16mNAo4Br2Rl/BA6d4k599CuP5/PplZeFffbc6e1SgrXrN693ds2nkvBugpujWS7nOsg6s/whR2c4KU4o5Rvc5L7cGcbKand8/kovOvM/OKV3+NwcxnfmU7CWdvu9zK/wZdqs8YQPaFo6Q3d1/vBQbtFbmiuvyDYglKn+pC1f2rhw4fJ29YrXBKDdJl8dbOCmfB3R3j5Sq6e5MbQGz/CkuDqyk9jNYXtA7leGdQY5htnLwZQXPUtyUvI0uM6HzqFrAgGj4Dt3vmwgph0sYYPsz8zgpeAOf8HPOH4fR/6s+950LO1M0JMGBTgTxJoxfN0HTYx06fCzJ8/q7DhPfKZD3pnkpZZg0of6h+Bh5NwAJTwQ5KFPsNZgKjwoH4JoA7LwFLz8qA0r574gyix1R8AJmC276Dw80KJuA/DKYJag2FI/X0cv0w445MXe1mCMz0Bjbb51YnO7vtmftGZvlF0BtcCj/wfXlk9Ztvwygx7BwJu0dSrX7Cfz1GafkBSwRUdfeWWGIDb84C8FVF1G4+9CMx1tm8EL7L5xP77Bch78+um7nMMBrQ3OAtP5LDf5PmxskQ9m54EnWDNDhIZRoqhN8Ku7wKxn0cMHkfuX97Ynn9/e3jx8vJ2PjvkIn72+eP/SU6GBZ3ZMwDbLl8NTT4bWlKgMO7SX7mloDu2nci9YzUpFcOHtn759tT0zuxZ0PCX6OjyFZ4iv/Ck1tL4StCmTY+WLhpRnqxPA8tv7oAIfQufl0HyFrkdXZo9T7keuL6Lvstk+vAXHd0R9zcDyrGXoawlCvL+t+pi/TiQE/uWrV6pz/OXyXQLwnEyWgiN9tg1AsHbvy7t9NYa9Z2adTGzwdeU//JNNYtDpBh3oz73KNuXoSp8kDTx6zM9pw0CLrbKP4hYbvPXeuw2e2Li6fdFsBmI+0m4bwY3rCbJyv3st0xZ95p/onuXKYFOfSjfZLx/yyaeftb7BHPsyG/jOu7e2D7729e397kvzWpDZEmMgYQDtAcPvf/Lp9t3vfq9fQzB4a2AZmmjfWW8M2F/U3j49NAtuv/js8/oKcsEPn6ay503b4PTrC7ExvsuTph7sMPhcK1foaYpM2dHY1e7Tk/CkPIzeVl/TbmUb+sUb/GN9Q2DRefyVB3fBtbhkbLSEJMEHn+7ejb+NT9T/dftT+CG9eP7yz/zyn/+l7/bHb1E6eQjMcoSwKWaINgrlVMJwDDADMUyYIEzQxun0KbIIbH7H4MI09PufA+0SSzJhLqeE2e2cYmgdGaWOzEGVf8lMuc4zzLV/g533LdwDfAo5JmM6Q18dtcBtnijLvQQ8fnczKdwvWK6I0V+6sD8NFOUmuNSfZQaOZlcSCrh3APJy6JyoUURfqJijjsxohuPlgBe/JlDdR9BJpamUwJmDEhQKMIMbZSwOO97az7F7/SzvCT7PzEzbhdBw0ZcJLqSNBHAnM7KdTfcZned48pT3A81sVPeu5fy0wK/1vfjxbDrJCxnNXMjoxzt7LFNzohOsUfBuUIZneNEADd/JIbnOzXE/n4CNXI8FT6ETzML1q7KcwM45+U2HyT8KUCbYy+06ujqA6M3MvIQvdf7gjPN3lKaN0Z122q23d+DJ9I7s2hnkXOqMRWTY2bzQCidp9HHKk0n1vIatAx75Q7izN4FF53s/Zf1GjzQ8GTpLa1Jpddt/ztcfVqzcknOcu3MdAwUenGxhB+bqAMlq7VnUiXBIgimZs9a5eBLNW8193+/LL75sIPYkAZoZNOWVc7RUQqeNyI2C10zdBH3oGVnp2Fvn0doHaCAQ+QcXvzl5znqCOjqhw4pu7eXIq/th4gg5bHtOjKwvXbzc0Tg/Qw7qdOYuQcPhJd47n3svePXTPLFBG43hxx+ZfeRoycaAYFiY//E9bS87jyCP7iXhd50+PUGnYMwemwS2T8LHJ/fub0/vPehGfvlJOq+n6XgE7SrrAHSgbLm6EFh0pvoZ/aXDrudXfws0lpzhzj/mX7DJNXRG/6N4s08MD+kq29TRs5OUS6nuKfN5qFPh79unCQYEbPeDV+TjPWzBpjSZYVP/VQKEVyn3JvxrAGoGLTDtT1tP5fm95br7MZQJ3Np+bCcytE/taYK+BmvxPy+jqGa0BK1jTahKisNG287i8oA9k2MHweENuYRJI5McD3X3hEMNqHd+CUTWLA8eePWJ5VF8AZ8MLnq/141r28VrGYwlMEvlysnH9J8lWyI+FZ3u8m6yJ18FtPOwkZmvfTCWAFj2lYe1PYTuwXvNHFm2XDNIMG+Qpz8Nf2X9KV19+OhhZ6ztVfved7/fb5Le6dKgJcvZvsJPwd9+YEc86iC/vIkMw7uZCAjlued7wR6gmlm1DIx0HjrJ8lOfom8xGLVyoh8RQF3ebvjmqJf3ftNXFr6egOndeZdd+vIOovG7s8CW8ufdlfwxO3wa3/FQ0Bo+GkTR6G5DOuMBrvjD1Gk+JZCbwcusstljKrAMj+gi2fK1bIathh5y6kM0IWEmN0IPWpPxnB7gE79n1aG+rEvS0dHAo1czyzhbEAwCJX5JsIn//WB9/AZ5Vjm1lT7LQx1kNXKzipJBGH+VMinyH/78H/tD/1GB/RamUz//t/yOj82uPX4ax9S9JXYivO3Ucacn6/gIYhi/HFBnwaJAZ6IIRhN1cnU1+Z/B56/BSAWVemE+QzA6nk5nOgDlyun8aAfnL79lndIhWAM4MHrfuY46jlfnKepusLbPPgl83Ke7DbpWh517Pep85dxDC/gUo8sXhRnaorSc/+DOiQSf4D17cGYvk30FB0NLeWU7JYtHrRPFy//uh+LijlhBRsuGN91rd17W+TMuBolO/FE7TiigOnpreVPMXroZGtubx3llREnZ0mzLtlMoT/bgYwV7ge/FupZB20leTudYhbakZS/GPDG6OuimsLHBRs+ZZs+ayredpjmfe3Oe4+FkP+YkIArHHy0RAHDAnOAsa7JPAVtkxjmR354Fw5XZztuVDkFb7nEcE+gdybIdwShQ2tOydzdd3q5c9Q25a10O9oRV6wQ38pKcl4+5DueZbYwBp30BgSn8dzKCv5bRrk3EK9howFinl/rFNSkgF5ektuFnFWSoKWZwzQWzoZyMGbYvv7zdwKn7PVJPEMsm4dCHPOIc6aVljgZgCcTauYe3+DpyfbrTdRT0KNsnSnOPHo9o5rpROWcoGFJeYGW5dNVdPFozyiWFfcQJ0p9ZLg3Fe7k1a7sGa+TU9y911niC4gYVYNOJwGqAlw6yfAxfBlacda4baOo854GWwKzPCf78gZMUNXjgz+zPXU9k6oDwL0BbpjYWuLiufftnLL8ZSNobFYS7FOqdXj7H9Opp7N3v+ABBKVoZns8l2QBuAEj/6By86cqSrQGtGTZPxM3gdvTbXbrfWWD8gYtONvfJ0TLpq7TjBbZ41deC8HMy+MFfwOaD7y/uPdweJyh/dufe9urB4y5n+ii7Gak+EZ78LDx5+Tp0YEDy+OMc/Uzq08v53eXQdNDdvyZIaS86T38+ib958vbllm5vi1ZuCVm71FoQ5FW6Y2+5INjs7GpgtR1lA8+1fh4t8PCrAx80sQHlcs9LcD0hat/aeiiutpWWTgaQgCsNNGATFFyKX/M1BMGHvgtvO4iILpsp86DI+fDQkqOXtZIdENWl8Nqs+WwJyu9mAZyZYzo2uqI82Db+mwWb13zMHi24V1fxNHVmEGrg8aKzcz6c/vnnn2+fmu26fTuDontdDrXVwHKw7RneUdbXZcTeBF3w8NH8mcUfHXjnnXfjt6432KHX1bDwSqDngYU+oBN4fOuLfcAT1PcZrQ+3j771rX4W62vf+KhfSvDkclc5Al+5lSXyE8SZkbtmj3PK6uc8qHj1ytXt8qUMuhIrdH9m4gGBjidA2QYazJx5JQrcPFRktpBPQhf/5XU3HuywgkTv0VOfXcPJf/7tPoD+kBMf9aWl1QRh/ML4/fTX7Cn44vmqY2azy8EpaxDKR3W1Kn0fv6MMXOCr/5sJK7Pcp/u+OsvDke0/82/9uX/zN+0j73+jdOoX/tjv+phScmwv0vEjFMMIp0+otAOa6LzWSjHyJ1CjON0MmmMdbYjGUMUwoR1njs4lzgh8UKoMcphbE/AvF91n5ONA9nuBXQfIE/ung9YZJ88s1T6TFIM3G1VUK+zgsZeZAM295BTQf2uPM+/UdtptnfmvONcAld0VgLGYlVkb2ClOFUP5lFu04oWLHSFIDi7BGy2WbwNbcGlTePfb5biWcYdObg1O6AdfHU7tdBQ/imZmrb6eMzSzFofSdiYogkt5kzwPJJyqkgrE+63TZPKDC7l0dvXFbPieoGTHNSCDwchjyWq/1rP8h5d74/2/yfUe/b/DWrzPb/AapKUtx+pFiwpaBGjp0MKjyqCZPI74u/ThwNPkg8xyBEcaveXe8/tt2g6yRpuXLtusfyP5ejfuCzxmJm8PRgb5gZ02ZmZpeAMfHXsda7IljD45FX4W5/BcnQZr6hdSAe7HHX7y3HVUdGTsvMFGBgQrYLO3wh4SqHEy2uLsVm4gm3po16lxnms/mobAhmNfUBnHyRnpyFbQYSCl4yQLAZzrdBw9dbqhUTC6UvU+bR1msna+sQn13KsD3fPwj51NwCYgFyQbkVdm5dPAEJgIyugieO5zxEv2rnPYlpZsBO/rVziN1G2QXQzpV4KJBLnaZP99CIBPCj4tkfLzVGaCkdRbAZtlN++ArEzISccb3r98Elg5mnkSzKGH7pu1t0xp5r6b2elfUygCJEeDsA5uQ69gzbaRBms5svSxg/GPaGxHkmOfVMXT0Cp4q36l/vJntSadbO5bCn365d3tye0728v7j7bteeQXvpxJuQ4AVrCm42fjBJGMD7u3Aa10e3jhtLoJ0s5EZI71hbn7IuWfJjx7mhpm2IR+r5JB7CA5f6U7MBqINhCI/6yNj1+f66FZkIrm8KwBG9tJ5bIt9UwMCNYOAVv418Fc+HAux3ORpVkxwRi/QR+7dyk6CwmzLwYe9xPAvkjQHelsFzPYYbfK8tFme/BDP9DXVtHTnSfoLZeCY2cXc8+sL99tA773tAnW+A+yk+lh9TF1S0uy6x0gWZaLfdHdFQgJNM0294sF+z4yQY4ZNnyZgPdILwRIN27cjA+70kBlBiB8Y/x8eLSCfe3XZwclv/mJ6/F57/WFvl54+3592NkEXnSxKCd3/3XgzT7ssTtxgHY9PMCPGOgboMJB8CpAVEd7Boz37z9of9n+5pIv6lxtG54At+2qdhP6WjfH5c9m0iLxRsrylbMFCk7hIz8c3tLfNag0SKUL+JIi1a+xI69YGdz5C/5MHUewZjJqgjYVyZUfJFuyAoc++aj9+XNn/rOf+wO/758Od37L06k//gu/5+Pue0qHX+bEuOdpkCt9UoURVWnChHmzfpxb/iiofU+cuWgbgRhDYONUxvAk92QC7exT6lMOhkoR3ZPAbuedn7laoYJA0Jz+6sTrqBr0wDVO0AxVZ51MuUZgoaUzeKms7trE6jeINdK0Y2bRfgAKJghbAeKgs3e4QeZVHCVBdq9HzpXjUqpE+7Ep9ewlmxPGmHuht50F/AVjwVteAQjn0xwHMHvuXOfgBwaZLP6BbOQ/wWlG6WYUA8ODB7MkymHMCF1AC+4qxxAoaHMMY8lVoMdRHfZgoS3XK6fkUhMerA7FeXNuCH5CME7lmPL77/xXFvR7s365F+VvRxmYdUC785vlNNJuwRrYkhl5k3vlveOz8kEPChsOqk/7YNGlkeeOZ/J8i9Qs6Pk+cHD9+s3OsPWhgwYdeKk8+haN/a+002+4m+nTsXPURmDdyJz6o6Pw3/EtPgiDx8CcX/4rxsW3Zz2dQN45HfYBeh9I/vL2l4dlEzfPnJmOy7Kip10NrowCjZ7n5ZQ3+64l3/kzk2BEzGnqDDymb0+JdjqiTNAG7jwBHj3PNdfRix6Bmsw5k0c7gOK77ynkcKNLlUOuW0JwHz86gxbe9B1xuWqZySjeufYbrEUvmMz6SH8/Mp5ynPIsSczLOzuooQv5E1BakrEH72ifXnQoGRbw0AZ4BiLsorPrtTEzONOZket6hyPZC9gMPuHrVUBmds5GXwREltB87NyXAywNsgGw2JMPkp+7fKFPI/KfbR1NzfRu5Nol9HSwDdY8IhAd4YvgzhbwDt70B81R661fE0j2LVIzPYvOwgQn5zHe7WWDtTudXXv65b3tTXA92zLjH9h4g7VX+yxn6nExcnUzbVmKsgcNDy2jCm7OB89zVlJyJGOPlXnf2pNU9KDBs9T12wMIYHTQGhhkWnmGd2xdQNQgCM87MFgzWPyKgI0+CT4ECWwnDbG1tHk+fDsfXRFgrU7W+yYvRbcE1/3wfnRBe6ld+6RbZmG/yGDnCzNZCWRfPXuxXTx1drtyzl64yCvy6wuH01Rf9hu5PkudZ/iMhuByio8NLDwXFNoyIOgI52ZSI32kQRDbmP23M7MtsQ+BhHbol+CUTnj4wb5N3xX1sXZPe37ge6Jf+1q/M9rl1dBldq2Qwgu80c68MsQ3NK/GJtYgE7/Gt/VLHsGdWuArAOpaBlX35ju3EhC+k/qWcGegl4ZaX7nTXp6/20d9Np1NOwKc9Tm/o1dkeP2TAeHsT9VHGlQ+iU/hVwK0dGhH/0b+dBBNAtJrN2aG0ECxtke2sT/80X+1D+/f8IBe6N98BlOf/TAyt/+vfje44j1fYAJKpeljba2YvsZ959qYfYaz/09STxntlP7gSgXZbOD8z//Pv/zLf60Ff4vTqT/xiz/zMYbEbBokcSL2e+mEMLAOLgKlhDX0FokRcWgpg1kIM5pdBFdJqwi7M9gVmMNtJJz6hKkDW0ujUttIrlEDKuWoveIRmNNxU6YgH6fWAKSCxthRnM44QTRtEBrht61oMdjuUWZl4Vwhx6msTlqj/hqwJQ3t42TAkGok/hh2/tSdYK3N7njqvINz8OwsX3FJaVm9lDvKghVOK0HoPtN28vQEMIeygQ1eZ+P2cnRL0IWPHa0GT6oG9xWwNViLYehYu5cg9WuoKVke6KzjbCrf4j8BR1ssT4b+dhYhcfgkMBrk4XcIQJLVn3O34Q8eXGfqXjsrYGNEYCoO55GxvOimK/kX3ri+gtzqQ3GcNB3ByBy49ZvsXH77FjxwBbAJ2BKoeeGso4DNSBUZCo9Oqhea/YXu4pwMR7xk8OO05pUg7ID8ACkceedBk1vF7KsppQ/l0avDc0FbltztubidgM0j/fiFHyNHAdvgMcu686kXs4brtQKu9Xt5CZw4SMGbEbWOD+/AE6zBCj8XX9kuenSGnHNfMNzOwSfr5qEB/PUbLxqsVm78RC2vOLaD3e+73oA3dCFX+TW71gp4zs52vZhs5oyDnRlFdZR58tjTrfbhzVcnyGy1Ly3ZaatbPHJeugQEOdKDvWA7eTAFGfzTBGzhbc4FVhFEZ9ZePnnaDe6WJs14QZrcvcLjzKWENRlERXg1g4B1e0+Rb/BCZ1clkpdf2YXegBK99K5ltc1fuA+/4NBXV9T+lp5rJ7qJpwaclq/v3Nue3bvf/XWCSvww4HvxWhDyvJ2lpelurg+MpY9vNAOPZAEkN2ap8UxsJtgmeItdhmfuvUxZT4M+CwnPU3DtXWs9/ovtwpzdJQhvwJb2dNZybVLmq9hVjmNXfJ+Od7f7MNJSbwM2wUo6fYMOgYOjt+t3siA+pYOMyAePzLalgcIQWN2+e2e7R1fCkyCwXfaUafQu0KvLgjNPleJNj3xh2uWz9YMCFrD4R3pnOwz9J3tLeTp8Psk1wZwAgs9hp2ROngFX2aGTvC1p+6SUmTQBlE9LydcTvK3vjtp7puzwVZ88A4m+XFa7p+1ZG19RP4wiMiLPtK+t2mlojmcNLvye7Qux48B21UwifD25TRYTsJ1JvQx0cv1ZAjDH6iZZRY6Fux+fp57AbH0qy3sUbbFwzjaVQXv1O7gIoE2S8BCe0OWX6AM8tSuIboDHP7XPVnJP+JAMD7LQZ2sDbh305d5ctzg/g54Vh8xDRKuvOfqeqNd+dBZT3Z3G9j35bTZbkJ5+9tNL5y/8mV/+5V+ejv+3OJ3643/8Zz9+GwPEGkcb+7vcGIXtCIMRcR4hojnKM4FFnIoOGMMTrMkcDgYRhvtSDTSE0ymBFSdOyfuERuARaFqtEROs8oSUW3v9nLfNpZyMwWlwCAzGi/GcBSfwPI7JaFJ7DZDUe7uPACIUTvzQRuHH6cSpUPJUzzEXi+4ECJxrA44d1xSDcP9TBh6Dz8CbaymPdzsfJ/hiNIGJl+3Yx2lxoAKmNTOGLx4KMIMz75FrhD9KmXra03a4ld+YEzxcD+wJqiao5Kjxp6PRPagly0FyMC3Pw4/uLdwVtrd2GqTyZcklfJTWjNX82K/J0Cmv0CjnPEdAhycTOHfErSOMUdSo1Q4NDdaS4ajcLNHhy9CIHoFAZ5fCFzDpDBjKoWfa2vVKW3UuaIAlnFI/jsH+DwGbPRiePjvo66J3p9k5XMub/NFdM1kCGSNMxj+6MWUb7A2kHtWRFl+P5/7t+DblOEEHvF92OcdTXZZE7a2wfE+f0S5gq+MPLn3JZUbdsoCsL3ROtl/R92Lt0Vuzbl0CCc4SvaMzdE2Ap769Jteu2adiSVWneDQSRY9lVLPSRtN4/BWbDg+VGT8g6JgOgJ/obFecKf5WlrkGj3ZqyA8w8MiRLsrdFByI2pfx6VV0xnvwfNpHB433gkI46OzdX0vXY1txvCkDD51vXxtRHofdaa9yDk7qzveGw9foGWT6FGg64WcPHm3P0il1D1tosDRGhPTRrNrbMwlUY39mZdDPM7AL5067NzZ2gGYBBrl3JnLRvPsBvw977eCZcn2VSNrDozV7Cy7+PPPE4aPH27Pw4oWn2nL+6unTLp/WD8Q/eJHt45dPt8fP7U/2gIh29r4HvslCaFaoby8OOfbdazmeDB3Fl61Fbq9inr4V+lIsGzYK2AR8eGpPs4BNkFUkw9sJythFyuXaHMfXN7Pb6IbUoLtnabF4pHPNNe9cI18fCjdDfP0dA4+r7Ze6VzMwMLIb++/Py6w9QHPfi2Gfhj+RmdldH4S/2GBta5l79x9s91JGoOH9Zs/ZAz5HplZs+rRl+GNWUjBmkz1cXXefnODfGd/A6OtvYh/lBT8WfqFRoGJpni66pr+6Evx9sP0dT4PGNs2YCWCqp3wRu8APvr9HOkR32csemIWSkH3E15wsv2oWir018Io+yN4bZznS9gq8uXP3bnkg4BLQdPN/bFYQ5mEle+w++eSzvtLjiy9ub5998fn2afJn9uHdzrXkz/22J+/zz3r/CysCfVjJqzHm3XGP8C7B1aO0PXtKl2+VdbbhCX8TP9wZeQFr6Bz7mFytSDl0snH+Zx6QnACdDlhmpt/4z0eyZf0FGfVNDmmLDXnvaAezCdrGB+njAz+yIe/6fIHl7Av/F/7uv+vv/n8WgR+CdOoX//jPfKxjfB6lfBkEG7AJMihOnEZHPYKMUsQuGJpp35l5OPomaNxUyqjXICOUHhmlEemsWZvuBA8nOPYGGakrVyyB0U4szGNY/tc2eAId9xwpdUfDEa72OKg+9ZcMZhU9ZVK6uI0Dh+dyLuP8quSNvmd2yu9uuo1R9F1JUZzV7ijYMSUqnvuIsLhOgm8DrMDXRmnBVwFbrykPhs5CoCGy16mYMZzPgTRYM8JjuOAnSz2cmMDKgwSzjMrBz+xG8cPJFJhl0HRA6VSdu7ZGLfAfekaO+CPhjUBI7ixaypPNCCeH2NfQP5eKFWRS1q8GZmCUb4N7S+1HdQVYzZwtgLmlzhoEqFP8Ig94aQcfOmMYWQ+9AxvuDbIglDSObWQCfzI1a0uxOTqzLPZsrBfO9mPc+ywZDEFZwZpUWtVPgpvgwFYAI90ae9pyt/pb3joOf0qY/3vAm/7c7yWt63s5Ce6w8B1GQVq/qpCArU9C5Zqi7dCDb/eVdObMU2rXJ1jbaTH72uA2eoQ+I0qbrOGPN3g/S7w6oFneFdh1OWYv02/GpoPTiaAV2msJVX1l6KoOSEAFr/EJ89qOCVIMXKZjUwd/lqyXn0DT4nOda+CPHQdO2qzjDR7KuG45RMeIj/QAHGWktbw7s80zi4Pxsy3CYCB6oaD/AmC9a29m/GY2uoFn9OZF2hEQPU1n/PzRk/x+Ou9JC1wA0HvybMqG1/1sVG2dXpJhME9bbZsthAdmcRuwpclZih2fWbqDr7KChcoXX+CXjtcnl/wmhz7RnnO88V6+zvgpk445zOlrSPqFgYRggqnnb8OvV8/r3zuo3nGXYh4NMlewVhsKLjbz9xUhOSoqiOkMXFASsL1KRJewrzkQC83Alk8VrFWjDZJ2+60NoiUll5y1tfy/MuSMRkdl+iBFYHlAw0MC9NoeL+8ME+BcSvCmMHmDw/Y8uewJZ7Mv+NnvmQYOHRBkg+29bmZiBFc2+wtW6JKXB7/Vvr7PNhJ9VXSODF5aggtsT0fyL2bWBRb6MfruRdCCNu3CnW4rx8eZxbLdBJ3eVuCBAPveFh2OlkfNfrW/Sj8QhQltYz/jz6JT1asj3WqwRncce8XvkWH5HrzG902fsGbF9JGCJvjaZsGW2CXdY/eONujf2Wf2b8f34NXDBHneBScA5ov4AXvxBGJe9nvvQfjZ2bUEarlO12rL2ovumVnrliJ2GZwEWq6xZzwsraG/fUCytPxuE6NJGp2So/+B4XdQHvpDO3uaAdw8/OWaJ0IF1OjUh5Cdb8EqU/tLGXLGSL6/T1LH1759/ereudPn/sxf/st/+Tf9I+9/o3TqF/7E7/4YQ+88uNcnRTmEji4S8XKCiC5RKcwoCNvTpE9SlrJ7QWt4FcWKwRpxYnbKYyphdJQbwVEkyhfLjsCOOm3CqyiipEYQHWUFFhja5dBlAQmDJlgOemagYlRxgpjtTeOz/DH7Y+BdXAJ8BSbSjOxnJAEugRuFCNooGCUZ5zOj4QZeqUd3Znp/RoQVcu40mOvZ4Nu/wJWlOqn8789ZO7KdFvvP1tKmwMooo8u758KH8nL4oK3ySP005rqZuPnMl1mMMWyItN3kdmSRXzuglNVmMaGQ5UdyHd1AHh5P51oHoSE1tJ0iHEP+66xXYczF4jezkDv94Ud/569Bfo5tof+RxV6/hqurwJN0VPCNXOFqn96UHX771UB35x245XFu4L/r2h78jzk5I9G0W9FzgJGpjvPsGXsyvDj36mH/Fz4NTPxO+eShYdqkZ/Yz1BkkK69dSHCUi8CdzEkFdDgMH9e5/yiVc4fkcisw6Qu7WUuiX97ZHzqIjrMddkK36XH3wly93ifjzIbVSfnbHdxKI58JLjsCr+Meh0kXa0vlfwY/4bmOUFmd0tB9tIw6M6SWZ7d2pA148S98cl+HSG8qt9SR/SZveFT/myMnQJK0RR/NdpspMUtGT8p7fihy4yuMrMfJjy2NvAM/cNjvss/DTDPAuec+dtfvpI3pDEg4OOaeIM3+svUUp9m7p5Z2Hj7qqzvMsHnNh4CoM2xqxw518KnQt+b7CkGDqsinupScH8HPQEHANm0QjZfkQm5RXxVVLjZtFr7XdBxmBshIfXoX3+z9YmyGP04r26kooG996uZ0ON3iwFeffN2X2gbjep9hhkKBnYblvooj93oLPhO5NeNRv4KQ+76McJhVy+9+f1SnzLhSrwPgwOpSprqhz5OJ1RXySJn6Dm03k9FkcguQmVFM3fI3RzOelqfNGAuSBGxXr1/brvhcUgYg8EarzrX7pxo0vQiv0j9cii2krv4MlwUIOmy68ygduKcz7YGqrqZ1Ewmn43/Ji654HZMBO3z4fTNW2jC4gQO/YbDC/zRoDA3do5j7ZIUvfc1OcEKrJU37wgVpN2/d6ms1BG5dkkubwx98wQm2On6tviyZ7dY3lVMYnX9pW13ltMn2x/et3/oHfYDB//TlhZX74OijCa19RO67x8esJ1nvJwgTmNVuU04gS//w9nxsvg+uBX88q0+hdzmixUBR7qx2+qduS0qbdEFg6x2mtjXYgyp4XIPA9sGpH/LKf/Ydspvgse53lSfM4kfQxz91YBq5TDB2PmVfNYBv4OnFv6EFD8iN3wK7A7zItXoXmc2rW/zuJMq/+g/8/f/A/31a/+FIp/72X/xdfa2H6NlTotaP1ybqzoSFWzWutzG8GGnXjo0okj11xGn06cYYxkznzlSmTdNfDciigGEW4Xapq4Y6Btx7ImzKtjvfqmUOnCkFXIqJ4Q3YBDdRFvfB6dvnw2yKrUyVM+cVAiVKGQrvemlLe1WgGmOUZY/WXezsWjoInfQEbDOTU3qSnVepgl87Qn+Oe66h1ZjkNJJy7UDRU1rnvo6SwjVgo+Bmw2IUnTnLdWVat5hSUp31dKJe6+FVIAIcwV1hqlMFH36ue4JC98EgjTrM4zTkng4Rb8ZAdAbTXv4djnUq6I/8eg1pO72LdvDmhn/LwQAycLS7OlNwypO0OXIZeshUWW11lgXNdAON5cm0I7u2cJ5zZfJbzrUJTAchujF72MySzRcCug8tDqgOi7xSB1rwXfDriDmFPR/2Ximw6NvPMGr4NblXjx0PeTzzUd5htH32EbrZmM9SefBgRq6cJx2gn+FV9F+wOV+pmMfqa3+knDYq58oKzwe+a+24ONjYMgelzdpLaFXPPcEcGbknu9dB2HKsyfRm7SVi+8pxgA32AkcdAfKaNR1Zj4yq+8kDH/WRd9oDu+9ACl5LNxa/6YNOs3jlD/z8l7Z0PoIHujk6Vt+So3uyZZgVrNE/CQwBhmBDMOXTR5bfnAvYLDm+ePxke5mO1wxW31em7eT6pdhVZ2MuTiDladHp+PAy+oH+HEe/Y486UHwWKQWPvu+smJB7yqZMg4yUN/NuNu9lOjP7sroEnjbWN0njokqYJct5BUfwYi/BG+8y/NxexN2+TjnvccPnvq+Nye1MacCWY//ofOjKhc4u0pf6aJlslI0P86F3vGwbkdW8bDakoiG4eLh9Zilk9rvD2OHQC0Q79Bp/klxa8DTXnc+M55mZDYlus1Wb1C2FXhLohNeRbmed5+nOGXyo7uXCypwOr07En9CJDlDSzx2+XZtgTV9GBxuop043wJcNM0umnwlGjGbXp7ftH/v5vnT4fAGc2RC6BEl0EivNJNkTp22BzVVPgL7zToK1d7p3zVYGPoUNoQNP86/ntKJ/gb2yVJvO9bIox9yY+7En+HaQn3P9Ticm6Ex0Bc4ezms/kfsL1rJRkwTq49HDBFD8jWCNTbE7PqXBmtgg9t5Bri0hkYtAKUw4zKAJoOG1ljbPpE9rMBweG5C4V/2JvDzgQWb189EVfXAD/OjV9NdBdEhPGruu/viHF6nn5/IzZkTxdOS2dVbU7OC8DPdu69vG0kFm9AcgS+NmSN0bv5G2c4wiPwvH/pG/9Jf+0qM2/0OSTv2xX/gdH1Oq2FpGAefKZJstCZ2zN4qyht+ZshzNqDESqqOD66b2fVRoya8pOgFePGFHoN3HFSZSCnAPBqwzoXBlOGGOwk6ASC2no67C5ifF7DJPFKydRM6VM/1KWTCaY5zOY5Zku9ZtZqJOgXBzP8Kl8JTDSzmVoTCWR4JN79sgPAHbzNI1AqdYOQ5mvZwMsfxDQ/AU4C0l73vhgmMD2lxrB6MGuilFzl3qTBvHz+AaXIEH7uSwLAlP8DzlA09g50mpCfCmQ6jD2PlFNnMNb/0Gk4FrdfgvwWmMm3zgOGVGBilDN5LHsY4y12iSlIPayv2vTJk6Uz0XpnhSbwYG180oxmGgu8tRxSEOR6lUHuOZzdPlDWdUCGDv/Ms1OKOvhpt8GI2muTFE5dUa+ZthM7vWhw5y9AQkIyc/heBcepJ0HGuKvbOfcQj43DYKsRW+kku7DECPR9f62429eAvlZGCFJcU7wUUHR8/qaDjQB+lg1lLDshcOagVss4lW4KQnD8jSPXKeGacjHIYnMwPe2ar9egOa/ZojmfedZ7EfG3xls9i1pSS8MFPZdqM76BDQqV8+G4TsDpQ9wLl2UJkJqill9C36GQzavrpGwoXB3ulFYIDfgFGQkHaWgKbebsOhael//Utorg+Ibes86yPCWzZeG9l5Hyz6HUr25GlEr4ow0/Q2MD0h6vUW5yLv87GTc0b9qUsX+SKrEfYjXb0+nXjfkab+TmP9QPPo9zkzNw1sInN06JhyULZPdBuERp8FXmbXJmB7PZ1e9M9MHtgNeAV5qWufm71rzxLUd69dZGD58uSF2FM6TJ3l2UR45yK2s8lm4wSNox+xxTHz2kivhXb+sDaf3/SDtXUGKL/7ypXwcwa56u8AUn8Kjn+TOzjfs7rtF8K/BoS7vDvLlXsGynyRQMgTumayvYLo2v5AjUDnSviM53jwJoyDmSCh8g9os5wXr17ZLt+4tp2+eH57Ez6YJfQFBIGdQZBZIzO4fMVlM+3JnSkKXsUntHdS4Nw8STo6O7rbTfF0Oter17u+IXsmMzLYSDuhNGWD+82b2wdf+3D78Otf7zc6BZwCHwNKdRqohXedMcIbNpGElfVZ5fnoccvlnqIH/5yk/QZVyTltpp8CNBMBfBddZU/qz0RKw+f6N/tVwfAx+Hv37nbGCwzbLa4nSGbfYNNBn0YTqK2glQ+CF5tFvxlOvpFfMOtPVuVZYBhQmpmbPbY5J+OcG+SEqsqQj7E/VVANnoEhOS3/4Rxf6N74pFmKnoFi2o/N+G2mUDC29rsKyviR69ELe9jIT5Dvqwtm+fQ17ZfDoOlPTv7Sf/9P/l1/uQz+IUqn/uAf/W0fR/RhiOnc1RkJ1ihJHHaCMwEap+jcsU4vesWZzpKcgC0dmM4esRgb5aB8pqQt3QiyCNy9GjBnAAMKtgSRvxXhMuA61YMCx8EF9hr5mCURVVPkdjQcR8r16bnQAjDHQwkIkpDHgQoK5imZGf1xOPnlQpxYVL9B2mkzMWlrFCS3KLnyyQfDSZYoKMNtThtrtFP+JNeQ8CO0TqfJnENPAxYB4nQAnQlLv4dk9xiN3Fd8VJlMTYfGlLNcYGbOubrTCco6o4HR8+bU1yuAl9/ahoPE8TNa8IbXc6/BGRmFv2TFcBzrnJMGt8gnx8Nvx9RvmuaSyfCoXGGH53U2aQ7uOsrOXNGl4IJHw2u64JNf6CWLACn/ODHLa1Mf3nCZPOfTVsruTm85PPc5mUPAlpGupUQ6s6NYGtXBMjJdy+8NHOh6u/iWLD6HpL1jubf9feX6KnpobT/sx5I4tteALQ50fXFAZ+MenOBh3xjH2Bm2BG6m+vGphATc2NE4fPWO88W9dk6CmJzXjvbfa5aM4zt8BSHOjyN3vzaQ8uC10wr/XdMJzrLU896DYzu86Nayj/oGMqquBR//UpY+vIqOdeQduumaQKcBn84mhlF/pDPEq9RzpKPFOW37TX+kBn+BN3tlpkPXOWq3M3vYjSeu5fxs2jLD1pfa5r6nLF+F3wG8ndSBp0EBm3vdjB8aGlAGN594M9PI98wsQo2vNr86etsrPCGqjXjYCdjwMe2QVf1FYJmRoM/2pnl4wBOqHjo4Tf8EKrF5S7HKCNgsl76wpyid7WOb3gV4CfbT4Hb6kpmV6Kz20+bp5/HzPt6eyEb77KufgcOK5PJT7r3RnfrG3O3/5Xd0JfjoMDvIDf9GvwbIqtPXtOTeIWBTLgXWYIP81GHH4BgsCWg9CXk5QZpOnT9wvH5tvjNpv5ennvugB/VJZkaVdeC0r4kcLiYo8oUDPPDUZ5/+1InT6fQF+jBts/krZlss9+Nl8DaId08g0feQ6hODV/sdedd3OgtnNNIrOmaLEPi50UDFa3Tee//9vqjWp6b4HH6Ofqw9ZeOXQktgVWeGjeVz/SR+91y58FUB7VYmY9P00MCcLxwhzEC2QVZ4Nf26mffdr4QP2uZO6//DN3Zl31pnoiIvwZVgzUuB2XETPx7ZCb6sUPR1HfnNVte+NoEb4fZ1Jx5Yore7/xS4kefhdT8CuVzHW7yvz0l9n+/qC9xzzoaH1/rHPU5IWTbPH8kToM1XW+abyzOYAE85foXu2sProSqDAHDA9xJfMMLxtlMfdfLkq3T//8hf/OW/eKd0/xClUz/9ez78GFHjWGf6mFDXqyKqJLugCTlX6o8oB0E37zNJXSdvpzYjzFQtzEsxMhG5iJ2wwe1IOQg0oAijKCJHo412LvufQnUUxWOUuXfjwHvuv/x25Cx1Yv3MRfcvGWlzKqnB2cah9gmfKIklJfWOB3E2WdvnVCeVLPhiQn5zKpx/R08xHs02UGPErc8xhg/44tpu5AwlBYPLmNgYmCBtnG4DnCKffwmsGrA1gJucIocy86H3lFllc9x7ngN85bTBMSobzhXfPhiieCspw/7g4HeuhEZBWoOk5hmFUXabmF++NNrx1F7kn78GYTIYaAqe6JEbUCSPg8sx+uC6djkhgT/9Us99IzyGPHKZjbwcyAoQOR+8LF2DbXmChjrPYcQhY2fYUblXb3KcqXa6hfdnZrN+ArYuiaZtHSoGaW+cZfiZeoPjyJJ8dZJtJmX31vK/32TgOD9hCr8pdZRaZC+zEilN1dAU8CQpQLbloJuj7987BDH0rS8GDa/osun92U8zS5NwJZdpW5rGJnB3fcc6SIBXZxY6pzN+XQfXJ+ju3tvu37u/PUj78xkXevBygrgEMvNtPt9FnM3HPi798MF8YJrjBGdGrWjSScuc4QRUEByqh256oY4s+CIHtByC5NSvDRbfkQ/clW296iadMFCbfTKcuE3VXoZKD+ggvXTsS7532llh9RWOQUkQZP/ao/DA/rUXDx93tq1BD7mmjNkx+JTGtOzY1yCg2wV6GWGW9uBkM36X3vgKIX/0U1Do/Wro57O8IsSMWCr0nWGvbAh/LGB7M7O76Wj6+pAzUZK0Tx722D24e2d76G35Nlank8JbD0OcvJhBbWwvIV6Xc98+SsCfALAv2g395C9ggO5YVN3e/Ca3nqRuDtWZ3MRb9ehKBzZLd3aZTJAxsPnylQVtwAl+uv0DvWQbvrNh+uxpbQ/0eBCIXvMfdFrgYDn02o1r24Xc7zJnkAJRtkpj5tFH3i9cvbydT31Lx/bZ3Y9e9mnRx4+qB7bu9CnzDsqji/TIKks6efLkG7R9JQHi5QR9AuU+iNCAiI7Et6Ue2ukX2N7z5iWugkL9oP1p733wwfZ+gjWzap5uRV/QLL/7EmF8xK/wzo3668rgOJ9XUBee7vxbdtyADC7h0dGgFTkjF+e1OdeTtSNQFaz1U27RnfqJwDTD+Th8uv3F7doxmL6Co8+2XYTs1WV7NvprV7ClHP8P1uP4gn7aLrZvZnstw4oDagPJ+kJ1OonBl5J9Mr9w9KqrYBRc7Stbn7gDU/BVeuvfzCQmaMUbPiHtk4UnWz1cQB8bWCufNvFe8C1Ye/fdW9Upumo2kC9zXv++45f8f/07f+Hv+DdD+A9dOvVTv+Pdj3VsFI3gdeyMrc6U0CvwCXw4pZp2mNVlthBYJ1xGTkBUIeZ3KoURsxegL9rbZwEwvG+TjgDclzBYrgNJGxwFRZDqBHJPUeUpQ6sRLFebcu0EcqQYAi/K4F6qtY7irgmqzPYZGfgdClKH0ggoKN9ce+27eTEWjgQeOn/G09k6Djk4SdrTgU6wFx4kVwkJHkzKWjyDd4AwOdcmqFM293ON2wmo3ItjjzNeM2eHjhcCDNax1CT7DWJ5M84y/+U6+Qx7ZjaL4R/JtPDS6voDahTfaHuCpHZC6ubcrImsc+QM1J9ADW6FMNfyX3OuODagP/AEH0aWdeQNegcW/TDiabARB07f2hHXgcJjOtoGZju+aHRCNkfOir4smY/cq1+5AEYDDh1V7pGZj77fuH6zutkl0epDyqqHVzsvBe2H4Ht3FNM+FPbjntSf486X/n+UDqWPXa52FmSO8n5e55og7cHDBE3pFDgs13ViAjajZu9U6kzAvi+jrxnZZ1Squ+SUjEfze/g0OhmdDn8XjxkV2ZC1YMynZWzY7YxN+KauBA8BmuCMk7YE0afkdme9RrxkyGdoamwkuU40cFycf/mPfKIXZE7XAh8ecOzsgI499qV9eqlzGB2dYJOzrm4SbNlnqwPezQyho7LaJkf8s6Q5AVvoCgo64H4XGY2R+6sXCUrTcT0SrPouZ+i07Hgu5U7b36p+2puHI8YfWEbzXioPWPXhgR1nGe8nYDvdPXLOfbtyvaE/wLpMZsnz1PkEZEHjFbyfho9Pcj+w3ReEnDwXPY1vYEsvox8+uXT/yzsJ3B72oQj6220QOsvA6sx+4L99Hj4l8HydALDfCU05M0O8gpfH2uf2Jni+jQ8K0vkXXU+uzlTvcaoSmxQeNMhIdv42t+TqvGK5dkjOU59f1NFbSqO3zmcbxOi0gK0DkAQJBt58pc7WMqJ8MQP/c/YeBccVsEXkDUoFCOcTzJ2/dKnLdujxcIEX55o1uh8+GXDPzE58DZpSWcD8onyLHgjWUt8LbS2pXkigdSoyESB2q8tuOwZ0DdYSIPgupS0LlkLtLfRghBfgdlbNa3SCM52D5wp46Eq31rgo4WVg+9l31wnWUqbBburQX/cmUItMGlgEn+A1fgleVHeC5fYF0pJD/oFBV80AstG+kDqw1BGsCTjxCV0NnsOHBs2xP3ZsIPI0vOIP8MC2kk5oBG8P7HUGPj5AgAXvFTAdbMB5cvGuPsHrSIdm4iSZPw9MuArYHkWv+SOrZEMvfdHfGj6xQ7NtGSxlcMNXap/PEPSjw7kZPX6+gf+1a2nDS453fxP+prmDj5o2Tv2pv/DLf+H7w8QfrnTqZ//gtz9ejJ0oPMqRI+SXMWEwJa1jzLEdb/KcU7yoU5V5DNsshkvtHMOc9W0zSodB3mnzjDMCL3DWiJkD7eggf/ABt8rrXs7TVMpBm5DhPAJ07L293ZAQ3HTYykMEehRlysOFghjNKNflEiPQlC2dDdjWDNsEAXAQZOoE2tGhPTfAkGpMFFM74edSyHZI+bP/Q9GlvJ092A3O0ROfK9uXVhgAQ7/0h5jACIU9znU0hj/BRYCpE1llR0aMdwwYL2X0rmBkRnJxCgw5hjobyqdDrDzcE1xhqLZDD7za6RaNhcvAWjJcTgYvi1PuH+Al43cDhVwD08e6BdJgI1MnVv2IIZLfjPTH6VRndj1h2J31IidWp4zR615Gm01pf5bG6a9A79R25dKV7aYvHVy+0n1gliq8R6qBaKo4cmiChRo+W0A755IS5AD36mqO2p9Alh3MtR/8Wwk5PS7e7Ue5ehMmGDhxUka83mVkZleR6kt5ZUBgv49Ztkt1sBN8XiiudEpHoXwzPgV/wUlpSDu1rTjuAg5WeEounLKXhNIdsxE6Vp1pO56UbXAlsMqxeo/e6r5OfehBhmuCrs6oJDvCRTF88jRw6U3SluCKLkoc+5qJmTrBN+2tN/UfOia4l3U775LoPT+z5G9E39ePRI4CM1hyGI4C9fMCQ7aoswiczj4FF525o+VJM28X0kmpT/Z0mz/gF/oqjmQvJD0VfPuEfQIQS6Rw73Jo6Jn9cSlDV/gq7UQv8c3Kg430Jy/MsurJV2nQcmXasHzpKfIzuXfKDJxgDAmp6z1xZgNfpxxedECY+2lwe5XBX79AsNPz6mFkmsANvwQ8vlDwMkx4nTpvMkhU52Tgnwrune0Lv05ZsYgcZv9S7CC0dV/SxZUvTBYIuS5wyrnASGB2yJYq7RczeE9g1c/jBV5n2cIjspa7WtFOe2yG/C052w8FvomFBqFsUU5dS6fVr/3Fq/SAnxaAfPL9T/quMIGVYORgA+GBlwPjYVrrbHuXLW/e2C7YJ3f18nb68oU+uNCXIwcvOusVHwYrnt723jHvceOjzNQL1L7+9a9t73kJbgJMs6J0jBbyewI1g8bZB737j+bp69r3RG/7AfrYZWePqsd8Vmxsp7f2vPcdXlMCRu2SnAODbfi97JCNgt0AZbex8Z/RgfDJUuid2192dtw9+2AbcEVn4WmSooOf8M/RwyXlYW04uhM8DbDdF2TpR+Ckn2B7s91lZN2JktSbZfLYcPuHMCi4VDa5j9cuwEXgZrm1T8jjXWxCH04vpt+Y1/3gG9zYvD2P77xzM/o0T7bXBkOPfn/6GNs39HMkE96mDP8C5/i4//BP/uKf/Jdz44cynfojf9tPf6wjGmeNgROoMJ752O50ZAdlijI4UrzJgoOItfu/KI4cyD1GaAmShknTaVqieJJRXh8EoIyBVwVrjvB25cS8CSB3+IE1w7gJ1vrYdTKn2IAtvCcA+PSD0AKT4oFMmMV0ArOR/Mkzg2fq6MTh5LFtQVpxCF1qePAAL8agEmxSoDULlQYbGLnBKFIG3odXUvQe3I+VS2qnHn4Yba9OtcFbnY5lZUGyTmX4iO86swnI8HnoIq/e63157jniZzu1XJ/ycELvOIUCOPabYbQDjqOY8oOr4wR4e6AZXtAV5+hRt+V3OA2WjCDBqqOBA2TB3OEFp+rZXpc8bO7te7zCbzJucPXMshgsRxc4y8IAL9foZIMpHQhnwKEGVmWYMihWZwV0g0eu5c/o8NqVa51hu3plNuwz/KV3lru0S5bjQMAYxwipmX084v3wIMg6QrK/51ozQtQbps4x/6+n9RwXzzXhGt5xsN00m4DNzBed66xuZGBwJPD0EXgzEjoMT9I57547ASYnxak3T0c1chxaOvMaOS08RzbkZwATxx3a8WYtG4MDz1UWv+guh9yHMuIz6vxyHY69x4/swZJy3SuZ+83FA2vGt+hQHQUdtQk0wD3l8Ms9eMGxg5TgQsZS+Qe3/E0nMIMBHUYDTgFFcOjsVsrLZsr6oEFwnIBt7K5wglOcTz8qbplRef4QXQTYARxcUrwBWuCfiiw8uCUL3Ia+4Qe3oIM7nfM+0MBG+ZN0MszTyN7S24nTY5dm+V+bFXvyLDgkGBuE+7435VvXwObx4+35kyeFlzudfTmRwOv16W1L99WHxti1gO1N/C56MP1NyHgReHIDOwEb+UWOZpVOhVcnQ8OJyKDBaGA2cENr7p/2RGyyo8Curxxxj5xzbNDWmXMzaiuAm2Nn1ugC2OHnIYc/Ie2gX1KXMOGDP9ELVhL2cAHlrXr0dHXKztH7+OGj7cvbt7dPP/k0xzvdUM/vNDCMn/HwSKjqbKM+zuehbn34wXb+6pUEzaHp8sXt1KULndUUaGjr1fNX26MHA9cy6O0EhAIxD528n7o/9mM/tn39ax/Gt8yn7qTG3e0nV7BGN+E/+l99SqrtRVb0u3quvN/BT2ITXblB424XAqLxSdGHwmfPaSPH5ZekZeuWbPlm96JJ5bVZ/Htf3u0rNvhu/VP7n/ZjY3NePNw9gNG36iu4yQbSZFbcU07A9ChBn7JkCLVudxHQk3n8Llz6lKgHGINLcY4to4H0K8/Qxkq1gwfd1hCYa7Ycb+mQgaq+Qxr+zUqAL70IwAW1/MKyQakw8UibIQAPbT3SPyhy7szJP/sX/8Jf+ust/EOYTv3tv/gzHy9HLLWDikJwTjpBTl7n1UCgTBHJOxKSTouCOLrP0VFEUbR6mG6N3BMdGbU/8vHVp43Eq1SpW8XKUUAygVvwGFQKr46ZPOOlIs4wl3EyTEs/FDcjrgaUE7Ctzn6CgoVrcFv4xoII7Pkz7+151mlc2chJGdZEWRgxZROlN2hdhhXkqHoDluBZmnOsesM3dDEKyk3B5j1Bu6EiLAUpbWeNlG9QQ7nHgFCpWHGnWAk+q2AUO7nnAtKdlrafsoMDr275GtxjMgnvBLoVcUgsEtNSrjvqUDg+HTzeClRnWXnu6+Q5iMg1f6P04eceGA9vg2d+931HOohcIzf1dargq8/A4dFr4allPR8VvnjhcnQuDjK87usB0qYRkWDMcsnat+V4wfczY6x9NUcCL8c+lZTr5KVTcP/S/rHi3r/g9+WMvq43ULt1693t1s1bvc/4GTq65INelnfhY2RkppGDMSIVWPjouL1dXQrMqHJtyqdTnEtHh9HFWVJO3eTOZlV7BIOrk8Kf5LS/HPhyluT9+Mmj7suwodlGXPzFv8o7PIT7vKLEEu/+ImDBkw5RsCNzgoK1lK/zCnwtdPAFL3qlo5BzjV6q41MxArYuTwXHBmvJ8AR7nOYsY102ixK+rzZ11LO8he9zD5wGRaWZTqAjdKZNfMJbvOeDBGuHQBk3dlxfBVf6RjbgHGYY8rtMSSp/44i7aT2dxWrfC1jNdjUHdgPN6tTM7gjeBHiHdosfO3vV34KR+oHcCJc6e+VVRfZOnbuQDv78BDiWGC2NCuja0URfLLtZsuzLeKMzz6I7NlfL9iearXv6jH983Lf1P7x7b3twJzlBgaVpe7DuPXrQPVmWyC2FPnk0X2Do++GiW6g3c/b6pBfmvtmevYne8T/RQ5+wehs/rJAlxDC4gdqrBGoN2Cyz5vxN+NYvGoSXL2IDL0KHJyxt6vdut3B/e/E2tL1JB51rXk6rjMBw+TkBc30MueSMjF0bXxw5Kpe8BrK9D374tbZfzP1c34NOQUDflt8BjBkXfcjMOktLpzRoMsC3Zh/cCx8FIoFHp9jGrXduJaC6up3n6+JjeDR6efHKlQZnPr3lfXNnErBduHalQahBkhlns1BffPZ53+kFB3z0FOhH3/xo++ijr2/vv8ufXK6OQCuucad5fGQ1k943SJhA05G+jt+Z/gC+w4vhA1Z28FX9DNaHgGrVmwFPs8FWjrWR8Hd4b7Ik+hX/1CXAA79ypstLG3Qe7lfDB3ZtVk5ZdfieWRV72pk0fm029s/qy7Q3M+QC2m5nyW/yYP/9GlF8iQCK7Mmy2ydiB+yjffbuJwXbcG8sENrwhn0vv4h/bBHstQWrOoBO/Wj+OpuX8jNwG/2azG8ENt+ec4woH7FBe2+3v/b3/Mm/958NtB/adOJf/N/+D95iOAY6YoAItntkjKzCGMQyfIy2SU+nhME1qhBfJ5AOwcbZcfJR9HTEOCGwIBRCXkKgKNUV9ZN1GJwio8U1ymJZgKJReL44LaSNOFNON4LSsffbaDqTtE3R4fSUYsUBEhynrWqdAsUmpFwQLFVwFJ2jSbARdLqvYTYGh47AvZDoXQBDqRlP398TB7scBp7AjzIpB0aABvY4JPGOkaE3XHuKttPYcs4FLnTlra8WpNzZc16DkGDp7HTkFIpylz/BcWV4oyUklcbVAaMVbM4gd4MyIvsvZQSbZsV2Ze3V8JnR7n/OCivXwJ6nmDgCOJCZYHA6ebwQgNiPsWb+6pgEk6V/ZCxA65KaYCv8pFfaVBdt6nFEprAFHTpP97svKs6BPoIFIbQOzuGpzjP16Kjl9uoq/ocP1Sn8gWwK0w10jeNEe/BK2SuX5ksHNux3b2Xrt4k6MLhVXwqmkp1UdOjTTu+e8XXRzKnq+PHsUDcH8lmvBunyQHArPLo5GJe+kb3N/w+3737/u9uvfefXtk8++7TLOngHf7ORZtfQ8P77H2wffvhhRvdf7yeo1rLoSEzaHTucwwOJHOuM0+n3Mfo45QYWgW8AgN8riFS2NuzegDvca8ez+wxHZcm2S6Fx/AKlBks5NwtDdiuBxfaN8uECB20ItDrTHF7S7dGv2HcDZiPzdGapRy8kv+2ra1BcPzI6DjfvNgSn+hMeWF50XDSY8TMbOYOB+L3QIAh8G1i+bOChg8cJnkJUv0HpY/BdzgyMPugQ/OybOpug7UTqvwm8dvrJ69uc5RFcgsc5+pFzM8QxlnR6sWv4gpk63UtGTgZDodcH5y1jCZi8quMEvoSmzlzhOTkFN/g18E4gJcB5/ia+sMvHr7aTgXU6+cyz+PcM8tAI74R527MGX7FpvgGvg+8MlKMvcAvczpbsvJZyJTly7jGZraQOP0t/qxuhUZbwaulF9yDnWj/BFX83/ooMbXx/1IGz8gETe4z90JcA7cxy9H72V13cvBzVaz6u3Zh9qL6vyc9o0+Dp9u0vumzp80pmqb0eSFB+8/qN7kV8ce/h9vL+4+21PYKRg5fmnkpw/yY4nUqw9u43v769myBMMM4H3rt9Z/v01z/Z7sUG9ZVm/W588N729Y++sf3ET3x7e+/ddyoPNv0yBL1Cc/1t6A0v0TTMkZ3y3aUyPLZEN0FaP0DPHkwi5Jzus/U1S+V9aPY61z8Fb/7OFh6TBLaS9N2KOXd/+Jc20g7YnuJkM525jv6RqeVMeyEFSvwXeAYHHqa4b6BoO0bqNgCEbcrMBMB8TkqQZ2AmSMKX7333+93/+vT509re1ywRf/B+30NnWf1p2mLn4gg4B4U9AIudBD47MaASxrJTOq1f53/slUWXgZanhr/xjW/0oQ6/ydeSrj1vBi/UZgLjnKQOn8qXdKWB/TWPXok7+L7Q/qf+vr/77/uLQeOHNp343/wf/vEEbPP+E86jI0yRqw4nyrecJeUxCuzju3tnOo5xDJSz1glZVz6XQEdn9fJF6gUmY6QYChMOpjlO0LQHa7mPcRwtJdN2ZTZoRlEwWEdo5i+GweDzu4/S65B1coGjo4fndJ67w+j/jjkLwEbXUQa0MSS/KSKcPD1ktDFvPU8Hk3YpaxVewNqOa40mp6OuUebIUIykO2uxaIlSCNYoT9+fplPQoVOctFfjDZrzkfY9uKuSBUW4Ff7wpvyBO4JK1Bh8UK/ila/JDTzcmv+SwutcLL0yJpgdyDWvL+lI7+QenDMStEQeqyPxR8aOOnz31n6M6gAcOY+WD+g0OzNqjGOCNvrh3M3DKHyXUTv0ONsGGcGhTiiybDCEz8kCQ8AbnJbWkdMsEQiCOTI4tlg7D8dx/TsvnQQ+3epLJaOrXUZJ/QZPEE+loWVvF4RcHyjjKEcmE7DBdQK2nZ/h/wRsnPcIAs5w48A4N0uEHJyZTEiBOfjSQ7hrWxDyePs0gZqgzff67MnRGdu7tgI2rwp45513t3dvvZtO470EcFfLy+61KjOG9upp6NJWO4pc7wZkM4QdQc8rCcgXtZ0J2/HHB4M1MgG0/EhmY7md89CtfGhUn2zJw4xUdV1gkd9krR45oHXxsLNrsZ1p/3X5piy+Fdck/Bm9ONIN7dBXHUrx07EEZioVF3Jlb/UDq9OkR/gReHCvE1d26RO7TP22xdYFghkEqtdgLnpdLdv56rRvc8+9N2nH7JTgpwEQOlMAH0sT3cvv7v9JLi/QBR96REb0IEeDhvXyWT7SLFc/nxRczewY3Fw0kxpdEJrjageKLRee2gOZc3rshbqnAuu0V3oEqdpZcBVwvQjMF/tsWTz0BGCCNW2nHlyCZOkdXMcHBZNt3oMWXqmz4169QGv40YAh9fC7dpwyLYcHkYs9cAb5ygpSPOWn4+zLd8u7gTub9MdHG1hdTKBgRtcWgL78OjYwD9zEX0d+/L+gw6CaboHD315OoHcrAxpD6/uf3t4efv7l9ujO/c54+kTXSfp69fJ26Z0b2ztf/3C79v6tLmk+fPh4u/PF7e32Z180yNDOjXdvbd/49o8lYPv69uHXPtiuXrnElYdfCT7DO8t+2Caxp+qxnHNMKX0p0NUQNmCWKXrd2cQEXp1N3+2NL7HEbFAUxSmI9gdLRxKw9QEYM1vpy9m59vCfPnipbW0mOBnY+oamyQnL7l5rY39lBxHJ+PVlglLfCvUd47sevIkNNHhETGCii87SIw9szSz6peDwcvvsk8+2O55aTvBt0PWNb35U/vg6hbdJ+G7rvcDUT+tTJbZhjyju6BMNbNYT1bXd0NKl0ciTnxCv8KPf+tY3t69loGp/LTs2C9qg/5W9bPAlg7fxC2bvXtRHGejQhYOe4mdKZoD8qxfPXPypn//5n7cM8kObTvwr/9o/Ed8wgQ4FaGcTRtknRkCWuThEAscsiiQ6ZoCEh6GtI1iLIc1oVrA2y6CEKBrXmVEKjrHOnfJyQGmbc2rn6HeY7B6H0tFB2jg8YGAZNLjp6OZt4pNToPUoZEfZgVUY6uZ4lHfHxrHAcu8Q+seOMMRflSeBQcpzNpR1ZpVG6fsUWDtNyjSjQx1fH22OwtgsXmOK40TRfCYoI6XQ7imnLsNEme2b6dO2URqBmoCuj0HDE17hm3rlU3njfHDfT5t1DMXXzF3gTdA31OC9GvIkUAaWTkMn1dnK8Fb5BmrJAlJJcINOS6IcQNtLgw0A2tE47k499cm5o+uUbd5pgUeaHJzL4OE/2le5Gq765BJoDQ7D8y6TxKGp7F7LJbdUYIHf/R34SP8Cg5y6bEu3cj7opUbrRm5tQXIjyb381Ymqw8FxUtpEj/vJSle2ygQ/HZqjG8ose6CnC0fXBA/nI3sfY5+AbWwFHgIJPGxHHdk0YHtr5ulp39LtI8s+qOxrJOQC/9qDmeALXoOg47q6XU/nxZFpH49gu+gZOQXJ/F7BGDnTXR2b0Ste1zZ2OkpvqsBtBef4pExz4BVn5+Uh8DlTP/AbRMMjv5uLEVahF/8mt/PZ6W/AkmsDB0x6Mnohua7s8H/01EwX+3RNIi8b7w+BPJzhmkAkytB22ra29nbgl2Z2OaedvUNU3vvStG5PY/Wzv4pc8cXb6lvOG/CAC0ZL5K/4H+HgGr3vwwU5QqEB6N4m/ObFuvAKkJTPncOMlotmIXRoXvKr8w1quDr88ZfKgpBiEd/RrzPEHry0V+A5dgKupc9Z2gRfgNKgO2XVHYkNMfjeV/sEnkvDswywUqIDWO3gz6It552ZK893uYEaZO3564tVL9r7d6YBt5mZBmx8Fn4GZoPxdtLTj/LJ8PcAiP1LtkewAQFN3/MZ34d2uFjdsK1l7aO6fu3K9t477zRovf39z7bPf/2T5O9v9+7ca1seLnjng/e3WwkwLr+bcgnw7mcg87nXdnjFS/y7dryy4+sJFr71kz/RBxUu2esWnNiXYJduoVfSh02AboVj54EyO33oav9SnytgG5oNXpSffWsmQs7NoCDXfEWInlRX0j+/SX6VYG35yE54kEF49SxwzJIJ3PTrAizvtYMTek6ET9cvJUgNj9iNdn2Wyoy+fXp37t1r8GUWnH4zktooWeTcp9wETJ66R8vtL+ZdbgI9tvfNH/vm9mGCX5/zgpP3ngnoyJl/laafDa/ILIpFnz2gY7XO3lizmRRc/2umzbK4iaVvffOb3TNohpXP6yxc+uFXb0yYTL/he7tilmfJZu4t+XoLwwS1aTs4jV2f+Gf+xC/+nf9aEfohTif+5X/1z8Y2Yoii3RwbUCWfSIfAXCdgs2w4DBCsdfqQcUZgylqW7FJPAhFG2o4ggdqTJ/sm4oxKzeR0hLobcp1B2uMY66iT6xV4KffCTfAFMDOjYMaCk6H8yVE+vydgi4FHieC0nHDrcygygQRWHch+vUuIwacj3dxvopDqc6x7ZhQ6sgYy8E0xI+qZhdQpzxIfRVl7moz0G2Al9w9u+YNDZ9JSb30C5+RpxhWcGFhg4XkIKjorYBunqe3Br0GYS06VdZ6ErSEtyu2Yi/sPAa+sYGUdnlPo3k2lmWWbTbLTcQzOAdCOe/LwegU7dTrhTTvcKr+y4Iz+tMzeVjv7lhvZtGG4UYOkXksmK/KgI9psx8qRRYfoZ+U6VZIG1tKbBnKpY4akg41cXk4RfmVR4E+wI8BXV47+VVYKDC6lX73CHseEPkDo2HTQS29TPr8BqD2UfvoR3SCQ1CluRrEJIjxhZ+RZfkaX0QNX7ZHJvP9wsmVRe5y6bMnpmIFKmxPQo0NbcebpuGZv3yyF4sMKPCBQfAO/Oh08az94gJ7cM2LF40WvetqQKsPIzbFy2iVwpIs5w4PquvvqHtlbS7Zc7/ivCc8NFAu3sKZdZZderYtLZrXd1h18BBarbGHluvsN2PA4Tp2d40Xb3+2ZTrVOYNQ2k4tD2yOvnCaB1a8awGFazv/+4KLQ6HgHFXQ0+HTWr5VTqnIiB3WH19pOc3OfzUcvnNOllQU5zFeb0/GmnYAgnZ1buRddC3wzEu1wci2UDG8cc61fnmnbqRHag2yXczubQj6Br7yOONxL8Bab0cbS6aEkpeb/6nv4xh+1Pr1ma7lryRbtmFdZkVnaLi30jg6ROVCpdza66p1q64ECAZt3DtoH1XfhpX08tRy2Aja4gnkmum9pul+jid+y/aZbYywXpjMOU+pPBXBdOk4WVFy7moDtxs3UPbU9vvtgu/v57e3TBGz3EygGdL9P+sHXv7a9mwDj3JXL26vAuBfbu51gzYM/lg29fPVd71jz6o6PvtFApNsfArNpWFa6e95jaA9/0Kbv7JJ+cgO2nc7qj3KpNAOO0GUW0iRI+hr+gizN3Ans6p9SR7AmaOuDJckaJZfKK/DMrlmGVJePmODqSvXLOxa9c/DqxUtdziVos1jex/b5F18k6LrXQaItQAI5bffVLwhLWYGWgQO/48EkQb6g+04CNts3yGBm2D7se/QMoHzyyndcDUbhO/oelUjGQR7RDDcdtQpiCZzPtG+PRuprLamya7NrHyTAtjRulYY9i1E64N3POyCN73yeuGXNsqrLX+DSrPaduHf6xOkPf/7nf/6H5iPvf6N04l/6X//j+2cuI2jMCjHtoNMRhOMhPMa8d5pdY4/gOoMUZeBIdE6z5y1GEwWTBGvdcM3IwuW17NaRRurU8JM5EAUolr/cam6gw8HknPJ26TPtEKfOQcfYZTYzbYGtUh1l4HAGA6io1MAp1jgYzm/o06Ha09Cp+2m09QunDmt37Ltz50AaxIAn8Aw+DdgoEsMLbyawi9Gk3DQ/dLVTqClyODtOeLHPrtXbJinRPR4rsMk/sKrRVdehMbY/99JK/3QM+YM7x6Cj1/nDleOcJSlPxhoJ23tGkY1wphMXAK7goTQO1PKlo7XwjcOYJeh0hCk7T+OSMd74GgGecp4TyJIfI1/v6eoMSORdupKGM6El1wQ/aTg4jJwaSAceHFyvPoT/johowEkmOVZPAof+wrf1wlP0SOWndvsrGlQ90EkOCydYI9vBrfxochwedASYBE4dZXFe5fE858ngzrL9HrDBShmQ0l7xOnTQ6IL30MiBcMQN2kKXvY1waPCmjZwvWAXmIRJ104o/NkEuh8Cmciv0wi+v6HDOi0toqtbstNUGjiVtlc7S63z4MrTQl+GNY66kfMqljga1qn33VycvTQAz+KVCcSoPCiNJedfxobJ2Lf/ILPdWOc3AZ3i4y+FwDDy0N1gbfjSwQGfqsc9uWQhODdjAyF8HegqkGB3pyNu+08DwmwmyS0XSwCCWhEfL7qsH2g+e43N2eaScatqccoNnP8sXfVi8Uq6dV44jG34iZ8kCsJhpCuQIHnkEnwnuxo+OnuQv1wDpx+lTT3JJHb/AZh1rFg/cdsTBufvY/MFPG2A3pVB+qi9A9JLh8mm3pfVOtxAcFIfnpUHNwBkdgl3AqG9FJh2xwS+aBBYCA/3G8Hrvc/aMd4ho+3irjTdpIXYweh8+WqGQw9OTZ3Kv9pagIv7EQ3SWUW9cu7ZdSuDim6q+ImGZ88nDx/Vb3r/24Te+tr3z/vvdK/gsevg4PuxRghh9YNBMAHWh74S7BE6CtT4dnPb0b11BSm4AF0zNFFum5P+ePH7UJzG9EsQ+a7NBBkIhdXu5B214wz94Z+m7ApGbN3uOV+yfvvaFu3Q3OtcVADNs9cEpkesjtymDf+xIG3yqSZVuWQo8s3F3v/xye/40gQwdD77qmG33fjnvrRPo8eHtL/gnMqxAI9fIUF9uNkxQ5cXd+pMHfZ/bvb6bTssffDh72OytVc7A0xO7nbFLMNUgM7gPrOhM8PeOwtHpyBo/7SvE0/AYxyx5649uJFB759at7VY/+XWtcq8fCI70ffkvS6Iy+XU5NDD4njRXWSXm+Zf+2B/+Wz4OZT/06cT/8p//R2M/4xgOmfJFwc1iMRHGRviTObsZ7bBUDO0eoAYwZlbC/12BUi0lCHacnoCNE2qnV+UilHEOEoZShBp2ch0W49tnduynIgDXu48tbXM/6q/RbUekaaumkH8NNpLhUfj5c01QIdAcGJOW02/VnM8+joE7OIGam5wFhxU+CShVGOe206JI2nLCebo2syYDh0EtXNYo+Hgb49CBAxdOcVbxYhSs17VVeoJHMmMEa2azjEozGkpgpgz8GrDFIalsVNdvwsYQG2RGVoM7eEV64OJZfhfPHl2bgESb+K2tyjpwa1h42oDN9+Xmid21WVSwT3ZD2/D5OD/QtTq5dpaBV2yQ6lDCp+4K2Mof16cAcqdjD+5wRcPi/+RFi6JHHdMhKNrxapsppH51JbCklkFD8Z66Qf6gI2Z8+6Rt+G2mS2rAou3+Tftp5YA/PCDGgaygrYFMShVPTgweiyeUwI3UexPvCQWA0/zg0xS4eMl2UlZp9zh4MqtzT1G4rL2Gi9bWVjb41aZK74KLd8nBgU21TnFRZ3g393fdWdfDK79rh/QoGY6Fe4A9CZcaXNIJFwJkAr2Rl/IThE+91U7v517rqaOzxrPq0/gf0LtXKBmvV9AttTWwQlv3sRmUpfMfnAMw/MUPxQd/Npv2wp/uaQ1f0QqM+20Xf9puLgffZZ/Vo+KZ9oLjyDjn+Z0a5emqu3iWyy1fWDu8LvEGjlz92fmW/4dvAjZ19nplWXDu7E9+WOEoQfgbHqXBCQxbLPilDHhql8/JQ5tlyQlOnIMvMDgaRyqHll02miuOuxXknkDNDJIBJd4LWAQL9L8rC8GLfOhhBzJ4v+NbmP4X8DRoHR41QNUXRW6WDxVhl3groLIV5XICLA+U2avs9U2eahQ0eKr85s13+s3PW++/12Xal2lLtmRcnIOriQnvlfMqk5Pwx7e003tpW/Y0MqkLhjzN+/lnn21ffP7ZdvfOnQZs9jnTG0JFP3028O0DKmn3VgLGb//kTyZ4/Pp23fvELl4Y/rJJMnFM+fpefdQ6us6H9B6eTZCpD1h6UP1IkGeW6s7t2927Sh+WHfMNZqW83L76lHbtiawsyBGxYIanAnfyt9RqxUh79pB5qt0+NUH8teseDElO4Gm2sDOm+oP0Px6qgbMtByfSlvw6/YWHfd5Yek/9trPLtPFI8DRAwm8f0L8emX3tm9/srKcnemPsQ0doomr5V122p41ml878lsFOAPfszNs3H/3+3//7b7fiD3k68c/+0386Nnrk2KrcYczaZ8NprECpgVr+6jrDEHRTgtWJjEGHwRQk9WpEHJBi+VvGTUh1WAUAFlQmUZvCzl8dlmAkdRRtRxnhSjpHpesEA69KSsDFYw/Ykgpj/10nB3ZuDexdkff23dM+Hgzue8p1+HamMTwY3FNJWynb4EB5v/PXtuHatlK3xyg8XPfAZdE4hqQzwN+hrQ46SZl2LMkSB9nySW0r5TgigSd64NYRqWCsdeA2PJxgOrjBJ/iDqaMxbdx2cz0AW/6Q97aK65B0SHXmvT73Du20rRk1Tzs6NIHhLAH4PQ+YjPzV59DxrQEhXpb/R20fpTmfNod303m6A0H/K7PrYGXSyy2/5DZ6t1+DA1rgGvn0PhipSF/BYQ9waoeTckue02Tq7vIUwAvU1kxj0EidobVt73imaH9LI8ejcuTSgA1e+Ru+BJedtxOIjOyrrbFN8Krb2mi9wA3u3URvUJFzhdYSgYCF05v2yXrZ/vASnbUnsoJn6g6v027Lju1w2NN2cluNzTZIWrYw9K1OXp42kiuXcqMAer7nygRgKeVqD+VR+FMbHLxcLx4NegzoYi90C0LaTVsGEZVhMt4YQPSVBOXzDwQjcI+dqFM9Tp3iGX7Ma3R0sqNbks6zNoefsTtp0dtcPuD9jnvkOjxNFlQp3zLa3+vmNz5ZlTjwMnkK7zxr9iPX8And6ZDGB052a+kJH+WvvA0e1ZPkpbf1X6Fp+XH6rdzS98Frpwtu+LnzpzTSg7RH81YQPH44dYp0/gVW5SLlOh7Saefq8lt0U7ujZ0c60kAk9yv3+KpgVZrXgJoNwMPs1HTukXnOweJ7Fj58C5zN5rRRYBKFCDi8Af+dW+/2CwXeyeZTRt6nZ6YWLrMtx0TGrCblQgPjCWTgbPZmAraL7kcGD+7f2z795JPtv/mv/svtV/76X9/ufHm7r3MxeW5TfbfV5CgQMnNmhvNU6n7to4+23/l7fqZ75N79ILhcvTS8xT98XDkV6WVzeKNvqX1Hv+kYmdfmQjM+CNLM8vnk3N27d7bbt79swEbG5NEnpQWzobGDvehfiC+jSI6/gaOEhfVLgd/ALRfg0AF6940Jvl+HfyZGAtd2jQSjEtzIU1BmRu1U6HplNs8rjO7e3e6HT37zcNQAHh3YBCdK8folfgueL2zXI7Of+O0/vX3jx39iu3jlasqcqf6yhdU3j14HVmvP0SW4nzl14l/73T/9U/8MvH4U0ol/7n/8jyVoZVwRrGOIYIx9DD+CI3QKTzGXMXVDe5SsBp17/paBE+J0LMm7cBlXarQNqQ5rN7ypf5RE++t3nUMELinfNihtCoBVvBhzrnc2IMdcmlQ4DDWC3sty2MsJVeNKt7J7TsKLLgvXiamL1qlTp5Lc0UtoaJ3cnrLJbWsATnvJ/SWNcesop1PecVU8dVYQu2Qxze70UfzyNY4oPKmTbDs7j3KdUq6y7YxyBFw5dBS/vW5T2tbJdDYOPRxfLq5y7SjaBtrHQXSUW14MRUXevx3ntqONwDjeyUhom8B6Ojg8rBwCSpHqFT4yMBXy3+LhD6aipXzahKfz4eeRDsDjB3mpPfozZQb2yq7hXYMxSAWBOqTQUn0OPFcXHMfiuV9zUzmBmgBap6/dyuQY7BQeGHvdBhsp2EAr12sb8MzRNal0NpDQaawApUxImbHPQ8DmL8DhSy/aQSUrY1aVQ52gZX+isnSO3EbeK9A+shVXVxmyHZ7seO+6UR6kYDt2+PVvnCJ8GxSmfDu/0IM57kuBMDSUPY5DR5NyLT/6OrNZBj3xRWxiD67MqMDFAwj1FYED3+kUh2flAfqN7gV2x2nLfXDIra8UATPtqlObFQwFLqzdq72lPXpsXw3clMUTnYm6i6e5vPMUjNhm6RvZup9/O50jC7h2C8kebLu+mDX82Xnj4s4zcOHQQRHdyV/p2rOyyrWzLB7JKQ+v0am0RW5pq/ByfVoY/AbPwQ9eEwiPnBt/q5cMHuzU2e8OjvSkOu7C4vnRbIgO1oBC29WVwBaAqV/e7bLv0uFuI4uOBmxwQ0dshHwEg8p4+E27g0mZNbhElhLfbWLCR+W9IscH22/cuDlPnvq6QgINr6PpICyBhy86WP5bS7lyaU2feCY2YZ+218O8Di1f3v5i+86v/er2n/4n/8n2X//n/3l/28Nm7+HFBBt9X1jgBp0J2PA27X3z2z++/d6f+7ntJ37b37S9+2ECtisXOnspsCtzHYI+EdUvr4AtPOzTognaard4krYc2bxgzSeoPMj05Zd3mr3yhN7QgUuhy+uV8MK709Ze2wCZRifUCc3O6To54iy+xuaKw+jg6GFwI/DgAA5fxG5Uh18qbGfz2xzrM5/H+vKL7bPv/fr2yXe+k8D2Ue9VddWRd30RsJ04EV8bHt549/3tt/3u37P92G/77dvFazeiMz6lZXD6KmVGx1pXhm9wbfCe86jYq+jyT//On/rmD+2Lcn8wnfhf/c/+J7GRUeA6ScSEEgbJcKoIyZSckBga4UrjqAlKZzwOQ3K/HTY5NjNU9SXOheOYa0fXV1JhzjC7zjHMXcHCSqtucchfnXoSHDjXKatTpR6yOkf11v2BOPf9Pw5pH4klU0iJk3j5MllnoQ08YTW5fdw5t738A76/IQ9GjoPv6pB3etxPhYXTGNko1/HrcJmORB5HBoeBc0QXmiYVwH4IvOBQujiz3TkzMCMyjrIdXWApd5ye1g9IMm7QXjnkMjz3Mgfad14Vg/6eTtCsk3umyI30OC1B23pVhwpDd+DsvFrXF13+eqGgB7+Rz8gdL1YuHWAE+QYQLbPDSXZfKr/83q+1rmtDRlN5ofMAIzALQ33FAruBrXZSDq1kdDxgA5cjXTM6bbNpcFszitPmwpF+BBe83mku7HaS05kNr5dOTb29aPGET8uCH+/kPllbdlpBG7y0AQ5+LdQKqucD070JvLRNf/BEnbHL0YmpDK9m58mVUzKdbjvr90539Sa3Vn3HdT5A3J9gmW0vfXUOVgOs5O6bTL2+h6o6sAK2Cb4ConCr69HBBivxQ20ieCz+Ltnhm0Qn1owkHwhf9/km8Mi0OIFHLwKxvC99YxerHFjF7e34p74sG/H4kkN5EVzwGT7HA7Yp91X+5Gr4Mr/BbjAbPXPu+rIPx4XHlJsAU8fOpusX0JyjrBx8B4/R49UmhtEBsyVoLM1wTzvsBKMH316OAaTerp/KLl1VBm4tkmudqQxe7tXvJ7MlZcq76GoHGnitrwkd9cPa3+HN7G9yeRf5pem5H1xyvzio17pj68OfCfA6e5bgrZvor17tx8/74lfveGugdqnXrl+/kaBm3v3m6w0mN7yS6czp6TtNBOHt5599uv3qf/vfbv+v//g/3v7L/+z/s9354ou+ONkWCw8A2EuGv+jXt7zN9TOB+WM/+VPbH/xb/kgDtpvv3+xev8Qo8Z/o2PkqYW2ulcX5rz4aT5KXjxqafUbt+ebltz4d9dALmO/f3768c7cPNLEJOusJUk9cekDAPj10WZkZ3mmQbGcQAzjto8PH/RVZuUMflOqDFMmtvmPeejkKms6HWXamPbx7e/vk139t+5X/5r/e/vp/9V9sTx7c384boLJbNO/6pelXnWE7E95f3t55/8Ptt/3Mz2w/9tt/ert49cZ2IgHbq9i1QdTCt42BkWzQGBNb+d/9/b/jJ/5hOP2opFN/68/9wX78vcaEG/5hMCOK4PtkSwyFMVGqGWnG8eTc/ZWNZNbMCSfOwa09TMfzs2fTaXjXzMraYIirLU8F2VhI6TG+15LXSzOVM+VaOK5rF07wLcx5X4vrU2fO0QDe0DJwWmbPcO7oHQ2lA8xxhK0LRsvCDQyPUs+98mCHO3DGqVRZ9ywxrhoRfsuC1yr83unt5TjjCUzGsS1HNB3wUWdS/LRFLgvGMqyWmvb8cM1S8hrt6ESZkvsdleeoXalHpzsQ98SnBZ96Rx34sZxrtYomcINJ8Nf5uM/oluMcfNA4HVyD1JTttdR2XG2vk7ad1Do7LBm8xU88Ka574VVmpXVdKowdTv7rNeeuH+DvODWB28MR7JHNUbCmM5/j3tm2pDphXtKU3zvk5FlCHXnMtTmWnzk/XlZu2Tj5tqNM8uLfwrvyVV5HtJep4zrwcedP8tj84tfcl9ANbgOI6hzdAWvo/Qpf8ElWB82uz79J+V3ZcOrayh1FZmByKAWNpgNf8SG5s665BsfKufgOL0vjXk6LY0dHMPDheEDcWZ4YIVjtOFZb4RGeLr65zi+OrzsKtoNxebH0ZuE1qA8t5ROepYzcyykwM0x7yVxbti0vPHokz2PXVz6e4HE45t/yM3M80rXjecFouWN8PK5j1ae9vN8NzKo/cIC3oGSCSvJ2ccqG5oNuHsEaPtCfOV84DDz5GF7kkeNqf5bd93aSinPxXseh+W1uq1kb2OEBCZ5/Uvm06E7uPdfTjrt8tX7Gq6geJ7DxMXf9iPeTWkp89FCg87BBj/eSKStIAWb2cmnB7E1+n57BcB80uHdv++yTTxKsfd69WR4MgGP1Nm3DVaCjvzBDacbt5q13+nTlzVs3Gyj6Ru0rX+hJoKJvpZOzFDr+3x489Ve/pe0JTHO9fdfRIMVbGXATf/CYfAVmXgfk/Wye9hS0CVQFimsAQ76eyoW3jft9dyFfEFp7Hlgtk7J8Wus1II0unFE+x8iyfi7nZiKVs3x8LsGuGcmn4e/9O7eHV8+ehj8kRE6T4SwZ6JvFxivfp73x7nvblQTR89qTGdhNHzxBpKNrnqo98M/A5u3LP/Xv/Ll/49OB+qORTv3s3/zbP7ZUYg9EZ1CSEWTGpUFU7jVAwYAVjFCCxRTKUeMZRzgpSsg4DsxZOeUc28ZRPorOx+HMfc594C68lqMxGrOkI/hquVyT3IeXPHWmfM9zL/+g1sxgXasu5HfNzWaqphxdi4ZQavf2as3jGAefA8iU7Z+jOsl1hFHKGbntb7iP8XV/gHI0sPWmvmutE8XT6XuKVZ1u5N8dZ/FJufKJDNAf3sGl4HJ/Otcpt5LzwmY4OcLB7Y6ObCoNnHH0U6d18UdabMk1l8eZjlNeeTpxbXOw00mBpyouDQi0DlytlN3Jzuc/t8jpWI4M+5dzabiV47HylTG92nXhULb4Ti4W+3WpNOz8XDyVyzv82e8d1V+4zXFdb1k8SCd1FKyNg0uJXf+OdBTMg2NL2Xlg56ithc9aFjoESHtH5PqB76mr7OA0HZqjdlenP7jvzEpyfx2XHRqNz/Whqe20LeeBkWP+HzAFlcIqqOPyjvN6SrW63YJThq7SU9lyhWrSBJFAkeEER44HOul9+OS3MuM/Rga52DKdHcnRucZW/ep6+TSydM396mRxP5Jh4SiX8tXfXMOT6RA5+X0QoFm80J66+Fuo0CljnBWf6g9YevCkYDZt50/RIxnvZXceroDD+Tquc7BX6tnRz8ItH+Vd19SRF/wfTAN/Oj66WP2t7u76hR/H66U9aPSVQXtyX7nRe5376GV9zMpgkVMyIOW/s7YPPzQiZm9g3Qsv3uan0jjXQCS0NZMHOI5lxBE/i/NesXLb86FObim3Bj7qKVt7SCBUPU3WjwjaBHA20a8vJ3zhlRd3704A9+Rxyvj6j1c6PW4gx2eZbHj08NF2L+W++PSz7V7qmv3VPrqOB68v06aHDqIwfRecp0N9SL5fBzh7PrSfCtxXncQwQWGyQtDoNVICSjg8TVBpPxocBJXO+wWTZPf6Wan05bOHel5p4ZUcfQHzxQsN2NbLy/Ud9LV74jqJss/KmwgprWnf8blXfIHrKcyZtBib8SLrHcfkZ0/XhIuX++4ZLjkK1Hxa7fHD+9v9e3f6JQnHV7kvACaYSri6wg74VT6RnqVPtYwbPp27eKnyfZ6YxKSNPLjPRJH3sTWOyVHbL5+/+A9+8Y/83v9dBfAjlE79rt/+Ux+/SodCj8uanDCImbk5mo2aaHUc7hiN424Aez1n/uv5odzKExDM6GjKT7A2DrS1R3+Pfvt/Ad0Toag3+0bGCUrLsbTjDsy9YmFJBD7Odhygxo7fa9v7b+fTYR05y+P5kPbzg/M+ltXriDN5RikzUlmds/QV3JI5ERtX+43DTsFf6EZQ9Q/OM+XUmxHUOLDup0sqvnVEgoCZJZAcey8O4bgjlUYeA2vh07TXXeno1hGubWeHtWiWnUsNBHo2iaG50Hb2XN+vLc1xsg57Y47rb1La9n/k2LNOx0+56pgO8aCTwA7diw9SYSYvXA+zJTqM/HMNPYf7yU1uNw/9C7Z8FICl4+sLWye4VucQ2O9t4pncYC1H18BaOB+fdZlAbdpy+ziM1bmSqetsaoKvo0BkZXgsDi441ZuUr9xTR0rp4cWq53ePxxMAc+ae9ouv4It6to67Q/Nqd/zFDAim3vBZ4dFhPmdfVgys0rnzEQ/heTQ4/AEHvuPctvIfWaq38pQbug8BG0xyUdBY/I+Xzb3yk8/TXrIa5chqlw4CKu9pwB613a+cCDraLl7MUb0JxL+K4+C5H+nBwm1va/LC+6jpwWPOj9pwfeov+AvG0jF8449mlnd8lKU9gczxOtLAO2pfAofuV6cDo4Ga89Rbg8Z1nKCa/UcPIoOFy/BhPXwwf7lT+NPOyPWgI3Rg8bO5RVsW/PUmAmmVOX7uT1srqJaPBg4rT1k+Vt83QdIERl6O7sWtAqW+rsO1/PaqCsuMvl3qnv1iHjL48osEeJ9/liDkXoM4cOuHw6e+WSEZhraL2KN1JkHT9RvX+zH5qz6jlYDk5Kl5AnOt7gigPGkqgGqw2HeATrDmPaCCswZt61p+z/vfrJRN0Mbn4xIZjnyG6+2j2VrKmKxBu7oTrO3tJlATkAlmBWzFJ7nlen0CtQnW9nKCpsBr0NTASdDk1R4TTD0O/x4+uL/dS7Dm+7leOxXHVHzoQO2NDkVfzK7hm3dQep/fxctXE+ie72tH+v3eZ+ERXPf2BIqzt8/Rqho+vPwf/l/+3b/wKwH+I5VO/Jl/8O9/S9GNkKYD2TtyBkJwlghzlMbQlUneDXGcwupQjjqn41n9g+PrtTGMub6c73IiUZtlNGnzxMkj50xwq54ZNkf3GJ3OUpnupYvQpvIY+6pfB6KN/F70OTYVr3F0HQGFvlEKI3hKot6AVW+NJpzDFMy2o5Dz0MER4SvcBF7w1AanMwo8e3EENouOfgUhyidY64uI0/bqzIywqvChr0F0svZlCa4rcHCureN8B7807SPg3K18GRDjnA4ThcMzdAxfRh5NOZD5agvMNSuh+PwXBxScPMLNOefidD7K5Vfxwrc9YC9+PQ6+7mutba52Ge0Of/G6sPylTGUpANnrtyiZp03ym+BOu3MfX9cMlXKFUSc2sKUVbMEpJ73W9qoy4LGJk5GTt3KfT5B9rnLGG3A4xRl5HulZ8UnGO+mgS2QYgJ0RSn1mcLifvDbTq0c3tOcxefgZwY6j9IUN+xCH12TcgHSnZ2jc9xFG/+pMk6uDO5sXb/F7/T6e/ELz6NLgir9gL14dBUUyeF6vEvkGt/woXngkUPDbks4aHKpSezk/duA1KS9ezUi5nXVgjFwGtwYCnDgc8reCgeHzcdrH3rUzNhcAxXHobfmdFr7oELBpb9cpSVlLL1NufOWiG3zFXAdv2h6ery0Wnd0AY29njhMwuO6vTHZozn3XU6b3kobXO069NH7RTDnabN2ovuUe/uD1V3gh7zg7ouVoFgzee8DKlwZeA2QV81/QUbntwZs+dhUhwV75t8viQAupDCo9Wp7jw0ZOuY6+lMebZ+lMj+ti+ZIy9kG5X38Z2srHnd/L3lN6luVCA7g7iN7rn2MzO9z5vs8I51dpLKz6IHo0ef4mVQ6VR3gaevtes9j7ufO+lzwDa7NVV69eyaA7QVb0+VmCubsJ3MwcmenyPjBvLfCFgJnROle6Hzx60gcLzl+8uH307W9vP/sHft/24z/1U9utD7+Wa5fmG6MJQh4L0JJXAOLbq92qE7iVVfS1vjTHvtNx198QPkSUB3NOp/CCdEtn6HYP//yn1BTNf2/DpVyTlR3eGOyBP758B4tRAztH1/pgFJhpp7qfI2VgsWdPR/fim5899tDB7e2z7393+/53fm17/OBelHB/FUdtc3xmZ9Tzd/qUp1nTT169vr3z4de36++9t51K8JaCAR37fZ2GKSsc0vLyGWhJ63/tz/6j/9DP+vWjlk79zO/47R/XuEKcLBEaIcs6G4YhtRxFjxM4MshKomkZxXIE69pXf/ewX/djFKQGtOeB7Thl286hvanLuBJvtKw6DNVRA21LeffquMdpNTNoCrXT2raA3XPr7LyYe3O/R/gF1iG47LU5l+vsej+wU6fX9nZXcAPG4okMX3DcY/Bm1ryNut/X1GGl7tThRIePx+vJ0mpfeXC059q6n5PpZFJGuYUjB1bnVGOdok3q5bdr2jzKw4sFex2b/bkW3gGV0kcwdmewcgpO+WntKI1l99C7/pGFdpLRsNrdb3+1nf18pZH1XjBpDDe8W3LbeXEc/8NyhX+uK5uOiNPoDKV66iTbw2HJey1fex9RA6UFMzDmnI4e6WFlkJuHTmcf8bo+94a+STlBUw5rBrYdRTK4HGYddDu7FFR1x1suEklA0B1tvkrZCSLo0l5+z23I/3s9qXCbpgwfgK5DJ587I9vR6zlfdo2feCCAONLT6nYuCpTLh2TyK/2tN7YikGsnn/uBPoQsPABFZ/7WlgbXi9Pe5uCi88hx18PWn66j5Sc7nztTZ5V1dMh/h7JLvkdld8TS9q4fgCd1pvkYHHWOB2syfFdu3chQWm0M36beggteO1HB2A5vJfWPYK92lEkbBx3cZZGBi8/1rBmyVR58vqHwjuFcW+zvyL/lj/CGD/zmmFwOl21Ny9/At/UE/WlPM2v2LKWnQv75TS/WPl25/AZLybaj3cG5+n4swbWADsn5yg47nnLKDk+GPkVWO2g/yCZ6Q8fN1Jh5e/ToYWfUJt/b7t2bN/0L1O7fvdtZuQabCYDhDo4AtwOvCxfTzskGZKU98C9cutj3i3m1SF8hElw6wErAJlib2a45Nq/ZrCfe6L/PdiWbxfIWgM40CegEePDoIPJokGTQ3sH/fr0PgPSeyYEJkgWa9ReuZwC17gkatf8kNNrrhx/aJrOZqZugf2Brw+8cd5jdVxZ4T5+m/sOH20NfV7h/vzjHcEZE4cnyN9W5E9HT+B0zbPW9CZJPnj3HM4yuaENgX9ihBZ47jaXv5at/6t//v/17/0WB/4ilU7/vd//OjxcjqqRJ9GbyBAcczpSJce2ZkUhiLp3g6vBrTD9QvyOW4X1Ty/YaR+YGYzlyBrWUlQIHsANcf+pGMM7hfBhF5tiyqVJ7C47d6HjaCNCIfl6Uqy31hqac+8vv5p1O730pHlApQLYUpakz2w23hp3frtWYB8ako6BAm/BTZshBwzjx4uG+UWqUT5DWQC2/wcbb1Zl1VJq/Ou/AW85y4T5OPXQmeFgBG8S1CR+vWunShXpxlGBxEmQAl0k7/u3glqyWDJ1PueJd+EcsOqTyANz8r15nmMYZK1e+wxl/dtwHSnIP+7WAX+00h88Hp9lryqV86/Vk0kKml7VDTnOpOOU/bYO1coP0/PW44Oa/4+3i2/BuOqq+KDMOdWTmEf2Rx+hI0E99Sw2OPd/hfKVDrGHM9z373jTw3Ut5KMDH0gl5+p6g9yNqT7BmhgrWHUXTj+QwfKd50T2wcJ7+rKfx6ohfjlxWO2WRujmZzlne+d3rw3O/F98asJUWVKBnD7zSlqSOcpVn0qFe+TiDkXZUhY9HCR5yfdnKmqmFc8sd0m47O26DPPKDRQK31d7yGys5PfxWNueH38AU1FFdNQoz56v98lSpFHZ9tnageerjkdQ6tZ2xrwVv8qQpj6+7Xnj6tuxM+fyBpEz1aNHqLthk7Xp4teSibky35VZesqzOp0x53zojzyO9TI5fAG/p6MDQ4i7PnW75UCe5Ot92ldmPrTd0r7/hoRnuqV/9CtJ4JChzhKfkvB3wsc62vnCX2+hj2i8dswUhoP1r4+VN7y06Bq5y9UXFxbW5vm7Ds/X97fUKpzwZ/jhXPpcPZfyG3+x780m5B91DZtnQW/0FKvQEvfokM+Tnzp0vLpbyPP2KVjO4fQlsgLNXS6z37t/d7icY9FRn98oJjBqwPZ2lyjXjxq61U17yCXNcn4BE3cJ3Eh0Lffu1Ub29X97z9A8yfxF97lPORzAFgQ3UBJHBw8x0B7bhEfiFkXKrfGH1HP9zHhwb9D1+2BcNPxSwJeiT6DN+8xPENLiufj2+ogHbxe2sr2bs/iQNjJ4kNzjceeD6ibcn/vr927/6T/3Vv/pXR6F/xNKpP/B7ftcesHGqlHCUe6URECGPUVdhMSWMo+9YPgZ5lHo9+dDJH24O3JZP5nDcq6LsbQ/sozKHvF+be4OX38tREZ6je1NuFLBTqQSbzq1BTJVInaknt/39fIxxpxG6gbW4cbivzl7/eN2lVFIx2O9RXPgtZVo0SauM+0a4ZmkmWLMsM0uhh9FZeOl6FTWZPOAxij+wXDvAyDXNlM/5cw8Pyit8SIGFS6QxOPX31GtHdZDh5JUW3o4r9XZ+u9ZzMF7P08aHpYu9Xt/J1TzlpMXpwnS63y+vg6+AXN3JU3/xO796XDiiyP1VvoBcz31/xSH86Egt2e/is+AW4vxu22YCOgOxOqlZDrL00RnNHKsbYLTdnU5wwQQx54PPjjT+hC/qLB3t7Fxyy+c63GZD+D6r1odX9qA7sMjn0JHRkdA3NKRdUNCSf65zWso2YDMC3Z2mcqVd1u4Bz13X173cZKe9xx8cyh21wRnXOSKuNAyfW6C/945+6S+g+3WwhrdzfQLMfTYwx9J2rPwP5tJYn7IrVNI6P5Tpr6Tq9Lqf3Nm5ge+vBZuVA3eOUjDd5Tw21A4x93LpGL9UXXWm3vGjy8oUVnVpD6IEbLkxHabyw5fF58IFYYdNVsMzcAqwaWDvx/y39Bqc+hqBWa4t2G17P5eHBhCmneG/Pu4IzpKV7EnBo3p7m2qXhiHlgHPvH7VFlwRhgjI+T10eS8c/g4ujYG3BkUq7+nvbEvk37fTOoHrO89/glP8XLujZ/zXl6py0+NQj6+JZHu90+639vW1ZE3ShM1oJosyGmeWCe/vR5IJWL7ZlIGaAQsefmwkLnS8SYLzVdsoIYJ8kEPKZKJ968gCDPXKCQE+gPnnigYInXWr1AMJ8M9PeLRvrDcj2QHdleOx2BM95anKuHeWZEWvQpyy8a1NfzblBEM1rFsuRP+mSrz4oenbg67Hy4VLNjTX2vau5Zz/bswSij8yyPXxQeCpXR+lm+BymjN+R8c/gLu1cuHx5O7/PRlqqbiyhKVpU/KcNAHPrX/xf/HP/0/+oSP0IplO/73f9zo8R2I5rOY0wowpOfUt4kt/J/sqQKjGFXso6yj3KMAxaQVUZ5f5ervDKxORKtJLpfeful8mL2f1za9rzq7BzaQyJ8o9QKZf2lT0Y106bXNqC9xi6e3sZHTFH5tw9+GgzybH01jiHlh/smI/zIP8NruvejoM60uAfHENb6/wADJQJ0MwsdCqcAcbgjGyU1XlzuNrAwy4lxADVrfMMHYsXAqWOiPKHvhXowbv1/eHxniu75JHhju1+XAmew9ejDveQ8tslpcGbUc44rDqi3CytR4VaLa30WHBmSBx6Ya/TemAPj76SUlVbhbLDW/wcWp3vstlTZ7QSIPXptj3YaqeWsoODhvMv15YezZ6tBW/ob1Bz0AuQB8/V/vDZ9cFrL0TBj3BN/eKyB4RwqR6SV3CbTeFHM6PsT2JjZsm63MH57jZxROfwZJ3NQwa7Q65zZp+5AUV83ek/wn3ku+Dl7Oh36rVq6yx6j/RJcihfcs+1g83uMNQZWGMH1alcg88q30D0EBAdaz/p+LnU8sfKSqvM4bf/cp+ON4eHaclFd0rjjkDhFI9kyf/gkM+iV+nSlTKu8Sejo+PLpNZZtO5pOpCRPbmOfBe/pz1p5DLyyH8u5Cq8eii/lk6SQ9vM9ZRQfcdg0sKjehwa1u+F2zqW5tC0cvVFZ7zTODgOrcX9K/gvuncE95Qq+3HHK7/l1ZfwN3xeg4P8NYjxlF8CD76PHgAL/oJ6pHdD+7To/+BHNqtRKbj3135t8ec4joeknWlsvyCBN/pcnof2Fay1GLzpnkCoshWgFNRRSsHKc6cBTb6h+kyAFxpf5ncHKOG53w8TmHlX2udffL599vln25e37YW72035XoB7/+697e4953e3+/tSooDHEqwZr27+358YbWDXByX2BwBynIcC5ulWZdZTpq6ZsSNz8j8oW3Lp2X+XH/mPDL3qw1cSLp6f99gZXNLLJYOl0n6tLLWvzQ9LpmboBKNoaMC2M7D6zeZOjH/w1wcQkr03zys9fP7Kp6p8NsxqRwfRDYhHv6QEh58+uHb2T//Vv/JX5oWxP4Lp1O/9nb+jM2xdKkvuyLdKOETufD4kyjYGMsdRWAbCUMlyGfuRo2ud3ckN3DGXA2z1k9d91QrHXw14lVkOKwKmSLmjDoEKOOGgTXUYbIVbw5ogprNOjAysdU/93G+Z/Vg8QN/xb2r7k+fnjjPanKvj3n598lwD70Cbv8BtLqAjWPlX/HU6nBeDmeUgL7jcg67gd+bs0NpyKVOHlnOpbaVMHdjOi3EgE6S006fErCSpNBafcc5d3ukSz1xzG24rld87nEVXkzL5x6G1/fwGm5waHOR8jHt41sKAJxWHY+motUlgtXPE69XesVReFle6N7CGn4OrOosGZZwtGtrRJBeuG6vx/XzR2Ex3CmvBnzy4yXO9nbAAfb8uoX/tsSq+I/1D+b7bCE/3NqrTdJa8cj6dw8AaOnWkryv7eWL6qLODd5vVTrLU8jqD1Fn7Ug+znqkw+KNlp/UHgrUfTENBeInG5OKXPM0e0dljcu2yOsXRH2tnh++4/E51NrjJCwYclf9BfNZv5dQbvzDXv9LOqguef7u++FE6cmvV8dc78G2J5F6fMoV1DJeF49K1Q1uS8uruWRra6CE5T8BjRmI6OHX8m7/CYk8L5g6jSCWxtQb57ie7fsSzwXcd5aX3jj94b/0uL4Pj8QC/AVPSoo8udtAD/ww0OthIHjgtekhzDf7H25rz4Y2Ann7yY5FLeENXrSws3wanDo7QuCd6198DrGVK+w67XPDfMX60rLRfmp/H7ufcJfUB2kvvx9Hd9hl7bjHtVqYCNjOEA2MFoyvBtXXy5zNTfW1IlzENxlM/cNYDFp7O9DSqJ08bnHkC9eGD7UkCGk+lPn5kJir5wf3unXv0QKBm5m3fR9YZPg8V7UFbgrUJ4maPm+N6LYh6YHbW7qmAbYI6s3Jw6cwb+nKc3/tsZzLaUXjQhQRJztFdf0Se+LOXI73FE//PlpH056/sU509gbJ63t8m8LKvuw9omEEL/Ghfaub/BHC+QnHlxvXtyrWrXRZ1f2QD7uiptOPwv//n/0f/2H/QCz+i6dTvNcMWAjsDlU7mqIMraw859Da7t4KvcepHBrQEsxyz5H7LrzoEmfurjGIEyNmU0RV2q+5m1AJHyp9/dcy7stRhwTv4myZdOGjruANtp7c7tsKKIEsZ2Kuc42o8SfuDw6SjW+MMVv1146tlOaJxKD2nOFOh96vMiG/KsZeD+/orHceUXfWdFllA10erk9cTnuqB434IKeQFV330NVjrjbYyx8AnjwZXOvPkQ6cCdzl/4B53+COrnU459xtkCIx3vSj+gaXN4t7yOw65l5sHTCSwXJZcbcuFrQ1yG36utPhTfSrOk8E41GudY+VzLC70hk6EJxjVoKo8b8nybqrBYfCZtpQZvF0fmo5wHN6MnCr3JPXmZA6uqtusTM/Bg9eeD3hPmzqEdqDR/SWnLqNY/mjAVgxVaHLWQEluHXtkONtjjrh1tB0agkePlc+yebQO3cO7o7+pM3guG1Kp5dj4zsvJc10dybGd115/XVemD1CEVldc52eWrq0y8g+mXt/xUv6Ih0PXoYy6LbvTLe960vJyBaICW9+JOF6+8Aam5Peh/rEyhbVfk4afY1sNehrwnOm+U4HXgJy6hbfztR0PeC0gj+7RMx3k4N3KhS0tfHpv10vn6/j/j4fgTqA2nTN9q65E/+C06naWLrn9xm7za1Ax7RXd1qlOV4ZH+Kxc+acMec/AI23S9Q4aZ1B+4IXygO6p5/vvg57vcu1/yXzCkp2yg8+Rjxl+J7mQf342F2fwnY8O+NOc327Va2gzbXRmrXyS99J7I/5XZwKJ1AIkqf52Hxw3DQq5T4bhw1u8GN6nFRdTAG8iE7acgbwgp+8dS4D18vke4Cb4saTZ+7neBxX0E837E+UJirz2o+9rEwBaXhUspWxn4WTl97oN8MzYNejzwMNcB7/ZLGH80Lz2Y2bvwLA0u5ZKq73lnbNhQ/uNHN/2iVa6NgNPT91evXp1u3nz5vbue+9u77zzznb92vV+jaFMSq5OR//OX7rUb7DOEvLgL+Nb9Sblkp69fHHyH/z3//2/MpvjfkRTAzZG09c97B3xkXFMRyaN7h0PhKbc8bScYRU2R8KpgA51pnwVcC8rHS8jwycXp+kdxurUJPUbsCUpz1mMw7BXZhJ48g+2Ly84q/1VTj6ejuM46av3pUOd/Xi8/LrXo3857qUPsNupzZX9/68elVfvOI7u2ZzaYI2h2o8UfoDXsnGMR53vahGdg8fC8dAWPPA0zrIbfNupgzdOujl1Odwlo6UrC77juq4DWvi2lYUXOHuWjo++pLm+39txk1q3g4MjPkir7sp12IXZ23v5ozblVbYdxU5L+RWQKzg5pKKTejm0XmCTV0fSYPT24KSdNeBYeXWgqVnYnO0ce3lSiyiR60lgzV69wVd7nDZ5dNZV3oM1x3HMs/cHlMJGTJJTedkLuS7ZtkNATzIkRl92m4EUUDuvhqcgHUspckT7zsecK7YC587WFsbAUn7qpl7yEZ/o6/gG5ap7HPyOz4K97q8Mx5FOktsH8AO7tOR8Zal1+zflXG6nEfon7zw4Vkdqe0nr+vF7x6/JB53beeq8KTBGf4af7q9gh82wL2mWDXdYe5CzYAM14PCH/wNj5+HcGNg5VQ/Mxcf5fcSXo7JzDqbf/PfSEbgufFf943kFbkfXtDN4Dg2rbe2uvGQ/9yTtCdimw97lmzSyWeUCNJf3W0n5nX/L7heeFW6S8/mdHDiLh/vdwdG9HhzlKbPabPlWOcJpLqW+q9rc254N/oODvIJH5avvi47Q39aUaV9ZqNPWgXe5knPyH7+7ZJkbhc9GYtMvJ3izpOhY37T7i/pzs5SdqbSnbYI8++omGJsBv0Bs9r5NX7LKC8QOgdsehJmVm6DtyQRnzbme7CnV3m+eFwp771kDNn6vqIfY8mj4hq9baJn9dPzYbPvxcNXVK1f6GbAGa9evb5cuXe4M3tBkVjJ1UzYXN2ucDx896guOzTiaNTRDiF/haIqd/Nf/iX/yT/+VIvEjnE79vt/9u/pajzrdOl4jphhVDMo1WnlcUb+iyHtaCnqURgnn+iie8qvGkXGBeeS4VxYRt5392LoLxt4uRXeqPKdnn09ndnJPmR/Ec9WF0zijweGQcn3hJy2amufCV+CufDwpm/8P9aRS7V9oyX9zbDoGX55WWrYpPxcM6Sttpgzc2/nqtHdHIcHxwMdV/hisLvPsbUrlye6gjVBmtiZBWx3nHrCV98oOvMLneHN0fSWdxtGy69xbPD8kuORwcLILrx2+8v3d/3NNHkCFDxf3eh8dPUePn/P7iOdHdXqea6U/f8cDBjgrP3gmtx5Z73XADa4z2jVQ2HUhDrQdVuEsp7rzvc518Dhy6GCgeXde/gbx/pbWLLe67pFxR82RT/EoLpEXfDjlHAtj4SvvsBan3K++7E78EKwVJlzQCd8jnPf/pr2eHaHpTtvMWfWB36jM6fbeXuBqUzG5/Ep2VL/1dj1x9HvdG9h7nXU9eV0vTquMv9K+25e/XU9db5kcXPdvUuS3+LVf7lH91h3+rwpfaa9lVt75tV9f6RAAHu7vnTee7/KS4TC6gwfRQfjqyNpWcn7S30XL4JvcVrTJ/43eLXwk1d2ba0qru3yINpVfM2x0ecou+K65tfAsrrmML11y2nVUHpgrH4ex2j9+f9mIPHXhtnSTrne2qfWO5ZYLPilnEDA4tdhcTwbDReeHtOMuTVv/v+kgD3zwB+ZXcCbHXFywygclk1yDE10XdPAPu/wUbVCSE2UPfDmWYVaQOXef/A9+I3ddw6d+Agq/c12tyZNmAKgxqB2/Hp0LT+eJTvgsvOhgrvMF7sfPH77pnDS7Noau/y97fxuz+bqe9WHPrFkza2bW697bgJ2Agk2DmtIYG0OgXypF6pd8qKooqpIoQbDjUEMjcJCaoiptuo3UqkgpDU1AbgLU23ZcwIbYMSQURS0WqKlSVOxIUfhgRVWbVhuwt/fea81aM2vNWqvH7zjO47qu+56ZtW3jL95rzvs57+vtfLvO6+38/+//fT/Q5Gc5uCjcQR4fqa6AzkEdv+nInS2eiRt8nN+K6ze8fUfQ50t5Rg535pD9vsqiJWDHFvrrj9p5Fk3IPGL/JADkJ0S4g8bPd/Dt2oeS92UFan/37//9my/93b9786Uvfenm7/29v+dn+/K/Uj94cuv2nX/2r/7Vn/yaO/mrGPylg7Wo7KS500bQtiZ5BhPoIjqBiXBCJkaCKvJrox6+LhKAOjb8HvLozCal/GwsrhveLSM6PKFlqx8ylO21uXTX4M1BE4fJCtiOseUa0o8gYB8Je6WEjgs9Bz2Hat0WuqHvwmVRiC6+4NAMsWmci36AuuoGAeTD60Obhac8AK2v2rWp1sbqKdZG65r2Bga+ymKBaVFbv9SVrpsXvy7fsYLEdAN+Jodx0Nh5ExJks6CH6NUY6M22sHkoT7AmodZBuqUJXNW25GkHHeypruVNS37zOI8tSrOh5la5/wcevtLG4ENB8uBxPwcBb3DG8ELDoWNeArYJ2nLHTv123/H92Ca+jlF9v170YenlWbZ9pxh6xgIkX4CHvufwUr14mV/WjdIDrB96zRd/1CU5/bip6xP+zhWPb5xmXiD2Bpb0sIk+h0kDTRqw6QzY4FqyB3t388S2F868bTiw/rA8xkp978FuPqOLSvHvVFHnNHzuSKpUl3HLhara9ao+01An9N40/ioCi84yjjmAvRp/XywU9YLPY/Zy7Ae8VpwLdC6tuWXbhTTqjTlKffeXQPuLbalpfttFw+5X5vuW0b6ckIDtMljbcuOHpNue6qt8MLyRgRrG0neJ/J9r0BtZegsCqs5HtaURTDtl1+kP6s1GXfxcdO3wl69lUYROL8/ro3+QYCfl9DH8tt3BWuc7srZ8YOkGz7Kt3WWfDUU1oZ9nW31hg++gaZ/MFwkrr7euf69B2WNat4WO8rpwcPvm3zqGzv7mIo9gK3fdfKfOF/QTzL2vM8OBmwIu31Gbj0fZt+buP3fDOF+4GZCPKwnqcieud+/Kgz7swgZZ4H0OW8vbj3H9P8gllx8dfkcB4lfeefvmy1/JlzD4t2EEa3z5guDw1u2XfvCP/tH/+Q/RrV/tcPu3fzs/6zGR/By2vcPGBOikJO0EPFNeM8SLHlfD4wmjfNtKt0BFTzImyiBlvVlqIPxtqw4PrNLazm9TYTtQ3bX7BE/A4V2AzklPC715iq60tRF9ntzjI9ssMO2kY/Zq9+Fg/ukDBN6cowMJEXNaEP7oTbp1EXg2WEvwWdtyFcymGFr3eQKOGBYbKg/9O2DjKueQqfZsvrGFDHXmFRZoA3uHzbQC9LK4faWXM9ZAkLb8RYXJkU86cORjNW96F58DPV5KDar2HQ37N/0y2gdCM4vPG/5H2Qw1X3h2CMRfpoR0bE8SHR6jaWN95M7aBGziLe5gDf2wx07SEyoTW7iqZawIerDJAe/4lrFgbCTNMtOV3JXginXNcdWbRzRbdpBhJ0jIXTmtC+bdtAH4K75LGvvdEhr/Da3fBQRBJPZ3xp3fpwvB1h0xzJke1CO/qdpaXx9agni7hjMfZ00f9YD9jA0jy3rdghV4amgGgcVDoX1T3bJLtqoifTeQVlbsrq3tQ/sLdE9qm8F2x/bcFZ3D//YOuGKQAPv0Yi7lokDzgjknmdhn34ifNYqMPmBtGbIVPRFTgYFtH32gv+mzA8HD1tBdIlWhzZyPjMhxP9zn1l1j2kuXuvgPlfaJg4N8pJcxjj+LKe8NBHtwGIn3AmF8Mfrwx3JoIP3aKeC8cM17XrZTfRUiAr3BnDf5CZNKz5hmXLvHAluO5dJRqyIYoW2P94WVFIYv+0yCNeAMtGwPOlkbQte5vf5S3v6ir2MpbaaJne0TLghdUsqp323Js5FkVa3AjlZkMnZji+dmeaTTZdUT6HG+9E6d77L5BsEEgx/m2TsCRN/Vg1bIR7EPFdxxtyw/zvue2jiv1G/Z8cprD25ee/MN4xtvvumPUt98403/i6/PvCX87Fuf/xt/42/8qvon78+DfCS6JkduQ/ruDBNMiNM9CTuIMwDOW4QGTpO3oxf6GSzhCUzaZ2IXsfMzOc0b/izybBKRn8VNHn4Wvn9I9O5d06d9Lx5ogM2bgK36DeSTSx20Q1/wZi48N2twyQDE4wTbVb02AtOqAlqTp39dNKl0gyEy6Xd8Q/7Ug485yNtP2rDJC3zudiCWtrPPALSn7bQjqwgttqHO/9B7bS7YEP6FVA+wCdkGoeV6ofJxRwKLQg9LL2r7IAiQuHUEp/YS4OkmXYIcWNsuvTl1c2VBLjvgx05+z8z/XkbI3F+85opgePA1zxXhr/j48nlPBytF+xU5Zl/9AqiL/LGDPlh25re/ZaU5jGyPjej8MarGIzTUxUYOOD4SOMe1eusb90JvwQRsHodtkmVJslLs3vPa9dOHQuqO+qM9dxnbd/aN6IWIMjJ9l0g6uo6wCRH4zDi6qT/nZOe4+0RKPyJ87IlewDQgReFpMyTN0wwwG4DYFzugoRo5gOnNVz91HmScqrM2di7QZlmCtidYQ7hkyiAHaxPoXOrY65m5yd5GHmnws/+B8EQX87d75+W+B8BjvYLafyJ1gd2X5Mub+VXapONLvZGnHlvz7wtjU+qho8PQ1n9ZPwDri75wmPuOjMY7Y44d0o3PbM8JmmPTvdUvZI9dudCkNmdYESA9fWP7xeexh0TtXcfikg3dY+MD1jt98BlJuy5GsTePG8hO1Xds/ejIMS5px1bRkKF+2qxLuq2DvYCxxybR5mIr8kH84bLnQe5MeX1bR+R0Hkic+7x4RbvOHaGtmHx8BMYv9RMJiG30K3uefDC94MsXllEY+tTEh6xlB2YK0rjz1fHOHTv1gxsQc1eud9T436jvPLwM1j4kUFPX6O/LWhef+7W/5uZbfsM/fPPN//C33HzLt/xDN9/yzb/u5tf92l8r/HU33/S5b/rL/8b/8t/439mMbwC4/V3zw7l8hdYTpB/JaGCYQB5oJoEnApOKSaBBZiKtSTsbtCfMHrg1fJCQSKYn+mBGGlXISR00jHQmSNIcJEz6BBeZuJl0tLP4+cVofp8sEM3w0xewE6/8QCdk2+grByj8dIE+tx6ACtrabx9M3ZLhd4GKu09K/QvmqjSDNViuN6SRD7Nz2NGqtSvNQTyLkT74gVMvvhB7MxydKEl/Mm7osXDsJwizT7KRxCccjllU8at8Z79DO/2YftLVbIjdDOMn6svjvgrcR9ptoup2d2zT2f9J1Ha5oQLTNPI2j6yw4lLbpqE2jZtDA7pvauOOBYeg/2elgn0CDkjghKa+Jt/+MQ/XRY3WSuYB8wFfzFwwJe/bRsBtKFCOtNjx4mMPb9Lc4dZ8Zs6IQP7JRhx6xgD7eueNj64zviiwfFRY14mpxJ7xTOhUv23IuGFDx9w6ba9I3c85qGlDgOR5vUteeJERfniO7qvM4SW+kVObIMwekvnN/Os3X7OZ58LMBg9Lx59qWD0Xj/lmOuoWugEznwKTihe72f8cUIoBUlhggl/mQ+mxbuDZfjAW3BXoOPgwkywYmTseKyHtjAC+88GHv+yzjZlTkUuKT9e8UJ7+RV7uaOBT2hz4KW+LY7h1rP4Ldj26oqfzF8Npz16ROd+1Gb6syYwx8wAbQXfT+dQz/sm3HyB+AVa/1FfOGnzBHOcjLg5l/1N1vu0of3oQ4IvZA+3TIVftjBhZukJKExD7ky+YLxn9xU4HaMozPlr4EaJ8fP2B/YEOaPzP7a07PvOdNdFBS9lzfGRD1j07+4iNNdjHKq+z1YbC/9LNXV8Udi5qXTgwI1AJnXHGKgFl6pJm/KxrQesnPdrcFWdcVCL7XRgfD4Qm88Bj63bVjd0Fl5YO9MUu7Df2f5wuG4WJlE3b4JQ++7k39gP2AtVhxZ3b2SOhZZ298dnP3Lz1uc/dvP7GG7679uD+q8J7/heP91598D0/+ZM/+f8S4zcE3P7t36GATYtr/ZaOJkk2a7UKcfyaFLqS8IAxIVmUbFqalEAczYTC8YEuKNpIy1ekPYMupI1JwGJQPpMidV5QWuAMaCbnXhwIZgNaV6A2nE0pfNS13jbOpCG/9LJQVfYkmrbIDrRctJ3wTrttRS8oNmIs2mwDfmp/3S8IkHMsnlQNTp0XXuS3vs9wZPL3I9HQopENImnsgC6ohWG52CxbbVMP1bTvj1ehje3Q9Nmk9rmAHANzw4biT3w+B8/YArgZveq/AZ2jl0VLe/q9EbCPq/NsV5+sf9qHwoDMUwbj4nEonapJOZy5w+Z/ti/kAEGVOCUjc2zP/QRM+/CcdTIyeXeKAADdUW+Y2tg6mLmBX4VK62M/r8JGPWug+vHnebBmQ2Pzk51zEYUiTOj4knrc4EOvjRgHkLVMMPq7VmpLeb1GlKfP9J12IGOI/gZs4xsFEG73vKQVXfRHMp2OAQfQHwI0fn+KK2sCNoK1+F58rJ/hpf/UA61zH10RZB9J/0afeBhPjGF4CrSlb9N380Ezc8iyIAwt2MOdPIcmdtpW0WNHAzEUeYy4GCLAsjyCw0tfN1h/mX+ErQu77HvB3M0FQ4u/0ZUAUQGb6vhxZQIl+kEH19yfvoPuuFEBJfbN3AgP7Vk73R8Zu8hJCiIvfJ0f7qLlpy3zCKzvbYNwwfiR/jBXqEAfgRrPHn3t7bdv+B0w7h7nLJCfx74xZ8l2t1SRZNKB0/YT4gsyydcH3q9U5zU/mMc5CJTm0xyx8eC/xz5SXB9/QZ+9xzros1Sj3nucZBnMqPmrhux94YvO2IyPL9ZZx1x0Fuh+RRd6O1bku2eJy3TFy3dSAV2WPUG8nFf2NaV+HzBR+ExrpDDI26TYUvvsC4HrbFPqTa62NacYU5VpMm37JMS/5KHh4uTVew/8H1/oN3PkwRuv37wqfPDgVf9em32nOar0b33+X/ruf90GfIOA5momLJODlMUAzJDGqWwiXeBKcbAXphZ+Dp1MdmDz8RZkqDqAYGSOvpHdTS6bSTYwHJ8ry97NEL0XKgM99szC7UT1wE5bNo4Y5sH35N50zjsI0ialgIVDor+s3cPiBLFcyOndDeoK9NWEAnRjgzdjAh/ZBJhHky28roJxyU5QtpH6Dz/MxD3x5Cctb++UNYX2yZPpJ+i8ZEtmFztuwl7G34fd+LD+7viaBn280OcHbmNL7Im9mBV58oHHouMVH2CwF+Xo79Vi+xVZkVOg3HoasANptu9oL6rCbZ0LHoc5rJh351xKMCKcduZVoL7JAZg25i4YftpCeVqbsm0Sui9C4NomDmzqaE0f0j8A33UN3NaVZe4AZXy6Dr2W6l9ksm7ugvkvDv6tLPXtNv/g2/3baJ94nWXNWR6ypcc+Iai9d+/mwasPbl599dWgNkbuTGIXPsTXDUp8qMj4+GUcZ9jlttFXxpuPR97zA8X8ZMBlsGZO6ai/SJdsYHwKUEV9N3/Gxz5xGiybR4c9g/nmi57RZb7Mh84VH9Cqh7f8jG3WVYI18shbAydojpS+woo8/O1/M8bH8aS62OTigf6hJ3Ng5rm4o/c4CA8feww7vswH+2fbqeL0ffsBPlGsFIjOy/UTfW6+gth0AnShD0LDKxBdtmF8abWuCwL4MXMh3zjkWSeeY+pcsI2Wv20M5kBfeiffvS31V2BSvU2KHO+Nxnme1w/YK1iTnJjLXP943QH2PFU+F/mZP4CDsTlXbJtkG8Zn2GM97JuM59Gf2Jt87SGPoeMy28ELSD6QPscfW5YwnRxeIcc18wLeA4HKKriNMVKasbtafwPZSxEcJXFr+oLu8w6aX7VtUG8r774zF1VtX8KKfu9Xd3xzhkdH2PPUW18U7TUoGeZV/z/8+H8lzm8ouP07f9t3fCGH1b6K82DY6XuQx91uy2aozfOWaPWiXn6ys0wJvRDoAOD164234E1ndF+gdJCaFpmStQZFiO7KC38mUzeA0nkCHIPaydxJR57Fw+bQqykU1kaKqXPJfNO9LUd/nmDHQoHf3/rTZsrkgo72LNLKg7UTPBOUCed696U2XPa9ddjTOopNz82qNjUFZI1tPvvRjcLGTAO2lQZw3wfFET6/0sa8YCywm7KZ58rMtsoufO3nFWZjsV1Fy9t6mGvmxG7+mEe8VJ156J7Yb1sWhNHpwGPmU30JA3czCFI4LH2HTWvA9kpJ5ZzjRFvmZYO+XP3GlthhW2aOZwOLj5gY8W/6hv7ydQPMQZSryB6qWGNyZXpXA/7K0tu0iYc1jG1ax97QvJ6Zd9gpO0zvv63LNs/aEeInyuiGh3bmL1/KIGi7L+QKFnra8U8O0w9HVu5U4RvmEmupvkRxN35SytTD32dWzk23vnGAg232eXxDu2VKSOjG//Zl7DgxgUx0Wz/qPdclx/vBfkSiPM88mHCebQu/D3bZHB98NGMvO/G7ZYSXtvaJvjA2/rLLjJODZfYI8e+LQO4s3rgNbL/Zo/AVa4cJ0o/1/TG6GKCJD/kmdPS3H7Uhc4lxjo31J36A99wjC+6febt/t49b/m7LOrP2tg2Spw4a041ugvWvfuUrfk6J/jEuorYcHO9+eR1tO32BMJ8MtG+WD4dMp659aD1guf6j7pTJWOZivX6AIuteqD5jK/M1F/WcKfKV+K2LCSIG8vUf6P7TX2zQX/aqfLzHS0Vhxrv7h2kFyAEBqmg7+2JmJ9FVBOrvfcERPt5b9n6DFW4TUj9lzw/smTT0uQC/tGN4hWg2qj9A+NU2/BuyjtxX5uLIvOyHqGbvZB9jrt/X/sOP57JX8TE6zzve0fznn+Wz90HHvNAc+tn/z3/9//3eX63/5P15cPt3fddvyzNsvu3OpGQgcGdel07G6XrXWzfG5EuTiaJpZl5LkbM7eSHLAGUQqQOo80dBszB8h0ftpa38DOLG6ja/eWNTN6pz0XQBdgFQV2g7i4+gIXIz4T3ZDErdJelNxYapqK4igD0WYVSdUup8CPmuWzZqyM0CCXrpB75AiOC0uf4o7GLsvrbjGi3/WIT76ieBLRuQDbmA63LAdq0AKXegzjFEtnUOf3U4aEOX8CJYE8bvkoMM0JwCRKBH7bzyp7eqVyZpxg5+B2vjY9tjgo8819dHolrw2Iwo+sM8aDAJwMZYrMNVY2d5MLg9c67zF2T8DLZtGbigfS3iC9IdKEimUrhUvXg40OM3BQnwqJ6LAWyiP3fvJBDgrktsSDBIX3ywzKEHIxuln9tiLtIn7Lbu6ZnYkXH2Kx+9td+8J/CjrcEIdyqpR4/vNDA/VIY+fcvapx/+NpgPv/nxX/uA+V9M3+JT/KG++O5FL6wkc+h6wIAo8zxyG/n4lY7BF12Mc+Yebdk/zr5GZvoCT1LUYoPnifrgsdMrfsDejL/1wQ0PPlDx9FX0xV7LlB0eW9tGoMD/Dc6FNHzYkYBifuZF8rgD6v/bKLuByli+kQ2nHWQTbMWfCEnfwrf1p69Ay8jBjvbTfobE9eC+OJLDZyxClzEQPSziCT1l9OdnG7i7SrDUvSBtscPBtfOx04E+P/L6QYK72modgvA547EhHxpK7rXznUvte+eD/St6+rz2EOWXnyZlTaGyfT1tjr7MKy4Qo5X67iv4IONauwrpxYDokG1alAmQvcYJe1t2q8iGHvQ4SeKWGarWZH4ISY2uTToITewFM8asKXnc7e3B6rv2WMCyDxmuO95t38jOWhvigcjN71M+uH/f+CoBm2zgTiwXTK+ofO+1V/0vrO7oQgiGDz588kf+yP/0j/wtC/kGAgVs36mAbQbAAxznebOV4+1oEcbZaTOMk83jj5dUh2cZKvFmsmbwPPmVz2EQebR2A+xdi2xiXClmEoAS77RqzWk9gehhc8smgj1MouolLVIGvdCmrXVFS6NfJDOZvPFjk+hP3YD9QXX1uDZ5UnzBDyvCCy195EDljkWujLnSzUbgTV2dpQ85MNJ22mt78Ln7Gf0+qJwGoz/0QFPAecsQzsfRZhGiw5uXgpXNLySd5ATajbZboOAMebYd+TNm9QpA/omDoQQcbJjMAzkq+vRH3/xgL5ukUvUK84wnVH8BKsaKQK3+80ZLH4c7z5J87HG41ztHumqDhvmOr33HRCn98r+Lwh6PW35yw3dQcNqotk7p8hwevT6MBPYNf2MndpDlHzzzsXT06QDwxYJ0DZX7rXGlznSyG79x9ZgAh3F6Yp+jD7t4ruMV9ck2qo6B9fyTDiN+V5lxxg5s5Ys6WXdjsyfDthf9C1VHs9eDph/rLQFasD7CD+bFn9KJ/eK2Ti8slpI2dPed/igAgQ7Z63AXJq+x5NkuycQiDiffCREyXsj0mpAt4aELCBKxUsugXQ0ZE/rB3EYOvohPLGPmTfai7EfUiTh6HaDFf6S+u6J8+XMwy49Cf+SOfhtSwAvxoQ9RLmb0iryZB0rj58wpLhBIkY2oPhMHD+XeAUUefA4k1W49vLABp6Bd7UDGevyldu/1YwNIHtqi+4g+yYOn+6zXALVK7X+NExf+6w4j8o3M5YxD6Iu1TzZoftmPfgVQaZuWfuyJ3wnW+ptfjKEkhBNdMPvt6ANzUDJUkj75YfqFrxIAZ8+jvoDXejcJ27EzgVFs9U8VQWcajdH0G33oxgb6ny/zcVeabQ7d6fs5rthluWdf9c7/keVCynuaUIzpz9AZW7ZemDKXfcE/dhvUXn9YuAGZRQzGk9NM0aQhppl9PWuDnx5KYI64jhE2+EU6ai0HJKuMX65rCs4ckd0XNg+wv/RxDAI26N59+K72wif+11SvvfH6zX2lr2g/l7Qv3b9777t/4lfxP3l/Hry0B38v1D2ajFYGgHwdeUbv64AW5qHZ1J8OD1/y1be+VSXwoTiyI3f0DFN5Ve1Jy4TppgMsmd5MY2v68cmQfrMBzHMo4wMO60zAbJ50n4lbqL7oHB4h9UFTafLuDcGHkmjpE4vXz64Ie7i2L/S1fXf/K3N0nLpKA29kZIEWas/ToHo6JYD80t9K3QJAU36laX4KzCsZGbuM36YVX/vAy/aQUs3bpcjFNile2bYF4LMPxg8Ig45NtcGa7eCQvsDd3sAK7PNsAHo2nVA+Ne1suiBt256MQ/qNPA55ybRF21bQV+WTT1kHj+adP2LR/Mg8zKHZwIAD2jSdozPfSPPRTOrQsw5HvfCyN3L8I1M9Pl6b02823fm4rYHJ6WN44EV/7n7sf0vDr5JjA+vwvq5q+Z9/b/L7R0ofPHjgoLEyg/g1MgsJghOQ2KeyaduA9WD4qAtSy+vYp9xuUkPpLipNF849HvjxWLt6wXIRkJB3edaW8uhDdfQLxNR+AtS3DVsiY/olTKDImOejzf68Acj4Zv+iD0/LBN0/6rHlANVOW+wpf4Ol5yGiSAutB6rT/nG+KRg/LHD3eCPvwpIjysE0B3YbOYJy7na/+uD+zauvvep5tJ7rQ1fHSUq9PpnDjBM6VOc9G/8JsRPdGRelps96tttsfxBAFnPwvPhokOWxM0v8gC0+8zwf8O2sM9Hgc3i4IDeOrHN+Y0vsCq+syGvs6XxMYJ75WTsLHqPJ05LwLrD7vccesOzRUeILsSILrTOuMs+stfDBEPn0yc9OTuBGU231PBlRH8th3Ydy2meNXdjlPu++ug9C0hEjnJd8nPakzk9/s78xNi/9ic9//vO/qv9n6PPg9nd9+2/5gtw2He/mxEYhN9mnGgDetZF40CiNw+qoAs1Qe9CamgeIc5lEoXOVNxgOxBWErYHIQgYiZw9m6jJBssmdC7T2X0InQyZH8q33ZHL92Ov+jbyxB4gd7ZOQhD4oic4ruisfQOONgY+fNdkpc4Dn33+w4ejg1ayGz7IFtmls7q3/youf6HPSE0oDtA8dM29eLLg5MGN7fOGrd65GxX4tv5ufVY1PXCd57td8HAdmHhE4zFUpdlv+vpPQoAS/2cfWF4ydkuE5wUGXfnsTm3z9zqZKCnqTmnEAWm862Ynt2OWPDxVYEDSTz7zEztn+cJ83fpkFL/1Tv+inpUNrP+VZIWz1xiyfYn9tdRAmn5L3HA6rkX7UH2zQ+CJjlLWAHPgJzHInMggPBz6Hve+miK42ph+iER28BIXYgtHxy/avH4PQ+FPfNZB17kk4MvLwtX+JXJi+5MKV4JQ7lPkywgMdsvftT2xP/2Or9QviS+aLfIV+DjPuqFPnSXUCNoLj1yVzH2TAGt/ZrEHPAfcxffWLrh/8lVE5HK7378n+u7mIQo7veIztGavsG9Ob2I0O60SLq83rgJhxFAK+I6OxyEVhfI0NHiPGEJ9L8sVckm88Z2e8SP0lH8YX+5VCx8fg9B+wfUL3Wzxd+/S/44B822jZ8IUH9ByY/FkHIie84Y9/o8P+x27bnHZ0wgMQ6JDDAurSvm3m4X3mc+YWcllDwwvCI+S/rDBvHAjNmCPUa1EvaKnz80zje+zpncragE4A//XiuRfQ9j39s77YIAYnPa/s77HfvlHqQA8UfwM+9tg8bpQ7bAAyYcVeByozF70/VA8+lQ23SaF37QavVxA+UHX1K/30GKBEjIj0hYAykQ4gM/3z3CW1nmtN2Mlb5hR+sf+1TvJpmPYOUay7z/RBL+r1Fv0dfL3l/NDYj1xsy54DuYlsD7Sef2pjH6KGueVPBZTS53feeeh988Hrr928+iZ32B7wiMBXXvr4pd/9Ez/xq/ufvD8PXuI5jl5t7gnD4PEeh3bBZlLZzW4c/y7A0QkGhEz4mQiF5C11yVlVBQI1lVsFHXpzuDMVtm7zqt0BjQ+HbaPbDn7S5+P0azDyMgGzsXdBYbNIxn7zVTZ2Tb3eFo1msGm4+uPg7VV1/kUHuH9AEJrgHPTCM0jroYEtyx73M35un0kos3hBxqX5HmweCyEiKt84C7vgxWy+bFLlZ00pcT6BX56lIVjzhif6c0OuT7EbP6Hfi382tdyZCj1Qe6ZLpt82br/rbSg2UHNRS1frg25mzFNSdyS+iM9C53ns9vTXHwWoHHtjsx8FgK80yOYwO/stTLBF37EXntgBopdzyWOrPoEZ34w3+QYYRddJHsFT7tBl/hgpq75BIrRSYduwOwfKHEqg6vFN/Voeb7w846UyQdtjBWuPQH+DL/80mnlLO972Ye0r7u0zI/1U2vkWx8jlqucLH/cV5L326mtG7tbd1UGAbeEJ34W8a6Qdf4IqZwyU1/h57kqleub+2L+zps+9AuBwxze5M6IASDLqe48ba6w6jbPXeT1EzwqkkAsimC6765RmPjB2s75jS3hM7v7uPptZrF4/0ITMYFno5KM5pZDCYx+AXle1MSn1le15uHx8qdfzWuh5MT66Ble3yfnQXmLn8/Z3sUCetvrEdO5L9giPJw62M/NOG/OE3yvzc5jYLJE+/BkvuUM1e84bZ16J/7Theo6dZeCCFsQ3pYVGlbSGIu3e2+TvO/I3esF1x22Cx/QJvsgfFQHK9tle92BtsQ2HnfZTx33QbRrfAPuMrRdic8qnSkNJDCtjwD67dpiWDZNC7r4cL1aBUczMVVL3AXmgeZDN2TZrgbUpbCCHQs4OLhh5zrE/+8M8CUi/3i33o49/4POf//xXUv+NB7e/67f+lvnn7wx4JjeDbefLAXYwDvNiA/FgBmc5ic1CbveYUel6+dkODwKZQDNJREc5H6Nmc1nBhJrLh94dOEmP5TKgDOyHPqCY1J487kMmqyeQJEHbjQBEjlNkCKXF+swPzgvIe9pkuPPQJ908tllI3dnfAjy1Gd2+Y/E4D9n6pwzefc//QNdB2/Rz+zzyVnlkWi/+sg1br1Ev6mobQYQDolnEPgjVn9rvYAHbPiAAmK+pj476E74gMvGQFaiNKy5tRlyh3ru3AjZoAWxGttH9yiLD7sr2XQiVeyhVt21XO3mgstpPat0mDAVrW35aPlD9zClfjQvDlG/f+Zk02cuch/bC38iZMjOWYI0vJ3BXrkGJ6dyWdcOGzNU01vj/8Cnwtj9HDptnrraRkXVm6epw/ZIDKsEV7e6P+10/4qMEUZ77XnsC2W+f2x+pEqVTH9QEkmp3ED0+QD6BSsZ/XyjE3uphrTAnFZhhKPIN4yNeasud2aGf8aYe++wnaMdWfI3P+q1TB/r41XM04+Wxmz4xp/Bv6wHkkW+/fGdHPrPfND4N1krb9ZM7AdhGOXYxLgSL3Cm8f5/feLprei6s8pEzfQwtgNw8xuHi6hvPqloe/rZv1RcRuQ0f2Y+h6RhAA20wY878oh++kHGfs5asZ3wbP+d/4sJTf/ECrHvQ9bPea5v3hGlTz1bfAuTjr2WvILZNsFG5Re8LqlM6JhjMu2RHF4BfGiyii0P4K1/5qn+H7d33clHg/y0p/WGJUOTZD9hF20D2wdAo53L2pn1xAnhuTr+Y99i25Cndc3dohJQZA/tLSB+8ZjSupA58Ve/+Wxb83DXNHVPmLl8O2X5LPww2AXnol+3uAj3IO/rcLyF15RvuVQ+Nx3WwegDstSxC2PF5fWWI+AHGKGnqh1byIPKLVP1atihdd46Vp+wWvTVmGFJEGlyMimMeCNSADIkyD7wZmxkPxkL94KepOD+h5c7a/dde5WLvyUd3P/pn/qOf+I/eibBvPLj9O/jhXA0GyMTOQ8gcJHFUNjYWBzXZJPEt7s2ApT0Qp2eAmPxxcujUOpMvJQ2UD5JsIDuYQGL4mcSx4VKObaFddX0WLhNpZI0eJHGQEAixwRUta+S5L3rzpKn9y8Lpq+QhE0iPB45Nqu2WETEG92dstb2acLUDu95/zF032cfB4H9+nA0KHvpZZfFFCtXHnUx86K4elrVP7pdo/eCq+5D62pdsAhUftj60CQIyzvD44JiDxIickQ1yODpY8aHa/8kpwdiP+djtfLCQTQ55HDb4fjZToelGP0ibe6f6+tEgGhA73C6sLtunvmd+xU/4Qo3i4UsH+ZYogUICNvFad/zsTcN6IouglI/M+AiwhxY82Nf++wpabdQzdu7PbGTU3X5p1pfo4Gf+oKObEbYxD5FJO+l1EASteph+2jbRrj7C07GJQ0jw8y37OfOhEJ/kTlLGfx9W+NBBBvPBdXg3/fU6Vh790Pj5O+by3Onz/EaW5Fie7+KLujJkMwEw/o8vYwdGW/5V6gPPYxTbsc3rREAVNNRp9ToAAP/0SURBVL5bSKCjcfKayHK0nXaE/tLP+NpzTEA7/ARs/FyAPxaTLPrw7ns81MxdxBmfgdwtC2R+086YZGyQV/tDk76DF7rV7sBJvvA6I0BT3gG2U8YtcpBr+wf9EbrkeA/VPuA9inVknZkD1VHkxgprtx/pQQ/En9hEOn2SrZkLsx4Fy89H/4yaUy6THjYEEDjZAfri9W869CVg++rXvnbz8OG7vnhlT/R8x+82LQGCs+Yae6y3OhnjrFfa8CnrknUBr/uDTPoz9CqkPJA87fEVYHmeo7mRwR1NI/Ni2uk7L+z1xY/0mFf1+Xh0LkpVl/kSO8yDDcwP6x6dvNCL7KLqobmYiyB06m/9QX/LE0mhTF3oh9HyzUsbfSANm+okj/aZj9B5r3Ya2nMMNUTThyXeMsMXWs/TouVyvlR2ZOGkEZP+sq68duIz7FLR84QywRqotfuDf+gPfO+/H85vTLj9O77z2+dnPdg0uF2rK1k50o7qotXEBDqge5DALG4gDs+EYjL3atZ3VnA0gyIkz2iuydIBk3wgurMxXefNC4iUgYx9mSyeHF5YcxUkHjZef1QktC1CZKCp9tgGbKdSiCxS+tPAAtm5pYzt1RfbO4GRsya2kD7ajtUH7JcIS2Fxqx4/tY0+In/ebYteXuBMWphVx6HLJp1NPn6zaUb8jC2tUzqybPsFCuiL9Ppwtn+8BbkfPSj9W3Iq+2C1P9JfNgeCudwt0kGpOvrKuNNfdKB9+dc1wlHdg9rzRnWMFc9zdXzqV4C6cx4AGZ+0A9SbV3Uei0HPCdPFlw7YdLC/co/n7XpXDP31QefJ/jixH9/du//KzSsKuvJMjAIw2ngW7u4r/iiNMcFHtQU3YI99JR7u6PkOkOpoR48PEfkfH2AHPvM8Eg3t8UsQ8EY649O7T7cbqDA+4rNvkEU6fgQDHoX4Xug5hl+FfZYO9BpmXnijRFZ+l819hE913IFi43z30XtzZyT/J9CBm2TZ/pFtGbyYn2MLm3B8kD0GucinTx5D9Sm+1oFniK0ZHyzXeHs9sH/NHSD6JfHjgSC0oHjTf/oT9PgqUMvv8eWZOoJPvmCRLwPkW4TxITzIRGTWbYJAybSP6Fv8nfGXPtSleTQnxQfo9jzyD98KZTv9zljGPvMha/YB7xV6uX3WkPcofGS91UWfI8OoOsYbX9lHwsqO/MjFR/T39DNgP6PPOPvB6F//D1U00SQI29Jf8K6gCvtRNPTn8eP3b97lkwbNnfd98Zo5EZvGl7VDfJ3/DtClkybsZU/FDu9Lbr9jXv7ROBcVmOF2AmV8hjxh/U6fkJ19beaTUvrJns9ezbz2emTeMr4DsnB8xk2BXPgC+AYH1J8N6GitDzIGys/0rI/sX6W87AP4Jad6aev5uRB6+cRI3vPR5AbLVRuy/ZiH+rrmHvRDQ5n+B+OvtWfDD83ojt+izzZJCPwEq/3IGn6eP3OdxuXuHe2lXOgKve7QLVvHIXqfOcmcp6S87ZJOj6nmCi0PFKy9+vpr2p/v/vP/8X/8137OnfwGBdyuAQrKG66UL3CZnVKkpgMZum5IaWcCBSlvGUBlZPEJRg9pJAfh9VX5IPLKew0OWjRwbDqeHYIuCC8mLXqnwiySoDfskecJwksLhcWybcmLSdJN8kPbz/TgNfbEIQs9WWUPm2eQhZL6EEe1ET8J7a8xaaQ6tX70rgNTRBLRhcYC6bdySV9+GX8UVa866KIaie5NkH70uRdQtbXQ8llcs5AXsmiPMgc3i447Rnde1lWsFhr94Y4MGyMbrpRYluln8/SY2Sj0SZfy/iae9eIrN0mWbNR4nfisuVD/tg30vJFuFUSRlL4GU86XWsIbvTuN3Jlj2qj4OMOoQ9UbnHzLpvOK+tPn9np3rRt8sBth5kM3I+xgTPktNQdqshetoxoK98HBvPpd5BDFdsaXIJGP8F7jY7x52B/dHj8Jirz0B7mRPf2eetOyfOjnfFMWOvR7vmMDvsRlsMPHnIaJ8VYlhxb/HYSPJ7g78s7DhzcP333XwVsOX+ZCPh6KTdKHJfIBPwLLnRU/FqCAj8AIOnxGIM1H0NzRZO7Q54wPhqRvQOe057fnuS1difspW70uaz910+fK5Hk99Bdz6NL/sz51nkORPmlBsuidmrMWshf1Ish2CHlwHjrTwiMxHZPVL+lIzxgNpfLX2j/t/owD9JhTZNpDl4MuvNraUIOSrcfjjRw1gK5H+PBUYEG+pWTZqbFcj2oYo89s4Y8NEWO7RLN4WzeInOyZzOGslY2SP30FvTex3oxcABFkq/1AB5Tdg7GD9SOUBAVrWad3hQ0oWL8ED+A9UHPPd135Dx+vv3pzT2usd2/T5djiOeXuq7+aG92vc4Zp/BW48cnFeqaUeeW1rJGl41ikPrrvFpSzyM62tfQbpJzqjq2dODb0rDGN28IdG8lbsuVk3bMvs5cVs1d1nWh6qJ1zRfufkT0cvyVoQ27nFfL8v5nHh76I5HygDt8qX0yglgtc/wbm3TxGQ53PCMvnXEe4gL4mJ6AHBM3yKz6Vb+XJ2HD7pR//Q3/of/J3QveNC7d/x3d8u59h88Gig/UlORhnecxnw1LGA1S040SgZuEszknZiHcdBw53uTJBcyB4GkkEE0MTxHozUahmEvtgZUJjoWVGFlBbs6j5Fl0WYgeVutiRuxfFHtag3qA0fYsOFpVpgGY6dzW2kjW/t9DUe2Mwpl85GJIXNVRKlIfPqDJtnum0zeKTbniycKWLyWoR6IscdBGEeeHczfNXuTs0Cwge6EDrt4ADn4YsXDaK8Idv1+PnLGTpVlsXM/S0eVHOt+pU6zHq3QZo4TW/bES2e6M+Mad24ExKNj8KykHpeae6+EQ26Q9S+7DzwHbKDmwS1vYFoqVGEtTmjMvxZ36H7S5+5K6Y7KfP1BfUxenDfHTqgI3DhEBl5jb9sB58U/91bTD3e8EwKHrmFnV8jOgf/uTB/RXQIIM+ye9ai8hj7ubucGj4RXwOE54XJHUwwxgSfIiesWIj9nqeMYx/6BX+Z3ziw4zz0R+tJf98iNcM9rO21KZ2z1kJ8YFIagelz5HfOaR6ASyeD0J0oh59Hi/ZBCQYmjvg9lPWKTKxmwOgH1nTrwZB8WcOxU1/ufaYh9igGtVl7IEckjm4Qkuq+ao86FkqEmziIWePIX6wLvwAf6DZpNEdTECmjNFrTP0ObWYgmqDNRVXmsOcg/PRj+kLq7QJZTlKHUl74socc+ze2+GJXfpGKQ5b8V834Cjmgatb4e9zl2xmL9hmZ5pSci7s5jLnt2raljfXuCrSt1C/yniul074hUj4C5d+TffA+umeNDw1nEnPZZeYFBzwXSjP3offznPDJUPzg9UrgIBpsYdzZw7ibjs/b/8yzu/4ZEf5ZuPeD2xO8EVAoaOOCCJnxAtM+882fPHhvww/xozzplG57fakNGo8/fhbaz5rHEcd+4Sbz4XPqPSc8tsx9ja3HOGss58xG/FLeiwtbUuqM6GYdZm/OHa9Bz0FGB4Pgyd4JXfcSrw/mEYE+jfQPHqUd96TYl9TfcFW9fTCy8JkvbsE1FpmbthlAvlPXZv9BH7aiR0gdd8HJv/XZz9x89pu+6ff9tb/2n/y/h/MbFm7/E9+pgA1HdGCETIoOdAOdLLR6MgFOJ0bp2ICT7+RLWzc8L3DJZpQ7yAkMZuJJbmWCQOvgB8ITBHLIZ5ICtlOv2BG+5gs7jx76kv6I0hMhLwH9tbmZmJJidBMTUzZ0stv+maQLRFqf1V8F8kbVB5jo4wf3jfbZuJAvPQQZBA0nsll70jNmh/w4Ltlkth6/j80NqsD4dAcgPvBV53lBf8XjjcR8BDE9TPM1a+5q5qDU5jiy4aU/9QOezXiwMYHZHEh7R8m+ElJvvvIe40h9/MKGOTTTZpor2gBlyVVf8B13qbz5a3O3nSPGctVP30mzn9lgsj4ANj7s5CrPh4Tlbj30z+0ORhK0cdcxgdCUBx2seQ5kPLIe9hVvZfnCSXpstwO23NmDBp8uuw+/r3WFWUL8UQSiL5t9+vNhgkOCIvznYA0+hEd+Dqesh+rbOGMhiKfzgjnzRzSyCbuA9s0fn8oPvlBSHSKg564mfezcdLA7wVr6IXqk254gWrPvYHgPlbFJPOc6dHWaTAe0f9hm+8ZGxjnzMvqAEaN0hBjqI/W1qX2T9Wm7BkyHX6a9fTBPx071erN9oUsd+xSy4MthzqGasYwvmeex1TxK7RLV1ydO9Ypd2aczJ5mnWYf0R82GjF/OiD3WwmN+8JwmtqgQpqHxC32SwX4Q/swDAi4HbO/l41CPj3VFX4O18OVLKJn7CqIk03bDJ3uRSWCQCzFsEY+1Z75jGzTdWykji2CNO2pcKLF3wc/FQi6OXhFP5gSCvBdrT+jFxB47zJFf1Z71J9TYMH+9T0MgyNnaeRD/MFdZbw1WPd7iD69smjHGF/FJfOGxFX3HsEi52LLebF/2BcYKn2YeYIBJoBVScMAlXVYggCzzkYrpc+vJu37KTqd98ti69qZjr9jra+wUyBrniwB87q/5Pva34fHLZz/3ub/5hT/6v/4+E32Dw+3f+du/4wsMngefq3Tuheovk0roj85mMPEb6eFMbbtOoc2VLxNuCGlFhgYEmk4wwIPJhGDirIFwkwd4wejpYHbAQOr6cCr64GcjYMFkqsAeO5AKj0uVOWk2frWkMfnDGLKuRRY0qmCSO5iZiQd6gx77qhcp1jX2e9O3ziI+jr69ecdHUUV9NgAW/TVm88TI9icLfqwfoB47Rh62yu4dtOSKJwcpROH3poE/3Sf6FvvYEMM3/9JJQODMN1854MRmOhYTgtxnvTzeox/5nmMeuymPjfUNdAijjVRN2VBMy7tSvx/lCHBqndRBNWUqsA3779/PXSry9GP7JptaAmIFbPIPfYYPGbkTlbtjpKctIH3yb6vpEOlPtpw/tbHuYGitmBOd1hvfMq6MCbrjL8zPHOKQyp2D2AYgK4eVFrTHlSv/fEwkAeE3ZQBzKfsA1JggF3ttp+9wzJpnXMRbvxSBSQypz7xPGr1q8WHZvuWQyZylDb3sF5drgjtEyUPrA0/9cV/ph9oWWJ/Q81/zQ23I9GFosjmUaJM8Bzmzn4nLdtpKZLjMuCdAt0zVIe/6m6IsMXTF3uhCnfMjz7arn51XNMW2p/cxj7HHafzEHCBwUEoZWVwg+bCTP7C7vlNhyQKoJ+iSZabzmmU8aINeuiGlv96vlLdfLI+5GRvTV5NbB7IcKMgu7InvwPQ3iJ0EPG3Py9rU3r7dfikXechBPuuJZx/5aBxfQxvfxQdbfuqtY+rxpdeaELiNDeZj7dB/q1eKH+lvgjUHplqPyGC9cTet4247mXfSA3KexCe56ZDnX7n7xo/7Zu9I3xKQ3Ls3gd4ElgR2vhsomdBJaTyDfbYnY8N4du3V3vghstP39M92qb0+sH3sKUrPeVggz74WnRkTqCD1GWR+8Z7z2rIzp/xpgiUBODTjcWL4ot97u1Lvc8pfAzS0MQ69YMuYXPbBoLwtHj1Ae8YnDZ/9zGe/92/+3/7Tb/iPQ4Hbv0sBmzeLbhiaGMrtQZoBdFAhUCmpysEZ7Pl4g/JyqhLzIkepZWtB1dsJFHM4shl4QMw3/H7PgdSJDNAeuflHvGebZXnDKHfgLEIbelLKqfenGKQQ+y9Mi3XokJ1gLYsqiA/3gjSM4OrLRIy/Vp0neGR6kc7CrAjq+ej4etFmkwAhck8sm9QjiLyxnM03Okee+FjwbCbrGSzfZULYLA5QtPFn+ufNw8/LEeiFD0r8T2DCb3Mx1ud8oo+0o9z82K16oIELMqAdrebBXlUGgZFV3zk4nfqnYXxRGt6VRzzkzDW+cMAV9SsK2thYsQuIf3owdIOUzfLD2Z9uNPTBPlsbYTbfFQDxzUkFdeeGBGpI4PIB4I1X6PkkPR0bsAEHfoUP2jwLmIMEe9CDX/CrfcydBcmwPfqLD4CxD78IPX+kn/kRW9Mn+94AfXjaN9Jkn65vP0JTVL9om376DoFS4BzLjqfLUx+Zmav0t+1GBKgdUNH7FP3g0CPPYkZP9wKtOsuNbHg7XukPdlLnO6ryO3w0MJYeZ6Xxm4jRVztsCFJih/PWm7UKogfa6E9gEd8IrV+oORd7yzdBB2XZUlleO9JDkOMgxXLiz9RnnqEL2VjmuSm7s5e7JnXGbRvBGnLrowZtcEix+5X+yE7rPZAX68b+jj1aguJnPMbnQtLKxqd+jvG9R/kvGo8eeY6n78zx9LlQXfUTYFmMDf2VXs+v+smDIiNESpATnqzf/oYgdd3PCNgM4ut+ax6V7Z+DnjkCT9dZzrI8skKwxvNZfr5XMrlb54sobHB/JJN5ZAO37CC+Ym1G3hp37EG3ZJzBPLDm4pEHsKsptGDqUg+EPjq1RFKmfUgo+S7znOFukAzkWBYptUpppy+ZP7HjLBfI01fmKWuLtHOW+vI+BehzEt344N4r9/7Ov/39/+4fdMOnAG7/E9/1W7+Q8dGLBScnMPHjaE0gYRw+HKKtQ+PgoZOjKePITA6cCkPoYPQVBvJ5jdMvJuVMKNcvXRlwNifSIpB6DpjZoOiHNyEhzAfE/ti9JwMMWj5jr1ELI/+/TXW2BTLe4NFUFi90CdhmIc3CTj9mUYg8Ki8nblB1pNM32rsZeoEreDp90d98Yh+0b7DX/bSCJReF9NxXh1rU0CKbMWJ8gNiZZzzYcPw/TV/hDttcsYnGiB7paJ+Csa/Pd7A5IfexAjX+dREpH08A6qH7d84LeHOnKnb5G3gKEugIvmZuoKP+ItXfAtcPkgfExrvlG2iTf/ExaKfQJuyhiH+wnzts9AW7qDetID4OOvDEL65Liupg1gU250CQHpXZ4PJRKEHQGaxpns6GjD0ZC/UZuegbGymvgG3mE35ExrLDtuSh/x1kZR41oGcgJVG1px/xUxCaBGxaRx9IvpG1tOnQ5xK2VbcnomvdBpjOtNClBRS1XllL8BrhHz+hm3SbB1dBAZMMb1sOfvfGYxucfYF9qM/boVF6mOfMN2wzH/RzOGEVdLbVa4nDUOPIHOUQFj+A3xlLdEBDf+DDoet316iH3nIkU3mw/a3vAozFRuTQZns1bqwp9OfZJc0pZI48EbrP2LQOduvmY3Fszbzj2UjmBTbTZ20fsUHWe8yF+eiSu5YK+jXe9iX+U3r6aX3c6z5EV/qVOeaAuHU8u4edgo6N7zJrfrLW+SYoXzLhdycfvvPw5u2337756le/anznnXdMI0XemxKkM3aMO/Ygb/Y468/4sj6y3jU+4vaebFsz7+kHeY+p0q4j71VKvZ/50wI+eu/ewzrKmGAAcsrnMRNkrSaYtF0C1i37aO6o5SIwYxnEVl8ISET8s+USaCMnutu/jFX6iz3oTN9A6q/zBfLYek13QWO5tA1O2WeffV8fMg9kNOnwAkiSOZOjOWfNulgun+DUTZ3n5qT0GaeUtnwtX9hsm+JrxuzV+w/+tf/H//Nv/3Rav/Hh9u8kYBPgCAYri7C33HeQZOdtvx3tCdbq3FMGQDUDCHTySZlEZQJS7uIkD3YO+EcIxZtJHT3V5YFT6kNQtmTAEZ3JZ2usOxloi24QtM9dDM7zsfBsQGqOHojhE2Ibn+17Yxh7iw1s6JvVCLrRXGOvWMhbpnzAYu9HlMgLIIhN59yoTv/OIkGOiNjEHBhJHk6k3RuC/IYsfBM9BGtBrhbZrNiEAOTUN/kmajZnZGIfHwfkLsRL/gfM/PwB3/Lj1/CZD7ZY49a+YgObgO/ioUe+ZpPtD5OiNbo0D9SOzzhw7B9hgXLrWh9b2ThiM2Ca0Utj+1JkjPyRhjCBEQ8mZ8wQUcSwyL+U4QbrcWKf4x/LODbh+r3PrTFOttuy4tMc0Bx0hw7sm0OEjYlxg5/AjD5Zj1ICnV3PGuiYcSW/7Syo1bx9QUuZg5r15YCNj8Sw8eNLXqD2VcYJritOqyngmXr3zSj71USQ1aCtB2tYkmbtM44zpmQkNQdd9wUOu5HBmMsN8HdMcvDMoe510j3Aplke7V43CpLyIDmHO3cvdxAUv6fvGG//j23uk/hpK41fLqcvBfjcF2yFGRR0jfEtyaQaP8nCiVDQ9471++tja/qAPu3XGkPsbGBE0AYNfR5rTJcAKzwIx5dPRENg5T2WeWDMfGU+OKWv4zsj/uzYCTPPw4eNrG1/zMn/oBXycSf/SojA7O2vfe3mq19LoAZ+TeVHoqen3WPYw+K7zPX6jDmBb/CR9wul7H3YCK0DXPh4YF20CYDyZQPqsTE+zG945YI131RkX2h/PHaep9HrbyXaJ/I7fRcv4Atv03cPY03n7qBlCDsXWwcrcxY/Y0vmsPwnOZww0c2cYh50Xszam/bU7bPAbaMvOuIz8tftra9NpwzfgFAfqJOq9HFkpccBmrDplAl6/2cRDjVtoZtxEWzaWQMHtO3EpWNoVGn7dLH9pccf3/p9P/MzP5PfO/oUgAO2ODUTpLd4CShyRyBBWwCXBalLsJYJC2TQM9h1cmnl49R5wnUgM8H55lsOmWkTj6+mB7MRsAHtK5xOspRTB/gbWhLSwaZtp3p3fusHfVgKUc7LEwwaCKHXAnUqGb5ahY/Nj8ktrAwO1+bDqk2dzc9+VD/UF/tN/WkeWu7ONBDqlR666Dc+BqGjzXS+3Z7nl7Ipyf+yq8EadKRANl020fkNL40Pz1Nwy96yRh8/q4Hv6TV7uf3jZxqzgNnwCNL4dXr0I4c5wmb88OE7vnJeBxv9V8qmVn8zXnkWrIchH4dkTDnQHewyByw3B0TnVmWQZhTyYoDQlSvDvelI4FDQNpsbY8uYqZlx4q6inzPx4TB3x5AJT4bvArLhBAu2S38ecwVDCSSyJmzrbOw+JOauB/XS4P72ebXO/fQh9mYevOz+8w04DmLuVNSnrAf/bAZ3KdUOwOexVIoOoPrWfHfn0soc5pkfkUiPaG1/5hJAvfs4FZaIH+dVn+YCJmgfmRpAQHLoD0LD+uTuYNZE5nn1brqqdvDPXFCKjfiRQGIddJ4n+CX8mQfyJX5QikHZS2YvUjrEaDOtv73m9ZWLEXxIK3o4VH3wz8vdGrsA75uSkb4lENoQPYDnpBjhtXpSJaHeB1JomDtZAxzsXAyd/xkFm+jT9MA+fPz4A63D3MXyfBNfxi92Zfxl38fcuezdWe42JchzkCVs+sh3xKSXu2Ir8OLumIKvtxV8vf2275IRgBF0EXzx3wp+4Re+IvyFm5//+S8rBX9B9V8xQlOetxW8IY/nkIHsXeyB+Yka+wQ/MGbjE5zFHtJgjT55b1VfNG1c9v6DU+NYz9OMJ/OcuYZPEhzy7VAejcgesO/uwys3rXLm2SDzTqnrlTKf7GW2HvRjCBqwV4DcXKhm73CgpqC7j0pUVuZwebSeZDMXk77jKPvYM+hk+4O/SOuH6j2Beu8vSksDVn55m555B/aSUbkkHgLzR07bGgvEfq2VaYvMpJRpD5b2Wn7bS0MLeZMERMhe8/Kdu/+LH/jBH/qbU/upgDzDhmMZJA5NLQatby1mJpIOYA3Edu7GLCImWTYFBiWHRSZHNq8MQCcjw8L2koHMoeWDSxOKoK0HvRfAmsRZFA56WGzSCT8BBHoKe0CjBX3wpqETIETwYx+6O/EKy0YKIifNBp+yW22/eM3PxKYui2PJ0x+2rkU5fWkA7IUue1gcL2tB8vAkhwW+gD80GQPy0DnImiCDMgZZphADWMAN2JBDd9HDhtiADT4fTNY3z1Zo3Gyy3pzSh0EOImRxiLGRckUKP7YTLLyjYM0fZ2hzRxf99jgiKA5TGV/lbpI3Lvkefh+E5onPVsDWw1htljnjtsYwf4vPvJLPeHiTUdlHqUzImKQumDr67o9ExwfUIRoagxO0hI9265B9bsGG7OvDI51zuI5xSxaBiX92QONEHfMOX3BIgPg3QXHWDz7Hx/iMwwE/+0pcvmBOIYc6DlJSgjjsgwe56OCFjUCDKbC+x3byK8BwfzSfZCvy0BE6paxHhOnPsot6+ZtkILKF1AW63sD4Bx7r1PygFh09CNELmGbstE1ji2mUel2LlsPBF0PCfdDFJtsh33kPGl2V4/6NHOqgIQDwj3jOGsSP1DtYIqDhwoJxlST8b1nCHFDYzEE6e9HYTJsvzFi/jBmIzaO/MmoLY5v5nosr9o380/0EYP6Nu7ffUbDzjvIP13qrbNa4gyuCqoc8nsDjBgnashcG6UeDtAaABGDIX6mCKO6M5Xf18tt6vjs2+gnOvvJVBWgKzr76VQIxAjUFaV/5BQdnX/7ylydYI1D7BdN87WsJ1Li4c9Ap3QSG9IExZw3e45/vs8et/S2Ar4x6Qeu1MuuE8Y7fWHcqMfbMTfYvvQCXfceNmZBy90E/xyqdPbdYGOgBSBmfXlQ0UNt704wlu41UZT3F3oxr5nTOOeajG/Mxcde0xydzIDjrgL1Xa5k9n30X/7BPnMEa9pOvbMu/Atq8vwxN12nriq2/KI/MLRucMRga8vS3/SBPXeSRznqUb8gD8U/Go7SVszF+QF9BJCvVhdhXbr9y//M/8zM/8w35T96fB7e+9/f/3o9xJovAg6UDBOBhUB8G2kAIngw4yl6rczMpcb6vUu/kYd3QAHN3gX/v4g2Pgdei8P6WgWJSEgwwAeGzPBaEJjUbHnr8DURP7hx6fGxA4MAio0x9F5GFS082R34okWImhkQZkAlsOwWqYwNdRALnVG6wBR882J0gJgduJzl5nl3goAVYmO+9u/9JdjZxZCkvlDd81ymblBamN47h9cbNRxvaeJXnRwj5EcfcwucOV34rqv3GLhYwyIbHOKCXK1g2SlK6Rjs/uPrGG6/7q+z+SFTBsh014xndedCawxqb2DT46IAgh/7zoDAbtzdmbcocIMwH9OZ3zTIO3kCF2IRe/nckd/gIyrhC54BhvG2/Dk18956/MaYreh1UbOrYJAKPh1EdyStjGN/noyw2Rxp6ALLpeOPRy//A/eXcXXvzrTduPvvZt25exw+v8jtLXF1njPFTNgxl5JeOOTTI8R0e+cffUJbtBtHkYyWVP44+5LA26MfDdx/ap9jMxtU7a9zZyeaZTQ1dpIwT9T6wubshGbmLmTGnnh+shZ75wMHDP1D34TM+r92+QtdaoTP4Ej7WkwMtIfP7gw8+9K/B4/fcuVOQPxcbzNn4AnkJjMOLrUH0kAIEeQ1GAKrtP/HiQ/jxL5s8/clc09pFjtD+ED0j3I0dgN8XlqKhBvnwka41rVcvPF8aH0NvWul78iR7kdeyxgE/swYePHjV85Pnj7ARm/AFFyPMUwIcWWM3ZFwTzGEfvsYv2Fwf+8LsY/YjHgeITfBCTwYZnsH8qQAPEH8mJQM1vmQcOvb4jn4x1uydrDcg80LzkmDO+63WrmzyYS/0T9PURsn0niQexgFel4We39oDXDftCT6zPwRtuG31fp6hd1/05zapkV+YG8raRwTHzIFcpKQP93yX67XXXrt57fU3Zk/Kv39Dlu0Z+zxPtG967iFHPme8H/uu4nuexyi1TtHgpw81h0nrU88/+2BfvHat0c7z0A6yMzruRn2FDfUJttkO+qXxRZZvOljGnBXix86Mk843vZBDQE0AnKA1F9OZm/G/eTVfuIB4/fXX/C/TvIY1n5HJGHJWXPootnU9gdjRPns+DZAH6wcAOYXSUrfHO7ZVpvstJE8dur0WrvwcjD5UMIfwb+i3rK0v86z20F6kjlS1kv/y/+bP/cX/4H9mok8R3PrDv/9f+tjB0wRspADPJhEsOGiSEzN9BTjP0wbYGyobVgK2XMG71QPAxpYN2Vw43D6XFAZTE7M/vkqDPwLl4FOwklv+uUvUH9ZEHrq4GsNeyp0ADPQIF38mMTZa5SwubKp9BdtFX2hjT572TI5szr6SHXuYgF6g8pVvpfuASKDixa8NCX0J2HIAsiCxv/qRhz3dMLpp+DCTjvzyOphNGl0cLHnuioCNxR+f1F74QWRhOxsBhzyHDocPPYV3BWz801xtCmzkXIHiA+SBDTIZX2TyT7F7NYq+t7/29rqS5uqawx2dbMieB0oTnGdRM75szA44ZR+B4LvetN7z/KDcgJ+AIs++9Cpcfs9QKBbKIdY+847vcygleEYf/u54ZUZk3Ojr/fuv3Lz1mTcdsL3xhg4J+QH/dmzY4Ekv/ytAxhhgPHwwCsmHJv+miY+iMEocrifHnRL6wyFYeWy6njNC0l7hN9CiP6SMQz+KIk0wxcVUgip4GBcHbK+9ah9GL/3N3SPWCkEyLsMG7sTwkRd0HDqMMXMN2QTi/VgMPT4kNQ8QyXhiJ/Yiuxtx20jRgf+8L+B/dLC/QD989B3/Ihf/9XBhLJHHfOMwhsZrz0irxVkGdG3PmLl5xlnt+HT2NGjh56D94APWIp8cEEhlTTVgeFVYv7NuvvbVr/lih/WDP1izHtvRvQ5YqlWPXoA6dECPL/JxN05Sow0lA1KcPVL0Z0CUPmWfaPDblHnZoCcXKZk7AO3MQ+Sxd4vJ9upvVCJjZHM4ItdfNoj/q7N2+Q6r8jSSpl151QMZW6HHNn4Bs9/2wiRj4f2SRyvkY+YpF3HMTYLlfjTJ/gLSn8wj9nfwQ/eLlM7Q7i856MW/RmO8CDTpI2POL+zDn7MncxgeB0/S3zncOeJ9XOXsqULpRbd9rv76AtBjlODVfWfOr/5zET97j9rjg5wT6OyezLj4QuDth15rK2Dzc6QjH5+Llk9T3nrzDc/NBw9yoY481gZ9wF7WTtcp2PV0bQMpcF3ueIEtn22A7ZmxAIHSANR5vk2bx2awF6Lk4cGu08baA1T+1hE9PkcErZeGRzd3XvnWH/3RH/3SVHxq4Na/+vs/n4BNk4BJR2TPQDHRcerHmrxetF7OODDOTz6DygYAPxtIBpIJwLucPIutkxywpA6GdLN4CXZYfCwULwwHbJ0wsgcZM5jo6uRFdgK2PUERzsHJQkAbdZlAeV6HydfJaBugOuqnaWSpHr1HG9UcrP3XHfjNC1Z9SOCVOxr0nbsWfUaE4Is++SVB2MTCa7DG5sHixye0p7/pN3r8/yr9jc4cKvS7kxhL94GYBfCBfJIDn7t8PNQbX68Div+NeS/PcLlPoqCf+PRc9Nj24NXXHNzRLxbcl3/hF25+7u//3A3Pq7zzztseH3R7U2Yz8SGCHfEhwRSbMzII2rjr4eAA23QYMubQM7+4+8NPhBBY4Df3UfQzLE6d1xsp/aYP+J8AyL7hMBUf2ukbgG/57wYP7t9zwPa5z31mBWzwBzI2viurkueHMH7NvPdD2rPpcCGBEdhIP2yvNl/6DT22MU4EocjNAZExQiazjzSbf9aWdcnnAOPGBu9/9/TwXcnfgRQ2sAYSsOVOBXMPqM38ajv+5qNSDj747FfJaN+Yk4wfct2mOZugTYGhkLsadJKxQV/GCV6rWn5KRfyXoIBx05/7F3uaB/DZmmvKe72rCfn4A1nI8R7CHMAGvcdHWSNnkMM4AN7PvCazprDba9i69jrEZtbePXwnHzI/4UMfX6LhI0B8TrCNjehAp3vpPmI/urNH1SfoYd1Cw8v2uM+dW9BlLi05Gss8N4w80cBL2yAv009qH1zNGfLwWAY2KHVghbi+LHd0rDJosaopqG5K/CSIx9E930A5Z4cCM10IYYPr3T8OYuYf6zKfRAS1f8nn7GXcQeKOewM1f/w3wQ2y4t/s7dnnx//Sh//Qz1pjD2GMoKENHfx7KfrwgdZP1koublgLyGceex16Pebsoh/o680B0Pshc9C2ZC+OsxhT2cC4sleIN8FJ5mUB2fk/w+zZCfzefZeL6HcdZHJ30DcX1DffZWNP56wRLwHbm9qf2KPeeEP7r/zkvXXWn88X75PaQ+kjgTr8Y6d95XHoes0a9FzBGEHrgdpdXoCUcudz6tIeDH14WKMd+9nfRj55AB+yb4Eer6OtMpG1+bCtaz0xxK1bt//0n/9LP/77XPiUwa0/9D2/R8E8k04OmsFkoXoDEXqg5EC5E3JPSm+oV04GOjFKy1fCaWPBISf18DhxG/RMQhY1PGwk6OWji8hNXTATBf3cIsaGDDx2Rmjt6ke6iMgEj93wZ2IFOjFcj3zJGfPSpnS1kbpMI/0df7Dwvfi1IWkz8K9kCyFiEXHI8twGh+Sa+LYrByB8BDqWIWQc7MYB7EggRHAFHb5iAufWfGH1Zfzl4FeLulemtKGvm2R+OFYb6GxWtANsGPi1/kYfAR6bKnazQfzcz/288Of8sSgBITyxPxu0D0uPRWRSn18On8BC5ScE1fKNNy6lHWN8xgYEYjsHFsB7+6uZs1L6lI8MuNuQILH2m8J+kb9lXwO2z/gO22dv3uQKlo/C2FCXudFRPmYB/sk8wj/4vkEb64RNiF9qz8PZTz7Ab9HHuCEP/+MfDgvmu++KSGF8bHXW1zlBoAd07vhZIwdsBBwZT3jpc++88vES+pAXWdzB45DMAchFDHOwwR79cn/wueRR36Dt0XsEbAkOfTE0PmFMHQBJScYiLfUVBWocIK02ofmgQWs8DL91tz/yKb6FRhwh0psPatGZUW8OhEVz8noteA8Qeq0LWVM86ypaLOEgY5xMK5lAxkg+Eh2HNzLwA333QSh/+wD3HpaDKQOG7WSTojp2K8OBphdFV9nw7DFud/2xf3reSz58ykMVL0371LhKSMnvyQjwq+RxuFEND7omn0woXUKP68UZNYb+hEfq1K7MGjNhA5Tms2eMD7UvMfeyz4aO+e6ADf9qzrP2+GjQAZsDtPtrPZBy552UoA1+xpX11fkKZH3MHPRYPZmLGT4S1RpTO7K5MKQPDtg85/k3Rjw+kIAN2xlv1j37FTYC0Sl9miMOfhhz+WuPPVT0WzZ4QDT28wxb/h9y/ZI1Qj/Q4T1Wdch4V2sLm/2fHTTP+ALC+hKN14DGR/Kwk09C3nzzTe1Xb+076NLJemWOst/wyERsPuboADZ2b++4xMaOUYPVPR+znnJOIYt8ZGZOM1dTR/vMteFFZuUis23UnfLoa+2sbuCkr40AtPDQfvf2zT/6wz/2kz/rhk8Z3PpX/uV/sR6Kk7zouEPBJjWHthC/Ue8DWTQ5vDoIO/q2DE0Q5ZRngrIIRo43ij0oAPRMGAdsqvZByGKZq2ARzIaWiUHKQDZg8+RCycjs4PuwEdaOBm3IwA5bOBNi9WMOBoua/kJnHtX7Shc6bNHLi16bR1ATnytI2dXnvbiLkqugx35wl8VVX8SuWTzwIkN+xbfZkNLeBVUf+bCSXuzYfsWu2FwfUp8FdelzfMDmgY33FEC9MgEbOs+NhjGwL8SDbgI2NhD6Q/BAsEbQRhDBoQ544WM/8tT3jAW2ZlzYmLlqJGAjoOVnW/j4G79wR8OHozYeNuF1VV37JcleV6FlGWt70UvAwmaGv4B8KzMLPL4kaOTj9wZsb9187nMK2OZZPs+/akGBPyKeMZDt9AfZbPq0Y5cPE+nxw+Gy3f0Q5mcXotdjKTcwNNxh4GrbAZv8RG2CEfcMbdbh9SNexm/d9dIcAglm7Rc2TNnBfOGAKuLnzgnktQ+UfcdM9nr+0a56kDKHHT4nOKEvfMyUNRQ/ViZASvmsw1792YVu55DjvwpQRXdMFIAlfJHT/mTejrxyWJa8I7r0RXMJXXqxjm2H+XKoIBYavh3qC9AZs8iBFjrZhTzV2QdqbzCCDA4GkLlYmwjwGlDZLL8xahwmKdti3jBCNcjzWKpoesNQmg6MDPzh1xDuPqY+nRo5ynsvxS4YqKTdQoGmUz1geUrhddltB8FAqqOzc8QBGnl8CjqfNj8bqnWVvSsXTbSxblib/RiUPbsBGxeNzFfaob8M2hSwid/z0fvB/vgMvR5TpYwVwU4en3jP8wDbkMuFIc4kYOMutQM2davPfrEu174hm7pvdNw/mI9RM+ZZH3t+aa74pb1SPHlWMRfw6Pcaxr4ZzDtcNEkXbYwX3+R9KHtJWWusyXxrNGcu/9MaY/EH+y4XlZ/97GduXnv9NQfANNMnLijoN2v1XKOeE4KMHaIyTn51zGTj6Xd8gX0A/cYPXZddDz43JQ89G6OvOoHlA6WnTc2XtzzYcw3U1R7y0BMTfPThxz/+5/+D//CfdsOnEG59z+/95+w13nAQBxeL0oPFVeUc3B1kL0AOnGNAeriyEeL7ToYc/pkAae/gdsPIoPAxDvTUZ4Lk0IYWeciAF11soPAwyeBpEMWQQ6t3y/Fi0KTmtIA+k8IEI7eHIweqeJBPfz2RQsqiKz31RRbvljHBmjYr/NKrR2734yv0c+jmwf8EN/QxpsxCEsKP7+HJc03ZGBMA5iqUNtjoX69ylm9tNG07YMshpwofRoyVfCVk80U+V348gG/d3mzRmY0LmR0nAg2e78EOAga+pUawxjNsBBPoOscxH4eiE+4cEthAHTL8Uax8xEaGH9l0chcpD+ISBDmQgU9ASr9kvekz5hIpBehCJkFgDwDscbAhX0MPYIv7LH9yZ5GA7ZsUsPFQL3cbOVgTAHcOqO/i8V0qj0nGhj4gkbWBfIKgfCzBBsomjN7MX/wNIBv/4m9s9ThKDrCDlD2f2FgJCLlixt98IQB7Mu5C8XjMlcff/qFOyQUZZ2/66gvrMpgN1wGf0oz/zH3pRL3nkzLI5c4nfaMf3OUkqPY8G99gM3KWnwTIscMYH2y0raJnzHT4exjcttsB5wc95hgTt02SMS/gm6SFg150m1aU8rtNghiyGEEmeSFmI1M1brN9007MMmSGU/YJrQVmthvwSfyyeVsO2WGvDRFSVMIssJppJrEfp95s9nFkRA4MiOlBB8YGB1qT3/0IXJabT7r4vX613pT20HcqGuas9y5h71TmAidBEfW+y6QLKuZo9kjlufPr+c4jE+xFPN96+byXcYIRtNUegLnC/GZeE7zgC+Z0gxD6dd5hw3u5OI1t0D3wYyH5spPpJ0BE54cKxNBLfdYTZ1J8ondh/Ny9whd2knuuYdzIfp49RGeiXvxcykM/CsI6424ua20CN+lm/jFe7FUPXr1/88brr2u/+oyfPWY/Yi1mz8m3gXNWsp46F2Kjz6+4KsMJUqX63l1scIu/2L9p8x6gvtJnX5RyQSr7qI98BKXfXc+tBxmDtVeq7L1j8ITKKXRcC5SL2R+8D/2OP/cX/8O/NSSfOrj1P/o9/6y9xpsnuyYJD+z6Y0kOHZysgcFpLMIGJRziTHwcmUHNnQZPUB/+IHctcDaDNRuyZGWg2Cy1CTCZRcckJ8BgoVTeOaDkmRwMOnz9CKybE/JKjo7eTYAv04CBTwpgH/zdXODnIMxVayZLDjSuoDQx55BCvw+ikQuNF+nIYtLnSlIBiSdtvnGWB//zDJL7ZivSL/vWvATDe9PzIT+bGxsaGwKAzxkXbyJKvaHJPvoWP2Uh0SfAdxdZPCwuj0HquauHjejpR63kO2YAGzRz4nUFbIw99r+tvvy8ArZf4MsG6gv0+DN2q8+SY98hQH2LNvnfgcvLN/d9da1+acMGkIlv6qMGbICDaaWY7L7N/HEXZv5w1cw3qZDZOZk7XfP8G6QyhrZX2AS1SfcjUX8cKj58lStxNs3yafOZfnmuKM9YoZu5gPze/eLACG82YX/MobHxxc70G1/jQ+YLwBzKmnBnbGM2OQK5rD/aGUtk0EYjtnUDxJ7MY8ZuPtZh7QpjT9Mg48p8h/b8zUIHKcwPyfacYq5bTnR5ztsWlUd/fBT/Yr9hyRIt60Y+PAM26vu/QvEvL/rnMVWbWA6ABrak9tHkgObpQ/tx0oLoBtDD3+annjVMDXy8MxZK9WaZvJSeXIB5XL8BaTNTXTaVSa559zvKeEVFDvnAULUoiGQsTGX6g90ZM+xOra22iPoF9D7Fmhyh208AcpIGC/AyJ5WKlwDAexCViHHC2k/wk7MhqQM2z0n2lszNBmwgNJmDsYWgzh+Rai07kJNcB03Mc80922vTohv1ROL0nfXHc5dZJwkWkM/8W8+wTcC2vuQjOmx1wCadrHMAWgcn3uOrN584cAcsc56RpudYAWYM8Y99RUFQ2gSrQp+HNzePJP/hu3m2maAtF305r3wXSfoYL+zjC1LcZXvrrbe8x7EP4BMCNp8lrFOty8y9+NJ+uLKFep9ttjX7tc+WGY+MSfbPyOiZzf5R23r+ZZGGLvtXkTLyGYPsZakrL1CbSMtfONtAZJBypss3f/2H/txf+idN8CmFW79/7rAx7wjUCAyYvHzpwAGbHI2zmJyZRHN1pJTghEXBYObQes8DkABMixRZDJrqMvgZbAaIcfEmwOEhfSwg2piA/cIDZeyaN5VzpcMAMrm8MYhXlpm29MjvgdVnT6Izk4DJ1EXtjUObBYEJE9ogWuzupIO/8moXfULXuuIUXQ5VNgSCONLood8EEMUGEtjkyYpd4vdVjxYpGxa+wzaXhchjAQLwOoDkUJdsbKMutxIwn/zIxTuyx+OgKvg4cAn4WORsMt5Uj42VINhjrpSx5CqMTYN2nr3g23M//+Uv33z1a19z3+wr9zV3j+i3r5ztbyzSm/40Atkox/dsZGzM+JQNiI+Ncxcy4zajYXAQwMubTrrn/iFPcvxgPfJUrr+Zk/Vzgqb8lh13+N56682bz2gT5O4az99wpQ7Po8d8xMC/rSGoxj+R73mmPL1gLuPzvdHmrlp00cZdql6lTuC75kSCNeigZyzok+fPXLE7kBMv/LYdv8Er++k3fOhgLWT++G/x5lktodorp2sP5zFHHcTP+CCic7HBk/0NThmE2Ql6vFamsNLICZ3QOYHvDLUAbDkLWjFJ+5Ni+BN70TJEgq5pEIh+gE1+6kyfetf4reXQFFxrGfFNMDTXtFun31cK2TS5rtwbdj7fzqaGsVe9iqkRlCzVGhPStK53KeiYuWYrFJBhTwIz/3zXZbiB2nyOWyA+Da/Qe4hS9ruxB1SVgzOCCz7K5HzI2aD9QPvA7Xm2zReGrPlp93rSi/6gMwHb3GHT/sdaY353/fLy9JVS9MNb//tLMu898p7sfZS1InnwchOB56E5x4CLTy90fvGFE84zykACFPQK2UcHWEO+2yyZmftAfYItKs6+e44HtrA3+e6/8tTys0XvPMzd+LWH8G3RCYroq29kqA/YxqcHfPmAvYp9jGDKF5fsUfhG8zw+ybNtrPWMXfoJQOfHAcZ/uRDVPmx/5GLU547qvBchjzfxYRPncs+/7iXRvftKCi3guWY5WBX/dS8EqAepA+FtHVjbix7LJ4//+z/0I3/xL4+ITyXc+le++1+wtzXmcZQWlR2pDd+/h4Yz5Sx51APpg1aTj8icRcpYMdG4w/Due++K/iMfygRzPkC1ONj0G63jeOth4WvysTA9KOhUGwN7BmzQeiayuKUMe8Rl2Uwu7ubQTP2in7IPLU1q0gQgmQjwFtcGok0HoD8sPGj3M1EswrFNSD6EAbOQGR+SIUEX/NDnbkz/52Z+MJL6BCLikC+gtU3Lv0I2Om14OeiRnQ0B3g/9m0E7EI4RgCUu/V2QbpE++8X+1eYgPgdtkg8NujjMAdujIAz/sGkgjx++/KoCNn4skztibGrVk49EpYtggJ3cvtigJW7/+JfxpY8NkzIfReMf5g/+yR22HbAlZWOI/UHlkY887JTfSJEHL75OELWv6tCJX/lI9I3XX7t5/fXX12aNT/zvtdj8FbQ5YJMS5hqBUoK16Ef+unMlHbnKzaYDOCieO1MJqqTfcz0INGAjpZ31ICLnc4EjXtkONbrpm+8CqN1jr/bewWMG1S+WyXrjDsHQ4QOvYQPz4nIzRab1Vk5qDfT/2XDWwxGu+GBL8BgBB7llPkMsVRO/pLm82KV3l7RRnRaWLr51lSFfeJqK2iThqZn6lWzGLVlg+si1/LPRLOF09fIbeuDBl6k3nY0TTtlwkbTdfxeyQkB/qEFuWoGWT2yLGcXP+u4aJa30QHmyrxSYc9icYC1rpwGbzRw90HAnjcOefcJ7VvetuQBkT3Ha/VYpfMxP9g/mK2vs/r37Dti878rOXMxk3qKNLHrxutgtg/r3J2BDHm08R4tuygRs/KwHvyUKD3bRF9utvYr1f+4dubN0uWbQwb7/PmeJ21iz2JBzKwGbqFRPfxqwIY9+93ENfA/vu7KVgC2/M7mDNfYU9KAPGwk68RWBGt8U5ZvM1HPXmP0JOwGPlVJpNT9y0I2+rnPscb9mrBlEfJwAPH3AB7kzypmRMfONFPGwPyZgkz/Z7+jr+AeI77LftO+dc+SpL7YdaB28i4e5gi3C2i+an/73fuCHv9NMn2K49b3f83tnCHlXaj/qTbU4Nh+97YXDQmiQw0QHCO4IQvj5AfI42ItYNDi8A8mAI3PdyfE0y6KzLtMRsOUwpI5NwvZIZmgSsBEcNLConQ0emMDVyQT2IlAbwCTAbgdG0w82Cepti/hYlGjNXTwmD1cdtEmP5YyvpHfZLSTvel7Thi9oxwaCEv+2mFLKPtjntrsnqxZj7fLzHFrkmbTjg3hK8mIHtiLbQd9sEoBE2Tf4mD6w6MlTBwULLh//5SF/+1S83nzYKFi0B3/v9qGPu2D8BhvBGt9Owg5vGPJ7fU8KxA/4KTbGdwE2CjYDxtI+lx3MIbAf8cKffrfnlTc4ZfrrgAhZooOXfiEHvwD2id58ta8LDb5FxkbIBp4NAZ750gM/rsp8YtOWAgefAnQxzsxxNjBfgHje2Ri380bqcfGYtB8HXBUB/IaRFoUMePVCM/bZx3QC2fjT8jPnOu7A4nddUl78we555rHK2rHIYT/lqCXvEDwDzvrqCk5Z7abYb1d1J6Si1Rdp9ZBc2Cc4i7RXvsDBmtvNeOAz4OjLIiHgInFT5F4EbIL6IJQHK6i37U/Gj4opPhMqK3SViaDaQE3GEyC1EpeyH1A3fLSShX/WZu6SZW1amgWLA5msE/+lPvMkmGANzNwBOsaU2SdyHsx+OfsFe/QO1uauutYeF2rws8aMWmfssf0iArLY92yX+9d1Eb3YFm+xzvI/if0Mm9YkQMDh/UqvPN7AT+9wNtzy77P140/WVM+iXKjSt+zn6FnrSylnAgFb7NU+pvnlNYkcSwNCX6hv+NiVM4ZAi2CKc/Ltt9/1s2z+NryCtSf+puhchOkV3vSDC8zX+VHhVx/48Q3Go+v/eh16/xICyAChaX/AfsRsWzHXuPdn7/3yi+8Mym4APtuHD3R+NGBrf+O7BGCtR2/PMOqwizMw53HaOwdoB/AXPJk/GitsV/2TJ+9//v/wZ3/4B0z0KYZbf/h//N3jcwYsg0YxS0Jlggo5E6dCiPPvevFdXinxbRcmIoMKcCDgdDYJ2uHPRPrYk4BF2YlU+dCZdiZG5MxBJXuYyLRjWwK2PXH33bvQO6jRxERubGJC5CqCRernkmYTsZ2yF1voLwEjPoEuAd0Ep7ZDDUrisizmc/JSbznHoihiB79v5QXKpJdtWTzxORsKkxRd2bj6A5LIRH70NBAgxZJrPfSf/mD72kiZ/C8RnGRREbDx/wn98Z/GBXvFbBsSsM1GNr5BJj7mh4D9LJ74WHzoW/4gY4wPwASTshV7je6MaXxlqo3PfWGc2Gy8GcR3gZE3yJvzpMh2hd/TprznsedT2iMhknzozBzwR7Kz0XBgoReMj2UDqSVLSmWrrnc1aY+dbN6SPjSuMlfeU94yAGyBx+uMFH5E0FwEIAyV6ainT9hr38p3V8SLBoAlEB09dLNOUm/qEXHSN23d0zSB9KmYsvsjaAqTc1e8u2Loazdl/pacU8+AskfJNPB5xIeUuC2QirFC2XroOWCyUgzXweBy+yZAWupcXLB9MQ2SQe5S92YaKdPXUXHyC2gqv3uhiq6zZYfAqXg97gRdmve5+Eh/KtaBHvzWOXpFB/oujLBB2xpPQeTuCzv2rd6dyb7a/VVtBGrK9+KR9cN50H0QngZsIDS2hO41tY2zbwjJs/fyawDsqwQSckTskT6Y+NjQe5tWMt9mzR22CdhU5k6O9znX72AUzD6QtU4gFVuzD+M41tAwmH59vD32xW/5cWb2YWRxx+/hw/kdNp2Z2OfnXf1D7wkGkeULZ/sxgROfBvCzHnyEix8lfukqIL9BUezpWg8N/fAeRyqE3vuIUp976h97NGPOvs9FLWPBxbXECeOP+qYpUD3UWT5joTJnJzdvoMM2AmsCbAB6616Ymzn+QhrnlvgYI9n0X3/TN/9X3/p93/dT+bz1UwwO2LIimOtytrCDrYwHkEFmMuFUBo/JzcIj6OEAgI5buvyuDAcudBJtOhzug0/IHQ+gC9MTwYtq7qiJRqJEy4Qi+GIizB2mmQwcxOSZtEyS1mXxJ1gEOilpB4EcVmwoWqBaDN6EhJ5ow4MMAjYWPguGW/3ciek3ibDJAYFlRq7lgzYzdq5NUC/q4FWV7Exf0WGf8k0k+TibQCZ+rkqzsSEUObZN/mMhZHK3b2YTQJNFBCCnm6hlqc+2Xy94CYgJ2PwbPlz14H/Z4LtsGhdovQiF2OAxkb3YzlhTtg0seOl0gNy0fadfrZ8+kndflcpd9M5uhD5BluhUD+I3z0PKIUt+vV1C6vF40sJFmTHSi7nAxlSwvWSsrrzYmtTv0ChrW90HVws88C7TNjXznhyNbnE7mHp8TH73Mzo2P7DprYe8bYB2zx3glLNT5KftMmAbmQKsS2nXnTDiroBKbEjqmiGs7KWjZb8fsGwgHV6/B+CHxK1uxtLYOsXA0Cx5vhBI9gKeYjyJrhhOm2l6qlktppFFZKmDRplFLiP4WJg2gAuUcGzwx2ukFCSgfIH030INrJjkoTA1+wF6mAvTulDjjACPufYVB2Kqp3UHPsyhWaPIQ4Z5wnein28yP2K1hrRHJeDJ4xD5N1zZW9l72Df5MkGfe+6+TXDA4c1+QrDAvsyZYHoFCtBJmTtp22ZPAWwLdivPz+cQoHAByt7IGeLzicd19GKfY59Sg3kSUIY/AVECS/LIBarPe57PhASVvvsl+fgu83LOH9fhs7ENH1GAUim2sKezPxOw+YdzFbT1wt0fhTZgkw4c7HPK5wAB2yv+NjvfEvXHq5xF1jPjOrqYA+zlBESxKfpB7ER2zxHfiFEeOtezt9tXuRPJWOIb35RBx02C9vqpc+BCD7X6o44xIcV+eMgz1lzsM+7QI6dQGziPO08YF3SL9Q9//5/+P/5bQ/qphlt/+A8kYPMyZVCFvOx8wQ7YcnXBiDgCZ0A1GBk8LQxNOl8xKMX5QK/ikcumwCJgw8jXt/NxqZo0UcSnyQsdQELewYMDqi7QLA5kcPeJCZQrg/x6e68s3I+ZjGKxDetjAQeACQJvI5MJNvT0kX4wcZBBP/1gKs9WaJH4gBe976ipPwCyC1kc098GLapH720mvvqRKzVNThapbRSyURqz6N1fbFUKxL4J9MTrB2Jlg6oFGav6pvXY0qAv/a08aLNI/ePCj/kZDW5Tz2J1H0D8Tue4wpF+7MRe+Zu+We/0NXqxkbky/bYd2wemczn18Ctja0ygN1dTQHDtoIp3eEldkVogNm6I7NSfLakVVMeC6hUgXnzMjQtmQ4jyXNTJX0L15JCN9vqvNqY9czK90QtdfPXCJMi4kq2y60ZGZQLUx5970zyBcYmutIHnIQxQFznkXeWUcmD7Z9cFYiu6STcdUFuubWpp1VtZsoCkTO6Usfm2f5Ly3raQT0njdIh9JlzL2imyIof3yndzSWwUPm2VZ+dAdAfLUFm8hsdv4aop61utU3HRJ6eDU5Wx67oX6oXti9LrWEiQwl56jDv7AWnnEPsQL7eXRvRrPzJmHhnZQ3UOcCA3tWmuT8DGbxzyr6e46OUgzn6Uf6nk51WV+qDWHkX7Dth6PlzehQHy8WUeYWHfIfDxs2rawxywyQ4HbPJNgpA8EkOfsJH/J4x92NJPT9JPKOJTdK0zYQI2EJ3eI00vX4qWvRGIv/ANbbP+BMjHZvZ6bM0P5+6AjTOHn+7BD5ElOQSWQs5YAlk+DuV/Se+fL8LnEzyN3ejjDCRgw1b60bEi3z60b03B9rE2Z0xHx4y/A7gZQ3yMXOgzlztfU8ezeZxZtY+5RT/9xS4FbNQju1A/W4/OLQfRDthufeXRB7e+5Ytf/OKn6p+8Pw9u/avf891yNYseZPvVG76XkwEvYk2iRv8OuphQdngGkrIjdAcUe+Azhrw5I5Gi1yDl2yhzd05gPiGQhTCLgokvGnRQjk08oPqyb9fy0R36eHiTX9znI1muUKFFPwgHcjz5vFlkolkc0mTkE/qnBdOAKFdRE2iJvlcJ6Gbh+yPcymaBugWYoITgRTKRjRbk0F9fLcBPYDP+jN/hQ6/ySOLPvEnJESx5DBysaVFPu3uRjkyfI696s7GVnDby2diR6Tt2sqdfYe8dgnlTotQ84pDsEaTW0WvrohO3ITf6n4bU0j4l/UXLFb3HJ361ekh5o2BImnHceWDpPmxo2wKXEZpiAMuRrDaah6T1QMT4zXmrENo+tyxKY/TutMR+aQwAjZLeQrP64HdIoUsaOZCGxqIshwx3oxnv6qEq86F6YA5N1iyY6mzm9dsS72LqpkmwMkd7cNNsGFHWUSDf8lkP1Ab6BYjSQqCqb5+h5gIQGTHham7DSNfbltXcrjG3ijXRtpxgAmqxbPMVGr5dt13LMT8kevM4qDkcJ194/G6DhJNm7DTO2hO0ip0fQi4D8mK8tX/5R9GVT5/U7sACGaz/8AZjNW2lOedNykcdsoWRRZCgvVNnA4c7H+W98fobR6CRn7ZgryWw4EKdfRBegjSe0WJvz/mgvUuG+GJx9jag+zH7utRJFgHPPBslWQ7G7uYRF84Vn0cKHrCLNnj9rXgFdb2b5/NFAA+64CHgQCaYtYT+7QfwGspvnyqlX7ljlN+czDNsjxSw5ctVyCZYcx/mTMBQB0XigQ/+/FeafDKFjxK0XtoA73XABmAD0D6cmH4O0j42g/gJ+XDja/xk/bIHG3wDQDJ6QY881gxyfBNAMhk/ZhP+4MzjUx36ys0PAlLvU6KDFhvQx8exHmO1S/n3/Xt/5oe+4A68gJtbf/Bfni8d6B1MrYfIi7YTzx/H2akMqlpEs662tMtAw+HfwafM/3mDn1HMJEjEntvnTIZsVvAxca2ajUATwROFzWJ0ZONArSazJjHfKIKGSc+3C/kH5PzqPrOLydCNR9yW4StATYJOcOqZSukbAVu+tv3RE/HRPrqKQO+G5aO7+Gqatq+kEx+FNjTYjm42y/rZi0cyWq6f07ZpCvbnIP8YXs1jW9opt89B2llsXN2ozMKwDluqRhiG0UlSV04TEPF936X6hEJmSkCa9D50Q3PSAlU1xYEtw3bTtylb6ohN3bRAM3iC+yIkPW24pkNOq3b/awky+EuPyJ2ybAPto6f8IUl76Ra930vPWLV6+gudaaMzdEmp31IC0WkC8+YQy6HZjXDNIUR7Te2D1voE0YOsUS9ouXBdRm+qrusPEIHFSehKD3SV3y0t7yOT9JLm0FMmwZE9KFSrPclteitN2qvjQuLQxArAwRr2w4+9pRhhMW0KgvrH72N3gbqskct6l0Zg5wNUljHvT/HEoCBtYtp7h8Y7l9wGbPa+yZ6queH9T6nbLEJtetHr8FcONZlT0BDMdL507jRgO+eUMpbhsgIjDne+3fjmG2+ugI05CrDfnxf42IF9DQq4y4JuoOdJfDzBjPdygrJLWVx88h8HXr6TM8Cf+KBDiE99549g7QiEeF4Kb7rf4wN0Iq+YtvgMGd2j4hcQS7NPEzTZFuWp564h/YKei26+ePbwIT/vxI0KbJ+gTToJEiXU/YMH5G6h7wQqzcerCWaie9a7EJvRDW5/YfOmafmaD7ym8TgzBswV1cUWfhQ+zxl6LEWemxB7jBgDP4uMD5Cpep+HSvMJEWOUwLl+7t1FxhQ9079Hdz+6/a1/6otf/NT9k/fnwa0/8Hv/xQ6R3w0zoICGwA7uoK47Q2oLn8iV8QHBoDhYEZcDhEwA3xESNYuSBc5AceeKiY6M3j2CDx40d1IxXxKsxR4SePNQKf/k/X3fYXv4zkPfaoWZDcq0CBdDA8tuKrwC6Zuje+mvDVYCDfbzwkPTF3GIJnzUhQZJacd+90MY+ojrArdcLCARNDhjo1AiaNkFQWgpViY0blFD21oXftJRsFLoDj2qTsvhDzvsElpVmugkXz287YM5ycj7OlC63ddIo953WF3Du2qVVOq2tzWCM08/6yvkHHhCytSnbP8kc1nWu6tEF9LwtT4+DSWyIpfDZutUzmnYYDI3iSv9CrNrJNEyS5N2N0WXkIACgA9cAdvMT+Z01h5E0GkOzkHbzR6IGN4i7zJ/TdM8sDILKhNYdirveiFpESBxD5dQ+p0U3fnH420DlIefbEQ0MUfeAGjaEqjcUxqwqbZuVMqT29ax94T24Zwnlkb1Bf1uTWPA3RrM/GF3oX3kqc769aLGnqRs2eRD0yDD83ACNsSZyvQabx2ADnKUxrTI4eW5NnMmF3WRAR17L3OFn/2xHHjYT2dPLZo4BpmeudiADexHot6DoZKB1jcIIAc+gjW+9ETQh8ze+QlNgpkEbARl+Y8IBCkNGhywqZ/w9M4bd9iwLQFbnnHDnt5hw/yuY9IGEsWMT/vbCyNiq9hDypcOOEP4TckEbdw5vJEf8vweNJwPj97TmTU/nMsNBz/DPf9L9IlsRvb6ksakBJj9GNQBo/XVj9uXl/YG6mtSZGNHEajfCuVNX4PQ4jeCW99hO8aSydJ5A/oTJM7UFQ8kZjh10A/mEmdv7rIqaFO7x5+ATan6+O/86T/7Q39wWF6A4Nbv+ef+mY81JGQHO1gaDBU1FzwYaxC4TTzOZ2A9tryRJ/gozqCT9pY2NOhiITLYylnbOchM8kwsbACZMEiKldjnOvGjglvevargKgtIwAbf5oUvmHog9ucKAxsaPElAqFfdTHZqxUre/XdflULr17QJywMkGbsl2xsf/Vd5yw9NgDQ2hue011nVtS31hSEVNJP0lLEhstsW0rSrNqmLGTegi9T9tSyh0og4ZB1wqXPDSeu+Td429SWSkpWa+hbKs3gnbcBmHcjzfJu2qS8Waueyd2w6bQtc89QXgS23uDmWvqUishf9tHsO8RrybafqNGewzXeAVLODsB4kmresp7kAQRZwBmudfwXsSBFa6SjPBU3oPgmuZQK5U6V6IWlpNmll7hRWUaZqixSMLMHm37B0OmAWVKQg2cguPC1Cjdg7pWXvBWEKrUKnRW6mK/oNS7UyJqHCGBm7yDsBUwS1Pp3ePoSP/dljzl6S8GvahKLzHTKCnB6EEaF01rJlZE/rfKHOfdc8eRnkjgflAyNj7ACmvocuARs/uN3/Q9zABuidG6B9rbyXFaxxUd6PWfliQe2BHznpR84A9v0GbHQaGv5zC30hYOPZNtYC+7cDNgU//Es+bMJG5KUfsQNf5qzjPMpjMvgWgG77rfbgV+o4S/jIM//RpoFTg0M+GYKX31177938aG7+f7ICNq1Xf9IjZJ0mWMuP1DeASaCGThxlA2yXzyLnZ/yEALae9fSHusgKUj55AHjsb15qp4+c2fgJ32FPfBY/QAPA48CLvWdk+rEbYXVgP+gbNnrho3V3VO32J/196faTWy/f+sf+zJ/54U/lP3l/Htz6H/xT/z2NDq7z+NtpON4VevNCBhuwHdFyF7bn+Ur158mdBUZ1om/RjmwmHgPDhKccRH50rMUBZk4YkMUbL5dF1yg+QU9bxOdJlImELbR5wlC0UAsLT7KLl291ucptQuzWC5kzN3f92ApEzPBMRekLuTKaw1UvU46ea+hCKGya2LGbqQc3fUlJY3dtP2Xu/jQdywVYJ4Bfb5Qsw00Z19DSFp5yGp7RH+DsU/MhLX3bo6t2H2yGU87yC7TDt+vA1J0Q9rOWMUhqGH7ei4Blk9Fb09U6CURb/uioPSrHmtRvf5OnLmXe7XWT6i3k7hfzDnm+w6Y2H8hsgtqAQ8NGOWtJqacoIkyXtVda6uIryRsdQP23/Rz/LL9+ApQH2nI7Vf05bkOlVLl1F430mkawMpU5vjlB+rZ1NAqvzDWF/9JwLSLV04a9k6Yi9eUqr/0CjyrSF1U+ZVzgEJ90KiJjQ/OWorelgwbLTv+p897K/qd5kZ1quIc2B+7tHbBx4JtfqdBzynt09uDspVHTucLHiA4UFp9zTo0kqs+3C/NxIx+d+cdw5+Mz+1N7H2nldj4C2E0gx2Hu/5IwQUH6ZxLb0EdqqMNegiO+Jer9XbbwpQJsoB++e6NggLXAPnVbbfwsVe565e5VAsl0JGnuOvnmhHj7yUvm/vTfnd5ryVWST4DHR575Buz+piT+cNCmPB9/cpeNf9ruL8up3GAtARs2KmCTjf44VXw9M6s6+qTRvhnnCM48dlKmL+lHHjvi48b4dwdN2FnYfU1gbXrZTT/z7NwxbtKR/YfzPLq870iGg7bJn/Kx3wGb+KB1wDZ8gPv50q0f+6Ef/gv/Q1e8gAW3/ru/67dnZORPO9YbPMs+wGbPQHgAaCMVZoPIZOHljy4YCQZ6BntP7Gwq8ELPosgAlxz6tJfGVQKLEIQm6aYBcwsZrMxCJ+yWfTQaVJ6qyBA/PHSDyhGGP4DqiUmjf2RaV2pdbkJ904VMSOlSrduqJ7YGyge0vumW6URA/eYFILV9Si90m2nLLl9lbRtGx6HTnENYsvz2UHptfVS28eA9U+XyvmRd0hlURYm6YKufQXuAr9xPWGTP56v+ZcfQ5j0puHnjV5ML45nA8h9VwratwH7WSWW1P9O6ymEeupNW8huwAZam9q4pSLuO2ADRW9Wh2wfl2Z9gaIDrMbn20ernFWyZG6hx7VVb/SxLnK6AaOgWdZv9voPAZ8G262oeLOjYhe6TZNEX2rfZz7bP8pQuus3wDEjbMnMyXPxewshQQgv22uYhs59pU10vnL0vzmuB6Pyxpg5cH7oc0raPuZUDF6FPB2zys9rA/FbZ5Zy5SC2ud7a4M7SfcyLwSHCFfZWZOZgAIHZVnoO1qfMXtW5tXgA62ggaqCPYIDjiY0jsZh3kLtAEbPMMG4EDe1W+QdqAjSAETPDRtYGO+CJBzgpC8M3YkI9Fs4/H9Ph/25MfAefjQGTiF4JXgjZ8/OhRAjvwfdn4RHXwOmCTwNxde+Xm3oP8Y/Y80xUfoSs2pKRcXtNOW9PuA72LhS+5W1b/06H2sQAPCOAT/N27fJxdDdBiA3oneJNs+2l0Vg46C56dKvOcOb6j3f02hsfz6aWXvvNHfuRHfzpcL6Bw6x//zb/J3sSJ3txxsNK6mHXiBdN20lnQHYgEa/g56ap30VMpA2W5eyMwIH9S3sJZUHlkjejQqy4LOG3IymQG4XH11jFyVsCGjOEFmIAxNindWa3iI7/6BA45VW71Hy2hSVpvAPQ3ehysga6TLrPU5rEKA/w3fhvdgGUix6VCFlf523ryuRY+DLnghuak26V1fia54GppBWzSVX2L32+xZo8F0H4DVTL2jVwIXFIxdk/1Id115rmElFN/aZFAlZUVwG4nB0RLeZPWhkhNf8lGWK0wtRn0pqrTOv8kSIRFjKCkqW6jgH6xCUbI0EWvFQsrGbuWj9SUO9qzWXbOq5GD25trr9YtW+/piBE5wxGoElWu8b1Kr2GPdWxq6RLCSxt2lMWp3p7iUUUt67ysjBN2TSQHVJu/gY5dSoFdiAkojB39QdQCpdS7qLIyJZk6JybYvBmx0Lp23jKXNp1hhHfKeO+ExqgK7XceK5XPgM0hBWWRICLzYj4CUxDjQ9p1zAUT2KrF33mjOQTADw+BTvfYLVfIPIoY0eWbofxs0737ubPWIIMDvEEBPARmvuungImAAB0NDvrvqQgSEpg1kHSvhnYHbARrBEnYjE0XAZs/KlWgIhkSP8+v5Y5X9Cb4AO2jCeDQFZsTSPSjvtoQngSa9V1o+fZrvqkJIgO59IkvXvCjsPz00ePH/CbZezcP33v35jFfPphn2PzlCI2Nv8EqP/JTHgS/fJyKTmmyPvzqQHxS7LBvj3Tbte+wUce4h/fs5/7SATxMINPRTwI8xkv5jF181XI0JtCLLOZQ5AHYYlqltLM/XQdsBNaklDVWf/1H/sKn+5+8Pw9uP7hz5wudXHye7mfBNIH4BktTvj1J3oOu/IfcwlXezjdqkD1IQdc73flOBKc+UDQ5ZhNyvoO7NgQXFzB5GPBsNAx2ov8ssl7twBTG0HaiZHJ20rSeRe+rqzX5Rgdt0Bz85hnb0rZludJt1G/dG4dHspioW27aC8mH3rVHOyl8Zxqq5F1MacobXe/krG8doLLfeZv2VCdN9gIqo3BN5/Zn9BVMO+8Zc4PbDrpU7fIgDck7+5Rs6gBy5NcdQl5DQ4MTZ6Fqebe7wlC+trfJRGRc4Tq3jQxD60ljZ/Kkbg44rZ2Q4LPQVdYiVaY0fh00WVuspR66yARDY5lCb9b1NYwVbrqjKKie5p+VXkPqkVWkLm0bKnXLMe3BdwLFaU0htZNuKE1eoUiu+aOspFhwuyqoyzqbugMLcuHwQrdpuz5Df75K68xKTwgPb3rPn2Gm8VoxliaajyGYSsaefGlCorH2XFKqvS57ZwTH5o2BxW24aBemVWVenkeZV8wnvpiQO2y5O0QePT0TeiCjiblpcy1wpEoGXzaAD0xAxUWLVS9Ya0l8yOkZQzm2pq+sAx6ZafCJnXlwvwFiHyEoX4PByt8QOwP1J7ZBlxsZ7eM+G/vsG3roi/85vgJRnIK93E3ztyk5O1mzs25R7bPJPAlcHbBZH/3H57JTttpXomvQW6QPYKH9oa4fRxomkSf94g+MjpkzpRWQYw4tPdOWMY4PErDtwHLbFH8jv3PGRdSK3mMIz8cf/77//L/4L/8rN76AC3jJka0CMH9Lss4eh/sWMI5XqtlkZ3KxyRBpGI8X5RlM8noLZjEnEFKZQXI+5WJoW25Gf9BqcoAlug6qIitYOOuCmXSVdaIMGn2bnr5YHbI0u8BVByn1+KL1i56FP+0LodtlaPnB3sgaXYNpR2Z5lDKBL9oPWXrj6n+XYz9gOwbdxaKb4dFAkkKz9InW/Zo8qdsnvUbL236zT5W6X2f9UyiByCwiy/nYtOxaBKnzhnJgDivy5S+mf5anCtc1NR4vNRidH4JJJms48+u2x8BqM5O0TjoDJL8kbz1OqYYoZAhzCtJuvmmb8b1UKBqnwfFGzGrZBJMiSNiZhG69X7wQ5DQM8zqpmr9MtQpTxiavsyt0G3nR1gfkh76B47Pmi+v0ynyabmCdXYGtSlanQ7tfuHL4Js8rFu22yl3yF5Yu+fHcpNR3jqXcfLTQjvyUwpc8bYDnphForSBCBJnvpipZGyXXw+SSXio7jz7nY013Eo+7/Ez9NUBuW9XRc3ygZXzCIxmygeAjF9fmvMDI0MGsPaC+pYX/78nFvi/4ddbkTJEA/iTI5wsyE28teW2Pvhz+G3YdpsZ25hE4FKMDUE/S5pESynmI2zcKorP9rQ88P+mPsEFHAj6CHrWLNedAdABWqaz5h7f7Io/bEK56TKbdckdmeNw724Vv8oW9DzHWGqBxf5X6TpeQYO3EBEfbdnhsFvLhp1/uqwCD6Qcvr6NUF2JHkDb4PMbgyLN0ms+YQWi5h77S4fzILK36qNgDVPmnf+gv/KX/BNIX8DRoRTNIuBKH4lg+pyZy7qBkgDwxQE0sJi3Ig6jOM4EPbPvLdy7bzXsgt6NPvkyETMZOLn6h26i2TnwONNNMubB4rtAbkWhVuMDKzXNr1CGESellreza7lKHXmRBRxuLVdggq3yk5YU07WmjbJnQHuh65A3fS1raBE8nb/mrL3Rtk116OYVI4C5ZcPPiGby5xZXcbB+0jTzIo9dsSpUX/bY1Pug4xR9C+fHcJNxG/TMQwU6mbPttF/YMuhw6QMtb72zSwfqfVKtcSLr7UN6Vp94p+ni/elXRFZg/WauyOlJqtW54neClhCyc5VS9U2r59hVFvZmMNHYhJoEaOG1TVEcn3z4E8Ilfqs9e27IaKTtVz902lUK/VN8aoCV752M8dM6oM3+VSo73Cl7dmI1qNzaf+s4Pz5fWDe2eL9umzKNavSEuuXzR0b4sC7qVr/zMYdLiGipQb13jRsnwWlDB7Uo9Dq23Z7MeM49DWwz9gcPDiGTOKnsBFpDskAS2jLQPzQD18iY5Y8f7Y/nX9CcPMp9aK4f84QUZH8AHt5E8DCO3dB7X0OvdOvgRWz7iezpgQ6CoZrxiz9RNmWDqwycKWPxxZG4gJLhSs9KzXLvXXoRJAlotD5sGqXEfJgiJiPIFKW+cOdrAioBozkePowRAdQmSI3/43Jy7eZSpJ+7JfxOieN59kryQBOMQB2t81Jq7TzoTVItm5pXRfkcPZ+3zg7VrsF9sPm+qsEEDU14+GkQSOm/jD6X2VxlPOeOT2Dg2XJuBD1bAlr6xr2vc/9hQvIBngHxaxyfVW8qD3cCMLmewTtTf0Dcd3it8Vr3rWPvFmGB7nDnS1PkvfKBLG1b9U0jbxrwNuAyKbsrezGZjPoMHZJ19eRrN7oVlXuRYxolDJ9yyVBYdsNPhXalwGlf5WahFQ+rFI3jKvhJM3rQLKB96ldHQD5/4PUZK3R5wnjq3Z4EuGqWmmTrneU3Z/e9G6xe0UGFj0PYW1Jb2gdkcAKfIMZKV/Mp2Gt7qOmFpGNcAkRPavtyKkFXesGSYRK1Gygcd+ba7WLrQ4t80QDzgMeqYCCfTtFA5UxqCA6hqRvis14azTu+jbNtaZLyvUfWHv5+C4V3pkk9O0DEwSdpBBwoXkPrz5dqRFRgadCWnPDShu8xDsYHxROWF2oM2fNeoOReyK+R1lPW2ZLi8ZQZc65fTTXhFR1VofNFJOjzFS9m0JzW6DtAByiEKTg1gH+itbRvCv3hMtKQq4kpQtT8mS+DVn+gAll3HCxnhK08+Vjz1NFjLAe9D3vKeBasFeiXWYkfYykmpuwxwRD4wbW5vYMUIQyOZ1n8ZUAbYexKMOYgSosq0tl207r/k6XXBKTpV643a3VdfqCpfv51AGduWvnMfvkYMKaDiUH4p9RlQWxhfj6f6I2xAlxs2L++Pacdn9p9058YNN3E2hlb5l2797P/v73/5x6LoBTwL5MtM1NOpHlQGfLDtF4dxUUKSv05/sXjSk2dCTh3S9QdMkrTtJtz5E89AU0XzFcPTmVp9bfP7FKZ+EN/sAOsS2yYPrQ2blLJpmgr1NjzXcsMHNN2raexUrjLKN7VpBykdixBQ67ymXFrj3gQom6jjYFr6VH0zR0o27aS1Z8saOqWFs22N0eQhA0PHu2yY/rusN8sS2q9U0cgmBp2bKn/P1cguDpMZ493l4WYW7YkaTcsczapzUkEpDpbHOdcV3O42pRd2Fad9aOMD6i7xuk9ggbolYDVMT1f9oBNljjLg7NRVRPScei/xqbEvf5IFzUMDkVPVrnrebOquWWND3fCEvWUnKZfuAkmUOnvWByMvuODILlKSgxbUUKy5T96kzElh2/R3gaFKGhlBl48XxLQnS95Vk5+2iDHYTdypmihzqgdaIhVOkVAmQUHwcLbzqW/1qZd74cRmQ0PzQJ7p2of5xBpLFpC9ROvpOFdoJ6jhlwj8iM4EQvAQmDUwMo0DhgZ1qa8cmwdYZ20XuG3rqxOaTwqkTwHVDf1a/wLfBcSO+diy9IgAOTMTQOVbrTQ7YMNWU25oHwH0dG+0zo6P9C0wffwAAuscH38WYndlpd62Io5k8rSEziQGcwwvwFhXZ35Syx9jqkVzXfY6WOO5uvlSh20ZGeQdoM0zihtf9reJ79y5+yd/6qd+Kr898gKeCdojZkDW62qAn4VXNHq7LE970+ejWZ9CFDxVn+rBzfuszfBCh20465SvHNdv5M15ZQHoU2rNlEwXdN1Rdt1VapzFt+p4NZ/qwbP+sv00hfo2tM3Jrh5yLRQ2cOV3IJkyCFzwXKDouvjJg9Cb56g7MPKSKhO8gkselbsxNTVL8idQcjs5/lyROgppMxHvSRdSnjoBe1Vg50oTG07EB/GDX02bP1Gv2aLmtcReYunHv5s/3KHifZecX3SRcaGL8rRRf0pKOzwbdyM+GCS/6oCjzSgY/mfJ64VQPq5WedLyO7BWnesHS4EAxCS3wQeKYfcHOPvEm1PXU6RcSuDMA6YSzqowfcaC/EmO9uIFOCiCNnxGaoY9dVMWNijLa2iEgZ2zW0hbEIQDOUo36YYyCN1sMr0mLSw7WWtu533aYJ4xMUxSWLzClCPbZdcFPcoVY3r5R/oShExQcfjM4IS5oIBAjAkC3TJ0oXfgsjCBQ7H1w7XkjwanDhJZc0Jqvv5duqnXWCPawacytXEHbAla7AF02F5zLjC/3vbHgJHt97alynZj575jlr60jyBwXb6AZ9RRI+oUFsB/7b/YcEKa0k5TPvKVfX0EimDNd8smUBt+yxz/tl8nun+3X/q5D1565ftN9AKeC8zagGcamAlux07+KZiBMEBDedJimp7JfQDtT6Pf9QZqns6WmudEkOm62QC0LlZ+4+a3MGDK4X8eQnYwUFJ9MdVJWz5T54sywpvC1BfRA0fKTFjVCb2Bfj08xF/rbL1x6N0n90ipr7rV5hc+TQoC+DGo+sE43gKVuBAcRdW/7DD5Tr8+itB6gtTZF9ZHY3GDWodX9depCXbKFlGEM9iy0iFtU+VuTL9rj1+Tehyx1bjpvFHTPthX59iSPfOjeR8kfpUPk/RizDx2I6PtpielXrmW226+jrNeEmg3axjB2C0lL2mTLvFCHSaT6lgy4k2j6p2KLyiyTg3fb0m709n8w4tIlYW35nZLDonmQ4uh9Il0HyCRGZyXaSBLPn0hjwyz7zZjyjRG4pYKs8fvHBO/CqNd9f7YsQIAT6LKGF28nFf1pJnXlAfDZWjqnGVPv4Wmsw9oDWXTpyE9YuygYLyfpp15JKytGBS6vBuwwZnUOwefhLYvQOYT8uJDGtCeJ1EFKucZ5QQexXxjVUIsB13MMuZa9Uaf57WUIIMycAZZnSMuj83mh5eXZYCRF/sl0xW54/XE317NHTL9LXCZlBc6/GsIfCtVuri7J97cCUwKr3VYX20VD9hAz3TJF5fRZF1XW/PxIj947G9Yqs5k0DQVPlNmxF2WSY0uWkftvITTb5umpJTz0Sd3y/ITKv6H7Ur9/2pnDaFvfbQ9QW1tuQb1709+8YtffDTFF/AcYJu7AMakCHSwvh5c0/1i+T4JEIEU0q7tlHkPPE/PU/YUVQ9201ob18KhMfWGtjf/rNQwdEYXN19h1bk+bX0/qpKeZUMqTplb1G7zi9RtvJUwqRO/pzqZSQcsw2lBuSua58IS+hyw4Et56RM2J30aUteW1YvR1fST4HK7EP2Vrk8S0bb6k9TZlR+LmhrPfBAGp85OTslqd9pcYNdf04Gax0rXXOY1qWmUuPxctJANZ/4KSrpJ8GhxQ9tzxABHuzbtbNxTp3zoL2WcWoDLkso2nNTvzhuO8pAIjvYTFu2BMC2nHHUCW320+6W8bRncfj2RpsnP65kwB9rZSr7l8iHngqi+m+roGxK/BXabJBWHIG0pmca1gdI62HHAVqRMEJaP/eBibB1ACQ3m2YFXArzwY3UCGg7zE+1pswOUW5/gJ/WxISnk4YvtbsPW094JJkxgWQ3+LnVXDjTkeyetH9PyW2q9y1b6p9Hs87aBtq3TBLIp69cXbrZ3+8x2m3HzkrofA9F3qacQnraHBl7Gwh9H3s1/YeDHhPk5lv7v0xWMzd2zFWzLPuRgR4Kx7cMGaATB/AQYyI/2XuD8K0n/lNj74PuPbt598m/ZsBfwiaA5ckxmJsDgKgvO9ufhCdflXzKMGc4iP8vvyE/9EDV/4rOgbV4ELIaWFx5yj/w1VtZ1aiRfnLpnQulL01ScflE+X9MOicksYtevhQ1e0IOi9cZVHjMvGXpP/RWfigtddNUlzaI9wHVNn4cWamrjeqnN5YO2NAA0bdfbar+kAz8BnsFb/Hq8IckGG9xzh6DJdU0XHvJJEQQNb2y8zU8GsqOYtiO9hoiNXF+BDaFv/ghsoxpyd+FA6s2nuXNKP/Z9jtRgxBZ5T8pBkDtrZUy9Ut+lM4Vbyhuq0o4vSV2deoMrNrhlhNiXZJ3GFtegk2TGyG1DG4pFqWT6pbeTxi+VfdfNmLrwmfgSj3rTHv6NHLh5XQEDRH9nDpxAWSKchj95wKWRS7b+zfumN4TkAnl3vnYtWcEd4EAbmYXUxyf0j4fKjfNtSKAHdw/xpWsw+6+Fu+/+JqRR9MwlBRdG624gECTfKRJZ2x79BRbBnvMXQRsIGS8CL9u5g5oGNs2nfQKR4gR2BbKRUTtPedEV0Ew3bfuygy/8ct6NpFzYdmz6E4HrNr1ZK/qoD8QfuUOW38zjH+A/eHDfP+zLP+m/f/+e/yVWfwOumH/lld9wo48EX/4NV/691gRhBGCPFX/xY8ZuO+qN/r3XxzeP3nvv5r333r15992H4Pf/iS9+8Stj4Av4BNDQeV4bmu8EADr4xU1N2yW2rvBUe7HwrDpBi+ZrOkiF0wHbRdp8CU0EBtreQyoH1dRDYIA/dHsT+MVj+AddCuz2nV8v10tXjtpPBEgX/xKeOmdX26a5xOGbipO2/NQHU951EAw+AypjAbwkn4DNbUp8XkT302Ogt6T4a8rGJeN5CJR343X5Egve9hY+Ram3y7Sb45STNTSftAf1pfzUT14Elqu3yjfQfAD1oRG2PDThP9qFLPxFe9i7bPAGn3poyCdNedm36Ep7mdJuehXDN4gNk7YusiYtCtxGKlqnUzNFwfAt2OXSlOd5wIFW9QHoiwV8l9QZzc+kwfPF3xAbnBuaKQmufQqJKJQJzj5VHBrgHLKzvhD68Lg8aJ1iVnP8v+qfBSgZeuVqx+KYMnfWesEINHB4VmBRBAhiCNBCO6mDHC4AUs6PyV4+1A9sWc+4E2UQ7S64aG7LQEfqnr5DFpLgDpJ652gFltNHoDYAJy/ql0VTR98a/BXdX5H5JoJ9KfTeJ6TBatLf3IELXgd2kR+fU5dnyvIDxLlDtu+W5e5Znj3LXc/IQFntvERszT9qJxh7+PDhzTvvvOOUoIsA7BH/cWICNYI07q59JB5+Zw2oXZnTsVf+f/Lkg5f+hAlewNeFW9/2zd/i6cDbTC079nmAkydnp38yZGA+CTKtndkwG4otqoC2U1R+LYQThvYUJYM3pdqb96QkTYH3pyB9TR/qk5B2Um8+FlfKQtKjDejzMfmtOXD/2vTaFLwxzccIgmeNw7PH5nl+rg1Kj/ZVOzaupgsh+C3lpLt0wumDp0DyLqkv4eRENdTpH75NfQE9MQ8aVwm29OT2u3N623KUKeMWYAJILuguUmDyi+3Z/ULGClSGYqmaahJn5y3V03hA7El9fBLfUI8viihgAyxQ5wNFBwFX+MjoHZ+LjzXgUbPnnnhyAGnuRWWtt/3WrkzrJiPSsQMm85nSPCmNMNEs3kLlLbkC+kPSNzWEhr9Qdf6vIDPFBfaJKuOThiRTz9/Y21flFZ4q+z262pQUi/RSob5ZeEZTylqm/jI2+Lr+lgW2V8D+AbneUlPb4GXcsbbtQzH8CWoy7gH122yya/YbPyD+svJzOLcOGj+bJzlP/O+XeJ4rNurd0uTN0N/mOSWep8rhnrs0+2Fzflczc45/wJ4ggXkHJDD52HX8myZ+AxNAC/XIvDv/jor/BpC5mueh1HwA/o498U/+FyaBRIM65jfBCNK5G+agQSl3Avl3TwQrsOI3+ADuMt2//4r0pn+sBWxed9b4iA//MG4wSA/aGfnu/aELur/44mO1yy/d/wHbq4Am/+Ug/+mA32brmrUv/BFl/h8rPmlght2MIf+6imCMuhOgw3eZc7f8O3j8Gyx0oos1yW+gJhhMwLrtrj0TRArqY5Etn/hjTaHnmxrib9miNLQaU4I08TDHsCf/5YF+xF78yr/xkg9++Pv/7I/8ble+gK8L6w6bUYNTTE1gxszQAWz6SfAsEqpcrTdkMN8wwukcLI7AeVEvUsppG1rzImTkuaz2yZcmiKRpV4YUmpWOjGugrTqhXXVCSsbmVzsyqRwsTPaouYDw7HzYx+6i6wefqr9qv8CTppg2+3Xyz0W/xGNdg2eet2dAeCddtEE3rIR2cG/A3ZCL1CdV2RtNsFAL+245o6gyUz7SwpR3dTNXdAfQUvScu8oXznwhtGz2bPtNW3+g3tqXlp8FeSA9Mha4Dv4eKvCPHBoW/aQXMi5tC29lBNtPUq+xKRt7N+bAS3rG8lb+20fTwY7VisWURkZtn/ZlKxBbnZt+A8nutufByQP4sDmwd2CQk/SQGHNgmkxgyJPx3253P/RmnDzgPIgfeLlBOO0rHVm1JXrArYOK4Tba/8qsOtu1+3Md+yZwB1PWkhN/1+e1PzIq9DGBXgJR13sdzwWCg4RoIBBERwLN0qflTKm/RGrrm0uw36wPPeH12BF4DvriZAKw/RB8+f3uPFD6fBQLfS5sIEf27t/G+Cj9jI2aqdhRGcLI3Hn7DLnGo8+jP7raP6H10MFcbBFkcTfLHz/OnS2CKYKhJx+QTxBGv800XcT/0PgjTP8v1nxECZLnTtkH4idIjR2y20GWgk0CLWRbV/VJj7A/85FvwTboK26fNdh/5aU7/1sTvYBfFNz6b3zLPzRTIg5tmsq2kGZCnTDkXx8YrJkpvFuM60hTvx64MWTDoe2CpvYowRao0u7allYZ8IS34WrldBkI/yyOFAIV+LQoA+XymK8wNrrG8i7b8em5uLvAI1BXoN5IjgXq9wOWDwKrNPUduxNkgejGhvOqv9zY6PZrGUNb1qfam1qE0UB17b+waxM0B7ivaodi0ft9lwvmg9wl4JQELCsRueByjJom0zb7wNlrmYWpF5u1qLhE+Z2xdsaQ7MzhZ4DbxVAWUtNe9bmwJNVeeJVdc6XzWmuIzd9X6tos2WRpoX19BZ/D03Mva9wHpw+0c+5lZWFO0CUXoinv4vb3+hBkXtiHHgi1ZEWsZVmGm0ldQcHgg9V2p3+LfiQZJiOKZI7cnjPl2WVoInewXEOyWAVuwYDSKKHdfjCqjnReBESAq3lXh61x2E2rateO/h7G6vKQxOv9ceDTPlurYgOG8lBZWR73dUBiwwTCDZj4mE2HJHUYDE3ngfchSX7iA/mDCSgkCxp4mDcv5UsFCRhsluVy14Tf1iL4dh9kB3K5k8VdIn7ygXoO9CcffuA2DmrTonX64jtvczfpzsv9Da/rO2yx1c+jOQ9/7hCB5AGxCLnbpyCDQMJBxIeWxe99Vb99KxouAnmGi7ts2AvA4/+bjWz2ZmTN3ARkhXXwwhCq/Z8Z4KOvoIMl7JIe2cQdPvxHm+9Qqc02GqVj7sxhG37Is2UP7JfccYzdNl26sQVZ0aHZYz4+6rxjG9N/2cNYytv0vxdJtGHD+wRlSrnbl/5uWu7iMYYeC/kIGwkAE6wddzTVL4/17bmzJ37kA9jsH8idj2YzF6ER1ccf/tU//if/7D/lwgv4RQGzX04GmQhBIGkmBwtgqhdclz8JmNSRFmC8QOujrHd0bMxi6JW36UsnRDe81JF3akm7fCJAfYFsZVgOKEIj/IeMQnmad3pVQRL+yG07SUmZzCe6eto1DMsOb0qq9DMLTrdMeJpv/bNgKEPnF+nG8Ed+5fFKO/VB10478k6gyvZO9ZJzomSJKu0HXvRr6oCULsHtT1cvWLyfQGN4XvvUk4C1OBif1K7SpARc23+2PQ1tL6IDH1TPibzcznQB2P0Fi5+3AR8mPrQTMLT9YnyNJndaGrDj4XHX/NvlA6kX8r8U2dT9b2qcTj2pZKbctPSDlTM0F3nSyccnsfESsnbySgnIYYoPEsjEH6B80raBJXOq3KxCfbgCRx08On6SP1Bvw5R2884rba4acO28B57uU+qu66MvKexW+XUAPQmHJE8CQftWtZaPHPWLQxVsXyM8VnSeeAzAGbvWgQECxXwc2wBk+UhgWngJ/GRE+bAxNAfdkpu2ZZeBemFZhAnw246MIBD+aSedOuzMFwcSVPUjXGke3QFo6ct5Zy321YsJ0hwoS0bpLpA616sfoqHutCs4/aAdfbLtk7B3CB1szZ21R4/2c2O920Xqtrl7xoP+BOP52DX2WB43CfTynXGNk/9dpIJW/q0kXzK422+MOngL8i1SvpRAIEn7nbsK6HwHFR/Fnwumn7WbFP1qwI8v/g3VLxFu/eZf/xvsYSbOMV9dBl56iQwLh4idGspMXPLOpuoTwBM8fystv4eNst8HoHFxtp2o3HqYBFS0HhiD96JPcxcGsBZk01AMa2gCkY0WaksdG3JlE5nlFaiN5vQj7cFpG7vAXOnkUKQMiRdrHGzdS9rwA1WF0NWXA9pPNZZl6KCntCQsaE3HAXhasi1xQ3VUlVtcH1nhTd2ycdoW01Sf7bxNMu0IIF3J0JGuzFTV9ugthGxoK+sgqJSVE4NbRbOpmqsu1Yz+0rbzi2LZ93VgbW6SUZ2W58okekOu/S6krug3WMm6mQOCg2GuuFVHf9ddEh+al3dDcuhlAwewAhOQuVLX8S4YXufRqZcPos7dWGae+QtMBpnT6jSJUtuPNGTxLogoQTL00SkvaMNmGEmWvGSr0fkoVZG1lhd/qSNTKUDyplJ2yaXPRrvA9eSjLdh2+91iIn0RC9wHveUOKOveFGpPaOpmUG+1LeXYs34LTsA8pN5BAYhMt6Au+4zvcPTOBjrgZ56Iz2KGDvoEGpG1xsCHeO6SMIdyMBO0wMq8ElqQyvMOvZ+/4qB/Jc9fZX/j7hFnSig3cNeNO0p5hux8zje2cWfpJdk0GtA/OrGSB+JtMw6Kt2xL/JIggTbqXlIwgr34gLHDJ9x1e+21V/3tSPoDX+4+zV0wy0UvfOhDbtL6iRQ67lBxp2rf+ZIe2Z/+qA+i5XmxfNzYICY+hwcEuEuGD7nL1rtc+JGgKpBxrx5s4w7XvXv5eQ7sTFCXwI4+I2f+o4AlOIDDN+mB5dFVXIutPHdGgOa5of7x0Soyay966YMvaoRygPWS51lNgDuKvbtPH4KeRz/9x/+dP/OdJnoBv2i4/bk33vwCGQbpBMoZuLaFgMFL22xQvJR60bZukLrkWZKRQ+r69UrZm+DCyvPfSktDaZoNTYGlv+VBw9S33TLy5nzuJqU+kMyQ+Ap1qgzmdZrq6N71QKZt6rL5SI460kPTaAqWzVCPDLdsUc4ay3dg2522fJWG4hL78l+SCzjbU34aYsPkp+z80nvJF5pBv6bf7BYFn3hCUtWbxu1ggbpIXvonPUUtWDSTOcE6QtL+kK455zpsDU3m85QnNc1ZP2haIbDq9bbWB/PBeWaYGqbe9EkuoFW0rbx84S4fPnK7ZDLvvGkKe8BaHzSiJW2d56Z5pmwcnsoAhxY7S/dU/qBrGpocuPobG5Jx3djiNt5oX+kM6jkP2uZ30im3OYkzyR++ca4wDOMPgDT2Yk9t6thPO4QDaY8FqZ/WEhtmnVOuSgqrvZk2tjwp8gefBYtr7PAYDPquvV7+6JRDFmJMgXDoI3VkU9cxGxkE/Z0DsSOkR2cMPaQ93yQDkUuO6vosVjEHOsFaPpIMIDw8pmOtY++8+CucwVo6BsjTk3c6NpDvnSYq0cm/UsqXEbKSCEQITriIrgzAvA5e+OgzAUvTPu/WLx04WLTe9BEpDnRUD30DnxMT4MV3RfqPXusmSBwbWhf/5aNmgjICtvKpSXo/Sh8VLBEINgBkXMqzMe0JFnMXLbQZA1J41hdDRo7Hgx7KLvrhO47uT2z0GhId/MFbf+A//c/+9t+xU1/ALxpu/eZf/+s9GxnYS0gF9R70mSSFLphQPQeu2smn3IYM8yp6SqfA5HCN9F5ArE12mjwp0mA+46LJhHHeHXHOZZOYTG/5c1PI4ZsKNwCTUUOvuk77otccrj91164cWp20WVCAJ/jcnrYAAfTnP7ymXDjz1nFhh9+dr7BddfAd7+uEG30XdsOjv9ah61AH0UgN3YKTBlgyneyMqtPvtPt9mpa4NC1Y9c7g0ymU7pJgRE/jMuCEHbA1YDgMHRQ/gtoPv4VmJKsp7c/8MoDANch3cuoRwqqcacQff8fX5FfbASetr3SVeqN0SzZIH7LH5n9usObhJfKa4lank5+X/xStrHxUR79lRI6tmnbPU/9R2tD+JO935wvpD/t/5NKedNpAyXYNOlS+WB+U1XixTo40fcjhzYEGPy/31Cxpn5wxVWmXC6Gk1jIMNAi1qtMy1U5U4RQ9ows2+pj6pI5Jmtdb/Zc+p94V+gOo72HPndXs0aBsYOxBHao+XJXHvvWxGFQq8xEYaM45cJFjCulhvjB3fHdEBz55+0H03gfBGqSUOeY7ORMAEAh1r3MAJ/7A+EI+wEa+Peo21Io4cxXb7sjfCqasQ/UIImzWAGNl+575n7E0INs6QkN+GrzXIqXPX73++mt+Xoy+ERTxceJ7jx458AJQiU3ISVD2JEGXgzT0Zv5lnOLDBmXYTRuADb4LN7z2s+2eMREvNvTOGgEWZeoBxpTx6DrueZKAjTtsfNv1ntvhIeh8pL6ocBG0AR88eV8682xf+1YbgOoHqHef5w5g+xpf5Mdw0fXk/Sfrh3HrO/v4+Gj15dsv/+xb3/wb/7Hv+77ve/F/Q3+JcPtzb7zxnDtsTISkek+lIPWD5+usF+6r0l02ilYV5mldaLZO16FrEFjlCxplKEybU7enzfSpdl1SJwET6G3R62WC0lJOahqQtjSnftKi3px2a2ChANR1YWSxJW8eCcw+I9phtGS3r9LQ7vQCTHsiVaPb7wIqDzhLpk/O74WndI2N/VjwhAtSN580O7/IRkY3iOUr0wZN6/oTty739UgLtFOTFxC+C4Bo6RweIXPLdUpTn8NmlYtTPufxmTeNz8jWS47Kac8c8KZr+SPVqXOBK7NNZf5LuqVPWBbrnbl2cddMVKWH2nTUTbufN6MOnrEzssKnJPzO73L0IOfgKw91I7e8IHCmZ/31iE31zpBO3jyDlkHd1LcJmGT1lfrYv8fRQYLtTcAT25WvD42tR2Lk8JaE8ok6PK1Db5pvpO4bZdrHKorJbOydqFToXfnYu+WngT/Ku61jcIFqt27ehs4BG3e9rMMhzgrEeFXHkhvW1CUR7Bxw+igXDGA+WuUA97yAMGrs99qQ/QBd8Osio3Np9Gc9Vl9szN5Jmgg4rdA6I9h0IAEI9ACy+8/KuQigrR8lElztu1lHsMZdtQ8SwIDw0Fb5YGhTn29qJiCqzC23QZsslv5+PMzdLQIm7CsdHYtvCaC508VPZuTZMmjXs2XqD+hAXT6nzXRK4cHX+ATZ0JCe0Pq2bX+nrXWr3q6UjfRLdp4/DwKFxx554rt969a//sf++P/+P4PjBfzSwAFbfU4aTMU5SB4cL4BL1FvyR1s35aYrf8XvzXGVoyN0Vui0bRTSPnUhWSmw+IcGWgqUw2+yqZsCKWVek06Dc6tu0afO2SN1fjDbQACKtge93WnCg3uRZEEmX1kk0PqVwkUauqGY8vYntVngi/7g0194B10o8bMAIhnoGLCGTirL867Em4oWrSPQqS9U+oWWK1mB6LnWZdnU8+Z0MB0wOOe29ldo8vAYNrkglYt2GuMvKipHqfQ7z8tN8Xd97o3srNPwlibPsUCz73ItupGVV+TXVMMqkAk9ENrhjZDgqtOmKj21IbqG32SSNyyslWBpsymTlt+8w6D3iCA9dDQQon+mP9uKel2WEVlpnwShT1Zp+Z+JGqulO+tM2aQqpn/b1owJgYsOFsaIwEKHWsar7TpsJg0f/t0Hl8jcN5etO3Qo5mXdQoI351TPHfQ8l0YVdSQjgzB68gF0jt6OC+XbqevdK9vpNH0gnwMz/bLk9ol26i1TtmlKOLDQYeuPTr2OUY2tCSyCmZTuo/QsE2fdR4cOffQqQOCwdqBAAMAACHp3iTtNTMXWA/StdoMrcBVWlfW4gC2scKX6owoqk7fl2D9yF3HuaOmF7Hx7VAGb6vjGZB7gzx2o9rsfefauWgKx+MPBCX2Bdugd1Dmg41k4BWzyDSbYuhh++NQNqufZsTu+S5aALR9v2naB5x0+17gxnvVr80WPp+ijLmORuQv/6E6r24DYmptejGmDwLbHztyBa37VCekcZrY9BdTno9d8m/ilL332g5c//1M/8zMv7q79MuD2N715fYctmU6oQhbA08jgP11mYkXGScMUat3TmMnYsnWSH90QbJltI+/Wueqb8oF6Q1TypW+9/6bONCZxHkh92k3ZBsGSc+RXs+u1ETBZKbpK71popF5Mk3c91J7s3YBGxNKZytI2BQ6trjdObcmSTr3y5WgaoHRZ8yxoKNENpIveRS9QZ1x3LW3prWEjY9UvHPupDInhop1+qpD+7hT6lCkAI+DQZb7mjRww1I+MJXPaWz/geuoOZO6CfCvS5dkYjd4oi3MHS6gm06LFeXI+uQNH1y/AOicP1IbKCrSOdSW9RxkSpwNkvX70sr1O4dlz1MgLXnMFKCct3fC4f6E3A3xFy0lh8VnKLxIWL8kp48hPW9ZaymGN7zsWezyOYMxBzqStWyhafKP8CggnTfBSfbQ3f/YOw5JrkObZB00TY3hLC6S+uqhIXQM17lwRbPIDuWeww2HZfPuADOenrjYy53rgcnfEcxA9enmPmgOaoAQeggPLVR4R7Aek+JR6ggm+RcjBb1rpAhw0NQCyrsv9v7xLvvliI7ZMZkDMCMC+sQsbaKZayiZYSjtIoEUKFbL9Ua90YU8f1id4aUBGQHUZoJHGdj/nZlSfDvkNgNJHRlkv+7o4PjXSD/lA7b1TRtqfynDgKB32jWgSiDdQY2zjp/rKsiPSgC+oS277AoCePEEq9kKH3ztmQHxwifSx/si8kEzyyHXgjk7kZzxt262X/ti/+cV////ixhfwS4Zb/81/JN8SBRjKvp/giTaD7aSggbmgnkKSaTvqkJNC0vU+kc1qZzJ5EarOt1ncaAiNULudDZ9JFx6Bm0aSaPS2SZI4tYbhWRM5t2KEkwLIUwKlTXE+5QXOmsJFwJudCUNnHdgl9KavjdUbpxXwG0iZ/MiJPeE5tISWd9qnwXZMnmrTyFA4o3q3h7fF9uCiJ+IJvessAJ1K4Zu2Eex0crtNYDv0pu5RMjo7QNtZXowDu619eAYgY+RfyhppU9kACEtbX75UBE6f04DULT/5kqc6/UtbaZLyFxnQ8WbyBZGjd/1pj1u+83wUUueNn01w6lQ1fIHkeR+9Ix/aDz8MD+20sSHn5zV0QEPLvDvsYa5oiw8t7cYcrOSdXmlvqXLMMynUQJaf1kGehjpgaNyuP/c1Nq/+ui6bvxHSpsLwR0Y0F6hQv0Xr8eFgdD2KKINHH4e1Mmz/1JN1XYkMHVf4XWGwZe7DYd9wUm5f+lte7idkoghPSi44H49z7qXfaa/troNWnUzQlTsYtt8QDixoYEnJ9djpV2gt2XrDxaEN+pk41cOPfCjgBdi7uPvj3wm7e9dluHmgHhkvK4DgwOcu0SsKPvz80st3bAIBDr8P9sEH++F8xuLll/PMlIM8yb47d5iQhf1889DfPozBqiNVTk5CjgMmIZ6zNdTPs2ENrmhvwIGMBkj8DhvfiqSdvvt5LKX4GD3Qsz/TNwB5/t20keXxwDZT5GNV+KHBtfiQ4AdMQJVvo6b/sSt9yh027MmXBxIw5RudH9nP666l7L6rYLhyCYgaZEXHfubORhhiJ2tSb/xN/z68ee+9R7YZ/3vchHw8iwz8UbSv5dv4UuigTf2gL/NR6P75EE9g9Z+Lg5feefDSa7/hxf8N/eXD7V/zmbe+wMDy8vImzwgOTK0nUttAb+xqO6+KLtqM4e+10UWbJp7Tqb9A1TGVlJ266OHKtnYgsbQnzb6qVTo0QOpoV5m6VO/6qVrpkc+03vWFlqEDUuYFxH7XKLN06C0BW+y0zXp1U6auYB6nkze6xX/JTUaw6VPXtODS0Dh7kc6C7sKepIBteb+iA5RNMCv79V5bPWaqafmsv0w7voP4Z/L6U5pA47o98tyl6LXuILDqjJ1P5MVPnQqpo2bmD2l5pgwCpj3SbcMgL6XLRjYpbF9zMpJWainJXYAvHOLf1ULmlOF3V626a7BOpbYTG8455za9GDu/Jp31VZkr9TsQu3a6aZThbZdF03kNdTHCZq6TVyW6t8SAy+c8W3IF5h1dkwYji9Rz76rPHhPGxkEObcHlE/uJFAFTV96mlVn+yizv/AxF+Wqvv/TkVN2irfaVlzpobH9oT3CL65WZwK88HNY+yOejp5bzfFr6usCLdXQjL45esozErEp99050pKYdIIf8V/yx2b7TAy311PmZKSEBxB1suI0uzQUd4g2cevAjMT7E3gR7BGsJQPLgPY7LfIoBmAO6jnlCwzS6Xq/oSPuJ7hv9sr70ESDYKMJrKaIn77rxu8tC0lxcDZ3bSp+26sqdsMwNQE2Wb38PzZmGhgsw7Ile2ywZjGv9XYzsp/ltoxCFDbKot3pDynyEC13tRE71O/gcv5hXzO3nDtbgJzjEb7EjdwPzkbbU/Kk/9UP/p5+Izhfwy4Fb/63f+I+scSOTYRYwIgLKmk6aAHI4m5FrWw+UPYskuQIDt4FJ5JfkAObc7Ea3eEKM/qkLr2vMo2nu0hKyirPxl2YKTg4WoybbWZ+C3poOXBYzWa/bdylQ+yeJb+jDIBN5b5hcOWaBmw8cOmyLeVOefBQmde/CMjTxDvUmqxEC6gOpM43afYiQlnazGNw2tG1DVkfFoDbXje1GapyHwKWNNFE9+UJpL404CARp2fYsuw8yahJIBpw99ayCUmdbo34oQ29crgzISqfMOuRbN/Unbjj851TvxuTZ+JzXq+2F1GReb57SYtPWQ31k2Vy3+VDSXONAdBnboIVfmy45gPpu9pFJ6ialojFZaKsbMO0Q9t3t/mONzToDILXcrcN07tOkqm0fsS+vXednvpAlOLVa8mTZYsiuMVLe7/xR7torpCl6WlCf4dn8vLnGrxSVm0bMxT5cGltV73Lsdzq4YNlgpmmfmlWmLXVRmzFuMHBLB6KDs5fykSMi3TfaSOUMRPhgFV8hgWXn1cx2/TmIMko3Y7fsmYNfAC13efKQe74NSmBmtXo5qMAu3/kB6+9bluu7Zdrv+pwX2tddOcn0tx3vcffuFetRJ/Jr/BNU2F50CemXgyNs83yeetnrIEPt/KcD2i8Cn5kD53N+AIFIgxN8Tf/Ni15QtbQ1iDnHCI+FPjJIq6N3wbDN5MMHehyoFJA/gyYQqAx8xJ01Pmqujyv75AGx2/4d2TaePHop5IrN/apvIxNfxCYwfhuUm6njm67rjpt9zBjwz96hQUf64r7d3Dx5+dbNb/hTX/zRL9mOF/DLglu/ZQI2v52gAdE4CuflHZAa6gZTXMDAOPU78JyADToTMRncJKCFJBV78oZUS8vlwv65i9KlTAlWP8zrmg1lCU0mYspDWYZt1CWoGtpFD7hOuMxLW0XsfoTAPhCyKJqHIptJFjg8bSvPmSqX91H6lI5lXyxtOwDFcPk9m/I+UpesYSkn9UXAcsbGJXOIUzf281e7Sis6tiA3DwInnVO/D5Ro4OLwO+wqrNLKbH5RJ7OqRt/Sm/asADIp73b6pnQCoPQq4LLxMiDwRseL3c5lJ7abPOPv/OgGKktvtgU6aNp3eIYwqeWPLotJcHZu4GcAY33IMHHmXA780YuElY5dEbztdPOmB9onaExX3oFlg3lOvmLom1JJznJJBw2lGTmWS6qxyRybsl+uMFa/bQiBoXoMJh06ik0tOWWA/qiweNfc1FpOnp0wttfeYRU0k3rzQZPiLi9ImbFHNuyMK/PNn0CIYtnM/KRNCBDYbHnMi+MbgNugMQl7L+eaD+KZv/ARQPhO2isJsvzgvve12IPczrsROnoylwna/ID/BwkoGrARBN67f//mwf1X18dyyILuA4KKCZJicmxL0ICN8RVt0BCsJVBNAJbAg3+FlcCmvqIv21YCspEp4vQflJwpP3HwGCzN6qNAppg/axQ/ZM9HD7B5sDU2nHW1pdggql8EuPtK7mBGZgPj3aemyzeSSxlgOVL2fNCr69OqKU436Ft4a+Ok9FN1/E/Rx+/zHxQapIHjb40TOmKH8KVbP/Dv/uCPfT6SX8AvF27/urfeypcOFuZFfObNfjADxrHBi4HLW+pBDYr5MlGUOO1mZjm8aEO22NE2f+ZNPTlYUi6azzRpv4Qu3shaBdPr3ba4OGlkgH1rmblL6dmvTRsZellB8mkdjCKanOcVH0w6dSYQdLF60QjSf1MEVn7VrBwiRox5DhJl3SFX5UhBzig5wNKn72cz5S1OeWTpbX1MqbrVH+omiEk54+zDk7zrW6fUOPyT9k5Q5ad8iZVvtFW1KTqcH7vI++X2lqEPDxkSiXUZGZQhmsTg1HWhD6+b5K68knOSvIO0bGT+KIUNbY1zDppi6D0A1mEfrP6mz0shMBNl2TN5/ixGlR4LZDSvdOGIsC2Tp87CdhJA5mSHyrDqIJ7qyqTVScmdohf9U0G/9GJXAcIlsLzU0eR2lbf9FNMOP/k1fvVbiEay4OPM+nj60EU6tEhbdULrWNiZZkVpA5zS7oLr54BiMqaduhlLDmwHBz5cc9GWcS4NaQIIlxtIuFz50Zt8yu6P5lju1BNYqKcztmkFhldpdZISCDiA6eE/AQB1vjsGnbgyjxI8+Pe8QAI27oq9cjf/2YCgTXzYdT2nDGMKU/5jgiLby6iwBhuYSIbkRNad9F2vFQgPIgzRrB/XOT3WErAuFhp0hba+K119cdZDb6Dsl6QML9ALoxERXvw66zVtNEYnNgDkU975sw6IjiB57PPcmXHpN2+LGc/oPQGZnguqxi7vp57LBMzcfWQgKKGHtj5/92Ge4xMun40t3Y/ov4M+zzXRQDfB2gpWJRvOj259/Lv/9n/+d/6eFb+AXzbc/rVvfeYLHoi+mBwgE9j5GWAN+JpCqtfbTj0JROtjMvWWIxnOD09fqnZdhtIijN4UhqZ1u41Jorzp9e5Jdk7wyZg7qf/UYD5XZtKZZjMY+ivazj8HgaTDPzLabtmSQRq9bZ/yStNX80ADWxctDKacNpcCqd0wzZGp/Cq7blIqvNiO8hVY7ti9Ur/vnOmsJ7jnxuSPDYOyX2IDQ3OmeSC8vH4gHlRl5l1kpY78DuQu9QtlV/PdcJKfVK/UpU1qbdOFnJHbdPXVfbhOy6vUlBk7HNfRc86b+cZ1qCzMwZJDIYjc2rP9GZ9Wg9+tLxA78kohVsXGjdST2GiT6E1iYgvlVF2JGY0CVSRNvnBdh41+XdhogiNlP0m/gFCe8gcF13UraGkVeeGae/ZddFCOGfXfxgUREnRh27PtFE45aWhPWegxd2XJBqfUKnVVx3RsdaVpDptcRV307HmQ8kL6uJB2ZOB3zbNKG1nYjQyCod6FOZEAgOCrz3MlaAqtg0vLQFb6YHoFDARUfVbtXn8YdYIH5nsP7JiTPgG+86g2vhxDsMYdM4CAkeCDLycY+cKByvQP5fj4XDuBzLWsr1ln89rBWvhqE3n8ElmhOX1Enmq3p9Hppk0/gJ299GloIn+v/y0DIF97igXPNckAux8kYNOYELDZP/gpAVvsHv8espRzSpu/QcxFguRRzz9yt+/lTmmyTqDBmgM25RHR9lxkyDa90i8FbO5D+kiw5i8hCP1cn+Rpj/vxH/hzP/FvW/gL+AeCW//t3/gbPaIdbAbCf040UaacScDXiofKBElLu36SgMSYQAHe/PI4VNPmocxk4j0su91DvejS4qLeOyGNrlNtGgXJWLNZlU7WUn2lvYgvZEFEuluv4NDnrpqlNQMUDwFunbpW47Nsgqph8Sj1LXhPfi1iaEJqmpVfuUB8nzqSpVqZ1CpTmw/bT3C/n5X6/YDht9zRy/JGbzB10StAzgjZ7Ur9SsAWGfhi6kMYdDk0qVdVjXIqe7Cp6KoQUJrsSgFrNu3QW8+AVWAZEH6rdEXoD+rVSH14Nri2fNeN5ksWwJ720XOim71ti72+M0DqTXFkWgWZoYWcajWChcq+0HFuuGys8OilpqHhYA79SHE+SLk6YoGNGVqq3YZMoXlUb1mTL23k4/ORYpkbbBd1sPKyiPACJ3lsC5phwDSLzoJWM7Q+XOkwMHTYcy0L/YtvMtClry7O+EGnPimhLeMFTYgQSW61ccitQ1tpWk0O7QoAymzANoopk5qPP8uJ/Q62OKQ50JXmsM0dKevWi774Lo0OfBrRDi/jX/CdmCf54Vfa6Scy79xJYEfK3TX+YTi2ot8/PKuAAEfkoMfP/J6YqqQ7Hzl+5OeguMvDvM9/RnjFz63xDBsfi/KRKLqwibs2xTPQSX+Qx/6Zj+JwGD2AjzYCjyf+CPMDtzdwJQ9N7+YRfFKPTb67VB2k1mmXKN06HfioT8hBKwk86Gvgw++w0YbsIjQe85EJfzDtsTE8DmTv8u3N/OupfvP2ru+0JVirnILreKkBGXdux48MIjbxT+NJmQPM29oUm/OfChgrxgZbMk8UkGteIYZg74nooIXH/0NVmG/GcorZiJtbH338T37xL/6Vv56KF/APArf+8W/9Vg+zBzKZmehCXlPOxMqMMCn1Rb9Cb5hkXeHAJ3xewFagde2d4k1r3jWFnVY4iwWohKpMuaVsQC2SN7KbDqSsd2FSV7jtGtr/gkn9vuHaB9c8hQZsLAbMYcH7arN2AKpHTMdmyR5Y/p/2wvovBEt3rPR7qwaq6zq9htafOnOop87jRr3I0H/KUe2iI22gR4ofUraApM4mn/ppP02j6PLW5RRy6095SFzd99TO3CiMHiA8MC0lltW0fN2UXBbtBc2BwEU/BpxTmTo2yyJl+DonODz8APUcGCNSIAnDP11bOqsXoL06Vkr/kWuZoUeE79hYbFLenNcrc5a60cOLfcFK5s32jf7KrAwzu2KSKQ+Y54BdzmEIOYcZesJ6yX/qOdd44Gn9sJceW1l7AP1qPa90cJKQGtJP9V/jRB4x+EgONi118W/ykRBaB+D1/xqHPR6RlTsqvoPC3CAAm0CDA7SPC7CHkFr3ALa7TkjAYzrJY8oSSPSX99FlGslz58ycJBB7iwD0BGfY1YCB335LcCEOyX3MvyhyIAMH9QkYEdFgrXPbNvD82gRsDtoUqN27n3/PhA/oD/Y2WIvt8etlfb4osFd3+BxQOGDL77ViO/2gDdnui3Shl+DNPKKNzOgCTl+A6EVmaOI4hsH8DnzyHxOgQQa6Ekgzj49zTI2eb8aMBzQN2Pzxs4LJV+7dnS965MseuROaNYEMUvRXlqy0fMuYgM22KaB+7733bFtpgdptP8Vg83q+iR8/hR5a+Zx/S6WA7f3Hj8PnMU+foLn10Uf/9x/4sb/y33HFC/gHBgdsHaymgAdlUgOD5wH0X95MM6+pdxswGU+Y4Q2l2QZUv96H343RQzoqBcPtQifnFaiuSzW0yYeyUxfepPwBXXxFCB30TDtgFjdJgwupq9RA+tcOtq22+l1v9pXesrm7oKsVLX5NdAdsw1ffdyyUQ1hy1LV+6AqxT29Lb1LKbUoymQLtw2NdFauq06ZuIkkPO0KolVwZEWG0vcOvNEEaaXhBgPY8U5R80W28sSmmuOCpfgjWWKagtzIdKbpMMnTWAx+F8qSNOvSQrqCalHbzlTeH8Uq7eYHth1KyLmtzJsWfbNS929NDvIfah5Y3B4d8QBLVkgUPsqiCTvSk4NYZ2f24mWrfzZ07EsilzvLC4LKz5aMu54z7bb5JQzwMGEadkdrIsmxnoGke2aaY+gCsZjYG0pfwmd6VbU/ZJMr38LScqaON/QGwzcCipx/bb2Uz1cxni1TWfdawejw8TuE1jDzAdOgJu6sjIq9VP1Au+schzOGYjx25+6M8wRt5Po58mboEQR4fpX1sgI7aR87yRhSV4P/JB9wRSgCRIAcjYojnw/Sf1PUkI6cY23J3zd9O9Q/1ql66sQX+9x2oSAfyP4oNanW5eqM79vL/QgnU7txJwMT/nuxdJAckomGu0gf7FOuwVW7PHUBkClXB6hC5gbWw767tYKIBG7YA6HzllXs3r776wMEQ0P8FmnmBPvqWdVmsXOyqu+w/2dJg7fFj/M2zYPEjY5QgC/vib+RiM+u0AVKCXGj3R9AEbARqBG34JnOAzk6HBdHBGk8d8ik72FKZu+rY9e6779rGgm2fPtUvGW+CtblwGBnQEfRzR+2DDx47YGuwhq+YcqP9n/7iX/jLP+7sC/gHhlvf/m3fxjitwS1QPmvIt7zqh8dtevNCcTn1Fqz3LDA+BmPBQxuK1JfugJFluGgUnydnZASSesMULeSxIhM25XmhT4vO2iFpuxdk2iFZd6iuoPYWTD95IJaMPUkWjXkP4hXozGJjI/MmcBD5kE0m5gpPG+rH7QsBakzCW5Ek6TJjymW1bDKH/DauepUZw/4rnPVcGX2AyItVmUOGbTQrvDvNIT0qRE8COKWSdidp2X1sOgDdzhqqfo2OK9hseYdIuOQFShve4TuAGvrGQWb0vo/dCB2Zrmn7bOoIFIZi9wmfOWWMvbulvGQMvw+30WlRtPMGzCQzX7K20XctwFQ5jU5t7k7RSQNyWTcRHHuE5hqYOsaZMdefARvRlXToaFimqJIDmTYBrSJJjglADh7PowQbtkv1ZhnZ1jQyADwJTSQINLl2uzL5U13Xthuch8k2Q6M3jw2gBG85+PKB3Dy0Jg5R36nyep2xwdekB/1Bvfq5/OgyewD+zGFoxBc6yLmbwkdz/sjLd5zybBiHNof1HSEP+hPk2G+S1wPV84qOjoNqH4fp40eP/U/NCSA4qNf8mtQHNcHN3H1LQCVRkrkPbTBj1jlBsHZngjbuAjIt+Tj0/fclW8EBF6MSZ3lPVEaX/aQ92kEJfXuZPvGNUAVodxSg8FzcvXtO0UN/amvWjCpwNTInaMoFTQIfeNzvCdboL/zuz/gLoA1AFz8C/Npr+Sfw9KvjiRzMBZHhQGV0Fh2wCRKAJeg5A7Z+bArEbzJSgPxg5lDmRIKrM59nBeWjV/KxLUFlviWaOdMB91wTlhewXPmsfebjbezqHbZC+0pfmNsAMvK7eLm7Zhmic//E+/77jyyDPGNd/foT3Uc/+4M/9lf+UQt6Ab8ikIBNzvUiBzynVIXTp0hqnLoFHhUlGkCynh5KXZu5qYTMTFTakGEaU3mSOD3egRF9VkWwmeHOy3WiyaQfcjOHjgpvxryGwJwjB/rdNggonZxVAC6flQcNmeZ3mkrLTzzpWuuXM+ILBGlzEQFBWyXG12xMLlhdoT4LZ3PAaEgiICOkwnUjfYoj2rAlpCX1rR1QJXuAN3AW8rEp2BezWRUqg8S9UcYBn9I9DwQ22NNwwASbhrcFR542XlO16dww4B5LhSqcXQ2GzJvxi95tCqnLwJYFHXtuNmUohLYRzFi5Vm2+WzqIUOysqPaLN8bYqSuoq55snujywZFWRLm9qRsqT4D3/QOW0IifZhBI0MCYMY7DEAF+eWw6nsDIzV25tFEGe5j5tRTsJLYF3S50c2mm8FTApvr2Kzpm9Y4cRK23SdN2ILVKGSuvu9YNbXyaA9IGQaeXgzVo8duMMS/+0m/e/Kc2IXTQmI66pG40ZB/FbwQyDXp6yBL85OH6PkBOyt2UHMr+mQyQu2nig546gpgenkb8pzJ1GBqrMTDz8MMPPnTQwB2VR+89unmsw5UDF3u97yioIbgo+p+a+/e00u8e2nwMysGNzswVdVHpywrU7vIRqZCPbFlq/BcD5PDFAn96oMM8D7MTEBIMMPbYj93pO8Fa/0VUAzbuJibAz7jRJ194oJyi+kdfCDIz3/F57Gb9ECj599vUL8odmUhM8IIs7qy9/vrrN2+88abyr7rO84G5Ir6uRevyx4D9iDUBHPOGNUTqvqrdwRpBjXzP3UbrV3vXUiDyu28yX/Y8ST89TzwnuOuYO2zMj8yBrE37U7zk6Hx5u694Hmodoyu2PV7PsGETzsAfnhMEpWMrfAkY0Reb7HPxEaQ9eiwZSiunFxBIkzc+/8N/6f/8AzbgBfyKwK3f+pt+08zhjhiYSX+CJ4PqPPCZFiokMb2SngGtDkQodZk0SQOTit8bzAmLRkCW5sXGxMyLzQGQCKPBdWmw9pHfiQmf5Y+O8Jky6DLZWBV6yq51PpzDAQu0pidNS9qS+iQVkIe3h2e76TtspRXE32l3PpVuQ4H7InDN5Df3APXG5K+p4LX8VQppdZJZbVPnag2igzW3hwJ72AwCmT9rnCWUHGVvVqS0pxVmJy6venSlUDm813bAus/2M/WfG10HWM2g7Z0NOUGBKfJOu9hSwg4qU/Z4gm4TqJGNMRtVgq/6oghtrdjWJGc5yrq0bEUGbdgYnQXXo9+yY4dbkSF+5hA61102+ga9adQXxq04tvdj0uD4fegbrPlgmHrrRE+MGfmjg3dXU48N0x4m50vGG7rysd7MdWqHzocl6fRhj9fIGXQd/qDdVaTUjQza9VoH8CGHOYJezKlc/cU2EuwjmTlv/9lQWwqFZVBOyl/mv9uU4ZBzsDPBme9ScddChy4P6/sjrrmT5n81xN0MgjoCE6XZBzIWHgfXSZts8d04YX7+4mVbxL+5s8/UR985U9Dy+NH7N+88fOh/P/T+PFCeQCh3jThwCTAILvh9Ld+Nwj/Y74AwASO24YfpsoE7bvcVSGC7AzY1+s6W9OJLfE3gRNDigE1t0GCvgwHZfvs2gRo6JmDjGTbusMlf+Dmejs7+fhzCGXf3kYDNAxckzzrIj+3mIz6w9WttCrHhrbfeFL518+abb948UMBGv72O4HNQJh0KYh0AEqwIKzfBVuYxJlDvL11wN1OB0ePHBDebNhdNme9AbMkdrQRgCdKYN9ixflBY8+T+g/5TeI2DaDwPPBaefQIKyDmCPukDmBO9u0bAxlgTeHnOmzPBfvts/6jN49GATbbZ55LDR+uP/FEoXzTInUrvH0rVzy+98tUPvvWLP/VTj9zwAn5F4NZ3KGDzYuDd6IKdnjdgT4oe0pQLfd6LqlQP/0A3sE6qMwWy0K6gCiYBoHKAprdUI7l1aS+5JU5dslnEUxj5ofZ01V9+Zy55108a0q2zplGRZ2U4BCL/GrVXqXVkjjzL4lfGWbRTxf8YzMFisWrX+2zUzkJEXonFSHZA6eSXngL1C9ukdwtLUvT71FvPHNzWyB9GuC1klH1wWSh91bveKGa84adNJRqVd4BAvWRnHqmatgHozaL3YQ1E0CqeOYOKrhmZEUS+DQLsc1pb4+8e3tO66D0TIsyvQnpYarVIz9oYvQnzwLleF7IPUNHtpO57JFoLNntOoG/mtl4REToKCUZmvpBXNV1mvpietkWTTTdUIfTYSY/tVuqP5ZxK9xziBmUzjowXfVMdsiQq8/20YfSc2DZhfU2eixfVWlZ00OcobL2DjVPP8FJuO1D59LXtrYsPWjc+of6wy/NQiDRLVF0y2JX+O2DFP/YX9PjJprsdwvhJNBQXb+5OOShRMOM7JMLcTcrdsj48fm8+4vIzYQ7IRrakNe8Xqcr2g4CDFF4CHnQ9kdMeE0xw1+dDAg4O1w8dQDzkDtscsPgzQTKPYyS44rkzHkYPLwFE/LPmCugvF8Q+UnxDEHf/Xu4IOmCTaU90gIPsj9hKwMJdPuwgaBO3PwolGMmdIvZDAjaV5/+I3n/wIAEbygTuu8cia81jKTsJdhoMZVwz70HfYVQbtjgQmXxsS/8IDD/72c/efOazn7l5443XVb4fv8gP9R9BrBEfgcgTen3pxdhztxBwXxUUPX78KB+Hus/Q9yNdfJpgC4i9O2DDFwTBpWFOeJzvveKPa/kyBvOHR1MqI+/Iyvz1HVeCOvGyuqh/wji7D2OTbMQmrx2YoNOLfhFUd+/IuAuZ99Jne0WDD/AF9NQBWU+anx8++df+/F/+v/6brnwBv2Jw6zu/7dsYYkY66IEL4HgOLlK9e7A6IJRN4zeogOu0VCyMLSM45WkHzpLWucBEC2pdJyXp+jc1yCQNQbrjFzIqxEzN7dRzTbkVsB1KBbbXGzU6SKchGsXBSykbxhwG3jCU8rC4VY5ef1PW8hKwRRibZjYX042epEPiNJmmaI72AXhdSJ2DIdA2UcEfbyYSZJyCbhSSquRDiTQ28GYZSE7G0LpWmX0y5Kkv9QrUhE5Hv9v08hyhwm3DN4KXjBCk4Lazb6TwzpwQNDWdk9RkjODNOAFLdgQlnbo2ZT6l3T7yRp27Dz1IgAQH0WPN+fPbDhiyIRqkgA06mI0RsJ2DtdVByNhefvd6dIcnbcHkzWtaoWh7OFjnbMZ4DhrLHfoFlYE828BBU12X+ayDyCGFlvkd/qAbRsOi8xu1yGo9pbz4A+KdVYTQ/Ks8z7ZFD3/xQT8atyxB5lz8ZqFUw9N2/CR0sMbdD3zEWNmJ8Ka8MTJNpww8uTtCYHXPh66DEvm8zyX1Lht31QzSj79qg+ViA8IF9CNB1cd+OP/+/fvSo2BB5Hw7813uoulA9rNIIPQEbTwcrgOWjyQZI+9BkulxE51/YmOCNdoBVHquCLMfjE9kK3Pe/6Rdgab/VZJsQB72EdygEwbGkQDBz9A9StDGvs0zePgVX6DDa0l1+ejvvu90EdC6726PTztXfadHQYifJTQyB+nzzgMN2ggu/LzVBF3IQBcfgX7umz6noO0zDogcJMI3chzwPsHufJS8EF+pnVHCPnxBwR+FKjAmOCZg80fDkuHgSH5WJ1Z/APyFHIp+PtAB0tDodQZsr7722g7YZjw8xy1ISwf5KudjZf4pv+aU5U+gShD60dgvu/wfCegDKH5uHNDGPEggN3PZa0SlsbU+7nnHqz+sr7+v3P34/W/94k/81It/8v4rDLd+23XAtg5zrzXe56+HLPVJU0vCQIUv9ZcHcQeym12RKaBEkPbK/HiYVzrv3sDJkc4E+ygCKshBCvVQOqW+NHDnz3m/KAzm3+/MpMMON2RzXsELSHtFCioCYT6wPKEVrMlgFgA6mNSRigwtRBYSi8ALIZsKCwCIuVvPFKdO77ajdbEySpK6ZvIeF/6EWw7p0OgtopCp3GD6O5ukqiD1wrSe3SdaLCYS9IoIIPXDN3KQt+ZBdVPPizb0wkQlfMNvhUMDWDbtrg+4CZuVtLbttXKVzdt6ULI9JrRGh0FCrRP0RMC+Se2f2WA5wJR6g1S7pVZHFLnOqXAHPkKriX4O3mzUoYcXWm+SHErmo1x+UyHBMoDoDZ/zvEiRAanK8XVs94FojScvYwwP5T3e5C1X9d6wj3Lz4bUaW2Z50FNP6oY0isv5yMYvobct8wZNagDmTGxtfy9BdUd1ZY006/DGMvvcnovDB8Hi4SCWn2Zc+y3ItQ9SNr/ylaM80wQaeDiACQo4bO/f47fF7t3c5WM/tylg00FMsOMHyFWXw1CoQxWfoQehWRfzMd18NEdAwZcSuBNFEMPzYo8UFD18+J4ChQnY6Iv48X1+80xziHr8OPMX6BgxhvTffmPfpm/uM2sjvkm/EqzxTBXBhP+5u+rDOx9FSh8CCJIbsL33KHedEB+/NvDAFgIV+UNBGne97j941ak/JhUtjl1+ls1rTRzoO2IEE8KOInQN0ooEJdiLfJ5d+9yv+f+z9yext67ZeR92+u7eWw1JU6KixpQoimocB3EQQ7ATIMgkUw88IAIOAsMDwzCCIPDACAJcAclAURoJsBzKlmIVTEmOSJOiKZG0woEKCAwblE1SCCiTVAA5MAIOBIE2qu45555z78nze571vO+79/mfW0XERVYV/+vb63u71b39+pq993fe+eIXv2gHkXlsu93WcbR8d427UgqR7y8euD2xIXfNsBPIO2v5sgEOMneg7LC9StvbfukmlCK1BW3/qduBdrXTZocs85K6rztsci4ZQzwK95/pC9xXbncFkkPEjrBoWo+0TRxMxkLvqsZho+3E77JcDFDHyi1Ezm5fNzDjw6cZK8n6P/6Vv/H/+NfNdAv/rcLdf+YPyWFzn3AS0uKCCaYTfHLY9Kx3ZOuUhSVxPilsXvg06Sf0BqECsJ0cGY6R8McW6aSh5AWG+FrQJ4TLbg6soPJZkGtDfiKCAhKT5wBeE2sghnGobOMFjAjbPrgLErM0CfbG5IEtZ80Lb+IB7IqwOAcwYymTlk2OmoyOCRcQpV5hT9kUu660xYFknf1QoCjWtnzaHZ1GopyyoBAtwOX62dZTz8EvOjCShVG4wOJMPrTECWcx9kbnzYFcdKEjurb0kTv5gOXotNsVgIYPB8nEhtUADyK9gM6AdHmKDSycpmso9EEbiccLq/C8w4bQOC/SFz/cQs2fqG1vW5Ib+3Gghsa8s0hOuGXu9HLaIlSfyS8m2/nJC+neKKPPsiWzCzdh4oSnvMaR6ZMRmSkHaKcUpeygL0BCHhz5OHNTRIbBmTqRJj42J6A3VoLIhJCOVGWRG3v0mfXGbQ5ChCNn+uEBKaOd6GdkDH0csuE1zUGvCLRstGzAfvdIjsGzp0/lhDy1k8ZYsdNTVB4ys16MwzFtZZkKSeNs+NEljoBo4gw+hUp5n9x5/vzlna985SPfxeqy03HNMHT/rD6wxamf7R5sEe1AO00+jcdYYIzH0YxzhfMQcsmW/YzVV76T88nMh7u254Vs4x067jz5TlDlqjxzaB6H8j6fnbandqjstD3kcWPGRnhQN20lzONLwjhRHrtTT/J6d6zltC/9U4ftO77zO+98/gufd3v6TiptJnbGvZ0b8dbRi4wgaZB1EbtQ6Rfy5Qz5PT6XixY+hXZ0VI+sU1TCJ9eFNvDd1xkT/t09yYzDRrvkbio/d8L7j3ZizYuhgwDhtC1lntMz9wu0WeuDTdDAV3qnR/bKo94gdXE9GOddE1e/vHj08P73fulHf/r2T96/AXD3n/m+/KxHIFG3e/rcYyr9MBN5QsehcRaDNXGHYfAAIKZh5zwGn0NNhmzMpR+9cyaPUEPFi46GWgaOckkr6hOhrlecn1JQzATEKieCBeFJVPHsFpNX7YFVB4GjQi9sHC07aNCPjXHStrNGmEEP1fAKG6aFwguSomzrgQ5eIHlh9Ukf8SB8+IuumDkGkpwywUWbA6fcpqd0ETFx6ZNTT3gWmlioIlGIBoprXYKKVmgOnViwcCC8EQ7BluHEhNsGoPzZeOJEmd8iRMMHHqW88CyB0A/CI/QjdtOXJOO1cklzXISDi458QRwgbFVCSK43MPPGJm8eWkyt0OIowQZ4U0boO1PElQ+py1a5MshkUV79c467KTYqj0NxVKEPEiO86Kqe0btlQTVyEvMZ8J3txHy28MZVUt4TUldB5Q59LrL4cGprvgNWuUIiI7O5WJVsytOuC1QAne0gWwjtm7usKpOGz/0a+nQfa1c205QRNj+03mi9AcdhwzHAYXs2DlvfVeud2TpsaXOcAcLcjSmwYfrdKKHfP1Kauzo4OL6LJSeBO2wfffTCd7ioeWxjTslAIenVBIRK21mykxKMTlqOg1ljMmVlbDHOefwZ5yJfQqA8JBlDr3yH8FM7FcyJvsOGfdhfBweIPcRli+XyTVgeE8dZe8odJTksnk8mThtnXOLYzlw4UXS0H3GcEh5R0l7u/5GD7ThA/JRH3l/7nJ2itgUWwW8nRRjnBoeU/gnmSwjzLphEmx5HDR47avCF1w6beAyqgOuPORxiRmd/PgOHjbbLGMlL/9iGs+YvHfC+o+jgo/5Wro/722KpP/tQbI/KlBGSh8OG/XXYuhJEZvqxbQt9HTbXRSHtc44Z4727f/mv/Ac/c/sn798guPs/+P75lqjPiQKa3u4QOthAR/tYyQwQ4nbY9mAwutxLhtNx0EITh41FjUkBJYJCm0/ysMaDZ8U1ISY0XuQNlTOFEeVEs0AgflpTAi12ToXB4GjtJTwGpfPhIC6IPSwCPHbQAGdSDzLYvaEaDn6Hw6vDCxEYKooWXVjYEWKDTHEYSkCTTbzYgAwH2LfCxCd1yJ64ICWVGxaHiyb0qz+sp/0etH2m1nn4AWQADjhZ+EEggL8OT8fJnBwg1208DkTalDETuvQROPztL8oFXuxZwGYz7MJvGN7oG/PQR1J5S7bbfyyP+hWnTXY7mHHpY+GEBv7z6h0bWPi8OatObVsMOMeOHboBbIPGZUqUhs0phdAHs5APow0fvaMj+TmFFZ6UUeqz46rbkBuG52zfFHOePI8FJyPzBqB88fkzeqf93JYOfYbwMyB0jmHXIPIsxWmXcjoAyZOHna7ojCtBWeDdzlnGxHLQVeZ0nZ6mhWy6PPLkPTWcg9Nhy2aXO3HcpbLjQ3sLP5UjQh9iGxZhG3c28jL7S98xYuzcm8eImI5jwAb88uNXHlOeS3PXl0dkmROs7AF4kH/vcA6oH5CLgzgYHkeA2wEO6m0ilxON84YuHDS+qRonAOeLLxZgW75wwDt0uZvEly+oWxyaoMeyJPIOVr6QEYeNNHOCb8CiL1MofQWg07aDtJXoaB/0+fHkixdpL7cBEmJzHbYvfPEL/sJB7rDNI1HaAJ08SlzzkXaJbOb2a/WJ797xuJM6i65rP/2VeuUuHEh+Gj7tCHjcKy9tct93E/PFlLSpHbhx2HBgH/kbubETe+zkix95yOD38Mj3Y9uxAYA+dc+6Q3/EpjiytKlLFccRXk6nQtdt6p+816aNvo5lNqb7f/hHfuyn/gH6buG/fbj7P/yBP0zvJEVHkUnHE2Y8KTWTYk6TbSAOelOjTKc+0mLx2XngLGQuhj6alnwL46Q0H9vDYCTf5pmSoZl4HjuZipDJbgKd0BtJTr+BfzIICHOHjZRzTLtoFC4bQRl9pkM0TAJvktLvQT4TtpM3EyB0Yh55h06XK7aIAlYDLYf1MymGfxAJllR+ZHEQbb5g3wGJ3CXDGc5eIXRpy4MHtD7glDV2OPSoOQ4nQwsJoeDaOQFML/5sikqPXDv10/bw9GqQ9oY340541S7wUKaE5WcBy3s82Ux2/eIghNStiegajCyiDh2xXvNq7V3jLhzeSUynFGXuf+lGJjayUbvvNdDIz3iRPWwOlht6j6HaaTMqVyA6jzdQtO2r9rHbibgQ2tpTTL1TVmjUocigTFbOpDkjqrYse4Ya3qhSGXlTXKoLGIWxOCFZSSWs3dblY5ffBDEn9J0nI8hlp7xCpEIH4eB4pylTSFrRJVfI5kTacRV642JzVf/ieN1vmaYEDguPD/0OkhyEPBLtBqeNVKF/poE8a6T/MkdMIMhGmTtFL17y4jyP+LQR21R+M0w0HjO5aGQ0ZhONM2Z77UwhLzIB0i7H7nHY6AuPLTb8T/KNUo8vsdlmge8CSj93+mg7vvyAU+E7haLpmH7Az3Wo/p172IjJ0OGMYQv5eWTKT47gRODQ3fe7WjgoOG7Y+Er6oM0eImP4GJNOfWMf6wR3Gevgvnj+3HnLaRFeO2wffPB+HCHpZm/ImjHzE7tpE+XZYaP+yuc9sPWo1I5MnBreDSPP7/IZSTOf26+YLzsEGftx2HK3NQ7auts27Xpxh412Vn/B5/VFgLz0de6gvX6dMVKHDeePurOmUN5/vOha6GYZW2ir2o9zho6uKV6DlQfQF+gcvX/j3/uxn/4XXHAL3xC4+8/+wPe/6bDZoMHPeTowORv6CJOi0GmoQKtTNlA2y8lvuQg1XDyYSttQ59AJfWJQeBDtwW0QrXJ1EJo6A2iQjSuDygUuhwzpVLIOmgMXIotgagmNcwOtD3oTzCKtOMTDbRtQ5013JoM3XA9sJil2QSh0/VlYEqITyKabjb1ygcSwQ2cWJClnYnvTL3OYVnjyS4upjKmEYmo9kSDDtswvlKdcpaoMC5QXrFlgLMfskVHa9LUi1sA5cmyn0I8Yx6K0EyiZU9/W2byi3fKzOaw7BNIDb+5YpZ3R+FY7WpbKRhYYPm0YLF7ehLQIuU82QoOQmNJQkkYuYNsEpoXPdRC6CujEXumUvUqoTHZOOyKQ9u4dNkSgN++DiMZtAlnqxhVt2t4qV9/bBnSaP+XWDQ3nSa9wAaVjP2gZwZVZQAe6FD1lWMfkp80jz4CsiTp76IBFJYJTzUUBZ8vApk1nq5EVoclccCHNUNqTx8GEO3/iI3+1BTSSG5Khc1p06jf/lALzT+mOPQXuV7/XxeaqTdaOwcjxRqw8fn7jKe8febPVuLaS/Ngo3xD1HbrJS3tSP6U1LjJ+uZuTbx56s5WzwJjmywb5p5RYi9LYODKZQ8hV2nWn3EhZQtfN5RGB7rwXxoaeOzBjjedfHBacFDZuvm3JY0zqHoetzqNl64C3Y428R9w5e/LUd84Yvbyoz+/E8ciUl/uxmW9v4lAhl/r425bSi/w4Cdgfm0HHhehh3eXO13M5a9xdw2kjL/VOf9MnvMT/wfsfLIfN7+PJPs1Cz1tfNMmBtBMGMqdd91lLcGrksGXNR6/Kiatf8jMg46wpD/5eXOnktnDDTEAfUSc7aXzrlrHEmJKjthy243EobZAOof4dj7R277ZiF/3HwMBB1ZwVeLwoH9sI3beql0UpTp2pF+/iEdpuFicA06cdunbbbpzBBw/+5F/56z/1n4TwFr4RcPdP/tE/svak6fvV6ffGs8l0I9+BUtkgyKazyO9E8MAxXpdpUXN+aPD0HApcjh6SqPQAyiBqXKWmJRhrHKY8m183Xk8KC4IMPiF8KAHmSwZgclpDaFZtl32F1CN5hHCjE0Cv9Xvh3M7auuLK2LYdWSi72DgDAULVF4KBWkcRuSZlYTVfJp+BQtOEd9VKDBzWpfhqe8BCKRNqkfC3kijTh7rUbuqR9h95Y/OJOlm/bVA8C39kk91+qUMbhyvIlTrioyP6EccJu3MnIrZZRvkUhwyaMIwJUzaiBLEhC2wdNvULcirPITYOvfVjE+nmC6qHjMUjdG7sdd/Mwml7p/1A2JdjLECvxwk2Mz5MR5jNjvaycNEv2dYUWrfrpDkjN3EBchrZFA7JsR4OIqqHM8Yu2zfxABzJJzf2n+UBy5rs1vGkdLlBOc0EiKuM0rTB2GWYeg2+DaULXNJungS7LJg1ivzqJqkShwrI9cf0nnsNO8YZo/l2Hw7Zk8d5XJUX8WMbdNw5wanxC+Pj1KADnWK3DOcRWm/UKyWaGb/aPLljtP5oW2nuTPk/O3EWoPfaos3T8mMjGGWR6vFpu0WLYzk06K8NkMcxyYbdOYcxPC7z+PTcpc1UP+4GSRZ3E0mzfnCnrBcVrsvYg6PBe3ePnzxzW+G0cSfHvxPHPzG8+NhrSBy2PA6FL/pwjnHW5LCozalDau7KmQ7AXu7W8fdLfoSMw6Y8yiMrP5jLz3i89977/sFc/u2APPMzB2duuu6s68ojzrd0s57EYQOzXooGepXhsNlRo5y0ysfEvUZN2kBcdqk6cdrm7pod4Yf77iXtVWctzriQPp+46y/Z6GWM2PbpI+QSj12xjTaN8sw56L1O2tHMN1xdLrFp2cj3GuV69gdz7/2dv/YTP/M/ceIWvmFw95//4z8ww6bdwaFQzk1y0pnOTwZd26cGpmGB8UBhwAmJ4k4kP2XkB1kQwhgePj0ACdaHzcgDw2kGSMrsaxEjnSLhnrLEfQw90p1P0vmKJWF9b0ZeDI1hfYcmcoRrM8/ABwijd2iMomjcExynLZuvJzT51srEBLtoqk04JDPtw8Qz2cjsBBdS4LK2GHwKFLq9yaNs0BPaejTB0RliquK6k8oCHn5yVEStVj0IXW9/4iCFVGeIc4qNKqluysnzIqfJ7cWMeEMteM5v2xyygIylQR2xJ23BYWusZ3O5zIIqT2NJ8fyfoXSy0KhfbJdpM9YIQaBjYpIrP9kdF+QTI0cH7Uc7zwYI9E5ZnVSy6QMamji82BR7yZg6Ct1WsjVUI1toQLeOzBEX+9R2arnLFrjE52bH/uhzJuHYXkgS2RMm6OmAkTHZbQPOYO2BBHBpdTnADp2xabAAWeRhR8INmw5wGwxews43erxPXEekcG4+smyV7SLWPDse4mdOsQn6fatH/Hgsd43yW2vcaaOr9Rnae74zgqOyH4unnzU4Ri79HPSGTJ/fva/y/IgrGzDOB7+e7zs3wr6z5ndnNc4QhMPGOuO5i+W0JwfDCXtMw7oj+2fzB313UBiHgM0dmXXOGKfYGlmKuHK0lWUJqQM22JlZTkHm/dKptsM+dPCNUB6LPn6aH6rFafv4ZR6NYvNjtRVtttbKcdJweP3zNyjURkTb4Dz1Aqf20F78jIj/mFyykdkygLA/IfLe02cOkQ+kDr37RH0D1CV36ME4Zl7HCD3foVdbEYd35W0Z5CnDtjoNLj3J9JhRH7idBqlz+8b97DalLek7/tYrPwmEHLfJVZ1pY/pzvUsohxpbPfo9HGM7fWZnTOhy64k+4sp0W3MHk0fN6FGz/At//Sd/5vZP3r/BcPd/VIeNjlCv5SDpKa/OySyno9xZAg8sYTi8/xhKE1S++B1OZ3uyUgYDPASkHeWcbCCD9zI0+qgN+mSOepN1WFrHiBcnj8SA62PlhNjMRGAyY3k38iyEnmQG6hQrkZeFbCbnIZ6y806SJ7flUBbdTKIslmzGWaCZkH5cojaCxrKrgxDhUS8ITWTt9t352VgyYbkaTbzsbZOGW+zUT0Ed88hMLP/uMPxCnZYMk6eCSavOdspoh3FeffVKm2iie2FksxF6oYtg1MUe4g6D1mBd2x7AVE2bBHmhz/o4fbQO8kIOhDaInBadNIinXS0vWYa0v9p4+jIC6K/UnTbAHtPSryaJ/W4/kpEeO8ybdnKZiiwfHtOM/cj1YSrbYRjjLNvxkT78BctA1iDQ0pWGZ/BGOLPFUrLS5xxZlRkYmSbY5ZBse5IfUbXhM2wRUGaxQ3PWo7yg58HEUxbYecST13XAxglcrn5k7rJJslnyTdBnT3HYHt955veueBcqfeY72LP54hBVN+tDNsVcQFjnyM1jVW3QOCaym02UR2z+u6OXfCuRDVl5ctj8Mx+K80I+JjLvCblI9HyTjqw/Klc10N3xWmcAu/yS/6O5Q6h6AVn/kBMb6RPshL9rF2sPAF3u+H1s56v2ob86sc0XpYRK82j0ybNnaseH9I4dH/7jElmsWbmYzV013pPD4bXDpjJs4aIY56O/jwa0PqS5wxbnJHeCkNP2B92Hkked/W6h0ijMHbI4gdhVetJ2DmlLxWmXPEkBM24ZLwB8ZygBCSlmERkoj+f8tLNSYx/tFIfafaY4+XC3XRgry7kVPYAc7Ic2fFmXcOTcP+oXxge6stfAhQ1as1yn1I98eK1fCdK2VzT8PMtHX/2qZH38//r3f/xn/ikk3MI3Fu7+83/0+zMDGVYKvMk75VE1AwsSlavj6CwX+cS2iXsDH8wJgykj24sWne7JOuWzrymmiKMJKUvEaevhwyBhIE+oiOPRYpK5y9Z8wvA5nM0tlKOHunqwBt/YKLuZoz+0OSvLEcoIM7gZuFnQslguvRwuz4K3MVagz04Wk0mTwVePCv2tKl0xZZKxOUuW6zDoA3sxQwftalrCfXenfIXoC62dOKVjdxabLE42fOqXkCh6AIpcJ9Gtuky9vLBj34Grv6BTaBmjwosdetlUFHqhEp0JgNoAWM5lFtU0Jc5jC46obdBhkZN2PieIpp1ILFkC0w4GKCQVOk5neceOnWUtlrQvZR4bqpvbhvrrWGrhybp6IQew3cLVZsr2/AElO6DMg8bY/ILzE3X/wa8QOaELz+IXmptyFVBKuamVFxlmcL7Bsg4+Ap88Qp01nJYfWNyLx9rQOXaENHSLxBCZZ3gN6Q/HnK7s5GdOlUZnnfbmvXlPObGLjbrjHPC8852NPObEUesj0aeE4wDEedD8tmOEA5KND5syB7r5px09R1kH/IhxHDbRQ4MDlL8WwgnKvInD9joOkmVRY8ln/AmZ13FocjeOdar2V5c3fdmK44njgrOJw9bx5rmNjUiWkb5biH2qD7zkIRf569f9cWBkr+e2MH1Ku0qv0G0q+2gPO7FqH+vDZtUD+/OkARtylyg61aa0idLIYP2iTainyJR/d901w2b+8N7f4lQ59PDRt54Hg6Spk++Yztrb9t0XTXv+IQdlPlSetqaNjlA0GUPRVb06iRW0KIMdd/NlfKGTcPGP3qYVM7tSGSu0odrPtuPgiiZ91naHJ4AOP+q0Q6YMy4+NrVPWldRbRdKRvQmSrPfZLxhXXCy8+fST/8WP/uTtn7z/VsDdf45viRLxKQPCg2IGpXrHofOvBiw8F0jv8oHfeZngDLi8v5bFKosmdCa7AMqXDYAC1KGzmIFts8cKwqBKQrPoN68T1hv5nUTYI+MtS1PaoQpCpyo7lGxRoorIkoktTOw14VS8yzr4hbaZyQhFALnWQ/toQvSWN4httktQFuQ4hE/A2W1rXto2Dlv0xpHMlVJssKNmuSyamdSeeDP5qEd1WDgB9iWqsly1v1VnQi8Q0XWGMsV8lsNi7bZGN4vtyMJWyTVh1VepYNkkWH0xBKvI8s981ZljRC4JpTH9EQrCsWk7tnqXMfTKB53BJ/x22KZtXTe3k9qAehkiZFRlrgiiUVAbsPtAZFs+fScd6AshexttLzr0JCsgvotw+Gwj/FvE0lNadDX/hCzoO//8Zi2xtk0Au8WjjByTu3SMDJ8PmQqDTkbmglIHWnZJ83b+KQvM2hPc+em3xJ098cqgL7m4mDklodA/4B8KfGftqR+FPpJD8RgHTojDhvPGXau+kM/dkjggu66dp8StU3JxHrwOaE5v5ySbLePJ4WAdsXy7krsmkqkBavkaF+ThQPHum/9HVGnD1G+vPVwsyrn03aY8GvWa0nGqNqAP4OGnJ3IXLnzo4g6f3xl7sX9y5G176Qzp1OH1o+vN2NI+AGzbtFX0stbFmQodbRK51iU98PhdQvpDSNlHHz2XPXnnjzRQXYDbCRsE5LctyKvdLYvu2Jo8BwZElL5rpGtbmctuMbl/wgecuqiTbZo6VxcQO6tbsjTDvC6MTQ6dzhpUWd2DgJ3vpOXYrlWv6IaOJPPej83V9jD5m8MaQ73LKNH/1X/91Vff++Uvf3kG1i18I+Hun/z+P6ThQyynPT7oUaE+LOEeIKswvd0UoQdMIisfOlgyqHDaNDgoXxgaDyZQabhbntI55zPhyl1YYE3ogPP6cAWITV0UYtfoQzN/c4XDNoWZAIq7lBMx0o6PbulhYazzsTZR8m2LuYyAeTiGr1dw6PPk8YIx8TWJwh1eIXJ9Cm8WEmqCs6k20ILRBdGLmTaFdUUliEidxI/N0DAJs6DauqGr1QLUSYDIJ0RekfoMJ/GpV51meJGVBVcykauPHRqVR1bojDpZ86EeHpLpj6MPTJ+07V35Y4tT9GtilIcOnoSLJ4EdMjIjewN6+aR8g22iv0YmevP4GxtEwMk8EYjKhJE3Cdtom80XjOxg+tjElhlaxnziBcfgdQrRHuUrLIgLMoeOCDAJsOxENweFplNIJjYRtX0mEIbPxQcWHG/G6KjtCcsNRK5tuaBRyZC4DRO7sGPnA7ssIRHnOr7mDzh06Us29YxPNqhe1Nhh0xzFWeOnJ/xyvBy2h+Ln2578TZOdNu66Cfu4CmfC8iUVGch23ahzqpVyyfEjVK8Fs1mKy3XnA4/Qdmne+g4aTtvH2kiVp+EjotQNe/kZEB4zfvRczssr/hZqlNkS9NGPaQOcCzuKvpsVp9Fz1mDlylfd7bDJmVQ58tD/EpRTWOfI83rGstcYodcG4zha0KgcW9HdvgALlNfm9A/olDDyKIfHjwfVF/xLAheCz+Ww8SfssSmPTF3nCLiYO+ScuqsXzHrM+KgNpy2RBd2qF04bclWWfpy+F5LNvC1Yh+ugtiCDO9TIZ/23rbWlOmXLXJxPE7husTN8orZMyohD5kKTR1ZO6vvV7rHPTD4rVNJjQ/mun/tsO9qy43/1Uz/7c3/WDLfwDQc5bPmng3QUfZjO6m0Fshk0XsDoPUPLmg4dNB7qk88ABPghPwaD7xCMnM0pWQzUpXfKK6O6fBZIRsLkMMShWLYgLoERTutUccIte4ISzv+SSj4TFjomqHL4fSuDE1tG5GRydHEiNA6PqGYydDOQY8ihCc1i20VLyZhxyD5RJ5cj1hPHemaS2rAA5cjEQfPLsIrvl0hj22rrSHTaeSPbsEUadnkLoBu+Aew0mU6g22DKKXMbTDsgn3Zb9BCFdLc3AKnojRzwkj1h4Tp/LcRDdtrpPORBK2yVFsXIKMtYN7LhcXLJJN84Ba77LJaL2PPJNU5ydDBnlj5QvCcCSz64lJc24QmLz2f4Gcfh37kWMTIcc96YsmVOULbaTQbRLvLNN/m1/sr2ecuojqXrStlJd+KmK822Ibh5T1nFZCTPa9bMTzYu53mMZgNDX+bQK7/sb6dDeWzAT57lh3Dff/+9O/yxu8i9/uG4cReKO2z+oVM7N3FwWAuB1EOwzTG0ZtgQ54k7bHX0an/s8rqBbXJGeHeMP373+6ASEvvzw6r8ZMbzF8/vfPWjr/ouW++wqGjBbhfqH+cJ5yfv0kmWy2n/+Wsq1clPAuS8YQt/i3Xe6es6gx7WRRzernc8KrX9LheKFv159JZ6L3sElXWuXRS7n4STZccWm7CNx6Lo4qX43mEjXf5CU25VCS0Wtj7yZ+8RFyTkedzQ8dOD7pM+Ch5e6nPWiWy2xhSTIB5axKDGP7VE/dDr/k5nZSxwxy7y4vzmgpv13vxC6xiZ3ruFtC2FanHz2aGjfOzbdQFEA2XtUkicvgKguv/gwW+89/lPf9+P/uiXv+LMW/iGw91/7ge+z/sVAx9wp9BH0/EelNPh7UqAMmeImM4n3ZfaGVRAHwOaVKd125XBYj0zAa0QGZTPIIUOcJyBaikLw8GgCnDFuxxC8wonDnZjpCRDcGyQjR70xMmGjrYgBGyeT0lbTAZ2F1LA/EzWmajmEWza2AZw9ynvo2iSCf2+B7+No3zfmYGo6rB5+Ogom4LNipwLmIEyIflG2hebQBZy9Bw8kUoIY3gnY+kElg4Fzsem5Aioa/I5oKQG5HmRIdRBGe3gRQ/m1smHyQJOXOREtnCNQ/NuC4CmXKaP1yLJ8eB2dGQ6jYzSxuYVAsSdiG2xZfSabnIJdPKYp2wgjvtQYYA/sSW5aY9VFxBbQUqj3HkLoF2hBZk2J8JEkje6dQ5X9DheOQJo2i5LZzmbVhA+xc2OLAoI26eVGNiywrYA/okalsrqakYIazPyjMtOQspDG5tqB+GUHeVeG7A1mSaAxmPKa5bQG1fiWYdSF+Ypv3uGw8b8RgSPDN+To/bsvWf+aQhe1kcyq+gD8XOX7REOz9ypgj6IAzY2AI7u+ncdwk7swGHLZsomjW2sOdxJz/xn/eBvn3CUcNr8TiiDXzQ4QIxDftyWO2z8bAZ3wPwKAuMTXaMaO4gjlzaJ7txtS3sMncqxp/XqS+5Zz4Rqn/XomLVm5gIOW78o4XfaxJP+ShN4nfTdRML0Uvt9rWfImzxYaYs62WT0LmHeA6bun7rufCGBPrTDdshAiccGOhWutQmgvGDZKWdNYw0F0k7hR47luq5TR+uI88tjxV0nhW7/pAtWjR7JzDiMTmUtuuhSnRlpyqNOblsh9QVsC4fKWz/bMG3V/Ql60i0757Lt7EGcdpu2E5X7XWPzf/dTP/tz/1sz3MJvCdz9H//xP/KmnQYwuQzqtw7E9CHdREAoGiXItxMgBHp1xISBNrdP09EaAh6IwJvJL7pMwjxxls7BydsvU8ZGOywMJAaQyv1SrwfdIYO4wjpyOq3B50d2hB7wiXtwYmDtVML0QtvZpkGmdUQXULksho5DjA2jO2hK288C4jtfa5HjD5MT9vHqqQ+w1LEnOiZ36BKmjk6Ir7Sua+UOJ1JllcPJMg8ZtBlgWQd0Ug+X1RS2nZxOGwMtX3QJFIYudjvi/IbWN+h2T6bLFhy0LasopI8G50fW0CKt9Aefw9oBlF7YelEMBzZxsWJQpsfnLMgLWnzYAFyMn8ECNBc2GNIOhmnASS3a6xCA58QCNCcqZ+UDot4hH/f/Z8u7hpavkmvZk+4VP3DKrkxZmPDQUdker2NXQDST7jzN2IlMIGUKyacPWT8e1DGiXzJvmKu8l8WdGuY3ZY+fPPKfhuOwcReNO1HIY715JEcCh40hkU0d2fzVEt/EnL8+GqAuHKqlj/OCijp5PRUvDojfcRXiqECBLfwlEj80yx2k3N3iokyF1Fm0tCllOGr9TTLWa68x6D7acq2nUw+3g0IayTZOPo92scdfonA7hReZvrPvEKcl6431sc6pHbsGWRbycUTXuh2Hgt//xDHKPAp91uzYt9pHfLRJ+w/gRnZkJW3dB3I3yvK4mBSgu1ie6jjbwnuJEF7uJKrGuw6UC6GnPHo2f9qq37oVjX9iaNcDgM5g+7Mfe8+b9dYFAu8nb7CDfZB3GPlCxSvJyriBFhriHKT7hRdsIA3fsk/yc1GQejBnzGvbonPtlVbaOt1/8fjuo+/90Z++/ZP330q4+z/97/0JO2y9Q0VHAnWQdEq/MWZOYGaoU5kAXDm5g0XDQOsPQ9ojp1wTtwMqSP5OW78GDvo9adDlvFxhMjFBDOG3Y5gQvivFAGJQQqfB6JcjZ+JlEu3J1LrEqdLgG34Goa8Ca98cgJJZJChftELKTZJGIVpeMwFWlza8xJErObEjIY4a759QP9eNNlO6sgDr4UBX9QgaTRBizq6zANraT33MoCJK1UIV71Ct6bD2pl5ASlSllJkqokygpHPgIYTPhQCyJrriomNhVtwtCq2RD7oEw0689tC3hG9BdVFmrLgt2xQpirypC62w+AS7zvCH3nwqJx2ZZJI9GxsLKxkqyEbDmBLRCBhy8wLWP2gYnbXV+SDJ4dkAT/gS23SwO7bCyIq46guvmTiLZiF5YR6wdJi3DNeVdDF0tl3Q0DA0BZdNuWU4JnA+n9q7sfkAHI0vqF1z8MkjaPJB9Q/rgteDPX4culxc9KHWvL15h4Y5Y4dt7rCx3tHfOF7vf+4Dv7/mb1XOmsfdtUfif4jzYQlzB5Z8vqTwSBezsqHtzboDDV/EwOLkO8t2+S6XZPfHU3FQkAXNhcPmC0Du1rM+aka5nvN+mR+X8ov/fTSYNSd32kRrhalr1v+kWTtpr7Rn7HEdbRNOQOpFIRxuK+TiNM4aVgeJvMhHX5wSHDQcidQp6zZdooVPNLGlPOGbnh97zSNbaM9p7MgeOwvw1mGLM8VF9X4Ma8eTPlc67b+xdQYZF8hifVZhyqZdAOjdtr7jlbUbPvptOWyqk9teThsyDOL3uKV2+iAOe+xEYRePR6GhnrS1RPtuph9B47DxZ/rKhA871S5Itv0ysHX0t0glh3Z1/aw6DjhjOvVImeUZEjf95KFD4/yHf+Kn//a/4oxb+C2Du/+zf/a/rz2TQcmAoMOC9zUZWcTSeRlYORfo2BmcXDkxEUSLnPxOzkwi5XmieJBm0vIWFxBNe0Kgn8ODTex1/noVhR08mvDvEWmwohNaT/46bCMrC7PkO0Rq7Ef/nrjKkX2pN9EsoHYofZApHvLXRBSvr2KRoYVEaD4RWg+2SGcn2KrXYNMY5Elg+Vp8FeFRhiciixv2IRsTYp4gesynVGqFHAeBQ9cqV51dB4epW0qxtTEITW4gH9hZiSU7ZYaxBXC9FqRuQG3ZvOpjBXHYYlfaQgxlGqhtrVPsdQbnBeYFyA9D7Bq5S36Kgh7z6g/1CRkjObSETlGU/CmecpUqH3t8lwAZyBd2o4nOLQeIZAH6DjSh4NLOUSjFi89QQxJsux0sfsYxgJgLXQV0cazQmf7MSQBz+Q85HI1TMGyVVUg5G42AskEgchQOeflOuaBBRY07UPpCk/I025ZdCO0/m5BmE+s6YyekdCYA1Y922LIxQ0c+fcm8Z9158XH+QJy+5gsH738gh43HoYqvn/AQ7yOtV7zHhi1Y6TGrsRbnJG0RZ0ZritYR06DO9sQmLMdOnKM8Sn0szHtj0HnjlwycNO749C691yePPckRP46B10w/MmVzzxMA86pe8J/OEfnuH+W5LamH58k4KErvO35pJ9sje1ljkNenBtjitedAAPqujXH84uzGSc74uFizhKRXX2OfwE62+hWYLEPtBAHk2S7Zs++wpT67HrRXaGlbt8EAcqABgdbD/ZruMj356PBdToUAvP7WreqIAsSuC/KxwYdCy3C7j07twbk7Jpy2fvOpdk/1qR+Bq1/zrxcfzzjif2vlBD/EOYw8eOr8YT96AMqoIWmXYYfbf49NU2AwtISASDSXXj+8/+aP/thP/e3bP3n/LYb7f+wP/YEP7z9UJzMg8MDpYIV0Oh75mrCz4Hlwm3YGgAd60INg+tXB5HdDZJi748kTRo4WIOTMoq65YqcEVwwZjivTjww16V56oOrKQnE7NxqoXqwIlc7Xy3mEkUcEeRmXxTZfa+eXr/1bQX63QZNYAxO7vDBLhifcOGaYGpux65iQILqkx1+rxxblZaEMvcHxTEzzCztRDNM+uE/kwdeF0+1QWpEBoQltM9WSE0cWi+fGyqfMvIMAfGux0EFOaB1b5waJBDPphRKG7c4jbL4RSDzOM3xjm8eTymRiN9W1IFyApVqsNVhGZDd0C/kz/MNg2uS8BbAGoYNlaDlZjGqFzMmEppC86OpFTi4SRobrMbYQDG9FWJf1Hkj+hMNpuKaDwCEw7RWuiU100RAIs7FcyaAMaPRIJ6RA6GEkXsLpt6Q3LtqBrQdM30PmzAHLcDmnI69ytYl47Znx4osy2nnlwx9GwjhF2aRPrEzfjZEs+sppxbNJR07oyIvzvfVYw8x9XSSyoSoT54vHog/lrBGPE8MF5oM4bDgC1TW2wwdkLcl60bs9AOW+AGibiYc1+NJBwlZ1P+uE1kRvrrP2ZN1gjbE014154c1X9KuOljMX47almPXLcpTuCOuo9CpCVNi6AJYhZG3s3bXIwpbw7vhui64HpEHKnG8Ozqnru6DtZLo5k668yrLJY0d1ZCyoHaZNTShK2knEToYu9B1bSkDoePoje2DoKVErLV2hY2/NlwTU5pPvcGTDHAm2IGnGjMYg/d6x27Yi9NqpI2NA7e32hQ+a9K9xbFx3Eo8y1wu05gAy2lcLsUkA3bTJf/jjf+tv/1+deQu/pXD/T3z/H/wwt17VcSAdyQD0gpUJn8FFZylP+fb8GQi9Jc5cE6yJOwuHejYDSLQ4ZcjxwErPW4bvnkmu+YR+LIjzpYmDU/Sxv531Kl9Nl5OFo4XTZkfJTlocpjhp/b0hMI7Zc4X8NtBHz/lauxCHTWlk4ATaHtuVxc8OGY9dWXDOkSx7O4CZ0ziR27mKjEyomRS0qeqvk3l1spgZ9Wljt50ylEYmcq5lWm+YVjogfiZuZSOT/rlA8kqfRUJiDSrJ0fLJp36XsPmBU155khdZHJtn4uTfgBVQnUszZcYVhIfD4dAAYqKlsrAMmK86LoGsjYmUqiGNZFnOYKMjrH05k9eNOIv6lLkuRwi4XAQTGp2dDaGbgjkYCGXjoB8ZKyovZEQITYd9pnRJ6RJOmaIZb0FIXZ7PBSAnPINDVBu8cajOC6FBJryKm9a8hMwB2knhkkv+aFI5CeeNfMv0egQvyIaYuNcp0cVpsRDzJkweTlLWs/AkX/EJIws9QexQQehGj/lKp3zaMetCfq6CrAe6yOUHc/1tSV/cxknDueIbog+8DoTffWxd6VqvIVwKzsUcUL3378UxA+0AcueOF/ydJxraTGAZrBW2K3fjuWi0o+UhVNtRc+gY548LcK83XvOCWXuOuTR2I8UXMGT6RBF2RD7EdhqtHznUzcTCscFs0x6yI/H2D/JSplISDpMP3wG1TRCekUXdFPfdIrWV9xyVuC6DQNo57VvnBR20kR/5nXQqSLlCdCleYJylHbEhRjasLoA89jh0WZFw298TQL1yWJ/kty7U0TL1cT2dj133vE+tdhcNeXXI0ZuxlD4PzjhSee0FYrO0K0wfJt66QBtzqe+DH/yVX/u123fXfhvg/g983+//kEGCs+QJXCRPDtEr3zbPFRx0OQSawRx07r67dHSuBjIDSyOdDMtETu9eEUJuPbPYxPEaZ2ylk9fQ9kAvfR6sOG3DHxksYLHZcggps+7YSV1rJ7YRkpMFKwuO6+LxnPIObbeC5nUGNJNEmUKcO08WFoE1IbL4jKAVRu20jfIySdIORmwgD7ljq0HkZ9r2H2A7jVmEmq7juTgn4lpBkyQ1c1GKJxdB10BWZViETzeSRkXs8GYTUofWN/UZcRZ9IgA9VnrR5LCAm8G6vNi/m47sIOXQBxy6IIGTPiWxllqXZ1HNle/o2sWBVko5PqAZWm8GE1/0guv+1cdhMiLJcpvlMgoia9Eky3nGbixHXuDQV6YC0dIPfx22teArhMekw2t6aOFxGyVtYQOhMWtOU26+mT/B6HR7LVkWMWEbYzY684Y280Bx08LXsujj8AdEtje32fBNE/ncBct6wsvdb6yDv1Kyw+Y7bDhpeeyF0/aQDXI2WmTXZmxIBFtHvKBlYB3ObLQ4bb2zFlm2V1XGDpwMO2ysa7OuZu0KnVFx1hYSqX+QRYG7YVkv62wxH0UKNXrQqXZwPZRHUcan8lYbkocO1qzLPSDzPX0AD0C7tl8gTb2jp845zmRCIXxmD7/BPGTTsyND/G2z/FsB7Z99x20VszM+oGGdHh0B0UwMPrcT7W7bgqUHF7+OXWcHW58kUl59JQj91meYMusWfZyreR1Ied2XUlfpHfrsdXlShNz0ceqfcZTx47vAdtZA2m+MFSxbnXeZT1b6a3TevfN3/sOf+Y/+9JDcwm8x3P+Dv//3fMhkxbmpUxPHJw5SHx/6fQctXPnpiThKLBJ5GZdftp7fgPFixhWnBqgmEY+8oO9v9OTr8Xzj6uPlSLEQgr47xsuxPGqUPDtbdroSt20MXI2kIvbY2SFOaNsaaiHJ3AhowPnRLgN3JlwnoclYcIgNvSeHeTxqXb/QEXIoI4SKMdGY5JHpSVP+Gewe8GFwnqF282UDL5yxnzqxAIbkanIPbHmBJJGdsoU6AC8UrdvkbRkpWHosJGmjTrEiNTc7VZi2SRspbYBOwM6CprGDcquDduSYMmKN2KXW8gFwLr/zLSB5J4Qj5cVLqJIToGs4PHwIZaOPyacvV9nkx5GYhczilX+tQmBWnYyS23HR0AQDWcwDKYLGKR+BhIt32n7RglBPHpHGT3wbjnyHQaLZuKbOs2EQmhRU+i2kDc3nnlv54bjioXcd72YIxoEhn7YyUlfzOpj2SpuRF/rOQeSlgHjSQYC1ycVTtp4cCLMpMje7Nr7yS950MOvbI3/jc35jDZQD5z9PZ6NlU8SG0YU612H0SLTKYu8uHxpeMBdBv0DlDde2iMCgsPNYodcL2eeLYNYP1kcK9YHHLeM2klyloy9OhtdVrcl19jr2bAc2zBopDsmJ/pmxIqpNkdWLXLI8RtqOikNTvcWAjZw2qTMBH/y7/aAZ9ZmXErnWTwr4uM3GKVHboRuooxPbpEdyrWeclyVXYNssf+yXTbnbO3aR33aBVgetgWyarjbFQU4etqc+koUyZ6YdG4sNaXN04qz1z9wZS5TZMdNYRJ6p0SXW7o92uFtHbGw9jTseHciInOs+dxssHcRH1vDJ6n/lV3/t/3377tpvE9zjnS4eE3704vmdj14+zyNEQtLGF3e++uKjVUZI/leff/XOVz4CVfb8IztaHzPx32jgaFH7VH3O0oGT9fFrOWl8/Vjlr+WEgK9EB/1LLYSEPN4kD4fs1ady7jQIg/ArT3JeqcyOmQzn1UzcGf6GhS/cMEcIt+NWp0coOoalf7ZhIYOVySWZvrOVAR/68Jhf6NvlLoOn/AxuoQc5KwiTVfkzERxC5zBBsvaEALAhsrOwdHHZ0zlhloYNp4wCsuAoWBehMXp7uNznDZcaLtOx6PKwAPCsepFyomyKQnsyxpSNhAugqKKAhoDjk9G6uz6rTikuLuHX4RWkzTZYlgTs8KzeHIdeAzIu5Ax16YR2NsCWKn4NFrGyKzBhsqPTMll0iylaiGgPyTNN/DMBudCNfONlOs7p5aIOdNE/wfSSmTpvGT4mvoH4zi/CSxGBqRg/DkvTuLMnjNOwaSRHbQQ2jUymsaknjHMpXLTJ98vvdWjoC9U/G3i+rbnQm/KxUY6zY+cFHPmnHcRDT3loUJzyqYOtaKjYtHXKwWzSzvN5gLLhawh4rdFCZsdO697FmjPdGNumn0cCMJp9jhx44QsCjA/aJ3cG+TPy3OkqVEfBJeg52nE5F/Caf8YdebTr3DVyOXYulJyhB7I/sLZuNEip61ad4MiLfORWdvIuaaMPu90oFpu24pu50DQMxibrPNoCIAVf6Ypux8yg8E4+1OxD1IUDefDqFHsMu5Et3zTVERuSbt67kHGs/pgf6lXeL/7UT//tn43kW/jtgPvf9R0ffPjSd73kcCn0laQWqDhLeX+MO2O+Y4VDhQMF/cuX/jHG8FGeBW3GrgeU79ThjKncj0I9yBhOHmqOe+AxwTR4WDzBPdGUnrHnwc5gY3GbCcNAptwOFrTmM/Wiz4JJPHyOZxjPQjP2jCLO/kYSadEWki89wsV3hjosFbuKTDTLiE7H0Q/KNuLmlIzzUWgOiqPf9KDi2cQmPRiaoM7O84Q7yqlBbUX47H1jWeNHCK9TAyQGEWnd9MfoCG4yzqQdczvUdhcZxoTYo+AoSrjyIz8OQ3WRu+HMuyyXkHxyUiZlljoCFj3ovkt8lc0RHgtI/pRl4JpcsPkaGpEbakN/802FDsqeF9CVUnZ46Uc2oOF2Xtii30UG6yTusuYlK3nE4J/CA6Jrl51p28BcuhjTAGMq2Bosnom71oSLZ8OiVdGOz9idfrDdbo+ZX4M50V5bdzaj0wHCVpGOzFOHHbUR5HUCXHxsmKwPuZDj99dYv5ibOAr5Jf38SXr+J5Rvieabor7DNhtd2ypq0BuVnt/u59G77KzN236PeQ4RdD7TLK7ztH0cp7QFrcRYg9ftIH630UHLOsNdGf5jtN8cpZ5AdKMnttva4UUMOc4fW0ITOsI8gsvjPGxgLX0tXXUMTQaIpXXs3cT1rt4DnIPooEap17C5vdJmRux1v5EnPvFD6/1KfeZ9B91ubwS0fQgxImHmPUidEnfbm7b0O23bpMgo0bQAfxdFjDwDuqjX1A9eIP0AIyRTF5XbfqexAUnRSbnDGZ9p88ih31y/QfjtzIqOtrTTVdnC9JnZL+0Udnwt1CFtlpU16M6//vd/9Vf/nnlu4bcF7nEnzXfTuLOmhemFnDEQZw2nLe+M4XjhuMWxW/jqpctzRypfGCAdGXLkJMOPE3h8yiAVjfc2DUgwd+GUZgB5QGpQaXAzMBlE5FMOXXk0crzZsTBRZrk4Ugxe6xiZQoZ85BAyQENntIPEYM+jVgZ+Q092kDyF5LOouVxp+C2dQX0gugBKjTqZkuzSMeGox9CmkOSlrL04vz2ROmnBa8gVd6S+XR67d3gJZ+41p2Uu5DQF10D+0DnpeGxaXqJh4tOWwOJJoJAj6RUv0QFn3tvlSfusMrWeU5vukvegXoCFtnKyS0Wm+/ioQ2CkXNtCUjjBW3AhZwiuzdx8iS3HT3BtRaH57yq/br9r7AbZ9E2w/7JsAFqHtVQA78i4lLUoks+xs7I+ECYYOQktwyFZk3bRDouug+pCEaXGkEW2Ts0LcqIg4KTbQoijoIxs9oOkhxZhrFIebcpf87gHcfJY9y6w8oXwGnskDWw9kc9+eurhZxp8d2RkUsZg9To5a9v5ExeVE9rYAkthjU0yhZaHTcQd7jrUQbCTAo94exFc18t84vF6SNy84uvdM/aBkVenZSHlC8OPLUhGh9d36jhrtTVe1cW0rgp13rKxSafInDB589oMB/yDlm+kLCAO8y2ZlrvzGueA2qh00Xvb7GmxHTmq6718QW+DSisLXnLGnkJE1pbDJssM3xqbBzbP9OTdu/cP/9F/89/8+yP2Fn6b4B7OFXfYzkeQfreMyaxLBy+WunBg6Hz6Rg7LG66WVKaDMn4S5PHTx3cePn5sZ4rHmTxS5bEpcpHDpsKgVe+bpw6URobysEID474WGK6wdJV6X1dnpjetNDsMX5ZBHLVxpCTf3xb17X0magYsNND7D92FPC71N09F5+f+OKLwCZnYccxGpjGOKqHvEk6ahc7ysZ8Bz4Bm4eDqxTbPwlE7PHeYBDNxB+F1/ZGj0HKEuQUdzCSaCT58RucLLTliTjjzoAvYKpXFeepjyrSvMETDnGjjMmF4mMDRnQ1Ltqwj5Qk3X8GLiBtjQn3W452xKUxpP4OTkmm5JriUUVDUFFYYGVAvXuycdkufuVQ49EXEKrbRll3mIQNQwtXQCczielLeAGLd9YnWEWIZTnKyjtARjzOgrHsqdb9BtLUQGkfOaY/TLhOTB+0wX8Gy6wrb38E99k4xu7zyU+j5WqTNKSdUXxiVPnkpNlBHAqPOStIPjooo1UiacB2Kd0M64dRhM3SsDarlOqJ1el0Fa4PjzsbcxSEfnmFcvM4TX9o/zlDvlrrKopME0W+srZeYu3OdX6Ic/siwHtrDomUnqLXY1qsQ+6Crs+ZHrgqxk8JzjLBGwQa4HoddSVvbotcJyoNO654f/YGXfB03hSUDfuhmvQQjM22Ns+Y7dA437jKh2wjd0Qd4r8JBA1mn3f6pXNojvKdNQOWetp9w5nl/0UbCXsETETu7s84rZhs4GL+wuM/hX40cebF7bJ9mDUqWyNpW5JkpjBM/Adso2vm2ZfgppH2pW5A2aLj7rfzWqTqh2NrMH9TS8+e+/OUv8xcPt/DbCPe4c4aD5qsRZfCDtepFP3rcjx8ZFQxKDUsGhIbVclhMo4kgh4teZtDW0cGpypijLOVrw2MweEBUfso9eE5U2dprBOjPO2dxsHKlKMvQxYCbIxNIMey9QGgnhE/oyTeyKtuIM+e8jdHlWjFdPOA7GUBVxiW22VQAdSGYyQGuvKTJR04WI8kTrQ/yKTfptNmBhq3IdBY9OMkjZDLW/ncABYOWMWHwUrfjEyYjGIdw0gSNT/5kD0lTl9CyHAdd60vouPJtByFpshLhTPTSbjJcPJC8jE1h5Q9YTYQkY8DjTYUhJ3LJSLlhxEY8kRUYT2gdbSdz40rnYpgQDTfjtm3beCXrHVCdtlEnp5138EegIPnhaQgctIo63z5aaE7cQNrBRoJFo5AP6Ql/cxgZhE6TSqYhsZYTVZw+mA29Tpt1m5ZmOBKGrDnF3fLIDSHh3rTbxykvdt4Hr1QsIHd0HLqgN58iCkzGeFhr5DgZhQu9HnPUM3aBOpnu4Fg0C6ce5jPGdsdHjk3BpnEWcNp0GvmRueVOm38GVrbBTXC0+zijtanO3uIdm5puXsFfQJs9Anm9GeB9kv2ibXl1GJBb+clJ2SqmPHUNxdYLQAayh/lwceQtWgcReNbbvA0HA0mpaDD0hYibPCHpjCG3yz96/IXP/TAkt/DbC/dy2xhX7Y69b35N+xFfV+f/8R4/9h00Oq3jZDlqgwyq1294TyB33aDLFan4xtmDBzocnQ4SD1rTZaJQZifsU2S9htqy1uDWAa/vgvF48pXo/O4Fk4pBhlRODNbosTM2WN1QTFWikzLQcg40Pyg6JqqurJyuHOtjEmF/Fh8WmXk503ajyI6bnJSEsbBgGTop25Mji8q+4vNUFs3p++SKWmAbIi32bMmmk7zgwTdoGvIHkwFGWR5hguRFzgoB5+sza23r2rWndTWNccsrpkwyzai4GVIXYHJzqGzRXR/IEHqENOyBIuuIPCPipQM1WRCVBCN+QDy6colswunPkaKaiJ9w7C0esPpDLJFTWVcyLTeSC5s+ubEypEHKEqcU3R0D5/hsGIisdk7KSxMsbP3dTIoHrUNlUbLohRwKARcrelFe7BqieDc3fYYe7Hhp2Sownocydv5noE58Qgt4XSNv90fp3MeWC1nWKYfMbfOpfqDbBGHiNX3azPlkF0yvnAxAVKTecwAX/TCijMlZZbZz2s62Krt9YqsnHyCf9ZT3ubrG+c7fqFk2KGw/9O6Y24T6Tr5Oq06U+aJyrfO7fXJ3j/xxkgZDc+QpbR3rGHvIuwixaWR3fSx/ceTYtjnDhx3+bTzeL+QJjt+P27ZeI0AbeS/idR5e65lv0uau6fSsPjNCLm2kTUg7Pm3mrtlzE87QbVtS143QAOUhr06s+96lkXuNzi8q7fqwV1If7ZuuE/G5CWE+cwVan12vO3/+S1/60ospvoXfRrjXTYsRwGB48OjhnUdy1Hip9uFjHk/mxwHVcyYiHkeLScPgygDPQpBuTyfDowEDzpEhZIIlh8kHPQPT75NpIG0Hy8RmATywRlecKbwpClzKCQsdmnboL64oGyg8aXLFNPlTLjaXoyu0Uw6BAV0M6stJ14VPn2U9LJcyOKUMgN931ozhBcofTQPiteMljMzEvR9UN4cYzDfhAugHdnnyHIdfmHo4+5LfMDIsIHyGFWJB8l1WHILm11bDYRcwuSuy0gX4dWR4jr7BQh1Ut08iPm/7FZbBzNuextwO58GgpvzS3Bth8ZwyiF9haFGv+pSmmQJv9gKXs4kP3xprJhKNsOMhMHHjyrkRkHIhd9I2ouzIYU4d8gDIOucvYcusvDobjePod49SVrgch6bhJWa+TfzIBwtKJe8IFZnChOFJsvGdQVx6PCePOzQtP8G04ld9suaBWjsIFyk5KjE7um5GnY602MiKAJeVn3j0FCKbfPM5R4cvNLvGhTrskeGAw/ED3cZBP4oWb3HrUozQOQgSvdrJPyQsJ4lXXEA7bJYLJXSD5hNKph0LnmLIWfKFuB3Mvf4Gps7YkQzlZN20vQwmnXc9yK+TmB+wzRo7TiXh9Gt5gNoS5E/19xcn/Ch56m9yh+Ej7kzhepokwPy2nS1Xmcc+oZHojluOYWo55afdS6egsh33+dAnZD/t60D+ImF/Wmv2W3iyQhaR77Z8cefRk39TkVv4JgCtsXuAED70L3jnLht/u8LkoyPpPAa2/yblwP3NmD1g6nDkV7gz0FUoOSrXxkMZVxiWgUOoDJymvtgPn2XBw2CakHT3140ZZoi2eB2ajj6IB+CLPO970E0IRsIgxjFQhRTXccxL1WkHo+kDZjE29ywVIIB6DGbiIxcNyCyek5AyWkzhZBEUxyjLJfTdM5dR/8gjzMar/CU3UDkgNeWOxj1jeBa6PHJzKG59hEqDHArvFX0kf2nhWbuft5NryyI/TY0wY/oTe0THODKqPKxTprA4+eW3DELaTXa6/Wgn+IwiGV6vl2Y/yiZMWY/QxeqkW7/klVbhqE5OqXRMO+12LUa2S6fMdfchsCxg8k0T5/508M0HGXU+0HU3Mo/2e1UQW9aSMRsZV/2SD8YOSDFC6M1zxq7H76eqV9sU22KLooYJFtR+6x10/zoPgtJxiv60xw282MqFY+2HHgGYaojVTVMmKp8t0KBC258vB9DnSmijVd0IyZDsu/f4IlQ3+2kfJNKnEhFpioi+X46C31+qQtYcBddBctt/tMGqB2nsQyiB4pkDU056a9yorPXYnjgEgCPQJ5OhQNxyW0J8eBs6PnQw+vEgB+/nMY58f1pOjV8byespXucFtNGjx0/uPHn23p0nT5/54p/fvnSbzBjKWii5g/71gY/55uqr/BPNC36J4JXw9Z1Xyud3PPmtSp505DcrFQfFi63uF/UR+5Xfj2NfUj/5FwhcH+VN/3d84/iczpqIbP8J2MrdKfakT7WXvWFvwmY1ZMaIiIR5DxjHiDYCidNCbnaX5axDtJ/eFc3gpkrctCPXfaMo5YxTxgz/V9sfZ6YegOlch8B2dJVwG/BvQvxu2ydu348+enHn+XO1s9qYvgud+CU/yBhG5r0f/mt/7a/9Iwu9hd920BjX4J07ZQwQL/4geXQcBUZogmtxIW7MQDk3CjCPG7NJeBAWIbdIdKEjE8NfZpiJ3w3BspRWJgrMKisSekAlPiYYyEmu4qirWoc6jX0xR3SEQ+/Q9U3+kDteuZFd+g0rx/IJr5A6nag823EFyVM5TDb6CsqjEJ1qwbSDsG3ivMFr6MQ+awLC481QqWwMI/vA1sXteuRvrMzrEkAh7T15PmyvUqBpVKemQYYHG9akQ7SV7/wro2rotCWLnUPRULzGkLAsCzkp1jSwyoRv8w4tKpxu3mcdopEiDsubeNoDtKgFTpK5ysV3zMHFBx119tiIQR5JShtnUwBEHjmDKz52EF8wdQukLdu2IJQn+Ypbb6KnjQ5lv9cU9S8M5kkh5AlXZmDzYZ/qTnzSoGGZpRYwTnogFgRgsQbCQU7LWcMp9FrYDX8OyXV/e1lSiwr9o+KD/GZkvtCkNQ2iGZuxO5i6oIaL4WCd0HPtdT/LHpyLrMHJT51DW5RgijYqbfnYP3LiVKNbBKA+xgHbaHmlG1sEHks6qBOOCWv8erdXaxoOFO2NA8VPe3CXzT9kKxlMfTsx5sk6bx4cPjkS/MwIzkTx5YtXdz6WQ8H/QcdpI0w6d4iSD2/2GmQH1+9xInswv82ZvUW1ykH9qJurtweJ8wDJcf9afnDtS9APGZAc0Q4irQicadMhZw4GUsNSINrISfrI89ihHztOaqegdcG2yoA5/ReHjTZ49QrnWG3ID9TLCV3tRz3NxcohuXfvvr5/982fR/YtfHPA/e/67s99mAVJA0Ehv4VD3JNRE5F/ICA00Pl05B4LHjR4/c5Xb3tQMxA1MDJwoGEgTZlQUaUZdCxA0uUJO7ecFb9waBhlisAfPmtyImFkd7A6z2f4hkbQcJUNLD4hdSl48phsJveUL3rk6NM6AvCE75BvNHVS5k1+IQsC7UOYNiI+pRMCiZc/qGNsW7f4ha2LFxbLZyomveogAUEkTT1HXsEaqQ/0zhm96BgBm/oKDtMrculeXCJCPnbaBoD6DJ03qOEfTH5DIolfwqHc8cg2jxk2v/Mv9DUehDiH2QS1s+mA4ye9osyMvUGXaFt3WklZSZbuwaTT5iu/wq6gueaZuKEslkG05Ud6eFoCEK/elRsi4eSv9nOpgHEXkkXjwtAssgvI2FzzrLkIEpxlGXsu5OQ4WWnrPTbdwGEXeHbKcSh95CwnBtk4NqxLQk2k0Gdyem2CtXMNB8p3aEQnQeOQ8NiJR2ivfFeGLRDZpkWPddoYm+d6GqPbjhs2mJZ5nDm97uyZ2YyxTfVno3UbLXmxKetr1oHdmtEHfd9hqrPj9qBu2OpXYRi9oU0fMO51YI9oxRCR1BIaxVyu/DiX3NFJW+Rfbo6nLZYX++u85fEjGAeuX/pibyDtL7MpHoct/4xDSN4FnTHx7l/+5uggQNt43xJiistGTm1zu6sSblOl07bUMeB2dK0HdnOMjNAvGWaGKPX3Ad2igYVTwGNgbHTuKsr6A6udWL9jF6cZQA/tz9OrvLvHry7cty7vLa2jhCAJO5wvdLb4o/fuX/+rP/Zj/46F3sI3Bdz/7t8thy2dkwHKtz0FvXLyQNAiRO9yqG+DOc3gyIByh+NogfS8oIMV8kzMmfQMCspEkwn62gujEV6hRUSMITwJK8P5lkIoGPrISDzl4bkGy0KuBEdcFihDQ+WbjjaaBfBaFDzFpVgQMs6RX5sL4SFMvTNptqySO6g5EYREx3un4cRTzykTcF1A1zmIbMWcdwEHT8Nr/HrBC/3YXCA2Ki7qV0y/XCJMiUOcePnehgoPVEYpLaJ5027d5FI6NI4Fzvg1wA9FdNA3nJM/RW/DjXnKHPRh/o3vgtQ2C3rgoJ3okuPjyON4h+iOqeLZVwi5HnMBEVFsHsrbroKhPXksyrSHngOqY+mS+I5pBhHUm080yR6owRMMHeMra5TokYujcf/BnTsP4rRp1rAY3nlj1GavpH9yR2te/gYJOni78bHxx2Hw/JUuNk+/zyX5TC9pM230M1+VU8cMR8t0CXEq+KX5PVepF0LUlkpTP9so4Exdwheni7jbfeoNDTw4WHaKWN9Zl7FVdN3oQZya8sGJ3tqB7oRTzLr+xpY5nyc3FLs9pMMO1CdpkzHXdF2XukaxPzRd9D7EnUr2iZFlR2XC1GPvV5Tn77bmUary/EgXHULsop5uG/oNfcNXe7CNchPb1l3VHbkEt4cA/gJ5XVcqqzrOdnA5bTvCKacvfdcVfucC8MEYu32HbBy2anX/Tz963D14ZBsAaHwBgsDTHrd17IIffHPv7g/98i//8u2fvH8Twf3v+t2f/5Cf5OjteDrSt0Y7wGdwuH85u8d18uhgYCd0p5s2QL4XFxPcnYknmUJ4h00DRVdYDDpNupSN7FmYIt8nw4hbcns407zYQYCQrweG94Cw2gjryWI+IXoVj+4BkV5KSMoU5g9eU8lS25n2Vpz2njIgzspuw0t5LOotZ4JlgaGMfEUiRNC+aZuYZmiDydtIGRpN7ND5N/Beg2kGOfsY2i2XuELzY9O2rbB5rpB6Ws62o/SF6zxCovAScbbDpE1z0R5Dv8LGg6af8BqcD50O98/UdQqFjVJyCW0BwiXHQWh33uY8ogJxup/3vAXNNkfSB8L2DrgeL2BkBmIn2PGHzJR0vEUP5b1TlI0jUFkJa1PpnIae8ChvPm6PFhavIYYJKo/kygKU7RLxM4cja+TafunVRncXJwxkvAjeaG2Kw5anA3bW2BB53Me36E2LvaKVQtqfCGkcrkcPH9x5DO3cJYsdjA/0ZXPNHTulbZNkYYtocA7PMV9bEU4cSa6jZQpdhzwpYbP2e13Kpy98ET5rOmttnBqtyYwX0fSuoe/KjMNm+5Apndkjpq7oFNiuSWFXHIX7dx4J4bEunC2hHQUTTn2Q43qEl7qvflee6+X29GnRaGSt/N4gsLMh+XY+7dzVGY2zBr+ZBMjveFTMefBl/Q0NUL02BiBY8Wl3OByhEgnDlv4Pefsq0H3V8gWrDZzagH3554iMGWw7+ZDTO2zsH4DHsPnisOUv1BSqvkmr/w57OFu/wji2Y9O9ez/34z/+43/GiVv4poH73/U9n/uQMcvEZEJkUFw5a9OhKgoaEoGkA4ksDzwj8jQ4lOiE8oCQ3C1LfJPvCWMZDPRMpAxkU29wcmxy2WBYLaP4btgyN9k76NGjCeAQffn4ZI5h2xILzSEEszBscKvFMcZeFpxlwtv1o01qw8a0kRce9d1Zdg1ne5x0m77xaXfTmXzyg9lQRueRX9Rpx496BGmDyCAEiNa0z7KxC9GZPstPaPoM03yEyiMcFgLnu2zLDFyHgVV8AyxZg6krBQnKzHnrAVL3PQROOaT5bN4TKsbjnuNoR8Ayeoj2YvMfmq04cN0XZ3tTtIotQxs15cJAbIiM8LLpeLMQvSmW+KSbHx3RVZ2FbugrX0JYpzR5RpfN4ezqOGv0WO6ElHu+gBzKsmzZZ4cEJ0yhMrl6XXfX4rC98VrpPxrnZyIeaRNU6L9TYg2tHuEDpXk5nL+sevTgodO7VGfJ54tXtAvI0w3zY0uR+jokX/wNlVc5BlWW+pJPX/juyoNH5leJ11+/xzU/T9SnGl573Yaq7vBxZ67f7LSTKbvSPrFFSqZx026xhXjuOvJ3Xf7bLsmgLGMhfQSp60K9jInXWQymfu6+0YMGO4zD1/pPceyZxN6/cBCHX/TlBd3esz9xxEYIoY69yKgjBFhncWAXNx8k84ovgq1n760tc8y40+kPfopk11cgPrO+4SYId9jySDhtmzq2bqkfvGlXLhwIqwsb4fHcVdixYBl37/xLv/Jrv/YPRXQL30Rw/zt/1wcfEmFSe9DacVBHkqkTHbkGi8BdzcCYMnMygjxgKA99BxmSXCy5frSq0NI86ODV4J15BS+TPsjteFMKJlzp0DZfUqwj8ohsMIX4sMXo3OSXEv4ICDRanvInz8Hom0iRspYnGAbQVprO7Tzoq9thD8TGI2ndJzovp11u2pZPegBZKR9acPpn8x5lZZ6ylW+eg+9roE7vTEdf1Lhtpj0K0DCGiuVr/MwDytt0y4LOcKiz8xxzHjnD1zRxQ+hOqInX9l7IG+xmtrESD5kTlbTd55alc047fgXJ4rTLYlNloQn+QZxWTVzbNe23eMVgG6ZeZ93Kf0L1qCB9YSxNnAJI4EtftR/LW5h1427DbOjQxknJxq2Y7U4Z+XFEvF6ZAogAjvLU9sYV2M7am7Kdx90y/hZJu5jKpINNWxsid2pAKmXbtPE99P+Iyjl58lgOymNtiI+UlqOkMhwfNkiclse8fK8061oBna6LaO0U8QjRdd6YO1s7BFMHuN36bmc7FhdOgGiRyz/GKO47+CrvEw5fJH/KI8D9/hdykG19agPf2UGf2iGQ/qys3rmyPVMOL3fnnqg9Pvjggzvvv/eenVoq21dsoM9/jcaJaL2I2wEe3eS5PsLcmXuT/2mV/HWnCF7Vz7yur0KcFLUrSlsfZPL7ovDZkZUMeIrQuBpTFern99+4c4XuNKthdq8Fqz+EGUmYTFttprRRncKbyi6BPND1al1F5nFvWzNWAPoPBOBJW6ZN0Zm6JY92II9xgA3IQ3bbo7Yp/ot/82d+5t+w0Fv4poJ7ffSZ9y7iYXdA7aFEelDjYA0cJoYGiRdNcPi8sIo7xwanGXkiswMnXV5AhHxhQcPMi9f9+c+0jUg5rGFgjT0JgYaBk2NzDtUMzKLrP5iNJrjggraYdvMCdqCtkkJiPpwP3WD5Bs92q6WWoVOzO4HT5mmPtD2FoakEyxJaBhnXvKeMVbbjkUn4Np60Z/6yYyF5W+aJlzQJgIbXYJ4Jb8JC423LS7rWV4PXdMLN6jLyjyzB0B0Q2e2v6AmcuoJ2ii7yR49BvEv8ptkO3hS9A9AfrE0By3DfspFF1tIz6Cz3IRzkpYARg6w1LideXTt/rq6m/hWTyMhiAhzxbeLwLOXEOe86bNoNi1qRtE/baOKlmHKHzRtA7CnbZEPrRJjOYDOQN0ictirQ3jgS3FHCUXn65Mmdp08HFX8iR45Nlz5ZXMhacy5pIsxL5AXpy+lP0kefQg60b4xkuGDa2xnR6PHgdXUcFFAyoVfPTt+y9g/i2NHXOrAPWyNSZ4TPOFjjgrhCKHAM+HP89+Ssfe7zn5Pj9v6dZ8+e2nFFN/hITu3GOLPcSfKdSPE+9p/pc0dSjgoVkB5C7vD17t2TaVvibXvS/v1QeCWzzpl/DB65lCts+W5r4djmMSFtODW8/9Z34PIEyFVMKBqvJ4RYN3kg5Rvpn4Z7Tt0EpQGw47Svbed6jWPrO55TfkLtksTRh3Odvb36kY9jTHs+etR2SZvpouV/b0G38E0H9/zc/hhEHSjub3V4BlEX6ZR7sREqkWwQkiFjennnyChVAAD/9ElEQVSKuYwMpRQwjLT86JwyxG5UhhE5iV84gvrwUqtDjokXkNrQiJ2DC8YW2OxcCe1oWY+KhHXYboK0xSxSYPlVts2GJu0Z+VnQNk9DypdJQXQMUonLtDIW0j/0QcLuj6ad0DD55VvO2tl/+rivRo5/IHPoFy7a6uJEODqLpD8LTUV4fU4okrfgrb5QctFNWduassbL1zHAhqezcA4MOqCpnQv/Jfb33S5DdGw90TU6fKS84Dj0SSpdGaKFl74ZmuhlZClUfcpT7tYRCL8Wb9B3GbL5XOCSsO0+hBqu2w8483yxMmWWOWNqOxMVeoPwt2DLLQYii5AsZzsycZf0ULy6F8qmFa8Vkm8BQ68Dm5djC8XIt4qhM43bE5nKD6kAgokqtETT5rFiNsDc1SHPuiM5tI6x3rAe5FURRWLAwIpJbuqyMdnEHRuJIO2Yu1n+/TDJhIbN3s7LOEh+hCu7KAw9zgnfunx552P+A3q+Xem1TDIIkWW5Tqe/sp6RFySPtsIRwInCmcIR8GNO2RZkSbnrL2EYVeY7QOAD7tLJVtmXO0WpY3mw2c6L6CgP1pkhv5iyOqfF0jaNbICgbagqCVU3HFc7r/Re2jhja2MfO/JESNaZxtLUeXQlXXpxgX+03XV/nnD2ce32755Kn22fulNnO2/KW31iHdHD+pG+21/GwDjEg5DEUYfO+v7BV77ylb9h5bfwTQf3OoAYHp0QHsg66MDV8dBMJxvDT98vHDJheNcAFZpf+T5cLgmEMzn6Uu+b1+J5nclSRxKa6ig/EGmye+JdfK/RgJxBO0vKitME7vgJpT+x7bXSortAJgf5Dg+ctuiGp49xtV2j2LvwyD9pjKFhcSSMozVlDjmSdiNBTnDwVH6oAfKCq+1MK9TC6WZXnuWD5tl6vhYCpb7M22AVib4DRD2NZxmEN+AJrYvxM6S3ZNtgDRe4nTUFAsKNMwZ1dOk2wFIY2hUSnXg3p+20RRdzsEKcTUTJy7rCI2T+egOZeWxB7waX6hRNl3C2I/E19jWGDehbiM4dDyb9LkB8LsgSByB/iwWdg0kHIbOOCa1fbef2o+6EqWH4PUMD9A/Y8gXoqB5BNuWgTmNby2OI28ZzfD8mPB0DM41cokb0wjdOgde+1b6zVnjtgE9zznZue3e7KkfxIgCvHau5M4SZ2GFHkrtLcojq6DBOwpNHpOsX8IWveRR89vmsYx6PoyuODbqgbf2lD2di7tjkB17HctdHtVFgOp149JrHvsR5r28cq+aLDlrql76lPgktY6VTXkfG7+JNP7Rt2k7pU/JAWneOLHI1cyFl6y4lThPjYtBp29lRhYMuGWomNZeQuRN0WyJwoPYUTzjzeerUx9TYbeTLgjhsyoem/e6xM/1WIN7+KX/z/MWFj/kZGsbg7Z+8fzPDPb+bwagiocHQhcabeoapBiKDpovVdD6DgUksgCqFGegeMCxEDXHCCBkQvPRqvMwH+39n+T2cycc2CbUlTA5eoJzJgV2xLQPwHOCFDlrCIvKaXyjHSXdiJ8AZr5O3nTDyr2VYHWvmhMSSdoit2DwW+Gz7k09oXg7L23YYTFbaAcodlGd0HjRlMe9V29mWFK68QiSRTl42EiB55n0HjMUT6uwPqSmp2OINYOrrstqnwNGjfNs/hS2b8KwbcKYuS4DkVN7mTa1PNKzI1O8GqAyHfBQ6mqSgLbTPCXW4bxkPzF/1RPnbn8o1RlAFClbka8L1GFKEUwJiEhW94Oi9wJTdCORf0IJaZ7wpESZPpyshiccSbJi0w6F1VkOyJIvDWck86zbVsYyp4eQf7QqbQwuZvGx8/NwEL4Bzl2rdmRoZOiWER3XqmkUG+V4nRV+nj/RyuCgTIkPiLsBmIOYKahdg+ccYAWzDrPN1qOLU5LGtnTfr3u/scbfQjxa5SwfPOCnV33qSVvasx15a3Nqk7YDJmXIZyCEi7ztCQjs9yoN3Y+iIU4fmm/7kmYN0ndM+AqV+sRc5QVvmjw7ZkzbJO2OlD0/wdNi2vMgsrfMQKvTa6GbhFNtvgtOmE09wHm12lQ/4XxZm/KALhK721DmnTfKImEfCvM/2xnstDht3VTV+f/2jlx/9xUi9hW9GuOcXEOVwrAE5t11J65SOl5PkRYZBqMFgh2UWEQ/NGUgsUF5gluOlSW/Hi3TiCYX8rYjT0EOz03bWvFBpgNcpnAHYwXdO8DpuHaAd1B284DXYbtFFrkLhCSdv0fVWuGCVpT02rYuMBacJacNkJcRWIx9bpSN18EEWvBKQNgFnQ6hQc20ga9uyUacQDKT+LKpH21nn24gGs1+IqNaEolzxd4HZbQ/xS3vMi67qdb/MZbRtCInNIGnctFVf0hOWiCLBELaOTl/hWRacCxnFGxIDkmM2nWzl4Aml2hBZ5J5HqTZt2kv9PnI7BnLlrvkoUkR5q5B+x52ePMLJjN3RY3HvANMNBkTs/uv4E0bBYOkdHUj6hCV35l772t9IdJjx2Pls/YP0/ep/AHsmin2JQ9sw/NnYGeMCeGg3t91wU5BC571hnmm+GSoL5IO8WSe5WMO54sdhX77sI8X5ogLzlb6RTLg911S3jldpia7BvpyfdRPEhtgRGuw4wLYkdNJ27XZDAzbkJzx6xwzyOFA4a3XGuCMGH+A1RrRQcgeH98qePnnq9/J4F8ybPk6L25MjdsQxIy0lHiOpO3l51BmHyHrEUHvrCGV+ieOoaGimguS7TI6ksqhD+lQJ1yt5fCsXO/2em2zHWWndLgBRYkKG7fAjxtwZ3E7ZblOPS+fH1ouywdozFq8wsRM3bN60SXFBowrPfNqpY6z7AuWV572SOqlvaY+8x5d3+ADGG2M1+Mlf+PKXv3z7J+/fxMCsUaAO9oCdASrsAMnAWclQMyAGO3g8cPifNy0w0/kZSEaVa2HMAqRFB2ShnDhSmaz+ijuThUHGgEO+Dg//0bX06vBkO9C32ZE2tDoFr8Dl1FNhB/bG8J5YnrdpZ4KZQiZgxxU0r0VedG8IpcEYaQd6Z4IOzAK4JqnQ/F8HXsJ1mnpO6PQlvFuOOKZ9fjMgSetsQMRCnQ5cfXBdNrDLd6iTP0bA8eSV3rTOLlFgpa7ygZM32IIJp14bB96iextW0UQk/ThfQtKRnz6pQ3DpqF0wHvEVnciid3wTNn72fWtG2uNvnB4Aa09ZQOLn2IEm6M2+c4h557l3w/w6cIGiy5YV75jSWXmmh6+HZThr6HYIvQxyaHnUz/XezlZ4Y7ftw/EClYdm2oO/o+IHYv0vAmygW4MFpA4JWWt6sZh8AeRCtxftSmg7UhyCA1zMKUnaL3extIYrD5t6FyXr8iun7QiKL3ZkY/cdGByVaXf6lQtsQjtB2vT7xQq/m2Za2W691GpCIertvMkBX++liX+92G6nVbS0gR/tQZPydcPAkDE9FdWHMZdxR9bZjtgIYtfjR7LTDptsVTzvf+1xVQTyuDJrKdB9LX0CbppcHKU/2nbYW8fIzpzbH/5y00ZzqF7ByB6VC6q3skOXfqyN5FmfkEZoGUB7tiz20Mh2n+PUVSG22cbIl9yvvP709Z914ha+aUFjswNIg0yoLKE6Uf2agZkOVowM+t4DGgfLgxNeDzwNHJy1V/HWfTUnB431LnKuBv1C5HHlxbd4nmhBeHrnkSaab7sz6JgQ0rctmwOzMOmQZft0mH4mpAekQhsOv0JfyQsZ1GuyeYDvxe7EVT7Yqy+wk3sD8RNtVsJBJg3TKxvC1GFozGPCCQGHSZiXRYtQbXk+NmnemQaBhMWkkxcbCV0NJ1P2WXgTOP+ijPjN/KDLTJc27AJygeR1YeEz+ToNmn3lNYx0oZLWMTTX6CLiE+p0kf7aiARp0ICMzhwRkPyUQ/dugMrgdglYvo8RV9SJMFzS5vaEdXiH0HQznZOIzcCSPWmg0dRr5xe2HuHMOY8z5l72C6vCprCHvrDMG/kLNcfWOkS86LLQFMpjTYT6IFaabJ+scdqGuLh0kzFpy2i2dCwaZzB+KityAXggzbogp8J2YiMcQGhpE/8yP/NUh/VMfSIp7UP6fLzmtdQFoQkKyBPs9o8eI+1uMurUNQt5U4euyX5P6eM4btwBVMjagYzawW/G+c6ZnCbWXcr6mgqKeLfsqRy2Z0/5hibfvORRI/picuoEZv2ljEdvdcT4VmgcNi7Ox1b5HHa2Drq+RE/FUk/qR70z1nr30eNOhfSJnTX0qS15FIqdfJPUdwN9h03tPDTRi1OYfWvfZNiOLDr3u9il2UgfYx/1jcPYfWLkC5Hv8dG+8ZOqs9y1Gn2ppHmEpQEB9IMAeexBILT7zlrbIXuU322DX7Lh5Q6w7/6aPo+6u4/J7r/45S9/+Tes4Ba+aUH+BqMmCwnOgG/Jz6D85FUmK+jJAaUGnAelB2YnlsYEE8mL96AHIQU68Vlh4kVGGZPMt6/5qraQrxl7EVNZB/CJC+B3mCCwE6LOAC7uwbniXjw0uFmo+B2lfP17fwW870DkuX8ctbfsOGDVa+LXQI5x6N6JbUO1axeqjVlEaO8itA1/s3jCdV7jZ3iNJ5AiK2WJF1wG6hRn9Zo/bdq2PcN3Yct3mLgSCb8GlLf0i+vgP3UBZ/wSVJ+JXcA76W+A0qJzktFPovGNG7ZmsotJJxH6CY1OTr5gRFz36TW43xoKewFBZjlbtnEKCtUJTBl2bHRGCgzXAm4A6M2XpGHSkmi5l2sKZYmrgJ0w4eTb6GvbRFNHzXSr0qkj2LnpNhFYnGOCoyEib+RO3nW7NQ/5AYVNNmvs6gYP2vmdYgngMzBy2eCVQve+Y6g1UaEvxhVCy9pfRwZgDfSa6LUQvrGf9gAQzUlJZOw1F5nSJR5fiAvjtEUX/ZI1Gv1b7oZUANu95smei1dDBMjpWr6+DSt5FtMGmKBpZLmOOLS8x0Xo/S6PFgEoq7eOHXcq+cmPputQQVMlq29XSL2o69E3AmS3DtC13QiXDUPTMjtkQsov+dOG3p/dvurHoenfetXefUFx9/Wbu3f/TxZwC9/UoBGRDmUD9YuzeOH8ue7LfluIK7K8+9DBtCdZeAPqetEwMDQ08xhzSigj/oaTEBpv2Eoihx9D5PdzlsOmNIuGFx3JP7EQ7mJgDVzboKsN0efKca7eZpBz5cGiAZLHFRhYp/Hp06cLSfsqDZtumEQNT/SCMm1xjToZm/akwQmbhYdFCPQV+grJL//Wd8ar7116T/wsmsJ1+qLtD/p340lH/G2s0xaI/Oo59QGkr7H5WwYw5ZPaNpy6AqcMYk4TP9I34deCC2uG/lpG8SZwWUOwCz70fJo/hzMB6icktR0TJeAxQXjJXDJMEFALrTZ6V5sVznKQcQwqsfNmzBY3SCemjr7l8JE5kGR5kW3qdSw46uOkazp1GjKnQibMuuX28VpGHvFB1hzmuDkDli3M465csBlsd1HKjOTLwkHnGRoPWoTFJGLSaa81P6Fc/EOpRbQ3bUHksDGzSbO28Q4ydTC17U594gQl9J/QH0i917omJCQNsP7wtCRfQsBh2M6XdZtWOHxYTT1UlHzLjT1UhfzYOk7H2Z4CSbG95aMsxZumbXQ6SeShj7uDuUvHY1d01rmbcHgrgzxksO/x/qH/UF7xT8SH3owJa40stUdoPw79yxd3XrwIkqYMuUDb0XVxW7Q9pi5qj7N/gZMHPIE0bX9986DgtlO6Y9x3b6cN0UJdcdbqlPp9crfFpz/ysz/7s/9VpNzCNzNonqXDM2jzQ4G5Xc7gzKSgk+lsBlfRwIBegyToCUycQmhZhAadLn9FIINJIQxLyjupLEkD1e+3aYBeOE3oQZ94e3Xmga480nXI/G0h/9o4L8pKzjicloVMaFk8jNDtX8VeugZq24m1+bT76wXzcKh9zNvwkHW58cFEQ4GNW5TLr8MTlw7Ho/Oaplj+MwROmjP/GlJOOBk3AbYTvIPmLV27Gwx0i/MFi0aN4WPyCy0vzVtw9PGGG+hugDU+Jqwk8ok3/M3AHnOXvM7no5Bxb9lXwl3mfGg0fq+0r/TQLORQWDjLCm3Da9pLOOmDhciz6sDIC07etDtn5zvV3A0VcWEnmeLJ+BbiTJnmdC7UJmqXthHvWoQ3/LVHAiwLAbs8Tkkc1D2nwA3h7dOG0pJ/V6GkGAiNo8N64SEM+YKTh3N4d72zns36dyB5XedIxwk6aGZDB1pv110QucEVFz2aT8fHaI5LmyKXEFlx4GJP1mbQNukAtm610fBE765L41tHZXP3L3+LlS9P4KzxKDCv5+BsjRK369YViDM2j7KnXgheY0QINf3dPZE7cnXcTqeN/dPjweLh33bHdvIp3voB18ftLbqpa+tZ3nNfKtjWS1GLT6dktH7e57k7GKQe6ss/F6Jb+GYHzb98lZtHoOuOmuIaBepr3mNgkKazfYUipNMzILP4MIl5Ps9XvUEcIA8WxpHovGgNdt4AmQyIya1m9OeqRYOed+AgVrkdKq6cHvFNpod3+GICdncgewHQZPXdshnQvqM2v6TtR518E2rKsnjl6sSLuJFJn8UtV1WZ8NjcCQq27id28p9xsICs2goSfwvgGQfK7WYZDRuHL7LoGxm6ZLtEp4refMEz73TU3lWXs7zxwlne/NoBNC9BbAaXrUUO12lkNRxc+U2v/ECiyruiazsyrrwQO9zl1B8+oLYAzr2iaxy4sP3AVTahTqus4/SzsICWnafQRwrW63AC03RhZ6ySeW2nxzK6GSeUu0iwaboZLZxx77IZq2DhbAtkmo65z/30yjAvYXjP/ODYR6Qwcttf1WNMsbF1EHfq7PhgZYoGZ4J56rmqC091ZGhoM9HY8RBm0guV558E0Sf6mAuzcQuXYoFy7nyCfOXvb7PXbu7KxFDbDg3lpuu4kxoF94TpU52gHfSYE491yh5sc20JbaNC20y/Jm/IHE/d1Pbq+17gepMf58h9wxqnC1f+FBw6+OxU+m7a1Fu2QNv3ylhLkYUyyrse8v+ku51YQ/OKS/aOrKFtl9gmtG2D2EMFXPfY4G/FigdInVqXfdFOnQjX0x4heTyuJZRW7yHsKTzyRIfrji7aVvqIVvZyaJ0LEINesgdbln6iDeL81GF7/vz5nRfPXyyd0ACpw25/xLS/C+5H6NCFTaU/6uu/5Zr9j4qkvdJXHNTL51QPqZxc7vHHnJBd/PyM7yRqr3/18vXf/Omf/ulfNOEtfNOD1q8MlAJxP0ac97lwhMjrIF0OiyYqkzSDTpPRfAw0FoAu1DMQO1FnwHpAMln9kj/fdOkdPh7FylnToEIuVsEfvisUfwZzZGRQj9PGAkO4MGVZuGJjNytDqpCo9J51LV5MjsHUMTIa/3oQ+9lQlUgeNR1TdoSweA3mMO8lHfg2tD4Ja/+ua8tvquNvFguNXucXXGvXn4UQp8A5KZwQto3Y2PCyHiEoHekdb3r3b0PpuCi71F2o/UWg/WikL90PG0i1vOkz/EwY+3I9L1DA3oVq62/5yPdYOnQBSZM/c8XtuwHSt5y1A69lEp71P6F0HEoJ0bX5N0Yv8ROQaBz5l33bym49kzBu2ZNXqKw2nEF0ti90xL0JC51y0V7nWN/Y3Jj760JqqVCaY/REQ9qtbWcayjqfQtJTwOWh+XT+OqiOSuGa5SIukIjIjhGuB/rbv3vdrW0KZ1zY8ZNAHNzWxQItJ3x1rJCHkqyFvM9GudZUr7s8ostjOpD9A2h9YI2srsFdt8dOJFt12t5Orp22rLH7Meyux2chPK4PbUvDjH72gNrA3sarLv5ygsL+9Efrik1A27JjBTnZb6Zd3IZjO23jO3ppI/TTZmIXP7JMasCupQMcHdlDj7oqvzbweNN7lxBw++go7b44jFDXnnYYXLCiNPqd23fXvoXg/nf9rs9/mE7WlZEGiu9GHS/dk6+Rl75lgCitYTEHeVncKGNQObMwcj2gPOGEHew4V3Ks+NVtBir8cY7irClT9EJPCgZjZKGioOzIVMQy0SP0IoIeT0DxIGNsMXjAdhB70BpIerHWZMMWf/HCky/1K8SOja7fYNNn+LUwMmlVVYg88SXPwUFT+kxUR8mbHCBmsmA5Kdh2n3U4gfxi6K8m+AE35d+UF5PPfMVFZ5PBqYuRvm2J65N4j+EQBqzPOMHgmbcAxwxjRq7lkWd5IDAl1Q09oXGSDpsObeMTSf7knTTvgut26x0014FDYe4OOisnyWRe+Dh0NJ4xl3GnXIfRo3RpZk5lE3rbGROV8yPj0s4LOmiQgzzP61zcAVvm6PSmi97YBbhudc7IjYmp38hRzG0BZKMUzrwC7GwotK5kuZ3i+KQ9rNsoPstuiGzRolfl1IURiqx86SovnyMD2amPKVznOih+pwjkolD2ZXOVbunputQLRa9RYzvSurbYsfP9u9Q5docva5zyMMJ82Bh7loOjOHzmFZpOTUC+NaEDHH8Qvldzh4g7QjzGg9T1Uh2oF3H3HfWQLeaTAPQBtsk2qm1F75/S8Lu/z4ys79QJR4aLcO5Iug1Ev/pP/f+Jf9pJ9iuP3szayx28PFpET8ZO+DZuG+jTjg8DVc7JtHHGUi+cs/fee+pvu543JaAdVrVT7vSRor/Q4b5c7SNU/ToeY8dhmzib13IgDnz6HJVbdmTmBsN8YUL57hQBMnMjRf2iOO1GG738OO/NIc99AT934SQPHtrAY0z0WGVdouEvwST97/6t/+hn/jdWcAvfEnCPjnbEkzID2u9xqdN7pyo/ppvJ20HNQGIx6NWwCxiADATJ8aBAhiYEP9OBA/iY/5Z78ujOk6e83C+HkN/yYXA9GNmzY8kUT4z7/gsVnDzKKZlyxTN5ZO+E2TQYsOExipDBbV4/h4B3TyjkeRFzPVhYcnWUxeXSUVt80w7XmHqPLRMv33V4onJWmY1qdIWJNBxzsDy22X5nTJjFPJBI6/j1AGQ3kV7LaNztduDNesJ7ynBVVSfjtEGd1tSV9jOVUCA2WC+Q64iJB0Sr+p88K5z4pi2UftC6rzFwXbf2SXh+c3DdHsvWgtOcRMMB7co69Cm62vHKjuYxFu1YFWlnaIe8dD4sL3kpc3AjjEVlSHzBzYwXTbjqkZCyYOprsGjZdW6GCztWTJQQaODs0La88omYjHw206IgTsQ89tM6gIMCD6R2HGaOR250sCHX0WEdHXWGqAjNssUEJ6S+pkPH9FXsd5Hb221je4Ked7LVdwSx1evWrF3G1HXBUhu5Oi/5UmcnIWur7KBg9NEWOAZ2DpRmbzi/nNUf1GXvwOY8YmWCIhd5cW7v9R1iFnmMGd1YuOpj7GNRSrAx9LZZiK1xiHYb0Tauv9sgDor3CO9pxTg9fJns2bNn/mN67O8Xy+x8Wh7cMY94HC/6OL8px6s2OH7F9Q8QjA2YUiPxE7avalsXLsleiL4eo7c4NAb6Q3GPAyKiOMeKxxhNVb3TnqGdvgCp5/3bP3n/VoP7n/+OZx/m1q263gNSg44FRx3eye5BpJHDgPCVKgulDxWLZi8K0GnQMBhw+hjIQn8Lk8mAA8jXrY28U8agkSwGm3R7UvAjiiwY87jUP/7nwYh+m+mwC6BDoSfYoMhtGyDr1uBeiM0MaNscGp+dTAhWXq6Qxk5IBjoJRHWhv3DGgTNtjUt/IeWQrbIVBqFOXqwmMxRHuXNyFVxAMnI31t4zfolnZd8qO6A2Amf5TbTNW3jkBRon7CINHrw6pgkCW/0BlbGxUHvPsi54JuNEfKJbzo5fQ3NCEl6gchdMf2HD7ttdgZM2NI4kH7mMRcdN4Y9jVzIip7KGV4g9xUI3f0vgZFoHJDi9A6bdmK8jM3qxOzILp14Qe/MoztRjGzqZ/5cOkUF0rBF2hpChMvi8+RFjTk8btB6Wud57Qm/qBZ/lEieDfNYZ0X2qJDLtrMk5AerE2FFzuO9Cgb6wnYtb8pGLddnkQ8tvnPnvnDSmla3yffDJehYdli30Wut2EEIkszMmerGszXgcNb+fJIegF5rBtjEhd8ZSlkeOu7w82JW6su7mJyMA2ov29R1RHZT3CUycS9p37PZF+kP/YC13iixDOvqTEqkv8/e0Pw6FPsseEOeQu2/U/xw7iIxpsw4MeD9QOZAbCaEjr2MKPfQZzhp1wHby0NcnKsGM3+hOP9SRxnFzeuH03cSpM+aRTjz1rY4+kaJlU6pDdGsMCG3v8CpIOfkap8Rff5ovPfDuHK8RIRuZ7gfVDzvSPmoH6QMiQ/IkR/n/4D/4iZ/4V11wC98ycI+OZuJkgWWQgwyqIJ2eychilNu0dLyyRbcXkCLAS633tYAxof0juExioR+1Pnl85ylXNcJHittx4wcV+XLAY+ET8YDrRxalU85bJgWDLshg9h20I68IyJosMF4Udh11Eg0TBVqmw1Db9nMiqVx4TiJPoEEgZ0GJr+Bsl+KCiSt3Qms3TWwdnimrjqZNDy00s1ldomjMKDbstc0nFpJOvVjsNk2Pm6BtgK4TrtO/GWjbeoNa8Us0oML1S10Lb9HdADfZt+gJ4J9oAHkTndxKqCy/OP41YMsL/7WMrwdct4mn/uFfMgganbzVJp4/E2+FFn+SZGeeQfPuPgB1mtCfxK8AubVv2TiwZYU/sOWfGAUuDdkBLne44yEmnjSaZYEP3/nx+2JZEyiBj/l9l9cnxLLomIfgXPzYUdOG2W+su51cQkVZW/a8XXNz6l1raidTzQ6o1rasceP8TRinbdYd94fFRBUyRzYHmXbItM7ZKXAY+xedTRQda8WEiNzrGzpuRnjtDK42Y5zguMAXR8h0ykc/L7PzIv7HL/MFNvgphw6lpJczqSN6xgZLhyY2UzcVC2rn7D8D2+7JoC1kI/3Liloe66ZUQimHhz4sRiYKrdTywodzljkRByp1cblOtIH7zU47+xxjQ3xC+hc61wWbvA9t3P237Wof7j2LcrTWskByBMMXutG1kPw9Js+4DPvTZriFbym4//kvPvmwQ4HBBZJmgLEAdUJzV20NWmjEYkcBXAPCA8FXAX00Ca+GlJ9+cMW47rJpcPvuGjqZGIrnMSqLV66ijegHPfiPCZO5H6gD5sS2ZS26M1CnmiFEBnzDSJi6yRbj1nUTONd88CRRvUXgjF/Dllx7r/hBQW1oqFJXxXSTk8iRtm3hCc4Csgqg45Q8l690c8+UznQikYFru6qrccD1IBSSUxrjpIEdFqFpCGYsFNIGkhrxKaP4SJ8I1BbA5CPzgo6wNKATdWQ3MOLOHLarPrYI3yHTmc69eJp5DaEnkvTU8EKe54IyIjebJLCrNnZBTwy6fBI1X4gzxhxzGugcONFzb82/HP4obSdmbXzQRw7zLnc5mGOZv6ZhrgtNo7KOYfi8zrAOjEPk+a8jFKKRDGgIo0gl0hFoqHw1crKhsbWbXmsB69qix2bWqYfSJ+dJK0W+bDB/4YTd3Yj7k0DUIU8CxCf+VCeyP/00vNxFwQjak/eF+C1IbG//OSRNm/hpAnXmkaHS/CK+5Spf7d/34egL1wOkVvq4JtP5fJEmfZMw/Qdt2joOQZwCHALHlZc7WXEgAPeT1mK3NbKE9AGhnUvX5a4duJcv8q1+3oPztw5fUf+RZXmEjAccyXxzEieud7MgoT/d75ItweqeOi55n5lvs269u06ETWfctHy3ScYkd5RiA/ZBz2NQbihA91r9/EL14G5V24KW3XLpi+qknx2lpZft6PU8QTkfhcXkhwd9Ro0N5Y69Uyd96nwtXsLWUSF7J3srJjA+83Miz8cxzntsbRMw+mYP9KEx+ubNr3/uH//jf+mX/sv/8nWsuoVvFaBvZ/EgqcWKiaUFp5PLg0clIsngIQKlRowHA8eEuWIKbQeMaZ2rwaRFjonnO29PuLOmwYfzBj5+6LtvT/jbEyFxbq/7SoUJwSJiZALNJBgk3oHqulTrYZ9NEGBS6rt5vACTp4mz33sTwmDeYH9DqRi6JKonG1Xa7V14E5BLmRfW0qbI8ltX49gX5QGo35Y8xlnADtMvGy9rBZyh6AnraVwpaR9fw1lfUCfnl/q6vBgFWwniiwVRbp45EGxLRXiN5rHsEw6BJ0CHuJIfbC4SqnujuxnFk/gmsI2El7YBSu0Y+YONh77ZUE9enUn6x2Zgl0JsjEBKF29yY7vRRyDjuRtIcM+RzL+me1EjKtEdc0YYSNi0bULRQbfRJBM2L/IdH1lvQ2mrJ2kysMw1ldJ1p92YOxd+LJWONM+2HzHTKjMIyEOiy1X3zMFpIx3oYJP3r+XLcem7XnZKhOsRmBtgYHTV8evaFscMqZF9tqvb+0jbKuK2Kf3idA9oIHsLVLtpl65VzlVoVBxebKqjlPpGGDw4OXHS+ltkQjk9zz96fuejjz6685WvfMWIQ8EdPwD7ANL8tISduynzY3XpwhmRouQp9Njzmn/prFEx4iD/VYqd8G7niH6NDKeory8gdn2B5OMg5mdKGB/hpf7Xzlh4KAffaHyEbu68yob1aJx2U57tdt8KTaOQehhTP+9xigOxhT049uzH17Hbe5TbA6SC1AFzrvpw0LZCw9H+/uTTP/el2z95/5aE+9/1PZ//sAOJgZPBwRaugehBOqO0g2DKfWeNwTCbFwApMjLJ528zYNXBgMxjz/63G78lYzZPVq7SKfefCnP3TeUU+xtJkp9Jk8HdiWuni7QnhAaw8jMZ4Kxw6kDebEjUCT5ClwUtSyxOmzdnYNdv8hoKUiKgbUgNbWHbmhA0mAz6sDg55QuXrVPnsbnKCS7od6YjF2XOG1dWm7v1AbUX+69sX0DZGCpWMkZe4IwDHidX8mzDxOG/1h9aeJJ1bculzMuyXb9A02feCc0/6VYeVh664jyjkWNrth3GLKRNFq51BBb3hBusl0/p8zlA+e5/xlFQJz6jOzYsGDk+IDrAZIsWipyru9g5AoFiIUcXB8qUtead14/+nEPKT5v2JpPNC+gmBKIGgRnr3XiD1kXppIsARZWxYKKistVGnTz60UUosJOjdebeI601D2WT7MMmb5RyuD5VCG02XWixTTmaBOi3rXPx6PwR7HqxhipN2/Cu7iPWWOo+dVMPrvXIfGP/WReyg0OrI/MvVYRuX+CRNxUvMM/Jz2niWr8VcT3lSPKL9/6hdIXkUy8cDr9Ez29XKsRG+ADqVEBG7tgJ545Z+xTDkeXfwdR63zt2OGu9m+Xf2xSfa6gyaODlX3boA8QwFh7MD5lbqOrI+AKQnzG17/plXKSu6COfvNif+rHHvPfe+7YLRw2n8/nzj2TPizjYtIMOO8j0FX3f+OggpG/rqIEZu6zToe9+VDscCvlGMnF4ute13PziBWiLPsHCHuZYb2RQHy4KcJBpS/ZJ+JBTWYHdVgO/ce/Bwx/6lV/5lVuH7VsQ7vHemO9wCRl8dCuTzoOeuAYGk5k7bue7EVkEEBFgQHjAaKBkwEiSx4gGGwOdga2BxiNPfsrDVx9C8hvv41K/66bJxGD2FYnkdWLkXYFcTZ15/taO+LJACE3HogMqLjrTa/LxiCJ2bvRE8WScurhWVzD1XXdfCkwst0cKlowbsEDrhqU8Q0NbDZ58N+I1DXVQKGnvQGBCdCcYWz4DoRl6Rwh83hC9FL/N3/yGRAm72XQ8saam/BJX+UpvedX7/y9Y3mmXFsqNe8wbiZ/lzf8s9IGKhImN3qYSNaTHjoP+bWiHrfGNAPKWPbKt8kXh0LD0JG/JWPKDq3zyJxHPR2FpTtpCZXQcpzw0jk05RS421F5a42iMd0KYK6tZyT7kky9xIzo4sOmGcOKsB353iXzzxraM2Tg9tTHzVWvIbJS9e8JhuNKJImchw2Mp4wuHBweCuzyJc3cOGnSHcwG8ZK4+DgHmnmpPsI9/rBHRnzF8ygDcJq0XjAKchN794Q4ZcXFGZ0Fx8lwf6kH9lG05WoNxVtAFLw4Hf0bOX0Gxt9geYeea+0DOGGs8a7S7wjSEUcZcCF3CwupT02QcQpO9A+eKfW7qIoeNPc53XIfX9NhsVHrkN42s7j/XyF7jfYfQe5fyFeIE80UH/ji/e1XLTkQvwJ1Z7OOvIfv+IG0LEOagLVrHbWPqDuz6ky/5f/knf/Inb//k/VsU7v+e3/cdH3pg0r/qfX/RgMnCANVkyEKigYKjRgiRaDUMNBAycZhEFqbBxkBlIPoOmQi4e5a8/E8nDhl0MHeCWrGwDhN5exG540FcJ6xXU15MPBA9COeKUBNg3gPxN3uku85eBjLyZ0HFNsnOwD7QKokfgWkGVF67u5DWzktA1+YjLurwNzSzP6OrNm2cgsDwrAXcjNBF18arvMqgYMIlFdqcLuCySmcCwivii/K3YdvhlM9Ati0iI7P2LWh658eu1D/kyCb8TYBt0cEGZtlbRvvS7Uy4DicCCtN3yndIXo2YUEFkJ34BYZ0TQcK36AxkapwLfTB+jcSZQ6GyveAyUlxhTaQVFKz+EHZxZy41b6i2XYdMwBcsQ+u1w/MtdsFXOLky/zIfCYFuzNVDdjfgyIus0pz8kbHrXBnh0HnsI516IY8S6jzIHbNH3GF76G+JslbZau3bvP7A5avfW9NalnUnNkUX9qj+4uMOWi4KswZhI+hvhgofsXGrzJux0FbZbtfA8miL4Kx9ikPg+rge1CEzBvpPRNN30PrYzCAa/nXG7UcbudLRlwsRnACQR7jz2E1Y/q6prK8oQzavyOBY2XkY2m23iDAKXvHhgHDn6jE/8/GUn3HSmq82wRbbLf48Co3zp6ywSy99xP6T98jGnpFJu6XdBa5SnLSOhwI0JYOQsjordbraPzhsH3301Ttf/eijOy/96Pa17bAzNjTt84wlFEcy+avPsU9ybZ8wOoXlG7QDJ2S+kPZ+ZCsL9F1w6XMetmcfYx9Ukf+p4PmL53c++iq2vzSdnUXvtY9sO3sgcgqKv3j0+NN/8Zd/+de+Mlm38C0G97/n933xQ7q0gw2kkztQvYhoEvU9DAaRB1oHlPKgYYBmsAh1FcEix8rOxPddM+6YzV2zDiKu2DzB0NG4TPACNPqYCB2ETA7sQhcSjGPrctiYEOOsQZeroFnAGPjYbdvFqzxLsT2DxJtlmDTRsa93MJRBbsqGL9HouAlcx1nsutAZ4OG4ga15ZtHJi+TBXH2nXkKql/QhVNGmSquI8zZtKYALIzeW92vYAdD2gPN29rpTifbNc+IJZ3rHq6fq0i9vw863NvMxFi7lhqa0i2dIomO5mSEvWio0yG7qgDBvXgHyi07reItPRSM5snHd2EwPutPexhUxSewhkuyCJXk+nBvShi0mEYsYGssjZCNknWBz8HqRfl52VIgAnm6uHQ+l4wAszxi7UAZfxXSjzVyODetuouL+ti42xkjXkbioJ06dVSTR3rwfglovhNSBQlih52V//9UeTpfWD+sVIo+1CmCNYWNn3ena5zsmoPKNkoHjBi7bxbvWPqHXWGHiyZMSEYkQYmy34dthY31cDts4PqljHJI8djOz2xdx6Fh3yHCaeIzpR5nbYXO7omfs8p0w3mkWD3HbOvU3oHh0o9ft8Jjf2nyad5HZC5SP3ZW3nFIyxeez+6Y3CHK3rfldv0uLfaaXXPaHyR2b036gaRhLwuwD7A1x9ADqxPt2/KUUTiI87tPpw+4hyK+OAmXZczI+0NU2tA74xk6A0I6/0HnYR8/YVhG4DaHL2PeFUGVIV+xKHXh3jsfGPAp9/vyF/04SOsq6V3oMSA6ADhRI/o/8+E/8rb/izFv4loT73/17Pv+hr7xmkjBY1uBWHGfKd9hmAcmAZwLNIBUPt2t5N4PJWWQyeTGVEhyj8sVJyiDKowAtIDxuZUGYyeorPyHMTAjurPHn7XviZvLbyVPIQPdgxWbrymBlkKOzepknnixC6pYJ4rPRk8OoslnsXCRDMrFSHw/+oY3zis6kdTKPpeezoBNnhBi2DGHDxTSEpM0LjAyBVZk+PEUYyCMsrMe4h8iQirYZBArDmvwtewryaVSYo47wWmTegRFAWF6SlN3MVzjjJ1zm00cJT1hNp3zrA5f88CeWIwnHEhqzkDo+9EBCyiEt7ZF2WdB0OgyyidHUcVVY5QbFTXedv8EjsjKMzjSrbSBq3YIpRtZ1f5l48XMiDG+dqEUnRKLLvBZkrhGabezpmgFQhpPUOQnvorMi1p7oCUZvjtrRsrFFkDtR6EnfxrZ9YJF5zU9CH2RjL2uDnCwcNi1g3hhZJ9gs7YjNHbO+ymG7deBsIcoOmdak3kGjHAfN/IQzZvwahspsO/oxdGw+24rQTaFiIDWAXqHkhFEgOj+WZb1kHXQ7C0WNPuxwG0EqpDyP1FhrP9XaiqNW5+nTO69Yc1n/Dxvgo55rnbX4WJS2F0InjJUK225qr6fPnuQHaR/FYbMe3znbzhg2UuZ2w6FVm6WOVmYsjduO8eC2CJn71KrDg/3o2fLjRGZvUB8iZ/QhB1v4DTMeyVJX8uhP3zFjnErnBtqG+hLmBgW0tm3kVS+82W9iqHMpIy1wm2In9iKv7S6AJH2Y8ek5M23QuiCX/ZI7n2nT126LXFwEgdq62uPBnR/8+3//V/+RE7fwLQn3v+O73/swX/HOt3XOwc3A4Eoud7syLZhUlDNggUzq/Bjh0ye6qnr8xN8AZaC99mTPYAEYxN4oSCi//5/HYgF2IL/SgsIVILRPdLWQu2tZMMOaW+v5BlauLvtfdpnYmSzgipuTCZF0N1+dXLEEOqA3D8RwaNCPt5OqxFnLBhBdffE48kaOOY6zmBPuXNulhMNjMUrxbrdCJx6w+Ca8EWqvIwrNLxxbzGV+IjvutEPJJ+rM5JN2fPI3Tlu47c78jWZN4EhleEwcuBfm8pTpbWhZ2+ZsI+A6LYbIdnTHgaZdv4mvfp60EVpwRCtrl70T1S4hdxc4kG0cSQwW3oha6WYtOqCCzAMRC/OUT2D7pJeItCdzQtIczAHXS3mr/S42j9S/V/vElRm5LXdZNkZCoGtCZYUum6E3HsaI6TCXuxLQnPKiq20O8amr4wM+KYm96OkBn7IgWXLG3wE5rfdn5YjlDpsIsEuEdrjYHHEiWHfGWUM/4ItEyaE+0LA2Qe92Gv7Eo9txY5wI5uNs47bd7SQky+aB4uOw7RzmoyRtGieM9TVOG01Aadsv7YOtb/wjq6yVOGu5oxZkrYXXj0fJG3nSIM44IIlHruvVdiA7RQGpc31VZoeNfz8QEicPBwPnCJ27L+P0LMcHuYiSrNSZ+B5b7fe1npk6QJxc5Hs8KGX56rvleNOXs49gK3XDLhzZ6JHtQ2unC13CgsUOIKO21+7ojc06OQ54X1NZbm5sJ7v0BN4nnUw9a6ff7Z72sROpfFrA7wfSZ3La6mxum/IFjS1f4d07f+MnfuKn/rwzbuFbFu5//rsef+iJrAHgDAaHOtzevQ6uxD7VhGYwsRj5vQzKNQI0yjIY9OEbRb6ieiKH7TH/QZpJymLgASv0BJAOziyoHsTKh98LJQNOlwGkmUQsgtytywTa773hpPHNJn9tXnEkZkJKL5MHOuVC24HtiQylypGFk8WcAlFo25ikKl/f/Fo0WIyWnDyhmDyS4ysh8ViOaSEakP4mkRCSkyD0neAtO88FmtkVEFBiFh83gQhhOJhKZ97y2ePIogxpbd8yRReGKYOoYXUTqs27mCbzLejiUTCZiL0hTWiZhC7aYeNfD5z06Dz1tgy0PmCKm0f2onOd1L8g44E80bI8Ey40zfBwKKQk51n4j3xg2UUgHApnNTSJcIUmTmkoUmZZQ+MSPhf2lIviyeNYQubEfN6CXO5vik/fRkSZFKNNmE+eM2mjtLnmGnNe64rpkMNc6cYjejJz5yZ9FNGxqb8kvy9iojM0kIVOjHF2XP84QZSJLXQEps+cRR6Ftlu2GHHYFCoztUYmMWQCmiNOE1XolUVl9Hcfda67N7qYJX+NBaPq4zxUJ63PAtZRDpc7HJy46zM2lzMOcTBOVtogToBJBIlDw8Uv/xuaNTNrctbFrPt22LpOWwBGDgrcx6ofjilPPO6zRqfI9jkqttQjjoMvsrUnuK9VmMeveWqy24a6ZTYRD7S1Q0d51lfRrXpS97xrDZvn5ugJZDyhu9925XF19ojccHC+HZuMGTtG9KXztd+gk3YfG3iH0e+sGSMLpK7RzY8GT3uyP9HOn/AYGVvHWaNcmCZGrnjZc3R4Howt1ifbkM1em7+KJIyutIH66w13RbWviq8/u+N/mhDyUyexjf5Qa9x98C//8i//8v/Hht7Ctyzcf/+LDz9kAjCIcFZ8VUlHe4IwCDUwNMgYkr67pnJo2Ot9VShkkOFYPeXvPuaLBfzli78yLkQGg4xJ5AHJEFWIUo9d6cVB9NfINTi5E4RTxiKY5/HSp4GHjXbWJJPn9twOxnYGP7wMVuQiNRNkaLltPHSuIwOfiYJBgCrTieIXkeuwDXL4Y5psJtl8Mim8mFaWgcYByZ4D3aBKo5eaC0icZcmdkDzFLAcIT2kLtG3Kgqay/rS55TuMnPAO7WyayaQdCGERzxAnr2WlpTyFCWnPiV9B7NtQCqyCvhtTec/wpvyb4KQFq7Nh870Zqv+2pBmXoMp0OmhTJ48L582mOwdwQavjLE9Z8olfgMw628U0cyxQuQ9Cx7e+ckDjgkGX1O7MtKU7HOFNesC8yGHejJPFMbrMPzJgSizt1m9Sto0swxtqEMimwYbIvMumA/CPKoy/6I7cNb+Yn4rHdhs4OH1Qe8Tb9gEyX4H2a2gtC72oVnw5bFx8yibAG6tszh0QORjHPyL4LoblBflx266FRjZf5Ea5gXgQG8Q38YAtc1uUpvWKiUm7Ps6nT2FjHOz1zbbZ3ti9xgoochwEO2xaA404TjgOwxPnQvGVB1fsShtP3+GsPeL1lNx9sv1vUhffuddnUrYZJ6MOAyuy21G6TGS5quPoSDL9F6sFynNbiD/tyjtiKqWerjcX6qxJsdXjJYKUnfqzXz1iT5HNcdhUB+qhNP99yp4R+dn34hzRnxmjkRtHCB6/7vMof8l17aylP+IM84jV33zFCcZBi0lpdyF2Vi7tBHT8AtEbWx4+qP1J0y7MUeqfC6O0AePbdkqef4nBdYkOlf0//+pf/b//qRF/C9/CcP+L3/30Qzx9BoUHIb/4rcMLgJ2d177D1gXKt/81oJgab5iATAwNCu6q4bARIoOFhasNhuFajHww5ibGZyYGi2bfYWBiMynjXMVZg/YTDVBfuWgy8C0Zf90ZOvFAx6RlwjOpvYh5EkmW7ZAl2IAtvuKgAuRloqAjm0loTtTJNID5obHNsd1XfyedRO4JmPwtzzmQCCdBPqRfA5Y9A9YgPQ0vQEmLBnVCQzhLl0UNCM3YNjoSD5rmyFdq9cmcrmgbtqy8QZ0u0h4bwsIZ/yxY/O6DhIVzAbygo98UvwmgafuIIyG8ThN31kUZcOo3vVFx6PiYLvHV/IDi03tvwbKfYOI5I6QyA6sfq3viJ7QM/lW20pWfYxQZTjnWc7Qr0M2UdoUWmnXXS0B+HDDNLc+vodNx3mEzrVRR5rlISIaAcuYyB5/SkFj8khUYe8lqGYCsGbN+iZvNjDXD60sdtjgx/P5aXrnI+kIeYpAszXaDqQf18k8ErXpZrYBzkLzFh92DxHHy+0PdEIYOGGfTechNm1Hnqc229UQZaXT7xwI2dhw1/xg6ayf18Yaf9odvOXBicnvVJsGylzabumJP+27BEcdOr8dCsagO2BRdrhH9S3u5zU49jk06J8LSUKM6Ka7clLHu+26V5JoWVDlp7PU7hLZnHE/vddwIoB6SiaixKfSMjdD2kSrOWr5EEQcK2tV+auM4vuxbjJnkR3JsTBWSXnqQL6Q8bRlsnSh7/ISfAMl74Tic+Mjp04/zcyTuT4t1vb2PCtFBfObJ//IXfuHv/RchuoVvZbj/T/yeDz5kAPpxpgYFExNnx1cJ/IChnCJGBIPHVyssdBoMTBocKw8u5flfCp49vfPwMQugZ6kHbCZN7trlSozFKJOjg6oDDCbGnge/Bj4D0LIE5LOocNcug/WlaRjolie7saX/E4hueDxtZlKKLAg4L/mZUCxI6DuJGgKJYyG0WXRmYgiXndRx5JoH2YSmSVZw5Lm8fAHyEjoIjTBtFLCW4Wk45C4kbrR8+JuGIPybiHzJH6QNqpPC6L5M6zTp0e27lI5OfsIbsTIHiV/DBf1nlLf9L9rmqi1Pmm5EKkj4GSANrV5r6TNQm047zrAOWznMr1NHhm38DBMq/wIsd+KCa5roHXTOMb57wNP0BbuNu2i7EpBnPOJAdClsu1agdhUfbfMTmQQiQ9qSKTTnyICucSBOyOE0ee5lMlmCb9LFplAIlCQrOnRUHvLZDO/z2Ih/UmHDzMbtC0U2XRw1rXu+IJy7TwjzeJV8r2nSj7NmJ3TWHpS2fWJPbMIfNsJvTDtQB9qItlKpaU9HKDKFWmfS1qGhuHcDgxPnkKlx2CIjTyTkrGmt5MsFOBPm1wmeOGtx4nKHLnqrq0Ay60Lm2aondYQJdYQCaPitTT/JsJyhFbbv6ryf4Dkzuo3TLklHp8Hh9L2AdZg9qOsxQFn56B/QThLO2nKU7vkmAO0AXWwTj2R4v5s7aThtdpy0x/mJj3Sh2v/WcDjC27nPnuSPBHftLGIHDlkfsabcZo8tef+Osv7zDz+JhR0opj9fvOSHh/MvEjTHtMz00a6Hov/FX/yLX/rXpvgWvsXhHoOCQfhUg4Jv9vCDtQwoBg6DMQOIRYZB4DEoYIRkiDBA+lggVzpMDtEqzoRl4PuHcpWGBXlEGKCeQCr3lYAywMhkEuZuWRYaTQgtKiwsvoJhgXGpRGlws1BB97EnUCYPZbaBSfH4oScZHL4aQg4TlQllezWZH2TxtGGGscV2ZbKDWaA31hltXXrVvr5ZRv3mMasn0KAXGWQ4HsxES1ik3c/0NY6RCQXEVvmS2fSUNRy8sOHQj7SEG1pmXOmr/K8Xx66vB8qDTScsWe/AVS/FAY8Zr3DEEl/IRjebnWkE5ZM0hyecei6xbRg6SbO+U5fzJwSgvwZyikuY4OS/RrQpstPOi/yFrYuLS5+s0bahMqBhMxIyh0HPQ0LfUai+sFVXNg7JVBwoja1QO7l/WDdmPoFpv91n1i9wauQaPX4yZ6GQCZafu0dB8tk+ibFmRAp6mXtCHWT7dya1dnzKE4VXqhePs3DecNp08fqJ8/Zm7Efgsh3d6GPN8cVkN3Bj+AkdR+Yn2Febpk1azQQG7EWXUQwrvjB90bQ5qMfk+xHn4UCEpHQJAbfj2GGIENMspD2R53pwwZw6rjtJ8EhepbRmEi2InoK10e+g2q9rZ9dPHCT2I/CJHKSng7nLtB9FZmyk36cmUUh9JpTlcUTVDt472hYmF51ffWHspS+Ly65Zx/k5qvt27qXXNMinmehL5kGQdOonFI3HyNgDMheQa53G5BEPTatQWu1fq12Crrvopcy63e4xx3Ec9DwC52KDPvrk9k/ev43gXv5ZgGf6j+484y6ZJgUDBPCAsLfPACQnE5h8JgKjhMEWx0wD/BiAnYC58mE4efp48jOYMyEyUT2wZ8gBHeBiWAuhHSxL4KwCyjWgxWynDSfs1Sdy2NhEKMcGnFHVrY9pWRj9WFU0r1nYkIG9TAIhleRXo6l2kPqmjq3TWuiL1AOHlboqTsgkR+dDod89kB17sguRQ93HoXNbDFZP42nPYNvFMhoXxpmePEJoV5h4yslLaNmEg6Hf+eKyvPaHO9t5STtFaERm4rXDcg7ctMJVH3QiEC3qbjU2eMIFn3EKDiD/OkRn27D2AdVx6rrOa370TZ2w84CWFS/ziJMxiEzGkgbVtY6GwCnPrI3ThgqxQxnOO+WcWGflzCsseWOfSsMD3Yz1wNBNagG0zH02QJwBbdh5DASyeb8to8qsa44p9c9e8BqEL/ZmDSHOXS/mliq++G0P40Yh7eAx2n5VPnMZydnCWCcUkufxNUiNFIZPY0OIHWqAO29wprTOvBFq92WhGFSf4ahRPv1XW2yfgHxfWGqT/JjNUjJYt3BqaB9voL6YVF7badpKgUMsNkosCDhfp+WcwYM9jkdO2jyywjA8yHI+BdN+IPUdUrfHSpvx4NlA2nV0XV7lT96FvJqCU4st8CLKXaa2wdngLmTm31So4PajjPmZOep1U4hDhnPGE59nT5/dee+99+68//57Cp85D0cu6yn1sbADA9TeZ+wWsub7TiJjlrZTng+x9BcAgNK7/RlrIBcTsg9ltDX9mruSQehBwGvp1NlIG2gNatuT53YxJi8Qewvkw5c2YU7Qlmkrj92pb+UWEUEd/f+u4MtXv/7f+bV/+CMWegvfFnDvwUMmC4NLnc7647HAcNZg1ME46OTIbXMWo/7QYn7YlgnEwMrgnkUVZIAKmcAeVAjnM2UbI3+jBuzI80AcNB/ODPrkaKIX54eFWdPwju+rQcdGPfwt80QEqTUAHXqZUKDsYJJ6Eqv4glaQDaJ2i0hhnZyi6y9ZXXhYXPxjwdgqezJR44ytBWrChW7Lxqnj3KmzjdgcO2zL2LPSE3dYWtqQ+ND4OOgXrdI6ua7dNM76bwiN6QUMGff5yFoyp7y6LnHyZ7xd5K34uzA0J7ivjHuTAgFoZY55T2jdzjqePb5smbpc4NmewhOWhMMOL+oehSoduz4bLuUbxw76vHlfD5iWcPptw2FfN/0JXUowWLqNITDtxI3et4fmkL/T9I/oZYrbcOZLN7ZcAJGnus641YlKhEkYxywh+Q23PCFzf6E2d82f6AlG14xR7KHe/AUUjtnhEJEfHIdEmP197FGa4k8U+p8HnB60jIRs7PkmvkaBQvLWerR4YopPxI3kD/3BG+fjyDdKVv0mNwknzHTC6eXgWscocXTbcgHwG6Yedkq5u8a/HshZU9p9aoECq0pfdE2wvoHKp1spY03krlHXPNZLnDV+GopHgMV9dy132EpPXyIfqbafNnA9kqYMR2eNLdWffNeFO27LgUsb1j7XAbsndD0oiGDTlRYayu2cMvYIp505QrJD04oOmxpavmk2XZ/UtFwabWPtjKzULTThZRz4AkoXC5++ef2n/9SXv6wrkFv4dgFdzGpY6WJWQ+HO6zdyxt680sJDZ/ONHjlsTDwNLAZMvgUT5D0xhghXCp10Hngz6DSi1gDlIJ6JnEGdxWPyp6xDlnLfjp67U3YG4WNSM3mfPrnzSPhQcRZlFeZKWogz51vYCt8on9+Ce8kVIVfItYsBPsgir9lmGZTZAoU4LIDDZjunoAl7VUZ9mDg4m+et/fMXsb1IGePUXSDOnRYlnNHc+RTvvDeB45Z2m/YCaROFXiysuzjtrHo1Lxt++OtQVwb51MCLgs86vCBNXAdw6m5ap4t80PomXjjLg8480mPnioemWLjMi51dyIIswrzXkbLwnHrIcHaF7BBQFDryFk/br0h7Md5MFx7ayG3H4m9UfDbs2uI8kdeumyE6pUifrbv9eLZt42feRvKKGGnJDgEW9ss2i93e9AbjSGB7bLbZwlMaoh0aTRjaJXvawGEEcIbB9eqmNWM19ZVsX0DGfkW2o4YEya9tBurL5sWa4fmTOcSP4vrCrnHmoHR1g0uzjF2y0QuE49JUVJKapn5myNlkUzcOhI39EVxbYy+YuzLaTI/2dpsbERi5xfLVoQBPR80OoGwE3WeiRfO5FpzjoGnA/Wq+Lc82CBgvXkPcrmRgCzQ4AtofcNZ04U6eTmmPuVPlmi99e2xu4F1AfnSYfUPr4Hzz1M6aMX9hWEfNax/ffKRvjayVuRAm7fYW7HGW9qT9aIf8hAfrMK/FPFD+Xdmvve7VJ/OOoh8bmhcEbO9pssBZ5K18xk/W3q7l2MPYuqxvgLyNtA3jcByyQca9Cl0n8uuUkkdf82oQezD1o12jcx4R0w6iU4+q3PgbDx68/Muj/ha+TeCeXw59qAECPsjdtsQZjEJNLDAL3AyIWVkYIyy0dUTsOAwd2Mnq9YfFQJ8O2CzGM7A9EXQaXvj8uJQBqxAddfZydy13rYj7z4ThHX5vAKrTmsjS64lse1Wmwd1JYhuM0mtUXPy2Q+iVxTamDq418iwzcrvoLj0KXVe4WpfRGWxa7UaoOnohwmEDVS87eeeiJWSzsW1jkmUPRs9uu7VYrrTKxp6gym3DsWAMH+UxPkHDlT/Q9Ja5sfnvgpasUJFi6tH8UrwLUl7ewmnDiZY97eT+PctdNvUfmpZbTVHQ8exj+rt5HgfGY1xM+dcDoyJ6udCRTe3D2k96552hORfu/nTBtlWYWhx5U5fmJZKA8GAxbC1C6bhACAowIr+yLURn7AJHyhWX6Xwou6qz6uzQiD7VnXGceTSbp+bRurtNvBsqawrtZ93i1zzWxHVo58yok4U3febLJuZ9kTTWY4fbW9i6iFxcOpi3ySfLzitjY5yvOE7KM5IX527pmDzTSl/ig5ITeZJhfVJ12kI82QJisQFi24BM8ZOGtutU2wgOHIQ6bHGGdCFveqql2lkfGBVTS3/IytiMLcSRj5ODo4aTFmeNdS/odXCctNqT1056wZs1s3YCdiZxvITcLbVu6xOvULVxXh7j7xsPdYBTRxEUEKF0s2o3e1yAfkfJWdZ1lHaj5pcQeVvH2R7Z74TUSev8kiPUyWh6aN0Wu32grZPeO4rqlx/+0pdu/+T92w3u/8E/9k98yCLHN2CYKHQ6o5Rb37yfwE958LdQHggeGBk/hND2fQPe14qDtQcbixSLCs/U/fMgmkwM5N7a9sAUHtMkMIPTihxkYIMMUpcJ/D4aV3zIVR4DlQUA2Tg3TA6/c6AJiSxPDAb46PWtazbB0TPXip6ksYk0ZVqClJHb6LOAmshTdhZbrn5zpeZcC/ApYggkp9g28oY8kw7bqB/OWxcy11dl1IX2Qz5iR6RtO+VeInQcCUM+i9gsDvSrHRXawRSXYDkcI/OE5p1lFzTELzBBQVxkKe9STmQchDdA6M7NIHm7LO1rx9U0l/JBnSYeHtNdYOkklL4eJO4uJu2ihCckL4eJkSNYut8JtWlw0jqtPOIeu8ThWKEDp7OJsrmEftkxmGoQD7wta4QVSurw2KzVTh27bWcXmsxKFNm2t43jMFVHNktwO2NR6HzNL9s6PNW5HBKFzpv503l+sQl6/ZrNzfrFK2mey8yrmde21wZMKGDdM44c7JcAFUuCwuiKzDo5nL1e2pbweg01DbpTd2//qJp6xp5xkJxPsWj1IcQk8qCrU7fayHSSP/WkXaDNI9SsXeaZ0Hm8V8fTB6Xh8UvuY7MtHEeGJy40P6/HpF60CXTSxd1Q90O6CDl5qpC7WtCkLD/34ScHOGlciLLeSZYv+P1qjjDulQAmRwyuJ7Zg+9TjvJtunLFCO6EXx48QQeTipALYQotmzU7bwJd6BOEh9MW17MNRhCfv8bGnvbI+r6FDD7gPhacsFxt2HnVfe67K3bc6aAMuNILZz9BNPnxAdMARHjOrzGP7/v0Xjx/f+8Ff+qVfvv2T928zuNdHjr6LxtNFh9xuze1q/4wHA1aD3pNr0rkTkoHoTdELBeEekB6EmgRMCq5mGGSkdbLy0m1ZCFM+aQ08pwVQm4MkdAxw02z0RGdhACkXlAc5XjCFnhyUyQZfnWILNEuW9DIxmISKZzJBUDvgC+adFRYPJrxQob+BSn0d16QSTeyI7CWLfGHaIguFF0PaWm0c3FdQbgtkDF7Y3DRhVCUkc2I+qwBZ6GAj890I+lgLQ8bBoY82VZh+VXrJuhlclyME4LjGSxjag+frgV3P1L1OWeoW+5M3bTO0pTGWzmN542rPAXqvfZX+Sh0vcGgL5HXRNg5d7S0Cpy5a6DItcPoyX6mJhT/IGClCcR4bZIYRuORNfAoS3ghHbRW9iZK84pI1itsWXgtoG+bNidz1MCbtOyZsssMfWUu6w9puR2jinRv0qcf79HPrmDtGG6ODAvGBPliOSEsL6rVBsrnHwYujYB7rjHwpddpgO8jX2uNNnbWHi7+j/jgYlhusE+Z80aXa5IfnE3/LNOWrLScMsVQ4rQAZpm375qLZtIBZfHKStZv547Vnwj7uy3tkwke6sGe9mLWibQtmb7hEeP3EAHwcJ2TvI1vPdq5pL9qTtkvYuXmBR76irkfacJxRt9UndqpevvzYf/D+/KPn/sP0jz9+6bZY7eCejozmtWitg7KTpz3YY12LIGh7MYTkxEHWl7SP+EHsXXZTR2TTdl2LhYq3XBZJotYO7Q2h2e1J27otueN2tKXSP/KlL/3or9uYW/i2gvvf9099z4fd3BjsXG35VrGQRYq/IeHvojwYtOj0CrLgyczdOQ0kD0o7OvlGJldAfDvqxXMmycdehOHlDhJXYDgJTFJptywtYV5gGKLQMen4xhVpTxoP4tyRy+IVW5ldXhx0NcVARj4AjRctxT0xzJtJvSYdk2omBxMD5JuipMgyKg7A58VxMjyZRVCZLkO2ykAzG0LjYxaV0McOU1tXbDEOr+voF33TJ/C5ROVd0JYaADkc5JNchUpDL/RC6cmuBXL6gEVDSiMLGeYfHjJHDHWYyIIucqnGHKJXq/rw4rpEQCuE1sqAhjdD6TZ94mD77sTrvJO+2AXf8YN+bfrmElC31k/Q+q92EEALD+BxNf1L3HjQvMs2KJp3QbPKN901NP8MfZB23Nk5kZ460kOL3kUTN2lpnSJDuOsMLHojMqE6eQ5IYcKC20rInRKN83VniTnL3KANHY9erE2/adyqjdxXPgQmGfuQC48+sUU0U57+mX5Bh3UnVIF5I2UuouBVWNRJc0K56BeyLjKfepcFElRjVDbrKW+bWzjjLLZ1nq+xYuaUWZj4oCe7tschkQMm++3IUQ+YwiqIHtqONRenxd9cnXVE2dRu09D2ksmFql+RqQOgNYJ1vU9R+HeAR3LY/Pt1rAvCOiNxwnDuHgz9szvPnj3zj6nz8xx++jKOSV4DgYc2G4vdFtkHbFdiqzx1Z83Pup9Q9Xabhb4IndfLcVT9rckX/Mn7x+5rhPrOleygGRgr0NEWpOlX18s2ytaukSpD7ouXL92mliXAdmzovAcByxGf7zIi52inyNUarLZ2X6PYZ37zlH/4qTMGf9tt2su60mdZW9VuZqct7r6+//DuD/7CL/y9f0zOLXx7gdY+Jl4e9/F48dVrOVafylnTQMjAymZunEmaAabBMYMzC2sGaQee1pCRqYkzC4KBhWsNTkJhkh6ITLicFHSSCuE2kifMgTjswsYgaaC8hKPFg9060aP8t8D5QwuawUzRl0woned5wiymHByaHU6+dgsfEt4rP75p+/oTHufu9jnbkjwvtHPrHWfNdRmb2g8Lj74xjW08QqJTlo2ExTkL7PnlDhZfFpqF9Ffl3ACrHY/mtKpBmic9fhwH7dcD133lOsi21vUmbPlN0PKb0PxDx2Bof2BD7aAvTyjPqa/05hm+lkd/MTo9t5Bz0ExkgoYODiCjfMgSkke6gU7pR8qYH9BW3+Q7Tv7bkDLHBpNHrYyuZ8Zv/s4p7dV6G0wjVFkcNNFyF431wReJ2VyJ558GJq689c3NkaFEZCsP9EZbueJ9Db6acORYtuU3f6N1zAZo+chV4Nrq5PYU5A4OdYBGc9E0bdu0H+2bdqStm7dDsdj0hUee1zWQtBAgTPVwKuSItB5jq2mtT+gE9tEW0Kl+Q+807YndOnB47UDIYWAMGqpfKIO9FnABzE9rfP4LX7jzhS9+8c7nP//5Ox988P5yxNZfPnUt8SNIwiB5fTdt3xXKnpI2i+oYP23NXCiaZuonPOfJmrfIog7Kow35Ri6v4OCkcWfto48+uvPVj75q/Oj5R77LxrpK39M2meNTb7SMbDvarInYqzSl2X9EryN2udl2uwmWbd4zCWddtdN1IHlDc+34Wqf2ZgZZ5AZx0Lx2i4a2THvG8fPP4dy/+zf/0l/6kX9gQ27h2w7u/+H/7u/6kKHAwO1VGN8CYgDfe6PBwe8VefEBNHg0uHuVwwLHIONqhTs1DEi/GC9qnDW+nbmf9UOrQcYV20xcBrJGqwakFhgWGSaCBmd0xeHLHTbuoGVgM4lTFh4WIQBZHezQUcZiZblCgImEfPR4knQyihet66ptJm8X0HxtX2VCbKV+mWSZiPZKBJ6unqzJB72Y6EDnWjhVL8epL1zMS/HZPuRID/X2laHQ/zihdAqH1kzo27xvow3ilJAPC4PqvB6BTnu5b3XQVqqukpycveDsmxPQ5bCoU6/8CNtnruuSp3wO8zYMoKewZB8h9hZJn7wnnPkn/3X+WVaoDYRHE7wF5p+wcPIClNXW2B2dG001eClrhDssPYmbeNdx0KKLjKQzf3xAdAVtdoKWXlAhb8m6lqN2EmPmcsaRx9KUwstRcLsKmQM4Wk2nzRA0wQqJBCqJLPOMPjsqws4v5vKygzh5OC2sKc0bR802DG3WIZscu4/+oj39PhvIPJo1B+fHjhuWDS99nacSM1aPsl5o+s6bDq8r1IUKuq5Wbnrq2HpQB7cZNkKLXdBdhYjwuuV2SFt4bdOavmyeuc/a4h9Jrw3Wr81B9eNu2fty0L7whc879I+rP36k+mb9c71pi+X4ZYz7X3G0zvtOkdaajBfaBB4cjqyPtEUqCWf0pq13GnPcz0bagfaYsWNbRSkG4vQ9vxOXf+nJ+83FrufITn9wx2yX0/q0iR1LO6LjEI393NGknboer3GrZosdsbOADuvxvBunmDzaTXq4w+c+YI/AKAHc8KRMbeR2ihzqaQL0aSycuojZljuf/NB/9p/9vf9vcm/h2w3u0cl5x4Gr2le566M0Q8De/6DHikZmHSUGaCZInAs7R8cAYkIxqEF0MEiZwCwAOAkMUIaXdQ+eA1AJPl6MsyCT3mgSTgx0oQe8bUx5B7TDQcepFwvoTJosWnkp1XWyrqEdvWeaySnBo1sfFnMm5UzEOmnF5bR544zNcPuwHI4jX3lt05ev5KzxN1wspsoD1iKAPAFn6u786m85bULXNcRW2mrKg7H9AqG5Qte1aet0VsoInZq8wdRqAzSXMkI5IpasazjzF//kvYvnGmjXz4JTjvtlsHAT/+K5sqH2ndj8wNvlFAUvZUGb8zX9Nd277Lvim+OEpkozW8sVlYdQyq+dEAHNk81049mGF7IoK52dpobT7p5nmnf8Nlrf2aJ8EKcrd9C0Vs0FZu/U+bUBh4mbzj/0qk12fuzV69LcgVtOnfSC1CF2J0+fNS9dF6ojbDtSL1rB7UGa9nEbTunQm5W4Aa5B0RZMCp3DrD29UMRGOx0OScue+FeC0QPAb15oWFNTHwDHoU5W300DcQqw23y07+hBOGsEPNCtO2WPH/rumu+wze+jdQ2tbtbzOsP0dfRzA4DxM+NGtOln0Wn/8b9L4DhRMV6QoQ+Qse7aRo5BcpAHEgdi/65DnFTC8COb/vc7bR89v/PVr35V4VfvvHj+3OssdID7UDZ6DZ/1cLUpbU+b0v7YP/neYxSvTbYLmP5wPR3mlRbLZx4R4tCV50DavvrREedy6/FaL96A6O/c/Tv/9r/97/3dybiFb0O4/71//Ds/7GD2QiDUyFLnZyBxq5X3M8jjr1k8+GfAdtD4KgDn51HfVchfW714kW+H8lwQx4i/v3r8lJ+oeCje/S5aJqVkzqrjfA3KOHyvnNFb9yAQm+GdAay8NRFklycIZZYf2SIzEU4JV03+BwTZxeTIwhHaLIZMMKkeOS4rko8o8cXBQawO0sLa2VvXtFHLw6nz3bRfrjjjOHoCik/N5faILbGdyWvn8lhEEBWdpJXvsm2HHTLXN/FusnkvYhw7EWBRFx7rc0PFTgMykHfUkZo0nbsutSWhmYSWciEKgtCY97DX5Ud4HT/zgDN+wkn3rrBwnT4h7RCArlh4Fy98Jy/tfI0FRGw5W0f7KumUJXJpw1LDoFFDb9JNYxk+BKK3fY5zjoDeCbWzMXqBM/SGP2PN6aPvzG8NQotMnP51nRfNBmtvW01F8sI/nKFMuaOaFElnnDJfZyNu2ht6+CJD9Mr3Zjp0pD2BB9CniiQ8oMlS1gbqnEd/RTk9zF3NY7eFaOjdtqM3VPL7HoAI3LfTHtIcOynjhCI+QtfJmPr5SLHbwcdBk7pCs7FOJ7b5USX/oVonTfYhiztGOCzQuy+Vv9Z0r//QvbHT++LFc//LAY+QsdtjQQcX7K+1XvvdLtnCWsYdot5JsxGW7+agBnLGw9Nv+rcOXfvqbBWzR4XHd0ppF8lk37Luj3HEcd7leKFLfeW1btbMokHl8PhfG8Zm6k6f2pHlzqDXyOwN6PVjVp54vMg7bLEpfQPAD5ztDwYUmu6N77r2Z0uI0yDU2TcuZDtU67Gn7KAv2sedA+5nOae+4ydbaH+N8X/t5//uf/6rVncL35Zw/w/80e/80ANAAy8DQaEmYP82hi8dsMB40DKYGIAzBsn3hBUdvybOlVbunt3zJPKXDTSYoGfw550HXY0xgaUDWb6zxuCDyLMZcg3OmYRMQE8k8cDHIlde0JPcNr3x4lenh7TlMtBxBqGR3C5cudWdx7Jmh442mCs0L5DMj5ERHf5YDrA2LIe0A+3BQkxVYgsT03fYqJiZglQDetori1ucMeQgvYuWNJueOpmmP5uCEouqDWwCyXdcYTcNl1vGLMa0Ebqm7I3KsrBPe9qC1NGArcggMkCMNMtf5EeHqYgUEDPJlq12O/CEm8quw8JJVyyc6euyd8FJkzGz8zyuruCzZFYnfCcqdyjK/7adZxtNAafBJMe8FYra4bWdS8bqU4X5GCiGxo7EVd8UMpaOugytzi4zrUOCjKvS+gsC5hm5I9OGY8QY0rJT7wJIob9w2jRWjcxxE1zIsI9kHtGwBojO6WUB9nR+MA8mXwFSoATQZzaB3/1iI533hliX7BQoHx7rPrDn6qXdfJeJ0OlNZRIhIei1RxGbPdbYFoWpCu0QhyVrVEOhwrYJ0qkn8z44814lOB28RI/TRgbroS9m52kI6yQXlch+JafO73/h3K11grU4L+MjC93I9p04O7as2bMeS0abuA6074zKEfKdNfJE56cuSnv973t4I993TbUPOW/JmLTC7lHoyXhN3zL+2s+uO3rEg8ODHtqRTnDfsjdMW7WNbAvOkdrqpZA7tOwT7F/UzY3nXiRJPKHbiBBEh0Jk28lHh+yCnHr4782kB/C4GluwHRu8Px2y4PHjX+4ev379i//WX/hL/2sz38K3Ldz/XjlsjJgMMgYUw24mN84ag3AGCOEa9JOvhAcUtPxBrnYa5zHwns+3QxmIyPeVCwNQNMioU6KoZOBERDaTB36uYpgoTINMojo1US2rLAPZ0DA57WSKJvMEipQVfEdrTRauipUpfV34WVTQ78VSaB4RecIL0VHAVi8Kqg8LXdpmCgXw+Y6j+GhVNmHiQenXYtYFP/ViEc1ELEbO9IfpY7sXQQB9o7ROW34eJDKtW8XuMdG5LuSjj7oMLzVNbdVeRJRv0XMYCEJkGrMKS2Gq0UGZ295x6j11H5tA8gH3Ex0qCO0u3zQWvfKu6U55J83C6SfHY+nSeep+V1j8WlBZADa5H47QNsgW28BnyU246kN+um6fTA9O5ICmtry0mc6OBxqf+jYcmUFnGSpn2USI7W7LhHb6qdeJjNUJe4clYxb5UylUW7zy0OGykcsxIXSxoqAMVYx5yrxljnjuurLiH97ICblPnkrwJms5atQFW9svhHCqDEpoLRudOuDpHKRu3djdNlAPraMX9qWmDyQ/F8LYiF7sMvmcGqeODhKfgiQpw1nggpcwa0XWr2LoolXH1K1Oaf5f8xM7LPkWfy6MWWd5EvLe++/5ywXvv/+BHTfqB/3HL1/4keIrvin58ThRrh/vBfPO2yN/o5Qf/cbpo22AOmG2c3QTrwPmi2TZazrnCbX+c1drOWkK7ZyRhv+1eAglD6RxOm4IqT7y0g4pox7uO/pcCA96eRUImS1nD6GPsNH7kPeiOEe0VR3I7j9n3xTQB3gcmC538ez0dy+TDvKpU/a79EOcXY0ztSkycxMh+wHycBTNMw7nm9ef/hs//5//wi+a4Ba+beH+P/kD3+E7bAaPuExsf9lgBrQXO4Wks8iwOAW8RPInyh58XRBw2HTl5t+8YUDl3YBHD/JDsL4ancnAQLbcQQYr9P2yAhODfCY/vKXptGAxxDgmKWUPmWwa5C7zRMoCVsgVZH6CZE0o0zTM5NibwJtlmyfY8IHLCRHuq1YERRb5y2ZJCg8LgdLDuxZ7tSntZv2jm2PxUK+i6keehQpspoCknVbReKMUHfwA8iwL9GKEDbVZMHRLqICYF78jz7qqUJCSg0dyqpPspVO6Uo+0I2OokHYOmH7sWnIEkKQs+ZVXLH15zjToMdu0DreuhFb3Sfsu/M1AeS7srA1umNAUSl/UaUp22zhvMDT+pAgcnoblXcmVHpnKb1n0JjyhbeuwCO3qh4abDvS4pp8nXYdMH0F0cE6e+E4cmUYTDn2bgj470Nk6LR7z9Rh6h0QTj45tX+sD6hQ+wx4jhKlb76zNvBQvdptOWMfJzoSQNPlqkTh4yPAcPvUIogbSoH2Q1C+yE3L4zprWCb/GwnohjJrRTej9fdcLOWSx5uJs+HGa1tnnPOLDUZBdvCby9NlTfzP02bP37HzxCBj1vOfM3bU4L9yVsgK3CescP/nxTLxg785lXYtNOCYn1M6ud24MhXZAZZ/vmBGe2DyFdWJcV/gFFuH2SR37uNXlQsqxCJuBOD/5ghd1op16wcFTJuSQz00H9iL2JO9LkumLesyO6hsBebR367jkCz3uKJfzhWOKHupFvr/YoTalnE5bbSQgTN3iyMp5+4ff9bt/77/85S9/+bKBb+HbDu7//j/yxQ+ZyQwCDwi6nHEx2EmfRSoefxw2FgCdGXRaeKDp5CPkDhm32hlUyGUQ+h8OGISKQ2+ditmBmMUdYBC++vjlmkRMnidPtHDwPF90HsTiZAFgMijiPL8bwJ046SCPCe3JymAXQtPHoUwaIDbEDhHAlkUBtOPmEvN2onHXzHq0kPldD+XFJtor9AD1wRbsB9byPAHgRVvl2TBcq9g0qwAyuoA4LvTVGTxiQJQnsxAB5Pt2u+2CZhamaaO0tfpQ5b6rab1t04A1Q68I2RclXqTA5K86LUjufFSv1NGb2vSxx4s+kZN6JkgbuF4XKD6FyGkbdME78azD1wtv67rEC/mit5nYTTgAXeGmuMMyTHjJP5GpP5B2STs7TcGUIa8siaeMPOtKxLKIVtuF1ZQZoQvVTbDLIR6exkOyaIqsD8YZW7ScaTnVBPhNO6j2jSMzvEIRRGbIF5Bnfg6XT9g4RGq4/pWUlXpepgWgQ5+/wekxVf5t3ptRSD4FDnRgF/Nq25o85grrkdck6WJOZlPf6xP0uSNH26RdCu1ntHRegHZeLHfyRAFyh6x6PP+tPzRx1lJGGjUs43Hy4vBwNwnHg1dWXmqt5Ye+WYfyMxzz6oraB/bImSchsp31xY9NtQbymgtO3XvvfXDn/fffdzy/1ZY1yuul15xZC5VOqDzWoDTsovWTByFrhOuqkx1T6jkOWp3U3mG0fQ7jIFMv6pSLfn7/M3fD8sU6OTkq9927uSmAsxQnLE9zMo6IoH/aHl3aE9iPkOu9QfmmZ/zgBkIPH0YLqJPHj4G+SSxtkvULzux30Y9M2oc7lITWLaSOCEce6TpscwfxT/0f/sz/+T+O9Fv4dob7v/f7vvAhg5FBcOd4HK9x6jy/BKwFiXc2Hj54lMnkkemhGtQgYpHwL/tLFnl8pZwBZRkqZ4DyF1c4Hx3E8AAM+CyaVu3J8zFfWODunCYTDgq36XGSRGiVyM3imIHshVS2PdIgZ1H0BPMkzSQGoLGjpcWIxckylO+zqxEDfNVinMVAB2V2nCQfGZajuBdebEKObQq2zixuLV8wegMonkA8blbrI4t2YdJn8wKsT4td2wzwVbx1Ui7HFUdSuq/tch3Mn0W0d0XJB9EYu3R2k4TH/a14x4RlmTAlJ79znSZM3H1re6sLOaDaFzkkzOfAUJkLkeE4MmjzyKOepbmEyCxg8zWUr3Zt+97OB2Nq6l95pb0JVtmoLs9pS1mvZZw6gNG2ZZJqnM8Km9+4SV12AjRnfZO3bWt+y1y4g2txB/20WdMuRaaw9ReetHZ+COlXYUJxDkZOZFle84TuG+RQlx7o0YcxqmESHsOUK4NxU+cQOYBa/CIke+mBb+xEp+2Ff9yu9hfrRRwIxb2p4yphR9aD3PlO/TafI6arnDpcOFKVBwnSjMqL4wKdyubIRXN4u65rtprXP7Irnm72ddg+VhzHh3qxpsWhyhfH4siwfubHyZ88fuQfSn+iNfSpLqLzA7nv3fnc5+KwnXeG2j++2B+5WTt7QRnHzHTLoQsdaxQNlDaNo+m69VvDU8fUM6HrRX3krPF0h3fNbP/UwQ6X4sthA30HLnfQfFGvmtI3RtYYxqLqYDvUdm43O0rQxvaO4zXSaGxB2+CSZjts3Ustd5w1aGgjO2xqi9Qv/agucDnxOo9vPvn0N/7rr7z8wV/6pV/Ky2+38G0N93/3H3j/Qyb+61eaEHJQGBQMvAyQDDYGll+yvffQA4xd1gOYwSQyTySH4tRAfPjwsSceV0uZpPndNX6xuQPOE24cLsWUxxVTJh2OGpMOZ400E4bf9WFym1foY+RgBHax0PvqTzZYvng74L0RaJFgscAWFt/ISX1BTyjR9u5a6hcKwAu2F6AsLnEaUrbsEg/gdqMtTMeEN5XL6mj6ynnyoAHhK8auyO6iRNzOzywk2GBQAE8Wmllk4AXLB43ol3xYhy9IMnFvKIdNrsAgQWmsC9orBBy3r3mZHzHpu7WpkAnYnkSG3HkGk2y6YukLlQeeRc4jTDLtiP3qT0LLGmJktv6MYzLKZ1D6rBNwmmewkJSj2ccQXZJB5w+pC/uH4YIeiG5C8HLcnGi5hIsndW549l0haVjNbLuc59JrSwIp1xEWmC/oy+VynJwZw3bOHIe39kBD6PPEZxwKGPLY7rlIHTTP0k9CaN2vCdfPSIAj23qdhzyQucs6MfNdCK1t0eG5NnZGZ2QS2iazqL88p8NvOVPrbavWQyGyYAO6ZsSRapgLTZBNmc18zRV4hOcdp64LLnd65pbXF9VQuqlnTMP5wUH4xI5anJa8QO86u02kQzR8c/TFyxe2AcDZxJHgHw+e8J7be+/5t9k+kKPGO29P/K5bL6Ck0fJUb80v1kL+RaHrL23hppeFBLQPayoXm3Hc8gSEcmzpnbRd5+QbWU+Vb2dK9cFR46c6eM+OPNrRfSseGoEw7YzzFecNPe5f7GSf8Jcm2LO6fh/6hABjwxVNN+80cYXpc+HUJ20xeyJ1xWkVku8xqTKQu5u0M/FTr+0XEC7H8/Unf/rf+Uv/7s+54Ba+7eH+d//eZx/65zrkpHD1wnBjcWT4gff8LhsLjQad4qwWHkCeOAwmIZMgK4MGIH9lwt0wrrS4msrv9DAwAd+2Fo8nIAsKk03oKyjLm5c8PdGyUHWgoyJ80kdqBnMGchZW/qyeScJXxjNRocuimQVBkxCHTRMK2ZZjblCLmvL4pWw7e7M4LBoWICYiE8sTDa6UcfbkckPMIi06Fidv+IIURSa2WbYyu7BBl42h7Z+29uJtJ7J30mSpdHth6wI59ADp2rOQHOhKNqEDnSxjQmc5HQTqZE51nW+bx147N+SZh3Kh22fLII4tMU6faX/nLcFgZAQghCb9EPbNYzphbCVraFuuswscASKDvLT52G/mDat+R5nbEWalF71CxAHRGWj5lruofBgoGoSulMDSNbBjgoOHiHlvQJMeIdj6rLpN+hrt8BA2DxkIWoY0QtnQXCBlRz0NRNqm0/YirOPjI4yTnlC0Ox+Ha9vfDXUhckc2/4/M/CBe5xuprhNx0QFua41F1gNstl4hcpadQhyPxrEnoSX44/VkZAQjwzwKWZfKA1vnP2uN57fn+Dy2W6i1cNaKrJeSDM+sC43HfubopKkTxK4rCtEYp401qo9EcdZ4ogBP6sTTkjg/OD58wYDfQcN2HAkeeT4T8k8HOGwgefwYOu1Dva1XoespjCO07975gpmCoQNcrnz/ar9osnaoVPWJs5b1OHVu/Sak3RWn/XBiPubumt+f5nFo/kIKOiS270gjk/al/bue1qF8LIcJtHOpddy2WCdyGJNIi41UwbKnrwHK29+tt/cNodMTMn6vy9HJt2zhtc51VzF39ajvPMZ98ebF6x/6+V/6pds/ef8dAnLY3vtQY8KPPrN4doFhAAWJqxRfI07MTJztPGnMsrgx4Bh4DHKuHpT2I1AGmejqhBGHCU7i/RP1OH4zOKWDaZBFBKdE9Gvy5gqHxYk7gzy6FKOvrq1TxLn9P894lfaE8K141Uc02IwcisU2p3m0i53jIKHP9go82dQemVxqj85XFcPXhcUivUjFsfOjx9LO3cToZlHLImlnTe3eTQRwO3hR6VVi7EC2FwLaRWEh9AdaD20anWiPhJwBdbtT7gvazPSJJ4ws9K87ljq8mWFHNyLXA/snVBlxUCdpmAa4gtrjcEhNbXLyqQe2pC6KDHXGADQRD2PLisrCjmULZJySL6NXWczzyWB62pYyAW2RsZD6W7qKrsPgyLyQHXC28k8MyUEk6JhbcBZPnMC8Or2NpdjlntfTN2f/rXDRKSTP4fSty6iSwhtkMga4W+a8oVl2Dm3oL0MQwiGle4+Q/JT7Y3rCsXnmjFF5xtoCer5mHdrr2tineOVtSBm2WRbaoZn83lk7MVzZRD1GGZ8zRlo/63Nocg8WjyHm1cytvByfdYf5XuQumF/RGKfD8qWrfFlzopdG82EbhpZ2lO5AQvI7py1bcehSJzknoiftfCF3gnDInuhC/AnvqPkLBfMlsJHd9SGyMjeps1tHQfunTq8E2wZaAjr31bwyg5m2f2S6fuw5n+ZO4OmUWg89NY2LvTyh8R02OW+0J3mUot9fSsPuRS8ZWjfY5+Io5e7W+zijfsTL06JZZ6UvfZq6IIG+d9+qPGMqZb1rb4THtEKlL8blILpp5/MCQU2TdnB9cVTFr3LA+9PrT3/43/q//bs/6oxb+B0B97/n93/uQ08kTVQ7aDPg7HgpzW+saah7YPtr1FpAMnkyETJlxAOvb2fnisS/zQa/ZHVx4eqH0FOFWSxggamzZnC2JoaSDFrLkowsQJmkzDGASeuXNedRLtMCHug9saULYDJ7YnBXTCG6MxHgkwWiD/A+gRZD1dELJwsoCyUl4qmz1qsh8rz4zeLTxZM6eaNDp9rE75zNjBV16gGdeLNBMEHrsGHSyBR2AafdsLWLQ/pLPLKdesMDjVF9Q1jbvIAqDk7TuQ1A8+LooG/abC2SIH2ttB/LUG5Z0zdjs+1wHbC/ixehpM/CyBkbV2JC6BMmHkxx24HwkrdpcHjQk0+AuG2IXd6Ex77oPHEYHEwogM5asIO2oI1OW4hPecGyp961C4nJTpuAdSAWHQdE10DemU8ywZwnhozBQDbdwlluRG91H3i2FXg6Oi4fGuLLMTKNxuNBh1mKLbnmHX0JbZTp3J/rPO2pj6ic9nlomduWZ52JO5z0iZ3za3yWtvyEx9Hy0LYcnbvMY342Y9pPhViH0VkDNFewn/lEudcJaEeWK+b6ZRwx1zy/uJPmeS4H7Ui/0gXpK6W9aZdn9HRdJe38KddnpzneSLPysBUbWjabfviVT71sr9ZzgNFPX3G3ByeGO058oSAXvVqTdfgR5Mf8fR6/5fbS64RtMH+AkPozPtoOnteyHbBe9VMcwLyq4nVn1r3Uj7VI9hI6nWZEEWPPj5qxWGV80YD/EMW2tQegX3XzX2bN+p11OWswDpTvrMlB4w7iBx984Me9PC3q+PE4UFikZq7PYMfMmt9Dnz7BWG24SiOvNw7go97oJk6FUrf08+pbhUD1ytF+/fru6x/6+Z//hds/ef8dBPf/4B/5XR+uX13WAGLg+/fXFNrx0eCxE+M7WTyi1ABSZgYhA5XBKz6uTrjy8kun+f0dFiovDEw0LQ4ddNxx8mRh4WYAaqB2A/Fi7iNyfYePyUi+dGkWmJ5BnbtPkdvJAR2DPk5X7GVx8IQaXQz4dZVGqrKVz8LADzl6McNZkyI4mFyZWOOw+WpoTyxos4hqgVC+J614vDhYr4RgF06PaFiQ4MUmT2AvHtiwr4ChYQFk4faVoMBt4sUtfcYikb6YdsaRnnR0+uQgEhSlvm6r6Qcdbg/XIYtkUGlstS1dOCORR+XUy1eK7p/Ia1vSH25zqGFwuweyMCUs2vGcfNvJwjz1cLlkp53Q1fEwuqYeyLC6kVM+22Va8iFwKacVtm1ugrZn7SkQO9NA9az2Hdv8kjqh26s2bbuWbQAbbM1TJNHJKO3Bd1m/QOwapIxjaEznzw59EF/tilxC2eo0NtNPLYvOVUdoW05cmq2HGJ9kGF3qjEBaMPMsYOJEASfFVUTP0jt2HOURn3jtKnpTLd/wms606h/mF+Nr+marLy9y3uanEr24IAFdN+LMkehYILrMJ+Zd5prn2IRrPXEe4660mZO8toFjl4tEZGVs+sKaPGhJp3FdCc8PRVhK4MMZZG2xHbaZemVdM4tC6ta7ToSMX1dX9nAB/vLlC/+OG/+AwGNI3nl78YL3j/NXT9B6vRIfP4OSNsVO1UsySLPGc3fJd5hoU1HYftpi2oiKuCqJJn/qrB5w23rtVn34wgF/+O4f+FU5Zd7fQG4suO/gikD3vexjrcYhpa7vPcvPmlDnvG82Tp7bCM5g+x/ELsAlois9ZR5bboOxQ9j1ihN1YS/zF+28d6Vv9jdYx7m1fm6gfPLjf+7f/At/wZm38DsG7v+xf/r3f+iXKzWY7P2vxUrOVgeRBo3vjinuyTODFeA32JhwOGt+7v+IryPn1jbuGQsDvCxCnljetJgwGnidAErnx14Th45HtLaHAY5tmsx2klQOMKG7yPGtMG/ilMmsOF0Z+B78WhyY6EwcgBqwWPANrPxFFHzUWWXUmb84UV1ZFJiFnXAsvl6AebQqmwBoXEccHYWk0eJFQjQgvOTRdnXWmIDY4Q3CNCyEs5iqLFjHEdqxQ23gPyZmAaE9lMdVZXmQ7aVNCmN36qxoQg61k/t7ELBtp97KY1GkXmovkRiQgd3ul8EuJF4Ipcy6JyzPNaxNFF63P4ve6EMvCpGjcha4tD+LXfSdej1uDzlG5x9pYapQWwiVQ+ZUDpoF2DL5IUn8swAbkBG7sgmljWKjxzg0xtR/23elv63GyRgaMYVeR/WdfNvObW/4EgfCrQyRrGxFKmvVY3R5U2t8bI7z0rR4z3yFzkN4FTTjItMt65hzWqbQuY6OvEM+ttimsdPMQo/9Af/enJEPvKKFd9qfEBn9xqf7Z/ItExmWA2/D0T9yQBOhWXNEg9e05DNeWVs7BjwfIAXUR3E6xvFo6PyU5RuRyUt+1hfmpe/CMdfhc/mUsb4MneVJleuggzYj5nVdvLmLp3nOOigZbZPUFcyazJfI/GhQc5A2hR7HAmftuRyj588/stP2XE4b/8+Js8SXxlhHqHd/k405jDGsgbUTfXbW7EhlDgPYk4vb1i81wT0j7jp6jcoaTfvTLnyJwE7j8+d23qgDsvl9OT/9mTHc+vmQzszR/cL/s2fP/OWK/sRJ1x7m9B5itKzOGgvkeW3HXvLcdpGZix0ubsdZU4hO+OkL7Ob3Sl/K0e03W7vvJs1dy9zssKMnXrH8z//j//Q//XVn3sLvGLj/J/7p7/3Q70LN4NXQ8oB7/ZpvCcm7l/PCgMERwAMzDaMdkFOVRVBcMxhxwpS5nDWQCWXpGtjoMasnWQY2jtZe1DSQGfxarAi9MLLJCZXIZBWuSQxKpBda1yGyfXUm9JIFCXr1cZlsYsGjfsQBxOAt+cpG+YQtgzULS+poR0lpIPZkYSEEXCeVUx8mOnEss81egKFFIXJVZ9UNu1Wkdk9722EaZw10HdQWOEld/LwY6HBdpR+6OFaVzUKBLfQZ/ZT2d1upDm7XqQf8bSsb47YkIiAb45wzG5x0XztsGjrhbTDxQGw6we00i5n7XfTupzEDG8invVvnOKpZtNLO4MiYvGI3dOeLDkBu2of0hYEGt8EBTtFviQiRTRDenmNLbYpOtw1x2kdtbadg2nxh63+g55PkIKsmaqolTQY6XA59QhcVJm520yVDMWcuOQMzXFxenaadM5CUcPhXnEOJyNQQcDlpUkSmDac8hRko0bVlkE98EsQc7xrgdqF9Wl+fCBOcQNFZ3DjGZJwHPRb0iRWCIUy+cKAyjDOP0leJu8D0c2GlPo8jkrlh2srBAovXnPN6QIL06Js4qclJXHnMU99ZY6573offoeM7b8mzebGXBGsPMnwhrvWm9F3LTc9hnpnrqgtG2FmTQ8HjT+6kPeeumpw1nDc7cPyROt/wl1xkMm97l8r6kWHbVYeur+w60o3DBuCE1Vnxb6lx0Q3P2EkcRIf1eO1N2/hCfPIZi6wZ/bP6vsjvMep+o13AtA20OJf+FqydtUfmwfasP9knsUOG2BZauGtvL/Kn1dccdbqZyhOb+8r1wDGTk8lvwvnRMuibI7lpkDbK3c+uJ+qpn/sz/5c/+2ci8BZ+J4Ectn/yQyanN2QGlfCT1288WV6+mL/heBWHgQGYAZ+Jf2IW0QxORPUOGKNTHOJDi2iV/lRXXlyN+KpBMrmLxoRgQELDQtQJTzl6KSPuiat8Jo5R+rZdSWOEeS0NttDy46NrsdIk8cSQLigx2pNIk4Q7bCwokRHwhK5Tqjh1BaCxw8bi65zo6wRb9BSYYCb6yKZdtHrYrjqLucKKM4kdhPC5HVg85h8jfLUnOOlix7SPZNcpW3egSOM8yLbUw5bZNNtNmWhxLOqUUoi5UGIDjzaWs7b+2zTlgdTNop2561uoXspPp8X5Lao9045ZNLl7C131iqZx0Rs5HI8jvzZV5XdjGxMNLqqNzU/mgpVUpLI4ZL3TIDb4TtrYbOeMcPLd9rLV34pUHv1XGtM5VB+PzRZ/gPWiB33U2/Wq/hKZ5P/H3r/G7LZl+V3Yu897ztmXc6qqq6q7qq/ptrsNMRLECEykSCQBAxEBJVEM+NI0F4ODEEKRP6Ao4kM2giRCiRVQrCQSkYLAUZQoUmxACgQE3TiYNm5CAwYauR0o7O6q7qo61309Z5+z8//9/mOs9by7qo0vfYnU73ze8a615hxzjDHHHGPMseaznuexa+vTnnP+b11bO1RshdcO3D68DoJTRi/fUp/L1tAn/5Wp9dOQrnMiQmkrF+O0H/+57jnol8fqpjco6mbaMMr6EqczhtSrnwWrRTjx4yfC+pZ1pcO/eFGO9SWu/S5KxcevcsJ5QJtNRWNbC2edl/Mo0LZIBz/8NjyQIaVYnJDSBa0XJuvosDF1krXdzRm5e/w2UBKVIfJCm37ssPUTopFBHYB3ynvqsH2hxY6ZyVqSCr4UnYQN6JfU9hm25x/xW6P8mDpvh/ITS0l4kvRs4oqcxNwmncTZjGGEpD3N9oc+u3ckg8fbhJGzsjc54p0bP6wx9YwWuaUW3fOYDt8LR/JFEoYc+J/j27nJ0XkMsIPGF7T3y3/54Bwxh5h/yo+w3R1sMrU7YSZdnzDuymHJAb1R54fgAMaesaB7xukx4+MrVNDr7rCxFtAXeUkU94aVCXn58pN/4I/+5L/z/y2T2/LrqVz/yF/yPQ9NEnCKHHkI1d21XNdw6swx7b4w8gRXagSNfgKqW8bz3FuCEYGFwEj4uaPBTrChnmCYguPsHQzPRcEMHGTBOepcXQApTbBeGripRxrkMHAOVMY6rjhA+nMk+PV39Bo42reJCR+f7p3N6TB1vZFjFl3ODaIE3LQtUM4FtPK5CHOOOOqF+By6OHbODSB5UddxTyADEbrIkHNwoMfzhj44G31vcPJuFb1Gv8isvPmPbpVh5DgSiAQAzxVqSk6RWdzAtsH7XLhKU5zZPVhcRKHHUhzRpiDTzcJ4+sp5aKAzLi6PG0yVV5l73KBb1M4N53bk//afOdjEQM1E730mqDLRQ56WU04Xek+Gz6B43Os5nnNNIou8vO0x8qaeNu2S13T0mvEFx3Zh2v2LAKBW6qnbOa3dNPEbWlAFRyidtOipZ/vgenETPNjAefu37HEK/eeUcgPLNvoeUgdu9rc3eCB5bB3HItCLo82O90zWm7RlEM7fARdcmOnVbetOSZjyG/20a1tu4MWjxj+/zTFQ31TEyp9/h45tSZEUMa/JRP078XVuyIyvE2N3ZwY/q7/PMTSUM2LS3/a0maBse7nJiyhkGSFGzAtBE/+CZ6KR2NeYwZiCaDN6qx2iR8swgR+4TVBW9u4GEatNqCYOgY9d+1zzG/zqQR+oZxzEXBOc9HdHyb4kPx0P5yaCSdSeuHPHz2adOJW7ciw4Lw4R2eNP+GF4sltGsgbw4QF8Ei0xU8Yv5HuTLwLuByr4BOy+FdobQ3yzu2oIh96YN7+U192wzmN3xbpu+JgNc+V4RtfIObrhJxs3wSPhdGwkwtaTuHUTgYKtK1/G0bd0eczo5U///n/qD/xPRLgtv+7K9fd83+ce9k6pRnjpCLE1jZuwTxzFALnbrMnnFQe5Q+LAzhPbxzEsjNygQn/voJJ4ERhyfBH6fhAgBqnjxBFY0PwVBRO2PjdHUMOYcZImOzgiS08dAN4bvJUGb03Br3TY4EJbIACRTIIfAMngE0hX232mgHrlruPhXMgokohdPCLM1ac5SCP1jgR/HgF0bqTKwfFFRp6bsC5ILzN2xu9bvhkr2iWQyjv1AOfg80cn9T60SG75iD3BBz3Qhm7ZLeiiAk2lUQ9AE6zeqfHllRyPxHNwKeKGrrpmHKHl3STzlaDIDgO04N3fUYR+F6smAkjUrpYj60H+OVXqOR54PVd3suYif9AemUzU4BddLZ+W6id/lqVj8AY3/TlaGM/oGF1xDR3moMf8hw7EaBs+0GTqOeefPKaeI3I1WWP3kzty5mkTtupmC7JKY8ambV+HzzBgPo45EVWBRgb6dNeQ7xirPlbG0ji+iDbQV2UHr19LkTr0AkH+Mkee7nX/eaweCy17zFmH0fP5176t7Q1Nx+NJiu0cFcguoreW0rFSbMuLMfp8bMCfpsOHU7BL5306l1bwc1RP6MG2znFluICRqTa6Oigu503MsP2JY5y/DLggYzt9VlWeC+g2L+VKPz8wxAJsTOEnjXjui2SE3aOnV89zZLHvTVr9/owBoaEMUz9w2rrc/d+CpjsmZGIkTepax4Fz6Jo8QDf0O5GhM3a4/pw/OzVRHFhZGJtrBOOq7CZNmQzo+Ezzm/M885t3rYOOj9ekj78z/ZxPcpKQsau0dHhnpz9Gr458hydtyBsefe7u1I/P+DkuRojs5c1XjpCgsVPG76L6fWqJmdiEN78ZnDipf/BWf+CeX2l4K+f8cgPJkevY6A1dkUyx6/f4yZOrR08eJ5l86hh8J8p1k+QLObGTrlMAslPv40WZZ5I1f10iwKd/3S3MeMQN3sfE8vDEx0nWkJ9EEvsnnsQEf9+/9ZM/+ScY8W359Veuv/Tdbz9sICFwsKvVQACQnB3ZSAy9zt9FMN4RFJycBCB3KtwFxAEwKh0bww3waSD7Tp3BDuo4Vxyni093ImjzbcE4NR8awLkaoAak021vkgaCi4Et/YpDsGbB6gJM1GkgTR0LaII9OA0wORn+TRYJtBOMDNB9eBjnZoFxgc3iwTG9A7zC05fMBIITCqP/8gcBfoy/d6PdwUN2F8/o9BhfiVXmoy+yjKzomu9AyvjhWJ3xdsHqdqSBd/BXvyQR6lm9MX/0XuzBRxbGmvPVqckadHOOpCz6fTi7+MiojgJLp8eAJwGY7MByUYzLkjYqp+HQKDxG/tf2rdeDVwk7j5wN+W3flzpMcSwZR5NlxpQOsE27Y+A1/CkHjdRZfyQ2qG77zHnkarKGnmd3LfKqe/XZMe24KE2costNukCyINeA+O1DM3jgmxy6k9C5dAzDqwsuM0VXdF19X/ra/iTZyoCeZZDS/3tMm4fB4+XxaJlzUPK/JxMyom/F71i2L+24iHS4pkzXLUXLOBhn9MnzRyxYnNfn66fM6YF7Ab2GEH8d//I78Bj/JijKM7DnCHLMwbZt/85tb1yAmXP1G9AvZg5SpBJlIDPvWCj7+D4Jxu7iMJ4mI42dnHd3aROaJgNLUyn5G4E5ULS04BkbcwSoxY1NJKCdY5OsNE3fU3c90gYNmC0dfUgagTkvffrUR6+v2bkiwc6czfjwOWJe4zsP2ZPssEvXcYaMNGh314oEB/xjDMjQG2UMrNfwbT8GAB9shHjenbN+EK4fHJjHKSIfyZtvkz54kITtLb/GY7/snfnISORT/XWMPlMXmf0EKgll1svuMvKu1CaVOxZiO0d8YD7gkevd1WQXDrzqv3yO3dPYR4biOO5G5k3W2A2Mz/7smw8e/EO3P/L+67dcf/G73npIQOAOAsNxN2qcLO5nsnUucDgFga5GzfeXkQTttjJOgIMeBmu/GGCMsk7X4FmnDnBMEKQOvAam863ZBq1A6g1W0Io108/kKf12AaZNGQk2abfoxxNIXNz6Ux84l7KkDcdAfhayVPV7fuCVo4ELPbD4pl26qcMJ4eUxbAwbCJM2TnTS0QFEdcTIuHdpu83f8US26cfBBM7A18WY/uowbejKhC3y8ssTOnvo8m3eBgDGP2JcJjubrKmDNGYaR+7iBzl9mAfkSH34rV6PZC2oaNX5H5k3sG/P6rpj6JhShoWFsXidfzbnenY4jlcu0f3OD3I7Bm2SRAMGQ2MO4AKcl//IM+0QZRwGU+xpxgQGuMc4XJBrV62DlgQCpbuLtbJwzTkyslggJ0nbYduVFzoUxodtwNd+APxqViMrsOMp0KRM0FQX1ck+a2g9tOZ8CTFm6DAW5WMxCyDvnRz9xDWQdscJX3STvv4eZwpjhHntsnrKv0Mmz7hmnAFsK1zl2wUPupK6wLtJS0qeto4axoEuz+8AY4ehY+PmBB/m3PkIqIPtL7nqYGlVB8UzEZydZvTSJHf6eV58aDUJ4Bmi3T2dhCDXd7PA+4wWdc5Lcbihwkf7Ni7JWGPLiCRPvz4ii/F+OSvMsY0+J9YkjS/N3d0Y33IzBh7KrNwZj2P2CPnqZ5OFxu0mOo1DTZiMpwo1umLsgWPc0QGt0LOxWNYctI/+laMQnaKPY/xNkugDX5MXZSDGIycUkB2dzzssyEbskbyTUoDTyEe1RdGG//pF5uFYl6Jn9CtoR2eixpFn1pgv+lIYV5Mv1pQm1uiNeM08dEdwfud69LhJHX247tqFF7RwZCydA2AqKrx6lA990shYjqTzLnrkhiB+e3XnH//H/ol/4vZH3n8dl+svffkzDzEaHN6dMu6MYiw4IYb0ycdd5Lh2sYhx89ZEv1B3H+ysQ9AXX6ozFjDkXfRrpASFLjwNoA08tMDHZA0nOJK+OoVOnGv9FKfNQfngYTsOngAuTRzcv8PBu3D2QwtNTpGpwZwkiPbjLic46zg4ss5C4M11g0WJe72QMdGmTC9xWuQdR2QcLDKpw+nRzwZS+OYfoxEgvWOgDTlw5FS7UG+CSfuhn9Gz9IIHEQLv0kHXm+DKBdb8C86OKdj0nLbqAd7Iac6SAp6L2dC137eF4m5ZfvKkTBOLe2u6LCyOC0lgZVf+4fktZfsgK/2G+OQf/qv+O68NijRQKu8xlrlWdsisnHlxejl2+0y/2vNA6jguHWlBAzlnnOfcMLYcnX+KAp8H+nCei+VDv/LpnLYubZxHTwdfeqUzR/2WZIIFlOdMY0N3chOy8kNf3U2iDG+qbcsfPMBV5qGfmuGDXJyHTOCc0xbmgbbehCzM+KFr39LoDiHjw85r60Lkpk7aa5s50meTY3zjkM1j/cikVp4naFPQdyG8aV+Ly3g7l8jRRzbwuyZjs5hyTVtkNEmYvvZXZyiA2JYXNpdzZQ0tfneThA1gjBR0f9oxesQXWOjbBqweGSelSUB1Qow5YqUx7JwL+u6XzjZWpjF/B0JK5yL0c2SOjpf1aQ+OY0GWCmUd0D7IFn0BM3erWwaxcrozFxmIj/QufThVTscRHPlYK5pnc2VxDMGh0P/0j/I/kh5g1iifaUPvOdJWX31Fj9C9UAw8K1dlV7ZAeaOHs32Btl1zYDCYI+6pN9spaYAG19gkNwJ+QjVHxhLf/tprb775Yz/xEz9x+yPvv47L9ff9wBcecjfElwTyu3AP7j+Igbyh03/slnU/Nt07ljH2AI6JqRGscAgNK4aGE5IQ+UClO2XtX4PESPOKIXNX3Oeq1qmvvTPkzoW7zAaUOoZBmiC0SZx1cZAJTgao4WGQJaAhXT0i7lHe9D/e/jWhSp8gsdhR6lDBDT3K3rGhD4DzLnIJDOmzCZSLxXWYpa93t3vnNbIfvwWHnNQjDGV8Fc6OkfrohtypAYyEjb6fGIzg7918dE07P9Xig8zyqrO33/RHVoKGMs8dfORoMASnAY4PeyhK6pQZWcXZwFK6BkSPG5xL14FwRPYcWyc5+XikItV8UpfiNYW6/BMv/zonkJkbhMM+ygu8LZd90BE6ULcB0fJv9e5NhPrv2OEJvdUNclAYayr4O+qklQrsgXlHHqDV0AAffYxeRk8lsGMTXfq9CSjoR+KmBGeT48NGUsmp/Ubn9Fl9wIcxcF09BcJfmXilnmStSUeTHxI2Fyrnq7a3837MOXQPOPnqX9AHJ6/agxd04u84HnYy/RnvJpv6vzTbTn13qPqJOGQlPihjZFof7/yWtviMDZAW42/it/qlDdqV/wSTNXnQzjF90Z86zLVjxd8ii2+pseB3p49dm3smAtzc7ie2G0OQ0be/Ym8clTlAYbybRPRrJnir6+yrrpEPuUPTmGPcQUZkqw7BRw/uNPLs1Ec89M7zcMTcPjO3X4vEdPAftfUGkjhTPeYQqH2pU+YztHdenOu9njm1SCx2YseRO+A8Lr7zEHm9nvjCf/nW5jhPT+eYaUYI9LVzDdhr6Cskf8TKGUfHItpBS77RE7pmF5T1bZM2Ezbm8U3mODe94VWdBaJPRMR+tNPQELTfyKjtoqPysB7ZkCzydEzIO/obu9MXHQNtEyaRNxd7Xr6B1BnjL25YpHHn6vf/E/+L/+Xtj7z/Oi/XP/Qbv/ywQaTBZxeiPmvFJ37Y6bg+fkfuLpDEDSPCirgTYJsZI+MaZ/tot4zjCDjE4VEacwwWY8boxyGgj/H6fAN9dOQUjTn/cm3gwznj7EtHnCm7wNW422INeLlOiFA2kkien2Dbmj67yOpQdmpSw7ELTR2HwI4jynf6KD998bqUBpvK6MIL7khpgEQiZV8Hnra2+H+d2/rQcWs+chMYupD1jotyJGtHcO5rWJaOkOa0H/K11TGwoEGbSoN56FXXVAAlIX6Ou/guOHb+gnQJ8HDMQs9XLtoujxSaly/9lS3jVPfaSBe1s4QYtJF5YQJmW8usb0GcOMpTgfNX+eFnmQNtDNZ6xkfJUTl2zmkLyA7hRUFH1HO1iVr4K2f1QAHHREL9Da1XSvWG7O3EeLogVhfqPv0YQxeU+tG2pdV+TYYiM3qM7ZCYAJ23U3/90Er9Dvnwz9p7jyxW0j3qFErcPbfYL5crx/RB7hsJm/S68JmIpM5FiliEjQfoC1n9Prrg2sQz4A4ESVf0uLtxjNOFOuf1E2B0xhgimPMH0Bf7sn/7Or8XMnMkWUIWcee4SWIfH2kfxrvF3ZoAetp5IQFlx8Rkj90dYuYka8UrP/kgT3iZRKbvjXkYXljFYc85WpgPaMxYtLGVL/3pA34ugjoTNjZJ8qUc8hnIa+d3sNsfPzPmTOcU2otHnxNfrdgFOyO+N8YTu4w1xvS05Zw61h0evDfh5aZavG3vjZc3X6xPxL+5ORZnaMl39GDMZM5m7tgh9UYgAnoD/zyJbpJdaJ19O/7LcYB/6IIjLQw/OnAeBqizPfxdW9rBuj3mLMf6GtUU9Z8X+PrEgP1evnz24uq1v/2P/bE/9qzYt+XXa7nz1/1NvyXxsA9GblCkfJKEi98Ojcno+CR0fLCAIMizLyQ1OA5OQACiHw+IkgzxCSh/V24SNmhomBpzskQDygQmFpBc00BfvqUaJyBgboEGd5F+ZDo06MvdEk5IsMdv3NUL3jrLHg1Y4KQj8rK79vTpc527gZSEM2NDluDifH5yK7jQIMCbyEbO+mec8pJHwJ2r8BaiMwr1lrRB89xp3OouyC7k8yJC1FkrB30ISGFg0EHPvg2TQA+t6vgjg1UTAiDEYQ1/gKgzRdZUZUwuDCxaATDKL3oOT/TNp1lXNokGMlrnZRddAhJl+S4nx54KaQY4oiMQkGHHbv20MR70R2EeDK6MNcD1hTot8EC+6rxB/AyYlY8j87wB/+D1MsTS32QNfSsvf8zdRf2Mz0Qwhblx7KEL/51zkiowV27nEPmkeY4TJGWLLZF0sKBsUOYTiMgPHjQZz9KHEHgmCcpw9lv5vQ6o4+BLJ/PJOWNVNpOAzHfQMrtXH734WFvX3gP0CRVfjBFijjznS58jONINcGNiKsAfCaBAn1BBLvoGw345b4J8tncMbT8SDWRMvc86sWBHLq7v3uvuvotu8NEN7wJor8iJPNDjfJLR3tTgR6GjLnCJyMI8CtUlBT6r//oUjyIg3yVuIDwAeJ26b0LUWICdNb4A6y8c1YP1xKQ+z6XdTgk5efvcWmIwn5Z058znVDufzi92Heg8pF/4nwu9GshYFrcy1abaB1kbM3pEMfRljAvSYs5CTnzpjB/NGNEn7eiCMV7GdOyVpJTYxZjBWf1uWX3IQ7kqE2UO9muBJ7bdMYHo+OwzYwgu8fre/Xu+Y/TZt9+eDxWcu6HITNx89vzp1aNHj/2yX3bYpAmVjNkC/TlqVwH5BbQ9v1S+7yShW8a2cjAg5Ub00CNClBbk+Le4nFopKlOHTqrH0eWd63/qn/mDf/D3iXxbfl2XO3/T3/LXvMTgniTJwvh0Wh01idqdLCx84se7lBh7jgQvAnJN7SpO0F0fjHW/SJGfBYEWd+0YYe9w6dTAJA+MkaAwgQF6fq9PFg4uqNNJUo9z9K4sC1gMGwfHAXsnnuQlWH7xYHBOp4vzEjTk0+e9CHp+bDyJDnjQoV06OerMqd/kj6LzpB1ZG0zGeVO/xbcZg+9uSJRjnzja4eBpgyZvlW6hfgFZeDFYx52XyRM6DG2u2dp/8IDFClmir9Dkt/vQi4EXCB0LukZxR+BuoKOSYI7uX/f5iBlzFjcCuXom8OR4g+YEF+RgUd07d3ZhbM6/DTryTaHOt4ehG/7BcFEBgTaDrgDtyIeMAQq0N1kzKZ9xKAt6QhKCIDwirw//5kiSCX8XZBeB4AyPlUVdS4I5hA5BHvvrWGs36e/iOosMdpu2XZw5IlEXwFnc0+4iFX2KF3CcgGOEadiGbm0uY8uRPrWTUw/QBbSZ0E+DstBPvQcOOXLsdc+RS70wZvQCX+RJ25GwXYdflrkmBeyGc4Py8dWdDLOyQ7s+2blD8PHH0dnxZbIXQFGPJm3Fg965Azg0gqy8nDMOxgDM2ACQ3EFBv9EL/blhuc/vO5KwBYf5Zie/+q+claO6ZgeFmNJPZZOwNfH7Fp6hTUfa0Xd9OfSw6RTHMX1MYIYL40AfJt4BYwIwc90xj78kHqALOtGbOWJ8JGPIeegq+NgM88KHk7i55CeLNnElHnQ+ln9lwpa6A1gdg2sijo3mnBtJ7Amb0CYD0MIHTTBnrMf8QxcfYLwZIwyRuX0C6JtrpQHQUeSf2LD6rd5KU7ngnf4U5OdxDPhQHN/Qkt9Be1Waf/RXlva31rq24fPEDBL7tx48MGHDbnyLfWSDDvaAfvg5LfTcpBmilXMLtCnUMBYKNdjcJmp+p1r0uvqkCziVPyU0S2HpgrPAZY7pi5prA9Ed9gK/O3defPryzm/6v/7hP/yft+9t+fVc7vwNf/NvfYnhfvDhI3dsMBKSgvt3czfLe/0kagki3nXEoDTBnPpcAHctr3dBZecKGu6ufRQHiEFjeLstTdAmMGGcBqfUs3jAj4DiIpWAwhFDXtOmaNg6MyKcfVnAmrBd6Xwkbe4U5ppACc4bbxAQruugacfJ+P4beUQOxiUuToKDpJCsnUGFINSgYqAKtB8BpbK1vsGC4LwLK3ohQDX5imzhbVAa3qVPgAgd/vHHeQgjL4sRuDhx54QvdIzO0s8k0GfxurOkjqALzcjaINuCfnc86JvA7rePG8SaiEIPHBfooWUAIsCT7OQcmb1r3jGOvsDNvzmy8FUnJEksfl30V98NtuCeCdvwC8jDeeuNAOfl0YC6OOiNcxdXEpMJmGlwcWBc4CyPXYRdqACIRke+0qe6Z9GZRXyAOvrSJ/+KA36KY4v+bQ8f+gppB8VkkSRgjjDBjhiTD6/PGOkDRcbY55Lmzj02De10rlzo/EI2bfbiGhzlCj79SMigx1hZ2Ddh41PPHVcXHHcXgo9Fu1g7vtouvqD9qDeqO/7ihf/gVyPOkK/V86FTZUU/N2XHN22HRuZjEzlYrW2YlOyuDTrQX7nuOcgmWvjZi+44U0l/vn2+80Ncqf0zB/X7JkibMGgXjBW+uWZM4O8YOFLOL17u+Fhc9Xv8Cf2GZv26Y1E7+cMe1CWyBkjCqv/aJjTRJUf9O23urgU2YYOQCVBkbgzsbu1+Vx0fwqAQgx8/eezjKeWJDwTQkfxHDmwtdd705FofsiB7/qOvGYcFHXno+NVZXsa/1CjX6NQYBJr/qgd791L6JnLMYYrrQwq8pH5B204cKMpT+kuzCWRpsrmALgR26DMGuw49/pB1/Q29whOZm1z3pssxO87K5PUctRP0maM+on7ru353HPOK76V/ZW0ssZRkyp6Ed5r0q8jqTXHmFfzQ/YP/0r/x4z82iLfl13m589/8bX/lS5KJDz740IQN42Zn460HbCU/uHqDB3BjcJQxdw2bLyV88PZbXVDjUOzQvffee24vk3hhbOwK+YGEcRoCBIZOm4aZvgSEBqb5Ul0CR3A09hwxeHC7IAE4zARDaGQRyoV3Sf6GHQ4YIXlY10TRO5XcrYc2P6ECbbwVPzxgYhR4FAMFDSnlUyfFIYFc2QbOeafZZMadE/hGXvrQRh/GxyKMHAQIxuS4ogNwGYNylbC62GcIoYMT84k0FjYGiC59xgNgAMET0nwEy/xBEP4N9t3tZGF5w2/OTmAKXaTvl4OOIuCRQgB9wWKhzA2mJmzoFrk3CME3ZeeLxdrglT7qbOrV5dCmC4FY3Q1Q1i6qw9EN8mEP4gRCgkDPNUGzC8/JQ72ObGfC1uB6zlcKogTWntAFet4FGBqU1Z/6GR6A9fK+addD1jp5AuVYm834SNa0lfiGOzTpi1xN2M6dL+Z3x+VCgnyMb2SFFlD/mIQtY2VRlkaOjBa+PBd1+ERsRD2g1wFMBr1ukU7mfr/gk3mlmKhFN9qSx1nU84ImOq7OQlf9zpzMgiiM3CxM0KtfS95STtOXsSFvrtWF9a/5PBjPz3ozGFmxVXwce1UO9K/c6JD5qX01oeoc9poxn3Yoj7StToHFx55q0/gmEnZH2PmIbvvcHP02CUHmsYEAsi2sXWE/XHMe5IJ9K78xLeOjqKvogjlcvsD5+ADzyrsdz64ePXpkXKTvjqtzWn6OY86PusD6sUUdMfbRQWunlCZ2YWxPjUlH5EFG+q3/ra7sP7rMn3YJ7RDSbjhSR1FvuW78oKL9pS39M8Yqg0hnjEIv61envieOYbehAS/1KZw3ito0gIx0gM6Mvv8pjD9+Am/sIjokxvOluuyKuqMZ2eURfusjUEBuB8RVzuGlDQV8GzkAxifPX/yV/+of/+M/LeJt+XVf7vw1/43f/BJjNtHKEaPC4P0EVIz+Dk7ykuDVhcbFPgvN/Qf9EAJGRkDASD94/4MYKs8DvJAGP/PhXV/6YZSfTjBokMkiY2CbZ1HStgsvO2EEGoNHnAEH4jtzoIOHNEDEuUOTb6WORxigNmHDsXS8BDDoR/zQ7yKIHNdvEEwJJg2WfHkjNAmGOhJ/eItYvca30A93utwpGyQIJIfTVT/VGwsoySjBogs+vBe41jnVZ3e64Iuc8qcQu8JHAowoB8UIT54tNEDCH1CE3p1vcuk2nN0rp0EzFNCHc/hmeSMHiC5AdBgdQIs+LvoEnugPWizS2AWyc24wR7IKUV4JtC4GAT4pR9Ci/RibpYGUwpFT2oEueuiwsnQMLLrgl87WwwN9sBBRjkAbQC7k2WSNI/NVKjNzEQlax3wE9q1K7AGWjiNzzxF9H/xnMVK2nKMzwJJ+tiEf8pcbzByXfKJ/Fll8xZuF4PmpP+zMRPl8uw9BmVvHFrnqQ8jMAhO5oRG6lE202J15wc4SvcHF1mZntYkS40hj6PehZ6CFcZOk8ZzbJm2MBzngDz8TxtgAj06s76jXmf/jbbxK4BhN8kbHfcsbO+qYLlRn4Vpdp50L6tEl8466GDv+dp2bSmabudl56i45iVXxdahLmgF02br0jcz6UmuOOeKoLUU+CuMpj9p5aS+9xjPOqUvjIe/qAfS1J/W5OMiZ6/o1NCuJ/5E5L2ivjdKCTXNzTLysThhHefn4R2Ii7yg0RoQSYuXAuxDgeMM0+gGQS3u1rfo6x7bjOm2Ec0RFD+BDAz2ZAJFQZpJgaxt86Du0tD0mcait3FxiCxQ0VlkqJ4X+zonzQsJWH9XHkAMZ8nKTIfWptS+2sDLC+7gxY45nHVrbtG3BcfRmwfUJeaK/laU3xjOOILEb6i8h8DuoJm0vtN+OmaMzad/VO91pwxe8Ccmaxrp5587Lf/lf+aP/zt8ss9tyW1Kuv/hdn324779bkjXEhgxI3OHzPBrJEG9xEhRxEgwZg8OR6Mui7g7X8UwVb4fe0fBM+jDsENVhwqK7BHWSDfQAdHEm8KDjApl+LGw8j8BunSIOLYqJUfqQ3LnTkTquu4PRD0gwIAI3fXDIvnVQXnjZZUKh4xJwkBFwYTuDdZ3/DFA6HDzzOsYUgBaFIAXuvv1k8pNx6bbDhyNOTZ9DBoJHxuYOHG3Dn758QoqxRhh5UGg/+Jb1IV/+jiKPzI0Bb/hRvLtNoe5yDB1zxwshA87SGBxeOVH3W5wjeHORNkDcQPtVzxwLJ1+SibZVNhdTBzEcLsZnQsOc5JykdmnsnO1idSxalwU6yzfz0ODdBZG6g3/ol1ftcemc9HZcnf+cWReEQE8BcEqTCw65Xj6z6JFobEKwfHlRlIG5ANfattOsrlNvMhAbM2HL0cQFXjPn+EMXuy58AG+j1a/PtspVu1heVOi7lzBj1o490j99Q0OZ6cdx5nBfpYXO0IkoIDkWjymnvlJS17HTu0cTsviBP802CX16DPryyQV0eOWovqbstXShha5G53Q8eKdIb3BN/hmP/XrdefvEBbtfrvr8+JLs58/5ZvzuuDC3l3Gg83bKtNdC2KNL7NG30BP//IRpjshGTOFG+9EHH1x9+OGHVx/m+MH771998OEHV49y/eQxP56e+D0xnHjeH2nv7i12gk2HWTgHMibPB1RdgKk02VAdF7hoWD3kGOAaleF6TcLRIX3Qden57QAXdiKO9C74jU0wRucgzXsdM2s/YG2NRsscIxM70+p6dL7+30/Dglna8KoM03vGvtB4iJ2EZnTlOx+ZY+busOlAb6iJl1kPM9+dd/R8rmPg55/ANfV+nUhoMpcU9OMuW+DOy9d+75/6uZ+7fXbtthzl+gtf/MxDnQ0jjnHmTOdjwWgwrEPvHTF35wR3gtRHuYPYr/DYnRgXtfTHkdyWzpECXU16HEAn03ZP3kJeGDC0SieJX/jy9iyLA3ftGrgOmAFkcac/Tnka/bxFkMSMBSaEHQOIBr+0gQPvDdYI08Uri9As2iSKHF18Rlbwt6zMOjUBbQJJsAV46pgznl1ISTIMFOG1C+R04F//5xq6W6DjApG+DUAbaCvHysA5fYPd9qKkUFl6K3fxzkSwSVtqbOpiZlChzQWxfRkj+nORlidEodwCb3BZfChYVWWsftBzF/jS2IRtaatD6dG/OrwsxU2LzW0XB7ntC43iKgt6S3vlaV8RmIPh55wjC/VBkOP0oRv0DxrUxTb1m5xXbsbCjswke6OQ0qnM0EU2+LKqdTEAt3jV9yu7UvQZHAt0etJ+yBJU5oekATvbH+XG1ni7hv48A9adNd4SZf4A+JdHoaJZx0n+kMMxwI8+2KtzVlGQgtf22Xk8XsGZ0fWtI+XNNX2HBwNQv8Qc5orxR7c0tf8kMjkvJa65qXuRRIS3n7pA4l/MNfRob0JVG9bGiWfUaevg1LapZzezMWTqBPwWINGJPkl4xo/BLf4pr7Q9lo9zk9cxZq8rvzpiXrTV2s4mIHskthFDiVfcZPJMsd/dlnpk4xGWp0+fJDF7PLtpyAWMv0YGeFaP+T+6bDn1u/O/1x7zom6/R+1Ve+kcL+70yz+T+MAmHZucnYla20pz6A0v+jv+gfKc/knuS6cxWhpD57C7PQZaagOM1X7B3X694Txl4ijflWPGc9AOFUJK205ZLvsAzLsbGKyHAeyI8ckncMiNDEiGvZj48aED1qdDPz/1r/7xn/pHg3JbbstRrr/zOz/7UGNkIQls4Gzi1bdK2F7ebVreViGgsDj4tRIJWg1U4xwEpqGnUcYIDVypXqOmNJhOP0MYlUCfNyAoco5DkrDxzeB0xRmWJwUelLOudygrL7KWf8G3crJwrXP1DrHPt6wjkaRtYmfClpd6Eb+BDuc6QKeNW+a8o0P08vOuLOAdLeNKMKX+ckejerns1+PUqIfEHvlLDxqOldGuLEtnJWg3uvubsGIGBsckKS90T3BHRu8A5ZdD2uBHvQvcjp1AN3PLuF10pwy7QF9eTIGnAZJAZ1LD+Hs82zuGDZJSGj1wWbk7jh6DYbADL8fUOxdDB5TV57FoUrY9vJs0z1yknuJiPuMVUsf/2kqOwNILqI8Zj2PKNbK0eXjKLwLBm/EFVlbGKy47R9Cmd/BtG7kcrzTonzrOA8qWzu7yaF8kbE0m/OJWWDM+forJG5AZq/QDQwfRlAsRbasuKv/KE3DeQZ5xTakNltYl5F9aM7Lo7kjG6EC17TZrz7sL7pe+5kg7r1olrxyDL+RF8tSErTeO3Bgh1s4Nuux3enXXkSSnyUzlAEzMxi8B7X3quW4CPBA8jvahfRJM5w6eHcrBv27Hv5bFo3hTwRdWM5fYocfYEfOThJp5d4FP/Nm3zvvp2L4d+vFHTdae8tbb0z437FfxhD4smT3osXvqTv34q3PEK0eTKG0X3tQhV9vBayysvZDs1BbHDsQb/IDzn6SK2MvNvTEUuzv6z3ik2XcNjjEPzR5T59jLWxpcD5362U2o7O0LXX2LsSBf1E3dIRN+EDrKDa8ceS54dXNDDx5LZ9ug5XjgqzxDC8QU7MLHc2ZtJGYgoxseIwPn1KWX7WsvyFA5Q//1q3/oP/vqL/6MRG/LbZly/aUvf/5hjTGGl4omawmRRpdUBGjj7UUSIAIHnzDEUDFlDE+nyjXAYkXBGHmVzkkLw2yAnDtBAqQBsDtP3u3yKZvc0dIPmhgxz83Rl8VI+UJaB8Xwc747E9Th6MjKM2wU6vetJvpBU3FGrnX2YzGMIzahOJ0KGsgDAcZ4BIm5JvChRwhC16Affo41wVSIDCaHeRl8Qr8LYPkykKwx9oWG7ISluQsaO4Idv5B+BoyyRwLb4UMV/zaowAe+6MDdnrTt7gC9poc8HYNzwxylHeHAkFZ5c73cekzXIdECc3vZR/1eLFCHXDeg9famb/4tLmV1j36qp+qquCdNijh5ZSiei0T/WYA6D8hSfMeMjtGHHdKFAaQcidpxLE7toQsMtGBRmWZB9yWhGF/+BcHxBGoDIzMI4Ng+i9HYhzKnnjoXngn6zD28eAZRYK4YQ+rkDD3HGxnhM/IVsF2g533bqgt+S+WGRj/FDE7tlLL/eaG/0gIHoK0yrB35IRR8iUWKnpjPUFk6XL0W2TmTVuiCK51APKhdUm8SqF0yX91xNmEbfiZY7P6TbOF/ue68QimvnccAfR1fSMPP9mkrXus54RzevQmwm2O2efulT3fxKuPGH5PpmSP8GaLyl3qJSSunzIu2JZQ+42QsJAUkaiaruRmEHqVY9GvyRLLWZxwbyyh9XrFxsDi12yOmpZHjJlCN65wX9H3opK72gtzhmbb1p/5kWOMMNM624QUN6EFXXI7QH/ztb5/2WxmW5pG8cW576QatcgmMMwmTu8vgIv/oXD302DnDlrhGl63fNutygN4hY8C4DZX0ZT1jp5e3qUnY8Ed0dM5BE9X2gSR2wJpQOWjjOzbfeO21n73z+S//j7/yla90Um/LbZly/d3f/YWHdbyYTAyTBMOEIOcYNkaKE/CpQr/mg6SNZ9O4W48BctfgncM4Dg5lJ4qG3lNrc01gIXCRwJzJWoJZAlnfgk172kjAlnedvG9h8k3ZBEGDhvxi/MhN4M6Ra97e8tN3ORKcDZRsUYeuzrEDQy7GDo3Qgw6DXrosmrQjE3KjI4PGAFSAXscRIegYOyYTtvR1EUW+DaoGpwk2gU1g4NXFZgNH6Sttrl1sRhbKIcdFEOLFCmu//HOs4ORgsDOpAOaDDsG01y/Bb8cuz7RbwIPgYk/98ufYaw89ik/J0bE2cJVO6Z2w9b02sA/ugnRS3JFaRinaBXN5gUNrZUuhXv2fdgVtSIDDOJk3zsuHLuEZnUrjAsDNwf7Q6cLXHcMma01QxB9xnCvGQh8WHBcRbI36QF4Hvdiv4wZGX9Tje7tjwHg2weQ3bJsMRVZkl2fpesyCuLYCsHi5UHKNyqqp47+vtPUaoO/OA/h28roL5R6DnGJSgw4CJmvICSXdreOUljJJrYlAUCBBHQU56JfRCT6HF70puJjBiR2YiDAv+lyTJHfGAruDxlyIP/+Xz0L+2ZIrjxRli6yMjWM1gz3QmL8ZhxeU1NO0NuLcIEvsiuTReJA6bKREaiOcS4UqKcxhfBG7JOHjOTSfkZpPIh43cOncmNBkjLdT11awm0PC8EXc2lhjAecd48zF0CJZ6nXqU3kDB1qWCBn8VB0+sOvBAv1M1PZ6aYTmJobr53s8krXIaL08Vr7SWbk9YnuRplBdsnuGLG4y5LhFfRvzonvmYuMq1zMXjMvknhhjnKnehAjDvHMBPmsMzyryvW7sfPI2Ov2Rfx+t2XHQv3SXJ/zQHXOG/u78o//vn/rpf0dBb8ttuSjXX/rSdzzEWDA6g9wkTjWiBgqsaXfYeGuStxtZbHRojzFCnGwcBnoxZ9utw0KpDr1LI237vvWW+gQeE53ZLaPooBh5oHhzR0JfnCavyj71qdukhHPf1kiydjxjh5M64NLWe6hJvYkSchEAWEwD4BCeKYwFeS1LJvgNsFzj1FYilVUde6TMEXngd+gNPhfBEpzdRaN78RhnA80mtJv4bR8h1+Ult76sn7ocTAzDa3krTxgpc47guCBPH4cSeQrWBEAqDzvMmJ0b56c6rJ6ZG/o1Nh47EvRNUdxcg18ZqOu8Il8h2GNDHV+PPb/Zl7aOq33ptzMhnijpB310PjZCwyF/EgvGSyn/6Iu3rtIPNtAB1yA/ePBzDicgw+kGPdAQl7EALFzYEnNBH/pezIlt2nDHIqQ/Mngzkrvw3ZVjJw1/ITEUB1nG/sGBDm+J+t1r0qt+d7HbxZS+My0p1VVG2ESJMTuIDIE+gS5AJJQZT+o7JwwR+VMBemRCD34tRfqTRNLnzXu54XMHnO+gO58l9Td8sR+OXEtmdBlaJGsvkZ/dCvt2wRQrNPTDAKJ2d6tQ+j3mT5y1scodGrTB02MApBRw8FFuTptA44vtA+ycYWtbtk26gW+xQfp75OwsbdvSFmNykgHf6s7RuQ7wDsQma8gNB3Rvr/yr3DNXgW2rJDnmehOoQq5T1/kLLvrBDudIb8dLm0fJpDgy26EDryaB8D1pr76brK3OsMPS3HYBvtPXOMx5cLasHEc8Y3z2bZtjjK6/RSZ45iWNQC6P86V+ns9cObyuV7WfE7At1h0+pcuHSvhkKLtrJNPYLHLv17zUhmYsyBGARiZQ2jBCnuvXX/va/Y/u/L1fef/92x95vy3fUq6/6zs/64cOCGgYH8HBIDBGiSFhaH7v2oMHV/xosQsGDpTb79PQ59wuk4y5CKVe3C6KAG047j6UCht4b/AxKaFDuq1jS3r6U3BE6sFDfpMZaAfftnEIgtoma+4eBsc725QmJ9BN/ziOX2ybPg0SGwTK2/ExpvQJ0tBBR+cx/4TFK4110oLjmeMGnAanSQqgm/ET/gmg0AA6RsZQHcFndSA4kp2HXqXao7W5YCxN1nreNias/5dWe1V/HVJxlprH4FErRB6f55k5JFHZLtsffZmMtuKguW17HbEc1zm2Hpf3ymiV5aQFTm2ucC6i8BVTuTcJQu8U+DP/N5Jh5i80/MoIaY2tjbxCKSprEyySI+x5cWqTYjmw8E57Eyf4R870EzinTmAcPYdvjyMT9hB85QkfdO1XzeTl4pU2P1wQ8IfD8VV5lCd2t8ka/tck5NSnY8wLfVUvA+gm/u7Ckz7uYOcmDjmcmjno99RFNmzWtwKxi1Qh2xuJH/f4xHfiCY9XIA82/clH8T38M+dh6Nh4kai94MMB7B4yXaFxDe/cNJKIwlNcJ3iStvTzfw8WzsHbSsbPQqqeI+/uijtfwRELmTPe87sVeX63u5rYFn6NjWhn+XOucs41c+Ec085r6z3m2jkdvfPPcy5g23Pk2K8j6odIeE6NBT7zYfJGLPjEXUVUc5DKcX29N3ydE6A853raGotqbz7aMdfWg688rT/qZBZQnyRH7W9iO7o99Dt9Tl7073HhSBaVYY6Rv/2rK+ck/9o39eFTf+hchEzk6PwiFzqRNvLYDo/TRoXgqC+vg+NYA77OUtupTxsr9Is+orNvg5KwscvGGhoS+ok3NtHJ+lzl7biQ8VjTYt/Idn1955/8ya/83L8+bG/LbblRrr/whX5KlKDctxJI2Dj2B8fffvutqy9+4QtX3/md33X1+e/4Dg1wA9vpGzE8jW8CJ5C+m6jgpFg/b5HoSKnDqXe7nrKL+QZMnXL757z020ZZd6rBz6JAm82Vh+Shd6cd02VfHGrpwtO3TAiAudbBdC4WM11YueEIrkkJNOUdukJ5Q5c+65wNKoyDAF6ZxVOGBo0G817Dn6BTGuf4HUsCt0E6eqT/tkGj4y7t43zL0Aa2wKeQMcwx/6bxhLRYZd+BQ95Fu6Rjp/ay3bbquAvM4EVfmwhQ33GBm04W+MyZJ5V/gz0ygNudk/JBInSy0H5t861CEO1bQEDkQQ7bbC4NdwKY/8u5kw5jqf3DmwJOd7XA727o2ob2ASvoYA8brBlHoHYyc51z6rrQj5w7Dq9DJ0fkZjzeZLBw54jGobWLBMlUf80iYHJ1Jmbw5yFynw1FJmhKof8ZFnLzoQUTrgvfQBblTV90pIzp1/+ljT2WzsgYoJkv7uVHz++91d92RE6KX1MT+nfCDx2X0iSj9E9M+pgxIieJQJI1dtjCrDrGfpLQkMxsDHI6UTyUnDPqCuiQm85+qCg6j7zEh+7A79tesQPGyXjQEd81NwmE85bj6vrwc3CF4l0mZ63bWNB6js5ZYN/iJuEpjyb+xq/5tQZli14ojjsQJJNU6uWl7JXfHaWAiYgydDxrc409tAdC4UyaqKd99AAN++552yn4fURI79XJjgUeQPCHbv6Gn+bsOa+ld/DyiJwj97RZ6BsckrlNCo+dvEFBIPw6J8Ov4wan1wX5KwvtnYdT7qGJbMoX1lW987KxDr8woXZToPGZQt+1D+lI+7QX5DEGst7iH9FjynuvXX/0o7/wPj+ofVtuy7eW689//u2HG9DO3ZEGQRKq7/ue7736DT/4Q1ff+z3fc/Udn/sO6z/88JHBLWas0RoICSAJ7N2lSMIRA3cR4xNPMU4KAQZ8nTq0777Bbl3v0itDF0+c0uAQp8FxaG9wwsnH0TlJH/CbYDaA4VO7qG4iYN8UHWf60p2C3C56M3aq67ANwpFCvqxi0MFB97tz0IXjhr6yNWghM87PouYRWqlXZhYOGed/oLJsIDnHZuCasTtOFq0EBHiuHjbAIrNEJSl1jz270FeKgWZAfSk/izHzDgHRIDDH9ofhsStgABu+RbHIoqg9T1k+wsyFtpbjZbK287QJWKku5UuaOxYAOsG3D7jo7Wag7bhqV4wdIis5fbT3QMe5i0TnTjrYgOMtvrSQW3pjV8FpIG7CdmPMwUFvfErzNWiGfic6HQPY+dpMec+cHoBc+ZduyIGgyh19+RU3mTt0QBv8d1F4nV2hJDZ8tU13w9gZojs7yElYRmbsE56W6IARNdEKDxI1EgaOPDuKnlKQh3GsTa/9+qrASCmdPruWZAx+keMuO2z375lIoucg+czqy4yFXkSKRosr+5Ko+eGB0HrJfKSfX/5LwpYem7TyY971R/RDC2M64xOycOQHUxkvz+EC6IBxQIMPKIBzjA/dMDZe1MF/oDo+9d2bu/q5yUH6oQfAutH3xhaKdDIeYqCfAjWBHBtBf9E3n3JlrhkXA1s9O0jmgyOgjLDrsTa0x5EZ3iY5nffSSp/0h6P40Y3zmSN9tUf8gTE5jh7pC1d1Tv9cG/fUx/DIEdylU7rlUXlPkA9HcEYO+cmr/BCWQ/mQGBaMk9JswZ9fvqxc0gKYG+kXdnzQZVfRm5fYlJsI2FiuuxPWfvIv9apczfWdof6WaG/gKacvD4Q+MqoTaDMPqe/a05uEzuHL/8Of+Ln3/rBEbstt+Tbl+ju/8zuSsOH7s3gmOFMwrs9/x+evfvNv/q9e/WV/2V929aXv+pIG/SjJ2je++Q3fPuRuUIejQwLKJmv5Z52f+jmMnfY4Uc4IWPyovI4RGtSbNEUG5MDBDqM3sBhOavgbPKAZcPE/gnH+0ll+iKETtCgCkH89bRAwoIdnnXyCtf0D0KYeuTM2ZXRxmF27LBYu9lBLH+QSkBkZ53p1AF94tA/d0k8cgnhxxQuiAQ6c4Jt8EhR2B4Cu7T44C12cBCtayrsB1pa0Uy5xrZt6EKV7lKmnwHQL1QqSP8bpnBFAZzEQd3iMfqWUao7LnzkUL8et83W0T/Iz8wFoK5ukBweCuzAtUEjS1q7Kp6VJ/dTbl7lgHoAuvkeCCqSPUubfJnmld8fFwx2nmXfk2QSUcZhMscMV/bDTFoKtp3fwTdrgK8/h57FyYf4c7ZCibvKyBO9YDIQuNn1blLdEOyZokGxGcBN9Fo0uePVhCtL6rFjkFmZnjV8f8S04x9zFpTpe2tX1FqVjrjiiMMYYeXzwOzI1qWVnbT4QQKIUun5PFrjQjMCVJQsi9n8n+gqN67sZ3+6wRWztg7iDj4YnM9VFHxiBKKhvrjl2voKTa+bRT29GFkrjDsCCXVrIdCzksQ/nS6geisfYx8/yb2+OnMPApV1uPdfSlm7HTWfiC7s2+4sXjRlQZyghLu3OBeAnfOWjScz5yXfjEvF235Kjzf7QlAbaq37at/LWPjni26kLDt2IS03YEpOGz9rhftefMUFe5de4LcuUCx2AK4TvnKvfOQcv/zw/k7XwYjypgyZk0avJWmTLvxkPsbl9Dx6yR5/IFJom36xJPZpshv/BWzXj97E3eFCRvn2G9ObNzMIR9+GJHqSZc3QRXHTHjbhr5tXLFy/fvP7tX3//ySMJ3Zbb8m3K9Ze//J0PNby5m+ZZCQzq7bc/c/X93//9V7/1r/6rr37Lb/mvXX32s5/xyxm//vWvX33tq18zgHP3rrNQMOgYbYGkL86Ak2i0RcGwKU1QcLh+cgdavh2h8593a4U6TfuMg04dVu8ijuONU+Bk9NNR5Fan6QWOYU3qcNw6jrJa3zbiIA7oIsXbNdGNzqWOOCa4x9FcKJA3dC5/EN2gZGmQWAem7G4WolDnGAk+kdvdDmVFihwIDJHDnUtkybFBBsop+vlC/oEvVK6DzvCmWN/eNJ/Felqmj1dboHWzrnxyEiIbjAh6u6to0lbUwQ3MNfIYNBWgWNCineMmU46d55cMbLOTIpx1HU8K8mkDtQ1o0+I8Zp66A1sZWg/Ap+OgrwtE5lHZcw1RZVTOFDtPwLZf5iJt9GPs6AE5SGy0j5nn6ift0VEmODj0bYBnvpG3crNgh6e6aVvMdGSYYwr/9a2hayKRBGYTNWmF136flx2QW3vlhigLFDLTNwBdPhCAdo6ETf1GZ0LOsUHngMWwn35bfcFH1aBP0jTnbfTD2JCLZC3HDFK6JCN+X9Wz59o31sJv5fL1PciFTkKp8uT4Kbrg59QmWSMBNLlxaOH1CX4RnYxfC6uvHLpj02sK+kNok9DI4/Or8c2dT5NRaZQWMvVLa5ENgnCDELSqY2xpk1rGaLI7Nuq8DnCtfedI0QbgSXte9PVToM/76wTEmyg1mIxRTacvtjVg3YwTefLyCN3I5jgyX8iurTq+yIzekGGPF0WZBpxn6ISG/VKw7SYcM74wPOxhbEOdT1/ng66hF9HKU3nTb2gfCeHgl0Z8Of12PN0NS7zM/DfJra+fY8iRGMsalPmg0Fd6yBPYORi1pb262YTchI1xKEflZb6wE/1C30/l0FlbV1ZlkaxFHUoHIK7M+INUWpm/0Lvz8s4/9x/+6V/8P9t0W27LL1GuvzsJW8xtkpG+LYDRfum7vuvqN/yGH7r6K/7yv/zqh37wB6+eJrh+9ed//urnf/6rV9/4xjd0EH4mRYeBEvZPwI6jYNhU1oHruJQNUsdiwd12jNhPPZmwcUc0d++H0+NoY+xxLANtCjKvs8Bsg8QGDAMt+EUXF5kbzKAJ7uCkCUcT8gJP2huQcHy7l4YL0gQDyMOX4AEtin1xxDRusFL2tK0OOIcffQ0Syt4Fm2Jsy4vAvIsmclT+jqF3rSu73Y5yjOeyAdlzWN4UDx2KtPvXI6U9pljHvy4bLeXhAhf5nbvhuziobUtlnj4zhg2ilPKbDnTEptCBOr+A6AR9rHygLg0L/FPXRA0IZpHaltexM5uCDLuQsQBLa9qUdWWkb+jRjxd1vTtvkoF68AESGxO2FBIavrDzTo4ZtBJjt5DTvmfuXaxSWTbld/Oci/zBBj3TD9sZIGkuHRYG2mccSIq8kZv+2KQ+OGDCoVx3lAtck1nP0xvd7Zhzjg+6qDFuE0R2Fatnj3RKUQZki5+bYOUaGtyckZAcP2WXOYoU+lAXYWSqLP0+ucgAzyRqfGjB5NexdYpWvl4UGDWFo0lBaK4+AGwvvY6++lf67XxoxwJzT79AaLHA+hbti34IgLH4wYAcfY5pPr3Z+t5gEEM2efP8on7tGRmw1Y3D7q5xsxicIIQz41MTyumO2IyvYxxQ3spsIgRkPGd8bJ2jCY3OVP97THU0pG7VE7TQGX1yjh7EHLmVPdfy46aN+WZ+6De85Ld07N3COW3Hrt/MEXNj35kHZOEfL/k4jm1LI+O4ANcgkract2uTwtWLBNNGQSb4voltHTuoS9/eQW2ixk6ncwaPdIfC8pTWyHMjruxYTNYC8IN/ysb2nFy99sknP/bzHzz+RRtuy235Jcr195CwxfoMIhN0+GWB/8oP/MDVj/zID1/98I/8yNVnP/fZq5/7uZ+7+k9/5meStH316vGjxwZ6EjYXOewPAw4dDPCTT/sFtd1e3oVsnkNLcaHwLqk7bOweEZwwYJ1ynRXnHSfokd44ywSKcQqd3kARp1uHi3PIl4JTGZjBL61d3HQknYhAkSOC5wjtvVumrAxNHHMdUh7zavI3D1DHoQXu8FI2ABjscm3yFdqcQ28XzSaPDUq8TGbyylANjpcBoA/ZdnwNRMGFPgKlcLwE+i44UVMvrpD/ks+RetsGUq+00CGNnL6Quuyibvj6C/uljXZBrBRaOpf7apJX+YGW6sZiVwLwOX8dRxMeTkBZFrZx9KL1XVSob9vqxL4oV0Tkzzxiq8rXouy5Xh0r4zS+zBEy6N23HWNPJj4pPlfFWx3pn+nSjo/EJtd8YtK2EFAH2uLyqHyHnBTPOeRoe3E5Ynu1sbGzQPvaEUa1e8aSgv3YJ/xql9hOwU52ZNERvYVzVDG3EfTDd13gSEQjUxexJh6gQ88F3IWQb+i/tp44w8/28HuL7K7xtigfNogEk7BFF5EvBJSBGUJfd1LPM3kAtDLCjo0X8ytkrkmUc6TNkWQ86j+0fes6fe2fevrC5IwlJGzMyTnfzkEAHJIyftDbn4N68rTfuZWk8wnXT3veb7kncetvdR7JG2O+AOqMuQOLY32AGLIyCdjqjEtgXAHHp6yZl4hqDBvZjSs75lxvjOksDp09dpiWvr1qlZW1pwV6I0p1hpwUbx4CzKFrAnYNzwHja46hEGxkQE5sqWtE5yU4An0L9Qc4tJ99/eQ2c4PoyHGuB17nXBvI2MBZfdhn6Tnk6gr+2CjrVW0D3MoXgtIiWftoEzZsDV6QQXcp0EFedOQaGLzOT+s3XlcP0G5fv//tk0/+0E995av/WwndltvyZync8tZwMPgxeoz2M5/9zNXnP/95jZmPLL/33ntX33znm55vUMDqNdhabv5ifDrPLLK1ZR2jztF+Cw0AaR96OqmOOzAOUJDJ0AfOO+IG4wYKATrLJw5y0lg+Ac5xnnEo+L2eQCDfqSeoDFuBcfPW5X4h5W6bQxdZcFIDcBbrM+BOmFk6KWhOHQ5QwC0kac3RhDD1hcpaOXvsWHNOgDMIocj85UhQenXsl2WvjvqRy/IydStr4DwFV0nSD56ByEAgahCvDoBz/gPU0xec4Zdqof8qxwZJZQq0GTqLD/09D91LHheAbbhTMXDiXPQF5NBSloxtCu3bD1tjEaBzSscdvbMQckMyyRr10Enng749oMu4ApmQXls99aG1Y6ZheqWc8h1FtKF1SpvSc9uWruc3aVCHvYnNeC70B43OQcbCIupuAzbOTRV2nnraA1AYKqFzyqLpzDj9VCw6YjE2qevumj6SxIRns7hR22fPtmgv0JFWbAZ/JDnMTaSg3zUuOIRPOufQzn/fPvVtVN5KzxHR9LPIdNos4+w4Qki+HDqHXKOTxpn1aZIsflng8ePHV49yw/ro0aMbR+qfJonzrUx+YH0SswWT1MAmao1hN+m3nU8a8gEMhh4fJ5lAh/pZ9c54iF9HnAQiO8dNDHpN0tbE7Xzuq+ftd+JVJ9VTbQeloJmW1n0rrC6XZ3XNeeXMX/sP2B4Al/jZeH3KYGwDRuaOrePbduWEtpRblCXH8nxVvjlaB26jUqqrA3jwzJ0ygItuW4+vQ6fMTn8xLmTuvPkePh3PJpN0sNNRWhPc+FD9qe2x9X/ak9tyW/5Lymt9qLh3eb6fnkKQeOvBA793jbu9d995N/COHzjgTuONBGACgQkeRnsRfDRikqmpA7ogpBDsMeYx6PWDMxnBceaIs+BkAUppnfRZiCm0g4uDb8A43ES+J94mdUdgWacd3pd3dq/fCXDk2oXqTq9Dg2dt+CJhEjf6UBj7vk2CLmGLJEqTc+UPjouTaq6cp/NHfy/YnbvQWwAcA0LAIB1ZGoSBjiXVN4pckZlxfgs0wbrUUyToC30pX6HBaTWYkg5NPqJzdDk7qCzoJm10G9kBfxtyaeSfuzDWdwdydzBpb4FB+dln6s6xEOSQfe2HMfSYf2c/6WbhllflUJY5N4mrqZ90BNmX78h6CWvHu2PjDrKJDfZD0IYeAbx0PPIPna3MEOAYZPXIuDKP4k2p3k+QP8cB6+bZPj5FaBLATQJ+4cAqg0UZAspGBWOPHtiJYhdwbBKaoiMTY2NnjE8tTuKm3eTlougR4KoM9qervGTRY6ELnRipSZyJ1Np4/AO+r4VlZrQ+NnaJFC8iC0Cf/WQoX7TLV4H4Sytv3tX30F0GrH6apOU8fdCBv6M6ukAm9IYtMPYMNvWNCcCRsET+oKqP+iM7/x9fffQsCddTvsV+vsl+dtZ4pvdyN41E67S5PsN2+RwbhXk++WI3jXMUUNRxrrGte3f5dRl+E7mJqrtRAZ6XJf4Yg6jH/gJLd21NajlimyR9fAoVWvuJVHSI7doPudLP49AoPa5L588G24858UMK9sVKOjAS4EwUyg3u+FDGbgwDwu+4UYZG2gXjS3GKW/phZ3GUr/CXb671MeZ2+jmWdLCP/aav9ZfjOW3joLX97JOTFOc0QF/XjMhqPCROpV+RRBToth/42cQu6vjJf/dP/dyPi3tbbst/SXltgw3JBEZlQhJnvnevX2zJszjePebu0kQEg5utY/CPIJz+Lmp5rYGTWPl8GskgQQuHTRl7PwIj/Sh1HhwMZ12jLzZ272LlWZ0G/HVm+wXAtkdoutCFB11wqiNA4FAJDJFSXO+o/J4lnDN0kGOCxyZrNyB4iw+U3fIjKFl1lF101UHGq6MjV0Ad0C9t6KoJKQtL9XUsMNvnVeIph4bAoUTGJlaV9YSR2eC1gai9l6walhTHwiVpaC+NS91f0rnsK/iirUch58zNQi6L42guoaW2MbxXBuWA/wngQcdFM7rcBVOdQofX9GcOhdELbRZkSyRF987NwI6HUhoX40ffqWtZHwhYHxvJ0fFYnwNVtM04ti/Uqy9eyFx+Z0mNuuvbNPjuxy/iwzmnrhTkVP7KsDxs0rZI1tBLgfP4qUm0aVJwd355m3h0E9Kw4AF/1l+BOgGdVdqX7Ow5ts6F3+eWGOCXvxJrXqRjOkF1F2oAHuCbXGXsn4YObyE3gewOG8kjcjEu+Hde0GVoTOLSnc/EqEmo6X/oePQhzUl6SABNBu/dM+axmJY+cicp/vijQ3aSuN54YR+dixm0OoPPq4C8u5i7oKvX2k3td/AGjFPKfm3idu6InWDilvp+WKn9pBO5q0kmu0kCYyHJke6MWzk2WQtoJ/Sd8/PYcW17/lWHA0f/CxqFoME7wEStL9V/sK/OWflURukN9HrGIx6yXvha7CJN0l+cQwcCddC6rAuAK36Plx9EUFRsOICs2rTHGFo40X91uGvgzplzEvm8+bA+sq7eeM3x4E+br0//SRnfltvy51Cu33rw5sNNqDAqnJmv8/ihH/qhq+/+nu9O4kbS9vHVN77+9atvfvObcbxPDBY1QHyRpG0WxBh4jRKnikfl2rt+kjJwaE+ndRZe9HfRCVAOB4vRw4AlgJdn+lR6YfChcQTo4K5DgAkf725ZHHJEDmhyZ8qdFng6DfzG4ZCLzkG1v47LSgTO8Gtwrczr0J4TkKYPNAgoyCRtxpFyLo7oIwF/cPnHC8ati44455WjfGYhRY8rE6hbrAOm0gDkjs8GqR5dqEauBhPR04+uw99LXi17BFUdSwfa0Tnn1N2A4lmG5o7HqjQNm5Tg5/wQg3oQhhZl6e2xc1H7OO6+54hMdGde0POLT3l7Gt0RcDvXXeiCP/Kjhw266iivzv/l4lKZKNbQ7hWlMoGzbdgD80YXdxK00zfU2/azLf96AzG8oTPtcsqf11Of7hZo47MkEj4rt+PbhRt8GHiE9lwjd3DXBtsp4w2j3RHSzi5sjLUKu/v4OTd2iRNJYKhX51m0+FAB46KfyR6ypL022O+k+zh9eEvw2dN+6pHdtTtBywy4k03S4duuJBCxW+aQtJFdM855Du5NfmElSRULpf6tLH1rEd35JcHaQRbTAL9OcDdwj0Qvuj91GH2E3yYu7jaBS8Lmp0DfEIcZ1obCY23IWQ+d42bFT+FWdmgVmvAByhI+fJoe+k04qa8POt9Azo+vWiGZIkkbHOcMPej7sanolf7YlLtjMy78yOKkFazPP+i0T2VCz/CtnTLfM+f+1d4B+pkkETMB5Ek9rHqTRXxaPuA2oTHGwjh/4Kq3LSBzoFm7rK3UZqkHgfNTP+0wB3CnX6m3T6F1jIu5sw19MY7R5yaB4FNvAhZ5qVNex1T/1ceY/4CPqgSHt/m9CXB+sQEgczbXFH1LvTAu9AGPmXf6IEdeseGf+SP/8c/+w3a6Lbflz6G8toZI4Hrw1ltXb7/1tj9DReF5jD5E+9wgqYHG8DA6+hAXMGyDGe0xRLfeE7RYENl941NT++wGgYFOu2gYDEnWcuwiUjrQ5TjePqVO1iCCA84R49eBx6NTdDqCbGAXM59ZA38CgSVHzrg+6pZnaBCaqCVA6GzgTZtyzrjB50CBx/72JKB+GNuBO4ielg4JjfUD0hUqv32jG47C5Tlt009Z5cvR4fUc/QTUle00VAzK1lk/JVIcdJXpAiySuCBC4XJo3KA1NHZVKX+R1fDRnDr1xzwJwSGrvigrZ9tPOAJ8hdBe1Y9foDnBNnhd6LqQ7lepXO64dtzVqZDAy6IELXftMidr76sL/h8QPmFWm1zZOFIn2PwKzMllIVOxINVFMzzhz9iwg7Fz5LPtRmkn6LtTvHKkDtnp91H805/W2bf6klTh833misUKPw2PPYYnP0NGEvNR/NZPR44P48/oJtKpCwpyUe8zWsEz4WMxy/heAyKNgFwzRnrbn/wgfu6HOmZHA72wQ3cjrkQWx8i8koDdu9cEjCSJBIq5BkioSP7AuYDFZYcN4MNUXO9bjiRQPAbCbhefJuT3lAH60o5c2lfGwRAYy9qa9Aeghyy0HYVxe8hRW0EPVQRzZDLl/GLH0dvQ1q7oE9RRm/PvOXU36ksrf6vZ9vVszoGJEUv75FGwg7B4TUZM6Gi3QH9mUIYyLVC8vuk/0jQXvOBxHg7+xAVjA/wH8ncBI2v6oGEh1+dNGfLuece5NBRw5EUufEN7DuhbodobgTc6lzOf2kjmdNcH1wpp53p4dBef87QPK3ldXd3urt2WP69y/Z1f+OxDghPfs/bZz3726kGStbeTuH32M58xGFEIiu++++7V+++95/eS6WwJuhSdLucEp7t373kXiQNTz4/ifhR8DB4HXidJRLeu8EmDffDGiOtAAfq0JgXH4qWDjcPifDjK0KUeGjgbMkOXOgP5OBVlF1xp4URxaEoX502wNkD2mT4D9/BiAfeuOwuXOxIjN0JXtpHH4FvaFHUFzbw4FTd4HQP9HDYDF4+i7gR0bpUyUaC3NClH0iLfheIDJExq1H7VwdE3B8neoD2XoClUrofY0gdv57cY7cP5yid4TWtLevfFuDOPG+D27hw28hF3egxPF7Y5VzJ5YEs5Rpbd4YIdGNgdwdZFe2zhsJcS9yi5FKSltztt1C3OllyDY30UV1naZEmTvFkotNHYnjzpWCWAjg1vwiiNEuz/XHexKTA/zpnJenVOwkYRN3QY4zEu8bG1PmMjQBv2tIWGN1TxO5Kz5/gqSZB+Mwla2l4kaWN3jWe1/KDA6DUEwzg0csVOJskbv/mJ8MznvnUJ/sfQSF+/IDd+w+4acuAZzo1zEj0EmFveUkXvfA0COxr7LJ2+FB2QqPX5sefKxXzXJmJHo0/fZp3xMm7q+l2JTZrcnUqf1VchuMrT5MxPDvIsH4uyCzPH1PPlvalnnHSaT/pNMr8LPPGOMY29RS7m3qSfRMAYE11qu7U12lsyb9QF5yM/wPA885Rxhj5vuSGDsZRppn/wfJs7eiC4MueOR5wZnzFB0vLBT268vQtbCnoPYvtxXd1Q3zaxTjq9SkOfB64vD8+8Dvv1OsUOjYHQagxHP+ljv/YNkR6BFPuHATfeS1tiygFGx4SPoFtsG4Hr+8w9/nFTNl8InSMgp+HnnKDTAcfGfAojWwp1/WBOfZg5ZW3oTTXjZP3onO36wduwYfC1j9758Pfe/sj7bfnzKdc/+F/53od8uOBzn0uy9uCtGngAA8MmMTCc+oMPPrh6FPBtxhhwF4OUcVqMkq1/jJKC0/AReIKCQRCnIel57fX2YXGdvntufcCFkpeOSKlzUHCruEtkIxidwcCvlMjRQBTeu2vnQrZBM3JAn6DJ4OyXOgDK505Kg2kEsk1n462SnOuUExTAuQy0tF3SNHFT9JH/HJCFsRAAdhwWUA590CX/ci3Yo3wuS2szV/ALQ9v5O4C+U4bmmbC1+kZQpWwXCHhsxUmz9dXXJBFLkyKPnpffCQft1VNg73xX/ktZFh3GW8f5SRP+DdYrA33AlXYA+zMpuExqphQ75YIm6j7qt6QL3Vz8pEEVsk77lHRPoZ5xwRNgcU8bc4ttBQcZnH9oBRy7FGoPhdRb134mWuib58jCaGkwNmzc3d2hIo8coABe/vtaGvzcFDdUflgm9rwfEmnX4vE1GdykmaxlEYJnhOp3yvH2ZQ4kVya2qa+eJyGK7OzK8dC+/bkpCw2TqIAfooleTECQPX15Kx/Pg5a+S8xIckQyR8HvSNRM2BJfeIsV2zt0qL4iVPSTTPLqZeLAyxwVb3Ucvn2pIsvhDynrRzt3TQKh3zp23PgxfbRrvAkPbhD94AdJ0MTHMAotuEA/OkfHxCX65LwJxtjb5bWLPXpPAp2xdox9iw9duaMTWZCePvQ1ZmYM1MESWVcnVDhmRekY5Unf4WlZvO0713a8OIdMRm6XUPE/17T3BoV56NhLIzoVm4KcJel8oFv8MjZcH6jM9oscmYqepydzctD1hRxTIKoOZlzYWaqZN6A665wJM+b08Ci9pR2gOBehBS7166vKOHS0lYzBm4nQgrc70cjgfESG6KPJYvXA1N2588k/9q/9J3/y3xThttyWP8dy/Vv/qr/i4Wc+87Y7axjl86dPEySexUYx1ASIGDqO8uRxP7pOYOIBZdp4u4JIjdF7p5FggusapHNHyFstFD7A8OD+g+7AJQDXqcbBY8UGxgnIBD3uUAAWjDorDhZ+4eW1UCfzfy5wHI44DMHwBYExfKDNHTpHAgHu2UUp/XA++mV81uvovTsiEEFP+XYxgR1ObHCvIwNUU5AnkhxOfS4OKTAYfA5Krtz0CP/UoRMDsBftw5ilDHNoSW9ftuT/0Bp+ZUYbxz0vUJQ/fDbANxjdlBlkaarXoNk58rHaOoCOg50Yk+P5dKw63DHYJXgeOuf5g0xKaTv3w/fQlwzLf4vBMy9phH53OLETFsBdsMoTndCV8dS+Cg20EFMs6SmO/Zhx5CsdgflIE30qV2hIi+BP8K5NwW9I9GhhPB2fu4dQSSP68u47QOkPzDcpUL7wURfw4nyOFbQJizYaHdg/fdz5YecIGsiZ+h2n2qB/zxwXffsWZ3wNeSAFr8iCr/AQvt/qn5srnz8Mwsvg0ddFFF2+GR0kkeKXB9hx8jvS6MtbhXNzQ9L04nmSmSRsn3zUxAm7vo5cPqIQ8EYO2Y0z6ZPxamO08csG8Jg2fnLIRyj4ZGaStRfPE4uSCGpUGeKOmSTzxeA8f/JM/P3FkkN/oVU7jS4Cxh1tOEnSYcvF0V+0jrwy/kx+ZOyNmzr0rdm+PXsmbk3OaLcuNE3Wwtsk4KJc2rN9wIcmO4g5Uhd2JsGd6+ijo9VGR7K8UtBDkA97Xb8Ctt6OwV/gmkIb+BnfJk2ld0Lti36QWN1U/0wf9r6f+vWBfvrRju3MEdm16+Dq/yT3HlPneY+nzPAt7905fX3OpQ9CSsdD/G8MotbYAm2Eo0YRZtxzrvihgY0t7lD0P3LT1jgFz8o0jY4FTGKHN0LMY46NS/1ULPg++pLZiuW8d/eTN//u//QXfuH2R95vy59Xuf6vJ2EziYqBkax9+MEHV0+ePNHgKXwSCQPluZb9pKhB5zDUGn8Nvm+BEJw2eIFDsnY/SRvBBrwuuiRT3flqwJ4HlNPHwAWP8MdB6CMPmE6pK53Ot067ffux/n7qlfHhiNKZPngaAW2TNgqy986Iu1mctPy7M1Mcx4vTSUMqc+w5PAhUezdmXV5hesgqfvC2D/93Z+jVxKMnObuAVk1bSus5oqtU2H1pANPXmhToHzwYI0E6Y5ROsew319ZZjZ73WF2qaxZIFinmbOyGsrQom2iVbWhGNwZrA2R5bGD7pYr6CdeTVnU2Qzn4cTBRY1zMQSoKSJ6Sf9unF62XViuH7lwpV2kxrz5AjF/M/IKmbNiOcrVfF8wGeMamfeE/0RdjoKB3AbyRlbIyd4HMNTwY99g3Yw+C+uuD7rVx8F8tyJH/vUhZH/E3Qrk5gcfQ8ZOSubHqc6jxb3aq4EeCybiQiYXVn4lK8sCHAfxAwPn2IQs2/uHOXJKqj5+RWJUGO2vVB/pE/tBJH459sD36RJ7wuCYpZDeLnbzQM/khESMBSwK4SRhyVV/jy5GZRO5FEkV290h82EVE944js6xO0bdGRw3zN7HDOSou1/jmAnj0Y/Z2p8wEiz7gshPm/AdTewhNjrQFtKu0UtZmlo62MXi1Ed6yZIE/dy7Rr7vEGS98hlOPDgW9MjaOtT11k2uPMN7jFM4Pe5tkzSPXALSgnX/6Kj0YIzrJiySEKvD2t2A9gpv+qw+O8GKO9E8SM2w2cJm4VYbhA136BNyRFdJ35EJWij4XwK/Ue3RIcQzBaWysHRXX5p6nrE02boAra/lWD7Utzmlrr+rdM3gHNlHzyBzOYwKNlhm/fvvyD/w//4Of+Rfb87bclj/3cv2X/PAPPnyaBO2dd965+uY3vnn1zrvvXj15/MQFGAfQOGOA3ukleKyBUhqQCppj/hF0eBaGAIbTsMDxgCbOScCTRo44EZ/K8sFg7hjDyOA2ixn0DByBb1cMdAS2gcu7G3gjGw53PEMydA6HPZwQB6yDtrQdoN7g80p/CvgGlHXFVksPXO8SpV3C9lukFB3f/h1Ld3MY99Df1gsaW77d9UJLqXDZevTIBUfawUPOC0gbpeM7pXAsBsbzHDoQB8eF7EJ+SMtX3JOm80OwCkKDM4vP7lzSQcTqADpTjrEhA0de4HosjwXpXPTZOqB2Cm27tl6awVnao4NXy9JCVj4V2QRr+uTl+EIfO9Tu0Ufqtp+LSlZTbFJbjZ2jL/Qs7wVkcVwAfMeeEDjoh7+FBkWZsG8XcWTqvFCknn+lM3qYhtKILKMPEiVokHTxwD7+SoIAPl9u668HBN/OYeECO7/r+ca94ILPXHJjw5zAI8kgb4OaMLHDFho7r4i5NoefVK+RMecJGLlLzLXQJI6bL56te/6MZ9b4dQRkio6JJRkD+mHsPLZwj51B6IUVO3rstPGcG8+BMTcMCp0xznv3713dvX8/SSqf4GTnam7qRsfdcWvytm9zmUxGdooJHHoMLmOrDK/PQ+l8ojXzQvLKJKQdHG0l+MYq6Q59aGgT0Q0yomNvaCdRc2ctyTD14VN7YW6RhROnZvTaxOZIMMTt/PO/yU50j/7Bsb0+BEBfGjmSeLUOvkOzHC29aYptZFzUKbOyD90Ds/EilZWFOQpNk7OAdsB1eNEP/hY6hXY62e/wuz2G3qJ5DK5rQnTKPNJ37c6jpJZWzzkin+cDxznj93zj1DHy40VsK2AT+NesRZEB30GGjl7sZ6HxO77y9fdvf+T9tvx5l+vv/dIXH3744SO/toMPFvApMQI6SZTPbsWxMLTdEdDuMDwMNI6xi5O1Oe73rlGPgfcLXs+fbWKxsp6gSWDbO3npTfAD+XDIAgVz5w/aOuVCaOIw0FjeOCuOZuALrxCRxsres5SDh1Uzhi5OBiqDTwMJ3Wg/SBGM8hdW4d87YQNOEFi4pJsXctNPvtZVHI5bL1Si9hMBjG8t0rkoi2+flG3dupWpzcXhfNsFa1eOFnCO4DVfE0LyceJPybV9hibX4AKcb0CDNoHWT92xuKvXk5bjGrwd4yHfQIMn8jA3nZ/lRfv222uA0rdJTpoubOBcBOtirjRn2eQTO5Jf+F7SZqFdm3QBxoYv5Ria4pj84AeMMZU0BVx41EXpotFputhdayLhLg5jGNs0QXEsY2vpA+1KEFTajvGtvDMnuZYO/k7CxnOoOQcfH/LrM+LTfmIZosiKT/s2aBKI9OkzZtx0dXEL8SRV8cuPcvPGDhvPr0V2+EfE6m9kQu5dtH0ubnbv7sRGSNr4WSp2x/zt0SRe7NihAz64kAE4FkYGXxKa++wOsgPFwEb+7vh/5BhI6t6MzA/eenB1P8AnQv3kaPihS2RsIlhdM5fIrk2mDb0777lmPhdopP/xFSHeiM7OIVTpHxzorK1IX3upbUKXuGGCRgINxE+IxeygUg8PEypsBWGncMq1+vWc9vpfz3Ma/tFy7Zm5kk7Pj7mY85WFJA1+u1ttPBh+HdMkRTMP2CJyMqfgSwvsHMPY6zRUBnAE7JdxNR40KQxe5NX24ZWycm3SBr2WYpigjW7RK/pdP6SkR8edvk0+S0ewlfbWVz8du48+pC7/xMISSrc+pC9hi6nKwfndueWc3WaeI3ZH8bU7/+wf+Zk//X+R2W25LX+e5fr+m9dJ2D64+uD9D9xFI6DxTNsXvvjFqy98/vO+lYnjGWS8y5xAM0DRMT3rIqNDTGAxCOYaAwefI9fU69jBOYIYhp5znVYnXoesEywNnzfZt+BSd7pkJMh1/slDh0S2HG0L6EwD27+uPK6YAGTSNzQcBwvAyHLiy8ZAJb0EXUrvDoObI0X5Bqaix0NjZ4HfwqvlGMMr9BbfOZhzUT0yL9R7Ka8bsqSI37PUg+M/60pr6EIfHVg3BAPw9e47wciAxLwZ7AY/RZopdAGXBUi7sBZ+wSDSjWyXQB9w4KldwE/bgGdta8e+RXkPQGYCaYOq+CsffbZb2i3UbaEKGgTu8MJej+QoL7ogY3eO6w9rW5UdXqG3eLGRDeLIU/r8VQ5pFvmwKxMHYOjvTo+0kQUdRO+KC4+0HXb9suPfRUh9iCiL4FYnPJcFHZ5JI3kx8Rs/8Iu1efuRRDN1GVUTtuAJJGzu8FWfPvNGAsInQ0nWTJiS8KU+zdpEF67BDy8SNZM1krQka03YcqPIBxDSz+dh+aQkO/ehh24YMbqBF4NhRrg5ZHfrjdB2vKMTjrSTVPq1HffvXd1/0J015DgUAoCLjAGSpf1pLn+4W5lFGT2PXsb3sUls+y4JoLuU9At9dB3alaRF2XaOl2/myg8VRJ/9uojZUQucO221wR1b5xD+pU6CI/RK2HrkoDQujp8GnAeh55TL3ms7Hpe+9Gqn6o05Sft+ChedFbDRzGnkb2KOHkNnbIA6cMTjmrbhW0mGVy4qd2hgn6lAo+hA/Y0szkvsrXYyfpJxyYOYkb7GEWgJIX0cq4/KgQ2go9VT5RFPqRgyvtkb/H5gZ31qfbbzwo4mc8ZXwTy4/+bv+FNfe/edUrgtt+XPr1y/+drLh3278xM/FPDFJGpf/vKXr77ve7/v6ru+67tyB3pXRJzAL+qcZ8y8e1mHwAkx6Bishp7rDTRcUxpcNrAVhz44ne/5Q3Pu4nHKpbkOuf0X91iU4B98cC3UpSgPvKHx7eikfx+4RgLcigL9T89PmCLHyMrxkkb+SovFCRhdlO+6dHGAb1uCe1mO/gPfrsgzvJYmeDv+PS5sMG6EuZT9lMn2Kak9jq0eOaDLmHK+tEUIsLAZoA3SO9/BydFz0LymH0Fw9ZmGS1lGHsqlfEhDgR30Xs/C3v7ltfJfjoOyci7fqEyaraMf8rWPd+YcESNHF4gt9A+wsHQh6odjKNBrItj5780Mc0PjjDsvKsTVbncHGC1T0o4YN+RP2+LMAuDONclPaMgjnVwApx/09YvYdPta3fEKDKXniid+7b1v80Wv7HomYUAe/SMJ0j6wr78zMHCjA5I1duT6dmi/4kJJkI2kElmTtHnzEx7qAx4BcLFNOyQpy0QkYct8huYCCRufQH2Rgfj1QJFlkyO67Q4aX2mBfrE6Ys7dyMKxi3L5yC88TKbY/UpMc2ctuAjm2JA7us7oDps2OQrU1hydz1Cqm0nWOOc5vxv9kqBsskY9RYzoDjm6k9S5Q6Xo1PrIzQ7dfrcXzwLuOBgTSRs7gfAgGYd3bW/edkPHkIOmJVfUhb5FZr0+kjPbKhsFqxRrcRfos3Q50h59CXOtnJOw7Ydp3Hk1WSs0jgy9nPdGL36V8WOfTYx4lU/PMjbxL2WuCNokf+Mrzg3xO0Ab+kOvzIdrUnRKAiU9qex5j4zB4415imy2K3pKeIX2Jmt8L6Gf2k5r67ElbL5rAnRI4N+6f/8P/b/+vT/5v5fEbbktfwHl+stf+I6H3G2SqH3f933/1Q//8A9f/cbf+MNXv+GHfujqy1/6knd8LBTcaT9//swPBegQcQyLxt7FQKfD0HWM0/AXdIwBjP5YiHjLgoeCWcxcadIvNNb4F3ROWpcufAZK8yxc4eDtoU8f9JC9cO52EPQqC8/gPTeIH2MJcH7KAn5g6FzKBh7FwDd1W1ZGdeBZ5UyF56+WV/vv9R6lE1AXgeOaoJNA5TVHsdOHPwIbJ1NW3m8p9KVn/0bG9CuxtsNr9W8g7gLE7gx9CZYu0gblyBi5jp2YkHDXIfKsbC3nOeOcoVqaZAGdD4S51FHxe71jFw+5Zt4ObAQ46k8w2RErkHb6rw04TvrA54LWLhbSiD3QUvLVkSqbPu4iJ8D3bfycix1cdYU+A/ClXxrKi92uLEQkQZMkbD906E8/pU6/DN3Vg7oAoD88HHNeLjbIAn7asv47V2HsOFjwmnT1YX3qQGQ8fJEtnwj1+9HcYcuijM3l5e7a9LUfH1pIx40PxojYAHzgyZHkjOfVru8mWQvwdmhWV9uPhDh05e8r3YYXOi2ZO37XFolOd0aChz7h53Vw8o9kAiApMvFJUU8hjt1CLwwF6PI8PZd7I+d3wPndaL1xJVwtf3ihH3SOvNiCeqM9bSQN+1ZnE5smZn3rc3bVAuiIsWqLMz78hli8X9rKWJD7sLmcdxwtJg+8kIdzxKKB64BUOdKcgpTS6GWLXf1nveQjjz9NFtCf0Ff+QENu9Zt5OPwmR+ab8yZsoZFiIgoOMSHzI97YUIWBa87zt3O3yZSVCgSUP6Ux/BPniXWK0p1JdjzvVrfEofA6yuWYh7b/c15eLWWXV/DXJvU5IfOUuspX2vREPxzZceVbGN767Gf/3p/5ys/9GRFuy235CyjXv/k3/fDDL37xO69+8Ad/6Oo3/abfdPWX/qV/6dUP/8bfePX93/99V5/73OcMuk+fPL569vSp3320CdsGh5o4AQXHaDA8AleKgfpb6ifQ8NNBPtjLWycNgARGnSZ48HBxylF+qdvAyF09NN3ZuXTALfCR1zpbYOiU9wkERpM3nG+cnXr4AIyNQt0+b+Kii7yBpbtOrqxVj9e/VLFl+lwW+18c/2xlZQSWv4v/xdFSBZw0U00b/baASnP7tJ/nPU05+/Jv+5sY55y+6iZ6glgD9QJBfOgGDznAtVNrzzJstqw8Z8J22peLxtDguOc2gztBVLlYkHkNDqVy1A60tRy3nb7w8i3xjIFyiY8MK4eJn7bRBbptK3vKyGnfl5N0IU9YiaeO4ivRk4tXFrFQUBfexX+chQjfw+ZM9kqPt2J24SjtdNjhXeiGoiyQTB24u8M2jceibqLBJ0hJugI8OM34EFY5WQT3GbYsRtfxRec2nUnW3IU3sZw+IWwcmLkD2BKDlz+hRrIWOq/fu+uRBM63eQ9ZOwb00Yfpc0ZV2pCLc+aKhZ/EZ+0DuyRJqN01aeQcOfohideP+Sk55jByZwzMJUnJJthN1p6brD3jeTr0Ev5KpUz1A4pxYWIk5JGBT+C6ezaJbp/f7VunJmqMf+NkOjmXobM0SILAu8czekk+4KlumMOZe0ahpiIHczkzq296jKyOM4AneMMQGtiQtuA1LSnpU3uZvqkkOSMB1+fWtvIHhjrInHUXa+Z56nbOnXdpIUl1Rt3lJ0p9hTZzWvbgFV6NZ7Dvvx7RwYtPupbgD+DytrZJLs8URsfKkHp66UN2zX/oAxIr372gfV/12fqON1HMtfPUeYZ++2YOkSH9792/e/XW2w9+/A//kZ/6n5fibbktf2Hl+rf9t/7ah9/7vd9rsvbDv/FHrn7gB37g6ovf+cWr+zHwT2L87733ztV77/BhhCcXQWgcn2CZI85EoCH4mNwEB2fAgRZ/CwHz8pp2A1zgctG5rIeXC1nAgDCOoSOvg1yUdZhXjxSdL7DnafD8KBfttDjOXBsM4qBdlIvTwNUxigwvO144fkAa4AW/F6JYkO1S/uXNcc+3LF6Dcwt1q4+DlmwaFKXA9UGvNI+kbvtQ2jQldfzRNs25EAUyQ6X9Q6uXPXLYu+pCZMurfatL9BiFSIy2IyjDbvmlYC+MrWMcfmlXBuHU0+X5EvKuPgtD+bYdkA54XDuHncfpbV/GRX95h4YL3NgkY7A9sm2xP3PsxRxSx/k5pPL3J7OmATomtS7YffumPDtQbS8Jwt7UHHKG9+6gnIVxzWtkoHVOu1C7yM94HWfmJ/zDUDzbww+eJi/swmVc6Mx5RU4SDCBJBLLSBg74R5IHj9lhe/U7FPnH962hX5K/fp9b32LlbVnlSVfGrr4DWBFJGd8Px5GyPgVJZDNhiw53t1A+jBNbCyI6RV53uUbP6jq46glbwM8ZRwAd8L1s6H71TxIXkmjY8TQJ7HHjEnGKT8HzHZQ8B8yzc/36FXiWLzi+9TnnTdiauO1u4e7AmdgFOEdn2OK+I7A2YWEcjJ1xMx6Pcx5AC8TZjzLG5+n7PGMCuDb+oifGFL79JGdpMeDqsaCy1ECbOdPLc7HQmAQUSf7RHcAF1U20AyRvgJRAXzrHNAYiy6slsoCPTOjhUh/4lDqLnao3xgIur/FT8JYP/zwA6NFKSmNHH3nA/ycOOBbq8SrkjE2mD6QZI/aCfA8y/2+/9dnf9x/9Z//Fz5Tebbktf2Hl+nf+bX/bQ55X+5EfnmTti1/0OQ+eV/vg/fevvv71X7x6551v+iwL5rt3TxgiAY1igIlD8FwIgbR3pV3Y6jyipd8EtAOgOAuSjtbgTNDs9naO6QyuO2oBFguudSocjPNxrDreLwFinKX17dvjyJRr2wObdOKoyHXcXaa+EEcdxx+BBF/LcHDtH1pep3oDwsJlAW95vFperaev+rigA4fieXH06eUEqOFP3y2DPoWx3JSTAp29M6VsG3gueiHnApZg34XwnB/7os/RBdfdHUlfQBojz1zTd3fp2jZjOUDko747BLwqW/k3YQOXIyf0WLkoS+8oacO26L8yrU3z/BK41OsPQ2dpnGCl4mljuRzMVLMwzlywsxa7rh91kV7dNQnqQgSgNxZd5CNBUcaxXW2Y+nABpA3H/IWjMq3+oYt4vl0IvyQ5uUh7bXXf0vQLc3euQs95jYxHssZCSF/Uimz0I2GbZM2+oYkcyqkukD/4Ad9eJVm714TN716bhMuxk5Tw9mNoMjZ1lISN57vguWMxTkS2/XqRXMiIXSN3juLDFPS0CdLqnASqtjD6IRbxKdfw9DdLcyRxgwbWhfDGHc8C2i3zQdLVRItkjV+QeevBW1f3c+SBc5K17WuSAiBHZIUG58i/yZkfoIh+TdhI9kKXOadoD0kIfJYOuTJ+9GkCH0BK5zsntPEl4uTOxNTnGQs/RfY0Mf3JR8+unuX4nKSUdxmC5wcSIgfj0a7y0u4G1ADjhVX+qbowgh8FfPUz9phL+6jbgSBbz47prin0A7+0Sx8Aj4PHoTeXcaHyBbRbbDb0oYW++O1XfArd0ldcxmCf0luakuUotJ5Pd4LnlzZjF8gfPt1pq92ZsDHAjJcj4yT55TEiKpKw/fS/8Ed/6vdB/rbclr+Y8tp3f/d3X33Xl77k258EGAIFxm0QxIEJiDE6AhIOIKwjx6BxNgIU/Qx+fOILy08fFyUtmWDfYGlQSlAD+ixSaRm4WJSDqCMYhOsUFEjqQHuUSSjHOXAQCnUENxLOQx4cdWRdqOyBHE+ZmnS+wbMOAe50kQ326gI+yCOni6JAFzJ53QBSx03Q521fggk07NNO4r9Sdrx73LL0gdX9q+PaQt/CGWTVZ46tB2eR53gO5LiUF0EXPsOreClD3zlOETc2wuJ3vF2NndAnf+WZPvuyP2folAW9NErn5rwctIzeBETGUoDGxSA8pY6xmvAzdnF2PKeuFm/1kgbBsTpesdIGDslaFxvsQfwLtul10BaoDA54TVqGRwo67bi4AakP0IfWl1l1Bc4DyP4qLB0KPNUNydtBIzh5MQbaqjt2CPnamywkJCLuFtU/l8aRfIaIemFhGrkZD00dH7wWGGv7QIujNRnDHjV6aGy79ObTc+H5ZnTBryOYSGFv9EXHJH0vIkdkVhb6Q0qS0UWARCRL9NWL+JwfULjK+NLySa4B6kxoZFz5OTKuF1mASchYWHk2DXBXEb7Dy0Rq9OizUECSJz5YQP2OH10gv8lVYs8JTRjWhlfHitF/TbTkdhkj0yf9fVYwNEkuwUU+vnpJ4AuBTSSxC36J66W/6fok43ictkfPn119+Pzp1YfPnl49ego88VxI/w9S98GTp1fvP3ly9f7jxzkGgvPo2bOrJ+n/jN23xK/nn3x89SwxjGuOH6UOvfKVKzMQ5dfugLyo3hsuX+gzOo9yM68k2XsjUBtcfTM39tm+9j+aUsYWLwDmr/qYSR+6ZH3J3MDDeIEMOYfuza8qKXXaJLjANWPF/gIkhIdPpJ+Jeo6g0qYtMS859mYifa8+/achfVtuy19see0zn/nM1f3792JvL30+g+87ep47LnbYereSgB5j3oX7AI01DkGwJTDNIr2LD/aPC3DahZxFikC0C0gXEY70c2cBGgQn7kTpKJGC7jOOsk7J0budcQwWKGiw0wdwh1qZMgIgdA7YgOAYEmgTWH0w1WSPpI2+laUf6W/iZxC6gChC4C0cgwQ0HfkuCp/4/MuNRWP7TtkxXY7rslzKfehfHXZcaSie/1ug0aQm4WJg66QPC1YKennsaY8dQfnNPC9fZJcfBBjRyEof8JKw7+JkIKPIs4GyAKvzfP5ZdozdVTuTDcBedjvH8SqkOm3dSfAZk0DviMtDPXo2dBaomDEc40V+2laHGYN87F09lB4va+Z4UZQXFZQPyw08sC1/XHx3TlLX3nZpn/B0dxfbgTctyyCgXtCRfjW7L6kvZm+y2hY75jd800jC6d3/6IXxQE5/HuBaKsg78lOZpnPMJGuJDDaMwOIBKasXKqTDxFCf6+RRV9c55+eFSHL43rQ3czySNbaCPs6YSUYAFsn5olz08OJlFsbo5GN2PUKPZO2TsPr4tSQsaf8osnNNQoHXscOGPuRfFalbFtVnSV543IMvD3+WJIbvejORDRY7h8QT4ghfyMuu2Ztv9Ke32C3rGBkr+iNhy5y+njmlfeYUBHgjd+cQvQbGpl4wDucjY0oitHONBIdNInQIfRK9sCv2KMnVh48eXT1+HJlzTaJmshY6T5NUfZhE7L0nj67eTQL2XnDfe/wo8OHAoyRsSdySzD0GniWxS4L2QXTwQXQAvP809EncAo9J9tL+KEfwSeSeZm14Hl4vMq+fRD5WCLRbLa+eo7/Yo0DMoFI7YOyTrB1APZopBZDRaZQ6J2f/TfbH8lpSF6XVPibZbnd0VyxjIe3wSzukjTHIGRxZBU+oCAf92i+0V+4ggEM/4wTSZA6SzLJ+YlM8721y9/Lln/noM9/1B0vpttyWv7iSeN9EBoO+vPvu8ytjnBelQbx19Nu7z12g81djH2Omvj98Wz5nKQ2dSzpddNwZczueYFd8+Q3PVwttOmHO4b+yHHDB94bsC2nT6cAbOQsZz0Fn7o45ujCeyRL9gaWrzAQooTjufsz5RoaVhRfXI2Iaeli6C5eF6waZwmXXg+7A1Ao328AtUKABpfJb/m1p/YVubCvX5a1MjDF41oUu8wK4swiwUA3TYYtUPRIlOabNBYt+LAoJegsmXqmnVL5y3zGZEA0vbHeTZWzar4SYtrYPzQu6gPJN2TEzfsWcpsuxEqxXjssiTvpdztGJ1au9CfLtuYDPN8W+OA+BY1wu8PSADvof/Pap32w/wJsBcF8F+IaQNDm5EKqLZvQQfXRB7YDTbfp6eSFT9e3zbqtLd+1CYxZO30KETvRqohYS6mSOfkJwrtlRi6H4/W38pJS/jvD8Y9+Sjcdd3U0SxE7cMd43c4N3L0nUWw8C96/eeHDXT5le5Ybh04z/Je+Y8pUhA4zBwSgJ40DGJq2NdTvmmRd1S+LV5Ay9Mo+UY07U2cDoxrJ4eWHL8PAH9gf6QavY5YuMkx2ZuVHmwwzeMFs3wC5XgN00fhqQnw18HHiahIC3NZvohX50zc4XyRSJFQmWiZaJ2fOrx6H1hLdBSSqCyy5ktHv1cfzOY+BZ6p9+8vHVk8jj7lxosAu3u3KPnidp++iZPOD1MTpknJlAIKqzjBbU+YS7lNTqX+kxx+oxLRx57fFI/VafhVFrd+sGpCetpUc9uJ3z+ifWxqtt0jigeMLUUc72AWjhe4FN8sQdepImhmD/xJocp/73/8RP/ESfHbott+Uvslz/9v/+f+8hJkkgxChxEp6NeMYdVu7i3n//vavHHz4yiduHXLtr0a3hJll8ZLp3lAQv3gYkUEHXwDeLCQauG2Lc+ddFsnf5CgNu6OBgLr4D9DNghj4yWpS1SQFH+xLQhxftdCQG72Is7vDa46UjwpdqE4vg2o6Dhh47FLsocsco/ZSVcYv0Ai6s0MS5PS6P6afUTVat8zL/JvCAtfiX/S7L9l3Ycsp0ykXZenCXJt3seuPY+gg958DKEJo5VP7UJ7GtTmZ+Ussi7UIYO+gCPnem8p8jEzOyrG6GsH0Ka2/QSSKhTaGXJuYmJi95yHdsCV4zz+5UwNPFtHrgeNIuHDYRKF7H65wPOG5YHfxrE7uTwpiXtnf4jC2FfiZsjI9xtnb+l6Zt0GKXGuA5rtfrK74NS/AHkDN14gfY+dm3y9iVPnggaxBZqJCRenUcUDeOsbI5PuSnLWPDr0kQeHaL+UIGkytOKNDOhfOVfsgNkmOfBMTkxy/aZVdsZE87luHNHX1DqvKOb83NmXaTfiQq/P4ndFJ59UZs6667kSRs44c8Q8f454MK7Ib5u6O0sasYnfhj4thKaMszttJ5iDRVQwt1kYWHxvfhd4/hywBB3Rta3nLcxMsxYs9qKlS54UNHU9ArfbujybNwTdDwC+qw6yZmTdSMscwRbeKUF18h0oTumb/pDB3asEcs0reFYyu8ffksbTyXZjIHjdR3JywQXD+EYBKbWAdEPwL1umDnmOJbzJGFBPJZZPRH8YnXoGlbAW5GHWdfaiL9jcOZB+YZ3Zi4Iq822LXB2Jj+bhpEJtnujVvOoQtBD7ZxTHvGo19DS30VfOwkAAXmHVvBP7DTkso/eUOHObeSP2luoZ55xFansXhTr0+llnHAnzlrPOlRX4XenTvvffSZT3/s619/8hFUbstt+Yst17/zb/8fPjTQYNSpIFh8xNb3k8dXjz784Oq9d9+5+uCD960jkfPtPQIBwSqGibO5aBAwCeApBBPvrFMw8t3Fo9Qv9pyFNo6HA+baIJ4gAF13+WahAn9pLJ0tOAgF3pcJG3jwgj40+gxSk8NCOgUHnuDD1z55XTodYDAPf2QAn7BEfele4oWetEpzZeXI2cJRcmEbeJHHpAZ5Ewi23rZXirzmnLJ4Kwdl5aH7VB1ti7/t/PN4WeYanL1AN7xcpIamNJw35ic46CT6M4BF56ufo3DKdeCgwWtkaNWFXYhUfNprIzNnVFBGZ8dcI9/0J3BvHwA6Z/K4AgydlMXHjrBr3xKf9tIM+gXO7uDKN2Nm0VjbpxjgkXuuV5eUXbDwnX6SrW+PeuOAvfLg+yYGF3rU1iMbCV7fuu/NUnWINjskeG8d5UjW8qo912epxT/w6fVrenTRQs+hTc3SQ+7IzMDoy1xvksWHk/ZDAiabaWvy1+fVoOW8pWO0eci088EHe+j/gsQmR3bYWKPRH6ji0R+l5miiMdd+oW+Stv1UIOcmeHx6jzkByARgOfx8eWxpIrD2dGHLiWnEPvRjIjTJkHaqtpCnpOlHH3D2VxqePeujJuyWNbalf3TkOxo5NxlKn+PmY/kjC7TSTj8hdE3swAE/R94e/vhTnjcbWrRFGqInO47qiiN2krnrp4IB9Be5bWNuMz9po71vKSceYhuh3beWQyo4JM3Eutq/ilOnFGzE+Af9NipjfaMyoyt9EjtEHmUcdI/1Me1aoJK5go3/Om8ANCdZggck9h2b9VGL/We2Qp8jZc+w5rYhW2q1+/LrW7Htt4V652eOJGwdX9uD+r/+D//U1/+VXt2W2/IXX67/rt/9Ox7qXLEujO1F7pJ5D/7x4w+vPvzgg6t3v/nNq/ffe9fvYfPOzoDeIMbRO5lJ1nAOyhougY9SI687+JprSmxdg9/dC3pwl8/zJCSIOCLo67xboFGHab91Th00ssgPumk/7oBcQGaxHhoEHYK6d9O5rg4amOmjs4a/ixQODN/gFK+B3LGK10C1YJCZIs/AFnkPPYrtQ1e9wTNttg4OZelAaektjcuydZf0W9D/SdJ2r1u/WBwv6e7C0HkncBfTgLqBLVPRxQW9FBe+juLggR0whpEpY6Wd/rA7ofJwNPGILgm8N/RLPXwlwxyM/qhIA7IVNzahXYy+6ceRMjQsOafP2hEPjLsDFd6M9pzn2qLyBOhH/dpZ5WBckWF4LRwa5lr5ws/kq7t12EQI1AbxtyzovXGZxCcksFkSEr9byqQyYxz7XR6zUVG99lS9Uw69DD/kJbnQR8IHNBc8ALz54euVHhFd8FOBXZBw8MwOPkvCxoP8flJ0/S1yowe/bwtbyTm63JsybUo/D8EwoC/J2sdJckgC/eRp8Da5YUcJOfxR+ElOSDoYD5/GRC/7JbQ8UwZfv+g1fMLYucLuKPjasfMTaGIW3rxdyS4VMpIkOQ8ZV9rVFTGQPpEEerzsH/maWCWORvaniaVPnwTQT655Rq60BkLHnSE+XDEybCKmrtEJeoY2AG7AWBEcE4Xg+0wfkPNosx8IwG4zdhMnbD9zaVIbPaGrGAIMmqzxF5zuVMameKdj6h1bhTHBMlELHl/y7NuDad9ny5xAukEb/jmPNB1nkj5lBp9+oYX9N2EjhnRO4KO/w0eov0kdvTDfgbJKL3SAHY0t0d+3zpWzN1xrW1tOv6wdn6XPtzVhC23nIR1lXgzKXgo7D85fkVL37I3XXv7oz7//5PZH3m/LL1t5jWQL42RB+PjjPjD57NkTt96fs7XOVjjb9i4eDVgYaE21xkpdgYWl9TqSbROQYsx02cVO4HfadFScLgGYoJxATVDzjp3AH7oEK1hCr7x7vkegOK27UdYxfbWA5aIKjJP1WNiguEF1d4qELCwnzowZvsPH8Vzy3POBLa9eO4aFSLjjehUOOQIE7Rt1BrJTB5f0KVxtIGpFjvwJPeG15eA5umpAqi42GRcn1+oDXWUOWRjBS2NANOlmxg2Uu8uSUFluw4eCHATpN/i6hwTbI/CuzSyApy3VhtT7AOcmHCRqwgb+0JuFnKMJUupdXCaRWFh66Au9tHCcID7yUqg9ZDhwi3NAqyygdEE6k0PkpW8Xn+hxkhR0Ka9lxzHXK+OObRdSZXYsAVGHd4pzsH1YmJHX8Q1Cijjpu1+3oFzgTLnUj+2c00CynqRDuQ/Zsc3y5z+2TXKBHRETSGz4RB2J3nOTs/g7b6emP8+yATzHZhKY9o+CB+4zEqAAz3ORCBGbGCc6cH7ZdQTYsST5eH3fFptFH/sNPnZs4oWfT5LVL8dtcuVbkDkSA2kzjmHbEwMYj7od9Ti+8QV3zdLHZ9JyZKzGC32pumhf9In9MQ+Zf1+tfxVWjxwzAmmQCMFLQDZiQObFn4bCxn3ruPZugv56eEVPmUATtGO3jU/3C73mLUoSORK/T+HPc4Dg2ZevS0miDu+MiWN33+aFHvhASNp2J9IYytjTrr6AFBI6xqaNRSbl4noA/6tv9fqy7xxq44Ej/gXEvWjbOads25ZQHloknS3tRx/WrWqeRroau5Sp/lGY8/HHxJp/9o9/5etfK7Xbclt+ecr1j/3uv+MhxundKwGG7fvn/eTUY55he++9qw8ffWgC5SKcsgbPf4xXkx8jxrBNhnBmg9S5y8LCtM+6rfPRZuAMHskRfEwWE+hwcvDo54cRCDjTF6Avfei//HfHYeWo43E15xXdYnJ5JB5cT7CN3CZqBEAcPe3KKx5J6CRywxsdmFwALAyRo3y/FSwMPTj0M1TIe4L4QjEtnF/SUKYct9i+Zxfj41K8wV29GXCySKCvExDqXDAO8qmj7CIDb44ty6xzsQGzkOrAwe8Yr9jekXcMDZLgmZytHgMmIulHMD/kJRhOYHShGxmWL9fyhBYJGvjOyyRu9u14lSa4wMoADrj7fFoYd8yBXXQoiwufJgMn3u5+qIShrVIpsAtNaO8u2do2bd2hxL7Gd0LrjjxLINpQD/tVOn4nWs5d8OBtMtF+GLuv6OlIuiJP53vq8ofekLssmgizczKSh1ba2SljPKmHp5/CDih79AVvcDjysBR9Teai74NfruGBDr05S7xhjCz+9ECPyLzPvjXpY/xYTMiGtoledNPnqpoIUbjx5Os2+qxbIDohgXMEyJ/4xtdJ8AlUdh+pB0yQQ3cTrfo1/OPbuTY5C7hjPHjdYTvtzTFG9l24HS/PiTH3OaeOOfIDDCRRc65dkkymX6g5T4yD9n4H2zzPGDq0m/CEvzbGa3VJrEWunGfmM0fwD53MU3cZAfRReZhDJK8Scq6ScsqcM7/jH5SOsag37Ia6NEkpfCVl7eAz9lQAFGMbbYNoe2ipM/TAuToMj7TBZ3fWvAFJN5Mnxj66V7QAc7PzBoCsbw4tENWZfU75trS+dFf+lpNP+zFHCp/zAtXYb8gfuInlL9Lyo3/m3Q9uf+T9tvyyltg0joXxkYgQDOeuMHeX3P0SIDHE2uk60iyGBJucU49DEDyb7BD4duE5Ex8KuK8C9MEhWduHbylnoGuiBmwfSh2kzrgOSbnESSX/PDUYjfzSSh39kFG5BQL1BIULMGi/MqbqhQBHEtCEwDJyrTyUSOTLgiou2iiHzMwHATHnYByJEgFlaN6A4JzXPd9yk0OLEkAbXkeBV64lxvGy7aJIv8eDuHXlf2MeAlA5nv24qEPzTcA4Mu5DgqPtWPhsP+f9SNz2KFRne85x+7MobF/70zbztQ/OU59/B679cnSYkfkSLDNmF6GBpX/A4B54dJINNthFuTt9p32n19Cr/UEDU9APIucmnWBKWwlT0E9wQlweZ5n2KfBenXAUP+XAQm5ec3ThHN1Ll/qpcwxCzr0e4MF9FuEAiUh13eQaPiQULHAcuUY3JMLuSPE2aHyQBTjVlSEvENf/+CQqO24fPUts8lOkLOLRFT4VnCPR0xYbV4hh8IGiu3BJgkyWSWYWSKaYE47OS3fosBPkYF42qeOcsnbK3PC9bCRF0r2bxDHJ7P3794V7gAnu3fnx+XvW8b2XDx6A08SXn1FCV8jhDigJp1NU+5Gr89A5Iyagu2Pnj0S9inN+vfHgq0ZujDO004a/+BZo4PAH5wy7IitXPAAA//RJREFUCP3QOf05yp25923V4BAi0uLO2uHzuUY8jsqGXDMPNKzd6XPwSSXjow+6rD0N5DpS2iZgd+IXKHs89BMZlIO/Ob+ElXPBnjeuDcxH/dpQ21pPUYYj3ozdj115g3h95w/95J/6Mz876Lfltvyyleu/5+/8nQ85wSnZOSJh4juJHj9+7A4b5yRSQTCAE0zcXsfBMc7XesStMG6SmU3cGnz7I+r0252EdTQcAfxN1AB5pRBcCHL3uYtPkHOhGgfZ/jgU/aGz9JfHOtwmjgR8CoGiC8gpA3gGF4IeiwUBZkIFCw1v3RI6FnffpkIWAqABnsAuzXFwYal4ah39DYBSJFDV8ds3EH65mD5DYEvOpUO57Af+9OH86DP4CzdoWVPcTd4Q2aFbaCtd0ihpzD97qpe0H7LbuH/iefCUyg3mU7woj2KyyGSOpVua7lQ5H9U3PBscu6BxTWcX5uA4N8i3BFMUrf8Kc2AGwN1dC0bFeKBNEgV99AuxLjqDN8SRb292On7u9EkWuusKKAiQ5p1n6B4Pxs9za9pj168U6LcflyYF+hkLAfqBWHTEYuui3iTDhCh9Dp1FFoo08t8FmkXmGkhNaKEX5vvYSULmVATTsSEvc7Ljg5hzwOIUm6eNPn5Nxfg6uy7tV7lNCHK+ehJy7YAhuzI4Ax29/NMOW4ACTne4mLNcpIFx3ycJYkcN20kW0bEzu/hafJ8kMDGFRI+vDmFBBf8eSRXfrUYCdUCSqiRP/JSUiVaO4Dc2BjK3yICGnHvGlvkjVqEPEkDij3EriZiJWoD4ZcwUr3HqXvjwu6DwRZ999wIbH9071zOGT6rbww4jjzuN85ajtq8GoyzkkkZkG9u5TJylu/Mzx84L52i+CsenahORK+qkdunYP3384mMhcTB1pLY149LQktKeDpnu9IuueKvWNQPZ0m7iH5r+FBfAp/FpG7nqN6XYOMLf6eMc0c0+66kN0ic6re1d2G+KcSTHjpnr6pTj0qRNXwLkNQ0zHmNeXtTS1KSuGOB+8unHP/qVr79/+3bobfllL/GHOgRBA8BACQYkTiRcBMdjscBRA3UyAlXvQtlpw+EbvLsDhfO4AKSsw3Bt4CH4zfGsK3ANDwLZ3p1yzsJ2BpfTAbds/WXb0mYcJm0rD2OY8YCPkxGYvIMPPs6HQzruBBDu+HT8vFrKh6DigpsjRToZkwuGNE65CDyeiyhycWxDjkDoVCYWs/IC9UahngAWKIPSGGaifEsZPNpl7atHkxb0NMD5cVfJ30A78I8x9FWiUwan/drfIBh6B6DbHLesbpZK+1Se1aMQeaDdIUwf9PUK/+3f4NtxLC2SkrWvoFiqN8ALoUkNCdQ5pyvTQX/qmxxybBvllO+mbBRoY3fYzO7ocH3Zp/4VuwIv4A3BJGXuCOVInyCrF+Ua2fKPP8+FlbnKmcWvC1nHN7YPBLcL9NIbmVe2sbmcdvyZRnD19Vks7Uerqpzxw3+IeWOAbceXTBwyHsBno1KgV/8jccEX0A9v93bnGjLaAiYUwALimVfXSdTYaeP72549fnL1hC+VffT46gk3nTzn9vRpd+6TWEpbHc88hD8JnF+Km0SqRz640BtFnocrfxLL6ophOE8ZgyC9Xh+7d5O4nW8ds8PV+TbJYz7l152vM74xzvCZxy5429ivAiEhnhjm8MHhnGTtwv42kVpgFg5Qp2NfGVPjW2QmxjmOxkTN5bAt5o95PYiovz7nVjvSPrZ5AHEcB3bCeeooZ5zDBoid4Tu8K0fB+vVxOgc4rz3Cc9posr1IaT7LMD1s2MbYSg8WZGy8KHJxWqwbGtM85cQ1XuDXA/n78Z/4j7/y0yLcltvyy1yu/54f+11+DxsmyA4bHz/noV6CHV/twYP/BgUWu8Nq6zQ6nc53Bv8TatBNBIuHL3QRZfHs4sD5Bn0WDAqBjGTNQDfJGrTkNQ4FD4I7QCHoLYC37QRqnonbt0WWTkvk7EF81wLl6zjB89mYyOMnBjOOOmjHvAsu5TIhQEKCIjg6NQgcR/aVgePqBo7qTZ0QQAiSCjZ9/H/QAjgvrQDXrZbOFnlaD3YKPLaeS2DGDFwGLztScr2LAjX0FRyDFaJZoL+AHukz/S5LOYAHSvEvx9Chjyz5g593zAT3HNEZhR0X9O5Ow8yBuyCYknRF6zjzOvTAwR2M9qfsnDLf2BG49Nt57byUkvIETMLmU5QdM7yLV9yRPbSR3SRh6LNw745HUA5gZCE7R2ye8ZYGCIjeJJ9FIm3RBzJ1/PhSfJYEChnEbV921dZn6ct48At3oeN/9NUH04+dMjvPmNjFQackXcw7fsHRt+TSf3fU+eDBkWynn75O35DSXpBhFvoOdsaEXCOni3aOjDmN9sWU8N/qNRWpD7a6UN/hB3/eKuWDA37hLDv2JGrPk/Akjr1MnPG5q0DnqgBddKcuAn5thrr8NHT6roOfTg0fdRO5avsdBzJ3bvI3E9dZaqkesDXiaOPDzgFjJ3Zwg0wc7I0TeOh1EjaeZ6QtddogNotevQ4gE6Swr7Exkx7nG26jtzkim9pD39pWARoqG9wdayo2KRFvaJqgpK+JYbBImo1i9JVXTiE44+R6mlPoHz9LotyklU/1Jjn2ZoS5r43aRaE8K83w6RFIXfT54uPqivmifmP0+lvHNnRyqFicDI0A7QJjhPfQ//alfSWUAp479TnGg/7BP/nzX799O/S2/IqU67/n7/xdfuiAQMEzJHx9h2+JztuhfA8UzttP/BAgGuBM2HTe0xnW+ClUbbIGgE+wIcg0uBOcGoC6WMyddRyJxYxkbRc1nSgEgXoZidW5gMIfXJx/HVS6ceJ+/9Hz0p/+BtWUXQC2cOpV/lX+WWBDG8DJO9ahk3MuoQ0vk9rwpZ7AqeNT7HOz0FYYmmGOPJfjGmks5RVIn/xfEc56aEw556D1u7hPZY8XxXHnnwkSi5h8i9f6EyjSRQ5oLTnahJt9KMgL2rdwpnnwKauLJXtJg7nfYMoRDNrQFYEa/e9bItWf3Y4iLU6gfSEMYwafgj2zC8ICwtxT6AfNtc/LsrsqCzBdnEtc50BcbCkLknYd+xhbfXXcijbdOT8WVhEK6w/2J2ELvyYEkTUL2LHgBke9Rb5CdUgxOXBs8b/ozkTLfjBOvxwYx+pYLcGT8WZxRW5obMLWm67Vf2lxzmImPfsBJKqRIWOivuwctSnY3uykVtBPTXgCnNOBf/zZFl7Ix1hIbnLOpxQ38fFDDJHP73RjEAzRcRewHRKy5wESPeMT9pS2/hJB35LcOVVW5GNM67/5w8J8KRNHxh/7wS7RjzYaHY1+0DfnJpqbsIWP4wCUoXVbPyLYH1iujcexsej2TNbW71VU+w5oF7w4Ir54oFV2kLEv5wubGdvZm6W1I5I1Zuq14Pv7r8gVsZRs5hfojVH1QTt9fX5TWdlRQ1ZmvzLR50zWiNUV3eJ55USH2J3rSc6pp7/00cX4GIX6g4YFeVujHoLHmFcXlpsdWqgbPE5N1hjf1Sc//S/85J/4R8S5LbflV6Bc/90/+rseEuhJavioPB+bb8L2oUeCBM7bT5E24LyIY2CsfbsCRwul4BB8KC4kcXCcpYGD50BKgztev5MoidTeNfqJuAQ1ioufTpYFsIRbrzM1AOEgBmODwzxLlkVw+YkTWZC1b+32Y//riPaXb2gEr7UT3PJ36cRL2wU5hTb6bBBtEL75lit9GoAmQKRPKbYsXWBlOuhmXAYeZWibgWz6cDxgX0ODsnRYxKhtELrJ61voWD0SurWSipG5Ok5A4jpws9/gCUH2SLTOBRX5U4bgbSA8IPXi5wXLrHvRGYvDLjS0g1Qa/s9fq5ZnFwG+w2rfzlZ38J+y/KixNv/gucWgHzrgwJuEimfLkEXpCMTsPKED9Mq4Igcy7oLQB7lZukKPdmTjNWzA7WJ6Jiu7OJx6mXHSaeaP4/GhDejkv3hRls+iXRwd1fTzref0k374nAsuuoVA9JH2Y0zqbOdNIU5ZwMuciks9tBizO86vW29cYMHMHKh7aEiH7rUdJtjxs0jf5ZcJXndBpk2bR470pVt399BfAR60g9sFP7g5Bwc59wMtjNe31iIb4M0eGGl7SRIb+UwqsBXiWWKDX9/B13j4dR5JzuLLvaHsLwyYSAVXu1Z1amaHZwnFvJBx4uMRExIfJhmTdnjxfXVe59yvEJkbSuoaDxlbeDmkU/drg3DPlDqP2pzyzDxPclUfumlXC6u31SFAPaVzNTaXSna8uHnZT6uyq9qEDbubGNeOyf6hyTxmPqGbln6/W6njmyZV46fFSNe8TLqMpY3HJmrKHggPaUmltGCn36KX+L5faRLa9qUxpXZ/xhMAejtmiOyR+vVD8QIt0CrP6rLnlwUS2KTw8uU/8p/8F7/wH0zTbbktv+zl+u/60d/58EWM3oQtydoTngF5/Ojqgw+asMUzRCSA9TfuuNt8oUP17mWdqA7E8aazEFQwanbwCFQTrEJPh0khSBGM2+9M1mgniND/hsONsxJcKPDZxRM8cDahQm6O0FhHpF1nD198En575xiXBePgWZnq9NvXQCwQKPbuu7KsYysH+NMH2LI4CxTHg0xzBP8mXgPlZd3S5JzCtYtaYPvvos3YF2/L0ul5wBMvj2IQzyg4lt2FDLaX18oyA/ZIO3gm2sMfLZ59Bz/FtuAstHfK0rWEDy/5baAcvWFDALqDaLovTY5U3ZB12qHOUXtlUWI3lYU+ugZP2ruQ0G/wocvuAIsadsfilQblrUzFpXRnovQBEidoLFD4z0J5Jl1AlyrbgPzrfKYf41qbhQ5Epvi2n7in/XrDE/zlpx7QH3xyBGI4yq/6Fm9wgyVPEi2T1DeTdIUufrAJ26ckRfS/KPYNmGQyft4O5kH76A0hoQuNPp8VPPuH95Dh0A8anL7Buf42vDre7mr74QEe6L9/v8+fMQ76I194+MPyGTPymkwlsSIW7S8NNHlEL8SPJBi5ZgyQQZfoVN3JOJWqiev0Ca52MnLqM6GF/cBrE0GAhK7n1Z187DNjGtL639ADKMrBvAaY+Zfgol/rax9NQEqjx/xDT0iK/PA5eBVXnWZGOIe2b1fem4QNG9LeSBRDHxvOsXRDb2Q39oTKsbsWHCyYm3wT2RybfBfc2cwNtckx+sAe7R/KkSH/7N+R10QL4fWicd65DJ3G4Z2r+hg62SPFsavLEMk5Bfzq4ISzbY+pm7K6Q++Nt8r0s79457P/4Fe+8pUV9bbcll/2cv1jv+vvcIeNoMndHj9D9d677129//67Jm+YKcaKM/k7dkm6CDTUsfh0Gzv2GydYh6HYjlMb4HqH5bd8xzEJPLYbYOpIOD5BAJppTB8cGufHOcDA0QiKdfQNpAau9CO4cKSAoyOPE3MNbRZYFi24SXP6+51IkyjeTIpmMVSe8B+AZr9DqvQhtnJwBB+e4s9xS+sJKCcf5AFD588YD/w0HXd+4IGaIt05UiQxjVvP0X7IEygStItDaf/2Cxdx0iOHjuEo9LnB6yxWy2+oDk3wTC6EWUisT8PQO3Qj6wtZpSkx/h1F3IE297iJmzYzfZY3dLXBogfabn147bz5yc3ZpcVGQCMJNBGEdmDL0WeSl513+oDbftgnfJrY+QlCPqAzu7VIjqx9BgnaChcor+56dXcblUd9I7OK5eIcg/plAScx24WV+rTn1fPWqV+4hW4TihPkH13qIUsf7tgq9OOb/UJadq+ScKXNZCcxwYfi8QXl5RVa8vGQ5DJ19o8e7t07vkkfn25/vieN3Z0mC+hoZUWnvDXo25vKiuxjAylwY9zEgAdvPbh66+23rt763Gev7j24ry4Qgrck+SJev4ct/VcwYwl6yDkLcJRU/a0OXwF0EqTqPTgmLVTlnzpeu8CerjvX9HG+I7vy51Ud2a0057i+Ut2nKObMFTIr6NgE+sur9oP8aSyp9p2jAD3op88xFvh4XRAnR/SvzWaumly/YlMzTuOEXFqqv/xD5wF+q9Q5TB/ERu1ISpwjUeN79B7z4/KBx0+fXD1hfUki6/eaMfWsL6wHyCoN7AV7yKjxS4E433c4mnB2rMgp39C6AehfNfa6Cv3WcvY5r7es/TmXgxNW//i/+OP/9h8dlNtyW35FyvWP/o6/PQkbdz+fuKP2jW9+8+qbgQ/efz8J2tM6c6yxu2P9jjQCM07tW4XjTCYbLlK13l0gcmEdDmVgzpH6G4sdjp8+nuPsKRvYcJM6xTjJZeBKgRb9oMU5/ZAPWIeSH7shs1gabAV4bv28rZV6A9LgbJHnFMbg27gzXumb9BHYzqQR2ML4KKWT0JPrwoX+ArRzpFCP7pUjRwoaWbz8Q71Dh/ZLHsROAnDoE0RzTl/aeNF30CzB7Cu4K5f0EoXbZ9gNP9u2XBKa+khdG1hdSlMOQ2tkCVibtr0rvqB8tG1ZWahx2co1lqJO5kWRjrC6K9+jYNexNRYj5n+B+fPB5tjZ2lBtDn7ly3icaxYyk6TOIbL5Tf6zmNCH8bNjRzLh13iEB/2VmWRNO+HrMGAQ6bkRoS4JCosSTKG9C626GHB8U488+tTYoMmEA6X0bPu64ITHIafX0WZg8QrYTkH6vJ3JONBTxo7Iu2OkL4y9p6evGwW7ikxN2JIEoIdcM1/7U1YhciZsr/VxC+R11+uYC3pUTgpnyIp87Aa9lYTtwWfevnrw2bf8YXjnMbQ/fpYbrPBhjHhoE5TQHzNPhfI5rxmnx7le+wUcnX07niPRoV25GwvYeTVhw6bzQs5Le5fmAGSX/jVvceMz0tQkHAMnPV8aqmYRTJZI2KiibHvpBF6R8+DtW+pzPkfHji0x36ML24e4NLANKpZh6AP+WgLzGgjByFQExg8BfjnhRS74Ef0nWU9I0kjanrC+kHhlrODwaw0kbC/DGyZYFjtz7tAJsYcBf0qMhHztL3y02xwPfV2cXwKSebhRvh3elJxaFzvaXbo7d15+4/qTt3/03//KV2LEt+W2/MqV6x/73b/zIQ7g7tr7H1x97Wu/cPWNr3/dt0VJSnS3GKWfvIpTYbEsDH75I3dfOlSNGDycss4dp8mLehwJB/MuOtcEfO7eePtiF8kjaHwbxzqchPMUcCjbZ/tRltcGeIIy8vZ7r/qhBL7vx2N4l3+TPUhAx52+kcnrHCkrGwkb9Dlv0tdnn1gsGyi4i5zAQf+h0evhkWvr1BH4JB1dkKwAl3b7EfzsiCrSTDLgmbQ2OFmoTuFS+oH2bT1ldvlTVqc5ggAtwBdjphNtW2gvrx6LUe30fI87ZhYwzxkDJcQ6xIv5jA7VR3CKV0qrp/IbmPr8E03pocWrF7b58rjjt2fbhh+L6WEHWWA5p41gTJKA/XhHnp5bpIKsB5QevJTDQF77gyW24dusdydZy0ImD+XNfEPfBTlHkid2bXPz5Kc8Q4Pi4ggvdOM4Kgf/lGESCxIFxuCzRsHt72ee/uCCF9mwXx+qhw888RPVxjyN3oByKQ9oxsb1ofEZig/GB7xZC62W9kNxjpPllir0Hvl4W1RaoYMddeGNLhwzvxzSOaeT/aPTtRXLkKdgt+Dqg9HxvQcPkhBGxvg7/sRXejzLjehHT575wQO/NwxdcYOWMfHpVHSrv+da+UzEKkPOeoxMnYcw5y91uWzbgV/c48V5ANE7z/VXcLE9k/DBcbTTtklgB9qx7857obRso6/49Tm7pFAnD2TL2KQ3zeWD3E3MCuAW30SURI7z4J2l/D2TkKcQtE8hvHJkn5a5IZ75FnPQTMQ4BkjM+Cktfg+WLMefwKLfwKfRAz9az26bH/6IjfErPDyW41vX2ItH3rnpc4DYIfIxPuczNJTNuamw6i88178ZBG032gPqG0m9tmkK9T32hH53/lf/3I//2/8aV7fltvxKluvf+dt/+0OeH+BrPN59972rr331q1fvfPMdH8hlEcFfMeB9do1ATaLF9wuxa4ChH8EoBLuYjQPEoGlbx+Kc+jNZm69PmKBwOA2Ao/TM897NgNMFZB1y+1Cgv3wACvK6u+FHyEnQWNDmLapc+xD4EXlSQg/aS395AMoU6ALIWE5ZoNnAeI6DCxOWCxrbfsoOENTOxZtxG4TBWbwA2gBXPMNeirQmIA8Gx4PHzgWB6fg/ZcZzFvjMcfBodh5Ao9lFKWMKTej6st5/7ZmjSZqL0jl+aQ1PX8N7F8Pilh7MpDN9F2y5OIdo6XnBpTLYv9IUn5c6PQHafbuyiTzzSFn76S5Z5jl17LptcWzQfEU2pNh+PIBOR3fhAuxU8DuO8JSgEqOQzCPzyaKG7ZqsTQKUwVSPq5vK1zLjyOKmrUb+IxEJIM/6nc9QcQwfrnluygfA4bF+VYoVjUKd48p44eEYetPTm5zaujJLB13V7oRLWhKHUMYAnbl54hcB1LlqyMIdmRg/P0W1vOm8s0vF0r4s1r2eRCx0Sdau37g2oeAGk+9j47vZXmRB5+1Qdjvvvt4x6LOrW3U4MSUA372xOWx9gLK7WYB9Ut9kffwYvdJOfeaY+MU59s2YL5NC8QYueVGwZ+2bE67VxQiWAp7zr1/2GkKMobu/E8tSL42hg+1omxMPHXtkMuli+FWBejw4p687nKmDmW05rh2e/WdXLB3RxSZs4C7wKCHJGr9TSmIWw72682bsNvKwq0YCR7JGUsfbpDzn5ldObcI2emZNIlnjwxwv4jfUI9vO4+qSa4ofirBf14nqLTIhX17upgen+g4wXk4vStD9xyvl2YtP7/yuP/GVrz7h4rbcll/Jcv03/XV//cMPP3x09f6771+9m0TtnW+8c/U0QQ5TfB0nHEP/NAsQhkygY2eNhIdkB8PGaWhbx9BxcQKMfRxLmCTHrfb0JWjp2DhQAM+gH8znoM/oN2CmwuATHpsg0cfdKWhw1yWvdioeSdr+AkKDtHeUWdRcAFfOgCXXywNZSE54m0K5UjreLoTujKQYHCfY24+jCchJh6JU8HJkgVbnuoGiu2tW2Ed6yjD8075jdUEAP0Rss31Jnn14eT3/j3oC1dQaefc8pSJUJzcCWJrpu2NCttbR9ZL2yJ7xcy6LlT0AqXI56V1CKvMHj1fGD9hpZISWZoNOhvbKOmNpn6UxC2J4LE34uYAu7xQXA+d3ZK2oKeeiu7K2X2nDu7bcxSC9FYM2FrWlIYQwNUetdtvkioStY4i8yIY94ov6ldUMRMLa2fgpsnShzjGv6hopOo5DPu13bAigEb3NuDt2Fj7417bxGfzWT4fmiO+iC28wAsi1yQGJI/I4f+gKXHwh9cQPEjX80a9PCW34IIvPwUUHFIepDdDIX3W/NuE8ipnCCcD0BfqD6HxF0bOrpyRrWejJEPh+r3tv9FcN3CUkhhw2yqKNngbQR40rRDmvvXg1OIcuSYgzZz7PF3AczGPa23ftZmxtdAdbCXpeaOXJg1f70t6x781G6TEXF7EnOCiDX2fhi2iNQdJkriQM+aE585T+vDUq7/yRUHkePmInOXW8Oa1MEhBW5vPIzpoIEEqfoRE+Jmu5hg6JEwmbTwAzniTZPi+XeUEecGnnrVOSNT8Uxw4b+k3f/oh+fc1kLu0fZR3aDzXAExrQ4mYG/vB1tw4bH5zKjTzs9m392SaAsOPwrNe+Xr72B/7gj//U/6Mtt+W2/MqW69/6W/6qhx9+8OHVhx98cPXog0dXT5O8ffLRC5M1fttuFwmSrbhAA26CLcEOY9bQ40QENwNpHIMAQp9jESKozSKAqTdQsjCzThD0+rYKxcATp3chlEjdZJ2nAa8LCLgmOiZqDaAuQil7J0uC1h2BuaOeRK2BjUS0CZgBKQAPg1jal2f+BHHCA3zGxTVj8G6VwGAALJgUpH4DmIFOHj2ncCBXOttzDALn6Rk6wx8mdkkbBBjn0EjLAH16zn/72DclqK0JTcd1jg0BPILJJXLsK7zUqbKVn/OzctGPrlN6nXrHDkxCnLbLZKqUUnwfLn+YwtHnpC098Xpov/bn/+py575QHpRLOoCLHcfw2MK1CY7tmSv6M+ahFWIytkf+aePz3E93SU45K1PsA8A+6Igo7Maw6M0LmvTh1W+jj44YA3Y8i4k48IgP9uYGu6rPAPYHUuecDJ0caBTklaJlyHZ5pEUeNtKQ6/BNkrFftcM4oC/vJGh9SzSyeLN1jt2kJkSweRI1v+IEWdOX9toLfte4sPHDXW+/3iM2Ejz4kWSxoCIPhb5nAsCwO0c9zlhpdcwsstU/X3zL7tpHSdg+evrcL8zlLeI3c8Pmz0/lBu7yho3ivKEDxh4dVT+hrX6gL1pKuKDHtBOz9lOe8hugHh3Sn27Iir4aixo3aVvyFscQfdIkj/qd1ehx9Fd99sg1SbIJMnoJcCykLbD1EFp+DnlobrLGztjB3/Y5cp2D2p3Op+2BMHhB7BV2Nx0jI3w8KgNtpdekKzTTzPNq17kR4DEbnpEEn3jxceyRBLg/9J9kjWfVold257C6WLJz9hG/fz1t/bkufBeJM8bYl2OMnuhDAugHWEa/yIS/9hGBzJsjRVzGWFtTfynMS086viSEL64/uf67/72v/Jl32nBbbsuvbLn+S37oRx4+efJUL2L95K0Dnp0hYeuuEQ7XAOVCMs6K9xLcXiS5I0gR4DTwQAN57qBS359W6dup8ZL4b4MXAQd6BDaCNP0b0Lv7JhCIABw+pUE6Thj6R9I3PsQR/6t8BLMzwB0OFwRwcDz47ltDPLCqDGk8glGgfRh33DiAQwNdpGCVcYQPb0P14dwuVmlQLOgZGNDdZVJJZ+UAh4uoJm3i0744+U+dSAHPrW5IbKGO+fA/4aUvxsB1/h3Xl0CrRw6cE5zOAi9elOISRztv1elgI9rglE6P206blAaPdkrrgOjFtqFi+4mzgRUgiB+7RkHvOUG7tlloO2XlqMw9kuAsfYrtjn3qoMmCzRwvnTmCpe2FRu0LuvURANEV37GkkKThVJxe/FOunJVrz5UZ3ssLHvLh5mTsWB5ilxayUz/06BkKvtCbFbbsER7B3XHti2vQY+P4xQ0ZJllzjCRqOT/iAnzGXvXr6EKZlWnk4jx68jrn+LWPJgSOxdmFdz+U9LF068NNSDq+vMISrnsNnqJmSk1q3gj9N5scOlTmMYt+lCEdP3gU/swblBgn8nvTSbLIztiRrJUPMvg2s3LAMrGDPnOTubtrhY+b7KH7FG96k6D69i/gjWPiQ2gUP/pG56HHfGnr87IwXkVl7L1YPaJj5kdQsOrEmITunIvM0+BLbAv06BdZnNuAOM5pCuorSSVRnpzLd/AZBzIp7YjbXyE45QBfusgE7RzhDW00ZF9kwY+I99EP+Oy+fRy9kESZSL3kBgLc9GfugoNfoTeSryZhJHLglCZyAO7wRT74Lb76zjX6ZhfPBJ/faw3PoB+6dQwC4ykku2SoOeb86ur/9n/6N/7YP+P1bbktvwrl+vu//AMPCTKfefszVw9yh8PbMYlGceYYaH0t/3jws87jokhwITAFCHIfJ2ljhwCD7h1dHCVtflDBr/L4yOSOehzdOzucNnXe7YQmbf0ZKN7CBJq0XSZsFBeT8LANp5qXnpZiAIvs8pl+9DEo49QB+JKkuY0e2biDY2dh4o6yUQzmka/BlU8i8VUebOKXzyaFJpcmbB0boUg9RQcsAPQxSASQRZAKslU+j9Gh/SIrdUdykjoQWFgRbRNX5FRUiKWNi+qixXOr50WfeaHDHgPocWi+WqxPsOWovlkYNYoWWMth+zv/Go2yU/Zo8POk/TrWLnCDIg3O0ZA6iC7AQX+AOgoe7ZsA72JXeu0XaaTVZKrzpN1VghW818jOOXzTF3kmz2oywzHAmgO9TUp2p+MGuKBIsgXyHJYHMuXMa86n3gKuUPomhJF7bRl8cJRo+rsoTv2hA/XJYIboli4yqdmXZDymg33oT0dpw5/F3FgQWXNdOw/PXJss47+x8R1LYRTAn8dhkqP+Ev/2Lcn4+lVoIy9xwAfH4yugM15u2Bw7nWc+mPc9doi5CUSuJGo8v9ZfSElsoE9XaTbf3G3aebN/OuOb8MW/vWnLkQRsY5mykuS5Ixc9pB/6QUZ21XY3cqGJPn276JOU+r1w9+76Q+/ENcYF7n7iXp70n6QEHhDos2C5ghi1HD1c2FoAOdGD3TK/TdZqO36ggnZpgND++jO6NRlvjHU+g4CJQO7UM8WOM3dnXIYs+vAGE11LIa803Im+I2DoYsM9RrgL+gGc7MDJPMfWqPeDMdGJupkkCn34Vnx4wxhd9QM0xNbojp6MS3p0wB9YypgbWmPb6aNvwDvn7Kz5Rckk69hx6rS7TXSxYwgpwHnNWKEdAj/273/l529/5P22/KqV67/8N/8VD996662r7/nyl68+99nPJOhgvPMdY7nrZcHEIfiEDh88wNA3KSM4N8kgyBIkCLATFAlsE5BwPqIKzubbkzg8OCnYfR28SRhQOn2rhBc4Ls44m8E0guPgI8eCzhan7zM0DShwcLGPY3e7nADdrXaTtUnakJGxtTSYE1DdIRQYS5MHygZMAo07bIxJvt3ON9Ej6EzA+JadH8dFXcdGFOi1//NqsU+gYYMxBqLjHfsW+wWaxOx59eULOpZTXxDtketpHs47TsriO95XdH7ZfgNsGflTLtsolQ+dd9z0mKaUCxzxOhbOIUc9VD3u9cW5JSTghcwuXiM3PcURrzyViw52jSxD4ijhj0Ti8sIuueCcvkDM2YXnFdjFCJ9AdxzBP5JuGcCwMm2bcgPM9fQBpsNxXT6Mq4kP2uzC1EEw1t44cKOSdhavjEeW/TdlCKfIDz/GngOOF7t7Pf6l/04iENr6t0lObZwxdC5mPkJvWVGn3CSA+CkJQ/iwiCM7PoacSLKJXzAvaHZ8ns+LZj5scPfB/av7fKVHAF80LuF7L7q6+ruXjIO+kRWZ3VUjKQioG2w+7QB80YM/ko4OIpOxEJ+mD/oM/uW4KYwPXr355Dk9dtbe9FPIjIlYxDj9jVPohCZjhwE6NgZuUhQw0cG4UpzXjFl/4Bz+w1cc9IU9eD5xU/zRm2gZF/Ma+UzWckwH28AoXv+3B53ohx2jQ+wBedIa3t5EKQPYIKKpoZd6eaZKauJPTNT3Uyc6NlE7P2SJTsQJffor9/CmX2/k0B02hc2Gxoy79trzxsIQhCaU9zz1yjI2IJ286k99G74fUEDWjFEIX3mn/uWn//I//xM/9ftL7bbcll+dcv3f/mt/28MvfuGLVz/wA9939bnPfSbGy4+lP0ki89TvYfv4xUduF/O1HyQ2BCSDSsCkCmeMARvcpo6FRudMUPTuBo+JQ3Kn6t21eDzLUefgeYt1FAAeOJsOnRfP3ODkOkocB6Zu9w8usDspJGsGu+lPsKIvyZpJF2+BxkGbjL1I4takjQCsnCneeQeH+iZ0deptVz6cO/Iz1tUHAYW7RnkSjAHkXh2kHONLf8cX3A28BhSBAk6uqKcqfXYBdyE96CxO+TY5XEid9W230CdgUPN8quRXvEsAB4DfJWz9q2AiUk6WrYcDc8Rxae+46XFJowW8nhU3F/zRl7pDT9Aq3ZbzHFKVNRDe0JNWdHR0D9Ih8zCkn7JQ207igzOYUyqF+GN/3IzoAwPaBudjr9hMFxcolR/0q4fSEscFbOe8CZJjaI9eW9ex0dG5BpALmnlpE/FDdxE+JoFhEYRKIDgtQ2tA3thzjq2DB3Ls86CVB9q+ZeVuE7R73KQQ8nJAFuTCJlmI4RiZ2YFyB49xpZ1nlsBRhtUzNiy9S7suHcbHQs8vG7yd2PUW37/29lvOAT/23u9363hJoowJOfdmam7ClDf0kNSxwjNCo9L1bxI9xuDiPX5NMlg9or2du7GBmfc359OoADd14G/M8cMJ0IFGYga86HN8/RC7SaGTfxCu3iInvwTg12FEbmMiAmgDJDtNUoxByJs+4PhpTPRF88wtD/ebeCd5ZhRoE3xjBlfpb8nYd1wcpZ+2Yz6gKyr6S7PaILltwqUy/Y9MyD7vVKRteeg7kWtvTowT+QOfwrw5f44vtNL305elTd8j5qfdt1iZt7VRZB0ZELS+ji2yNqHHzGdkxd6Yg036qFN3aReid+pWP+H+e/+jr3z1Py/h23JbfnXK9d/63/0fPPz8F77j6ru//OWrBwl8z54+vnr8+IOrDz587+rDDz/wbUPvCJOs4YQGIgLKOkicgIAaG9dJdoetoa/O4w7DESRIbhoswDMQADhonIFAVMcY58gRx1rgmqLzpuwiRQDBLw0quOT0w+kIDvQ7HDcFueEjTsZH+9K0jXqcOccNLJTS98zzjjmLcYDAW7518iZqkStdwIX+IffF2DgqNcFRnAbp5bTjctGfoLZyINsJ57WdLMjZ/gZGeHA+sEzSy34G4JGtdFou+1zCtn278u3qV75jdy3nS2v1w9spDbp73fEuPf/nX2lx0fFy3usWbW9oWtKmrYCU/pALVV9HmbaeFpcqisHeOSqA1+WJQr/UI2v46QfY+PjEymEyNuOwDI8yKa2giHP0CchTgXMUqdf6TuhTt5JQOB9M51KIPcrnBmIxLSV/0I4Q8m0C1w8M+ClRbb02TPLS5KFJDDyW36G/kMSuCq1D5tfvhpa7bGfSdsgGXujzNiO08BP8uAlIz5GPxOb+W/ev3vrs2/4cFTeEyPDsyVM/cEAyGaaRnbgT/2FsIV99dNEPGcfrDhyvXDNGn3ejT2QFr+NrHNpk7ZxLiJSOyRf9w9NkjXiXeWJ8xAWT3CTQ+lpe8sZOsJfRB89rEelMuiIr4/aBe2TAP+kJP4SHdmhQB01wxF9emRvowCuZiTYTgezPfNBmzC3V4qVNRfCX487N2tE519UDeNCjUFMbyNhyDhmpwmvGwPyqq8iPbbmuaF+Zp+hAvacN33k98orHWKU/683rfDBu3nbmE6azJkFX+xnRLPDLQQo53/n3Bibjp59xHN2Iwx/6rH7c8Qug3xcvP/3p//sf+en/aRFvy2351SvXP/q7f+zh577jc1ef//znYrB3mqy9/+7VN77x9at33n3n6qm7bE1cMGaSNb6DzaCd0qSnz3/tbsA+20Pw2R21TfBo47w7Ed3yx4lwBHay2NEiyHoHl4Dgbtc4Fk5msA8+/S4DgDt5AZzRwJg6giOBnYdR6VSnPJ0aJ9w7LdzTLXfr66jQalDpuAge205fgrtjoj7BROcmOBokm+i1fxfuky8BbeVm564Bw7dWA77twKptdGlxoYcGx+BSXNAg9i2li07lLv4C/M8EqLgNTOgiOmQxGD0vXJb2O+GyHPMz9Zc4S8tAKfSaZnBOGavn6vvU2yF79CzNkQvZ+e95DpW3MhToh620zYQhGGe7XZfEUlIfYJYeWsprZZz5drEOHHSHBvUsOM4l8jtvxc/M5pVC3+Az9/TfI23yAv/gd877ikuBhHKAk4sdU9tKiVL6MOOcCqstl/Ro4HW8Jzz0GYN+nMX0SNhSmMf94X0WP/0Nn02dn0SVb6gOk2ipSQULbnTIW5nGAhZoaDpXs9hDQzqlLf0F+LzkOdvEo3t3rx68/SDwtjtTSP7R84/9/rXnT58ZSxjO3fkqkTfW/0GMcM5Jrvfmkedf+bBAf0oM+bC/meNJFIlLlEtfVN2jtrXfc3etdoyNGMuIEYwR5aSoY/iggwBWwKco2U3zEY4A7xAQL27YL+MIL5O11KMT6PMQvsC7CPRFZu155iL8uDIBHtiEzvaMq3ORixmXN6LcTJOcO8/sDtZmKeccA8x7dbQ2yQt9O7eRkYLuTFIDPLt8717mKEn8fl/mG3zVB2sIOBknlIlWiMd116K7Jur37/O9oP1iaviwkwkv52j2a30eNdC1JTrxiJzE/vFVdDoy5x9i0uwaAj47bR9//Mk//LNf/eZ/3Mbbclt+9cprX/jOL169/Zm3dfYPHz+6+vDRo6vHfDM429Y+CNvAsgEIJzG4phBAcF4ABzBAbxIRY9chg9tdtQuHmEWGI46Bk3u3niDATh6AwxF8KDgdfX0+LXQIbPbTiSoD2+zPP+739BiofJC0AY7A5gLKnS7yBCgGMdpDq/QTJJCV8zg+5wRtgj3gWxWpQ276mgyODnyLdWX3rZgGDALV3h0ed4jo1L7gzE4TWjBGVCf5K24PZ5kGVGyfKfQpD3QFVOdCxuDdZ+pph091N3LMOFyMUnfJdPGaXE6QA+einLQKi0f9Zdtlf+rPsd4EZFw46mGkfmRpnRUpITW8zgVkyyX/5XuU7ZcgjP26kAbO3aJJunmtHAO7WDdROvk4RuczRXm/Xd/AJU1Rez5nvlrmuAfx8xL3ogwtbQDZvK5cO5/H0Ok6+Jdw1p16l85hv63PP2mVXonutbs/6BobX7umDE+KeNHTPuNKzIAui3N37/kuLux0YsNCOrJwZla85vu73F3EtuPfvYnrIw3d/Ql/aAfXGMLNQHD92ShjWY74x+Hv11d3U3c/N6QkAA/u3805z6GBn77Md2gpFIxSGFJttXFlY1R31kqbeuc8ePJKPf5JPTJDhLGxg8YHoJ4+ey7w7obxDJtEp7CFIX5Mkhtd3XkjEHovX8/Yo49P0sztM78k8CI06dPELjEv7UgNn/26DD8UNrHqhm+kaNNJvLHpFyTmOS54M41MzDd4xO8c3a1j3lH6ADZQOxidRQ5iVHVV3aMGsehLMp6M+s3cIDx4cDfr01tXb3828JkHV/ffztw8uHd1L/X+ogW/IHIv8S3nryVG80EWno+Ev/pCAOTgHPkis2NQ9oD8bBWnpXoq5HzskNUouv3Zp29/9x/K6W25Lb/q5frv//v+Rw+zYl198MG7V7/wtZ+7+jN/+itXv/i1ryVpexSDnk92EsjuJnjlTmYTNox+kyucH6MnGB1BnZJK72YCBgODfpMjcAwI4dFPYPZtV85xk+7ENUHkuMkH9A2Aw6fBguCBEybwcB3AIQkAJHcGZWjM3bXtWSj4IAXjIIDwYDCBmsSsQaT93kxg5MFhdhaoa3CdMTlEgkzH2U/Mkiz2bph2FooueMibIBK8jnmTtS5WDeIE8AaY4y4QACf1fnrpQr+HXi9KF1YWieprF47qDPmLR7fqqrojALO42ZbXOT8d6/KifkHcwTGID87Cti+0nTCqGqVxmQjsvBLMqadARv4EVvqrVfqydK6MM985Lt9XZdzjUT9tkFMP8FC+VFzQaGJWGTma/Oe4OzKVAzL0KW1xM4blgVzVb8Ye2sUEYp857mIur9kNkBb/0+Zrjm2as/wzuUIu6gK2DRp8GIpjM4EJ74hA79KTRBEt7V8aMy+MNf5wPs7Q7xFT7yzamfcFx+h3vEHi7A9csgC8eQh4IxUfI+HCPpEK3+Bt1kudqTcOvBAxff2wQRKru4lL7LJADzk+IuHJTae/1pIxY0/6ML4QG8POOocB5ARSh9+Dx6Mh903WkhQQf5KsMQb9njGPbI6F4aiyjhPa7s6ln18wPny1bcfcTzmiP3UYmv0S2e6MPeddhn3GjRuIpB3oTv2pz9LwR/gTq3geLcStz0DUz+6Wcc2c8UXF7owmAcqAbVfH0A9f5HYXd2SsZYxPOMcXvmFbgXE7lhzwIX1bHOppWtvkMvUX/ukOGUlnEk3shFpvlrzR7vd60ob+HrzFB0ruJUGLXncHjrdOsRliGzYZXON6ZDUGR4fIjogSF8IfX9Sm8sc5MudC/0O/PI6hPJ2jDqS7mDPg/9m//kf/3Z/MyW25Lb/q5TUSMRz12fNnVx8++jCJ2wdXjx8/1qhJco47xQGdK4asMx9OnBJbrk/gNJ+YgPnQPklYzqk7cKcsHdqawOA8KeMcBEEC3d55L1wmIStXA+IkVCExIeugcTOZpO0MHsfCMbTA5a6vO1Xlz112+Zc3gQg6K39hzgnoJkEZMzoyUK2+ziP9DQEGh1f0MWAiYmPHUvkplX+BQtsGntUNx4VtAy+9uliMvELOK1vpUTi/Ocab0MW1CSp4C9tv5buELed4OqZtX7ruWrJwEcThgU6hmRc9Njl1TEODsjp69WiBPyLM8ZTrpuwUqDZhW7tJmbaWyg8EqxJAcxYF5r+LO3Kf+tkkhLfl7Ctc8nlF3gqqXCd3Rrwy9cClNSOTpNK4sqwcO76jDBnwOZXyQYPKy/PiViRkUrQp2zjFrq3rGIdOXujIDwDNbjS7nGDWF7sI45PuDEU3yACYMOOjxABurtxVmV3v0HSxDtReaisIuLo/9A+v0MJHiCf3kgiQpD14cO/qrQf3BW5QSdpIvPy0pzd92JsjmPFXB4yLHTx+pxh6xqmNV8gb4Kawz1txY9jfUfYmKgVZudFjR42kja+b2J01H9jANkL7TmTwAyHpy25Sf5c1dQF22thdEhKz/KF+kk4gSai/JJA+xknjV+TmRWKF/Tk3vQFZXenXmZvGsDTMXDNu1Gi9bW0XJ0jOM6TCJi3GGl5c++wZOsrcNZ5nrjM+MHszy01vbqZf8Nw0X6hO8pab6ruJw/eTCD+IHu9PAppxsJvYn6+q3ngLmNtlf5+U40JkU44IaazOACovuhjAznKkvvj0YwTusH3t+f2n/8ec3pbb8mtSrn/P7/m9D3n78NGHH1y9/967V++8842rx48+wGSzyNfjdOOcb/A9Al+tXSMnkPGWAri74D73O9iarOEo9CdI7l0ciyR43aXjy3d7p3PN8wQTSHHoTTiW/0EHXNoIiAQoghhBiwA0eBuQwdUJcebIo0xEnGAyTpO04Lqzg6fqrMhMgJkFJDSg2UDW8aMBFlvkoFQvGwhUDSyCh+NPABzdgdO7UOg2UDYQVi9+Gi3XkCCBrHzgFu8cQ2nBCPmgxZhWR+qLelBSRrT0LS/vor/dQp5i+8Bl+/JXzhy3beemchS2FIe64lHO49Ksjvq1CzeTwV00GMnqDd1f8qBwvWO/1EHxBjd0VmaOPaVfF16fJ8SeMq/tD151sIkHi4VH+ipXqqCx7cOjSfsk70MjA6KRkfS1fWZ2+GWEHlNH9Rav24ej48dmqZu2/AuVjom53SSGZ8vgLYY0vn05yDC+jF0fw79m1xae2jK+pJ3iT9iIAzYRRQfR/PCBTkCimeOMHaulQB//rG3jQ/2E3v5wvd9tNtfKHjfxAxAkWOy8vP1WFnB2/vmwwQt/Exl4+uSpY7ZPOuHfyFF7z1wEkBU/uZuF/16Sh91VM0Hzqzjq88w/s3HaJn6JXDNeXhkbuBtviFvHc3NJsoxRHNPGmJkfxmmCQWIG7VwfiQa6Ct6d6Ly7SNDgreLEN+YDfQV8Szh4TBgyRqrApyZl7KqZFGVMfZA/fQaffo2dsXX0n3b6MA70zTj3BonS2Nf1IENWr1GCbYhaczltX7+jQaHwAeaPZ8ruqFdugH03Y5I1k2CIxHh4SxT99iaHc57zzXylTbyKob1xU0uiy1u7+yPw/u51bFIZ4Z/j8s9fzzMu21OM3+pmEugIEozKEJyge8zrn/w3/q0/9a/b6bbcll+DElvFuboLhdESfDBQw1CMd99awwEpu3DjlNQTkPYO1KQFH42h6/DCueAecAS+DfQNfgbWCW4N7kALPNfBKHtuoAzfBkjeguC5lI6F+l2swW8AQP4JQglavN1B0CKQMWoceeUsz0qBU0OL4ALdfnKpQemArbuodwQQgZZB4xzH0uRIqYwnb4PE4PZ/yyUNSk/51zrGW/DyOF4W+w+dS1r0Q6alsePhfAv4Kyfg/I5OL/ttH+t4Tdu3g2AhjrSxibWNlXMI9bgl1fRdGZdn6bVs/dqCCfm3KduvONh9IEdpXsjm2AeYz52rLVKnDbsWohvGgXqmj4vFAHWUauAsSzLYPdmyDUF2nP3L+fzzCELK8DvkiP2bAEljgXLZiW7TBjn0QoyYI68toK1OKLLPv9UZCIfN5whJUFloSfRMJLmpC+wHjehPYugjCCYZoRV6bPwsffzWXfcs+PfYOQouBZth0eYGEJvsEJCjyRbPavU5037yHRkQCHlJsu4Zy5LgkMCEB6aSv5TEpuBxjv04PqCNZ7ms4DTX4kIrYHKVOvUojRztM2A8SNIU2+szZ4y7A2eHLQM/2wRoxkaJl9wsA6krXmgR16wrP+Ub/shFgrbP0vl8H/wjR+crdqLdRnkOZWwAoELTnfl1bqkPDhA64Tyv9AWfic8fNIidfdwkCWUSY4+J++5ERu5+jUofMeGrpZ484ZsLHl09ffrUx1hImI3hwfMtVcYbmhHBGwESXp7no52jPzCfS3Yq8VuetXPnkjEiWtrRPYJyLY3geEMLPvb66aePXjy79wfSdFtuy69Zuf77/r7f+5Bg/uJjnvt4fPXuN79x9eEH73t3FfuNY3f3zECScx02gJPvnWQDXJMs+uib/htH3/44xbRt0rZ359TtQ8ENhg3M8KFcJgdN9iYRxHHD1OBDX17wDI29O6a0H332rdcEYHDSb3cNkN3FJLguHpftQ0fZIzM661taxEd2ZJDZ4SkDAXplgM6RlBEkQgNeyhlQb3SeOkD97XW6VhfVyxYXfE8ucAMGY2Hpto+yT4DtHezIIo8m4IylfTtfS8/jzIftMx5KKHq9fMG57Hc5lh6pb9uJt/oVw3ro7O6LsoEXOMfjQZ1/azlp3xzTqb8tTUY6V+DKa3QBPuM7dCfT4Oe/fPOvC1bnlMnasXk5uD3mRafgrk4gAIeil07bpj31q0fh4pxOR50w9SnOsTaPj8Xm42OuRCmOd15Ktn1gH6RjvkKTBV99ZB78NCcJVPDri02s9QdsMTxLKf8dymlnLoCp9BOPkaf+mz5BRdfOcWIJR20h/Zvs1l+x9d4UxNZih7wV6hflfuZtbYR2nl17wgemkrSRbETSzr/jTWH+xrcBkjDmnLcxudFj18fnXIOP7L5l++JjEweSy33G1g8zpb9CQhn6y8PLXmM/vq0bHhGkNNPXt+9Cy7c+Pw5N5KFjcEzABHZ8arfULzgng7PzLk5KNNTn05DPuFjbte3lZdwce0hRP+HV52ORO7jRk2/loy9wMh+uAdg1cjq36S/pjhWd0b6Jn77kDKQEbxNe2k22M2fc5DcxLt8GVIjKwHEgLzbD0bnIEbtIs3bz5pu8vcwnRO+qb0u7pyBt5bWO8QTQzb6jsPqrTqPHCKLdiocvpp8k7vzvfuL/8x/9Yajeltvya1Xioiy2/cAAdzg4Ha61Boshv+nzFk1aAB00R4NsYBfV7kjEYdPHtvTp20pNwnAEggZ3ubxd6ta1zsddLg5D/zrw4TQJZhto9pkmAidb3zx31yDKHVekHrkAAgZHSheuc6dPXBOUBo/eyU9iKG5g8CpHZejCgb6a3OyHE/z+JnhTjx5DD50Alwv/8cq5gW10VVlP2ZU/9fDgHHxCJ/z7FkFl+7MV+rQwhlk0Z0yX5xTlQY4LuJQDcLyZx0PmSd5sY3EZOV+FV4t1U9928L617/JcPXJOXflkVBGdMTBPr44F6LgLLTfpF4fa9nHBmTHvWChL44TWaZu8TZeFz4Vg2o4y6znrGkf5UL/HoTMEe071nAsgTTnl5pyKhbPOdpDtj1yB2G2ELZ8LehT8/NWyckB89dJFrXwoN2QEpLR4o7/g0+YcRQZ8lARIPxqdedOWur6d1WddTaTCZ32qUgePF0kHC21e3jxoH9hk/Hx4caSvCUHiVj9IdC+xLb6IXA4CuUc/A/SjLEfafUuQWDCxo29rV2vrr+sHxK8oy97g+gGCJGPPiFV+iKA/YP70+VO/KslfjkkCwu5NlJXxNFby5eJvJPlY4G3QTc5UDLDnStI6Eusm1cHPObtG/SADyWHfKuToM6HR+eEzsAeghPDYcuaFuXGeXkQ3jhlbiJzwAkzG0gsSM5e8bY3d0+ZPgQG+UpOs5w5jlX7xTfQvAR2nbfM2ZKJAX51Gl8+ePQt0HNQTF1if+NDJvQcP/ADKm5lzdl/RZ982jj6YmxBkl82dNiDjAPZToN5U3ADFDe+XL17e+eT2Vw1uy695uf77f8/vefhJjP9Z7kw/eP+9q6//4tdyfF8HISjx8XaeESEoUXZRaOCLM2HYcf64qx7WIE9MiZMOLC54Bm6SrwQSnTz97RO8BtQ4SPDgTyEggsM1/Qw8vO3BWynQmP4kXCQTRBDwKxdBILIRnHO9ZfntjlHvHuO08U76wAtZV+6lB1C3QB8K/6FOHfQIsiY4gcvxX9IQT9iAX11d9msJ5fRZ3e4opLXHAQr9li6dqC4Up7pgMTp1cshjEhl5AXu3rPwcpc8ddPBN4Kbf3n3vLs/qZvkuL8vFObhLf3F+KV1IhznKcee0ST30e/0qdBQnv9a1LO9LkLdf3Hsh04A9D5r9L5qXaxvU7ZznmiZKO3sqraGjrlkIcZoUxta20MsLG119rIz5V545ungGx0+3WQmNLra7M9HdEhKddrXPLL4rJ/yORRwc7BKfiv73pkMZRk58BLp963rG4rgrZ0ToPI0vm1ivv/MKHWUYewF8NCE80A99nueG7HkWaI77VifPerEI3+UDAm/dv3pgbHotC35oZ6yfJhkJVd9iI2F7cP+Bv5F8PpMGX3TQpJC+r/MQfMYHyL9DTKkuUMnGLsdiTOHGDXx0hL/Pjpf4HXfHXv0Tq0iYnmY8C34SNPNCpz6nFlsnAU2igd1z3WP4cFOkfCsjWsyB8QAzX8iAbOj7+LWHyH1pB/Tr/BdqU+Mz6bc3xfRxpzLtx01ZdFvOFAabPxMwktlPTdL4rjuAuComukBn4GADOUYxXvsW9cR04/rFTTxz41unb3buJIaMAQrPnF3z3Jn+SuyvHZ32HVlfzuZD+O68aYPgZDwCcgbSQbpQLx74VNz55/7Nf/dP/vM23pbb8mtYrn/sd//ow2dPn159wAcOvvGNq69//Rf8AMLLT1+4ePPDxTwcipHjSDiZgR0nDBgYCJQ53ihxCIJ3PEIHoH8DWBMv8dNw6Tj6P3jBwbm2jbL9LkHHM2B1cSdoUVId+iPnLORboLlwJilNRo8Ez367AI8TD42tgyc1i4vw1G3w3gVuCzgL8jbQF2dpoq8N0iojHMAn4OQE5j0OnQV1SY+hA29oFfUmLq9dSC+DF7CyWBZ/gCKO0MXBID7jtN+ICM5R0rc6muuUbV2+B88p8kGXFzpcPb8KjmHaVg/b9mq55LPny395diwXemBQkBJu0gTlpBPg6HnorU722rMWZcsfdd8uadpxUH+ph6WXkx4AZU47dUDoSmP8pQkGvlDZS3PpBUayy4QXn9I31o6xU54VktfNGyiTAHZFQpfF2kUyL3CQAz9e/tIOL2xmbw5ImijKFT47RnyRBZwdlSZr3VVhvvk6j34X1wPjExzZoXkpkDT06yDu301Cl4Rtv67nTXyLxMYvx+07Cny1RJ+l6jNUjhEp+YssSjM6Ne4cuoy8Jnv46+ykq9OLsWcM6j+63ThJkrbQt0JTQqc6xp8CHnMdIJHwR9xDO8SdG3XEucBp/fH6jcYx30rk7VySrtlNa9wON+YA/MDa1CbNzmt06DsY0fd+lyTjYoxrZ/JHcMYIXe2AX5So7kl8/eBYztlVY054axsc35ImxgrRZ/TgbzXz9vAkl7TBAtvj+UQ/oZt5Queh5ou/+mkTNW4QuJljfN0+C3CZOsaNnK5ZtFMYB+Oesa+/0gpKb2qLG3H+3j/9C+/c/sj7bfk1L9d/69/8tzxkZ+0XvvpVv3+NZ9iePX3SxhgxzozTcqfLQ58GmjgVwbPb6702MPnWQYMTRr8Lgnf8OK71eEPbcMi9c8OB9LXgeCfEnWDqwDFAbAkSVy5UGzAJENyZ5gj9A/KCvw55QYM2rhuwxlHHqeFPu0lJ6MFj6W1ZeuAzdoIAgczxGGxJMhjPuQAbMIaGvAnSjHvKtnUxTRAiJhpstu+5oCrjtHk+9VscTy6Lm7aAwctXdOx8QCPH7csxbdIaXbgrIn2i4Sy2yB651TljzbWalQ5Rcq7zH4rQqmxA2xx/wOvRP7Dl4tS+O1bPIZNSfKC0V87Fo5SuZwf9baNQx1gA59rz2hvo7XFR6LuQEiz/zwVi9BhgXPhOfahjtIG5CKJvP03fkqzsvdFIhTROO1n5LfIHJxIMfc+DctBh/g4YnUBv7NpdUelKsO3IBU7q1/brZz1nx2Ntu7s2kTX04QfdJmsAfnzhT+zApVK6SSywnUKukYGX+mIc+SPmRB6SNN86NGHjKx76nWF+2CAJm49qJJFAdN4lQJY74cXzWCzy997kuyPvmbDxwSi/SX8SAD8VGuh3rt3v81RJeExeFCJ/KCfAb9WiQ3bJ1CUaiOzGnsQdP2W5Ny+ppx0sxmCCMDqVVggnHWlb8FKZv+ggfU0a5pgOHqFF0fZ99Ty9lM/dNQH8kZPn4qIPE6Tof3GPPpx7rP5NOMOXRAmds/vHTTzJHsrlkRY/BBIcbEBKoWty94xkK3MDbnSfWdQC+j9o6As7YQc0574tyh92ga1nzm68BWt7x+cjK9Exv2ZAAm4CG7mNT/bP8QVAHA7MjqJJKkni8JIf+tvzHHrRwhl0889q6Y4sYfMv/dH/4Gf/N8W8Lbfl17Zc/42/7W94+P5771197ed/7urrv8ju2vsx+I/izNzh4DYvTUp2y9oEJVbMcb8gtgtNE61eN7AQGDhSL844Cc5hckMAiEMSrDccFS/OElxxSAoIRukjQDfXOK8LDwtAcDjXmfPyb3hd9t3yatvik3D6DEXqaNsdBgrtlzQudUCbCxr4AccTmqdeZuEavpTlLd9py6FBe+q3PwvV0XeOq6+VvaKd8lGcB/C3q9C6pX8k0SIU9+BLMB1cioE+huHuiAvU6q/tB52VYy+nrHT0cSY95hCa1kEr5SATAowBu7Fu6sVFT72ccSIzV0UCBx3n7AbtLdvuPI8tOScXdI8eMJfsCLAFmoGtXV2VdmCSEM6XGvruYLZwfjEfQwN0db1yXchvuwj5S72fDJx66Yy9sZDpeyw+qa9c43ebmB79Jn1AbqGyOzc5+pxn+nFO8a1Q6X8CgS7UjBeKEW/tpwtfd8vdeQ6wCDdhO22oibsCHGPG7vFJ/IwjhEkY+JoKPh3KIo4dMvHs8uC7r4U3tM/vPOsn2N2lSdLBLtvdJFj7tRJ8jQcJ3SYkyOIA5n/HkSQoYzEJyjXBUT0eydo8K5V6BuED/vRDr6GBzkw20sebseiITy1SgmIfP9UI7+D6TFVOTeoOGNsQvfa8tkU3rmn/JEmlb2dOAkvZdl6dpxzVd+wrsDGWRMddzae8DT1fPDvt6NM4GzwKc99nkZ+ZKDVZg25pGysi7L4Fih6jlAwqnSMnc9akzRF1bPgxdRkr6sAObiRs4Y08yLU/f+aagx1+jDxJ1p4HPmI3L7FL2vALMXhyulVz0tgS30CXoU3h2pgSeO3lnX/gT3/93dsfeb8t/39Rrv87f/3f+PDxo0dXv/C1n79655tf98ffP/3kYwMjgIUb/NfpLsoaPaVGPkFl6gkQnNvX4BEHiDP7sL7BbhcBIoqs2p++Eyj6wDmBlOAENFC5c5G+7hRETp15iLgoDn/owJMmzldOCn0o1un4k3ylnsVk7zylfeHMLCD93VOe80iwGlkXlxGcyWsCy+hly9KigENwd7di8JTHflMXoAv0AXgh3/KrfOdYYCUNkphZiGdLRz1su5cXsmxZGYDqsLqqnofn6Fz8dvKcwOeuCTC0OXrG8Vv4NZG4LJAqf1r9Vx6VJvjMZ/oEhu1xrJ2gp1NW+b/CY+tov5w7sI7xcw7yEk/Zfrs4g8H8ME+d7/YLhu3anv1AHbrBtUiXOi/4Z1n6yj9z3kUQ+SAE/fkPLsQlhd2M7Uwy1V3vLl7oRvuBZmhLY/sgFxRRbfTgHEcG5aBPdLRvWYLZJAq60ECMlQ1Z6vO2k2ikFnvx5mrsluMmbtpKgK6M2V8vYPdsfL9D66LKDZ6PaSTJQiZ4Ot6P2b2Jj0QOP/UZ3/UDK8Hxa37S16+TmLEAtPmF2IlDfvgIWRhfeOnjSXrwc3bWAJ4JRJZMRMaz8YGks/3Qo781mb68Lem4w1NfCajX4KYShdkOlglZzgXO4Z/+fqI2MhBjTBRTr+4i92GvTiL5TxNKdsg+IonKuQlL+sysjA3VJpHXpCovE5Xg7bNrHEmIbIOfY0U/9W3s1w+NsfM5iR27mm+8Bk70Af3Qa7J2ASNP/qljFIAcABK27v/H3r/H+JZl933YqVv31vu++z090z097xkOOXxbpG3q4cD2HwkMJIFBGISgJIwQCIJiJIYQBIZLCBTDEBgLiAITjpEXJCcWZZkSZUuhKWvGsSQKUhyORQ3JmX7dnp6eft13vavurXw/3+9a55yq7iH/ncdv/WrVPmfvtddae+29115nn/M7P+iwRGyHjQnWSD1GBNjZxlMghltz4KaAjcAxu2wEbNlYcLAGIKs+fT7uRksu7RovYqyP5fzmP/xnr/7bPlnAAr4LYPmP/dwf2d55+HB4WwHbvbu3NdEPNWBP7bx4GHeaSDpk0NeABuMwpgEOXaP+VZ6CETmeTB6crq7qcKB23nE6ocNRTZM6k5UHThM0zWWeQXjgDCkXn/FK1PI/XE+g8wFo+3kT2ujFxe3PYtkAXQdr7dhwHkx03mqOE4cvDqB3H2h3dEn9PgYiNwt9diEpRwXZooM1tQet0cOLjxchFrI47cZ520Y5JYsiW2ck6fxkzNM5Hx/zR75tGJtz3mlDt6rLPtTmZ3SYwFlzXnak2IAxkzxxnfiRFiNs3UBZ2yNBW8bXeV0bztJPNOf7qWGUDS3BTNE7MJau874WocpbZ87gq39ukw6KbhLT/JK23r4gMepc/Mws5PNEjOAlvbEbY8lYt4ZqsUzQkkWVY+rEzpl7MPOC7raljb5AYq5yu1DzAhroWRB7zAKq4Y/1gJ/K/C1LtReVvSB6zEY+45igCtsjC4AXMgnY1tj1Wl0xneeD0PZQYEUwRzl1DdxuI8BQfXFz8IAs+7AKMshXi2zPIH2fh9oJ6MaATR90Zm77tzy9W8WFmWxJZ6kxtMH8hZ7z4oztO1jznQe1XQXVPltmtKmMbD5Yzs+3qa6sn1To3TnhyWMCvwTGBEC034ETcnUMTwzOfKE/0JldL9C+zJajQ6Y+olYHaq6vMnTngtrPvdFOtYP89L9spzY4rWcUKfcXQpCjOgRNK8vVn352TZwRqzbYnwtJo4uFVhqdPO45Rw/R+Y6CPp7Daqt392RnFKYp0JgvdaSqL06OCNh4Jk7H0unMDpsqus00uOTAB/3aR7OO5CKv5hlkj07/9Jvv3v1dnyxgAd8FsPwzP/XPbT94+MA7bA8f3NPQfiSHIEe2EqeagVwTlsGsQe0dsgoaRufh2cBcYMJl4eLDcZw7Dg+3pOlTjsALnz7kM3H6J4iYTMjs12PAe1wYPPEmRzJNMgJLTV7xmYIlri6zKJtmjpUHoKN1hl583E6hDt2O6FYOUdh6qtRyvfjIqeBgqG894GcKMA5mbhvA55UXRxUaPqmfYA1dsAULFVebKxfjwOiL6FlOr6CPe8HtwEEMi38AqpFWKbxi08leXQZ1kY60XQ6YrxCg/MPwDHDe+ULbwjZgvGQ82GZCEdiJIq95kYs415vJbf0Zl92OrjOHzpuXRYcaCzru/JGmELv6xaTFWzVNX2ooj3yQIv2blOUAktH20MFnbnPyx90t8oqmy2BMPVIfw83sY69GB220hwVY4MAF+2icMlaB6C1anwlQzByRIUQuFy41z6Glb5gHzDPPS+W5PdW8yI9scys+zFXGbV6WmluU6NNzIHP/1Lcn/boOyWWME9TgIzhmrm1sbAybQi5ceieHRZvAzc9ICWQp6dv2q/ZQgE7lhwja8GXI8hcShJiUgIndNQI2Lszy+g0CT2xRF02+RciD+BWsqXwM1voCVbxouwMDIbbqH0iPzXNus2mc2IruVuyF7hkTuY0sf4tNGCfmSf9qjjQv2cA+r2STb+BYZaCM6D5qW3TAwm5cgjX40YFURPnQmjg5+sfzi49sH9IlyfGuZtkvafQui1sXj8PWq0RYjA8yXnvcoBNA+x3cazxwTLl9g4IyPxMH/SO1/Vh5CtiSJznkVXsBtKBfSd28kuVxB53y2H3tYN59dnr68j/46jf+lBksYAHfJbD8I5//oW1elHu7bofy3NqKrqY98eSYQL8LiAVCwGBmMnpyymn5lgCLi/JroI+Tsx1xOzA7LU1YO1EhoKnjCToFQ7pi08wK/wSFplM9eLd8oxx4Fp/ipfLeKbNz0KSkrIOb+aJ4vo6DSU3c5h9Xwy3L6M9b0tENhD/64MBZyPzuJOnKoiR25glykuMEcHNse01QtNNZHM24qOQ1BSx0HNMWBw5neExwxk60p+islwBn6jwhadPPbdT5gegHNO28vNsFdP5cLhBbiMeHlJM/2kc2J4040bFQqv+g14ltZHr1gelmctEfZNzYRiXrD4LWrRHouq5vJDMBtAOZQhRKja5T+SIeeSlVictZcCnjuC84Ok19VzHQ9uSBHCuTf0aSSYZ1ZzGqFDs6Lft4QbJ9mLNnA7bmYfY+gLnkMW80/hjnjDd4ZZFPYAJ/Gu86sEBU6yBsXrSZPqRfuOhYXclYxo59kcX8x2f04xK84oJgUbNTce+p9eC5M17l4dd5qA2nJ2ofc5PdHgIOt5mxg2z8BeJlO3cS40XBgJBz/FYHbA4QZRuawO1IdPEuuoMw/EMuIn2LzsHaZEN21uwbZA/7Btsb2ek7dMGP5DYn/kl6kGc7YTJrZzv5QsB9lDEcnII17Jk+aD8UG6e/4/fcRtipjPJ+4N+N0J+0mvjY7vFr5oUOQvrK/sWUwijoD/VoI8Ef/cqOJj6WHcr4JunqsVw+Vh+vBfhYAX3ecgAV+Z91RafSPzuZ4Q0vf7GAwJKdNOnr3WMCOAVrBHH8epX1hJfbaqWdojdnfncitqIN9AN2UTn6XpQM+tT99vj0z77x7ff/2zBYwAK+O2D5+aee8Q4b3wzVVNSEI8CJw2DSOiiT08AZ+KFOrjblLAAG9zxYA5gIvvoWPcAkzBWWJgkOpSYtQJ6dI46xgjXqI5tvghE02kmJNbR2JGDp18FaRNfkFx0faKFJ4IlzFZ0pBJ7QcTp2ENKBuc2k9mQ1JY42+iM77QgC1gUnJf7oQz2Xw8/04d2OFBmg81TftlM99BoX6jo2wl+2zSKb4JVFzg7RTgUHNOnUejVYP/FxPxZPZZ6R47bqfE7faDrhd+Lb5UDLd9vO0Xc+/d5lGTMtx1kjD6MtVLKKDqRbml8WSBZ6jZleCEq3Of5+0G2YI0A9jjs9C9F9st0H6xmd41IfRx/6cwrOwAZME8QGZ+2R8thlLJtVCoWA8wIObXchgKwEJrkIYgyhnSjNjwpuTeuPfrp4y+6aFs2aQ9Aynv2lgwoC2B3y7hrAec0X2yBMs0ijAwEPz6exuyY9KKMvCRzYebKeq9JxRXNLNEsXJVM8fOEiHZgD/tbnyppkKVjifYwHh8Ph/qGPGQ/m54AGf8KcwxfVGIk6RmTxyw1zX4Lenqses9WoUX/NO+hEDyfGXQd3yMxFXMaNA0G11Re7Ogew15GCDYLAth87bABfNIg+8Ve5UJ78C/1EO5BDgOV+VV3L0nhC73wRBFvKP6ucMmltOveL5CWYNDsdJ22d8We2BeOjZHsXUXke76aJnbzzpfLsqAmVz+12B/fQi4Y6msA6FpYNaZfHIO2Dl3THligSnxx7MO+xIXKgo32sP4f0db3qxesRz6sJ2WXrenBzu5zSUBL5MvH2OKN/ueCQnfiyim2lekH7vLcvXt7/n966dT8L3QIW8F0Cy1fXN7f5vbaLF5d09crzUXIaPcGEOB2CC642/VtudZuA6eAJ54kZWoDJQDkpeZTX1LEDZNJAygTMwovDw4nxPFgmHQ5gBYetCeuJ7wnHAoBMTSrlZZcA3pnglDeQD8bhREcRmL93b6RbjjuN88OxRLkEa9GbvOk4bY3jsg5C8twe0DyzYCVNQJhFRGXiCz26+QqyHFIcYjnt2YKeczku0efqVe1BR4F1n+HcBm37M4juyKrFye0t2vPY+XOewHkaIG39oA597nLZocuiD/qFj3PFTpQuV27RpO3t8FtOL8rZrcjOgGuJpsck+J0A+m5DI0DadcEua72t5CylWtOYvvTk4/L6Tx5zChrGI33e47LbxFiJvT5oz3mKHX1ex+SDgUk/cnKhwJxq2b24Mndqh018xCALJe1gHIIEaxWc+IffVY8yggYveJq32cGDCSwku3T3IG8QTzGKXWQDFuqVtZUKSNJ+Fl54Uos8AjW/tX9F8nUB6XmhOcH451nR/AyRLiKlw9G+Fm8Fa4dK+0JxDNYqYGMOioX7YAyY3U/TWHRwoQwCNc9TdEdvl8cmaSK1RCeejEF/MYGATbLcz7IXQQ5+k18qSMATH8hOXf/Ci4O2ajNgORoTCaixTfwCfcDuImOe9vGaEx6sp00Emb2zxfih/PiE58rkn8XYAQ98JZsR4XfVMXZqvJBL2zIe41sSqEWPvnPgHS77JMYDQXcCZ78KZRxPsZWRcSTa7BYG8Tv4SgJ1dljTTtoXu6MTY7WDXgI/5HSwyFij7QRrvJuPwI0vPHh3Te1Sh9Aa96/bSxM9tBnbSkXiHTnZ3L6DsULgq3Noc2EslCyNjT////mHr3zZRlrAAr6LYPmJK9e3cV68NZyXUSZYy2T2TNIJDozf6AMJ2HAeTLR8e6cDjmlBZUJwnkkZZw8N0E6tnaDrldvqstQRjc7jHgOUg9Rl8dBJFjDph6N1MIhzp1wIsL3OgoBTZSfPO4Sa4HbsKsMRxFHUIj7/WA5OHn1rR8IKJW3nhPY4GtqeZ1Wii52FbdLOSHWsf7cxwR6ADaA9C1TgjzrRo3IjS3bOAkWQGLmWXXzcHssjja7Gsk/KJltxDjSP6D4dd/2uC8zpGjjvtI+ttKB5NOofDUyZ/4W/Haiu2O3sS7+WY3vK3uLufPiwCPe4av3MfwZn9DkH0HbdOZ/zEJ7w9pnTlsUnIBndXrCy3YcsosbMCdRJu9rWk71b1/l597cXHQITxjLj2HWbVn0oGi6EeoyQ320C0ddBH+OfukLA7WAO9WLLPJSe6MrKhpwOahLsWcGksFA7ShHYCeCXPnTbtWBfWiWQydjnmSQu8GgPTKCzbRQkLuuiDfks/EsEBeRzLsoEa1rAd/e9s8arI1isexcxOz+S53mjQFH6k88tVQINxpf54B96HukYm/IKD7dRbfAoIxWyc+6LTo5F41t0qptAsXfXsrNm3wdKbwYA/evbedAWb/0VSBMCBewsnUE5HpdYJ9Xjp61yi5b6j+KXaBP0kklwenTMrhNfkjhGpL8EYD8jOnF3X2ec0D+MR/p1CrY4Rwf6KLug9Zye8tw2ymxXnkOEb+paGOqOqdhL//zofNBlSulD9y9jy3VFW+OJdqIb7UGu6dBNH8q9w6b2+afMlD6uZ9kcrDHuACUeo9wqFWYnk7EqeyvfNqDMwVpu62JHxgTv6lO77l3YuPQLt269cxCGC1jAdw8sP3vziW2ueq5c2Ro2FLBdYAQz9plgSnEOTA6CNXbYcAhMCBwS39TK5EsgQX4cQiaBn1XxN70y8QkaesGg3AsCE5KJTL7ycgVcDoKpqlSaeGJ7zkNPmVBTME6ThYtJyWRXXXSCBl3Q3TuDuirDubKAeeKeQ4P5wl+6cIxOOA90VUo5pjHyT4Ac9DBPB23Rw8VF4/PKi5OMjvCnXb1rQhtw7KF3TX8asEPrawemtrhNOiYlv2XN4UywdqZtwS6jXvOAZ9sUbJp5HaDLwYY+h9ccuo7T4kdKwxyA64Cx4FsrWgywUy+sczl9q2oaT+mf8+05D12/Yc4TeurO+6Z5dJ3zPOenZ2iNPp3yOVYTfetI/Jk/yAo5toq9Y/9aVA20JUfd7/R1kEBBdbTweIcMUD2OCSAIDlgEmR/URRdj0UHT9Rl3lKDjaFPsL0zQnHHeY/Xs4g/CU3+MX/RBDyHyzA8+ajc/8O5vVCuPasxHbm/RHhggi4AFWp5hWyJ4KXTwqHoORtllUbB2uLfvF7OiJ49RbKzrwhPk1R++Y6CgRmXYm18zcLn8FnKwM/6M36bsRz3yCg9sJjvTJ7RVivoiodrcAeuIkk++f6oKmxGoVcCBHfvFu9D1PHUX8MFOo43U9ksa79hafhg5vAQ3u3J5bAR56J2gpsfqsvTVRSm3CUXvC2rx5Oe4/HoT0eBXGWPzsUJd0J3OoMAPYyv1j3fBqEe/qRyd4OE6ymPnbj62g5mbkmBesCXt98qBXLTEx9Lm+BzahF1oH+e+bWrZahtM4Cka94uDXlLZwYGaVKc9pQS2wdZ9exi+vrAwiF5K0P7srE0vWWZc8GWW1bXVv/QbX/7//lpVWMACvqtg+anr17f5Vii7aysreVYAx+2Jqkmp03EyMbGYaEwogjUcH3RATzyAev7mlW9rcrXJ5GP2BpjnIHS9IOSKCweA9DgynAg07RhIR9Q5iwe6MTHtBJUPPzAOlldwxNnBL04x7QLKb5mfddHk9XMqOodXp0aBHbVwXKgE0QWNcT6yQ/kG56O7eaas5dBeo5wRbbDTF4bvnLcTn3shRH4FqPTHHM/yiP2swwzF0Uz58Odj5weoQ32cOoF68wGgs+60qY7ndYH5+VwPg0X6X59SwXXGD3y16NEPPf7IG/k0umrRl05Nf16v+XHr0vzQsW3W0DxJmx7oOnMI6+jRckxjsrO0nNPfXmSlK/MicyJyvJhW0MaCE1nwRc7ZNnksmP1kA481Frcqd0A18pl04TwLGvMmCzjMug0JgsXT81E82SWRaHNhrDI+aoxED5W4MESjbFLKlG1eajd9lFuh8Rm01bvfmp8cZ5dHSF9yu/SibCP5pzrWymo+zCV21074AfBCFl4Ck7XVNS26mxW08WoQBW34Ki3IvG/Nv27AO96U5ws+1cMO7Eh5HgqPFAzYZ4zzirEhWqF312gqOf7nHvC5j0f7FZIpwB4drBEINh8qwRda+y2CFNkGO0CT5+MSdDAfsSks6Z/5Lq3IxZ+A7WDwLz6of7LbmB0+xht6YmPajGzGYs8ZeKYNboTb0GMJoEZrbOL6T47HguwW+9HnGheUYF/zzTgwHT6Fsqrb9vctYunNMTZ0u9hdR4gFqZbHWo0r8fJLklXon7/yx2RmPI5LgeeH2hlbYYsOOHm58kWPlS0FaltbWxobGwfrl5b/9a9949aOKy9gAd9lsPzk9avbTFqCNVIGOAumdwBwrBr480Wtd9b651yoQ7mdilLAv9unskySLFJ9NQW00/ADvyprRwV44WLSS54nm/i3Xo0NOELfIkCueFKGzOiUoAa90J38fhknE1jEVHEdLyQ1oakbLyH+oIjicAiUzgZF1G3dWADiNsJTBS5rB9z5LDhdD5jbDmwbYS/zEdheckIEph2gsahQr9vY7Zzr1nL6OLz4n4Ui7Zz1iZD6HxasfRjOeTcCzWeuS+fPwXXKZoA4yo6MlaD1pI5wrFtybG/JR4c5tqzzaUPr1f0417MBPueB8vOIfm7DTEbyp5RgogG+LBaMCRaOBFnUzfjqMRDdug9ZWLt9WXiRy3EHQLn1ljFN2RRInR2j5PWYAZkjI43qWxfG3RlEO2sYWzkYm9kshQ5gQHYuHKCUfdHJwVrPc8lBH+vi4Ci6QEuQ4V00AjQFao/VpMfIr2DNv2dKOxjvhxr/+4fDo4NjjZrB39zELzlg0wLMLyGsa75zm6tvg/rXDfgSVbdVgFx0RR/05pbbgQIfkDnG3L+g4IG+ornYn4/7stqTAEf8RGCbzMHzdprjvP4DntCx84R9uKjzlzr801i6aFa17MglwAObL3pkd43AI2MDNgRqx0eHakNuK2asST/oHdRIPfrDIP2VBw3HsJY20Uno4Kv6j3zSBEo6E+ogdG6LaJXaZ0C7pDKEYQ4hbfUFgvSKnavuafjT/3kBecZiB5K8yw1+/GFb25fUjN0C78TzI/OMiREkFFrbSGXcnl65xPN2QcYJATu7rWw4XN66PFy+vDVsbSpgW135y//Pv/lf/pXitIAFfNfB8vXNzW2ccq7G5DBGJ8AkYKJlAQEoI+ghWGPLGhqcLb87xzuL2LKmlr/hye0MleMUwPCriaXEk4qJiVPBSYsmV1Ca1DgFgZ1O7URMPJjXTPg4Qi88SgFf3ZbuOADKAAdrtSPIcesCH47h3br4ylJ5DtJwNBWowQ9s5971GvuKlLJqoGnQvWW5SN6GfHByhsHUFUQ90xiU7VuuM7qmbV5tn98Pi3ul4a3sEeZ8SakztS88gD7+sLzmAaLrCLRhLMt5mSnAMR/ziTxReiw4iFdf0CehTcWW2ZiiZjgdz/Pm+jV2/W7r+fY2WPqsDmA6sl0040uhFycOAllsxd/t68WMsaU5BlbQlj5OHQfuM31A9GMcM8+8EGlOXiQQgc6f6AVdB0q+SBFEP/GnbyTD9GVv/ROmbZ5zhZxTzwt2LbhpIPkwBVVXqdvjXaG0g6DPz6OVDh0YwqMXcYI8lHYQgt+QTJ6BIlgDqcOtQusiUXwrkGCNXTaQ21zUZXHGX7j/pAwvAM/za/Fp3llBB7XXKku/+Y4585wXwu7x6Id8BzT4BHwHKf2VnsW2kQlaeWV3QGPbt00FbTsHYR7HQfLNjX7CRthGx8p24BXfW7TWMzYFCEjyHBnBTd0mJsBUah3EwyNBKfz8Cgvlc45W6Bb9oIne/vi4+tjaUdz5lX7gIxAbB/iy8zhu9DlDBU3+mfV8bpNF+z3/ODHEllzw2zaui+3Tj7yPksDLdbCh8noc8MWU1dW8gNm7qjomWMst4gRszB3K/diO+vfC6dLPf/V3vv5+CV/AAr7rYPnK2uo2EyHf3GGw4wDkLAlU/KxAdm6YEL27xgLBROJ2xv7e3rCzs5Pn2wjYROcFBEfGxBMdtN4RYb7VbCQPJ+irQCaj8uPUpoDIV0jeqWMi4+jjQtDHwZqQIKqdGHXgQ30HcuKFzlxx896mNQWayDITOx5XqglfTqGcOTzN37sAPD+Sq8CWNXcSfQxjipFvgLfQ4uzsyklTTlvquOnRHx7BwHQUoK+8CEouaAdFsK2082wHBMTUPvfVvMD89K/5ku2SPig0D2G3r8+B1rehy7ocmLerj22DcvrWYEYfiHBfMevPAXMv6jLsnOeHwVx+H5/XCT7NC+g+7HZOfRk4w7NSg+r3uTnpn1nqHx+nZOTPfGgXCz3g+aXx1DtMCRzIn9kHMLn+8aexaR7SlfnqZ7XAtfUsXBUk8EGOd/J6bOg43/SLfNOBnCtFnvXmtGziQEmoDLeNvgM4DhdB/yimcsj3TwSpXSBtQibPrRGQJGCLjrSRfu2dGWzuuS46NUQBm1iL5lTs+zUX0BCIPDrUfFTAxu1QdtoQzM6s20G5ZBO8cJuQ2Yc/c6BsjL6MrfY1jZzzDcTdvV3rTpCJL9tY33SA4OBCcxj9sUtf5KKkqld7Uo5dra8QUDW3dQzMRcctWF+EiHYeVHvXCvuJH4yxO23JC27j15DLrqG/WCDfxZjGV/GgPbeM8/JYpT5WHkGReEkjf0gN5j/NLbAKMKX/ux+gIYdqrppS2uqxJn38bWJQbaHddAcIMDbbHslSffGlP8m3PbGBjjM/teaIknyCL56Dhhkf7E6Q5d1THfcFv/PXEoStr8fnb25ueH7Qj9iKW63YDlrmDGsLbZBNf/Wv/Orf/j9ZtQUs4LsUlm9ubW7zjMe1q1eGy1tbft6Dq1Icg1/h4QdZ+dZRXvHBQGeC4HiO5DD9e3IKZpjUTEYcKz8pwzGTn8nphUQfXyXiPFQXJ9Rb+6QQ4uR9ZUs9yWOyZvLHGStbEyuONsGaHJ/O4zjiDGDEZOfqlMWP+pnwTNY8o2enqXKcppniWFTXz02YB841DhB9/CCv6FsveFpv6Uegh8Min3I7Gz6mRe24J3smBBXYHkXXCyHQefqnMxiQxFFx2M6NtPWYdJENRnlUUx3rFtukjAL/wTYH+SfJ+Y/olGfROcO3oM8tY1bm9hQCZ8pplqWAyWNBDtA+PrJ/5XkngvGitAM9anoBKf5iXslZPebHDd9Jt7Zp2/B8m5uujwmavJvV+W5S86zFCZs7hX6iNTkLMuNLY2rcifKtYORCk7kDy+JqpKx1ZTyDfkZU/Y+MqW2Zd5anOtTlP8BRciiPjmNhQYKNGk9CCGJ/HfofqSpFlDokx8w3/woIgUMFYgQiBJcJSMIPm3iOVtuhI5/FnrbBmllNQAMwvtkB4cWmPGROkHa8d6CAjdc6HFs2+rae3OrFf4n5+NuhDl5pE+0VHXKZ097Fwu8IeW4Nn8eFKLYjSOhdGvhDjyxslltuWuz1OfG3EXNx64BN9vNYotxtlU7Kd3+j2xiwJRgSkW1jvRgbHhcEvTzuIFp8UF804h9pl/qdHaIEOZIhHdCbtvBOMu+0ae7wrJf9C4goT7hpPHjMkArdB9gJpC8IZsTbWOWZI8nzeJTe5Pm9eQRr1W5aQyXXo32FLbd3AOkP96/Q/cR4k07w5pygyj/0rzXFY1K8+5vA3mGk/dKBMucTxAr9+hDPEXSCr+Y348cy6R/qcB7TyFC/+LWvv/qGlVvAAr5LYfn5J29uX97cGp575unhiRvXuY/vK7GD/YNhb2d32NvjG5Z575q3pmtCHctpcvsAx2zn5cmRK+Q4Txw8M0E1XUeOlt0E1Ts6PHbQxmLD5KIcZ2+HyXMYOvZix6TSZGPCw4D8Y13BE0SxM4EDbP52EqLD/dhBOpDLNjsI4KRxhNRvR+2gwPLSPutq2uiDk4Seukxw2ojOoJ2F6eOGsoMGWgvntbPyFb6P4zQA0xXaQKX7uDjqHEp4mA92Fh8WPzu3ahuIHnaIM1RG6pVzsqNVNmgw85IsgQmEcgy4Zao352m+5I9MAt0OL8Bd3zInRJY40EpqlFwoUYKSiT+l2OFMsAZ/UsmgdyMlcua6AfPzD9Oty7tu6zjasvKbFsB+9KOdv5C+xOYG8eWIPBYDFiCCDPfPyEt66MPY8vgjGFVDGOtZgBLYeD6IX26HmfWkIzLNr1JLrTaOdqpx6OfO2GHJLgsGg5o6XoQVJMLXmiPHGupYeeQjA6QGOhTBGXQAoNSyJcOBxiOCKHGSfr24ZoGkDWZvei6c3Cf6oA9j2rdDxY/2YyfUwY4J2GRzNYPn1g53FbDJj/B6BnTmOTOICYRoL3NbLOvxDPmm5Vyw0R6+tYlcAiP8CI9z9M9QcSFIexIsaJ4LCY6YDTKpJEjP6n+O6SOewepHQrC/gxjVp7001sFa/S7osfojARtI/9JLEog5JaB1x+/4yw8gugnzaw4njjD6lp4DJPSQ3vhXdjjz1n8MhSHFGDvS/RxjXKll1LHHS9kfO3mHii9srPNajzzvywV8AqgEcvyubL9wGPnkUzcBd41J+COGcaSPfROZNFUyPZ7Vn9jZ/UN9ZNEeDRKvDbI9+qxvrLsf/UoYZLAOmbbmq+0dXr4lbh6SZpmMDmHJzfzwiVLmh23+5b/+X/zd/x36LmAB382w/PmXXty+evXK8MzTTw3Xrlz27QOcQt4oLcQJyIl4ctpxyQ/YoXD1d5yJXBPOTkoThwmHo8qkqAVKjvXooK6Kdczk6eAHx84U4gsE/kFhTSJn4IrEh/mFDnxjKrcnCaT6Vi3OA8ziCPSktFMQb+sjgAe6e1GpoM2LggBa33bR5CfLzpxgTbTIwQPZofUCAK34Ug9wEKGK02IZnl7gxbP1IA8MXfQEUbFY6Xw6BhLoxWn6KrN4zfmBYyUSY/KhsyN1/dK5yYXIR/dexEhpDzDnP8c5mN484gA5brq5PIzC6woCJVzo/6Yv2oK2zRy9wNUx8AE5BZ0/1jun25wGpP4cm8ZAuVF29GJ9jgZdWh+hx2Tz+tA2tS6wpm+yC8yC54BCHy/AFdAUoXWwruYJndqncgcE7NxorLr/TisYUJDgMa+5Ai+CJPcBelDXqZVKKoA/H+QRRCM6gaAKofNx0BMFKBp0tQ4KRgAvqF6Qexek7CzdqWMbwI9oQmXMY8oZeV2GTBbyS9zKkj+4cKpyfi3AwUnaJ65epLG+55Xq0Trq+ZuidXHFDjp2A6Bj/udLBvJzBFzihz3Rrx/VoC+pgz7xS/COXQiuCPj2dXHruxG1E4/t3OeMEWTpw27aI/VL+km+rPoqv4oCps3k+YK00H4KxA+d0LbH5knA5gAf/XROkIZv5M3/fnu/gzXQCpTeAsYP/WAddSodE4jh23juK7tTvbtmIBG678qXpXkZ29gLnoCflVMb4g8lnPYZk0/7Ui59VA/9HaiJ1zhnGAvKYz6gSwdpliFENvpY//wbfVvXp12QQ0rzaX/PvR6/oC+MTh//m19/5dbiR94X8F0Pyz/7kz+6ff36teHm9evDxuqanaCfq/FiocHMZNOIzzMoF+xo+AYVtx0490SXQ6ScSZLAjmO297lFInoFfgfs1HEbQ06FicJEJWBz4KM60PsKVPS+DcACg2ABV7FcceJccdQ4NH/DTdMxV1VZFCy3ZrMTjupgdIbin2BTDlNIPjRxEApIdZwXLiY4RCc4wBtnNt5eRecWIq8IH3YzkGG9hXb8qgct2I7ONVi03T4cV5yfgyqd6NCpj53i+HPeEts2yEkyOSCf+3/xwHlV38wdLsxcB9vY5tgGu1SgYN1K7gznkHbHtl5UdAzP8/TRTWXWTPl80GtGN9Lzp7TbBDYPHL/PK2+qU+k8TwBt69e6NTTdHGOb1G3gjL7MFX3bLzLR44x+PgrvHPjE7QWgcMApXWg748O3cDQXCA7QETu6HzT2ckuY9lKb8SDZrEQ6Rh7jk2Ah7+pilydBA3X74qSfk/P4FH/LF4fYo21C26f2kwdddgETqBhpAYeuq1rJ0jF02DiLMby8I+8xl8XWY3ApizM2yRwQHxhgCwVJffGmAgd+8GJnbXlJ81sB1yXKlZfFX/UVmGBbL/biAdiu6ie+FcoXjbITxY5X9y1jQvxlmwPZDP+EX8JWNGqcq/pw3n6DuwLYj7YT7OEfeOaN53dJfYFHn5mGVogDcxpU+2krfByM4cvUx7nIC8bPxT/FB0cmvMIvwBhg189t0jHgxzc0BgjuqIP9eszRBjB2oh/oF/WF+ge/mWe+1v1MGL4NG837pvUzK/eOsGwNYA/vGNJ++2hsSf90H2kcSq8u68CYYBIu3S8c5zz9yS6efx5N58j0uEUvj7Pol7xoZY30r8daxkONZejpF46LXgnlv/23fv3Lf4ajBSzgux0uPPnkk8ONGzeGzc3NMWABHKCs8zX5jWFjc8NXXzjedjpMRk8S6D3ZUs8Tphwek4PJiUPjxbs4KiYJZewqMKF6ErlqTTCgJxh+ihQH0M+UdWBgxyHwZJfjCt8sEv5Cg9rQeoz8CslruUDT0K4OHL1gQCP+dgBydDgD1ExdsHiRlj4AOsVxpG50bCyikm9aHKj09tWug7y0x/RFax2FcYSF6FztoayBWpOYtA1nZ7AOWTSB+e4aGIdI3lkbNXQ7gOY91Z1sO6ebgHMh9qw+O8/rPDY/wDxJCwGXFU3z6OM5fhjPRmCuR6eg8/lDthdIn0QH503BZdthvCjAJhX0OEjwApbj5m3+hrM2d6BOmU67bt9K9S6NZIy39HiRrIIP78pU0MB4cFt9nHEybzvQx1kIgy0ni263gbmQuiKapY3hR38yfjOGM1/Mn3YJdWK7YUUvyjXOx90VxoTabBQlz6z5OSzpwo+853cjpYt09HSL2BGwV+r33GnbKtW5kdw+pj7tKJzzQ2/60BecHZR5J43dr1xAkrY/oo9IOScgcwDX44CAhjL3X+ZXy8Iu5OHfEtiojo4JvBgrlHPrWZbxDiP1uKjklrB39g4IhJAz0ac/WkDLmvKxC8900U++vSr0Tpb6DFM5WJv1K8Bxxgf6x17Ii+7R28EaqLZ7B5S2M46wQwd06CzkmHL0c595PMj/le/mmH7y2JWM0/LHboGuFKaPgL7sQG02nnJxQxfX+KdNfMxHNU8f/5IJFrCA7wFY/pf/yM9t80PKXLExqPf393TVeeDww9vlukr1V6IVsPHsghcBTR4mNZMMcBChycSzGUwSnjfgiwJ2XJqYBGxMaBwDV7x+hxsBIO9bYtIImUiHosEZMrHgzKTl6phAyRMM2SoDmMgJcDK5x6v5mqi9EIBN3wCfPqcNdgxFh2NAh/mCi4rQJ2CbBxi1wFWaBTLOkIWq9cuiFbnUmRbe3DpKWyZ9x0XGTt1uxQjM7UAKjDqVXq0fNrVeDsCKvlgDzQeMM0Net3WyI+fNs1OgdZnjvO6oV9N6IQmPptPBqNOcj3WSfVq/hq7r+jMenGONOW1D8wM5nsMZfqUv2DCVZYFzGSyEsGLR8mIsXXu8tN7dFpdr0eKWP/OAIMjBgRrOGMm4ZXFC/9Q/r2dD9MkuVNpV9PqoxGW2fenqHRgvZELG2Bl51Kj5yy4IbeA2qnWPrIxh1cE24gEgCwI+HvMD47j63nWm+Ydsank3VZhbygnknE8d5bNIs7vj+aI8bNM8/dwmvCQLG/eulp/rkj3J77HgINCYHb4VbqmJJ7zzgP6kk/uG/hJP95f7BJ2qn/XHfI4viJ2549CBV/d3ghvxFF/b2zZRnnjFN3KRS3DFc7/8tB/9FZu030E++SfyDchUNfGRAvRDfzgX9DllnlOqy21Q74y7fnTy9qeQptDuYOzv/qmxkPEgPUSI1tQ/Oc0YpC6qBNBrdmY9da5UlWI/zvkDyffBNE7pL4JRfkoMG9Mnfu0Gt61rrJGij1trduHR44vU/SPwMf3pMVVjzG2qPhRgT/rL/q3rup+W3n54NPyJW7dufdBpLGAB34Ww/Md+9me2GcRMPG477ilg4+qQwW0HhLPWpCJYYzJA144NgI48nBLoIE/BH3l8KYGfhOJZOCY1X6/2z384+OP2pQIkOxcWijwzxpvGmZxMOG4VESwyAWvuGXrC9uRkkncwBXb5eaAM6LI5n945sUOW82OXws4YRyR9qDLdTmzeuJI4Ko5EFicFLXzh3/QqtO2MFYxwLC6tg3nHTcHadQzwmWGD65FXMlyitOV4gamFmGMXN38BNN1/vuIXUArNuPDPcC4baDn6N7UDLNp5HdMVNF0Wxg/q1Pj7BVhznSwDFHRdw8T2Q3k1kH+Gl2Cegg4wOK5F0/1MqrpebBnHSltOI+CFyuNJfeHggPwpWAPhDzSPhubR0PoAkYG80MemCZjSnrTJwZrOyR9lar40Lxb36M+YjP7UJfAhgPLi5/Yjc64To3+ya8seAzzqVSdElvQqmcC8bdavdHK7sCN20LHplbLY8830A/mo/b3pZ/Lg5uBDPODv13gIHbDx2AVBGwGBgja3Q/S+2KJfmOvuk7Kh7aT+cJ/Us2sEQ7ZP9avVydyhFvzQ0T5IbaZVokqBEnj0jii7UPCJDaaLjMxRdKLNbS90nT7uUz4uI+CAv3Sg7hhQSk94WLPyW7bt1Pe+wHUbu1/RJey4+OyxwHmXobPbL10TiDlb80EyKjWUXaCLHrQSoI7KSk/aQf/g3/m1gf7Gq59nk16ZD2DqkeYiBD+tczOdbOFAtNrncY6tVMbUQG9sS5+Rhz1AEf3bv/5ffvkfwGkBC/hegOWf+OHPb/vZFzk/B1h+DkYOSoMb7G80edITGJXTZdIw8XoSaDqIDocG2yUHfbyfjathJi47eLxNmnfj9FU0deGBvPH2gs6ZcAR1/NQMz1Vk0chk9ESbwTyfNBO4XETxB4GmIW2aaQLH4eJI8Ec4UTtrOy8di5cXBNefZNh5FCCvFxmypxLkBDvfDlG0TWM9zBIbQpSS1g+948ymtrodYDEP3+jdC1HfvibvPETfkncGyhFKIeS0LLDBdUvP6F5Y+livojVYRfgyfizB9PqvvJzzadrmP9ct9YPd9l5YOYaRavhjY5xvloC6wIfx/zCIPFSCN4opkzpdrXWtwAUc9UMfnbs/xgsAVVSdtqvnwowWBPq4+615Ni08SKBWMpWz2PXCprzYW/2ose0dDMvMN/KghcZyWNlKNvWnBb7kSdJcP2el8ZT42HJ8O6vGjPVIf1HBXJClNjGvbI8amw4CyGeXSYFNbqeJRujdGeXxzfXd3V0jdwLYqQG6bW0bJUICgjwfSDDgb3XzGIZ1lhz5JOYHPyROIIVe8DH9Gi9Z5VulYoRapbNPkDeT1eggwfaKXY3ULxs5OBT27iWAzfGN2GEeNFLFfrb8jP7Myz/b1jLIFB+3g0CW25F1GxJZtEcUpmMMoB/2ICjiJwPx5cB8x3/cRbTN69le2wA/Kl2rP+zjxLzL7RelK62lH6NTxjvt8C1O9C7/ykUPevDsHMHa5sam/f34XB680JsG0oiyO/IAdHPQqw928YaCkbFdciQXsH8DsUfpjK8Qzb3h4qM/8Xu/d2vxI+8L+J6B5R/57Ke2/dDyQf1aAc6yJoS38llo5DA94S/F4TH44/DySwJMAKaUJ5JzTuVADoddnluTQ2Ty8ZMw7K7hEJmQvsIVPZOaoMLPe+C0lM/EJVjrqy4HUqrjyStB7fSZfB3MtQO1dOsX59O3NoGm6RQ6gGpMcP/uJyfKNw/JIO0dDJzcKAt9pIydimmU0H7JRDfqmL95g3IUHJT92qkalN/O2RUKOMd2YBaCyWHbSVZZ6qXdXlyq7bnVgz7SD12hn9kJaBU+DCK/bNYOEP60T9iVKZ+j/iUtcL4NkWPnnfmIN9mul7KGtlHzbv193OfdJiH0ja7Hp+hNQ16lc9qmbzhbp/QRiXcPRvqz9cmCHp3oo7kc5pDrKIu+Y7eHsd3j6Tw0z4Z5u/kAlDL+zFYsegx5p6f7TfWiT+18Sd6ZOQMfxip9qg/nXtBE30EIEH0Y0z4VbzB6oIjr6bzrtFzzN00qeo4IGZ/jXCFP/qTHrJ93YuxyzPhVkMA8zjfX+eLS4TinOwj1N9SRV3rpcAwKHAw4YJvm97TjlWfQ0JNXCPn9XfZR3E2ITyOYIQWBBCiMWWpFXmQmn0c9Rl9Bx9h2mZv9rVDz6zYTDBVv+tbtqL5svg6Muq3wZc7EsOaPJunjDlLr9UMaZ0bncRHMXYuV8qvYgr/o1D4LBDKG2GWU3hWs2W/pnKo9/9jNTE+Ll9rhNsm2tAkZ0ZmgLesHjxbw5S1uhW7wglu+8CD9opNaJlbhJihdAPLajqSjbcomQeojBWr8gauKFvQ/6728vPQX/7O/8eX/PKULWMD3Bix/8VMvbeMIH95/MOzu7MZxaEDjvkEHbKe8My2TjgnJFV0HQjiWS7pic512Rpr4cbB8m1TBniaQr+4I+DTBKO+dK1Jf3THJa1FjYjOhmYBMPPOEVg7DjlzH5MELRzT/ZhM0dsTIVwDqh3+F1PGELaA+uvUi5MmPPOlKmee5yqiB08EB2wbCdqYiCK3Q+umqErledOBN+Co6eOb2Q5ys6VWO47FcId+eoz2mdZ1C8horb17eEB1KD2xZbQPgmyvQIOd21m4diXjlYGwPGCOEN066FxjSLkcFapuDWaIXdVIXMO0Miloge9Sx241dy7bz9pFG5yDnzRO79MLhfD6oRjH/lAeXef20HWjatBdsuU3b57SV8ZWAo8Zu2dk28djPWCFgYpFKn6tu86xgJq+6yPNanCMn6qB0oOXOEbCe1pv/6QcQ/UIXe5AiO/pUu5HthTPj2HbQX9qSd4iRkaDrrG49t0NDgICMSU/yKJvykrpF1KvUsrAhNqtz78oo9Xsa2WX3/MlOEcFaXsarAEDnaEPw4mfSwBrTHYAgN/MpNBtrCgYctBEQqD3oJLm+Pa35mgf1bTz90d+Z//Qpty/9JQ7ooFee21/t8pxAb3Qk6KoyHiPxKymso4I/2dEWUvG4m1XIlweYp5Ju2e4n6xJ0WxhPbmN2/aSl+fGfvuQuBD9efu3a1eHmjRvDk088Mdy8eWO4eoWXoV8eNuuXXkj9bVDsscbvasaGvhDHryGTvrUdgwjyGK8dM3/ZAxr9LyN4TviWKGPE/VlzQmgGNssUcHKbekM6sLMW3TbyG69q2/LEWH8gh4wtkowj2wVa7KrUagp7fnXABh3joOnIN7th6eDi6qOf/9rXFj/yvoDvLVj+kc98apsgo29ferIK/SyDkM+SZpEDIzkNnCnPkThwUrkDGU16JuTcqXcgxvzzSy/tUNv5s+hpYvvDPJfjK3nUZYLhnDzBmpfkoSfBF84AgK4DNsCORdgBGxjnP90SBZjI8I0e0ZcZj8PwAguQJxgdAe0U2mFCh5MwWfGRDGT5VoADzw724jDsNJBbTr5376DBIfetvfDOQosEjhtcRqo88rvETgh9WxfzJlhMHTt7HLNS9CAv2gc4ajnzPjTPAvMkUBv1jg65Cs8x1K1V82s4z89SdTrKLh6Nc+B8bhvQOtSxscpGOSWr+Xf92HWC0OsAHk4m2rZV691t9xU+dlafx94pT70srr7SB1um+TIOzgbPjCloAHOBlA/6COfQeox9TF9ZpwTmrTvjKbpPYyq6JD/Bms6Lf8/V8G89QwPP5MeurUPr14gOcz06+NGR81Touj2OSL3Az/IJzLCpZYCu1m3Nj8Pjgwg02EFiTCe4jF0zLzI/TKtynpvlXWx8+QB7UwZ/vz6D3TWl5i9x6E076U/vwJXvMMpGoROheFs30XHxwiuQCMSssYq4MPXulhCZto/q+pud+IiRL/xkB7NUO2SvntsNDmLUPi5i3Sem0RjSMTYgELty+fJw4/q14Yknbg5PPvmEA7br164lGPIXvPhhfH5ii19tqHetyTaNfLHML8Ot8Tr6OMnPOJfu0lcGcB4l0ZfRonNsV/2FIaN95iftgRb90RckwESv/KxadkB9ERGJCLWsHhtGbF3H6e8EYYCKnI88bAhwDmRcZBzDvrL/o//0r/+9/8RHC1jA9xAs/9SPfHGbwcyVLNOFd9/geg65RfnoeFjRBN+8nGfPcJa864dXdOB0mDDLPHegCc+x54IWJ88N/WMx8gQVDxwD/OP45JQ1y1xfE8pzbCkTUu5BdFD2QqE60o1n69gx8zdOkW3++a0/Ji/OFKfioEk4OleBnYtoOvXkFXR5FLfSPiWjSkzrnQrpaadSjpNvoZlchLRlfP5DcgHLcpCnRRnZEIs2OrazFp34ml+h5ZlxrIAerWdyo5PPoVXqcmHoilZlLZ+rfILqPB8S5zXyNKtwHvmQRQ78i7ax5aNr82ueMOs6c6Av3B843e4X8DxEjVEH05FVDnfOeyr7oLxuANnWTwedNrg9HFBfZV6kZv0AdrtSTdTNtxAVQJ9rPNgm9Lfs3vUt0zwmpGxcMNk10RiATy9ITkuQ63AsIM/lsmEWfMZbAgmAsQlPvyuwApRcDKAH7WMBncYbesHPY7LGI4C9E+y5Zckcoezhf6UT4188rAf6WlbmCbZNCySLtNpJWq10KYek6IefIehxWvbETgRAvegTtGHfBtTBVuTZ9kJo/HuT3AZUHb8FX/wJyHjmKz4lz7DZJ9kAWfhznLT7xdqmKfFV4sN8x360nXreQUI/5MkGkFPuV17gUyWL8wS41X7V8/hT6jZYBH1FvvqKdpYO5NPHl+WTn7h5Q3jTyOuZCNbYYeNnBgnO4q9iD35Hk1d3+Lc3dU5Z25c7JP5JJ/kJbIa9Y4Nqm5CADH34qS92Kr07p7or9DN9TFugke70AWV+Dtm3YROgBbkNmp/76n50fX3sH5CnwJYgEftyId87+l4z9EF/fBvgnVnVGX0+fYJ/1XnTjyAVRc9V9b/xta/fulO5C1jA9wws/ws/+WPbdnA4PP3DhfDV/v1DBUanj4YtTf5rN697sjER/WPvDx96ovjhZSacUIVxaAIcPTzZ5mbSsv2Og/DkY4FhAurjxU11WVAiu52j5pYmWzs0nAY7a37WTsjEhD+OCx7oRZ5vmXIrRceAHaHosojWFapoQcoMyCo5yqz3++AwXeTUARsLHW9btwMNn+aBPDsY8SFvlCtn5mBNtHBqHdvBA9BZr6Ib9RLYSQmhxSE27/M0lHMlrBO3odvo/ikbz4O1bjPkDX3cWXMZhiJw32KHmT1HnSr1p46pZsdrLMdbGOhU0CLJoryKwjr8Gqb6pSvldU7FHGfRc12fU1Ly67xtlf6qviXAoc/dttBFRlLX6QKB+QvNo8Zj6ka+DkZ5HFPWY5eUemjk+WGc2taHc7uB2LIRGoKk5jfNC7VF+SOIEHWiW+1ea9x6wRNynvYFxTX1ymZz4LSDFlL4ePzTduzogI3dpdiQHvGCLJrsChYTQ/oHWyWQqDYwfxysZbw5SKi2YTPA7dcHsO7Kd/sYp/DqwE8pwQv6srjjR3i/Wr8axPNHSqT96b/wif78gyeANMi7H/CFtl3J5BYjOsKLfPgjz7v+8k8O2KRHtx/+2Bv6WKry6NMKthPA4HOXvSt14/r14emnnhieuHFz4MXn4NWrl4fNTb5xWd/AryAGfjxnRqB1UUG72yjE1uiKXQnkCDI9HtVmKWibOFjTB7/Hb3dCx3NwCYSFOieIs85C9x808vl9+3Xd3wTldU4J1KjrwFC0tI23j7Dril2MBGzItg7TmAeB7uN5sOYLBt7Xp7zweGT7ont0S19o/fmbv/Kr/9V/YEYLWMD3GCz/Sz/7h7aZcExgBjROhSvPfaEyh2tPXPfzEFwN8WwCwdqD+/fttPhKNkEBTs2TQZPOTHXObdC+IvZPqEgGE8ioGcSEszNd6V86IODjObRMTDs1aAVM3Pk5dbMgZTLaaVYg5MVAeXHWdVXu51fkiHBYQhZl5AGSZnofi5lFKM1iFKcFQQK2yG1H4zqis/MVWC+VeUEBTcdiXY6dxbGcEfVwnH0FTF2wnTzYt9zMW/ksPKbReZfTZmjMU/nUD98Egs2bxcT1+BT/vsrvgCp5SINPp3Hu5ik+3a6RL4QzWg5N76MUhKdkcIAMfaqkSFro+C+JsEoM0TU6g9ZNOrQerQtVqefXUHFSzMwLHjpyfXJFQB/Ag/Y5WGERKX6NXd47HrSfNqpoBAf2xaMDlRHQudKWCQ9f8CiFmPxx3FXKBQ4Lk4+Vl5ZF79aLsTzvD1MR+LluxohxvFioQI0LHC12/egAMpuH7SVG83HRKFVGvn52i4USodYnY59g0XMMfYpPj2cQJq4jPXOARGHJRwX9z8d8xY/MBtVpX0GDraML2obxF0bLYheQX2mRbzs48IUnQVS32zKE2NH9ojYk0FNAIh/iC8vSISrzzwINzrfc5EcubeZ53ti40YGUbA+tyAxobz3L3raFm8s5/i2vO8KXXd7cHK5fuyq8PmxtbdQdDAJYtVEXtrRtd2fHzyTzzX/sTt3RejrGezGWE7QlCLbfkv2tO+0TUE6Atrm5kVusCgg3+aIAz8R5x0zyFYB5R018+B3S7KSJhtvRKwrqvA7km7rs9PWzhOjhAItxqfb1XYr0V4+PNlC0T1Z2dDN+a0x7DIafEUr9aTTN2q1h9+jkF377d159q3IWsIDvKVj+V/7Fn9lm8QBYGHyb4FhXg3zRQBP1yaefHG4+cVOTednPfDy4/2B4cO++J9yaJibOmYngRcWOIcESk58rslwRs5hkggJMIM77itlX4jh3lTDpcHK+YpfzgpY8wItm8ea4nXMWISY40zTOd/4cCWhnpLredVAaLcLX9arueCwcbzeJDJ52buZRC6NoXC7gHP5pb/TDRuYpGl6P4ttO1jPSpwW+Fylyow98WUyySNeVa7e7y9Vu2t7t71245kngkeAJQJPY1FeuQh+r3qN2diULaH3Mr3jizAnu+xko6xvmM/qcc+BjOVrbwPyxVdncaYjNp1I+E5NQu37pCrae0HdbRx7UV7FJQtZJ8vnMCh2gVduYB2nDpEOfWw5tnwXYgfDrfuq6XpAEo2xBbFB0JdfjsvtVdRxsVH9233ocYjuVwd9Bo3UpZEz7AoIxSb16Top69bA857y81QGDxmEWu3odBLSiSTunwMjtss0jF9Ch88zT+qUc3W3H2c4aQHN7juZVD5kD5OVCB5u4evpAB/M+dJnysZcoSx9sMo0DKudoNtZq7o4XNfJntJMvQvGsbn8jHpq0u8dA/Avo24TsBgnZiYJuson6A6XRl1RgvyW7uty39dJ3tr1kkbpfSifrbx6qXPPRc8Rt7jGUPBAfsKlAiVue165eHa5c3nKwxmMs2JRvz+7t7Q4PHjwYdnYe+pgATozNx1g2gzPt9Rgcx1H8BTSQXRTffLt/fdhSkEjQlluaub2ZZ9AUlNVOG4FZl/GlAoI125KdUmPGKbLdXuyATfjB+g68pKvHRdQMrW1U80357fc87gTwRP/un25qTOvRZFh6fPrl//iv/fq/W6cLWMD3HCz/937mp7cdUOBImDxy8JoBwyUFa1tXtoannn16uH7zugf/4f7BsMO3SR/ueIKs6YoLx+wFoCYR84Wp5UWeyamUuhTgNLOwaQGQDC9Wnmjl3E0Wh+vJSAYTTgxY1HyrgQBPx331DpisIE5QfzhfHBBOgoVY8qB3agLJiMT6Q7+gFz2cbi2U5qlyO3QtaAA2a8cLsJATmCY4Lack6LbYEZVuqOBn17zwYqNe3Lrt1R+2Z54dsWzaLTq/I6/ke3EQitDtMx/+1TH5I99Oqet62WnJgmBiVYu9Qe8U6ZO+5Dw6uH22Y+oE+xzQeWfnX6WSP55HxQ6YzLPkmpPIrLd0bJ27HanbOk71ANMWnbEkstsWUBtHHvRF+sFthY/ys3BagaKb2m95+sA1O7/qKwcQuVhJBVD/nAa7KDr5KPJKf9OrrPvTWOeMNcqg64DCC2whupmj9SFAYFwq2CeAUF0WwzFoYLfHx/3uQwI4dplQAX7qX4/H6JOgCtvQbuYc2dnh8PijoiDjWejxnAAqsltevnFJHfJtX2ygT7eJX0jxtyrdHhZfOMdG5FGHNnk+qa3YzH3SdgBn9oQL9WxnIfbp3a6eO+SbxqIiK77mUoI1BSG+C6D2W3fblLoZI2lHbGJfwUdZnlvi78DWz69VYCzsOujbF4DhRZv0p7HYv+6QNuR3UQmYrl+/Oty4cd1BG+dcmEpt1aWPJUN9eqLAzXKkA21LQBYbBiPDbTYwtipgNlJn+i1W38YUerdRvLzzaCRIk5149s3H7KZxu1MXyBX4owN91nJoYwe27gOO6dNCxjqjAkAntGz/6PmAncSTQvqHb5hubm355xMJCiXA6ItXfWxD1c84GP70f/fPXv66mS1gAd+DsPxHf+rHt5nc/Zt4OA4Co/WtjeHqjWvDU888PVy5dkWT6dGwt7PjgG3/4a4d+6qupIAj1ZtvZzd4smn6KdPOLDsFmnR2EDgFLTwdAHme8S/HTpPY2fghajkC78jJWVCfGSgBTurfeLuLcy+GhU3bME5+5FhgUhBd7XxxyvWhuie/nJlp1FYcMO12mZ1i7y6EZsRaoJCCKgQHbrvqzIM1FpBeSDpgAzpQQD7gxXxGS139cxn/R7nwJHUd9EBG6pBvR0m+aWMidFvm4fSSicloD2gdaoFJvv5V2sct08dIVqSUMmsGgWUBLaN5mm8xsk6lswPKbqcACveraLvOvJ4X9Bk9UMWp20h92T+LV9o0l6uGKEd6mj/6iULHKjUd9s/O6RRcjzIROEfnYYHQtH6td1Gkb6p/mk7/rAP978CGBVHjxxci5h+90cE6eexgs7KF85JPwNJBW162GlrbgmcTl/ONb/QRSyPAS1udL7pRloNUtYExI908npVSB72h6WCtkQDG9g3bBC0s/gqM+ifyxPEsjXiCGbPT+HVgI3/Q9TuQhdb6EIjPxhYMY18daEzRRtoz+gfOqQc/ghN4KsXOtNn6qz35+ajwiS6yNczhVXxS3vNYKPtbrmCp2yzeBIS2G/mSTXBFmZ8pkx+mjG+4bm3lNihfKuB5NXa8yE9/iDf+V7LYUWV3EX79Sgv8J/aIHaY5w5zyreOyNDQEYtCjh29lKohGju3q9klP0bITGzq1Q2V+7lBjh5Q5hb3oa483bIBPRZ5s57GDPehLxikDRug5Z2A+IqvHd4RCxurCXGWN4kXsV69eHa5euzZcuXLFd2zcFMaOkIs0z2/0Ph1+6y//yt/5X5n9AhbwPQrLf/gnvrTNQ7F8+5KX57L48JMya1vrw9Wb14Znn392uP7EDW+33793b3hw954Ct11Ppoua0ExErtR99ajJx6zKZNNk8TyUk5VTwGkdM1E1aQGcBpMdlKfyZDSqjDpe9JloosNZeGcNpyHsSYzDzi1OJiWY+oCdk+nLWQtgGScbPXAgdlo4EwoF8DDvkhEnlbRvF9np4Lhp8+PpG6s4sNHJzKDbw8e8aBP6FT+UNk3pZIcmJG+kV1uoM/JD91mK9t32yArdHLqdTksWSM0O1LgNEllCtQVHiYpBdIk+wdjGbSiIyMjt/JxFVyC8wsN9Sh/q2Lz0saUYSqnm1CUqxwF3n3adOSDf9ijs8vCGz5yXUviMfYZcEJtSa6JXU4sHOYwjdta6r7BjAhGgqlba8yH1Wq8WMLYbWxd0uWmxmdK2VT9GMM6DogfRaZ6O5R7z0IRWpeaL3p6zAuS73zUfU6+0pxLtLz1PVURWAicdlO7ZpazxaXnhTQqd7eTjjDfQtq92ZRcobXIfiIJj876YsW/dvUsvPiKgbu+6+/al8VIFGXl+1oGXgojMz+wOs4OU9qAvAQ/2QGbtoovOuugYPWkHwRpffPIOnX0d7Qd7/sXeRgUU4j59ZDPk+TGN1VXvWrEzBPaD+DwPzDNhmwrEeEZtq54ZYxeNYOTm9ev5Buj1q8PW5Q7WJFX2GH2R9SJoq0Bagu231ApS+xy1OTpmDHt8uTwBG+3mOHnonhPvjEHPeIE3XU8n0XL6m74WYhfvKraNOlDFRu136hEMONMH/iAb/fA7SrE9/l0EiKC6+5yXm9O3636ObtO4tXV5uHz5cux4adVtfKSLkTEoPJHeS6f/1td+97X/Do0XsIDvVVj+F370h7bZRt/b3Rn2FbAdnRwNSxeXhs2rW8PNp24Oz73w/HDjyZt+kPX9d95VwHZftLu4Jzu2I02IA3bn5CgUvZmpF1WmY01SJi7Bmh2dJqydh+riRJmg8Iozpgp1krbDsUM3rVyPZ3kcoB2M8nH2dixgQV+59xW2uNpxIL8nso+Z0DgitECeaM3bjms6T3CVBSk7FtNtlZFeqZ3hTA8gbUNGVMwCF77Qkg+f5md9bIdpoXZbhSO/ogE4BrqO/jkdtegD5RGw9cIZHuyuYM/Jzk69AMexTxB9ohP06J82uBTZBc6b5SdgiM520tWuBGuxbcuCZmKFDrGpg0jbopx68Z9D6k56ANBB6bTQfVvYfMa6rh4eXaaD8RhrYzv6ax6UWOmmPwcflJH+yRiY2VDIYdN0Hu2lbxycELDpXJSm89hS6joF8DNvL9fhSV4jwlWt6pRN3BczXcxz4pW8IGOI8ubXfUhZbDMbx6qHffrcRNQpvmP/V7uhRYPxYo15zHNa+vRFBx/PcQdruX3Jt9H7Ft66jvkWI4GNd3+Ezcu729XWDi5B5JOXi0jprDYQePgb6sJ+3q+DEd8Wpi7tsb5pT+aq+Gt+RGaebeWBfAIykBfdbijlOTACNwI03qd29Urw8pYCt8vsIF3JztrNmwrWrnmnzTtJ0s86yA9xwf2o/BE/qs48sz7Y1ynkzJ/2Oa5uusz/6gvpSkpzur/iI6dgMD6KixNsRrAoHY7l2xXI5lUptZNavj79jTbqMfE00v36xFaZ0754d2Adf9CBJSMhvkN1RE9/b25syV6X/RNiBOoOcgnalMfLeBn1PKfIN4B5bYvs8/rdvQt/cvEj7wv4Xofln/rcJx2wGTXpD44OhlM5nmtPXh+e+sjTw0c+9txwVVd1Dx88GN5/993h4f37w/7OniezZpCfSznwMxO5xcBEs8MqB8yzBP3MVS8svrJWeZxHFh35RqdzBOCZBSG0zlPaefMFt4FzL+wgNNTVB552Quz24YjrNrDbIsBREITY0Vpe+FuGPkntesQr+qKh9RBy3DIihwU9aCensrHd5l8PmRd96wGM7as2QA/M+TeSZzQFWgirjmWJFxBZ8yCj+oM+w2kSrIEzhwlU4vPzGGltCx8Jq16dqbD0C43ropvbNgXCpihaoGX0rl6Ok4J/EDSdUTxKrVGPUdMZHTmk0/gkTT56sXh4LAvdr6Wv658fcyM/RKR+cNLB5f5Ygv63bnWsP8o8p8pepOZ9SkmRwbTA+pcOHs/WJe2wnlHI9c7Tg8CcHxpAQw75WcQZ085xe6A5lT5Z6DPGoHF7TdOLN8dKS4+MU6XigC09XxiXOrf+PBfqXTQFUUWTTwL4D+6wsbOW56oYzx5b8K0+o9nu27ILgDocth1QhgtQ/AM/rZdfO1BAVDzcptYVVNCSttpS4kEAon6SfHbVCBzZSWNXaH0jD+v7BbbSFb1z63FVAV3/XBO0BHKN+YWCldXcAsW+J7qwtv+S37YPswPFbnaktKrGIWM5tuLbmZ7nwu5r23h27H5W/amdSulTpeQ1EhjmliZ2UB79Tb5pq4ewJ7/gIlu7h/lTnv5FrnWRjWoH1LeA8T/oRx36jkoaV+ys8Xzj2hr2wx4becbQts05X3Kg3wkmebk7P4/I78+eHB/9ub/7lX+4+JH3BXzPw/KXPvGxba7OmEdMzt19BWOaJ08999TwnIK1pxW0bWxtDA/u3/MOG8+wHezuxUlpYuLMuLJicvPzSr2oJNCJEE3nfJj8S7W4gSqzc5B/saNnonvSF1KmtOkNVc/BU+WRQtvAufWYYZGKH86urprra/3yLeVAcBg4szg06liGHAYuxzLJ58PxiNlZwH7txOHbyLkdqsAOzLxnuxFCUjJQswMtB1CmjfK0sB3m+cVjbL9oqZv2KLXjc0OqrvQTok/XGWW1s9Q5JV3e8ud6uET/RrmC+XEDeXM0iE0WkgQexdbO3s9FAagMTbW/scHntpZJEZRj0/UCRP2u62KprA92mOljvsIO0hrbFkiAFpu7f7Ff29+lyKnneAgehBlz9PFkk7ZBYzJVu49zj8k6isD5qI1+1qdwantS6z8DznvcT5gxBx/z07H5jHldPvGa6w4t5/4FlBrjCfyrLZCSMI/px7ITc4K2uE0NPoxs/XMbyKKOd62E0DN2s5DnuVXTIC+1Va52Kb9ve/L8Vb8bkkCJPjFP+SrfzmSuC5ov6DE22oG2R3cCNXZp+v1p9D3QtqbN/YwW5fCm7RRjb3b9CMTY7fOD8bWbxm8k+3lcycbX+N1opJdAnmnLLV2CN3bkCORoC/2HLRV81M6R9OpgDd2kD7dI0R/d0IM+ZrwQoFmG20yQxPiMfPRw/wvdLqHHtnh4fNN3jfQtfoM7FP4WbPpaRa5nwJaed9gz/YM9LAMvyjhTuceky9Gr+s7tFK10o27GpBpCO1ROUIYtuX2MDS/5VSGykWy8colvy6YtfQeEPt/b3bn38GTl52/dupXOX8ACvodh+Sc/89I2kxVHcXFFTlGTni8cPPPRZ73DxhcPuB1x5/b7Dtj2HuwMxwdHnry4zRMmsRwJTo+rJaZlB1zMZCZ638bIlVecbRxfnF9fpflZN5zFzFE0ZHGZMItMji2j6jQ0jVHHBpXjjPv1BjhlHFDT2okpVUbk44zclvBtp958veAIWtfsLuS4cV5Oe/m42TolB31ocweoyI4uLLId3JWdRNPYvAGXVz2wFyMWLxzi5IyrD0pHdLGscty8ELefWxOB61hf0tIBOSPAy/yiDzWcVt0zx+itcdDn8Ik9GTEs2KGdyiFJGX8jHyXo0vq0fiM4n3aFhlOQevCYxpaJTeMAXbLa3raJFw7yw586Z8amPq5bbYC+7W5+XvxbZuROsqc2hj96oCCZVW5bcR79GZe928pCN7cBunRKVto06eULKFLa4/ykrfOUn7EWnaMv8/LMuVN0TH7bMLoIldX97PZat9KvGuT/VcdInsqYC1xQxE+oDQpSRp1E42ejhNByzrh2+7odGse9o0i/MOaOj9hNzw4ZfN1uggQFRwQI1hu99Jf29sXW7LbebE53eZ5pU9AEnfIA/Ae7QN4lU2DBLc/+/c78BFO+xNDP66GrbwUSrBG0yP+yQ9SBm8dT9Q3QF5vI5pj22Y60V9j2BLCqx6bHdexkmnFc8o++Sj/Z9rSvfDBt7T5PYEbKOXJjL8tjLHo8Cdv259D9lyrpN6kQXVXu3s+Y67GV8RXd4HuJ3ce1BGp88cz+TMhu2+Ymv8Kz6TJk8aPzB/v7/jUeHt3Z2dn99/7Ob3z5NyRkAQv4nofln/nhz25zBest+w1dASpY45cNnlSwduXmteHi+spw9OhouP3ee8Pd994fjnYP+CkEXf1n0tTss7PCuTDT+PkqHGScXCa/HYCmKxPWdU7LuSijb5/EUeqKUbQN1GuA3k5AKZM2jmBypDiVOT0Qx4COOrEsyamrYmRBD892/AAOyc6JK0lSoQhD50UhOMnH0QQB8kcH2fIFqBaMHXC4OKm57q5rOdNCClA+0ukcjtBaBvTopDrZbZhS+mW0FTUteLIL9Vg0Oli1bSGxojoQNC04a4RprI+w+8z15qnQi8LMRh0AO1iR0451UieWmWQCo4xy5MmnvI6bAVB1EljnuPUMRu9Uov1T3zc6UOO4bH+mfoxnm7KYnK8LznV3m9T27ru2E6Ud7GEHct36oreOpq3AkMWdscciLvSipSCv64Rv8S755i1030ovnzulfeLHGBHOy1EbfvM52bpPwYuFlJzYgbZ0m1EDvRqsGXXJ1z/IrF/xMI3yO9BzTWfHLt4VJlDBP6CL6GAytqexdVAl9J/Pc/SHpYMgBWodEAEEJN4tO6og7VHoucXrj3gikzJ2bXrnjWNsA2MujtgN44WxPADPFwV4T1p21vJKDPffGNREfweP0sNBGkFb7zLRF/rYdtgG+0tW+sIWEk3Gm4NVpX2Bkw9jV6nymh9zDV79jeHw49Zv3wng1ir2zXjC77XMjAfZRDPA3C1btlwhCF0Zlvkt0tLD7WqZgrn+4/ghH27kSx/66fBQQTD9hQ6io5n89OHWFq8w2bI86vI8NCl513h5MF84UMCG7rsK0nhX6P1794edBw8PTg53f+Fr31j8yPsCvj9g+ee+9Pltf3uJrXge2lXAtnn18rB+dXNYXr04PLqgSXCw54Dt3vu3h6M9AjaufzVpNSk9SXFGmkxMUL5FxFXtYzkAzyo5unYAvp3iPLsSOZMKejQz/fCqHUNdreKwyimT2hELfFx5gB08vKtuHG0FPuU0rJdk4JRwDGDLQW+ee2mnB7QTOfOQrXiyyDVP+Fu2aGlbgpDYBZoshHHQIhZtdG0wddXnGH6ta4IBUhx22tftAijDPuicBTh1Iq92D2gP5ZSJN9Zy2ije3nlRubFozkPTj5CGRJc5FvTR2FalHGEftwE7uU6Ke2PJtuCjtOV1ndziiJOmqHVCb2DUr1PByAO+QhYb8xLP8EmwloWnbFDY4+s8jxFYGLEf9p7Vc91zdeZIETTddx0sJrCc6PpY/8wrumauZdFnVyNygJlmZ6D1oY2k5mwZszky6o0uk/4N0WdKRWAa5Lse9csesVv0BTsgbXrn6Rz9c5tONqhy66UPc0knORd64a5dH/qvlPDHvKr/mg/aE1wxbxkzvlWpgAxAbr/rjcUfIEjzy3T3CcIO4htsn0ihJnLxHQRpvFicQI08nlnkd1t9y3Nry18k4EsBWwrUeO3GuvLz/rKah2WDRvS2HdoW9K3oGA/5CGwO2QI74Es9ftN3HYyB5k+QVjZoG0FHGfnUZR7kNi6+Te0S9jN45u0WU718T65Vk1V97gDdv2ghP0OAKd3dNiRHuCH9131RAaJkdSBIm7qfQMu3DkD4LauveEE7tz+5Hc44QDee/du6fGW4rMCYl/diPwL0vd19P2/NGw0ePtz95b/6a7/+K2a3gAV8H8Dyv/QTP7yNo+CHoZdXLg4bvD378vrwWLHL/snBsH90MOzsPhzuvPvecP/23eHR/tGwJAd4URMWZ+UHP+WU7ACZUEx+Tc7sSuH45GQKp/dVMed4az6L1rIntiez6jDBcT3ohCMbnRGOSHge2ingENopkMcEbqQe+ThakImNW/BzJgpScaoEbSwwOCgHj+1ghAQMklTOKrpYdjkYPAw5Lpe+yOT5FVL0x5llkYwbSmXVFbqe+PlqVfQEhc2fdoGWQ2UBMgjIHJQRFFb7yEdWLwCdH8TeSkv/pm05rUvLmOoFAZejCzRFB4x0OXFe8xnTnKR+8Wi7+bhso6PQ62Tu6HHmvrpXvncRJIc2jLJnCFRSfMJrtCWCBKO9GGfYfcYvO3/CoiU1S8rLfr1DMseQTvI4bnnUJ7jILgoPxV/0bTB0YOEOhL7R+hTvBGsZT/MxYs4cWl/GmY6bB/aEhz5kE/j0twpJR91E09/6jU2QA5ZN+CCGY/RRvnVCl9JvfuEAJvDIOPQOLgu8zuF96WLd9uP2n+zvOuJtjaVS99k4/3RMATSWgR4cd8DioK2CUtX1uDnO2LEfEjAnuCjtuQ7w7O3ODr8M8HDY3d3xzplvb5p/2oGN4OOf69vPz1kxFvFPG7wH7Nq14fqNG8MN4RVd6BKw8UWBfKkgAU3v9DZ0O6y7bV796rapPN3iPsMeI9Y5YBvIU9r2QuusT5WOqT/4H5mhdxFz0SrbepxWasaiRbdqe/goz3o2Vn8WMn88X1TfF6/j4y3pv3y5i50zBYmWXX66fKyDNemC+Ngku8exP2MdObybT/przOI2WHM2N2VrBWzcKsUPQv9IvOkfdthuv3/n5MH9h7/w9VdeWfzI+wK+b2D5X/1D/Pg7L6XUAnNBQYkczHDpwnC89Hg4OtXVp4K2vf3dYVdXLUe7e8Oy/NlqPbSqGaaJxHNs2VXjSpVgiNnFJMZPjQ5Dwo5xDjhQnZDvHTpNykxuJnkcNg7OP4FUiBMpd4XOoknaiyKpnYAcBOfQe2HQRMYJjE6XB3VroYIvtzAaoUcnZHQgBt14e0qQ3ZjoA6UBeUqcR5ulO7axbDufULIIAXaw3lksd+g6clRyfLlSjdMGLDfVDNChZ7eNlLwG86Y+efDouqQR5n5BplrmfPe75VSAcA6pGjsESzXTi+AsfReBlM+g1ZmozgL6UIV6rZMXa42L7Lp0+2Z9UMhAs93grT9uZTWv1mN+DFHbCoSf7db8gDCY1REgRwuDU85nOnS9ltPYZQQw460vIwvftEiHPoGeA5Rz4F0X88p501JPZ6nvuCbzwfnmmXLyWDz7+U0uqsin7Sy66BWMjtkVyo6zzZoGezz3zpkRndr+JoqC3e6RThhZjN9JTvflJASMzZtHB6vQk3adBIWz/tPH7ceXCDmGG/6tv0HqCzPRYoO9Pfk2+TSeeYpfyBhj/tJ2ZNhuPOhfF3vMY2gIGrLDc9nILpv1a12s+9Qfjd0flEEDrf7c4ugeH8nYD1bdTkERm09Y+Txtbnr1u4oAxisysCt1SjwFFBtMyyk6o7v1T4odCDr9RQn3Fz6Ki+zWIe3rXbrW121R6iCR/PLPLneaQLzpZXn3LWuC55j1JmDDnoxDrTOSga5r69nR9DdFHXwrWFMZfcpzyfze9b27d/7qr/zNX/s/q3ABC/i+geX/wc/99Dbz41AOa//4cNg7OnA6rMiZrMqxPToaDg73hxMFYxdOHg8bF1eH9ZV1T6pDBWe7cnZcoYI4P5774sp5TROpd9CYdDgET14mbk3oBHXZqufKjPnP5Dt/mwOXEmczIZM8E74dRRxAAqbpliT1KfNkxuHKQeDAKOdqO9/CEi1OASeqDw6Ch+8T3MQx6c/1jM4/i65bx9Yf5yNdVHOqL55+6Nhl7RglT3omYKvFS3/jbgk8aZNl94IXu3b72iZAH3tXs+zTARBs4TeWUyYkOB11L57mZd1FV7yTO6UAtA4m3BYWBtWTXFVU7S6vdjaNjjn3Qt/cROwr9NKt2wGYSnVZLNCv+blMicvFNzqkhhkarcoMoE1d9+UMrZPQ9pEucx0Ay0jVcD/L2NC8geZH39Fn46snGAPuP9kiJqvxPI3ryEYGxzm3bdRf9Kl3HYXQqiAXGFW354IX7lledjoSeHC7nzYTRDIHmAv8JiS3DNExtw2rP/1PvJTEBmnXiGU7/Rv1nNvG81w0GbMZvx7DoMZ0duyUijdjqWltM9nKD+3zDUvmq3RrvwCOvFVfh5bb+lLeF0956H/VtNiCZ5384+jyawQNyHO7V+IPoAN6Vwp7wZu56ldJKEDjPWn8bib1GMuPH/czcwqKT7KTzznogMWPVuSisqw66pw+ZReqg0PVE5IXpN87wGGcBMln14r3jYHsZEGDiMnm+JbMHYIvo84p73kjQyqVDX2ML1Rf0FeyBT9TyDNiPKvGxSb69tsBOpDlmPZ6PKpRbpfmmi/G1W7rS4PTOR6vCUIZK+hKf2N3vg1cfSv5DuBURjXvfqos3xbdUn/mzg5ryp7WIfQ4eUQgzq7pzi989Z/+07eRtoAFfL/A8n//X/ypbZ7Z2FNQtnewP+wqYDs8PRlWN+W8N1aG48e8NPJgWJJjuHh6YVhd0mIzLMvRHQ/3d3aG+w8eDHfv3x925ACPDo+9EPESQzsybvnIMdiZSZifDUFqOQleA8IEZMIaXYYTlrPwpMeJkNlQeULAC0MtRnGCZ50Ux+0Mmcw4Ts7JxymPwRpOAZ6wUOJbApYTpahDkRcV1W1sXSjtIMM6sugUT2WznpoP5/2sH9A6q2DkbVL960UP7tgKnbpd3TbTFx2Oso993nnlEFEgvKMrNvGtECuXNp/hW7TgCLSXJGcG91PVsbMXzOvR5ubZ9vogmvJMPf67jLrSC7sZa6FpfijTfHxCXfPxYUHLCFAW+qTd3w2jLZU2I5ezqDVd5fO/dSH9IDAWeFaJwCHo59CoI34AspDZmN2z2KJ30px/LgX1L32s1Is5/SpsuvDWHOB2KI8kKI/+B7hA8DxQwNFzAf1YBNMW6pXMquP2lw36mLSsUnJllbIPPFwufu43B2fYa2q/eSQJrRAaxmPPU4Kk1g1at9nWVx0jc63GPLpSpAICQHySd4fEk3J2zPb39r2zxjxBFrdLJxk1d1XWt+6wITrjzzrwbt+hayvbyYGVAobeTeI8O085n+YcOPUt+ejkoOsgL3vtQKhvIfrW4Zk0wSA0BwfgYX0ZgqCtX/cR+zB/QHTNHK/2yUD2E3SX6E4rz3jqznC/uY7tXjuO4o087lg4KNV5gjLZHj4IhSf2812V+Gf9uSD52KvqKN+2JTDTsccxtMhXPvMOncgnePN719jRVHBNOW3mW6H+1i59u7v3G3/pl3/5LyBtAQv4foLlf+Vnf2yb2wEP93aG3cM97649vnA6bF2/PKxf2Rg0FTWxjhSsyfHxgraTYTjaOxru3bs/vPf+7eH9O3eHewracBpMaL4ldeP6DQdt7LKxUMUpaMqxcNkxsjBckvhMwqwFOAlS5qloCZbwxD7HeTChcZgJKpwHX094z+4EHQ58QPjJMeAkcW44FTkIAAfEwo/T5di8ECZ686o0nwCOIYsIqfjjTKyzdJCMvrrE0cAPvvCM8wkX8juoQS/T+yxl0JufmLiMtlWZHafbVW0XhDZ04MiTeuhvud2G8G1HyeLNgg4n2w27qm3IKPLC1LYOIraWZPkgevndcuLBApwqc7tl8e36VEx7ku8yycS+oQnG1gnQ8soDdiZrd5IFpOiAlmW5amNLD6+yl0mV7yJR0C7orWudU9I8XOasCarNOaYNHXxMbWygrvnqg67ZUSPwTB8yPgHvdFZ/JZ360z/DxPh1v7ITysJXwYgADqlX3/xjcReOO28FjD+qgOjiALiCR/o9r5WosWW9aHvGEws/6Sg0hhRU6yq7S23HRnIrAaf+qk+3U+h2CSBJv9XOJLpWn5MHW9MbkZ8UHcfbbqOdIscSkaMy72BVUAMN/onXbTgo1BjLvKXqbA7qmHHUfqPnCLbh2Tbe7g8/22nUqeTruIMW5pztWXp28JWgKy95Pdgn8EowZL6FvVPHNykpg4afE9xXHfBAF9uc7ypw2d3b9S/TEMAhJ/OI8aegS+2Qimd+Vi1BpNqLbaVzP9xvpBwfJkRf6+Dn+djRUnAqGizMuEn/xG7m6brTxTTgcmF4yWbuK3ooZS0Du+Sui2zPfJHeAH3AbivvXqM99C8BWwfg/Lyi0j/5D37zN191hQUs4PsIlv/wj35+e18T++GuJrmCNU2VYXnt4nD55pVh47ICtscsAkfDBfmfJfmjk/2jYffB3nDnzj0FbHeGe/cfDntyHsy4jbWN4fq168MzTz8zXL1y1bdEmYg4JLazfUWPc+TLCgqW+sWpOEAmnySYnoggARvTMZOZMs1cLyoq9KmomOUudbAhHl7MoYGXnGU7XRwHKWCZpu9FAMfA4oiTCR3YjobFFVowi210aP751pUs57rozgKeq0XOWVDQB7UB61PYMlwIT+W1DjgzM6FYH+/K+IzsOLNG07fuVcfEONKq1XKjZ2zhYK3a1vaITVw8QtTTP+W7yHSxha/YWehTPOoMxBYJZiaMA/ZxlVlFkqKhjoMJP++UQI3FNf1rQvNX6yWOBTJ2+IDiAvM3TPZqm81TPvw1tF5Jm0dIoG+Y+E/HLjfPBEkJPBIY2c5tL2iEHie0w1jHpRcAX/hQFzuQxq7ZZfXiWIEa57JibEz/Q6c09af+dpk0nHTOmOtFsxfOjKu0xUjTnEa3OUz9wEkj/9Kvhm63dEXfUWeVjzSCPu/x0+C6xRd55oGOzm/5Svk0f7cr8xRk10tEsSdjy/2CLaeLKQcbM916rJMCfrbN8142Eh327rLuRwfk4gMv5l1ujU7tJhgiyM6uGrrxqzO5wLRfUZogT33ifkkbsgNX9NUmdEkwl9eO9KuVev4wDiTStMhzPfhbt9ap7Cm0/qRC629dJEd1zV/ntrWgL0DsX0pf06te/FnZVCm/itOyyTOIDbLHgA1boZOKGLd9cYQ/cMCmAJu+460EtJd3rhGsKZD8rV/6i//+nw3TBSzg+wuWv/Tx57e5KtsRHis4I1hjZ+3KjSvDyvrKcPyICXo4nJ5o8h4+drB298794f3b94Y7dx/4wV35pGFjfXN44uYTw/PPPTe8+MKLww0FbkxmJre3qzUJuZ3AsxAba/m5FV58uLbKsynZ3pZX9ISWpOFUESIOOJOcK2gmNI7QS4w/OImlZaU4XXYLLsmZyumyiOEB4griwJn6OPAADt1/caZyQn7uBEdRTol8JMVJsBsRp+eFTr7JeonGz4/UVbsdkB11eLfD44w6nHdeB03QjosZfFk0WXz7Ngo0pjOhOIV583J+pfAzT7PEPlqEpDNtwF7hLbl0mGQlEKVNtYMBnRU1S0OpZZ7qhlm+HKjqJFhrm4fOJNTzApa2ZcGdjilzau4UTWXeBbJuBCcJLi6qX8mz8wZdKW0eF+1Wzkk0iY1ivzli1xHLJioJb+QwjtQu267tIqmmQh6LCf3EeC2eZwFuylP+NIZ6HPWij97db93X4QU7WsnFDAEaz4WySDF//A1Ebt/VDrZ1E70DFg7Qn3olL6h+LrnQIwO5XogJAg6Ps/B512Zfx/lpH8a37WPdGPcW5X/oZ9m2TeZE21pFLs9B6MYgHfqSb/pwnMoMysU25pccl/fHxwLXd2n+M970Uc1qH8FDzaWa2wmaCMZaT9SJLWgvPiC6IZ++yByWUPOPD4ivQj+Osav7djm/84nO1O0dquxooRP8rKj1Np3LxMvlocnrNlKHcdHjBF+Y49ILJm5BDj3HFfSEHz5syX3PfKMOPm5nZ2/Y5csW9LECvrSXOpGPUp5n5irQucuxn3yd/aTsFPuJDhu6zQRcCSb9+hMHhfjFDiwryGRnTvXhyXW5RoWVp534xfQBQaRopBNg+ypYY+zzmg+etURHdD5gV3Fnx+P2+Ojg3/zH/+Sf/LYrLWAB32ew/Lnnn9neZ3v98GAgVFrZXBnWr64PW9e2hpW1S5pgbLnvD48OT4ajg+PhoQK2+3cfDvfuPRwePNzVZHzsV3xwC/SpJ54cnn366eHZZ57xjy/v7e3LOewMDx8+9ORl0eqFhwdG2WnLz4xo8skJ8i1SOxB2u/R5pNTODjzGGWhSa2Lb4THDcRRa97yQe0FnEYybgcQLH6d4k8qrQ5/g8HBqPHeCo8ntpHLmKuvdp/6iAAstzrmdoq9OVWd+tZhFs0RYRs6oR0YcctBlRUxC3TjOLDCmKbpW2+0rnnOAxouS6A2Sl11HdK5gCv5Cayg22ItyMMEXrlMF1tVVTAdwiti0h4ULe1ewZrtP0PpmUYXWZ4WzRVuQBTEIdFkHbEbLElLH1ULrethS/UF/RS71i6xpKuWA1HYWesGlftnMsntBduAPo6R5vkf1tUh133T9ltG6t2yAc/jxcH9/O5KdnKYKn/mYyIIJQ/ePbEzdzJs8dM/utF9W6mBt1reuTxtkK8lAHgH7/CFzxJpWc6oX9YxlFtpcnOVhd+ZF24c2wz/Ix/rbPGWfkm8dhOhPfoP7U23xGCNf5Yx1txd+8NK/5oUJemwAcOryRme6rg5oc7WbZgL0WObPDH2eOj3GSOHj+VMYW9Km6dw8XS9tID+8GKfTRR2SiWVitw7W4KFM/XX/+A4DWpI9dbt5YnsHbaqbCwNQ+qisbQK0PtYJVJ7lAKIjny+QkAL0qwPy/QP3uYMiZEiB7j94wNdoNpIrfRLw4iPVltJBJCNgX4+bojNt2Y76RpVjE/qBqq07NoOlx5cOjNUOzx+NYb440l8+iZ21HkjGwcGev2hwdHjw8pPPPP2nvvKVr6SzFrCA7zNY/uLHPrrNN4v2eGnk6cmwvH5xWNtaG65cuzysrq34WYiH9x/qKkZB3R4PdPL8Qr4Sf6BzPMzqiugVsN28fmO4epkXGa75KuvO3bsK7O75RYZcvTO7PTnLGbCYgMzcEznGfS0WfPGBb1g9li7knXj7nC8NJDXiCLxY4jg0+dn3IGXGe46Xs8EZeEGLM0N28nDlLAg4QZxKbpE8FsKnHYkXO2N/MSHOC6fk27w4pXJ4EUtNMHQN6NIw5TZkgfJLhcVncnKhZEFGtuWjP/QU4NAqhWsWBzlDnKNtkjZ4xwFblF7Qmo/tgE0SrHmXjfxqQ6QLdDoeAzrhXD2ZYHjGF1W8oOB0iwqbWA79YHnRh6LYX/b0oqhjnVs/lft2qPTxbWDXsQT9677O4jIuwCqjXxPchT+QBN2oSxo+thHnReQAR3Zw4IqtETjWTh3os6hh5ynYgAz7tv0y1ioYEPbrPPo5otEGgm6DFzNS66UClac9HQwINQ4ZjxmL0yKXgE/61ZihHrqcRyRCzzhnnE22qw/t0D/rBiov9NFvlEObaUPxBbyYs/Mi3h6/qmibF0909i44NrHu2DJtNkCKTOqAgM6nIH06t47It860FTszX9mNJFBdVoDLIt+BsmwombDC9tDQHzy7xoUlKXZGCWyCT+h+5mKs53rGCzLZHUsQi6a2r/rIAbT5MLbTL9jCF5zyY57TmjTYIEE3foXxwNy2cuEtstRJPzl4c6CjMQcP2yD+afJRaSe8+tk/j5uLCfCho8y6uX/U93zK1m6b9AUB23mWP/V/6tnuInB5zcXuyx4T7ifpSX+jk/ueVGibFZLv8XGmLdLXfck7LfMt5q1Nfjliw3nohjz8di4yDofTRyf/zl/4pV/6TQtfwAK+D2H5hz760W3ek8MLcvlVg9WtlWGDW6LXr/gh3IcPHg7379xzwMY3Qw8PTzQ5HusKTY5M5zgBArTLW1sK2ra8E8AE5mvz9xSw8RJDdtlwfJmgfEWbhYCrP01oIc4dp0TAtl8BWwKpBGwnxwRrQoK23gnzwiDH6q/J48hwNizEOCCmcxYt/Y/TQLYcgPPGb6eWAzIPUjTDWcWB4PDambA4wRmnxcI03ioqeWlbZHnhIdcOa0LnzVCZdn78+gO8GueODyfM4mIdxJs6UlSlQX90iO4srG6HPpAlIEO22QmoIxbWs3RSFml013kRw8OLriskj//Fwf/HVJmhrYCGYwj1L3ISXIRPeKKnFzQtilmUpsCXMUF70WnZ+mMn6sA3aD4+JsCm39LOMRiyLKsQUMrxxCOZXviRI3ksBC0XfqE3VVi4bYwZxksVSk4vQONCpDwHECw44udFldTjL3pGn7IXdqh+tw2UPwZd8GERbr3KlqouWo0b6lKn6vFx+6FSOkfqQNfjjAzaCd9ue+TomMVd+QDN7IAwo4uxNeMrAvqQOe7dl1GX0qH6k4AzbaBO+h5aFIl2BQgUNH8+03lS86m+u0BAVvZ2WyTL88b5tAcOGSOUE8QRAPBNdpBj6gLWy/aJf/GuowM22QsOpRPcMveVK1tFn7StYewf5iXtjEEcuBJEoUee451ujwIeD5KHTdEF35jz9jeCmQ1I+6KrAyNulWMHfEf7D+iAef8AHHPiPGGPPbdF59ZHOnQ9Wjjxc8UgbWOs0y7rgx6V2o/N50GQtqfvSlcCTKXmUePGr4lijbmc993RRuuDbTzu/Jqat6/t7Pzxr3z1qzycuIAFfF/C8mefe2abHQ521y6sLQ8b17eGLfDKZS8WBF13b99RsKZJwW3JI6GCpyOd48hwDJt2erx8dlmO5djPEzy4d9+3Qnk7+AHPwGlC+2vzclQOfjS/j+QQef6LXRbmvW8t4hyVnvg5Bxydinh+TWjndVRX8tSTLAdtLKDlTHAq+jN/O1gcg3Q0euHrhWlyGll85ICUDw1OJLTJgwdeKm/xjpPAiXoJUJmdFE5RKedeuM2rjoV29JXqn3VDRTvDQhwQbaCM+u3Y/bySb29JJ/Ew2GT6sJBWu1M3i2n0j0PEGB18WQ8QFiwo7J7YYJDpHwXwNb3Oi38Kqq54jjyKNnaPU48u4tm8isa7aKIxqt+8a4AtvdCrH9V+6o7BSqGEwcgyzwJ8SafyXvqjfyCaCshzvikkJ/3cCzxjufsq5MWBtJk1iMR9VAuUF1/qUqR/8PCCo7yLLKr0BfXEq21FmxlPsUUwCzsXM1nEbAP6UEA929B1lFbwaHurn2L3tBFhY7sFzrfcjLW5DOtfC7vfu+U07aLc4x8exrOGgC88mbsdYHAOtB1JLEvoPP3Bx+OdD/pCZ9r0H2BS/Ystu196bCSd5rL0VKn9gD4cjxqLP2ONlDbxvjl2avgpKX6gnW8cMgYQCE3PcQIBHq7HzxF8RQfGY1h7jOskalUqyIXjrC9AAeXdFsYOfCjHXt3/jIXRhi5LX9s3lo2DOe88+Ngets00dnoHrs/RpMddbBUdJh0TJLnfq0Eeb6rj+Sm6BFntHwmQxZ/xMhtDPSdIQYIul1Ud29EQGZx3UMcaQZ/SbhTkJ7AI2K5du+Y+k+Luk2B9+eHRo1/6d//D/3DxI+8L+L6G5c9+5Nltfsd9uLQ0rGytDltPXBk2r20Oa5vrntB3b98e7t2+6yCNH3w/fSyn9mhJE1iTVxN4VZOQn2Lh9oMmzXB0uD/sPNzxt3aYUEw6JvkFJi1XsqLHNxAk8k0lAjYmLZPfz2ocyxnJCXFli4xBshyUMHcpx1nhpIQEbHaadiKZ+vxuIM6u/J0dgYMxHLqQ1CiHwG2SLCJxcinDIc/zOMaRE7CxWOb2hhc9O18W+rNXsTjjyaEVT/jQUisaJ4WeDtQKcZzt0B1EdMAmtNOFt8rbkULfCJAPWja0lpmdgKZh8SdPtSPfjjiy9W/Gmzyh9Zp4u32lRwhLD/URbel6Y6HIKKeMXdO+tdOLknXQceS0DqU7aOcOm5InaNGAqJHivBzT1sgEXE+FzjN9bNFtwVZeVCqQt0zqAGGUY0HbHh7QsAtFPd+qpJ9RooBDzqW+5EzaIzvtlg1qMcYmLLy2A7qJru3cNdtOo/06ULO906ac59iNFfi4UsutctrRY5SxO19oWXx7oe/xCxfaPVkjAC/rI2z501hJ6mPPqbQlSfRovUgbOh+6YNlCJyM/gmHmcOkHDXVyASd+9hmksTWPUVBOQMDP0W1ubIzBGm2n3ymnbuzcO2v0S17I3Y9GuJ/TFIN3+qzTWT1zLj250LqoY+mYClSe2o7O8+AL+X51DlQzmtg4tp4HbswtODIGmfe+ULNO0ScBbWTT/5aBPZwjUB7QOnffO1BXmeVJN/RAd3jP54zHjY4d5NcY8pgqPqYhHf0r87H736Ktqy+aCNpkZ+WM6we+mrs9V7zDtm5bOJD2Fxn8TdiDkwsX/sf/6B/9o4NwW8ACvj9h+Uc+8eL2pbVLw/rl9eys3bg8rF1WYKWJc6xJcee9O8ODO/cdOF1aZhufB5/l5DSpeDEuVz58YwcHc8JrQTTJCOTsQKBRsMGLDvlmD84fh8FEI1DjNhiTFj6rPBirWr461STlwefHCowSpJXj1TFBoTyHz90A8cQJM6FxCqruSZ5FMAtifqpIzgH+7aWU2ueqLEAaR6vlclxg+FCH+vnmlpyXdAjfOJ1ULT5K2umNiwlOSoBo2o/ja4QPV+Nm4XoEATj47NjAw3zQpfRJikj/z7kQejvSmWwViAbZuQJ3HufSI45/WmgbOO48P3cjwKH2AukFwIuAZMIfEWWj0JZOKgfcTrdVsmjvOXnWHSz9HDQ1D2FR5T95dRoOs//6B9s5b+eRKM+psPnaRrRHC8k8GG4Z1mmeRyb8CEjFjzzKx+AYAvJFZkH8c1bGSevleqNtpkUYuwBth17gqUfZZLfi4/9JO3+U47/QzcFlku/2tJzSfc4PGkOlGQYTP+gjs3gKmlePvwQKGb9uCrqZMmCZxQf0OPHcii2wS9N10OExZ5xkkQLw8K11j7NGAh0FNjpGtutIHweoqotOfCnAwY9oMkYJnFtuaH0LUz7Kbav22VDVBsZA3ucWfwj2+93W1/lmL7dd8X9ql+bAMToRpCOXQM3BWr6d7n4m4JQS8I4NZ76g2t52oB/tM0Cfpy8lCbNYR9oe30MbK6h1kRsxtsM+qPnovPvENhEl8iiPHSKTOowNOM3LQfOkpmWHlwNGpWC3MXqYTHT5NivfYmWXE3r40w/wpw1jPZ3Lzn/pL/zS/+FvmMECFvB9DMs/9pmXtvk26PpVXXGys3Z1bbi4dlETgq9L7/sH3/fu7w8XL4hmdVMoOgVgfpeaHBjPGzC5cYx+/YcmJb8Dyg/D8woCv5V6c8O3Q1m0D5mI9QoMAEcDD97ZlnktB8oXC/imGs+J9bNiOBgmKV5DwMRGrn9EW8Ha6mqufj3ZxbtfOkmQRR7oYFB8ph2l4lVoxyUkOLEDEZpMQV14EHgQ6Mx4QgBUmsCmHWuca5xRyS7sNoEIj6OL4+VKlfN5Xf5wfdYQR1X69THYchspn8NYTzDpwKLYCwPl0+LHJ+2aFsj5Yjnp13Lgk7a0LKrPg9TRXoLInC0ASntHx3yLh2kLRyjV4BZdSYt2Rpj8pAaVzeUmnfSlKhZomgRsVW4GjKMEbMoMfdFONEB08hH6QS/Afr34Qk8f9AJmGnjAr6XVuKMsqUn0r1JolBeMnB6X5jeD8bxkNPq8yuefOXTdTrtun9tWwl6oY9vZWBSYf9EDbTPyejxiiz6eeFdfFLZsjtuO0M5t6R0pHfuXB3TOGDQv0eI3mGcs9pT1zhbYF4LwJkDDj+Vb7fwKgoK8Qp6bczeUHpTxUHz/+DtB2pTyCqM1B1LI4IK1d+8IhNDTO16SPZ8j8MaWHVx2GvtOdgYdsEkP1xM6MBSal/7gO0f6t+3YbWg0T/EGum9Im84XlfJRbXsEOMDUUcb3rN+rvvuGuydqc9uafLSFJ3xQlbHbO859O9r9o/oWVTDT92R5ffPf+MpXvnKvihawgO9bWP7hT350e1jWTFjRJFiVg9iUo73ELU8FPPsHw96D3eHk8GRYX9mQQ+IboPzgrpzPaW6L4mR4KSVf18b58A0snNP62vqwqmANp6epLifF770deGeNqc2k56oVZLnAYRGk8T4oJinv8eGc26YO3JBhnDs0dtiYtOIglGvwlxKO4KVJ7m+TKrg6eZQgDn52AEdchT+OsxF6QVZ9uzqdT7dvQPs7t8FSnZ8SaHw1i8MpZJHKMXyrfjmt1r/b0GjuyKW+21NtSuXQn6vnIv8PjPWF1rHqGdkRKhp44lxxoPAhz0Gzgl4H4BezKNiupm9bUBHZlSZHQDvrSGn0qIwC01LGp+zlna0KXBgLDm45Vhl5tAM6VxQHBy6Wn9THlCiNApHrNhq7bnSBDFBJ6RhbIavrNPjIebNUAI+2f1M7WCu93XfCjCVVVcpYalmRNx0D/lal5k4uAhK8I4jx6cBDY8YBx9j/Nf5N1/pUP0PbY4w+n+kLts3c1nNIogP/GYoW6IsVeMxt121omJe1Tefn3xlakrWb1SWlPnXnNFa5eE/BWtsrO6CxSQcI+Ca49Phy0KUUsF1ss+KtTwIkHnZnhywvamXXjKDJz5PSz2JIyi1WgrXrN64PN27cGK5eueLfGd3aUPDG7pouXOGHLnlXGLf6Mv88bqq9oPVDNuhdPQLEs8EZ7c7twymfuvQY7fA3zhkzNaZAzvGJpBgCHn6el7lnvjk3T8mEJ+B+9xF11CfIhx4/h0xsBgE80b/06T7H7tjffQPW+ATcXtGmDWDqdH+675T62/sEhJLj9szapTH/H//v/72/8H81wwUs4Psclr/w0nPbj5Y0mZc0mS89Gi5taDKu6MqT5wPYkuYnpxScbW5c1tXjlWF1ZV2TcdkB2rGCKRwEbtuofwRgfPNqVQHbihzVqRzuvuh4Jxvve2Py4oS4RZovKlz0gsXrQw4J6HiuzVdWBF4EWDyjESfDZB4XSO+s4XDYjcJZlVPSFbVf1Cg5XKnldkceUjVfdvfUNhY0+E3BVZ7TAcjXP5/bh3OOGzetsGhSPwGaHRRBB6npU7cXO3RrJzM6OWjqICJo37TA0db5YtT1AfLNp0G0LRfBLD6u5wUMugQZHDoYkF6cE6yxO8k3fekPPxx8zumiouWhu3Uo2SXedhBZEK4TdBm8CGbMt1L3nVLbjzylzi+k/SiMLNsN2X1OO0bbyVbVhyOe+0AZO4iehadkne2vsUHOm7dldmgYy4XztvWiw1aw80c5RVfySJGXYELton91YUHDaCt95zLbu8aM4HzKOM7zgdMY6WZAA2Iz8p2nj3WXPjLLiM7zATRT3TkCrXvbbg7mUdjn8zY3j4acN9+MkQQObbf57U7aNdmhZQAEqh0UcOyATXw57ltq2IAa+BsHXQRCOvZ8Lt2aNzIJiPBl2V3LD8cneOK2nNpFHX3QkbsIfIPx5hM3h5sEbDpmp219PfOJcU0fHx4eyM/pAlj+CVnI8Vyr+WbUMXr1xew8ADLiH3QODZh62KiCHGE/ttFtynjiwlX20TlBWre/gzN4tl1A8gDPeaXdlz13bDPK6RN9XG5dgkCP4f5WP2PclQTND9q0JfWwbfSt8Sy9qWRZyufuS/M1zeGjP/6Pv/rVxY+8L+AHApY/9+Iz2xr6w6E+p5ceD2tX5WTWdTXINrSCpaVHS8PK8upwZfOqgzae+eL1HgRsvHKBK0gc1OaGAjR2aXT1yURkQWVni1uT+/v5XTyCBCb1igKDfBMoW+ZHcmT8GgLPLBzg1A72s8Mmx6blSk5leVjfXBs2tzb87dUr164O12/KMSrNjwBfklo8v6JATY6BXQsHbp70OLJss/vWAzsaXLHh1O3QSP2nY8594IXQwYFO5VrKWeEw5fbtrFiY5g5MTpN8MyheXnwln8UU+TggnbvMnCEsLOgFxI4ZnlDiNEUT/SbEAbJY4+C8UMOAMidx1M6vNlq2bIETRDec44qcJf3GFxvsxHGas0XTATIrXctFRv1HzxFmhw0OACqFttvWdhzPi4+OdBy+YLfzDJh2om9dfJbKY266eG4H5ap8vlC471w/4Ho+cA/7YwKzjow5ZlxgI85TmbFjm7tOt5Hj8Aj7WmBZ0FjMWj8YoDPHjYKW1dh86Esv0sLUbzr1Y8k2kJR89HVax01nUlIlkdoqTP0A3Rn5ZduGkW+Vnz8PwAuezS88s2BPbcx5FvGuH32QWRckzPdevIXWp/PkP5jz5FGb8dZBSgdEHbjAv9uIetYLu1g31dY5efBhFmB3/BO6UJ87ClevXvGD8Vz4oDvzti8U/VuXB/xAOb9hys5cByoJABssQ0g5+qatsS/S0Yeynp/QAtC4/dgBegnxPMOOtYvmurLnuGMHFk3rgi/tb3RCj0Vor3e49Gl5lPkYfa1XAmvy0MXj2n1QY1v1y7Cm6T5upHWUE1j2Lx0QcJNHecYC7U1boTk+Ovxb//df+U//fREtYAE/ELD8GQVsmhrD0ZKCs9VhuHxjc1jdWNGEwdk9Gi4trQwbK1vD1iY/5r4+HOwfDTsPHtoZEaxdu3p1eFJXlnzdmsWeiceuGK/y4Fk1o86ZZFyNXqpbCzgInArO1Vee/GivkBfnErQd6sqYb6+urq/4Jb43n7wxPPHUE8Inh6effWp49rlnlffEsLG5MSyvKMB8fDIc8bzKqZwEKL7ZfsfZTAuLb9+exhkY5eDsjED5E5B8B0KqyHkCM5xFHItphEAW6qDbYxlZfOGZgKoXk1z9jwuDoI9NXw6xH4LHSbW8OfSOSW4XiHc7RXhAXCl6dHAGcmwsWpz+imzHN31x0g7WJHdcQGkzjtk6FG9DtVkfwGX66MjngMv4a/vw6WOh/tl2hjO8A9C0zHm9BHrFQ0C1hFZJfcBxtflsQFv2VTuzAAiLT+vQ6KaYXWT1YpdFI3nz47BIv2TcschOZTB0C4smY6KDjRoT+lMNUzvlD/7Ilr5ZVIPktzx4kJJHm/y+K9GkL0tHeKJLYWhVrjHdNC6zcFJr67Rt0nVIx7Z6XEd/8psG6OM+b4A20PSzHSb3S+q4zQQmSsM7dSNXtmNh5zaf2p95VXbV+fFxfktTGalbPAnWCEZ4tcf82TRo3A6h54h4dT8GPbpQQMePvINPIEb78QvwyK7auvTOs4m8LHxn56Ffb0QKPfwZR/5mMbdWsY1kt1/wKJEgdOU84yM+Csg4iD1ixvRVbDL1hTo2u3XMbW7lVnAKMs97LLfNGS++4K5AFqS8efvWPXpEqMvSd9E/+kwXIX4kRehdNdpkjL+kP9vHJBjHrCVHdbvN1MG26BbdozNlDoIP9v/ka9/81utmvIAF/ADA8hc/9cI2Ac/q5uqweW1ruHLjsoOkPPD/aLi4pEm8vDasXFxln2k42FVQtbs3XNSEZ1eNW2k4AN6L5td58LMnOmZ3jduhQ70YkkkaJxXnzCKkP5WXs5ETJOA6PDn0b5ouXbwwXJY+zz3/3PDCSy8Mn/j0J4eXPvnS8MLHPzZ85KPPD08987R32FbXdTWricw9WcSxG3fxkpwJm3c4GzveOHOD5J0ucay0nFs7i0bfTmVBkGPAURMgwSOOKC/TtFMpen8RgeNeeFmI7EjjjAzOBypP/7yQjAQANiFQwjHFqc1hTmu9S363o2VAxZHLi87HFaylTt2S4dYyjp3bT1oc4WEusCs62taLgWWU3nHWkWfoA1LyofNBsk+7vPS0rHPY+llHnQNx7MEEzs2ogXNLGoWYHx94ejF0tnkQqBp13NCyTZgmmqM5V1t7N8IBvMsDbqew5TlYJDXCMm3Bntgxi1oF8R6XZ4OdEQlWlEZfFq3pVlmeo6qFuxTuxTcLYsaP5x6p9UbpaI0+PhfM00nvGKySEZq229H9RD4Y++S4z61TyxfAk0PalcU4PmFel2Mv7m6D6F2TAwKn1pHxKfspO4G38nSeoC3BRV/4tB69+PNIBr6LY/LpBy5S/e41+a/+jU3aaFklk/aSDzogQb4UYN7CG114VtYXn3u7xv39A38hC15uRbUvbXVWGTrGdpbbhzzlKfVFHPO0sNsUbCYiLYb099jelf4ZwCB8Lsi/mqdo7JcVrDmYg75SeAO0kd1EbJr2CpAzKi+5tvtkm/hOxkb6aPRDRU8rqd5ttI1nCNCujP352Ai9+P2Tv/v3/9H/1oQLWMAPCCz/2Bc+s72+sTlcf+rGcP2JG8Pm1U0HQH5AVQGbprw/cgv+Afh9BWy8NJdbn+ywMQN5/uzu3bvDe7dvDw93d73AL5WjuMQDt+ze1AKT2y+Z6xflNOwYLmoi6qr05FTB0ONj1V0a1rbWh2c/+tzw2S98dvjCD39h+OKXvjh85nOfGT728ReGp599Zrh89fKwomAtW/3iqclNsLa6xjdG4anWXZgcrNyAaSRekz+N98THmSiQ8eKj1I4Yx23H04sr3+zK18z3ddXsZ+E6aKvybOGXw/UiqbZ6weVqFrk4m8bZwtR5dmBx/B9wxHJgLhudVjAO0c7LKdRVI06P/JEmDpUr3g4sWcz6XUkE3WJpXgnsElTEDtOD2xChRwc9oz6WWv87D/3JQhUn0XOOgGWCZUts2otb26KdNqlYm59BB6NsH+dslFUp4Pqle/gWJQsGdhKKeOTBf9rhwAFUham9kWf6eR7ZZWv42t513M8Refe38rsuenERxHi2bS+y2HLMwpnni+gnFly+1MOtK86xhxiIRoht3C6h+WbRy1jkoiYDH3sgew7o0H0yR3iAcyC/x73bpvOpb87aibzuOwBeTY/+vmCogE0lLmtYhlcq6Ex14Mc8Ul0PLZ1TTB72Q03qZ8znBcy2mxAbMMZBAl6CNWzJ7UEq0h5ewuofwPfjGXxBSkGW5kFUqIs29R1zIrva2THHBtDBgzq8LBzsxzzY6Wvabl/r3tDnzhINPHmmkXNs5S8hqB3Yqvt9blt8CgycYh/yaLP8rr+xv7aeb6vKZyegTz8RtPUtYvsBUOcO6sw3u4X+1n7PTenWYHtjmxoPLhd2Pv1m+1R+j5dAxlzTxwZB61bzNFZJnaZTn/+pl2+9+bvOXMACfkBg+Se++IXttc2N4caTN4crN674lR5yFX44n4X70gVd0V+UY1u+5C8fkH+4f8gqa8fCjwjvPKxtfwVrODN5BP0RNPGrBty+iUPRVHTgh5PB8fDtqpW1FQeIBGncAl1eWR6uXL86PPP8M95R+8znPzu8+IkXhqeefWrY2Nqw49vRVev7t98f3n333eG99973b5Y+3Hk4HBzuS60TyZTe4nNJgRvOXa6jmovOcjY1/9tv4AQItlhQcR44njxXRL7OyTvmVSH9pYU47HlABw0LBe3sxdOLCAuMHEzLQrhOrZfRJ1bH9pmccOVbtzjIdmSuM4PUTblL+Gd55TSrfQ4g2mHqj4XOQYH7C2EEsXGqoy2qfXa21EPGObRApzn8MKAPkNv6OCW/0rlT94KgfHi3PWKTjCHXMBv++c/5/o8eMx1MK2hd235G5cOjA3cHbvqYx6zO+WOAeo0w6vIxMK8Pfw3m3nUE0KGPkfnBuKm8eZsdcBVd5wNwcaCLvQSTbE7CX/9yImi553Vo7Hz4jTxTVflTPZAxYZtRIGj9wObX+pIC8/pAL8jQAvDzOFM/iFpl4cMx/0fbkKouYxc/0ruOzLeJf4JClzkAEb18Ugc7HaB0u7ko4fkyflLvwYOHw54CrjxvxqMc6RvYMsfzA+aM0wRh0Vm20Md+RPkZy8ybvK6DymhFO2ybRtpTbXGwJN1aR9IEtGcveOGUdqafcrGYoAcJDmhFm13ZvCvTgb4ucOHX9o4eCZz9XJvrSC4pthEfKAk4uXOCPeb93v1l/1A+osvF3O0rUWm/EJmW63ZPAT7Y7fYFS40NsPVN+8z65b3TlT9z69atDNIFLOAHBJb+5z//PzrduLwxPPPC08PmjbVhf9gZ9o7uK/h64G+Irl1cH9Yvbg66thtOD0+H++/fH+68e2c42pczY1Gv4OWYwIbfkNLissw3oxSsXVhOwObbVEwtOTMm8cUVOdnVFTuQiwqsjh7pqvR4fzjguRMRXrl+bXjmuWeH557/iG9/8hV5JjyB4dtvvT186823hjduvTm88857w879HQeNOIol1ZXoYXV9edjc4osNF1Vnb7hz+/7w4N6uj0+OdMWMPooO5So0+eUEcXL8Jx/nwJ8ctJ2HHAZ5OGJk4JRUbCfCLyX0ooJzY2HAOeb5mHypAnY4GurlCtt2F31SP1MnO1IG2HniLKkooKxl5sp4Wvxan/CWbZWfaqlLHogD9c9qkUqeMk2D815TwLwmXX2rRPynOtEZGQ7a0FG1WgcvYgQZNKR0dT0jCxR//ueUuq0L6Xkgv9sDMTJYVP0rDyy4OscmrVsHls0rFwRC9QeAHtFHNKLnGKSnUTc7DL0Ih6cXVkEH0ufx/OJh+arH7vB8oQFatxH5sMDqGBbwan750IZJTiOgKiMf79hKFgCv7qPcWp3oGvqIlGy3c1beOpCSj96te+eTdpWmQW7TNh3jlvQ8dr2uk7E+8adNjMexT7GpDOJgRYFMAAVEr4LUk80d5MQe5HFXgG+jE1gQKMGb+cizWfBTS0xHIMN4Bztwg57bmFz83b5927vo1GdXitd18M13Aj7Au6TMC8+N3BqlA/nVBH/7XXzZEUOW26q2ZwzGDkDbxvPJ8yi6MfaA2IkjMaaezh0IkjKObCfNGcnmItn9Cq3nY+wB8twX33LlixAgga53zOuRF4QQ1GGjjOEEiuglbuZ///59XRi/N+z6G66R5bapvNuX7pFMJdTtHWFluRxdaTttbjltAwB+fcw46LFCMBrEN6TdssD/4m//V7/5yyZewAJ+gGD5p370R7b51ibfvry4ekmBF9/OzMsKmWBspYP8SDG/7XmwezDs7ujq8+DQP/7uiY+jZc7KWeA0NK/kyBRQGDW9TrJIMJ2ZzExkgjZ21niWgp/FQvbW1cvDk08/qSDtI8PzH3veu348T8ftiffefUdB2hvDy994ZXjl1Vd9/Pa33xnu3rvnZ+f40sKRAr7ssElvBYMbm3n/ETtJyGfS52oXL4KDiLOMV9GCYcdYizxORh8cRN/KsqNup6FylxVyDB/aZ4fEIqTzvhWZ5z8kQKLaOSVgwDaV1/VHx4WcLGDmrXzogNRTfh0Dk+MndZYKwT6JE4dPFjt2HSKPfPhYJvq6rY80Fo5zrDxYsaB0EGtdSPXBVkC3Z9StSpKfvOiYIMd2QN+iAcij33ILqHcWut2FcIVn5QXQhzLySp7+0G8OxUpgSv8fmUyFvw/AmyrU1bgmeNBC6HHNeKt2dTsDSTlPsJjyCA+vOXRd0yxZmHLTJrB3cegrziGBNP9IkwAdvOrvDMxlNN9G6lDBUjtP4zBpzY8ZNh/3p7BtAJyl62BlLhOajDudUcN03mXhIH8B18/YwdYdaMCTuYnfYp4D1E/gUP1hfcSg7DAPcj3Wj4/8bU6eOzMP5bPz5IuGM2MwejvArGPa7jHLGBBtxmz0jl3a1rFPYz9H5vNKOUdX55VMbBMfVBdpDmASyIBSIbxVlwscfkSdC1a/lLyeT+Mcnt1+662PfUHrYPnIzZwEeP4Om/SaYAZO1PYaC4DbSn2hb+G2LYov2POjcT5m2m8Fzc3tgn9kIOvx27uPVv7ErVu30skLWMAPEChg+9I2E5ZbkY+X5PAeKWCrd5kxA/2zUrpylG8aDvYOh90Hu8Pewz0Hb0xprjr9ig45BJ6Z4L1nvHeNd67l1wbkWBSsMN+4TWpZChSWluUk9ZG7ceDG7c4nn3nKgRrfAL16/ZrUezzcvnN7uPX668Pvfu13hL87vPz1l4dvffOt4eF9vnXFD8BPAYad2WPm8WM5KG57xKGz23VBQRxOzgEZsZW0X76AAxOyyyZnIQ3roV0CkDjJMSDTYmDnofw4EpzI5Ex4rYgdcjsnOT1oaTsO1bdRpSN12ZHx822ihwf/xrp2WuHPAkmsBuDMOpBL2dRuzs1X9dyW0fnhnMmnVhwjDpRFiN0LHLsXM+kCTRbNLF7+Bh56syC47ZIhmm5b7CXepQ/FU2DAwhsg7fLoqVq14LZTZ4Gg7fCCv3+qTGOKvsstnFwImIf5mY3Syhux5cc+DnRNG/l1MkLsQortaUtlfEeYylsOPNHZ7ZGuvjWn4/SB6FukDtM/LSuQ5wWDzS96pWLnp6wh7fOFkup7kOjP7Sg55hFGLsN+PpyxCV3RzACSlsmCfF4/ki7vMmCyQ17tA29ouy6iKGfRpnzk43HOTp14gOZT9jOULlRoKDqPDeX7eUsFXH5mrAKY1id8wBoXHp/wSy4HDoD5hRUFJYx/Bx1qx2oFO5yHDX1IJcwePvSpg0foPacSqLivRRufoDFf+rRt/IFAQMu6jbYpc1F9a/8hnXgnpZ+dk279XGS3hdp+ByT+tX7XmDnu13NIf34NxjppXiEbettSiA7Yuu3E2ETvRtrHs3288JeAMXXUj6ZTOypNkEq7kRPfmx1S0rLJDKNH2jxvS86jX3AKqss3/fnf+PJ/82VnLmABP2Cw/JNf+uI2u1yXVjVhL+oqzjtsCrYOM0F5zuzSyqp/gYAvHOw+3Fd6IG81DBcV7HCFiENisT6ScyFAI1A79kKECJwADktOgWBNE5vA0N/U1Jzld0y3rm0NvKLjiaefHG7cvOEACydx+/b7wzdvvTG89uqrw2svv+ZAjd823dvZx+fIUeD82iHH+XKIc+QLCNxOccAm58GEz8O/OGeo0YXnXtIGP3OHMy3HBbSTmDuQOeRMtBbch/zDEWeh8lWxgh/ftkCwiykPmmcdYyMHQqI5I8/2M5mF2mmLd6eQmRQC+OBIOXZ1nG7KcMBeNGSXBGs4WOwwyRyfXSNQM04y4GlbWRkhvC17sk90VloyJ3CO5XgsSC7OfVwoihYd0QsnP/8mJNCyGiJvOh7TWT5AbawAG3gxPqYdjxybygSq7lqhnUPTN7RMnv9DT+ssbBrKeYXMGMDCHh4cVHkuILJQnQXRKMv5jNexrrPN07ueNTYN0PDPYyW68nFpkVRiaJo5tAwD+s0wcJa+86nX/epxzBgR9DhFMjSUd59S1/NLY45jqjA2CXyyqEf3buMk66zuvbOWLwPlOatJXnQJbcksPoDHgvrP/PhUnVzonb1tmvnSwUn5NKX0OcGR6YuWeZZxJhrTpd32MehidZCIprEDdqIdtMEP+euY8w7U3N/Ygba5etqUizl4Zz514NQBk/VhziPbYz2AdH9hw/kMGmXKNPBFR/OXvNj2wMGj6yk/ctJ++PdrSvpZPHxv7BSkjvlKTh8D7g+1q+dA93GSqZ+Ax49P7l04vvgLv3fr1uJH3hfwAwnLP/rFz24vX1wa1rfkaFaWFGAcDAdHu8POHjtY++PCzjdDCZT2dw6Go/3jYXmJ3YRVzd4LmtAn3lHb5VtRcjTsfFy4oHpewMQXHnIe2XXiZ6KO/K60tfWV4eqNq8OzH3l2eO6jz/nFk0zke3fvDm+8fmt45RsvD68K33z9jeG9d963/AunF3QVuzZsrG/5d0299a+rSnQcH5zFWdof8FbvPKvFTkECHIJLnAZXzQQE1I2elxQowmdyanEgI1Yu0E6HK0yE8YEgtHJAOvbunIOe+oaVzlXIn2nxkP6gr/S209Q55S7Wv1EO+fo4oKpAKrdncWSp4DofAu0E4eMFxE51QtpLO6DDKXtXjSCzFgnzRwP1dXbj5ICt5+RsWQTtdPmIPHqLVh/+GjgnoOyFzIsXQKWqh4N3f0o3aJTp4m5ht+c8wMrcVO7jPheMba9FJouUtFEedGOFgs6jHkzQO21qmrQfnZpvdM5zOw6osJ9s2bfO0IsPdcyULNvsPBRvl2NPHYjci6h0JnUdhpPKvdNTTFpHsAN33y6FJ+X8My2LfniZ1nboekJIoEI+FVwn5Y3OqeN5fXAaGwn4VdU0jB8CChFlzPgC4UTsH3vusiO0wWMYq+vuG9rWt3+tf8kCkZEgJy+nTcDG6zMSsCHUY6xk0kexa2wqVu6vBNpJeZ5zY4PfQM7vgPYD+9nx7V1fArQ898XzanzjlBfnruuYuw2ZUxljPdZ4iD/nU7CKjsTi2IcLO755zjdL+dY9z+LxKIh35hkjplfb2Z0v3gmI4DtdbHr3e5Sd+Z3XgaTcc1Ly247Nh7HSPpKepUxDzTr6dSfSzf2oc2i9Sy++BKq+7Yr/VJ5lwc/1kRN5Hwa0aY72H0pbvzmQ/+j00S//jd/4rxc/8r6AH1hY/ukf/8L2pZULw8Zl3md26mBtd//h8HDngb8VmYdo1zVhT4bD/aPhYE9Xf4fcMuDZjjVPSJw6DoeFnmVgmZ2REeNEPP+ycshJKECUU7zx5I3h6WefHp565qnhyrUrdky8HuStN781vP7aa8O33vjm8O633xnu371v2Uu6wLu0LAdxcU1OQs5RwdZy3c70VazQy5J9If/4qSweMM4CId+vBYDfLeVYipwSeOC04tAILO1Q/YH2rENpnu1QjJLpRpVM76YUfS/YpP2tU/MBMIj0Hp0rDg5e6Fn8JjkJdO1QtXhhazs3FmxkheMI6D6qxEcHuNroi9OPM0de+IePeVcwOAWYXQ9adIzTN2/LlqMlRQhQCUyjB6mOfBJeLdf9RXmVASlHv9ijZdEIZLQNLRP9DDPZpUcHYxYN6pi8tnfkir8Vg4C/0oVjlxeS4bJgg4OwguaN7rYlfa8+bzv2uGhdzYU2gM4JNP/InMBatD7QqFJskWC5+QKuO6sOnYPulmf6kHRznMBbHwdsXdBsKSPffTIdnx1HQfgzPhs5hy9jzzYXDUCwlgfM8Rt51xg7Nfz2JkERdX1hUnMIEItRTsrz0D/BWn6Gah5YSEfp553cCqIMahMqcE7Q1YGYb2nyBZy1aWdtHqT1bpV9BcEKSLnKErQQrOSCz7JrTLS+CHXqrpj6PfaS/1Q7+ALVoS6OvcOGz5C/Sv3Mh567YHaoo5ODMfwsNoZO6IDOuvZ8L/mC8aKJfPdJdu5BdI8/Ci0Xcfkih/wO/aBsy5fcDnQ5Dq/ISFo6Cw1V1joA82OPE52nDuNoyheeXDh9/D/82jdu7SR3AQv4wYPlP/JzP769tn7JO2zD8uNhZ/f+8ODhPQdsPMe25d/Fu+zg4OhQzlH46JC3dWeHzRNWTstXljguX2Xy7c9LDtTkbxIICPlCAA7k2o1rw7MfeWb4+CdfGj764sckY8sO4e23vu1dtddffW34toI2ArWTw2NuXg5rl3Sle1FBpYKsgWBLyJdSiQErZBK0g8e5Z6eGb0atr/NcEYs3v4E6qA1s83PlyGIXpzEGMXY6cWA4jHIWxobR6YD2vuQmNZ2YskiPi7ZS68XiFcrRqSLTyLN0Ohdn88XZjSl1xBcbeodNfBywpNGiC8LX4G2U1DGysFcp/O2s3cZpcY2OFWDgmE0eG17wgtCON440/Jqr0tIhwAHON0ejvXSWRZsFoxezLu96TQtUijwherZd5+83I2ixwvprfvMLBfOX6vNF6jyIInTC6BVaNHAAbZinBI1TIBZEzwRrCUTSX95FS6Gqhht66cxZ/HO583vBKvnopHwvgKN8geg1CpQwFpKaYQG08ExQU+NP+nSQO+NU8pNHiy0beTVGdBI9OhW2fr1Qg+S7jzTm0/Z+vrIhUsmyfaRT7IRO4RleucBid4kgBt0dKEBVikdOZGQHO7vY8LMtBMwx8yNoIdW5tK+xl7GNv/JvhbJTVEEbbXIwIiQo42F9juHDLcS2RWww2QL+/e642K/bm4shB9hCB9i2N+WhocztYf4xXiiBn4NNbMwxMtIWXrME5lZkyqE3iiXBG88K08YEdtWXhuiWoAx/pyz6RPLBto3bpTLsn4CY27PHHkPdT1P/T/z5Py+zvaoMnvZ9Oh/t1rJmx02P7TyGTh//P/7q3/p7f8WZC1jADygs/7E/+uPbvFpjmduhjw+HHQVqu3s73l1bIri6fn24cuWaJuGF4bGCHMVcw9JjbktyKyDfIGUXjuANx0LAw4P7BBf8rie/XnD86EiiTv0qD3bSPvL8s8PzL3xUQVtug/Jmcd6pduv1W8Nrr7w6vPvtd/3Nz8fHj4YVOaXVizjUNd+GRQd/0eBEjk+pPZsmdB7SlfOWU8HpAejCD5tzm8MLuJzTierv73JFXl+I8GKhNpUDiXMxSzt/FgYHBuU45s6nUwN6CIiV7F9aJxw0PKq+ETrVtZPqwAC+uDrzTzk48hKPOP1a/OFBfTxq0c60MURS0qkOtDj+Dr5kT+k5Ln7sephWdPBnkcLplkOmBIuRJmDUkfI/HEqmy4tGiVXWP7eftju/ygtaX5Kp/ZOetmnbQtj0CDBf6YttLJs/pXy8kLrtHwTTFLpSQ7FOPhB559ElSqMbC/CkI0h1azHKGVmP9dHdi1YFS+gLUE9cREils3IztsIDpF4fu08J1ipgMCH8LHziMc8fF1No6B9SIUnSlE+LdRZl1OtAlXbDs2nDY7r4yO5aEAhdLdZCaOZBGG3EBm0PhJlP2brtTHEHUdkJq4DGgUn0AB1cqbx30aDhW9NuN9g0jCPXi96N+tdq1DH6TeD2CijxazjG9qq+dXVxoHhCQ3sd5CvbbfDOHTv/HQApLfQdDNs/NjOgJ3Vth8xzjyelbrtJks7z0MH9JjTNLB+deHH4sfw03xilHZR3YMdcho4+4qcGaR/zr8cF+GFgO34HiK2Cts3J8Av/7BuvvlvFC1jADyQs/5E/+mPbpxfYvTkc9g/3hr39vPyW125sbl0ebj7xhH8CiluRF5fk3BQ8ra9sDFsbl4etzSvefYOOK1XNTL+Pbe9gb3iw+3C49+De8HB3xz/zckmBE7c+X/j4C8OnPvVJfxuUWw+Uv/nmm8MrL78yvHHrm8P7774/HB8eDauSt7W+OVyRDG69sqPGO9SOFGhxS9ZBmxybd+/k2Lkd4od1eeZDZfgC3ISftahvLPG8GoHa/Qe7w+7uwXDArQfR2yngSFXJzrQcRZxnrti92AnaAY3ObobKUer/cXbKA1JTvJ2iV+Urg1yXzJxX8wbITqBSzotyyWAByhVyFpdxN6R580+Hk9Tw9ULkYEYOnnIJmAIhybAe4seD2OghOfpHjtIEbM0xaeQRSHCUPP0XH9vTh32cUjt68W60nYou8oM+l92jW3C8Haw+gaakF4Q/4LaykBQB2jVt6wKf8Jp06/zkJegAbFsYCD0exjExKxd03d7pqWyXgx1ENrZcIDrTR52GJiB9+A9vjl0vefyLvrFXMG0D+ek0UhFAPYJ1BanrtgTc7/Q5uuo8eiTlEQTv8lQgnx3p0MHe7xUUzyWdpL0VMID0hyitp2yTPow8AhECtraJ+1rzmtR2FB31e9fU9Yq/xxMBjGSABGn5hiSBWIIaQ+k01yvBz9QGg+nSH+hCwJvnOjuALLsSCJPPjiK7gLZn9YPQadGOF3/4LI/hHsdlNyHn/QUD+hT5BJP8rJR/69fBZ4I3MBdRNX/QnlT1DKRC2urAlTaWrdxOyDNwRj17LDjPuqZ9brvah3/l26LstKXv8vwmQJ5fql7f0vVYKZnuU6jhKaR98PSOHTaV/eYBfB4lEA2+HFudnv7qr/yt3/g/WtACFvADDMs/87Of3370WJNNAdsR3w7VpGQZXF1bHy5fuezXa2xsbg4XeN7rsSa80osX5BAv4kR4zoOfd1nRVSTPvx0MOwr47ipQu//wvoMxfpR9bWNVgd/N4cVPvDh8/OMvDs995NlhUzz5QeS33vr28Nqrrw2vvfb68O7b7w67D3clZ2nYWN0YNte3hs2NLS8SOAO+ss+Pz/M8XU9uX9ELE1wlD5/TCz/Bid9yjrOTkzs4OB4ePNgZ9vf4iSmeecltm7mj0r/w5cfkcSbk2eXE2X8n7MDGxz5yonMOZhBRSiK3b+uRNi/KWXj72cC8siQLnHcifAUrx80iV04xcmeA7DHtxS2IswfSdhb1OGv6vne/QnNe+QDWMPgAmqaDBzzB5h+EFh1bB4I165yis7SGHE99LZQ9Ug6z8ItoNM95ZEz2oO18cpJ0Loe0aQGPIaEKdJZFyfyEgGqOdanmQKLaEnTReDylYPFyXhHOYL4L5PKIcdI6NwJ199vgIKF0S/mskIC6xI3tKLqJPmC5/M31IL8/Ouel0X1xghzqp48qECk+DqLYecc+QsC0Hu+hy1iY78bAa5qXLP6m0XhM4FfjR8fZGcsFGSm2ZZ7nuSoey6ggEFnixXHqQk/9XPggFl2iPwETsvNcF4EK/ocvNMwDNgcZBBQzv2MQs6ktgbZg2lRjTKnOqh4/AfVYMggK1XbNffTMDiCPmXR71Ea+9GOdJ/4t2kf8IUcyGE+xUdrJLduJTlhtaXqQ835u0AGT8+WLdFHMT/OdnBwpL/1DvwE8cxfMs262cfUpAG3zMl/7tOKNHoK2WV90hF52eLT0i197+dU3TLSABfwAw/JnP//cNj+4vsRjI3KImj+abMu+zbmuoGp9Y0OTfcW7Wge7clp86WD/OLdHeTGuroKYxARot+++P7x3+z3jw72H/tUCfvPzxZc+7t8B/cxnPz0899wzuK3hDu9Xu3VrePWVV4ZvfvPN4f13bw87CqSOFVAtneZdXP4GkgJDHFm+PXVgWQQwOBs7A/5AFkE7sVxxesLjDPioPEHOsl85krehc0s0DyirJmwMBC++tVq3Y3AafTWJvF4sQMsXkBqhcpYcEGkzhb9pIwn3hANEdq64k2axkL6S14Eau5M8P5KFInwdqOGEuVXiRSpBQANtjn1Ern/ekRN+QHf9QevdIjtN+KscehZH0dh+KqMY8VBxYmoynYHseZ4zc1zQR1B6B0m82ybh3/WEqFZ4FkKTMrVBbXaw5LaJX9lhTJFRn1EeqcqdFrY9XD7qgbTu8yyQXthH3qTBDhj8YLoxCyRl5iN+weh7XmbEIdfkOew6fEJQ50kxjWrzz23JQTNIe1s/9O/djtwqnoIjsKFleiyAAsYB/HxR4bE5oQak0ozd7DKxM5KAhtrwdsCGbKPaDC/qM/ZdP3RgdI4+6OqLLQIr1eV2pXlVW7A5u/r5FiffUGTnKfZmXIwXAwJ+kYX5jDwAOvooz6vFLg5I2Nlh10dBR+Y/PiK/L8rOkeehyn3RIF6tN0C7rD+8PR7g3WMic7VvZXr88eQtYxisD76Gi0h2nex3lGc+7K4JedclMpAmC7o9WDpzFzum28Y+UpvI85clsJ10o60QjTRGcRFtB6sEjLaX7EY5EpljXBg7aJXPdz+rnP4SiXcYT6Wzbew+TV+E73S3YhxbUgwa+jI2ymtR0o/xaYCq/jd/7W//xp/zyQIW8AMOyy996sltJuKldZzCRU08XMDSsMpX2hW0XdQVHg/37zzYG+7ffjDs3MuLc/lpKoIr3gzO73jevXd3eF8B250Hd3079LEu/beuXfavFnzuC58bPvXpTw3PPfv0wIso77x/e3hDwRrPq/GLBQ7WHu76m6DI90T2+9GYuMu+ctvZ5QeV9+3QmPh4EXwCDsmO04tQMrQuyvnKSeDQcEhya5TjCHAc3oYHK2CjjnngCEXvWwF2PrmKtAcS2Lkai16Y/KT2bPZWddz5lQFdOFXwU87MjlFoXdBWMtGT50by8mHZuhZCwIuZnLAXQh2flU8SKThTB19qu+sU/VQHhBYbcYqOlE9tsz3wwdhRRN7RcbWcB+K0zWvK/ABYoviikyQkUxAbT6n5jP/DO/LRk0VItWkbbar2pH3TsWnA/vS5ZOufj0k7kGs0WA9h5SXIETqtPMtPQJIdDL6EMwVr5MMOnd3HQo5bTvNJm9M2y52dNxpIYVjAEfVzMsvXsflLV2yThVrzqNqQ/o195rYCzssMTYI7B2Y9XmlLtcdjuOaLF2Uv+tM4XWLM1bgLn4lH7+qSb1lSo3WKXRMAd7A2lSVI9rcz2X2SzckHrFvz1Pm0Y0SwMD1Q36/p8C6Q60X/3KbLu9zYXe+dIwIYytw28Wfc9By07taNQDH5uXWZcYANKe+xJ1Oq7dgN+0m/mvv4JL+ahIBI9pQY8Urghx8mJdhTLfuItBV93HRYT6ByPsjtLybwDjkHfDCuvhz7EX7Vjx14UwZtt49y24K7DkLKvNuncm6BS4PQ0k6rEL58kOVgrXj1RYT1cj/nm7kEbvOATePrz/z27728+JH3BSxAsPz5Lzy/jYNZ3VjT2QXvPuGYVtZXhxVdvQJ81fy9t28P73zzneHOewrI7jzMLx7s7CvQ4hUgD4d7D+8P93bvDwfs1q0sDzeevjl88tOfHD7z+c8o/cTwxM0bCjwOhnffeWd44/XXh2++9vrwzrffHu7e5qeldv0rCsdHOAwklnPX0Ykcy4GcGDtrBC52FgRgOCeiB/yPaUPPrVkCNb70kG+mkstVNc6B7XsocSa56mPBcRDWHzu91PGh/tkh1ULXC+3S7F5UiQjAoHHkl2NjMkZIVf13EWVxVDhOnuGgzdymzgJSiyFkc5kC61S6oaMXaC8YWey8cJDnNgRTh8rVLtHAIwLw6ThcnHocr9W0jkLkW4cswu2YcywdC7zrYDmSQV3XB+AXJsnhnKxy7kZnFc8JG6jXbRnbWOdGZCtt2da9bBQGOT6L5FOU867PMYUTXcrAMzZuWoF3eavPnGIXj5u04Uy7sHFaW/8LZu1tKO1HGG1inRKQZGeKQI0+RaeMK2nuPjaNF820wW2CQLzSNjDtoRYyeveX9vhc2As+wZfza6zYBoXMT2jZSTYqeJoHdpZtjK3RjbnaP6nkQAMdq+/0l3qcK41OCbjsH4ovRkSX6J4dMewCz/6iAUR5Zqp3jcDo5v6iLZLt+WG7TcFi7+51MNT6IIcegUfaSyCY4I9naAnK/HiHkItQdvA4Jj9zPW3B3g5sxD+7UPyaTJ6rw+7emeeYtgraLsqMHqK9pPb2hUQCIZW0XUSHjt2nHqONzocQWpVLln+mTqgMz6fceu4Lx4z/XCAkCEYvXziQh41oR7UFXYIZY/DpNvY3vMXhd/9v/8mv/mkdLGABCxAs//CXXtr2g/nrK578DxSAESBxK5QdNnaqHj54OLz9zbeHN1//1nD3PQVYD/a8y+ZfPtjdG3YPdH60Pxw+Ph4uis+1J68PH33pY8Pnv/hDDtqefPKmJvDj4e1vvzXcevXV4c1bbwzvvv3O8OCeZO3KSR3wjAgOyirZ8+DkuQrlm6aHCiD9bIccyaN+l0fhafzPiCwcIMGa3JFoYFcP3tpp4HAJ3Hg7Os9iIBRHW4uW0EuUUvTwItIBjY9JRfAdoHnAswnHc8uZysdskuLtTDUE55lfSGA3MIsJixzO0wsQTrSOQeri+NoBGu0sSeNQQS8+Y3sinJTFxrKlUNvRTpsFmBwyKS2aoLKdX4VO+xgKZJQuyKCNrieaVHRaaqQtkscuay9GHRT0AjIuJIKxncK0W4i8Wfsoc/tm+AcDdGlrUDzmfKAYy5AxHYO0Dz3BDti6r1q6ycpeNCdtalunfR8G4R9wHWHXpQ9pb4/17nPaYyi22KdvLXr3lfYVX7Ug7Si70nYAGWDbv9Fls3I+BvgVT3J6d84BTI1joG0W+UlzCzQLOG1hDIcGXuJmWdP47IDLc0Upea0G0LqZt/kSxKz6WFq5fgKVBGiA1RFgI+j7pdwOKlTPXwZY5Rne/rmnCtDUNs9dB2nsyumi6zAP43N3YAzWnB7UXQN21aJ7guIEt6T0HzrkWbYVz6NRVtGQBXocqsxIW7FjBUIEV75NrM8YoOFTLFPn9Eufe8xGD6NlKV9lnMOnbUDqcWQsWZIZK0p/dBCNX/l0JnDMzpyp3IZprqqRri+d/q1//P/7p79logUsYAHD8o/+5Ke3L2gS8fNUPC915949OxO+Gbq1edlXhffu3B/eeuNt48793eF4n6tFAgqhHJSm+3BhZXnYuLwxPPWRp4dPfvaTw6c+++nh4y+9OFy7dkWOaX947513/DNTb3/r2+Lx0LdT+dYnizOv2hAbTVb0mJ5hONXcZaHjitNX5Cx6fBSo8QPveCb/9qeQCa55L01M4YnPC3rt8ITedpfj8G+Mri7LIT2yw4T3cKrFSR8vYuU04kCSzhEgyXEw2UVTHzI7rdJ8yB/pXSTIsc8rEyfmgEWO1AuTjvlk4cuiYAertB0eV/l5fUkHLVmw/TuDs3YlAGk52Lhk4bjtnMHY3HIhMljBIHmdDShLnIs/Plf2sxx0qfyQmQ4wX/4soxYNFrvC6JC86JW020ubWCimtpmt+VtO5c0RgfmUfAHUyZl04ZQc6sSekkfwaybQQJA0dVOvbRhkbCUwgRHjabqFC59GWEV+4OzxmSKgZdcxqdvMeLWu2CM7Y2B01JFO0x76BtsUmo4y6seubdOWgR5jKui689ud/ijVv+himu6byGg+nHpnssemS8Kfc5fBW6kYUtHzH7t6fFRwQZrblUpBlcHF438mt+0LT4IKfqFgDIDQR2XuH80fB2UOMAjK8tD/9EsHeV4uATHP/OZnsQ4OD/yc7e7u7rDrH5AXKhjb2ycoO7BPZffMr8dAX3bRFAQxptHMj2yUbHhjIPjzJQPyeFdcgsMEOmlP2arsdUlt60DcQRL8yu8RvLkvVMdzSnbj2/hG6eVbnWDZlAANGdgFE1GPNMEaPx/GIzR8CaLHG32enbLI4pw2pA9bH3TweBTiZ5DFXQR8sZ9T1lrhAPbw8O3DpfVf/OpXv5p3NC1gAQsYln/8D312my8bEHbty+ncvnvXE+jGjSeGK5ev+HdD77x/d3j7zXeG9759ezjaO/YvDrDR9ZhpLH96YeXisHV1a3jy2aeGFz/58eFzX/y8X99B0Mc3i7791reGb75+a/j2m28N927fHR4fU5MHfZccqMln+Tg/EyUnKifFayWAXOmxSGehZldNc15CQTxJUK7Ljg+nb8dSTqKDFj/wq3P/IPzqRTtKHCm3Z4bHOLJePMrZFM6DNiBJnY/5Sl1GnrMNSau+zzlO6pJZWofmxGE7Nbep/vnDouWr4Vq0MJ6A+lkA4zydF6k+bj62YWVwzO1jePibqATGFTSxEM11QEB/wozMcEeeAxpk20nXYsl5lUM52bLzEiwig35u2R2sTYHPWZ0AyygMz1rErBsLTX0i2jC2Z8Tkd/nY5lEOY4m2lSwvTMqlXBh6ArLws67oaV0T7OpfbFN90wFm6w003Rmo0/6B+zGjYH7mY3gJ0+aJd0qDZLkPdGYcaQKcG60bE2zqn1E/UlVrOtrjNul87N9qW7czmPLQZeFnYWfMKssyeCUI9jxft8uxr8dGjdUOLhyoOVhLnwDwxebwApgzALoS+PRPTlmG2tr6OFBzMCfkmACKIMQBR+8OxdegA0EYQQYB2g7Bmp+1VfChYI2f6ztQQMSFcIIz6Uc7CwHsjE7+kXYCQ8kmEMKGyIl987umBIvj/HYf4AKje+Y++nUdof2Zzqsvsa3nOoEjQZH0Ax2sKZD0BaAx8w/LeewjR/8uwksX9vzCjANLychYg3v6t+3kcVByKaSC83IAAP/0SURBVENH203t7jmO/fzIh3QhWHv48KEDXt4Benh48Of+X3/tV//rYrCABSxAsPyln/7UtqbxcPT4aNg75AsEO5pUS8MTT9wcNjc2hwf3d4b337k93H737rB7f5ewRk5sbTjVZOR5sVMFVpfWVoYbTz8xvPjpl4aPf+ql4WMvfHTY2twYdjUBufX51hvfVLD3jurvDCcH3LKQ83i0JKfBhGXyyhl7wsvhyBH4qloT3i5N/+LaBDgGeweVyzmohs7lMJT2ItVX9r7yA5UP4lzskL0tf8lO42BPAZuCR7byqO/nfZZyS3bOS0VJJTppEMlOnW8Nk3LuY5VXHkeh6TyfuLCOpoaWMwcm5w5VjMGaRJZvV5IaQ8cuhAMfEdk598LWixrOuBwyQRq3hXPrBoetBVM8gejr/0nLvgHROE8JXSEDeOGrtIO2vPqh69NlVYd/5pIPIq17BecG057FZBdvFiT3FwxdZDtYNzL4U5klKGvcRRTyMRlQvJOXstg7wZrZk5o0NA7MhNZV5yVekHIGOAFdjhMozb+l6wVW2IEN9af2N6JTc1YaRXyYc05FAyrH6HrYWZ0iAsgBEo7pn7QJmVVoUL35Bz6dW/3R57ahjyxhbI/n2pj2eOhjFnJ2e9j5Uaqgh90kP/elT+yZQIw0+jYPnbld2DS2H22EvXTOWA5OmjHWAM8HeKucIgIaAp+NjQ2jf+uYIIMApFPlIRtF3F7x9Te2HZwdOCjrL0Gxg5bnz3jWlB0qBeuSY99BwMSFImi+hRXUtLwEa3lvHL6J572Q74BWPLBV3060PattQB/Gz6Ws8/giE3OaAO2QnT5+o1T+Hb+8t6PASEHmicpkVNscO9vWNEApsti188599ed8TmNP+gGgHx3A1wVv90/bnosYdu1GX+O87LAlgMxtY3yU9L538eTiH1/8yPsCFnAWln/4pz+xfXKq4OWYbfu8mwwHc/PGTf+G6N3b94f3376jSb7vXxcgb319Y3isSXnMt654we7VreG5F54fPvvFzw0fffGjw9UrW5p8+8Mbr7423HrlVd8GfXDnwfBIwRkvwIUPwdrB4fFwcMSVMR4uzo1FWJ7BzhJ0UsfyCJVJOY4Dh0/KlWSuJnEcWSRwYHWu1IskzgcnqStEbsXy7BypQULyfiO7HjsdI+c+hmSWX6hipUJ5L1T0DqDz0CtBSjtR17EoU47nhnJ8c2hnOIJPVYMAs1KARcXPnNkp5srVV68KxvKlhXzTlOcAuZrGYeIYOedqlrJ2okDsFXsG0R90sVVw27GzaG13335ueqHLsUEqmV7YfFDdzdE/UprKckuhg2fVpa/oszlf6p8J1gSq4RSAT+fDl3++jayCMwGRZVmcEULqukIFKa2rj/lXdUMYHPsfW6AJtlJ501NIPm3vIG3epmJvvtEv1eAeqbGHbSJscBtV3ySum90n+CDRtjZdc0md1tcZAuyA3T2G1G4HT6Q6z6dAB6GrMhZ1AQt472Y5wGBx59xjQ0gqPXl21LvbCjrmt80ScGVnx89I6Rxho71QFnmWmWANSOtcZJ0drNFvOqcs1WIX73jKV5GH7QmKNnQx6m/Bd4CEPqMPGWyLvFaHLwlMgRq7QPcfPPCFLTtoBBpcFD3iG58oQ1tpIzt0tWO2Kjmra9MPyffP+DlYMy3HBHAZ1/FVQp23HXNMv6b/bA+3r+SCZRA+tNlzXzruS+89dv+kM18SI2A7UF4Ha8jjtuk4ZsSDI3bU/A1d5Ao9HzCw5Wac9FxpPwBYN+uVgDGvSFFgRtpBbfUlrwLxBaTKHcSpjvL/4t/5+7/5n5vZAhawgBGWf/Sf/8w2k2SfLw2cHGq2Df7x5WtXrw2XLlwabr97b7j93l1+GkT5G/4pKhyOHZqunjYVnD330eeGT3z6JT+7xk9N7e3t+LdAv/F7Xx+++dqt4d77d/1CXF4FcrjPq0DYAj8cdvcIEhU04fzt+OWUyknZORTaBfe5PgbnVwA3L+/ipsOP6ZAyOz47xGU7eL/Wg3LTUBdnXR+fgzABpnwfU8bRWF5Qsub1Q9LHJhjzziQQFNgJfyiEr4/g01VwfkLvrsnx4SD7XXNjsKYgLbc+k3ZA18EaInG6dtDYif7wIsZiVg5b8sDQ0V+TMze4PDrixJ3POUX+NyGJM33AIfUYB1OwFh3Ch3SOLedDgWy1h0Xei0AtbLFqgurAeTvrHL5KvavjuixMqcOCiewOTNh98O6txi07SOB5vS1qFJgUXRJESj/riLIqg860sYXt3uiyaFwhYfhQn37XfFRUFTrBKNvHIG07214sgn28I6v6vZCGR8sMl6a1HUF9HEDoH+0PduBB3aoqmbyw1TYTrQMxZcMLvQkupmBLUl23+hjBglGmcIIuVbn0bnDgUWhfIj6k3S/e3ZOe6M2494XL4fQlAD9/xm6UkOdv/W1OlY3f5hS9bY2OtXvmX1YQ+nYqQRroIC3B2spabmkSmNk26CX90pdT2xwMC30BQLmbm97uMZzdyEcOgJi7vBvNF15+Tq5S6XmgdhyqPegNTXYwHw9L4gNvds98C1h68d7LBGbopVQC3U/YsWRnnGVnrMcJfWCaonU7KKuWUbnbIgLzcr/0sbDB7R6Gg9XV5Z//xq23Fj/yvoAFnIOl/9mf/ddOD48OhrsP7sgp7Q9aZvzTU09ef1oB2+rw+ivfHN5649ua3KvDBjtrJ499VfmAK8zDg+HZ5z8yfPFLXxw+/0Ofc8B2qivZ1159ZXj15ZeHl3/394b3331PDkKC2Fk7VpAk5AsLR0r9W55yBLxriNusuS3A8xuZ+Hbo5Shw6HYYclZxWr1wxFHjBIAssnFsYDsNFgGuInnYmCtd6NhRdMAiB4wTMjnAwjmD8CHlX6XtkHQSWRwqdf6kT28lNY8q/kCdLh/pZjDyEnyQDodZhwLTct68bY+pDEwgoXIvANivbn/IPl5oWHRqF2CkhRc2L/v7iloO3wuPOPQtWABn7KCGQE/H9JUVMgoqaIh+pJyMpakLb9UFoZv6O8EE+GEw5pOaceRM2TqoY3Gr/FpAisjy1BY/eG3dWbwIxmp3SOl8MSPFfrYVWDyy08kOMrw0dpFHmejdZNE0RqmWX2h65RG4kVCv5gMEzSPzJAspNAkg2cVKcJCgxZz5JzAzyxC70m8K1ijj8QQW7tChY+ZfB3XMS7SFP7tmzKk1BSUOhFSP12N4J1ftx47oYLsRMAnhQeCTLwvUBQPKoF3ZMvS5PWhbCxv6GN2oy6195MDXNqjAmS8ZUR9IlfD2zz3ha/Qxj+4rY356ybZwvdDYPswZ5cF/RRe2tNnzxbdRK0hHf9klwWF27zgXE48n+oln2pDVF0s8f4cMZDG2aDtzLDvnky7mpXLOfNEJD/sv7Jdbm70Ty+4V9cCe3+BF7CMelmMbXfJYAXIRkfHguoza4pFxpnPRoWf6iXmacS+SMSi0IqbJfIBvxhj8Y0MKqEMZ7SBwVvof/drf+/u/SPECFrCAs7D8Uz/3w9tMMH7/kwnF7tr62oYDtOODx8Od9+4ND+/vaKKv6Epxw98KPTo5klcYhs0rm8PHP/HC8IUvft4/N8Vidvv2+8Pv/c7vDK9+45Xh29wKvfvQQR7Pih0enAh1Rci3S9kG5zYCDkrOws+WFXr7f5zs5QCFdhIzBCo5B3YHhhxlcQF6YcZRjI4IJ+QMEbjCWaaq4U/nf1CmMuCro1OTdQ196thUffxBBi7rdI69WH0wPUvjuvrgCntRj4OcHO4cXW7MQunAzaphbxb5pLnq1rH5x2YGZJMvepw22SAazPVCp9AnAWJmZNaJmYc+cpVR9KM8ATwb+rhlNTbM6zW42JgF2J9qu3WvKs2GZ4BsF+UzbnonzcEQKQuysRZn6c6x8wkYqi2w82JXcs7qpnLRjLegVdc2UCX3hQ7o69hFWLVykDNLEN0ZOyTLFLQT2eNtcy/I3f/VRhqpCshpXdqeaAsPlI/+YOziE0HrGOz5Fd60N+1oWzFeRYM+KvfuopgRaFBmHZRG/rRrnEAiQcM4Z6FQCjoQKFn2KQpE+lcQ2NmCr20hXuxOsavGRSo7UOxIcfFG4ICM8I4t0yZ0V5+zi+ZbnWveOXNaFzj4Lv86CztWnCNXY4WxAB+3EptLPnIiK8e98+3AWzTuU6Da1jShJ8DTsVLf9tSFpwM/149NqIf5Ovjze+O4GJvp5uCNNlnH2AdE1x632Kvt2wjYLsz9op1gKic3JRkPAPSWo5RC03EMaCycXFj617/+yq07yVjAAhYwh+V/7g9/aRsnQMCGo9hc2xzWVjZ0qXRhONg9Hu7zktydfU0wOR050f3Dfd8+3dhcH557/tnhs5/79PD5z39muLy1Ody9c2d4/ZVXh6/99j8bvvn6N/2+tpMjnI+uqPmSAYGaAjceqNa09eKUt1zLua7y7U2cXn0TikANZILXpI4TyXGg8sdzHEAdGOwi24cYXD6rj0PKlbmOxnXLRDpO2h/DTECckM6VN+pQxz5nweWjFLqmGWnPQddrbAd6xpEWNr85XfLRKw0mndP0cZfpv4+nVEeUQwfPqmd/LBLq+ApZaYmovlH7bKuGmUx9/FfFVGNNob756XwemNj5U4acWty6Pc7XxzwF59sFAqZvWvL4S5GP4WbZBAvIYYGWIkuMS/NB79B0NdrpBY7FjYCsMDsVucCILUSreQId49vBifKQ4SCDxgvyvFTKSTsgSHvSJtPp07xjz0D0TKBkXdCDCx0HOtRL2+kW75rIjucDBRCdqOC2KMjJG/rzLT+g7UTadtM/oYuTL4xMAI2zq9rBGsTwswwC2eLvuh5PohOVxxrtsE2wGzS1i1Q7UQlo0D07OfOgECQP3gQlq2sr3gHDrxCYMLao62CNW4bc4tznud1D86Y+fdkBV7/So59FYxdxfX3dX1bg+bdxJ7rGhNsm7Gf0OuiEr4NjtcOv9RD2e9d6d5NdvbFPGI9tYKyqQ+iyY1ltr2fmqEfQRh3sjh6M0/wKBDvmsoF0XV8DFVxKX9+2Z6ww5mzvHNv+zGW7KwmlQ0sNJ+5jfWZ95HHSfamPx2l9w7/7Y/Sv+ngcUM9OBW4BxoHa/qv/2f/7y/9BZS1gAQs4B8s//XM/so0z4EqTSUPAxu93Hh+cDnsPD4bdB/tybkcmxo08Oj3RVeby8PRzTw+f+vQnhpdeemF4+qkn5Pj2h9dffW145eVXh1s8t3b7vhwUCx5Xl2y3c5skkxSn6Fsddmo4D01+OwBNYCa/qOwAdOBj/w9Q/gdjEQvggcwGl5ccHA7lPIDPVXWLSYB1Fsxhxpj6nTZWhmg5ZnElLbpOm+73AdcSnR1o4RkZvw9gt3na9ebY+UmdCGLvhjN1lG/nK/QuTTnfVFC5A2vXchosxnXs0y4UUDXikpc+CR+XWZ5GnGSZSgW8fw/o8TBv6xxNUWUob7HI8fn4zwB/0+qPXOSwaEHfVKSsL+O4oVzHLDzpH/KgEi99fChI2gt232KCD7tw0+0+EGidTVfYgNwsdNOYsFwvugRqteBaL+Vz3gGDPg5Ma/fG/Qdv6Uf9aSeKnwXSfJW80EOrOjN9Yi80mnRrqGYboB3liNZz3sFaAhvrVTzP6CPbEgzQ1olP9GheToV85kA+wRvtdsCiNq0qYKN9bWN4+aH3Do50Tj3bV7oRgHVgxvNnpLl9CnJxyR0AgtrYNu1o2WeRPu8AmQCNwCqowMtBV9pk+7qNQZ3RzOLTOifIjq0yHsDUyaMInQfCgP+MhQTiCcg9hmTjXACIlnPa4nzVcCeiAXIkiLNKXVj1EuAlCAaiK3RJ0cs7o6U3eVCGeqJPHecwx/7EP/36q29WxgIWsIBzoIDti9tcASVgG4aNtY3h4tKKf4Fg7+H+cHTAVruu5ERz8vh4WF5dHq7dvDp88tMvDV/44ueGp59+0g7j2996a/jab/+OgrU3/KLd46PHchA8B7WqicgVNQsLW+/cJpDD4yoUB25HEWUcEDDJcUxKRwdGWpMbp4Lv7V0IHHHS6ThuIY70PGRRa+RWntqmgC1XtapX9fn0bhPZp0mKf6eTg5zkpgyHOP80TA7qO0Pz6/bMsaH5zNPzvOf1PsCLTzts0Y58yuFSnowsKHbA9IP6JkFb+sQgUrGMTatfJhAny6z8sSz5PkKPKhtbIN7z9pxtWfRNUNGLbo0V15mjoMRGj0Jn6/9IUjkEDG5HjSmyAQV+8OYz5+VFz8clERrbZwoGbD/XlQ3grcDAC38FVYDt6wW5bNt1SS2zx2zpJ4z8WbCmcwIjdnyYY9n5yUXJZBcg84jbYAQi7EIRpPCSVWyATH+zzzsj0sUXM9ICJGCAj/5ssbZPyYic6ZhTaKwXAUMFbbSn63ju4XwEoa32OcdEoyzLS0GSPq4UeoKUfCNVgej4XF0IRjni70C3ZKEbfUKQtrm5OWwIt4QO2LDNGPTFPvFTCf6wk29p1u4ZyPN5flEuXwjgduthfykgt127X0fFlaY9+o/d9LHtR1mp037OAZgDX9dO6rrpL54hpA795XFyxlDpIwa35z9YjKAfd1RlKp2amvELiceNxtS4C6u/0AatL7uA3gkklR7KA0zv7kybbAPVhYnGw5f/8t/49T9vwgUsYAEfCss/8c9/fhsHwreL2MDg+TW5Vb/GAzw+wlFoIg6PhguXLgzXb14bPvLCR4ZPfPKl4YUXPypHd2F4/733hluv3xpee/k1/5A7XyrARfC8B6/QIFg7s+B4gQFFpUlMXjuMBAfCcoiTw5oWwEagU6BYnAH4TovqJD+LR35L0AGbeVedyb2dBWU6vwRF50agnG6nlS1t7fQMTToHdHNS9uB8jpSeqzdv9/x4DnMeHwCzTFlq1/+5ojqhP3I7p3YLtAjMH1KnHDpEEHihOycfInG0QafI7jFhPS3T7ARTHxuaIfzJVhnlc0wBEH0AUg6NyHBBZFlenynfY2PEqS3miwxTJzDNLlAW/PCEJOM1O4NCPqqXYK21kyzVSb0Ea5S4XmHaA7/UIJ10TzsaOIRPlzPWGd+ZY9DNaVPe86ADO4IRjoEEIdkVIji3PizG6FIpC3kpOJUVTHNN6I/y9J9APsF80NV7niu4bXuZh+um3c1bWeGB7cxfedVHoScv7fMtQXbXuI0pHIPjsrvnv2h4IW3zS1/yjsnsymVXLT9EDl/s4FuZCrim1+QE86LXPAPXPz/V6JfS2pbVt7RF2Lr4zoL4u0EGDJMEyEVJxgRAnQRrCcbRDch/6jLezo4lypTr8/hS9bFszjwe5zKpLzJy3vnxwaVM2RhAnciZxohlmpcGyExf9PRYw5bqn26LE7EjT/PtT//W77z8dRcsYAEL+FBY+sX/9b92yjMdu3u7dsRXLl8dLpxe9K8a3Hn3vl/DwWvSTpceD2tbq8MLn3hh+PTnPjl87GPPDzduXBvuvX97+Prv/O5w65Vbw7duvTU8vL+rmczvF/KAb90Kpb4xB0x5zdE8JlETVv9ET3CQXbaTkziKXhDseESWBYF6/KtUkLRpJwdHnv/XOU4Z5+HnTIQEIntqO452dHAsKvqIk+tMvArmrAubdgT06DQH07kT/a/8pNWGzhthcpKk1DPyqWNgns7zu24D+R+Wl7aD1ImdcLQ43EkvgW8xpg/ijHlmJrfUfFtNtiUf+rZnaTbKJR0DB2xd7LN4qw5Y306jpDkA1PEpfI1N1zrFXq0joKPIKZnkAMXe9aGNXlpcqs0eAeLvBe20busoP88HgXl+ibqTLixWpVPxLHU9jxjfPMNprcayaWfZstpuKgSblrahX/fJWWz9Q8MxPOAVnrltBpAPPXzTz+x0X1Qb2Ul/5N0iAo35gh19GpVXKecAQYSfRZVtHCARAEUIYmx/9LIsdob0Qbfx26TsCFW7q5Zsk50ZB2S0u/hBQ10awSeQvkEG8tfW10akn8gHYo8EpbTxkFdeKLDiHF/D+9M26nYoAR/1qMMrcPp3P72LJnrbFftgB+Rbgv7rHL38PJvGSQLHNZ/n0Y/uQ1cw/w6e2Nl02xhG1c4ETOnbBNfT7mnao3roxLfuZUd06gAYm4xfjqk53X1TXUew5Pz+EgJ2wEYZy5lT5OvA5/STv0lrGWiWtqNv6snzV1DpL3uoLnq4rsqPGVduF33ov9/6v/z1v/2jVmYBC1jAd4TlL/30J7b7Kgknwi0S5unDe7xkcVeO6ZEnM78T+sTTN4cXFbC9+NILw9bWpp9b+9ab3xpe/r1vDO+89c6wt7M/nJ4MwyVuhXL16ufXWChxTgnImLU4izhwrqyUljPJYowjz8TuBdxXf+Mkj65OtYjm+Cx6IUn7xLMOCpBBO+3AcE52Mv18DOVytVSSbl3V53M4d+p2jQKnwzGd0Y/LUfMkLZ2yMJX8Anigm3mho4rqbKT7gH4F5/O7jQZk1eEEkxMHoGex8AJHX8hOsXFSfumibY5W5odM+pqyqsdi6FtHwtCaMB/rGE0Qba2cVWUuSvlIW3k+K7ozqGHkdKTyQQlIjrXVOe1Nve4DxutUV0UGaMg0zWzRBbBRbMI4yoLlgAbb6Jw2Jy/yOB5Tc7Aq/peyzm3dokSXBZ1lsGqFOW96/x/LxmDOY4w5qUxk1nxjh8VzwfqmPpxijT7uc5hPevR8SiBRC3SDeYW27eP5TNDTgU/ZiPIeU+hBpegf3UfkfMyLHyGocLC2pkBtowI2dtgIrFVmP0MqWtow15HxMMrw+I1Njo5PhvkPtfMetrzTMEEbY7vtFp/FOE+b1Brz4oKGoDHBLLuaCYzaZsiMDrQ/c0qHhgRraX/bN1jt6DagsMC20PjsfjB/oQghMv+2cXQupA3kCTt4tB7w9NxInyIFeu5K9HyGZ9sTMeiFfAeXxuiSuRWde5e58v43/+3Xvr74kfcFLOAPgKX/yf/yX9UFVSYqrnjl0vpwcvh4eOvNd/xzVHyrk6vNZz7yzPDCSx8bPvGZT/hFuft7u8Obt94YXvvGK8Mrv/fy8PDuw+HCY11NnWpi9s5a767pLFfveb8Rb0e/WFd7OALkQuMrO+lBkOiXvNop1FWjHYNQdIBfAuo0DmtKG+NAOKGkF4o4vewCsEtCHrcy2sn2bgLwwTSo/8njWKnzUmAIifJJo1aumJWErGlJo5+dYtHCe7ytAR8hRVDSpPwrEAskYbumLSGWHe6RFJo4YefaNs0rdUceBbaj0uR0fhw0f1k0c+Xv21B1K4n2sOD2rgG2pR5OOgsXt6mm2zoJmJKmL9sGHUBE79LcgA7TWet9TnerqX+V3bIgdVblo1cWFcrBtrkILCQ2JvVCI10Zu6STXNUphUTtfOvuD4qwMHPhoosSyEUML7dX59BP4zDj1fYQDeUdBDoffT2HGM+TzYDoP2FsJ3vW2NZfQY4zLpSO+WmET01fY9FKk5VzXp6dfh28KLPzyELtNpkOppUKzuqEPmonQQ59rHPy86xg2th1Yu++yEpbTVvQNA4SNPYI2Da3Nvz8mcei6mUsCu1XKtgq/9JIW+Aa7dFRwYl0sx9iB5B+EUY16UkyplN7IWBcEFQhn/dX8lwcO23YCdVdi+ZKb+ohHz/EuyF7d5N+gSXtS9sTkM4DNvqhv0RBG03rcdljIuD+Qn+lyPNYtr5oghwUt0ojD+Twjr2Rn20iHy1dsSGpZaqsA9GeP6avCxvOgyVBB4ylBIeP33zqW+9//M995SuLH3lfwAL+AFj+kZ9+aZuJ5F8YsGMbhoP9o+HB/Qd+uzeT8MrVK8NHX3h+ePHjLw5PPv2EnQ4vxH1Fwdo3b705vP/eneFo/1hBmBZhvmBwyiRlggs1YeMFcAqa3JrwvQUfJ5RnRPBf8R9xlL24jA7Gt0fiVEKXfMqbZqRtpBbl5ai6HD5OBJ0fnPJDdzblsMsB+M/TOYw5dlKzc4MNUoftzIIjvQR5gebj1Ln+D42ofShzjTTzctM0P9KCbg8AD9OE2OcjdJ2xbmkw6pIcn4+YfOpgzw7WfMuLRbH6gXK40D7OcdwOJJXPGOydkOx0TbqNNrKIOtf4moIsFwWo1nV0Om83JZw6p7IdeI4MKhMexvDxeUqKX9rd48c8QZXQtt55IVDw2GKRhI86jUPVcAXz8uGcFxYSuQNDAr3YzDTQO4eyaqMVS3mjaVJgQAfzFnJrtuVgf3aHmFNA+HVQWm2vfJ+XTrY7qbADiOjq5nygbSD97ABRtmFMJDCJHviIeRvmMOVN+aiFnowV72AJSblw4Bak3+uoAAc9aXsHa75A03EHMCNUO7vv0M/0Hr/QSlfI+Ng+QsarAxqNWZ13YJUfYifoQbfcFkUfBzWiFYuxftuX9vmuQunFOTTNk7qksXP6JXbJ+KWc13Z4h7EQubZNXST5dqqPZ7evrRMXEmVd8SLYgp8fcUBHfboPjKWffZSQ+qNNpJtfDq187Bj/KzpY86G8ZD06ffTv/NKv/Z1/gNgFLGABvz8s//BPvbDNBPLzGkvLDta4FfrwwUM7jqvXrgwfee7Z4ZOf+sTwsRc/pkm8PNy9c3d44/U3htdeeX247WDtaODH3JdOCfjkfIgiNDHhF8fCWaYoqR09jpZJzuRVERPai8ijLCDkxTmwkHP1jR9hsschOKOB/OnQQD2cXgdrvl3hhSKLRS8YwenWQMrKGVXaeqATbfj/s/cvwLpt2V0ftvbZ+5z9Oq/76ne3XkhCD8ACSQiQQAJcJiGuispJDFEEll0URSgVIWUXRTmYk0qlHAqTgiqckPhRgMGJgwERDMKWAImHQwWwJSJaamgk3W71vbf73nue+/04O//f/z/HWvNb+9vn3Nvdkrrb39h7fvM15phjzrXWmP8151xruSUOR0cT9aJW6eZ484scdYaj9IbbRLzxId31EW6y4+PCR7nRh1dO2vnPWch03fLpf4QoHKmEEx/5fIxmLoIaMxTfT86Keh7/zY4J/Xj+VINi61sP1GTAI0eTSA+oE5/6GnEe+NrgRLgfBFKn2aolprRcKa0vTJMqris/RS2zTxLlHE0uauY8dZJIsn0+yLXBxz9NBnzWT3o6WT+cz7SPF0RnwEJeA1/KN3BhgG5gYDoHqWdBMEUonbTK4q/VCy00UWR9qogyfY2pvuhUs9bVZ3KtDsqN/a00shd4lMeysGdefOPFYB3+nhybpdELuZaQVzywpa4iwiUzNed6jN6cT8zs6cZP9ohZXcAJQM03ggYPpf+azy1eLss71/gAOsub+bpCzjvkGng4jB/dVJgq9B87leU72hyAxmfZqg84RwE+bKyfzldEBPh49rFmodCPfMpwjre+hsbjrz+SDJoa0AtYi1yoaemyrkPALPvl8oLc6zwpC4BV3fi8h41Zx+2dHTuehGW/Hp/Sui6HjHGpljB1CuAh331C33THjl/Pgre+M/BvNpV90XmVSQ9409fwET89O3m4fnbje//hRz+a90ataEUreiat/7Jv/fJ7GBD2rmGanjzeH/b2DnyhcdG///3vG77syz4yfPjLPjy88OILw/7e/vDJT/ycZ9Ze/9Qbw8GTg2HtqQzQoLvGEaxpsNPfZDh1aXNRY2Tlw5H05DOr9lTOAxisNgwxDpgF+Bk87ZrMikeOXMl0iGoiQz/xGxEeDUfdzTa/jGW5klFGCt8G3eGpjvqj6qmm5JdvvVwmA9ACSW8yS2bCE1cXNC/tnMg1L9DYJ+aT6/jhHvNl/J3X4pfCrS9DFSaP7El++T25X0aXtL4MmlQ/jzNvTQY8HNux3Up22frrqhrbPjI3ajzw+1dtzfnC+dPkWVAYHZQMjk7ywxNKO0rfvq6SY/4635EiFngZnHIsw8f5y9VRfbPsvAu4YzCMX0SsynkyqtEErqKvdRnjU3qVXaiLc7tqad50hsKLk44NVIc3S35je+WQWxTAMjlrgQ5RY4wjY+RpcpxffPb1g97cklB/q4fjCQDym/sBKO31HZDBg/oU4MC5xSwZH2rnAQP2oxGn7UhNn1BGNSjQ9/+kSPvhv+kZwAXYkv46pzLDhkt7odIVAMSMloGQXNoZrtRf9TZ7JB+l4GMFImCNOqjbxUadqJt8ZsoC2NiWULNplAV8JW7wJgc4q++dEvc+M4OzBjbRsbULct80/XI+5LyOvvJxDk83YKcCwyf4zGq2c8c34xwPgzVee3L2H/ynf/mv/teuZEUrWtFzae17fu93XTBNvr17UxcX71P7zPDo4RPfKb549+7w1V/9S4av+IqvGF588SXMw/CJVz85/ORPfmz41Cdf90fhz47Pho2168NFuxhZuWRg5Em73G1i/jGGk9HH0GDsYiDy2g+GSmYiuPPyfhFd0AwUAUuLxpWfKR4j3jsxjMbdJpOfZugW+UJkReyU5iK2jl2agxmMp1IhahqNeVUmKplOK7DGz8RiYqm4lxdCz95Hvj2TZfMvn78ia2Ae6nRpl69+jH5y1pXgNEQ7gLyZS0ajVq72EULUlwFGQF3HPQMMg1eOf/6pO3zwKySnc0MGnzwGinHwGQecDHQeSFwosnSA28CRAc46yk1yqx4GtTjnteLFk/apvAYiiFSdshmwGCCbjvBRj+swDwNbc7STOjygpi8Z2GpZzaBIiQaN1wAV3KC0gU/XjG9QlAqlrwPWTFYThRxz/fCjF/UFDEyvrZj6NsCJeBWmnegEYMFZN/U9FN2LP4QKNVhbTyWwVGbg0Y6L+8U6Zf9U//QsfVT95mNEOxHaSOqJqC/p4+xZd0xLPjy0hzrrHAFw1Cs4iIu7vUaD9tHv2bNqYElVElP96vNJbab+1B375Zs41U8B+tj1W3/aSA3RmLZmpi03pu5rpdPHzN7Rt5SlDvTk6wjbPASxtWX9YUYufNg7wrV8GHDDDKL6W3Yyuk6ujhE+11qul8yk1ZOe8FGHeeX4s9+cM0Vpe9ncBrZO8nJffPrTx7bxGgzDR/+2c8Ida9d47KsNChCjvgK15uHv4unR6dOzr/jrP/oP33Diila0oufS+q/4tl9yL4PTdV2k58ODB4/knw13BdY++MEPDF/5VV8xvP8D7/NF9/D+Q39y6hM//Ql/sur8RAZpkIG4xibz7H/jyq4BcrjGpcsgl4GOD4fjm2wzMD5yrr/uPEVc7PD6YsfO5ILHL8eDCxhDGwLnI7Llq2TKFK/C1OG6qMCcBKiifqxbGZxEiZdfbh5nQJkGl3FQ0v9Cusu1spadOiqj57lMrV1yY1h/PW9S2l/jmyhhJ+M3HvONvJ3D68ipJLuM+pA/l5vTJBe+aYDJMfasRMuvSmiDBysGDQYLBjsDCg0gSiMPcrlRFuGSk74rynmCI4/BNLMa3Dz04K9mLAJUmosIJOZXcnV0oyPh8diKk/+xfQWWWr2wRFALNP2lD+UsAnnNJd+eZRSlrok3wKEN5i6n608FCzSWo67ylznLoy1eqs21WVT1eCkbMNEcYdJbtZIfhZ3m9AzMzCQZsBm065p2g83q/NKRvLiES16Ri5Ak5wdA1C8cP2QDgPIlguzRArAgkzahK6/oyROdR3mqU3GAWOkYPaILRLqXin2zGPDiftb1G/DU+r31jfsPWRRu8iIHPvqtu4kQ11RX+Mjj3OZcR8faUxebF67IDPgv6vuvXPW3lz1576X6qLYS+FRq5zdC0dgaJUrIv1VHHRPS0ZF+400ALGkGzEpn9S9650Gt7OmLwDji6afWV/4L0R30J6/1ODt/+qd+8O/+w7/Qsla0ohW9A1r/pl/7Nfe4uLnAjgXUDg7yoAFgjRfjvv+D7/MTTk8ePR5e++Rrw6c+8drw5utvDadHp/4igoZCXYncSUsaRkzXLQ8VeEA1YMExwLSB1z/tArcBkRFqA16BrykHY5MyC2F8lycuPtWdtDh+CuAFpM0GL/1Rj++MGTBc95QvZRbLUCtyGXCJwZOEicoqiWKoQ2XcSbLxwh/TmpMRI0P/rcyi62WnVn6TmDKlDy56E/YfYcfxiPftcmp+R74Y3arSKS1rLGe+iWhDC/kXyROfYxbgGGmtPOUw4AEFAWzlWDLxcouNPlL4sYTIU2LVm7oygGWZKvLxSWM2qDakM7gbuLFJfr3lq4wBg+VroOF1MQy+4/mbujiF7bte6kx516v6rZbyXLYNWHnvmtUxEVRKAq3KyECHdh3gGggzmMEhn7KWi34S4PKZZYurYx8i2EVDxJs+Liu5Lqu6IbeXPrfe0dakcugAbw98EYezriy/tXSDne6Yeha17whRdKMf8ZNnnXUs0p5yAdsF1nD1LU+OJzzVbh8f+h3QpDp9DimtVWW+uPBO4Kn7fNSpwIhAGw+LcH4atNHvPheQn76hrB0AhHb6RuPUcfKrLiqmPPVY/klesouDH32rzV7CrPbIuT45yOeF+1n9jy8+n89yfohA6QFrZjdJA7d7InTKccvRjXz+6pyjnQBIvn6zv887KrOM7K82yBGmX9ERXTg2G95nlye/OV91sjjfM4RuE9dclmZ1LZ5tXt/43o+uPvK+ohW9K1r/5u/4pfe4cJlV4w3eGDoAGg8YfOjDHxru3Llto/Tp1z89fOJnPjF85rXP+B1twzmvAOFBBe5sMX4R6LtJLnxbBAx/A2sYMCWVIcJwtBTLoExlBTIQbkJFle4SowyRWJIWn18bKX6VeMm1dAyb7+49SGbgzSxQ56pMGR8MXaVRHz/UNPOXUfVPAs1INudkflS82Bxozl7LaJ5pLDsmRi/k2IuSdhUvN5FzGk/r+YV8UbJb2Qona6p7TjA0ppEomBC612Dpwc4DZJaD7DPQMhhqoHMlKlf9Nc50eOBEWurq21dq1QCXQY0n4nLcM/g1wOXzlWPb6nC93GBQtzxk+g/SL/LtcZ6kPqd1upXzgzTIkGsSm0wC8tBBchh8o1P5cU5nAKce/aUPkOQqw6d8ZpHr/JzItbUyDpqIQ9Tbvw8sZQM0PHMnV8t9VQ+gwPyAg1af+atPlUbXMSOX5UmAzDRjVXXHz/GsNMjy2nEBCHiAB4zIL8BdM0qE4YE3uoskqmSOsvVfMktfqJZB2VOFjgCROhc5jn7SUXz0O3+QQ5IFIRtwhoyajeS8hcZzSw7iPDYobCAtvAC7vP/SS5mtnQY81I189Ru++1h8BkfteJVbOIbWrfoTGS3Ykdvf5Ns1/uofdGPm7+DwUDfwB9bbM4cAWHQWL3bT75drAJo90Dwc4fPCeiAr5y46r7fj5Runzc2/9P/8r37o/+ZKV7SiFb1jWv/Vv/Eb7mGc9g8ObUwY0O7evTN8+CMfHt7znle4rofHj56Ms2t81J1XePC+NS5YXuMxGiZsBZ6XQuXazBpGgWiMnhmwDvEdxoDAwh/8bWgjuTkXhRyOAfUfIszU0gk6P7xl6Jx2hQtjM/qkFf9YjuSEMcTE40+ypzrwKxyHfHsj0T8TKZef+JC7S38LfldKCR5QFLTfnLP8e9m3ELzmoPipM3o60MIFjpteYyRulNPSS1bSA1IMXuxyDuh31LXe4ZUlqAC18ESO6xE5Daf8zMJlFmMa9DJIehak1aN/lzegGI9PgLnDYzOY1eDcDUhyYquTcADZlJ+wnNILrFCV26ofjf/2HZY+9eoMpyHTutE76SOIvo0urQ7H/TvqX3U63Xk5/5zuvOgN1QAfv4Aj9XZhnP4AWQFFzRHW9c/AysZ1f+ycwbbN+tBXHnwVt670p+qMXuk/ZHNcGOSZJa29TpmlyjGPHnWscsTpnhCaWVTTrQE0OeKut7W3+oM09Bvz9D+KE/k4Snf3pfOnGS/27aJvQJp00h8yDIRk36hzwamfACfk+7yUjDqmUM3UqyrXWzrp322kXrSr4zfJBNDQxgA2+HtK/8dNMvtzpIXFW2VrJtB/Ywf3gkknRX9NHxoCWNvfPxiOD4/cR6Sz3Ip+HIetzW2/W25nN++X297Jk6boLkFWwPqhr9tXs9ojwP6eH//ox1Z711a0ondJ67/mN3+jP/7+5MkTGa+TYWdnd3jppZeGD37gA8Pt27f9GPybn37TYO3Tr31mONw71K2pCmqA2TBY00XJha4L/kK2gCHsgpkxG2IZPwxG2QoxxDjEyOAoFwMDn4yf7uQU8p/Li0VFHDO1WTfLsWFwZMoXkZfyCpfxaK5oMRwj45Lmq3KNz+EpjtrxSZuMcvzEyyBPfM2lSpOidvyQV5nWXD/VBn4TmnyIAcN59ifeuT/xdHG5iSateh2tmwPNF1U5+9a5OTFZrn6oq3QL2GrxMZwBm+8ZegBvefCP/eQDH3mUqSXTHqzFRcYIBJoc9CmHbMh1tEHZ1OoqMDRR6ifd53c3WPaDZmS3NsonPMYZLGkrPn9Ksx7+14+rARRP7bUOTaeRWrxa45kvn1/MDlfZ8LtvRzAUP+ECSc0XwEUX2ldAxDM8gDX5fm+YBma/TkKDrdtMnQI9NTtZuprQwdoxa8VxaiBIDkDjY0K9nU7RC59+cVHrVEQd9f6yzODwyo5atg3YchtaX4w6tfxImvqn8mkzVLNFdd5A8LgvDBCpl5k81Q1QEdjwDBEA0q8P2RjBGnLRrfqSPio7UOcLLseYeuBtTmCtyhHnoZTSMRT51YZyTqv2je0Uuxxhl/S51vypay9RnesUpj/4TKHHg5NTywaobQugbW9l32C9CHh7Ox/H56lTgBn2vK5llHH73R9qU1sqVT0/8mf+wg/8kdS8ohWt6N3Q+q/5l7/hHrMWjx8/0l3w+XDnzp3h5ZdftuPpK9659vqnXh8+/fpnhgdvPxjOT879cXhejos1yN16kcIF1uTy5CPJpBHQAMcgw4wFF7AMlO98ZV801DDiiHUy5hPFqNsQNxeTBFF/BqAMxqHk25TZgNmITYVmBJfK90uw7beMXxUd4/Yn2cviuNG4lmtlPTvRpzdnGXDlH+Ypb+Rp3dn50EWyxj7qw1c7eMzaiEiV9W/C/p2odBp1E8HTVDD1cqueqjfgogEM0mBiQAPoemAbG9OVEa8H2syo+ak6fMXHjeFOn/gM6AB6dgJ7DUiQHgCTuuVF+dYelnw8eLdBGjcNrMwWcLOCnnGUq7JQ/NYGkdvndjpEpPmUmQ3EcmlX2jct0YbqZqDqj6ypj+oa6gFJhQ2mTvuHCKKHlz91LVabDdQMIKhHOomn2ja2oAKivPC61S+XzNYfrRsWjmPnsBXO0/VnPVQnM36Ag/7BgoCepoP4+zByaB9gPm1On8ABkKBsAwwuV7pwvtFmQJjfUYbze8rkt/q93Of+aOBD50bown1EGQAMbkfl3H+qK+dMZioBnLQp/VvgjKXPyPGvPM4P6+Z+UbuanhB6BzTXTUOOT45O2mu+8TeOcuWc0/zkBaiSRp/Rf0+e8FnCJ75OqIc+uLl7K+0TWOPLN3U8VNiSmE3memS23MdVaVZb8n1jTv3yN9au/Z7//ic++nEXWtGKVvSuSIDt6++dnp3oIn2s6IWA2it2t2/dltG4MFB77ZOf8gty95/sD2vnuuNav27bUE9DYRttZLh2ZXQNtny1xmCWwfFFjMHUhR7QhssFPxptBpvmLMOy8WK4ImtyVVctZzi5US1PWIlnEflR1NESUcnQZOQmIu15bs7neIG18p1+lT+VH9uTxOZ18a7tc3LftTBUfdmabErfVp6DjcILzXUq1xOxxfTMRCHDAMnyyym71ZUyGTzyJ4Kh48XVIOZBmvMPvwE0AzmACWAN30tzbWZOPhvK+T5kgBsghnMt8qgw4CnnpgfXDsDMnzTN0lVABK5AT2aj4FF6O8Ym8yWYxiVvDtigAljlrJ+I7PAGtBU/2emj9Ef1T/npowmwjbNfSqdw5GamaHSWn+uoKdzqyPVGuaaVwi3PxsAti37Ws+sD0SijzgUsA7ON1C8gQ38D0gBNBmwGOwIIlhd7wTGj/mrXfObVekDWn/5q7SFBFKAewOUvI2xv5UWyuzsGXfVQA0t9XqoUyPJ5IVn0MXojCb0AMrduAWjyOawCMyP4lR/AFvAGYPNDHs1W5vikLdU35UpPWkN9dQ6W735Nk8Qfnzb6T3n0V50n5YoqTj6l6DeWQ588fizAtud+pQ7adOum2rez636iHWiUmyY+JZg+591rjAl1TfbtaPRjf/q/+Ev/TguvaEUrepe0/qt/09cIsJ166RND8r73v394+aWXbRD29w6G137udbvHD5/4ydBrF1zg657B8IDHLAVGh+VMLk6bFgYADBoGISkQs2tKahxyLZzH9msginHB+kwXPPJjAKo0v+GpdFEZIPsxzvKchsj8zEhJi8mJmL1cCss1GoNJJ3vuilL2sg9FL2vpP0UmH77yRXOjS6pzWv6Y1vH0NI9fptav7lN37ZjmUPXxjC7JbXUXuCynjIWwqRc5hru8lhavpbt8y5ZODNwZ7AhnoOCcLODmzdIMIMrzjJscA4yfYFR+eNr5ZB3Tz3Uu1owGAzV1U/uoj/5pJ0+bjrNTXkYE6MX3TEoDP8iyK9lyVZ+FmabZnwzk0b2o+CniYo2qbw1MXEdAZWSHAkyn68W1jtUqLckj0VqDSZxkFliCr3RsUpwM0ZNjaisXAChf/ZM+Dcj1OUK3AuqUDyhmGRKgBnACKGwKsJHutlR7mtLU7+Pc7FCOJf0VHcQw6unzo0A8x55zQGUmkDjtk8sTjegs0IVzGu1I+wG6lMdRR0BYHOV8TtDOpi+AFSJcx0PF+O2O7cRTFN0BxsnlOGCXvXdYOhGuOsoVOB0BvRzU8yy68EO8DoUXoz82YMsMGzy0C+DsWVfxopOfqK39pPbbTRCgTceglsB9zdWxOT/7/f/0Yx//CVe2ohWt6F3T+q/6zq/wHjaWSDCQH/ggT4a+oIv3dLj/5n2/IPczr785HO0fDRdngDAZAf1l8GNZJYMiF6cNjP50jccYxGz6F3CG1cHHoLLpXObK/NizGMQYSZf0IJzBN7IxbJFnavXBA1GmDCV1NyXsPCgQXkJhoTR/IhSUXMIeUBzS77y8oinbovA63OlomsrOZYz1Oj1+4laY/4lPbmxbRykTf4xf4fr8Cs+pBjjaUeHE3xkh0f0m1w8mNctSdcYnLq8Xr3CqK93kw9Rc9U00lANsWcecVyPI0QDhgaPJs9Ofz9s2YC/OsCGWgYt68KKbfuWTgIzIr3PTpCzOXW52AGujI27ANg3+vStAZRFNPtT3+ehoqVgYjPs+7Ik0Aw25bJannoCGkSQLgreODcfKpDyus/Sd2qY2QiPoYm8VsuhHeOETD6XpIwf0QxXkq2CAmNpJH6Qf4jz76D5o17x03bjBEmhm1bz0JscnlthPRjty3BHb9BUBAqbjiB2iv1ozmx4+vm5TeMIPuMjSKTrUbBV9V6Cw3HS8ko4dygtl83oO7Cb5WeIskCaf8tYytsvnTbNZcVOchk1lUy808bZ+llz0BEChc69XyqdffXNA+kxe8VUa8uwrjXP68ODQe9eYYdvXDTz9RMkcQx4oiE6AtMPjo+FYfYBzfzC7KdCWWdu2D1m8AcjMcJ99/MHB6e999dVX24WzohWt6N3S+jd82wfuYaC5e7p9++7w8svv0V3u1vDo/qPhjU99Ru7Tw/23HgynAnC5YrloseeAKQwOqe3PRiCCya+Bkalyv7ZB/DXbwcXsu/pc2o4T46cGjdEXf5HrcImJYnSm+nGItzDzh8ifk9Mq+WIxP3URcNRksV2R1DkxLFbRpy9kTPHyKrsF+C2eqqOXMQ9XfM4HzdMW+q5zc+rT+jKQj1/nQ4SX65Ea5mkEndZqcp7/ARkTH45azFfJoqraXhdGjwJhC+cVjnOqnVcM2OfmgwPZGsCqApelTPKrXA36BgiSUWWznBgAksGT9iV9Aic1qE6Ds6tyXakj8gin3qZ9kzWVS1EXNAdRA4WFukljwCWecs7niVSFa2BPGm1HZKvX7U3dEDIQln7IzBbZLsOvVYne9Bm81Bcw04ELnNipm/64sXl9BGk4L4Nus2+MZcgsLbpckwe5HvU9oIv3guW7oAFsI4U1bUEfh/klgzRU5NhMx6xmo8JffaV6W/2kc+yP22euTuRoK7qyfEo7raPSYr/QiXMmoLKO7+RcTfq+vRNwbKv+4Em7sH/pS9d1I09kEg8oLuCbfq72WFaTVzzEPQvn82Gqi3p45xqADbB2cnzs+t0e5z/1WwR4EfHh4YFf+eH3szWwZj2x617entqiom6n+uP/8EN/+0dXH3lf0Yo+B1r/Jd/0sl+ce0tg7cUXXhru3H6ByavhzTfeHF7/uTeGtz7z9rD3eN9vRYePqw8jZaMswqBNL77Vpc/FiUG3QQWsaYC7YGCUAcNQ6gIuI2NjEZExZqrXhqwMG8ZfcrABNh7+m5FlTIYpBib8+nW40uZU/PUHv4tVHmn2SRil5ddZypu5UMUnHqfKn4xgy2u8VSYZzeHB09wymuf3fp++QNVI0QJf43XcoWdT+jh+hauXoCQhqfQo1+pQMPUWqKDeDJrhd2Ch34tSnrQ4n5uNB/6cS4Tpc8I5tqXrCDo4vczX1QCP83XeMujqHOR8rmU3LwMxo+AZZgkQoUoGQOSofLRwRg2W8eHJuWpO65Tzf3FAJwxH2skA6wHX8lo7pWPxQpFIlZRJSvhTr0FSm9mzY3BvaQaTKeT2jqDUstWLqhN90mfpj7IBUPUnDp2QVO2utqfNPiKKZ7M/s/o8jY4zYBNYA4yMLzVubS6HbPTyXkRmeAQa0DXHgWsrbRN36kMXyuq8Spvx2Syftro/xuPR+pMTQlGXo4wcRB0c96MDgRUAm+qGWLYFsKErBF90Sh8SHvuz9Q8OSh3SznrFRRdUD0CkHO2iv6gHwOZ+UTl4KeM+lsvxjd7KtBzzuJ7I9vlHA3GoQT1q197envcy86F89CzZAE+A2oHazROkI1jrrgG3if6nLSqDrgXUJeatOwdn3/Pjr756ZoVWtKIVfVa0/nXf8oF7zKi99NLLwwt3Xxq2tnaGs5Onw/23Hg4P5Q73ZBCPZTAuYhxibsug6cLXxWmDR7ou2hrcIN5+vbWzNezc2h1u3rk53LwtX+HdWzeH3ZvcUfNU1o4Nnjf3ctd4LXepGIHcmcZg9UZuNKwOWxHXL8/Gh4zkNg7SZ0TaQrrLJljyxomekU8B59lLuLkih0lr4RZdpC5fvy0Ob+Ip1/JmlPRQ8VXa3F9GPY/Dzbdz3c4e0yqhJT+bqrDIh8HHrCV0NB3Hnqrsog6JJ610qnS7CuNBOk/j+z/BFgZgUDfjMUAks0GNzz/wNh6ffwC0ABTHK607J9HFYIjBUj7qkA648w2Hwsi2mqZUlDrKRb6BF+kNrPXUtx1ncGXXGCSXdBKmF07HH8txQjee3GiRDkhoeaoUHaJP2ldEkPZzPfpFs/SD4lRRebXsyBOD1GIQIfuQQTuKGojSVkWpl+Xj3fadTfaCsdSXzfjVnpD7VLIBCQC1OGZ22Ec2gUNv6JcM4pRPO8mjnQE0gAorTR0GGM3ZjoUKeLjfzJ9zhmW/EwEaXnnBeUA5HlBgOZf9btSX2UnamWOb8yhgLcc57XP/6r9IKY6TbjvaVigIoxe2tvatuT/m9XBDYb8510ndLe6lY527fvccNyINTAJC1SbPru3tG4TRFwAull85RyiPfqVu9Qu61Cyll+Hl/IoYlfM7/Dgm6+t/9M/8tf/6h1vRFa1oRZ8lrX/Tt3/VvZ3dm8N7XnnvcPvWXRmGdd09ng17jw6G4/3j4eJUxvAie3tG+2JDFqBWRj9GBoPBXfmF957ceeHO8NIrLw3ved97h1fe957h5VdeHF54Se6Fu8Odu3fanfUtgbebfv8bwNEGW7Vwd5rBge8A8iFljDx3fSgQowZf4gw4RJNJXrlATFFbfp0chO4t2MiGiET79lo63C3f5WLkzdsYlpVtuSbioMAqE38qZwDcwqG+9EQ9z/P8nkjr88d4FyZ3TA/jGB7TOqpBxnxNXw4NrsBKfzxChMMDRe4kO+lJK13oa6e2ePVVpRU/RXnFRInzGeC6mfnoQJsGuTG9pfFXg2oGvzbIjiBmynNbqIZBlD1YcgxgyMgArfOXAdOD5uIgXSDNA2kDhOkTSuNHd9rlehrRvwEXajsDpfuBjIkH6utK3J4kx7WusXxkRAg1w0t7p7LkEURHrkd/FJzr0m1Mu2gPbfbgT7r6h+Mz7t1DX4ma+rHA7oX7rZ4ENbBT+87PxCM51oF/+cikbmZ66huh1Ed+7bHiwQHv7wIoeKaJc0R6yB9BnBzKRA/1u8K2Y0oHeMBPm3OOtb7RPzrgADO8r7JsErNaefVH0x9+yPytf9wn1fZWL/3d2mYefOeFv7aTALLC4yKmSY88FcvSMDOO7CfzrCPHSHl+GED59cktL+Ue49h31nicfuRvr+7v7blfOc9oD+3ywwae8eR4Tvs0yaevy/UPXvhhG4673PWN9aONm5u//R//4584iPYrWtGKPlta/w2/9V+6xyPpd2+/MNy4vqWL+Ww42DsSWJNROhn8ctzr6xijXLQYNgxY2aXcwTEoBait62LdubljoPbhL/+w3EeGD374gwJtrwy3bt/Mnej1XMybvtA3hy0BNab5r2+onnYH7FkCOfxr6/KFGfmCAk4mLcZfblIGMyPgqBAcZd0y2xA5LSE+5UQtNQax0WisG1Xcf66u5cNithZOaPT78JhPOftT+iSTaJPd0Sw6UqVPMiffoVnB1NHxdvljyDyV74SkVV7vE6xu9Y9+xw5tfhGDzhQ0a2gMLByDOYV/4l0MX6a5fEQz0BUlXnUm3flynMc1sGbQDUsNrAZhnHsSTT9xLjNwlwzK8NmjKhcdAnzIB+jwVJ0H5AbYzGsCNKh/ARDyAzLixwFEAgzcRn7SRFPqr76mQgfGuvMXquIm+aW7GRBb9cunFHoayBpQAM6i/2JcTjKsc7MXBbbpM/enrl+rLXDEAF+AB6AFf80KuT7LB5Tw6bwCHPkWJzNPUPpi6qMQdXKeNp8K5dMOwFP6PjbrwuolP22kbvpi6pOxjQI552yul47MbCE3YBDZ4u/7aOyXspGLcl2rO4KCpBfYp1z4G9tIpCFzfCKz1QH4ct+oX45aHwHMmA2cgBrhmp0scKd0QHDLQx5A20uvrHoIiBHXAQ1ok8uTswXQMgtX5wmkloztUfBP/sd/+i/8ZWesaEUr+pxo7d//T3/3BWBs6/rucHF+bXj06GDYf3I0nB7K8BzJYJxocDk+HfYPD4YnB3vekFqbUs90wXtp4FR31Prj+37Mmr3nPe8dPvzhDw1f+dVfNbz3/e8dtnd3bMTevv/W8Pbbbw7377897O3tD2uyt/60lRwze3zP9OhQd3tHB3L7utuTO+bjw4e6Szy0UWIZ4uwUoyXjdy4jvSZjYYeMvCMpQI6BR/oXYNMfg2GsI/ZEvhxGBaMNNXtjw0PQSzdJCi1EYvz9h3FSCj7Vma1La9GR+vxQ6rPMlmiZzSUe/RIlPX7RGPd/+UlL2dY40SSz9xO2JhNrk3u5TGU4Xmnoj0e/Jqpw42lx1IguqqnTCRr5OpqnEU+xlK38cbCY8V+VDpUsePhqQPYAtbAGIIAYM0A3GJSYtVEY3oCavGWfWQdeRcGnnLIkFs2aVuavGRzqqwGXwRQ/H4fPnq6aNSyd8HsqWYC55FEWEFAOEME5S+3wSga8cCrJ9csptckiX7nJtIy0jVknZq7QmxuoyKAsQIIlUc/uCDB4RkjpBjlNF5RjEPd3Jj0Tc8N1IbuOA7IBaIC127qR85Oh29vuY2QDJlJHA1Uq6/fHKc12QOk5fmlLyZyc9OZ6T3Wj/gZr0hv7xQyU88TLscZRQE3KsW+ABD0RMC51FoiUvSLuJXHpnQcB2NKBVGbBBL50jD1bqGND17j5fR/o5hWfNGRxTrgP2zH0zQAC3X85V9CFeko3zltAMq/ZMOBDR7HF2rX+keMo1jnkY48SojovAMCcOxw7P0Qhn7ahD20tgMg5w801fKyIIB69ozvtbGfg2tqZyn7df/lX/5vVi3JXtKLPA61/9//qN9xjVutctmvvyeHw5qfvD/fffDQcH5z6U6D+BBV3kOvNaPgqz4WNUeHpphs3Nobd27vDiy+/OLzvg+8dPvLlHx4+9GUfGt73gfcOt27f8gXNR4Tvv/X28OZn3hzelv/o4cPhcF/AT3d3vN/t5DhPX2GoMYYyiZLN06vshZMecvjYTqljo+HBRsZHw51UASRg1NDKIVksDLrUtM7NQJEgx19rAaljmv9a0iUi3Q4Z8UwV5y8dZLaeiPeOn4T5awn8xqto8hUuR3rLGgNTehJqAMPvXdFivoMUtnNeC5uaX3wLZR2Cpf4qVvkFLFqqI3FJj1+D+POo5ys9iubxiaqunhj4EiLPg1cNYiQoM4NYAIbT+BcPAdIYFO0YIOV4v1v2CDGoI5xKxU8Zl+McZYakgR7Ah8qFN7ILaBR48J6g0c9+IAZnn/tL2sV5H71dlSg8DuvHAzmu5ZI5yWhp8mkvuhio4aQbaXBQ1sBC12gGcECnAIn/RMhUU/vZNV+n5Ks/iRsEtyU3v2uNmRwN/rQN/fnyCsufdqcCtp6NZCaJJcDMPKWqqQPcbtomP67ZAqfHjcfM4db38EU985uXgPsuMmqJkmNWQNHl8MRpoMqH5CkLr2S7bzgf0Il6TFQ0zeKRmr5u/a0/V+306r86BmkrZfv2J3/N8vIutCyDPjVQzPGmTSNYliMMsPIxbECL85a7TY5bfS7Ls4biT53qL5+vfB8aPoBkZtwgXwcco+a7zPnT//wv/bUf/k/MsKIVrehzprX/8L/831zwkMH+o9Phrc88Hl796deGtwXYNtY2h52tneHWzq1hV0aV8eb0aTanHhwdDodyzK4B5NgwfPfu3eGV97w8vOc97/FH42/u3vQFzYzZ22/dHz79xpvDa596zYCN9/wwPc9sFGBw/Rp3cjdkgJjBkJG6rjvLTRn2GxcyHhpA1nm46ERGgD0XMkoCd0dH58Px4bnk687yWAbjVMblKcYDI4YxY+DJnSp/EAYx1lkM8suOjkayfAcwbIlfRcmHL4z25IiXc7p/Z0R+Bf0r/VuEnBR1ZIESXZRPWcjxKtKySKpxrcpM5VIrf5D9jjeBSoib0sN6iU9EigcYnNJdp9OrpqI+1oDREnL5Vs9VPJVevFfxJ32qF5BWr5jwcrz5mwz9MWjl00JZvgc0MeAxKGWmJw++MXDmO5x57UKBEAY+Ay1OSpEHdJXj/PfAqoGN85IZGviKN/oE7Bj0gIIoL70o44HYg3B80hg0M6jqvFcTa6B3i1SuBlKaSB1VT1H1DSUMClUn5ekjgCR5yKfdh0dHXn4DnKATs1RxlMssJf3qOvCbrAC1bX9NgH2r3iKhuzLKUT/AiPebje/2Un3KoDkBm24z2hblWBlItRTqrC9QkAi/HZlOC3jzjKTC5JFb7TZobsfDOY3X/Soe0pFNWdrufosQUXSlzy0LeybekV8yapaQdM9E6tyqPXzkG0iyQmDl/W+B0TWONgJ8Kc8sL+05ot8MbtnbJx7VvU797TjkfGiyVAd87jfqUxr1c74ys4ZsKvYDNujUzisccjf4+oOXRVkhae/lFG/dhNCXF+vr3/RX/voP/Rjqr2hFK/rcaf23/GvffO/k6HR49GBfQO3h8OnX3xoe3n8sg6kLz/twuBtsj9GfyUBrgGKZkb0NN2/fHF5+5aXhAx96//DBD39g+MAH3ze89PILw87NLZU59XdIX3vt9eHVn311+MTPfmL41M+9LlD41vDk0WPPrh0fHnoDsfdYHLL5lT0VMtTcSauepxfUxQbmcwFDPiPD3XkGxloOwChCmEl0DeqSuxYjZNcIIxKLZQ5RwhjTMu78jPvdnkNNVMrat5d6GlWYX4bGyhnL+BdKqL5nOu25W3QUq7JF0b9FRGOY9LHwRAv6yrl868c57+V4qOqwLBlw8zmMLs3nz0ENFGHml0Dzi67u73BO+aX7nK5Kh/q8CuJnZiMD8AaDdBuIlct458HJg7GS0pYMugxOXhb0LBB7gTIbdHbKDBuDMudiA1f2W1jlvL8J1wZA+EzU0ekJOYskQC9hgmOBRipDuSpb+iddx6WlU8xgpw2mfX0FAkYqGY16+YBD9PcMEvqTLyAAaGBmxu8C8x7VBlQoJNkUBxCzTMry58323jWALWACvTxDJCBz0m2KN8jkum76+YaO+kZw6OQp32H+9SeZnjHDtTZWOwNiJoBM+8gxyNFNJIDF9oX0Vk7NNY390fwKU+tiPQF/mW2scwtVkRVhpFF/bdKHLzOqCZduBry+RnPOBsSnLP3v84vj0Rx59JHPbY6JeOCtw2od4bWepYdcA/Dk0fde0m18Jdu9q2K+YYBP5/II7NTXlnht+Bt/5Qf/5h8juKIVrejzQ2t/9E//rouD/ZPhjdceDp95/eHw5huPhv3Hx95b5ocAeB+SLnKMtEyCL+it7U0Bs5eH93/g/cN7eQL0vS8PO7tb4nvqmYOHDx5kVk3g761Pv63wQ4G0PYOysxOBsHbRK2Al2H92jdd5DOtKlfEGbK2rrusChpuDjDqzeOvD5hZLKW0/kQyR7MRwdHAyoP/+Hu8JwthrMDlDLoZOrlmo8k1PMc6kVF4ZMEwNg0vSmy17JpXB63mdxv+YF99SJXsxHV2aAWw+hcuHSp8mwUTZckV9mEHeXp/U8Zcf0UqvX//HbxGT2Yn2Akd9Ltc1aaoQlVBWsdLBfyXULnkJJu6iltTiJYtUPEItUHrNfah44iedIHEGsmmwzGDFoFOgyue8+fLKCHiQzSDmQQrgwtKTxJpP52ZmTW4MN3hqUTc2/kyVB+Ho7fINsHkwRJ/WJnQKEOG6a74H2/L7cPKh6AQYjMwMsknnesvyGLMpujYoYtkJukdgRgdkt3onF9AA4Ds7B0jlm6xZRkMXgBrApPUh3Shxa61uZNO/zCLdvHlzuHPnTgNrWy5vkAZAU3/WzBqArWaAqBu5Netl8CLFPbPY+rHqoRWAFy9PAh5IpmUqjxzyKMyxxI4ESA0B32oTPJ454vjp2LmM6kAP9KI/ScMVOax09KD/c94wCyawVOdW46c85w3LuzlGT3WzcM3nSz8jW/JzLCWvyQ8gpBytki4+F7CbaW9kyzCKYicFPiVPWrq8vzBDv9ExtnfRv845/pyvvDrva2bO8qu/rYfKR4QIGQG7bu/62nf9xb/2N3+kZa5oRSv6PND6d/yWX3bv8OBouP/2Y4GqQwEqoAwX3HUzYMQOj3mz9YHA2LH3rPEONYDal335lw0f+OD7hxdffkEG7poA05Phrbc+M3zyE58YPvHqJ4ef+8SnvBT64P5DgaojGROsp6TL4E6DjcLE11hqwqjEKHiWzXfcMtrcZXvAsUo2DBsCjl422mCQlNGSTVKySHyBPpLX2RMRxogEWphYjCIDC67WRMtYfrZU5Uf5ijut0h13aPTBV659PsMmiryULao6riTy89/qmMqUvFFE8cpvHC0v6S0Umgo1LzwNH3aME7m+pfm0sWsnf+gAO35LX6CWWDKv4Gpy4ipefoEdBpbe1aDuwUi8DFwm4nJ1bpbrZ1PK1YCG7/08+B5E2V8Uv5wHdw+OcY43oFj8Bi8AGu/fUjnlV72tAzywpq1cR9U+2sIFIYY0JuzKV0P1n7KVz7XnLP1ZdDsu7g/CtF11AwbwM2hz3dF3AWwAjwz8kx70K8ABsMZ+tZ3tHb93DYBCPnI8m0Z/4Og/ZiKb71kcKYRe8Nd7yKIreudqnvog+qc8mk/toE30McfVQN3gOjP18FHGPSBebkx9TnRyS061j6Sq16SK6zzggnBfqB70jZPcxo8jDjlOmxQuu1iuwNkkN8eiQBWWrvqIPHzaraKuM0vr9Fc7r5ujruoD9wPL0hSSGPoBh13m2BlEyiHPVPVwvjZenw/Kcr+trf/YX/rBv/UHw7yiFa3o80Xrv+Y3f8O9w8OT4bHA2tHhmS5iXq+x7YuUq5p3Dp2c8kTVmS7GNT8F+r73vX/4iMDah7/sI7pj3h2Ojg+Hz3z69eHj/+Jjw8c//s+Gn/2Znxlef+314eH9J8PhwfHwlG+QMkgIlAHMbIxUOb4Nu9PYM4FBaINMGIRfZGjY0HtaSyZtEOMO9eJcBom75fXhxpaMzqaMiuKUxZh5P8VozCQPp0zr0qIGauJhWIqOrX67kMuLbNCeQ7QsrUvY/7SjuaIm0jQmN7/i+HFT+V7G86kv0/uRaY4kTa6CxVu/Y9mkJcOhhbbUgOCkxqhDmLho7EuHAUSKK4JcD2ptoMSvQSylmwTz4kWXMBB2rtNKlvO7tLikMyuReprf+F1Ta4Pr1D/p0Ni2dk6RWvKKB6L15GfGqwAbwIvl0zxY45mkAiiSV+epZ3NUhs+51UxWlly5DjP75E34ntljxsy1jf1RS1+ZhSIVhdyIUc9xNgUeh8OvQPR3s/lJO9IW6ddAW2ZpxCh++s51KkxSgBzXE/tT14etG5sCaLvDrZs3va+VT08xkwRNN2TZIE+t3KdQHxWUDkW2FRwnhdOu8Dru9iikOPrR5/TpmO4s2QT1H20gCVmeAZPPDF3NTtKv9cFy6+Y2pR+QNYIuNKQM/D7GcmqP2yJeKk397irm/Ls4ben6T46Mqp8+9MNXpYdcjkHThcbjLKfOQcmgT3ScqBu5uTlu57fqwyeddjMD7D2Fm1sOT/VHf8Ass6DMEjMecD2SLvVbfYRCpVM7777/Yz/96kdb1opWtKLPE61/63d+7T2/KHePjb4Xuph5UeINmwMPNudM3Z/74r1565bA2nuHD334Q8P73v8+v/wW4MSrOn7uU68OP/OzHx9+7pOfEHj79PD44ZMBuU/PZDgExniwwMuegDNLx6SUAWPKHqCEQYh1q0HFcdmPbGrV3bgHsmz2Ri8bvQ0ZoBu6k5cDsFFOQ0wbBOWojyolC5GWa9mkM0hghKgzhg/NrqLkL1JaE0LOSFeLuUQ0Ezklf6on7ZkLa6o/k1yuOf81mZPPj4MjOaml4beSLfGyjKt1aLyND8KoQ6R4toGBQwPBjc3picGd9tb72rTvpTbxutAoCtnxHWjhVJd6e+fcMZ6w67dfg1340LAGZ9SdJjp1TjlsDgI5XwCWC+WrbHMM6G0Q9oDuQX1a7gtYo1TqJWx+D9RTOWaZmd2qcvU0Xm3y9mBuDUQKSIwHbtIZv8mTltKzneMM5B7MuwHd1yC8TXfCFtTicuhnam0u8NKYW1suDAh4+IIZNW7qWALlGF9f58XYeQ0EANbXstoR+RYh10AJEVEfdl87BE3pkPtOzsuCrV/SPrdcHADOyE56nMsqPTOi9G9AmpdbdQym+nH0nf4dTTrHI8cpfvHSLVD6qc759JfTVHeBNfch7ZHOqS/10ob4TY+IjA5NxgLoFgN8lg0YlONYEK/6nKbrrh6OwWf/oesZ9c+SKoCOMtaPdDk05bgrMYqgt/6cdG34+N7ZxvevPvK+ohV9/mn9V37HV9/z+88OGEi4HjdkHNYyC+C70TPv5Xjx5ZcM1L7iK7/SM2ubGlSf7D0ZPvPmG8Prb/zc8JnPvDY8evjWsK80vrWHEb4mWdd4AvQa72Fiyh2wpqvaF37TwBd8DFiMTZJkiprrSWahDUIYx1MBOA9iMqoYLQZ39rhtbjGFj/GQzVjDcE/75mJuCjKKHECrZjidX8mLtUMxrDMyc1O8BMvvzOuzyZaugglMvn8dnnxokg1vnGNdWfzmOu9KaiL9GbL2l0LxF+W2ZNMYcF65aTBJ+fRHwDHHio9837p1c3jhxReGl196eXj5FbmXX1b8Rd8MsPTOgOLZ3lbegKCdJIh1PU1+xVPfRH08nDNSgk9JZDNQMzhyvhC3zh2lErWL80Xncw1mInNat1BfD6kMwgYCcgZjDtMeZ458KVnt6NqjTPg9A+fZN/ZdZfaNa5VlU89AA4YMiAAfrQ7KN73148H9mi4SP6Vtxyx3wIvb3ZyjzYUkw/pNBJv5FUZVPi+3pePGe9UM1toSKO2g7XlQIzOHXL8GWu4TAR61zf3f6sdl1rEdF8XRBlkEnU+fwAPYamANB2eASkB/ARbOJ0CMZXAc6Cvpcs6sPXVIHsJjJQjjUfc5ByBx/UQ/9IrO/Q1iO3I+N6knNwc67xuAKhCVvkx9ELzlkGAewvy39Mji+AHIAGA5nuaXo421DM1Nj/fG0V7KqKz3WRqMBax5Bk356MB5z3lgmeInjb7l/KKNLo+c5qw7elX/rq3/uz/0I3/v/0tbVrSiFX1+af2X/9pfco8nQo+PuCiZyVqTEc07fbgYN7duaPC8PXzggx8YPvSRj/hBAwZTPmXyqddeGz796deGt9/+9LC390CDBEAtg8cg2wZIW+eltsME1vyesmacRtIFj7EhNVkYJhkE+TZpyQ6JAQN9ds5j6QJspxn8IJbRrguw3diSIbuuxq2TjiHFeMfAuhIIUILD2FBLM3iuCxoDE8WIXqbF5ESo7x3RVGGKKh4v6Yt1Lgu3NjRXlHCLE56yRnJ/J7jQL1DTonNXUeVNPNSN8TZYw415WTJhwGQW7fad2wZngDTciwJubEhnJpeZtsyysczNYFPnR3oWZ8lNvpvYtb9o7JcxLw3NYKtwSyZIHmkjYCjfHKHIy/niZVviSi8ey5Sr2kqn8JR8OcsnnjJjebelXA2KKq3jYnAgx/legMzADaDmePMBLc0x2I7tsRZxyA9oa8BBYVeDfk1PdCvF0o5Jt57gK/2V6QGdWVMAW76zueU66E90ypcKAtZoC+XdJ8oHsFE3ifZFAWNJx/U6EDdY8oyk2loO0CWaQA2zSnlwpPbBUQcgj37zQwCtDgj5BluOVX8A1rApk35T/WoHrvFTUKem61lvfeKnNjtHHZYpojkBdNE1beT4d33Ovz39wSuZ47GDUrn1rlk0fPPglIdvwGjAxlInN9SpJ8BzesiDNvqYcB7J0dbUhwZkq/3tL7qtvfHk7Pr3vbr6yPuKVvTzQutf/61fYcDm95rhjjH4uWi3d7eH9773PcOHP/Lh4UMf+tDwysuv2Ojt7e0Nr7/++vCpT31yePjwvgzeka5Wlk0xFjKCGkR03euC3pAR2xAwwnEHpxp9bdvq5MKXMyndXx9wLsYleWU0MQ4SIhcDJZOk1GsyuBjdtpyBsbn21LNrG9fXNGjESHvA15+XN3C2uRgl0jGOGRRtemyEFqnXs8J9fPLL8RsfupKfdEf4cQcQSFs7CmvJwHfqmBYXnqI+LaWabP/Fd2AkcTke7j7PfbJEtwThL1JY9XHM8Eu3yiPMW++ZObv7wgt+X98rci8JtPGCZQZ2Zt5ShMEhA884S6BBpuR5prVTcqwLv6VNupLHQN+itMdlq10MnAxOidcAXLN5di4IJ1VkgAPwMHBCoybiXaCmz6hfYuTYj2zVKR+X8vBmMC7eBb3QswEcv7BV5zRghX1tBm1yNfs2AjfxwldtKo3RrnQjeWxzAzy+1rg+0B0eypHvXJLSHjyXQ4ioAAOO6490z2Q1nQLAWnNFLttkF0V28oqi75QHVRCv2uEyChsoGajlfWd+Q7/iMFsn+k360JfEke9jaxBTLnWOJL6ahbPerWw5bhJhpyzgiPrtFF6Ux/ELAKSPAqLyiS7aUW6BWlfUMaE6jlmWzKe+nc6VODO6XNoWXQIM0Z8yAWYcF2xkzq8CoWhhTSTHM57NZck47Rf/H/nhH/n7fwu2Fa1oRZ9/Wv+l3/zl905PLwTUWKpgZk1ISxcx+4mY8fjQhz8osPbB4cUXXhx41H1/f3944403htdfe8171Y4O9w2SAGvbWzICuqrZeKuxQ259eCo3ANaeyvBz5dtuTMZI/ybsSWyK0vQLJCNvzG9GMNP6GBrkXsuAJaPCYMV+OxvLa2yYvTZsbjLQt+UP/WGM4McFsGkwwfApL4a3DO6kV28w+zBU8dEff+X4V/qy8gv88DlGG/nx74yKo/qk5MavNHN0/pTnpMs0pouPXzOWC6U/Qu6jBf3CO9Zhf6qXH7hdQnGW3jiv7r5w1zNq73vfe+zzLVvAGjwMOAYdJ20JhkGvDWQMMtFRfG1QgqTVQr36XdDTaSlmKp0oV1T8HqRaO+3Ia/mu23VMDkpR/XTlTC1/4p2XpX/gZ9BVcTWnlXC7w5O6xwES+dYx6eXQm3yDNp3nnmVzfBpcsy9OA7J4x3Y6HBl5FYbiTab1tB7l0Ke1zTQBm6bqqE8PeihnUNDABMcYnvRHypmcplTqlZv3QbE6H0PTwpEjfnQEDOkv4uELOOH8qdesEIfSZwDazKyV3ICr6B5whXMR61hgLZVEtxawjnb64WaxQCvO7bF+8LRj9vRM4dyYwFM3JtAoV1Rh/DFVlRAHNLlfdd3g+xh2zmXk3Edjm7B7kTeWbccH38BPjvJicrniNX/l66R1PRdP965fHP/2j736ad29r2hFK/r5oPWv/eavuMdN3vkZFzAGZd0bhV9573u8/Pk++bdv39IAcDrcv/9g+PRnPmP34MGD4fBgXwPCicwNHwx+KqOI6RF4OtHFLBB4dqycE5knvkCAE8CyucKaYbUwPfJlBxi2xvTKzqwI5oncmKkyd+ha5nHkkCCWPz3TBoeMDMYPQ21jCS9tlW7YIWRYYkSLIsn187OErko3UQ7P5Tvn1EXKIEAOfquZHyKXKDwOuRx+9ExaFSMvLulduH6cZm8kwpkVm44P2VVWITkr18pG7hTGb2yQ/UQCMGLwmeEAnAHSmFl75ZVXhjt3bvv4YPgPD490Q7Dn78zu69zy9zZB/hLFcWRQ6wfbaUCifvSI/g6bK4PURLRBZF57pjq3OH+eR6mHggEFPudGXeocJD21ReKoTdL4KQUMhNCbKHrXQKorCVkMxjqfA7xaPUqPXJHLNPlKLLBVYXTK7BqDbAZagzmWUtlHxgfCNVj7PWhtwAdcRb201ddOC3s5z2Amvt8v55ma8PTHBEqZtA+q/sL37Lm7oPRXIf2nrgaY5Fd7uFApEzAYfSiJbx2djh6pL3JSv8EaM7UNONGDzAzRXvQRm9OzJIksHQcSqVd804yaFdW/FY3f6vJsXivP+erlRt8wph3olLa04zjWXTNxOceLSjaUavVLeRKoWxJJMmgqWcpyvzUHX/V39QcOIs3t981uzgleXM52Fz4l6C9ZAGapTrKKPzN5cjyQpnKkCfj+X/763/snf8WCV7SiFf280PrXfstX3cu+JQzwjWFzc9v7iD4AWHvfe/04Pgbm/oP7Xgb9zJtvDQ8fPPRFzd2hP2p8caKyT4fNAmy6yIXjhpNDgaMCbA2s8YcRMckAT3+K4mxQCI/DW8slFJcfc4cfg69/9HTdcthXmW8bTjbf8iZ7DOPFU17UyaCBHEnGkCGukeu2fn3qRGXsrqQqOorQj/0rqHh6mtVRdVYyfsIYYafwY77SPekdtbxef4KVVgNuyoan9+Mc7eJJK4ca9ps+9C0O0MBxYF/a3bt3/A4/PmH2wot3h22l0Q7AA7O3T54A2PYE2Bgwjg1UqMeb4xnQBBCIF3jheONXnaUT51Z0KZ1yDkHEJ90bE9RYkpf0Csc5SVSBqX3oYIDU2qz/scb47Wwe0yMzy1LpexyVmE8uYIsbEEBbXORbgAfRvlzUmspDkZGBNoNtZk+8900gjX4HGOMD2NjDpBossx/4cQEjAAu2GShceQCSBqAg2o8eRA1iZnk5XqgcnspLwwBlaVf5tIFrG4I1gE15jkd29MCG4QJULFcyDYgMoJJPuvUw0Ml5ZLDXyvZ7E9HHfSn+tGuRXLfkU3/q6FzbL+d+avIik+MSEEXbIOpGRhF5fX0Vn1KadmN67Bh11Swd10u1FarjVX3gc7bOL/UDN+WcB3x2DAewp6z1Ro7+phnbnCs+H4XaTp+u/euvfuozj13Rila0op8XWv/Gb/uae15iHJiJ2hpu374zvMhG8Fde9qP4xydHnk176823Bdoe+NugNrjYALmLC+6wGmDbxDDJCPHQwsnFcHzALBt8yJdB0p/Nlm2NLvT5tz7Jatlmgaij/ZE3MpmUOTI2Yu9cc94fEjvfDNV16cdSKsaHhytqsLcky6o767Eue83YOn1ylWffv3PqUhvf6Bc5qp8+eYn8onnxEImXM4q3lxVXaQmr0Ul3vBvsmp9gwuPMRnP6Sc19HF80Hbc1P4126zZPhL7kfZEvvvSCnyBkyRpQ4tmemuUBdAMc2mBEeQ/IHEMBHIjjVgAEn1khMVP9SNEDfRzjZ/TwS986+MTnzjmEE2hxe1Q36ujW1kk0ViJyWk+RZZAGSHDftwEdwSW80UJxIrDw1x2HkXzjFeL8HsmK4klHwI8cAy2D9MKSqV3NjqXPCyjzYtURMKvukSooPXx8lM8+RZ4SxfmhEaV7SbSrx8c1xbom04dunfNQw6ACfl+nl4+v6xQAMUhhBk2ONPIon/ZkhtfntsjnDkBFci1fLseD41DHJX2bGb3kJT/pzhOwo38AR569u3FdNjR+ZvPQCcAWgJS+oR8DztBvPH+lY+mCc/+oTBG8Piy9nwPlDuR9a+hSenAMqNtxOZaE2dJCOseE7Ql0cvqVPsl5HJG0j35NfyjVtpRzhTDl0i9px9r6xp/9W//gn/xnFrSiFa3o543Wf8Wv+/p7/rTMtevD9vaON4Dz5B6DKRfn/bffHl5//Q0vh+7vH/iizrKCDKIucu60zs6PDNi2tnSR62L2vrKTYTja10V+jFXgTi9GKzYIyVz4McJlBMgi3yyQkm0/oEok3+FWzk5y65eX756zX011ey8dxl7GT4aFJTkMlY2l2pHXHmQ2zvXIOCHchtL//CCZvNQxxkVlUOd+qA83qnz51a6pjPwxOzqU69NGJlPF+zSopFOu/AQWZCYh8eaP+bM4SQXWFkBbkxEvabLm0kB/6mPiGP6d3R0/aPDSyy95OfTu3dseRNC1Xk3BINpGDBPlGbzcHIVr8IQYYADclGPQmwb1InSJatZpTi29tSBhHAMQznlJRw8FzAeRVkSe80UkJ6/Lt/JQ0sZ8+QUSXFfr08YUX+Q08hMLr50znbZISRtlES6esWvTJvcvs0yAhAZeAmLCSF/nA995wSrAJKBnzeXob8+wkKL6mCWCl6d72au4DWDT9VZLj/1xQqPpPEr5dKMi8q0b8u0ANLEV1RTXJ/0AayNgkiOc6zvnSIGyyG9tVpx0gzmFe3kBZTkmNXOWWbtmv+CZ1Q1IuyEQVMuunllTul2VkyN9c6u9X1Dp1M35W0vRfi1J07cnytI1o9MPPlS6AFapn1d1GJzNwFo5dAJ4u49UT/qjO4eRRZvMG90z+5b9agGptFuyDUjl37jxfR/76U++YQErWtGKft5IgO0b7nHxbW/uDLdu3fbs2s2bOzYce0/41NTbAmv3h4O9QwMc7+WQPfEsiPc+HMsIn+jivRi2tmXEZIRZAj0zYDsfTuUbRHlJVGW7ZdC1BthshMuJyhiJYQwrKKo7bPyRyySzFdfq4k4dG4/t8wA03rnrT0YJGQAEBhzyzaPyrQLz5Z8f0prDK1LZXtfJT1hajvwTXwuXbyo+1UZQP+Wc2vyemn0VVZnJJW2xfO9a4qJf1OJ4do7ET5pkLMyUxk/6yERIlG9I8kDB7Tt3vGeNJ0NfeumlYVcADjYGcX/wXydKluNEyJLzWeLjAuXY+0ZBBxawxkB3fHQc4O0BBd6UhXdsa0eVUjxR3z+JTwEHc5S6uIMtbg1FYzoeAaUWSwunDuqc/BGsOS2sHqqngxv5C9SXoRCEH8df/KIWGgVNOZXkwZp/+e5DOTzqWJ8GZc8MFX+AVHf+Uyf8nuVhg39mmzwbhzBRgQIDI/HWDE3FyY6j/uhQYYVQqJVbBFLlSIMHfmaDPHvIeTECkwKAcrqp5DxybzWZgFHPoOnPNwcOm4FfEyGAXPbyCbh0LgA0PKY0wPWhP+BpS4ANQIRk0vOgQC1T58alABz5br9K58ECZgYnkIl+6AE4YwYbkOz3FqqemsXLbGF8NEMado+b2fpuK/3kPmmg2GU4NmNjcgw4XwFpEwgU+Nzc/IG/+IN/50/AtaIVrejnl9a/6Tu+8R53ZmwGZzmUZSu+HPD40WMvg/Ih9/0n+77A+UQUhuP0JMaFjacshw4XpzLoAmxbGC4Zh4v1gQc2DwFsx7rY2cNmE9UML857jLr4+BsC7OBsK0cLqCDlqkyBNoOx1MuSp5c9AV8NtDHbhkN3DNbGdQyYWCQXm+p9b+3JUSeOXguPPpQ6+W21N5apdU5oxq7iMbuNuvSJwk85BhCcU2c+hM6hKS/OxZ0e/j690ki+whcRIloOTcds+zPZhPAVSLwxNyWZ1dzZ3fUTx+9973vbU6E3PcgwSPlTTcd8+uzUAwalPVgy+IoMCiSrBi/yGcy8B+v4ZDg6OpKMaYAr3YoSbxQlx7SR08k5fqZk9x0NQ+eId8ew0h1RKp5zCSfPAyZ+xSusdjbODiwRSxq//bnjcqk01ZimEMHKD6ldLt7KtfpHlyzLhaJC6cCH0LN8VrMyAQ5cL7lmwtuOk0oAIDauZXYJ0FBaIp/y5XqQhSN/rFuycgPVqOmHigZV1CHZ0S0yIJeVbyAEUPM5wexcgTX5TT6VYT5qFq389C9VAnRcYToFkud0dBfvdfvUT4kwpD8AVaknOnENXROoCmBDZ2T6pb3cNEpPQJNnmnVOx7YGaFqqeKP/5NDTfW1gzJdCNn1jBJBCPvl+/yRlpQ9lDGJ9zWXPInsXmTnztYPOGEtR9bV/HJCnNnpJ14BNYE3AkLqub17/PT/+T//5z5ppRSta0c8rrX/Lb/ime1zod++yp+imki78hNCDtwPWjg75FqguZK5lg58Mllzsx8eHAnJHutgF2DaGYYv3nrHkOKwrfRgO9mSEjjFevvr9x7+9BbDWDKIziXX8Dk18Vc5p/AtkMatmwOa9eAkX+JK9krHKAIBhsvGU8cld5IbZeJVJBp9Ug8EajTU0+pQO2adA5V2iKhNv9BvFKHY8DpKGv0jF1/txfdplvonm8Yn6Mg43P845nS+HrN7v8xoINslnAGQgYeb2hRfuCrS95KV2BhSOxfHxkQDXoQcPBhOIfje4kQDvm9GAEkDN7G4GFMoyqPECVm+OFmCDD0KPcfxsRNqoV0ecSu008XlxJTWeOVkuGVfIJ939Yj4nKKxOIq3KNaL2DPYolXOxNEpSEiZJ/CBvjDm/ZIR/gVu8FTer2s8vRLpci+KRZd0bGOL6oY9rBiizmjWLFZ/jRRnPNAF+8FudfvhAx71AVoEK/iCrCxhBd9UFjbLggbc5zqvI4JrHlYy0ewHcWLCzTT6/kNHk1CynfhpHq7cBuLID5Iozdbf6XZ4M1xvA436Ht/HQXm5a6vNr7C+jiJc/BdYoG1sUELhQp72p3dazkWf5ZGu9h84zatNWDz/xKQPMTRDHihcr17YDZrMN2BQve1i6Uj91kAaAK4BHP0LMIgLW6hhK73/wn/2Fv/6HnLmiFa3o553Wv+03fcs9XuPBYMpd0+Mnj4e333xTgO3+sL+3L0udZQ6ZERtSZqoyWGawPeWpgoszXchrw8627rx0B3ZtbcNLogf7MhJHGDEZGkBVGR2NlAZea8ozCMLgRSGgmDLkMlCUiYqPcaNcyoQkM6bUvy7HsiiG3PGQlwHOZaS441YcA0l7AXnMGLLcgF3C4NmoW85UvhPVdK36F6kMdmdbp7Lyqw/GviDZ4alM9UVPi7y9m8pB4VumG+mNURVUzPzIaeEa0MpBvT+VwXdq0nHuMtXtPM6bdS/T3Ll9208eM7PGMhmD1RFg6/DAM2QeFEqn8bgFIHi2Qc4zcD5G2XvIrBplPcPm5VQGlXbsolg7FglDY2jWwRVrqo/kNvHXZCI2ovmJC49D9mGwPPPHhZfzeYrHT91Vv/WVw5+uCzkAjPNgak7F57IyS9LKyCnHf/5vPBB5RVNqQslJmDLwMrAzyB8dHXsJ2q9b0bGp41PHiGuL1lMu1cUHEGSwz8wbS2qkQdZFjuOXaxDdqTvXaEAZctwS+wEYpCevqNo9upYOC7yUMTCRQ4a/Awu6t4jUa1IBtnbA4/OJsMoXiCsZVTWfrPITk2oDMjIDKKAmkMaeNYBazX4BQKs/4Uces1b+picfYWfWSv1jvRrRcs/qSWb1hXWzLoAn3XiKLzcyAWX1NYkRqPkGm7RpyZU6kOk6BSTRGf24Fquc9dRxYe8aesHHTBv1nZ1ffP8//di/+CkruaIVrejnnda/87d++70tGQoMCndlbwmsAdj2Hj8R2OIdazIKAmCGQwIwMRg2bxpIMNB8X+5i2LyhwXlLF7SMh8yAl0IPngDYBJC6GbaU53LPABs/RCzWs1xojKncOMMWT045nmGDA78NjPqFrOfAlD/LA09jpKRjNkdvSd41GaUsC+BY9nVbRwn40az0iw7PphpISkrRotyJr2gcND5HKrHp73JTfYvpnS4tXP48339EZ6x2jqkBCjCYAM52draHWzdveVmUpwbhAWCdALYE+hlgxs3f1Xj5uTkoQCBw0AaZDEqZXTOAkA9wYIBGNsd31EM06dgCyzpYWf0htRwHqnC5xOO1PFNjaOljXWN4ivu3RYsvVfe/jchuCfm+q0P5VVm3FV+uQEpAgwrpv+QXTx+3n0hzlVIVxiOePudYaLBvA76Pifo9gzqALTOgBisCZgABZn9cr6TY6afqLl0LqFHHBNYCSAAQ9SoOz7Q1PSc5afMyB8HBZ6ECbAA4gCxd201OBPHPT+sj/RXopxwzcAXW6O/MbMmVzDGMjgGCBei8XOp64yBskGfX5CDSaSPXCvsEa0nTy5jqk3qSHcDGTFrVl5lP6dPqos3c1BRYMyhz/7Z+1V+1CcC1gf3b3vINVT4fxsMQVTeycs1R/zXxwwP4DOgUz9Pzj/8XP/BDv9eNWNGKVvQLQuv/ynf/xnsYjKe6MAFpfL3g/tv3h2Ne33HGIChj41dyYHxyd+xPvNgQ5U6UJ0OvX1/PR9d1wQOgTo+fDgd7AmzHDbCNYA/jiEHFFWgrUt6Cm4IUgzepk0HOr4wXwA2ghWElTSw23rznY43lNsCaGuyBBMO4JcC27TInGCc7GTcNHtMSa2oIUafiTpra0jvndOGiijWO/M742hgjmvfHuyfExl2t30I6fnLtO83RRb7wTvmONhe9ozv5DLab7XuS/i7ojU0PFgw+7Fnz3jUNLtkUHjA9OgYYA7YsyXAjAW/8LMcXWLMMDWytYg2oCfb6XEVpj9rlc0f+7I//4rNr4aTZE1XAuV1+hfGdEpZGSev0a3l4Lue4Y/qrm5DGJIJnBDEizvUCawVYYC89im/B7/Iq3eRw4pYLoPIAnuskYC0za94HBThox4AHmJgt8hOTzNhIlpc6cZJTM1HwI2vyG9BUvQYVABQDttgU0gBM9Fm1FSBSbYbwK0x7Sk5moZChdsIHQ+MtvtFhJETuDzkDNoCe89LnlrsRQFkb8L1UCFBtulKRanAd1V7abt/vHaJuqkBHZq+Y6cpsFzKy9ST9y2wXdbke2qIwbVDzrRcOuXVN+VoxIOS4Sr70Rzcvy25vGnzx1DavbeJGKg8rbPmYAbI5Tlxn9R42yt28ddPlAI207enZ6R/4iZ/66f/OnbWiFa3oF4RAOjYMjx499Cs8Dvf3h3PF/RSRBsTjg0OnHck/1SD5VOlrshQYgRvrMlYbXOQsg+pCfirgd76mi5n9R5KOQZEXw9QPCjGqc6rciVzaf4uUZSc7ixpjM1elAV8yugKd/qZp82XKpHcbDAz0QosSoBYqhsuKmqqNUzu/UCj6XKXX2Kx3oHbJKF58h6us4wB5lnpqwKVvmanhQQFmxo6Go8PD4Vi+Z8g84E+znJkZyIzbeOwVBlBXec8inPDyzm5mTpTQFC+qgbxo1D/e6F+ihYxEpqTlpS/387xcT5Ne5FPWfv01WctEmlduBBs+j6cyRQCHor4fFviaPP2MCbACijge2c8UcIW98HIb4EBh4nE6hoAvHvBp9YyARekF8nAGaQ28RacAmACitCn6NX1QLSGnl+vbXmVGUMVsFLNJcgZSnIeANoudZBQoK2BG2lgPf/JrFi0gLef1JdfAGu3hnGb5mBeMe9keEKW0vNYkfeNaaHvrK1KoK7N4AZrVJs+2IYN+a9fJdCwAzdz8LK4iGKQJ5GVZNjdOALQCap41040UulOPKvKZUtqQRp9YF/pG+WTq2L5x4/bpn2tsK1rRin6BaP3bvuub7vGJqbfeemt49PChDQNG6uxYhuBQBlnu+EAGgX0rLH3YYMQwsySqH13IvMmeu0QAEHvd1jzDdnQo/hMG1BiDGD+qxTjrypdLHCLQHPwtHKM55caY+N7V4ZodsaD8m8xXyTJgjiqC8fFyqIwYd5YQ+/FO1V4+qeVZRcCb603dkZqQ/SixlFyOSlv4Mi1Lg7dclb/MV3kTz1XUl18uaznRsDRONSwtNY4tolEF+UkGYCkqQ8+dOl+Y8AtU1c/et8S5cXFuoMXyDecRAzb9ncGBdqnvmyxmXQzSNCAZpMnxkIGfKmXQZ/DT+dcqN5VKvZ5F8z6ruL0ljnSC9RvKoJYZXajPu5rgsmvn/BRngCac/q4064bvuH4gXzOJV58ZiDDYigqM4ePG9iq5z5vaPfmpybHE7Sja8ZBgpwSJa7jD5GTp4RmncdaJGTaxyk5klo3jNelRelE3bfAG+gJXtElCucq9N4/yHGs0shrTDBd+lUFHAzavAMjJRwnbC9VVjkagr8FIlW0zmfCmvSovH7BGPnyLdTY74f6InthPwJPBbLupoL6NJsOOOswvx6yj9TEQEqjT+a5zm3KAMpMqML/7MM5Llro2DN4Upm/RxU9yAtK47rZYRWBvHOHN4Yb3yGVZE/399ReJZxsIMtC5X1KlTmRWezlOsf3n//s/9//4m38nyq1oRSv6haL1r/uVX3nvyd7e8PjRI3/FwFPuupCPD4+HowMBmSNdoCe6E9Zdsz9DZSPB8ogMCobigqn3pzK27FniTm3dXxkAqB0D2E4bYPMsVxucsBIyirYW+Bgwgs1gypLa9x9R0uxC8IY/NOXHmVMiCsslgfpkOGV0WXrY3gawbTrdd8BH7M9Re6S7zJ6KY1ZdcKJxkL6aaOOzaTE/g8dleq6Yd0wlKEZ/GTFAGQzYT1oXWKBL+/eKTbKdoziDHANvZiIw9gwMax5UGAgAyCzfeFB6Oj3diSj/Mjgx8On8qlmKQ2Z6dX6OM2uAtQ4x1LEqdXzeVES07Lg891gtZHeRsdrnlF9C8xJRoVKn3DFlTKpK42vcN+BwvzUmjm+5ZdSnV5lFf6ysUaXRu32+zqWRNXnOlT5soPdTkWybwB7AonrrvBlBS9MdH3tTYKgHXhCAvJZRy4fIXwRPeUcc/dPORP8S9qe5VNYPNei8yZ6uEHJwdI1L0n/kqoFuU8sv/XodAYYlI7UxIxkwNc4iqj4sCWXG2T1qkA7wkh8wGvDGLBmuQBzlAIyqxfzWj3JV3r5kiCNAdVqmDWjuAC0gttlWN5Hyqgtbzr5SPgVXYA290NX1t/ZSt/rw4cH50e/82MdeXX3kfUUr+gWm9Vc+cufe/pM9z6BxUe5sbQ/Xr20Mh/saIPeOhqcArtzY5oLFGHH36P0SR7qAT3X9M8MGEMqGVG6EAWrHgL0zCmL8MBYxfrGEVK88bIfyuc8GZcHpPxkWWL1vxOUow4/NqYu2n0menOU3VJgyyJdRQyn5zASy1257O+8uwnAeCAwcHzHDJsMnwOZPdbl+ZCCkqA8vEnUs8l5FV/GkrqnO6L/o5jxJ6yl54S/yU7pXUHqT3xwLl1VKyZi7OU+K62c8FAzCcaUbfczg5SfY2tPFBdpI90AkZ96OH7DGK2b4xiiOfWsBeRxLs1sJ/iZKeOoH4suO5URT8vL8plWCJvHRp1exL6HokoB1IeicUJ9W6ZOf+j1YJxT+zo15PhbRtco7rRG8RRVM2lRb78ir69Z8DPgcW+d1/SoHGKj3dBk0CCjkXFAR2YUCPD3wGR0za3IGFevIRO/MJgFIABDLAJtniwRSAEO00zNOOJXFD3iK45xyns+3qb9wrgPg0+T3RPvRMeCnLQ2a0q+jXRNZFrrikCUHkA1Qos6pTfFxBkLW7czpOb4sawZ45ana0tdbBuS7Pv+5+1uZxX4mTmb1jftArl6cW7NqXItcb7kmWWUJWGNZlWNozaWXfv7kX/p//+2/6spXtKIV/YLS+oe+6uV7GA3u4nglBxtPZe2Gg72D4fDgqD01iXkWNcPGXhRcZkfYz5YnApmCB+x4Wv+YzeEYSQwgxqo37oraxdgA1i66ZVAcf64X9iqneJmpkVqRCxkVBxpfPH5i0jCUOF6au7UpwMaSqBxt339yMBwdngznApmAG4xrDGwjxNivwCJhDIui57Nonj/FF4t2bRzp2bKr7sm393ydyIaH/2Kt5s+KmtWBZFQ2dYyOAb2Ffc4weHrgbPue2EgtvwaPGrgyqOTda+Qzo8bn0DzDpjCDLnx0TeTXmVlaVHp8gEKfBzm/hSGHx4RF3uUkHp0jI72TIqJiwy/XEzpfTiVlfh4snmv5o5t1jrc+rPPxch1JKR9KmD7jGkxaT85vPHZ4jd9ZSXCfcDyYUcWGbG5e94tiGfQZ8AMkGjgDwDQXOXEVj/yIDaVNvUNZAyG5xmEQ5n1xjcdLqQ7HD2MEj/WQNPLK6c85TSc76U89fioU8NLJ1s/Il7riIMuh7a1di7OFcgJQHDNfHwC2dvwoWH0WEMvsYdUrB3ASj89/ZLd+8J49ythVnQFqBq/M+jXgyqya/eY808YWBemhYpIXORyz9LFbc6SC//pH//mre4qsaEUr+gWmtX/1e3+9sI7uVlkKlQGQ7RhOjk6HR/cfDfuP9wXeZKzYqM/FrwK+E73A6MjpD8PA04C3bu0OL7xwxxf7/t6e3OFwsM+MiAxAe+pyQgEYRpwMFsaKMVg87H3DXGIaKIGsMoZQDFbK2JcMpdoGNzOrAMtvLh2dzStDJLe2dj5sbV8fbt/aHu7cue3PJR0fnQxvvP7m8PjRngwX7cJYccfOo/KulBqoXkFXNKb3NBrppuucKn+i8I2pC/kJL5ZJf/TUZ1e98Rk0HG0y6IfEJxn0NYld+/S3UIWTldJXVEGlVSkHJDg1h6gHQ5+BpM1KyPkYtgELbgYm711qyzgM+JRh8GUvD8eHZZoAPMq5MjvUyiDIQJfBrvosS3AJtyQTJUnokkSJ93whcy+hpJv9KhZRf/zcfPxEx7ye51nU8/NHb9N33FjUsS+goh/HoYV62jEgv9InioxKzvFqvigzUlMZ0p1DASfnM2S7O3zi7qauMRxPB28M19cBH+ir86HXwcWjC84y5eq8wUEc35odquU6+KmPWS98P1CgspbFn32o+agpx/lDXvk4MhPPOcv2jlqm9c0b/ez0gBfUr76p2TfXLb3q3O6dZ7ScJ6fzlPLVPsCW1VPd9Cjvhqv9d5nBDFiql9gen+ShDauNIHgsK8CQfi59fIDE53aqfbl2Wj/zhw+PyL6FhshHj0mW2vf04k//+b/4176vsaxoRSv6Bab1b/n2b7zHk0JsEMc4seR0xH4uOfatAeI8KJjdyEqXfDN0Nj7ZLLy9uZXvQ+rvYJ8no2pPGAZiMjwmPDtkVIR8uVaXuTEoMkQhJBdNhuWiLM6Yiy+Xf1HAoV/tsfZUBj4Ak83wbMZl6faJwBrAAKNGKcCajdSMSoPLORMtK7ec5rKeX+4q2ZU+5UtThad0e6Mfmvpzahd+55YU7HLt+K0loYU67XKc+M0gOQ1iAVo5jzJrkFmGGpR5CtGvjJBPWgabaaDLgEYt07kARQf8cvBUehxnWIVRVCHzXKZnp1P8WWT5jVpVV0p8HpWs0bfTr6/D9KOvyRm5nQmM4Umv8qE+3Hj4l+/jt6yfE/IvPqAhr6dghi0P9ngfowZ9QNAILjt96/iPYZ0Hlia+xeNMseR7VsrnUFe26VezYTjAhl/pMS4P4pAXmSV3bINEcC7bVd2j/Znqn2bu4lpmdFF+1V1LknB4loubXXyd5+MNRkpLgwCp7DPr64xTpl1dN6hsftqCri5C/cwyMmOW2TQ/nCCferNUm3oROtZtOQ3weTtI+qaOV/nrT4ff/uM/+c/easVWtKIV/QLT+rf/xm++h4HFmMkWaKDMgAmQkrnT4KaLVVc2Roo7RF/mSiijxcXMvhWeuLy5e9PGZW+P14CweZW7ygJsMjY2BKpVDgNDmHRZnMYjR43wYcCio3lIdwK2hj+FjfWcRCAJDtsSyXcSKfCzifapjGgAGwD1+nUBNrV37/HBcHLMKyKQTDkckNGCSLHjNz4sMWrWPwkuVjxpV3F3FJGiymvajz9Q/MiIX/IWwvwRbtSHe0qV7bf65ipalpVC9sm200/pYkea2cQDv9KmgVOOGQuAsOIpU36cpapcgFs/sCE0PJlBQA5ySUt9RcSn86gl4DlYdS3WS1w/4WppLjOGe94WD4PD9rv8BV58l4cTflH1ZaNl5XrXU5+ea4Q/Z5R0+/R/X3KsUXyXySUsc/TtnKnrpgVME49rbH44VKcCPj4b2c/KNcaDSDw9TnqAiK6xdpwTdmGTwVBzOe6h4i/nQtSNa+eC5XN+tPPMToCJGThAIzaK5b1qA1c6NbgfdQ7gJzy5NExcACS5EaihH7YCV3HrqJvCprbLt57Brti2lO6NyfXIp170r+VH4m6/HBwpEfkBYbJVnm3GpW8C0NreYvai8ZoPXUOu01JSl5tFveqzmjn09cR1AIf1C0WHHJezs/Mf+PM/8IP/Ycta0YpW9ItA19ZZglrnZYjrw1NdsGe6SM91kV6TsbvBHbLATb/x1FewKKaoXfxyXPC+EwM0SQB3cr745WzUKtzKhWw99J9BtgZ3D8ZyqYSyZg6RhtXxPAlGpgyNM1x/qOrSL6CtJXuAFt9T8fmj8AYFqNZkjI7ElCmK6bxMZXj5xS/qw3MK/1Rm9EtRx5JeNIWm3MXUGbWOG78ZOaq/vB3Lqcoulpn07rUQz5xP7fG5waCgY+vZljbzEJcnizkulMzAl0HI8iSYTeieeWBQtp9zRCLt6LI6D0fHOdTC+pnSZ86DdDvffN51eVRefjnHySdGsOUso5HHMj47ulSWukeXeKW/W5oXHdt2laxkj2HIVxlIvTkdOad5Jsi+OdpxDcjoATnxsg/lAhC6/VWNP+cE50POIZbR7ffnk84lzrXMOjVwzt9lxdt1wXHnfAK45HxItvIM0Jp+bkVRySqd1Q6Do8SZaZvamOVbKHaOsgCyADkVjS7oaV0VpWr9lOySH3nZ91m+9xILnOVVIjw4kM+18QABDxVQBoFqms9vt1X1lCt9IPThmLCXLu5iOFP89IxX6xz9ETOtaEUr+kWj9a//1q+9d6K7tmNd/EfHJ8M+T0yenNq4eIDUBc717Lu79pCBsmzAMCx5TUY+bLwtB1Db3zvwklYZ2MlY2hIJD2GhKgUYRCQjbw2a5uWXShqFT35nZCzSftJi+DCMLRMY2gYT2sITbLyPiNk19qoxC7h/cKQ7Uva5USIybOwNCl2UX7fXIh0POd/8k/HLX5gcbuXT7EjF1V/7t1z7SRV/85sb08c/SBpLsYSLr6Oqm78Utp9+SnjkIG3+B4//UoaE+E4YXatm9Ee+Op7EGTVaOP2lXmiDZe+sh48hZRoii0iRz7z8cS45ZxTrc5P6zcqP06JDzq3WyXZkNgnE9RMP36GwJNjCJScZ9smTJoQuubG6lt/KzN0y6vNGXscaVX7jKb/6xH7jKTlFiVc6fiuOD4P1bekk46sxkZX+D9owLHM+QHr8fiZv1N8UoBLYhs/2Q+AiHyQX2JBtqOXMAm1FpS/O+Y2vjjd2qT7jRH34/gA64F86oLFBk+SeCtiwYlCf1AoIbMuDrBg0uW5v19acqu08VcR1ttk6bmABiaSNs8cOtxsPtZflT3+E3U51tT6otqKf6+rOecg2yA69rJXDyHHfAdbkYltHZrkG7CSAPGltuejEa4yyNB1gO7/GIGbivGQr30CS+p2D7T/7kb/8N37k/9iiK1rRin6R6Nrjg/3h8eHBsHd4OOzrDu0I44ZRkZFa50mvXQExNg/vbA0buvBtEG1pVBhDVgZHSYA1z6whGIMhg5CBmZRmBDAsGAWFFbJRKGcjwmBohzEhsfKnX+U2MONa/Oe0iiHHfDZ3LodxAqDZrW1IjzUZbr6ZF10MAptDCgAwMvLbxMTNyBwuN3KbHBa/05s/adr+qpzze8effOlR9cJjv/EQiR8a85vf88Y1mZ2DxqYTvuT0NzJMYfrLqjUHs6vs8ji+Ps6d4y/HWcfDM2U4BhFmz+Ky1yhh88pF/vSno2bfjeWUbOdNwlIEn2ItPSAr8dYwueogdJKHM1+5pEEJV1ry6zyjOvxlrvWKQ9AkO+4q6vOexTtKrnz57v8WNuFXuKNK7rMIOs3hnF99eKxRx5JwzQDRhxzPjesCCLIbAATADMeIG72AjQCmAms90b4CGOWg2AwfaZjMVwDJD6psbhq8GbAJRHFewQ1o8Xv8jnmP39FwIIfPwyuenWrgyaBNDsBD+1S8OY4vdcZxThmcbbTXe6h9biOzew285eYC0JW6/dCMbKq/QlCgTW3xdaAGAc4I10yWHyyQX6CpwBdl6Tf3nXR3f9tJAL6uhZzDOc9z7WA/6S9lOZ3rjXRsYIAl6ZABofrAM2nS2S/upT7AJv14/vRPmHFFK1rRLyqtf+jrP3Dv2FPqZWBObfDYkL+9szPcvnV7uHnzpi70vOUao+NlRF3IXPDcaWavyg0bUvZY8AJeP8mERRLZWHgUlXGww2DFaNWQwB/WZTQy5oxBcZqtp8iFXNC5WW6TQUKC+AIQOxmNn3QM643redhgXcANY8krJnh7PnpTAr5aSnENKl5OUvNn4VXHRNP4T4EW9h+BhOqvcp11yS+nX/+3HOuE1/wufWozKcmZ/kgJjTriWiBli2M5FU9a1qjKdWWneOpdILJSYfhIKv5Wxo5854Zq0J4o584ipWFVziIdSNiRloh06k3dleXfpIM28ZViv3MBfuXMINfO4jG9z7eIro7l1OfN+Sp+qbziTutdR+RdKvMuyd2M6MUjL7nEy+UaB8jw2aNbshe7usHj1R684d9gTzIKkPEkMLzMjBn86Lqcu4AOuVbGcdqjOPrU+TDaBRFpI8BpIKeAWfjruOAci14tra793EiQ1mzWeLKFz7zdeaAfn4+AP+oG7DCzBwgCfNXLbUsPS6Mc+gLilN9SlUz7yEu9mTWblkMvuCG2PtRNnyqE/VPEvkFl9R/tqPZMrhVv7U493Gj7BboC1QaXBRjPz3/ir//w3/19Vm5FK1rRLyqtf/Dr3nvPxqAZFF6XwcXOd+cwvHfv3h1u3bplw8EeiZqWB+xgtPxmc4EgyjBs5SnTvBC1DF0MhSwDVkIUQ5Q8Gx7+MB7E9FMGvoxh+SbKyRGTeWr7TgBYxJsch5v8TgcDNg0SfOgYPu4ouQNnvwd94Fk4yzL8M7jpyXUiO5WbZ6KEx/1iI7V0/qpgSwtN+cvI6S4y5UdOkSX7z4z5nzl+ocsNcn9VdEHu86n4+R3DXdoCdQkVtK+fUauZenWeXHaLeUWj3EuBidxTSp/0JFysLa/5TmmZ+NMgHf7i6Sn5E1+l6TeRZ1CV66nicx8aw/h9WH1CXu8+e0r/TiKqv3ONVv9z/V+/AWCL3WB7BA8ccH1SlOuKmVPAWIE1L2UCLhqQMMgg3PzSPfajxalZdQKEdPRdd5HtlwFS/JrJD6Ws5aE4/5aXeMBL6kIfA0MRdZXctLWzTY2og3xsXtlHAOMEfKKLy6dwykmW+WR7kUs6N71897jIgK3JGmWIrLucz0mfl9GZPizAm6poIXLCAyETOaRjJ+mvUXeBNm7IxaB2yXv69A/89Cc+9WMuuKIVregXlda/8ld88B6zZ34CrzlmzO7cvj3cuXPHPk9V8oqFvYP94Yi9ILrTc+H16a3mWAcu+mNm6cTrlzDKENgodCAIPtvZ2J0249MMJnFl4GSDzEqqffNhQWCCHwPVlTNvhBIfQ83AlSE2YJOT/TIANQg95ZUe6Apgc43+M1E8IkyT7NDE3fiXkvKcLQ0dbPFyfbynllbG2UnNfya1cqMr6hWHlBd571z+Mr552lzGPF56uGs9MDCAMChqCLZLeg0sNUhB83hRVUFdfX2X6hbNU8KTcr3Tzywt58clAaJFPgZSBseEq0DCi9SXWUbPKjNSC1cKfuX3fMtkPY9UUyvXHP2vv0lUbtxYZgMobOlmiD1sAQ1c9ymf629a7iSePpIEXXsFiqalysn1R5tqOfyApJwzjaedE319AJjo3tcxzXRBxbvoAnZg8QyZ7BqAqcBVZsUCDIk7D8DjlYq8TqPKALYsiHo4fywbnfJBd8BdAFJ0YU9w+s0s7uuc86qz6Ux6AGbjM1fSabPbngy3Gz2ii2TYxza3dqADeutG20u30id9g0IXb5xt7H7fq6++KgVXtKIV/WLT+td+y0fu8Y6kfLw9d798noqXyrIUyueboP2Dg+HJ3v7gx8V1sfOuMvaN5HH5vBIEsMYeEe7UMBA2VFz3Nh4xIvzFumAPHPNypgGaDQXAqQ0IpOEU1LA+lVNCGSWz8QOVPwViK+UzqPDYfGbYBNiksD+PdDzNBgasyeCl6AKlpsvkttkRaSq28ILjp/NTjniSlpHb17mrqB98ltJVRUu2w1P5Z9UF9fnzMr1f7jJlEPLMhF0GQMDaCNqU/jy3SFN98zovxcsfeascaZPjx+nt3M0gSaaLj5SykxvPTbmeOfHL/M9Lfx6Zt8LNh/ryFX6nMosie/qrXu/FEKbNbGpnls0zZ90Gd/rN73NUeB15rTCyDKIaoKhZqRFgkOfzYgJYVKaj7zjnSvEVub7mDF5aXVlWbCBqlJdjWrxuq3zXoWzOTcBU3XzWeYrzDJ/zJfcszjNr8rEnTlMeukOjPsgXYX/I92pF8aje9Jl0bv3rOu2kUFQOoWsLo0frnaRXWxS1jk0Xg7TWfvzS3zbbM2ux2ch1vwzX/tCP/P1/8N9G8IpWtKJfbFr/+l/9ZQFsbBZmSWNnd9jZ3RVQ25bhWPd35vb294eHjx97ho0LW6bKebXhljtnDJs/OcQdJkZIcQ/AMgDTsoAMSxuM/WRjmyHDxYhjdtgbZ7tj42TjTLr4ISdTpowSzhlNBq6RS9gACaw1gOkX5t7IJ6n45JHbY0OFkZJMpDUZlKfuqidZrc4uLS76KbFL6x0/LayfRJPWSprm8stV3vPoWTwL8vCT6lk/IhwXqPw59eUt4wpaxtf71Oejqnp8bmhAqnNDEec1DpeBr9xITV5RX59zuvy+7jrXlrsUq3jKyPFHtBzUfPIqI2Ua74wmeeGbu2V5PT3rmBRVuC9/lV9UvHM35rW/kRRs2QtEGtckn6jzE5zy+dSdtyyQDxPHuR1Hgx6Aja49bEcBIKjXYd5sp/uffM6dSvdv8wO2RqDX6qu6i8Y65AxiljjyWKL1zCA2D7vT2R6X5xweyyh8Tj0Kj/WFN/XT1gCozCbKvliKqPGnT3CLANPXiXnMbGf5OAmhjiw9Z5bOT4ZKZ9fvIqVPyDKrnXIcP8rmRcfrD3dvnH/fx1799Ooj7yta0RcIrX/jr/mye+sbzLCte+Zpl/0nOzu6eHnlxdmw92RvePjokT++TZzB1o+1yyDbCbBxoWNwfZd2xsUfo2Cjpr8YGbkyMOTJZSklxixGi7wYn5Zgo6dCKSfnLPgVwJkcjpyiqofM2j/jfTPX2Tdz3Yawvk9Zd8FZYoiMaMJfCA2d19VVccCaOR02w2UHEWwsfu/bAlVN5E/yXUdLK79PfyfUlxnLNle1Vkunflskl2l+haGef84z561wXxcDWA2skRXXazHlhUpO74+uS1egeVM6rgf7SpUf1kqb8lp64zEodzIg3rn+sx+G0YeW6X2Vm+dX/Fk0L9eHl6VVuKjSl7nKb80byYDXM0DyFQdw5JhldogZeh7qybU2PXSgjhjBwbSJHtcAg/uJugP8SgeS04/TLJqZWj4MfsK78RFAHrKr7y1ZPCUT8s2Z4vBYJ/Fzo1l6lU7o4m0fgM82a5g9Y5O83JDGWZ4cVdspv/jIG9utPiAP+bjKr4clShcvYxqoyfFn2YT7NHoOF3uKPOwyWz/wSecPXjSy7q0+HOQyADXaeoMb8fX/4K/+yD/+QWeuaEUr+oKg9W/4tR+5Z9AkhzHiMXmeoOQD7kdsyOc7jgI15HPnvL27M+zu3hx2djILl6dDeVUGyw95Umxb6dvbO35wgfez+ZF7ySYfKkNRf5gS2zS58nuymYmtaWH92uLI1cyW5TngX9MoU0ZM9XPXmT0k1wzU2Gs37dkIH1T62QCPUlvYLM1v4TEPQsaYVwHSnFBeo4XISDaoi4zPpHfCvzy/6QxdyiZhclX8qnoqvXTp+eZxU1e15fPblR35R2AbH06HOh7z47dwTyWr8hiYxrTmJr7L5U0tqbLM5wD/hBZlLSeYXWDk7Z05mg/N0/o8aBnv82heplxPFe/Tp+sjP/lLmDzSCyT4fYzb257JBrD5oQPl26UUBe0WdMB1NF5/9gEnFY6PRo47vYDg5MiD0AvbUw4dcYSpF0mZ3Z3KpO3RKTdx9VLngKfUQd1tZg492ixhAFb0c9s43wBRTaZrUDD9FXB7HVAlHjJc1rqkPuvnP8X5a/mZnQP4tTQLlgTqksteOMmljZWp8tLIOlF/+qYBNd2wB5A67ejp5o3v+eerj7yvaEVfULT2v/jffruuZkMmXbgCZNu35G8NJ8fndrI/sHk5AEMHQONuk88hnJ2cDieHJ8Px/tFwyoMGimNZbCwwdPp7KkAE6PPbtw8P/USmP+QtwGQDIoPSz7SNpkUBdIoTjYZJCqExxtAue05IowxpPZWxsnFqxhp3ds7TrG1JlLvdFDYvVWQgiKMd/JsIUm/7E8fIR/nUnzzTCDiih/fpmT/ppa/LN0q7qtyU1/NAFZ/LmPNBvTwIve1XmVm+SjS/6LLMeT1Vx1yfOc3T+zhlU1x9qz4iK9nFc3VZqOIcv1bwUtuJL9ONtHIVX0pjPr/Rc6Kp7GL5xtNuMMbzo1FfZ1+uT7+KntffRVfl9+m9rHJQpY9d2drBLBAEAGJW7c4dHla6Pdza3dWNm8CIAABXSZPq/8uUemq2zSld3QYurRx6FNggSVwBTQY5sSe4Ame8NBa/ykDwnskuce3jeJ2Ft3CovO0EN3XwWlaVm8Bh6WbbQ06Le4kX/RWmbG4Qab+ZRptCHvbOs5HqM2ja+J+9ZJapP7EZhNmpXABjzQKm762j9Uyb/eS+5DIzSJ5n9Ny3mTlMGelgPQCknI3XLLvp96f+6g/9/d9jxhWtaEVfMLT22/6dX88VapBy7Rp3fDcFynZktLg75tF7Zsi48GU5xOmlBA1QzMCdHB4PB3v7w8HjfX+/7unZuY3T9fXrBm0YBAwExojN/ceHfDYloM2zWwJNtflVZhTxqOS4716bs/FKwEbMY0VvcDCopMnV/hLy0cVl5TBIYo7+Mn4Yr944unxsNMIjIxKczx31aCRdP7zIcwEnuFobVtUx7dwJWQfqSV14TYi5rEOj1B2/0vv8okorfmgZf59fRD+KyU1BAbSb6DI/HEXLdIGW6T2nMR2vr6aLRwwy4I8LQyjZy/tmWVrxz6nngYiXq/iV5Dx0iNzEEkqxya+c59G8/p76tHl+9fuycj09K5+8+XkUlzhZuJKQ97AF/FCO6xCQcPv2LT9dfuvmzrCzteUZtnYHZN/7vRb0UB38SU6/PGpdJXfSCKprrF13cpSlTAGRzBDl4ak8RDXNpkHIhRfAVqANwJZrO1fBNT6Ajh1Bd+uAT00hSyKd6xy5nUzkQPSHwZPqdwl4DLbcWssgD8AGb0CVyjcZ2dNHm6g1fQGRhpza31b9hM6007ZXbaduHvxAx+ofO/jl0Jv9eNNTqzwRqz6Q4NPzta/7b370H3zciSta0Yq+YGjte/7gb7QlYuC5tsZTn9wZy+jevivjK3fr7rApw3t6khfi+sECueOjk+Ho4HDYf7w3PHn42CCsABuGgr0r9bZtGxkZFwzjKV9TALAx49ae0jw55dUaLE3KQEmA7Iq/Z2qQhOHCyGFoRLmnxVgySOACDE1qQ92NisG6uJzLZ3C1GCd1A4PSzS/hfrVJ+wiz77SVXsbYy8MneWs5ZJ42GPgP36IwhLQ92ppcTzn/i9AQJyK9EXJ6qrbPqdLfKX9PxUPTTTMZcxr5nyH7c9V7GcEa9nmZ+HO9nqXfnOa8xMs9iyo/3mIbiCX9Cjmtw5Vrv2iSuaSM6Hn50LPyoOfl9zTVZ288PUjnbzp0Gfw53wFJN2/dlN24Pdy+uTvsbgew+aZMDp9rp4ALZV0PMnWNeUmRi78Rcks2jkrr+JdvbVSectEhe1VZmkUfABxEPnVzHRfQcVo91dl0kzgR9cR++YDKubbShZvRppM4ybEsrxxIFrpRr1cj5LBTiC0d6Adu/JBf+8ywO1Bm8MinP+Ljqt/tiyf65glT0gzYDNIAa9ebbiWzlWm8+mk60o72RYlW39n52Q/80N/5777biSta0Yq+oGjt3/zD/+MLG7oN9pxsy8DsyojwpvJbw872jsK8ZPaawdr+/sFwfJh9bfZb2v6TPYdZ5uRN3Jiwmv3CKPHKEIMr5ZSx4buCfg+aQNshs27ybTAxjoCwa9e9TId9saL6M5hS3vSkluSKR9bGdfvTNxiyNgtGFjNqAV5y0sCgDQCncQED2Co0H/piaNnPkTvU7u5TcmsJJcZyMqZOPyG9HtHHGGYZxgASATaU+AkWRQM4kl/1FdnALqF5+jstV+R8F1F/LBa9kkomftVXafP6oefp8DyaijPgUAfhqmex/rn/PFrG905lkG8O/fSsYxeQHo6Rwb90dMc/8jR6Xv1jemVXfaLnlS16Xn7RWJX9ADT07eNRIGFCAAZ/6UCgzW5n29cVYI1r44xXAjEzpOuzvwmzUP3nJsoJkgloajYEp+sy51irDD58gk0OfDzpzr4w752VPhQhHyDVX7ukuVrVCXg08GnXrv9avdW40of0camTG0PLCBizfAHA0gXAGB1QlBm21IPtw2ET/VRtc7Zr4uOv56+lzIA55SKD/lSb/F1UxQFe04MRzOpJd3dL+pmy2MbIcYb4AthKJvXpRvlbfvS//e//kRlWtKIVfUHR2u/99/9nF9wJ3rp1Z9jZuS2AdluGg4+4X3hW7fjgcDg4OLA75CPpAib+iLPy2Lfm2TYAHHvTjtjHxl1mPkuFQeN1ITx9uiWH7yfHBIhkx22ITs9OBAYP7TBCmBI+zr69syu+6zJ2AWgxSCwxsIcuRskzWDIyzNwdHOz59SP78vnUFLN9gDn4twQ6+RoDd58YMi9LPG1g0IY48r1PT3KvC2BizOJinHHwB3BmmZd9efTL48ePh0ePHjlMf2AAYzhVDofFF7k+AGNi/h1JUQ8ULQqVYS1/TpWeAWHy57SsfKVQhrB6xPG5zOdRL3teZl5v5Vf63H8nNMmw1/nPlvFu64LPfbOEv5e1mM+5pHSH9duyRhb8ho7n/V20rD5oTO+zx/6e9IjXh0PWayZ7eV3Vv/jkx815cxwqndZk/xcPHADabt+8Odzc3dH1pOtGYOAcm6FrPfu8cmOz1ibTkFXHlfoJVppvpCSjZs2LSp8qh8/1CvABtN24wct7mT3KVob+Zou6qx58hx0EIOIEZGwTAGwNKDaHyUk6BdJ+5PlhAzlsQ1QrWeI1pY/480rD6bFFZNk2IDM3iKmK+lMHbe1AG3XJ0RbeicnXWpixs32ULJ7uV0+oVOyb+0mO2bV6P6a3dYjQDRsJULPOa8OP/H/+0U9+lzNXtKIVfcHR2r/9J36nAdvNXb5osKtrdksG5dpwJHC2/2R/2HvyeNjfeyJQxoMCmb0q4+Q7PGa22mZZHjrAoGBnACu8RNOvAPETSBhAjCogijSBIoE50njzNrJsSFV4y0b/pniyaRZjQn0YzgAq9ta1t6nL6AAQ9/f2BJweGTjtKUyabKNBWD2WD2CTCVV6m2nzoIReGOjcbfKwhFS1Xhg09AY4esbNd8sxwMwUsAQCSKO+x+qngz2B2sMDA1iWeNOmtsyCsXfPNLcmQIAgkbOti5MbYdr1a4OblDnVoAVlUOG/pE5kro4XqlgNeBlKJpmV/k7oqjLPklV5c/95NOrb2Cd/Kg/PVfJIf15dvb7Fiz/VHRnlisZyzUueIvA5AdfJJoH/ToZT+6gIsUkLf0htLFFjgSr7LBkTVb34i21OmGz2qoWv/FDfF7o6PeiTBljis1Q3BdoAbPWkaG50MguNoxw3MlyPXGueMedPYpFjHw6qkYsG0NS28OFynQLY6jr1TaHyqMc3hh1Yo3yuba556sg1Xem+yWoV2144rPymCy79Qhn5BlPpn6RRLwUU9+s3SG++/nLDeyKGpwZpWcLFntFXyK52iQUx+rPuciNgk20xCAUAKx2l3Bbpa8tSJwf6yKPMmXlrFSAAm363riKZ5v/RP/wn/+JvJLaiFa3oC43W/r3/6PdecDfHE6Ln59eGw/1zgbRjgTWWOveHw4M9L11iQDBw+CYMgYyUAZscRpEc9mTwLcGbN3kBr+6wZTh5IhMQw+zX8QnvYbwQmFu3Qd+9ueO7S979Y2Mp412vBgBEccfKnrc9gSGAoUYGAy9e7svrQ3h9AARweiLQ9OjBA/t+alWGLIYuRvpC7fRejzWWDHQX+hRDTZ1qFz6GG6OqtmBcZXYD+NQmXrbLK0+8dNEMPQSfDaiMJ2084CXDDx8Ob7/99jjrRv+4bZLP4EAfUhy/jKWtavMx0EXWe2QK+QgUH1ntkIzHphIWqJPRipmqTPPmdVW8ZJdf6XP+nuZlit5JWWgZ32VZcT3Bc5Xsd1L3VW3s03EZ+BZp1E9eVTHWVVXiV75lkeRI8mbk9hDo5DgEum9JSUs8sqDoUipV8aJRrxklmUIE0tb4pBdFaPIC2Eji+r0hwMTXUri+d3Z4xQ+vCmKmjesKwJEZnpo59/Xk6yJSoy8/qZPvGzNDlD1uAEN4Amq4rmoZ0DdwQjzuLxUMSArAKWfJqgtgycNUVTd2Bud8tQFy2wBfDjslMn1XhSu+Zi+sOBd23WRK7waSsh8t5b2ceRrARh9gU7a3t6xT9UMBPcgPGZz1S7k594gDwuykO81jZcTHQv/uo/QomlsfyqEDZGBqmy6dr137sf/fP/2Zb3LGila0oi9IWvvf/d//19gbGRABo8Oz4fGj4+HJo8PhYI9lyiMZg2Pf1QG8MCy+KytDaaATo8UdKTzcXbN/BQPETBqGgqVD9qkdHO55WYQX9W5t3Rhu37k93L7Ni3q3baxsqGRM6m4Zo2PAdiidBB7xmcWjTpY4WTrl24XUzQzgocARs4FHB/vNSApI6U7WS7Yqd3LCq0QkW4DNywYXLB2oPQoD2NwSDC0DSwNtGFAGgry9PZuIHVdf9I40jCGzbk8ePx7u378v4PZgePz4iUDboe+qxwFBrvoRsl3GOUyPhQdyVjPARVNel2iqowFNoYXCIsf4MYt+elaR62tU4dK1fKjyev6elpWBlsm/iuZ1zGVBZJWYyn+W3LnMnp7Vvl5274rGsr2KyjYHvE4QTUXGdMsi1OeJfESbvL6usPbxFuvq6cuGP35PCzI7qlm2FIgr3nhTfunuZIWZUWMLxK6ua+9l082bn4ZU/7iLdI3TV343InYEoMUsG+XJRp54uCE0MNG1mL2pAV3IAGQErAH4cv0RrkPANVzgBHmEIcrB55f76lpGDwAON1Vs9yjgSWOmvikASHxs6dgFAaCk0T4SeUUG4Ek2CMBmXQpswQ/IOnUcbIj9YIYNPzN7LGGqjIEVAEztBpDJuWazKKT/etEu78o8OdbNM/UJ3JEdG9PbGdVPH1ouqyDqu9Zv165tfO9P/OTP/DlnrGhFK/qCpLXf/8d+xwVAZl8AjZm1vSenAj4sc54FqLGEyZ2YwBl3z7YEMgBM4zMLBjDb2tzO/jSWDq9jQNsy5f6elwiPeKBABmh9Y23YFFC7eWt3uI0hv33Ls3AAOJklGU3AFQ8gHMp4HtlAcYf79Iy8p34y9ZCHHeSfHsvg6W7SezZklOD1UoucYJ73uWGw2C/CJ6iePNkz6Ds9ZSYQsBaghp/lgzYDZmsosnGbjHMZPkAqfYFxpf3M9LFnZ3cnM4UMHNBU7xPPtAHg9vb2J0Mt3agP6R4I+McnXlo0VcLEf/JNyqtsh9C3xd4JzXmr3bSx9ID6MFTGv2ie38fnvFfRXEZPV+VNg5C9jq/Sl5e7nF46XuYv3mfJmucta/Oz5PgMc3LJUvnG1lqSpFnRKhPqZTihEQBiKmu/z1eY+kdfNPVr/Ly+4yr58PnXpfn1lgiV2dQN2I5sw+1bt4a7ujHjWvH+VYMDbvgCbpjlIQ3glnYKrOgaAYR4hsqzQtmDlYcSokAA27QEGrDWz6xFI4hgZqcG83LtYq8IA26OuNk7yrsiqWeqg6tCfwaT6Q8818Of6wIMIjvyIYmwzknPFhF+DFjVzORlWRhCd3RyGyw3y5cuz19bflUwfUb/IUvCAJiAttyw8uQ9+4pjY/zghPsptssilF4zdWwT8VaRjfWffeUDX/nVP/qjP4rxXNGKVvQFSmv/5r/3P70AnD15vC9AcSyQwayUDApgSBf5jeu8LJc74Fz4OM+kbbOcyT4VwMquAZwf4ZeR4YlPHgJ4LKByKPCFUQHI7e5ueQl0VyDNM3CbuqMUIKQMy6bMvhm0HQHyDvzggK2MHxAAfLE8ejocHUjPfd7nxr467rqjL8zXZNwAmAaQGjQ0gnjWa09g7dGjJynjz2ep8Rc8IYVsRooYNwMz/6XqGOQYcf17rxmGEGPP6052AG0Ca+UYmFjSrRdiMrvHHre33nprejBB+lgmNVB3ERXaZNuzDiYnRBcTeTo2Y8RyGlvxPIfmXGnxJLfqGutsNNU70Zyn4st4r6K5jKKr0ic97XV8i/ovI/Io36sH+7xMxZ8lC3pePvQsWT4PHGihSyxV1t5Ii7KKp/lydUwhJ8stymhAgJAC6Y/qv/j1vjUInqX6j0m6VriwdPN1Xdc7s2w8fHD3zh3bCYM2XZO56ZF8/WNP2NeKfeGYcF2wXOj9WXLMUGE/xjqilnmznBqwhoMykxbm+fGFn2vTtkr83JAd6KaKh5W4LgFtgBkKUtRAR86zXv7POYONiEz04jqe7AM+MphNzzWe143w8AU3soTRr+/L9EEAJ3kBqmcBVmuSQbIo9aevKBNZAqNqB9tGDmQTc0NLOwQUlR9gSzsihL50G+WzZ8432Rsbv/+nPv7JP26GFa1oRV+wtPbd3/+dF1zcxwJCJycylifs55DhNADCmPBetdwFs4+LGTHetYQB5rUf/jyVgdGFygNOngwPH9yX4TiQITk1uDM/+9pu7ZiXp8SOTw49A7cnx4wa+zpYQgVoYcDX1nRnLcNydiKjZRssRVjClDs/U13HvBcue9sOBeDY38ZXFWSRrPPmDWTxtNgNAbgN37FizDBqvIqEmTbb9afsN0E2Bs0mcTR0zU6azT9yePCIwcazXMCt7tw1INBW3kWVT3Nljx13vgA3Ztr8YITb3fYGaiCxYZVrNlz1tMoIV2KjqtNq6K/y5/67o7TWckXvREbxVJmelpWfp83LfS5lyk8+feLoEio+/zpMGuXjWpKownMdoGVtLipZUPH1aYuk9Ba66nib58q8nhb5+rrj8+OgqNWrn/IhyvR1PF9/8vybsAAKe+t8Pejaz7LoLc+0YTO4HgAnma1HPjamXUPyqaM25XN95P2MbbZIrvaolVNpp5cMSezyMQcCTAqw/Lkle8V1CWg7lvz9vf3h/oMH3rrAtoUTAUTaYv3kRhDV2m09Otk0QKHUjdFRIr3qB44kC5sGaENOHrTiKfToX0R58J/7g6pkv7xsCeDjfWyAQTqKf7PAH3vjG0z3GVtCeFL+yLNsfCMZe4fW1tD6NvlqA6sdZLIX+PrG+sPzi833v/rqq6uPvK9oRV/gtP5l3/ieezw4kKUALugGVnRxY0QwkBs3BNa2bvij8IAvljKZXWN2aYvNsgJZGGkeVT86OvDDBTwRtrl9Q7w3hxdfemG4excAs23jdHjIbNeD4a233xrefvtNhR/K2GTfGXUyS4b9w3Bh+HzXDGhry5YWIl2ZWfPrRWwgs3fjXECMJVTeBwfP+pqM5QZPibJku6l2rbucJw5k6PjrZ9ZsCBkAFJ/uZBlgchfMEqxfnCm+WrrgJcC8loQlUL6/ygwad7HMHGIoKcuSB7NyGEzPIqic73Qbiav1uzqeuHS7ipAH9Yb/c6dW7zuUSTugq/jfiZw5z2dTZk7Jv5qHfFgmv2U0Sjxtu0pO6RAZi25OfdqyfOoY/zoZi7xXpYeqXJ+3wNeCJBF0FuExXWWvqGMe7uNFJCVPES5P4vSh/rlWACq+mfEyZM0kAaZyLSy6XDfYo7pG2qnmcpz7i3pMQHJ+ThqceIsE+8R4tRCvC+JBqA1dowAcnvDO7BqzedSP5rnm5RpgQ1rJxHNK/mMvJI92eT+Y/HZ5NsKWpQ/8QnH4bEdiT+CPT722Aq7LYetQNginPPdveOKSTtPPdZNNv9mWu240RFH8iiZMWeoV0PwjP/uzP/fDTlzRilb0BU3rX/UvfeBe7Fwu7uyvYBpehmZ9bdja2fSeszsv3B3uvvjCsLO7rQs9RgLHUuf1TfaLUZ59aoPuYG8Md8X/vve/b3jf+94zvPjiiwZ8gLkHD+4Pb7756eGtt970jBNLHhhzllXZC8aTn36fUBkW/QGS6pUcAUi8uy172ZgJNLjhzlTtIAzY8nKJygHY7K7xcEA+bG/QJ9sMyHN5DB9/EoPfrF3SEmwEA/LhTS75vuOVQfVdtgcQlmF5apRPcWVfCXozgGAkGTBsgKUHaRkoQjXo9ERdc1qWVmTd3oVTiRQUJb5Il/mntD7cpy2jPq/Cc/5l8d7NqdIW84ufwX1RRvLC1dNUlnD5CVQ53CSDY93LXaSr0nsqnt5Veu8XzXnmruhSHKefOPKS2vv6bXkOJS8MpjGvpfXxuKQ5T38+j+WuC5CwPYAtEAZLutZhZtaoNsBzvdjmNN8yxJPrOM77yCZ1GuVaqfSAlxxz9pTxUlkvq7I86MTBm/JZBuU1PIA1rlOkAIxqeRUZdZ16f50BGa8TihvTm27YQ/i5KcuesPDYRqpeXmFUQM17+NBFznZDNtZ1W1Y1ZHJpD5H0p8wcPQfXSOo2tRWAy9YS9vLCoT5u9VgQXhOafqKt144unm5+76NHj/bIXdGKVvSFTetf/as+ci9GoQyDSIaDOz9A1u6tHc+o3bqTWTUAGvtauCPkPWp8XJmlx7VrGBNe4Dj4ThqQ98KLd/16D8a2o+PD4e37b8tlRo0ZKQwU71zzcunNWyrHDFhAjJ+SkvEhzACwtrbh5QJAFi+n5eW4GFtsF3pngGh2yU2IwQ+YU7iBPs+WCcDB67eSu8z0x/8kJb4/2D6SuVwnvuux0Y6hJ5VBB4AW0HZin1kDdKyBAF4cvJlFAOi5glbDIo3HRlThPu1zoV7MXGZf17L63q0OvZyryn42MieqMP48vW9DnzdRZeP3cqd4r7+9S7Soz3K6imeSfdkvV/Giq8JzSvmJZ/QXfrs6Wtqckj/Pm5XxycwreLARzK5teSmS8985nO9GH7nGvResXQCjjuWb2sVBEf1VPcmmfPEpJjlcf3UNAmScpuuMG6j9/X3vW2PpkPS6fseXXdeMWANeBmJyfmgC14CdgVq7jnFsvXC64+gTnXseHEpXG3Ozh60yq0qoH9yeuGq/guOM5PhghOPMIqZtvESXPNKoOX1IXXGKuC5srPXcWP+TP/PTn/yLrmBFK1rRFzyt/au/59f76vZFbhuAEZGRFejypnrvO9n2XSAXPcaHu0xmwtjPxsZiZsTOzk78DjK+DcqsGcaMJVOAyv0H94cHDx74IQRmnTCG7GXJHq8tGzH2qx3ss0TxxN8WBfyhEPWxx4tH92XuPDPG/jX2rp0c8V42gTU52Skvh5KWF/gCplRWDgPLcgjgkKURjBU81JevLGTPhw0ifUCHeABojo7Bb0ZvMoDwToQRzUwBElLGfab6MPi8M859pjYzEADUPHjs7XkPDeCOuhbAcyMb6M6H5jyfO10tb2wvbbtCh3er4/PkXEVX5ffJl+sljoOpGOMv07unxeSSAaWO5E9MczlXyZ/ruIxvXgZaloasvny5oqmq6E/WghwHGxN5zbenGzSdyYv8RSRlf8EY5dczZboIsQ83dZ3fuXPbH4U3aNP171kmy3s63RC16pPVgxOWSVMHv+hCe+1cIvYrhJ6ZqfOME7PoimPTsjc1JaiSsGfPfCPX8pSOJIMobI+u3XEZs5WlcGYH2V/LAwIBhJEPIIMl72a0XaEvJNUyLUdRdC8/GM4yeHoUeejuNpHR8rxFxA8jRB5HhUxsNmnMsrE3ty9bx8x746RTi6LrmezR1330o/9i9ZH3Fa3oi4TWf9mv+5p7NiLNOHE3zDKon+a8lRdf8jQnFzv70phZA2xt7wjMyWF8n17wRNexAMeh7vKObVTYOAzwevz44fDa668Nb775Gd3RHrieO3fvDK+88srwstzdF14wmMJKsv+Lzfj4NjwyXCxZYvDwMTaUJ8DTpNQRYMcLKGNg8+6jvNW8XjaJX4CUu2e/S01Gmrt/DCxPo/puX8ZvHAgATTaItpfWz8YPtiKHYzRdpvF7Zg8rLIBJGYxpfQ2CmUPS6u69qF5hgMxJhzho7kN9+HOnZ8u6qq55eg0QUK9z7+Y0T3sWL3R1+uQWqa+/JS0cyEWaeOOSVukVTnwZXS47+cvy5vGe5vnLqC+7jC9p5aCJf6QxWz+V3NIkNdEF2WNmqKIV13lA2DdNti2ZXbKOyjafDwE/QA9OfEIBFt7HZnDC9RKAYqoK7CWNa9s2Qs7Xu5zTDGJ4N5lu5HTtsbfUn3PyVghkIi46oVtm1vLxeGbSavkzr78A2Cm/2cosY9LfEqK2UrdBHNc3YaWVT76d9IXf9bl2Umhv8hxz27F3agc+dtdpZQeT5/ev0T47hZWHnan6qk3Y9Jrhg+h9gOfGxrX/10/91M/+R05c0YpW9EVB67/8O77+HjNY/uQTy5vbzKzdUBhAI8Chu2fuIjEmG9f5ViB7UXg0ng30T4fDozxAwGehDg7znrG19dzlMnvFk6C8hw1gx762V97zyvCe97xneEFAjc9PARAxInl0Pxt0N7e2Vceul1Eoh5U7525WMrmbB6Sdn/HNTvafnOtuMV9OYK8IBtNPmeFknM+bcbYBlS3DQMc4ZyBBNmXEYZOJSfOMXssfB6nJpi6nMR3+ckVToegxGV9ysnxS/JNfg0nC+m26jDotIfLerUP+50KRcZnm9RTfVX5PfV65nvr0ZW6R5mmLB7Hy+rIVXhYnKcmVN8nr+fp4H+5dT8vSoErr86/y55T0xTqLt/cdbHF8/zl9csmquMJhXXD0be8nnPM+M1IBSr4OFM7sWYETwplFyk1fAJvBENc+1GQHwOjqbzdl8DgbgGhgteEZL7/GQmUBM7lZom4zuo05FdImblz5mokfpuKditdlEwFo5OG4KaRc0wGi3qo/y5Fc0+hCfpxBmPVPGac1H4e8yO3l+0dlpT9yq47mZ79a2m6/6lafeJWktamfVaThhL2Uu775vW++ef+NZKxoRSv6YqD1X/HtAmwYON9ZXjdgu9EeIsCseAZLBohlz23lMbsGL+mAtSdPHg0PHt4feO8aS6FgIORQli8PcEfL3Sj71N7z3vcM733ve4cX7vLwAvvh+Bg7Rk9GSAYVI7Wuu9nNTd5lpnzd6WJwsF0YrkHATKpSQu5M6YC1c8ln3xyAE3AX45i78/bkl4raQNoY4jBiiiLbbWRAyADgapTuDc92zdiJyAvZHNqf3JxkHFsodYYv+1BiaL20oXS/l2oEZ5kxgKZyFY5fcfdJR5X3bundFpvXc1W99CN55aCr/J6uyruKd5lbpD5tsc+K+jLz8iWT5CkrgYpPeSOD4ov6zOM9XZVX8Xl+z9eHoTovFstM4cSncskm3VyJQ8SdXnwJV9xNLddo5HXYQemTa5LznouoXdLkyCWd6zQ3bQFWBU5GoCZK3QmTbMDmm7HwkD/uPZNtAYBhh+gP94jLBxTlZozrvwkkrQG2bJ3g4STl6d9AqK411eX2KA1AWcuuhGkHfKVnubRx0rGogL756JMGCG0LmL3TnwGn+wG70ewUadgQg9UGFOmHZr8ic2or8k3kKSzA9sMf/ehP/9EkrmhFK/piofVv+DVf64cObvDOMrmNGxgLXsbIU43nfsKLfVe8RwmQhbECnD16zPuL7g9P9h4PpyfHBnh8MxBAx0MIGAqMCkaQhxXu3L4z3L5zx0+C8j43NviWQcLosWzhJ5xkdGqqH0OEgeFBh+0dXityw8Bs44YU35AT3tu4fiG9r8nI8s41ljsBnuw5aYaZpRjp4KUBucxmyYRidAXqfOeL3Rb5MzLNOJJsToycXLODzfhFRs2A6de+jXEYVKANElhQ8lwmIJgkAzcqGSUDcPIwhAcH+2Xky1GHk8LTkev+BaK+rmeFy1X8WTTnfyf0zmST1/cbgeq7yzq+O5mTT7Divevl9a7Swlfh0BSe5JZzahefp/e0nCdtTzSzO6gw8i3o7N8WJr2ljb5kjfEW4Ndewj7ZXWWbSdJ1CajiJs7Xov7HUxl5iBQjgCV7V5kNgjfh3AT4isufeElnqTJLmNdlGwS2VIdBj/jr2rdT3LPrDmd50/VhBNDP+Zl1Z6YeMDa+wNeflErc74nj6wjtSXBm87leKcvMHIDRekgectP+RQBlO8Nfu86LJ45yXihu5UP0Fdy2H7KV8QPWCMOQw6K6aL9kuE7KNPlq5e9+662HP428Fa1oRV88tP713/rV9zCeLIPe2MLI6ILWFf/04szAjU8u8bJJ3r/G059HR4fDgwdvB6zxkXWBNR7d5zM0PBHKkinGEGMJsbTK7Bpg78aN5GFOMDZM5bOfhD1rvKk77sTukH1sAlQYGADgzZs7Amx8b49H5GVyNp5KV/aC8Y6lNaczw8YncfyJKCE6bxbGaKrO7NPz9JyBErNvfF1BsE08MY4GbO2uFSM4vgsNg2dDF38M669m4Qq82VqKAroSNrWBQSYzcekQY93uyhlEpB8yG4N1wE+dVkPED+UIh6LP54dS19Xy+rwKz8v06b1/FT0vvyd4y1X82UR+8eM7UdSHF+XMZc7BMWXLh7d3TpVXLvGr+Bb9Rer5350sn09dPlnlwlPtiU+yuOI3fqh5jcLl/womKtd+u7ILpDSuEbYscEPF9Zn3Eua6jDykADICmrAT3KgxW0Y4QKqBq8aLP/LCV7yyZ+bR9eS9aOUE5gwUec2P+HB13dITY6/ousMW1L7Tegkus/aeVWv74XixLy8Lx3kriOSwhYPvDuOi99QhynZfhFLjCNoMw5TdQBbOBUb+FE4pjnHd9MV5eRl7oTB9Q3+XbcIhizKq78d+6qde/QMWuaIVreiLita/5pu//B5GclNgDWejCvARgOOBA2bEmHnDTPiTU/t8H3RfYOLcRpLPzQDU/MSnDDEGEcORTbFttkrAxwBNxi6vujj1e9T2948E+ng3G9/afDA8fPB4ePR4z0+A8sQkwMlGUIYPQx/Dem4wmW/xCdBh6DQAMQhhl7wxWHrlMXyeYK1v9MnAAcTkeKkuYCiAiAEiVtEPHmAIWz4GzgUbjYY0MRtB/5Emx34/CPPL/0gt365FIVhSZzOy0oP+Q1/Ec+cdg94MMSL0F9EIoW5HPi80tW0x3FOl4/eu0p7lz4n0q/Jo9/PoqrKhKg9P6ZkU6KqivcwKL69nkhl/4u3TLjuzdeEprSfSJrfI28sL76IPJVj8uKk/M8sITfx5Klokr7re5/HIE3+sq/1aj+a7oiR33X9hwMD+WGbfsSd8+QAf+1KfiSowBu/4uSluYABUyEGenK8GZpNwXBsoqzKlV64XkmI3AIfYJVxe3IttmECgVVUBz7jL+epSAjYgS7PYMFyuwey7a2HXBOna5Nqt67eBxwKO8GXZF9uFzcGuyZMj37q3OD9IRSeVku+A06a8tN/2ofVF8eVYANSaUxvdTmyc67v2/W+++fCjFreiFa3oi4rWv/Zbv/weM0zMXvHCW4M1ATQ/JSogxgwZhpGZNT9AIB8ww1KpP8Ek43tLvsGajAJ53IHygkrv75DjCS0vHwik8RkpPp+yt8eH0Q+Gh4/2hrfffji8/Sav/njsb5oyw3bmp0IxQmXJJBsjyqxY7U/zHrUsa/Kkpz+nJX7e2eYvG9xgpi2zVsycnQoE+isI2Ntsp7Fc20uFeQWITG5m2OTItg5Khcl/trRK56cZ29HgKrVAVrKV1wYiu0qD39JE4g0/oE06yMgzuMFDcuRFpsvp35uKLaPkxf/siHJzeVN4TvO0Oe+ysvMyRaQvy6v+66l4e/dsKhmL/M8qtkzmVG7KI5h4pU08lRd/cj1N6cnoZfd6+3fGW+lFcxnxc66MRUaZUCVO/gTgJlo4h5U9ziCT1sri+w8e/ZFiz9TKyyZwE8iT4NzYMVt/9+4d2w5u9nhiO3KrIMAHkNFkSgy65AYqPgCF7RLZs9WcStopjDzAEu9N45VEvEqEbRjsrc2MXUCMxSMT+yF5NgySgiYl0zeC9qOhZQPM5AB9tbyLzLF/DJAmoIT8ekAAEAiVjPDqGLQ+QIaqlotOhE3UDx96Vbudn36xsmHSr+ruwdp65Irp4y+9/JHvf/XVV2noila0oi8yWv+Wf/kb7/H1gjt3bnnZkbtQb7iVkcVkAbz8SHx7jQYGB0Pqt5fzNKcMMTNZ2AMDNTkbJ5YWxetNsQJSebmj3OlTv0eNb5ceHp4MRwcnw8Ee3787Hs6VJ1Mm44dh5enRfEaq3i/EZ6h46jPLlry6g/0kLE1kP8mx5B0fRjay+Obo6bF0P+arCEfmeao03tvGt0l9J8reFRHmzMZNDfHdu9ruO3j+aBwMjco+jklkt4iNpyL+a4OcXdhGB01hpMVh+GtAsUEXQw1W5rT4pFO6fP86fbmbE0nJq/CUvmwAv1rO5TSo+Of51Q6o8uY8fdlyffqcepk9hd+h5l9NJfsq17gUjj/RomDy567SOb5zqnyoDxcljR+ACOGeL/Km9NLvMg80tWVqx+RPziljfDGcH8iR8Y/rNqnJT61sWbhmsHRzd2e4wwu4b93MrL3sBzI5t70nDLvBtS2bAQjhRC8glZsxXc/EnV7XJqT6JMcAiGtHAArZBmlbAWnsW+Mc8ZOWDeBERgNFcuiKPvV0uJc2ZQdvyJUP2PNDDSy1MgOosG+w7GcWP7KZncOCREeAmlcbHJO6XNsAPPnojn1Z6GMRnFW+yjncg1TaYtXJCdCj/wFrFlTCkGD+8z/8D//RP/kHLXFFK1rRFxmt/b4//jsuMGq3bt7yDJsuawOh41MBHN6phrG0QZNJlgHAcLJCd0OAauvGloyZ7jCVjsHle6D5WDMgI3vUDH78gXWMMxv7A9pOT2TU5PNxd2bUWCrF7HgpRAaQzckYOuRSP6ZH9lI68oDEU4X5UDOffdoTEOMlutJVQFCYclh7ujFsXt8eNje2PXMGkDwSmDvcF5A7kTG7uKHhRXfaawKFNmxP2x15BhHA4YnAITrxMIQYnM4fRPswgMTK0E7pDo5pRfAvUsXlS0n+1tCBwWazDTTqC/bK+MPU8jkWGGjAHP1pkXKUfRZV3eWj2qRf6V489i7RVe3p0+dtnPqlZC+WuSofmtc3p2VlnkXvRPa7qXN5vZwLLTijvix0VdvnPjTXaxkPVHxcc+PMy0h1nmaWBpqXX5a+ULeSJbqFk76QrbyUBbTk6XL2lN5sN4Qv3M2XT/JFk1zfnNe8nzHnd/t8G+BL53iJLpDiyphlIq3pyDUJWANI8dABs+rIr0/cWRfZLG46udGjHGCNG1HfjOpmDxtDHZGVz0h5S0WbkeP1Rtg418m//NRffYzN5Kl57NHxcCK5wDXvn5MMyA9QiZixy+xabojdNqdTOwF+kB/ZBpSuL8fVN8BqB33Fq4s8a6cwN7XY1sy+03cS1A6OvbWLN45Orn/F6iPvK1rRFy+t/5bf9u33mC3DSHHxe+lTwAt3qDBPQ3HXm71teYEkd5T+TIsMGcYE44HBBeAwkyaxNhzM/ns2S/AIP0BNRlrACt8GBvynPD7KfmOD97vxYAKGVsBJhomZt6Oj7Hs7l1EqO8RToAAdP8mFgaxZPECg5A4CidNdP0CRupmdQy/uhtnDUvviZKxVxGHpTQtwflweQ6v0Zk6dQR6EHjGMilRi8Yn6wa5CNsyW15EiNsr6I50b5Dwhxx4ep5gNgw05zS4egVFuWBeo8iocfkdFFaj0RVfUh+dEXgauRbqqzFWyK73PW0ZX1fW8ctCzeJ5Xvs+v+uZpy6jXd16mqJL6fLyrZM4pbIu8k5zM9CYf+U61n/riFyVt0oNiXXakOD9x08IhoUBmi5mx393eGnZ3eWgIENUATANr9QJs4tBYr+SNYIXrQmk8NMSH1n1TJ1efiPIDBQZYeX8kYfIgbAN18AABDw5YXpONXXPd4iERIOUZbl97zHSXnxlvL1+iX+u79ER0tr4yZpYrWYBCmLiiW7DJx+7U8XC1SACHmmgriZ5BJFP2iCR8s+onN8EBc9kmgl9pKedZvspjpePp0z/2s6++tvrI+4pW9EVM6/+T7/muexgPlhXZo/bw0QN/65PZMpYSMQrc8XKnzGdmNm0cZciURh53pzzWfgKgMljjblRG+WK9GREMDkubg5cq+WA7M1jkYfj8EWK+87mBwQWw5XuinuU7ORZo1B2rZAPeMEQYOwwo+7wAbbXEYUOqcuKw0z23XW0y5nUhzJpJrGTDgzHmG6jwivQjFrsY08wAjCAJhgRHP3Um3cbVknCJJy1UvGMZp9lTcfhKaHza4gGqA270d4l0UWQRaj7ySvZExMlL+vL88sPXO+d0Zfo2PY/6ctBc5lXx3hVdVe8y/nkcmsefRc/iq7yS18d7ep6+l2mSV/l9PI60SW6fR/miRX58blymtPBMjryiqWznnJ9w+Q65WPRZaK3SmbHGTvgTdLyIdoutEwFrgCg+ZRewxgNEebiolhwNaJBIH+KUx9OkzFgZlNkGtdkv2w2eDO8eMJJt4mXfzKxjQ/w9Ue93zQ0fx4YZwNpSccK0vNKYRaNuL1cqXMfQ7ea/+VyvUU0+AEkudog8lROPako4Ily2ACDAzWWbjMYhh70EYMkHaJGFMMuhYvJTX2baAGTZJ+y4y0VG0kZ3dG3j/H/+6NHxanZtRSv6Iqb17/ruX30Po8X3LHEsTwDCMA51l5knLzGkGGqsTB4s8N4wGUTuXplNY7P/IJB08RTABTBiZiuzXoC1vSf5dqeKSxZACiPLi3j5lh93xew3YXYOQySjbmOTGS6AS8BX9pbwcASATeZJddqy+R926gckDjy+L9mUw5jlO3sypgJsgDkAm59Ec7sE0DB4cjGeACRkEiemNOkRPxyOY8RHIjwZaajy8cvgj2nwJpiSJUsCMisS0Ib+5MW4R0fuwM3d5NoRN3VpnXPOgl8lEl5M+9yo6llGc10+H9TL7OVWfJ7+LHqnfEXL+J+XVmH8uZunLxJx0peXfZZzaXvEq7yTu/zFMr2byhGKn1AXTtSz71ynbLMAtN3gHDZQCcgoB9XMEzdhnOt5qW3J5dpPfs2oee9Xo8rvZ60ALNgPXABQ3XhxPfsKko0A4MgBGKUHJdU6l0dOAFUu5JJf+9tcl1yRJVtuyjPDZtmuu80SOj8yM/NVfRCecqQBtgy4BMh8rculDC4rCVkWPbdNs11DFvzwjPKoT/7F0z/5qdee/BUrt6IVreiLltb+wP/137rgDpSPrrMcyqsp2D+2KTCVDbsxiNyk8wkojBlmCYPBEiPga03gaH2dZdVtg6WTY4xJjAt72g4Pj4bDA54KfSzwdjbs7OwON2/eHra9+VhlZLfPTnKHipE51d338QkvozwdTjFEMj42h6p4Y/1CA8EwbG5zR07lxzJSh6qTfWw8WCC9jmXkzmRUpVftBzs9OhkOnhwNR/vnw8mh2nCRPXiAxQ1m6mTUeZ8Shs6ftdGfjToGVc66YZkhInj+nchGuRBYy61BxP3WOYvQj/eqeMeLEtT3JTP7aLJ5GgexhMS76tjTdqaBJoAu8iDf7VsmsaneohqAFv3KZ8DDX8Yz+VAv81k06tWVha5Kv4reKR/0PNnPkvVu9XleP/Ty5rzvVL+KX8X/PKJeylI8MsoRt9f8Sb9n1dXnEXTcPimpi6byDrWtret+PyNLonzKDrDF+WpOeTjAD+c6QK1mtgw2AB46xw3qLLOBMm7o+EuFY3pkZ4uGSdcV17CvD/1N4CnXMkScPWw8UMW1g/65pnJd4TNrx5YR9sXVLB5gjXq4afXH5Rvw4qEIll15r+RhW+61/k3H6VoFhMWm9e2A3HY55JGVG7fkwUsaunL9Yx+x3dmKQrnIm2Ra7tnFtbWv/vSnH/2sE1e0ohV90dL6L//1X32PjbLsVeNCx3iydIFxYhnUhlAXft7ynf1iZSi4swOgsKTp2bULgTWl+elPntg8PvVrPPb3DgQI94cD+YA8Xlw5LoFubvkVHHX3bKPWjCUGnLQ48mOAAZQOr8vg+z28GLgsr7B/7fxcBpqZNPCcrBaOAaA25p6dxjjXiyXZ7E/bKQ9IcxqG0n8YSmRRJuXi6rco9TRbOVIZW3zaVPGRHE1ZRySgRCAr5dIvlIcnxnzROEMpiYuseV3EK63qw+vTn0fvlA/q6+rdu6W+zPNkVN5VPM8q+27pebLIL/fZUpXtZfRy+/Se+rzLPJWecPH2/HNXNKURSdziSIOhnX6+4WhLlTfk/HodbvpcBpfzmVl8z6r52s/10SSZ4M31SCFSdH0b0NTDUBOYgwE2qK4iykL9tcKycmxKu8bNkmt3AkyL8plZs55N18ywRZ5JQeqkDA8d+GbTNjL785gRN6jD2U41HrnYrZaGLxAYHyAYl9WBzpEue5Yb4wJrUcX90YCnwn/2jc88+jPJWdGKVvTFTOu/9Nu+7B4XPoApd5FyMrQYWx40AKzJlPkuEkMSh7HAQACc2E+yKWt1bTg6OhsOAGj7vLPtcDiQ23uyP+w93h8O99jnprtRlQP7YFs2BNR4PxNGfWubmbDsYfGSp0CjjbyMTwwqJTCeuYPPXhDpdo3ZKQwcT2dxV8tyLaAMHQGUMrpyGFKC6M0TqgZg0h/CqHsfCihPVg9jjMGjbkYZG3FAUtMhZFPf9IsjLU6/Y1qoDxdFXp9HT6NCjG8PxuDxLAS66aCQV8s+02A08UMRu6hj6qpw5CZe/Is0lSneKa13y6hPfx7v86gvXzLmaZVe9LmkP8sVb09znrkrqmN6Vf6c5ufAsnJXpS+j5MfX78hfZfr4s9NLhnP1NxHJdeNXS6Jc055J83Ur8NMAUwE1BNDWAA9dqFyfyLK8SHe+8gKAcm1TM9dDySpA5XcqulzkWaaIJPKZdS8bE7BHlbIZgDWBpQA21cE1pTLcwI1fUhB/9YMFitCNsoApv2aIp0XZPwcg0zWaj7fnOg0AA6DxoBY2a7oRZq+uwZpBmXycbJnTm/3NEih9lZvSOkOsk2/u6Nu4jWvr3/foycHqI+8rWtGXAMnU5e4U48VrLbx/xH8iDxYxeAAWXjpr4yGHoeDJTgDbNTk2+p/ImLBkh8HygwKKAwZZ8pRJHW5sbA5bN3aGzY0tGRLVpfIYGeq3weVJ1Ou82mJj2Jah59ukdjL4xHnogUEAQ8TmWoMydFEYOTamcszQQTHugLkTG2Nm5rzssu5WycDGIOZOWp3RjB0WMDNqMcqebWsyQ61fmt8T9tuG3D2YMomHMNj+c9/2NPFAZKMDfe3+1N06etJGQDWDIAAO2R7IlBeZk6s65nVN6pR+9p5J1Ya+LT09K/2qvHdLn4ucd6v3s2he5vPRvpLxPNnL4vO0OV0+10JTufhXyVmePpUh2y6TXCORBpgyUPNNGDNUXGPcmOScBbx4dskABmDD9QhQ4kEEWRUsFNdek01byON3rFeuCH24AaMcrq6D9MFiGeuOvas68j8SdaCftyIcH/mpeV7dwZKnn4qvGbICVg105UZKtgmbiQ/4MgjLE6mkBURGJz9oVI64KTob3Kkcy7bWQ+7YII86JF+cBpOsQMgeYBP8pKwfzrjxX7362ps/FnkrWtGKvthp/Tt+67fc29LF7XeQKYF9GecyEDWTxdNWGKCaWWMKHnzDQwLsP7t+fUsg77qBGWANoAbf2tO1gW/3AdI2lL8pvt2dm8OtW7eH23wInu+T7ub7pIA1wRMZKAyZyqpejC7753AY/M1m8A1SZMxOTo7k+OoC72M7lT68v0lyLpTLthfuZnE2aeStD9cFLMk/P1V6u0PF2LE8a7CH8VbcM2pyBmr+E58NaYyo7WyLF5GWgS0DRYXjz2gqNlKkJSM1EsdPDnJqFoF+AFiW0Y++ndBWZckpHZbqYp5Jz96fu+JLeKKKV17v+vRn0bzMnCo9g9xl6sv3rqer8pelP8vNy1R8GT1L3/LnMuayakYHKv656/OKrqpbnM1VmfikVXjuireIINdHhfXrfNepOOcq5yk3FnxfmK+nANbgKZDGDBTLhgAaQJoKS050RmRfN8T1UfJJ51qoWWdfq+YnuwGzxl/XicWL4CPMdQPA4mYorxapG7fMAuKo0y8AlyuASRgQxSyaZ9Lw/TRqQFy982182IG65ZdNxeUGta0mCGCN73wzoE3dMKI3e+O8lGpH/a2PlG9wiu2SA7Rhc3maFlnr16/97rffXu1dW9GKvlRIgO1X3Ythwhhwh8hGWQEgGQIMgu8QBdb8HiP59c60DQGw635nGl8kuKZymQnizo9lT9LYm4YBub7OMutWlj/Zt8bToTIuvgOWEQOkxSDmU1MYuPEuWYYNI8a732zcDK4CqiibD8DzrULyZbTaa0LsbMAAevlEzfbWjuKbSb/OEiwzVVvD9s6ONxaTTpsxjBhYG1Vm3NQ7EMazXiMypdkTpb9whPu4k55LzQi7LIEqlIGGKIMSfVKDVBF9EZ2gXof6pWyLy590XqSeZxktS76yjOKVcpW8onn+Mv53K6Posy33LJqXqfi7kTUv8zwf6sNzelZe0WWePs55c8WJIZqXrfjcr/OQ65brlYcO+IKKl0UFSuArwJbZKN2k6VpzMYkgH1H43KwlTkJ49Os45z+ADVfAsa4hL3/KnnhlgGujXR/lAFEBa/X+yJqxEmgUlWx86srNUJWNTPgD2PKyXGa9mAXLjJvsGTef6IoNs4sd42EM2zE5tp54rzArBwXabOME3GwfsctqCvW2uukrOiq2QPrJ4eOss+pouv+jn/rYz/y7tGdFK1rRlwat/f7/8++4wFAdnRwJkPG0FE8fDjIiudvz06DcNRqMnQsgybgI/NzY3DZgkynyrBt3qbyyg89DsVdt0P/1tRte+sStXfCqDzb2R975xZlkyYgJaG1syYjdkNHlKVSZKEAZy6a+W5TxQiGMpY2fACKgiSWK09MDydlXiUPl8aUEHhpgBm1QHi/KFQjVwCAmf5mBWb6Lp2rTiYzgqQzxmQwfn6galKa2HR3ycfvDYX9vzwAVUGlw6AEmd87oLlUaMUjVnX3A1DR4LBL6L/MhB+l0iIHJAQaI+BAPWWCIGfj4aDYgFEKf/X2+v6rjx3KLjDp6oVOeWFUYPdERXzRVDV8LtQB69bqFyGtaXcq7mnrOVo1pUUZySg+o8nu+Xr9lVPlX0TJZ0FXyoGflPYveicxn6Vs8czlXlZnzz8sVXZ3eAkuPWHzKwlcyelX6ejNLxZPcAms7W8NLL74wvPLKSwZt3FBxHXF98dR4nbOIqhszZp08O6Rz3a/QaBVxVXh/Ged3q29hC0PdSDkvDvzp4kpzisoW8JlAW7ZueBlWTHkYKjdvBkxKxGZZvsGSSELT1syioZNBp2shn4qln/iyF1ZR2YaaVcMPwMLpGlQYfupne0fNpmFT93nCnmVY2VUe2KL52ByXV9uxN7Y9+A0Y0pe69r/7n/2zf/ED1mdFK1rRlwSt/8rv/KX3uDM0ADoTkpHRwX549kvGIQYNh3HKgwKANXye9gSEZYPtiWfiDBiwVwILtlv4WCMlA4oAQnnR7rEMncCUmGVfZMgAD9w9Ky7js46xS0kDJpYgcqdLCsZKjociBPKuXZPwNZYwBRKZPUM3nlyVQTOffF6RwVOp/ij8xuZwo82wkZ73wGHkJBpSAAPIjAADBzrSrhho1WXDjB5xDKQBa3HvhsY6kaV/IKvFWq5+LTN8qTvHBn1rYMuAyYDaBi0TQiZnvca6INL12/Tt9V5sQx9+B0TZckWt3gWxpiTM0xfrh9IHz6LLZRZpyl6UNW/38+S8E3qWjHdSR8/T8z6v3JxKzjJZPSV54eQQFe9Upi9e4el8C3l2SwQY4foBqPENUcAbM0iU4ybQM+qNN+ez9Gznda8zNAIhEcmVXzdHBZ7sAFANSAHQoE5t18l1lOuZhwTqAYNc11xPua6y/QI/4BE7gKSAtZSfZgp5/ZDrEwsgzKsCNzK7f2NLN4tbN/xt05pNA9CyV9f7zRRmZs31yeWBjMzwBWCmPkBhZtTa7J8cHcKfqXnnTy8+/sEP/szve/VV7wdZ0YpW9CVCa//LP/BbZA1lEIZzGQBmomRobCxkmGQgvL8DICbghaHY3N6R4dnRXdyGyqwNfFB9/+BgOD0+GfhI8/BUxkp8F8Jip0dnw9mxjOGpks9kTSQD24sBYuM/T4bu3Nwabt7ZHnZubclo5U7TfEyMAfBUN+AOQHnG3bsK8nkaXgciFVTdoXQ7lJHalz4nMnYCX8O6QGReL3LGu+LOnqpNAWzXLqTbeWbXnvJ6D94ht8a+OMnVL3vbaC+DiiyzjDIfqefj9Af2AaYZpGpQucq/TJSrPMJ2jimuckWkwjaJabwabBgIMfrsC9re3rZhZ8AANKMjy9I27vShZFquw6HRuFfIFeG1dJ8NjUo/1+0APyJ4R66R+naP5Zp/FaXIVK4ofTwRsittykqgZODPqyqVFtOTGP4pY17nVfRO+Z5FvYxnnS/L/Dk/6XMeCL7FflvOk3iOcWQXH7+pK+HwVHhOyAHEkAco4XNUzK69772vDLdu8c7FDZ+rfudju5aYAS+QR1XUDxhhdsoASDLdDgCdzn2HxYcOATKqU3zc1OW8j15iF8hiWTU3d26XHPzwwNuDLm+DUDrXU17onXeuZa9o+qjKAKJ4yIBXIbEUyg0ocmoZmCdj671z1MuNpUGf8jPjxnWRaxxFo5vCrW9VhX5kP6XXnvppf/9g2N87VJ/xnkjaB1ClAPzy27WeJGz58Lt+7hOv/8fEVrSiFX3p0PpXf/MH73FXKpMkg8KDAgFrGKXcgcoQygbn0zBtNkpICbPhR9hP+NbnoQ0xT5LK/PjpTwnwbBovrD2WoQHQkeaZK8nyR85919l8GzgZNJXnadRTAcEjlicf7Q2PHz0eHj18PPr7e/vDyVFbpuXhg9M8gEAdPPzA0sGeDByvEznA0B0cKQ8DyxcXZGD3j5y+7y8vMNsnQKpy6MadNPtHuNtl4IBGQ91cKAbTxtbhuMQnqngNJPP8IvoNClf4JtlF5JbjTj4Dgmcn5Ee/DKrhQarKj3WmlpYacj14U1p4kjZR6qyynQSTYx1/hRa5FmliX+SqvioqPSbfnii6OzQlLtCUHz+UCGlXlfuFonn9xMtVfE5Xpc37rc7fuazn+Qrl116lTbJHtiVUOnBuAlr84tzdbQM43wQKnAGQmOnKPlXAjK77EYy1M0tyAEF+qlK8yKU8fJ5dakr4nJfdwYeH6sUmviZbzvVIn7EurnHPnmUmK9dRZCYv+di64iO95zeQs5oBcpA/Pq+bqXrQwku84vU7Jlu49uWN/UmY/+aPydKVYC2P+ol42VvaV203kFTVpNW1f/707I3r69v/1qNHj1i+WNGKVvQlRGu/7d/+zRdc/34Z7QZT+TFwXraQoWDGDGPGJ55wMGOeMCYYCN9pnuouuYE1ZtYuTmVk2D8GEFKYlU+Zv2Frc0dOxlvAj82xyvFeNvaePV0TMLzIXfKZgBd74QB7p3x/tN3JnvK06rnuTGXMmGG7sX192NrRwLAl+dc1AKyz0TdLLvsNlBmMCXAyw8YeNr9KRA3gywonR+x5w4grb2Nr2PZLfDOwFNUyI4MMd9JezhUQzcwA1hMuftJPMaZT+SLziiZjyz22AyQ67NmwpCKN5Ea5I1ePO0w6A0mWV+JIy/ufsokafRGd2YESZKktFEIqZdGr0kh0jRaQcGgqXWnlV1lzEKly+XeCff2YdyxQAWU1hvItrTEXW/KKpkjxuV/H8qRP8osWZSxSHaeiefk+n/Ay+T0Vf/nL+J9VB7RMxjKeedrz5Pa0mJdwJeEnH0fdTh79UPo9s2Xc/F3zjdgLd28PL7/84nD79k0DGfLG89MgA8e1L182hLRqC0+rk0YZrnleVeGX8OrcB7ix36seFsAVcKLd1O9tFc25KwhLznwpFV3QCVnwIN8PTKk+buJ8DZlfOqqM7Z5sDE+55kGrzGrf2MxDBHzhgZk29K7Zw9iGgMkLGSDS0ZN24bC/9G2+BeoSroNvKR/ohvPJE9186gYWm0w+fQ0P4hNXXfo7P7/4g2+++fb/idwVrWhFX1rkPWyANF5ombs/mxkbIJZE/USljBdgDWPH8gP7yfL+MgCSeGxMs1kXA8dslRhlMAWs1gWqBNB2traHmzu7w+72ju8+uRtlGYMl1b39/eHRw0eeQXv88PHw6P6j4cn9x8Peoz1/HYEZMn9Chne7tSValiP8+pHh3EaQJ0XRA4MH39GBjOn+sUEZn8riVR9rAmeANVldL7eeAAhPeF2JgCMv9JXOADE/8eVBhX1zvGZkuqu3YVT5anuRja/0KNBWbk59GiHzOULhijtnCW8CGGn0yGxalnFqIKKMdbRrBVy2Bq4mtzlzOFi1Jj5RYGTKLfpQz2o+XOOB7MuN/A47yWlJbcSmR9Plfk0J4r1LGrQYbgHRvN5etlKaP9FVMouelw+R/qy8nuZxjltPfbyXe5Wc4pnnQ33enGcxjj/FvYQ36kF6+eELTfHISqrtSrsJ1CkqObrGGuIwt3nlqnwVFOX6Sr3keYaKmSrZDsIGO0rPzBlLmQCl5hZmx8Rn2xa+mi1buKbtAFThYaYdPtqTbwxHb9tFMTpu8BTgxWza5o3NBihjK2lKyXX/EdZNl8N1HnLNSjf46aPcYOVmGDB5egIwxN6xjxibG13HZVBRyZNdenh8cva9xzy6uqIVrehLjtZ/1Xd9rV/roX8ZGAwKBgGjgi0ByLE0yD6OpwZpOB4WqLti+DFM3tjPUiKGToaE8JYM2CbvYfOrP9ZsdA72D4Ynj1nafCT3cHj0SOBMcT5dxV6NQ4Gz40OWMHmIQaBI4C8ABXWREsOGqQKo+WPwGhAw0v4ygtLh9wyhyvqda7pxlgk2eAR8bl7ftGEG3PFUKbOIGMCUZdZQxhFQehpgaqPrfpl8DLWNpPWirxgQGihSX9IHFpgfl2kBe6SOjg40lV80xUeWRmWkIcqTX8s91k9Z1lcuemVwKjdRpaW2xbxZvPEUVRi/T5+ThiCr2vPN6zGlOQtUfL2/oJLjSRj7WFQ8U36V6wovhCfqZRb1aX3enA+6im/Ou6zsu6F5PZ+rvGcTstOHqWexPybnJBP2xMuYdsQBItwUZTbMs0m+uDl2eC3gsrmWvKQp51kofP0Z9AGW2rkNwPJMc5tx9iZ+AaiyB1ABIRygpwBXga5WberQtcL1QhujZ2bwahaPOsmDqv4AxQYkraMyccoPf1GL+3qkDqckjLvIw0+ZwTv1E6LMsnETiq7kqWfEH0CZm7SUVdafevvt+6uPvK9oRV+itP4rv+tr7mFYZQXkGOAxCm2QbyAEYjnST2raYngINl+sUgzdht9/pjtUGRSMJXFMLAaP2awnj58MDwXUHj54IPdwePzoiV9JwcfM/aSplxdUh4yVNxzrn9rbvbiqzX6QfE4my7cANt5tdKMZ6fp6ArNlnjlrS7I8WHDdL/Bl39ymeTDAHi9Y9uWOlXapTX5RsAoxw2bAVne1jRhYiJPiAYeira/snEC48YvR/E2GW1OZ5Tu194so0+qeZfUyyawn2lxC6RwrdLdGNuyTTkXESZrUgWeRqY8v5Ck4511KUqjnurLMkvTiXfQv8039UJR2TOWSNpWdZPR8y6jPm+S9uzLL3Duh5/FV/tz//FLJnsJ9Wu9Ij++zMFstcA0I6UD5nDQQMlDiHIY/x9BBCaAdE1ib+gsewIztBOe20r2EKcDEVosCai4n3oCzyRXoCgALYEMm4tHPM2vtWqn6SlfPDKp9XGMBS9jIadbOdeqv6oImOY41NwHCSse2AdaqPDP/fFGB5dBD9gDbJoqZG0uVpTxP6QPelEA9ZxvXz/+1R48O9pC4ohWt6EuP1n/5d3z5PZtJ2xWshy3IaCQNXgRceDABw4Bh3NzcMnAinz+o7oYxkuxnO5dBZUP/3pMnnk0DqDGLxvuXvO+DpUhmwDzL1Qx1qvbKmOUonXzuyOHFeHrTsTcUx7EfBGTnd7phrOXQxXenqgtjx4MGXqa1sUs5llWZyWMzL02jA0inOaophhqF0KP+Whge+gffcZHzCCrNcdVDlpPMEr5x8Ck3UvVkhco1cjDxvjiyXK/yPGB4sIlBj06tXvFRumpJaoE50kPWrdGysOXAbz9hxaa4B60+Xy4Fx/icKmX0G89VPrRMTk/kL5YrB5HXQpf4FqnPm/P24Z76ePE9y/U0jz+L5jLm/juhOe9V8T49pxQ/OYuU23z4WoBzS1iCh5h44IAXU/vTdwI3i9TaoFA9XIAMUpJKekBTnc8Ap5qlq/M7536rXEne3iBQdnYmO8OG/RYPWJOTbelBFYAry61yALDmfD2hB9etHGCQJ0jTjtSHDpGF4nIWG3vAjWfqa21rf4C2lFes6lBZOODHfh2ztYP3WiocYEldyKZP0i8VV8E/+4lPvvHnW2xFK1rRlyCt/7Lv+IgAG9P8itlhQOzZgJ76kyvHZsZQ+csAW7xOQoBNd4SQbRU/sh7MjrG3jM35LHU+fPhwuP/2A8+mAZwMvMBOXqKIw7JjcH23Wr71CBhBPMbOj81vXs+7i+QzsyZTqPIXSuMJrfbSSxld9qDxGg6MHk+H0rg8AYpRZi9evszgb51SAfVJfvpACfIvjLQySIwDhv6sn405+qFg8q0p5SPEeluE0+SJH1CIX26RihHemePP4d5XwGVSCYYfv/SLavxYxUbwk5QEwC2UX/kVH+VPNM+bx6l3WV75Y3q5oi69Uvtyvd/TsrQi8soVpT8qPuX1fBWep/W0LK/S5vGiPr93ldfTsvgy11PFe39yxJ28lKpM0VVxfJ9PC1S88cdsnficW4C1bdkM7MbWJt+/bTNTzTms8wZidh8BSFKywnHeO8ZsOEzKNegiDZ90lcH5GpUdYgYOoOZXAgnsMBtngMcSLDyN39Jcf0AaM3WepffeN1YLsh0E/eqa4rNP3LSy/QAdkUdd1DkBqNKHG87oWICr+pLw3MGflQH20Qaw1af+Wtd0vPQB6ZGrYr99b2/vLQtf0YpW9CVJa7/jD/1GXe65Q/WAy8wRBqHNrAF6MHZbW7vD7u7tYXvnpozwtgzQhV+tkSc4j2VUToYLlkxVrpZAD5/k1RlPHh4MJ4dng+5NZQSv697yuux5PuBed5428PWk6nVxYDjRxwYOncgTKNvabGANcMVrRY6UdT7s7G7Z8bF42gBAfPDg0XCwrzvUo6cD3zPdusHAwT6XDRnCY78i5JCHE44yy6bhI/2gOsE+rlqqoR956ILRBhTyokvS6RsGhH6JpoCTTXOaRrTRlG+SDOTAUs4VOwBRd/IjqKcpjt4ZcLI0lKfoMpgwcOF7FsD/kRdIaY1KG+tfvo+LyPq1cFHx9dSn9WXLJ9exJtth8q8o18tbVl9RXwaCd87fsjoe/zr8udC8bmixH6quxXRoXraXsYyW5S/WdZUcjl/8ojnLvAzxZbIBCsiZ2IsnPnzJ452Bw7C7s+0X596+tTvc3OVrB9fNGr4ISTh7ZNkbi3xL0zVPXmbG8vAPM7gGSYAgndN+JZH0zLkfoEVZeOr893XJn8rXzHzZO65nL4PqeiEcGxgbwCwY9SPLmiqJugBxpHPN8/3kg4MD+/CQ7ydUkeNGqBnoIv6URQ9aSEb6oGTHCyA9aWDzCNAm34AQOXYBpQarlLm49gNv3X/w3ZGwohWt6EuV1r7v3m+2vcBUlCHDiABo8tj6kQ3EzZt3ZXRfHDY3d2UYb3hfGK/M8IsjxXN0uD8cHewNZwJQGFF/f1TG5liAaf/JkUDT+bDOp6rk8NcuNnzX6fcs2fDIwAuEMUu2tZMXw/KOtiyjsPwqI4hRNlgSOLkO3OCx9wMZw9PpbeKbN9SUNT8Cv7fHC31lbM8BgDf8LVP2urGnBiN7/+37AnZ7w571A2xyGzvY2MagYz4xuNPgwlJjbW7GcEMY7ny5IeWhlBQxvolq8IufwQMeG2w5L/uosIsXb8lqgaYCxRuNlVmW97VIJwNK9RX6UwaDz4xjLQm5iPJMYmgaObqo50SlZ/UDBM+cr6fi7ctAFbO8Fu5pzg89qx5oXmaZ/hNVG+2NeZfLtMAlLZ8lO1Sy5rLn6XP/KnpW/lUyi6b4Yv4ykfOyc9l1/izKCA9EOo6rkz2mfOnghbt3BNputpfn5nuilBsBCMDKe0Z5RYcMi8Cb5fOPPG40FPFye7NPABa+0MLeV85rCLmALstvs2l1E4UNqRk076/lhrABNAAbPLnm5ZqMuibcYgVJkwJOR3Zm8Q+HJ0+e2J6gE5rm+8Vcf7Ehbopd2oVj9cIPbrU+cDpt9FJp+Ek/MzgDtKpvOtDmGzHbTjFeG77jwYO9v+eCK1rRir5kae3fuPebdB/LDI0tkixFNuP7ZbgySBgVDNrW1q1hW+6awNaFZ8fEV6/CkDE5OuI9QY9kxHhXEA8OyJicyagJ1B3uZZZrEEhjdm1jbVMy5beHFKiW2TW/XuSGAIfAl5c3BYzyeSiVY4nCPkYbg4dxl9xTAUoBt82tvLSSmS+M3vGJwOQROqhx0tfvYROQyRNkazb0T57w2hD2ueW9b2fSlTbz8ANPiBpMyjhKAF1lAIUR9hNh0stgUsbZg4dnGRv4FB99WmVCSXEaf4BBGX+YDdZwNtkTuSyHJTHLbUHRxOmoj13061/4ySBj4057pFvuyhnEXHSUTV3o1RJczgNUoxpocD31PMtozg+RkgHKAYQQGmlZmWfVU/x9ubnuRcvkkJ/kZXn+dbhokoFPnxDueei7edmk9XUs0/sqeic80DK+KW2xvik9OiU65S3rw8u+PRNh0nHYkxvX1w3SXnzhznD79q02w8b7yQAjOt+5sWvnJM5PoNvpHOW6kxx0qKVTrhf2hiLf+7wE2LhRArhQBn7Of5PsWMoErPFONV+3gDZdF36iuuXT/syq40hHRtoBVpSHONfvHhEv9dW2C77ccCDgxo0R9oLrjnoKEMJPt1oebTboynUIUaY+65cUikQvIBy+0/THDRlZ2F3arWv7733iU5/+DjOsaEUr+pKmtd/5h79TNrDdmSohH3IHgAl4nZ0amPAaDGbFhovrAjRrMpIK+oW6Wbbk/W0np4e6y3wkIHSgcgJ6Mrwl7/jgzIDt/FwGT6ANWTeubw07WzvDrtwmL5r0lw4wmDJR2DgAJA8XYPRs/Nq7jZTHUu3R0YFAyNFwfnEiHj5zJZkCeQA7ANs5n5+Sy2s70DF32DdktG8IFGJBvawg/Vje5UsILOPyFYVHDx76idZDPrklIwx5tk3W1H2lCgGGPHyxubVlQwzQ87uSDHLzEuH6wwp7kqAjA08b5VCBNmS5gIl8SSg+Rg28lj8W72QzqNBPGPYCbejDAAFwY0D0k62tUAYnlWuyi6izHIRe5Spe1LfjnRDthHoZEtICs/RGV9WxTJ+elunZt+mzI/qlBUXP0vdy3mI73qkO74TvKp4pPX7FF/knfZfJmadNMuyNcYAYhE1gNu3OnZvDiy/eGW7dvDls72z5tT8+Hw3QstQJ+Crwxjma7wafe64J+5LzGKCna1r14LI3LLNyDbiMIA/iOqhZNQO1Tb4bHMDmGXSYmix053jZvrTjZhAlfQBXPKAQmq4HVhG4Ccon4fIhe1Yb0Au+Amt2lJGbZGamDJvCfltmEFmNoA2klz65qWuAUzeHvOcNm0O/ojv26/D45Lt//Cd+cvWR9xWt6H8AJMD2G/KlAxkW2QABjuydYEM+hmNne3vY2dyRgdgYnp5ek2G6GI4PZVR4Ca1fs4FhAsQdDE/27w/HR/syJMcq+1TGkrtBgSdhHr7fecEM29p14TAZznWWKLeHbb58IAN0/TryMJ4xvicy2mcyXhhUf8R9g/1vALY1GcoTgcMn0vNQGObMS6S7N7f9bVIedb+4YJ8Le7jaLKAcm835Y//aVlvSZAOxBwOBOTAM733Lk617Bm5H7XUj1IdxBoxhJNUatVuAjY3UfM9TejFQkX8sw83SBWMjpj2AKLNjuCIDQLlwTYCNgjX4kZcBYuJD7pjbkiqBYqTZ2Kte+t/LO8nNYMEgyRcl1OD0SP4ay0iRURWESq/en/NcRcVHmapmaqeok7OQ3uh5ukDLys2pl/NO+OdU5eNltgfqZV2la2gxbxnNZV2l57L0SisdKj7xzuMTJYnzz9ExnvAy/sqz5/gywPbCCwC2XT94wHnvvWd1LgJQfJ0TD6AxYJPP5cHNkUGWHJKpC1dASzHLKJdN+O16N2jLjYu3UsgHPMmKWAg2KtcD1wLXZIGs9Dl5XO/+sLviyIORvqUu7NToxIP+0UnUjlu2U0Q3ZOWJe0AdLxVe96oA1x8ysBsFYhHDIUQfZsz5bvDO9s6ws8MNLisUfon5T/21v/G3v87CVrSiFX3JkwDbr8cE2jhgVPgqwCmPwZ/xrb/1YXdn1zNhw9ON4fyEj70LsB1hGAECOEwdH1rfGx4/fns4PNqT0TmSoRlsWGoP2vq1GzK8W/ZlRl0W+bh8YQHjhtHKE6b7+7prFVgCPEo7g6u6a2XJdX9fgO30UOXOZfQ2hjt3b/lj02trApZPMYAAKJ5yVXu81BlDifFnf9yuBhDu+m0AeU2JjXlAK0u5mX07M2Db26Ntj8e9KhhyDD+gb3OLT21FN5ZE+QC7l0ZVF7NWBpkY+mbHJ3tOvznkX7GKBePeGEzkdcAJJryZjCpTPsnkAQjprzzR1gYh391noITaXMM4w7ZY/1THVXVBlfdOqUou1PUuZFBumR49PUu/eVveLc3lLZNzub/sXaJ3ImsZLeO7quykA/6ycv5tYfqWUK///LycqNI5nQgHsGVJdFOAjSXRF1647WuTPaRc595uwEyvCmV/GgBsAl2AF0AO19iGzl8+Y5elQM5huKWbwnlRdFzyAt4ATtgw60IB5XmmHh4AVIEo18nyax5c4Po3uJOzvKbLkfRFrvfQwScfwg5AXkaVw85FF6plyTZPenqbBTdzfp3RieuFD/sBEMN2QNX2AMW8sJv6mBnc3eWhDdliA7YtpW2o4ovv+3P/+V/50y68ohWt6Eue1r/pOz98DwNbSxIxuDImnoIHjGzKLqx78/7xocCPQBCza9d4ES2frBLgArRRFoADMbOzubkp47I7bMvAbOvOkJkoHOksA2DUMFxnZ8xe8dLcIwHBLC34/WkAtkOlH/HqDYyqdJQhPmuzWEcH+9LpWGlnhhx8/oovGfAJqjM+53IosHUg2UeniguwYTiPjj2L5hfzsllXgwx5vI/tiGUNXlAJQFSW7+xZQmlgjCXQMubepOwBzZbZbfZg4AEjg1sGohhcOIsqRvpECrPeSmieTokxrc+beBfLQKm7iGx4rBd/LQtd6q+oDxf19czrLP9zomUySCt3BdGe59Fcv8+Hvs+T8W7q+Gz1W8Z3ddlny5yK1Tk4l3V1+ZHN59ZEJJPnTf5yuXEpEMSrKpiZ0rWIzaGsbEGun/jwer8Z16DsDNefb/x0Ldpv12L2pHKdtmsTYKa6uPy4QWO5lGu6ABOfwmPfG6/N8N43Oetg20fdTfvWGHQ5J1H6oBOyDc5kA1I/DzptGozWLNiWH5jabHtmYz8oazApOwsBNrGxft2J3M6O7CM3f+zbVXt8s9XqozxyqG9tnZ7lxuvsja2d/d/14z/+aozuila0oi95Wvs3/vCvE7bgjpQZKM9lDRvrAltbN20o+Uj60cGpn/Q83D9RPpvtZVw2d4etG8xoMePFMip7OPYlQzxrT2VgZZC2Ymi52y4j6M2yPF2K8Tw8EUA7Hs7Yv6H68xkqGTV/21N3vwJV2Erv4WDfhkANL+RliZL6nj4VWFu/kKG74X0yN2/eNJg8kc6HAmuHAmvMSmmoMOjLXSvLDLlrtUwRbVfN3lfGR+WRs7t70wYYo0s6wxF8firs0RPPuAHyGHwwqhhuwI6NsgeJ2V42GV/6wLNt8uPokjYyOMpPUpzqnyorUlvsVZFKb1SzG62g88vwZ/m11SYBI9iRp9xpho2/Lr/qmPtjedE8bV52TpaPnyiMbvlV/D25bOeK5mXp+yLndfmE+rJFz9J3Tj3vs/Kjp1McV0rzQ++mzqtoznt1HL/CvX59fijvSHSo/SeveMfWtHhAV52DIkV0WXg2mydFd3e3/YoPrpV+SZTyPkdzVFJUf/ABhNi3BXCrJzeTu9hnpPf97etUN3o8CMDn7vypOwMzTwOa18APwAWgRLZLAzABYYBEgCHXvYCfylhP6mkAqgeP6MoMIDei3iKicp5UVxlsjrdZ7O0Nj/hWsuwG+lX7bt7MysC2+oayPHjhWf0ne7Y1sVk8cRtw6tly9ZfSfv/f/fs//sej9YpWtKL/IdD6N3zH++9hONk3Itwmo8ALLmVgd24ZmLFEurfHo+sHw8H+kYwWT4zqTnJnZ9jZ3fVGf15Ee31T6dubwzaG+ebusCMjvSUjxDvTMLYqKCPDHWb2fGC0qLOWRpQpdTC8ABrMd4wgZQF9GCuMqsvIMSNIHAPG56YAV8wGsn/NDxEItJ1Jd+T4qwzmdg3YfEYYDy4sufoFu9x5C2Rx5w+482tJpGPtR8PAIscflbax5o4+Rh3DbbFuA35bamnxVnUMPhG30Skti1/Sqco/HYnHgxEO2f6VI51w0p9LKpiinfAWjFaTHOobdRel/vh9uGjOX9TzkE8MruIkbrdMZvOLKm6/+ORXfM7//2/vXUNtW9LzvLHWXGvOdV/7XFotX2R0syRbsiVZ6kQWsYkv2PkREZPYMUYoQiQKCNvIQhijQMgOIRCDA/mhXH4EEgwOBAxRiGMU0276tC5xu+O4JStth1hWti21jtQ65+y91/2e93m/+saoWWvMtfbuS/6c8c5Vs6q++uqrGmPNWeOddQXY620WP/Wchh/R3s4YlupFvsqlrMVyGrqOLiFkIwnCmP4Xi6hrXd6y8aH+mRbxIU+J2F/yIq8j+gyEgPf+cxbfj/j+0lvGjwc4HcnxmWHagAiTSAgv/lIePWf8sGJBUa7yHKZG5L21LRmlR43vneed8QPN32G1N3yn+x60QtgKMaOXK6c0YDOIWJKwUoac4/remphJN77/5CvDoFRcoObZWxgVY+g0fsTl3OBYmECbEr10XhCl+4Ruto20RXHY+2CLH9YxknH1/PT8+Id+4zdeTIe8T5jwIcLav/WXf5/bAybnb8zm3d7uGyJrh93O9r5IzXr3/nvPu9/6wvvdBx+8FKm57A72D7uPfOSj3RtP3uj29w/ciEGiaG1i2AOrkCEm4qrhuWb4ATJ00XGgO0OaPpbKvWgiEWpoTc704hB2D2mqofJhx2p0IVX0iEEK6YU7PTlW2pl72iiLrQO2thaqy55PYLgVYYOs0RtIDx4LFmgUPRRDo22nC1Ze7NIzQD359V0oTdRH10LDzDyT3b0997pBUBnuQM5No6eP1bSch3qsevHL2FsTqG48NCjTBami8eL+ROMePVrxsOHe4fEgyzCpgAcGDlkMs9J2h0b2XPqeC8hrB+Khhm+v+EVW3vFTL/PVPVQg65F6IHXxa3miTl8CdkqQcI9Kjl/nSnnK8O1k2/bbMlYAO/21+i3yPZa7vr72WuvrzHDq4IeINIskCz/j40ib9l4BQ9lDOfy/IlzXMXx7QgaG+vV+X4cS6n3Zxq9ACh9P6yoAaeFTy+kG9K7x/dnTDzl+fPHZsuPHkEC7EUQuCAlkhe9lTKugZ45pFdv+HnNN5IXYtM5kxg47sYoyN43GBfm5dXnuvZNjYQQ9W9Tbn3nZp03j+rgmX4/ycMVxP6Nt8Jw4kbX4PodeEEZ0uUvDd4J2zL1maieOjmm/LqRHr9nMbZbrUH6QUn/aU/9YVDjqw/ciyocAq/z/7O//w3/8EzY+YcKEDw1m3/ixJ09NmtTwbGwwn2JPJIhVoTM1GrcdZ9lxNArpTHZ98saT7s23RNYO9j3csbYB0bjuONNTKnSO2an56679a1e/GNUAeRI/vU606jRChUhteqk6DScTaVnJNXdZNHk0ipv6Zc18EIYM8jgqGjiGKnkYMHeERQPkVQYRLxq9aKw9xEtj5yGEaEZpKOMBRD0kkE9j6Pkicgw7+ixUGnvmuYhceghHcTf4xaaHP1R//0JWPT2so8bUJrCviniYSHGKyYaespBIm8Id4z2PTKKeCWz5gaAArzotETqR92Es62SesPy4DdehuBpca+IxG8A20s+wU4pfZA4WH9Qyl5OuYAgFevuVDrhXZklv8ydqOzj/D6t46tQY4ugQL7EqDOrwfUTiwzo1lhWjrLQx1LXV48s66FbXlHrkLX54lS283hWZ4E+EPhfoeT4r33F9h+mZdy+bvqcmPGv6DvEd35BMenyHAN8zvqdRVvneyAG+f/V8W7vyfY15aJQe/6doX2I7jDkue+lK2+FFUQy5lh62WDwQvq+J768cHAy7tCeQMghhnLSgNkJtA/s2ssE4PfUMw7IwiXm4DIUi85YfImleRJU/RMv3xm2dwtEbSM/a0KtP753rXeoYbn4+393+c8+eff7YBiZMmPChwdq/9iNfezcTSdpe7KkR21ejetjN1hZqYES2LvmVHMMEkCp6l/jFC1HjVyqNl88M1a9GGiev6FSjRuNHgwdpc+NqoiNbNOIU6lchLyZI8kSymLfGqk7mteH4pcvJBds09iqTYYOY4yYixdw3hjD55UzjiZzVnW74GA6BLKqlLXyCH8k0kvHrmwLv4perqhD1IRy1Iw8NtG1Tb8lNHkUU59wH7sEuw8IspGCFKQ+TOzfabKLJatKjly98DVEWv4wZDtLDwGw2yrCPpzAE0gSv1Nf1cv30EJFPuolgKlSIeg8wsWz0UqfWJeQyig/qfHW4zo/LNPwMp05iLH+NlC3pFR8gJc1lKmz9zCM/050//QZLtms7CfLhReweUrf1Qdoe89Fryx7DmE6IBnkbvw/yxfWnvTAV/6vww07qDOWSRjxi4aPIH6/wLe3zBOp4hvOzB4niP8SEenrXDg4PuoODA5EPfpCRoeTBOR69U3znmP9Jz5h76ZSWiwpoV3DuAVNC/JghK99ryJrK1os02iw798oxTSJ+PLJgiR+Q7rWXLc85U1sWRDDaqfgeRn1wJmgiUeTPqQ5xvfEZNGG0fYikftwVO6mTCKIZPXDUCTIbZDHIaEAkV3WCXPJDlNEDz4/tFyWt/7c/9b/+nR92ZMKECR8qzL7hu588ZQ7F5nxHv3S31SBsquHp9Msw9hyj0aChffPNN+SeuKeLUwmubpj7ddodnx53xydHHhLEcUwVw4L+BWqyFiQJAmS6JpISDW00um7Q1LC5YaSxLsMB2KDHil/CsU9b9Gb5VzO9WvxKL5vh8qsYO1mWhyWxx95O+Wvcwxo0lTR8McwKEcpGO/x4KGC37w2TejTYQ928R5zKCJvRi8CDKB8qfgCQkYZddcJIf61+z3A0+MBte4V4IFXOumlnGWMykPLWTxBDln4LpxWXGJOBNl6jzsO9SVkiw/csVDfFOsVGEQz6dXgF+jJa3ZT7fRl1ntp/DGP6hFtXo44TrJMjvqyfCFvL6RkM2fA9a21k3kxLl2klQHIfb/9/9/QFExo+2ZL5+8o8MX0/cHxvlVD05eSj7/ahkJz8t/O9SyJWO77n5evc28Fn+gP1g+BFz1T0rm2o/CRF2MMFmaKsKM+2HQ4nY6XHXPlwkmU7gOPHqVeesmK9/MDMeWcmbW7z8nriext1i/vhIVnVDT/mwtFjH71/yHKOMNt50ObSDnskYrb1Z3/xc5973xczYcKEDxXWvu8vfssdBGVzc1eEZUtN31xizvnU+2zTc9WeHD5xAwIxoVv/CIJ2LIJGzxq/WOnVEomhIaRBziFKepVot+Oop/zlKbJEwb1TY1YategdY56bGtXru25T+dlc1wSIX9u0o5lPYX5pB2FbM0GMBQQMRcipnvxSxyZz1nIZPnl4SLAdCTK7sjUJdaMeJnvlYZFDuW7Qy0NIRjwkSo8bPQjsNXVwwJ5usW0JDfbp6Un38sXL7v333+9OjzlnkAcCWfVQseMu8MteD4ty/b5ZBg8gPGpVwkLoDMh4/bBMtLotMo+LqeJjNgmPycfKaGV9OY2fSP0+X8YdHGyRLx3IFOs5kPdwOV+iL7+4WqPP5/cBdV3rcA3ytuXVupnWl1/8sXw16rQ6zxju20y9vF/hZ/7UI1qy3kPq8tnEXlpM3Lc1OBMVPuwCP7bY1if3ESOeP9aiThCb0jumvHqL/4/i3naDNkU/pPIHG2HXWar+0WWSVj4b5JQP+aFnzT+e9F3jh5XJlX5MMt80zkeO3ju+/zE8W/KqrRnIUzn3VNfCD7UgZzi1LyJo3leNH5dqI6i7y3Vela32gR/CKcNBAGnLqLPLIWxSGPcZn3YhbTCvDdJJmHqoGj/11//G/zgd8j5hwocUs9/7vb/tKSs/b28YNoj5X4DeJsiIN7zcXrjBYE7X0fFR98Hz593zFy+8RN1n6F3HweKABsnDEGqUGP7DHnsexQaSELKbIHgetmS+Br1VkD2523Bqf93r5X2YVA963rw32ykrVU+CJMomja4ba5V5pzw8Vmicw4lo6UUYubcZWUQjzKqw3IjXDbby09ijR+Ocy/h5uRXVX7BMdKJx5XpprE0wVT8ePNjhgRS9CfrlrLojxxYcIiJSAABnVElEQVQkkF4ETPGWDy3f7bjlBul++OAcTulqoNuit1FcC8vxI3pPJ+O1X+v44SqkvNZLPJSWGE0f0U+9WpZIyVg6cf9/8av0+1buY8xWjbwHYOx+pH6db1X4IdR2xvKM22zLr/PW8vBb18sdKLpy3MtMW4U+v15575H4eyByE9+b0lttIhUby/pHnb5X/Q8n91LFFh9BzMp3hu+o9LIXy71z0ud7qWgv40cSbYznjzG37OzUP+iIB9HKkQB67SCZ0W1HWUGY1E7IN9kqZfNdXf7+R50Bw5v8YPOek1uxHxtzbHOvNeYAe5hTOugx3YO2gnyQM8ozQSs99b5vat/cEvHxur39gV/8pX/8eRc2YcKEDx3W/tSPfofaKeZfqUW4Y2hPDc6CI1BYVLDrhoXGg0bQPVgiSyciTgx9uufs5pqW2A1L/8twRi8dqzrpNVPDxqrQMp/MTTn6CszW6flCyHwXEZ4ZRG29W2yoIVvfkgVWd6554YP3JVK5rFSlLpTD8MG2GkEaumiwZUfPE/wrkUg/BOR4SLB8n2Ow6DXkVzfz3ZgAzIHv3kxXjT/1c+PoKjriMA10PhDsq3wTQTkuyBOrtxbdjsjtwf5et7+/71MUaPh5ODCn7b3fek8E99h1oscPkkx6zmfL8rDXP/CK77TKT/mXA34oEBgpo61HInVArbeqnm1+gM4q+ZgPlsry++DXWJXH70pzKn4dHqlLi7q+ziuXIJzp/cNdqHVALW/TQMrqtL7+8h9KT9xP4x4gDxnpEY46oFPbqMvgZawoI2yNO7JCku34cVQRn7ZMgp6ioHR+8PFDzCu3ZYd84WKqAjK+gxSABS8WcI91fFezygRJ57tKrzcELXvtMhF7OG8/onK9zYd/cAWRcp1VL9SZK4sNCCbTQfyDVT8k2YuRH2A5hEmb6V4xvXwfQF+W7FGWwq4cd1g6OO4B5ZHP7YvaZYSoyf4nf+pv/fQfIceECRM+nFj7vr/w++8Yfjz3nmUbPopqd3ffGzouRHDUlKhBiuFG/xL2L1M1XGq8YgLu0KjSwJmEyBKb356d6RcohEgEhVWQ0XjTYEPW2LyW3cz5BUkP1bXjHGezPdev0I2djoPi2f7j7PSiOxbZ4bgqVl3R4NLoJWnDp1nkAbC54JdqDKF6/hq9X2r4WYnGIfZqKtUQdt2F6nZ8fNKdHZ93F7LPiQdcqx8CVLA0lFwLrjS7vtYgbvHr/o4VEwKEld47FmQ8OTzs3n77bRM3yCR7vH3hN7/QffDBBy6T+ygTsupuO7+IRyGKufgoHWSjn36d9qUibTEsDdoyWj/TE8gzLTGmU+NVriN1VtlKafq9fEX96pKsI5e6fsiDkfrU9ur6pnwsPcsEdTpo5W06qNNqm4k2b502huW86d8vo0afnnd4hU7remQ5fEf8PektubzWmTQlcYIkKWx7coQhROEHCUrCNthDX/9Lye0K2VOSr8HlV44Ev5QOOQxCmHNRo2cNZ5LlNquULdu0P/TyQ9ggbvS08QOMbUvYAggb2KKNoK3MOpE/r432C7huSou6Rjo+ZeCyt3H9bvZ9f/dnf/ZvOdOECRM+lFj7Y//uN9+t3dF4bOrXJQsMDv0rMVYmsbjgOkgaQ5hqBOmZYigicuvPjZ3Ikxo5Gjra0EuRH/ZAg2ix6rPDvmzRm0SjzFAnwwE7OxzNwr5MDIleSIU9klSTddVltqVGKg5wp2xsMvzguWA0cEMFXAc3gmzgO2duGaQtGmB67PzrW1WmEb88v+rOT85FAJljdhxE8Ijd0EXadJ3uacOyTPPmBwU+DwuX54TQ8Rs14QFAUtwL5vs9efKkOxRxOzx84vksudv5B88/6I5eciYpc/9o6Lkn9LQV+34P+wk/YCqfPI8hdWvU+VobJmxZDnEC0km9Xl86teV76a+Ah64jZe01JzJmuXStjd/kA0iQr6ybdNG3I170am3LM93Bwf4q1OW9in6NVr+te9Y3w5k+ppeIpEwPwvOq6MtaNt+D9F6ntatM/mFj4iG/pFPXut7p/B3Wd9nxvr7kkZ2IOOr/RhFgJsgcZVWEjYicy4k/Z8k6ugSXGzb8Y1LlB2mMXrD87iu1bwMA18J3F7JGDzptIrYYAs1zPrEVPXvRe0+dqERcY7isVamS68R1APLENApfy2f/wWf/0Xc6YcKECR9arP3hH/j6u9lMxGnOpPl9rwhlKTkNmyfyszLSvxLVsEB65PjV5wZ2Fisk6VliPzVIHg3MmcgPBAjSRmPGogYaPcIgCdveHufvzVUWRIxzQRnuvBZRE4npNrrZGosE+MVJ45aOjTOpG6tBo1GjLhuuA5N9IY8cFcVEZeaUzLv5xqYbQIZTIWsnImsQtiPci6PuWMTt5PikOz8989w4D0VQWtW4RuMejbibVsVBeH4U+NppfZmDAmmDsL319lv+1c1DgEb+uef/Pe9ePH/h4RTus3/B69q4ahrt9unYPhCz7FVIvTHEddzPnz1s1N/or2/ZN6RTl1Dr1Hqr6rHqOto4aK89LfY2/OAb8vZyv4d8yS7xEpSy9TOP02rdAlJTr9cVat1aXmOV/DGM1mOkDmBMF6TekD6uB1bZTPkqwgZ6ncqG8yuKzD1IuEwnzenRjtQOWKuyRdB2iushfRMpfH0OQg+CM5TFj7l4BWxDvmXOW6pjWQB66LrgkOri6/pJ4O86bcU1PfilPWRINeafRXtBSV5QQZluU0q76fak6EhMXcBgX5rSN1mTu7m7+6HP/d//z3TI+4QJH3Ks/as/+E13m5uL7mDvTZEM9mJb+Nclc9OY78FQJjQLshYNppswJG5gvJLJG1Dql6VIG43PtRoyD4N6AQO/WulFu/NwZq7g5ND2zU1WlEYv2Nq6GqgbevIu3VhB2jjLlFWi+MyBkZLt0NMGKfT5gKoQxGzvYF/1jy1HaLBj1eq1bIscikgyd80LDOjJupWOyCNz2FjB+eKDF93z90Wk5M5OTt1I8iDIbT50oboOOV0O5Q8rSCGasfiBBwX3hx/Ivie6j5A2Nhhmbov3rpMt8jHxGeL28uWRh0uxQw+byamJ29BwU6YfPv7jfgpKXtIRovGP9PRb5AOhfjCAjJm0NWmGZJbiZxm4LKekYzf1wKp6rILzl7yA/OkSDpW435s8AP0lW4RLnrp+vNe2rY9uRCxz+ekXB9I2fi1Pv0adnujrJtThGrW8tl/ba/OO5Rlw/16B2jZIHfw+zQK9E3jARiLuYuirtpHPct4i/1Ae5AV/kLf2iFriNAfkyKQWRvkhQSDJGt9H0F9vsRc9byEPR7ikFx0UnM8JchZbiYBBGdlzZjKm5JyfRhtAVq7bdXEGuSLn3sQPP+zwHnfLICCZ7UPY7u5+9e2P/vave+edd6ZD3idM+JBj7U/++7//LoZC3+y2tzjhQIREvwpNeCAuTNIvhItfydGO6U16tC30bM0ZBig9bEE6mKNGDxfzyza7DYUhJczfevHiRZnLdSQTbAOyJrInG3O2EhFJ9KR8tU0qj32KOIQ9JvFy+LvI4DXHvIho0Rt2dUUr6fQnb7zhoVw1c57Yz2pWlvDTFGJnR9e2x9w8kdK9rV1PLlbzasL08sWRydp7X3ivOzk6ifLVaDKHBZJHo6pL91w4yqfcC5XhJf7sOwexRUGZeHDEBGYRUYjbnGHfLS9I4HgdHE04iyiYA8OChLPT8455hEHWaPCjMTdK4+1g8X2D7UUgH0r39CrkA6pFyvoethEd0Ov5XZA+ObIk5C7DkdAaq4eRZTTpbR3Jn65FynKxQOZLedrqc0qellP3XrzxM6/rkD52Wr0ix7VYldbaaDEmX2UrMVav8O2tLAusql9CpZZQQZ+8XFZ+JgNFJlu4pc+10Ocp8iwS+XJ9mrooqU73cCY/rAT3ZhXSRvmZM22Gk8B1ijKtU9KA404n5JgBgTJK0bVNkNfpbFYqimkLn2gInQzXcyyEPdKu0n/sH/1f/2Q65H3ChAnd2p/+8T90x35prAyFZLFNBcOgTNaHpPWEzb8mbxRmnhbzw9Y7b73BpH85dOiNo/GdqfVh+TpDgZAVttGg5Tk7P+tJG0SF80WZ30JrRaML8YltMoK0MXRKL5WXxNPzZ/IUPVz0stE4I2P1GHPoaBSTSNGLxSpWmkjI2c72bre/e2DCtru9YxK3qbw0mt7/TSSQIVwIHKco2L7qFr+e6WmIXjnX8fKqu1Q9mb9Ced6eRPVlNao37cXpXgGIm1eecTC+yBq7vkPiKJj6cS8gjOfnl16tasKmernhR4uHgf/SD2Sj7wdBQT44xlDrJVxGyqu8S1aQFz1rpl/0eccha8uo6zNWfl0myPqkLvnTRm3L8soHdT4Fyv0JWEe6KUs93vtw5q2QtoeSB9T61KN/mDdwHYurMVZei9E6jdgi/uB1VOqZjixVW3ugtjPc5QZW6Y2ErziSiHHP9VKbkb1gY/XrbVCS7NQuMJZnKBKb7mGz7SJ04hBOS2HXoSLTeyYq4Nr7L3xLrVLqg26x0d8/v/m9IMP4w/X3dhNKTk2uob415fqfn1/efc3nPve54yKeMGHChxizj/3xb3tKTxLzNBhiPL9gnyJ6fKp5azciSZASEbkcamByrldRibRBMtBnjhgkhDBtT5xQwJAnDWqsDIXobXpPNHb0zqXzcXxMNGfRaokeqko0ZypPvts78SsaZuanbW3NTYB2RL4ga/R6nZwyLy029b0U6aLeJlxU2Y4VryzLv+jY140z/6gvgMAdHDCHj+O5tk2ysk65YowhUnzqjHPPGXXYiZ4ziFg/NKMHOI0u1wOxpFx65+i15Hooj+unxUbWrwpTPOblULKcbwcP5MGPe4SOhS6nRjT+g8sHJS6R4V6GL5eWWpuG0pfyZbwJ9zaK35eRKLYbqfXSZbz1MwyWtuIoYa415zX1+YpLOK34Ga+R1z52Hbix+wnqtIzXyDxjLpFl17JErZvhWq8O1xjXLQGhTm+d03mNpNUvfbWLPPw6X9yTIGzhkEVbkPeLeOSvKiaEDL92YTPtYNsypVnu9NBxfvleSFD5YVeu1NH5+aFE/uL7+29H+pDH8bRvR7ykUwl0ovJFHtc5Wq7zRtnW6e+J3V/9hV/8pb8TxiZMmPBhx9r3/8SfvINcxF5pcjciZXoxjEnP22x9Uw0KPVGQD3rcIGqlV0s+DYukftDEaikaRQjVwsvc2Z8MwkYblmfpQWAgg3YiVWyiy7Yh9GoxJHpxKdJ4KTJ1xXDjpRtiCB7z2XbL3nCQJxq5IJo3HiLFsQM5dtQEmlTCL5lLFw2kGl89D805VTbNKsQMm/t7+92Tg0MRsbnntrEI4YP33++Ojo67W9nXrVI9ojHHLr7roPsBuIfudVP5EN6Ly1h1ChnL+YAUyDAp89kODw+8hxz34/wshmVZsUrdIZlR39LwC/Egp/IpK9cj9ASD/1HJM+an3hicTqCyVYP0ezb9LpQ4IF9txyBvCRolbUkGShkpX2UHicuR47OUIG8+FA10il+DVGvU5cnPa+59v5d46sq1SP06rbaVLvGQjVW6Y3lArbsa1LsE74Hrxn6JFlDePdu1zlISCXz2IhY2UYjPIy5JCEQKdXTjzkemUI//J3lpG5pCbCf9DAPnLRjkIWyvgXRk6V4FrZbzydkWqf4rWpL7GvTy701Vx9eddaZ6qRqeQRpJqaM24Lxbm3/dZz7zmXdDY8KECR92rP2bP/qH7ujZoXcM8gAHglRAjlhIEIeWx8onesjiF23JLdBh5LP91PrQ2DCs6mNdNjd9sgB5bu8YXqXH7sY6nO3ns/42IV6btsF2HZAVhknPL067swuOvnrRHcnRs8cv4+2tbZGqJx7ehCxByhiqZUiTIUV6y2JFq65B6cw/Y0sQ7x8nZzKFY8GCF0bcWI+95w73D7u33nyr297Z8XVB/n7zN36z++C9D5Tn3CSK62Lncu9WrrrsyNHLRt24KZA2SC92uVYWJEDcmOeGvYurC8vZcoShUY7qoWeOeX+xzchRd3oSvX7cTx5yNfIBE037QExSXj+A/ACoXIs2T6tT2wKZvsoHq2zes5V+k17bStRp6QDydDWWCJvQpkuwXH5jc8n3+xBP/TGQNlYufjqQOivLbPRBa7tF6rY2Ew/lVWrxAw/rvg6yTmEzHQK8SCOgeNZBWXTl+o4sXz+obaSzdrlXqC9niUimJyLfMlI22FrW7/OkX9JTb2k4XCq2UepGjrTh3MVGFlGXBSB26Ej/Jz/zmc/+xSKeMGHChG72td/+kacQHobraCvYosNbYTA3LYcB7eiy1y9KSAmrOcsQX/TKiaDQcybnIVPaINod+czn4uw9hh/Zt4j5ZfRgJWGCCEGsGNaMoUeVA/9ZD/LINh0MrbJ6dUt1YosOPZK9AAC3xi9x2ktWpCpMb9jtpQgi9VIZbNVxxoa7xypbZOji7Ly7LuUzb83XLv0b+bmTeRAvSCxz1ILk0QvGvD5fs+8XNoIEevGBfBY7cE00zXmWYb2vE2QiGnKGQGOuG2nM1aP3DgLK/cB+LGII5AMjG37+USEb5C1SN92AIdw+mB5CnZ7h2o+HlFBsjtnzA6zK02u0uhlPmwnkJV/mt2YtKy4xhAKZ1usU/bwX7QMU2LYDei/5Uq+1V9sCfTkC4dalvEYtr9NavcQqvVY+jjqf3x2ugRzpQ+4+Qhp1SJ8AYScJ5T5VcUv6exv5+N60rreHHq+i28uKj636/7Hq/wbqcGDZbv8qMmvUafyYLa6vY+87EyYDxbcdwnaECdypSV3/gXffffd9dCZMmDABrP3Rf+db73IYk14xhusgbJ7HscawH71kzDErw36lx8i/KiWEZMRQYzyocnUohI/hUGSnZ5z/yarOOFaKfNilpyr2K3vSHewfdLPNDXGuGw+Fnl8cixRJX3GTF/3dXYsUXomQXYuYMcypMjdVnppwkR/qFkOZpyJozGmD+NC75nNMPQfvxsSIOmIyFhbEXDPIIodU0/N18OSJt+XwvDiRPHrZjl+8LHPz9GKIww0xJdM4M0QciwvYOJMNNLmP2IS18mIRAkOmJ2fHQVzPzvwPODw49GbF9DZ2t2sdB8Y//+C559lB/mRAtulpy942yqdRF3T99spDKP2EHxTFFUnx4yFW6w86j8O62C3xRNprbbX1yzql3lh6ImUAue874RA9mPcxtLp1WWPIOXOtXtoZq3fK2ngrx0+X8doHY+WMYSwPqOUtVtXrsbIeA7mxQRNhW5W5VWX0v/n4fpF3yVW9zsrfX5NMOFRkdvyAk0+b0+sJy/aasotepa7PXOqEn1l6m/Isk4uvJG8IBx3XhzDR2jhKRd1+eH/zM5/5hT8TsQkTJkwIzH73H/htT+lBi0UA7KcWPWsx9Gk65gaG3iD2SIOs0evk1Z2FMECcPF9Djjze74zeJTkaTHqfTJquy3ChiJfnsikcqynVqOrFAfBX1+yvdi5ycyHzt15lybFS8w3Va53hWeatdT766opTC04vvJcaJM2+3MXpWX+GKD1t7v0jTO/XHatbYzjVJBAu6LrE6tOcE8W7f82rPNcTYqeGPwkeLuWRX450957dmAwGaWShBkd3iSjSe1juK9fN0I9/eas2nhMoR8E8aMgThA1ADqsHjP/CB728hBMRbuUZL2H+Mu+rOOku+XKJPt6XFciY8xSX8RIIv6CXN6j1xzXu5yVuV+KJVWU8hDE7ibSH7wdzQS2vXaIOg1U6GW/9h9DqrMqR9sdsvko5D4Hs/szbVWU5kTd6XfED3LrSrARZIx+vzNdn1Hckg8WRFtohCoT9zJt2QPrOVYJDeuov6/m9RDMtFznQmxZtRvywCLJZEUzAxZV8dsqXeVOmm/D9n//8b0xz1yZMmLCE2bd979c+pUfN229UqxyB2yWRB8iah/9E1nygukgQDQ89S+6x8i9heq6ip85DqCJZ3jtNrWosKBAzcktFwxT6JiW3QWxYaHB+KbIlFz5nhrJXZDRinkdH791MdexmImS33dnJRffB+y+69977oHv+wcvu6OWx54Ax1EnBXsnKkKN7C3UpuhYIGHVUDbDMFaoePGRjNadXbJpMxfw2D1eWOkDIIFE0xB7uxHEPaJzleISQHqtQRR45rF73jEUHXh0rwhZHeJUhUNmB8HE/KWOj2KLOPLiQx+Trcg+UxnW43sVHXvdEGCVt4A0hD138XhR5LIv82EEh4/dcyZNObyGTc94Stsu0Stf1LOnEa/R6JVz7CWLLkvtIO7Vr5Q+h1qsd34ws3xaGG2yg0yJltZ1aryZ3iTHdNpx+7RKtnJRMHbQC93SLy7QvBWTXR1OfWz67YTf9cgOtl4h7IYKFQ0VvdpKu6Rehs4DMW3qvLbIMfb9bFr8iHSh14PsT7Vt7bc5HWcUPWZSfiLQSMYp+Ei65KENlyfFKvR5U2/nCoUdbQD67tfVPfvrT//CvFu0JEyZM6DH7tj/4tU/d+yOSQOsDSWAoMYcR3It0jWNIMVcwumGRevgmaiI29IThIGqelybCIzMibJCyODUBopcNlvvV7kSOWJQg160xb40mmN6q6H1zr5zIXmzRQU41uJwxKnXOKT05PvVZoJ4jdypy5HLYny2uCfLD9fEscA+byx4evX48KK12vna9qL9XhDpPkCsImXMq7ga3pIU98qv2yu/7KKLGNTBnzeUq3fdaNslCnF47nBtt7HE/TdjYCiTyBmkbysyyMOIXtvwWYhB6gchn9SLgTTZLvFjJqP3WJdJu73PD8P0ecof7wiLNjrSSvqRTbCTqMtpw5q3l6dcuUae/Kuo8S7aKL+GoP1ZGbav2V+FV9B6zkahtOWS/khVXx7+cwJ4/0yZt+nwXshauKAlZbsoHnSA/CPHsU3+rB1XjnW9xiIPUuZlB5o9V2EoiNbghLZ0lfXxIx2hJ7n1wP08oWkrxrqBqkp/v4gF0+nx5XyST6g//6q9+/p9ZacKECRMqzL71e77mKQGIAWQnhi9jyJNJ/bGBLsOJMbEEMgEpo3fN5EsNDWE2x2UV52I+N1nLnifIBj1scWg7BQ2NtxvCdchVuPli1i22RPY2gtBw6LyHOTlE/gIiKXJzo9b/FhK1qTqvmwxesLiAs0tV756sbagO9GjhVGeVbgJFunvUqAqFEKaFV2VoOF0wDaz+CAL3yul62B4kiawbYbloZrkP1HlwQWjpoKTXrizOEAHjuk0CC0kO6hhlQkrJRFlUgDKS/Hn41PWhLHzZJx9/CCwr4caPYFGIK/cLn04IUqyXfoarOPB7nUa89jNvpe9QkbnXIdPwuYdAvkOk2wsdUOun01tvK+OZr5c1GJO3soy3LtNKbQ3LMz39lK/AQ2lgzEYd9meuwmNltS7ler+XFvIhX4tV8hqpUzv3bPF9KKQk/Vo/gF7K9NkubUSQGZJJ1J+V4vOb38O4K/mOn/KSp5RznzSG7eV4yvh+ZVqlwysELg84nqBcfVezbnz/9X6vnmknbSJWvs/+vU//g79ihQkTJkxoMPvmj/32p7FqUcRChIKhT4iF52aJLEDW3ABJmcYlyRhNDo0RjQ0NYQ4fWu58EAwRJRO2ICukRQ9SEBbMQNRmG2z1gZNMZI3Srp3vqjs7uxRZg/CIuFyyghIn+zcqp/S6UTnsex6Zc0PaGLaMPeMoi7llJj40oqqHNFwXiI+SaGddP2zRuNIE4yAG0dMWvV5uhH19QWDRcoNLo+0GGKJGTidVeays+oQtnjvA99ZpIejJbKlHDpkS7ht41zt0+rJGMKSN6BRR1J7/S9jukeHiZ0rqVJpGW486TrhN54prl+jtV3nqvIScVsKK9LKIht9i1NaI7mN2aqCRWujbRaSXj+Eh25nG/3sMmT5mw+UXl3H7fheIV9lqG3U4kbYe0iNmd0+uOH+4QpL4bCMYdPFx8Z2JHzmkZxwroeN3x8cRcr638f337ZOLPHrZbuSPMH6Gs9xw1DPDkSH06h8JTrMte0aUm+Xn/2/4P9pUseW47TgY8u7ux3711979pZBMmDBhwjJm3/idH30K+WCoD2cSZALHMGj07AAaFxqsIDnxQHHvjBpjN3B6QS5iL7Urkyc23KXdupSMvdroUXKvF6cfiJhxUDtkjZ61TTnac9tQuWymG8SMoUyGamXn4trz1s5PY+UnnImVpqzunG1wNNW6yQ2rMYF76lTmmghbnibA5eDQ5TgtHha+Rnr/CrgWN6blZcKGndK65v3KNtn0LvWtU/fGSMY9UnkxHFrIru913G/gYWV63JTfjb5dlhWVS9u88CnED4ahsHvwdUjVJNBx3vwXdvTnByUv61bOOQqKbBXavK3M4JrwHHTlLa7R5k30cXzi6UocELbdEaStOj1l+PVDOuUPYUm3+P0DPRT6tBqWVX7C+eTa+me8zveqrgdhO9mzvEmvkPLazpjT23C9o47PFYbkCmHrX84e7YgVJNC3sdhLH1nRR0cOe47plnh6WvqAcAYE6yhs/cge6aEkKM38kXRrRZl8Dvi+Unqm2XEZdTxkYbB8rvW/uvf5U3LqLefN/M6p1+0/XWwd/vlnz55VLdGECRMmDJh9w3d+5Km77UVassFxj5OIwhJZ42ViRkPm5kzxOOnATZZUTS4YPjUjoncrSBS2aQTZkHdzvtHNIWxykDUcxI3Gk7ycY+rhU5G0uzuGDCFVG7LBJrkiOlcqhwWqt8q3NvMGtpA2FhIwjMKwJ6TNlaJR5GEhuXvWfH1RVwo0YbuLHkE3tFRbcWdNp7fcU437ACBrLgN7ltD4FudcFvnNNnjxEKBMkTbDdYneOpdb8ke+BPeg1E0Iz9YUuf9wz/q1SHl4zu1wWNJLkezdWIKVGtkKkLfOP5Q5yPra5vX4XTrpj+Spw6NQ+iMaxirb6V4HrT4x22nCJUKoR+Zt/cRDccLpXgtFv73fY3hV26mFv8oNkVJvZEXoYiwjzGfP0pA7FP7wjnrIl1L1ZlmfVsmR2S+yhFleCMnll3WL04s/q5Y3y/0dRifJZkDfYr/nHY6sgw1l4M9OJuwPaeEk+09+7uc+/fMhnDBhwoT7mH39d3zkqUkarYZIgJoUuWi0oi0JWfg0OCIdIkqxyS1z2SA8kDSGI9Gnp0hpbIQrB9lZl2NDXsiaz+FciLTNg7Sti7Dd3LENxlXHClR8CNnamvLP2Ch3R/6im63PSzxOSJgpHUfvF0SSvd82F5zNCTEL4mhSRZ2UTovIi+t0c+2HBL1dEEDIUxAn8kfjylv4kKxszAG2WcFa7pr1rMurDw8optzYU9fwQ9eLK2QLMhm6Kov6Kof/LxJnuQOpdszVDYSt1LuPUi/5lM2/OPWXnPWWnXMVPzFGFMdcndaDvCU/UqcVnXu6K+B8xfV4IF/arP26rDoM2nhilbyHkqQRQfR4sJc8bb46nukpq+Mpyx7AMbT66RL+Whf0PVIN2jy1nYec3vpw9kAh6/859ovesrDPh3roFF+oP2LWiYB96/MWqvbi+6Q6KGa/J1fhEvHxy88fNngnPXXCH3IIJRnb6IfHG3b4PtLy4Uqyyx7aDGS8RZ5wlvOK6G8tFk++/9mzZ9FgTZgwYcII1LSUljHaHjsaEnrPvGlu2TgXksYQZxIKb+lRPURshTfFPT9NaTSMEBKW5NOLxjDoxlzkSm5mssYDDdJy110xR81z0lRGx1YaImNri25zY0sEjcPY8be6xRwfeWxBwnAhDlK4tb3T7R8eeuPb7Z1dyxhxvEKHXj/XOa6Bcl1h1TEWPlD1iqxlsvIxtw/yF8OgoWPipbvXK8oFhcIForEuDTMFKin3bMuHhu3TYyeiClm9YjUuQ6WlZ40y6N1j4UTYwq6z9mjjq2A9ub5euOo1BnRqZL1XoU6v82Z5erNzSknv014TWdLSIfAN0m7rD3j9cleB3ln7lCGHX5OGsbLbtPs6y7Kx9FfFqpytzdcpIzXrHIR1RRFJ8M/q/2G45XSKzDzDJ6igfKbqHIT1lQ2nzNQZn++lF/VUzrb7zMu2Bpt15XjHr77T1KFiu3zOS0oPykiiODjKkE+6XNbZYfRpi7q1//Kdd945V2DChAkTVmL2zd/91U/dUHqYMRzNCySNeWHs3m+CxLFQJkoxPBgNYRmWc6tF4zhz7xrz1LBCrxvHVnGME/utQYyU1T6/SNkcNzbiZZPbW/eYzefbKmO721hfhFubd2sMhyr97lr5qJ8a++zp8y9r1YX5YW60Fd9Q2E0tJI1rUx3Rp95U1yte+UFMugQ0nnaoK5RxKxOX3cGRTXWhR1EOsuhyip2hOU5EHkT4iqm+a3EfVW/IKvWBEDJ3z0OkkU11dgbbHubgUQ7yuN7aOVsjC+ek8CuZ3sMW4vSLcuZ9FdR6db4M17IedZqjy3pJ/JYIoN8qfT6DctynOm+LTMv0VbqUNchTBx9vsPGgK/ki3AJ5PKRDr4gLyJM6vY3ilhF6KNZp9b0KhJ5f6NWuzu9ghGt7q1ByLzmwZIM/23JgKc2v4vN9cVhV7wmv30Ho6S1kBP2S70stYV7WKbb8uSgyZ0+fPOiHzG2H0+Tqr62NV2QNkTOHQtxmff8JuHeNdBzl83kcPpNkUchmyG1XZNbvuvPN+dqfe/bs109taMKECRNWYPZNf+Crn9LuQJhYKUqYhm+dYc2NeQxhirR5+JP5V2pkaK94OHhemAhHUp5ohKIhYpggFg9cmpjd3rB5rJpnj0LS43UdZO3izKSOcunN25xtqfSN7u5GNu9Unsga24twiLtXsXJiAosavJJVZLDMWWNYkUUSNIY0xJCqGKqVnvJSQzb4VYLqUsgc5MjXG7V3hIsrEod8PQ4OBKrAw8AQtshUdIe8IBvtBNGZ3li9agIpG9eFsOHCUmnwefDo5Xut+kLaXEXSbCvLC9ThUSg5dVrVsFinL/urUKcTTpfxFr0MvQg5PIYlsoZ+ydOHR1yLlD2kA9qy0icY8SGfpPFyenFVXG/WqvMAJxVZ5mkR2Qdbtmf5oEvQrsRXo2g4b5XpnjjkbZljyBT8WqvNIyu9nzaXCBLpJc/wbmmKrWff74LzVRj7fECC7A+yGhmrSf6gI3sZtH/fPuCzkm4AJDHImskir6I/mOQ12Cp1+MlP/cz/8T+FxoQJEyasxtqf/MFvu4OoXXEAOuOHzE/jnE9OPlgwBDkvPWYQHZEfkQZIhts2/SKOxidJXDRG9L7RMkHETKREzmaztW5vf7fb2pnbFkTr/OLCe61BAtdn7N/Gwe4bXh3Kvmvr3cyHvUMg6cm6OL/sjo9Oukv5EC43fmVoltWXnCSwvUOdN4IQnp91Ry9fdidHxyryNoYVycWPYq6D6xVUuusubmeiGPu0lWZWnodKVX/2mmNeHg8e3Q0TRw6yd6+YG28pQzIpRffBPjak7Xsm3z2A1HNr4Tl8bEfCqlbvVad74qFo5uNBlL1og/rEQgeGS01cFbY5W1cZcRkRxbOvtyLvHyyhHmpcE77es5YORebeB+0DavlBFajzpavR58FXmmPYxK/ilqWcOKhsYnXJLy7B/6KtX50OSK9FqZ7y0E/bpMT/QBq8Ga5BZcNJFoVQHyHLuBK/+jqlhlDpBCJlub7ktdfr9cklW3ih57AzpC2/R1Qu62WxAlmbvswwVtW3QOlFw35umJxa7T0GTrMy5ETfMn6ApJ1GfymWF2wM5dzT8V9cQ9jVS9+vUFRilQE9X5NcqbrA505Oek4n5htEStghT3wuogwwfMYyTarxFoRNr3W3IaiETupbGQ1I3d3d9d1s/Xe/886n/19UJ0yYMOEhzL7m97z51HuciRD1JIBfisxd29govWpBvi7dYyaS4t6goUcOB6FiSw/vh0bvlpxXjN5BBK/UVN2IiNBodyIeEBTI2kV3zVCpSCK9a1Aner8gL8Ph55RBLxb2L7vT05M4TJ4D1M85+kl2Ls99mPrlxbl0y5w5X4aInurE3nJcnIdSuWjm43FRXLAbUnkES5RG3I2qGlfc7ZoSsCnC5/l5OC7EoCzZ9cMoGmvn1cvUDRtoRTGKh4z5e7ZNz5nvPfcMJWyoHHyU7UeeAL1ty6QkSnAgvNTtvcw7ICXo5ivjtQ/qMHCeFS7Ta7+va3UTSHF6CYN7PmlybW9I5k33ENr0/sEprMobdvEds6tVnS/EgwOIM63EW0Tt0Yvk8ljvEXUayicGQsznLK6ZexJ6pW5+swipo70IHfu8VXJLI/0xpE5q3stRykj0V4VcdV4ibL1uc+1pAY/yil841H308mKzOHBXfsVkHGSYcngNqHTyVdnr8xW/BiK+985ZdPO7e089lIOsOdz9D+986u//dyV1woQJEx7E7CNft/cU0sAWFz5SCqImR/c+DzdvtSGixIHvzDXDQcxuOSZKxIfeKHjVxSU9WnFuJg2S91fzAgPIGFt8hKMhvb65tMM2ZXghQG6xoXj04HFMlSqoPLGxLnPQVON1ES83hIVhyYek0T2m3HowBFkjHz1q67I3k116DZk35uOzFOYBQtmeQ6byIE0QUEVdD1pTT2YnqPbYPWObG90MV4ibG2el0buXc+jihY2gfdQFZI+EgVkl6Ep1DwayhgrNvR8AkL/ykDM5DKNRVzkTD98IjOFZoehFuApWddOrJPih4TS9Ub20sQKDfuStXcrHECRJ6X5b1iFmiXQy3TYdHOybtCEr153yyKJ7WcoAtbxFiiJ/hgc/nd57WQ/CEAH7lgxQ3OU5DT/0iOZb2C6+JDzmHTFKT41CvV8ctiyTS/LK5zHJWygVFL37ruhKwa8SD5kw3D6jlxe0cQns9dnupeOwrzp7256mvtwfge+AP/iEbKKpSEH5SuZbsYMrIoX9CdLfYKG1RVnh48VnZtBR7YopffdKXV/FlQoM771M1uVFCUWeeexuf/DZs89Ph7xPmDDhlSDCtvMU0uV5anLMXaPBoi2DUMU8tFi9eE3PmskaPU4QidIrJpaDHj1mnAfKlh3zxUa32JorDMEJ0kHj5Tllt2EjScfamsq8izLdhqqJg5xB8Ez2NmcmfiZthfi58S8PAT0PvNBgE2JX8lBuTuxn7tomiyGYlyey1u8Pp8IojnfKjRMQSmPqBldyyJoK8Ia/shn7x6l81zvUogGOHGGwXIgcDTgvywFBFIsoV4OiHkaCqOEogPtmMqjrFF2zPj2PPUGxHQyiXvyM+z3kwyvSi2rvp40WaXMVbLu4jK/CyjTfJ6GyRbwPZxydAmS13yLz3Qdy0kus8ms5GMqwp0C4/Ff2kKwvr+j0Dq+3E2XrX9kTL78Ux4VOZIuUCAOHnabPRJ+vOKfFPUSHAgZ5OuKWjL7GQJ5EHe4xGC8CQeHQxdd7+Y4iw3dRxSVh4gVqM+PI/KUMu4inzfLmz9QY8nvTl13UuAd+YTvvX/rFWa+Kh6yU16PES5K/6xnJPHL64frTn3rn7//npE6YMGHCq2D22373/lP34tBrpAbKw4Jy7vUprt+jLBsdvbyKdF15vFIz8tITthBR295ZdFuQNZGc7MmiV8hHXrHaU3E135FP+emtu7lW48kxU9iWjH3eIFyenA8Jk32XoXr6fFClzeesYt1UmYtuZztOPNjZ3u62theWoec2VXWHANEr5jrLhif0Q8Q2VcaCuWns54Y+xIgBXIZzb5Tx1kQN8rlpPfK6qXd6f4/sqyA5bpf9eCYESkMNuHp677DhdLu4du6Lff4nqk/2FPJAjkUeMYetXwFrB8J+xMIfUos8IsWXLONGagZCBZ1BqX7YpbxOH5MlWlnaQtpfiXTsZzid4onUBZn+EJbsSDUceQZ5hFO31glk2O+DOIBuvIXfooiw0ZO02kXGChG33Ij7lFCWwS+RPlxc2u7tZBoIBuG03lMRUV4I6/plvEadvtL1ZKext2xKQFA+C06rvhcFzhcBh5MA2hX5oJ4FpKQyJJSPXUGpE3mKPOzhsK2ABY8jtPXCHn+2W1IU9tw2bNqu8cPPnv3aNHdtwoQJr4y1j33f7xR3gBgwmZ5TBWZqvBhcjDaMdocGsh+aU4tHo7e+BmGL3qrYvFbK69fd5maQtk2GDgtZ8/y3qziyiqHHIF6yKQJFAZeXSr9UidRDtjx06aFHyqR8JVEHN36yCaFkDt3VjRdLsFJTmiZ69Ib5wUh9KDt1RAh9DBR/IoY8FNy7VYZmWIF6cXbZXXD4/XkM+0JUmWu2s7MjErhl8kQ9kFOmF2HIPmGIKFujrGGboVXm93ET3TxTH7fiLpdXEUddUaNeuu8+iN711/WIcLqnUPcCwsYCDg9PX7ANigorD1/noQzlA8Wi3+2KHnDZQlEVIh6aA3pbxa/JWqLWyTCodcawKr22sQqZN8vMPOm3tpdtkra6bo/VK1P720n59uoyxmE9u9BNP8vEtyul1DZHr4myU6d4vS2/17bthZ+JDdpryPhgI/yUt/oJX1cm0etHVG84tx8V0iY/eEBbZo20kS6BbjrQpxG3C9tKKX5gMMF3Tp6d3kgo31V/Z0eQZbU+UK6oQ5W1rnPo3n32k5/89HdaMGHChAmviPXFAlLAsBsNCz1FsUjghr3Trq/dU0Qzy9AiPT2QM88N49EivdvrSzVCl2qMr2VHZE225pvShWR5mEbkTESQjW7ZV02pIjVs2yFyKB93d8PigNvuSkTp/PS8Oz0+7Y5fHtudHLPA4Ly79ipWiFEQJDd8agTjbNKyQEJh9xS6Zw1yJPN6x9FjJgvd1V34N6rb3YYeIgy3bm3K0dMm2rcpsxu65s27blNxhnZnkt2tKe/1RXd2zmKHcw//Mgx8owcCvYeum+4VHV9cNXXjwe6exVu2Hwkdd4wpwSQLcqfniQmkZfxLSMdhSHVUhv6BQMOvh4jb/nTc4V6Ainz+KlkLJzlf+oOzpPFfF7W9dDXa+BhW5a1RPygTD9sm7fGyW1COy7KPIOSF6z8MFdeWqKsKId6q+ja2i/qSvlVCaJf3K3XCz3jIgC+hXBOvwFBg5s/7m77rjV/SW1ieSSMqaQe0tmtgpy5jVXn38tZ5cHrrnWW86OmqXZQVeuHLsl2MLpT7hONVymz9Gug9hLu79f+4BCdMmDDhlTH7lo995KmPiKK3S81ZDO1B3NTo6I8hyE1cDk+KuNErpFZHOjcK30reiTTFIgNIW+k4kwqtH2SQSf5iPbdKYBPcQlRIY5IYvVOxz5pIzdW1yNlVuKvokQMMZdJT5EUChfzEsGA0vLYluHGnbIU9hAihknNYMuTex4zeO65H174xl20RVg+BRjeZrmk9hlbZfkPpPJ2jdytWr/aNuAyarLk+Nq634ko9LHO9qgdG0eEdYCdRLiGcCBrDwcioA717Xj3ra0c3NPPB08vij1jxA4O+Y1V8yA/q8CqkTpt3DG16HR/L36YnWt0MP6TfIu71cMPHdMZQ5Yh38vH3QP7QUZ0zXucV/HBfkT11ehvFjv0IDOkRuCfLpB6Ou1TDWexjO8oALSGxnL97BgOjcutHWroaLdnJ9Fp3TFajrh+pqRdh/3Qq8SK3WyZq0uj1HBCwatfU0Sii0bQlhP2hHHD3T7tu8aPTIe8TJkx4Xaz923/pO7wok+3QLi9uurMzNqZljhTELHqvYv8xkToPaSRhYuHAjYfrmD9GTxTHTrFKM4Y4CDPMyqa7C2WbdRfn19352WV3fnlhMiYFpaslU7tHHpyJTzAfExXmjzFXjTlk9O4Bt5MmlGoIIXIqi8bTcjfSBHChG+1q6cFSntAjrxpuXVLU+aa7ujgXYYxNeWnCc3ECJzWcn190x8cn3ekpW4ewEpV7Qd2Zf6e8vmeqiQiotzDw9YfDRgwnB7mDdEad/Fb5A/KB4sPydf2cuUqjT11MGhmKVbb+mtDnhZLz6y1uI7WMIiIpvAyXCH7UCZ+hrKJQEPe3KAh1+qrwGNJ2bavFmI0x/dRr/VX1BKRFOvUIWZ2v1TfIgxcxbjd3jIxhAz+S7qGvW12nRjvrW/v360EupRc5dchwor6OZd9e8eOzl2nkIZvr5OzFptJDnffQcVpJNoqNlJMUeRAN+eo5Zy2yHolWr65njTYfqPP6flsn9ZCnjeLjSSc0yjvxInN2wSadRfb1nhZ7WFBJi67fm3rrS/kj77zzmf+mRCZMmDDhlbH2w//R93rj3IuLW5G16+70hDlcDIUyQZ95ZDHcyNCjOQe9VSI3kCt+wW4t5t3u7rYJHT1Tnmd1wTDpusjcVscxU/P5joraMCE8P7voTk5OfMqB54jJKISQVao0cu7dg7CRNoM0QRrlXH6SJP2pzjSF3g5E5Cgm5JNXxElMhXaS3sH+GjzPDnIXhI3mlYcePXC3t8xXE0mTowTm3m1Il4UNMql7ctodHR13L18embRBulwHnILMd7tgA13qJKOQNcpdzBfd9oKzT+PcU4ju2elZ6JYeMh4O0aaHb5uR5Mae6zYZlk9vG3Xl/l4zHMtcOev6TpDB18f/xZDn+WtyLqIHCVZ3GYHw80HYPhDrePsQeiz+/wdWlVnL/SD2dcS1ZNJj9e/viV/4SkdFeuG193dAb6vYyH/NKizd995oYz2jxXbmWVXvREZreeZ5LO9j6YkQRxp5cC1hS39VGamb6a0/hsyTNsoXQyi+xXor0cHSsk3KSNdnLSZ72/kPoDx5Ua/8dGS21A0Um+/OZrtfN50bOmHChC8Gs2//Q1/1NHuQ2LmfYUYIi4cgRTJoaGKPMDETP23uTKTYZmNrey4H2Qqydn0TB5hDJiA6Mm+3JpdztGpileQshghhg2rkTC54FSJTyiQz+jHBX2SllEPvFqtPvaEv7pLruDRxxKETjh6p6MGzwxbllzrQ0cfcPHq0thescl2YcOWRXJC/OQRse1sEda/bk9vZ3vFqVBZHqMK2D5nlUuh53N3b7d5++63uzTff6PYO9qU7V9nMZ4ujskAs6MiHGpJMCSCPw6yVDpv0reBe4HxbBOXxwwMb5CfOX9jKB03GS0GWl6DQB+4hHkiByLPsWozJVmGVjTGkbu0SdRi06XkNiAa3rJNIWesrFO9VHsLEalkNy/P+ZR3kEXKOks82HKiuLV2NEi0Wjfr/A7Iu43WK79Vg+v49COIx2Mz6hKvzRbh2zteH63yDewivo5tIPfvkc6ygyPzlKXqJJFjLoFy/207WI1d5Dj3mhJVmH/0wn/qOFAyfvbW/+qlP/fwnHJkwYcKE18Tan/5L33jHqQXnJywyWOvmG9siIBCLte7qmnlbbCNBb1eQGYgIRz9B1ra32LdNREUk5dqb69LzAxGjsdsQ0YDMiPTIsWcbQ6zwPibvX7ER78W5iRbDpQyfqumzi0afuWQxn4yOtZjHpUZQhA6y4sUH/hWNfpGZhCmP8ucqVAjorfLE6tPYZy62IlFZNLZy6DJnbZ7XJmLlY6FMNIc5alwV5SGjNw2Ce3Z+1h0fH3cvXrzoXh4ddSenp74Gthh5+82PdL/rd/7O7nDvwHlOpPfrv/Zu98F773c+0ko2qGvY5fHBStAgY9nIxz503Hd6/IJAe188/V9MWOnVc345Hhb2/Wc4LlOhU6F09QzPlQhkua0P8mHk/8MDqPPUaPM9ZmcMbZ62rExP//51lB8CwipbK234hd9Aemi29mr0Q6JN5rosQplsXwLKvldeQXtttlFcjVYPDCpD+cDlFQdqm7Xd2laNVt7mH7NRl5V+qzdmdwyj8mKPlLQ1ZhOglboRX0akhQ7fIVvgRx8+NokSdLQuqzuezS6/5p13fuE5qhMmTJjwuph903cfPoU44OhVo1cJskLvE6cW0CMEEaJxguBAHuaLTTuGSelV8gkIhUSYg4isdRAwFhpA0rwprvvMbIdfpJCwtfV4eNL4xQKFGAZhY11IHb1lHD/FkVPX12y1Qa8ac+wuu7Ozc/cKXiqcDjnHV8ViBbb74Fgq6TOEeEVvnOIiSmzbwcpT3MXZmeIijmyV4XwsfmCbEZGxk7PuVI5ymDMGWUvixxAu5JVhUxOq+Wa3yXYm8rf3truDw/3uzbeedF/1VW93O3s7usZYtHByfCR7ZyKSsqdr5dq5F9waRY1o/B10x4B/zRcH0IsetngYxCMkegB8F0PNUvspqGHF8ALLOm0e2y7ui8WYzdfFY3kyfcwn2MoT3MfEKh1J4h2vSnJwZZ7AqFS6mZdszmuHjAT8DCwja9vWO12NWobP5yhk5TPTpCdCnv6gO6SNuzp9DKvkIPM9prMKdZrDxdbqHMsI3Xi1++b5O1h8eUW3AkIkkRiyAkX/q0996v/8n0t0woQJE14ba3/qL3yjqJIaIcgIiwxmCz0E1rqTU7awEAFyj480RObYq40hwZ2dLff4sA0IJIRtLqIHCtlG9GKti9CtzSWLOWY0ZPANGrzZDB+7MWx5xZYel0Ea2V8Nm5cXzPXCMd0jTk/wSlXZ5hnFXmQQRGxT/2xoDXn0TOHcwya77lVT3chLr1Q/JCoBDTDXw6pQ967NVW/Zg7RRH+ajMQ9te2dHbte9Z1uLLdlnKJhf1Xc+E5XFFGeqM3Hm5e3u7nZvHD7xvT1+edQ9f++D7gvvfqF78cGL7vrixvWKOlNPevG4J3KqE/WkzaceXId72EQMkeUwMHPhsoetv377ZI5bQaDfh214tkscOtYVgjDfxxghSJgsVvHXxZeSt0Vr677tvM76esJPWfoxV3Kw0afzJlF/qwZTPR69ppLHWtLtffIRUVlWSb+grneilWXZbR3q+EP1a+8DfqhH/R7KC0gfswEyf22n1QF1eqJNfwiZPmYHtGXWthNuUUp+W9B3pViVbCgjsvJdTUcMh9Jg++7u9lrua9555zPTMVQTJkz4ojH7vd/z1U85rgkC4tMBRDQ8d402SUQm9jkrPUgiMhARiArHVl2UYdCLqzJnTaSo45gpEZwYTlw3oYBY+Yira4ZMmXB/rUaNQ9pjcQANG0SFFi8eU5C/0vQpfYMhS5EW/7KVlF6wnHjfDx+6bSxh+flrmKEouEmYU6mQHXrb3ON2091BNCU3YRUpJbt710RYj49P3cN2eU6vHr11kRfHUV305l3Kv7nT9agQNtZdiPTt7u90ewc7JrYsmODc1JOTY9k76k5Pj1V3tgah7kxCK1Ur12GneLT55QHhXrYgoOVZYX1IMj7C0I3E1AlggNQGjwuM/sHV2w4/7nMgZS3qvKM6yEvwS8WY/WUZYepRYisKvldfea4lfykqsiU9oQ4/BuvyZx87IR/j1iDLSrdKBupwotUZQ6anbu1Svgqtzphfu5Sl36bVqGVten4OU542alcj43VarUNIKZa5/SCut9Bf1o3/klz1XTCssmT/r3/yk5/+G45MmDBhwheJtT/74991x2T7nW2235h1TOpnUjzz2q5Ftq5FCJgDxmkIDIvAMUgLsnYRpAO6o3SGCzn9wIfHS8Y8OPZW45QDkyMRG4gY+7ZxbJVPRFDkTnrYpMeJOW4edqCxU0PI8CjDh9kbB0ljWPPsLIY5/XsYMuMhG3pGggR6uJIeMNXdG9PCjUxyIG1BEGlOPTevIqS0vWciVAybQka5H/zixpaHQ1nRuhBxZUhYZIy93Hxu6s7cRO3g8KDb2d32/m1cg+e5nZy4Vw139Pxld3p02l1S/0vIoqzfcTwX9Yu2P5r/aPC5FvcAqhzmEELc0OHa6WXkvvW6XBF/XJihgBmAUjAahgMWUF4tJG9kTlsroWyFWhq1/iobWVafb7noPt8AWSiitp4r693YaOWRr+S1SGH+Knvo2um+W6nkwbOW8+nN/nLeRF0PX2+jkvcmy0qgiz3bLHkyvdZLZNljdUjU+cdsjAG917VdgzxtPs8bberQ6tT22vJbXZCytIvLcmqM5QWtbXKFKy9FbMo+gQHkcb7iYyEcrdwAfbd/3zvv/O+/VKITJkyY8EVhfbHY7ebz7W62sdADSsRBTQ0bza5tiCSIiORK0PkCwrIm8sYxU8wtY26XnMgNQ5j0nvmA+BtWaMqJYKFLzxM8ylxKYVElNWDMi4seJjd4kue8kFg9CrkrxEuEjtWVDMXu7e52BwcHJkX7+3uWebuLuBbpR4+c2uvw9ebD393blg1sGQZV3Cs/Rdaw76039GJqGUSK47LiOKsYQqV3jblsJ97i46h7+fJld3xyLFJ31l3pem/pMRQ/nG2qLLluXYT37qq7vD7rLm8ulMDJCRC7RbfQPeXIK+4F8wSvOFmCHjfqlk29TAyQFIKFTI5rGx4ecc1G+g3IuowQ9GUlSn7b9v+rcg3ySK8EcdtLXfy0IWRZQ5lN2UYre0i3xSqdx2zEBcb9lJPvsFzMu4yc8RAuOkuO9/ATGcevX0tooi1SP//Pw/97GUvpK3T8HasQ34NwDwGbtftSsCp/W0a6TEu/TVuFTH/s2lahzuX/u95s6gFzbdLwGQd3PzWRtQkTJnw5MPueP/GtT5mbRgPHsOUZKzeZu0WjA4kS4YH4MAxJjxPz1ZjwT+8a22iwlQdkwz1hDA1yUoByBwlb96T8xTwWKbgni54iOXqsotcK+/GL2AsdVAcWG7AQgIUELBygDcYGZ3oeHh52e3u77ukiD3ugeaWpSo4GPXyTNNumAQ/b9PIxjMgcMa7LdZGduQgbdaW36vKCfc5i7hr18mHxcq6ES4nWG0K72Nrsdvd3u/0DucPdbmd/p9vcZsGF7FzrHonQMgePHkIfUj/neC4IJvW+8v3keqP3Me+1nHx0XKLeILvcJ4amqQ+IexUrZeO6USx+hYz19lz/ch0IIF4mVoqY6EqP/3vxewNCkrT+gURyyUd4mVTyZi2DPHnv4glYknv9XtKg6Bad0FuOpwy06Xp3fPBVC0wqGpYTEvh6k2XiqGvoDbrl3vjlWEj5/+WrT4+X04uf8P0Z8YFzVfI2XMtqIFlKG9FNItP6oNbL8Jjf6rVpdfoq1DptvrHwq8RreYu8zjp97F4Uq/EuzyHeQrQSWCB/KUXfBeqij9T67Ed+5Vf+xXTI+4QJE75kzL7rj3zTU3qdbu5uTL68wlJhnls+vqk8vNld/+zszBu/es+2qwuTtE66EBSpugducyMmyENOtra23Qu2K6LF5rpsIrvFHmfzRT8XzgRFTqV4yNLEqh/ugwzGnmX0pC22ttzLhl2GJ2kRmcsWhE1QHTx3zVt6RK8aOiYgIkGUx7Anw5XsszaHQKmuXCsrSM8ZBi3DjBCoqFv0stAk86IRnm2ud3ORtT0RtMPDvW73YKfb2t3ymaT0sl3dsor1tHeQMsr23nZcq4x4cYGcbr2vm0Y+HibFt8OL3kB65GLzXO5VEDaIXhA29MgH2ViGpLZlvwWi3kW67fAqcUPBfBSl30Np6Pdy4uQtcv5Iy1dRCT/L9HtiOZZYqk4dLi7R26yFlUZ5NkdNLI7rjQzhHBfQSf2AUqyaGuW96EROdPqQX5kG+ntQVXCos/yqvFoHtPElkCaHzj1XVMZA+mN+uozXaNNb1PKxvLX/GNBLl/HEmCzRkjX8MbIG0FAJ8bJ69Q8R0kao67/pwLJOZHT+v/eJT/z8fxjCCRMmTPjSMPumj/32pwxl3tIr5obnVqRAJEHEw0RBBAFycHZ62h0fHXen3qkfsnalBklETXomaGX4lIn2ELT9vf3uYH+/Ozw46N44PLS/v1c2nN0R6WKVJeyGYiEdKnqmFs4T/yWDOELEWADgjWZVFxZAQNogWpubzBFbj14q6fEghK/MNmJPteAuMmoCtx5k72Cve+PJk+7Nt94S2drzsVf0CHLqwqmu7/SMXj16CmlsZUCF0h57Q9yoqIkgq0n393e7wye6xjf2u21d82xOmQwns3rzzHuusT8bJyN4FS1z9GRitsZWICKNkNb5lu4vK1fjAcJ9dvvPxfrey5ODhHpol+viWSB4VSk9c/J5uJAQaUXBIOzUEh58pC6Gf3KfVqCoiUUjXhr2rLLlww4Mpckv6em7zAj0dXUd7CxYiTZ9yBeOD1CqrLLlWiqN3o+SKVwJl9r1yMvqH+ao9q8ag4Sy/cIvzkmVW1W/Gn3eB5AmpWhdfly4l9aiunz5ReYwfokv/e+atNoHrSznirWuRStvw3W8rs9Y3Vr9sThYZadGyu2TTS7sFT+zEbCsxIXI2hK2UPLL/uwv/sqv/PN/UhInTJgw4UvC7Bu/66ueMtcMcmCSJgfpMVmgoVKDxAR3jmc6PTnxfDWIBXqbPux91m2x2ezWphyb6S7ktkxIFuxXxlYcciwK8IPETiFIigiMO+hoD1UOckgYW24w3AchgbRRHhlN2GR3gz3QRNpUW5EjkaxrjsIqOvQKilTl8FwsCmDlpgjW4ZPu8A25J4dezUk1YrXruRdRsBKU+WqwJAgbjXG+IDYM6W7vLLoDET/I2p5sQt7MO3Uh1yKxkF8IGsdv0RuJ8xBzWVChRlzXyHFZLPJgcYYy651eNve06Q/43vt/QOMf10UvXRAslSfdGBLFKLJ4SOD30D223H4NxZ0UfptqFGHYfAClvomob6lLldUyv4pNXUcm9yHkY5B40K6AHHE6PBjuCLKafMqGDJlpyVuJvKTwCS1fvK+r+HV9R+v+AJy/srUKmYKOv1u1L+e86Rd5Ha+BLF3Ga7/FKr1V5KhGnSddjdbGKr02Dh6z1SLT+zL4XPL95+46ST5/JZ1ImmxNO91th3X/6Sc+8XN/viRNmDBhwpeM2Td899tPYUwbmyIkELDFmkkYBIEWyft9ncdwKD1r6NKjtr290e2KvOywdxlkjaHORZAQSBerKy/PlO/41HuQvXjOKsnn8o9iq4yLKx+UPuecT36pq/HrSQikqTSMPjpKsSRNPtd0PUggcvew3TB3TjEZMaERB3JcfmyzAcE6NFnbPdgXydoy+XOPkZ9wclmeiSSLDYiIDGFHOpuLTRG13e6Nt550b3/Vm92bbx66hw4Cy8IDhj5NHlUf7hOb8tI76GFL2WL0+Jr95i5EQstB8TxeuV/0GDJPjvJ9dNcNc9oKtdAb5DnmsDGsGg8Eev1MamXbDxceErLnZ0a5JCRB1uRk2yhRP1QIcr+cidiyWovIMfip7AdV4/eO11hYTm/Wtzk5m0v5PTfopettyAUnHeKDq/NQLl7WwaI+uYXtFz+CJY9fy6h1e5+/xk+Xeq8K7g2fieV/Y9TDPjZrv7x6Lf74XxMrZePXLmUtalmtn/KaFGW4lo3lqf1aDup47dc6oC4j0eqsBPbsDeXHFAj9MDJhI5HfFUrTdw65v18lb0kOXwHbMNlzhN7HH/9n/+yff7aoTJgwYcKXjNnv+YNf/ZS5Z96Y1qQtVoOqNTTRiEn9sfcYDSQT9T38KQKzLTcXaaEXzURCDZpJlwgJ21ZA1k6OGEo9EWk77l6+OFL8pDs74WQBDpgnRxBDeopMbJRfzZ4JFY0fTbKk7sGihWTj3NgbbtMXcHF14V4tr7CUnehZU441jrSKfdF2mPe2u9PN2WpDxIdetSsxKIZab6XrxQmyyYa/OakfUD7DkMxX293b7t5480n31ttvdE/ejK07qNPphYjaJXWg5xGixXw4hitVH1+LbN/BIEXI2L7k6q67EXGLy2EBxrwnbHoqFLKoenkINq7eRHXGNfO/ifvCfeL/4h427phk+iNU/BLmVfewlSA6vWLCwkCG/ACqgD2jPCszvfZHZbxKWrqSmKYUXuFG4Pxpp7IVccLhBtukhT+gDo+jr6d0M6jQUs7UGXRLmD/5ffpSrmX9Fg+mFcc3zuG03/gg0uPN2viN3pJ+FQZjOjVa0tTGx+yNucRYuPUTbRyMycZQ26xd9kzinF7IGm2JYiEvRRQV+5mnpL97eTX74WfPnrHv0IQJEyZ8WbD2/f/Bv3Kn9qgT5xIZkGAmAuDem2sfx8SeZSYgkAicSQlzykQkaKBkhF4pVl9eXpIPfXEx1iNcQ0D0WFEB9CjlXmuQF/ZrW8y3RfzYs4w5XawijZ49+AVbi9BTdXrG3DKRPDnIk7f18NYehyY5bLHh7TVY3Vq2FfF2IsoPEWNl6e7ufjdnzhvzxXR5XsigOtFb51WiKrtTPW8ubkUyL7rn773sTo/PTIggrzs7293+4Z571w7kQ5x0R7rT05Pu6PhIdb2Wbd0LGnc59y4y947eNYibLmi9owz2ZeM+6h6oPHrX9nZ2u53tbe6i5+IdvXzp/doYUvUKU1WYTYPZemRra8s9i9x15tqdiBAzjMujm1csSODFPcakbiROkgElbGIbvlWLU4G89zn8AKrwKr0aGa/lq+yM2XsVYC9dXW9Ql4V9UixBrkivKr/WrcM1so5hI3zu8hjSBv5SPaKWhYgHHrv2Prv+h3kdWHL52C+1aOvdxqOqslHEWW7rJ+7lF8Zkq/InMk+dl3BrK+Nj9sb0a4zVHdmYLWBLevOdw7bj+FFOOMnIprxD+dYU+D8o0X+8lbhd6Okb/5c//vGf+2toT5gwYcKXC7M/8Ee+4Wl099P26HFyK8IlwuGhPJEvyABDkEEY5qWHx3mtT0NH/iuRtVORnbOTi+789MKnA7CfGQSJzWGB56SJYFyeM2QYjlWZlMcvW68EXWyKEG2UHi9ICOUo382Vwncdm8fm+Z2Uf87xVZcXnuxPT5yqq3y6MHrhIGRz1VnhK5XNwoKj42Mf0s7+cQAdFiSwmnVb5JH92Gh0IV4QMxYUHDzZ7568cejtO+ixuxZBYw+6i8tzkzVIHza8kGBjHr2AIqQbcpuzebe5vrAvi76nN1eQs2uTOXr0op5s3MvB9BAQXYmuzUO93GPdb1bsUh/qxQOEnjUIpc959X+P93jYlH+PQKS4jCcIpiuogn04HlarMZaessfytg/TVwV26zLqUtoy+1hbl6ro2tYYXEa68lqF1lb6wA92okVUp7UYkiKQZZqSK7F2Le7JSjzFmd76YMweaOUtIar/l+iusj3mViHTxnTreJuePiC05NDjZT/jpBVZCEOZN8tK3C50QlbSehC+e355tfGDz54940y9CRMmTPiyYfZ13/72UwgUc6/oAevP3LxlnpQaIDkaJVZeejhRxCkOY2cxAGdmzt2Dtb62KSImonelLDciPHexGhIC496zDQiMbMjW7U0nMkJPHMN/NPTxIFNy6alS/llxG4rP9Kjz1iExRImcnjh6+87Yr+3qEoojvdgbbXt7yz1rPvtze0eEijNNuR7ZoSixQHq3kENAKd5z5VQvKbmODPWyoIChT3rXtne3TAZZoPDi5fPuuRwLIiBblHOwf9Btb6msGYfni6Thy22sc3rCugksRPYCIivyqCtT2RzjFQTNDzyGZxWHuOKHXPeU7kqFqavvj+rP0Kl78ORzbX7Y9K8CZIoQ79MdcWpJGKJgKdnKq0F6Pqhr3cfyjcH1e0VX67e4Jyt6iCMtXaDWb/NGvsHpbdmv0OsULKXXqiVc6y/pVkAaDt3Qy/9/Dt05oUFtt7ddqcV/TP4IyVrKU9DGx5A6df5VstYlMoyfP0zSb1HrptNbOOR29JCVsJNkT477p3e/Upc36xEWfGeKLWLEs4eyBiuOuY192traT37iEz/zv5TYhAkTJnzZMPsd37L/FLLmg85FniAyEAm35aU9p7kKItV5rhZnaEJ+GJLc2dnz6kt6ky4u6DUSrxHpgwwx1LcjosNWH9tbIjH0nonguIEthCUm3Yfz/DkIWSFlrL4U85Ojmy5WpiIzqYGwiczE/LHY1oO8LCjY29vxvDVI22IRw4j5gKPniy1BcPSEcY3swXbNAgHm6YkAQQbp6fNQ7Tb7tonwiThC1o5Oj0TYXnQnpydu0CljR6QQsrZRhly7Gz0Q6FX03LV19zSenp6LsIlcco/co6hr1MMI0hn7zTEf7cak1D1tqgOIxQViwXogsNEweZgUzT+IoV3qS2I8L8IfYuUdffsWpBeBPrIU9L16CJle643JxtCSvMf0x7Aq7/14ceXqMpX443mbeOPXeCyv51aCIs76rITU0bCTrfz8ujeccLEwZiXL7utQvFKDB9HnKahttWktat1VfrpVIK0la6nfEsz0Ha70uF5COH/ynRzp/f0ruvEeqMNk8vYvAuUGZSv3sMjvYa07v7yc/dlnz54dF8mECRMmfNmw9of/3Nf1bRCnERwc7ruHiqaJuWBxgsFNt7G5LsLAXDXmiV2JWIjUiJTt7e7bMRz67q+/150cnZmQ0KPGXmX0UkGuAPO3Ls5vutMTNsYV4esgTsxj2/JwKz1poidyN/YZbmS/N3zOEqVOPLg4/5MD6+ldOmEjX/aFE3mhByrmuHEN27LNCQ7Mnbtx2Sx0oHcPIuVhX+WBpEGIYj+zWNTAprochM8wJfPCGG6FqJ6en3rPNk6E4Fe6j8raO9R9WOhaGBa+NiljUQFz1FRTvWayzz52nBBxFitkRZB59rjd162JFaCs0N0U0YQAbpuUUjfmsr188cIkmWuHtHFv6Q1kSJnrYqXonZweQzJY3stDhTrEz//4H4B47imPSQQV8fs9pI36QQmI50PPD7MSB+m3aG29Sp7HMJbvnkzRUorfo3iF85LwmyyJUfvplNZeewv/J0oSD3yvSi4Fk5Y2QPqgtyYROlneWDl9viq/FMNG0Y/eH7012euyW9uZluVmOvI6X+0nav1EbadNa9GmZ5lZTqbXtkjp6yFfdzbuW0iEiEUeqxR97JKOABUlWnUgbEXBcHlyTqnSS/3++49//Gd/KIQTJkyY8OXF7Bu+4+2nkAMaHXzIAL9sYzI6BAryRA+XGi05eriYP0YvFuSOY6I42glixyR5esIWi1m3f7Do3voIE/XRY2hxo5t73zb5IkP0gL355lvd229/VfeRj7zdPXnz0Huc0ZPVzVTinYjhrQjJzYXCTP5n6xH2VIuVqcxLoz7XKtdHY4lE0WhCtiA8W3POB2WfsxiCXWNFqojaxtqm55PRA3Z7deO5ZNcXVyI+lz41ATLqNln3wud9rt/pZ/NZd8LCBxE2iBMrVN2Dt73jxQwQteOXHPAeCwaOFD475miqy+5GhOruGnIaxIny2JeNrVI4ugp79BB6wYQcPWo8DSCf9DpGL4NEfuN/oDS6GhX0MVsire5lG54poY9vkkYo/XB+zsjh9SiRfAi6vII6DOr0h/QSYzqvku9V0Oa9Z6tEuXVE4oUecQLFH8E92+lLbhsR4X0lVl3bKjnIlChHL/wR/ZqgPISgLtiVX5lJmw/WpZRd67T56jTQ6mc9U97qJ+r01ClEaLjWglaPe+BQU1b2TIZry7BqD+dEZkUigbr+iawNkkxfX5/9mV/+5WfvOzJhwoQJX2bMvuePf8vT7I2Ko4/41c8EfjVCPvFAjZ7IAy0TxM2EQn70Bm27Z4jeLyb/n52fKM9Vt7Wz1u0dbnSHb8y7ffk7u5xQMBMBCnszET6GKnd29k18NiAmlCOyxiHzELfdvS3l2XCv290avUgiMyKPrNqErOFoQCE59HhBuFjFCumEnlxLdnF20Z2WrUVOj1Q/kSgviDhjPpkIldIvRaogUBAptvvgye4hWTYP1rXROwEp5LrpCYOcbu9su/407Ownd6wy2LLE25XQ43WlmrK4gF49kblrEUM9HpaGYygrh0HpweMe0qNJOV6Jyz9H5XE9kDfC0WsQD40kavgOK4NTsG+NeA8fWfgJh6RLoO9JQKsEs56hmemBkNc6PKyWh5oAD7JaN5F66VrZq2KVbi335zjrH11NSqdu43kTaSPrtOScIpTwPdfqy9VwrkrUk5HyP1y2EeEW9wiMXeYO1BqmM/yN2HoMbVkg65fh9Gs5yLy17FVB3nvXWZWRNh2OgOPuhcc5VqPOm7b6bAIBBBHLhMzTIiVRz9uf+vjHf/a/LqIJEyZM+LJj9sf+je96yskEDFvSJkGAPESoRohGCnLlFZl6ed8y9uwQsWCO19YOQ6cc7QRZO+4uLo9FvK67nb31bmd/XaSLY5y6br61JhvQPEgJdkVEZqwGZV+0TdtlyJHeu62debd3sNMdPtlTWOn0conEsCKT3i+3pyIHEEx8iBmEC8LGEKIK8GrUCxEytuag5+v4BaTtzPFYxQpZE1ET2aJnjqFRXZTJKvPgOCsUssYiBkgrLwgJ8+NiXtzCZdMjx/5yR3JsscH+c8xZ41EBr2UVKISQ+jBfz6tJy1BrLCYoBO3u2mVAFiFxXGcQ4yBt6DMUSh1x3rOuEDaXw4IJ1Lk3/WMEP3rWQpbyEurVFKgeRhkce0BFpvohFw+y2iXqB23Ka791r4s2T5b3uK1MH/TavGN+7ZZAvHUWj+TBs0qJC33Z8lJqtSb/WJ6E04ob9Cp9F0ooZLWtx1CXVYfTBn4bHpNl+HXQlte6lNuvfjAg8iefJNlIK8QHN9gAESLBgfCLTv4YsbjKk6Ce19drP/Ts2b/41SKaMGHChC87Zv/SH/3mpxAW9jwLV3boZ7hNDRG9azSG9PrgaK84oom9ybbZ4kJE6+j4RXd2diQCci4Sdttt7a51i20WAYhgrYv8rYmQ3Vz6rM4zhgIvbrrLK8muRGiurryfGUOOzFejZ2tzMTMZZAsNDmqPMz8Znr2NoUMm7TMsqFaV+XLuZZJPy8zQIxvFuoeLnq5LuSulX6vizCtTGsOh9HbFJryxEMI9jAv5cvNtFibMdO1q9mm0KUn69HTRYDMnjt65MxPAMxM/5pDRg0P5cVpCPnC4D3EG6kKEb3t329fFfbV9P1m4z+FYDUsPJ72J0dPGtXKlkEbqQW2kJ9M+FUFkLYZGKdA1LTqV48/BCFMeXi8nqECGW/gyCmr92m9Ry1vdVXlWAf10GV+Fh23zv8z0Zb1Vtlu531eUkbcpdcjTa4ZQTlrynNbbtMDOsuL7hYrfAlkGvqVF1zrF2bNNouFHtIRfAVm3MWTamJ+ujadsFeo86bd5Ulbr1D7odUo8UevWLkGOpbjC7XBqyMPPAvhu6MfXJz/5yZ//T0MyYcKECV8ZzL71X/5dT8999NRpHKck0sYGrjk/am0NkhKEjclgc5E1iNrODoeXb3TnF6fd8+fvd+eXxyJ2V93m1p3IFpPoGeo7E7mSTZG6M9k9Oj7vjtmrjS0uzi+9WOD07Kw7OjkyYaNnydt3bK57RSk9WrueI0ePloiSSNHRyYnyMQE/yBMkhZefgxAm1ZUNanFs2hsrNmfdrBM5W+MYLBy9hnORMk4Z2OzmXg26KRerQonTqxj28xEZZUAMOR+UExtYQHCla0FnE/InEgmRzMYeQoYdSCdkDbcFYRN5m4kgrivNhG1dpIwh2A16+UTYdA8YInXvXxme5rI4ZcJDo7KN7Fr/D3on839VjNnxP8uniu8QQVwvLtelMGnxUHKCUfdugEi/r/d4nvu6tQy0+UDmrfO0+cbwkI7Tip3aJepwjZQvpRNOV4Er8dWkvPgh03svHsp2mBdxnD7r1nPcKkvoD6/HgRLmO2LfokjrbdpZtHS/Uy/huhQ3hpTXfuta+WM9VIlapw3X8RqtPHTL/eadW17lafP3kJgkUmXBL6YjWKa3yFf9/8Jz+t3d+o9Nh7xPmDDhK43ZN3z7R5+yeS1DitciCNlT5WHLnoBIdMtWFJ3I2twLDrZEcOgRurg46Y5Pn3e3dxciWTH8Od9maJFhRob2IBVxCsLZ6XV3cX4rQigeBaEqPUI8P3CiKiIo9DApIoiGUBX3JHm1J2RJpBKCska99IIkxTYXzhA9W7gb2RZZw7/DLwTOpuUog2OpuDaGXdlKg56vOW5L1yaZD6FnkQALE5jjJnLEPWLfOhYN5DYgatrd+wYBZPNchpiZ58bcQPesuZeQ7VLiwVVfJz1pVAiyxqH7zAlkexPmE2LTPsO0JczDj6cF98BDwa4bvXGIg6iFk5Jd7+ktLn6JIDmtKD2AeGg55HiNeJjdR+QZXI06/lAaqPO3aS1WpS/nTzfgIbvLeUdQ5NVdta6lVZ42Pf3QLdeY8qzfkH0JacvJzj/4YccCy8JF1FLiBXUYZHxMZ0xWk7EayNK9KlL3oXxj8jqffd7ioz6K1kZ+H2oxYe6mZbW8vFmsRGX9pb/7d3/2RxFPmDBhwlcSs6/5lidPefBDAGi4eNjTA7XJoexyNFqWq/WDTOztbXf7BzsiFesiUhx8ftJdXhyr4b4R2RHZYL7aXA25yJx7c+TdXK91VxedSNu6yAXkChIo+xts68FJBKyG3HAvEcOxHLvE6snz83P3wkFIqAvNZJyfyVCgnOrF3C62GOllbHHBDiAQNQiafIZDmabmY7N0nSZi7p2KuWIQJW+Uu7vloVh6xag7G+MyTy1dnP6gvCJtsQ0IhLGQKTnmp+3u7uke7eke7Sm8I7JGb53qLrLEnDUOq+eaGNr1likibJzgoMsXIYutPdjihF5FzhiNffGCvOGYV0dPCkOgEO0gktznJNj0DAZpU/Xs/JCBzfZPsYG0cQ1S1l9RDPESSIuHXPgRHjAWH3Mtalmrtyqe4cSYzpjr0/trsMjI9FWo849C97K9bW2eh9JrlzL/LyLao/y+IcRbj5Kt9x2oHaJ8ZVx+hmu06XU8/Tac8UQtb9NAm54ukeFa9hDys1zflTW3WfIlXWWFfJkXVMFyr0qkQaTJ6Xuov7/yy788HfI+YcKErzxmX//7P/o0G58gH2xmKwIiksFZm8hJh6yxanN3jy055np4XHVnFycmbDc359365p3SZyZykA/bhPWInN3diMHdbSm23W2s74qk7YjgbDmNw9C9R5qcD0YX+aARhZBA3i5E2mKPNTbz5cBzyGWssLwT+WLokV4u9lhjReatbEDYbiFsEDWFmc/Wk7XiTNhEmFhU4F6tLYZEFwqrvnoxHMmcPsrjSQAZYs4bBApyxrw39o/jJIUtyNWC4VXlZ5Ne94IFqfIecCKfzA3kWs7PztxDx7AzCzjuqEPpFtRV654B3Tuezjjuoxz/Gw7Zz/l23A+Gf/3/2oyNgOfzLacx59C9aX4ChVt69kjEf8cv20dYSo5IkYfL+EP+GNq0x+KJMfljMsKr7IFMk5bfXwd93hX2ucM1HtNPkL6koyD1s2wk6yprbXlLNkETJ/2eTsGYjVo/w62sxkPyMXcfyEtoNP0+xvQga7xHeECrWZM2Eu9bEhr7Jfbu+fn6Dz179oxfQxMmTJjwFcXav/7vfcxPc3p5aJPsIG8M38lnSJO91eaLtW57d73bP1x0u/ubXhH64vgDkZFTNXhX3cZchG0boid1iIcMrXciFd1c2bfFH3bEjXblc9D5psnZy5dsh3HSnZ0wJMukekjPlstm3zVv3CvbbCb75ltverUkPV1sQMuGspeXF/At93ydcezTmcjVrRp7hkAv17vbS/Y9E/nyEKycdP2rmon99GrNbrvFzrw7ONzVdckd7LmHi/l6rJRlk9wki+7pcg+WyBA3Ts5z4QqR5KD8y6tr1Y+5Z7KvwujtY4gZcsYmt2yY6011VY8gf7K3ofrO6P9ivho9btFzxz/C24CU/wX1YqiVA+Bx3N0kupcXDI+KiOpaWanKHLuLs/NCCtlSJOqLXRNBgX+6X+VB1PcRtfEGow/GzMO9rR5+Y7qP4XXzrNJfeggLoRbXjA8alaXrqJHyVylrlW7cz3QDav06T1uHxCo5WFn2SB50Ur4qPR14qNwx1HWow2MY6mFP+uEnXsdWQi1A9Z+W7eIDbNTX/tC1oesy62KzDmvdj/30T//MfxGRCRMmTPjKYvZN3/U7ntIYeYKtHH38bqQI0y4xz0vkabG13m3tbsSCggVbfJyLtJ2pIRShYThvvt5tbjIsx+9audt1EZdZd3M5E4kQCbpemLRtrG13izlnbm5JlqcfsGca8+coknlm0YjmXmXUh+FAZPRasSXGHcpytyJr9MSxiIGhXfglc9euL7sga9cQP65D5MhDirLPZTJvbbHhM0J3Gb7c49zRLZNCtjiBTHFOKuSIrTy2trYLaeMaY/iRHsjYoy4eANelVw6SR529ykwv6kjv2qVPJhCJkp4vlmFV1Y3hVfJ6PpqHXLnGIGxJFr04YrGIA+YXWx4u3VTYTvWEAHL3KJv7Qa9erBwNguj/KTZdI94jxN8SpPcQ/PCq8FC8TXsMr6sPXjmP1Hy9fh/Ps8pWyleXlXJZVvB1rwP9dI+h1m1djTZeI9PG8iUybVX6q6C28Tp2QrXWJ3/YexWglQ7UudLGK9uS3pKug3pbu3t+dj77gWfPnqmlmTBhwoSvPGZf/50ffUqvDk91eA1kKDdv9UauImRMiF/szLrtPZGYsqDg1gsKrj1XLXrERAGYX0VjZrLGgedr3flJ150cd/IhLhtKnXeLzR0Rj233UMmaz9o8P7u0HxPo6W2LniW2EGEY0GZVHwgiJERJRswzkxNhI38sMlhzGDLI4gbI2oYIzta2SJeIz7rI2BaLJ/Z3u8MnB90bb73hUxvYqmSHrTfkOMGBI6446ipWqs65O92VCCRz4DysClk00YrJ/5A15t1BduOMUY7dWpi40ePFClzIW85/88MAq7rx5GeLEw8N39DbyQrTuU9SYKiVjXqpwyZuk61IRB7LveE+8s+jB4/y6YF0WRA2gTJwQdPKOw8hHIRRaZBYUD+bxtA+6B568D2UNobX1QeZB792ifhUk25P1x6vMdT5AsTTHr6FQsSXEfGiinbEMxTVSE/IeoVeYqnufDAqkJYuJ/uny/REnbcO13nSjWFVetoay9eWs6qOdbxGnTakZ75wGQ//vuMFUpIZe5vpnBQ+yHTcWL1rWN51f+3jn/iZ/62IJkyYMOErjrU/8UPffudhN7noVaPRDedhUhGyjcV6d/Bk3u2/wS7/HE11011dx3ysmxv9wBSRWpvdmrypNTNhu74USTm9E1ERcTsVu7oVGdp60u3vPunefOMtkZldE52XL4+73/yN9+TeN2ljSHNjHoRqzr5orJj0vDiIooghvXhuMJn7dhWb1nKSwQknGFx3a7ciL3JXrEa94DroBYuesgW7+Or6WGxAGdt7Cw+FPnlTpGyXXivO6WR+WvSwcUwX88EgaCwWODo66o6PGYplor9Im+R5LBTz6Vg5enp26rNFnxw86bY2t9yrdXp00v3mu7/pY6tYjUuXn3vO3Hum+uq+X1xfyYl06qHHA4HVpSxagDxue1uQsvUIc+UKaQuipvpd3XlI+Pn7L7vnKoNTF85Pzk0MoWf8S+G3kDVeEDZdmCRURdcgPw8nz+dTxIy/qQdxf5h1Dgk/hCSKr6L7pSIfqG1Z0RNbXUW5Ln4gpKZ7Xit4SxghNy3mjvk9b8qqy0l1UHTwfJ8L+FEUd7pWHpAkocZS/YVV15rI+96SqpZIgdpGmw+0eqnzOshrWmWjvb4B9X2o6+R3ufHrB5mib0UJhK3BYp03vr/156CoPwjaybWN2U/87b/9zrtFNGHChAlfYXTd/wc9O2ZsoeKF8A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png;base64,%20iVBORw0KGgoAAAANSUhEUgAAAh8AAAE2CAYAAADBFvCyAAAAAXNSR0IArs4c6QAAAARnQU1BAACxjwv8YQUAAAAJcEhZcwAADsMAAA7DAcdvqGQAAP+lSURBVHhe7P05sGZLch943sy8uWe+l2+rKixkDcgCQABkAz021kYNFGgjUYDQQgsjUKBIAQKFFsasaTbCCBQgUGyBwggttAChxRYoUhgBwggU2G1FLMVCLW/Lfc/xn//Dv3PuzZtvwwPrVdX1zLgnFg8PDw8PD484y3fh6BzO4SvCb//O3/+TC0cX/vjo6NXRs2fPjy5evNgBXLhw4RB/9epVxy9cqFD/Kln4z7pM/suXL4/u3bt7dOHiq1Xv0tG1a9eOLhY+KPTKD03/KtY4ly4d1/W40i+PHj58eHT37r2ic6/jaEK9cLFqqKzmXttfhvaXA5wIZ0Ha+KZB+h64cOFNvAdmvMjOmIH9GL548aLTt2/fPnrrrbeOrl69mnEqGT95+ujo008/PXr8+HHlX+l8dYTr168f3bp1q/PUuVTjCvcv/uIvOq09tC9dutS6cXx8uduRj7ax1o9Xr14ceJMO/tan4KTNSQ+d58+f9xWoJ4Bpe8rgD/3j4+O+grmiA0egCy9eqAf/0qHuXAXt6ENROHpeuI8ePTp68OBB6+jTp08LZ/iE86r4SP0AnQ3/nVo8fD58cd0eWf1twVeh3tKqvo4MxdN31LbxHZAms8gxY0Puxm/GeS+7fX2iVkbG085p+kNX/uiKsG9DmSZevSp9egln+A6tV6+6V/0PrcuXLx94U1c52sK0z0ZqB752TvcN/SvXag5ev3Z0qebI8Pfs6bPSLeHp0ZMnT5sOvZV+663bR1evXD768MOfVgsXel7evHmzaWoLDXH8AXW09fbbd45+8tMPe97iwfxna48vHx9dKXr6rR6emodq80nVvVpz/sqVK9VUjVHp8t27d7v8+o0bPc7ncA5fGr773e/euXb9yvfLaN6hxK/WhKSEgCKOMjaYiEvdTMxZDGZiU9a6pLzCsbptRE3MwqtoJnpNwkq8enmh6jw/eljG/P79B73oPXv2tOhuC4kpPM3jcTXfcKGNwZcFFE8apg3Q+yo0vxrE2DFuZxvLsyFyGdjjDS2yGyO0zzeW42zcKMMhDowNp+DZ82c1Bo8a91oZxBvX4Vw/ulyG6fLlKxViPF/V2D8ro3T/3v2jjz/5uMfzZRvrlzW+0RdtkWV4edFx+SP7fd8HxOUzbOpJj7GePgnSUzb11ZswdID4pDfcOCiCfO2J68elS8nD7xhg1xcvnreuPlmLQvprkQk9/UI+6cTRCJzk57Ng8N7kfJxVf6vztwNflfrF4hVvxgyEd9TomzEwNlmI6Rb57/s3tmffP+nX8/zdHJqhEbzIR1aKR09SzwI9TkHzWQXPa1zZIazCaXtVekEXLh+bB5yObMTUiX6kT8Mb2yh/nHV1omObwyxg6WXPv2aur9qhYy+WHUR78IWbN2+Ubb149Mknnxzmss2BfqgLtDP9QvNyxa9cu370ox/9pJyZx+1MqPfxxzV/a86a469ecso3BxwtNuHKlXKMip629eP+/fvdN21G0udwDl8Svve9v/c/loL+v1vZKm3jFkXPYsF5UDaTOdMDMCgm0Obhw+sr3Po/uGUqOm33EGNTC1K1YXI9eWyxe3J0/8HD2kU+KnrPU6NwQq8mclMBWyzQlL8CoHOa1gCKX43ql4WRm74e5LvLezO82fkAaDAS8hkMgaFgiBgLxirGM2XG5EXJPQ5ntV/kri0H5drVwj2+Wk4j/Si6NW7Pyqg+ZxyfPKlQO7IyTtMuYJTRCVsxxFmot77J2/MtPmll+NWHwduHs/LAlE0Ap+OA03ux+x7DDLRFDnBePGfsa+GoPMbXrvN59RFPz2oxiMMdHk7MjaY/bfXfjrdAC6Z9MHVOwx6nOF3X1+F0/ZP1vn74stSbnwobn7mS18U+Gd3kJ9DNOSmDO/2BQ9azGQLyhJPyFIeXtHjaziIqP+kNJO32tW0eAONNF0b3Mr5wc2WzzB3OBCd724Cxg/iKA6t9+qLMCaO5NDwL8oVur9LmkLgybavbc+CFDqmHu5nXF2teXul5xonoeVohPB1X3pNuC5+CON1WduHCcZ98ACeb+vfpJ5/2/L58+RKuu4wDgpfwVw5HOVz4wNO1cmAePXyY+PXqV9c4h3P4EvDd73732pUrl75fE+87jpsz2U5P0JpQjGBNbuWnQd5+UpscYBa2fVnNmQY763u1Y777qVsrj2oSxtFhKMY52cPrrW5wEvOLAopvooriV6P6VWDkd7rPnw1nOx/b+DhyPW7DY3fj6thVnPMBbwIDavdz5aqFOIsBgzyG6+jVxXIwLMDlaNRO0M4/txmWYzAtireBZigZTov1dnIRHoe/ra/BT7548AJtfNciIOx1Ku2FtjhcEBpxoDVDe5Uz8E71lKPRu7uS0aWqD0t/0HDy9qh00iLzfJ10cDym/Sa+9FTeHvbp02Vgn7fv5x5O1vtFcD6ykEXm2fUTI/nFSU1flBmHOBqd3YDOabm9LruUxwHJuAjBk1am7Tg6YGhev54Fe/TI7TROAT7b8e5bEdsphmrojMNCPzke43ScdmjVhetqIUfH/BFGvy3urZ8rjA2N7qJzsuzY3DZHnTBW3zkO5raAJzqsTXPdHA4fc3vpytGnd+/XNWNiXj+ojR9R9YllsQ6f7FzpPynqF17wfLPsBYdcHB+nR+MczuFz4ff+0T/4F8+ePv2fKZV7jSYVhTN5Wvmq4PmzOY4+5UhUXDCZ9jA7QspvJ+OK5tOnT9rReNDPdNztCWIyMbAb2a+gxk1jgz2PbwZ1TtbbQP2vwMcpSN/eDCPjz8MbGHnDZ2Sz+K/CguTb7Rz3vd87d+50nIHIcbAdPcP3pA3KjZs3Gs9tleu1e7l2PbsgJxvudTNKgvvOz0oHnAKMVNDSdPO00uq60gfOpR0ZHhllZVeuXG39ioOTWz9gjDH9ggfQBd1OBTB5YPJHhoy/PjmtiIHNggH6WaHCy2lcFjnx6k73Sz23j9zXxrM0fQVOSNJu+nsWL3uY8rPgs8r28MXwtP8GHtb1TXB2rS8Op+mfpqecjJ2YHh9vJ28ZW9gwNir7/pKrMFkZ2+juwOgTkD9lM04zNq5xEDtV8dzWgT844nCucjLWIv3o0cPWSQ74zZu3mvfRLW1b0EfvhO1EL7zM7ZHR68y/dYpR+eoM39L7/tEy80/eQHATZ48lcoslJynmKBtrPoXXPCMCx4mLfrG15uSlmhfvvPPO0b379wu3+lD/nDg/eHBfS5XHceLQhEfOt9s+nge5XHXxhT7a40i1LMLeOZzDF4M//MM/PP7wo7/+jzVZvke3GWSKZHcYyMQ1seT38xlyG2+MxKtW9OTFQWncUmD1TTjPcXgoLwuSnfOLVmp1q1qFGJKvDJjcAV4+H9Q5WW8D9f9m02mMCcDPnqcYk23h3ON+FsAHMWCpM3Uttu4B5+jVQ6JXCudiy538wfU+mr3auyPPblyrHZ+dXRssRvJlDKxTKEbFMXDuN2sj/E9ftHvaQCYffzlKRiNH0cNjdoQCg4gPAE9QfhaoP/TT9/AwYXiZa2W1I90OB5kddDVtPeF86e9zO9EXfQuJU8a52nQfqBcHRPeHjy5RcAZM+VlwuuyzcL8Y4OF1Pj6P6tmcfz68md/IqWMV6U1HLVacj/r/GozezPi1LIf0CeZiZzb8jKerOvSSvsrDmxD9yiYJ2aZdkHqxUQKabFPy4M6JTJ6RGP2V9iDn6Ko25KmrfJwKcTSFiQ+NNwFaU6cSR6+wWnIYOU+fumyHD27VpuGaZy2Kf+1wPPCIFxs74EHSt99+u/vDDtj4sQ3vv/9+ORwPPHFT/D07un/vXtMAHvovSbSMnq++af/iccml+t39K1x2Bo45w0acGLZzOIfPg9/5nd/6o4uXLvzpTNCBg9IX1LSseP2tCdpQ2SYrxQMxAHmWQEBL+mntFJ48ftJHmG6vPK4dJaUN2TIEVf9Us58J4eYUrMl6YfE6cLo/b4YzqS74EsydASYpPk6HKQOTHlk3rLyGzt/K4MuCT/wZA+UeDL3WuxzG5fg4R8IMn10RI2LHd+vGzd6xwFU+xgzePORr7OQJ0YO0y+AedKL5yLgPTk448C6M/gRnaOEXjuvoCgiNlMNnCF2lp85eZrNAKANbWeSRtkWrf3jraI68H5fz2zKpvqo2u9Sq1YjT3h5O8wlO4wwc2j4DTpd9Fu4XAzy8zsfnUT2b88+D01SXPutDXcYhEOaWRB4ezdhNX10nbrjmNKphNYFWUOgEmpseZIwD6KAtP7qYB0c5H9Gd0KXfdAbAG90Thi7d4Chz4p1sOOnIyd2rXsTlwUMLDRuu0VM48qdfeBq84W/a38Pw7zp1gbwG+S2U9GOPv3+zBR+Rd04mOB9w2APOh3xvs7DF5v4HH3xwdPf+vb7VYy588vHHLYe+ZeSNw1c1v+ufTQg6xoj9hzPPQHF2rnLIlkzWCJ7DOXwx+N3f+63/bynU/83kABRNmHipXE+cbVqAeP4xAlWv5gnFnMnlZOPBwwdHd8vheHC/nI5a1Gb+xOGoUM7Hvp09DC+n4eVnaPfF3plv8CYa/zWh5Vd8nA7yp8/SYO71tnw6Z8lFHuGtzMFXVKhlcCJz+R4AYxDiGL6qXVA5GJdza2Pu+14pwwp3jKex6dsqZWiLapU1tV07m1zlxSjKC87e4Db/lbcPYIzlwL588vf4+GEk8Uen8K0MHdcxspM/7QLkhianmDPVbwtUXfWnr3DICWpOdQJ7Pk/DtDU40+Zp+Cwan1W2hy+KZxwSTsLn1T6b8zfD1tWt7wlZuCdvFnuyNnZ5kPOk05rWLW30osY0BQc6msizZ+SQMTfWFr49KFdFeU7rcqvYrT2gfUEePZ/6Fk75FuHRIfNhdG7a0wf5k6Z3U5/eC3AwTA6Jz4bg5LNKaAjiZ43t5E/Z0Oq8uraDttLounKIOCD4wrc6w+fMbRuNcT68EePhcKcld965085HcdV4P/nJT9pOkAnng0Oun8OPPgnsk9uxT6vMKYtAlvDW6J3DOXw+/N7v/fY/Kafh34uPkgGThKIdJk79m1LxVsS+b1+ecu0w8hDSq/7ewSeffNrvjpvIlFSNItg0T8Crk4bki8DG4evw5al9NZh+6O8YiDEse3itvwX7uqAn86orZwxdpwtH2mt0x7VzNAoMMSMyk93Cuki2wbAL8uCX2yrijBPjgF4bjDJI3kphgBiWMWKzgBQ7nZ7wOqSxMaqtB6sPRidVEh/AM9j3a9IT37epb4w6XrWDvqugjv7r0ywEIAte9NUbU+TCoUBPvdm9aW3fLlBnnoWZ8CY4XYYW+Kw6gwM+j/4evihetbDCSfjc2l+AZ9fEBfhCnAEBj8bHeLhKZ04oz+JvnOYZMgDPGEo77nfrtbAb12uefVt3R2dAOVAmjo4QzoL/4kV02e1EaTzgzYJKDwC+u15d8eZK19iu0Tl5gzuA3ozJ8LfHk0dvzStlw68yYeQzeXAG5AtDZ8LUgTv40niUfu+999phkBb0Z+aGcrdZOB/sgDzOh3y3Wa+Wjbj34H7zySH/0Y9+1M+P2MA4NfKM3zgfw3/bnqJD6OaM8ZOfMfaMyDmcwxeEf/iPfvt/K036Z+Kj8KNoB8UvJWNzTGqKF0VjTDLZ4mFnp+qdb160e+e9ky9aVbFpDph+Uhe+gvPxWfCVFP/V1HKNYTjEu2jyXgeTeGQ1RoOMgPhZdQcPTD0NlaSOXuzqLJTOv1yOx7GTjMK9XIbFCYaJHgNUhrLKrpSxvVHOxrvvvFPjU0YP3eobMi8LjxERLMJ2iO5D9L9CiHOgH8ZJ3hb24xaBJJ2FPcZQP8D0S51U82fDA/v+72Hfpr7NN2YcCTNy+jp8Ajj0cJNhwPMb9JFeqg80RxfnZGnanzja+/Q+DEwTk7Uv+zw4KcPozReBL94G+ifbAF+k9uu1NpixGv5d5hmj6Mp260sYfoOestAwXrElg6NsxldeWZvW44yp0zRjYvG1saFfKRsaptm0D58+mgt0/tLxlaOrl2tBrrRyC6a65ibdjy6FD3oyp2zi21xWuvUdvnr79H4c5asLBz06COSFx9hTEPon9SttbboMd/iGh7+5jTIAx3MbNhl44TypwxlRTx7ng+PF+cDHhx9+WBuZ43wQrOR2/+H9th1sw49//OOux3FrWT3PbaP5mBjelNvYwMFLP1dSLHN4PIga7s/hHD4Hfvd3f/MPLly89Gf0nU4vvW8lEyj3TJL+2mP9o/qV05PscU2IR+Vo9LF9OR+Pa9I976P70KLcr1iJBfupBi5+I5wPf9Q8VbuT6W33uPGmB5FP97H6x/gpN9nHwFgoU2dAInUYgc1JyeLKCF8oI3ulDEdhVX61WQbVxPce//Fij4PBuDQN9avcB4PsYq675VKGhhF2m8FrscbDznK+TTE89f1bzHRbMaJJj1E8wXxDvug4eNKDN2mh+lEyaPl0rrws7mfDVn/gIMNeUF72a72uLZPKF/darGcJZlHpVxQ5RBVanvCl0SteSoMbJyccoZUFay1a2kN/BXlxsPS3ixukB9BBcw8zdivR6T3g6FSVgh3RjqfOgc7nAvyT7YDPrN28VTg0Fx2eWpseRx7S45ySB7mPY6DMeAcvDgF68o2DsMeRHgjdKsNE/Z80PHqElpNVeU5FsNf6Cv3ARzZCrXulC/1m3aXLNdZji9I3+JwaC625AMRzGy4PWvYrpvSpeYwsgPpDH53ph3YxM/1uW7joabf5N1cr3v2s6/ATPQxfQuYX+abezHOAptNkzkDLpnAs+Hvnw8YvzkGe5dLHcT4894GW0w1pt2o8SM5+o6M+x6THsG3T8Kh/gelDP+RavHmGzHMix+XwoNF9W7jncA6fCb/7u7/9/ymF+X9QGjpWc/ygYJQvi2oU3Vbj2dPn7YHH4Xh09OD+g54Ue2N6oXbpjb90tk8+3gBf98nHV4GNu7P41IkYXzBdYYAY3ezmIqNZrLrvq/O7eXsAxWMcxhAyKPJN4JtlFBiJ0Cx6RevW7Zv9hLnTAEZjxgjey1rY+22CoqddTqDnbSzYjE+cjJLz6e4dmEtBs31A2hjfGx9RaXoR3B2NIqDcKYtFQzrUVHpttT3AtKtPkd2SZwXy6Q+YVWAcY6zJOIsEGVpojAN8TfV98epvOx7yCi7R46LrZMkpHjpZrLJgzSKyT5Nd8vQ5YQ949TZPv63VOf6mz+qB7k6DyKIvtZy4geFzcAYij7Nhjxf6r+NyTPdwAqNo74u1tcmXbuV2ROQ+z3cZI/G1wC+d49BhVfk4hCDO7up3BToriNN5cbizwA4c8iuEl4y1zUxD8d0juuilZ5W5+jPq2W/TVTsZS+PqGr7ky0ufFt0iEF6jDweCDauNgxQzP+HLQwMv7CObOLTxHh4DI0fV1B08OMMjGBlMGUB3+gPYi3fffbev8pU7+Zhnu+Thh73hoKDzwx/+sOOeAYEv4IkT7YWAedurT5Dwuvjqt7+KF71ngzhGbJfTlrFn3hYb6ZzDObwRfv/3f/v/8vz5xf9UGnUcBTeBVmFdKepMHMrnmxw+xetpad97oIY19XpyCFvlLwHfKOfjdWCEGBkhxiDPWuhvDEcWqJ6cbYQitxiwpA/yWSDf5B/j4IQijkx2SHNkOnUYluvXPASW12LVg8cAeQqfEzgOjGDRVdfzOGkbDyflPLwN7Pl7E5yuczLdS0FiRes07qwZIE1tGSWulhlQzT17t/B8Yt8u0tsoviQ6TgGc7DKz8FigvNlDLsIVV8e/3ff0f2j3rZdeMEIn+Rmrlt3KJFu75owtnBCZOg21CDvWnw+ogaE1dOYKtniNTf3bw4Y/+hbY1/9swN8m04HN+VjXHYqiks5KDcAjM7cqcqwuL/oRXEMV5yNOQ2TlWQP6m1sFApA/ukW+4vTZuFn0evyKxuk5I6/1vNroN1YqrT14Q89iiH9tRPezIGdOGrvtOZ8B80B946rOnE4MXY4VeupMOxtENshFf+Kg0I/Ujd7jHaBt4R9a08Zck08PtnJ5aT/6pL2Nt62NsTdkwhEQn9s8HA9B2ciGLNkV9X/wgx+04+HERD3Og7HALxpwxPWNDmgfDbTEgT6ix+mAKz08nJbaOZzDa/Df/ME//JPS+z+myCYAg+6osncbPal50nljxQkH58OikAdIM+H6St1W/EvDN9z50K1M+hiKMSybATi5iIHgbzueMRQxVgkMhofAxrDESJjcF9pwKPOxo3Y8GBIPm676JvsYzv7y5nNfGA0/Yzgdm47zkbbD2xgPoGzSwzM9YHT2kPyTEHroJl1YUita+Ls2q5VDP/dthq/i2bdAqh+PSrfyefYXnda/3oE13fAGTrMjt+9Hc0hqobLzdhuqP4ZUxtObFhwSjqO24Q9v4SGyI9MZz8kjTyxYAMllX6+/hdLORwL8KdfOPn/6PrI83IWSl0jxpWH9FRbeoncWnCyDf0owBXE+dniFMi02dPFWjia9jZPtWYOtT2rma7dxjMkLpDj1OMgWveRvJx37MZ95MXT3OOjKd20Hpuulb3gB5Nmh9GTjIXobmtGrOCChNXQVp35wp77y2XwN/tQBqbvFM64cK3xHHoODb/NWHufZbQ+Lu3bHYUtbmQvqxHELHbzB1Y/0PTyPPgF11GUn2Af9GOeDQyBoBz6a7chVGt5HH33UzsecfMCJsxH5ysO3vt24eau/g4O2uahNeE4XbaBulx2zSQDKwE67zuEcXoff//3fv3N04eUPS1+u1TQozaE0NYFexqjk4VHOhslTO9DaYXv4qDSyJ87hXLMmwd8IfobOhwlsYupDXxecjJtUJ8vGyOzTA0OTkTHhxU1m+SanwJEZ52IMkXJxT5n3j0StExb4MSK1GD/1ENuccOSedQzVrGQxUgPaFuTt+a2/hz7JV64NQfn0YWDy9vBael0b1FVeFzrV/T5at5F6USgHajkXz/Sr+iL9ZD2f8sKCV/0a0H52rJP2N2OgmXEYxlZzQlpuLbvcAjAW7lFzSJRti0DGpCni7yArcouxl9R+2tvabCfQszSFE7yU4xfNLq+xOi1ffDrd6XbU6b7gQMf0PbQ6p/AnfhpO5qvbgjkJmuOA7OhtUHxWenKGHtnY1eoD3vVtn99OQYH+qbOneeVK5Avkj4znOvgjj8ETpnyCtNtk9b/T+IjOk1EcCLcIpr58ncFNy1R60QehS/YZ46kzQS15cQS2uTB14Uyd4SP45vm2yQB4n/pw6YHryCKndluftzr4C485wQlv03cBqMPB8eVijgb643wYI2XaUReM82HMnHR4+FQeR2Ru4074uPI8u+fZs1u33jqcjKDVY1I8cO7fun27bxF7e0Y+/QCbNpzDOZwB/+1/+4/+9cVLl/4nitKTpK4MP0djfsLekaEJDloxa/fXD5B2VvI3OJ3+gvAzcj5mwoORwYCJtAGDdAp/4brOBJ88E1N8jLR65AjPdwfcHrhyRdwO0U488oTL6TCZPXnOkAhtVJ7VdS3W2W1tvIL9jlB7+3Lp4X3KUhwjGkcmH14S9F0Qf72ds8cYfsoKfzkJbfzlrSp2+pyM6dejh4/r+qTznuN/4cXJwGNde2TObtMi/SaYtjsMWpHq05C1sMz4GIcxzPqRtmdRyAJ3IFBwoLucDx/Q43yMkR+ZwdHPWSz2MlXGX6xLL5B+MRVel1e/XnJo1i2EPb3TcDIPXnDBoV5f4G24YoovXShZFF/T7+kDmZAPHHlxbul0bvvBl1am3rQ17Ujry/RXUCf1wpu4xWr60DLptqLDk+7bbcEoeUdXp37rx4zP4rVf0e0aZ+uH5laTTUc7ZI9u5lFuZeAdKB+8geEvgQzSD3QmXxw/aM0pxJSF/8hFOk7u9J2jcdJh2ctkT8OJh1snxgoufVMmLZDR1B0dH7x5QNXbLd/61re6XFr4SeV5duP6jZuFd6tPbjzjN89y0dkb1XY+ZHj16MOfftj95Njjd7ThHM7hNfjDP/zutfv33/v+lSuXv0MZLY5uq3hlygfB5AEKntCpUuKKrAlzEmY2n87/AvBf2fnYs55+rX4m2iC9gQpbpSlDR9wOhjwYbGBig1nUIr+chEze1au1+PUzHNsvT8ZQZMFy4uRqHNAWLtZCgcu97EVTziFZmadg6g/Aww/aMTY5eo6RisF2WsBQ7Y3w9GPiA/gWGsrwV07TYYR6ce7+PDp68ihfE53dstB06v+ri/hrxnKlZxVW8QF23SjYFpcdOw2qn4BC6PZqHBnOPBMjexbB3GYwNsYo42KRzeJpocjikQVO/yb+nPz0tfo59IDbMZz5yDhBuXatly+LSbeImkbJX2h5V/mrcj76M+91BdqasdlLZD+uyd/KWrYFZFHLm1iXeuZFWf/WSo0zfunVgDQ5uLWijnYnj16kf/BHFzf5kGG1UPHBj+4MzLjrM8CHo3wPFB8+ab/4A2TyooTleQ/5duD0qsepArw+IatOUr2udxBJRcoejdw3CO9zkjZjE/la9M25Rux6EyY9V1E85VmffCPExo18LOz0aOqmT12z2oozoZ7+caj0Kc8Xpf8TBobOADzt3CrH4L333+s4Wnigd954o8Py0W7HoAIacMxDjgs5ivt9F3jelBE4G/TEZulaOSDaM4f7e0JF07jevnHj6NaNW31r9+OPPu685qPobJyewzmcgv/uv/u//vGTJ8/+hKI55Xj0KJ/TtttyLF6qXoqa3dAezIdtSuxhZutZpWbpip4JX7eqTmPo7ifx2m3UBOkWKztlQuWY4FKVt+/3GKU9jDEQ8uCd5wlyf9XkNrHnw16Mgma8F+/npq/6+Fdd47SUIVGnjK/bKG2IxggvQwSGp+pBXZuDQ/70Qd8CuTIY4XvjVTp1Uu4qO2+JbLT8DU3tRQ/UduolPvl5iyat6Ls3CzwjxKCRg6D//dBfsdP9QDqspPFVXzQFyeg8WW8E/XsDrIpogO57J1Yf8SFrIUzbIydjw5jmlk2eIeEk2vWPQzZy0CO3BvSzBLloVbQWFzLJA64VV14gj4F22oNOyrIgoddv6lTX3M7hqA3Qk36ldzGt/YzXQHg/DRtGYupYzC08PlyX21vbcx76GueTk4H37JrprzYAGj2W1d7ofutD6Yd+YGNkBE9e91MfKkx9MDJqeov21FMW2a6TiSrH8ziF2ilEPQ9rFSops5MdkwF3pYM48whoa69LaRcYj0DGOnqfipyI0W3gq6rqwfFcDB7RUje2lZOROb0/6dhO1gA55JqA9R3nK64d8r11+3Z/YIzOzK1LZRwPga4OrjHUNseCXnGQ2Ch41WrfXve7T/dr83nv/r1qvpwPdK7f7HhvHKqNyP1Cn3w4qeVAcz7kcUT6dKS5PIdzOAV+QO4v/+I//8cHDx99j7JRuplsrVg9wWZ3s4NSwP00OQmr5DOdj9MqKfPrVlOTtyZ4xVCeidKLZqdjQPRlJv4YuzfzonxFF5jMQD2G18IUYxuDdaN2Cya2/DZ+tZq0sS9cUuxjVQa1FhiLEmMQx6/GodDDLWjB9d8ykR0fXl1jyMaIxbBpDsoYtRhN+Om7OJyUouSP8k52gUWuDXLltfxWe+N8CNpjUBm8/ml98Sd2X9vtIXpVaA3zQOjUH2g+fC9/y1odDoctvgWp5o/MCWfhnAUnC+Bt9aIHLZeVqXwW1DgjnhvhjBjHOCX9EGs5mBftKtWpqlNnnMeD82GO1Zi4us3y3GlV4dEDeZwA/5wEvix5tF5UyPcWciLW30qpcemeFINhNfxWRvM8sLrReJONH/zhn2NsIVdfE7NAydfXjJFFN6d2+p2xC50s2Ls2se5fl2VO+SfvoJ/0YZVPsFi1s10kLhUj8EdHlCvr+VF4TmraaV/tEbj2m4XGn4JONshLvP40gsQqrOv0yTVpcydKOzwIypz8jl7HmZhTkrQNb8976sV56jFe6cFNOu2k/YHgnYamW1d2wy3E22Vj3n33vXIAcpJpLuLdGNoAGVP5M7Z4mB+a850Oz4vcvJ03ZTw0yvGwIf34k3ImCufqVd8Muo7Z3iDFgU7fbt7ifHh190LfdlGBfVG278k5nMMB3n/nnf/h3sOH/wtPFlCYvfJTnYP6vKb/r0+IwMp/o/Pxt6eO+wmMjzJnh3Tfz15OQePV/74nXBM0R7wC3Dhb6swECo3IJ6cUMaLJyzGwied4npNhwttFmPTzbIcJb+K/fJXbJyY/ud+7+6AMavLQq5YP7eFBvnAQdxevVbwAzuDhab5l0AZevWAd8Op/8zoLZ4r1Gay+0oOORYqgqqx24pAMfUE/HMU+eviofxm2naf4sN3etFuxlTftFSivf92KP6/pR9rP3zfBJo/TcJoaQAtPXxbS3+k3GtGJOB9Xjq54hmfGuvTCK76Xr7h9Ep0iS3XjDFa8rmRZS1HT7R1w6QV9zMLmzafa3bY8aydNf6rMJuFV6RHnAyORTXQgvQtvA51dkD5H9mTeC1Hpqh8Cu3z50tGlY3PEXHFs7m2Wec07m5DoS9pRHsB7FtNxnDW4ejjsdHvSw2On4XValeWMLd0dfHOUjCtZcuHANpVDfaBbBx3bd7zgVHLRLag/o89g9GHw5SfgccbcuGT8nG7MCaWxghseIt+tXxNXPwFe96lg2h381+HNum2q4MHDoHfevnP0zrvvlrzoTOnOus1nzOZ2rvFxpZ/iHg5lqzgfPkbotIITw7nwi7ZubX34UTkTxdrV0oXLl/PsSJ9iFn2809/bb906unHzettSD61Wr5pWyzisnsM5vAZ/Vsr0BzMBKNZ+EsTxOFt93jxZVv7PwPkw2YD+MKzHlxlN/dqOfU06k6TB5Fj5IP3vaNfnQAxNZRwPk/XZs9xKiNzSHzthE5Ahtwu4eStfHs0inDYYCt/heN7fgmBIs+CgE1qLHwa28OW4Dn9goR1gz//g7tAXxDDvF059mf62wdwR3vMCx3XaIT+OhgVwbqX0b6fUFd+FXrhTR5tN6hRsbQ3vgc14fzl4s4H+ukGfhNELID5J/Z4TsJs3rveRtDiHbmDkCmo0esbMmOd0JLtjNHuxe5E8DcdpXT9X0IvxtjB2/Z0otHMSpDOW9HhONxIsSnkwdMZcP8wdYU47jDcdSLvLSfKaceXj7/U2Az3OQhcTYPI6v0HB3gHx7JLThfQNVIsH+vDk97z0DNTSYeXD/1kgX9DuaV1DcwIe9mlheA1PGy9gi69xrXJ8uO5xh8bwMTD5r8NuQE9BUW4n4Hrp2bvvvdenF62LxWuu0Qnjy+nQh3FEzF0nGzZIt8pWmb8fffTx0d/5u3+ndaA3ExU4E2j1bcdL9CTPhqgfHc5HD7Uhn8OivqDe2aNwDr/UULrxT1+9uvi/1wx4o4Jk+fuy6rMm0d+S8/HaJJ3JXBPBpDIh2iCZAMd5qIohaZzqaxvNMh5TDy4jLIhbVIHJ5MQit6Ji5HqHW0ZaVXTkeUX22vX8QuyN67m3agHRFvwnj31dtIyp3StD3YsEg6J9hokRSrL7RkSuKV44HSm8OFOnDZk+AvmeswCMBP6bYEFQgx9IfkPVUxd9cks8svKDc04z7PDcRiEPzkYvhou3hNWPJieyo98w6T0PZ8HJBeGLwZsN9NcJWWyNX9K6OU5cPxtxXDpS8subNBVq0c4rvpda7XvxrHrSfl14Tg/85MCFIjq3ITTg30FNlfVzAXFC+gHWtThK0+e+bbcWySyOqoVR1/Adp7wdo3KQ6ax4FifH8TnxGPwB9eSZB24vaCP5ZIAunoLfY69bXbii/oaVToM4WytRkHj633KuEDLJS+lKu1Z7uSW4yvth9bXpKNnnhHJqVUnxBS99iOOStL6mzbklElmlP026CYXOQPJC9yRIn877m8CbdZtOeUDX67Hvf/BB395t/iv0rdzSkdit3DqTNu5sHZvhtosNlm98KPcDoO++926fWrAjNkoffvjTlsvV0le3kMmGk6EdMibP2+V8+NQ9x0Mbbom5jQj365TEOfyCwMXj439fy8U/6dl1amINfOOcjyLZRqOiJks/kFc0KboJxohWqo1SG8/iYYzlGFP1/FO3b8NUnl0dI2xS3rvnx5pe9sItbUIxThZzOwwnGyaaCeY3DK7X5PWrsY6qgYlvFzHt5Qn2xU8ZErzqyBi3WopyqXEYg3aAXV7z3c6Hqzxlfan28jCisqdPcwsni8n2hk3IhJYFRp6FPgtglTe9LDqMjd0tA8XZYIjIUMgxs9OatAdyRbOTBdpLXto8FCzQ9/Cy1QHqZTf1OpymsYeN3ptgeD3IeHivcJpDstiTUwV6qlQ/6dta5Mg5C17pQDm7xFmj1LcLGr0qc4x1Cx3t44WuWhi6mZJVs9VtRDeH3yqMU2KBFNSoIs89jF5biPvBVQ5JL6A5UZMW4MTpuN46fOP6jfVtmei8tnLSEJ3EI3roiuOtoo3T7S1mRw+HRzBcg+QEOn/6VLicqQHtH04jC7qPE1vtd0o80a6DaOe18xCZSeu7+XV63qeMnMb56JIO8NK/jeuwu3guSBqEr7Mh9L4+2ORyGqrLcT5u3z76oJwPr7v2LTv9XnN4G9/YIM4HvTW3nXzQgXwf5GrneW6Jzngw1mbjo48+7JcQ3IJ7+607LT94cHJy9Oro/fff7TnhJ/gB+nRbe1+nJM7hFwEuX/6Di6+O/iy/KWESTTgJ30TnA90yM6XctUsrzxtNC2gWgLwCadL10XDtyNzDVm+MRS8YdqRr8Uh2nvD3BsPDh5yNvOroVooJaFfrNsrbb+ddds7HfLRK2yaZ37nxYSwTM4zmGBd/bSgLGLw4HzGO2i7OGyeQekkzqnEE2lmo9tBREqPvWqmKMsn++W/pa4PcIY4GQzA8NI0VQBvkasexuXu984YKg+PbG/rQfDa+ehuN1O+/Hd8guAlnAYN6ug74rDpvygfZiX8W7PvbsNKBylvZ5NjzYoorn+yveMC0DHmfdJROeZ6DjkhDpj+G1imABewSGfU/9WvhKxo9SlVGX3pM23hnYccXHptO4WbMurTpDUPy4JX21NiMHmUMe8fL8XjuFl9uj9BHY+gbDW+/9Xb/ECE9dzrD+QbK3Ur08brhI+O+9Ei7fSIl3VUWpHzFFocb7HHTl0DTLH6nLeGk86E9HU17aQOBda3/5AOyqA4f2+uj0+/ITggMvjztchp9lTT5M18b9TMgvJ8NKn8ugS8Bn+98cDp848MJSH6vqMauAtvB+cArWejvPHxKPo8eP6r0jf5A2I2bftW2HIbC7Z9oWBuOjz/++OjuvXtV5/jonTvvabXrCkTA5v7ar/1Kd/kv/+qvWtSec+pn4UqmX6ckzuEXAC4eH/+vNcX++04cJtHrkynm5Muqz6Lzmc7Hm2ierIO1GAKm7VUby3EaGJ82ABUoOeMhbYKlLoO05anHaXDM6M2E3CcObr+axlkpGmPUtKmOHeLt22/1BL9+vXaKV/KkeBZozz486l1cVcVK1zvJQ0eS7jJ98qczEhY+EOudctXpxaPaGcdjwBPtFsBeoCrd7aSoJ31kk51e933lgV7wKo+z0fdoy9nqXyD2DMe8Yt3GeXNcwlVgaLqCPV8bnJW3h+H2LHhT3c+q81llgdf4Xel1qesY+fT5+PKcSB31Q6Qe6LtyNYZcpuvoHMgHutCOfJyMdFtVDMcPKuYEI3VSLwuvK2dBu3ROnmvoF1+F0m+6LNYtzByaRf5AT+g6NX7PywERj0Nx1LtbJx7GP28r7JwL4bCgCmkqsYKKiPfpRgXtN8KGkeSCLXeDaWdg8CfnkF4ZZNCOetfrjJYPGulXTno4yDYIc9oThyP2oGnsGWvYMtCyo7ew2nBsD36/VmkHYXDfl5PwWXW/CrzZ+ehbU9Wc2ya+z6Evnb/6Tw/o0ciM/DgbVMncF94qh/TmjfUtknKk9cp3ajqUnngo1a/n+n0fP1oHxrlD02bsV37lO91tP1Inj8Oj3XZ4usY5nAO4evS9iy8u/ceKrVcdPgM+w1F48yTNpKzlqa8nQe7JxWwDE6R2Hl0tdS2kHIY2QuXM+J2ZKLUTAbcaioeaYLnH7ilsDkTlrUVTK31dRp3TIZ1gQYZhl5dbM5waTsYYf0eUnBVxk8pk9IBXOysV4nTsF5OiVnX36YZdn7R3ove6VnW6XpLNr+ocBAbW0tCyrjz39p18eL4AX02rrIliOOlXBRamSnP7g2ztWJ71x49m5xLDXTuYKtP2nuduL7Gm/bMHRjj8YfMkT29mcJyK3Bao4P+qL/TtkYrMLwH3LTi3RMq5c+vBGNOBa+WA9LjUPyMVUeWKzv4kYfI3nch40hVB2o4RzCJqzNzaM6bqwTEfnGiIO3npbyfUWPWtr9KDYqd7Dr+fuShGRhLw5PsnL6d04UOY8Y0zVG0gJt1/wvcemtbKT9Vp6QxYeKd/wXrqH6CKcYyXjWYCOZmX+mqu51ZJTnviYOS2E5w4y+H/bN6Ub3nTF/KwcJv3bq9ywOVvuv/1wmv9/0Kgzsl6Q4fNe+edO0fXnGawlXSYDlaxExBXfTPHyera1Ws54SgUfWULbt9+++j2rdvtuMTu5JSE82FzdbccDw4ImfTbNIUzjosxmmdG6HNOS+dB/Oj7344kz+HnEi5cuvRvSzf+5Up+NrzB+RjlP3uSrrJTEyYgN0YChMzgxUj2Z9tXXu6jlzGuhadvoVTZTA4LAzzOR15xda8yBsoE4X2beHi0iDPOc2LiOvfqefy96FR8XjuEyyg7nsbXGEGLt4XCpAKH/he7beZ7oSuulnw2aISGVNnkJm1x2YuyUetPcZG2Kq4tKP3AapV4LsCRf+dX/cPtlZJvG+iq9/L5y6MnxTODMPx7WJQxRxef7aw1D6EjvgddOZ33swGyjRBf5+kkg5F/FpgsTMFvGVUfjbsTLHowr5XObo0MnCxxLukZmfbuuK7AOG9yL6LVhn+tq4VDi+kB+XJ44NBbtLLQR9baA8bC+PSJXLVDL5tu0VHf7raIJh/96g8n2G/7+N0XoIecYmI4yVdnVT08ySKTLiocNZMHsZ9/qszghO89TD5Y5Ff8JN6hoCDOB36Ct8cd+cypZZyl5PndqHb0az7PxoBOqz64zbS/3d60s7Wxb2v4Hpi2yNxuHu6HH37Y4wD2db9OOM3HSdjK9mhzi3UAb0PHbeFvfev9vgU49k0AlWw8aU4Eu+W2zO23anNVquzE8+7d+32q61kOJyLEiHI/L8L5ePiwHQ8Pppobd955p8eFnOIw5wuubuUADomxGvkZq78dSZ7DzyN85+Lxpe/X9VqSnwNvcD4AxT57kmZi1BTp62lgnKPlZQCS1QupXZ2QBUC5xULc7pDzUMpeLrtavYtd7V8oI8KBYEjwJGTB2PKy+Oannk3Gq9fyPQ4PjXrQyrF6Jm2Ov3tyFb6JpN7srmL0YuB6ocdcwbQrnAUji4Xe9UKpUwc6Lkj0IiWr89FtrMbLKdCkt7aBhWl+gt4DYxwO8cdP9GecprR8ug/ffMB3+rmHdF2/9rD1UffIKoY5zwVZ+L2lFIcjToWTAbhkZNzdTkMbTh9JV2HknK98hnZkp07LUljpGRc49MxDyOqmyuZ80C0652HQdoSX/sPTGucjjkujVx49LOe7HMnOjwCaxrS3B+nhBaR/G3/+jUPG8Rq8wzxcsKexh9M4zTsdLdRKrZIND07m1TgV6b/4yJ7TIW/kCJruCgNkPhC0s9s7DUPXrSi7dnP8Rz/60Ym2vm44i48NtjJNT1/E0+cuapg+c57E79x5+6Cfrc+c1NqAsFXGmb7Pl0z19c47d8q2vDq6e+9uv91y6+btcsDe79+R6oaLjm+EPCtHwumIZz6cCnneyanwODL6Y05xaNhZ9DkpeJLvSs5fvyTP4ecSLly69P8q3fp/ruTnwyuqc1J9MhlyLHo2rAm8m1ABTkNdqm7TLOVl9FpZy4PnAPDIo7BpwwK6GaDtB9oAIwU4Lk4rnHzAMwnUhWtSAPmHyVlGtX9LxfMb7XDEcPdRYi3Unnvokw9tqofXAnyYzPhA6ywIn7q4L09e+wyV/6a6AyFhSUjNeY4gjk8WhUvrZ7vxNPdfnwj97EZ+MyUGQg1tbgvjwNm8fpNhJLLxrA+Ri0VYmrwiI2PNKPf3K2qc7Q7L8W59i95t/U5ddKIn4qNffRtm6ZY8V/TR2fOR+id5A9LwjcPQlx5nN/o9v3Q7u9Y4if49L50zln1a1fqXkt4Qa7cvW1viM2eGF/XpiPwJaVsf9Sc7Zvf1gXpx1qJnQ/8smDZCM7InG3WccnIk6CNIPA+Ezi658VZYpBqGBpg2TsM+P7cXN3hT3WkL/W9/+9utI976cPIB901tDb3Pg7PqT5tgyvfpZKX/0qNbE69cCA3RmzxU//x5fr7B6QN7B1e5TZt5Acc84HwYf8+FvPPuOzVbXhx98uknR598fLef93j/g2/1CUiPYTXF+WhbUo7GvXIo1DeuHlamS/jCv7i2BfTJEA9kig84G+fn8MsMt8r4/mVd7yT5BaAn9KY+lGkmxhib12FNqnVVZ3B7ASyjb3JkF1rGDf1uRn4ZsWX0p41W9vp3rXaGfW+xJpOHME2IPmqsnWv/Vko5GuiN82HSCfJMzJkQeOjXYftkIEe72vAsRT8ljm381NWuk3MjL4vcZihBDENB4aQLm6w2CG4wTuJMXlHsq6K0XyUVhzu3VEAblFqEPInuZ67tQtxnnZMZi9hira7qrIBO54JtUQLTl28UbOwFmsXp30n5C5d8ldOJRo1vOx3lLMwbHcf0rfqrxqGusVR3f/ukYK5kmfHOrS2GV9HIeKF123tZ7uNAOvxlEUfPJfSiO3TcIjwLcdqOU5DbLhVb7UYQM5b4yBxp57P0Qf3hYWQ0fQ5NsohzcHCwi2Y7Y6uPjVPlmZuSkU90MPFpY6EXnfRDMKfw0316aQORkw1tTR+16SJ+ml9ludWQ/M+CqQs+z/nY2skc0T9viOCJ88Ge6PebYOPvs+Gz8PDQG4FiZeLRIX02vpVXLBiP8IsWnra+4XvG3DNbV69e7tOHvm1S+GP3CqVtA+eEnTAufdJz562jF698Wv3Tdj6uX7959MH75Xy89ZZR6Rafln15UDLheDx9/PjoXsXx6UNm+kd/jamTEfTn+yI//alvgjxvW4sHuBvn5/BLCxePL/5xKfGfrOQXg8MCFqBMmSxvdj6orw8mZeIE4FNYz1Zk0iVPxMLgatK5Z+75DDUdVWvLB66qtH81sb32chbcrzShTF6TzwQQTEzgSvm1OfwCE+Q1A7kM4hgNuJMWOq1g+3PIb7rqrXinzwC55HKot/6BUCycMu76P3Tkt5HhIFXoZzbq6uuWXuvtvJIVxyOQeh1rGstoHcawOejr4AE8/deH4bMvDQc5rOvIH3vN91r082NnxnVON/K66xZqES05Gne6hV5JNUQLxFo+Cy+g9chPG1R7HtTdj7WQdLjVxuiYAODsr+D0VAmdLP5xNuKAuGZeTb8HhqbYotsf9yr8qhd99laLvPThBB+ii5jXSmcBG/mO7sFDf/qiHESXwufwmzEph6LieTA6t1DwwUF+5eNdvXBCUw+dTjbs5RN5TG9dJ/7ZsKfxJuejsE60O0B/bFjCc06F9vROw0ZvwY7+/gI6uv64oNu0K5DtpLf80ql167DTriuuZJqSNnZ0pe1AbaCk3Q7xKjWwqePsGifOAcdE/57XGDXerRs9dvfv3zv6+ONPj26U8/He+x8cvXX7rW70ecnB5oZD9uknnxw96QdTH3Y7HjglJzrvii4ZeiMQT76GCpcttuEjs/TmHH6Z4fji8bFnPX49yS8IrfQn1Sf3yPMdgK0ss4O5Ec2UqWtNForaD3TWZO+3AaqAUrYBK6Nk99lvGgg1MS2o6llYKDwFl5730d1W8H669vvDX9ej/O7h92JTNNAzyXEFb5yN5xWeVbpPOBZ/Y1TEB+RNAIeySot3WtjhSO9pDCTPdA+udC1VyR/8uk5NcnG87iuWnA2TWZ/x369IlhMSSHsxZkkngO7diq7rFHXZNwsim9WDug6HEdH0s5T4cr7OmbdCsohyRuzKI4PAnGChK5vO9m6y/sG95BZM6zF5a824JA20p36PRQVAzhasnABkHOksHlI2C224d1W3H/6lc6ud5qvL4mwMLeWpO/X9bQF0+etg0T/53Me6NGQuqHuSN/Njbu84UUkbZBNHonEqVzxyDM/aESxiHI3+kF+F5BUf7Xxs+MBtnMgm8hRP+Y7R10DZZ5VvsJfLZzkfe6ADLdOK66O2kDkt41R/Mx8bdmLqi0XmyZbT8ldGBt2WvISGbqL4aAdEpQqL98ap+iMztOi7MfA9Hq8H00kOxq1bt1u+qoycbVjYRvbP2PTzGdfLKSjanuPwMKlbJp75UH/01cmyzR3b4zkOGx3zznMhMx+C+6IdDbZaG36M7uGjc+fjHPZw+fI/v/jy6N+t1N8IeNbmhh9W6skhQZ1r8ngjxceVGBsTjhNwZTkFFLUNMCMxOI7LK/QtmDKIDAiDZqL2Pfo1iVwp+LVS6DGQDL/jPUouOGJ3TB3j6O2UOBzCGEV8wMnk55zg/WyAL+zBRMoEz5QanMEb7INhKWjDW8ZFFsN/4RVDX6Hy93TwbKfCKDAs+H5SfZBfCC2z8M1EobG18flw4Gxdf9awJF9/Wn7DnwuH1HjX+M/Jhk+RX72aW3XjNDQs2XNu9zC9RI68vNkiwWDC5zDIn3GjS6NrwpQNvjI4+HGlT5PnOgBXmTB6KD5lEwYmHYdmPzbNef3d8uGNg1LsVbzaccJgvpQu6xMYHQkk3vS1JU3vur3iu5qhS/Ltot3Ko3d5Kyd9mS+pegOFPPDQjokFs0FtPO3bXLH+Wu0XA+2t2AqBje7nAbwN90CvL1vZnl5LpJL7JtRTNfU3PoC648xNz5IX+qGFpnrB3cpRiy4MJH/aCN7QGminpXmKjOmccaBbdak83+641k4E/ew6i4469GJuyTn5YCuNp5MNP5fv66hONPywnF/CvVhjxul4+vxp2cuLRz/+8Y+bJodinqFjW9kqJ15uudhUqiuvf2W3522+4Lv15Bx+OeHS8f+v1PEfrtRXg9IicyqGi2K3+WpnwQQqPW0j59c9vaoIwUIhbbJQ2H519VVNoFLK41pUmlYvNhyQ7GYHMtHy2qgrxfdwlHv7rdS7CTaTUdg7GwzlLCBwgXjDSr+Wv4Mpa1jlcrrduqJ9qL/CAa/yD3yWbOaWgFvv+MJrP7fhI1915XCQEWMfGmmjCPjbkJyiFy4675sJkcFpIOPuWo35Ju91glA7Oru6K5fjVNIbeXTl8DyCemqQaYcljcJ5Ewwu0KYxE4yNdseBEAZnQL0+NandJSMOV7mxG7xJ07nRtdG/uU77YPLB8NYOapFLuku6vH31LuhkdT/yC454zb1Fv/42TtOjcEHquD7I79MKulftP37E0ciOWLBLpn/DW2AW4tC1cKHrBG7/9k7v7OsKbw/5gvIXg+5nYusaQLf+dvx02UmAs7W30TsJ+hG8LOiBDXf6akwG19Uib6M0J2ineQmp5KmWunONfNwqOw17Pqfe2A0w4wroH5gxQ3duPxob82b0GYx9Gn0fB8WDpHfL+WB33r7z9tHtt99qB5/T6ZmgTz75uMs4JD/66x81XT8+Z57RwdnUwX/7nTs1Ry+F5r27rUNOoT2f93Y5Jhv35/DLB5eu/FFZgT9dqS8GMx9MhhXN3MrpwZpJ7Xz0ZDEpORK1G6KoxzVB+wG3KvPbJ4BS9tf1qsxEiEGMAUDOpOGAKAfKTSiGHT7nQ4CfyefYLw6HMIuKMjjmtADwKMxE7/KOpew0nJXXsOpP+UzunuyLftIxVuJakk8ejL2nyH2G3U7T77B4Yj2LVxaGRbrrlmBzBd30av8bOKWHz8g4fT4ZDw5ZeUjYqVgv6BUYRKE/nHYxb1+MEVXnJG1O7pYvTD7Yp/dXdVwnT9sT1OkxLJhycLp94z36tunZ5tCAydvTAcPXvmzoDuq0JXDc+4FTdKEN0hr95heunEUniAG6BLTlNsmTpz4A5fmh4r/mjZ2qfGSbp8LvV9iXjokiWyXdop9U91AinHv37uUEUhleC7/rdv0NQi44XxQiG0GdqTv1OXfhawPylFdcvKqCVTYy3mQt3tGmOTzN8zsqxiZlzM3hcQqVHZwR6SFU0FQqXzt7GYy+TTsQ20Su5PC1QRM+tK+aa+UcmjNH1Bvng+MRXuOwz3Nvo8twpn3zif1U7paKMeRAvvvuO0c3bt3qOWdMOQ6e9XAyos79+w9yG+Xa1T7p0MfcYsvbdH5OnwY0zfucj+eN/86dd/o14NXdc/ilhOPL/77+/pMkviD0PKg/JkD/GRUyFTrT/94FWDDsWCm137WwsEB/9Ty71Js3b7QScz6uXbte3nMtKj1hMtmbarVlkphAJpJ8E81Hl0bJYxj8doOF2w7NIpDj7d4BNkcbq+pkMd8MTWdW/GAoCg5lC06nT0DVmXJXdPCF56ErFGIvGiZiDEVOZB4+zC/Czo4TZIET82cMXGTXRyZvgM/g8r866PISy+q/qzGJvMaox8EsQ9knHMb3cr+9FGdj6Y2+Fw311KEnoBeXUwBnDC1o2RVs4xAQj5xTLk6/xvHAFxxjdlZduuK+9zge42xseHhNbPLCf8JpegPK6CjHE0xZ3ty5jCxNqhzEl0xm5Jc81BHmOSahv7xbaf4Hfh2Huxfvw1H9WfUq8K8kUTQjl5yWoJi2wkt2zVV8dKt2ze+9/36fmniwkP6+rPw+9SgW+1ZMhaqISEN0IKCNLwRVPbwFur+rangKzaEXfZG22JN3Z5+CmbcpjGPBuZXS1+TRB7oQUCffqlDu1MM1p0/6qc0K9Kr+FVafBCiSzgnxgsLV9IVyrE9D5C9/yrZ6eDKGvt2jrb3z4aoP9AfPHAvPd9Dt0fUejwVwbOb00W0VzgW9fu+9946u3chHwtjTa9duVPmDo0+96fLkSbPld63Uo0djN+fW3PVqE5OtY76NU/ns/Ftv3S6d4Zicwy8nHB//41Lm/0ABDg7+FwBKlYluAswOVCoTELG+t1mT43IZSkrtWwiNwxj0JEz9mRAcBicb4hYaymzCgHkNcD78NHjARGNALd5xOjLxTC5heBVmsm2G6WSnJx90nV18YI+zB7nKZmIPjLEyKbWPT0eW88CWdBvqKosRwbcdS2QqfZrPSRd2X09D1VixrwvObucAxjqRalnblTqwQPbhefoTOWXB55jSAbfcyKrHfpXt5Zi6FsDkh8ZmSNFnaF094OiKHn0Z52aAvPf1wek0wy6vSjqPjqk3Af1us9t92c5HFvR0fOjACY3hcTsNC/3APp46G9CLfbv61Y54XdVLyFxUlTNrsbdznS+kCtoeZwYd9KZf0jhoZ0Gs5SVn8XWSpQOPaAI73G9/59uN58NTjyxEVbW/EFuLfj8g3bq+5mAT3Iju+/9Z0M1u1RavHakytLcFFYTPIBxi3VbkZphc6ciMf/JHr8zN6C65p24A6dimk+M9zsfgmxNxSiqzHaDIFqmRY8Op2y7DD0Bn3zZQd565UUbXM8bopA/kndsit9oOw5WPt9FFV3nK2VynHh4k9Vsufg3X7RWAlmc+6Mz9B/fXb7rkE/Q2Cg/9wnfx1H2uq7iTbW2yeezzOPXacQJyskfn8MsDx8d/Wkr6RxTgzc6HCZPF05W2MFCU19Fvv/5pglQZo2eitnIfmzSv+g0E31Xwoa+ehKWIPs87E8Y3OCik+KVLeS2WozITpLI7ztBeuni5d2b5gbOTR9ut7DWJXM+CwflM0FjBabx9XXzuIRMtVfsT7NUX/JIDHr1W2F7/Qz8y5/W32SEzamSw0ahYhZOLEjjddtIqxjCdBvusvx0IHxssPld2Sanjc8WuRRef9MSOneOY11+zIFsw++2UMkjtcFXFkl4kUXW6zxVyoWtxdgeUC3tdGKO66RBqgcEXlLUeL3pLzItObtFloc4tPPE4OJHvtOef/5XoC4gORB+HF0jqH0CflgzhwAVb//BJBnisPj7PbZ2iUrpWC03x0d+fWQugsvnV4WeLX3048FE4YVM8MpA5PICJNSuvpLayfXx4jayPjt56+/bRt771rabZv3RaO2fovpDpB+s8KH1v3fPPXC4tXWMG0DgJr2UEiqdVpaH7UJBny1aY8ipim9qhEio+P6IokG2czIWeIapqKibfWCdkHBWp60N+8vZjHHxBeqMjs2loo+d36aSyzl/6U8mLywijIT362e2iW//IrudUpTmWfh7BuMMZ5wPNbqn6avzZVM4HWsrT9+ibvJk78AROxccff9S8f+dXfqVvu6jDgfKNj/ldlwcPHja/N2vz0N9XWg5uuty96ufw5PepSJVloxF7D/L3HH654MqVf1Az1g/INZx4+GtNOFfq4Q0VSjqvqOYoURFHo8pamfPNDeW9ALdSP88RcaWFrlRKSQlpJtxxNtB3G8XphgUK4CHGM5PDDtBEm0Wh6bSKn4RMvsAoeU+GXT6YVPrCeJzEPY2/B7j7oC8MI6fCA3cmnEXA+/ZzKwjvG01XdcW3thc3nwuhcjauBfzrBfRO0tSNOZ4v7juv5dAOQnQiH/e6mFsny+jbYdqJbc/zXKjyckaqfI6i2eBNrpUn7p9r0WhZnwK6sB8vuHRKoJvRlejcRlu543j1cwpgnAS01KFrRS18FMCNfCtIJKNglXd0cLc+nobhYco2lKVLBeGBU1+h+Hv86HHrk90uOePveeW7qm5O6IN0NgtGJ3CCB2VVQ9aeh4EuXhGjO1CY/gQWjTjQF8r5eKt3wHhvJ7v4sOj3YlPO5UccktpN4814syCea5qvsu4hfOUUJ2M6DAWSlb7t+b94oeRQoouzQQ+jK0kXbo1h9DNOR24lqVtybqKBpqZOXcbxaEk0nYyPBy+1kTGq0qnvqq0QWfkp76KmofcDkPt/21lXNcQumjvlZF6oeVSa2OOrVBl+OQFPn9V4Vz6enCiEHzzbW+YXtm+UA3D7dr7zoQxMP9Sh78BYmZuffPxJO5DVyXI+vtPP8tgcoO2ZNL/pYow9H+QUWx3zjF5Kg5ZXXX0Z1YPzHBX1vVHj1AMfaMA5h18yuHDp+N+VBv5zit7afojkWtMqyimUgT48ANjGvFSmlbwMj0lsMlbwRT1vIVwuZwIli3Dfwy/lNIn2r0HC55BwPkZ50Z+j4zyvsd1H9zDTPEGfqbpN7D0kb4PmtUD+6bJ9KkbhFK5rpdt49eIjyNnwMtFz9YDoo0fr5+cZhrUrmTrI63eaGRra7uiXBlTPgq9I7g0QWbQ8VoubnNo+tRFvg175M4Z+UfPy5bpezjg3V/DLkHpeIW9WxGjmtgiaw/mmU5HXNjYTlw/C1+uQuvDG+dh4z4LSyU7jg5E2VhxGYxe8jOs4MWlz0amyOCEL4K/oYcF2KTx0snCkvaYN+1B9IvhNuXbx8+wZZza3LEavlIHpQy7VWEWq6qENYeAQL5xo9efDadnu6Q3gRT7Hw7H9jItX282Zvt1aY+53QuyWAfxeOGsXPQvqgCY1k4V9eJC5FmxllUZj8MTjTBj36EaHKoMUPJVzTV0ZyUwLkWlgk5/2hUYvyPjgRT9jC8lznnFoXHQXPsq6sNHZaAstL+iFw9ZiBj/+zrx6VeUvXpUdXIs7p5/c+7s+lYcXc2ycD3rjenx8peXrTZQ4H/ltKmXazVzNLW953nah5/fu7m67fOuDft0WfXz1icf9+0dPywnBo5PorAu5xbPpZvrq42SPak49LMeZffDqLXuPTt+2aexz+GWC71y81B8VuxZFpywmQBTHacXV2q14MOhyLSImdU8xOD1hMgFHieVVaSue2ysU2EThLOR5j6unDHgWB/kzaaRzolH1yqO2CIhrQwCj0AKY8kDytnRgcPd0Bk6mNlBl1eqESTOGDA27Ds6RSTunGx4W9bni7II2XvX5bwveyP+6fjk4m9omtwRRY8XYGLc4pTkKjtPh9sngpKz1Y9GJHsBJe/CmLKGzV93ohTDjCCYPqKNscKQnf4Otrmw77hjh5O0Npji9Qi/8jI43ygI6uKc/MEhLR+u/+gz0GPjJl7ZzdKIxzwOYU+SovJ1XR9zFJ/bwNbwMbyWJ0PsCEPzAV6kDzqoXvi/0wpWxT99tQkyZK1cv98kHR1wfBH3rtyme5JRmUSpaK9qQ/KLW9Ob5lup6hz6FXXkJhVz192lXMP04mbfiK92rf8HwoIyc94DOODeFUeO2a7uAQ82EThsD6k2ILm36Om0ocyuq8ZZzwUl2quGrok644uDAjRwt9nSVvb5etpo9lY5uk19sj1suThy0d9r5kMeplQdPvmfRPICszEPEHhp1eqnMuDn56IeT2d/igQ03X9EO3yNvH3+83qcz7CWng/Nh/P3Oi8+tn5TUOfzCQ+1E/k39/VcUJ+nynN2LL4PB6fAQYB+Z12JiUs7Row99UbRW4r7XnJ9pnu9v9MTZKd4oJZypR4EFcQGNCZS5FXrRgLeH0F+JsjSj6J31KmqM5lkAD/4eDqQK1INjAWAELK5kALRpYvHWHSE+fuyWipONOEjhAyZ+h+e10BTMdfr1dcGbqJ0tgbPhJE/iCbLxPcFQuDrKZfjnSLvEdJAT2Rln+qNsaNABMOO1pyukzc1BoS/Rq81ZBXClx2gOyJNGfwzgPqDpCibuqs3khXbi4WFuC6VMCV4bpa7pW+JpfyUrbVGaBwG1X9fiqXepeFv0GfxxSIZW5BAeNtDuJoM9nP5q5x728vnbgNfoF8904gDVBScfWO/rDj99Lhk9NXfIOvlwyDLOfi2QpVwc2s5rGsaZbLZ5rE4HbS+5DZ2J1//VZq5bfoKcKu38PYQG5vAT8rDQS9mmV9Iwm4oPBTavEupttLW3h5EFPWnPpWB0xDMx85aQZoaOy9RzOmw+zPMae/13Ess2e6WVY7G3rTO3pG2gQD8XUvL2PY579/N7Le9/8H7z7LbLW2+/fXS/nI9suNx+edR9vnHtWjsn9HnaRld9t9H7xKaa5Ry5teOWjo+T9elKt3wOvyxwp0b8+6V8d+xIvNLI8ZjbKt5Oce/xMMFFK923V2pCUVrKOAqW2RYVshOJ45LFyXW/kJgYs1iDvaJuQYm20uYeur0F+zrT/pugcSrs7+s2VBttNLq/gYkzBr51YJL1LlS8nI1DHywsrzKpUoUximwOUIXN3crb8/91wJuopbUdHwXD1sZCIhtPWQRKHA15vTWnGJxPV+N4xSlW38qI4bYo+PaG9hhcOOOsKkeDQwLkzdiDkb38vWz6Nt3SmT1O6KXtqXNal0a/NqcwvL0O8qZN8X0anORJmweo+DgEzUO15cHibpfjUbu81hX34ysPjOFHR5/olbzT0BpT/7u9/r/+rT7v4ZvifLQMFm+WctHuq/lb/6u0bUeg+tI6U+Pa/7JIj1wEzn9ZmIrDjTOCercYkquNyFZdeF0OpDusdJWIz7MZ09Yq6jz87/sEMsZVd+rXnG8+iq92wGX2/1wb8FWX1Nn09LNCV+t49afry6u/TkB6LikfnAnJ8x0gD2w7eTJv5oQJjlt2yjx3wTGhb9N3YfjjNIijIf3pJ5+28+FFAc5H41d/fT6d0+zNLm+2+Pw6qb/91tv9nQ9l0fPqf8nD+Pk42bOaDySCP88BOvFQly0dsZ3DLwFcuXL8r8qw/5vLpQjeNPFxIIbe9KYI/fnzilDCnvKV9iNbdiAmBDCxTJCXfhyqFF3aSQGa8wwHzKceOC3FtWCMkgtjiIWmtyaB6zwJjr7Sw5yuxBgbMHVC4gTmugamDaDOgKg3J4A+zITFm12qkw23Ucb5kN8GSqi6ZNT0DjTxIz7pgsI9yc3XC2+iHQ52fDS8jh156E8WAPZYkO/NI3qhnCNmDBkjY9uGW9+KZHakWnONYbMbIytOygEfpcobWQdSR5p8tWFnRC/HOE7dGZ/Bf1OITqQdV+DH0tQb2MeH5gFUWcmpP+W5VvulhwwnJ4MxpR/9Ua6K5xVX5Zue68O0M07V7BJPtP0GWHcEXoOfpfMxsjlAtxedaClVuh1FqtJCXfnGtXSGQ9G3Tpbuwe9Q5eZW3nhS0FURaTrpV821ViFjrK6s1O8qnXESJi/40avpQ1Hpf5uDBKotmwmbiqYdHVQ38yV5uY4tStjD5I1+CpN/evynLKBe/60/weE8wWma/hX6ixc+znitn+tAi90aO4mch/idaDh16MW+cPS9x2bx7TY3mbu9Iu0jYg8ePuy0X/a1SbUG0N224aXvnvv45OOPe47Pcxxs5dZG2rl8udqteWBEpb1F4zswvhHSb7g1p+fwCw/f/e53rz158uj75Q1/x4lHaUkmf5W96nuKHh4qJVu3UTxoCuflGLlGLKUu5W7DWpOhF6VSPMHR29UKlIoRfti/rFhGdhlhYSbb6biggTg5aeMA5l+Xw2uWVl3pmkAQFpQpWLHQA3D3YQCGyTIOxsQfemj0SRaPqtATaXa6novRYmqDab3otpw2+n/bMBychnCwlbboGhJhBCILBsEiYUEU7+42jKzIPTsYn2jOGMvvb1q0sSy8+ttSqP9dRkZ1pUf0A41ZiAVyzgOgm9GmJ56C//a3v107sOtNu+VfIK7O0HCdOBg+x3hLD4jPDnZg6oE97lkw5aqE1lHfevv07r2+DZePi+1PWQoarxB3pM0VtxHa0a+yp6VfFonTp3tnwdfvfLyBYMOb6+3ltpe9QMKvtFn50v05/OO8qdHfryhebUTIYDulsOBb5Ltac4WEdE5fX4f0i/7BPslP/1RMlfepaYWN36RTd4PKqcmQ2azIvADqGU+v0/ZbLStffTjK3UIzfpn96I6DcZKngZTtbFqB8uHzhP4s4MAnr+iX/ObkJiH08H3jxvUO5oR5pDx0j/q5vTkVybzb3oyZtqfOPIM3PwB342acD6ed3VAFuJ754HzQf7fq2QbriPa1MXLSBnrph+ecnh/94Ac/6GdKQPPQsXP4hYff+vu/8S9qrv3PlMigm1QWB5N1DHrvRirfg3BORUxOysN7PZwAtNJfOLpz506/440GnL4VUfWU90QoRWznYyk8PEFdIH+uQk8axrjKxc3rnt4mXZXnWYw80W3HCQXdqYPu0AY9Ccp45NkVkze/ISPoi6+J5t77/A5FJnh/1Kmu2ENO0Jb64s3YDoq7/js7lDfBZ5eeDSdbOgWYOhMWPwtaDiUnjl2Jv9O4mfzB6edcGm/pBdl2fhxC8TYmJYeMFwHV/5Do/iNNd/othuJvjJIxm3oC2p4f0aYyY8AYeWvC6RnaYyyVJ2gkuoEXoZu1CLxBFMET2+qgeQBp/ShAFxxkVYHjIn/mh58Q53j4bkX0Jm0ENp6aT2Ow+BqeOeZ2kl6bRW/wp9YXga2NrwK46lm10huUNiRy4DnXZET+mm7nQV/oS8mnx7IX6fAW/bG4VbVyLrTX1GueNu9C0dLaoSeNnHS3digIHPpcTBzYAhJVNLdm9mO4gXY5PnGEeywq14Oas6kA2mhu6WjpLxqHdgvEc/pQ+tx6qV+LATWHt2J+zwuYdvchpKPPrZPr43ry0s7CfVk45Yd3PMRaZzm93irzlWinH2iYM4UAC1o7HXvnA42MzyaLx099AKzmX+nle+++d/S4v8lyr50OmwFvL7YDUfTnGx99+6XosQdzG9aGJO3HsRDadlSZer6K+pOffNg4dOhVyX6T7jn8QsPv/fZv/qfSg+9RlDYEM0FnjtSVeuce9ou1S8mEnCerR2FN5Pffe6+VWv6cHDjxKIRFcLvXPQp/0ihkQR+anV7bvOKu89qpQbMCAzMnI/H80a28osuI6A+cNaubD2Tx7l4oj9ubDngScmzOgKgSwxgDkzpFPnlNikOSnXhg62PDwgPTH0H9A2BmYPJ3eXDV2cOpVk7AjvIBWm5l7JGPsY8BbeNbae5c41WesTB+rpEtXPUyTq7SAZwEJ4CmS8mlLKOxZ7D1x9LmDQ9xzoc+7cdZ23ZLjoS1L89tirp0mtECPe4noBvsoO3IVt3pb/qa9mLc5Vkk9zB0u37xhyTHFnTdCq0z/VBxXgd1S8UzHPTH0fZeb7Zr4ts19OYqpm+cq/0Dp+puNT4fps3PhFc7HNFmoyIXenSSrL9hLynl+RdQFj0Q0i4dMo873jpFd9bt2oo3b8MfstWeFpt25e95L+xDW0AcZod9QQHaI8uQCEKkWuWdua8U56jblI83tsM4dJAVfkJ28oXiuIYX3022yqeMblSkW8rDr+YbnP678LpKxwc6r9NbOyMPcTqpPf+c6rT9Wc5HC+MlHd7TKxwbxGtXjm7d3N50oVN4NnfR5BxwPuaZj6k7gLQHP32R9kbhfaecjYf37h/dq7zr5dR8q9IcZhtJzkdV7h+Je1hBW+Zr6wM5VLmTY2M1jsfMb59k/+ijj48+/fRe2Yvqu/HsWufwCw+/8zu/9UdlIP6Uss/xJ2X2UBJPvhec0gQLsoWEE9ETbzc5wDgQAqVGD/6cisDtNhbeKPpMNGGfJz51MvWURSWnrEMrfuqnfcpeuIWanVickp7E1Z84GOsEphaNvp1SzgfDMgsxkhu9LFDyLWYCTpKf9tuxasBTYuoLAJ8AD8P3AfbxAfVW/mkaA2fUagh2YOpuQJ7hffoFgrY5ggwT4xAHZWieHD9lOVlI/p6ePDswD1syRHQnHBelxreoZ6Gafg1P2hbG0YjukO8mTyA+YTjcl6tjnDOmeM4p3oxB6jY7Hd/6lTxcwYs+xEn1BV23RTgI9CY6lTD9SHubLDbY+Bxc0PHVvttL6LbzUWVbjS8G+/6/EdbP1e9YWFB9uDBO9Gp90SsR9CI+DnzHi188x7lYefpd1/6naterS8s1Y01Wiqb5bqmRNyjsFTsFlb1nO2M4tmLs0DyPlHEB+MotxOUcLX4IoW8JCQUtE3+6aM1lV/8kpAvXJgzI2rfTtCuE3NBsIo07JA5/V5502hPoUhcfaD8ve5Z4XUunux4a7F7haa9lUf+aRv1zi9LJhwf92Tl2OHLIl0vNL6/ZstXDf9v3KmtatQ547dVJ3rvvv3/0wXvv9y0V4fZbt4/erQ2mcYUP8OHkIyd/fqE2D6DjFM/jfPSJSPGgXe15wPSnP/2wn6NrB45d6b6cwy88/Df/8Hf+Qzkc/7gnYwHlpVBZNHKfDshTNgosvyfGwpmdKRz5M8EzaTaDL1/Yg3zlA/u0OKh5dgK6vMJUm93WAV9BxS0GbpVQfp65hcOrsNk9NIkK+WAU/i1UldM8D79AnAye1+5j8tVL/8KENodv9IKTZxlc4YKhtcff8y3EiO36cgpez9lgRDX1N1BrFt6Nvmt/+Kv6P46HKx45bDUaxQMjnn7v+yak/uXu5z44JWtjudqsP+3g7m/jTBh+Jj587WHksC8f/JaZlW4Z4JF1TmkyhvqzD+MY4cfCL6jb36JZ+m9snWr4DD4dUg8b2gwfeHh9rCa9Ab5WdAey9GHmlHbbCBc0hbMqfQ6cbvsET+V8JJkxPYHqS6CetajMyLVC9a1va/bYc5KMV3hVt/7mpAJpJMK1SIfXnl2pRv0bhOFtAF15k9tY3VZC563rHjI2+X6Q8tFB5MlWvvHd6wsdOWwcXmOTfMLF4E/cCYTk4NAJ+QJoJ23BRifjX9JdaRAeggM3DrN+oBnbgkdl2lbHn9Ba1Dp/376rj4e55WKs5iHnwSEXc90DoR46nbnCQaF/ZORWi9deORPf+dVfPXqrHJXHD/Idj1vlfHjDpWW5dBcNr9vC1x/ydpXvIIjd1TY7oUy7nBVvuDj56C+ydqeqR/hsjs7hFxZ+//d/75/URPn3l0t5KGT/bDsPuQa/T0BKF9oIl+K2Qh7XwlwGyRf3KF3fX1xlEyhYKxwalQaZXD1bDnmfBXDVH1CzKCSxQDEeSvWLX2leeJ7dMNFMCMeC7UwUcv/2S/XNrzJ+8snH1Qb+tkUUMKyzAIuPATj0Sz/qn7h/yshA9Q5tJGJM7LTQwrmdh0UcjFzww/DltVw0i49Kd94yFIgqG3l0Hqi0H+c6wE40sg94p2AveryNMQbzTQ5y0/9xPtDiKEQOQ9c1RtfijAaHhVPnhEB+87hQ2zG0aNU1i5d4dGHanzGY6/Qh/Ya39X9kIsyirdrUDeBrHA91M776gcfHj+3SHh09XL9DwVDDpSPeaprv1exJpnl/wsd2HTBO04++LHgTfuXoX8nAldxO9qHgdPoLQdqhi61XTWPoRBYjz4SMS24xZTwThje1Uj/4HU0rBxrJRKtSFSlZdE7VOzRN9zNWPZdW/r7PTaflXuUrPQ8o51ZvQD4ep917bglU6H4ULhi6cDwUbdGj9027w7C29WlVKUj7hwal1alY96+g53+FDZQUX61zgD6EJrx+3bqdi9gV9HKVF1rhC03XxVRf/JkA6opwBf0bObjq/1tv36o5mb4C18Fh681vDoC3yOQrzy0/r+hm8/HDv/7r/qG4X/87f7d/CG5+JPHa9Xw7pG9r1xiQKRvx0ccf9a0aJx7qt2yKLnlwNMA4+cYO7qefftKOvTfBekNYOHo/vTyHX1D4R//wt/63Mhb/zENhFKvfBW/FX1CKQylzqyVGwNPqrcQUtvV/U2pxgdKNAduXiU8ayDsLGnfi/qjXhtDERqMMav3LFyJrh/O0glsotXDM7tTC00/Wr19FxYuFhWduIqCxLU4BrMHjZDFi3W7lm1j4aDpV1jytvgJ9IjbJvq7pM4v1ZlQigzbAjVdlFXlRITRyStK7XxN3hbQSaIpwOwVOxnA8smsepVebHkIbYBwYHn3SlkUzjkFk1eOkXgVxNF3b0FQdPPoMMlkzVqHDwQo+YJgmPWOghHz0YPBGji2jcNwGrOM7nL7FNrwtWW4yLb7Wg4LDs37hk468sPsr/vIRODu8p0Uvn5DGkVeIyUgZx0PbeB9Ar/4XpE97GP7ROdv5AOpv8j8BRTj4r1U6i9BJqOLwuofhbxyw8K5/xoCjOWM8vMf5MD41NoW38SpuTATxRbsuYr0+Fq5SvHZ5t1dtVNG+x1Mf/VL1dkDAJr/w2NNn5YXf9AHdGtzubcV2cOHo0cPHRw9qEcPQOCD6QDZ+Kbk/jrh0sOW1muyedbxyVx449PMNQLecUDg5U++AXu371w/DL4LaE2dHOR/meM/vBY1XwVUNye6uuD9Lp5LYxmWQW6Yd9DvOwFtv3az5kA3U9GWume/5focAXx676BmOax4krfR/+eEP+w2u3/h7f+/IZ/H7dlP1y6kI58PVHMevt3zmTRcwTh5ZeFmBXQYcQI6g33Rxy4U9juMVq9m0utY5/MLC7/7ub/5BORx/1sa6hpphZwx6ctY1kyPGi0b4p8yiRekzD2Loe/LAXvXgUu7eARy0SDoTgOFBJNVSty/K/YOosPEz2WIkir6dQy0iFg0K/eRR7bafvVgP/dUCU5Og+dF+G6F8VZPhMRHhZLdusmIuQXT4YazkZbdUXnoVMhgmGpoejOoFzr+i0x8WKinO7iU09B1RNM3Zyl/xiEXnStZ12Rth7eSrlzXRi1/jIr/7Dq8CvkVRaVgXUCVJd53OKF7cUvGqNFmmvnFsA1LyydFzvkortFyq8sWK94JVRHpRqKt6DBzZf/jhRy3TcT5A306puKPT6Eb6NWNQHao041fUujx9mxB+jUcWR//aQTN25RxDURk3o6utl1e8DshovmgdMBatH+VsGHPOtV90jY7khMHvCjWhJhn+4NGvbtsYlryarwOsCut6sgycToPgtlxPQWMXjdWt16EnWuBkW4lHEqvukos/PW5kXiEOZdJ0r3W3ZRwHratUfE4+wmfKAz37ul6nho1K2p1H4wNQ0OY8euOlWm68YKAJhwOw6f3AlHVhlamGFjsSCRVUmhwmQIb54plFnf0ZXaM/9IOuCYULvxpRT1vpVTPXRXIKoctcA6G5lz2ah2fgzNFDXZfU6zpTr9p2rWTn9wPqXelkW3oSMpMPKredD2UyJxTIKjoZT+McHfa5hFu3b1baKQfnGr04X67w8M0R4HzMKYUP4Mk3dl6p/dGPf9xsfu83v1fl1c+aU+qa7954YRu1a549KidCW+TiWS+2ZXikg+ad9nv9qEzPedy9e7+dfTyRzULv+KH75/CLB3//N/7uvyu1/udJUWCGSahhX4pAKfwbTWjFrXCAFc9kjlJ3uv5J96TxnzK1EYG/GY/TMDQYyqEJ3yR/+vRFP+xH0R0P5tkNb9Jkt9311a06UqhrIu2kvaEfuq/D4AomoQe2bt263WXaxQeDaaJapNuwFy23d6TVEcRN7PQjdOWHdgxB+LES+GzSAnhF260sE/1VXU16BmsMXS8WzeLWh60/VSBazlOObpFfz3JU6G8nVLmxZgQ4V3iPxDbcvr1WwFjMeKSJXPHOmHhIDE/qoRf5BSYmbxY49ICF4PAlyALl+O2Fo3aoxjHy2cqN9ZPHtdMkx6a39K1Q0D2+7AE3v5yan/SeZ3ssSNgqiWs4+kHuId1tJKT/2spYpWx6suvaCRgeAxV/A15DLyKnYZ9n5mzQrecjFWK9mDXg16Xy4lTkpG7mn8WWHOeU0niTjTkYWaNTFBBZ0DLYx9U70PM3bWc8Z0GWUQs/XSsci9boS49JObaotozq/2p1/VU/NKe9xisYfQHJaewVU545IVcVZKrFSkdvhj5oPep4hdVe0y8UevCy25z2gw8tV/00p7Op2PKkM9fxoe6Uac2/Q7oCSBkgUw10Iqw2vqs/QmfuYJPHHoY+mecVZmN2oW9rsF367YQPPeMxwVzF+9gpeYBT1PanbE1+Pv/jdjS+973frLnuWY44LDdu+DE6z0ldr78Xj+777HoF+oUfttJDqe38LbmxF9OWN1y8Wvu4NgaGAkxf6s+ZEjiHXxD43vd+7dePXh1/v5T2mKLNpB8FGCWl1FM20AqyQHwzZqUwhSv0zrEnRGjAaacGFGomSWh3qLL+V/ExII74KLH7gYKFzgIUowMy6XshWaq6sbbxGJpfDiyOzXPVnYkpDaav+D/Ioi5wr12/1rcyemdQAQ5Ql5z3sNGrBUE/Kt7OirLqO9Jw+uGzcrAYCzsKJzw9ZvVvFqOW36GfDKsJjPc8CHzF6U3xcqUWKIs+ozNjvA/T34xZ5KtzjE4M7WaAQRuXisPF+zY2Xav7MHCQVZMsOqUjEtOmxbNxio7FVD7ngdGar8rOk/740wc8uVWYZ2rwET7R2eQR/TgkT8HgqSPMmB34XXA6PbC1M/CGhgZOk2mHREjf0s4gbePqQt6RVRzfElnj5IRvybDk8OJlvukgz5ihoW5oqAP2zsVefzaYvD1PsvLWV06XyFd5/+hkLS70beO52qhwgrZo91NiaG7lxpHOp6zy4XYJEIuclKmm7rA3+Sf5Tb+lJ58eyfJ1Tq/ZdptLd/SLzE6H1NWGa9oGyvY6k9LIZF9H6Blf8/3LQ2zFaRi62udQkIVgHG6V81EYB+dD/sztwY/ObMHGihzI4Cc/+Uk7FH52/zd+4zf6WTm3bX0x9dq1G9Vvt1CuaaK/fPrJxx/1nOTwmrPsoHbIJ7oSx8XVWzS+pXR4zmP1Q0DQ9atI6Rx+DuA3fuPX/6R2KX9MOXqgl9KOAlDEAfn762mIwmQSDvgEr9cS0aG8jgEPdGpxaWUvY8UwqU85+5mNJ8/bG6a8fUxeIQ8wjgHAhzAGBZzN198MMgneBFqc0pEZ/kwuT5D7yJrJTb57uQoDmZDLqJVMBoKXvqJ5CIXrWQRPm1uM+/ZTBZxoB1c57TCelVcLER7w5KNwboVcXw/dDW/acjUecbjCH9kq2wzDZnwzDqk3fZMXKD2qvzATlm5V/FCv+JL2DEY/r2Psy7lSznnzarR+0R+nGH0bpNKpHzk1zQoMWfKLfjc4Mk65EBBf0VMwOOoJW52TELqvw5vwp81UQ7szA93WihdO3xYgK06kjIIZl0vHiPT/Q16fUlY2tWkylZgTnR6LIo4W/E4vwOuMG1BHXel9P6avk8+pmwVEUfNQi7bxoJNOPCw68oGPxGmnRqV8q6qwaG/yPSmPaZq+4TftZFxTttU/1KsCZc3j+lc9Wu0G4KOH9+2kIroEm7yolN3+pktpIG1tYeQzce2IN63mZcrrT8V7KmZ0DjSG9bOg670Rzi4cunhx2jF8mOPXr3nbJM887flzNU7w9zZq+qMlf//qr/6qNn0P25796q/+ap+EeH2XbTO+VaOv5qYH+H/y4x8XveN2OgBHBF00yWjAMyGe9ZA3H22E063WZfoUbs/hFwp+//e/e+fRw4s/rOi1mah7xZzrTMSzys6CKFDAh2YEBsFtC5/4FW/Vruqudvd2OBagfLTJDje73LwJwhhEKRmJGNziV/PFg0ua3Nr9+iDtDpzV5/2EAtImtcnn/XlxRsA1xvTkidLIVyu6Nc3Jyxs0Jm0mLiMing9a1aJdciK3fpDyYKgzae1+r171PMe12oW6L1u7UQ/d1q6lfyhwnXrMGAPx0Agd4JL4MgZLBsN30j0Ku7xZ2PSrrvXfiUjTN5arjOPEibIrc3tkTrXspMqUtjOSW2pZNNSPzGLU9FGbdAbJ1ovVXjRDK51cfYCT/K8KQ+cs2GgHZ1Bli6duMuFGTp2qa/W44n2rwkIgVKH+znM69EF/5ZkH0ZqhX3+aVi5pK/WF4XuuOVVSN5XCT8KkB4aGEyiLBnkDx+1Xr9RiV2P19EVtMopPDgjQTn+htuplBa52m+TQ33gB4nseN52XFz3beHJFd0UL6Ic6jV+yGHw0zA065Fad9IQlvualWlrtbvN5L4OBoQt3H1dv8Cu3STfrO0hfkr9i/XcPg/NlQB3BfOZMzLzOBoNzWDLo29Lhf9owh+DDE5evXF/YXQ+d+ty59Lvvvnv0wQcftIPhVg7no5+jKz30kDbZP3jg91w+Ktv9pB0ab9EMb+jiCzg96Q+XWRvIvsYLSwmR//D4+gicw889/M7v/Oa/rh3P/yQ+A72HmUh75TkLTuMxngwVw4qqn202+Sm3o9hW7DYCL/rIzQNNuS/vAcCcAqg4xnfUL83UH0Z2wWmu38Di3wA2Q/Q6aCx9rv+HfqfvGyMmHEdE/+0+4LcjULJQ1oZiLczzFc0DFC4O1HEUamKSH0Pazob4syy+T5744JUfjWL0L7XTcfvWjX4PX1uMQd97X2sBvDQxfdgM716O0Lb063VAFv0tn2xO6AvZVNo/Cyh8ToWf3HbVLwsbPYgjxfiFXpwWMkUoNJV7kC369KJvx8E90eYpGF7Pgs+qdxo+i84GJ3H070Qb5WjMba92Akp8ZDMf6ur+ti6JR3aVbDp25yjBx0u31PIJbv1fkMi0Sy/BjPFpPd3qb3lw6OfUtQP2VoIxg3f92s1yPq53+YtXHsQ+Se/QRo9N8icvbBjkukhX3w76V/8OjsRuDqqXgB8CqUvhqIcnp2Qc1hkj13Y6KkRWxcTQqPLmDd76u5InYHDOgkN9tCucxtWdPU5AepwTzlVnnoIzMxv/LBjac8I5Y9Y2pjYbTp3IaM+jOBz4M5eGDtvyuOzJ3Xv3+kfelPuMOofDD795Rsz3QzgdxuL4Um4t20Q8q3n84x/9qB2Xb33rW01L23jShnGaX61Vhp/+AOThI5BxkgZOSvQcfu7BD8jduH7l+2XcvrOyGrYJEmhF7f8nVQDe4DKQoJ/orussqI7V/W6K7/Ob/E8e+zjTvOLqu//lWddCQ9mQ6uPhNqKn+djHFVLSk/wc4MLZk/OrQ+idlkvSWSimvxYSofteE5Gz4HSCDOWrYZc/ePIzKfMNEAvSZTvHSrcRrvrwWo57ulUmtPNROBdeJc8uwgOWjjzvvHPn6HbtTuaVWm3BFeDGeJ+UYZybNs9vgBnzGLDE95BFRQB9XfG+j+4Uq/SgfxG4dOHevQdHDx886n7gZRZaZJvyjtbptqTbmSq56A/nq3mHv3NO91A9779nwbTzRWB4eb3/J8EBwDhcMDkbPZb9eite1+2UytPXkl5+X63607RX3WFNvYHht68Vwgm6GYP0cxsjeSfqFGhbfMMRpn4AvcEzh+/ff9AOoirk762iy2vh6dnfXaEnkY+gbuttj/PGS5wEuoiXzIf0FyNZAIW+9cp5KPtCfvrWpyJFztgrmzfcpi/qN52CycNDN5bCzhucALzR8ZNwEm+DfRvT1w3ET5YHkt+tvZZff3cktrKAZ672eaf7aEw4CqMHcURoVrVTsjLH5cMfG+Itl/lVW3kY86yQz6l/Ws6Hz6i/8847R9/5zq+00+Hkw08f2FBp1q/SXj6+0u17yyVz+16PB17oD8CT4LYNx4O9ytwvqHVivkB9us87cZzDLwL8w9/9B/+y1O/fruQBym6cgOh2/XFdSjsw8X7ozSI5x60MQinVc7vxUkDPbvRHy8qTZnAYi1ZyuLv2TIpt8u4Z2cebkRXOgEbd01jx7tiezilYqNAasxjr/glts8Ib58giYjfBEPYXHz2zUn230DQZuL0Qhw5ZTL8swH2flMNWZeRAdpHly6YB38RVbnElr8u1Y7h6ze2T7DQ4GG1MVcN4XTlxTgScethhuPZ99mYKXvrUTQF5qziZlYH3EkI7IodCxStS5W1EGg8BderyKo6UXXkekg0NvOetJK9B52RLXhaWtdPtpkPPv6Y3oI1p+wxoGRQMfy77zeFJelW4U/BDnwpWyxtotlljrEdmiNd/iHXFWuSgbNEofhh7fHnId2TU4yyPrrQTkUXgREBEm4uv1C2Yvulq46atcQqkalkOjVW+9U07oSVLvMePvtYVXnbf8FMf5Kru5oz0+PaYKdpwQdP3D736B8JC/VlXt1b1vx3qQ9sCOhUqPg6wtoR8s6d0p98wW/Nojcc8ZN3xVcd4NKwLjKbe9fAcfdnD9MPlrJOFKdfG67DJQfGKngH4Uz+8qwd5q3O6jVwnOfmHjV6lJ89V3/Expxjik2ar9Mu8bB4Wj+2MVLh96/bRW7ffOrpSjkXbnQLXnCQ961spnA+fUbeZcrvk5q2b/QxIUSmdzxt0xofT8aRvy+UENg5qnvOTdhri66c55cxJp25wPHpsCKMyumfp3rB7Dr8I8Id/+IfHH/70h/+xhvV7o8ADbPN+sA8TS6hoqXQjUJTZqVqdkbHwOMmw2Aj9QGTfDsiDoxQdzMSYcBqijB3rdDf4GkzZHgqvDdmKN+zwdgvPQHffn50cmie8dSI7VgazPfhK53kJzkej92KjThsBhry7qW9kZAe3dmxVbofO8Gfh6OoVt+vrKs1iP0y65IWuhdoEZkhmIve99B2N7mYlhpfJa+dj4IC7GlrQOtBJ+XVp+7wZN5khaYEZIqmHx+xOvQLtN0+K7+K/f/G38p+XsVGWWyk5fk1jy4khoK8Iw5/+Tp+7K/v1o7u0eO4+T5+2+qAxOrkrX3Qu9Lde6rra6PaK72OOJ0dDfqHkwc6cbsgi+7mdNrrvYV99bkk2vdDcQ9NfYQ+lWTV0i5f6Ry+zmGosjkjC1jfxCZMXuc8uMwtQ+IsOgzgn6mV8gvNqPc+R+Q53HN6+ldZ9zZgKypuea/0z/r144oV+FM04M+LVxqIz/IS37bZJO7XVesul/gNy6OvqpNQqalygqP9UxmmZgpEb3sb5kMb7Hj/93cqB7unzSTx5CRsXW/04IVVIFosnuOodZLaD5GV8ZjEHmVs57UEXnbl9EppJG0LjNCfMQ7+vFd4uJ+I256Pqjd3hFKDPxsjzS9JOOh7cf9BfOvX67FuVB4y1h4w9r/eTn/y0f7oCXTYTr+Ns2lQ58XaSkmfWnrcDQhTZrJ20BSOFFuM5/GLA7/2D3/wfLly6+L+In1b0tm0z2hXvSdXpZDKeMwF7MS7wLf5Hj/KjbJS2X51ak0KYydm0CuZ6uu3XIXgn4YvVmb+MXuDN9SwSzUtVspBwBnJELjhWPM6DmpVf07z7E7sRo2BiAfH0uakGbxlkE1C5h2+1kUkZR4IcY7CDSzyM8izWyuNUpExXwu8m08g5aVnJr/ih38FrkLVLHgBdfxaNQRp620kGAxXHgsPhqNUR6uPH2/12i8gSRNXVtyyOSZ/V+NcE+nCqf1t74WegZbggTtqkBz9yMC4Zn6XHle4v/NaY9BdCK6+brGvjVNzY2ekr44w09frT6aEjLPzILGMI51C+QtevyQlv+G46XR+9Hc0KJ/sSPU1+YOL0KzSzKCaduS3AmzaVaQdpvC7SvZA40TNfeu6sxQb+Rl9b9Cdvr3FS6Y8gHw6ZAfGBrT8bTF5jHVArAm/VnTpn1R84iXPyCvChHxOfvgA44kme3UZoTTyR6EXR6bzQ3rc3YeB03pxsGBs2lr3F18iOgzDjhvfcGqk256cb6l9ujxe9RfPtt97uB+M5H8YDXbYczWnr1s1bPa5OPfy8/vUb15u2Djr1OC575mT7xz/68dHjh4/aSb16Lc+1gea36PmY2McffdTt4Cc6RX5k8boMwdm55/BzCb/3O7/1ZzWifzAKDaIAhnlTdMrbz2CUXvSx2MX8uqiF5tFSTp8x97sYHA6KBEaZ1EdrT2/f5n9dwEcMq6CrB8egF5EY25xyzHvvhVQGn/3pxbP++f2VyuwFyPxlODkGYPrvCj+ef26ppO9OMfItFWUMdcu4QosewQLl4TM7Q3wCdMgcz5FxZ5+AjOEGI+9DvnqJdGCE8pzNyq9r16h6qnIi+laJsV7P63z66d3uh35mF6daaIDVZGiuPNe/rbE/3Ud9SicWyJbVeIMr3dGOcz6Mx+hBxiTj7NZaj3cROvTHv9YL9ZMH1ANZZLIgKB96jHLjVJVxRKqgZWlR6Fa6vU2ee5AXeouPndzBxEcmeGDowdTd13ERoMNtProk/chRfel1IY1T0VAVcsKTxazfSKvu5pPh1WbvbONgHE432qHOAt711lX75tnwDIY/cDp/X/Z5MPhTZ19X/AQP1XP9mz5uZQnksB9T5YK84C55rHqxLyd5nTpEqlf7cvlznTho+e/Agj6vx0a+HtzPR/5OOx9wOR99MrXyeoyHfl3H+Rh6wjgfbq2gwQkBnI8idHSp7Fp/lLDisXOX22n59OOPj548enxoW77bO/T5YeX/5Kcf9q2ZOMNsYpPtOFqd71/FezIoy+Ucft7hd37nN/9pjfD/ngkQpR6DC1oJatJYkCgQZfBBK6cb3lrx7AbFdFuljU6V984l9qn/+EdlOv0zgDgZ+wkcXqo7FXKysS0ycTL6fnwZ0+w6MxHguj+/NwSB6VvKzjJW2uB4cGROg7qDt3IqbG1Mc2lXSLn07BKTrsu64kEIzSmrNnqRWg7GMobGDRP+Aaj9qrNbZOs+b3/AzI62DJBgQekHRnsByWKWNgJbf0Kzoyt+GsL/BpscXofTuG+C7lfhjmzAoW6VtRgKsiBssoquV6g6rRPrmQRVhy+X0Jp0rnEednLkqJKzOF7wcagW3HH05EVvKrL4VOfAU+nla6Ca8lUl8QTp6a/yXLd8YRYd13YQapFpnpYsMhfIJp/E1+D0Ie1kIZwF6vAQceuHvLIFL0I/tqXiWGomXMIPaPILPFOjb18H4HMg8j07byD9St/2V0BWgz+yk3bVZ3lwY2+iW2Cr35cDjOw1ko2H5yRym0OZEHpbxUlPABZ0JyBXa3F34uD5irlNwknYxjMnrvnByth6eeGh4oXjn1MND5zSf7bddZwZt1vm9EM9dr+dzkqPg6ys2yl8m1I/0Ig2PpVzQn3v6V7lP3jobbZnrVfaBt2vwmuoy4XSk0mCXfQcfp7ht3/r7/3vpRD/VJxCxjt1j9BDRn5Ey1PpHpK08OS7G/3Al/v5pdwUnZLzZhuqnjda+mRkryalT6ZKlGibTF8OmkKiZ8AYxg22CQq2hcYEmdONTEjxOBnlfLUBPqXwlcgEzjvyoTt5Wbyk3X6Qh95+0vePm608sNHY4gdeq90+Cq3kIWu1P7ClGTBGvWjUGPRR/eLLuHjVzS0iv29iIUV7iIZ+dm8MSXaiL/ohMAZBXbdU/O5Jdqv4dMVbjTejUPqRk56dsA6w41f8kFydWrAfI7Dv5x5eH98NQiKFW31XeTHinVPXjG2uM3YJ8jNm5X51uh8mrtC3FVbb21iFzlxbb1Z9BtNhQceFMxjvukJDHJXGQrvye4dY19GboaCGeKfhHfiJjsNYyQXREU3JT5k/s3uPUwmH020x2csFZj+zUxUPelbpg95U4LzYlLxazkYeNIarQe1hNf2dHjecSBQ0W6vCVwB90wzo9qqByDDzHez1bXA0LF9/5YVX/4MbPPKNszHhdBodcqlUFvMK0+6c+ChvnMJHlr31pWEOiHnnVLGfZ6nyzLV5XiJf7k1+5ipQxm63A1KBQ+A0mvzd6phxFJy0Vc2iUWNTdfEYPjIXjM61ojG/68LpwD+a7ImTD85HnuHLZ9Eve+i9bUBB0cEPenA8TFpK03no49vDwh9+9NHR3fsP+4fiGrYhOfAms7WlaC2shn38HH5O4Xd/8zf/4OXFl3/WSleGD1y/4cfS8n625zb8/oUF6NFjt1JyO4WhKY2KFozSVhgN8qpnP4q/U6gDtGE5q+CLgHpnq54JNBBVNf2xl1seJtA8t+GtD+kYJJOSo5Qa6LDf1a2GTveiJGQRMIGAuBBanJc8DOoaY5FTjnl6X75W1J9Ajnn4izGJsd7/7o16vaNe9A8gbwVx0I5B1Znx8+EeOxc7Gd/24HwwIAyaNrUnPaHfyS/jx2jgR/vNQ7OfvmoqMomhaiE3wvDbf+qSvCk7wTuc3QKzHztwEneD03h7mKKII7IefoVxLFzlV26Nmbi2Bjf14L94kVeiezFu/MDw4DL4KmQsCneFKukTi55XUKpC7+glwLo0VFnoQtyKnCRk7MuY4wGNVSbmNKIdgtaj7MYBllAZvtHeFq20hW86OmUAvvaGZ/QsYJxRG405+WpdqeD227yVwBe1o+7+axcTlLHo1/9DmxtUPhvyNYO2NLMfT/N75jw+BO2/DvBzDR7nD71NlkMXhE7X6vGhS/3sU80hYyefI6dd0CdBJdN+a6QCHozBzZqfV65cK0IcmZwqcvBQtwFUJ892XGtnQLuZs/lhOGN2qWwNB8QXo81fgYSvtVMTu9Wh2uiTD7LH/+pL99G4FzhBcbsGPeOt3pykyHeLx+0Wbbz37nv99eGq3Hyhw+7hGY7vd9yu/rUTVPTRuH/ft0I+Prr/8HHt9OKodGcXRI+3jJH3wMnUOfxcwu/9zj/4Xy9euvDfZ2HLL6965enevfu9cMXIbIYLUASD75qcndYcYNTjLDU5Cz/wZqVKSVo2pdCwOLoWH8uGjWHg3ffCUhP/+HKM7DgHqnA4pq145OlLT566dh8rdFurDbRnEoPBUV8I/jLgCyciy+JgPqElZHKlLMyXjMvg5Lg0zh0e7XSG7w76Wv8YOidQxmWOXC2SbQAL/1UtCH74yfMY6tiZ6KPbZP07KNW+uq7tsFgkDvLc979TCYf0HvDvelYZeFN+watV1gvyyAPEiA8voOOSk4edoS1evClRb3a4OcZGC0qVdp8afUHaUGfG7NDv+p+TPFRTPvIITkcbxqFJuYo4q3+HvFC5WG1xPrqs80M7QC+SA5pS4fQYya24tDG2QAHjJh7dMnYx2upog6M57YOJKwPaanpVcT4h7nTjsPOuvOfPcuXgbLvRrR1146iQZRX0n8C0dxi7+rOVDryecxr2egD2fVK2T6MnPcG47RdeedH1rZ6rvin31V82b05zLepz8mVuaY8TA7cqlo5spxu5NcauOHH02X82s9AqX3twn1fwz1t/6AMLeW5j5Ps02ph+0WU0OH1oe6gZbz02bHO1YUHnBHbdooff7qeKZQNvoN38Cv2/eTEnwlmFtkG6pM18APH6tTzTwenAn/Y4G/hwKtIblFov3r7zdr+Si4422w4tmbA/fgeGA+SBVI4Rufz1X//w6NO7vvtBh9ftRP3uS/0V7+HBJb4qy58FW+wcfi7hd3/3d7939OrFfyxDc8y79vCgozrKzQDlPr6JGQWgAdGHdS1oRTmlCklFkb4svFmplFTQXhvwacHicenock2YzcGIoZn5lodE0VC1IpU3u7M2Fqs/PenrXxvTgn05uuNkiKffgcEB+/ymt9JlFxr2ef23Cl6+tHuUYTeTL7x+8sndSuaLnbf7569jRP3QFTxHsp98+mk7IHYd+GIE0fSA39PaYbmnagcW/rJgZOe12m9eOtZpOCd25icgMvnaoC1Ld9qg1DUCCj8xXMJBVnU1Snhky7exWeOHlHFd+XEoZvEtGr24iG+gLLjwVhsiXSfc9XXhbXzJwxeMXDecLBZ9q0HJLEgq4WHhNxRisCYv9A7OTP1zi4NBf9H9R68o0JnhtfDbKSgSbuupN7qmfHsWZzvd6HEv/jgc4QENDnGcD7QE0CdxnQ4OVid+CI2pvnQWz0D62Wwu2Mq+OJyuk35vID15hsBuHVgsgXmTsQ+OPsGXb3FPXk4rOQLiFlzz5ZrfPepx7a5jph393KbK93gsqAOk0bKteay+JvE/mxPjybETH72weVAO8CwcdKZbDa4x57QMbwFlefYC/tgpNHzZ9WXpqZ+v4NgoD82iioci3ekKc4tHWn3Pe7A9gAMxcrE2aIPzMeOijKMrLUe5OJ7xYROLPyevHCObov/yX/5LPytY2NV+5FuVul7rdhHibND6pkqOgkj+n8PPM/yd7/6df/v0yZN/SaHtiPPthWc9QQxuG/Y2gjGZZ0EU8KQqdKr+9ETsnJPQdvsM+GyF2koZjP5YVmdFyX0F1KRpD78gkyrXGJ4YRzCGKMYnC1STWn/QE/blE5cvbTL1ZOv+n4R9/sT3aPs6KbMo9LQqyE72bu0KPOTp4VQ7kN59MVCF5ENtvjR49+6nmdRlCFzdMuG8tJFa99013LIo2NqVTh6QDyXlw3f/7XhgGYivC1gS0MqwD4CRJGdh0hlHQ9c7zY4vnIrD62vHK6w6AbKNcW5asuBUmDHNoj08TL1A2o5OHGgsJe5kp6e90LHAcBL29Uiw0Uu4xijR6Ic6kzd1sKIeUSlrnZO58NJmxpccUA8tjqbri9aJlOf5n6ZXOBnrrf1D2r9pd42RdII/wZGRZPhq3jovYUAcrYF92ReF03X29ID0yMxGY4789RdMmWqhZdzZEIu+11NzKwkdjou646hd7tMzFft/8oq+593YSc9GtI2gP5z+tXEDPYYFbr84UZm33NAZZ2OPG5nHSVQ+9XMqkwUdvjZA+uXUIPJImvP7qjeRPoXu9u287ZJ5E1v+ki4UXj+bV7yjq552yWBurZAF50GcPIUpJ4eRPf30TxoN9eRLD234HCeOx0flgHB4OMxu2wE4EwLhNRKra9HKdXp8Dj+XcOODD77z6uGD75cyXHtVk6ahDFgb9GXAN8ik+DLQ2EXirFrs9puU5/OUCl8+55vbEZmcpePFt2v4bgVeuHPCAaYPMyn2DsXkuU7+lO1hJofJJezlov60PzD4+/ikB5+U+h5sLRj9TEn1qx3BMnDP+ti7HK7FX+/KnswPeT1u48kQuP/uqXLGIbfQwnvob20J0z7Y8zThdH7gpBy+TtgW8m0h3cKMScbIcBjrsOXP6ldl9hP3wyd90Fc49V+d6b/QKCs+Y36yv5EBgDO6sK+ba19O8EMvjMPeAHc7o92L7hhTRtjtDWPYNFY+fTCWPZ7VAXjZGITnoGVhIitt2o33LZS+hZdv61gMBP1Rz7X5qbgQPV7N1hhwXCKLzsBJlw9OylYf6uqDefu5cLp8D6fTXwRO1xnZA2XS08f56QD8CAfZr3GAPycNgnHt2wc73AM++j0nUdzy0SBrC7lTEED3OHvmpbfC2n70aUBOMw6/6ltp7YsbG/jooTs8ga5fQZvqn5ZB+p3xy/N3AfmcE895uVVzfLnsw3UfFStcfVv8u02TeVH9LN1SR1scC33ibOBT23PyIU5OTkTgCPiV17fpOEklBx9cHBiZwZtbMD/+8Y+7PT1q56l4kCit6Trd1/pf3KKQ2451VR4MqXP4uYULly7/69KL/gE5CnIY1QWdV0ARWhkWTP7APj24B/wqO40/cHbuZ+SvAouQCWJilk43/TkFmQUGFbsF8ewMAiaBAEysMQLwghsDNdeB0/1yHeMGBn+PI2/SwtDLjjS8ddsWFbTK+bCb4nBIt0GvhYQTIh+NuU+shdCLYYyzkakKYmCCM+3OFUx08jY+E588jg5exBm6qtFlA4MLUj/pfVt7CJ3hCS5Zk8PIfMZI+euLZOKVV3U1tbVXocrzOf9tLKat/Atfp8PQmDYmDfZlxgqoMyBOPsbEoq9PKQ/OntbUs1BYBOjeOPl9UlI0nj4pOrWA5XmBPBSs3VmUum/1D12UK1nxvDWR9qNTgN54OHx20Xtd3/Mlb8YYvLqQeJKFWzz0tdP1p7rRuJ3OIi9Zl84fWhOkp+9db10nPmVfFvb1yUX/YhfWfMLQDlp2qy14ZKLv8ofnuY6cuo+VNjZgaEz6QrVF77ypEjvTFbb6BTO2HcrZ0IZFW/nML7zgSR+0wSlRLigXpk2Q8U5Q1j89v0sD+DZoN246wYiDNDTpSuMtGQJpZXjHhw0NvtB0WsH5wBc83//Ap3Kh65e9dfqBxvQDSMMhV7+E+9d//ddNR1pZuV0Vp18nx6sh4ky0yG0/r190++85/DzCtYuXr/ywhvGOBIMGDqpIMRjGtQC8KoOYJ/XLQC8PPxBl3kPjn1CQ+jsohwZ2sMoUiQ7q2WCHUMajPe4yyjVR+vdUilcGXQAmvLjFaCaHSTXGBn/quw8qb3gevkFPjF3e2WVSs+AEZ/C0MxPQBA5v1Xb9tYPNdzPywSVvETgetxuIYUCrEOtPH2fWxIxBq6zq20xyhkB7xoWhCR8V4FW+NhnHAaVV0nT2oN7UrWpdV0B/wrYLht+X7lfaT8bU+yzY2ir+Spc8QNe/sFlZWCUzmoeMduF2XvXRwtKnIy3F4A5PLpdqx4VmQxHIiUDK+7RNvMKqcSgLaEd68tIGnJEF2MYVnQtHXi2dY/vUUR+P9a/w6J+xGSeYc9HfvWgd8OCgOujXjrWdjyxUHE+kun36XLzduHGzFwG00dEpzlh/1n8dXzP8ZKV+XofPGxWj+2j3LaHqUzit9tPVbq9/86P+4c+ixgbsASrabEDrRf3rH4osPP2KDuS2xV4/RtbRpcFL2VeF6ETGwy2UyHnK0ua0A8YGsAt9LWQ4ZDK8ygdTvyZblzkh6JONWojl+02ly1evtJ2cxXb46fqLtuCUAW1j7FmL5qbTkVO3UyDeYz+yNTSLd2Wjg0bh4EAUuJyWqzRd8bzYLP7GN7pTFRbdoQ8fH/rPEXK6oV/adTojb3gd52PkqUOcD6/jgzkRCU7k8PHHnxz91V/91dFHH3/UdklZM9Q/gGlGF//dnfATTtM/OW4fee4JoPfVteYcfqZwfOX6H9fo/UmpaY0qZa3MHk1/Mqw1vhWLmS+bX4oRRWBEGaau2+UxYg0r0gpd/yWjL8E9wC56Gs4qmgmiNYp39ZqjwewU5mHSSzXxxwAAyp97ulHydlCWQWjnpNLizWr9YTBz7epVlog0Wcz1dF79PdRpR4ERqDjUHJEXL8WnRbak17iMy6d3Pz26d/d+jnyrxhiXpr3wgDmqj72IlQEwce2e22AyGPUPbYb3wGBBH6t2Mnnkkj5PXzu70pFD+hPckUOuYyRTYcNNP9qgLhnA7cgBQq+vla+e+pL44Dx6C8cxrdu+xZ6CrmHBRSlZNW7GrxLdhy7JYrKlpMvgMf6Lwf7NkaZXbTex9FXaf/HmubLSL2VCYPrVC3H1FS4ccyDfsdF2cE5Ap5OJdzhkmEW7nIxyOn3nwO2zNvqNSZ5oJajeBroK1YPjbYGrV6+tcaxxrzF//txDexZNxt4OuhZCzgA6/hXf+KU/bgPoi3boJl11q4cuaa/fjqkme7z1t/AiD1IOoDuLpLpEZp7VslVODb0SBmeTWcuq4i2HCuKIuuRPaDcg6tJ/wfCRImjGPnM849D9ow+rEtkJ8oZup0sW5g0epl1xZUNvnPs8U6TvFS+90ienAGh4bfTy1ZxetZ4VwMVAy3jRxk7Lt4DczUvpvSxSFkekn9mqODkOICWd/M5ZdZeuHGQTOaMDPGjqwVFswZ++tONa0PwWTNvSbOo4H+SBV7dLOBTwyMl3PpSJNw381b+nz8uZrrjnYNAge0HpD37ww6Mf/vCHR/fu3W3HLPOYTpTCvYpudJ8XLXkHG+yPZvRVH7of5/DzCMfHV65+vybMr0vUGLcR6tE12fzrgVZYalBxi2crPkPGsJWiKqckbhecpQmdBaeVqiZzZy7EPX5r1pkkDtBKX3UFynytnA9veFy5YgIUv5S5eO9FoeJwNmMUypmkaay7i/tTE3oDdUxWLEfZUx+Ib4Yh6bkWrf5XBqcWGPdd5WWnwKhpO4bDT1B7qPTZU7/qaRKviay9bl+wgLoPmwfjMqFzFDqfsnfLJb8xY/dJzhZH93BztNlQV18fJJsk9XlbFJJHHh1b6b50Pn7H+RgY2tq0C5uFZqB70X3hSJHNGLxaBNqZcurhum5/2b1XIQrNS/1LfXQqs/pEO+FIw5uda7eGbunmGMTUUwb0rcZs8jtdFCrdbdWVzNCBOzTxEP0IPnm7GiunLJtDp83Fd4/vhBd9xOz0oU+1nlvUcwzvpOtAzz88VMitmMiix6sJhzPOweg4Z9Pu+9HDB0UvDy16E6p/4RjvRbfQWy887Eh3+rkDbRR98rNIOgXBIzAOz/vkJXzpG7yhNwHf6UPepNIGrH7W5IQDknS4X/JZ9V31tRfQnYwb9BnA6fjKLzp90lF5nFYLYtqOY6FfZI5OZBScAxQZbeeEMQ6BOmjA6/lV9Thm2kKD05E3RWKHBPJI/hp3+UVbv9HvL7yWfEZ35GUOeTbCpuGkXu3BKcDWXzQHxzX2oz+NvqMx4hrd0J6rWycckNPzXXnrW+EA4yiPHMhM4LQotzmaB04BnPnNl4Eeo/rPqcYTXOXohMbTo7/8i7/s7304RakBVKv+E1rx1PZh+jghdFv3uo1uyZ9UTewcfp7g8uWr/7wW639n8HpwKaDR7eGMcrbRqdHvCUMLKEv/r8lf5a28rRHrGJmyhEhoLdzGmTJ0FryMzjfucm5V6bC07ATgUbt+rMiJxzxwermcD9fs+mJ8uk91BSadSToktwm/NROlfx16sSoGQy/y2OLZReB4HB+TCKVePCrv7qefloPxSe8Ob5YR6AVovfuPj+ElEFoDh7aKosluJzFGYXYc/cBpGQYgf+gpmx2LOJh8V0027/4veclP/fRZ4eTLy4KC0oYrtOEvvH611zdHKm8hHuRS2tQk+5Sk5eae+3EZxWvtWGkHb2g1Xw1VwbMdla++7JarVCX80ww9VbdpVFu1z1r1A613rt2POD9dEY3VVg1beuwa9C7rULQ7rS8VxpmAlwXJbZd8E0JQ5sHR/gz9WnyM94x5nupHO23M+ADczE6709pfcZB0+Eh80XBdcsyY5JPWffJ1lD5bUMl35GyRsnC2g76c9L6FWeHxWojgclZcyU9/5IPpT0OVsRHS7EBOVrZ5FtxNtoe63Yec4o3ewVGvoRN1XXidrutVTsfu5JNMhhdX8wK+sl4A+yRo60PrabV56fKl3t3fvOErnulnt9W6FbvhX+cv2sM7Wi3zuvq15h5r8SoT7zUV3sJFNw5K4aDVbehv5nlodjMFUxZZ4KVpLBDHh2tVk7OC+ZDxVa7vPkjGGZXWzr4vPeY19ug42XAdG6Pszp2+I9+Oh+CNOvkCp2acOrTQRZ99kx7ng3yd2vlV27/4879MO/XPl1APa0b9v9AO1ck+Jo3fmQ99OcCp5Dn8PMD127f/7NWLV/0Dcq8YrvqTyZ9J3qHG3NiPEpT6lwGL4lEHho3CZTefSUbpWqFUpFEmUf0Vz+RCsDOiOdr2b+WNMqXNmYwW34ulzDdqAc4PJ12/lvuJeMyEStjqqngyPf2avM+Hrd5MLHBIlxSU63t2sllw+uHQko1FKG8aZAEC3acLzA6IzIevsHSqD5XslqpvvmFiATTpyUAdOzeGTuWkGUcLDoNpkfMsAOMcZxFNi1BuS+hTodQf/OG9cSqLoc7Yrj722EU/5laINqdfTaMyfZsEDcYGVi+kRaPrVXl/+VJfytBbOK6VcbpUg4+eBWSOz5uvArrGwKsPVnbTmNTwmUolB/nFVnauC6qBbqXaomt4nFsK9NWtLIaydXvRDrWjdqqcDPTYLsexHQxj3AEdus/BoP/V92paO/pyGsgB/f7bfd1wxN067Nb9P1Gu4uh5rimPPCKngkIjD2ODJ+VxMBX6ExnFWUl+0hYtaYtCdIUOWYg2ellkLDpZ9I1rdFXgeLZcyglzlaeBPu1p3SwafaVn+WeBr2SzNn09LNKFW0R6XDwwqb6d9ZXSn9u3b/RXmOn3gNshAicqu/ZLcQqfPe08NoMzpU7rVrXnKkQfojP0NqcTxZgu1L/iJrwXzsFW1t/ud+HOXEhavHoH18SoOLkqox+d1XKuSIVNjiiATa7oug4OcO15VoSSd6i49afKjVGcDxuRnGr0XClAd3ABh00d6XFA/H4L4Hj40TcylQ9nbsn0mFXz6Homw9yozHZUzCk46v/5f/7zo08/8cOTJWd9Kbot89Un86XjrQJopm9d6o/8Lgv077ys+Dn8nMDtO3f+We2M/jdKEiPgeQHGZQ12BQrVxqlrJG4y0g071T6W7AnWpXStJ9lhMrWxQhtCFdb/fHCnc4KvLXF1ilQbT3nSBeYIxaXslNii279NwoBUoJGhEGPQk0BOZQ2N5G1pwAjEgJvYk9d/+9p9X0Fe/mfij4Fie7gQ2enGAWjnowKZtgEu+aozi+8sBG436GtxsfhPm1jUYveqEoIJrWwt343N8B+OkdHHX4cYFRRgywPpSwwf3jqv2m8ein47j5XftwCqb/16buGn/ydl13BIkh8+CZHzUYan+t2OhzoVesFq3JS7NXB57TavlwNF77TSfWxe8JrQ9KsOh7f7po9y0S4Ibvjc89rxbr4lucqKfl0trgp7kVzjpl2Lkav28Cy/ea8xe7rGVd/6GB1OyYsuWFTnwc3ToGfD2wQA9TT6HudN9bpTFfDZslC2cDtLaPzIpBetGp8e5yW/plKNd7RxK1bp5qfTQdNHENnkRICuq2su0j/5s3j1q8CrzZZHyy4jrw56LauSX8u9cMZZ61CorUbdR3WWo7JoaNMD5tLsyNWrl2txu97PXHBY8acveNSGz4LPlzkd99sEjC445ZkFFJ85qSv7xOHq9iKz3B7jfKRe96PKe/5XvDldfzpdYaDj/d+fKcsMHtwaSaWxf4t+6goZC+11m6tsD/p5oFVheJwxUS9jxQFIWr9bzxfdwVUvm6V8O0SeMX733Xc7zXnon2dYt2GUs8etPwWdx45Uj+YrrHBtktyy8VrtD/7qBzX2WROEnkc1zgddQ6viXd5Z9UfapXM3KOm0oqb1c/i5gVtvvfPvr1y9/E8sRBZOimeyGt6+T2nC1bAy1H28LZQyPX+R3R5VyIOTpTyFr37vsltXoiSUsxdq6VVfewfno0J+9bYWu8picP1vWnWN02EC5KSD4fFAYhvRbsfEDC/FRaW3E4S9Sm556mQSM85ZhEIHTD2XyWsc7Wiv+MS/h6m8BktOzwvxcRm2TveCW5WE6pB2IsdMzOa7AP1ZDHpBbf61nHzX7lHxqgBfqVsJxrr4YOg5f8DikgdRY4A9bMgwx6Bom0FadIxh8c3o94SvvHYkHdFXe1lYOZdr8aq4vKnbMqp6rvjs9istoIeX3tGomNKSi4WGQbcwveg3L+xaPTRpXPUtTkH4n0UHaM5xtt8zacMkgCJPRif4SmbFk944LFDVv8KdBVI7c5phMQLS40xarOg6np9Vf8hNneahmzI+aac4aRl0QcVBLyidDjRPFTq7YK4gOmksoieDOyF9hMm0mx+Vb5J06wuv1AFOAj3YNhPwi8IqRGeDtNGl4RZjlZgFQXnmShZ2srOgGa/hbTYI8hr0R1+a78im6RdJMqZT9Di3hWoMaryfv+CccEZiM7TTpwkVR7d1ZdHXH896OT2LA7S1BcjEKYdU9DILnOev2oGkX4xOgTaNcfSGdNP/rlvywwdo0lXU9CrozMzRRs6fLpssfDQ0rnoLvwDVSGWDkVXGzbiE3oyjGsMPGFkBV/WVk5fxmLHK7ST02ImcVChTZ9Libd+Wg4mGuu+9916nOR+cCKcZI2vOhzJpoce/8p0OSnsmxLh5xsMHxT795NPq8XLwK/h3kGeV9O3XirXcyQpUkWK4nawELO3X/8Y/h58TuH799j+uefYfxoDMTsHzBEYzP31dA1+jysGIkSuoS6lEKcVyNgy+HJOh/l+6tB3t7ycI3KVbpZDxvuMElCFatBjdK8fl/FRZJowHnXyNL8ZtlB3tpYN1LYJlLA5KWPFW/lZHIZDypFtxV/p0UCd8bTsA+RZS7QrkxKvP6UbximZNpvCETox05FSOWuHu21xYR5fWA5GCcvV7wTjW3/A5xuEAJmPlMdqT7yr0WLTxzCLuVKEfOKy0cY6BzmLRdfs67eQ0hvsHtCs9/Oqz+IzBhYVf3DYdQG5uO0l7GHK/Y4WStop2ycPpikXk8pUKzZdFy24Mf2mfocPblSr3xdoSWY9D844mIUFu2pEvYGDRufiqeFVYwGg13xU3hv3LvOVcaIeBQ7cNXSEwhAeH2SjCMf5Vv3Vg9UkcTjtZQU266wVoQSDXxWLh+CuxMhaMjNtRoAvVD4vqjKsuZ8HM+M94gMTFNh7yLEr4cjw9Ts0JUNa0oxstD7ThLecckOEi2wB3AnxywkO/aaZuAVry2JDu1+I3DnZwxrb0Lcv9HKvQDr2xqDr0xCI2CyVabpOFUtEImYZezPCDX7xJV1CHs9Pf0Kn5Te8zjtGbzI8lX2NWMstVXmCLyQ7dQOGufrc8Vn7cn4LiRz796ZzChS8FU97Icxye+g9t33zFl0NG7wqCv59rSeuLeQ/EbUw82J02tnEFnJSpF7nkeyPygTda5JmTbsvMQ6bqoN1jXPjCjLEvqpqj87zID/7LD45+/Nc/jgzaNqxxqX/9LGEFMrhYMq/qhzEb4SyUhs4vpJ4OdVXvHH5O4Oq1m3968dKFP3JERmFMwFa4UqRWh1KAGXTKBNa4V0aFGe1SILYj08fVwr+U5hRsOSk3CXvim0RFBB9+O6H5KcMzCyJDNrsbGfJDjNJ142044IIY6+yOwEwGQXzSeNBn0PwcjN52P5/zAS5esOuujlcbJs04SH1qQ1ZNL3Sar57cZUxfOiVy7xPK4hdGG+gVlvFtAgU+VmSB6QWx2hhZuvb3VXS++1MX/7o6IzB9E/Q7i0mMavKn/yDxJaemdzIEdEpxN7ayiq81PnjCXni0iNViWeM0pwj4F9TPLrSI6ENd+pRGEl7J8KVMtNVpuhYLiw4HhfMRZPnGp6HyKnmQE8Pc9cu49elOXY1VoxYt8taeXbYyxhFPjVPk4RSVA72ZF+oUMwed1Wi3a6Fufag6tWsPbmM39Fg1bHmBauwA5F1/688YcnF6b356LkcaTsZMHe2TY8ZKmX40dFP1p5LqizRP1cV2atBHR6WCSAdu8lu3q18giykZp700sdqsmHEST26g8ep/06//2nNaOa/2Oraf5wrSn7yJ4pkER/TGgBz7BISedV+K751sBqoEEzjqeC+cxrz+weJ8wJfGFn2Tbmey2u/nd9ZiK59Ozuv6I9+BbmsHkUmugSa+8jUsqzhTvPIGd+LteMCZ0JVSnjnQJBaIpB47tT8ZzEmmPpC3zV02YU6MR8bm0tiaaQ+g59YKnJZJ0RYfR0K50w1y8pAonDnNUK7dODdzApXbNw8fP2w78MH7Hxx9+OGH/Wrtp59+2psujiYcoUer480OiZxIB6TJdqUq0tLShQrpyTl84+HqW299r5aG/9SL0Rq2UYRRpkAUtBW2Br0waG0/ndxGmgIV7tCgCAyYBSCwqcR8OKqPWkt5KZHJ1Y6Edopet1U8UeDQLy+8digV6RMZr/g2n/hIrcafuspMHJxmAU6+ycC4zUQCrvrZ9FbILii7YWkTGj18X7ygfnaRUz50nlnIOolO5MAANA23qGrSjkMwMonBITl96JyK4bui+i7L30QCFYebRUL9pPURxLlIn8FiMePXkLEML0tGu5OLyGsZKYa+aU+96MVhbIu4cTSGAf2Al3vHs1BErjHs+O4udXr1oyIooDpvSagjX/3wq1qchTbIJWxj1TsneXVtnCpjkF2nXddwpyPR7xLeIb8dpeJZ/UYpCJ2hr49j5Mf5KLp1zeKQ9vHk9eNOV0A+Leqw2ukT2pFz4qvwILeEyAVPnSYnspBnbHRBzW4/DhreGspA97+Fm3ZSpI7+T/sCQKM4blaCP/1YOrLDb2etG+8/zf3QnfF2UlGYzTfHqX8Jt/K7X1XDiZOFDF6cb3O+Fsorl49uXs+nvyNXck4fWYnwmHT97+tsREI5zoc5q0z7niXCYcYzu3l8qN92yHgay6XL+tjfN6laaEy/u83KQ+uQ7hC8LmnBxK6hC0beQPvdZsU7p/MNZsr3AGfanOJpi2ymP9O2NL3Uli+synfq5eQTD+Awl6oM3vDlypGga2RHhnt7qZzzYSPGcZR222WcD21vupt5//BR4VV7eRj18tFf/uVfHn38ycft7LWutv6EF/If0GN5ZLgy+k9Lour0pnjlLO7r/8TP4RsPb7337v9chuxfGE9Hsb1TMNhGsMI+vd+Zy2pF5kjUv55MFmd6UYXKGBCqcRoyCco4lAL3NycWTi8cy0gy2hZ8rflmAUV+8TQ7bJ75TA5twU9AJXGTwMRp3gvwI991jhV78lf5BCB/0lmU099eVDrPwsrxWMa1aAD5Jsnj6tMeV8Ar+eBXiBHvag12PDIiyapXWzSvD/duseTRzknhDT3gryPtNqidpb0m023LDL6yga0+ONDqOh1LkOi6eQ6GzOZ21/BAtmAMTBs/tZUfJS/4jdYLipISTfLq2otKO3Ulw94SVoHC6vMYU/S0IYi7xef+MSeuj2sLpxf/iudefYyuupGDsXdSEgcHT6ulxgOdrnh2utnhtZPRPGaM0RUOUHNlTj66zLVwZ+ybt1Vn+JjrHrQbPpStWxXFw/Q58oVD1viPbNWRX/+7rnZdx0EIpL/mrQ4XZ92McYjjkpPNrtcSqVjx2P/q2nnqVVw/pu05gRFPpVwydw0fHsg5dKT7OyRVeP/+g1641HfrpE9Bio43IhqwqO1qj2pjoMd4jQd4XmXPyg7Moi6f9vkdqm5/9UU9bYX3i/1WXGX1HJQ3i2rGaBtb6XFc55kSMHKVL7Qk9bPTwReCZybXvxoX9MiyHZmWWfQDH6DH0ji3zDbdPw36uAd4E4Z/1UYn0b16NQ/Y0iP93Xg0L9IWGUzfxDkJ0vgb50NaPeVOpMb5kOaMjE1GD4zugnv37x/dvJW3XJx6eNZDfeV5joV0Qn/qAzEy3OcN/+SbkLw9JPccvtHwgR+Qu/Dq+zX619rJqDE+MZA1igY+hq2SbVwoScXrajJFDaI4/SpdORPqOFafd8kpqPJRInkMvUkyxmHaPRzxVnrq+HJjHwVqxw6plfakYZHeT7qBfRzMhJ/25mgQyMuEGAUP7OPa6sWseNGWIF5Y3f7jJ3ZxW3/QUwdeP8xYoSfbsFVofXpUGfpnMfFQbe9sV9iQ059OrkkLP4ZHe2P4XHeLQ0HyX7+ehEUT0RXHv2viuTKc+moxjGFKO8GrsXiZa4D5CF85VdjkNnGvQdr5ipNb568x0AdtjHGTN6dSTb26PePeiQLxGefRDWH6AsQBXG3Jz9hmLNB0nboT5CU/x9vw5GvP1VzJ72msHX2VDyg/C9CLY5HbjX3a13knnY/hD0y8h6roZscYeQ3ffUKy+sw52revTDvgRL5Q+Mo5Bd1wgYWehqI/cjzdn/CKv8gBzvApThaeE+A8GtN+zbVxutUqj161TGuMm4/VzgTgOo7fnr581z3QLeNgPs2OfmgN7lxbF1aYtuIsBAZv6kNJXuxUxrr6U21UwaKFjrFwq3G7dcGBMibD+8yXym5ZT/uuykNl8bTjo2VV1z3+9AEe50ORfrO5WxkdCo/KBugEOaHjYVLXGe8pH+fDbRf8cz5GtuipI/9Qr/5zPB6Us/J//p//5/reivZjR0s4TRsc+tF/t/4MSAcn/ICpM7CVnMM3Ft7/9vv/ppTjX1F2k7nfkS6tmAnBEaDcJlCpVA0yJa6yqtvDb6GplFBIffLxvBZfdb1D7tkMShYl3BQMDRNBOxRcG3AYJG8UOA3R9ixWbaRK6feTYCbRGCAKaAEQ4A3uBDiCOkNDWptgJo0yxkqQl90I2BS8planeiIsPvr9f7v43jGlbNoFvSuuWpM/5ET70+iFtyTZpxntfMAPWkPXQ1OZeBXCh8UBycNxyqClv2DPi/yELjrkpyx0jU0YlJ5xCyfdbsVbX+pf2ggxxsSu/aicDzKRDR9vs7D07auSVd4yyIOes0gLhx1c/0U/i7DjY/qU530yvhyScX6wRU/wk3biDAC8yEMvfRy+Mh7dl0rvdWDoyJMGJ6/5LZThO3XpAmcoDygL88zQ8AKGzrQVfWWso490PeORPCHjO/xvjknrSNE58L76WJcO84yI5qfuwMixMlvgLftFIzvxyIjuQnCy4B6921MWU51tfa9/TuosIn1ZbeCpYdEYhwHNPo3R6NrYrBY6nkOQFV88CId0Xcne4jd6YHGb0ydM4ECd085HP2tUsh16Bx4Lph1yCBk28GTbA+JJc5pidzjFvhjri8Hyu1YItUxTJz3TrpD5A4KT9g/VGuB3vn91RUc98bQbfmGS79CMrDMvZ/7MvMi8isO38ZBX9smJc8FJGLs7MM6HMvJ3SgK/N4dFZ9oX8Ik3byFxPLxa65drQWSH48gQ+51z+CNssgctg10aSB5sxiprEufwzYW3v/v2nauPL3+/ond6snVulNrkNICcjkzEGA9jaxJTCs5BP/TT3mspbymZe3gMFJwYTZOJ0cwuq41lT5wEcZNhFJYCU3onKD0pigZjMfVOh70yMjDjqTNEjPiUoY3GBDBGR5sD8PHjONGiSCjaAWMsBMvYtC20LCo/zcFPWFUXTng5DS0LPBVuv51TlfqbJb1oZAyGjwS1FmFXZKteHI/BS5+zswhMuse3DX9gownSRohOWXSieWga4tWe8QvTlSSXkgUntYL7+hzIOc2IUxYD3bdGCn8WIuVVM3VbRln8uluLr+Eh1zhH0sZYmHG90gt3yqRnEe9xQ7v7sHQP7wX7scEPmPYO/FX5tN/4nVeGG93SU/2pjK6rjrdnfFhNfy1I2wlJdA4doIp5gk98x7navlY7eBg/1C0+zK850WgMhMQr0T3ryErrbzsFFSZeVzDPYagzenxUjpMcMpKX75iUXKpK6yqiBSMHMmj5VHZ0NYtjIYevhdvXHtVAZ/lTcjwBlcQP7IQNup2i23zVfH+4Fkdz2NXmp2H1D9/w4DulPb7opCf8oaOl6G760PJcAWtwW4crPlzCnXnQG5Mqk8fJ1Bbb03pnTh/6sWoXsi+ky2mZnGqzuOrC2FpYmbetZ/iQsStzpVfqgh6PSo8jwJY+fpw39OTRKzqpXvNfzakzNhHgX2BLhdFFoJ64ZzycYHE+vPnCAUFPubbgoCnOMfMBuJ/89KdHH330UduBea4q3SDrJZ+CdKXy/COi+icrPT4JXV5/Jgxs1M7hGwkffPDev6q582/WWK9RNwlKI9dojzL1wBpguIrWhM2rlBRpTZpK97cMZDe5zSjngad51SuTF6LJIMwEsXuRRh/0RC5c5WB4GoiCM/iZLPDzYFM+DyxkomVBMpnkMRTqwZWvXJt2Sr7al4eh3Fai/PHg4fciWwv94V+613wIfkOkUklXjCHRJ85UG/cu9QfOSrX4yK2MZBnO/o5JBXKyuCnqBTMVGnrCalubFoUulwzO9FkAzVvF28DV31U18e6EvmwhdBA0XtWnZj08kEUb18JrmbzK4srp6O9hlGw9HGwc5VsE5vstaPfIo9/t16X5qmvnRW4D4S3QBrhoNGsF0z/89QOFFphj6Rwdt8GlB5AX3da9xs/OPgtV+jX9RnPirs1z5YHRA6cbcTpTPqDPDx8+rp3h48KJHuO7nbGqt9HF/zYvclLow3mM/eZ8hHbkJsRhKNnjs4J/Pa7VD2XtZChb+hJRrXgHySmrRP1HNzpa/JW+8WOzsHrV0hha1Iv+Ze0UN4WTV8arrjGNhKufMhKPgzNtCprVmP9LZqXDzW//66IDcKYPeJ3exseVo8Ex2i90+rCwu+44hq0fpRt0WF/g0hVtZ3w252NoNXtV18IfitLGPHiR86YTbM/Dh4+O/F5Kn7AYP2XN0NYz0xbF6ZerNnsM619/cItO1T/tGAcfOpu5VJmdP6Dtff/xd+0aZ+BC27KHpYfkQLcENIwT3UNG+3gF4uM8cVyEqTcyUu42CxvJ+fC1U/1VBkdd+K76xO796Ed/ffSjn/y4T0vMyfC/9eG0A9qnyUWvx7DSW2mNSyWkx2EptAoZo4GT1M7hGwXf/e53rz1+fO/7NUzfaQ2skAHbFNuglhb0wiC/lavSs/OhaHkPvyZJpdugu6cpRXEKlwLNvEPXhNdWXpcsha/4g4cPenfhwTM7V+1kglhk0hYl7sm50n06snY0UfBMTjCLDuU3KeFMmTwB7aGxPzKUZkQ+vXu3jW5P/MLdwzxsN7vH1b3mrUNLQ79X+eoP2s9ePLOM9IOiI/E2ZmRcV5OO5TfBb9680R9569dpC3XoV6zrDcibid7FRX8WIIERYgDwkbrSMWwT5KnvN04sKowH/jLGkd3LF25H5Rkd8lTPbo+8vMWDPqPWzlLT3CCLYuLNBqi0aPiy2G11htOBwdloxAGhb8YYKJKf32nJIjKGs/tZudqgp9GDnJgcXxay4EcWwTMuoy8jp/Qxi1X3ta5z260NZeVxWn00LbeT4lhHTtG3XkAKdMlJx/ywG+fDA9r4xeOBl5JdThCrQv0nS3wnv0Lt5vHbMqtxH8deXkiEL/VnXnXjLTD6F2eqnYzitedV4Tgl6PqcmPrX7a/TNfEY/EUELH6Hb6BE3SzRBV005XQFzTW35WhDzH8ZFeQ1z5KVGZwN1AWdX4Gu96ftK06+0Y+mXnkZK3XaFq16IRkZDT14wd3GQnnHV5040GU3Sm5OAu7Xgvzuu+/0bYnLx9lo9SJa8k9/4Gsp+XMqhhe6jP7jchbQnnEG2uTQP3nyuNOcCzrTtFZ/gPoypY2rE+TWuxpf+oDe9AtgRx067iqwh3TQPDe3Wx+L3thQfbNh018nxF6zhYPm0BLGiaFXf/4Xf3708SeftJ6x++20kceCVqUFaMBrXSWpFlzy9Q7IieOXfu+hyxI9h28ifPDBB/+89Onf9diuRRQwAT3AlSXXgM8OJsfiUbBteNdDn5S7JqkfarKwpsSfRaj+uFBiC73ELCBPqr4yE8Mk2090QKnlKZ/JY1IIDOXgKzMJXCm9dsYjN0lMHvnK5WVRyDvsJop86YflDPHQL9p9Xr7SBoWTNW3AP66+incow8FJ6c40zxXqGrZiLNvodZmsWtgKx8mA35YwyZhnizbDqS4+7S7sononX22mnzEsoqGvrZJrLTh74HDAHdjLFBu6gxsGCSH5+NCfK1fJ7OXRxx9/3Du5LnNyUeM/n5Yeyt0jNDtV0AX1RyOTVDoVvgTsq+BhA/EsAmQxYwJ6twy3gjGlDwf9WDigl1MyWjTIWxhcV2T6J/2LxuiV/G53XRl+7WUhyamZxYROeEiaPsl7/PhRy5JeuRp7/L3zzjtH12uc048L/ZXXaad1a/XN+DoR0wNztMuKX0wat3Z0HPs33fzsQAw4/qJXnMg+Gag6Lc01l7fQmYd41of0sy4d952M6HqcFnn+A+tHkzA2k0lWaPm3o1MttD1p3V99Rbfti3r1p3EKf8YWX8CcBzNmAI2mXyh0lDyMCVkkX58wshyKkufUHcd86IdW2hPwlYXOGOtb5pcNQ99yrrgxf/L4Sc/n27U4m0PttPSIhS5aPSYcjrr66Ba75PYcIAOnnU4S+rkRTBSoJ972dycvoC+F0BukjHecy7wNtk4dzVc6To+rzy0bed3PbDCGHmB3pNl1QRwPYyt9JIx+4Z0NdgsGwFPe8q2rfPR/9KMf9XMeHsSXHtsEB90+nao6xtu1450mucpbfO7lKDhhnk2WcTGe5njLqzHP4RsJ3/72e//p1asL36uRaiUwgVolanwzxBvYSck7KEbFoz71t/7nlyDthMsg1GLNSEoU6aJXSk15EFJeCsJzZmQ8WPqidsyjQI1SVzgmDSUCrWjFo0DBTQJ8uLbjU/GpJ0w98Vl8po768uDIG+dFvqt2LRDoMiDHNckswnDB8NC7Es5W0TIRW4YNo/i54uQk/66Xul0GiBHohd0ELLzZTeMDbX3ouVqAPzRyXJwJWf9XWbVfcUn5ieEheJL4QF9bTj6eV9s9npVnsj9z4lF9uX7j5tHTMoh3y+ny5VG0s2ilP/0H+QXNx8oIP8Y+YxDkiX852DVxit527bFYgVHrRUFp4c9pFsCj04Sm07TGCHZhyTiyjUxTBq3TPW5pQ3154l1W6R7XGidwWBhr0btaC4hxlCcw1PTKUTWH+63aMXI+2hkvsCBaHDgXjC4etaOvbhWg5XkgbRpHMAvE6DecmQfiIzfXHuvFf0B8iaOgc9GXuVAiL/lMRHFWcfwNzsgXv9D62yyr3ZFT40MuaJmpWzA8NR7ZV5DXQV/qSvlH1lM2dfQx8gkf8ixkdvp0nHPZ8oSjHr7Wv+gKh6fmfNE7yAaxyuuLoH9wzJmap3D0tvutvUq5nahs+GoddOv11ehQ+mqMeqyMpf4VTSdi6gn6wzZ++9vfrn7l+ZWcOmpzSZCvUf+mzgS0Z7xd9/aK84Fe/4JvpemiOuICXG3jXRh7NnRbLpU/NJ10cFBmAwhf+Tjo8Fydjujvf/7P/7nHpHvBTi1Av+XWQlKWPgYvcqxIp9vpW3Lsesa3ccZueyPyypG3ieIUn8M3En7lV771R6XAf2oQLTw9WZYiMhTAINsx0Yqe4JVtUA1yqweNqEwToRXIJKk8O75NwWgLo7C80UpSVMqL9uMntQOsxc1T2NruGoWkvZkg4ibT5M9kEUeTcnc/mn4mD1Bn8mcRn/ri8rWBljrS+/CkdqvHtXhcqrp+gwCtAXQYS4qO9iwe07ZL5k3S6HXbJYep97gmLRn0BCu5PSlevG5rMllo7KKIGIX0ZTPo+tC0Q75gjVFdO7v+dD+G58WHPvTpimsVtfNTYfos3yLK4XrWrwu7v6wvxi+6YCyRqxrNd4cu2QN6KzoIXwH2NPG3QRrWT/02njO+85Au/DGK4q3bhROdYLgyFoHQ61Oggr2M81zHJnf6gkaPJ5qVL64tPHSeUHHUtN1y72AXmlM7i848l6R+Bydor7ITzXjjJc+QqENnrh7XAtJ8FR81lqPD6gzPcx0QPyvduncG7PHRBZPH+VBSsV7cu0xO25As5DN34bvtEaelsRpHfo9mdTB9TN4EmW1r6jqOX9BP6X+B+P7quZpHjx+1bPKg+lp0Cx9Ni1i3TX/8KzLJq9wUdDv4j55c6I8GPnWKUHZOJ9SBU/+XTTw5NyftdfN9Pnr4M17gYHPT5e7ntdKJt277dPmLE3I8QCHGcUkbysUnDeQJdJJtsqkY/dJndMHITN3RXW3BnTaHvjxXaafJTmfQcarHBk576OjfOCJuzfzVX/1V6LUdiewA+9TjW3VoWdvG4hGNqhCHtK7a5byorGbPoxoTceXmMl3GF/up/Z3EzuGbBL/yKx/8hzIC/5gSOC4EFMVPs3vuoge8BzgG0MRtQ9P5yzDWhDX8rUBlWChfFlMKnUnt+uplFGgUjlLymmkHAzp1KK4rOoBToY58JxFojKGeyaJ88GaSiCsTH8OMhjZbqRfAD8+pO0E7lNiRoh2THy/70U9+0ou0MoDPPvVYhg19oLxxuk+bkZzQzkCJwW4sC9B68K3a4XxcLs/dyYO28D719AVv8IVJN+8VgCNVtLsfFckClTGUB7QPvc2uBaH+hccas3St6TH6OWquTPldJ+0A2Q1bVu/G94C3vylMM2BPr9mqQBfwb1z9wGDrR1di8J18ZaeXflRvK47OOGWHk5BKV1HjdnllqeOUqgmRVMlDe/RtjPecrDRG4Y3x7Z12QWhlJ6pOp/tfjVHlORa/e+9u416/7tZLjVnluXViUdvrsZOSp6UztwrP131bN6tN7Q+IT3+F6c8e5MurS5ePbkyd0xDcnS6TTeVP2jMIjr/7VfHLuSU6OgosLG7D9okNevUn7ZQcyoYUJWgk3DYGXUBKhdhjBn/6MWMura19mat5ZYxmZ2wBu2JHXHygpbs9R1bAp+rznMzQJfP5EcFHtRHoUxg8Fus9gupPHxdPQH3tdh+rs6GdH8AbO4Hmnme0Gr9g2h4dYy/3tKcevElPHhBPn161c+vWB+cD47OYD+1pEz94m3bwq/6Uo6fMVbtwOR/S5G0ecEJclaHfTk9dfT5dMNQ5dQ0NtJ3yeFPGBySfOGGttmYzp32OBNwn5Uw+evio+Kw5VDjWm354vVPh1/zRduMXT+H8HL5R8O1vv/dPLly49O8po7Fr774mfT9EWQrWvyBoMSpo49D30DuZoa4/HBPKoW4rUhmQ7NQoVeo2NH1GPLtyXu2m5FW/aGfnn9OJ7PqjnAKgpOLaY0DgmSzwBKBs6okPTHomPwMzrzwCfDjqjhEMHUE+A8bxUPJjzseOHzyTlxMM/UF7yrqchS464oXciwS6dmPyPFT76JFXeRmBGFgPhpGJz873g5BFP7/DcKkfZsMHvk2sfh6l6jgxYhQf1cSPTKvPNQbaIivtkRXe9d3YiPuRwGq08bMadKRC8TLRgk51RqDlU/+StXAXyNXdjnf9ReS16xeHE/S1jXBlGs95NqJD9ZVM7XJb9qstMojuBS6ULBvCYI890JPW+5Jht1l/yIpMh77r8DC65mFgOs2o0hdzgH61g1KG0tiJGzMnfOo4SZl5g5adMDA+0jjq04Gqq094MIYeYH1RNK/VmM8Df1Wh64Lo5epPxQX0WgcXTHz6wJhnXmwyOg1DC20Ojw+C+TfgFtLMASd3hZy+rf7h0BTvftV1OA7duh6Rn2vGNQ6CjNiNCzUfRt4cYvO/6VaQR76cBPyZNz23S6eruHG0YUyaJ/8qo+dIjRm5qo9/C55x7jqF10541xNqbOQVDbT242catQ3TEKzK6zLmonkIH2BkKSgYucKfwLbmRCsbEzpQEa03rT0MD65Ns0CaDKRtuHxV1IZRvrbkK5eeOmQwTo481ymf+NQB8jgfgAzJjy0zXsrk0Qe6kefGHrbzwSEc3jgdv/7rv1507vT8aGe89JHuX73mRLDmW1ViF9k/dNk9IRvBGu+rxfM6zcE/OfTbPdVeenYO3yj49rff/9MarD8yxYC/jLDBbWVcSiqAUfCGpayd7v+llFWujgljUoZiFBdezaXD8fLQRZNTI26xbSh6o+yUV3zCKP44HxSMsstTjt6ez1FwQVZdyrjsnY8oM05nYqLdPBZyvyZaPDhNMGl+8IMfNJ2uU5XQvVKGzqTDjzCg7NLFMQDZlZuU+MOzcjtXE843CvQ1jp9X7J620baLv2GHey0PnTny7a8hFhOZpJFPH1cWXz15lzFlvJTpr/FgWPSZI4MPfD11S6V4NbnVD1REH4vn3iHVP7i55TD9sjgw3uGjx1F9glzQ0cKdsQjC/gqmwj7vFFSRdjvatBj2GHqnTdfLuDnSRwvPeVul5Nh1ohdk7yoYu/kAmXGp/2tstuPm+qOxbk+LTUpeAcNJzmiTc49lY7h9l9sikXV0p8e/6LYMR1YF63KAkVPzW/xdrvnQTpA+lb5yQiyAFthnT2t3efnq4Z77nOBMH/cBX3Riy+uudadM09ks0OFZNAbwpM7IJSefiecEIzQRtTioTxel6QcIDme4ZFl8yqZX0u1okWOf8pRjXfy0Y2MhgdO2RJ5FtxZH83HN9yvlfLn2nK+KM5+NZS9AVbeIHHjEW+MXbs+RisM3LrmFjO30FS4aPYbFmzbom7HwVk4/q1H18G7ukJ94NeV/QJ/RxX/P69wG8PyGvmgD7rRJd/HX//DZfTfeue1pztHRhdFNaKRQ0766KwzgEW1O6px8aK/HbJXDl3aV1m91pPfXqUMW8Fz1wUOnZC49tPa4xsuruP0124rjeWyNtt59992jb33rW2XnrvftxC5vnSxbXPRvFN/ok5vNFRk6+WP7zTM8eK7qUtkA7dIlD/t6/rCfU0tT5/BNgV/91Q/+4OjVxT8zwAIYBZvQilR58gHDeQDKZVS76lI0lqOUbZQQ2UZDq7TNhL9163YrywC8ntQ9sWMgKDaYyQ+U7QFPAu+XMk4/JgB18OKa+mGY0WLgTG7POmjzVV0ZNkaOovfup/LRp8hXrtQCXnu2P//zP+9O9elBt+E3a+yWtrcppl1tMbQmHFp2AAx8T56aNAhwLBhhb9HYHegTB+25xavqcT4Yjfb+u29Fr3gV3/oFOAjuR0deFkDtaNcxJF6k8TXGRbof/ioaZE4WHDA0jRccjhV5MIC9yFZz7ZS4f1/GEB8McXaBS4/6hKziSRaEbzyqP3ig2+pk9adzFsiDLLMRZlzDl34xTN5gIC/yb/r199hJSPFcQ9T04eO1ea+4/nhDaRZHIF99LdDTcapaJmuhke9q7OLk0fU4gL0grcVPuk+oCr87oo/1D3enx2zSuibbGzp0ypsOV4rPfRmIvN0GeNy3Rd+q+eQtqHYugtLI6pGRfqkzMk8bwex8PFaa8yY9sm15TJ36l7zIEihSyhlpouKr7EC//uELyKJbfapXlac98wy+ReXhg9rJFg796pOoKq9kwyz8LdvSQ3TnVfxuoXlLv7t+8SIYR3ntbNYcQtMYtpNYtJxoNL2yXU4v26l4jofcOoOnXDveNNORjPtiTFeLgZygVKhkHLQlA+23/DKP2hmtANqJq3L4eNU/vI78ols5RXvVWRw1+rAaTc9bFi2HXQCu+mrsznI+lJPn1l7stn5P+eCCicPLfOCQ5Y0X4yhNVvo5deT5mBjno21eQY9L8ex6vXT3zp13+vTDeNKRfh4L78vpgxMHO3aSEwPIkbOCX3abPAE7ukTT4xJOzuEbA7/yK9/5dzVZ//kciRqgGTzQilbpNYY0uRVhFHCDUlKXKu+waqB5Qnkze2qhuNl0TCiTQqCsgPHODjbtU05vwKDD8zdRLDTyO6+NSBZFcXnKBia958ME9y0EcXyoJw4H75evpP1eoCrwrgVvu1y4eLmdD7j4Hh59kyFH/ckb2i2vommnaoKY/Cbp8Axvnj8xoe7evdv82M1O39DU56GHDlAOpk2y82CqLxg6JZn6ysbA45XjgY5xJ0/OiofP5D0uPk1m455JW4tg7a69/sn5sODOSdErhrKu+762nIsnfUa/DXKJNSNPvsYmst6PibqpF0ywlavJ0Id+5H2lZeJ5GU7g1auXq8/r43BVwa66n4OotQY+xwOMDODRx71jQVYcMc9TuBWFpxmn7LZrESjnbt/X8IguHUsP0k7aEiSSexLU3ePbucbxyKmAt2M8d6U/mVEx5A2F9+JljUO1e6t0SpgyZEd242RrJlQ2Z4AMehEsXI6a5zTIAUctsyrveAX31SUiy8rBU9VzAoeahcJ4c5TVGTmTrwWHDNEmR848XA47nJs3b/V4ujXlmxZ0sm83FE73qWjlBxM9V3Wl2kvf5oRQd/rNoNJr+gBfW+TQ86DkpBPw0fNcSl5ztmvOQ5zdpr4X8+TTiznCaNNzBf67an/n6GwObK7Td9fRD2XeeCFz7Wlr+qb4Qo+9esEJ0C+nlY+Prl6rzc31WtyLl/v3faxutQPLOBT/rkLXrCv6rtpCk525frM2OpU//CkzNvu0cvZCnrh89Ye+9LQD4HA+yF99Qd2pg75XazkfcGeDhme6fatsHXv3zjt3eg4T+6XRB6cc5YCg43STrO7dvdc6NGsGm8SugumPevpL/zmTM0Ln8A2AX/u1X/v1Cxdefr9UuLYfy6AVbEqViVV/Vjplo1igJ82agKoxCiJdb9PNJqHcNOP9U+wxSG0wKlDUKLs2Ygik4Vp4OCoUF/T95G4zkwEd9AT1hhZQR5A+7Ipqgtc+qOrG6KCRSW9HXDvpWsjkw6XgTh8YqmvlNF08vnL0f/wf/2lHMwbQD7/1a3yVh97w0DyW8WvnpSbUHJHjE7/KtQF/+qHMLkB99dyz9NS7dFXIdfUNqEvg7Xw8qQW0nA/PQHhwy87dpEdb2gTuSdtyyC5SG31KUH0X99BjnwrRixq343K47DxMZHR8BE5bZTlaB4qlQ19bJwx4QepHH7Kjoy91LZPZcqnyNvJ9LXkWQuQlremlTy1fx+g5SidHOjAGsp2NEgHdil6EXtoo7alAphZaV2Wuz57VtfKaz+JKPQtOn3hot2iFzkar/hecjPsPH409jBzAPv5mYOgjS3roA2NOZw7jrV/l/HSfS1ct0KTJ8N4snTLW46ikT9tzLur0OMgMy5Wnzxbl0APpc82pMvyOtcn4ei0IEB/aTS4axhFNrbhdaAHQdjvJZF1yg+PK8Xb8vZ+jHI+3ay5csyAW/avlJBhX/PatpR6LPGRbkm4+9dX4PHz0oGhEDuwCjvoWW9Wjz8D46CWNbBtVKWPJ+TGffEuDLqPTtzbqn0Z6XDuuTvd00dqNYYlKtPMrtJO2ylx7fCqIR09S3+0Sz6HguR8irnb0zxh7fie8R9d7flX5las1j68fH7399q12Dh/W3P7oo7tVbvzK3hSWeuSvHWPtOno+gJ+ZO05/cqqUxVrd0RN10DPuw786rpkL6Y968AVxz3ygIa6+uDaNtw3VJ5980vLey2bSTmSEDz74oO2jkyG/D4Qvzivnz9uGaAN1x3ZO0J7+mRMcS7g5Lc7D/GvkzuGbAL/+69/5kxqRP84kA9tACgbYglEzt0uB/J7sne9/Fga4Ke+/bSQaYYHiTAQ7sXxqmOJR0lFGMPGZAOJwKZRftERyDCkIj1FEnjAlU3ePI00RpRmofk6hF0KGygKU3zlQx6RvJb6SSaQOheZ83C/De3y5JmRN+O9///un2tGv3KOWJicTVnn3vZwpzgv6h/vzhWOhn4munqBd/TAZpZ2GeEhLPbIAMZqZiAMti/qnTwwr6d9cNDgf5KMvni/pXW7FZ2JqQ9rDaHaCP/3opwjOgFY0Jw23aoeq3/fu3+t2MtzBiROW3Y5+OgXSP3yhjWd1QetPARnoRzuWFVe/Ir1glRZ2f0YXMzY5IRO0g95GMzLAlIXLonLSadBWpRe+Cv2wZ6erpdLjATG9wmbW8PTRX3Tqz6KZ3I5XbPgVmpc3wFll6pADB7hP0fqtqTgf8LtO/bf4chL7bZKSF8PsthjHV18sKnEq8LH6VnXhRu8Z/ad9wuChVQ8pkyvezTNXxr+Ne6XdrvNlXQu0txQ8S8NZKbTmpfuNP7zox0o3b9osXiy08uj5wNWi4xeuEcKrfuh7j3zhNtTFV1W9nZLbajYtpZ+1i6azcRChuaXiNJNORPZDIgjbDl+/enETPBdQ9NrhXLqE5kFu1SP09Co0Q7TVt8nGbrjqA9BneSBjkADIXzl62jJnjOPl4t2GC29uAdFvceP41p1bR2+9wzm70vPCZ/rvfloLcTkfNlDaNocFtNterf6lzYzF8MFROrztU2XwtKXe8C1P+fDN7uB30iNL+DMPfZ9m5jleLPzw6IxPE8gfXkZe2mFXOB1sona0a55GyCWnis/pWcun4saHLOGjh3Y7VSXHx4XD1nk9mT57K8bH20YdzuFnDN/97nfvvHz59C9LHW+xFtlxjoNASaO0vUjUdWB2qT2BOntNStHd6JZ61d8twySK8nqttHbfZUhAFCmTYhR7FDSTM5NpHA90TJ7BH0WmbALlVG8mFpAWpOX3JKtJj6Cj9UwKtOM8MIDaEqfclNpu6ac//vHRE7+xUL1z/1L7Jl7LonJ7cVxpbak3fMzJB3yTcpwPPJuA8tSDj1f3K2fnwch++OGHh90BGmjNZBbUAQy4KJro4x8+YwBfG+F3e4WNzO6uRcVpi4n+0cfVv/rnf8Y4+Ddu3Ow8O0cTm5GwS+2Fr4TmyrB59sKu3Y6HYff8BZ6Nd5v04uHlK3IxNpyPtEHftDsGH+C/89vgbPrh6vh8js1bVwv0Wzqsh4aKVbXz0r5gd43r0GycDl3BXQ2XRSJ0/O0Ft3iRry1Bib9dtSB5nw3d5msQPSI/jodF/tiYWVhLDvRD3zmPfTLV8iteGOsCuPQOLrlyQl2HG7xr1pjPacU4ucZGp/q0wjgVXvS/nNXKc5oBvxeI0gUynB47xTD2Fkf6qm+ZZ8VPOTccELrzbi1QeOcowDfH6AV+Rpb0tB2AIk0/6LLTAreVnP7pk8VMO9E/czeOT387pOItW2NQF3XlOcmZeTCOqYXeLUoy5ExzAMTbLnXfcgrU9Ke/9T/PFhTtS7EnM97aHd0E6poneJn+VUKy6eUkxJhWvaqiXc/DqO8E0wnse9+6c3T9LadBr/r06OGDx0ePH9a4Py87+NJY+T7S4+bb2OOHzIYXQbvmrHxt2lxxeuB0myUTfIy9mvrque6dRnnw4aBN18Q9MApPmTGlV9o0VhyQ4QU9gF9gU/Vrv/arFYsTpb652bdQi5/Ru5ygeYA0pyHWEG3iWTt94qafjx5W+tHRnTtvt44/KD3hbMatOoefOdy6deN/LGP9f88MlxPnA7gy5GPMK5JrweCkvCagmTihaa2w8hqncClT16l/aOQjYnDQGty0F8O3TRxwIr2LyzcZKKV6o9BTT9lMIFf5lLW95K6fyaNcwAej5JhY/uy2KrNPHz7+5NNyGOJETJ3wwpDUdeXl9o2dRAxLUe1J1GWrfYBfeQwGfMZ4Jrf+DM4s3NoV4IBpP7BOEarM8yxoAoZh2pi6aApkMe2hY7FAQx24bRQrzy2cdqa63zGcpGVxsFByWrxxIu5p9bk36yg5t9A8eFl9rbzuA551gUNREW1YjKY9ixUZ4rsdmQq9iBav03d09IHx1edeDQqWZBad6kONgXHIWOjTODPqwEeTs0J3Qr/LSo+7qQknwDhXduNNWu8C4vv05wHc0cvr16/2z433+BVtb5M42fC2kmdArl+9XmWe+q9d5d175eDdO7p3737pZTmETqPa+Xxx9ODhk9LZT9sA09kHDx4e3StDfL+u87YAWXCEyY+BHj44F07N3nn3vXYm6YeF9K2338pbVzXGHhp3n/9mORVzmkYe6BoXcZ9R5+ibRz4x7uSMLsGnJ9eqr/riZOXWrZulR7eP3qlFg5Py7tt3jt6+fav667mXzK12RsrZ5GTfvHajaN7sExS3nMjGmOO/56KHxjt9uU/h8KFebxCKln/SsUutCh3IPPH62/LIA82uTb/0qB3sai9OYmyJq9ua6NPNnm/FC1Bnm0/IRj/aUao8/QrfcYgFauVW5+07t45eXOSQlJ7X3PRmmt9UqhnSY+L5JOPDTnEMtYsXi7p5Sfb4Y0OKbONpUx4YW6BtPMhvvV4wfZE/Om2M4aRPuXWrbXG04LnafDh1HdypP/1HF49++8ZGAu7jR0+6jG7q19h2NPo128ojN+3ZtKGhLbx3u+xX4bhN03atxvfqcTla3fI5/EzBD8g9e/b0+zVO3zFoIIvBUvqlKDWSHR+FERfUoWRRxi6qyUNZK1H/p04W4ihsnyYsPEfds9OHq04rbCq3hytfuUlronAGLBAmPWPZSgavaLq6F80jdkJBUdXt9tAv0J+ZMCafI8KqFk97GbPh3UL57Hl2Yoxs30uvhe+jjz4ug26HUZOv2gAjB0alKrQ89JlBNelNjCqotmsSmfyVsogwDHDxjl+BTPCmrblN0rvO4t0uz2mIvsPD2xh5II2HXogrS39MXjIbnOaxOmlhwk8vMhW0bYL7roWFRN8+qZ0K82d37S2KclazsFU7DJt+ccYsaHh8uxYMtMizeanOWQzHMDAIdkLGx1E3o0llojfRl9G5xq9/9AFv+ZG1yzvaGVtjhG8/bIeevuEZrda/6k+hV5xTVUa1dNDzHfIca3A27MDJWzs9FlVoIeB41LJDsIUMty/YS7xAH9vpmQzibQdmwRQ1jYIu7z8NTauKtJtTtnwUDd/5tstxL6xuu8yCZi7Y+dvpPSj98OukZIKW8n7du4I3BYydN2FmUSCTduS0s15Zxb929JnuYEgbLQ/poqut++XgwOFwGEsPJPciUOUtv5KreSPdTlLpcTuq1UjzXQXDg3SffNQcGWfVPMutAPwfH92oXS8nBx3B2NGVp9UOPWhbUbTIzrzv51NKF9xGot/tuFZ77axU+knNcc8QkC3nR/xeLYyffnq3578FfHTAL8j2bTs6hd/ihw4azXESrlzLET/ZJxBdaW0FfMZxzmkRnZemo+Tj2TA8kd8svq0PFTgI+Cr163G/frPm3js3qpL5WvWevji6f+/R0YunNY+fFf6j3DIxJ8d+kK8x79vL1V9jzJZ8up65UM5yztyUN7ygo39kMfYF/pzUCvKNgTJ1jCt88xvI1z7Hw4kH3Bl79YH4pL1C6/Px6BpLeZdL3vRvNl34omP9unP9067NxDgf+Cf/nGiFT3WNh3GIs3kOP3P44IN3/2VN8n+7kj1QBqfjK03hMh2iLBNXRrkoE4el14E12GaWf8rjdEThkB7lG6NmV9VtqFvlXZ/dbvqLllD1gNcKebOMh0XdkRzjpp7F0j1sCkjhhG60ykbJtY8vweTKB3FybO/tBpM2Dk4mJfwc6+Z9d/mMlMWJUWL09VUfhF7oi7Y2GSWThWFlMLT//KWJleNdC8LNMqwxUMVFiYGT1Ua2+seYZMdwvyeX42p9stjDmWPyWYyB64TqbdHOLqDlXW3Cj1FhbLzJMQ/l9d/+ZzkiW8ZK3/WH4cXDzVp0LC7qOUYnE7eeOH366Sl1iwgHyeJoTJ6UjCx0+AAxsrWAlAHJYrBOgkp+roz29KGY6Tzt6bMFjdPi/i3wzEMh9IOvc8+eIvVutxYXusm5MEYV6bTdPB3p+jVe/Wlpb4wUH5rEh9ep7a46XePUdJAo+tFdC1OlC0GaTFpf8Y2wP3gXL/70wb/u1ypMXvCS9lBhdu9ZQNw2MX5Z2JU7FeiFv8aEbpAx8ICtuYtyn95UO029/tNDukY38SnPgi7tJMSPJfYrpE6nSs4vn1s4Iwtjn/mij7UgV1AfX3DIwbcnum/NCSi7UfJyinHjek4AzHX96DEtyHiXY1R58JXNgkfX1Ac+nHaN01ljTydvFE19IUP9ulb6oA697lONilto+q0GNMi7gj7oow2PDphfbJY5/8nHn/btRuP4STkh5MrRcgLklen+8bKiRS84Q37kjzyMt5OpS77eutogBLoqnr7EtnEyyF4/mpfSLfLmDOOPo3jjxq22D+0QFy/PizcnU4TDCXWL5Prb1d9yeDwg7bYLW/nqRfXHl2Qv5TYb2egLYCMuXTju5x/uPbzfp18Xary8JUwGL17GqcKDOcGW4JvTYG7jNfqdOcr5IGvpOPy51Rnbl5MP89RYSoP+4bjqhzQaex3ovKZX9rDqvPfeez0nWyeMk/4UPqdp7ByV6Y2pdqsj7A3HxWYEHrvGiUTXySvIsz02pGzBOfys4fj999/9j6Vo36MABnWvFD1CBtqKSJ0rPso0eJTcgOfLp8kXun4BBWXg0JjyWWAorAnMyFJ+igaaBiNek8qE1pK8ntwVFFAiNBhpC7IdEhwGZ/Aou3t8OZkIn+oMb9oHDBqe8MJAmDiMj4npC3vKLfbyZsGyKzNRtPPTDz8qzrOgmyhtTIp/zcwxLfn0iU/JTx18ujePp97Rqls4nma3uACT2GQzme7fz0mHB/7k4cXkJjv9gTNyb/lVAAwSXqWdVpADWbvVhYecEOWV0T5FqPovy/hx8DgL5GKhN454tPD3D+pVHH/T5oPi73EtYL5F8e675XzUAsEZefCgDEY5BH6IjiOAZ8HO3sLj+yQPa5x8ohqd3PtfHyeiH9MPcqvx0b7Fxo7Usy/AGxJokwmnrh2Xys9uumRbfeh77aDoWdR6h1T8Q9QeGbXzQF8Ln1M1O2diITPj05Oi/48B9cBmnuGJEc6CpKz7UNcJZNsU+sroz4mZMdJm8doyysOXXjmdBUD9R48fFvbLPikTjAnH0FxoGiVPbRuXDt0fPMRZAOowzHjgwBRK7/jv3bvb/OoDnMy/uvZCHZ4Jq3eOJQtesr5yN6LWFr/qVfGBF6IiZ7eNbt7wCnTePGinvMB4knvmXY2z+VB89kJUdOZaCtCv1UqjbxzIpm/VVsOcyNbTbje/lGozk5MTXwHOK+bGGT1yNLaRKwfcb724DVV6+pjulENXsvjpTz/qn3h/+LjmXjn+3irBuUXudrVhjIzFi9JDr7y2TKoR8nfCkPYytl7tNffG3ui3hdNDvuYNXAPkA3FeYX9WPFlQtXGh6P30x37xNc85kPNb7905ulRtPq8ymyB689577x99+4NvH719+073l1NAJ9kFzuXz59XvcpoulvPywx/98OjuxzV3nj/tW1hPq8y44ZfeqEPnyAiv5Ib3lmMBmc64aUdQRv5AnK0SgE2It1vkj+3v+VAgnuA17Jxi6Et+rTu3qdTD17QlVIWeq3TGydncUpL2jAcbeb/skXbohPlCt8mkndKmfA4/M/i7v/Fr//2TR/9/9v4zSLMrve8En8xK721lZnnvAFQVfHeju4EmWxQ1IiWKIiVKopZaUrujXW2EdkIR0kRotfNhP23M7mpnJkYbMdKOKK0kiqIRSdG1oTcNNDxQVSiH8pW20ntTlfv//Z/3ZL5AA91AE2h9qZN16t733nOPefx5jlv9hWTcJAhbhRVi0MXPCrGgCEpvhKCf8IyJzoJHzOieH48r30A4GB4pTPIbp3c+KaAhGoR/IV6e4aJ1jrqiJOghQIDJgOST8wu6Ojo9v0A5OnPeS9w6L5QCwpnjyim3eF+KkCsMBZGjECH8UgeMDX7jAoQJcRmi7BgCIY2ZS8oB78ft23dUdvbiYC6uFpoWjig2GC7h6PILXP2neqluLlvpWdmA8VEYmzbrtY2EHHaqdY+MegO3Ilx5VnBFcFn8uczsVQBvFCv5pAC8b4YsCgelTkBYrK4tW6gzlk2gHpTlvNS2TjE7yifxIuEgWC8tLqiH2hAyaG1c0KMs+ydQP8psb8+JsuAADCNw6JEt6D2KsrjfC64Q2tSz0CO4aJCQxsgYGxs3fNkXgLbNLcxbGKM4oUPyoh5cCfToCWXYgjYDM/DJb3tN9Jt6Emlz6e3aZS2clPfUw/DQH3VZVP0RakqgmhTaz71AqJN70GoHeWT+9cYvBg/1w6hEsfGc8mzEViLpaTvpUwEnP5EXhgf1JH/qgdC1O7pSFvXIa97TZngEeu/s6NK7zcQ39OVykn4oB07gWwgw6SjbxX4uAohaCQaRF7SY+zTKqZvlgR40qYfeJl5hEiryg3pi5ELv5UA32qCC1NY0Jvy9InTKvibkixFkfPFHHXimiPlDOemdEc5VPqu0UDjwB14JEtI22oysa2trVqciN2LDY5NDK8knSXOcqcOqshmv5BoeGYnxiclYFVwZUuxQ3umRQuoITsYHtcwAzjB+aCdwhfatMBXSYwP4BLmNB7Gsd8ia5eVV00BfX5/sOhkizPURjdFBGRm+G+Oj4zZUgEtrR1vUCq54Y2hPV3d3PPfc5+P0Y2fsxYWfKYTr+Ph4vPzyKzE+ORP7Dh2O46dOxKXLl+LVb74U90aH7f1YYxdZpaft0A0KunQSCk1AB0TueUY9CNBeehqSd3hPoB18zzt3CtR+3n9Y4BUyinky7GzK5FHaD86hT+Sv+VHZg2fuXR81FPmKTKFehcZ5z3AxE06pB3nyjnryHd3ph+G/YOjoaPt3wt6guZugq3swYirkixVE5Vn1tUQEh0SbCeLbBd5nGgRHpidyn8ZOChuiBUuFSC1oVRfOeGGsNOdeIERlgesZQtgbL0lgOegddaQo8mA7chNbpVdFgDlK/hAh95RLHggNAoQLA6JcIGqEB2nJC2aCkeiV4uZDkDPJz3V176EixJRPwpLfKSAJlGwG3XqWyiEZuiLcK3Ap9dvuSeV76kd6GyyqO+mIJfie9HynYC+L/jwMIZgBUxQ6Hg6+pydJmSloyD+NEQwsGJd78gQelL8ihnavU+npRZIn36BkUTL0Qorw4jtgxq6MCGzeoRgICxLsHADVIAMBUWaPhBRS1gMXPPcS7NkM31MH0jFERt4YF6TDCOI3Co46ZkjBRD1Q8LSbMX4bI8qTMsr5QZTLQwzHTJ+wNe7IKpHlvI0T/TbshSeGAFF+lIXCY7+K7q4uxY5UUnpeT6QO1EdX6swz2lLqVOgLxYc3YnZ2xooJo5dVAvQep9VjnZi4Z8MLxcJw18zMrIfl6L2TR+ILGGzzVakvtFm3I7efh4YBFelpU6H/raB3BZRc3Hbg4KjfKgMJ4Lz9mGFQVq9hmAmG0myeiCl48q6UU+gGRUwBeLuoD8NAnmiMPFC04WXjI2FP/cGNDRt+V67NesZE1Ga8YhibSgdOVlD6gqfhoWhXvH7zfEEKcWZasBN8lxaXfEqz26OGet6IDDlyb2rkFNlO77jZ2d0lQ5dJskmX0Aj0yKCe6yMgMDdDwBcvrObyZckRR3hAdaJ93eKB3UO7Yveu3TYcGAZBSTKn4/DRo7HvwP7YvWd37Nq9O/bu3x+HDh8yjvGA4AXarKzK4wyEtpbW2Ld3f/zVH/vx+P4vf9nnoew/cCAOHjro78j/3PnzMSKaWZGRJaDaMEI2rqlTxqFswLXQNRF4gaPkQ0FB0TLFbUy8EMrz4mGhTjwDR8hN5BSdP56Tb8mrOhLIA/lDJ4b8kQ9FTlAW8hc+wAghzxKoHzI3hzu35TshO7Q5SbV0fAiljQ+Nj/+CYffu3S8IT/9tEgWiX0hD2MByIHDTYiUT8wwbX+mqYwokf7kVCpHlvS/+nd/wvBAdBJ9WLAQHcXDdTo9AkxCy8UHviPHRtHzZOZJvGd5AOHgCmPJJgZvluickxUAl6UF5bJn8K3lDlIVZIHLeQcAwXr5nXX32OnnOM5iKyHdcOSiLOQswBe+J1aH8ola8M+HrjzwRYBawMBvDRsoP5sOwsQJVW1j6C7MVl62/rjDZlqEE49FOha0yDID8XSphg9J3abSh7DIt35YescrRb7XE5RYFXOCEQiFf6sh7eiak4b3nxOgZw2BdUrqJzzw4DcWIgOroQIhXdi1UO3hH/ih+91qVVwp2hApKEsOD2lQEu567J6wHNpbYyE3tIIENJvBno0o4FI3wjiWZCDJWTrDcDlwDa9z3CCcys9EjZZgek3QtU5etYMBVaFL1qIYzbfYcCuCqfLYMC7cjjVHG7jEmaauVB3+qK3Rp41n1oZ3UnW28QZ/L9M124HslU6zwqwNX6pNXQuGP933u38lvlRUnMpK8g6uUbdJ48l/JupTgbPhPD5KmKtHPwI/arm/hQ+Brgws46TUnOwOXbHMOeRTDA8Xhd+ANflRdgCerUsgDL1qmz+3y8QgypIKHzu+l+NtFbwwdYHx0CsctMj6gQRuAMhY6dG1rbdG1Lbo6O+2xa2vvkKLPpbp0IBoblUc9QyfCl8pe4Wwj1QkZRS+sXnk3teS8jlzOzb4oDIXOx5wMRA852tBY9RCOt4XH40enRWnBf43wT7uoMycP59BRbh0+NTllz9nArqF46tmnjafh4bsxrbzxBGB03r55KxZkgDSoPhh6cDOGUqPgiLHxheefj50DA5YL1REepZ3dvX1x8PDhOHPmdDyuuK46ToyOxKyM11q8MVXEUni/yJhC7+WeCC3yjLTFswMN8bzISd55mEPX6m9LJGyXCxUhA/JEXM9TUfnIluzwIa/pTG4bHwR4BllAOwtv64HzhcfdfkXop9SZkKU/DP9Fgizkr0kUfZn5EAgAiAHEEJM4SPV+okvhRyhpi7LmOeRDKIRFKMbFlmBTKO+tUJUHBAOBoFxKeaRGIJMxahciZm4Cv3MOQo4PtrdJuEgowYj0bhxcLynuikWMkodjrfCkpBC26Z5mrLzWq12oE0xC+Sg9eiK0iN4/vRvqRqS99Dh5xtwHhgzu3rnrtAj1DBYN+k1PmkmPKNVtRqanT16eX6C6cRYHdcOIgZERgFa8FWahXngtUGo882RbBIPAw3uP6+t7jJYC020cCDC6RdDzjsfADUVBW7LN254WEvBluuGzPNJxxU2txJ5HwyRHJoYxtwPBO81eIPocgb9zZ3+2T7jPTYUmbTj2SwB26T3vEFbL6nWRH2UizIEL9cz681gGoTJ1+/QsDZAUinhM+JT6WxnQ01SdiRtrG1KGOyS4G6x8MDrapZgQQMAcJeF5LhJcKN80HqRYVtJTRv1IS9603XWgMEOG63bgHA43XAE6hi7S8MDgRVmtJV7VPnBE/hhKwBqDmLR2wVdwsYahWSkqDc3Ci8CjlJ8PgC+4c9X8G3Dmb5ICs0yfvEp62kyZGGS4xtNzMmPhTp1LucaBPnXWlQIo33WwHIDGSQ5e1HYZXRjRHe3qrfJA36AkmYtl75/+oHWWBru3qnoAC7Kz10z3BOAOP2JAQON4CqgvnhGMVtJDD3xPoFwUEr15lu4CS4y5RuXTqLKgW+pMHgwjYsxsioaoPNXEEFfNlFO2De8Y+cEPDC9a2SkhbVhdWYqRkeG4I0MAo4NhNb6sqwPvuQ8Fk0gxxNPgXopa0db2WS3qzKi+Np5kfDSoTcydGZU8mRT/7NqzJ575zGfinfPvxOVLFy2rdg4OxqLymp+cjrW5RdxUsVkrxSraoVPWKvp+7oXn43/zX//v4+jxE4mvqgAuob17U9NKXxtdPT3RKUPq5//Df4z//Mu/GFcvXYpN1YkhJWgQukTZI4+BGQG4JC3lPXRtHlR6e+oqwyq8g/6LEcB75Eh5R6wO5FkiYV2GN/hXxziHn5S+fA8fsfJnYXHBdaRu5A/vQgMMj2O0kBcbQCIj6RxST+dtvkt+Js17a/IwfM/Crl27ztbV1b4OEulpQMggWmSwRQiFWApxlN/EEvy9kGkGN9lvf0sgK77lvZ76Ge/4zXO+J0DoEC2EUsovX7hOuinPuV9RrwKhgADkW4idSUeyUlwoPSz3giE0XREwqaxrzNAwC4QIQZKmLONDcFEOwrFY7BA5igtmSoX6wC5wJush4CD0q1evqmAMBlx71FpwqtQe44NxZ3pq7sWrmnUIQNqjiHBFaCNQUcAwMwYhMKJs4EVd6MWzcoB20qsCDvSiSOe1/YrULaFUBTs/qzZGAIOUODivtNc9fist6uR/VC1/VwUMMXq0y2ozgqBDzE7vmWGwSfXegAFKLTcYYnMjlgkzHJDjrtTXvfwK/gkoS7xaGAReNSA8oSSpI1VOhWnEuk7kQW8QwYsIQThhsAEDeo/ACpziFcNYA2adXR02QDynRZmAdyKeCdJyz7j36moaq9SB+nJvV73yTgMlYVjAgkJi7wohT//lUmzmo6DAqH+9lBK4QvhDS+RHrxghj4FJ2aSz8Q9M9J6zUTCsSJvtJmTbk48Sf9WBn+ntSKN7+1nCDoODsrjnClzwQGEkTsownJqWYpPxYXrTt1tGrGCfoVyzbJR18QpiYHC4GnjBYGg3DtN4ZriFOUzld3M92/mnAQFMmD8FDdpo15X8UCB9/f1WQpRvL4qYhncF99zD0/ZeiZeIDLcUhUnkLJBaXVlBkgYrBkTitUbP8QTamNUzVjKRJ9/RUUAegmt4glN14SAvwxYtjMv4+P2v/46M6ikb2j29bGzFRNE2TzplOOfO7dueJzLJzqszU7GoZ/A+9TU+hAMCvXwmgbJkeHLynuswMLQrLr1z0fMV3KsHj0rf3tgSapGHbx6I6KgrcGvt7Iov/8UfjB//yb8d+w8drsJUBmjAnbj3hX//b/9t/Nav/krcunEjVvR7TYof2sAQhIeAP/Xx96K7Qovcwx9coWkMa/DIt9QJGQEeMBh4xvekS37OevDM1/zhyD3L5JEBGB+5/UF+WwwIVmTRmWHyPc9SRq+Z7vbv37811DMv4w+ah6/Jl7SlPqUe3wqRh+F7EnYPDf6cmOwnYD4QUkKFJiwcSiiEwkMeb/2uBH6DzOrn5TexCMySjt/E8p5YbXwUIi8hiYXrthWLOxNly5g5xI7gpm5ZwywbwjUzSWmgaO0F0VuEDoQIYRarWsntQWGmOXWzIaBeuXuD9TssZCgbZsSiHhsbk0HSYXfljATL2OiYGpjCE4FApA4oLOZQ4DFo7+CwLNybKANakYKvASHqdrFHgYyhNRke+g1jkQcBA5GhCS9V1W8MFL6B2YAby4JXV2WQ6B1wQokxB4J62Hug9pBXwQswRujzl/VMIWGFQ5nAXPkjfPVA+WAEZK+EYY9VKVTmJDD+jRIDZsxBoLzOzg7DC6VBvkw2pddCGspH4adwBwL5H/MuCKWOhUYsPKiPAnkRmZTHBlXUn3ridWGjLLaZZsUMK2sQPBgGKHXq09fb62EXFJDhXME9dEd5CFzq+OCBaENX3m3WPPDmVuBhdm7W5Zi+gC8gErS9osJ5Zt3pVacyZThNvXa1E0Hpg/n0HQqWeRlMcOQn5dAmvgO3DK/RW4NGMHrwLnFP4HvyNcAqocCGQDsI2/zD7+Qv8Aj9AxtoqVll9UlpDg3I+JiYijkrj5zzA0zVAtMSdbPXR3lizENHytB5YkTiacgJvanw2cW2WcZGY72MBeNQ/CllwqRTGyZtHcYdbaUcyoSuW/S8SXhF8TMcA50xvJL03RQTE+NxU0oS4/Izn/1MDAwOOQ3KHsMBJU7d4QnLggossi2VUHnm/8t7herf73/3/oDRcG90JH7+3/xsNKmdT3/22Thw/KhoTUZEI3tMsISWYYgF08y45MSd6zfi4vkLhlmP6BB6pOPEvBM6G4uir7mpmbh25WLMyQjs7Oq2MSUCinrRV4Ouk2Mj3peDjeLW12Qcq47wIfTU2dsXf/kn/kb8xb/yIzEkpf1Rw6/+0i/Fb8r4uHzpUiypbl45I75gvgsK3B0NZEBFJhRaA7Zp+KQcxctDJMBPdEa4YiTwPmk26XILLwolPwLPVYLLxbgcHBw0ftMAylVo8CUyDZ5h9RFGPHxLjnjT+vr7XC9olnIx9PBes9srHrfC66ZlpflwLD8Mn1rYs2fPEQnMd2R41Fm4CBnVAZoASdDJ+4nOwQnyllDSVwcTkz/Lb6vzsWAWUVcTJQq02vNhIiF95Z4CMZRSmUpoyzBgwhSCijF9XPoZMm0qzcybiJJ36cqDa2EKlDhMQlkQMEt2qQeB5zAjY7Nd3Z0mbOqCMkKoYKjQ+56bX4w5CRoENkqVOhJVugU+gZ0Xm1tzaR/iMHvzKKt6j2vTNowUxrzZUwCBS9kYWNSVIQK7ahHaagBMRf0RztSLcWgUq8fPVR7fwshliAIPBIoDo6YYnPzmz+JZH7Gs1FgE9ggifW+PkdJnz3nDChyFuiSFOiuji2GXMrv+7t27bjc9Fla7ADdQiFJHcaO8EBYoCd7ZbawEROqR9JHGasIxjQ+eAVt6gdQb1zvGnKqlqqaLfFHG0Dw7dSKc1VbSPtjMuQMIpcGdO6X82MI/ceL9O5Q3HjN6hVasajPfQy/2dkjIYUQBFOhkcQFlwdBfGmoYHS2t2Tt04JkUKfB0m5TPsurE1YaHYm6KhZFDu4VH9RqpK7hl7gHKDbc8E6sR6NXCm5D3SeMJr+2QPJflllBgyrMNlcP8JGgKWOzbszuOHDoQ7159N9j5lDyBO3VNRa5eur4tMgLl4HLJq8JvDN1Bdyj85E/hSXXfKfw/9uij8cwzz0Sv6IEdKztlpLI6DMVKGaY+8SnfNtQxDJn8RfRcKNUB2oZ+J8ZG4/z5czFx7178xR/+YRm83a6L01fB55MOBZ7AgPqwMeCVCxfiP/zsz8ow7YznXvhi7Dl8IOqbWsQH0DwTqaElYHbftLkkY3N2dtr4Bs/Fo+ZVXMqX4+zXhetf+4//wTz0+S9/WXn3xjLDiGsrsb6yFFdfey3eeu31uDM8GjKrBWd1WgR3ASA6+/rjx/72T8Wf/+EfioGhwaz4Rwi/9su/FF/7zd8U/q/GvOq5prpA314ZqL8WtQXcFvwTgTf4gD74DV/YU1uhh+TtPKureiiG+H565bff6Y92IAXw+PI9xgflYMgg49m/h98EvJw+lE5lUu4DRbqe0BfpqUPKTMlAwdZpVNdqzzXvM7eH4XsaBgb6/2lDfd3nQD4KBSYhCP9VIZWBH1V6XgixTCMiqqStpifeZcyX5XcqLgg4ExcCLsREOalw0iApxErmmUf+zvtK1HcoMoyGst6fpzBN+SORe/cIRSlRCzIRXymzCAGYB2FH7SiHdBApRgbvYSRcgTwnQMxY3bSJnulyZdVF7m9QhDBGEkJUPX0pE8areefxeMFByS2YgCXtxhvAd64zglftoUdIvRH7MJEnMSqSxvMVlBff0j5gbOOt0r4SDE9FgAasCiysWNhkSG2ip0HbaFNdY67tpxCGVoARBhJthVa8+6TKAZcoZ3pHCAvgibEGblDoGCl8m54G0YDek4fnsygN3gvaQzl8CxyoG8aTDSTBwLjTm6QNxEvCk7oyxgt8PbdAz4uxRBmFXthbgbRMMiTSQwdeWV6NvQ3UkXvnrchGaJ670NoSLeCdzb5kYNBm2MB0TO9foU69e3r1tAMYURbGJXkylAa8gAm/WfrJew/fCPm8xzMEndIm0jBEAX0Y50oDnb2HHxSgDde28qz6HWE73Xuf02ZgVPLFeNuza0jGx6EYGR3zMmcbzaYnaDgj9/CCo2iGq9untgDLgl+Vxn/OH28hkzmHdu3xaov+nQOeCNk/MBg9/Tujs6c3evp2yqDvje6ePhl4vdHRySqSdsGJmKvIcpdTGSUqi7p4zozKePSxM1v1rG7jB4XE9bcP3ykP2gTeaT+b2l0+dyHefOUVwVFGo4ypFeG5UcZHa2u7cQreCfBYfb2MSnVo2Ja+R5FhSnt01NZ23aMwu3t6Ym50NC6++mq0qL1/8cd+PE6cPhO79++PXXv2xtDQroBS7l6/EaNKx7wN4F2GUhrES0dOnowjJ47bG/tRA0NDt2/ciEkZdBsCE14o5AwGMF47cJ0yKcsBluCB58AMBY4Bz/OkhZR/JS0w40ragodyJRS4c3VnjW8kx8A3k4K5z3eZJzRHeWVeHPVwZ0vfgSOC+UgwJJS5IaTj2xKoF/lkrg/D9yycOnVqUELu71mICffgNWkgiYJ7euDFctedHvAWYyQjs9BAeBJSieU9ufAOYsgr+WAoEAtBOlUlDyLPiSUkMWU6rtSpOl+ULF4HrFuUvwWmhDYNUCobIznPY/taW4cwhRFyDLCUDXHzm7YXFzPPUpkwNvzetDxDQdsIWc7hH4SBBbACDEMkT9KymqEYBTA2DG4G0HcocE+iVchvciybMX9JF7v18XbYOFH9bWTpH/WEOdkJUTX2N3xP3Us9qY3LUT311HkCLyJCnP1JYHSEPO5d8qOeFvpSqMaHFJbbQ/vZbEr/ilscpi4CqAgfInVFCNhgUDnU2YaU2pN0hbDiXcKJNJ4XU1HATFBkXgnCAeFi970S0XRv1EaeepfPEE4piEnn95V6YMDg8dJjwwLlYfiiFNQGr7iR1GUIhG2qmWzqJZZSnswTGNi5054lDC6GKdgGG4OFTdQade8y3VbhWM8YWqB8JhZj6ODdaW9vlbJhsyVcyNnr9VCbvmEFRldnh1dhtLQw7IhCV1uhb1UaWDBUwRUvC9HGWSUmrNNDZHyrPsTS/i04+F3SA1EEol5zncrt8GZO4N5IcDSKjfuC2yLYCTwnPwQ8NEB7MEDZu4X8GIYhz6am1hgeGYvf+Z3fj9//gz+Mr3/99+Irv/WV+NpvfzX+SL/Pn3vbcxwKn1tOyBi2nHlPpDYRq+IReBdFXuojDnCaTzMAT9pLO62IVTZzOuDduZlZKfA7cevmHSVUGis90oOTVNC0LVtCfd8bCbRucmI0vvqffjEuf/PF2GRuiGBMXqwMG5DBtv/AYRshGC3QHHDYDsnzrLphOPjjBOZlMT+L1VXxgLZJbig/G5miG9deFSwwKPTEb+gA+cc9sCmykveEIhNM71U0SuQb4jZtJh+VdvE/7/AMYeyRFx0antFRZH6JjQd9686TYEUsNOt66Z07eXh7dc976gGs+NZ07NIehu9ZkBL/e1JOTYkAlFROxmITMAgte0ewBCQAYUOA3Fvc+776N0KNdHxbfudOphAhRAbBpcAngHwiyOeKolQqEwbExe/yPvPMvMs9Zbh6ig071ONUvvelLNZw66+L6PRcNZAiQoGJWYiqC381MJjqLlpXTAYqhEi5TBTEUOAdv4uiwmDASIDwqRtCF4GLUUJm1Nu9dKpH1VxXGEhKDqElpQFD8K1D5T3NyaEIdqJM48un9UoQ1yqTGr0jGtJiINrB8lEbAcqqoU5Mz3ba+oPRGCogL/IhUiF/pwhMgA3tYtMiYMa4sZeACgYPxOjUSyXoudIrUn8bSIItdUcxIpTAFTRD3jA7sCG4rMp7BPX9B8BWhg5tAE4SMOx8yjLc7DHjxlXPRMqa/RlQ0HgSMjZ711cMEa92IF/VB8XPPXmyPTQwt9ErRUQ6lls2NlC/XCVBvRn6YHydEpmovLSw5DjLvgn3JmNmesa9KVzOCCvm74wMj6gNLINt0rNNT4YFN+RLPTE+yc9zHFymDEy133NtBFuIgPkiZ86ckTLuSfpZYQWB0jbRCxPeBXfoFwOjUz1+Vjx1qUfMpnl4XcgPIwlYEO2pQYhWBH0R7IVOCw8VPGzfV/BGOmhItAM+MGoYsmSpZh08orTGE5H0yo8IzRQeqS6De+DAMBvubviCa696+C1NLZ4XdPfOnbj27vV49ZVX46tf+Wr80i/+ouIvxG/+5m/EKy9/Uz35YePIcgLZsfm+CJMosNnX5NSMaCo7AQTVUv+DhQ8PRdG9P5TnH/Tu/YG2EgkY/eziCy3kt1kX4ABPEFIGkp4oHhTPMin5/ZFADo314sP1xajbWFGU8bvCZnvbHbG5exPx4h/+Ydy+ezs2RX/2+vCnMgqdg5+U2x89lLZ76Eu3GHrIMWjLRo7LcBKHrfTCF3wPHgqtVcOR5/wucOO++nd15DnpkcPkyzPkBLVBlvEeOqN9eDtIV/IicHUHr2Jc8I58gB90SeeBZ3zP1bK2ku+3p5yH4RMNHCAn4fgPQISRLKJJoZXCDOTh/rLSlKBLBZOEtZ0ewfNeYksWSgIrMYkDQkiGIO9CIBBbCpy0mlvVOyw96epyqssgH8bKvVc/5Ylh6D0ynEFaln4uyvpHSeSZFCoXXU/ULb+zJskYWwKsUlfavw2DnNnNO6pgD5DKw52KEkHJM2mMXittKsyWOWZwGxEIFRc9gbzIG/htle//qSCMn8zIfdZT6aU4rHxhSD13WfxJoPFHftlTyXqD28LIpd7UwSua9B7FzZVvMdaWPR4965Ur1Bdjg8m8eACcjnaVMnWf7li8BrmygECZhakxOgos3RZFBBo4wjuAoGPbdvdyla+HY1TftdUVlZ0KHsFHLz/zSkG0+WDDRoWHOHRleIP2MkTitPqGdwyPQRM2UFQv5qewLJsNisYnxn12B2PR/GaJKbDiPYYHuIVs7KWSYEfAsgyyoVGKv6k5YS08QLPZ28/x6PTKpSFUPHReXq16YbA6XysrDNKkNXDJxlM5B4Y8aRN7b+QwjulEdWC4pxwOx9kmnCmSfFTSqBx9l54Xhs+2h0Sgp4R7JU8qQPUUjEPlB93gbodOMDqN3wqNkL9xzm9FlF7hj/KcHml/f7+FPO+Y04AHEpxzZX4Hnj4m/eGhZMIrR8PPzy/F6NhE3Lp9VzAoilb1+5AwK+MDw5FVYaarjxn4pjp+10F4sxFqvkz4YgyyggeYfXBImvjWmAHaGhrcGa1NotU1VrqJV5Xnpq4XX/xG/Id/9j/FH//WV2P63pRoMedKFR4B18D+6JGj9mIQiqT7ToEJnPCud2BWO7wcWDjg3rRiMCW8wHkJpjvFQgvwcaEJ7qvlAffIIvO6ZVLeE7hWR8qEr6k+3o3kvyyPfOAjyiidP+rpOXMV49z8qN+l/ByST1nEsyIXS/kPjY/vYehoa/57unRxD0LNOBIQBUEIVQQYyEWocE+6gjDuSQfRFYGUhsq20i7MTSRwJR0egJJ3egMqvSfKRWCSJ99TN76p5EW5CMctwlXMfFV/ylT5GBb0iOw+h+BLWn1bHU2UioU4eYaCo+4IdAgf5UDVURbMGeBKQEjjzfEmYOyEKPplclkROtRVWflbKyCUPgpHnFQUqcc6RPK0L/8SD+yI6O/9hE+pr27UxjQGE86GL3+k1T31h1HLb/Le7nUVrxUZpiFU4GlYqn6MzdMbx9gok8Zycmju4LplSAg+fEuEoQts+c177pkfA1yzLpnWBhF4Ip1g0NTQpN5LnlGjT1xn6uUhOQkGlhBi9LAbLQmAhmmU5az6HgWawyx5D71ykBoKr61FShkFLoWQwyNJo+CAtjF5k54T94uL7MEwn7taqp0IJRshqgvG7Y46RtgjRkZHY3pm2sNWhr1hi0cHmsgVWszzASYob+prukSBgzfV1XOqlC80YsWsVLzDaLH3h3YqFsFLu/CmEMvup8a/rxhbapue01Z7ePSsTuUQ2dWTb2i7DVZ4U+U0wl/Qr+rnoLIwdnx8va4mET1LY0HpdDV/krfhz1V56578qatpAyNMcoJ5C2w57nktMoKgB1YvkRenvQIjfSCFKhkgpYGyoN3LrE4SPZiOPyhsVThEH3kGCcfrg4NPNxgiefsBAfoEBtC7+UR8DZw/bigl7KhrjM7u3qgTPKHN6YmxGL99I176+lfiN37u38cf/PZvx7hoMQ3jnNAMCPi+ScbYrv374uSjj0SHOkMfJzBkjEKHvoCo8aAIPfK7xMT3tjFa+J8rMqPwD/Ao77gvsTq9r+Xbqvc5jEz5bp2HgmwU45DNam19byNXvEe9i96CFr0SUHVE/sOjmXfmX8pJ+ZRmx0Pj43sUnn/++Trh9h8A/MK8BREg00pGESVcLEuQKrRvWYxFSXPlHVe+L9/yG4IoRGqhWRVtgChvVomQ3u5D6gNxmdBKZDwOEoTotok2PS5pBfseIlV6dgFlkx8YE3YpxFYd3eOuMEr1lfTUGyOMg5xsJKhC9MwRePTSVT2FLE8QU/6cfcKWxPRUGZNne2W9AZ587i8gdIYqUMIIbBSNHysINvpt2Oud4QhO1Ebaj5cHZqMsSuQeptw2ROgpg5uc/EokDdFwBrYVWPkKsyl/YAgsStutRNVW2kxMQ0tl6w/DS59aSaGgqJ7L0/cILIwN8kijLc8oocZ8n/BnqEUKh7bqKcqR30sLGDvLblcanGloAgO3FYNJ7SenLZhw7zoiLhIORNIy4Zc2s5GYjQ/DG8Woeym+1fVVxRUys+KDDjwxFZpSbtX31BtjDEOCtk3cm/AqJjaKsnBVvfh+dW3FqxC4J9+ELd8LlmotRlcO93GapuAjuiQypwVar9PzNDBY9aHvBFPai1Fiw0RKG08GsAVnJGLZM8YH9NQgOm2WEdKCt4N2AkPwqNigdI2CZZPy9ymwnHCqWrmCbmXC0iejNjcoyghSeV6yqm/yXl+wVFbPMDaqDY8tQ0Q4Zz4SPI3BgRHCnARPiFY5tAv3OR4Wj7+rXbTBY/TQrmDNkCJDVkUeOXBbYlUAXl0d7dHduW18vC/JJxSgN5jUhGi4gQPjQQH+IXTg0pchhMHAwY3m7w8L1Le0qSpmjgqbMiqb26K2sdn0duG1l+P3f/0/xS/97P8av/vbvxVTi7PR2C6ZKeMVOUC1qN7G/c3o7O+Lx556InYf2G/YEuCjjxIwtD3fTG2DBwpcuSfAf9W4gR6AA7xfZADXEs0jyFp9X2DG/Qf9ZuUVy2bXMRLUIMqkPmXvJjZsY9iNDiV7f+hT87n1hWK1/uE5fFjgmRjkV05Cp14E07NgxJVvvg3GHoZPMgwP3/5JIeEABADCCjGASBBhZLzvOQHEQWSE4hHhHUgkoHRID0ILQZAX13IPsRGKIYDSKcqTd5SLC5oeN0If70Jh8kJcXCEmesksCfVkS6Xje4Scd1AkjerGO+qFkmOJFpEeKNHGjepLu/i2tBPmoUzP3XBZlJaMQl4MTXhjr0pbczhFCk0WODDRC0fyy0hVthW+31eEgt66V8kmWCheK1mFAp+EV+YjfWaGpA78pmwsfHYVRTmRHniQtZmuYrgAL4yigoOCr1I/6sWKDpQ2S2XZgItq4PbnOfekSXhk5DeeJ+rCHAnqCU2U8X6UI1XHGAS+zH0AF/5ef56oJzgzvwQDE4Xi8js6vBU2OxpSj2L44imA9lhWx9k5wAGjA4WGQBoZGYubN2/F1NQ0DRNciseOCb5pfIFLDESWBPf19Vqx5hbg7LmSq12oP5H2eOhJAhljdHBwIHbtGjKOU9hWjBCnEV8w0VkwZd4NCoRNylBCKGcMAdzzwIsNuFD4fGMPCR8JR9ByruAQnvWISZXA2OmUMztgqgHGKe3mN3VB6eP1A6/8Bl7AH3qwR6i+0V4mhmzgNfBFm6Az2pV1LkM8ykswgk6KYMbIYL6NvS8yRmxokK8jQ07qnIhGMDwwWOHbYoxCd3yDAQb9MSRAvahraTiwz7JUB9U/efvbBX2jujLMmbRJPp9igFUFc7xx3otjcSlWdV1amI/5+ZloFY0+8/nn4s/90A/FU597LtpkiMBz3z5Q5/dGDFEHtaelozs6+3bGrOj8K7/6a/Hv/+W/jHcunGdiV9QyHKPOwP2NVRls92WgCl7wpr47cOBAfOn7v8/4J3zHalSF0inKDty68QReLH9UBniBZqrbBh8gC/Ekcg/OzTeVWHiD59VXIu/ovHhpseV8egX5rshrvMqSjqYzAOT9eNTB4FvqVniVe+pXTQvwDqCF1qA/qs170sIjXIsshG++E9U9DJ9QaGpq+QcQKEhFwICUQiwQkSfcSYDwrCisEkAyz3lPNFFWIvmQB1fiB73jG+YccI+bO4Vh7tfvbbqlPBfV41ySMGcfBHphmyIi3HOwU46jQ6AcXiRBQFoZFMuryz56WmSvVDYVZEVLgYtBV8Woa/fxXIjQlYaeKkqa3U1pC3WjndWe2F4AAP/0SURBVETqCuFSP65FGDPUQVr20CD3Bo5mV48Qr4B4Vu8x3LKdJvRKm6vhQH7kQSi9d95nyOcOesQ7yq1XObXq2T6ocYvcLtpApH20Fc4hXZ2EE8qd73mOu9sbdlG/RrVB9aXu7AJIsShChL49Pap7oQfaXhiaeyLPqXt5x+x4lElJVyJCi/HmNBpyOIHnFgYARoHyObKdByg3vwDmwjf3jHFL0iEtjHtXVvAlb4yNtbX7MkAW8pjzqVnRAMMj9VbeLBNlbw/mO/CMyDfUHyHESgz266CO+/ftiz17dnvODnWEJ3bt2uXdEZmgZiNKz2nnwYMHPZ+BOiCgV1QmG6ZhBNE0Avd4RHiPkCRg3CDcUN5MkO1sb42WpgYZXOuqT3opGD6hPr0yiBiuwIvCXBSOcieAHwJGNfAx7vCoiC8x5PCkYGghiIuRAexZNdPWyuqcND5YSYORgaKBRsrKIXb0ZVM98qLutBkvBLgl0osmgpdaGRM1imx936r8Gjxc0+AyqANKBPmBHAGmZd4J+IfPUxmg6ET/MI5Cee/hL+Hw2wUMOPJgsi0RiHx6IfmXlRbDt2/Hm6+8Gudeey3Ov/FGvPHaqzIILsS8ZE+/aOaRM2cVz8TArkHRauXzjxWSiODfDhnH9aI5Dn5bmJ6LtZmFuL8oubMqg9RRtAV8Jc88nCeexsDm0LihoSF7kTO3CmF+hFC8ftm5UAOEO7xTXE1w4MrXrCNym0go/M21yBDuy+9mGahsQMjO0D7WgEna4i0/F81w6GKRJRSRQ47p7QPX0A08xpwOnpOGMkoa+BTa57flTKVO4A6ZReS5aU/fFblc/S4p8WH4VMPp04/8kAT+2UIghWgsZPSM30SQw7MUDIkknpEWBYSAweotRMizglS+L6F8U8qCkAgISJgEL4deWIjgakPouuckxqInRb4W6hWDhUj27snqI34zN8GWs+ppZUxwHUhYfma7iHxTCM+9cTJSoI4oCtrMPaG0B+MDQs/eZWV7dLfpgZVCJs+yq78tsfo3gTQwA1eeubqEShoEM2WCExQ4Ied/bJdBW90W96ClyGxEpOQrZZHOZSnSXuBEPmlwZE+WtiQ8tw1E7guMSh4lT+qEoinCgXcE8uY9wgA4IQyoO3UmH8pwUJqOzvYYGNhp7wbeAQRLmaCJcDOehBu+KzilvnguEFTUH48TdMiW7a6n3rNx1vzCUrC76YroggmNKFTqwn4jrjcGgX6zEmNwYFB18NQnp+E9hgdC3EaUfvMcuECHtBeY4YFghZgwofYD83QLE0ERdSUk7YiuWvCwNLu9LLnF6Gpu4iyiFpXHMteu6Oxo87JdDxVhKG6yN8kOGQ7iQ/KQQdEsXDF8gyEDWZSIv4SJuIKcI94WvmGorLFBeejapPI6O6UEpAiY+wFNoLzwXvgcFNUbDGHMMH+JE1IxQpjgSpsxaApeMSpQIMCSoRPjWnRBgD4KD0EjDMHwjHk24A7PE3BG4UEv3JMv3iPkQXH1f0uAJiQ/wCeyw0MLFf7+9ELKu5mp6bhz62aM3L0To8O3497YSMzPzpiXmgUn9ibBW7dLxgewKHz60UM2hAnyw8NjcW9mPtaUhTg4pM6jdl09/6XVWJ5fjM0VGXEYif5K3CF4YYiZL4S37fDRgIMnpaweAfd4Yqk9ERrJXAoXpsxF5sNzKZ/SeKZDAu+UZbuOTMZnHlAn5yl1mBbgKXZ45pl5TB0V6IS86CgwKRpvGsYJOKY84Ol5Q6JB+M30pnoic+i4koZgWVeRSUVeEco9+ZS6l9+0uyKZHoZPM6ytrP1DlAs9kxJBHIgoSqQIWH7zjvS4aknDcwII4zmIhHDJB4TyLemqQzVBQMHuvfBM6VhdwAQ4hA9j3LjbPO6tdFxx4zL5EC8JQyu42GEqepQQKQrHCkpCoNZL8lS2vk1Bqp59jQi6VsyL4uOZ3nvZHspWOUF81BciJsAEyQhibSVAsSeT5Wx+mIv9BYpBkB4MJaxqM+0ssKwOPCvMWq4lLcrKE/t0Xw0/hA9tkqmQ9/qj11uW1UrnbF1JV+5ZRkm7HZWe73BjMqsdr0waNukVsJdAZRNwuYJX8F6YHkORQL2IPCsB2BTG5wpd8Ky0iaQYhzy3MaEHtH2XlPve3bu8BDVPK6VNiScmuYEr8A+tAA0PR+k5PWyW6OKt6JAAQzmvrWNorEo4YSQ88G6r7HLKGTJ2Ca+tWlixVwI0Y3pxjXOojFjqTBu4IkDBNxF4MdzDBEAqg7KlntnGNOKAPC+ZuItRQp7QCNtrY0hDfniammW4Ynx0dLTaiPXpuhhFzTJ661jyWqffbdHf261n6tXJ8GA+R5vuW5Vnh4Ryt94T2/Fs6HkTBosIfof6wNx7S3OVZaOjKY2OhgbVsOaBvS5tGIfiH2iCdtjQYAhDLfA8E7WHid8s+2XZs40L8T2Gho+px3hD2ckQZDjMRqj4A9hBH8AMRUgA7vxGbkADeI8GhwatcOBp0pMXeGVujEMVfVUHnjJ8R6fEnkXV83sRMIZKZ8g+1U2GO1RvDDDBAhnEGTx0RNpkTKIgq3n4o4SSHHl44e0LcUcGCIMOm6KvDdF0o2RO/9CuGNq717hgeS6f2CQQvMAReMinHy94SAmel3yFNz28Ak/DE7r3b/OkSlOkjvALnYQiy5CLZYdj7m1wYHy0p8GBoVrmBUETuTNxnvtCAF7kQxreWw4zR0pyocgb0lTLR4Zh4O/kTSaup2yhTqSpTl++gUaR9a5/5bl5328fhk8tiDiempqeeoGD0DiJlSueBpDH/eTkpA0JCBEXKEsQeTYzw0S7dKNCLEUoQzwgGiKw8QHBKlQjHMLduue5CBaXNPsqcDqj9xHQ82YxcTtCCytYTC0Ot6BhxYP38VcZNkqUHmIhWIEigOALpSeqpK0/leY/u6gl2NIA4YkIOek5UyhPCJd8SzS9V9LQxmSYHEenh54TMlFY+lbp9X8yqtpCTKW0bVw4ShmVvIiFUbhi5SPcMYo8V0N52+OkNrOXB+kwAmgL0QxE74f8ivGg+nqOjGJ1HejN+J2ERhkmIJb33MPsfIPypv1qig1Lol4rTa61Bw9cec49V37TBiK/8YhRDoUykQzBAF2hvMEn5aQXREYkSk00xXk0ngMBVMGjykNQUBfwhrHlScBq5g4pafCA96S3ryc6u9ptJNJu6JQ60GPC0CnjyeCGNDSG9nqIhnF7xdJzAifAo5RbArBhR0ponnzsnjYtJf1QP74jHWXTTsqtU50x7vDasXzZ85hkxLMBWa+MCxQubQYmG+r1o0qHdvanUdbVaS8H22a34LFob5Gyb4gWRYyTXQN9sX/Pbl379U1v7N01FIf271Pco/uB2NnfEzt39sTAQG90dTOnBTzDT3QUUtGYJlV3lD9DL4kXMGCMu20YDfA8dQVX0AFGFWey9PX22csFfWVMRUE+XJEjBGi4wHfPnj2m8/JOCYWHRQ9hlQnowPIDg9JCT9AZnY/vVWBuAhzJEfoNjfAf7YNP1C7Dg46DaF/pONsJQ+W7DcpOuCFvlQitSb5MrSzGwIkj8Vf+d//b+D/+k/82+vfti1WVlVsNiA6FQ/CYkg3cfbyQRoRoWHgrIefFpTy3fAQGGH26J1p2IVP1DTTCM3iGb+C3EjzsrXoyhI6Bhtm/iWzRbz9XJD3fe2K1aMQyVYCwBFe7yBeaqC4DGTMj/cSkcN5lZznfk5+/r9SVyO+SD4YxtEg+yDDa8CEU9zB8UkFC5n8WAk4YEaJRlLXwYXKFkWBsexeEPAyKPKBsLVZxJ0sp8TxnITPMkmOEudEPPVMYMncZpfeXPQV6DMqvQmAg2z3fojx1j1WM8vGkOYSKrWPG/EV4irxD+BVlUu2tod5mNyrAHT9EgKK2Sm+F8tRAPXIKCBEGU11JQwAGBDOu8vHwjmDAU9x72RuDqLOdRPIlPe/NHHoGMQM7etuFmSB0YhHqRUnhPrSXQ9FDDOodM0pL1WF/V63SJn+nF15loicIcuAPLJyHYEYeeCxyVUrOjUAg4lJHIdB7AA4oWQwQGyvAwTmqXYIVuCqwpa05lADTUh9WVWT51IrAM3AAvoEZ+EEA8B6BAk5oN7AhPw8JkaeFSU7gW1zOA6jAOW0Grmzr7mWvojfKTgEhYWY4JMyoF5t9IW5ResCU/JgDhGLo7uyI/t4elQdeGHbIITKGOjwXRfChnNGxMRkF864/PTLGjVGmpMVYmpqZFu3nRkYeptLz2RkZ61PTNozBM1Ak0l6UuNum51Tecy7aZVB7rkXOsQIGjjJMaJ/UhtvAO/BgflA+vKRd9B6ZL2IjVDzKEExXR6uMEaXTN/BSGTfHU8E3CPGcjNcmwyUN5ibhBuMZr5iXUKv9LBPFM3Pi+LE4efKEYXjx4iXzRHel3BrRDR0EPFOUx7lEniOiMpkYDG/bEyEYsCvr4UOH7GECBpTDGD80CIwhhn1SnCMjIz4PiQmj3cIT9Mt8hWOqB0MXwL86AFtwwHVuXp2W5UXLBYY6MlB6+f+TDwvqiNFZ42qlhWxRxNjgALYhGYE9fb3mSTaq62zPs58+TsDUpf60Ezzcunkr7twZ1oPaqGtqiTrBevehg/HI6Ufj0oULMTw8GsurolvBEJXO/IyDRw7H05/9jIgKL+lHh8d9yY6Lb5/3ibYYzqvCFbxIO9U8B1+EJ3ucVEc/g4AV4A17oVWuPjEcNpVkEzwia5UM+WKZCbfoJbIwO6ZpYDjwXN9gsJeOFUYOAXoqHlqMdeQC6XkGPWYHK2USZfEd9eOeQJ0tw/WT59nJSgO7UquH4dMKHR0dR2RA/IgJSkAnco9BYcGMYBRiS88WYZfDHDJEdOUALVYupJWM8KTXnr3d7LEwB6Cy6Y2Fa/bqQToGy/zCgo+bB+kQtt2UIlCUCUusmPzJMisTt/JEQSCEc9KTBI/aACEV4qKOMCm/yYNeiZcFOr3yMOFjhGA4iVBVFieEkleZFOi8FBH6Wz0ZCWQbTozn6x+kyRWDBA8M7n1gRH0oI9vKqbOr7k1TL9pcYvbS0qInHYSfRl+FKRTpVWA8uC68h2lcAFFMo9JSEOgbPUOwYaABG+rgsW+a5rkCiRM1s/I5RgDj+HhIVBe+9XtUdwbaqCKNb4YMtgVCCnze2dABfgo8o52l10IdCaYn6EftgE4EYv2mbeqJwOC1OTxBOUvqsfDcS+vAA4UoGxuYyoM5G+QDHBDwGDkecntADsz3YKyW+j4wPDiwrBtPSHdn9HR1eI4DQxR4EDj0i7kVDC0w6RKlR50x3FBiKGpcxd57o9KWrD+0uiG8LnnnU+oAnZAGWHoLd8HJRiX56bsck661V2V4ZNgbmeFlo6fOxFgOpJuenovREXZOHY2Z2XnDg2+8Vw341JXhGBRxL6t+Ors9/4LdXpn3weqTnLxaWR1UGTt39DNg0GWYtMsg6Vabd0o59nXlb/KAHjy3RFe8GvAa7YVOGQbq7e6qXLudF8ZIX0+PD+XDsAOOGDN8u5O5DkN5WB+cCpyZuLt37157SDBoMdbocY6PjceEIrjH0ALfcEKD2sb5JrT/wwJ0Zx7T1bz8PQpbilikgS8AU+sB9YT/FL2aSs8x5tILmjT0cYPIxHkdf+yR6Nu7O9aV97IeNgmfy8ur8dYbb8bXvvLVmJTBvImypVOhr6zs+RralTz6eAFZKB6Fb+FH1V/Zmf/dAVGem8q2lFOtzE2zqiP0ym9UudPrPVDgXomczhshIr501ZOK/MlIAYi2zBe6xCucnYpqWZp1TU8mPKPUAgGGe3a2KJdnW/UBLtCK7t0WvXNb17KDybJoOgF+728fhk8lSE7/YxOpohlJEUWTgo+hAMbX8nA1go2ASuQ7voEYENRdEkwIvDYOfmqVMG/JSUTM1E8h2GkXNb29MjSDAOIIbLwpuMogIgLeFg+tSJHRo2ffBNJSLgoWhmb9OdGGBs8lfLlmGyBCaBwCqxCq6ushDjFyKswKWZqA9avSHntt/CdhomdEJdK/JEXduR7K2Axpg0Xweg8DKn9PvpMQRvEnoQtulauND9UX4c4VZUUtPGaryC+XB7MLTuytsA37NC6ovXFAofpdL1yxqRnlwkBmNrU9J2Rl79pNVQH+Q2HqPR4P6uk0lKW83AsXnFit429cGt9wrQS+VzttlLj2GQo9+V4wQSgU2JAZ7zCYShrggdDJbfnBUcKrCHd9lPVSfTAEqTe/qS91o/dM/nxDvimEckiFk4aHBgc4KNGKm2d4AJhLgVKkx45iRgFCm9zvlCId0DftnR2mIwQsBQFPluqCjyKEecbOidA2+ec8BQzkHI6DzukBooxbWzDCOS5/PpaXFlOwy4jPOSgyPpi8eOdu3Lx5Wz3YkZhQb5mhB9oKnrgat7q3QSg6RbgiaIE/HQfwziRR2uHt5wUjPB8cTOYTY5mYS48Q+InuWuFF1Y1689srToQP2sVOsEQC9WceDitv8Nj0yNBgWTKnATNBGEOj1xMK4f08ZG/nzv7YLWODuSN4CPCwsXqGeTPkjwcEEkB2MMSL1wV54/N0Kvik80PabxegGTxWhDK59XsR6MAwvIJCxSeam7DhqRU+hCPwRAPhZ4aUipH+cQJfmGWVdy80jEdIdMWg5yZ0ILl56c2345d+7ufj1q2bEQw9tjSqTmkgQxsMWckacn4fNYAXvFfMi6LjkB4B8aLqYRmkK9z7fl43/1boB9rMtLzVf3nj7xz0O2Uico7f+Zhr6fSRH+/NA4rVxkcphyuBtIX3S10I8AbDR8Xr5HYolDyQPaTKtvA8I+HjmmwPw0cMEoyDNXU7/lchRyRbIXNB3QSjPx9rrXuUAJ4QE4meg1IcAAhmkIUCRRB5XobuIYgkkiQakJ6KbdsiJkIcEEIhlMwvCYZAWvKDODz+LYME9zn5QJgoEtJDqIWQuBIJmyypFQMWq5gJYXro78gbYU178ht9u0nblY/yTwWocsR0VCkVDUJFBC9ljrLmnvJhCgwiT0YVdBA6tI80Tz75pOcFTEzcS+OJsvXODKTUbCaF4YHQR1EgtL1GX4E8Md6ICGFqW3odZkjyUeR3YRyMFOddyYOdSZks2NzY7LSGk96bYVUB7xKIEqurDZYJG5a0X21QUrfPPVQZebStOpIXyhWFX4w9PFMFl1bcwi34BzbGj1utOtBmPXN7VR/yIy1p+N71VB1oU9KFBEYlX9oHPeU8G+gEfDFAlcM25GXjj0mZ6m3jgQN+wMTwAWaqg1elKANvAtcoI9F5NpregScTVK/fvOHv2qRUm2WoYAzNznG0fNgDcezoEe/1QV1ZkYERjfHGpDjm6zCRFFpg5QhzUfr6emL30JD3BsFjgYCnPRgVpjcMX1WL4R2Gi8iXo+apF/BhztX1G9fj9q07MT057fb69GK1hT1haAfDLQnvpPPm5sYc5hAe4AXa5vkn+haDz/y1th7zMnTmFIsn58yZx+LUqZMuk6EoTlvF6FhaXnTetK9dbWKFAoYbbaBjgTEBjExvKp9JvjmXA8OLLdNHVTbucvZkyG/5jsCzMvYO7/cLxnhKzG8guyqU39DExMS4ymMjuU7jM8N703/SIbffn7ThA6/iuYR+wRNzVXbt3h0c60+boCG2vTfffZeBPM6/9WZcfuedWF9ZjQeinfuKLM8OhmiTtZQu280KK3Bx6vTpOPvMM372UQM8yLy/c2+8KVq7ZfwxH4O24YnF8CINkfYRi9IHL0XGM/wHzwMb0mYFK2XwRvThDgxw0XNS2DRQWvKBfoklv5QFCWfKLO8IRd7wvtSBUGQHgTS8I5KW7/UjC1Yo+CvlPDQ+PqVQ19T0T2SVv8A91rmRIuBzddC1jPsjFG18SFgZj7rniuBHiPZ09+hZ5gHSUZIFySVacaIgNnJsuSga8ifwm3QErjAOxIH1zaS8khYrnLyKQK62zElTIgRUnts7od/0GGESDwPoWu69gVllUiKCmPMlECrUyUSs8rjHRiswQhEBCp7bS8AVRtI7BDHLMn/mZ34m9u8/4DHz4eFhp2V4gwBsCfndNoMRUBBsYQ2D0VbgjwGI0DYuVLCSACj+y6h/DGHkbzEo78CRcZFPMZwam1gSyXyP9HDh+iYvhEAaZKQlNbhkKINhuIRX5kJIAcAKHz5OZsVgyjkKW8yrdqFIaAPv+W14VZ5jQHBPrqRH8VM2f9SveDoyQEfgY9vDBc7AgmEnQUcZReky7ESPE4ULjknPc+ANjsjLhqMVf5bJNwhd6oPyYxUHHgGON6f3jxHMhmX0KlHyKEcMC+hmaZG5Mznx0ZPk9D00mniVspYxZAOEJaUy2gwHwQWvIN4EvCcY8RgzKNw9u3d52AfFzJW6M4sfL9uijATahOEGzWG4Uk/ayNAOQ4FM4OY8GnABXssmfRg84B8lDQ5QUuzGOz07G7MyNMgXeGB8nDhxXPCYlqKdMT9ifECTGJ0YCRgg/t3W4uES0lBf9tjxEspWhldQXOt6327jlI34gAlDL6x+oP3AquAIHNBW8mUVDPNByJM6fVDgG4wPhnXwvNbXl7OUePvB33wS4a74+d69CdVb8FR77k3m5HxkG3BgEq2ND9GrJFLywYe04f2BNtmwREbpngDdXrt6Ja5fuhRLUzOxKfzWrq5HvWRCAzJB1xrxco34lXY/EH3jhTl07Gg8/dxn/eyjBuCHd+7ihfNx9/Zte6XF8fb0IPeQCVzBEbgEN4Wv+c090UYF5VK00hiHhkGmBx75l8ksf8Cdk/vpVgAm8BnPSxnc8xwap2w8azlBX9/qH4Z1mYuYntyMBL4hWZnfRyCvEi2/Ks8fhk8wiEm7Hmw8+LdCUBNEZXQLE2mB6rciAbSABP3zezAKI+Fi5BmCHuODDZpMfHqe7rZKT5c8HbOnC8JhTnrTSTTpUfEeA4yt65sUHDVmVu49UVXCi/L4TZm8QwBiVNDLKO8JpCkElC2g3jzPOqPMqgnM49kS7oODQ3H48JE4dvx47D94wMolV2QgLLMXjaDcOSDlsG9/7Nm7RwbGrtitHs6+fXvj4IH9+v5wHD16LB555JF49tln40tf+pLriTv93XffdZm0kUAb08uC9Q+8BB+9z543KrXGBgdKP40n6ps9i8QT7UncwL7JkGl85B9JwAGlZTp6aDAhL/nWrmOElWDD8lvSIAB4Bx7ZCZO68QzGR+iQoRW36oAyyfkZPE8DpsxWp1iUBr1WAkYO9SBf5lRANxZeyoe8Cr0UAWFBXWkjmQMf0vM9CpdnwInVI94mXEYE6HZqfcdKGOgEIxKFC0SKArBho8gze5BUtulWsMHjYCNCdejs6LJ3BmMBD9KclPPtO7edf5cUHQoUuOPxWBKtILCpL89Q8NAqzVD2UkI56ZfhHuZmYEBixNSy1FawQJEDK4YuunvS6BA2bGxAd9ARcAEGGHi0BQOgpbVZ/CwDRvdMBgWJfAs80qWsXISfDfMRBiQbmKXBBW9hoMzOznsi7ezivHCZgvzMmdMyPo7FjJ4zJISHor+/z222Z0lttLeO4SW9sxdLz4wz0QuGALSGhwBYY4iAd+oHTXlfB5QFwwjCD94e6sc704hghPHxYZ6PEvhmdHQkPTFS+p5kqACNfpphZmYqxkfHBJtJ78jLTqdsiIjnCGP10KHDgkG32077WK1XeP/bBfOlcGAlj6yCokVH9aK/u7dvxbsyPsaHR6JFsK9Hnki57lD6WmQG+BXsgeEG/CQ4HpU8e/YLzynnDygbZqkOFRBTB4YHL567EHdu3rTHijlWTBYtshM6RCaCc+pb+K5E863vk7e5d4EuQ/zMO+UJPfgJssp32yF5P6+GSYU2Uw5wjlbOp4F/ecYkdadXvtSBcqFx11e8UeDPb/JSDZx3Kac8J/D9Q+PjUwg7djT8nwTcv5QEIQRACBaUSSQWy/zWT9ACckxQSo5K1wMhKg0BBAM9MwQfBFHyIX1GBLuiCRfPA4bC9vgcip3vi7Fhoqh8WwgDojDBKo8U7Lk5FN8jtNi2unzj9qjS3ObkoRRm1VfyScXPTpXtMbQLA2JfHDt2PI4cORIDA4NONzY+YWNgv4yNs2fPxiOPPhqPP342nnrySR+FfvLkScdH9RxhffbM4/H4E4/Hk08+FU/oyhwMAnXGkEEpICBpL8IZgd6oZyglK0EpLJiIiIFhuPMnGKJ8qXcqS7wZMFK2GWGTHoF8jtKBuYu1b0YHdign3QMfQuIJ/Iih9T33CDzyzJ57g3ui/E58pUcjy0S45dwMfyO88w7hi1GD8rYLXQIBJcuYP+/JD4WVm1ExFyVpAxoBTgVP3FNGqaeFC/XRc9NA5drUkEqblTdAqwgelD9pMCYwjmhfnoCbyjjbqTaYzgUjytJ3eJfY2Io04As4oFihXTwAt27dthekv6/X5VIOhhVDGYsyTpKmE+6mXZeTvALeitJmDhL717B7L0MjeIFIb15R+5nXhKHOvBDoBLrBACENXInBAg/geWGeBUYNk2bbWvBA5PAD5UAXFSY2/eQk49ykyaeWCqcMrbAclJ1gUZbU//TpR8UPRzw5dmF+wfNIMAYoj9Uw0CX5MLREXcgbPoVGGAICv3g8WOnBO3taxLeCCFXZwie4wtuEkU+doGVPeFU5eIJ27hzQtx8+ZIFivykFCU1hpGEwkye88WkGlB5LpedluKHY2mVc0Zli8is0j8xgwj0wgCZK5+qjhK1Ohv74BjrFSL9580a8/fZbcUdGyF7JKzo9bPg2PXXPdEyTGTbdFPzXdW0QfZ567LF4+rnPK9f3wiPpqDrAN1zTm8BOuu+8/XbcviXjQ3SxKjoEN0lKaeAyJ4h60r4tuU0WlTT8Tpmk53rhEisJfMGgyaeWUQU+768bv8mfq2WVaIcrnkiCZaIi3zMMiRetGN7cUwb8RajOi9pSFJFAu3lOPsSHxscnH5rqmpp+XtTQBgWksZCxQh6+glyeFYSQ9j0kgfGhhwgeZt8jpCE0o7TyHVkiTBG+bOldq94fhEM6CAADphgECPct16t+F8VEmX5mgS6CUKYIp57uri2XMUswmafBLGUEvAke4tEzDBXc31whUJQfvxsaYByl4ZkiDMY68Vu37sTFS5djWL0a3p84eSJ+6If/q/g//L3/Ov6rv/AX4tlnnolTJ0/FURkpHFNNPHTokATB/tglI2ZgYMDuVsoAbjAp5ytgkBw6dFC9yRMS7KftJWFiI657jBEEJwYQnhTc0Sga8mKCnpdHShgjrInJfBL8gj3pKAMYAiMi7zE06FVayUsIMYeH01iNV8NH8JRiQjkhLDlddEcDzxgSYTKsFAO4gxHVO2fIBqMCQwKFahIQ/uwNUUicw7iUnxsHkRfKjGEsvDgIacZ5PTlPebe0MOdDOKjlOyICCGNNSrIBfKKwVbbbJoUmGuO+HGKGwcsEz2ZdaTffsrqHI+S9dFn54GWjzcwBSaFT8dKYFlgKzQqd1TSYlAfKrPQ6oUfS4uGhHUyMXJYRSe+/uzNxhAHC5MkF9Q5tLKgMDB0OFIMBUEjQwY7a9NDgqcEA4Rm9Mow1vAItTS1uKwVCw9QZAUi6NHLSOLHnULTKkmkmjAI/hlRQhp7YKkMFONJO8qCO4BOYwj/ArqxIKUYPxtb8Aucc5Vkc0MOpRx6JQ6JRPEfQSG9vnw116sxvJjiztTo4LTxN78RDm1JU4v5YUV5LyznfA28A5TMfJD1CFQ+UaAbvC/lSZ95h0MEP8AVzSqBFyoAf3x8waq9cueqJtgz/wncZkGcZUm5VS6/td9t3HyOozp68qzr2MbF2997oHxgSHSzHzNSEimJjMTaig9DYRK7VhhcKFhwSUt5m4Bm/y7tUfnQa4I00GKn/m2+9Fd986aUYHR6NJ579TPzI3/ybsUs4euW11w3rOhmhTEhdFS3cF446JDsee+KJOPvU086XQAmU8wDXm6rgaihiFBKAMe8xOs+deyuG794x/64Kr7SFtNQPGkEulwnffIM+4M/5kL3aUI0zZIn1DWlcfCWtKlFonbwIVv6i1Wq4wMs8RxZwxUeBvhE6XPvW9hYbH3T0GCrG6EBe0Ubo3PWtGB5872pk1g42Wir5Ex8aH59waGxv/0kh/ScrP43cbUbgPokTAQXyQRixpOF/W5VCGq5ohBu72DFpMfEoxCotQoVPjGNdMUD4FmJl7JpIbpSBwPc6bb1zD70gn48V3BtTOp9wKgGG25otqRnzZ9tsTm90+oohAwGh4Cgwe7bUTURMHWBopaOuuUpFJKr8iQjaeRHu6tqGBHNLHBRjnz5zOk4/9kicPHHSZRR4fVh0oZWQv5OR6Lmy1BDPyvHjxz0084QEw9NPP+3I5NQXXnjB98eOHfNZIj/4gz/IacN+VyKGCwYMBs/Bgwfc+8E1vX//Ps8XABcMg+GKL8oRwxADBNgwFwBlaW+JBXqNmXp+Mcf7PRSDkSEFwm+fdQP81faiNGiiHuk98MuebAJb793i/D+FRioZu0et3LN3yFAIq03YcwO8QjfSXUqLISnhJuXt8Vu9w3PBkm7ee28J0aY9bdCDykwhnQrbdeC56ksetAGcIyzJD0EF/jEoaD8GxbQiio9JpPbSSLlPTbHJ3oQNa+Zk4LFbXJiPLjxXMg5zCW6tlT0wgIYND7WVvDEM02hJrwsHudkAVttcR31rhao6FzqhDYAOus8nJM2t6WkbhgHCk7Z3tudhexh5SF6GhnKCYyrqNMbS4MiIMgOWlaXowEjPmJiNW31aPfiZOeaS5IZn0Oaj6jUjxKm7h0jUHlCKIoUecLv39vV7PgfKEjhev3HDhkq3IsYtfA0dlmEhyoTvqEvWM/f3wQsDvWBoMPkZY4J5EwdlsHNGE8OrBHBaHVA0165ds1emv3+n8zcQqwJKqDwxqVaCn1U9KHgoIek3w3vf6V7wg7cYfmMlEZN1F2VYLS/MxcT4uOe88LxNeGqUYVn2xCGf95dDKM+J4Ae6Zb4b95Zfkl1379yJq+oY3bl1K7oF9+d/4Afis5IPnCMzPD4aD+hAiKfwS62JJvsGBuO08PiI8FgdaBVLhFdWMDiXch5Qo/hb320ZH6L1c+fedpmmbX0EbcNb8A3B+zspkl5f+hmwLjCFj1PJ691W1ItMahqoDuTjvPRYF39bjAXTjXiTvKFn71xs2ZMy3RPG1f4CO96x4ot6ef6M6kl+27ECb/2JRStGCnorh8ah9YfGxyccGpqbf04I7OO+EHt14DcITU9GIr8YH1t042+y99qk3lOneoEoM8xdiCbTJ/GU/E2UihCwFYmuCFWORkawIxRNSOSsb+xKU57c8w29YIjVXhHVDQWwsKSexsycJ0IhuGHSLCsj5RdvB1cbHrUYNuqp6Z5eKm56hmeyXiheGCyJmZUqe/fukaI/EHt27d5qy3cT+BbBicCi3UUgM/yC0mOCKl4OjAfah1DGQMETgtHCNY2M/fakHD58yIYMhgrDRRgk3HMlYuDwvqQ5rsh8lN27d1mok+bUqVM2YvDAoCznZufck8TwQLCkkcipv9mrh4HtMTFekompZwr8NCyBI0gseEPZc+UPQ8+KRsIAXHfLgMyeeQ4P0JMGT8VbhYAhOwRJLgHfsCeHnjHf43UBX1lm4gzE65/rhHKjPaqMDQ/eI5gwCPBA8GxhPs8NQulxrgsGNeUUAxnvE3jiO4YH+CbnN1BXhpbazSMMXXDcOTBhOIRhgxRkDE/I8FGkPpTjb1U/w0/PDEOVm8NnaeRhrDEERF2ST9KTRj2oAx4fwz07inqPZ4yJm2sug7LIn+sWflRPIvAG35SF12dufjEm2Shtjl1Y1/3uzNkzoqFjUvwr5kkEvg15YKm64JkCF22iXzaAs5xQ/cqcB+icugMz996FM/IAZ8yNgJfx5jFsAPw9L0fPMHxQIt0ypPAEMv+KCjBnxcNElfqbvgQjjA8mesIj8KsepxzhRgFagDxcP4hRAeOaQAorHxIocK2OJXzge3JWGcCWyCZzk+Njnpdx7fr12AOvHjhkgwiZRVnV3xOof7mnvtTRilNXfm+l1T3eMowRPBGXzr9jg+/YqROxQ7h+8/y5OHfpkodadoif8DphrLHt+pknn4ijkg/VAZJZYeK/YO6Vg4hNbAT9IR+p1/DEeJx7+80YvTtsD7MkpRV0GRLiWrx6BrICzwvc3XHkviIn/DwBXgmVtPpnWCpUQPGeQP58j+cCuJAauoW+soObNA5vw4/gFhjCO832Jm7jt+AK/nL5lcogQ8ibdyUtZT40Pj7B0NzZ+SM7amqZ7+Hf5VpC9W8YHASAlMIM1e8RRHpgokCB4uqGENA2CE6+JUCkFdLa/n4zJ0iWGfdmQqeC2TKJCUqRbyAIPiVPj5lLYHV2dcSshCY9NgjpPVa2golHQt6CH8Wja1GclA3hsUMr6ciPPHKYhnJleImQEZi9vT1S+HtjoNKrKgKjEOlHCSX9B8VqAURA4U1NTTliiMBkwIB6pdLYnjeC0eJ9KdhrQVcMmJwAu88nrjK0U22AsHqBZxgmeFAeU4/o+PETcfgIQ0CDns+AuxXmZaY9EyxZKokCZ24Nz5MOUpgAR+pVmHZrDBYPlISYElXSF7dqBa/CC/hAqXOP5HsgmkhBhfJloyTwKIEs+HAvCjAdMkeGXrYn4Cq9YagIPdr4IC2/KVPv5wVPDEzolM2KaAseM3Jn+SNDFlSM/SWAq4Wa8kYhQscMi+HdoGyMi9KDYryb+uMhBGd4SfCiABNwA55IiweCIUTKR2F7no/rmUqQvPjGv1UGv1V1fbtumOOVKvM9gDOB9+ureGIWrGQyj+LFYr+M5B3yhWYIGAIeEtJz6s2ETwyeleXV4Jj2yanZmJllNc16tKj3/CjDLjJMUXiUJ2o1XO2VksLjapoU76D8YV/axqoX4E1a6jJXOWjNAl/PNgQTjBUCRhzwY77H1om/GB+qM3M99snQ3tk/IHjBA0xaZqVcLlmnbcAL2GOADIp+ixdqi0eVn+lDv+n9WlnpWW4WuM1zTltJV+6rY8lzK0qmcWVwaQNlp/qP374dY8PDMTwyEiOjY/Hoo4/FwUOH7QGBjkgPzZY8qDtX8idwD72AJwIwcIepImc5W4fK35Zx88Zrr6lX32iPHBOg//CP/lhycM584PrivROM2d309OOPq7NycKscYCeTIRaWFw1TaBE5x3CFsGQ6YpfWq3duetfUe+Ns/qY26pkakvlzVX35nvz4K3mXK8YH0KZUfkOjuvO/raDn21hQqPqe9AU+/Abf9rLoPZ0SaE/glGGXnRXeuwwlMJwVgSF1g/ZoY7XR74oYXsUITAOb4Dbq2UPj4xMMjU3N/0KI3AcyPyhWB4QnSIIZYJT3pk3kwRf0svBCMMYOwfGMQDp6YTAUeCYv93wkAHBrg2yelR50EkJGCATi4ko+EDrvScdzysTlOy/jg7F2iAqFBAHynmt6O2Rs6JpW8bYyJC0MBYFheNBTg1Bx5yPkEWLu1UmQDnhMl2WPnSZq2oMSBi6FOaqvJfK7WsCU31bsFSHDb+5RiOUZCoxluWzMhCuZeqGAqsuzQaerh7LUHgP4AwLvCiyJ5IUiKydM0k5+9/epjeolXXznHU+qpNeA8itKGmMC2KtIP8/6ZO+RUN1WysPgoywmJFrBKCLkGC7r7uqNbvVQKRc8cMrswmK6f7nHIGRyG7vG4u0QuUgAi0aUL8KMb/I3ijW9cxgtPMsx5jQ+cO2DL47ppz3FYMJDgbJDSEFD3qhO9YZeoANoxfMqVD5DK8AK9y37G7DEFe8QgXk5eEVo8507d2J0dNT3lGPPh75J/FQmVwID5VeO6vfQlpQEXqZCB5RLHvzGqLDXplIW+QFbDH2MjnGV5+29VScEK0rcdC+ap0zjQW2hLNpCntSD3U8xsLgnIQYjeUxMzsSkaI+eMHR/6pFTMkoPGZatbOUN/4ALfYMwtwIXPigjVwepbBQkTy0figFFG5AVoh8hk3pAVLSV76gHE3ZzYrCMS8EJWVKMaLyq4qhoVIeAelMfGzsK3HuyrOoNrxTjg3zML7pa8VOm0uZHlYt+k7akJ5bf74/vf+d2iAeZX/RAbZi6ezfeePGlmFK92ImZnvTxE6c8SRf8UjbF8y0GIHUjghvwRP7gGtnAM3CdyhRYZxo8RRhyly9djPNvve3hRoaxGuqYfN8d3R2dsaTy54ZH475gS17HT52MU489Gn2iU4ZPC+9AewwxQzOtjc1eSbO6IRoBOJKlK6rPlVvX4+a1d2N2csreLIZqjRvRl2Gg9hf5U2IJwJZy9HDLIPJQouT/djqVBVD0rzxRLn7P5FrTlWBUaJfnLBX3e8Gm8qlpxbSpb8vQK/qAZ+zdhBygfNJRf+gNmBKoG7zvOihf11vXcv/Q+PiEQmtn7wsi5v9rAW6JIIIrofwugosAERNKOkf9Ft2ZoJi4xkQvDILs3UBTiUSIBwMEQk3LM3vIZa4FBEO+RE4hxWLnu1I+VwKTFclYr6zQGN9GQDLZdF4xzwsQIYrgILIkcoidMlPx8ltFk4uJFsEIg2BkNLe2+R4DBcUJ86McEX4MfZw6ecI7PJqgqYRCESDFGIFBCrMgWPldDA2uMGxJQ+Q37SaY0M002/nzjN4cApfvqmOWm8LEAqXyzXcK5FnqwZXvyrdTM7PxjW98I+5JgKXSkDFQGWcH49mbTfgBQL4HL8VoIh+Y20pWQtGnqqpNHITGLpp4GdgCvEu08ph6hV/84vOerLtvn3q3amdPb7/eMXeo3gJ6fUNCQThjSC3PEFKdVS7bmnP2Cu584qJ+sw8BkyYRTihTetb21KhuGE6mCbWDerLChPyhxXrVFRc0ghncsxMoww4o4zUZXjamFelZs2SUCcl4pHiGQYBhAr7vSvlwCCPPMTxQgtApZVMwLnJ2moQ/MMRQhgg+aJy5DdAnZeWQU8VQVGSeDkYiE1wLP1LekupHHuxDkiunmPyKFyZXntizIRrGS2gaAceCHTjyYXyqF4Yd3gaMHLxbE5PTMak2whucPfPIKRkfhw+bduul4DAe+J5vxc42nCAIBD7eIw+BCUdsU025GHxz4Gl+we+APXQHHbEyiM3KREXmN89DUh6EppbkPYYYd8noZzJuhercFuAAnWG4jMn4wuiDX3fK+KD9BOpJWdBnGh5+7PpCtwl/1Zd7PSv8sBV5Vv37fZFDHckDl/4Dya2xG7fipd/7g3hbRsG1W3dEC1MykO6Z/tn51Z4uwQ9vIvnaEFddgQm0BU6hHX7Do7QPeWD8eDdcVsvI0Fa7xu4Ox/m337bH5ft+4AfiR3/8r8VTTz8TPYLZ3XMXYuLdq9FUJ74RwA4dPRKHjx+Nrr5ue7AwVNJATOMpYSI5oDKZ1Iq3cl31mFXa0fGRGL1+I2YnkAfiIz3v7em2nF+XIQI+gLNlg08EB7wF0MIs9KDfdBosf9ENyoMUxPxSj/QhbYe+gKk7mpUAPIgEeGNVfE5ATgKfWskK6kDh5EHOafgyJMe8opSv8J1xpfqQ3nrKaaAr/Ya2eUZeVeGh8fEJheaW5n8m4J4wxivRxFOJhOrfEBkBBoZAnIaooF/+A+EIOwRgurWh5Qp5lbSVzxBIJgzTJwZOGjkECGxdBO8JRcqX5wgZiIyAErGxYiZhx8j0TjA5lIlefENdWOGB8uIesiIf3Po8008zRyrRFCKkQ8B7YpLqZuGmHpbzx+sxsFMC+KBXqXg1AgSvb7gSbexUGKHcE12XD3hXfV+UzPvvSUMAJgylUBdgX77lWoyOvE+l8FEC6VAm7nUqf/Lje5Tx2PhYfONP/9R7OqAI6OEjlBNfCbvKjXEBcxdhkXATvtQG8Fqv2Ki8EXSeICrBidIFpyxjfvazn4sf+PM/YLgekYBkzgpLlh959JE4fuJ4HDt+IpcwP3Y6jh47FgcPHhIejshoeTT27d9nL82uod3eD4MJfQzf4YqlN44yZYUFXhTmrTBnwafVyiBJD8uyn/MeAyXns+TBedAInh/ObMEAoTeKwYHhQcTYAW7MLaAdKHnggAIBtj293TZSmTCZyg3vUE6ivC+4L+h7r1xQWoxxlCYxFR1j2bkMmWcYxRhyHubY4gXmfAhvwjuGB0Mn8AG06pVEEqANygMPHt8aJw1sZb7qMlF4zkf3piHlbWNL9R+X0YnnA97AgDpz9rSHXejNM0yKlwmDqPQkCRglzGW5dfNm3Lp1y4aZsnaHhEmseCTgXeoLv2EYLkqZ3puccJswmsjDnibxP/XBW9DT2xv7D+y38Y23iHYTiswpvMLeKpxiCgy84k55kgrlAj5oC8NI28YF1xwC4o9/vqh91TKOjpVlRb4uxfu9v1MABJ5ALRoZv3odqzAaZDjdFzxWVtdj566BOPnIqTgiuuWMGp/eqrIx1oAHHhvoi3oRgAFl0jbaaKNeNEPZKHDghQEwcudOvPbNbxquTz/7bDwjXsIQnpPxe+GlF2P8xo1ohhdUzt6DB+LoiZOxZ/9+K1jogfJpA/BrgD8xSGoFT0XKtcEvGp8TLofVrpnxCfN5TvIWHesd84SARap5vgEmqdgNQwVoGtoCRugGFD/psutXlD7F8Q2vEl/OV/UAFvAaV3cMFenI8p6627AnJ/KtwIgAHsEz84P4Dlz6ucrxKjR9h4fUgU/1PX/Umm9L4L6S6mH4s4TugYFHhd7/scDWSNEP/vQrn/G7EkF+a0suFYMJSq+npDaSzLC1FmgQP8KUgNB1IhNNKk3yg+j5BlrhN8IPhY9goIwi1CiHbyxgyFPpmWwGMfOO5/SiPewiBcFqF4iJniwKCAVI3tCcGd2Emt4ByhZl6srGNNlOT97D+FDd+GMJIcI8BVpP7Nm3O/bs2S3Cpfec35Af+VIXIoLB9a08K8qivC/vSiy/yac6kjf1BB4oRuZ8WOhUynt/JD3ABh0lmBkVyIdQfhN4hrCDqQnkTR48m56ZjldeecXKhmExPAQYDKWufAuuiAVP0AFw9xJPGUkoT4Ds5dDgQvVGKVJO6e0NDO2KJ596ynumQDe0keELhraY3Etvm229T548FY/KGDl69GhlnsqxOHv28a3JtcclVL3Eef+B3PRtz74YVN4dXd0ySvrsau7r3+mhlBY8AepBsyNrk+rZ1MwqG+Ya5QROe1qk1BfUI5+ZnvU8AoZ9EGAo5vSssAPuur/znA7lgwJgWIE8eN7ezlb4LIkFxoKV4IrQw428juJV/sAA2KBUoT1wQVrjSfwA/ba2qM6iP+4xBOFXByUBH2VTNQQy7yi74IjhKDDuyauqC9d1GfX0HMGnhbPqZ3e1IooEw4o9bVitwjuGGNnXhjkXnDbL0ohWGXjgEIVJT5yyGEZj4uvEvQkbHsABvmGegw07KVjqSAcF/uEEXgyGWRm2fX39ijvN98wNAf5Nyp8dYKGJvTIySWNPS4j3/UeA3ovrfTMWF+aEU04JzrN19Mrvk6fE88Kxh7cEZ0+QFE6gTw/HVKLv1W6upPdz9dz5DT0Dz3xXeuWpEPGwrkn+zF2/FZ3Cfac6K/Wqx/31zTh8/HCcOH482JhtTe2eEozxZLBnyrtXrsbVq1cN95zEmccYgNukyyzHXgPxFPSS8mFHjNy9Ha/86UuxJuPuqPjgiCL8d+7VV+K8jJKZ0TEPUd2vqYude/bE0VMYQCfSEK0obNMJslhtxEuIgc2Ef0/CZs6V6oPRcevylZjCo6d2Qo8Yj3hDgRV5lJiGbNaPtDyD9lfXMSjVBoxxwQDay2/QIZV6VEibgLFe8gQG7vwoIEeQU/b2ikeAB7ACN+gU5nLBZ+CpfIsMdSCNAu+Z1wXd8E0+z7TZYc5vq8ND4+MTCM2trf93KfqzQlP+FWOC6N9pEJRnIIglZCAaYuPZ1nv92RhRvih3BAtKxEMqMjP5gzghNhBsA0TpKBMUI/ARziCdVS4ILKetlFGUcLmnnPtrEuT6GkEEE3ECJwfWsdqFnusOMRp1ZrweA4TvyD8FkCJ5KZrEVCcrTRhFdUql2FwRNMxhYVy+S4qkLQYlTPbv2+eZ9Ags/r5dKIq+wPG7CTAcghuBUIyPDwpkX2J1SGWWygEYAgdgTL7AAjjhiSCWehIZ071w/rzd2OxlQTq7/FHeUrR8a8VDPsI1ShSvBj1wFA5eAIQguAVMCAcm7fKt06o8DMa+nYNxSL1BPBiEArMSCtzwoFB/8sk5DTkEQWS4A68QRgeekUceedSGyTPPfiYef/KJeELGDb3Cz3zuczJ0no4nnnwyzj7+uHqij3j59OGjR2S4HPb5G+0dnYIx27Dft6EBreINwwDtEF1zpglGC94VhgDwSKiSnsjK4W9st46gA84okOWl9Col/SIgBQvRLftrYJwxA3/L8JbiJQ/oGqMBDwwrC9icDvoG5pRD3UgL7TLJEEWNIkNx0aP0cKHoxMupxRs+7wV+UXlcW/WNDQ3h2HQOLwjMjOVjDIyNjcaw8M5GYwh6jKtHBdM9e/bG5OSUlRZ8B64wtoi0156a5jxKgBVUHDxHD7m9vcMwwDjD6MC4Z+gIQwV0s7qsv7c/2CuDISSUIDyJ12NwYMjGy5B4jsMqoYfsmeYfxAXFcEdPeGNtxYZHDgFK2UE7KpPvgDN1dE9YdWGyK/fAAJ7wnDTBknto23hUXfiNbKINtJOef3pn0huBclaFrSxXZUgt3b4d12/djBFWTql8dSvEyDL4lIzvZ4TDW0qDYcvZLD//c/8+rl+/btpZWOJU75xnA81AQ8AZmWreVztShqaWnha9vPHKqzEzNRnHTp6Ik489avr53V/99bj6xtuxOrcgWqqP+2p7z9BAHD4pI/3IkYQj9RbkMHbZbwVj8+LFd+Lll79p711vd49xtan3wzduxjUZSXj76ptyqAuvIQYItOtQgTF0ZtkruBMxOHJeybLrzbfAwTxNeyrRHihdjUxh1SserR9ST/AN752n8kEuckVeMwmZe/gGmiUd/IDxQ0QOQX/KUO/IPjtEpIOeTESVYH1k2PiH4cSvh8bHnzH09/cP1uyo+9namk3hHWTrIfhWFO6NDCKIJHAF2V0SyjApwgECSoOj8ochoW9QQmzvzFg5GzoZaSCRfHUt6QmlnFIWzIzrEaLnN89tJIiQym/XSdmlEMAtjXs/iU0GlSdNLUnYUx/qgqJC2PCdla3yMEPouXtQGDnKkHQIXwiMdwhtZeLf7BTZ19vtfQ0QqAcO7Jeg7KUJW235KIH6fzcBhkMQAptvZ3x8WACufG94Ck7kB/zAC7Corle550rP/ty5c+pZ3fXcCS91rTA9ke/p3WIE9PX2eUt6VjgxRt8gAwT4Z08b9y69c4y6HMLK3j6Kt9mej8MShkwoLGUTyB+coQCgCQQN7xDG9BB5hkDmPQIR44xnnKkxOzej+wU9Y7KsDC0Lnpy3wpLXzq5uGyw9qjfDJWwGR6/+6PFj3suCDbVY7VOnNn//l78cL3zp+zw0hIfmbGW/C/ZKOH3mjD021H+XaKNfBpDnq/T12Uijx1lX1yCFhgEpPEhYz0g5zc7MWdBPTc94Tg1zAohjExP2OPhQN0+cVFT6ebWF39nOOdM+K7CapKwRoEy4hPYxhmgTBhRGM4Y3fNHBPi+KDElxKB74YxgJmsLorm9Uz1FtpX9N3cbGxrMeeg/+GDp6QsbakSOHbfywQRpbsI9P3DP84ezsCKinLhoAd9AYsMeIRYGtreSqFgwc+FXINH6hR4aGunt7RBsY/UwyFW1Uhm/BT3dfjzfvwmMFDcCZyXspD2o4h92/pVj0gI3WWBb6xmuvxPDwXadmzxKWEHsyrGiTYR2G3zAkmKPWilEtAw8YgjvTJ0YSeBTdQvvQbaFf6sGQA0YO15mF+bh763Zcev31eONP/ziujQ7HsPA1tTAXa0xyFqwa1O528TA4QulywB8wunH9hlecfeGLX/Q+QgR2af2jP/qjePXVV0238C6Grg1/5GAlsKvq22+87vT9Q4PG1yt/+mL8xi/8csxRphT9Zr2ghRHY3xNHThyLI8dPxLR49/btO3Hzxg0ZQrfizp3bzo+N5jAOMLbgAQxtcHnj+jUfKoc3EH4Cdj5cTrguMsX7fMBvMlYK7wJnYGS8KSJfi9wpcplvCPzmeRoc5FvphKJrKgZOkT98hyxAHroDIFrwnBLhtpz6DcwwlDGIyA9DiXZRX5QdNEZe0FB1sASq1JeQdYG2HoY/UxjYteufCaj/ZxgVoOqfIve8FXgN8G0wgwAUSV9PryePMaYKgTsN31Ywxxgmlmx3T1cc2J9r8dPbISuSstSDIFeYriAbAioCCAZjTBghSo/Ziq6C/EJwVp7KZ3VZvcnNXN/Pro4cid43uFOCfCpGxyZVpAhWdYbx6iSkCTCBrW5949UuyotJieIe5VNvJU2l3aOVkDMDqF6cVPr55z5rg4QTRRl73idFQxOydh8egG8JhZA/boCpUfK31VNCQNEj+jgBhQyTIjCJ1KkwO/Az870vIFBG1PP9N//mX8fLL30zpgRXeqzArOCLPBjXR0B3StlheKxvbG/cQ2sR4KYfRRQCOMUrAn55h9A4euJUfOH5F+zWrw6UUWIxlqgveML4oB7sb8I7aIf6UO7ySt4T6WnhGUFgM9aLcGT4ECOI3hhINDkqbzBF+xB0CCgE8ptvvBXPPPOM5w/AIMkvqVgpn/sCCwQtsdA0aZiIh7LDcGDoinRT01M5Ni7hxxAKsOV5GY5ioyd+FzhThoPL0jM9L+PV4ISKsxyad7QzI8tmVYoax86aPitJvVXDXG2nF8pKiUUZMk1W/L3RxEof1Z/loZcuXYpz5y/EHd2jeFma+aN/9Ufj81/4goykSRkeC3Hjxm23iU2/vJRXdbHnS/cYF+wZwbwajA+GuyYnp2N0ZNRwsQJVGtrJkBZKjI3wMAzx9hBoO+0YGBqKThn/OweH7LGh/RgP4Ck5UNGsVRMLs9Mylu8o37W4fOWiDKkZLz8/dPxRyQu8QY0yNDpkFO5Q3eY9n2kBA0vflg5JekfYhn97JQX0VX4DQwL1Yz4RMsQuftVnVeWNX74U11/7ZjTJoG2SnGiTgdytd+vDo7H/1CNx4vPPRbsM3/k5lrBv2OPxu1/9epw8dSqeeuZpG1msbmPC8g0ZBpRd5npBH3i6MPa9oZvw9u7lK/H/+5f/Iv7wd383evv7vZnbhIzHkes3o140gzHIKpwOye/BQ/vjMN4+Gcsry2wel/SS8lBGpuTbzp19bvN54Z/hTeZXQZO/+7WvxVuvvR63bt6IyZkpGXPzaruMDfEKxga49KRjyU335AQrKBc6htcwtPBApe6o8Jxi4SPKhCZKANbQSgpadXaUL2l5Xt6x5TuGkr2VMrahNcoAly5fuoJ2od+g1TXxG7VyHiqLVZnoNtcFec+frumppx3J35TrsrNqD8N3E/bv39+lXthtyaU2gdVAB7uFEOghyHbUswRzQTRCHaUnnLj3huDkS5CTeSSRIRTYKIqZ6fd9ZL0MDn0r9EWNl+JlnhAo6RF2JjAF7q0odaUHhTCjFvRpMEIgTuoBoa/g5pU2sfEhgdUhhdY30B/jEoyjY/dUrMSJiI7VC/Q8qaMnO4ngbHwof/JCKVMfxobZswHhY5e6euQE2vNFCYu//td/zDwFE9ITGlKPgNZ8J2IscCVQ3ncTgBPGB0KKSZeU/3FCgTHwqxac1At4GB/vCyinO3fvxr/51//aPa/ZmVn3TovCID/ywAggTyLKD0YnO/Bl96t+43nKLdP1Qv/wIDEfBNyBn2MYH198YavHVwL1K/UkAD8iSgAPAO+YgEgARqSjLcwXwOhA2CxV8IXXDk8A7WIYBUonV3r9Wy7j9wWOR3/nnXfiqaeetoD7swbgRqTHac+c4MFKHY7DR4FBgygCjKcF9dAxTKgv9fSKnaWc8MpyYegQQYpxw5AHJ0PjMcDQYdixGJzAox3Ph2CA0cFQC5NdMRTprXMEe53S4KlhzgpzIFDYd+kR37oZk4IBcNu7f3/84F/4CzLEnvbQwOjouA9HBKHQpFeuiTYYTmqE70QPZUWStI2HLdkhFjoujAMtQZvgcl24xODn8EaeMz9ACLU3YifGhzo07Z0d/pB2gQ9kRE4UTDpB1oyNDMfNd6/5VN3llUXlv+RNy4b2H5EEwmPIxFyMPM7KyRN/8RoR8cwi37ypoGACrAvN4VWjXMsP5ccz+EnJko8Ez+am9tgUn0ycfzsuv/anseepz0Tn0WPRrLr0CK6b4xNxULS064mnPJ9qWmUyXDB5byp+73e+bq8ZHredgwPpkVL+4BFeo0xgNzExYcW4U8YcZ+gwvHTn5q347V/71XjlGy+aFujisQeHD/ITLny8vlrOKqrWvp6oVV567U7W7t17ZGwMGu4YvxhRx48fFU5PxOuvv+HOAfsD0Vn4zf/8a3HlwjveV2RkbCSmZHywtQE4xCCEBwml07ZR4Udwg0HAkBkGE8YHNFxkCGUiKwj85psC98wTIG97yco7eAnjgw4mO8e2tnWY52k/eAI51AsjHNmE95b7+srO2wwXM5SJZwQcfrtIua6ba/kwfFfhwKGj/xcJqf+bVL8IJHuTIAmguleln2zuJHYyY0EIRBgBIYQhwJioLX3SCiHkAeOKa6Wg6rzZF2vsGa/zuRoiaqEuapWkWK/3lQdEC0Pzm/y5QpBcYRr36lQzflMGvXaIDu8LG+bcr2GMWcaCGKRLvYGdgztjdPyeGGNCdU63m8+bUBqqR2+W9FZ6FSVMeZQDczGxEsWU4/k5jk9v7Ae+/H3x1/7aX7UgxTPD9/Q4PkooxEug7t9NoP0IHraMRtDTk/+ooZRf8PhRA3i9M3w3fvZf/Wy88vLL3keC8XieA7NigJT8y/MGGBsmVVuZE1AmGINPlC3KtEuKCEMWHCBU8Xx8/ovPe5Oz6kC+tB0aIW9wh9cEz0cxPpiYSrtKG3nGcAs9XwJlQ9fMq2CIAoPbe7Oo/nh3wCXCHCOEWALlMrHy8qUrVrj0Nj+NQL0nhVsUd+nZflgoqwXgGyYpYoBjoHgyrL09eZLu7Zs34zd+4zfi4qWL5rdGGX8saS6bUrF8nSFR5pw0yLhmkijzQngGgzMPgnzhcYwVFMPuPXu9GunYiePxunq/nnQoHMMrHt5RGRg3GJUtjL3LuIL3gHnZBM7n+YjvwdE03p8KP1B/vAb1yscTu5ubhN9500fvzv4Y2rcnunp7jF8MAiJDeJTruQSCycoaHsz73utkQobR6bOn1fmQMTJ2x4es7d5/SDjsk7JatqHBzrXdXZz7wsZUqpNogk4N+7bMz3ESbe61A7yQjsUYoE7gCFlEQHl1dLb73Y6ahpi5/G5c+f3fjbe+8bux7wtfitWObhkXE9EyNxWH+vvixPd9ORr2HwxWp2DYnT1zVnzVGv/pl3/JtMAQ3sHDh4xjflMHeIThXuCF4YpBAn9Nz0x50uq1q1fj9ZdeiquXLtmAYA5Vt4yTRhk9Xi6rtrHp2c07t2NVtN4gnDQ3wX/QvviXZcJqO4YrRvvnv/Bc/MRP/PWYkyE1OjGa83d27Ypf/sVfiGuXLsfE+JgMjxkZuWk4MgcQvgZ+yYP3Racb9oQXHFNfPGgM70FTapz4OnkUYxg+xeNFu7kHztAJ+TIfCByUSdjkSYRHmaeCgcQ+QT60D9pV9AZo+p6ATBcpO3ByNh0hjJJV1ZGytr34Kcv8hwGle8rHUvEz/d6WEA/Dxwr/3X/33zXt2b3733V2dkiS5gmdjHkh+Gx9inAA9tpqjmOCLwiJHhLEAIPRm8H48PKkitCHSGzpSrhgtkBMWOQgzDObJZh0q/Q52ZGJcTB56Qni3sLjAAEY+UpbCCxZn2/TOtbFdaJ+Jgbl31jpzTEezNJJJp3afap3FgrUVXlRHwwRXIy0J5/l0AMCj54Sz5kcR2+Z8gcG+uPI0cPqIQyJ6ZlzkDP1cd/SlupAHd8b0ujgOa+2X+cN9f/Wbz44oHDLxkkIo48a3p//Ry0PWM1LKbwsw+PmjZuemIiR53fGUeIdAUAEafZUKX+Y2WO0oilgi+EBfWGgIuCKkiUtuOj3zpUHbEi8Pzg/4aGUg9DHGEEoUz54ShpKIxjhA52AI+YPUCdPblYeND29HOBFP1yf3FcB+s2x4RSWlMXppPRQd+/Z7fpW0PmBAXgRoNYCH/+mGPOUBLSUJDwG/ea7LGtiYtwGELuEQn8fFuz9Ux2hPYwwNifrkVLeKbgxZ4XJtvsPHvLhb6+99lpcv37T7me2WYdmivL0viPsMyIYceot85c4A4bhKAwwJuWhbEWdNghoyZDo//TZs17y+tYbb8t4UA9fSvXatcvxxhsvx/m334gL584rXogLF87HO+9ciGvvvqv378bFi5d0vRpjI6MxpZ77uHrN81JswIRj55dEZ+qjyBgSPGQYrSzJGBGs2A+mS21kLlG9FCbQBc+oIlZazM/OxJVL7yhe9NAr83iA6apoo2/nTtHIgvC7IkOXlULdgvM9lT2qus/EhXcuSnkuWpnf03O2bsdQ8lJlGRR4BfAcAF/mBjH3hJ47hj80i5IGB8CM+QWbMtyYzzJ+5UpMXr8WLZ2tcegzn41FycThy5ejdWklDhw9EjuPHYv1+sa4ffuueRnKef3VV+Krv/WbcfDAgThy7Kg9PMynwOAmwgPIOWgeuUcdGYZh6GW/+IZ9Qzju/oqMD7wAn/ncZ+Nv/O2/FU+x7PbpZ3ziNsPg127dlWxclQxM+qnbwYRQaI4ls002DqB/VvKxpwsr+6B/eK6rpztee+UV718zJngxVwk5TmeVzqW3VRD+kC7Qi6kffoPvlScyAdrD64xswLsEj0DT4vBKYtGA3kOnBPNQhY+E9pQzlVDkAUYjbWbFGt+qMBseyAEiMgfZA/96eEl1IEfqjbHNkEvKRCKhIpP1zxNOqZ++h+6QMw+Nj+8y/PP/6Z//3bNPnP2J06cf8zLGZ599Op77/HPx7DPP+mTWz3z2MyLUp+KMhMxTTz0Vu2XtMqbOFtx4AJgQyFKxx/Ue4uSefRl2DQ5aSHCqLO5djBoUfzEqYByIyK414RMkMlZaaIvxOHqjRI+zCfO2SCsWrynBtFFReJsiPNLpGcLSS2MlBJhMV/ZuYFWBjQ9dIbCiVHDVpmJK9x/54+7mQDN6jQh2euX06HDN9vR0eV+PoxIc1A1DDULGek+izVB9vx0gZN5lfG/ggUr/oM8+IMBIZbXLxzE+CNStxI8agDM9crwed27ftpLG+EAg8M54gPl1dVDe9nioCBuJAjd4ZdgKl7w39Kn0rhBmRIQFeBoYHIr9orMUxu8NRZEToQmEB7BgHJyyURCE0j6e0aOjXL6hp03wMlfVlzwsDEmrZ7hp0y2r9uh3oRXuZ6TcGFai12njg5Bo+9ZYAmRJXdRefixJkV6TMsIbw3g4rl+GWKD/IkAZ30fgls3FKtk4VGddAs+oP/WkPXzrSXyK1LOtrSNelqK4du2Ge5MgxfylNkLzeHFQPjkJuN4bRbGSDU8IsKWOeCO6pNx6+vqlaCajvkk9auGnr3enXf4nTj8RJx47E4dPHJGM6I+B/tro7KhRvs3R1tEfbZ1dEu5s0b2u9spYVJuZWzEjZTZLFGwZysMDMj3FCiEpNK4eApkItqa/d288xmWsMNQwPT8TjTIm8aYtcObM2LjqOBebNQ9MS80ysNhJdE7PmIA5OLTHMGf+WGNzW3R0DtjbyruxMeZS3IyLMkA4PgAvqnd0VZkYtsUAYbv8Mj8sjTiGxbIOwIlhquyIQMfqmKmN87dvxtLEWNSrJ95z/Fgsri7H0thY9Ejh73nkVHTu3Re1yEfhjrqMSpnfvnYtpscn4sjhQ7Fn314bH9Ao+wsxLIOBSNnmAbXR7VU07hXxLuMZvfDW25aHnLr95DNP21hiojAG0tLyarzy+psyKhc8CboJePEnQsMYgF/IS6RiY5thF4zbd1U3JqQyxIbH66p+31NZ0JM7b0mMyXuqH/RMPTFEyknVhTfT+MVAwEBPj8SWnNcz8ilymoDRAG9Sz5Q3FS87+eo5PIA3mrl4GB/kuyz8Ybix+RjGPt4+p1VZlJ1DS9kRRT5lx0RlU3eVwTMC9aNMl1f57fR++zB8rCAg1vXt7Pt3g4ODPRgUMNHZM6dlgDwbZ86cjWNHj/qAMpYpYlycOX3azMfKjieffEIMVu+zQJ777OfiheefjzOPPaY0j8ajp07KCDkWR8U4j7L9snpdLIvzhEAhz9tbQ5xCNoT2QJY7vfj1NSz6JEyQjHKgRwiSeZZEmYSn2juSzvdKxBMYB+KEMZmh3tbRZuZivByicl6Uzb1hIMUkgwLDw5a/mIGyGBNnohWu7NKjzF5hq3o6bepVDsXePXtVp7TeMTxQprlNMmVkO741UOq3BggaQybbmu39doH3CDs8H/TCPq7x8d0ExkMRxq+9+qqVI3MBGHbJuqfhQSSUngqKBsa2wHCTisHAfAA9Fz4RGAgL2sBKDITC4FAaH0wMfH+gPMqhTPIuxkfxfLDahefcY9SSljKhLe5RvsAPWKfwynyhHb5hKA7jkwD98S2RvDD2cOtuGR/fBk0Fh6bMSjp6rfNShgyXURZp5hfmreCoFzTAMyZhoiB8HlIFlmTxbYr79kEfvvrqa3FZPW74EBcykz8xfjhGH95njJ+yoGkMbwz1YtQx5IAAZw4Cm6ex7JY5DW2t7dHT1a0Ox4F45MlnY9+BQzLKD8Teve2SG+1x4ODOOHDoWBx75HNx9JHHon8gV/3sFW450IydbNvVxm4965BSbBOfcQR9q2Kt4IsCacEro1gnnPBsSbLizt07nu/kjokQOKde99zUdNTX1ahO4mXBrrGlLTbE31MybPBk7d1/MGYm78Xc3Ix7xqy+q6tZj7Hhu3Hh7UsxNjLmLfBR2rR5VG28fOmSaD6Hk+iAgHN4W0gy/ggoU8smRWiYvKFJaHt9cT7m78iYUZ7qrUWNlP/99dWoZ+mvFP7gyePROrBTsGRvlYibahMbKTYozwcrazEoeO8cGvAQE0ZHkVPgy/wifFGnQiPe/VnV86ZwMuzefv0NK1tWbe09uN91Q4IyKXRSMGMOD1vWMymYoU+8Osg68I+srxeOOYmcjunR40fciRwdGfGW/YuSjRg+Ao692ngp4T1oCl4xnwpGROhv62Rm/SMN8Mu6A9PkT3tESVeBsd1fyoe8+DC98Slbi9whWMZU8kfmNApWDO2xAIE5XtSHdmMkYjySG/Kr1MGecD2js0ReW8aN+LWIbMojOt1WnVRF//8wfKzwj/7RP/pRMcnfA2GMp7JKAQbr6sRVucPjoO+oJ8Cs/DwJsibuSunAABglM+qlHD1yRAaLejuHDnq/i6HBASnl3bLYD3vzJ5biPa6IK/zNN98yU6D8jURhEZuWyXC488EyxFeNXMp0OhNd3hMQ6AX5Jha9wE2drnKEQJ7ISW8FwcPwiAWE0sK0xFSImx4rbm2r9CYgRD2nh8DERXpdbKbU1wfz55bUGDXAAJc4Y9o8h/lRzuwBAZN4iAdp8i2hQskO5T290JzvUpQd7dkO35oPbUdhoUhw/9KeTzuAu1H12F5/7Y0YER3AnPTMuZZYcIJQ4jcTIDEyaA+wB070qDAwmHPQJjjSW2SMNj1jTEST8VHxfHyQ8UE+GBEIFNLTdmCBwqB8BCBXDFqe8Y5A2XwLnLPXkz0e0mBw8E0xJrFEMJDwehFIR34MPZAej5+Nj+8QCh6pA9F1Vt0RaqwqgAPSaILWkzapJ7wHreHSL4rlzxrYmfb8uXM2WBHu0BzVg+YZoqA8l6VnXBfxdqitCHMBwN4K5m8w9MF8H2TCzr6d9pQsLkypg9EUNeuLMX7rSgyPXI3+3d2xc9e+2LX3VBw8/tnYs/+Qfu+KfQcPxhPPfiZOnXkiHlWn5lHJh9NPPRWPPfmk7vXsicf97Phjp+PM00/F2aef1u8n46Q6P6efeDJ6+ncq/1EZDBc8bMP8gqaWpujv64124Wtpei4mJ6ZilwyhWuEQjw3ert179sXI7RsxOzWutjZGZ3ddrC2NxYU3Xo8/+cOXvb9GnwwSOkXDI8OGw8jotqIlACN7cZE3oj3osJyimxOmk6YI4H5B/DJ986aHkpolT1b1rGZV9RW9oVcHjx2O1r5+0d9mTN4bt9eNDfN2D+2KkRs3PaQFzLp0xfhID156jskfWvUwon4T8HjgNWAobkNGDitRkE/smbP/0CEPJUFnhd454gD647t9+/a6U+nyd3N6drfkNh6f5hjaNeihF+gTnuBAv2PqYD733HM+eJIDBumIDg4NeliGDp8KcBkI+fT6EYuXOw0CDCkmmLMK0V4TUlWSFt4p3zkogQ1OBQwE518J3CdOmIybewbxliXADPMzqZ0zi+DxnMuSZzOl8QE8s0wi+CS+P38C+C1lcX1ofHwX4Z/+03/67wTIwQR4LhXMJYgcvLSp3s2Yl1YxgQmC54yEK1euWJkjwNnvAYLp7WEHyp4tpoMsmJz2xuuvmwjZcY4x1G+8+KLKSOVKWsplWMPCQWlQ1vwVxBdCIDoI0TDONuKxUrMXTRof/qU2oNzouaLQaA+TmCB07s+ePRNnzpz20fF79u72s071qiBKiJPJsXhIOmUsdXa2qyd0U8qxKTo6EczUOYU1S8ToIbC5FAHYUWfgQv1o37caEYRkyBLzfQoyYMAGSB6SEIPke755fx7JJDAOxsf3yvPBpC16hq+/9prnJFAHBHFhQiKBdtOb52wVT26UgCs452p8CdfgqE205qEwwRSZwtwhXNpsXIU3DuFbHQo8S1nkiQAG7gg0nmOMFfoqsZTt6PvEJfjwDpeipa26WTjnBmAIJmiMfKF7PB+UxYZyNlK+Q+A78uI7lH4K3BbPp0ApADvKw8MBTXV0dLrXTloM3C2D4M8YWAHz9a9/3RvEQTc29NQrhFdQmpQP7cM/0CB1zn0scqv0ZYZq1BZwViMDeWlxIQaGcMU/Evv37Y77a2OxPv9G3Ln8YoxI2e6o74+27uNR37QvNms61fut8Ijy8moUu9WFA8EYxcMmUES6/3lOz6a9YAxt1NQmTurrmH+wQwbE3Xj9T78ZI3dGZIj0x7Gzj8UjZ0/HLt3PDY/FpAySWinqwQP73SFZEh0+WL8fg8LZpGTa2vJidHa1RmdPQ8xN34zLFy7E9XfvSl50eI4Gco96/fkf/PNSrI/Gnl273UliiSu4AFYYzNU0zXMiv01YJi4Z3zNTsSHct4kmTzz/xeiQQp9TJ2/68lWvxhs6dSLqO3piU+1mh0/20GBYCxqVKRcDMgL6ZYjgCSqh8EC5loBBhKhAhroeavvt6zeMXyasHj52NFpamXcHKnMockjGAoH5LIeV5kkZgPv27ZERkbsJ05k8pOeDuiKfaWN6ggUD8T51QIbi9aCz1rezLy5evBgjd4cNM/Op66UoGkBGYsRzpePGt9QV/wW4cqi0i2+zrnnlP+8wrfflGd/yGz4iEtAxGEjsLcRkVjqCGGiZFvmU3xBoU+lEUCdolEhe/CYSSM/3pTwCaeDnovUeho8Ybt++/YKAdxZAFsBmbx07LpEL4FGIxK1ZxUIcGEQAI1BBg8fsFHhfAoYAnhTmBkyMT3gGdFHMMDZlkj+CkCu9XaxTnpuwqvIqgSd4NvJdKuYtghARIaCou1qjNEmETJxiie9ZCafPffaZ+Gs//qPxE3/9x+PH/upfiZ/4az8ef/en/0785E/+rfjRH/0r8SM/8sOKfzl+5C//cPzAD3w5nlGv68iRQ1KCu2TlH4gzjz8SJ08di50DfSpdPZVp9g8Z8x4NMyiX2ZlsY8Uy/7AAcadBxNyDbdJF8eGtgTkqra2KHxxggA+C1acRwJM9CWqjGVqKoTA8dfAs+UpdTDesLjGzo/TBk3CjSAB+ds8KFgjaMrZcBBDKkfhhIQ2FnM9AAO4eupMwIHDPvAAUCe9Yast8gJmZyZienZKhwnJFen+Ut6k28S1nQoAHKRNF6uoJZpVQYF145qMEYIZRRB0ICQvwzF4KbRLi3Z7XwgTIDjb7auXwwjxbp5T1SYTSDniPOpjPhBwUPQfm2fuiJwylAHdSY3igYNiQjJ4krvWmZhkAQgtygNVC9fXNghV7QTyIvqE70b93PrqGuqO+ZZdg3i4Yc/wCh6PdjwcbqfCY7Ep1vJpEMKUO4J0eKnXCOMHowAhFidCL18ucH7S6Hguzc7Go3vV+Kcgvfv5z8ezZs9Ghdq3em4j5yfFobm+JQ6cfjVoZvUyUfSC81lZw19Lcpk5GTzTUSwlvNqrcehkEfbHnwEE1WO2WIToghYz39tzbb8U3X3wp3n7zzbh945Y7VNAp+CMAI2RPMTwKrvifyKTiB4KrCCcaGAbq6HInYYfaUC/+6Bbu6xpz0iwyC3i2iiZ2yDADTjZERRd4BkiRdJe8Vh3e8wu4WpWHjIT2OHjokI3YsuU/MpK64kVhEn1vr4y3Y8eDs5IwINj/Jd+zU3C7jKE0QpjMCo3SdiJpaDt1KTBIz7Dy7O6JHrW1taEpGphnh5FJhRjX5KJGUBevTNK3hpfy4XXel9+k95P8s3yXHBF8yJNAXsmXiQt+I38tl8hHv3kOTRfY0bmk7JzDR6eNPOgk3LcMgFfhPxvL4t+SB9cSnGfl2bYEfxg+UhDQ/nEFpf69KYsygZ1MmgEiyVnQWKjMMOcchTIODYLpmXkViBlyGzncM8aHAINOyhgfLmcMCIQOSGaoggBTQ5DVBkgJ3JffKC1TlcvK8qyw9IjTFplMynN6WDAcz3HDH1IvmrNATp95LI4ePeZ5KEyOZcjoC889F1964QVdPx8vqHfypS+9EM997nNx+rHTMjoOO548yfbcxx33qqfHcA6KExcjJ6auqLfIkItd1KoWhKlKv6cdWW8eQ+gc3IbrkaEWer96UQvTUO/cca+K1j8wkA9MAoN8LwK4w8WNy5KAMEjGz3Zyz8qo0mbwiNFRLajoWYNzFA/LozE+CamU0ythUFQY+8NC5p3fENLAyB477zgin3kpGMB4aZi4OKNe6Nz8rOHO6cjsg8GSStXccOQ5Rgq/mVhcJqiSZw6LIACzTjwrIZu7jWe3kzZWYMOVekLfwAIhxzAnaRCA7HcBn1Qb8eTP9dvB4OMG6mDlWWCrCL8bdopJR9m7ZbImkxDZx4UTbuFLDndzD7JOOJWhnMpDyqiuJrp31kff7sXYdaw99qk337/7sJ6ncqFdDMN5e23de7JmhSYMU/42M9J79zbzSit1YY8Fy3yhOdzpKI4mGSatKn+wvTUON7RE/735WH3xzbj34iuxdu1WNC2vRjv5qzUb0ISMhmB/IQUMmaYGJtZ2yJjYEcN3ZUyvNMTuvQeju19KU3FARk1rW0u89uor8fI3X4orly577ld/b59XkdBjJ4AfQjVdbNOBeEKdi/tMomcvI8tHGeUrMnAFc87A6djZj6VrU4G6Mkck5Zt4TTSybI+N6NlPCNwl3krZhO33JeQ7PEd4RcHt+PiYh7aLwU05hTahS+gQvPCbUPKHZuiQQp/gG8ODVyVd4euSHvraNTgUuwYGo1UGDofSWTnrPXgmPTgofJv5mAKcRsKcuzRAnEJBdIF+4voemtEfbSGPUn7SNdlUZFF1R9DfURvyoXNROtrUA55FDqTno8jVanhURwJ1cfSvh+EjhUuXLp1tbmr+wUIADhWgvh+RuIKxejmKul+EvHtoKHqkzHnH97gfmSwIWvmXpAPR1nlckJnafM9MbIKtS1n+9Egs7CAWf5Pjl7mHwLdHp1NDSIoQzH31qLA/7E5XpP4YBggsryJYoueJwqyRAmJjIPVyJcgY0+Yo7/lFGQ8SUjaG9J0nJam3Qa+PFTu71OZBTidVTwJDBoZmNQBDLmlRiyGos+oDqQI9jAjmSMDsBaYQONf0bLAp1JKU5IzSreoXXqDlmJq+FzOz0xIYKOVkFPLTl/r/W0Ox0AvOPs0AQ2Ms3RcsOX2VmeP2RIFHvaOmiRsYU/ThmD1tqgdj2+Oj75mYixEC/uBvhAJCyUpHSj+F3kdna2AMHAqsMUTwbiwszMbIyHBMT08a3tSLcWzG5hl28EZcSk+d8ZZ4jwIrK+ouWhRuTWMV47nQXXEdGzNqe8J/m4cKLZGWHiG9z2Kw8y1zOvAiUW7CJw2WEnhWbbRl/t992ET5qmx2lU3jI/EEnVIu5YEXdglmB8gmKRpwAV/5wEYUqa5MCtdr4Si9EmXn35YONmtbjE2JlLbunTGo3jJzQBplxGG0uNcto0Xi3HDHgMHDg4GxQ7CuJU/xB1fquQl9CU5LwgeejjXhCR5raGG+QV8MdnVEzM7G+Nf+KEZ/9j/F/C99PZZ/7+VofPtabL78Toz93jeiRny/WZEDxaO2LgNTiJFR1RjTU0vx+jfeiWvn70RHa0ccOrg/urs7ZGAvWllD28g9lrse2L8/9gztDs6ewQAiCHymk4IaeJQ/Asb1qjojGD5ebipDbkVG0cbKqmmqob0zGvr7YkN5bR9bz3/O1QbX3Nh4rItGlJmfbYX30YJ/Km49rdwk3TzwxFO8gETvd6HI3BI2U2MokaFbTmhmmWyhM+j2wwKvoEvosxjUJT1ynpWOO9U23iEDSk6k4TtoDT5Adrk8WRpcuC/860L0pZ0l+VLNgk8rno7M0bxJqDZCKIOnLK8t7cmgPPU9z+BNZAS8aK+cvi28kPcZKY9nJfKMUOrqNvnJw/CRwurS6j+2m7uQBdahgMl22Lh9i9BnbgMTR0+dOhX7fHDakMcAmQToMeq2PLyrbLaUyieRjZBnR1AmZyKkoAEQjsKC+BmDBnmUVXbR8w6UMgiKMORdiVbwlJH0o5iEyD2BvBCSHsYRMRF472ciMB/dLWE1PTMnBmR+CUv+NuLFV16OX/6VX4l/9bP/Jv6//+pfx1e+8hUPExFWVmZd1x019TJIWkRk9bG8KKEgYchkJepFPRl+yh0qa2ScdMaKetXjUxMxLSOCHSgfqHdNfVVLQQfhKzhs4vVZlgEkATqBcpyQ8EbA0i5Fg5HGCReJHn/tx5XAL2D1Xgb79II9VjKK2AHzPh4bKWQ2pXuAEFE96LflChZqnpUWWgUnhulyH47C6Ov0aNUjVIpYkzG6yK6ISwhmKV3RHTQBbD8sJO4zEkgLHBAmwJvVAIxbQ7NNTXU2ODhaHy8dwXQnY5crRgBwZpL1quoyO7OgZwwHIsgwhPIwN5bCUneELe3BewI+OUME4VcEFIG8TX8oP8XiPeRKxIjFKCENdShj32k05WQ82kQseVA24aPiu1CL4bK8ZMUrNWEFgccH8kKhs0QdxVOjK65uPFyqjPBTmf8hPqEnTo7w1vqqDGgp7zI3ifumVinT1p1StJyrU6/yyAvDPPFTJxoo3k7aiKHNeVDzUyyRvRdTd0dieng4pkbvxtT4aMzLWFyVEVAnYmrrEOy6u7yslrAig3JxfDJa2tplYKzGjntzMbC+I/rGlqPv3XvReeFW1J27FjE+HZsr4jXhEXg6SI5AX8B19OZIjF0fjbr1mhjo6om5e1Pxzptvx/XLV2JDuKYTcuDQoThy8kT0V+Y82IgUbdKjTsUo3NPDlkFFS1FFPMbQGL12PabvDksGqSet53dvD8fcxJQE4WY0sPW3OmWbgh9wFjcYJ4V+GCraVCepVnjHGCRPK0fBnzTQA216T8Q4hK8UgTWdnXrJuU7VeWdXd/T3sR8Qy4BlDDfnIY9EVm5xqq6HSf+MAWN+WbhdvS+DD77g1LzsQ1WoUe2otMm0gXgzPSMrtocytgKGl2KN4IxMYdM8jmuwASvaKIbP1jfKi9y8egbDDjgI3nRQ7XWHvhXpnELz8LU7O+SDsHIWyOBt+VL4rZRR4E+wDPHdw/Adw7lXXz0iwfxjMBETnAxwxYYm9sVo9iQzAkhlmRtHjnOIE0SB0GSskN6+lYiQUlypGSpUpsD3IIgJpewNQSzGBj2vQmilFwaRwDwg1s9VBtftKEKopK1o5i3ioEwIBCY2I1sYiAgVKZNZz95qV4YQk6F+WwbGr/zqr8ZXvvrV+Prv/E585Wtfi1//jd+M//yffz1+7/d+Tz1ltoh+YNc9vQITqAgZpqU0ejUIH7dDEWVBj5mVEBgiGBx4UvBebCBQVIckaGrNqaasrkhDg974wvys8lCvUQyGu19ZyjhBEOHRoHn60N/qa/KqsDH/F4X0aYUCQwK48U6halsaHBgfCDnBGyGhkPwLs+PxkRGpxhTFTDNyKCPrXQQoCozeKfAirXtLCaxvG6rTcE9dUW4cbsZeEZSPwcFeFENDe2Qo7/R+Dd5gSsIXWkYYYyQz2Zilhhjg8AZ4xUMGLlEs0CNGDfWlR0dPmk2c2H7fvSfqL7jgYaMu0D+R77iSX5mjwhVjw6sm9DzhuujJvNAn27czZER+JS/yKe2tbvdHCQUutAc+YkktHQsmmJa6gY8cSsllovAQQ4ls9Y4ygYYx0oDtkhQzLnovs7RKoG3tulcn5L7yeyBj7v54LC6NiA9mVb5oQfKCWpM3XhU8D+xZwfLZOv3mugPYiMeam1GKMjakGOuAEUOpIi+B3GF1Ba/bA5+iGjWiPfHTDrWvpa4pGnc0RuNGbTQtCh/DE7G+wEqYNtEAxoNgLTwtzEx7eS3bcJ9+8qn4wvd/OfYeOKh6qx01grVqiogZZLty1Qd62bV3jzcpYwmnA41RlNRxBF7QM7JifkFwktxYYw6YrsM3bsTlK1diGi/ODMfS35ehxhyQdsmSPNgM/GwZZpIN8D4GG7xO3laWeA3tTU0jJWN65dg5+v59vktvK/IZvDcJdk1K16Q8WKWU8rbG9IRnj3vkOkYIz/jmuw+p1NmojeW70EyRfQ4VsqVNPCv1Z9dTfm8apsnH1dXI38qrIi+I0Ct1J/Ie3Lr+pFf0b8Wc/yFdpbL4xnnpSocU3i4w5x0yHn7gnrptwUmR/EpZpQ7ggfjQ+PiIYfnBg78/Oz9bNzI2aoWJ0GOiJEvL7ipygiZLa0fGxuKSGObipUvx9vlzvn7z5ZfjHV0vX7kaFy9fjvHJybhwUc9feS3elsC8cu1aXL91y/GtCxfi4pXL8dobr8eLL70U5/UbpErjemZ3WRtPgEBAKgEEF0IqSK+OyfHvVU58izLgTzlJcYuoFflNcla9dHZ327g6f/58/Odf//X4+f/4H2Vw/Hq8+eab3nOBA8Nuqt63pQA4/RSBCWMsSJBwNgIb19ADRmFhzFC3JPRkIogRIsb4cA9fv+mlIARgGitoMxCEi9eH/HBdciplbrBF/sBoXQIE6/7+g+15H7QRQmcYiR5NCZRdLPpPI5Bvdd7+TZm0SZE20QsxrA0Ry49Ke7N3wj3vCl75xt/ZMLufXo46eozgMeGU+X54m0q9qusG7FIgIDg4LJB9WViuyi6UXVJ6LVZ4eL14j/AtaTAEOGOCw9bYFKuxEcUKXpkHsqR2oAQ27O3QpxJaudJoYnzcQ3msBqFs6kCdCk1wJcBnRBQ4q7swWIjcs6/E6Oio56e86x1ArznvMgREnsCumuY/TqA+drevs3V0bXYyKhM568CJIvwjtvLOnCmA0+sBvTF5fFPaeEXXBRsjq94srEE0i7V5/wH83KOC9os29Oz+sJDxtujyamysTsY6w5ozc4y7edMyn9Gkchqa66OxVbTf0RrNnW1SyMJPi4xCOjlShvyubxFf4GkQI8Pd0D7kRD+4Vp2nB7JL1DJF4bytNXZ0d4a0bKzLmJ+5eSuWJdsYFuZgNQI05U2n1laid2gwzn7+83Hw9Jmoa+uIwydPxedf+FIcO3HS5TDxc342OyBQGctIWV5P4Df0ipWCQUeH5J5k5+TEWEzfG4uVhZlorVfPW/C6LePjyrtXYnlNckGGHPRTr3YDQ3hemHWGxq9jyroiA6FVkhCLfKyO9j6JzzKieMkCT4LMQcGoXjLnvhQt3koRQ9a/ipbAN0YxodDrdxPImu+Rf3iGzQ+CS/JENoGA+Cq8ncaBottHAw0K4xp6pH0EeLoYHSUUXgMmhefofJIVHljPb+Kd0iGr7q9X5JbSsZOu53eJmNbgXcGG4tOgpi0pW8i7wNz4UaBc2laMkA/3zz4MW+HXfu3X+u4MD/97Cbk6by4j4HPU+GXOAZASviFmnRSjjUigsr/Hb3/1qzIe3ohzMj5e1/UbL70Y716/Hteuy5K/fDVGxycUx2VkXIlzF96Ji8rnHRklr799Ll5R+gsX3/E23Czvu3L1igmOaKQyaU2KF8uzCFcsT94RCqIL8ktMJt1+XggwhZIUvYgJw4ZeHAqF3fx6+3olfLo9Afa111UvGUq379yNGQl3iIj0eHMQioMDA/H442di//59rhvGCssi2bYYQUCPD+GVxghuvWQKPDlluStGBxPnyI/nxUNC5em5INhF9X6GYcQMc69yUFqWWOLm5h0eJSZ60TbKK1Y6vUfKxrty5/Yd9+zpuWQZn04A1gxBjY2NxDtvnYuZqWk/wxCj51KCHrluKFlwk0aV4CShQEjPRxoqPGcIoGxbn8JcglkCnnND9uzd6+G9DwoImiIo+Ra4oSQIbILX3d1j/JMl9JGriHKyJ8fPo4jLRDpCTsST4SNlIjGmtBI2EuAbG/Rk55Q2PFl1cYHzPPRDeYIP7xWwku7qzC89CQhgYFDoG6MUzxjGBlcMEdJwzymqDDmSnshzQrVnhCvwMg98jCAuMbzxBH3zGy8G24mDM8rAiDQfoaX0j825fKaL2g7c4Cf3tHUFKquic4bK4BUmXB86dMRLoTmOv39gt75rqwjkYWU3LDoVjNdbY+VeTcxPTMrQUHvqqA+wVsQtj5J0pAecz6w1kegPBFf15nG5sxyX59KvMS75884rr0bnYF/0bNZGy4bkCd6RxpaoEz2t127E1IY6Vhgm7eos9HZGe1enjCU2yBqNVdHiwN49sffoEZXTGGP3pmNqfiEOnTgWZ54467LelSxjY0LkFcNSGGWHDh40LlGMGMwGkuBXW1PvnvSF82/H6vK86r0SjTUb0SVauPeuOmQjIzErmPbv3R3twnOTmtLU2xWtQ0NS+uzdkfOcmMzrVT6iI4Z9Ji6/Gz2Dg9EhmdQgWihpkJPgAFqDJqDrjDwXnUh/4jWpFS2vzUzGtbfPx8raeux/7JFo68xl6Fu0oT9oALpjHhLDgRgiPCvKt8hkwvt/l8BzAsN775y/ELdu3vRSezYzYzVVyulU3Jw/xA9vLNiUe3EU+ubeuUOSyhP56aE+0RWyljYDr1KPEuEzPEjQOnyI9xKPJrKX+S3sxYKhQcuhJzzybLmPPMJIYRdYz99TeurosnW/BSv9LmUW2VPg8ND4+AihrafnH7177fqXL6tndUk9LPbjv3Dxcrzx1tv2ZsxKGb9747q9FLh+L8mQ8JDJ5JQ32pmWgIcqOOp6nslcIF69gwUxyrgEaBouY3F3dER5jxnBzeph0XtjvkUSF4ImDQ96Pwg4rFTGV1NQJkJLKEjfivpeFwfSJlEnAW4Ph+yIJtylUuhMdkVAMikOoXFdvRA8GSh2hDtGChnyLfn39/XEZz/7mdizW724zQ2nZwkac1vSyNghxcGmPDuivZPxbfW6RPRliIS2bdxft7LjoCoCHhRmstNrct1hLAkHCJ6JjxMSzCtSYNRpaWlecILoc4xclbbgYL4B5cN81BMGpEc6MjziOThMhCuM8kmGAnffq07M1n/z1Tdi6t4UTySUmSEPVp0in0n6pWDMmfG0CyMv51AwDIOBojSOnO3QKPjD1MKQykI57jtwIPbt3e/hiQ8KKE8EDoGy8Bqg4FmeyBg2zxAQ9N4ZWmFDL3DEFt5MvKNNpIFuVlbVM19hKIy5COzlQdvwvKzHknrQs3NTwnfIcJgLjlzHm7NzYDCGhnaLbpt82Bxl55ALRlRsTSglf4SbDRUbFZtb806gXXtEFhaDpY6swEJo4gmxsFX9i2cELwiw81JN5fdRgzlGdWBy4etS2NQLOoS2qOuWISs4tbW1iI5yoz0mlhLwMKCA10TTa2tprGCAM8+L+RBsxtfa3hmDuw6Ll4Tn+1OKk7oH5p0xNbwm5Xcrxu/ejL0n9oteGPa4GxuLE7ItZCzeX1IJq1G7SU95IWrr76t+UgYqp3ZpJm6//lqMSVa1YUS0NsmaWI4RdQjOqS29+/bF8f2Ho7ujJybF0xiW8PNmp/ioV4am+GhN8GwSf3QN7BS+6+OtN1+PFcH84P4DsaH2vPPWpbh9a1jtexCTMi537xoUvzM8J35SXj3quGBcserm7q3b8fa5c4IXZ53sEXDhDfwWNYbrqy++FH09napPq4wu4W9OBua9yXhAB6K5JWYkH9sXZqO7qz3a9+2Omk42kKsoev0x1OO9OpTfihT3sDp0XYM7o7VfHR86NjCO3hGKzCNu/8bLiqGIAqZWykfG7fk3zsWs4LP35AkfMAcdORf9V3gbOsT7VvbvcJrKO67lvsjbDFzTQCHyHP5668034taNW6Z/PGcMxTCpFv5GVrJBHUNvnA3jSd+CbS4vliyWLAEOlMa8EDo85AuNWn/o/v31ST5nyCm907yzEacoMMT42JiNe7731urKnSEXhnlteDjvlLl8S9tLedxX65j3l8v1ofHxHcLzP/VTTYsT935hfnGpaU7Cjq2SURycezIrAsVtDKARkCg6xnXZXAwhZStbhIFFjIBhwuYi1qsCcz48YU3M5pUQQgjEZletGIFte0E8y1DJh54wvQYjWXi0Z0AEAblhnaa7fpuplDAv/pnE7rtKmkIQpIJYpb2sVBCgCHL2UKAXzAFzfMn5Dd59Tx+Qjvx5bo+J7gd29sezzzwdu6RYHqgnxmFY7OTIfABWzTDuyjkXWO09HEWNQlbbmai47UURrAQnPB8oC/LlOfX0pFoxJYKSsgXeimGBsJeiUp2YLAnzEGxQqU14PGAw4EebwQcekmEpPk/6Vftglk8zUDd6XudefyvGVC44Zg8CVc9tqw5FUFBvvqN9/AbXMOzWnB+la2vmyHTBR79Jizfo0JEj3hKadukz5Q+WtsvwL75Xer65N4UBxw6cbd6bgMmMLAvG8GFTLyiESccMKdqIVHkYqh4fVw+7sYn5GAgbcMVkY44GZz+QWRUErkK/5zxEibejVThiczrTt8pBYGMo0ZODRlbVXrxVRHDMXJPcip5lwHmmC8IPemBYju/gHYI9Nmoh/AasMEDgLYQzw375PkPCpvLjAwLtJt+7t2/Hi9/4U+/Yy1EH9ArJhzZgDAFfJhBz4imGexqCKWRZGQb+6ESwJ4dlgfDOLsd58F1j7N13WLDDYFvUdxL8DQfUAtHxDo41H4jWrv5oUy9+U7hi+SvLSFdlxK+vbsSilPTk6ETcl8HTLPw1NLT6xNWLf/gn8fbv/0lceeNtKzOGhurUlhHdn3/z7egUX3esyLi9L54f6o+Os6ciettjvVM8N9ARm0Lk/KYUTndv9O4aiok7t+OCYFArQ3FAbX/jxVfU6boew/emfTbJ5NhoDIr/GXrbIf4b2C0DU0YGZ57MyIg4r04aHRqOm2AvEGDLH0r23avX4/KFy/HoyUeiRwawNzZjVZ/oq1mdl9quzrh55Ur0yjDo3zMYLXt2xzrzMRqESyEQ/GLYY8jjebmnztu5t16Pzt1D0SrjqVZ0zCR9yzrFYhyUiIBkeAE8MS+HY+3p0Myo4/jq62/EiPDet3tX7JHRhWwiVHOU5xupw8mupmzS90GyhHIwHMqcDujcHQ/z9Q63lYMDX5NhSH7I8xyy41uO0ci5TSwCwHMGnDF6mSRLR4R6kZcNMEXuob/qwG+el3Zzn0YHxosMacHF9bGXKNswziGNomdkJ/yKBwRjnKFI5rtwRhn0TCjDUYZpJZBfCaVOHqZU2/Xg4ZyP7xTqZ+b+3sb9B12e3APZCbggxHsuCIAIcoLhDGKFTJaIYf3XSTDi9mtU7xHF6olEEpgkLS50Igjxt/qrFcWBJM99oAzurZxlUUoAEcBdLdapiO6BlBF1Mz79VgECqNAAtU4yTGKvDkmIKLO0YPGkoEREHWZSyvTGNMqM5YMovsyCNM7CxeByp3fPewJKxcaYesWM9TNcssq4rXqBap3yqokOMZGX3UqIo1izd0/72I66wpzkrQLpeWMwrEnIiv6VR50EF8Mo7IfAUMWy6o5Hpk15q3cq/NBuvgNX5AUMaS91TNC8FxafdCjMVkJjEwao4GPQAS89pCKKhWFJzz0CIXGjloIX4T2FWtIK6TwvRnDdVD645DEKUhBlj5yQhkeJGRA0ZXIkAc8PS5+ZP0MtFiQg8c5hGFMt5toQUN5MIGSJKALHp3c2ssV7mxQyk01Z8dWhPEQjCDU10ApiUwaUlJzUn5Sj+MDChyGY5ejqalZvtiNamsQrm1IQ6ytSPFKwDKlwENr4iMpfU/6N3sacI+vZyIxenycIKt65dSfOvX0url+/5t8YBv1SOuxAyUoEBCdDNBy2xuTk9LQB54QJ9AyuqnkDPizB0AMXKtsnTMswh3ZRANR9QGWsSVlNTc5IMMs4Fm5QZB4mFBxsqOlqmtQ9/I8xjmsdZcSKH2h+x45+GR6H9HuXlJ9gpfwHjhyIweOPxNK6eGJN+G3qjYa2wdjR1B8b0RpLq7Uxv3g/Ju9JiV+4Ga9/45X4g6/8bnzlN74Wr71xIS7fuBsXLl2NW7fuxt3xyRijw6R2bmxuxJQMhvG7t2N5YyXWhjpj/dT+qDl5OBp27Yma9o5YFJyWpQBpw9TwSGxOT0X94nQ8mBmJ9enhqBMO15cn7ZnZmJ9VmuGYYYhIcuKATwM+Es0yXjkfhtURRw4djr14PQQDhh7nZMgMK1/iimBzX8bO4txyTI8ITwvLUdPVE10cDqc4wK62La2xKeNuQ/JobTl79eCRYZsp5TU1zcF6MzEuY+iGypyUkp+XDEJpYzhjPOKFxtvGpOSMgosMK867wVBdFP5mpudEKzMxu7wac2r7iPI6d+58vPHGGx5Sv3Dhon5fiPO6vvHmWz76grlGGA0jI5zyOx3jY+Pe1RqPCPdTam9OKF2OOcqR8Tg7txAzM0y0n/f29Bw2d08GD51XlrpKHEJ47jzSVjpQNTvSM4FcRqjT4UQWFNq1AaDoIaQiQ/wmZcu30Lneo1OQBdxD+Z5LAj5Ew3itLPslV5BBGB1EAt4weMseRb3zxmb80/epjDAukAa0IZ9RgjvNdH6Izulh+MDw/PPP13X19f07KeguLD+ABzPSI8Q4wLVF/5/xd8bn6BnSM8Mjwlinl8JWFDJEgzGRcw+ETCxJ/VmB6D0uaRAE0vF8IOToXc6LWCGYrfFEpcVgECVKiLAk8b4UfGU5nHNEiQvlJibTQ/4vRi3B+ShPrqT1M9RDxeqlfhzNzrHa9DxJMzY2YY8OxIfLM/PFhUb9H3gI49mnn4mhwSErjbfeesvu6J7eLudHnVEOTJBskaLDZcex2xC++ELtR3Hm+Qdb3gvVGWseRoJ+CQwFoPjwPEH8tAG3PQZMc1OrDRS2emZIYkU9KJoN7gh4dNj8CRxwnLWHXSrzJkoozFng990E8gDX9hQYFxz1PhZf+a3fYodcgC1hql4ycyUq3xRclLrQZsNNv2F8w0lCoaTx+wbGWsFu4hKX7MGDB31+Cj2TNHAJaUi4YEXu/VNhQz0oBjzYAArjYkEKelFG4/raSuxgWbMMgjoZN03NrNJgySTDcs2+WmhZQCo3NeQBcw2k2Ow9k2FSV8OR33gJ2XulPvbu2hd93Rw/rvzvzwlGIYUjYbs0GzvW59UTX4vZseFYnBiWATIZ67GscoT/GvaXiOjsbFY9WOL6QDSP23k9VpfWU4koMscEPsGDw1Jh8IuxxEqjMueH4Tro3DwE1SsvcAXOCuyrA0L/rbffkqLgOPR68ySeDh9EpkbD+8wHQaGADIQyhm6mw0hMLxb4oWw2INupemHAsZLs6PGjKkUYrGEMX8p1fTFWF4dFuzLY77fE/R0tsTA/p947Xie2vu6K2sY2waZOilj0IYU8OTEbL7/4Svzub38tXvyDP4kr796wAdHnY+ePROfQUCCprt66HVdu3IhDxw5HP0oDQ3NqMuaF7/puGYFdnbGpcifnF2JC5k1jX3f069mkeuUro3ejs7UmBg/0RM/u/ujoZrv4XNJ6YP++aFD72BsEj06D6BACu3b9uk9yZajm+Reej4E9uwTHqbh+46bPkEEx43lbFx+wT8jS5D1Pdo2llVhFNvT2RHuLDNSNB95SvU497U0Zu3RSWsW3eGwZtmPuydLiiudEDEuJv33hQuzas9fyC/WLhwVPJwYC/AfvFwPEx9rLSMC4LnIGelgWbZ2/fFGGybCNaQzL0dGJuC1D7tr1m3H91s24euVK3Lx+wyfqIrOQ1Zydc1Nwvn37jq539M24PYu9wjkGqT1jUrsYHeyVxAnADD2R1w3lhaFEp9YGrOqQ9PnAnTkCk7sxsKFL6Mt7/BR5CROiR9QRLHKMwD35FBnDlWcl8i6NE3GpZDsRI4KTkvGqcIQG9Aqs6ejl3BC8rjm84k6pvncGRAXgnkNhCnrEnX9jhOj3Q+PjO4TTz3z2b+7es/unGRNkTA9AgwAmF4EshAyIZCwXQY9r1RauCIW0EAYABx8IHnpAuJ4RkChRBCAEBGIYuwOBGB9YingEEK4QNOkhOIgMhKe3RYaHBGAS4X3PvncddF+CCVCRK4Ly/WGLcPxOaSreCyxZTuFEGaHgWZ+PFT8hQbGM8UF79Yd/gTZRBvM0nnnqaR/shLB/99pVK0EOXWI4ALc5PT+OkgeWMJhqIKblcLo2u2VpJx4WDJAG9XCpE23DwKI8e5uUhwBnYWGPAHC2cVFj2DNkAOPSO2CYizXrlG/FIwZivginNXKGwoAMrHSdV5ikKnzQs48TwAM9bupIXnfVu/rNX/9Nj6MiqKhLwgCmTIOi4NceDMGCHgzLqKE12lh6KdwzjIM3BSVHGoQFsMuN3Qa8pbf3oFAzwCtFWRli7CJo9N0y58jIoNyQcK7TM71VD3s5VuenYuXe3VievBnLc7dicR5X8ES0NG3IWpmVsTAZKwsTsbo8rt7vaKwv6v3SrdhYGVPDp6NmY1mCZS2a6u/LCFmNzbWFqH2wLuXFHBUpAtHS5JQMDinPV196LdakXFvr1mNt+kasDZ+PhoVb0de+EXsO9URnD7wxq/pOClKCZ71UdHOHaKZbBlZ7dEg5CnyGNxiDN+EV4IcBxoZ9wN/7bog+GOJhSIln8AXfFSHPMwtijF7z06YnnL76yitxTz1Zd0CUxr05EGfY1lqBMIkZWjUOhRsC+cKf0CRDAkwIFhl7QjD1ZEL3wcPH9EgNqJEhJ6htPliK2s2puHMLZTknOdEZHODI0fl4eSbGx6ws6QgwJMsOouyVc/Xylbh+7brrUieF/bk/96X47Pe9EO0qY174XZRC5/TZsTsjceTo0Xj2z/+5OP74maiRgpn4/T+JjUtXon78XjwQ795hgnBrU7T3C/6ix3tvvBkrd25Fc8NmtA10xwMZop0djbFvcGcc3ndIuOjxUlifsbJnyCei0gHjZFzOhTl54kR09vXEPPMjJiZ0lTEo43Z+jo0C12Kf4NEhfmgRBbYIZot3R+LqjesywkQXwlvNvYno6GmLGmQiHjcZJtA3Q28cAzDO3C/BmKPf2ZV3WLzGXKD+/p2WJeCU1VCc5ovng0nWGIR4SvBy0Elh63qiPXuCN8PrF9+5FMvqyBw/eiJOPvKo8LXTZXPqq0+jVf54Dj1MKB68q3qPy6haxoCbnLF3g7xrxM/scg2aIRr2Sbp9Z1g8MG1PyZhwelvGDBu0MTSNvGNuBfQKLcHv0BFeHOgPbwOdPvQH8gVZhyzJIemU6+4UwucqETrmD1rlXaH9EglpeDEMJPlv2RvehVpJJWeys8iQCzRNmXRWyKc6bI8C0Nmhk5PlULdSD3CBXIMHM/XD8IFh157Bf7hzZ78AhTDBS3HfHg7G49hpEIGCAYBSxOVVEJuzqvVe0b1WETPAh0A994FhBRBErhVEJQlABCjT+hR+lWfcV8f8TkKScitCk7FPCDR7XUxS3HbJOWZWW0RB1H+2lhG29CZJxzMomLbynHS43RjvplfDM3+nZJtIfd1zhQFKGSh05ntwBgJeEjbDguFTwNd6ouDo8JiEphhfljT7X9AuPBN4Wug5e7WKmAmGY0Kvx83VJspDwNMDgCnoZdVJIKGB6GFg3OEJwvCgHa6f7jCYCnNgwACjDwpbsPkEguHpKz110Y1oRw0VrOoER577tcuD+W1Yur6JM+pLvUvdoTeG9GgTeDC+1c4N0RM7O7I8jo3M5iVUJyRkR0eGbSwDlxUJe7wa0G5ZwutmKh8bMDzX/cL0REzcvBCzw29Fc914dDTPqD8+HvfnrsXM6IVYnLkhY+S2lN6tWJq7KcPlTjxYGY6NhZFYnL4Ty7OjMl5kuExdjtmRl2J18q3YXLwdsToTSwtTXjH1zoWrMTY86fklt9RTHRmXoJ5fVu/1XnQ2z8ZAx3z0ts1GW4vKpvzmaeF6QsbVsGhxRs9rorsTGuuO3XsGK+cI7d9a4QPN0FMEht43QXSD8Y8hnTxC+5POcYljWHP4Gcfmc6aS3eVSYvSKWbXFxNViLHtFlvgbXJXAPbSNwsIgoIeb2VcmP+senkYWoPSgZWgi52zBz8JrpJeIZcwb68tSejOC8UxlntOGV0H8zte/Fj/7r/5V/H/++f8c/+P/+3+I/0Hxf/lf/kX8xm/+Vpy/eCmGZSCNqYPQ1N0Zjz35VBw+fiKmZBTMzeU8hg1oqmFHtIvP1gX/xUu3o2F2OfY+qI/2a8NRe/l6NC6LDtQRYov3Vd3fVQ9+VD3zmY0HMbmxI8aX1JimXuGiLeo3d0Sz6JKNuIZk8DIUhaHb3dMVu2V0nD71aHzuM5+JE6dOWn6gROFx5lrtHOiPo8eOxJNPnI1TJ47KSBV+RNvtzZS7ErMMY03IMJ6eDVnJ0diGF6h2q/OGvEERYuDjOcAYY14RQ1nINHDEEBjpOf0bJc/QCgGjFBkFvXR0dumejeta1GbkDsOjjcKljGahzh1IxSF1pJgo3KtO2YNN5KY6QOr9M6SO8YHnq1kdqGMnjsXnnvtsPPnM0zLyjkRvv2Alucligw027BLjM1cDb4xXcIkHmFNlukSXqM7Mo7PEFqsXyV2MaQJtLoYtHS7LCpgZmqvIlKLwuebZPwrCDTRJ+hKLvEtDRX9Kwt3afeacqC41OWka+UHACEFWQ+/UAXqmHkXflCuB/LkjTyLGqFtGXYXLh8bHh4Sf+Jmf+UEB+SyAFQytPEA0ysOEpF5kGiNS9ACU3iVIJPJnxMrCk+XtMTGGSUR4KEUirjQ8JRAGk7RADnnb8BBiQCJ5YIyUYAKrBL9Xfp6TIUbz6hHVNRGf5RO4lntlkFeFQnQ84RsbQyo/d63LHe6IpMHSZlkqHgQ/F0mZvDA+mKeB8aE6ZG4wSm6xXupF7wx3JwwKAzI+bnekhLUK9jg4Y/iUZQUsWJIT9c5xTfVqlRcKm7kIqmlFcOP9oZ60jyEoMYQZXIR+n1SVGuk1+ZYhMPLdqGbaTyGQr71GdsNzmqkUCvhRHWpED8YL9dY/40GxGJe8g7FpFUN3KE5oCS+a0+iK8so9UWR8yHAoxgceJAw4e0n8nSGZ+QMD4Cua8hwGCc4WJlFKkTd0tEh4NsfE2EhMjd9R3djye029vDoPwbBKZ2X5QdQ19URTx65oah9yXHvQrHapJ1bTrd/7o7H9QNQ171SZDd7imuGC1dXNmGN4RHlcuHxDvfe5WJxbjWvXbsX128MxPDETMwtqg+DR1LwjWjtqo7FVtF3HsNW6+IMTe5mAy2op9bxUf+82KUXGyaNDQwOexMnqKtqZdJPGGcYHxhXwgwaSn9PQxjBjtQ+w9gRn6F9pCBjL19X7pqeMMUOALvkekMKnplXAq8gVAc5kQfBSDDwCeKCnSKcEml+S0sELBV5LmoKjHTvSQ7q6LiNacEfmFFpF6Vy6eNHDFZSF14/e6MS9iahtqIuDRw/H41J6Tzz7dAzt3UOO3gGXoUbOSaHzU1NfE3Ut9TE/MRZjV67G8r3paK9vivaNmmhefSDDvyVqW9qjniFM8dJdGWdXZbzc2ayPG6s74u3b03H+6kQMT67F0obqv6NReNkRnczfktFRr3Y2Syl3tHfaG9qnyJwicMUkaM55Gdw5YDrtV8eOE2HZQdRwFygwkMakkKfX7sfsggwHlY3y3yE6XdP7ZeEi4QbIkG26iG5M18gg4Qjab5QRA06RFsCNCAzxOHHq8yOPPBJnz571sfaHDx+xp5fODHIQfgWPjcIxHkbmrtHxYpVJ/8DO6Onrc3nFk40RgR44cPBgnD59Og4dPBDHZFgdP3ksjgonQ7sGRCDKVzLOxoL+8ITs3rPHK7X4Du8v+ZUOCgYLNAZtIeuhDWQqcLJsULu5MvTPe0LK8TRwDBdH0XrlN6RK0K0DeZZoj7ISQbd4kPC80GaWxzNvD7o1fQoeRUZRHrRJPVLvbOfJe67IKgL06krwT/c24v3mYfiWIMv0H9+TsBwTo2+so9Q2jBh6LxCoJ98gaIR4kAnoubOlqWcoVIK3qiWBmUMWo24zPd4FIU/EUYubS++I9G5teSIk9Z7yQKTzVDSB8V2lXBgfgiSNlZlCEaLu6VeIgZCnHW4TCMILJnIaLFFFyqtjgF3P0rhJ44NeJpMSvfSLOqj0zcr3yfjbpJTLP5mLwgZN9Krvu4e5tMS47FrMzsyrd8OQQK2FMuPmmGylfVasukeQpCHTojqwtTWrKdJzlKeKMpE188e4U219ZWdHrgTqj7JCMTMcSiB/ygJmn0YwbAWTHBetNQzmZuelCFdlfIghwSmioFI8wqgEcMf3wAF81aE0MTx4p28YNiJPPXI7oEkMEHaghF66e3tiaN/e6B8aij379kVnV6c9ScwHaWtp8wqEHTvwpAjPetbU1h6tEoRNnR2mR85yqamriZ6hwVi53xiLq/UxOfcg7rF4pX5IxsrR6Og+FZ29j0Vn3xkpoP6YXm6L9R1D0THweHQOPhXNXY/EjuaDsaNhf2zU7Y/l2BkzK40xMrMc4zMr4hP1BNciLl68FtOzCzErw4x5ITs2G2SEN8RGbb16ucJhbUM82MihSfMNQxN6thl5ZY4Q0OOEWIxjjibH4KNXi7IDxwWW9NDobSZuWGmz7DH/sbFcJnlIvdpjx47FXsGMlV5KaI8b/EB6cYjhy/CKV3hVlJwSbuVJWkgMvsEraaNZv5l/BA+RjnrQE4dfoGukhqXHZhor4KZ2hxT/ffXy7Y1K6uDIeHrS9MCf+8IX4m/8rb8ZP/3TPx1/6S/9cJx9/Ew89cyT8Rd/5Ifip/7u34kvff+XPEQ0ee+eh2y6pXBFLOI9GVG6rkunLbXVxFJ7TSw3PIhF5uqo7vWtnVHT3hX3m1s9dFOjPKZFV1fVebir+txd3owL18fij198O87fmIjF2tZo7h2KdTWyBgNLBkKLYA9tCwKmT/OY/tGhQXna49AuWhPvgh+GXRFbdBxWVNb8+kbcU3vXWttjQT2y6aXlqFO+NeKlVdEBwys2VBSQO02CKx4Bli6zCRzPWAHFM4auPYQieINv4M+wG8t9MTo49v+RRx+NA4cO2LDAM4PXKpeXklb80tQgw2U2PWgyILr6euLQkYPGJzIaTwvGKUofbw5zuZh/hOHYLd7bu2+PjWN8JQyFsBEiB2HukXH4qMp/6pkzcfaJsy4fmYeswNPOsfYMzVLnbblYDFQ6nGkAuDOo90TqQ2ev0J0VPp0wvnPkIYYINxnIj59+ovv1NdHn4ryNjU7hit1dmRfGxmKEUjbflSuBPPkND5S6kZbpAGqu5zFuHUOge3u7/eXD8J7w03//7z8lwfZC6cEzLonQSEWXq1AAMD1pBCOIS+NEvRGMBxABUi2sOAlUBEEiNIYCSLH7XAKMx4wB4jHhGXaxezsQHFRhMhINCWEwnre2VX5JQAgmkJ4GAvlSB6xY6udJPSgvegQWCBkK4WC42HgRwWwZOSJclgGj+J1GQpWehktTXtm7UN11T3rqTe+eerpK3JnyxSRKixLo6+9zb4NeBIyK14dj0Vm7TptQGIy3MpwC4yHI05pWO4CV8qGHwZbVRBQAZeEqLe7SeilSesNMRs2VGE3ZXtUFnNAWYEBIGCUzJxw/+WD4g2NCgYt+l+21UfQJqKxTCaU+phG9L7/N5NTXhKTfyh9DFYORSbxsrc627Vs71CqQ0h6pCp16zocMNeYVcW4G7n9c1vcmpmLk1li89EcvCkc1ceDYvth9aFfsVI90cWYhWsQHB/btitX58bh98eW4c/HFmLr1VswOX47Fe9djeerdmB8/F2PXX46Zu+fi3p2LMXznRtyZnI9bY8sxNrceKw+SRtvBu4z5mfll4astnn7mqTiwf0/sEN3VqV6iPNWT3r6EnQT1xsqieE9RPChTXDBsVaMqSx4Nm4x4ADmsEeXCZFMMEXiXNF6BMD5uBdTV1VOhLwQ1e3S0me4IRZBCe8xN2rVrl41fDGT4jPkU5FGu0BD8w6S8InQ9bCrc2cumquUz/QbPUlDgEMVL/vTCWcVFQlbfmBpqmtQLHhSsepT/DhnYGNqVTorKYpJqpxQtK3fm5qajr683Hn/ijOD4ZJw4eTx6+nvNwyg5718hOeIe933JMJW7Dh0s61mrjJyTMiafORILjeuxICNojYn0PV0xVyv51ih4SvFwHMD46Kj4bj4ammqjvVMKqa0j7k0tx73p9aht7ooGKam6NvGh+JgVeMKG2oJiQk6oVQarW2eYwNe0H0MYNkC2Li8txNLigndfPSqaOP2F56J//77YUMesVnkDJvYXQa6Ujg74shwlGM9TPl/K5Sow9ws8ESkaXBAoP/k/cc3qKfas4ewoNDS/2Y8Fw52FA2wnP78wb3lFc+pUJ+Q6fEZdgDfeAQ5ifPvNN+PVV171kDKb6LEkGl5LeklDE/xzZSdmPLTQYc5JYqgYecWcrhymQ/4ZbKosuCTQDq9KVGXyHu9E7oeD0UCb9Nb6x8Pk3Ov7Emk4V+AHHEq+/MZ4wUMGzbP3D3KaoUA+wyME7JJPiPkN8T35V4Lv/V73+kOvUVYps4K5h6E6iM3/CYTAuuZGtiJ+gKCWEQHx6T0whWnQA3gwPAZY+c3ESveKcMuKeIA8540I3Or1Qq4iekE9lQa9HAk+fcPMbQyOMu6Xwzr0H2A2CUs9WxBhzS9gzEAsKgfEukyQLAWjK0gtBFEiQXf6S0X03vcQM++VD3SqumBMOJ2sf5+iqe/WpTDYDpq6WLBQZ5fNJ7Q5eyMEzLE6Ca5melDqyeGtWF7KCX/sCdHZCWO320CwIFFeCHDPlVG5aYQ0WFCuizkxeljdkuvjBUHBhbwINpwkIAwPfb9laIlRMNicBgZWUFUdaGs1DD7tAON5eA2horpSTzOq3lE8NSgMSbuI/AYu5RlQRXghIOlR8g2wQsHilertU+82JDg21AuToiHgIaKXTc8vx2bZYZb9AXJoACHFpNTRsfF4t7KPS58EbmerhOv8SCyOX4/Gjalovj8d96evxuS1P4j1mdei7v67sWPzjoq7EUM9G9HbLiW0MR4b8+/GxM2XYurOq7E6xzwPCeTRybh287aMjbno7xn0WPrwyHjMzC54E7vnvvB5n+Q5JeOAs0N21IsW2hujTspxR7PorJ4VUhvCMfwi5RbqnUee9AwQWDngG/1DWKMwoDtWRNBzRGC+8cab8fu//wdx8eLl/E6B5eAcdMhmehi/hEILGEnpSRmyoQ+S4E1c96vATnjY8gAqMiEbJQjdsycJdI3AFoacH0qAnh4ntVJbHw4mQ6qutt7GBzLDPMU7HyrXF93d+2PX0J7obGv11uq8bVXvn0ncGFjkuSGFx86q/GYCNsvVGdr0dtiUoXqzaR8r2NBVjc1KK1qpFznNv3Utpv/ojVi5eD0WJ2ciujpibaA3RndsqI2rygNZd9/7mXz22acEjy51vvLwyq7u9ujl/JbOrrgvRbwmHq4RzDw3aasd4MZoceDqqDrhyseAYqjBiUSTS2OjMSU6mbs3HXWqc/dAT/R1t0WH2lff2iY5gBxVO1SOFbICxgUH0XF8PifqIsDAJQaj9+qQ0clkXHd4Nh4IFjKQJG9ZEssGkMzVsOJmy/CVpViW8eMdPPUbz+qmcLi6vmlaxVO7tiT5OzUd90aZWL0WIlW1FmNCuF1bizHlOzF2z2WxUgSjlzk79k4KbvA9RjI4Z7dghnaAB51EvAGUQXr2JQGA2XEUPJWmyAHkho1ZPUc7QGLIabweOXQtecc70YdlzLeJ24F7RWVXI+XUUN8cHW3dlt05uY+ONqvvckFAynqwSQeUqmZepUxC6Qj7qAjVkQ5g4S8C+iW542HYCj/z3/w3R2Sh/VBxX7lXJKAhqBlK8a5uIFdAhtm3BIeACdxxt5IeQOcwBkAn50SEvvDvYrGCVHJwAFmKJlZfscJNEx6yYJlT8Xr4C10hyBW9Qzhulat8U0kriiFTaTm5/vM/hySOVGQZ9a3rk22B4B2VDkUGs9Jep9Z7t7tigdMmogPtUu+Sw6SYEMo39LIx4Nh4iZ4DLtHmFpbk5dLJNBySHGm3x3ntgYGI0+qmTvRaIWyW1Hr4RW2jvbTb27LrnnFQ9lKgknhuGKrYrhxwSAiU7wg8K/GTDsAZ5U9JLlMwy3K5Jh0QgBHzEDyhrGKAZH2yTtBO+eMfAYWL8unt65HAZN4PEyzT+DC9CE6UkwKLK0pcUUYQHi3c0riDFyR4Q8Klo7M3atTDHL9+NcaunYvlyVuxPD0SS1MTUftgNVrU+21qVL1r8UQsuTeMixj3ubAkiliLhjoE54OYn5mLkTt3YobllMLV6jL1Ww3OAFqSsGfr7g0J+vl7Y8p/NDbX1fOVzq6VwqltljJrFq4t4WVMSlE/qGsVvNokIDHYaSF8kLADmghgdjR1T1eB82fwNLEUlv0kPJRZwS8GGWlpP7E6YBCjwJg3AP1j1IMLezDBiQtXiXpOZ4E5HR6f1zPySnzCS9v05X1Z6DToN4ZP0q5fKZCeiFAXH9R3x9CuY3Hs6CM+mr6rs8O7h3JK9vPPPx+PnT4dx48fjyNHjnquy57de6O/f0BGfVd0tHd4hQ9XNr06cuRwHDhwMPbu3eOhCSQQfF43vRJ1d2ajbmwuHizLoFJnYG2oO5Zk+LEiqkb1xU2O8XL2zGPR18tOxWkYs99Ja7twIT5eFD4fIBPhPfFaUjUBGq0QaSX4nf4DPmzIxi69DpKLHTIaNkSvV69ci7fPX4xL587H3OhINNduejgH2UNnDAPHmSjgQU3j7X4sLcyTkXmB4U5w7dUsk5Oec4bcwEuKHGEi8ZUrV8RrM2ork1YFB/EF81DwxsAzbDa2Kj5gDtm0DIlLly55p9uX/vQb8cpLL8WdG7fixvVr9nbAq5SX8hnfdY2X3F67dj04joPdrgl0Num8LcswuqHvR8cmbCRBXxhKNlTUJtOowZdX8AUdubOAEavytqAs+e0OqzrLpMGwwwu6LTsq+XxAKGn4zp4UBWQufEMH1F4QwSs7hA0ePoTPkVl8a94QTsjdekDBZRX8WI8l//Co8AJ1J1ly7sOwFdQz+4dShnXphUB5G2oGFsArY7sEELAljPinRLr4WhALoxUXLJO+yMiKAET4pySQotT91jPG8GEofpi4RHSc5krAmOEZf3b3iRgZd6Q3m8SH12LbnVbqaAMEYoC4dXVdiSIeiqWOFpr6QRvM2CI8xkCZ6cwEPFZNQDiut/5sXAke1Jv5F+4lkkKEaFgJTgjxItw9IVQEzXbTCGuWoFFWiaVHA3NRN+YpkL8PMtJv4E5+tJE2wYgIxKLAi+C3G1cKCFzxzBu/0UgFtw14KL98kmELHpX4SQbaY4XofCkVZqfOCSfqj8JjOAnjgwls4A6hwrviQfMQVGmH8kq6YFttjIYOt8tL7PhTUXiK+Ib9VOiNE61UK/dED1WoB9rV2Rn1LW2xstkY9+6txeit6ZidnvcqgrlF4bVxIAYPfT66hp6O+vYjUjyDMlb6YyV6Ipp2R3PPkWjsOBjtfUejoWNfLN9vjdHJWfUkZ6JDhkSrBNqd23fUi8cgF++ojjWigQuvvRYT716Ilvsz0da44Xk59DgZYkFZP1jbIX6Q0thU+2o7BAc2LhMc1L5q/GFI3Lx+PV755svx5ptveKUPxlyLDGC8QwyvMMwB3MEHMEZpINAxRHBXA/sZKSx6rV4OKnyUXiSwBfTAP8kjaQQ+MZ2pR05HBdjbcFQi+ByaNf6UD51IJvpieLHdPK56exbdEP4Dv+xy2h59O/fF7j2HbFC0C7fMUzj7+Nn44vNfjKeeeiqefvaZeOrpp+P4iZNx+MgRD2vu27cv9u3fZ4Okt7fXXh0mVp48eSqOHTvu/RrwBDDvqFPGTN/uPdHSxgohwbqlMWJndzQP9pkWMQ7gPzova5YXqp8agAeULeSBGzSNZw0jlnZafn3EAJy2rvput+rS0Nwa796+G6++eT5e+f0/ieErV8X/NdHc1RHLHppYEz62eYBQOj9p3OdJswz1gmOMeDwMGAU8x/Bm2Bo8X758Je7cva3fTETd8Pb47NLc39drmYPxgTyjKOaAXL58KV577dV45RXR11tveVMw9vsYGRtXLao6UIID33F2F3ucXH33mvdIIg28KHErmC3HLRnlHMjJQaQsuR0ZHTX/A0foKOlsW49AS7QJmi5GNFCgQ8w8DXRCzmvjKfy//W0J5b5ahrznmWDpIWrRJPKHoRx0DPRgz4Wesx8VMAdvpCFQNyLAKkYI8EA2pR5NvUOFs11Z9kPjoyr8+E/91KDQ9XewULHoWALFpDOsWZQl7thU/ijsRAAIgvDZ8lk/U9lJYcC0KAKIw94MEKArafKQIwwSCVcR6gOsVuVp1at0HrfTMyQsY8G4ypnMtHff7mjvYMxcSlfl2X0uyx1rF+KjPiAfoiiGRyEuyrXRojJ5V0101T00E4gupPUmaSIqxlKv37xuI6ehSUKK3rOeI2y44opbVO+Csz/YIRO3L25vIszGFuprqxsW/vTKUJYzc2xNv2LDoE4KkdpA5BZiupb6I+BwkSJEYG6UZyru3A/D9YBpdC2BtiD8MVLokemBI2XgToUZyFsfOn3BZ3X8JANl+TwE1QeYAVvaAKDBGuP5uPKR75xE2oCrXDAyvYjZEWiM9+OtINIWFBzLOhFGdYIzk0nTOMM1iiDAeGNFBrRh5LtcE8JWxHW95h7fvl37ZIh0xPlrI/H6uzMx82BXdB/8bDTvOhVdh87E3se/P/Y8/pejdd8L0bjzs9E29Gx0DD0T3bs/E737npNh8qUYOPT9MXd/V7x5ZT5evzgS6yri2JED8dipEzHQ12fXeLOUXF9/r5ReS3CEerOqure9NvZ2bnpPkB11DHWKxtY2ZZRMxOI90eaDQbVrn649qrWMDwScUSdDU7wwMnI3Xnn5m/Grv/Ir8fM/9x/i//Xf//fxz/6f/4/42ld+23BHOcKj9+4xlZEN3yasmKBHFCzbf//KL/+n+OVf+MX44z/+ozh/4XwMq3eMCx6YQkv0LLlagQgv5iFgqH8Yid40r6XZ98DUQhtDCw+TcEmdwW9be6snbsPDTOzDKSeqrEQCD1A0m1KMK7G4vGAeYI6B548xbKZI/olB0ZDqBR2ZllQv6gDOUdTUH3omLb3qHTL8SVe7qz829+yMBaVhEnhdXWO0d/dEe1e3aK0hevr7vLIDRfdbv/Xb7qlDjuwoyuRL5BloYEKhOyDmP2gbOis1y/D+365MeQRNokAlM9i9tLGzO3bvPxgD7Z3RL7pk2W5dW3PMzsuIED48FCy4EmgXfMQVmsHAwMhk6AW+wKhEYTPUybtiMJGWd1cuvxtTE9PxyPETogNB5cFktDSvxp5d3dGAB0H5Aj+ObXj00UfjcRl/p06d9MTfR8+cjseffMJ7prQx7CWDBx6lWcCCMvS5AzQArUAzdOSgSerDPJILorXXX3/NshA9IWD5G9JaRijQhvI75V22OelQhq7wCh5Ig8KnEn6vvHhmWfe+wPvqkMUq/QOmCEj2c2xCkzpzGCL6g8/Ym4VNMeE9njc0N0Sj+BlZhRx/AI1TZ10ZlmTlTtkVlXtkL4Yv0w4wxLN1/3/2/jPWtyw978Tek3PO59yc6lbqqq7ObJIdREotimAYJUs2rIEtG3KQZwwMDMgwoA/zxYYNCTYwUOAwSJyhRpREShTZLZGUupuduytX3Xur6uZ7cs45+fk9717nnCo2xzBMf+hurXPX3fu/9wrvevOK+z8Fh53Dw//icH+/eZ85P4bPRFROt2P9AIyIkbZwixmsiCpmgJAWOpWBIfQQln5AUCJDgwy7FubK+Vg5KhgLRS8i1D8cECTc6z8qA85cLlMPNrT67bP+lawYd55h1BgWQ1AoHyEDJmBz1HMEFoOdjoYiMBrMVBbk9VoLl1VdpbR5z5HA81LcOFrshOE4dYLbrzJxpFhpjuHD2WLtAGsJ6C2hWxi+w0/nxMHevn5/JRP8safezgTKqxbDnPhEcOm9ENbkpHDOAkLEnC1CSz47H8CoSB4C7aQtpWfgKQbBpmaK0eVUkEjPc2orp5sIZwXxg0L5pxGoi/ndAif0xwkpTh9CyNRQm9rXyQpzKU+ghaa5c0LKQDhCwQAdkXZBM4bAcShxRBjZggVYqS+EW8lxuJmNbtUuNb+KSXfOXFmVw1jT3qSe9dPxwrNPx4c/9pn4yOf/Wlz9+C/GwNUXo2tkLDrlPDS1dQvHfOVWOK9lVKpNSojf7IKqtUHf3d+KodHBeObZm3I0+9Tb5ts5tf7I2Ec+9uH45Cc/EZ/+sR+Lj6nXfl1K/PqVczHa3xSdjXvB1/iND5V1uK02Le5K3jpUZ0c01Ki+IxxPEoUPqPrOV/8g/vk/+sfxP/zKr8VX//DLPoSL0yYf3n8YX/3yV+K3/9W/ij/4/T/wUPHNp5/2SAC8wSiJF/mJn19/7bX47/7pr8ev/fKvxH/8D/8xHqq3SkeD8x/gMe9+kKEiHwGjax5R5B6nBlwTGImCzgTLhegLL8O3ONb7og88QD62cXbKAcNPPDpcEx1mhL9p0XCDkkTH2mhty0/440wywsmR5GV43jJecUOO/OXCV3inqZED+Bjih99SxXO4Hd+pIV1rX19c+fTH4/JPfCqaRNfjw7QGx4pH8hg9XdrS4vUzA3JIOECMdRH7OEx0QOTU0hG6cPFcdHSoDYKPHVUYeXBzNhLK9SRI9wCzgxRE7aF0zNJKHOpZ9+hItPd0it4cmqeOjZzqIzlGbFHHuHvBNjygwIgW26s51fcpORAjI6PGNyNR0JoRIHYwsbOF0R8ciBfkNLAdlnhu7Fy0NImHQ3oDvbU2J6dkTjLYENevXo5nn3vWI0k4r7SBQ+GuXb0aT998Kp5+6qm4qnqvX70WNxlV6ui07I4OD+nZlbh44XxcvnQxLl087zVN1uuif6Po39HWGsPqTPYKv7TR22VVv0fiFNOJSAfyg3gsDomf64pGIKIjsBtciQT0i3U+eqMqA11ELPJP4EpnG14Cd0y904FkoSwec1lHp9JcJgdi0uGB3xrQBXpmWFQEU3UYKKBERxk+vbS+I01JpzpTG/6nEP/F3/273U31df9de2tbcxM9fiGnS140w3AbUlYYS9YrMPXAfnCIgVHFqeBjP4x0QF/RwUqYnhAfoWKUA0XBFUXFB4YQIIwmNhxFxCiGHQ95nEy5sAPESkfERbFRB04ITOKT/KTgMPQQvTCSCa36PbqhZximwnRmWiD2PQyp37zTH84FsBse/VEuTgLD+BwGxNkeG5vbcVcKna1wjCSY0fQ/xp9Au5+6dj0+8dGPSKDH/I2E+w8excjwsIfzGeZk8RXDwr19vR6qZd6bBWd8BROY8vAaGP3UaULhMy8LPtva8+AyFvQBO7E4VdQPnsjvuXzVBw748BG9Fqd1exM/HGE8PTV18gG2D4YiqH9agSmrV195Ne7du2seMMx6jkCaNorA5+FWPedZceoKbVFSppeVhJwV4Qca8zn3djlklIFhevr5p+Li5Stqc0usrC77fBWUCWsHVLLz5pQau7aO7Jhs0RNrqo0LjXKQp8aju6UrRq8+E80d3eqlcDqnFExjpxzPDpWQcMC7jMqBeFTM9tZ63H/3zVhafBJDgx0x0NcZc1NPpJB74rBONGhulcEaie7O7mAVPSdENkvOYnshGjfGo/V4zVskm2TMjhvU869p8lRP28DTqpdvwqDMWBjaGk/uPYiX/+Dfx6tf+mLcffXNuPPe3Zicnze/MG3CyCHKHEN0VT3TmzdvxtPPPONvi0Bv+IHpJpT8V//jl+Mbf/Q1f+WYkZCPyTl6/kPP+6RenInvfu+7PmhsXTzVovLYBUBHwJgUbeAzr0dQRIaRKN6XwMgKW3nptLCuhjSsf0E3cIrv8uJcPH54Tw7TA9OK00unpyZ0nfJ6Aj5lP/44D0C7+9678fjRo5iYGI/xJ6SdzSmEu+/o+WM7mqRHXviWjadKxW/Q+pVXXo5bb79tWR88f87rKHaki2YfPoqZiSex1t0SS+3NMSf9xhoZ1gVxgN3S7FzcuX3HeqFdBpa2XL4so8r21O5O95LtmIk+8CpG82ws+olr6YVzhXPYkbMt3boxPRfrcwuBO1XX2x1NXep4iHeH5Lieu3wpGgeGY3pmzufktHW0R7/PBckdS4xkMPWK44OeXWHKbH31ZLcTeoS1HjnlmOt7iPCGdSBRf4zoHNew0w/asu5FHTvJ3KLw+OTRwxgdGfbJtOzcQydyvgznp7AmhpGWhYV565uxsVF/ZI/PD7BWB/vRJZg59dmjRCqTtWnt0kvIbodk90h4uC3aQG9kFB5FT6AHCk7BGe0jAD+dM+wP7UNvlDSpF+rkiKDZU5eoWlj1JFBmCbzXPz9LPUxnrt50wpGmo5Zug4KyeTRN791ZddrsfFOBy6j++E0ZzuR33EpXYCAVPF3pu/8U4v/4X/4f/lZfT+8v9Mvgclof3xLo7+2RBz0gAuRx3TggKBcOz4GBjFw9Y+86PVA8ZFDLljFO9+yWkoXJ8UR5jzKDqXK4l0OH4AqJr4QHItFhpTzmGDm2144LAgxT6Z5hePITfQqoYILgMF0a5GQkAr/PBouYGU1Rr+yOVPXh3eIh4/3izTI60SElw4p0hJbj4sdlrPdUjw2+CrBBVHvpbeNx31QP42Mvfjj61aviw0h8hAnng7lntiaiJFmpz0mH61J6jI5wfHsZ4fBco+FLxwIIYVAvUhXe2jlKW3hmbh1Y0ziL8WlL1Wbow8p2HDwe4eiggLLNivqjjSxA41hmnCFGUggnuCmF/SkGtrN+81vflPNxX0pCvR/hEFlMer2/XtNSzgIjQih12sjH1HgPqTAe5KP3yYgCPV0MAk4ZCvDmc9fkfFywQtrZZc57SThu8kFO9KhxcNnGur+/ozKPYl1OA0dqN81NR8Pr3421b38z6tgZoF7hPssrWFh6xDSkergNOHLACbxAC++Au1oZ/I24e+eNWJp+EH3dKPqjuPPW21LWY1Ejx+WollNpm8Xj7PDIEx4311dia/FRtOwtRHvdng1BY5sUf5N4oaM3OodZPzIWR6x3kgw2NLUHmxr+8H/4F/HV3/iNWLp7TzIRMb2+FtuCgy8ob6xtKOmBFfiVa9fiz/35P++1ERw7zwJMZAiZ7FaPHvX8NTkes5OcnFoXV9Sr/dlf+Hk70Mg3fPRHf/RVf7UUI8cJnsh6GWGDIChfnGnowrkjOBe8s+HVlRFBDrCiA8H3Ydj14tGmlaV4Mv447sixuf32HU8B3Lv7KN698268+cZb8cbrb+r57bgvh/XtN990fPedO3Ffbb777juGiXUI9+6+F6+9+mq8/dZbKut2vPeuHJTHj+Odd96JBw/ue4vx+PgTp1+QU4HjuyYZ4UTXB3fvxtTsdMwcbMaD4524K14Zn5pxOo4px+g+lKM3xVko0lkjfN1VDtzQ8KCnzxhxYz3W6sqadRL8WqY7wBfPkF3wke+kuyTPnlYWHTgwbFXO1uqTJyHlEg1s7VTZvXJcj5YWo0e6YWB0TP5mR4zLMPNZBJxGOiEYfNbtzM3xzaklj/IxjbW2xom+O6ZTGmzWwtFJy+lmIh0QdAvwJwMzTV6nPJxlJKdsl9Nqc70Hx9qPi06d0ueMggzKNqCLyYaDxleacUCmpyYNEx81xOGgA9vuDxByYnOD4GDatdZ6m3VIrUrb0owT1GA8QEOcSXgLnUQb0INFv2NrwCcB/iUNzz0KKWcgF0Nz5o0cAz1Lw5865U/SaTwvupZ6wJNHPvQEhxWnzs9JrCtloleoH763/rIOI4GS6H12BpnyyTUfPEPOOPtJRTifLn73n5wPhS9/+cv1zz/9zL8aGxluHxzoi+eeftqLsyAwQ2bnRkejRwqe4bJBGbSnrl2NXr3nKOAeMRceLscJc3pfg4wFUzYXzp2P0eERMxm9eTxcPF885o995CNx9dLlaBPz8Y0NhqYZhuVjcmyd25AAjcpw8yVPtoCxBQumEJmtxHYlvDgmjI7APDsSdpRnGT34frxG3pPHcjZgAFwSDB2Re4SQ7xawBZKRD04mZAiaBVJTEgzm8RghIR3OWH4DgCkiMakM1lNyQC7wyWsx2htvvuVzEjiHAIWwuLygHvGg8cqqdVaiYyDAMQxMOwyjyk5hgFH5pgEOW34Sn/RcmUPNaaSqRQa91nOLTNOwII6tknxV0+skhCvKpmSEgpGPefXoLl64eOL8/P8zLCwuxNe+8XX3WhFMdlEQPCxuBYBzUSvlynw+O6wavUiU4XUcDI+I6D14JqBgcPygIkPkA/1Dcoj7hdPFeOrp83HuQq8UxKEcksMYGWHenBGqNSmCdeXYFL03VQajZ/VScmux/s7t2Pr9L0ft73812icm5AA0x+HoYDSO9hl3tTWMNrXZEdIPyOOAUsnzKbIdDXJmFh68Gwe7K7G9Kwdvail6+89J6baJXpx8KcUuXlqUk8Q03sbWWnTVbER37Va01PAdC/W8WkRXzowQrTlrYnd3Wuy6Eo2MeNUNxtzManzzX/9eTN66E/0jQzGnPEuHezF28Xz8xKd/MhqleGdmpn2U/EXJ6c///M/bOTO8Yqr1za24++BRzC8uezt4m3qoTx4/EI3mY1CG7yc//9lYXl2Lyalpj47dvfeed0egePmCL8PRw6PqVYu36C0LWrVjy4bVylb2DOeHDsOxehP1Ssf3ZzDIywtLTiMm9Bz/kgzsvHr8fEk1v27K7owl4WdRRm8l1paXlWdRTtq66lWvFwMgHmBb5p7yr68u+1svGK9tOTSkIy7IceC5j42XA/LO7dt6Nu/RIJwiPhc/q7aNy2BOqJ450XFOhm1uaVkGcNpbRh/cfxC3hONb77zrXRkXr1yJMfX868QzHGCGE8daONrBV1lpL+tQMJp0AHA2cDyKwccZYQ0djpqPLZBTsKn2bqiu4yXBJhiahwajR45ft3TMtmSlRbRs6e6LReWbnp9FIfh7LUNDw2JDRtuyPNa4sHMOfUAb4UzSIdsYSuhP5CvHjIjQoeSjg4OD/e4scaYHeoizhphW5LwgdC+OBEYYZ462PCO7cOPadZeLY8EHRtFJfHXZ61FUb5f0JufMMPqAnOJ4oLM40ZQOZXYaMfKSGl2hy9tvy3FUZ42t34yKk576bKhFczuywjfPCLwHBpwNdAf6mEW16GT0Bh0X8pDXUqoreudsJFjn6p73lM9vcOg6WUsiemZ+HLXs9NBmnC30Ke/8XjaAK6rbT3E8DkV75afcsqzAekx1UBZ/WI8f+fD888//z+fn5v5nTA1wVDGCNzM97SFpepMwgYe6xJAwG9u5OL0OD3dIDDwqb7hfPaluedsDYjIWMF1Wr3pExnZUcUxK7YJ6DB7ZkCD+5Kc/HU9dv+qjh5naeO7Z5+LG9etibFatX5RA9McnP/5xE5mvIzJKwFDXCfFQhIKF3hmeZX5dl+PF8Vb3zEQlnDCbGCCZsQril/Re07v2qIPuYV5GDJhLBTaEF6+azz1jAIED50oVGw7KaVaPr1ftZ7pG0hvLUmJsZRsdG3EvhQVqLNxl6B/8kY/REIYvKR+mNuOr/BPBELJwSvD2mWpi0R69yJxXBnbaRUKibjJbzp8Kx0zpMNrkxb200xgCDapbCpojqtkhQH30Er/xjW94RIoe0592AB8vv/qKd3sgiJ4fx5ms2kpDkE96crQXWjDCg8B6dEe/C+XAFULOS3AGPdha6I+Pqed640a3nI8mOSXsEFoSOdaVjmmoRbV/XoZ8Sb85C2TXxvDJ/fHYXd+KDuqcmY/m9eU4bmuQ8zEQjedGoraBoesWOc6cycJIEz0jsAnKuaYK4SyWg4OtWJq8J6MyGRurMig7BzLoF6OuiYOpuuLixcsyVhuxuqEeqs9t2VW9B9F4uBM1R3sy1upRiqcFfNSI9+v4am/NltrXFPXNw7ofi2M5ZnfvvRuzi9NR1yHnYaCLr/bboWP0Z1V8OqmeKnz2E5/9XHxKsobsgr8d8e2qZGl9c1vw1rg3+8xTN2JBvef19bUYkVPx03/uz6pnP6IORY+N63e+8x07yiz+XFxY9qmhnOJZpzK3BD80awFeVcD2bvn15j9G/+jzIQ/0dDGUTAdiFMCdeb7idxw8ZNvTNfqNcbKDieOHXFTR3IIMK9ogIHy6T7caMWBYX3xV5EFMVYz/iexzcRl5mwsAoavK1wPg25EMIZ/owxXBDIxXZHQHZLjhSzpbXm8lHCDDcECOSJ5OA5s3BYuH59FTeoZDgsMGbDJtcaTfjdItfFCOlTJN0g+t0p9bks1a4ZwOREP/QDycn4mVzXU7fMMjY3IahuRUPfAOEVrh00kl44wq4djg4DHKBY7KyZzwGngAlhw1YF1NrpcDZpwnd/CEOzp4yCh0gS+YroLunIJ7WRHDj+7FecARYArNzqJ0HE7JlSuX9Tx3+UFHyqUu9BBXRpOZRmfkFz7g9Gd235CfNOhE6wHhELzlCEROV0ELnIt0UNgNl7oB55a2USd6mrRnA+mIJZifyKvy3X5FfgMfOMi1J8mrBOwMsCFXtB+44RUvfBZsDlVi3BECadB3vKY+8ueCaMGmtP/J+VB44YUX/pk8+H68dqYEGHJkQVoRWAiaTJNEh9E7OjtkrLrszeKUiAoe9ejr6Y6R4SGPZDTK++0UM+KkDMjDZghvYXY2XvrwC3ZeYBKmOUZGZKRl+JiiwGPns/QsoqIXdFuG0cxXERT6wtAc+6sCPJUDrBgsewJKlz3pU4ZzVPaKN/wbRqBdXGE8BI17lAnDxC+8+IIXV3HUdKvaCPNwxDND0oNqT5+Eu08wj6oXck0CeUXwsiWQHg09uCfqufB1VQ7AYo6bIWx6Egg+zgzz0eDTOwGApwhD9YdgExBCTjWlfrxuprbMuIKV9NkofG+12znSy2cah5Eh0tuA81x/tJU5caZdcD5QiC+//HL83u/9ns9OoGfkcv8UA1+H5KAr5uSpv0k0h5/gr7MRYaedjDZZOfDHVUKs25OrEmekPeK7FvXYGFHb2VmPm8/2xIXLfLkVum8pBcPOOKTqSTmq/TL+d++Ox/e+9W7ce2c6Dhvaou/KpeiSs7m3txbrtTISPeL1kV4ZfcFSx1qk7dhR767OC4MxsDtSPmu6YcHlvhSMlPyRnJqN6ThYn4yj7WX3NkcvXY+DuqaoqW+Kc+cuuixGbVqac868q7VDjoPg7ZCh6RmL+g71GrtGorFz2N+R2T+qUy9+Sw6C+Hy/QzAOsF0sto+25cTMig8bgzMzZmYX48njR4JnR7BuxcVLY3I+fiKeff5F4wm0bbHrSvhqlAx7TRPOpvidMxz46inbMDn6HocCGFmdj1M6p57/+uq6e/T0BoclH6zlID1bV4fUo2YEaHll0Xx4lIxoGuHs4qyXw6ugcyriVMYYJoyGnQ/LYBrt8ruM8CVLik+4VvdE80nlxHg0UtEEos16ViKBC3fZ0UiZc9n6qyePYEPX0Ovl8C6mhxjZYF3WM89/KM5fuGhDyyiudaFk1zpE5TAiWuAGhqIz3Qa9p9eOgSccCVdEjnBpljyI6WIfHIj/6lXu5uRk1IgGfSOj0SyHcHJ9SbTbjh51ZJjKZV3cl774xXj5e98zTc6fG7PRZ+STKVVwTMcpDbboLT3AGjPLnspHB5HGuNEfzwkFVt4V/cI6qndv347HD9OhZdpnR3Tc3tn1yaee5lXkc/iMWDHywfQd5ZyNBMrL36lrORQM/ba8vBpvvvmWdWLBHc9NS8HnETXBhK7iN1P2PlROcKeuz0PGCs7186RNJ+2sIqHc8450XAnYAA7M00s5H5y+Cr2UR7wBX+Oo8UFPaEx9nKbMa49kiGdgySzbrCTYcD50n6D4He3CsYH/ipj8yIa/83f+zi/Ik7sJoUEMw4MIM0oBDy896NOFVAiRe9d4nfojHUoFj1vmQ4aDo8C31NPZkABz/ganEDLkzFD7cWzqOYuPUHDFwWGokCuMw3n6jH7QA4f4nIsBsfE8gQ/FgFeNccXkenhXeVF+OCUwIEQvTH+W4c4+o8wTBadntJ97r1wXvJwL4FXhzz8fH3nxw/H5z34mfubP/nT83M98IX7x5/5C/NwX/mz8LL+/8Ofi5/XsMz/xY3Hz+tXokfCpONdhfAl+2m2YhasMwEuvHgUIFlORoiw8R6hI7wO8lKE/hKHM20IDC0yJ5CevIsqbNRKciwJO3Lukyiq4bJWB0AEj9/TwWNDH2owytPmnGbxWSHWBV2IqiFOo3Ba1gdGsXD+UnwGH/klbDIvSI8xKSXl6LVhzATSKgOIaGtkWWiO+E76kp/Z2Ob0RRaFe0l6bYqdyd8sQNsTE5FY8fLQSs/NbsX6k3t/5K9H+s38+Dn/6z8TG9UuxVbcXB9vzUXPEZ7VXRIuF2N6ciYM9PorG6nzx99ZkHOw8jsPtx/I/ZqK5YTOGhuRs97VFb2dTjI12Rd8AXzo9iM1tpnwOxd9dcUFG5cal83JaL0b/havRefmFaLv+qWi9+qmoH3kpajpuxmHthdg9GIyNtY5479ZSvPLNN+PerdfjcGstnrp5M26++KFg/enRwXqsryx5weZbb76qnvWC6m2L69f65OBHzEw/8sJbplvgcToPfX29NhKsEXjzrbfi8ZNHdhzefe+d+G9/+R/HL/3yP4w/+A9fVM/6sWhV4501G4pNDbXqbLREo3DdKAI0iRi1ksn+loYY7JCMy49mPQ1jHmyzhff2RR+mQOgZ5zB5Oh5Jf6iZwfQ2v6cxIHLPugRvj+fqyYmMVvgqr0RYiDzWGegolQVvl3JOgqpVat2kvNUQMS26YqjJf/aao3DN0dbR6cg0Hx/LtDyLH+n84CwzFQrfojOJ4Bn9QjtpF7oLJvWBdKIDhgfngzK2JeuyakJqg/C1Jcd1E8sVdXISWnq6orOvx7tvGM3EaN269XZ85Sv/Mb76lS/H66+8HE8ePjScXkdX6TGunr4UHMSzupAAbKQBFzxPvUka9EeOlBHYhdYjnmW6a25mNhf8yjliKpVdeIyOM4rKmjZPN8kRRk/RZnBvhFch6coV2nFiLraAz00kzQjABDxnaWYNKbnmnCRlFZykyfaVtKXNpY2FjwhZb2nR6e+iB2ls2jI5O8pvqIULrs6lZ+4EiW/hK45T4Byck3QqC/hLnVRVrrwHrwSeFf5Ev//Ij3yMjo7+khyOCzALQ1cwFT1DhvpxRHASiCCWsyyYB2YdAu/JAxKZE0b48IpRCvSIEDYPSSFgMgpss3v0+LEZ96J63D09vR71gFUQVhYO0ntFgD2NIiG4L4X69q1bItaeBRwBQWhIg2KDuCgeKxnBR91JdAxrEhy4eU9iRgDMYAofFEYzryJtGB4Zjh/7sR/zfCh5GNnp6++PkYGBGO7LaaZL58/H1cuX4tKF817dPai0w+oBMsLDdMeKeop8pIs1HzggOEv0hH1KnhmyRoo8zzzAWUB5CCIrJalLH1fsxWvCPfhkSom28wVXFqwxJaUikAvnRWSYa2dKZUVKgXUxDKuDV6Wq/piW2ffIDGc9lGmXe/fuxRtvvOHtn2zPA8/g8Sx+/n8JszI+DN+vr60nrYXPYhhKPWmUchrMwqrn7IJikRrD724h6aGl9RLKKHHSKyvLkfVbMswsejzca4y1leOYnz2MlcX6WFtujNWlxlhelGOyJYXeci4uX3khXnjp49HW1eotf6ODI9HNbpArl6JJPcnG/sHoYOFla5d4gDNEWLfB1msp90bxUb0cy12mcvjiq3qVx2xvztMiGamKar6+pWso5pY21CsN8f1VKed90ZStm+vMrsio1IsHFGXJ62u2YmdzKVbnZmJxasJxfU4OzupC1O9vRF0NJ1EeyZjPxaN778XEw3eC79K8cUvOw+qm6DkcF85z2mtDnL/YG+2dzfGbv/W78fKrb4onm+PGlSuxKhrE8UFMjD+KL/7u78Q/+kf/jeRXzpPg397d9DqUlbUFt6epUTRR6956/bWYn5mMZv0+PpIRlWPbJkPZKx5sVO/3BfH4mOgqBvRXYA8l9A21cu7lbHtbutgI2nkLZEVvOMujD9C8ckYKHxS+81XpXYAwb/rjaCDrlvfqGUmq4CzVff7INCVwm6cU5z29Z3QIgSudG5xavsKMfmMNWGd3T1y/+Ux0dHeLbw/i/OhotKntGBE6UEwfoJPgxcK/pT3UXXgdmUfPoE8O5WDUbm1HHV89lkwft3dFLdMh4p31Bw99dkan+PBQPe2lleVgBx2LXtGpX/vaH8U7t+54XRwjrsty7NiJwjQQOhtnnFEK60npL9pB24pzdLII/Qx8hHyWepOhYn7zUbU10XRGev/DL33Y03iMbDAKjG4bGhwKFnOj1xgl4WwM9EqRZcooIcsvZMlRC2zJ1NRkvPrqa16vxjPyYnPID43sdOjGi1DFK4xE0Q70Pe3FbtEG0pOXtLSZ+s7CwD2htNmOB0GvKQv60ZnFoUTvw2eC2LaGqUA708It04t0DJnmhNlIT3vQm9R1YnMI5rfkQcpiLQjcZrgyxY9muHHjxo8LKV8rREtv71RYQaSJqT+GiEE+TIwAEcsOFxZSMQxmQ6c8jIKAYQ9juUcgYyZMs/KcDx+xnqKrs8vDf8yVQgS2GdrImFEUdZ2bX4hJMT0rhTnEhjqAB68ZxgBOFBpnAMAUu7ssvsqFSgh6cUyU0NMuuSA1mbO0gcBv51Fk/pStiZ/9/Oc9fVQvOHh/rPIYiqYDTpkcSsQwHGXQkwOHzG2zNuR7r70Wr7z6ejx147qMwTkvkBsbG1GPdNTDo6VnYG9a5ZbAdwXAG8zrOvXMjCylzhA4c+Jut/46pPBOc56G7R0W3klwBVMXHxFTe88GnA8WkL1397343Oc+Z/h/59/+2/j7f+/vxd/+2387vvCFL9hJ+tMMb9++Fb/8y7+sep8YflQAzivKm3ZC88JrOK20GUWAo4FT5eF08ybKAv5MmjCqxkLoq1cux/mxYTlUkzKKB9FNLxwFj1GphadYS4Cw78uYtMfQ6MUYGrvg0u68865gqhN9LtgRAVtHwhF2so61FsIjPFCrOkU2mNqOMHxwtL8jvthX0fSQ1apDhlX5crGci2319Hlf3xETs6tywNuluD9rfm/g+HXnkeGraVS+tTjafBL7i+/G9tJMrM2vyFHbiwPxRltHfbQ14wDzpdumuD2+F19/fTImp+ei8XgjHjyaiodPltwrfv75C9HRuhfdnXUxem40WtoH47d+5+WQbYrPf/5n4ud/4Rfjm9/+dhwc7cXG5mq89+6dePnl78SN65eFoyPR51E6yC118dxzz8SHX/xIrC9vx7/+l78TKwuLMTDQE9OTEzHQWZ1XI96pXVyMpwTnsORmRnT67Tt3QyYkmhokr+x+qRei6kQrGdmDHWQTRQ6W0xijVzzNVslQ0UVEeEI/dU0Don8nwaNf1T3zPKQpedE1rGkpIXUKcs5//ieaw0fI1kkplmumFOg4LLEYFDlSGy9cuR5/4Rf+ohyQG4K3Jp69fj2a1IQdRnhlENFB1E/dyBO8y7QUxpLtxT57RBG5RSe1Sh/uSg9uz8zI2diO5r7uOOgfiqauzlDPIea+9e0499RT0XPjqdhR2kf378b03EL0yNgTvv6VL8f2+qanzcAnXx7/G//L/4Wc4kZ1JB7IIG/5U/UYaBwRDjkEB8gE6/VY21V0H3oIOJE5nJNiQBNLcq3X1uKt770Sv/nP/3m89PGPxqc//9noZSqakRoFTxfrjwXsX//618XfDfGZz35Gup31HOCccjIUOhBSfg+86Pg16ctf/bV/4jVh4BD8MQUDLBCTE6FJz+gK75ieZ+SOg79WVlc8eoKeo33WG0pLu+CHoksLP3FfIvqHZ6Tjij2yvhUf8AynJmkq2ZPTCe3AC++QY5Yc0AYOH6upPXbnmSkicI6OB/bc5ZI44MrUWPnO1Sk2fgTD8PDwbwvpv1AIBDYQIoSEEY2zIwgg3QeNiRh6od8kJj2v7B+mIdUrGxVSmLCYj0xOPupB4CE0J0syVYLBKUachKQh0uvA6cD/ZCEoh1DBZPQseQ8TEDCoOB8oA7ZQUiFtosrCWDZ6KAjnYdolnQ/eUxZpcJTY6cK0T6uchBQs1UN+FXYCI3XXMQqTc4y8Jy89vQUp49syaCgE1sTQO2AL5KWLF/0bB8sAUqaRhACn4QWHiSiFCveGUwIFzsArQkVGlJkFVQ4RAsfwKPhHcGg79dRL+Zc2Ehh9YR4bIX/0+GF86lOfsoL65je+Ef/01389/spf+SsyUp+P0dExwDOtgabQg4DzBh55z3/gzcFtqRr0gcCJmf/4l35Jxu49CeOhYEthpi3uGFflACsLExmaRBFSEj09yk7eUNBDYEHhM/3B4j8ONeIwo9XluajdX4uaI771w3H3HK/O2hL44VDKDLy1ezSjuYW1Fm0xv7iiZ20+v4B1HI21Ur61TbEjh2R1i4WgR9HZ0iijzjZZeO5AuJbzSbsP6+NARlv+jdcMsOX6UM/RUccHTNswirAZ69tyeqSMr9y4EZdvPB0DQyMeIueDjcchZXmwHrtLd2Lt0dfjYIWPi8nwbeid6NrZ26I2tniN1dZ+Y/z6v309vvHmZOzLZo4MdMbj8UX1vCIGejtjdKwzDveX5QSHnGj1pOvb4uVXpuPuvXk5Ex+Nn/7pL8QX/92X5BBEtLTyqfTleOvtN7xAEHpMz0zE009djsa6g7guA/vSx34s6hra4g+++HtyyLbjxtWLsTw/F/vra3bG2Vex9mQ6hte2Y7C9J5ZU379550GsCw985p/vhHgqTDiysynnw7sgFKGtnQ/JEDx+MvrBc/GdeUwkJ5IOwsPHdqbBsdrv6TznUCQvEV53+ooliRW/2mnlefVfTt9VzodoC0+xzX9+fsnfM2HRKfxz49kPxc/+xb8UTz19U8n2ok9GZ7BXhl/10ENnMS6wwb8EeuPWP3oGH7O9vomDAdVGeth8w+VIzsfB3Iwd1GbWdly+GnVN0oUTj2Pltdfjwsc/Fh3XbsSmwJt4+EgwLUaXHDymtL/0xd+Jkb4BOd7dao+M6PFh/Lk//xe8K4+F7vA6h4pxuBuOBzqh6DhGRDiArMAK3bMTgH5LQ0u6EthJeOeNN+NX1Hl44SMfjs/99E/HCCOD0i0gtzgf6BW2ZVPPp3/80z7LhnKwIWdDKRsSACfTNEz5/sN/8A+88J1PeoAzf49G8GDM2e1HBnbp2fno7bUTxYhRme7hOboMOhQdSBvRN/wuxt6jZRXN0amGRjABF443OslTZArYFUaYGVHi0Eh0Co6znTRF6vTUuNpo3Ok3tEeHUafbr6qK7oRbOSsLxGEvTrH8IxauXLnynC5vcV+QQzCTIrx6VBgWgibPgL4MvIPAFrIaTi3Me55TXDI076SkxGQICT13M4TSwTz0CCAc8/aUCzFhOIhOOQw9tsMQ5JWSYmEhJ8vh2VMuxpeA5463yTA8C3/YlucDaAQ3q7LNBBJQgtsjZZSGW85DZWAxiM0tTdEjAccQMRS4srxkQwhcwGwnQ21AWdKzYo855SFElMdWUHo6LOjEEHHqJiMdly5f9kgPFcH4ymIc8QCFRO/PZeovnzKloFarDPBFDwChxJim8yFF4S1/DTKcUvKVI1J6WLQL5wPGR5HD6C5VdC29jamJCTtZbLNjoRhK64UXXojrMpBsw2M6qGxlPqUzgCc/pPOWw8yEwjc4CaxtObu+5dVXX41f+dVf8zkM4AAlUfBWcwQ9KDPL9ciHcA7cZ3uvBNIV5cE6gBrF1uamuH7linrvV2N9bTkaa+R47K1bUcET4CV5UmllcJlWwyFYWt4QrYcEg5TZ4IB6c92xvDgrWqi3JQdkdVvGeH5ZvHQY/XJwRga7o6NZim13IeoO1QPj67qHwk1FQ/1zHfuqq14Gu7G+Re93Y1ZG5rCmIRrbO6K9tyM+9fk/GxcuPSP8tSsv89xydlTW5vx7Mf/uv4ujlSexvrIsI3PgA+1a2pvlqDdFi5yX5Z2G+G9+42vxaEm9ZbWjQ73rhbmt6G5tj+5OKd56KdqjLdGe8zXEA02tMoxN8eZb92VwxuKjH/1k/Kvf/h079f2DvZLLnbjz9tvi0S4pcjnwh1vx2Z98Po5216Kruy+efv7jce3pp+Pb3/h9ucUb8dGXnotzcpye3LkVcwvTsby5Hu/dehQDR51Rs9saDwXLt+9P+AwLHPMmGT/4E75FKSPXnOvAtnhICz3tfDQy6phGDIq7w6N3djzS1/AzHF/klHs+aqlqzE/wjdgypcdpXYpiylM6yzge6RjyDlmzvmIEhHR2Pg7VsdnxAltGP7Y2t0TLpnjmxZfi5+SYP/X0U7G3tRpb6pVfu3jB3wTC6O5KppBTeA2eY0pzdW3Vxuy8Oh1t7Z1xvHdgmWQkaGVm1iNGjetLUSvaH/YMRN8zH4qjg+1YffdW7D95Euc/+xNx3D8cU3MrwUjlpnr4nCK6tLwYv/3b/zKelnN46fwF78AZvngu+pR2emrGo1es9bp58+no7OoRbhj5q/FBkehJHCEW85eA3J12+lKOM6RMMsV768034h/9w38YL770UvzMz/6s9NkVpyAlOj6nwo7jG1//unr2u/HSRz7iBa/kz/KgxfuDcsmZT93BNOL/8+//vXiFY9aF/2bxrQ+Hky6nPDqWBKZlGGlnByFrwxhFYIs29gCHgA4twc6D6uUZ9Z91vs7qsqJPym9gpl70NwG9yxQZdOU56bzYVc+KHaMM096/D80PXvsieVLzXW7iFi7D+ZDego9VdlqvH8EgA/B/04Wl8EZMIQoBAwviQSrI4x4l4R0sTXwqPreI8hzDxwpwf6RLzzEsvCMfv7t6upyuMCCKgojHXStB5CQ8to2yUJVFqezooExvaRIzsaWPXlZhct0k41TlADsCzxAZzIrDgUPhq+BHYZn+kF43JS/g+F6CR9v4ymxXd6evwM+CTUYTmErhBE22E/qAHLUJxu9g3hEDLWVapp84p4E0nN6HJwwzdsq4c8CTvz+j3zwDlozpiNB+mJjRJu/e2d0RE294/QZrPjjHgFEdDm9jIS9nn3AEPkLJeQdMe7Eljvzgh+kKho+ZJ2Z+EsVPD60cRgSdN5R+Qg4IO4pozyc+8QkrS75jw3N2MbCgjEWoueV6wWnHnzyOcSlDvpbJ6auLUrRzszNWuDg1DJdyrgkHSrFNmwVqb7z5pg+OYi0RggxdCEkP0REk6B9w8QzMFIVB+uQXtY13tI+8+qPnwnwwNGOEaV2Cj7U6krE/klFvaFLv6FAiXie+VM+8sbkj6ps7ZRzVwzwUj7d0O23fwHAMjp6L7YOaaGrvjvqWzqhtaPVUSU2dejgyol09vT5gKlhQucfoyrbk4dijBA0eCTkSz8nxEIycYspurjo9hzdrauXYird7elviyvUr3mmCsTtk/UQNzuRBbK/Nx/LMu3G4s2j6Y1yFGZWnvA2SkfomO0RvPpmNbTkXDS0Ncbx7GCuT61GzJx4/bpTxxDirjXUdUuwdQkW7T+Xc3lmJgQE+zjYWr7zyhpxi8Yb4gi20e1t7sbudRpeDsz7+0adlyFkTMhOTD6fVy2+NyanbsbT5KJp7juPjn/yo5WNLcC7KUdo83ImeC8/H/H5bvPlgOpbUEzV1RDNkC0cnz6rBqeQkTuhpgWSs1PTF+LGYz50e8wLv4Q1fqnsciDSSqCmxQRX1nxPq3v8rVJ6IeUVpPVyuexsaRfgGfio6z44+7ySb9MThI4wNcGMohmXkn3vxxRgaGoj9ne3Y2do0nZEzFiDyUUlG6NxO6K3q4Vl2RqDHPGzPx+jUfqaFayXj7TWH0XjIOiHRWbxVL2dvT8Z1e2ZKeDuOQTkPDyZn40v/7t/FN77z9ZiafhB3792J73335bh9+93o7mqPy5cuxNVrV6Krf0iyvWYZXVlalmwuGxccCodOoxMzNT3tUQJox7QFaWkvv3MqGjQyckpnkO360IoRykMvGP72d78bvf29ceXa1ejv48C+xC90RffSEaJM8IZxpm7jXxEap6wnnSgTXZ26OXfUvPzd78SSOkFMlabMs+4jz0spo55MaaI76NABG3TDWaFDxQJg7Ab1kYerzxRReu4LvbmnzrQBpyPF/PZOHulTIuVDO/gYGpOGsopdJC/1u3NX6bPCc4Wn4Dv+aA/OeFkEDQ9T7o+k83Hx4sVhGedfE+JqCzG4lsBvj0IIaUYUBkKKgR0H2csT0wh5jkpLSLfFNDHjwNT+3omQbgJK4AoBIbR3x7g3iqORzKTHeiaFIAJx8BcfXGMBE/kRCuoCJoars4cNA6FQDnOkRcJE/TgehqWCp8BIG84yUIn08BmJ4chrnB969WwPNeNTZwJm5uKe/OBCLO028YIhWK44LbQNRQt8nADIXGA6FzCfFJ3gzIjBAibgRVHiYOk5TogUmUdJIIuuRzJQHEMMfqiKg45wBnEUvVBWwgdc2XZLQTV1pp9M5ygPzlvSkm24ud+f9TcchobjAQ/g0PjDeMqH8+WpNmUGfur1MCZwUazKQ8gQKE62ZO0NPSWcJQ574kwDFrfyUa679+7aCYL24DwVDA5ZLvKjnBN+UlngFdD5XYQZ+MynpFFalA4jU0xrDbIFUaQ4f+lqXHnq2Th/+Ub0j5yPVRna7T05Ca0yyE1tsbN/HK1dA0r3lPizKyam5+P+o0kZ0i0ZmUvR0tEb8lriSD1G+I+1SChWhpnb5ZhgUFCQW7uMTIiuDS12bo4VKb+hVb3Npg45zFKOgnV7X82plxyIDzq6WuPGczfV62HXDTwu5aVWshX4cG82lmbei6Od/DDh4RH8lbIHbfkC8vz6brw9OR+bkFMGLXaE84Xt6G7vj+6+Yde7vV8T27ssbJPTHnIStndFj+W4cG4orqjH+s1vvRZTU3OxtiJndWdfPNQsR+zIC8K7Olvi6YtDsT45EavvPYm62fUYbK6NraPZaOg5jN4xGbO+9mhu64qu3v5o7ZCzurYfb7w9F6+++SCmZuaDI6eho/UK/C/nBQPFqCBtgfbwE4H/zQfm/ww2Cr4mjaE1I6v5/SOGqqWT9C55Re91j07CCPAb9jDLwyP6J1Lpt/5072gewvlIWcQAu2Oj5xgLRk/9bSbJHyM16Lpzly7Hs88/523z2xtrsbq44M9P0FHYEk+zdZlyyIuoMQLJ4X50qKidbcY76p2zdkueQNRKxlp0VQVxSIdlbCz21YbtqemokcPfc2449ls744u//x/j3/ybfx01DftxWLMZs/Oc1roo50jG7ojRMHXu+jqjo6dH982xurYkgy2a9Y/EBTlMrItgzRJ44TP5rJnjCHR0HXjOszhy9FaocTCuhLOUU+FUzxgJYGqWnY8XGcWVvDktuhrdJBnkjI47d+74PCM6AmwoKPaj0PRsAN8edVbdy+rIfE/Ox7zwii5BPzFyQL3pBKVxh48ok04tZWLM0QHUQVvQETniLt7Te66UR0y6mzOyvYrAzjuu2d4czaAOOr40Hr5Cp5IXm2Y7pWcUhX0gDWVlwfoHbwrn3FMWgSkadjkBG9viuaJDfySdD/V0/+v6hvofA2kmVEFeFQqRCLxKD664FzBopsmehAyDlBfI5DfpGS6HQEQCBIZQhcjUl8aE3zUmjp8rLXWRHin2tIgiC3QQIIZcYQQbcGDkXwWDezd64GEwKSrKIlIuzESdXM/eFyPIlRENvoOCw8QzRgkQKoZKKcMf2lNdpIUBqSuVVjI2ulLFOpDPW/BUjh0CXfUUYB1P8Kl7YKHlpAcnOAw4LpSB+SFNqSfbmYqSdroUt1vtkaIgeCsXipMpGhkxvye92pDtxeHKHTwoExafIVSkK/U7vcoEfhSB6wIOKdhU1olrC7byFAWeozYcIU1vRD1ApWFUZnpmOh4+enyygOtEiClX7cH5oCwE121yexM3XEubs15qzme0k8AugL6BAT0VlmvqY3f/KDZkWNc3dmJmfjHW1rf8jF0YfEJ9eORcDAyOCG31wXkFu1LMdY3NMXbhkoy4jGp7h4nJEeDT4+Mx/uhRTI5PxNzcUtQ3Nat3vxmPJxdicfUwljZqYnHtKOZlhBfWD2JlpzYWNw9jYXk7FlY2Y2ZpK+QzxP6x6KP6Otm6HnysbS32d7fd9pqa/L08vxA1h+yoaZXzgkPDgs3GaBE8x/WtMbm0H6/enorlDeF8T+Wti9aLW3KaB2Lg3JUYvHA16uVQNTR1ySlqk0NRF2urG7G3uR7D6u2OyRl7PCG41TvmRNAj8QfDwLuKnMkz2NIU5+V1dqqH3L25G71CqPoFsV6/EG0jLXH+yphkUniUg803izo6++Odd2fia195J548mDevwF/QTRQzpeAh01A6giv012s71ZZDBEe62rpDOby+yfIt+SCh+FaMIf2xb17aUNyWQ+XheBl786zgx1gx6sAVGaCzgmGyote9eUg8bn2FjJ3wFByUsBDIkz3uLI9zXa5zsqdPfe6Qw7YVtSoH55381I/sYSDpbHhKV3LGyOOW8L6+uqIevXAuA8uo4J6clQ61qVNpkPEVGaNFwcc079ajh9EpOR974fn4xmu340tyPh4+vh8DQ534w7GwtBGzc4ysDMoQC9cNwl/joRzqbfEIXy7esoz5xGY5r8gya1g4/p0TQNFtveI/nA/oALw2lm46UgVRQDlyn04DMspuu+9977u5U0rP0R3QzLgWvlgP8fDBQ58XxImrV6+KFwcHrG8KXim3RvLnPz1Dn1M+Adx89zvfjgVGPoQLnlM2jh04phyudF6Auzgf2BSPTqk81mZAa+hBWp5ZHymNdYvrzFgC6c6G7FQyJcIUfI6i4Hyy6Ngj5E353oyqCJ+pwMrWpQMMftxW6hcs4BX+wHlmhAx4GAHzolPX+iMU1MPtFuF+TURsBkGFUIUo/CYinET9qH6fCqyNoKIdDsd8Bu+6DP2VNOSD+DCGyzsJlaHRO8osebmSDKb3vJiUUfkapp0KMS2OAIS1ESd9taKYJtBTx0mBEXBUzBhm8lJBBhg6jXEqQ0Y/cugu98pzIBqGkd4/AaYhHWV7PYXbm/VytWApgetEWcoIk8S41R+wGsdKXhwZsmZ7jypBkkKlN0TbKqfGTgc4VEI7e8IXyhPFggLelvDhTSOYWzL69A5Qmky34HzkaAcKhXUaLO6rziQQbhmmBCYLRCW47g1KAZziK+s9cWhYV2NeEE2t/KXcHcknugA/BlU5UWDANTM3F49lvMvCsLJGhTRuE3TUH7Dw27hVQPCTv4qhqGDiHpyoXtJ6eLtDBlqv+DT55nYeloexInAY0hPVT6+MbZEomS0ZGKaNgJlpM3pzA0PD3u0ELBy//cYrL/schXdv3fL00azaIZ3uRaoTE4sxt7Qbc8s7uu7E1Py6h8kfTy87jk8uxRM5KJMLq7GyuRcbWwdyBLbl1K7H1MR0TD6ZismJuZiYWojp6YWYGp+PmcmVWFk7lnMhx2e7NjblYOwcitfq22JjtyEeTWzGm68+ia2F3ajZFE7WxC9ycDp7h2Pk2s04p9jU3uORifqm1jgQ3tZX12JzYSnaGprVIx6Oo7pG44ZpOBT3NtNwokSLZKtH+O+X0RxraoiR7s7oGpRjOtASM/uz0TbYGZeuXRPN92JzbcGHB7a1DcZbb0zH975xNzbW9ry1m0+HQ4eUfcGoiGxBOww7o3wpEdbb5kuJjvPQW0Xecw1XllMn5wuyr6gdGKcVGVKmRdhlAk+m47EXW4K75EM2+CLp7g47PZjuESzIDLJDevMyfOxaBQeGEIiAMaddON0VucCZepa1UDdv+vMPO+KhPfEVfI+Mw9/maxkY1m7RXkYPmXbcEH9tbawLNxueWmBnxqFg7OPz/UoP3Avi1QXBszY/G3Uri9Hb2hwdl67Fr/zGb8Vrb70dHT1t0dvX5jYtLGzH8go46wEzwj+jw4J3U/TtaJc/UBvbm9v+RsrkxKR1ADiAb5dVN1Pi5ZRlQuoYnN8ic8KH0IBDmPhQFJHYbvu2P/w2bbnlqAS2u3otDbmER6ZoxycmTE++AcPBkaQ9G5LqFFnKJ29+3PE73/qWZGPZfGMdr+fwD2VQJroJXKM/GLGlDBaiFueDDo3pa7uQ+gOdVOyO9Y3SndUjXHlW/ci1HJV+pB50Ec4E9XuBqO55ZK7Rs3yfnVtsFc/gL3QjTUU/kpdIe8x3ggm5RMf8yDkfdXUN/5U83p8BIQQIgBHmN4Qgnih7XZOQGAWcDSHWTFqMBkhMZoIO/M70eQ8zYCxLr6c8J7ou3GeVgLfreMA7eunpaLiHLKKyzZT6cEiYDkApVNUopGGH0QCCdmC0cBDsvIgxqA/DnoYz01C2PXO4RGViEHPnCMxe48VNeM6USRtQKJRVRjIQOOPIMRkU1GRkLlSCoUjbYcpc9JbfJ2GBbfbGMj9X2sTWMZQfAgPuTstXVF4wqKSig5Sk3uNk8D0UPvk/Oz/vw8JgbupjDp86GHYtMNMjw+lgGgHF4zqlQKkP5WNnQkq7KGnTT7hDoLOXA/5SuIk4GbyzwJNWCtKCJ3gBlmco8unZuXgixcQ6FuouTo/LqfgJJxG4EXBwaeVEGa4n4eDqtMrLDk4ckLKtm3bR+/jQCx+KD3/4xdx+e27UW51Ze/Ltb30zJsYfe/760cP78e47t2L88cOYmRqPVeGNefmrV64a9Ftv3Yo/+NKX4it/+Acx+RinSb1Jld3V2yGjvRxb6xtRcwS8daLZtg3y+taGHZz7D5/oOuPpnMmp2dgTjLvC0/r6ZsxNLcY7t+/H7bcfxq03H8mxuRvf+vZb8a1vvR6vvHIn7tyajLfem4o3707Huw8XY2JWjs3yUcyvHstJ2YzHd2dj4d5cNMjhaBJMNTJ6bNUcvKCe5sUrUdcqJ0XGDUVX38jIoYzRxlrMPngUNTuHMTQ8GvUdbZ5W4FTJTfFOM/PaNfU+hZdzOkbkZDR2t0fd6Eg03bgW7VfPxeO5STkFcl6GLsuBE6+oTV2dPTK2/TE5fhi3bz3KQ8wkP0xXJE/jeDB6F173xBoW+B4+TNlPvWEHU8YPunPPc6Yp6PXC6y1qE8728tKKDNxy5WDAg+SR/lAZLJZNXsp1QPAhPIlOwGj7ndLDP6T1N1EEL3xvfSHaUj+8Sy9+Xc4C3xjiPXzxzAsvxs3nnvNiw/EH9+MV9dI5IRhjyWnQCzLu/vaM6kFGNuVwcJAi2q1NvN7kTlPqVsa1OuQg127KieIgRvHt8JVrMdjVFX1ygtWAeHdmKf7Zv/i3sSTanbsyGq0tdTEzviAc0HbRVDB297SIt7tjdLjLU7vdnSOqu97O2Zxgm3zyxDJNrx16Y+AZ5WSKNRdm0l7hUc7HMUv6Kz2TBxMK8YY+bQRTqnwUEoP8omTrc5//fPR09diJ8a5F0ZePVA7LeUev4lTxG1qfDUl13yCy/oV+ZMEpIx90DtBt6El0FSPiOH/QD93Nmg86UDhRwIqDiI6jJOgIfUusajrTrtQ35f6DgScs1ueEU+p2eUpP+QLHtsJ2B5yKT9FPvCdgZ2i3HdK9XIMCDPAg+g6Hmt/wNDATzHe++9EJzXVNzf+9hLyd4VBYAGRg6D0KwPAQQqjnhUgYBRBuj+4AQwzD8F7vTuZiqx6q0uCwwFn5O58RYCIQTiB9CmPFkGYMlVkpFI4DZvGmjaaEP3vwWR957PJkZsEm0ZFyh7jAjGFi9AHG557eCUYZpYWS8dCa3sMs3CNQDJkyp+/fYj6Ejn3+XmWtMmk/8BampO6En7aCC9pbKTlgERMaD4KT9J7bhFmlNBml4NP8Nu5qL20p28lY55EjD1J8uue5nRyUgOojuA5F2sr7beXbUA+n9AaTbvQUUgiLELNo1w6cYGE+Gv1C2QgISnaHw47US4If/ExtQPAoB4cIR4c2AgXtJQ0wkzcdjogd9bq8JQ24xSMof+CanJnxtAvf9gDv73M+FBOXOUzpe/1ZqbgtwJ1wmOxCBTyKMwcDMJxMPnYeMRzLYUt8xIq89JS4Ylg9ciPFIIaIIz2v0/Myr0uvcHJqMqZmptUD+0a88+absb64FPVKw/BrYxOfCWiJS2ND0d6sHhZ4Fy3Je3jMSnzRQ7jc2eHwPQREzrN4vL6hJvr6pKRlHNjhwXoIdtPkLiE5sCoAJ5JpSxb5ra5txdr6nnq3jJBsxsLiZswurAl/KzE9uRDrcmhat3ai7XA/muTw1AkvTaKlkBWbDOvLkdqUo7C3vhiNsRddzXI2aw78rZeN7a1olLHYFi2nJqZkMBdFazkprG+RI4qz0jfSGzc+/HR0qufa99TTMXDz6diprY/HE3OiIyOKvdHfMRYH201yzpsFX30szh/GrbfvyGCvuvd/sEv7K1kW7WgrMflRugbe03MR0LKRDsQpf8O/OClsEQXBjJqwXoJRKtYT4WTmIu/sPJCmyD3RPKLfiKZtqAJ6CKffjohwxpC30ym9YVEQJIKZqYQD0YB1N5KB3QPpg6b4yCc/4bUODYJ1S3Ac7G6Lh1l4nyOlnPcAPXHky8L39nZ2+mCQ8qNyTEXurK9FveTqmpziej1blEM1L/49bKqN/ampaNna1bP1+G//zRfjzXv3oq23LQaGe+Xsig/kuGKu0FWL87PR0doUQwMdcf3yULzwwrVY2qoTn8jRnBGtlmfkEHT7OHbkH70AzoaHh7zGK0c+6HSyZgx9iK5E92cHSeiT85Rf00Z3Qbfbt27b6enrG1A5Ix7tYfSMNSbsCoJ+6Lx8tuEdNe7cVTgueHaobrmgI2alHzgqPo+Gr+gi/W+5FwwY/dRD6QxiH0hXbI3LUh70APqEgO47qyuL01s6OQTq5531op75Oz3CBYWah3RHOegjzm3BqSUdHVuXpzTmc6Xjtx144NefO2N6B2cBN1N56EbSe2pO9fxIOR8tnT1/U8j7n9B4vDUICXqEQ2GM3qbQgZEUs9l7M/JQsBARISZisCTA1ShFOiFCt5JSjrNwlcBjQKwYRLBk7GTCZHDyKkI5PYNkMAYOQJOEGkeowEcvpalRRoCJT4UDeez08OmN41zgacNAACDwLTAeNhPQOB1lrUFxNj54JT2C4u2lUmqERRkfjG6CJsdDaWBaWI2qeA5jptODc5Y484pmMakTOWsKNMXQK9wWvDsYQjlUOzKGfEMCZUsPnrZ4B4vec3YAvS9KoYdN+0p9RPALEPQo6c0RbJQtPMKRYKHtOBHgmPbZ8cDBVD4LHTQSjqATMDNS4/JljNwu/SHQKAAr7zOjHn5eCTtlQXg7TRVNSE+bcQ6m+Ero41zzgeNR5mypowTKYscMcAAr0ShUIVyAE/ybf/SH+gAnrHYnL3Tkg1sXr1xyb2xTyh2lv12dwUCdDIFvr6x6ioHv7NBTn1YvkYPhOD9hYWEupifGo0Y4G+jqiG5/Drw+GsTc3a3NcZXzDVhTIsPI1A49GXaNgCf4ASXPan+UItMLGCe+2OzDuJTgVMErscqkXYk/5o+PcgpNBohnFGia63ZD9exIBhr1vkN81iDno0bCmIuVxRvqEe4uLcbO3HTsLEzHxsxE7C3MRv3merTK4Wah4tzKSiyvr7sHvCKjx7qJPfCveqBvXd1x9PR1xOWnLsfoxUsxdvl69A6OqE17MTe1EBvz61G7vBP9ezL4C7vyNOWE7TfH0txa3HvnrqexcK4OOBAKJSDY4UXLmeSW7fb0DGk7BidlH/7N9KmoAYft1jiKOKLqJMiAY9ShJXmY20dui2EjF/xAO6jT5QppXHlURtDAE8oB+XQevSyx1EtJyBzbtJFl+IotzR//9KdjZGwstjc34uHd9+KBHAPWb7B7hNGP1fVVd3A442dxaUl8seWdIZyzcVa2D/S8U07Ac08/FSuTM3Isl2JdtN6VA9uvjt3uwkp8+/Vb8S+++o04bDiOkQsDPqV2dno2Nlb5gjDyjR5gFGAzxJ7x7LOj8ZOffSFef3dBzsdG7EnGDneX48rVG3H5yjUfpQ+uWEjPyAGLOMFJMeZCk2jE7kTwScRI08uXAygeJw3bR7/5jW+ZVoyeUM6Xv/KVePvW23H/3n1Pt5AOHcmoFR/j45AzaP99Q6LcF3DMR0xf+e4r1g/Qxlvs9Y+dQTndW3WIVMep85G6C1khOXVzD4yWKd7ROEXenbU/zqBAOqch6FnRSeh9HA2A4GiHsu4P4BjJwCGmg4uOw+FAtllkDI+WqcDSmebePCBcYjupGfuLbPwoOR/1jS2t/70a3Quy8lRBKXjdI5BGlhKJbEYqhr08h0BJR3qzaZjMDIrc+yV5dXFvXhFlmt5f8URhjFQOvPeQqBQStSZJUBBiLBERAps4Zqhj9bo2JMjV9iopX+aVUUg5BCuDCbMZQDGiymFdBj0kYOM9AYVFmfAdjETZOBqU6d9STqVXTvAUhnBABspEOYGrHAVKJgcHOT2BMS440W/BQ57ERQWb8jLXhwPC2gwcDIwVDIsRY4FaKqo9j0IwouHePyUhFCqDPF5UZ4EEt3JooJXq9a4XRYSLfJ4Hl2FkARh1mA60RdGet4wSBE+6VMKqtgArfxVJ/AxakZ/1HAglaXE2yWfckE7PKJe07qlIcbAjZ0uK1yMfcj54jhNATDhPnQ/eMadM4D30gtbJe4bIecqVP+okH3SCjmMyENduXA++/snqe5wphtjJj8JlymVNxrevu8dnr2yLj27deddnOngeWWXXq4Ie3Q90dfpgMYbT96U42Cw+0NOrhtbGmpTx4vKq8m3Y+SAjENIbhC8xDtg8DCWfrEdRIRyWCXhfzl0q0xwJ2xMtmUqwkd3ik/9suMmt2zV1NV7PcCTcd0kJNh/JgLNFUwTAmaTuGuGpZk9wbG/EoQzh9tJc7C/ORa2crR5ZqCX1KKeXV2J2cTnWV9aMO/LvHuR6CHrlbBPu7WmPCxeHYnCgL/r6e2ywjsSPk3cfxsr9J3E8MRet00txOLsifAgjdc0x/mQynjyesDMjRhX/5xSISGS5qpdDUhaRWqnrHfQqMosOARfwQhoLdsJB09z1wImZ5ANX0J31OTx3w/mfiqqRJwySeVMIZJoMXqHM7p5utafPI36rMr4lFD1AqKTc8rwmfFEfvM/JsS994pMxduFCrMlxfe3ll+ON11+1o8zBX1PTU3JgZ+R4LHtaiBHTdfEB0xudHR0yTjLiyLtoWCe6DwkWvgH14O134t0Hj+PJynLMqazrPUMx8WQqvvi1b8VdOTB9w90xer5POjFiXPjd30mdw2m6bJ9dF393dzXGs89fiJvPXYmvfW9cOms/WhukN4+3o6dnwB+6ZCTXMis88BkMPu6IzMBrTB0Vh5/RWuuzSo/RS8dgIkM4Y5zVw4JVjhR/8uRJ/NHXvhacP5Jnmqx5Rx8Lv9HJ6E6cj6JL/1hI0vlCXYx8vPLdl9PBRMb1InmjcjzEC/AMeg9HCj3Ne3iJCLPxnOBnlV7hHhqXmLySZcMXRbcQynvo746W4OIddcEjdCoYdWIExE6VsqVTwbfQODKiTThNXWReVt3YUBy11AnIBHUIFkd1aF3zj0Bo6er7OSnB/y2IIhbjWYwPyOI3jJlTAmlEi3dJtLMgAUJxWdAxxDBIxbgokoL8LLc8EzOLcfCm01jk86w3mcDEsTLIHi8wFucIAUDRUjbERGHaw5SgkNhTSLryXMnteMAw7gHpD0OW7YOZM/IM4SjeOel5xm/qxpDQpuJBG0aXQVsYFs4hNGAFjmJYHHThFkcBBqWtzFUyhbSvdBsbOd9sQ6Qyc+EU5R6498uVNR4hr/vAIxsIAus4dmNjc9vTLKTn8+gYQnCbeEwYDI8ieGZ3AOc5oBjzy5asvs5RHvDNSAvKkTMLEAgsH+33wlmaQ/sFs/lFafktEXJacMNBQQiT+UO8AQzgHGPfIEOxifMhp+LR4yeui/naopQKLxLAK8O1vCMNygBFRr0E0lEHCoF3ngvWvZ0x4RL+wMBwEFRbe5u3+ObIWPb2ULTT409iV71Xvkx85dq12BAN371/33Pi3R3dcW50LNqbW30g1IHgblUPh+FnTrtkTQO0qJUympPj8Xhy2tNnwrpgw3mSIyH6wA/ACLzwU7cMBUrLzjb8CnMowu84HhtyjnBgcBI5lI7fOJPwiacAhBPqP1Q7u1ROS8gAMU8vGaxRm1W76IjjzrQIC+N0VWzioLGGWjlMfTG3thELm8KlcNYC38shOqqhRyZDDD/jXDXWx+BQT4yM9Kr+dZW7LcWr8nYP4u0vfz2m37gddYuCY3YpluaXYlN0WT84igcTUzGzsBjr4nNOnPRIW4UTjzqgK/Q79U0awUJHrkSvrxAc4LDgEfmhfeSHxvCH+UDcBw+bD+SY4USjU8BpKZPFl2xtpJPC12Cfef5ZL4IEEhzcNAI5mlmMluUc2RH/Ivs2PrJrfNH62RdflFN7Q3KyHW+99pqchHHLO1NmjIClPpDc7qCfJPOCh2+u4OSqYV74iVPZKvqdGxiI0b7+uPvW7fjqK6/EH6m8R+89jEuD5+LexEx87dbtaB8cir7BDjkQcv6kQyfHZ5Rf/CMYm5obzOeN9U1x6dL5OH9hLNa3j+LVN+UU7tdFb2dzNElw37t7118r5tAxdpMsyjlitIbhf/idZ3xJ9q233vK5Pnz6YHx8wvhhdAxeRJYhJLqK8384hAv84MSwNZ+TUvnqN4tLL1285FEWZBiHhM/vI8dFvt8XqkdcGHVj5IOdMsg7D1Pt4KSmPbFtQZaFV+iFjqBc9ABpCdyXkLRMHivpiAUW63O9L4GnjG64Q16NkFEudpBOKW1eV7vooLDjBZtEx8gdRtGetMwkoINYM3KsAtllxMfnOAAN+NGXOMTAgHMMKD8yzkdjc/OvC82j3FtITYBUglzxFu31KRbhFoqMLIm5fjunihDWqmhi+r2cGSVIAwxR+Y2zIgZwWdT5gejSqj/K0ANGCjCkub8bYyiG0jsYj9EBPGrWDcBc9hxFbE+FKB/3NphEvQO2swyIs4DzwzOMAoxEHkJhXJ4T+Y0XDvy5ZoIDnPL0uhV5+Qgw8LFmwN8wwBAKBoSFXix4wIDQC8Jw8LuNXhAKSwqb01qpg+FOhhAZ8fGICfircGPHS3hE8VIfgokhBK505NKpg45ZVo7gACejHihelH2+SwXL8C8Laek1uX0SIBwPlC2/d7Z2rAyAwMOKyk8PiK12DKvTEwIOpxHpwTs3Qq8jODFtcDwED8oHJTY+MZnOh/KhOIryMP10JZ+dXoRU9fKcq8ur6GeePUNPeENVmi+Ah8WAw1KCjH7QM2aHC84SIyAL6qHOqne6OD8Th2rjiJT7iByNZcH2znv35Zit+DC5SzJQVy5ftBFfXVmMg+M9GWwp/PbGqG+pj42dNY8WrG0Jh9s4faKB7J6qUdswsOnEuuct+NiOybHoLPoFV8gTbbJS1RW+WOP4dSk2hpwxwCmTuQYInrVh1u9G4aNHOO2ENkdyvCVfO3JIVzBuTGmIFEfwM6N7clrZluM1WvXNMSVnd14GfUf09ry1nBIWgx7syKk/FL493C45U53IHjK2vyUeWliPiZdvx8Rrt+JwcSUapVV31M45lbta1xiHctSaO7tjcmY+FiWbO4Ife8Xwsgo0LpjugI9oE4qcniNrDuABepUe5UK+1O6TNou/3QGi8yLawheMmiIf/EYu4Q/kBicU3hFbVLyI08u0bW5tpD3wJL1z5BF+RsaBrUTrINVPOkYnWcMALPBbh4zscx9+0QfMcYDXHRnrpYXcVozuIU3KGB2XlGV+X79+NQZ6++zUe0RM/NIq2IbUQ2b046i5KWpkuHsuXIynLl9x+165dy/uzM1Ge1e36pWDLmSuLK3G3Nya+IlRWtUhXFEPi7c7O+tjaLQzWjo749W35gXzQXS3yYiqE8BR5U/kbPMtrenpmXjvvbtyLiZjamrKi0fv3r3nkYsJyea9e3fj7bdv+eNuL7/8iu+94F74R8dxKur4+LinoC6cPx/PPvtsPPPMM/4G1nPPPeevf3McP1NkfL9rTm0YGztnOhu/SRzTxkJbBW7RbxNyel753suerjq1Gzjn2clDXigD2ifdk1/dWVIw3eA9pSGSH+eRAI1KOvISEpr87XIoU3DiPJRn0JV64RW2FnvHlv6sk/SOQnjPlXNqkG06V9THM3Qluo/0lJcOb9YLjOjtHwnno6mr77Nq9/+5IIGG658DyIKYOAAQLXuuCtV7WITbwkCo0PLMt9XvksFpFV0HAs0PveZKHcBgKjhbuc9IHTARRKyrqXaWYJil4WFM5uXpzcIYEBWGyZ0baSwphpEZepgoJMrxYkhBhOGl7GIUKRv4KAsBIaAQwQXeO8JGTwFjS1yRE8H8Ll9mRQhwb1EG4M89WCksettsCWRkgt4sii93nQgm1cVcKEOYCBxrZoAxt9fmiJOFrqBFf5kvmRdl6naj3c8Gepe0XdGGC7yrEHDCM9oLnJR84tzJI19aXhA8K4ZnR7CCqwP13nBcwLdHTzBsEiB2d3joWGm8I0dKyYLsuiWoKtvCLwWqJ4YdmNl6iPPFNlsibStG56zgF7rTXtpILIE0FlbaDn50D73oqVAXyokGc0orihFDzTA4tOMsCj7lPicFzOmrfHq+RrQbHR6NYTkfc4LtzdtMu7BYUrwmo9zYrHbVbUdN43a09Ub0n2+LruGGaNd9d39tdPXXR89AY/QONEdLq4yrHDukAbx5CoZG6gn8yAFO7R2tgjeNFKTDUcp2qs2KrGdieoxRDvLSJmNRbUqZy/Y3CA8dwnWXCqnHcVCSDcnIBIsURY9Vlb0hVl/XdV102NT9Tk1DHMg5xvlYgsaSDbZNQrZ66YEGOR2yMIKzXvAKl3JQVpbXY3tNafaktNf2YvbWe7G7sBR1MvyMxm2p7H1kR06EuntRX9vg6QfWk+zIGQNenAQChpiDrVDWOKSMSBanHznD8WCUCqeE9U82PkeVEfGISRoSOy9chTecavgYvkm5BT+MtNDxUMOEJ49KiM+RU+NZvIVMe02BfieRwHQG16dIGbwxPSTTemjD+5QMLV+63lhb8ZqPNekB2uR8tE257BhUPIlEXLt61YdtCVj3fvlUfo94bKRVBlmwrUkuaxk1uHAprgyOxtt37sTbTx7HrsoYGOiNK1dwoiPmZsS3a5zsKWdHzQWnLHDtllPb2SX8ytmoa+4QHy/Y2R0bUmdIMN29967bjEFlXR735jvBAx5wrsALOPL0rEdIpd8k63SInnv+OY+wKKufsa7D6wQFN50hRlPRieAAmoKH27dvKd522XQEWFcFnUtAL5xBu2/RK+NPxuON11+3HkJvoeO8Jo4pC/SSZKPoBspDd6MXoDULN+EF60+lcbl67ntdS0eUYF2jKzAT0I+8I4InZJYEllXSKCaf4ZzU2+EDFp7j3AB76qJcUI3eBA+kYToGmCgwRzxcZRWo80dk5EOC8Q8koNfAJ8JoAiiCD5BXpjpSQaI4EvFOx4tyzx835Vo9P2GqfGnlUAjMxVH3xr8URL4pTFF+K4/ywTRcvW5DisuHjEm5woiU6ZXGYggzgfLDGK5fgbwe3tY1jaWUj4QNhwoBozoUHoeJoag8yqN34IB3CBHMxrAhPQeGJhkOX5NDgaDRg/HiVpVJG/k8OoLo9zLk7HVf1T11Md2CoScdyhDhpofrQ5JYTCqhZz0CPXcMKDCDf5BBa6ADv8FRGRJMLCJEarHg9ImzUpj64UzGHcimMbpyydP2KuOnVwg3QoIg4RxtrucqbDtsUhooStrJdkHODKAXzOgB+EQRMMxoHEAv6kRRyCDQBgQQheZpAwyG4GEufHxqMqbVI4Ju4B8HJA0HoNLa0wD8JUKL8t7wC4/8Ah8YMtCBMSctvRN6p4tyMmZmZkwjzjSYnJiSI/kklvV8d3PdRpdpl0E5INMyqu+oR4gybutojqM6KZOmnWju2IvOAZXZdxjdI/XR3LUfjXrWOyRnoqdGTkh99A00RWePDEE3EUMqPmYh9B6OL0ZYjlZLk7dBwqPAjlGmZy2WMB3gC49kgU89NC3hZl09suOY8sHSa0Y9ehUbwbmU7qqchydyPlaUYEv51lXtmpyD5f3jWD+ujd3Gljhs74hZOcxraiNTGGwLhrdaZAg7RQdZRTmJ1Klb8evmhpT93lE01zRGE0ZLjlyd6AstDjGzStfe0Rad7XLgRcOdzR0vZl0RT3NSKvCbj3Utjj4NAAf+BIHy5JHYlFkXTS2CQWWCByLpcEYwMhgEd5aEG/NBhQ/yZWejknzjCzxBA9ZGpVNPPvSIk5BScDC6hGzCp5aV6h13xrVumPpyB0PP6fnzfZbhkaHgkwYcOsfOHmfVf5ZRSQOLasER0yR0gDhoi0/Ns3V1e5st0VsxKkfmQldPLE7PxEPJ3bR0x5HqGWpqje++8r2YWl6Kzr4+8W1PXLt+wTBMTswqP9OKkgnVw6Jlti5zgmlvHyfpRqzI63w8yTkrzXFOzkdna7Oc8GrKV/zY1tImFCU9wAf4xcEwSsCt4KZnT6BjwHoVPreATCH7i0sL0nPrPjKdkVU6ZmwxXlyY9wgjnbI333wzvvmtb8WjR4/spLCrhnUg75N1KsybkwsjBJMT43Hr7VumP/oEnCIT0JGOGboJXULA8SASoB9tAX70T9EZ5lXS63fyC3Kl+nSv//K5fifPZCCN3+udcaJnlIt9QJfohfUi9gX4zGOiDx1g8tF5Kx02YCmj7FlR1gUvExIm8bB//RCH69evvyjm/3+wCI5RAJBnD19Yz1j1KkUsI0vIhiJFWMXveeU/MihNCm31m/T5K5NTnspCwZ0V7kL4LCKflypIZ8Us2ICD3j5zZwzj8QE18kJQFBNePx90ImPCCbEVAAD/9ElEQVQaxF0bIpTq3k4yAIrJc8/iP+qCSVjcSX4fIibFxup76qEghAPjzjdcqAun4/79e3I8ctis7KiwwRf/oMA4X4MpGK9219W9CYyI8GG0lAaCa92lApWXzm/dw6TGgxLzOyN5FatrMix5ZdD4PLueIS4oIX8PB0WtyM4KvqqqjM7L1XPt0IE8esXOiH3hinfgi+/xUD4Ohx0gCQ/rC7akKBntKN91oX3+xozSsH5j0yNQEq5qWgflAD6Im8IxC2X3EELBwfqVJRmm2YUFl0N9OHg4IOCZWPgO4Uc5FkVlRaLWkgc8gh/SwUsc2c/qctJAF3iDd+x22d/d8pZIvvjJZ/Dpid0TLTk0joWZ5OWrvQNKO7c0Hwsr09HUfhjDF1pj5GJrDJ1viK5+4bdZDuThUmwfyPE6Ui/meNfTLlv7ar/iQe2uHY/B0fq4cLk9Ll3pidGhHuFOfLGSUzJt7SyubQ3WxUAXO7tqFa1An8HzKFzzFq0U3EdKy70woPZxTZlpVuwVanoxInqwq7Yt1zTE3L6Uo641jHKIv/ZkjbZVNltkD2VQDqTklmUg4E0UtWklfmqWDPQ2N/j7IgzT+9A21cax8rBSM++aVMah5I6DqKCRYOELv4NdbTHapd63+GhZRunBvOi7I3mrSweZtmLsMBIYH/OyOzicn8NWTDnscohwyGkbNEd2cX6YlmE0Ezqxe6ZO8NDrxFiWb0iZT5BFeIg/8wisnYYLvihTX/SMcWTYpcEoDLvIGGFhWzl1e65eaay3iMrPcHnShAWuzdE/OBhj58ZER+mGuXlPW6YeST1TeBcwbPSUD+eDb8FITNXpWI2ava24OjIYl4YG48Hd+/Hqo4n48je/Fbe/990YUx33HsgJVvs7xLedcu56+zm6fjkmp2aEGzk0KlP/4f6p3poYGR6L8+c5cbYpbr07HTsHndHcUBt9HTVx4/JoXL9xMyYmZvwdGH/iQtkxovvYAWikP7ZYe0fJfm4nRV+CLxyQ1tZ2d7j29jajp1sdhsY61dkf/X090dXZGqMj3cHXlpG9W3fuxr/94u/6MDPrH9UwPDjgEWPowEnKppH+OZ5enJ+poHfu3DFdGLkEpzhe2BF39BQLXaElsegPsZR1rvW++MiOhtKe2DOFktYORonVsyqBnzEy71EKwQwvACR1Uj6yyyOurOlBjijPnS/RDV3o93penCby8ldVIvgSbjqP5P2hdz7Uo/u/d3d1fYhz/hHeVO4oNKEFokohQ7hi2Oyb6R1kQbjdyxb+rFD0jL38/iolpei9F3vqHYKupEqrMpQeRUV5lhgFI5z3iigOnlOmI8zjHkPWAWzMA7NSmzze4YKTISHtUu+hGS8dhrBXXA2DmVkpj9qAO7dewdwMh3uhqgwYTMFUA73+XAzEVqnwED0KhPUNLLjC8FIOw5xWZIKZtoK/7JFmO+jNNQtWjGG3YOvt6ZawdbmX0CJF3dzU4B0P9Ba5Jz/5GCLlrAAUNEOqrMvwx+fUAE97qM08x7mAAO4RwrDKT88fWKmX+lmjwD5+HAy2hnaorr7eHrWpPboER293VwwN9Ee74GjiC6LCvXGlyBZAeh8eDZHjgUICdwiNHTbVRe+Ug6CWllflTMgZsXJm7Uq+o3fICaGdiucuXIyr167HlStX48bNmzBRTExOxqOHDw07xigVda7lgdYEaIUh5reVBJygeysJvYdPTGsFK0eVQyAfwo7Qd3a2ezstX7odkpJnlbxHsJYWxU8yjEcqS+Xxufmu/tbYPpyL7qGDuPR0a1y4oTYMqE0talusy0BvCXbxo3ALVzKdBdGBjRPOjsXkB0f7MurMU2+I/kdxbmQgbt542op7nY/6ycCxJgiFDuyMCB0c5IgH8DKnjVOHokT5maloL+1OtKhuRb1v0av+hrroZrRLjsKGeHlRaZbkfBzL6YAnD8ljJ1ZyypkiwhO9cOiIAvcogpIwfdIkfupQla3wsThCr+VsST54L2fD899SlkeCsUmwNii2KM859coH2mSQWxujS/wtlMb9eTmqfMRGddYILyhuDAS0Ro6RH2BiRwxD+0yhEIvj6ylF6SDjARj1Dlm1ATjDBwTzS/UbnYJMsCOI35SDU0Dd4NwjZPxG5nhWOTHwHw59wgnMTE1UVenCAlF4Si+8VuvchQvi58uu2yfdzsyoPuFY5VC2y0K3CEdlSvLK1asywP0waCzNzkWTeP285KO3sTkeP56M26ur8XhmKhrliL04ci7eePdWPJLe8Z6hOnbotMbu1nosyaDviJdovR1AZFxy3NHZGwNDQ1HX2BYPx+UkHHX4A4dNNVtyJvfluGz7wDuO0mdUAx3vjpH+6HSho3/8k5+Mn/j0j0t+W70uBB5plj6i7fcfsBZqPi6c74/P/OSHpcPQUTgSHfH00+eFj5Z48uDN+PpXvxZ33hmP5198Uc7QRbyv2FpfjUu6x2EbGh6WPHCo2fcPyDy7Z+6ok0AnD32EU8roKjSFF+yI6Ap/gFvwbjum9+Ylta2MQBCgE/fJI+jqvD8bT3V55lFCOx7mRf1EJ8If1GV9VekA6hOpnc8sIx6hHOwfPAAfgUfrNskTDo1SUUOmOwPPD7XzMTQ0dEmN/MdSArVeCKXG22s0ApRAGs6GlV60DB3RylUvTQiQpQiSISjCnAvEUqAxAigYykAJpLPC6AB5iakgKFKXjPrP9ZgeMImMCUKMcqjKSM87vwyLksazpEzqdC4Jj3cyyHGAyPYy+ROgKGr3PlQu71jrQf7CGHioDEfC9DA6jELZrN7mynP27y8uLqQSV6/BH1jTO8MHGwpGcMNpqDgNjCR0tLd55IQDpTB+DTJQjXrfIqPXYudEzoIcBd5xAFE7R4K38fXHNn8BtbuLj9q1uLd049rVuHTpQvT25tdR+/t65UR0RKsMPQ4HjgtOhwVIsIBKnyapBjIawvs2pW1nigPnRM9wGHnGb8QGYcaJY1oAWMjjr/OqPZyKyMgTxKFnwSgG+OartHmOBRyR25GnpYinpqZ9lgeRxZ04b5y4ymFWj6VYWE3PM/BrhQ0PqmwcQ/iKCK0YbeG+vIdgvioAL+/A+9mhV5SBaSmF2cNqfPWacKDg0dGxsWiWgQSnw8P0xDajpbUh+oc6oqOnNvaO56O+fT2au3aiqX0nGpvlhIccv0rB0HbjQHwA/4BpRg9oh+sWPOzwOT5mjdJhtDW2xHD/oIzOiHi6VUZmSngTr8oJYQcHypVt1KzvAF7ghr9djcqkrdCGo/pLOFDlPOsUL43iyLLTRQZuU/AtHdXGqlj9UHlRmIx04bSYD4RDcE09Vt6Uo3SGHxxKNlvUjHpl2KM84U3SIMPWEv3DfdEz2CfnsjF21Pttlcy0CCetcsSG1SPvlVPbVCN67O966+X9+ZWYlfOxazkBcTk3jxwjwyhoFlvTCWDa0cIJXmmfyvZuoEphF6cj5RWpltLXu/LMz8GTisDZtnEQr9IujwLSu9Qf/AI+kRNv3xcsLIBEzpmOZWoUPUH+NArKJfxQo40fzofKoX0DcmTZ1YFuWZEji95AD/qET0WuTC/xjDYz0sDCZ76hgoO1MDUX58UX5/uG5FDsxqu334k3Z6c9lXG+pT1ePHcp3rr7Xtybm4l1Gd0W0aavWU7N6rLX2zTI0WcpEk4n8t0lncBH7tj5sr65HdNzm4K6OVoaJR+HGzGvsl9743ZMTsqhEB7oUSYmGWFmamA/utva4wt/5s/ET/zYp6xDHjx4ZD0Jztgev7q2ElevnI9Pf/qlePa5C7G5sah8e9JXLTEo+amrX4r773wv3nz5dmxtNsTP/eJftqPJOTkby0vKeyWeee45yeCo6f8nBaYyHqpjcvvWLetqZIQR5wzZWfT0udpR5L9EXCnaQyeK3+YX2quAjNIWruW+/Oaq/5IHzWNKDw8It9Rj2yL62ybpOekplrrKGkKekddlKh/lsjSAURvKwMGz8wxfKY3rPBPclur+hzI0Nzf8XbX6xxBeEOphXwkvygEDwnwkDkIKrRAoREsCUxFWSBPHVgHDJqUlBjMBFblCHEJJZiGGILrm++o+aa37TIPiYDjaZbr3z3Cv0qkMH+TS1Oz8/sKnFBTzjygWPGIf1KVYFCu9DeCB2IyS0ANh5IC0nn4xs0ixqM1mVhhZ99SB8wQMTAfANBgEhgv5LDy84/MzVLbb7FYCNw4Uyj0PoCm9LONAmbyTYA8jTT1ZF9yL8INnRgxoPzjBMbAjgZLWexwNb9Pr6XZaHDO+KWElS32ClbQs5oRuZXQK+uA40B6cIJRsh67Ayq4PRobYEQIeuUIjf9OEhWuKdlhkeHIYOnmBNOALPGMkwY97k84fPnUSp4LV7VNTM161zpY95n0f3H9ghcKQKgvWmB4jmM4qn1AUClfoyCJR6jRO1TY1yb9LGu7ht2Iw4GeUK71naNbb22dc8JxptBs3rkf/QHf09XWKvg1Kux39g22KMkYt4o1YiaO6DfXe12V26YGLwuwUqUGRwU/SOIgLjKBI/eAe2oEAeE4I1is5sHrfpHxsZT0/ej46O3ri7l3OXlgTbFJIjCpIkcKf/iYP01eCm2B507Xwi52Pqt04N6oiepvq41yzHE/4Ss83JSmL0oMbgAZPKQ0nsnoIWhE6clw0dXjESO9RktCcwDQdDjEH+u2IX7fVW65vbYrzcnqfffG5GFavlXU7K9Oz0Sn+bRciWjiIrKs5uuU8H2xvyDFZjt6OrphQL3tyaz/WkCmAFRzIFHQyLwmn6J/NLfVsJZMERteYhgQwaJ3rhaSf9ETZzXfsDPOaKd7pt9+DI9LoSkLTQBEZ4x35kFPLuf6AAacAJwFngGkwDhDE6IFHdA+8lAZERgYnaYORPUZhKFrl62ZzYysW5/gasHhG9Vj2wLvkkFFP9Ee7DDpOCPLBQlr0EdvqN9Y34+LYBY8QTsnBfmd6Kma2NqJDaZ89fymeuXw14MBNcCf+wtFs5dwWwVm7vhVtgq9FsDHdxpql1kZ1AuuOorFGMnm4H3y1mW2+rXI+mhuO/MXie/cfeWSYs1pOOpeC1zgTrjqaW+InP/mpePrGDcvwO+++a8MPzpiaIf1LL30oPv6JF2JwsDOWFnM3Des4enoZdZyP9966LQdkRvLQG5/9qT8XLGKfGn8c0iAeBbl+86no6ulTWlXr/82G7wsshH1wn08O4HxIr0uOcQzBLbDgePAMu1Xkv9gcdxIKH+jdyXS/3hUdw5V3BK4lQvsSCWyxJS16CH3Hc3jH5VKmZCqvSq97YHOgaD3D2aAzZT2p9zy3w68rfFXqKcE8VN3/0IWRkZH+7Z2N3zg4OKp3j0sEhLgQli117imDGP4zQjOCS4LQJQTlKIIViJ55ekTIxXMGySeEEiILgQpBuacwhNQENxOkkoVJUD6eamBol7Sqz8fVVvVSJ86Je/aKGE2EHKDZcbLHugMpMo9cuA3Ax1C4DJkcDpSdvX69YljVzFjBBjMwPDsyMuyvL/IKo+iFlorUl8onGRglwjPjAaXDVb1AmNPDtnoHfrfVY2LtB8YQnDPM7Dlm4Zx1EhyexLuNzZz3JjL9w9wqhtcLO4VPHCuGQTmbw1tjPUUkulUOgMCRoUynyMZYCtQHWrV3RHd3j9c+sK6BkRLP8woXwEha1swwRcJ9wYUNPfhXGrdJPTfekY/KSAv9MGbkR5nzHkXbrV4YO004TAqHjzxMcW1JudKDhE/8HCfQ9SU/0A6UNKHwkQVSddG2BnqwSkceeJB35gneA4+eI+zwI7gnfy4YxjmTQWgFH83iAfA8L3gWY3C0PYZHOwQ3U3lyOmIn6hulIKTIpcpcH2sOoHvuqkgZ4TnRdAf+qg046OBNXGfF3qVebN1RTbTp2tjANuPDmJ9fEfw4enLsZFQoD5yU3lzpXRFKO2FaJFH6VrJ1EA01RzGgvOflgDSAJ8G3Lgdldk8GS+laGuuiG+dRMKzLaB0JPs6nwODCOx5mR5ZUD8aWHi7rFbp6u6J7sD8OG8TvDbXRMdAbz3/4w/HSxz4anT29MkpLsSrnsUftbBMMDXLXOlvk4Aq6HfHrrspmfcKK2jypHv2c+JyROdNZdcFLRHas+VRY8QMdCePQf+AWIwM9UOjIanYiWKzNLjJwVXSNeUn4gaeNQxlXRpI8kllFdlrgoFM4NMLR59hs1nwwigGvIFvIE/hIRxr6Znrwz1Zb2iBgVG8egsXaoffefSeW5udNO3rnyDHyXpxI2lo6UpzzsCD5XVnbiDrJU63wMr+5Fk82VmK/vSWaxKts+eb8kYHzY3Hu2adiRJ2ODslwk/hgd2ZK3v1KtIgdGtUYRj5aJGNNAutgdTn25idjqLMxzo0NRY1ovyKnpqHuMPp7O+WE97utXZ1tpg9ygTNIp4OODN+bOZbuvHn1anR3dca9B/fjsejMNt5O/UY3Qh1Gb5huQk+ur0ufbR1GY7Oc9/4BtfYo7t6ejEcPlsUVrTF26WLML8gREZ9ckzPVLf7pkG7ACfP0H7QFp2cC+IY/cT7u3LptvWf9JxoxkgUNkHF0KfoYeoFj+KfISinRHTwChFRIOco6iGeDaVsF7j1yr7J5SrnwFs+hI3m5L+WRFf50J15WkXfYQ2DmnkgwL4lPCbZqel70R0n3Q+t8dHW0/Z+Oa45/qhh3N1gMZW8dxa4/8ITwo5h0B5YUSMVFP/QPpcoKaSNTz4iJXpIkEl2++ywKKgrjAb09JYGBEaEogxEN6jZRldSRakVYjCD3jMaQpox8UD5XhAcGwdjwxUjykg4DLE4wfI3KgyHGSGfBCRCKsF7pcGRov3stCDMGqg2jQK+Yr0YueMqFuux0VYaB49xxplBklEX5OD5nDQVKla2TBc8MzrHTBEPuHTv6zUKlLSlHtiRyTw+br3ZynDHvyUdvc4sjtnXPd1G8O0ZOC4eJ0Yvy6ahSiGUYm1EgaILioLePoqccdqVsbKypHQd2TFrlIGCMEDQcM9pFW2gDyhuHAUcO2qG4UII4f+CVaaUeKW9OMPTuBQWUAmWgWKAxNOWekRevPxFtoD9KhN5+UdCkI2BMwDtX3uE8GCYRhsg99AOf+s95gI130N7Ta9BBcECroig4dXROdJycmognT96Ljs766O4V3zXtCz7oo17UIYoChwxaqXd1wPzurncLsO3UoxPCOWcvlBFArvCOHY9KXDCbnDgpaAxTzYGUosjaUCMnrU1O4MD5ePhkNg6P64S/Hu8QaZCjwDbE5z/0Qnzqk5/0zoLEX46+NTY3qqA0wJarfcEl4zIsnPYDs4zakWBZVY3T4pVNpR1S/sutLdEhHEyo98nH4vp6BoPvyCzJgKGYiyzZWZMy5yyM7oG+aO3qiGPR6UDvDwUDNGxt7/J5HosLi7E5NxW9dXI0hatGNXKgsyMOxJ+bcqz3BVPDQFes1jTExNpWzKxt2kGFp6Afoywpx3Wxuy2+lyOOQmakEJ0jjLrjwOJvSAxuCcDpUS2lZR1L4qKwAc5ovj8QjMgLu4twbrYFFw6+j7OHXorwBW1l1IMpVEbh2M0G/5quigSPxCg9sNvR308nicP4WuQ4JrRZJsaG0St4lrVSbBFlESrTkEwd+rq4GMs+2IuTcNfi/sOH8e79u/FwYiKmF5WGxepyTsanpuOdJw/j4fx0LMhRYbu7ejFxsDwvR3MnmuUkoq/qa2T4FVn70yVY+xuOYrSvPb9j1NLhHVx14kU+q4/zwfRvf1+nT6vtkSOwub4VwwOD8dSN63HpwgU5CJdjdGjQHYeL16/GT/35L8TP/+Ivxk/91E/FdTkl7959L0bEmx/92KdU9tNyWI9j/Mm89KSc4PNPCWO90d4+Fse1HbEq/dE/POTO4YflvH7hL/yMddGOcMOpst3q7Fg+KnyfxTsdyXt373nNBxsIoCudT15zKCT0xKGEJ6xvKueOgJ47KSuZw8F8rnJydE1Uy6oceEckFBhUgnUhCdOWqS7lRd+QFp4gByN4Wab0e8WQtp26xWFxIh7r3dFB2lwa7jKsI+Af9EfW+0PpfHzm4sXmpeODf7Z/dCxLgXEECYlMiIdSIoCUpFul6BSNPZ5V12Ksi/FXopN8TsD/VuKo4OqdBT8NCCmY86Z8iIjHCAFdJ0TVldp4DsPw24qrUd6ynmGcCMBOerxjjKXXYlRM6N4UTIbyAjD98xY7FU0ej76oXE95SJhViZ8DMe1iuPRsoNfF2Q/U4yFfRZgNJYjh96frq54Znjo9Ia4Iiad8VDaxTAGx0LB49e69SXlm2/G0c0qMvJTpOU85HGWUCkeE0RLuSQc+fKKiymIbsHv/VsSphIEJp4Wh5WX1Ttk2uCX848Rw5ggndW6o11ZGUSgvHalsH/gHLn57mkDpoBAGEsPEFBH0QwnTQ2JBH7iGHm2tbcEXLhnqZXSkS4aNUQhgpYcIXaEFZYNTyqFNzIsDi50npYF3CNDffAJM+g0PIPiGUelJB/zgGkcHp8nGD1473oux0e64dLlfhge+FZ6OmH5itIRpEEYfDsRncqo6h+RsdQlOjneWAgdeGcvDIwx24XH+S173rf4DBx7mFYs2REu01nfHxrLoox5iW0tnXLxwNSYmOX6atR3Ai9O1ZxjZAdCrCD5zwWIabAyxp/E4sEptYodSV1dbDPZ3RbccZXrQh+xEkOqaYWRNmBlrVQ8YOoivHskx71aPuquzO7bkDLAFXMxvI+8Fxqofo9kqR6h/pF+OiuRMYrSvRjAF+NSlK3EFQyZ4lqanYks98M7D/WgTzhpZS6N6DtT73e0biIOLY3F4YSRmdlXv7FrMr2xGA86TiIVs4njQGYC3cZzhaRBXDAZ/oNeyYNwSU4aLjGQqvTAdiC7e/3GFV4kE87DysJCbNlMOMPCBNRxnAo4Bo4zwDfxTjFnhOZyZ/MDZsddy4DRSgc8MYgpMNMp6U88lT1fro/SMeAonwKXeY8G8DSKNVFs8LSzZRS44sG51c9OGeEeOSqytRI1im7okPeog9TJ6INrJoqnkw+isq4mb5wftzC4Ir48W13wA2PLiXMzPTrn2Q/HygZxqnJEtpVln54rqY50JW2eXV5e9HusO36oZfxIzctjZkTY7PRN3796NV159zR0cpsaYcnr0aFz6hLNCJLtq0+7OsfRPxOTckhyqJ5L7TncIOAV17PxYcET9/PyC9cLQ0LDx8f0Co0xv37oVb771pnRU7i40fhWRT3QrugK02pGs9D44lTfotjq+D/8ZoKltU2XXjPozafjfeZWOjiZluFy9d14SKG/mIa3+KEQ5caK5B15k2rsXnZYsqf+5z2fojMxLufxR8Q+l89F34dz/fnNn9z9L5klhZuoBomFsQQCCIXJZgIwlk4Kk+q1nvkAA3uuH1z1QjtMp6r56lXl46lcVol0uHiHEYYi5MuIiFukh8llG4LkZz0XLcRG8jEZ4uF5KhVEEjDkKjN8oZwQfXnGZ+oPQ5GGUg3UDTC0hEJ6j1zuPeGD8Sj2qF8PZJmVOfkZmYES20C4sLriHmB/RwzGSoaaHJSXkrVWqGC/dzoauRLaJ0c4M5EnngzbQ4+SZGVDtszHQE9KTN3GDseeeYeZ0UlwuzO1yy+9cZGvBdF5GFliotW3Fuba6HivLHGiWx6/T82LV+7Kuq3rHcxQdwr6+kd8nsTOFw1M5P2wf9ndh9IzzTGi3F1QJFuAEjlwLg9ALMkVoBo958Z/uGe4mHUOStJN3YB3ag08Mu3cs6Tc4KXkJBQ82zJVQW3BFPwLC71N1lQacMurFtycaGutVHqM9dfGRj9yM4eEWKZEd9U7Z/ip67qm8iieZEmuq74mL51+MyxdfVLs5TI6hcjme9EBrG1U3bVP9UAs+F5zpkCATdf7mRkuwA+Ri9LePxuwU02ib7gVePn9J+N2NubmVWFxeV/s4EE90FNw4AOvrbNHetAHiU9zgOEeIcrQJZ481UwMD3TE02BMd3e3R1N/r8z2mNnZkeHbisL4mRntkJOUUcAT3uGjbNzLiHQyr6oVvbW+oPPgucYYMgfuuDob9+Sw+PeqDaDyQkyNte62/P0Za5ZBsqScvQ7a9sBgtokET8iNa18gQHqgnu9/THYe93VEreGZWtuPJ9Ir4a8vOBvLrNSdNLXYY2V3mTwrYARP9kEe1EaDAa+oiFDO6KXuWZeQjR0hIqyxV4LdJof8sT8DFA97p2iTnQ9TSj1o5wu0xOnbOPXwcdXaxYYDhG/jNa750Re7RRcgUoyOEThlUdglCE3gfXszRGdUpPmTnDGcRMdqY9RORiRxFQcYt53rs0VzpLDpVuU4sUxt+vUMG+A7MkRyRBtGsfmsjepvqYqynIwYFxx6dkMoB6qg7lpM45qP+x5fX4t7sYuyKp9dWl2J3c00QSHZ2BbPK2hCPcS4Jx/PzAbzpmemYnJqKSV352OO79+7H7XfejTfeeivefOOteO211+ONN95UulnrkCePn3jKaWJyyvzIOUZf+9o34uHDJ3Hv/kPF+z6SncXOiws56rMgnnnyeNy6BV5A3ln7lecgnU4xoxfs6LzyinfX0MmioyEE+oqOs65V2ca58Or1cuh98WNSXOmxD+BZeXBACcar+ezUxhR7UyJlUIi3c6P7KUOw2t7oj3slpLTKEYF1eYPeJh2dt3TmkS1rCcpVfp9XUtWTfjC8ILsmZ848XZXzQxU+85nP1K8uL95ZWFm9xtdTkwCJ+NLYcm8E6D2/QaTpdgYpfs6NnonfhUT/On1+JvDsg6E8o56zwfWeiaQrzgi/zyohnrlnqx4fgu+v6UrQyloLG24ZEiBicZ5qtXAzvwlD0GMhHRxgxaeA4oGB6SkzHMv2XQK4YFsiXwGdnZsVh8k5qWOUKBVTgQ8nRhzkCH5drn7qtVLWSNEoDbArJ3kIheFOkPt9AjhIPKSXT9lmZLWR9rn+Ki2l2jnkHkbHUXF+v7GyK6dEOrGrLjgnU+LK8Ek7sgaANFKdrh8c2YhUwo4hQPl694Ai5XBuQn7oi0PfcPSEMEJVB23AKWKkhrWFOTqTI0WUV1eb30HItAypst4knQc7fkpnh6RymBllYUSFVnMwGvPqHLrEszw4jo++4TRtBGcQ/Jk/8+EYHFR7DvJMCSsxdfPROfv7jAKtiwcG4id+8i/Hxz/5Z+Pug1fjD7/2T+PR9Ktx3LgXjW3NVn5H9DihM05VTZO8XfGScNcKj23Ux1j3zbgy+rT47ji+8rWvx9z8RFy6OBqf+/HPyYmrjS/9h9fi5dcfREdnT9TX4CCnI5dTV1JIaiO0AeccoZ/Gm1GmxmiXMzXS3eL5/fammmjp6YtX33kcb9x+rLbuRUtnczx9aTi66xtj+slCvC2jcen61ejp6VQveCbmF5cqxzd5CV7hGzVjQ73xzOWhaK7di7YGOVCCq1kM3yx8nh8dCXmOMSnD9uTRTLSJIdjtwimrrf3dQWksYm5qqo/Bi+fiPTke37k9HnfHF7z12rzBdIXX4NT6/Afaxb7cU0eBSMAI5GgnMp28xuK9chBZyuwHQ5ZxGs7KZ2cXp6imc8AuFY4Dh0cWFubjwYMHdkDANfhlqiv5K3mcNV9My1AOI1OsFWEEEQcReIo8Ux4ODdOQdsylNygTeCmP/Hmfcp+GM2XHO9aEO3QCeICv6KGD35YD0XRtOY6nx+NyR1M8NTYoHdQQb9ydiMnVTQnocQyJBZ9/5locyjF6T87tG3JuN6UXvetOTmdra7PkqsadoV3J3L51SMTGNtO3fBsqz+NJaU0ja8dUepUOD/CyY4f2svgWvfL8h56Jz33uc8bdb/7mb4q/ur1QHRwQwSXtBz9MuULnj370o8Y/R66DU/BSRpo8kqr7udm5eO/eex6h81QYGogFypI7nD46COgM+IT86BuvSanYgu2sqtS2wXpQjRL4Slvpadqn96e6NennZ4rUxUhks2wB+X3Ss9pNoJMKLui4m4aqFDqiU1OPZVo7Gs6RfFnKVrJQTuk58iHnOXtAp4V0P3QjHzduXP3rUvh/E8QIBd4VgTFmxIPIvX+fiblQCq+ccymaHGEOfvuZiIPHDrPg/frdByJpEMic8z/9jXASEXKu5RnXs+nL74x5FgTzcNnTSEPGOxjFc4MyCDn9kCu0YSyCmUVEZ285i1SBl3KKcbIhhzmU3rCLkWE6GIXeGmlQJkzFdKjH4RXsbYJZkemEtna1R9eEmy2fuZYlcZxMVno8BFid+hz5s4DQ888RD2IRDPfy3Y5UAIarumeVuw0VTCzmZUFm0q4MRWK4oaNg0m+eweymdwUj+YEP42aBkuBx1UMJC3jWVcJyJI/gmOe6Zx0LSsyfRJciY17dK/gV+RosvaOVlTWPtjCysr7O2pRNj67wLQ0UGA4FsDLF4ibZwUGocSPyCh5zy2IuZkXpkZdQ8EfbGKmCPixUY06YNuG4QGMiIzUbG4wCybmQI9LW0RLtnW3KCwycD1OvdrALYVfGaCV29re9uHJ49EqMjdzQe+qXU3u8Gzt7K8IFQ+UoDZwgerB1yr/rufnOhv54euwTceP8R6Ong628a/Hg0b1YXJoTDx5GX29XjIyei4ePpuPlV96OmZl54Y8Fips+9AtFxu4L+JC2NTeyPVo81tkedY11sad0Teqld6g32b2yHO36vb62FXcn52Jqma/fNkRfR3uMDPZ73ca46LCwtS1ZbZBj1BgtrRyEBe0Tb8gUssWOtUaRu2ZXOF5fifrDfdXbFG3dbbEnFD3zqU9Gz5UbMbN1FA9nF6Lnwlj0PXUt6kaHg2Pc2U65u7QQ7eKWtoZaj+rMLm/E+q6cetUF6ye+UsnSoy0KnXcZ4evk7Yx+rSvOWY54VU+q6/sDeT4Y4BGeI6tl+yt8B37podLrxgjiYCB3wGc9g0xBXPhdBhRHg4DugC6Uy3vSEWxAqrYxssmODZwP+LXIMuWcjR6plHFl+hWHfGdnSw42a51yMTg7UjgxVuiP+s21qN9as8M51NdhQ3ZvYj7WWM8ifLcK1KeeuRktA4OxKh5aO8ypUbbSt4mOEgfJGSNcObWKfd7b47wXGXRFDgG0M632uDeuMsBTiW4bLr6Nbcpmf3+/j4unrXwTBt1X9HjJlyFpSZvBG+kZ8QDvXPnAIyeksiOOD99x70X+qkfJDQ8BRwTc5AhwdpSIwMPUOfwFB6Ru4A3vsk3JGvBClpVpyO9fwkn+pp8G7oGddUHKoXc5Egt+8nRo9KGcErUHfcqZMoyuM33JKGKOdmQdLp26uFIGd4IFeNzJrzqDrlt/cNwPVRgaGvwnItwwQ/1C34nQ0Hh/gdTESSKVd2ev5d6xSleuNnx6X5gNwS2/uef6wfflOfGk3CqW+ko8+wwYTTkIJeZDCXgxJcTlGUIupqBdKFYzu/5wCpinxejaILmcVBhFMXBPGcVBKlNRVkS69+4A/bZBaDp1kLLnnV9d5ayOsgOHKw4JCo/eACMpjKjQIyjnABDtPDWdOmc2ph/AEYa04MDOhq7Ax5W2WCH4mvE0VIq8UhoOML2iUPS+gHB4S6na6LSOJIZPhHtFDCPvec5vnBvjs3pXPnzn72jQu8KJUmQqxApP94w0oFRoEyGnzLgrvYOEhWpwosAZ+OIpzgcONG0CP6aFcEbZ9IiIWTbOlZwvRkxU3+r6mhTFoXDWEFvqbTOVoscKjTE7vxaTU4tSeEu6rsTSKlMUXdHRVxN7x0uCpzbGhp6O/t482npq6r6U4JbbawOO4tnfiiPZ0a7m0bghx2O455rArY3NncXY3p+P2++9JyW7Yuews6M1RkaGBGe9p19m5+al5IRL+Ey4pqfNjijzriwEa5dAEGessPCUr6Cy1qJNyrldDk+T8jxZ2owHMvSrSsvC3r72luiVMt5Xmhk5e9tqLDsYOAyQIXKUeE4zgvgcqgZPHCTW2FIfY1cuRGt/b4Qcnh3x9rIcra6xq7F93BxPHs/E1L0H0VZ7GO3N0PBQbVhUW/ejqa8nOi+PxVF3d8xs7sX4/EosqmdOTxIupD5oC+08fSp84rwiVyUk73FDSnNF8o7Swx88KXz+fl7/kwPpWiSnyCM8Q0Du4KUy5I9BBOfwDrJYZC/pkdu2C88BLzBRLvfAjCwSgJFRJUZLS5oScBgwch651L2nkZTGC2SFC9Y5IQ8YWIyYBUPtroHO2+vRKsfwcn9njMqBXVxcjYczTK3I2Wuqj3Z5jl0DfbEpnlxUeRvW9bXuNOIoYPg8QqwykbHDoxo5PUx/si5NBl3vkF0wbDwrnrZPz8nkt/meZ5wtgnwyVTg+/sT4AXdcCYWuZ8uB98AntAenZbSA5/z2O7UfvU0e86XQAEjQB5yaH0SX044YdUkf2sNSQsNKxfkf9UIjt0PvSzwbyu9Sb+m4ufOnugh2hkr9XFU/Thp5mCrGvhYn5mzdDlX5/DKLo4CrV+VKvuSiH5Jw7ty5L8j7+6+yhwkCxAgVQowYCKPHfsN9FT8YeMJzDzNByDOOS4nFQHLvtNVzQnlfnhFB9p9UH4H3JRKSgRAcFmvJ45fhSe/42KMxZV7OikOKHqahHhQNxt/fdhGTkz4VC554OiGkIxTnA+fFeeVUYARZ98CIinR1tlPtT3ycttMHjKlcjzyoV80Jmgg/zgkOyYmToWjHRbEouSK4JRbDmr9L3hz9YQQD+Gg7AVogfFzBJG1CQGinLr5mJHXel+F27k39/Jd8UMUSkj75JOlV6F05c26DnE61m+kCYMlyBJdHVhK+4qhQBvWajlJ8sCXpUc6A49r0H/nAJaEoLXrL5C/4ghZFgR0rj/GpPETqRsFjWNBg4J1e0+rKhhwZ1nccyeFYjqnpFfW+NmWE9uJQZdx4fjQ6B7dieeuu8470PxUDPZflPLTGxtqq8jHCsmfF08hWx9rm6G+/FJeHPxrXzn3UDvn03HsxtXBLAK3Hvfvqya3vmUfbWhrUGegRX3XExtZh3H8w7nM1/B0QqR6GuZleyOHuQyvpsoaIOXSmOtukZDvaGqKjpzNqOzrj9uxyjPPFWeGimdGcmqNoEr7Y9rpCj120wQE+UjmLCwuWC9Y+WXmDcPgAIkgRNHW0xPkbV6NZjkS0tcVufVNs7IXqGhYsNTE/OR0rjx9Fw8FGNNfsx6FgnXgyo95fc3TKYWmRYTyoa4q55c2YElwrcj7qWcwuvOawsxSsaAQNMYYo7aQ4spt8RUg+4HnySvKzXynwPEPy5v94gEd61R7kkPLhEToLGDucD3rZW4rUgdx5G6rSwN8YPPgOIwS/wXekgy4pOxngVXiLZ8gl/JjP32/0QDN+b5HL5PmMh/syaorghCPOcUAYUZPiivaj3Wjb34nzwm9vR3vMyPGYWtqwg9/RXB+DPR1RJ7indw5jfH07NuTIsDbNggQOVTGdAhbJM+oh9pI+g9cYLZbhVDnCsHhD73VPzEDedE4RUkF68o5RX3QUW/9Z45EjrtU6CbWHUK4E8FZklXui+VppzAG62rYUkuoGOSgGvcBVZIP8zlPRlA4Nv/Wvyl9dFQqfuC7d8vvkGX/OlxnTmRT91RY/N7GyODoD7uDqt22h6k7c5mhWLkMgpcqvaE8oZfOKZ3qTMDjdaZofKuejt7f3lyQUl5KABS1VAB8VTiBACQVRfsa98rIoxka3ivXqzaSApjEpEWIQCWeffTBNec89ZXCl3hNmFJDAfMqkuXsB6GFejBEevZlOsHAWA0oVxsHxwCngOdMLzqdmsPUNJUP5KBhWm+e6Aj7fnT0wG34PE+cIEQdzYcgWvChtw70amBEvlyF+4GX4NodYWb2OAhLMVvApXCgqejM5ZPj+CMMWj77UmYKUgswiWpyOMkKShj/f0xuEmBj1es6LwPmocHtCQ5OwCBZKIQ0NAgR8Bde8BQb9Z3rrZf6u0mcZ+Vs3jl68SzrlRh25BgoTDFzhszLsCU2AGRip12evKJrGKovfFEugCPJCE4ajmSrBQFi4/SYVDriCD4hkYhSKZ4WfwAv3TIcAq6r3iFEN3zrZ3FfvkQW2TB2hQJimao7u3hY5H53RNbQVe8dz4hc5Kuvq1dd3xcjg1RjouxActe0ty3ygq6k/Lgw8H89c/om4MvqiDH+jeqMz8Xj6uzG9+FY0txzHghyb/d1jOS/0RGticKBL/BJx//583LrzWDByrsSpM45zyRVDAUr47gpbN9eWV8zDHX1dMXD1XPTeuBjHMqpvjM/GwraMnZyMJvEqvVl2QewKX3xxtqm5TbzT6NN/+VZGs/gKLjF9oJNo4lNsjbOaaJZssCuJ3Tetjc2xKTydGx71tM3G8kJsrsypPFUnfG9i7B7MRMtxTXRIDppW16JmfSfmZlZifnkjtg7U7kYmDqhQtNcFmYAueIvINRFoTh1oQZbMZDwQzIPw5f8XAXzCw+iAq1cvy1AyncrCdD5joHaJp5iqs0EUD8GHZ50P8IFR8Rkogpd8XJEDO8I2jPBttoE1R8Bc9Am8TaANKT/J63bC1EB+u52k8R8mibZKPnA+0DGCq+H4MHpb66NJKGPdTmNrc8wur8XKNr3tg2htboxzo0Nx0Nge7y1txbvTy7EufqDDBC+wyYDj85G3PcGEv7dfHenPIuptj3wwCpP6t4yKKXkGwDTc+dNt1h+6Eppxfg+jH7QbHIE30hfaEfiNviMvsTggrq965nvVm2jhL3UAeXmG/JeRoRz5SICgCSN+6GnnA9B8ZRgMx0nas/bGj5wWnAND0Z/QEb4lnSqz404GnA9aRQeDU66RWwL63vanKtOXUje/lTfhlY7HyVY+U7y6Fv7+oXE++ICcEP1/BYFJhOrFyc0pcTAS9EhMGBCiZ/TsynA+vUjeFcIxxMW1lG0iKRjJMJJiYY6zgWeF2UoohIG5uAIdOdP5IKa3Sz3FmJNWD5LIVX7+gC8VB7sdyjCpeiViWPJ4Tg4mOYFdTKgiEPwCLe/pMZOXuXDqtOMiA2D4qNdwZTuICAPlpzItvVbOGsA45pbb4vV/0PEgnhXM8jsjeVhoxfcN+PhW7oag3J3dbTsgJU+pl4akUJwqPU7I5C+lI2mjfyQx/uyxk4+f/Pll/vYT1YH2gR4Y8lIXysJX8GqFBTzpitjxqHjDTsfZPz2HBtTiqinXdaoOKyDVp8r9Tv+5Df59bEeTniu0xjkB59ThBWW6ggtGGVgc2NbSargbG9k+zdqGXHjsaTFGpHDsOJsCx6ClPkbPd8TQOeXv2IzDGoaCt+P+g/fcptHhC9HdORaD/eeisbYtag9a4vLYh+Lm5U/EkJwSvrtx9953Y/vgcRzUzKp9rCM4io0V4WUP7DPldOhvWyyvHMQ770zHw4cLki2canCLE0pbK0cU+VMbwRfOfz1RTubA+b7oOt8ZzQMdcdjUKiO/HZsbMp77h9Eix6W/f0i94NZYFR74smxne5ePtCbv3NyMeKriFdGUHi87tnLXlsoQjH1ybq5eHo0bl8aiu6Uh7r31RvTLWMvrirmpCaU4iuHzF6KhvTfmVnZjYnw+2lXOoJ53S073VjfjnYmZmNyUgRY8aoXaVeSE+qqeL3Q1vbMnDY9AU/NFsp/xQCR94YMPBt5Xd1XMZyU9/HL12tXg20rIH6MdlJc7itg+zVkYgklFI/M4+QTLcjUdkboQvceIGg7ejkdSoRe95NK2Ah/8mLTM375UkXtDyb3f6f+K7rzkmaqOLcm3tGJ0dbfF+esXouXyUHQ+fy32h/vi1vR0RFd71LY3xVFzQxy1dcStueW4NbsU42ubsYyDrPatrssxEA8cCvYj8c/BkTpvcjxwQnb3j2JTTlTZ2ZY6O+EDF0CZOiPxyvOEOf+Q75T3dESYgkEu3YGTw1fWkxFpI/jhniv4O4sbOh+msX+DC8Gg366N9+KrPAFYbalsAfWTFhlhmrV0Mg2t6ik6nsAV55N1jIzSoh8p306D66GZoq86dtRH8OiyCsNmuNOpF6SkfLdH+UrbKAO9QziB37BnYflM94rmaeDS1TAQea/rD43zMTg4+A8kzDdBEEJNLMQgnAqtgm6NoIoYICKRlc/NhlV6foPoQrg0FslcjnpnQeSdIvekx5gW48vvs/dcnVeMrCwqD+ZLgkE+4PY7pSGgJHKxLA6GGF3vmTOlt2BDKZgojwDc5ANeGzn9UWc5Fj7hy96Y5/BUISMYXpSpegjAymIwAmnMQIrGkQKooazEEUwF/CmYJwymSPpyLffEUlb5DUyZDlxketLkYspcE1JGaRhVwBnE6TKNFXOk4ezaGp5LGAUeaZj/B2fpXCZNgfu0vsSbb84GFKTwp5R+d/JHOsPLc10r+DEsOEiOeubrSRlc1GbXp2d6kFXmPTBTu3FIsbq3EyUlQTXQECcMI4FDxEOmw6A1I1bDw0N+v62eGd8+YZSLOoELJ4y6gLVGEcOv/mA0NB9F79BxtHTmiMPyMttBWUsiXj3Yif3dmmhv7Y/2loHo7hiW03ExmhrYNfEk3r33nXg88XLUNS5HUwuf1q5V3UexOKdylpjP3o9a0au5rTceP1mJd96bjo31PfEZdEMZJc8UemeEbxmdybUgO/tbMTDcGWPne2JgsE9OU3s8fjgZUxOzsSfFPDDQFx//xMdiaHTEZ8/MTM+ITxrj+Q89HxcuXDSCOd+CQ6a65Jx1dnYFR3w3yRmz4ZUC5+NwXSxiFH4P55fj0eu34mJ7dzSp1zn/5HFsr21E06GU/5bwv7YdW2zvlePDnNXxcV2sHdTE5K4c9hoZZfHesZwd84L1he4la/5NrHhHZBV/pvMB3qA5IeUJ3ZI4+R8LTmoKJ08nnVnf0ezvIrHGCqPHQkd4h2jcqmy+tyMoVLdknh69eEwQme8oBB3DKAM979KRYFoDI8JIFdzsaQ1F0iN7KcPmWgo5DQKO0g2pXktrGF7OkxHUpJCDx26xvdzZ1NkSg+3NklnWpLXG3s5xjD8Y91qh5n4Z/POjUTt0Ll55NBNPFlZjFzkTD6Ev9wTjnmA6EIKPpRNwPHzGD4uvN7fseHB2BnAaSsGT0p12wvc0wc/RU4K5NmUHnIBjRoHAC89IlfxLO6Bb6UjlFRqCOxy/XPyKo5V6r5CXK89KWdApF+RWH1wEUlVGfeTDCUHHedQlW+GAQYd/oBFTwl6EL/4iI3TyjkiloSZ0Ck5l0cNcKTNhEY+oHo9Y8V4RRYqeVa4sQ9G6F90kGIpjTUgezkA6AaR/+azwKI+p54fC+XjmmWeuqdH/L0XZl+x9nhrH9yOE4N9CgJkARJ+JBYlICkg6eQ6CFY3oiuFgYjzCD75n5IG5bIzBicPBsKKYsiiCNE4wLHmyjLJYEach36fAs1MDw4kjANGBkW2WuQ0SmNM4mdgK5GU0w7/UVMqHGfnhHo7egZ+SD8FnGB8GpDwEBthhfDNZhUuu/CaWUFV5UvfZUHBivKhcw1qlK/flHeEsmagjhSwjxgKB4xnxxBGpYkmb7xNGrmVrWjovcmJUDgrXwkk5Uiqk4T3lU0+J5KcOntsB0rPS00GwS8y62B7K+hTV798FZn4DI7hkegyHSmlVttNWkTLKyBvRQ516Bk6S38BJpiM9Zzl0qPdFHaxxaO/oiM3NDTmlOyZK0rcoBgVwW+Hb5QnnfJV2cLTZn8bn+0DLi5vR3d2qOmW05qZjbXk3ejvPRW/XSHSq5885Dcsrc3Hn7rfj3fvfkHKfitaWQ73DWDTH0uJejD8+kMFjZAF8tMXOXn1MTK3H4uJONLe0CWaOPWcHWIu/k+EFynKeOKaeyMcEu3vyUKwOvaupYfsmikrGZLsmpsbn5GTMOf9HP/7h+NSPfdynpPL9kIcPH9jJHhgcMJ1o9MgIn1e/ETcUL166FGPnzjn9ufPnY3hoMPY21HOekmM0txhbS+vx8O7j6GhojQb1nLc25dBMzsfm0kbsrG4Kt5KV+sbYltOxcVwbq7ousdhWeDmqjHLpNRrrIN6qpuiJVPSEQmfeWxHDa6Irsorh51rSnQ0qmv8Vq/xVgM78ZpvphQvnPJ3C6CG7K4q+wSgysphlkD/1ZDqD6eQSgYN0GM1cA5L8V+SfKzCiYyjHcFftK/JdgiGswMTM+6rfiSH+xKOKtXLS+psaYqSpNto3V6JD+q11W7pqYTNWx2ei7mA3mtqao76zJ7ZrW+Pt+xOxsrFlGUlel/NUlcVWavwipmF89o/ituSCUQTqMyQVnK6/AjllI6HKESq9UHIMPqMItBHdSEz9T0wHGhhy3Qr6Pd8RwHuxAzQcGp3UrStTQHQi3XERTnE8oBuwk9bpSVvBzG/w7enKM0adiK3gHQu289yOyqlSPhY7o/vJbz0ifjvJp2d5xlPqC/OqrqTJTmk1vVTZJXBSdDG4cTCe0k4QCW4nt/y2PT3Fr22bU/2ABzkf/0AN/lvcFwKVeyNAoSCaUN7zG2SShnvnFTI9f36CyCQo5M/As7wjvb1KMY3TKo8einFwPE5XgCcTZH79cvnG/DH/UY9+ql7DgXOgfO6pVzHrxwFVWhhEZVEH5XtkQsqDURzSUq5XUKssAjDBINnzzzYREnYYkmG94xjo7/cwIs8pm0jaUjf3BR5CcapIf7bMbG/VlgqnBJ6d4Lgqq6QjoNTOhlJPSUssio9nJW+W6aR+RuB51kO54C/nr0lbyoJutCHT5Jx34YVSdrYRJVStn1BZpEN4yjvSgV+ee5iTdBRa1Y0SpxfDmhvq57n+KRS+OG0HPVPVbpjgE8riHRH4Maimo5yX5pYm72py+/XHe+hxxNocrpTHO/K7FuEFR1d1wHdWXPU78ezHWmP4kpyFI053XIhz5waUriZWF2TI6p6JT3/0L8dg/yWVLQV5sCdH4l68fuvfx6Pxb0Zvt5yXnrYYHRtU/a1x+/Zi3H67NpaXpbSkHLu68rTV3V14TU5gS0e0tOLY4TzmaBbrEdLRQ5lBK2QPZScjL8P3jW98OdY25qOzqz26OvsF43I8fDTu3v1f++t/Kc6fH1Pb6uLrX/9W/OZv/gsrStYMwcucNvmhD30onnvuOZ+3AC7OGoKlxeX43d/6F3H71e+61z02MhJ3HzyM87o+89RNGfD2+IbK3VpbN77q29uioasn5A7JqVIHw+ueDtWuFuFUxk5lezrnDO71n+UZQ22FjqxW/JoBuVAZ1Zkx9Kq95keGTFzl+P0CvFP4ncopg9G+np6u+MhHXvJOM86X4BAr2gs8OB/wLIapBOQb59zGTGUWXsPAsu4LWPgNP6JL7ISLbmUaB74HbmChd0/5lpHSSD0/hVNBt9ljzvdo5KOjmmhSB+hiZ3Nc7ayL3u2FuNjTHW3NnbEp3plbXIjDWhljOa77bT0xf9QQbzyeibU9tn9mpyqlgDJTFk86lYYjZRQeUyM87QZNUjaQPyVxXsC1pJhuBMoCR/AU6QtteW69qg4FOGnnQ3p+h/7ITgPPeQYO4eWWVtYj5TQX9fDuxJlRC5BNprs5jZlyykJ7QHF63SAj7GZiV1y9nrkToXxl6pxOJJ0r8JLNSpnnW2BMnRG8Zk55S920BX7B2WCzBnwMX9Nmvk1D+xlp5zRW2xbZC2Ajug3SDTijwEldPANXZ/Vpaa9xTkKFM1zxgxnkeAyrYQ9120wDLSi60nAioQhDafTZ6wfv3eNQfu5BThrv9xtKwtl81ANiS+DeiOb6ffJQFqgvjO+fCrwnhd/qhrYUo8I7YCEvvdSzGXlWFeF0KACeAffJCzFzWZNQYDY8RDE+yhpDwPvSHpgOASp5gIV7IgoIuBAqomGoYgkneFBe8hC4J34wPe9JW0KhYwklbam/vHMbFPhZ3fqewG/S0Q5iKeM0Zj0ILY5DlUtwJIy5XiDnNnFQIAptNl+5Phb05QgMobOrwwavvb1DMCYQc3Pz6n3O+KRF9yiqNrq3eUL/5Fscz8JvOBk5D5uwkh5l4LaIJmWND7+dVs/4YB6jM2I8w05d5KVnlrTadc+Mg+MwmA3N4qumh+q1P5DzMR3rG6tyKEaiteFCdDU/EzcufzZ6O0difX01VleXorWtU+U3xcTMe3H7na/E9NS3o69nPy5e7BfvdMSjhzvR3vbjqnNMOEJpM5qHDMLr8GJuA+UYer6dQ+8cuIATnuWU043NNcHIb46e3ompyUkpxB05XMfC4Xr8uy/9oRyIvfjkJz8WP/+LPyt4wFFDvPLKa/Fbv/Wv7DQ//fTTdjouXbrk8xngVeqw06FAvZTx7rv34g9+/9+LPhNeI9MrZ251ed1rJm4+87SPnL/z9i3BMB5rMiBs6BQhhGv4CTxLgTNCyAdtZPzF6W4nOCfAJ0Qv5FTdyG0q5zRihXfF/aYvdCd9LjJUOnSR/pVUBIqmfNiInigP6DxQHoaJtQjnzo25zTgPfK8JA5N8TOac5oFf4DkCdZnnKiccRxO+giY4GdmebBPv4cN04nKXC7BTXtKQT7FnuYmPzFNw4iC88RVkAtLAFtq64924Ntodz18eipHW+uhvaY/lhbWYnl2QkRXP8mmAvaNYlf2c2juMiR3xs9oSHO2u8k5Q6Wr0Hw9cuZIYnlxgyxk2jIYI2zbYjDr98ZC6oUAM7OhHArjiTepC2pa71HLhLjqryHXuMoQuOB98rqK9PdeJUB7vgQed4O9KidbwBiMfOCCMigtLbofhVBSV7WDi7HVKfjgXpTgfNDV1g3S2aN/U0laVITgAVAk42I/pF+phapZ80IsA/ASfZ6TnwIg9IBYbwOnRfFAQXuY9eof2woaGT7AWviaWZ2fD2TRnOOIHM8j5+K91+b+AjBSgU4GikUQC7wlnG084+zxFRXlhBGH0fWn8/mzgfZXvA7GE099E2EBXKKXyMhXl6p5LBSeBdggAvU3YgBcYcqoA73TPxpKyYR6UhQWcOqo6i6OSzcvnvM/fp4E0rB1AcZWtoSQp+TNwVX79LooEweH+QFYCGJyWvMTMdAILoZR1Al/1m0A5xBOm1Dt+Uye/oQWhPCee5s80KMB8dlpulpU8wbuSh+cElDZl5Xvq412OhlEnQ/u55ZfpjpzWwZkkP1Mm4Mg9TpWLQub7DigXhJU0GEIWzXIq4vLSksv0WhTDbwjcZvKTp3roEQ9ojdIEvzALPfoTZwMjoXKAtYwesNAQh4I1BGVUBxh4B89QD6v+WYOATaP32SjnY7/h3diNO7FzICO/G3Fx7ONxcfgzMdz7kejqHI2piffizjvfjsWliTh3/lo8df2TqrMzpmfu6/nvSyG9HsMjx9Hd3SJnRAZp7wUpzwFPu9TWq12CN5UX2zNztAjno1OKmDawA4Pnha4YTNYbsaYATirfODk43PUx2e/IYcBJGxkdjstXLnj6DbxOTU27l49RvHnzpqdZ+vr6TFv4kzKgEc4heLxz55348pe/EnPzs1Lp8F1uPb1x7WZ86MXn48b1G9Eles7LeC8szPp8DL4ZtCnjgNG1fmAXhe45yhsZtLIXbbxg084nMR3WszvGcBrKM+Ci549zwLtMn8Ymp0hTh1EfvMZz2KR88oD0euN33MMfSXPm8HOEjvyElAEWYibPme/hRb2j/JIG2MyPepM0y5HdEuA5gttg2vENmdRH4D+D0vPPdaah0o0gFJTUZZjUBuXZ031D7WE8e3U4XnrmYvT24MQPxq07D+Qg3o1LQ93+zH4c1MTc8la8/WQqlljzhtMGroOpaOBLXUrwL/G4R/hwzkRfeJ438FaDnEdgx0k/GwROBTMphVvg1I8yspFOPQ5XTrUiW/ANa21Sj2QZZ3UU/Md3YzgziVEJ40Npr167Ft1dXR5tyLVhSqvy81tgwo34gAXLyAO8t7AwJ9nalF6ol2zK+dCVsgyXaAEcdhbk4NeofdAZvNMhYbE5cCBD25Kx3H6e+o8IXdxRBmaDzZPUt5zWy2GTB7sH0merckC2Mq/TlrwJv/lb74CLe2Dj99nAb6epfv9AhhdeeKFbDPRQhOw2w4jRPKSnhtHoFOBEAKE0uvwmFAbhua8gTYhEGfmRIuKdPxROMCbWlBCd5ONP9+QjuYnoUOVTIKkFrwpGv9L5yQdgqjlbtq5mgkqpYNSKgUsBqpwP6iSLi836XRb3XM/8LulRHOnBAlyV/QwegRempIiTOqpyECAKLT32Ekhh5aw/7slHLIG8pW0lfD/4XT+RBFX6ks5pHTIN7Th9RnKel7ZSVuat3ub/olVmOYWnXGkb2y9ZuIdQ45j5WOOqDhwRniHQlMcQPQ4A0BYBZEQIBc22RL4jw6gDQlpV4brhRa7GpQK9EuC0khLcZQoNuvOca5naodeEAiAtTg89ItoMP2DMcGD8vRfloU5zmG7KdHZ9417Utj2M7aNbsb03G23NF+LDz/5nceX8Z9Tb7I+JyQfx6mtfisdPvhMHx6tyMi7HlQufjkvnPyoHojtmZ9+LiYmvCS8Tcrx2YmWZRZ+jsbDYIecjnaXjY8EsJwNFDZ5ZN0EbwB94KtN78DOGhAPbOGOGxZqkYYQB2DHU+3rOgVFpvPm9a0UMjsGjcaM4PDxsxyPplh/f4z2/OS6cwDHjb775hssptIJbn3r6mbh8+VKcP3cu+nr7bMy2d7a8DXl7IxctsoWXujEOTHFhPBLnYDj5g3AiR/AEjofSQmxGtGgPOxqYZvHHyvSuOCeUkW3EQcm2gQPescUdePE1vOgT+CGmqOv0goOrpb3irwzIA+SX8dUz+AyeK6NC5EFmMdiUD03K6BwOBc9KAMclH++4Mm0EX9IuRpWU3bhPA3WqbwDCDrxg50+1mo9ba4/jubG+eOHqSHR0tUTH4Gi8/s5DOZt34+bF4ehoVX01zTG1vB1v33sY6170KVwyxaE/n0qs4k+C7hmRJA1rmwoOeYHc8g4nj+jECqWN5AFUMqSOqJF8txo/iV8cQDotydt0EnA+0slP+cfgM71OXsrAyZaWcj5wwUjDc88/7+nuXOMDPXPUAXJaFvScY/wZXaMTc+/ePXVkFqyvu3u6PHVJoD7ynTofzVEj2c+Bk1zP0Sn9BK2W1RFaX10RXVSJ/nXK+SGPnX69R4/THpzZxE2eB9WhzgIdF0Y/4H9QBY50gbPyqoeJZ/CW98B2lnfOhrPk+oELN5+9+V821DX8fYQBImdIYnu1uRoOY4OAs/cl3dlLcSQ4eKmELBLGTqXCz1IN+EycZr68P0W84akSF4ejvDsb0jyfDXqv6iz2J23KYAUthkZR0g4Lt+JJfQoUn/dZD/cWfBtn/dZfKgLlleDwntSlJnKRlhs/r15QB3V7Vwb4JQqfJVjJ0D7dAwOMa7hUVllzQRrDoP/IW2Au95QNbATygTfD5/tMU+JpAKeJd/8CBkdgS4NOGvIAg3tDys59gT+LS9ismAQvypXejkcghCeeM9WhVNRoOH1PvcrIwiyeFANCffAb5Ro3ujK8yrAqit416nHCnbDzvLwzrGjTzKp/Wa9HYCojSx2MglGGFURHh+5xPhhmP/T0T7aZQtKAe466jhEUKcf6vWjrnYu9eBT7R9sxOvDR+NRH/qp6/Bfi0ZMH8c3v/F7cvv0VOSnLMTDEUd0tUoZ9ckA+Fc889elolwOyvHRPxvmO6nsi5bUVi3MDsbraIWXIIt9GKbUtt4nPHHCIHdv7MNasgYFGKEwi7WO6gXNd2PUiSdQ9vKE74TENo3rdjS1uD0PZq1KiGG7K4UuuTDuVLZDICpHRDtKjeMs6BXgA2Piez9LCQmysrNnJQzPsYsyVnp0xAwOD0a4eJj1ntmfXCbfAcXCoXjdTKIILQ24nBDgMpxwE1VF6gpAWOXMbRBNOKcaQ4Ryi8JlH1yu3nykAnDFPnSmUBYymu+UuRzrNVyqXusBj4i15kfdEcE5eG0vK0W94guhTRpUG/LDol88B8DVo8sMv8Dvy646J+A0HqThwBHgffqNd4I2eukfmcM71R7sIyC1lmIH533xcBRV1WIPzgSN1EL26XmtrimtdTdHVrHxdPXF/djmm5xZjbLBb8lUXm7UtMbNTE+PzS94+i7Hn8Ee3FR2gP+rIgN5J3s/RDZyefINDmG1J2NTs94WUFx4q6iW/+YBe5sMog4sqE3RW8tzaejr1hHOR01guwjDamdB7HB+c4KtXrkSzOgd0THCerNcFF84C+HUd+gc0rNfg43OMokKjvr5e6YH8DpDbJxhtH9AN4u0WZF/3Xjukd+2tbT6zZ3VpWTy3HvXwi0rmyHg6WGzJXttYV005TQ1+KBtaUy4jjPAZjhBtyYDsgXWDaRhsZxVJw7vCMwR+OyhdYv4HNPABuZnZmXEprmEUf2kKiCYaCUZAPuP3CQNIUZTAu4IkKwg/y3eEE4RVIX++/xkh00GM/H02UHYph/q+XzAc3JBO/9K0VaHc6B3lfJ8qqkDCbE+ph6ujt4zBbnrOv+q5qxPjYyC518UMRyKnpxi9gKGK124A9VwY9js70XL2/M7lSOAZ4le7U4GVHgBpFSlCZfCMd+RLZ8WV+3cabFoKHLqT0KdizPSUnfcp2GW4t9ST8GYbSwAW8qYDkm3848HAJazOz33+Zntk4o7eX+548bC1ykWhQBnSGWwFhN+ZBTvX0hOibfQuVHryRlUf7SjBDqt6+czh2kBjLJXfRlj14RzxPJV75k9DjAHK45tRfgkrUzXMDwsOKXye43w0NNbGlWu9cf7KQHR0S/0fdMSNqx+1krr9zssxPv6anJIN9aTyeyHNjU0xP7chR6Ivzo0+HefGrqhOFibOKk7F7t5y7G22qbmdqpeheQx0TmERaDttpM0lQCd+8xwDZ/wpQKcCN23hnZW/lH1OUSS/4Whkm9PgUgcOB8qbvCjO4qjxnnTc2zDJoOcHAXEKsi4MJ7wEXORlR1HBdY4gJW+VNtCLp1xgshMMNc0m+o+0SkcakoMG6EESHA1o7J5z5XRjKDD0ntJTwoID6iQfPEu9fNuH+hhT4frkybhh4mwPnCZ4izQ4Q8Duuf3KaFAWI3H0xKkD/HG/rnb7XAnhlXZTD2USeY6DwogGgXbyHnwB3962HCA5vPAVeMpjAHDA4DdncVuojwg/kE8PTc9jpR1rbYqLMuBDcggbj2TkJF/LrH9QbGMETHy7XtsQs4d1sSB+qG2Sgyl+dG9csNNpPLboVhWCMC5qLxxV+KoE0+qYNFV6BWA7G87+tmFX+2gzDnyZtiB7dqqgVzqI0LbQDX7DGWV0kvUW2B8CPPqRj3zEeLl/755HHRJHqf/Ij04pW2Jx8vjSOG3lPc4L+se8h6MIr8sOoi/q4FXhpiyQ9wYKReRoa31D9No2XvTS/Or61D5kjLpyxCj1KsFlkFZ0o205FZgycBZHtB/mps15TlT1vkpzlgbcn+b8AQvXr1//z4XcXwWxpdFqkRtqRFUjH26kCMrVCNPVzgdpM5eR6JESIcuIOoOV9yOsunGu01AIQNqz6Uug/PL8LLH+pOAUf7yYLEPxTy7j1FiWQNpkAJTl6QtwREARcMzw+wLFSzBJ4i2iwi9D4AWPjnLTULUIXpO84nZ5+vQs+Rw3PauauvzGAm0vASFhON3gVHB5gZQYn0WGWW62s7wnWlEg0KJ1biFLQ1KGOlGQCNbZQLvOGmZ+F2GgHVxpqF7pPuHJkNf3tfUkZptJQvoy7FnoSyzlW6ClQCiNfEokJVApA0XSnabXvf5wwKra/T+HbWH8OCSsjASRBijge/BRykMxgsc0zKkYiMCAQcAYs62Ve3puDJ2Cw5c+/GJ84pOfjtFzl2J6Zj5GR84rnxTd0rQU+4YMGVwD/lBKGBacB9ovRSv+OND9+upGLM3PxPLqVGxuyMAdSWnSJjkmpcdc8EGg3YSCA55jMIsRBn7yEWkvbSIt7SM9ihTa5jRHllcM5dmySyz45j2OWeILnYEzCP6Kg0zdqXApp9QFzuj52WGsykwYkkcSTvIpPWsTHEx5t910E6xex6LHgsb3vIeHcHYKjUo7XEJVF8qcAJ4sK6qLdQCq3qNJExPjSrPvA+Uog5El6gHGYjApH+eE0TCcDRbyYshwPpgyzFGXcqImDgc7tHI0hLZwT1vAETgELsrk3dLCvMuiUhYkk4PTldfWV73I0dNMggl8wbe77P5i3YxwQPFMAYx0d0S36NAs3mySzuHIdI5EZ7SpXW2GdTZV16J01apgjIYm6QLVpd98qPAQdSbYgAe8mgsMO2Aln5WQ99CX/wkpb8J2uXUgn6/6o61ltNePK12CQ2xZrOQMxxE5R+SRM757gzPG7jSuZTcUpT711A2vf+Iz/FvCSZET8IVew65RtvlScrC0vORpD0JnV6dPHaUB5EMvlZ0ufAICXFAW/IADCk3XcTCZ/oV+NFxwwkvgg84NV7dH+Wgjv4m0ExiojFGWksd67UwgDflIU3Z7ivWrd0kDIsHl+u4HMFy+du0tNeg5iGhWo2HVOxBojxeDo7/SSN7T6FNbq7dkNZL8Nh+DwSqcRdb/p/D90vDsbBmFoT8YSpp8r/s/VlTm8//fpx7C2bLPwpJGWHWLf2AQmAtmJL0Vgv5SqPI3lSBwKSQYML6K22ollm9geLzt3DIJ4+J88M2D+fkFMxxHHJcyUDwE6sx6UjHSDuqj1wmt/KJKB/wpBDCtREtGwUOKijyjTIbO+U1ajBSB0ZrTpme7LQSOvCjCxLus7/R3hsRR9mJKJLi3yk31rIxsMMIGzA7CtdtkQ5pGkjpJ5+pcjf7jp2AlDXUDH4aP8sEbxpseCFvqUGrwaPIzRXFN/BC4ggcUTRrBfEaZGCsiuML48LVjeuMYh7393fjEx1+Kj33yozE4MhKLSyvR19sv5YeDchTNMrjgnjJxPviKLDDTq93aXo/V9SXDsb3F12aXpNyWYnaKUyRTOfFlWwxrcQwZin4/nvMeXgB+IsYS3sLYkY+6aQs4KMaZ3+SljnJ/tiyekw8eKXwOLvJZbi2kHmHJ92fLyHenNDmLT54TwSe/CaZFFcljB4Uy4X+BlHyXowjQzzyjYJ7Rc/Ixn8/QN71Z0gL32XzAUOrlynPwyvQI00w4/QTWAlCmt8cKDvDJb6YO21rzS7esSwK3OAseMZDc8C0o+Gpjc0OwrBumggPaiXPCM/gTOaO+4rABm7+Uq7JI48MM9Xxtdc3vytoo8wA4UnmsddnblwOysydDSIdQeuZYPCOjqAdqB9OJkiehvkEebgN1NcpQCspNGbZ1nLFa1hS1WM4oawecqfzEe/JCuQIXkXD2mX5krH7zrrw/GyiTThLtwaEAWaRy2ioPvMmiTK/V0jvSgmcvTlbZ0A7ng2emqXDJNCFTu+AHnj+uqrb8W28k/qkf3YPTWHYfQcsGaKQ/84neUzdfPfdWauMh5YZOCg4pfMFaJQ5FpBFe3whf6hd0yxqzvXR2+EXZ3FlHi07QEQc18ZQ4TfymjPAMHgFPPGcRdqrdyhEnYRUo4QcunLt49RfUzt+moTmk+QEPjChKGj8KhbEI7gE7AS/86H1YOIscQiI2I2UQS32lzLN5SrqS52wov0s+wgfTlABT+aqL01d5PFzGv+9TFi/SwCYjFBhskPWHMjIz6rq5uWXl5SFqPUslnQoWxucP7xUmQoGgwEpvm98oUhQZDA+o4OTJkyde1d3Q0CwPP78RQf0I3CksRcGnkUE50oKsOxUH6Sgv20Bb5QCJr7MXkO8tNLpaOBUNhMvxRaGUkw4P5fi/6n0pp8CTgUQptJk/hYU0BBsLbvTMRekxV6cTPlJgCVKWlOmyhcmT54kDO7r655NX1SZ+F4NzCpOi4EglpOQqnx4VPfAyClLwSyRA17O8+f7IU46Ghv5MiYiWDUfx6c9cjctP9URDCzDLQLX1isdkoGQrDnZQJKJ/Y54FQbv4JD6KzNOaomtrK73CbXVEoXdjvP69lZgc341dOqcyGLQLpYcyxoEFlgIv98B7NkILnhNKW3hG7w0FT17KIg0KHYcGni7lck8kL4qa+gt94RkiIR3DU34iTUlH3gID6QtteA/OqZffwEHgGbiHPxnKZ/svv6ET8lh4kPw46/CRp4EVGWHACcCY4EiUugqs3FMW7acenA6eAV+uTWKnBZ92z2km8nPaq/lOaRjmx0DbeOrdtuSestj1w3s+886QPsaQHT04ErRvcHDwxFn0EL9gwPCwNsCLc4Uz1wU/iA9wZtPRybbTJvJxoBvpEp8Yu4PgUwms4WC6ZkPOzo4ciqmZKW/jFGMbHuSwTo5HzSHfZNmJGqWXNgi+O7ID3o9ZLCv9o3btHqgcry1Ch53yPvgucBK4L8HQ8B5Zqp6TPuHMtESVZPzxKXnonbhXOmXhLVNLpAOWzo4OG36mWaAtVyoCJ8gya648+qv0rMc5PJJjLZrliFUuGmc0iAMkT+qnLa6nyiP8wVetorl3uwhW84nem79UVp7gmyfXQlfoU0a0lFVlCo/kIa94Ezy0NLfQav1D7yTueE4eKkHvAw+yDA9+P1zBf4V30Ylk1E/BwLPsoJGu5MncP2Bh+Pz5LwtJn1ULzASEDyJCD/gHOk8ammkgZZXpg4H0VTklnJRXBcoAweW+MPj70um5fyvd2bwlkI9Y8iRcvKjeiQH04gRmG91M4cCznEYgbwoNvQcMhZlTTGcPuBpWQ1mQB6WMAk/lsGljxohFu3pFeOXF2BYGwvmgbNKwvYo0lIPCY2iwoZbhPQmlhGhbDEmPBgVQW4eCTYhLefbsE3gzKZE6eK6H/kunh4CjhGLNnjxwdHcxAtDktiAAtIX8tBUjQrqCS5QFPT/eo3jOMj3toW7aCq7Ks9OQjoeKOclTfiPgaUxO6Q+sJVn+zsB9iTRKqao3p+Ui0ASmD9wWNIOCs5D3TB5+A6cjCfSqwFHaZINHPt4roHTAS0l3LJrwKfkc/q+Jrp76+It/7aW49FRDbOzNSOmJd46aZEgOY352LaYnFvwdGA4R6+3tiqXFpVheWRWs6gnWyBk9rIlLF3vj4qWOGD3XJz4ZjV//ldfi1ZdnY2tbCrlFCpB61V5aYrj8D/iTf/XwBP9eo6W/dAxy5IY0BX5ozmmo8CPz2zwvvTDaT+AePBB5RjnwfOH7UmbWkb+JgMCzQt88PEp8jjERD/GMUPKXfOU5ddE7ZB0JizgJ4N5rg8SLyCbGHxhsjGifyuEZzhz0L/FsgNbAzum51IUDgPJHvpEHntHmXPDYaHyCQ5x7npuvYAfx1iHD4Tu74rt6j4J5PYjktYy8kI4t4fSw+U2bkDfScFIs72dn51wmThT55hbmZTRbxBcrTtugsoENnLFAGwcGR/nCxQt2rnbkcCyvLIufevwhuRV1VpgmOFLhtIXp8kPRdHY+T2ZlGsO7xKp1FjJ5aiuLZLfsiGD8dw9lDOVMY9jBj2GuaIZDRDm0hWuRCejA9ACx8Ezhw8wnOog9s8PFu1y4ip5FbybVM4BeAmk93XiGZ+EJ2uCOi57rPxt+nEJkwryoPB3CYRn5Qr8ZF3pXZanuMwIntIMGyBJpldpX1nmkI9Tur4szPQedWBhdpmlJhw6AT+y06HlZmJ0qKNtAWvO0nsO/5Nvd3jG/ng0FVnBM2gInDMO7wtfgnVjSF7z9wISBkfM/LnvzNQOv9lkRV82w2EFRhWM94iQ2KJzP0jChYGR6nKaE6rWLgSQfDEZkFSBYVazLo2bqctBDP4GCylOQzF9571Dl40GWrd+GDW9T1yxFxaR3CeMXZ4PAM5dd5Ue4yeCRBBlU3uG10vvmffH8Kd91KL9h0YXfDRJsvldB3fSQqBchRtjpncPo9EYsMBI+8usCshRUPzCTT7jN+b59KYgWV1EYThkTT+RVxR4pAA5FHhNYgZ09fYxpwolBoj1tLHiUMBFQICdKVWlBy1kDQTtwQDxHKyHzc6XhN0aLngbt5uRRw6ZQcAtS0qExsH5S3nHhLn9C38Q/91zcnjOh/IYP+eOXcVAVUmhRFZdKDbqWd0Iw/I1iLJFAGhQYeYCf35RzokArMHJOPfkwY8LrBcZK19HZGP+rv/VX40MvXY7tgxX1mNULlQNJr3WZL4kurrs319PdKYNZF6tyPNbWGF7Peek61TnQ3xk9Pep5t7bJOa2PX/2lP4zXX7sfu+IDdqAwL0274McTrjfzCAY9pw3Q2vQWLempgSunVp6cHklcspuAaSOMHYqOnuQOylD8QNsS37qKdhh9O9uitY33icHP3QQtMmCciwLP5khX4gYccqV88gAXZZO3vIP3Ck6zR5eLL23gDoFefxhRvSc9cLGjg7US0ItykCnKd9B7eADoTXf95lrqpFzKoT6uXtNhvGbPF3xSFg5KyVPK9rSXonGjvNYFqgxnhTSUyfZhRmuY7sBwM4qRbTn0dAoOHvjkGeWAT+4py9M/kn3WcBDgC9qIA0OngfTolMuXL5uXyIOOYIspxwlsbKwHB9Ftqd6mxmYZ4XbDtLKxkt8oUVsW5xdieTW/9iysRIccUNZDIaKMHuwe7UZvd58XRDN6c+/uvZiZnUlcC0cYXfiGDonpIThZH8GiSCL0TVoeGj4cFzsNqh+HhnpT7yVtOJsEY04wWrm61LzCTkkvvdFjeIxUyctM00pPk1/vSM8hYEyLdeCoKZ91L3+6dyIFyipGnACtWWsHzVyXImXamVA720QjRoWQDWiUcNBxkb7UD5wPZIEX6ES+eQRsRWdYh6IHhTtwk18xzg4CeDX8gGdI9b/+Q2cW/k3Y0bl6X8EF7MBix5A6nOIHKPQPj/22GvgL+SsbkIJVoaG60nQjQK9OGEPpkgAfbHbJl3lLKAgklBwmDI/hfH5XDGYYuOF9ead7kHwyPKPgn7yuHhl03btc/UCogZGFVH6vsngO80FEMjo/Vy4KMIxD9dwCJAbnnoelHQhQ3qehomIzkYwc6o96i7KjjFolxYEphvh0CkP5FKtiBaOMkRQHeamXhWvFUUCBwbAE44i26B7jiVBSZ8IJSrOtrk3Psy5gAy+qAwWrSBqYOPNKGShdMQguS+8xXrKxbiOBC++BkZEbytvfzeFR2lPwX4LhsFHKfJQLqamvpOP5SaRa3jofbzMN/FRly8BVD6gP+E/q1CUPzMrywAUL8bK85AuMKe0nL0O68F7SOh0Q2kZxrs//V4pA6XgP5pmDVfdI+OWLtw3xv/nf/a/js5/9SfeE9w73YnuHBcNs51SvcGff54R4LQE9dxkhdh+4LD2zslE9LJZbWVmL2an5+M3f+N14T8r/8PjARt40Fq7d1goJYIS7dD6QSUWnSeNg50Rgkid5hDSM7KSjYCOoZ6RDkeMUw5vmH0rWP8qzA8I0UyVTxo3KB49MVbCQt6GB6QyGl5OHsg4VoXqSNtAJR4TpHM4mgRdyiosywT00ACdUrOIND3C4LNoAXIo4KoVvgYEyCK5Hkd/0Vq3wkRv4QPe0w3pEIfk/F/UBCnXQdsowvoCbqyJtxfjQcQBfvKONXvei9JYxFZLw51B5Gogd1wsO6PHSe97c2HKbOG67rP+ybjDuGNVMPAEbu2NwYtIpzE5Nj3r1jKYwLUHdNsRqH7AwrYITCb+0tjDVI9jra7yYlmecsbK/B9xqM7pE5THla36HhRTRNyzeZBrozu3bcf/BA+MLGgtKj7pQP/ACG04JTpxhFOzoAuNKdYCHZvENcNL21bU1yxBtgw7QnA/YEdDJnrrQn0kkgAruCdbf+s2oE1u7KcQdIr2nfH7jQEB3RvSgo2GqZCB5MEdHy7QNuAZ/TcINo9sE+I8yieSB5wWRf6cOzbKABRiBzzyrOnDEOO+Dcnd3cieV+VvpoSn0xUk7rUcYq3QKBVia3RSVX8F70n7XTEhYcGJYdEuZ5c0PROgbGbkp0bpj5SPIaV82/bTBIIRn/lchAGYoiDmLoO8XSp6zVwuz7okgnVeUQT28dxrK1R/PSvl+z5+3uVbvq3L12M+AjYCQQir/Vppdvj9QEcgMQ3BemFbMpLyeyxXzUS7epDI7P/kQECuFCjZCMpsYt1J6JQBjvYS9pCMYZ1SHsVLglRmulAfTO31GG2oZEqdWGtfLLb+rYIWn6FZU5Zytk2cFPxZMBdpOGtpCQCigP+0jADsUr36cBJ6DlxJK2aVOl6/076tTdZ2mo3mnvwmlHt7RZh5Dt8RzllfKJyYU5FHazHSCE3CJIgTG7IGcnhzJO1IJHN2nQQAGDBaKH9iZAuN5idDWvCOiST1UZcA3lSLUb5FYPTalN0gYusb4G3/zr8ZP/fTnYmzognDbrvdSXDa0jV7kC4wHh7nzhNJSQas+lcHc8bYMw9zCVExOPYnxB0/iX//L343H4xPmj1qcHCvjxAdg0F6jItFR4cl3fg5tCYnylGdeYOhIW9pKLvjYStLlQyeqVZ38rioQCApJd+OHZ7onH+dpeA0NFStQLrHQu9Aegw8+gM14UDkMU/MMfJRIoPeuAlV+jhgyAki+hJOdIjl1Wdrp9qkOHA2eUS5X0jFiwcJt01zPyE+dwJNbZ/lOSzpEOCsFbhzqs+3AEFGme716zimZ6XAgI9nOHRkEf7ZBgXKpy9OrqgtjvSvjA+4ph3ZxTbyJRspnuggOrjgs0MbOjviNbb84y7SNrcDgYnVtxaMl0AlYKM95ZaRxCNmVw/QNow+MXvX3D9g4I29r6+vGAz18pmxwDFdWl10+8M7OzcWTx0/Mu6yFOZQu5TlTdvAjW1ZxpNOxk8OrZgAfcIAL4GMdHNNCrHHCWCLftCtpzSgwh7sl/dBF4B+ZgDNJi8GnTdQLLsEhkgnCT3hT+KM+Iu0BPurGebU+PxPATdIsdQU83mD9n7bQ9NYfOE/dSacsdWapx3ZM90U+7HAKaEYAWQNEGeymwUH2h0aNn5wy8pHv4osymkOZbjf1Ul/1jOBn1KffjJ5w9Rs9o23eKq62ZOofkDA8NvaratJ/DjFLQ90wRRpcGv3BUJ6VtMSzz86G75ffefxXvVfkWlKeLY9QSiSF/+jB6q+kKfBzRakSUrmxQK8astxO4+KgAlGqNlYYF/VKCT42VwKKF18WfGWP5ZSpz8LFPe9gqLMhYRGjIMy62lNWnc4qXjfD8oArwAiGPTER8LHlkt0RCBrpP1gnofymDJcjnNhZ4a5Kz/MPpuM3OCKWNISSzszPvYoCP4Szac7yA9dSBpHzAQiFb4iEUl8ppwTnoUyXcypcpVylcOTv9NmZtlTleReWIvUVJUBKnpHE9eqB68CJcF3O6mBDYnwk7E6voFL9mytE430qQdLpqWKtuois+dhF8FXOuUt98Zf++ifj6s0+Kc/jaGsakrHsE10b1EOhl3UQXZ3qLQpOFsHtbHGeAz1D6hSOVGZ9zbZ4lznq7Zia3Ipf/eUvyvlY0rNWAVC1WTAWONXck8CzpC2wAndFnypRccoSNziMorFepVzIiT6RCf3CqQIfemMaenRHJZnNko/gUeNI5XFPr5oykL2Uv3Rqi9zxu0SMCHLD+xIxRFwp0+U1crBaTvFQBpH7EkhHJFAfvXXgIhSeIA/3PPdoiwwvBhT08N6OliJnukBXy63qBmcuo+JNIs841MxTKpLtNIR1sb66JgPON3RklPUOI++DxGRQcWaAjXUCTL8RGDFA19Bepke8MFZpMaj7yueDvuSAINNuL8Aq8AxDRj4WuOP44Ehx+iyEsoFWOzF+wMs5IuDTH9lTfUwt8Ht5eekkX39vv7/gTE9dFRsOnCW2+Kdz02nccQw4z8AnepXtrNTvnSAK/DbtTavcPVTwBmxM7R2rXEaB0tmgfWqTcMZUFLiBJ61LdaUeHBg+OIiM2LBDAzIp0A7kudAfmpX6ihwAOzxBGnB2Nrj8M84H+fxlbGhf1c+zwufwCGn1iOb4v+wIpLzwwA6r7uAv1pvAA+xW5OA7aM52XhxNymEECPnKnFk2OKNel0179I4yCVmPUtI+P8n/0U8n7faTH4AwcPHicM3+wUPdvu8DciWWBhES6XlPOHtPKHkIRkJ1fzb8sTwFeX5O1O8/CXtV3kyVCgOhz4coCL1RnTA+QoZxt7erCEFXllecE8OOocdw0F6EiFKPZEAQIuY4KYMyyQvBEQY83MKkpa2FGUqaswFjosfcUTqgOZ2jYPBQrh4ivCg3lB5f9Cy9J6dR2jRK1EdZp4G8wF9gKAFcFjy7fHDzAdoRSp6zabgnulwJIaHkJVoozoSTPNlQG07SARPByqHKy7NiNPhN3iL4Vu56XmAyzvSgRL+sQoGx+mF2ITqZE+dvp8FKUldlPOwEiha042x7DaN+U0h55vwKCR8KBdpnbU5qVpCC4s0Rylp1KE9fX2P8T//GS3H92cbY2F1Qj4SPpbVLaR/E0uKa2rwXF8dGVfBxLC4sx+a2FLTu7Xjo/3rVMzLcHJfPdUVrQ2u8c2cnfvmffCvGJzalRBmhyXor8BLOKqoVp89063b5hod+5We8P8UVefM5wfykP+ckf5U+s2da2SeFfG5ac6VOUqgY6My7wp+EDyryEpGbIjvwS+EZAkWi3OvqcmqQUMogmDaKJT2hwFTq5l3hW+qhHL9T5J17nVVbsy7BI2dBD9wr9Xov3eM8YNhVg+8pq8BfJ4fGh+URqnJYS0PJOKDF4eNETR9U9v+m7l9+L8uy/LDvZmZkROT7VVlZVd3s6u5qdrdbIkhLHhCG4RYMDTTwgPDAMAyD0MAwDA8MDgTb8EQSYEAemQMKEAwZFiAOJI000EBD/wEGLBg2wAEBU5Zp9qMqKx+RmREZ+Qh/P2ud770nfpXdoqh+lNf97d9+rb1ee+3H2efcc4NjUZ9bFpHR8wjCoyy+TgVsUKcXUocX3Hn4NYsW/ejjloNbHNoLThKc3ODbbytZ8OYdGOFHx/lL2kePGn8fZV70Ary333l7fhfFKYopRxuL9jyXknl2v97bhTZjIDp5buPzzz+bE0N0p/9sEqIzW103ktmIkGA3htvWgoo/e1uAP//s0Vzs8SN9A4eOY0O0gzN6p0/QnOeC9H/ize8JEn8YvATl3lDMfmSWH/1PoW21A24N2XyoIx+Ykw8b8gS2S9XRz9tHa5P4eOaAkaOb0hTaIHovCbmdXOlzt6368L4NFToAjrUKXz1EH3KQDQ5fw2sunlKmLmhH1xJqs/9/AT/6tV//u1l8/844E2VmIAaigbJRTvZIX8NRlsy10+QZBpzLzlB64JqeOJ34HKpM6/0ZwLqj7VwV7YLPMfCz0dAhZJhvjWSwuE/qGFKnGtxeQ83Z7WDx7SQ0Yr9gB+9BquDMYfjyUz9OMCVbtvKuvoL6oZX01UbPao9dvJyuDC+OfGw+wF5lrOyuahzr7VW1WnzwsCms7ilNpjzLtzD9eMKTVsbRwU2+5yfx1hs0NmG72bJgEGT1PdM96y+dfzNoTTRkUkYvafQFuPoMHQNsdv4mouThF9fEgtO9F3cRcxXViQPAAcMf7wPUwrn10fyfcrX6PdbY3EELoD3yHXqOPgE4c+ydjemsqmgl8gNkZmibja9T9+xbE5jaFy9vv/7s8j/4V37j8tu/8/Ll6YufXj5+Et/85uUsLE8vP//k0fjhr/zgg3l48uc//+TyRSbuzKxZ0B35vnB58NK3l1/94ZuXn/zwvcuDb1+7/N/+n19c/oP/9B9e/slPvfDK5L0TEW5Ako9IpFdX/6lf+VfNm66g9Xfhru5tp6z2kt7hcxvj+k2/Ymas1a/aBpzpSk9e28Mn2kb5mXdKEtbPCtPvCfD0W+kJZBHUtwyevHJ5vn49Pkd/RYscu8kxB5T2hOg6ZYdMc0qWeBbKjM17WfBfee3VWfDRmwXI/JRNyTyHEUBnF5u1mzFmk+D2B14Wcicgs+DRP3+rz715xsZpLPq1Q+WrHZxKWOSc4vX0x7Mac3IV/dze6MINn542Bz/72Ydp++jyauT/4Ac/uLyRxdHJzr379y7vvP1OGFkb9jdO2E+sv5Sxm8XSMwe1lZOW+VovHYIAb8ZX/N2cgrd25HSBU1vbOM3DtNrE3saJUyDIc+KQNpratNSOQzv2cjqCR20hzY5kqz+wpTZtO3IEKrcAXvOSxeCXRn1o5utsMEc+npD2Ux6ePWm38eJXdCIz+7LHsuKH+mu/BmxDpF/3BZFH+/CczUf6yvDqRV0BL2uUeQotdqq++nZkOnB/qeGtH//47TdefOkfxanf5kw6u/e8zxow3BxL8mD5+b8Dj7IN7STQjiy0zdkwg3MYa7o0CbwGzplENTLM2fVlMSfTPGiVDiHz7BZDc65gg2eQ2JBwVnLNpiOdvIu5eI/p7GhNFC/N8xlhl4WfPBxweCoMkFcSraucAbTOAd7aQ36dnidlWma00ceAXtxdhGexTfmLnkYddvmX0Qa1NO7auYOqAws9MVsUTxlQxkGBusqorXQHpAlinPvY4c8mKHj8owvE2mF34cLQTOAP7ulu+jaY9AOgp3yfwTAwTTgestW/1Qm/eco/hF596Gn629Pl1cGVITzyaAPkhZCJjJtHZGSdvjdpGNGr9+RPuuPH9NK1m/TQnXZTlDKDnZ+lKDT2itfVdeQJ7vuvXC7/nd949fIb38/G6UEWhSC6fvoytv0ik7KTjgev7o/lPZ6JOoRim1fvvXh582EWpJdfvLz1ysuXd+8/uHz95KXL/+MfP738J//3P7z80SN9w5Zrq1EvNJIMzAgaGVfvUUdm0psJDMo0iAseviStPondGB8LxElnsLbdPpqTwxmHKUudscVvpE3A4OwvDcbWWDPpQ/BhXpnhC/J8Yk//1icaABngkacgz9f2an2/7tty0DaMsb54XNWG/rxxOPVOWHa8kWPrsBjZw7q05iIhk/30f8rEbmfMNz+Cu893mJ/2BVVOLPjx6HDIZe4i7yzmSQ+DwPZJmCY7z53M2Ij8tUNwjDXyjl21S+CXTm+nzfCQ3zEC3zMr8DoX7C2P0ElwUbQbg+0WmwIyv/ZwX7NPBhd06KLXxZbs9OQoJJtnPFxMWYS9UC8LOd7mNyc+yvs6efOAl/1N+4PvXkBu/9g4eRUBeV2gCLMY0ynI0uqepY0NyHl+074nCOi0jvzS2oGxdcLYlfKBV7IhoN/wvYPXwK7wpde+61fw8VCun/frs2sfQZ25TN/ZeO7vRh34+bAPv5zni/BIKzD1k3928bZbp/NkRE/foGn9noegjza/1PDme+/9b1599bV/6/XseKPdVfgaryB/NbQQpefkIGpC2wV9r3JB27Yzx2hHWoOpPQxpEXZBuaZfHPR0zhm2+dYvvR1Iu0juIJWYn2PORKj9WQ467CRzLJZDYydOunjZjbba7GcH+55CrP4cqwOtoLyxwDbNZwgPT2KQd+nsJLayrcM2bwOk+dUOqScvWp5ZqdOaWGufcXz9cegKRocE5d0c6BsDsX074Wj7/JXEDvDZVR9pdfDLFy2xYICTa23z4nxNzY5euhNAZaEHPO1qL3XzzRg6U6G2yR/7e9CQDdHCl/35R2UGtcXC0uymaUoS41+6cPgNmFON0FEFTHzVTxtAb3MLauQc+bMx3IH+wuW9998bnHle58kXl3eefXn5b7758uWDZ5mIv/js8pnfafnq88tjv60Rf//y6xcTsiFh79D0zMjLkfGDN167/OjdN7LxiD7ffHl5mIX32UsPL//FN/cv/+n/62eXf/I549yfSZhOMzmFRvUsyJ91H6mfRxm4tROvAYyF3XzsAslmbENvusqzi28YXG12kNE35GFTV9UmVhPs2CY+4kVbFoJZRPOpn7D/yBzbn8cb+ju3mGRxeF6J6c8Dpv0hyMh3+FjlFSubU40srGjVf1on7BjYdhsGJfG+A2I3zh5c98bQfbaBZWyW6VTZhZkrbcr83k82IGyhvUXjKlcCGNmFlJNjNsv5zMYiMgzuwQcPF0aehVG3vPaW5twuCoxPkyzlcLQFaNMJjc4Hw/uos1EiW29xaGXugmuzpS/39ktsmHbenVQ72kDtKca3ly+/2vemzO2OfLSfE+j4hgUWS/zIPAJG1kPEzAfHKWdksGHT1onOk68yl+TDJmO/BLK/EDwEpcniBGke5j02H54jUYcXffni0E8ZuypHb2ihG1m6zglospA6IiYKnaOPjRd9w86BsWcCGbXD39e304NTv/YcauOH8+r2g78LKpuvgSDCc2FWQJsgntPxLSePFqDPjnDpTPfDjL+88OMf//jh46+++kfZ8f5gdrHZAaxB1W68nRGzxbCz2UheWsesFRMk5QPzdcOj7bXyAKZvboz/fPUk8Z906DHoLBAH7YWbXDM5kieya2XCU76nGBm86fBZNNKeE4wDpX4ns9JI3icF6Nx72cAk6QqnbG87LG6vKHYDsbJU921jkugV2Yg3ALc0i7ftNl88ZSVXmVrnPqGHlzw0y8HoQ0+APrlWthv9G42Vvzgr3zLa3fWt3sAhhLQBCkqr4VwGzvb1kBy7g8lHRnjlLa2s9A0eMnjvgHZkManrR7hzpRyVyKxsfC+wvkrfyoLfcL3Sx19/GuQts4lDBz/tyI3/PGCcMnkySZs4hZCc++audpW/9eZbM6HpB+AXWl05zoNjwXkjk/VbmWjffPrk8iCT8OVrD5T63Y3H882HWOHyTXR0V18Tt1xeiJ99/y2bjzdz5fXS5fFX32Sz8uLlsxceXH6W8A8+fHT51Byfq082idDDm9IWbGWugOgsmGDXdiawtbsWYsbSz3u/XL+RSOWourRSp63Cbbv8pGdinr4wPomweNM6aSOobyP1cKeHDC28P/vZzy6ff2ZyJMNlvgkAxyKhPz2AOKevkR3o8zkVmCvu9Ev8hVwDeNLlDlT/74L64sh50md04l+nsbJ4W698nnuIrPtbNHzn8EkLS/B9hZqMs0GxKQjMpnzsGDrBs8g5lRmdskhv3r3/febBqYG+QHNOdJ2ioM1HY5/zIkn+61eFE8gyG5vQGt2mbOei3bAnpFjf1Q783PMaThdcABgTvcU8JyHB6a0p9Nj+jTfeTP1+FdrzGF5+Vno+fdYB6EuvlsdndDBH5zMPmqZMG/ZQB1fwTEU3ZHg6TRpnoYO6fGjvJMXmn0+E+76VNPR8fdcPys2Dr/SwbgV8w8hmTZ908wHgsFv7niza2BB4dkb9FT+kZq0c81p/1gfwzb+U2bQdYzG24g/WDPqM3KmfdgH9zY5udb0S/rNZOfy7Prhh52gJ49vcaNy8/dbbY+fqIU0W8q/Gv8TwGz/5jf/psxde/Hd1ZJ15gLKH4RQz/oSjc8aZjwUa3ijK+AFGqvFapmPmWC9tOP5csRYHJD5Sw69ywPWk79mS08nDdztG/hpSg7/0TI7hR255Mumk7Xj4Q21oTT4fk6mJEKBd+WoHeXQ4EzpX+QN4FJxU9MEs+IXinNuBkT2hPLv5wYOeaKDF4d5///15bbNXMdOng7yyNdzlUTlqizPPYD/HX5AHU3/gF67tDl4dfG07Jj3S6thUPdyWCdImoE5C8PSXcum5gspn650+7GIGznQA2mCvQnZD1jI2qh9oZ3ACZaB6dFGA0wGtzFUGcFVhEsLThqR5dN23jVtcfH3TFemD4DzN5uTe119dXn3phcsDNJ8E//Gjy9fZkNAr0oRXCGdC4qveZvvGK/cvb7768PJt9Pjs2xcujy+ZXF5+9fLs1Tcun7MV/40tZirTln/wxcjPRnyTfnToxDeBD2sX25jw5jQrOsId/Y9TRPnZkCSkIGOVjOsrxhS5jbFuUK+bj+RHlcgDS6/oC3LAM5HbfOjL+apjitV5B8osvOEbarHnfuUSHsB35p5jEX5u83HA8AjoF/jtT+Xy4jNON61JDsBp3HTxS0M7cjjF6IOv3dCOTVO/9J7NRYLfbFE3X72NzG7BzDc1oida6+v77Rev83baEEZzIqDfhmdwuvkQ2H+/Irs+6qFlt8hnzgtnNvJA6mySRq61B7r6ZzaZ8QXPWAELLj/m6zbEbg/MBjsyaD/jJjQ803TdvCR4qZj46/D3Dg+bsVn44gsj+1W/ld0mXX9KA7HNpsAX1hez+fjySez1eMZBwVxoLrVpeDny+kn77aH19fGnjLFINhc9+PsZCj9H4aFdG7uIeoSVn77C+Fzy5DTO6cA3vCDRGPEenn01+j7Tgg/Z2YSPr8OH7mEbTNI8/X2MKYHOh95BCHrw5BPhr49szF348BEbKvNHxyB+dNOk45y838s64Icx2QVrMLc94wP88Sj65QQ/m////YM/+AeZV36rnUJRgZPqRMrPJBcDzW44MTPOwi4dXAYEY/xAywbvwJnBlsCI8NQPDl7hcQZlR2JojGVPllw+nUyWnpLu1pVP2UFmiBzt1TVU3iLIXwer0uC08ytr61oOlJ11kO/ARU/b0hbA3fatU1Y+4pkUMrjgo2miMIE7tjYY4Bjk8AUAt6FQuqWtrvgpJcTki9P8Tqirw5kekO8A1gZeaY5JD17XsjvQ8spKP2WVYSa+oz/V10ZnO8ERtCMLYA9l5BLQMMm2DdzqVCgPuNqrr+2lLRDqWiY+0xKiUepioxfS9yaETJifP/4im4VMCsk/fOn+5WsT65PPL99kgvdz+V8//vzyLBOusfFKriZtLNI7offC5cu0++JZbHLPPfE3L++8+87lwb2Mna9zZZxJ0ARlRFXPCDQyAnnydSMlT2ZXth0nrG+xWT14QTYomfwG79Bv6D3bia/6arh9Hx6Jtyw4Sff0Rf/DmWdywkdbAXgzpIl9FsODpqDM5DnNZ3OQuuCjMyEfzEunfCc+6OsH+atNAts3NxkGf0s0/wVQX9yGlgszsU/YTSZ/6aZ48gkWLQs0P7QA0tObRr2F9emXa/P6Tb/yy0fhg7lqxluvJNYfeDtih6sP2cQpiW/OzGYqH/Rs8pwUeJhRPCqmLb/tqYofpjN/8I9333l35hQvHcusNL/uakMzF25ZyMDadenMZvOAuQDLBmBtsPPQfC04PsN35mfoUz6+EN8I+cGhH1ks8vMStPAb/0mf+UrqbOqzsRn/Cu+59ZpNlc0H3UNl+KNFppEjNLX3/JjTSCc57Dz8Uz4btfCsLc/9Sz820AdktVlSZlPQn6Gw8WDnNOCFI8KYJKNwTmhXoLlFsnOEMXibM6dp4njRyh3AW0N9pr+008ZGqBedWu1JvY1NRkHsrV/effe9yyvZ5I5dnMRFBm1Qvsrzywo//slP/lYU+49HQUa4A4TnQDoBDkMxQA0HlK+B2H3LiwvWaVN+5Bn+LnSSKO0rvQN3nC3+XkcBZ54CPg3T4XH++RzsildABw28xaXRunNaXfkqZ5O2bz2Qbn7leN65Wy5uAOKZ5ANwz0A+jg/wa0DHoNKudED5geKqhy99F4ofcz3HuzRb3z4C6JAJTaCueNoNv9iebJWvcsCRFhfutm1Av/Y6twd38c758m0b6U6AbatNebb9uU7ciQoeGibquzQKcObtjebXmWMzCWUhfRL8p67GsvHwg3O+guzNqpCefvnF5bOPP0z4aB9Q/eCH0+5rOubPw4+09ZVwV29vvZEFImvTt19n42ICjU4jgUnq8BMnCBaw6mCz2gWNPnP1BjcBDacMNjomLrv1+hqo3nPlGE7zLFgmR/TYE8xkGR3xM067IXZagpaHDTsB10ae6u8PhgE2rV3B3f5QVx8Da5O1v0BG2OobtCk+3NJTJr110lN8xQVoAmXncu3Wr6LHcWVb/jvZh9izF7L52BOR0rFY+MaIHxCERwEnaRYYG5WX2HPC8+N53uPhx+E++/zy2aNHk59bPambZ/JiE33hNJR99E9f041GL1RsWPY2TCDlZCE7fIu02Dsw/Aqsq2h9qn3lQPubb/a0ygJPB23Yhh8YF/Mg7dimp8vPhiY90eN7Nhuu5m0m7mez5kVYHWPtL3kXVtoIcwvi6IexZ4IxcrV9+OML5lQueORV710qXpjGJ9mcOtVJ2/aPNqCbD+3ZZfo1mx6NyQi/dtmN88pwHg/4zNuLs9HZzcf6GBZzu2WQ8F45ptymOon7L+9XbtEkC5qry45D5fTCn5xvvPnW5SV2j9/ArXx7QsUff4nh13/rt/6vMcd/S7qCjnJRYq54j93WVB4dNGVRTg6uULh1PPeAwQhHG4kDpwFMRyZdo+rI8wAcvGtHLR4j4yPfDmn7pceRp8nt9COg7tpBh0wcCK3Wb/tthKZ08+rqBKB1rRcP7YOHPBqgtAWgrngtA9Jnnc6wtt2yytH2bSeAytS6tlVeuRqmbD63djIzUSZhEBWvIF9AH5R3EPX8dUBs0dqmfSvfPgQtK37py39XnXxPI6SVtR7+nxTO9Bpa1zSa/LC4aJsIO0mWh7QFAMzRePzUYuvFUPNCp28zUYbOC/dfvdx7+Mbl1dfesk/YI/hvMhF/7cHuzy+f/vxnly9zpeUZknff/V6u+LJhSfu3clXz5PHnl6/Cw0nK629m8/EgstmLx+S0nW8JHZNcrxwB+QA9qgt5LRqgtpqJOTCLp9OP0NFvbDBX66EN1yRs4fFWUHUWNHgeuATzrE74WKC6oDgSxxPN2kpvG59zVZdyeszikvzoMBhAfv1m2h501A4dlYE5kaWruiNU9ytO8i0D0nTYSXpxyFP81Xf7nj31Pf4Wcwuql2s9Th+rg3e1b/SltzxBhx7R0nboxca76Ow8x35wxg6xr7JZyBPcWnHybNPx6JFTiqdDHz0g0t7i/vZbbx2/o/Pi3C7Rp47uYY2e4TsLeeS1KDld8mC9vqWXTZDnyOZ0MK3WCgtje3qwecL0VcqdWOgzNsKX/w+v0GcDz1q88eYbl3feeScbrF1EbZ7QQwBOlJ/2AjvcbqE48dgFX343rHsrh05OUPgYsaxF+Aro5N/Ird7mw/tCjLctXl6DJ3eKhb4BVVvjZDce+o9v7LrI16bZM+PfKaLTrz3x0Sljr4Q5ARxD8lsxgHO7KC3/hdDP/5Y7bXkjFxv6a+ix/6xrfuH3wbyDhZ+84GQpc4MTJm+VdSJSuc/Uf6ngJz/5yb8US/5frhuN6dg1njwHnVssUXYcJsAo8Lgfe84RUOp0DijuOOWUpCyf8+YDwBPA0EuacYHOFyrP4CUpOreBj1fbD9+jfnEPua5lN0cHZOI42le/AehBKc0zXQD/ri7nWJ2BIC/IV0ah9ATl10FztFUmGHhwlQnwC+pBy87tz/jndOmxydw3PNpulDI9daU3/ydWpB1QPxPRgSdPfoOgfdYJw5yuTtlZLnnlbX/j+byOeN7V/y6OybplAtpNK69tp03+9hsca6u5+j9ssqDdTWaBTh42MwGYkBwFtx5o26u5aRN5+KWrRBOp2y+x0OXps9B48Nrl7fd+GDvvQvDVV19evv3qceyZK71Hn1weZ4G5Hxpv5yr2hRf90us3l3ujg1sj5Hx2ee31Vy4Psq699GKoRg02fnosgvSk244LNhLWBq7Cawc6M4FjbFeNZAFz+kGv1NUmV9ulUKTcSQl6JkD23wcU96fnzRns5KpvaTjp2G82zKKSxce4m+5Ab+L2MZvWH/RfcZJOiX9813MJ6O1EDHXx1VkcyYNeYemtLgPoRc9bPy6vQqiE1c1f2ZNOcOetlNl8fPxJFrUv/GDa9jv/x4dM8v32AVDnnRUW0PUJpf4JtznGV4lnzs3Okj37bRH281tAi2NDv29MnYUP7/QDfvpD4LP4kFufqnecb5PKNnzj6dOv53RBe/p873vfm82Hk6un4dUHQQW3PuTnxI7U+i8fvrIPjmYcOtFJniF92MJtCzKQZ24LRG721FaXzO24JLTr3GHTZNFXxz/V0xsdX9vFz4mZMjTGB0am/GPP/MlrZxNmgzQXAXyGf6R86g+a8gvmpRdig2yU4tvkMNbpOn4zjfBZHhvRc/tk9BpaW7avDKhfpbxsoiO/g8q2Y7MrwCvizkP8zbMuaM4zLZFHvxt3NkreQnvP+35iW8w8x3M9CcL/oPVLBz/5qz/5TyLxf58B5unmdDYjMtg4xLGba+eDTtz74Nqm1yE4wxpuOujo6Gv+gKW/HXWul8ZHkMefAa+4SGh74KsvPqixZ1ee4H6jDtNROxEvlK92Yu04vslo8beensUttA3+V7mO+uZbJ9RmeAjyQukI1VPQRl4MilcofThCaQHlpdk2Zzpw79aD4Uv3pHuMCCpXJzGUbNQ0RY9dp1Eq2M+V0+zCw3MXnwysVFZetMSFyqasaXCWrXAuqx7aNLS+Nlz5bpuWET4o8LqQSaNFTrilYXDP7YeAco37+xtwTEj0PG966Ds2St5tFX6UdWSOQl966X7qnl0++uzLy+ffvnh55/u/EpxXhvY3T7MgfeGrf1/Pw6fyL2U38TQT5YOHjlzvZwL/dK4ejTET8qsPc1X8Yq4Yv92r2JlQU0en0feIgYhaa/9ZNqZcf5G7Oj/fL7D2dMMmBa55QIWx4Wqa7PTvPWZkLHrsAmpTdSb0vQq30dt74MtvJA0nV9/RJ/RtShSvLfUn3zg/l7P959X1fLUP+I3fxgazoIS+q9zR7dCxejYeSLu1Fjh8HtP8tU3Rkwr9nfB7q+QzbwvNpm/0ZKOE3dS51WEzYPO4iwV8D5zuSw7577A/7CnPV2OrOA2dhmeQ6DSbh9CyuI/O+XiGw4/P2RBoizffR9RzA/v6+X1uxqLvYd7XX3t9tFVmIX78+ZN5INMGwgL25nFC4ccAY8nx8/0Nkn0Lq/z8cFvw+YM+nN90YffI6h0e5GAPoT7l9MOr0tkI/py4jIq7KYYrTV55G4+55RKe5UNwPOYbLbHpPvC5bwgdn09Q3y8vTBi6O4ZtuOYH7uIbM2aO4ITu/EAn6MkHnyXHeAm/BFAiS3nuGhE+R9uJ8o+PZmaeWKOlAXd9zOmgGieb9eGFnZvOYIzZDKkz5xpj7KSMX33/gw8uD1593SAe/yP3zIOhy3/u0vulgN/7vd/7G988+/Y/szvUEZyW0Dqb8cU1io45d5C0NkG4KrdOlKIaM6jFryPKq9uO6ADf0PornQNv6MNP1FMK5WSdtgf+fCUzdTocjesm6XA0bZrXSSD7kwHtdGpx0fXE9BngnOUbXklX9rswst2pu5ZFFvL1CLr61P7y8K46HnQaF855bSrPWUZ5+tJrJgeDBf+jbr5mmvT8jkWctW3R62TS9mP/2EWZvJiZgjr0Kn/DfPXO1YtPeKGpvDSB/BngFK82kQdnvuc0nPpsbSJWv1d6dIp+KWvbwctfOD0nW2lsGUrbNy1H06K4C+PK1fYmChNCsjvxpMwEapL88NEXlz/+9PHlwWvvZDPxTuySTZoH7bKIxfD5e5q+uFzeeeuNy3/+//7PI+Nlfl9Df9ncuOXy2iuvXO7fe/Hymnsu2Xx8mc2K94nYaJPERDgLeRRbXXbCs2FYG+0Yt4CaUNE1WXUjJe9KMU2nnbKzjmh28uuFCp42FGc8E6P2+sS3Lgo3O+3zJ6WvfG4pTD85zvfMwm1M8BX33z2ouXIsL89HjOz5WJR2o7x+AeAKAO2Wa1M/GB9KaN3acX1l2k/p+il9tCUTO1u8RubUaacN2R5ko9CN04Ix+E1kxEfOWN1NB75kXv9l1+ftbVO3izaex9dQ02ez6Yhv6Q8Ptjq9gLMabER2Cx0ccvNNNNkcn0TT/54nYd/vf//9y49++KPL2/FPcn3y6SejnzGsD9z6YWv0nJCgzw7rc04/bhtyAY15mDQyj51onvoG4+XFF6M3Qa5i70PjfHsW9kBpOTka+qHlNEafz62+hFSMbvjAkS4o09YzOjYwaM3FcsrxMob8sCN+ThrMh+zipMjYIvrIf8hJd5swfHrbCpS/C3Px7YJ89R1IXtpn65bsED7oH5iT34vh+ErouT3oeRynVOTknfIeOPUQ7vhf2oy9otNsfg9Sv1Twz/21v/b3MwD+J7P7S2dwsBqoHTdGStC5NVTj6cAEMDu5lAulwfjSdXb4zYNpH5zSuwtwS2s2GGnXzQdQ1/bzwzoZ6Dv44KcTggvGCbQPtM0sshz7GOjKtR0dDJB8bD7OMtaxSusM2lfPoXGEwrXsSOMK/0xT28pRHa8ynWiBlsFr+lwGShMNsbz6uTrIp21TFT0zYDKIvCyLcEPLJVIqXXWZbFQ8fvJFTIbe4iyP6PLSSe6UT2GCY1rAnnjCn3uRqYZHLoMfaItG5VSnTCwAdaC8my5eofym/+BeJ4FbW7Eifn/dhWo15UvzLv/CnPoEV3nlNrnPAhK/MWF08+HrmE5APvvyq8vPHn15efLV5fL+938Y/HuXJ4+/uHydBR+tb792pfdsNh8//aM/nq9QmwTfytUoWhYv3xB57523L68/yNVQJqI5MYksvuY4v3sRPeeWxlzJH7aP6KsHv1g9dpFb/7Yw1CZ7MuFqne89f+tTPX3JvTrvVae2+lC6C668cnkbHqAeDROi9upB6Zvs2a08nejc+snXHvcrjh7AfT1X/a7u9yQueOaW6GRh6Rsz0ah86AB55cJeQUdOPFLXOWNuJaQNeeBoO/2ZOM0HRvYRf3UAUxZYHuwHWbuV38Xdt/GzdGPsrnznTnT1Q+WtjDaIrsL5FVnmhzDHRnRZ2nA9rDqvW8/GdBYbZbE5W82tQDoFB9h8WKzoiAQ7uh3Dz9D1gKOfzO/L/Jx6LL/Vz1qh3frYbjyMLfMH3n1YUyW/cpukJ2UKe0JIP/bwhl505/mn+C+Y8Rge8zBy2tFZm84v8AV2RVtauXq6V16gndA+EM8tmMjVMjw8HOpWE3/wrR+3qfB1YtNxs+OZHRLNxi1loW1c7iZJn+xzLEM36fUtfNYf5/YJuTlB8OWLD4bmtDyoPafPIWt4emGfzcdsugJvxE/ejtz69/rtIeMlG6qV6pcIfud3fufXMw7+YZL3KMMAcf1RXmAo0DQlpceoCdIDh9FScC2fuhTb/Wnbdvgs6rZl1LNjS1/bBxoPhJ6HowwScHaw4ZuY/Hak0w5+HETdL0CKuhjFBlcZz3wF9NZxF7c2mXYJZxnAXV7ypdk2i5H/EqlSrxmnmppkDKJOFm3XdGUAI+NJJvIInbzbrg5Kl9GH7lOyNNpuj61r46WHRO/tm4xceaI9fPFM8PEQnQkNTzxGU0xCQ2LtsLz0y1QH1y4dvvpOHoXK31jd3TJytFxo++YnPZ9b2XM4mQhspsi2sG1Aad/wt42s5zmk4bBv+2xwgxeyV0qu7Ng8y+bli69fuHz82ZeXN970YN/92HyvTuZqN5NtltzLw1w1+1rmxx9/Mle4Tj/YHz8T9ve/997lNRtC4+GF0EXDScEBFmD09sq6tr35hMnSYtH8eZE1iQrP6XOAdG1ivlAvX/+hMR9Rjt65jQDgaQta17mFHOQxgb7q3RjRlawmeEf6qZp6puJrNjZpeOU/m57gDn19kLLp+flLvyXGB1SOjm909j75IWfsg9Y3WaRuR/3HokKQwPj5wVvZ5BPjYL3aEwzjaH3GOzBsPmw89tmDne/g6A9pYWgk1udOM6SdSsxtj/AA7Z/RLOLgxY548REXC+TdhyzRzaIYHdyu2fkA3918WMjYHJLnRub9JcGZ94gkJk913Kv9cD3KhJE5tPBbmbY+XIeNMRZspWvLw476Xt1urHfzYW4Yv5oFX8d5Xqi38PZ0c0TfqpTvnEaG8gZoK9POnLUbBGvSt5fH4+9P5xe32Z10u6h7SPqry/fff382fvzxw5//PGMym4b0hVM2a5o3rm6bQ7bpk+TRT3r8IB86kIMM+LKdDaL8V0/3ZyW+9/73Lh9/9NF8G0f/0AF1gN4oypKMLnfoW1vYmNqEmCN8S0naxsMPA/rqMrtuy18i+I2f/MbfzWC9/oDcOHWMyVjT+UfnNR7HS3mdTlnxgDLhjF8jyUuLz3WF5s84xRte+Qyf/FkYWy4uv8FJ3HzpFlp2hu5kz22A9Dh/6tEQhkdC9VGmYwuV36SF5nfB4VLzf4biocNKv/IKtav00AweGLlS3jQ80LL2wblf0JBWjtbwyGdOP5KuLoVvv1k7DtZRXhpCZRj6KWdDQ015/s1AbN+gsqZo/SQHentHUemVfvVCozqd4Zxvu+JqLxSHZVdjn6VZ+8Dbq5Cbfe+GM2ibP6nE67/o7GR+guCM9vATz6Ytk92zl3KV99LDy6PHuRKMf+097j0lsHB6gPSFF0L3uJrz65d+WIwYXnBkonH8/p5vJKTMnRfWdy/bRGrhILP79N18CGe7kn83BqsbPvjzjbHWFBuHN/+52vKgIXZVKxZa1xg/sPbaDmcjdWPvyCRtgbNQ0kubTpRuLz3M5O99E72YsEAu7/hyZH38xefzHMLKvdoMKwmyJOMV3GRHe3S3wEM+gfoZC6nYDfbSt0Dy7W8TO1WiLyi/kTd2lBdqQ2E3ffpyUK82oMfQjA2OoikDZxufbcY2aJ/tLeCvjsI2MW1/L/5kg+F2BtIj78Fr7Jt26I9d0ta3Imwy6E4Sp0lOsV/MBtibWZUDNsHXKejcbjloKAP8Tdq7Syx66i20XYD7C78We+2EtdXKPfT0z0GHzFrM7Rh1lTm09CUondKoLGI4cAF/L6+niZ2+GI82O27FzCYwDJ9lHlDnoVu3sbT7+Ycfjg6vZlF/kDL1ext3+3p+qyV0I96EHXP6l6x7W2lufyTI+7r64n17eeedty+//uu/cfkn/+SfXP7wD/8g4/3x9LnTIkAPdhHveFwmyqoPH/jBD34wthZsmvSzjWpPjNYqvyTw4x//+O37Dx/8QZLzs/mUmsUgASjTceJOrIwOKC6AGdCHceAxhrQyBhCP4x20GGqP7/cNkWOYlIMa8wzy5TXAMQ9aqZi4TjZUNJdICOa0bfvyaTwgfcoWtjj/pq9v7fE5O3XpC2Slg6Cd5i27QuQ/AzRtZ9N0CFJ+Z9oAf6F5MtTmZFJ3lx9cZaB9MHgZGL622fu0Nwj9UxeUf/k2XVrywMRQ2hNSNv8l/DAePO2THTrqNzN5bfgGfc50gHo6Fa/56qVMu6F74ICmhbFLFFPGVuVFD4vh4y92sjy3A21fOOdFrULnLE/+R8bwTJnv9OM56Rczll58ePn68vLli1yNpSSTssVu296LW3mu7IXI6i3AFk+bD35DTnT89PabuVp92ebHezISPDzIqA8sGmnntGRttuOr/QXoJ/gpfjJ3nBqXTrjgOco2PtXLC3i3LWgftE5gUzFQXvpwa3NpZeotbDYf5EvByKC9el9htYh6fberOeWzoQp/9SZz3zRxVYtPH2Jkt7l9HFybN2X4qLfZx0veJD18AzySXhYKm0FpR9bzjMlcJe+pR/0Mv21429ib6MWCudLVp6vtoR686h3vOmjMKEAiYX2zgczs5UoW2Hg89pK6yMFuNrNk2dtf+gwtV+TfDA5fsYFwO2UuJFLdfiLf+sb6LdrK5qQj9p5FLLaxKaHH3qLYeYJMnt8RWwzJSj/06OJ2zup1G0Me2PSGV18X1X+akEO99rNBiQ5g6e1aY7PTPgdk6BrUtuRuTIaVY/UCykH9Un6+LRMZS29tEbywnvqUoakNPnD4k18ofvnB/cvnGRfjh8Hdk7HjltKKPry1Q1e5b/fgtXxj59CyefNszPvf+/7l137t1y5//Mc/vfz0p388/sa/fUOI/7IzuuQRWKK662fgxOq9994bOxo/HUNeY//k8c5ra8FfEvjn/to/929EjX/9yI5CBOS0hC0oXwc43R+d6jjcDKzgxEg1yHSCsuTvQunqVDADSeLAbRsyXG+JJIxsCeNQ4SWuc42zpdnsrpPQVv5K60SjcE6TKBibOcHwTDz0DrhLE1SWqZkGkSk2qA7sMU6ScnbyOMW0h38A+84RMg1SXz7aCvDPOnciGBkP3HPd2IR8qTPxuB2CYWWeK598yCXMlcXQgsOGS7s053RmEktzeN7RYXflK0vrxi7BzZSYqt1g+fQKxjM6LQP8ojzZBAwefndgbMg+4yeVF9764Qa+ePiLBT74bk9o14VKvQ/Uq33IlHDOF5TJ7dX4lBx44q03sU3d/DNB8/W94nzh3v3Li/d8Je7Vyxcpe+odH8eVkueLPKR435tLs6DyCQuayc4kh54F4pVM/m9mInTb5ZnfiAluDDn+jyP9jE3+FguG/9phoePJJnofuCTz2CgBrvp9WNQGZW+1uZp755135/SBTH/0R380viOtryzmXvPP9+RNmmuXtUnHEV0BXnA8H2Dzod2jTLit4wsWMl8XIo8NAd1tvNTNN+wSemQ+fRg+XvHNp9AkB7vS0f19i4i2Jmt8vXV064ynvVXhOYnagHzejGlxpufMVymnK9v6los3irLsjCl+Ffp42Lx5PuOTTx4NPYAXGWxIBA8+4rsnAbu5BmyBt6vvH/7wh7N470/cfzJ1QP/x99r65ZfT+xkyo0/8Cqhbj9D79LkXvf0i7S7u9HY7UH7mqtBGnzzwvC/kcTZQjz79dHQHK+Mx5wmxR20v7vM3xgf/Bfpgf8vHN4T2JGV8OzLY4PKpV7IR1t9sJzg5IQ/d2Dq9OD7U+Z0fjS2SbRt8q9f2K5zjpCd59RNQS17d+M+QrA+FdtoP/+AA9Jz2PIwOXnHPF8gw8xh6h800xmv0jl2cRNKBzGSlw/ZEaAYfrq/T//jX/srY0QO/xpC3yqLrm0w2g3QyfxjnTmitdXphaCdhs/HBB9+/vPp6Nozm+oANz6PPHs0GmjzrBb8E4Afkotj/J5J/j5HyN8rbkU2n6Kjp5DXUOFoSyrfDdd86IoyZ5JLmZFuz9OqYPl2I26HqUjwTBVa8CB5G6yTrFMqBqXUWl9I92nOqK2yDW/0B6C0o33hhy/2HcpV9Pkd+iwauzhvZ9gfz1jZrn6Ut3oF86Bv8m87I7eK7dA8aGaheqT0bKHQOetqZNPUFHjOZpNxgmIE4nwDCAbLNkd/QDye0LDIup8N3+lSLKQ/9yOjqEe7AQcf581kvcgynA0358320QLdFWjraSs7X4Z6bjA4/SOPnhkXwR9KDN8B3JtrKBiQPvldagdX34Mk+ZEx5J2kV7DP3ftVE/kEI/bS8th8agfb3XfrV0IRHTDboYr28dnO9r7O2QG6LvVecieeZH5DLBJvMk0zqnrLnMy9n/L2WyfmVLCTffuW5mixwmXB8nfPzXMGMX0QPE8trrzy4/MAv54a/l4+5Op+fLCAfmW2ywpYqlZvuMwmmQn4W9vS18btjn13WXn7NWXuTP2CDXbBfGRoWVjRMjBZzC6WvU/Z3O9jbaYW0xdsRN/9mOJsZdOero9HFFSDwcO18bTS89P8+m7AbE/1p8TLRzjyU4EHFWeyPjaRxwU9mo5L2+MGnr/v7jsfh6itjTj2dpW08LH5sYczxkdptviGRtugAetEZP4snWelbX+3iqk8+/fTRnFjAZcP5qmds5uuVX0ZXuqFtIVSPB1x8ncx434TFjr3R2Y3tysV54fPDl+87Cdn5QccpH2kTswkZ4c2JTzYVeMxL4tIXX2dB45vGMxlsXHfOuMzG1zsjZm5nL748hPG/+dYNVr6O302vbA2zocjHaZ3+JtP9B3vbx2JLzlnU6Za+5Iv43+jZTOy4lLep8rDt0Ixe6+O7Vq3d2WLx2+a28bjZCXSucKLG7uOLyfuau5MkFwFDM/hOUtGL8eZ23rbPGDx0H3vCP/rcxswtF197fvJ432Pi2Zr3sgF56+23xgf5yz/5wz+ILe7PV57dAnMa4sf++JqNJVFH7uhFNice38/mw3hxa6v9/OHPfj4+g9+5h/5S4Xd/93f/TmadvztapCNqeOnpKIolO5OF4gQl6T6JqZ/ydFRxtiKYkLfBtMiwnM7WRkcN7YRxomOXVkfTcMVZ+gMKDpm0Ke0UDH2Ocqavchdwrrjgar7AL5DfgOaUTt3w1XZyR/6AOi6ek08dbnBXrm3lv5oZzORJORuNtNHjhWc7cCBOO0l2JG95axNB8RtHz2QgT1eOZVCNPJFhPsGfNH6HDkN4YO1sUhw4dOoDluScHfSULpBj5dGGjMtnQJS6KbsGWbYJpGoGINSjideFX18slPScVrABhENUqLV3rxzGHqmfzcdhHygjS/7UDT2Dfyi0zVRMCSTikml8NYVs57c1pt3BE1zbBlo+/XzYVR06aKo3UZpILXZiD6t5t4Mrai9vmgf4IpPFxWvRp8++fSGbjmeXjx49vnzuOYKvsvjE/iay+ya5TDpvvvrg8jAbEN9iMfl//OlnCVnsw9sCkMTlQSbcn/z6j2PXFy6fffrx5Yss+vczse+JDpt8Pb7Ddv1q7W68bpNurMJiV726ELM1Q41tZ+ztuJJGG+4seNGZTt180NNVukkSKDOBz62LLP42CmuvPUkdWwY8hOlBvh4Tm6zx3oX8fjphpJkrZN3jPRmu6DwXQg6BDnSbhT/9QWZaeF+F/I4Zm+C9Qpafq9XQJZPF66XYyeJognery+LgtgVTcQF1ZKavCZ8es6maDY0N555ikMVDmgKZ+g0VhCz4PUnZK9rdgKy+UJZGx7iFezcmmy99sAusvFMOfUI+m6q9YJj2fJNfHOOHH3qXB8BfG75KTvTotPyzMYhu7LCbdX63pyR8RmJkRugqD5/acTLJpAGbqSNPy9SPPJFr0sFxm4fN6h87hzvF6u2+0Eqb8Z0ZB1tvo+TbPjNHhPbqGbr5sKPNIz1TNLpZD8gy8qZs0vFt8xKynvXghwK7+9bLu+997zj1eDonI2kxNptTJnql/a47fDp0wwM/F14uILzfxS29t7OheOudty+ff/bF5eOffzxjxQb5+9///rwanww//enPZlPovSz8Eo5NyTw0G3+ZrwmHJ7n586uvvTK35+biJO34p3Hws9DhZ695O+pY/S8Z/IDcH/7xH/6DdNRv6UQKMKIO0lF6Q+fv1QRjrhEZdJ3nBjp3dl/wIC3ipHUserNwJARj6tC4OkeK1mEXhkagZfJkBOt8N9zmO/GMNFN2o7+wjgBasrilgc/ygKDTwdQdZfDpwnELUhamIXAH4haxy04oHUQzmeQK4wWv2T54mjCusuLzwg4C7Sq/drupyOSXPulVIjsKuHuVN5wJUwt9U8srPCKHfpqyhO2P7afVY6oOuPFXf4bJncrGTvKLPu2mz1IESzHr4je8yHi0H7kOPgPyE93KitMJSdv104Ur/2m5dJvVTpurf6o41W2fbj+d4ZrXRtskK3dlkZ4TiDlKdhW8947d13Zl/PHHn86kYjEwyTtSff1Vb8V85/JNFoD/4g/+6PLzR59fvnTVGQ4mHc/jvZ7+fe/N1y8/eP/dtMuk8+jTy88++mRCOnHEF/j9b/zar12+Ds4nP/9ZBPzmci9+MP42opM3ieR2A7ILPyD7+I9vXFT/NJq2h778Z/pxcmDtvBuR9uHWlR4eQumYV9RNPr4uZjtQ28PfDcPtbZItf5irvtVF2PazOQjdL790G2D9HgJ+5bsy5sIkeQsHWuTbxXZlnA1H+gf92QSEpq9CO90BNgg2UmA2XfFibQQbBvS0nwUrPPseDacGn7lvn8Xbr9Oub9g8LJ6TIXTxpKc688Bc9UffkSl48NWNbOHX0xhl2qnv5oON0yR+PuIOqAfzYrxj4QUWKzZkO3zwE9Dv15P1wdBLnziZ+OKLbAideNhA6/aDNoC3vrBQXwDL8ybUyrn5W5NjTjhyUz84W8IbbS6UX2mnSh8aWyOP/k55unt0s4G50dloH77dMY9355MCumwbDpeHuYBg630j725YfY3VRpZE/FRb/eLWGx9Eu/OMNvBmfg/Fp18+uXySccwX3nv//dmA8JGPf/7R5YvPd/PhgdH3vvde0vsGWhvWbgYB/6S/38CxKXLLysmRMmvW6BM52WRkiXxzspLYqc1a4i8ZfvM3f/N/lGnnPzg7Qo+SnsXBZhefYMFcA9ZxM/Gkr3YHvc6gXEeun+RfMrOQTTb48Qz52XwE2YQGONSRSLjmvhMYj6wCqNy7wzwG2VEGdJg2kxeudRyXTBwl9aNHOa9jV4/FI62JM3XI0AWvK5+TrgecZUwtUtgnHBuFqeaQgdDBf2T1SeH8yNgByiGOvopvVVcY+fVT4tl4DIPwFk3btc8OhsWfNhOfNll4KD/yVz2H0C8C3OW1cm7b5Pdv82imzoC80jxg2qZ8NE+8nI92R9vSFyuvH5TOtIP7HCjbNqOzdgnrw+3jG73tk+X1J4UhiPIRF+TRnVOFkc3plLLFsyiYCMjEn4yvey959fUrlxczET7JpuPR41wR5arzqU1AZLmfSfPVXOW9ci+LWTYP7uNHissXWRQ++jQbFRcI/DJi6fYf/eCDuf3yzVdP5pXsrnI9bOmo+v79XWDnSD2yWNzmtzXCw6Tkty7oYBysfMdXScNjbhnGZ6tzzdA+4M/r0zdbLp6TyN0g0LsLrMbzOxOpu7u5bntBemx+gHmDjenEDi6Q2Hiv7PYbA92sbF9047PtV5Y96dDX9R24ymwC6Nwyv0lSORqzw9dPLfYrM17sJ+5mpFeazffWkzILS/0MaCfwBzhoqccfHScqYvzbDq4FT5Buudjc/WT02IckwcxfSbMDOjNF5N/oFZvOgJs+dUTv9tgbIzcbp+HYFA77eTbh00fRJzYwZzi9sugZ22TGA7m56s5E6aKLXDsW1p433T3/ts8vjAABsvYkAZ2FFVA7pd+O3LfanXebj16TX335Cn2V21zTz6kCPm5d6PN7Xlsffa0D2q2tY8+MYZMtuUHllmcHa6Ofuu9pGv+e/jtOpgU21UfGs4e/3TLSbx9/8sn0ra/VvhZ7u6hwmmGs+Sr1+5Fxvs0VGjYW6J5/rqF+hKffbeGXlZsfTf/xh6T31iXbxSb6gVyjyV8yfPArv/KfRci/sR27xu2EALqxaHod6HBc95OSr1OlcPBmYZ7JKCGDgUGukHJtfeCA5v0NnTtQWQDcc34AXyHlOkc8xA4g98o8uamfAZswvMOzjpJKSFfAa3ATD1X4S2jsNawStl5+2xdn204yUFpotNARaI8Rd8CQ0cZDesPynGAkDc/gH/207bZu7YfITZbiyBmo0y+HTmAmoFkYFxdU/rZt+gxnudTVhtMW7oEuP1cBZA/oIxOuaqhNSNYs9YPv4t+66jH0jzIw/I+4aXiFlk9ZaJ7xznDm3Qmo9gO3SWn7eOicbP/ifE12UBKbdCclszaPHxgbz2L7e1k8n377QjYf31weZwPi1sv9TG6vPbh3eYDNN/uysRBN3bPLo1x9uk0TNNxit2/nRWPvvfPWvOvj80cfzzMfmIq81pu8K/ouBCYwsclxr271Y/omSMbtLIr6aRr94rg753eMry3XD/SHifvWN/gIbDi+kL+hcZCBJyhb++1mAU025+8mTjKrQ4u8Tgg8DxEK18X7TMeCsxuR1UG9UFkFurKBcvT3fvmLU6YNW+23B9xOe5arTQ9H7onF6JR2AB9X1X2QUluLwfh70nih340RaBl5LIar19rSIlI8eTTh4uv2FbrKgTZg7ByePR2BU+jV++BOF2w/AJH8PlvTjVtslo80++nm+e2a0Hj53v2xu1u1nj0K8sg1bwBN2kWrcb9t0br5CfpsarPu9kGfqejtJD5BRmE2F4e8iKTnVv6jfnGmSapjS7511EvORiVZtiCHN4ECtz7Y2zpG3toRztA3GW3RlU/xbPpdTDzMuHU7hD7sPjrENvVR0A2tZzgMCz9o9ygbUt8g+t733ru8+tprl595ODvy+RbQO+++O6+992wG//Z+DjTGjw6/dYLlwoC9bXaMJzKodxICx8sHjRkymW/0+/R9Pjtz/SXC+z/4wb8SI/5rHGI6T5zA7gMx/Ey2DJ/sM3n1B46+Gdz4yviL9vOw0hGSnqPB7ObmB3VSxpgauae9g2AXwXOAdw5w7pZdA1qJ57TGvdDwUj78M0lU/tFRCK09rly5rgvACWeee0j7KUsYucYgQRfg+4z+qwu6PW0QBvdI9xmTuO7E68A7Qed/FolMPMcJiMFf+ob9FA6geQyQEw8wZWLI1/SRP2L0tJvyg8bkFRykRtZNPgcr79IC0juZ3MrPZWjMuBVSrdwGa+pG7hsfrRc3qUOmQu2nXftDNXrND2By4IK2axqg0TBwlBPkSucE8FafnTgtAm6ruMKZ8tFpF41gj0bnKy6bS34rvRMR3Ze39nsc6o2dOw78aNizlHPJr79eP0T1fvj5xsvLiU3MZE1VNipZ1OLDJmL8DUKTz0PH6sH9JouM42Z68k0YrjC1pxueFq+5opqFysZgX6s+T9HP2CQDXfYCA9SG6vjplMV3U3g7uRrfZj/pQTnKU8aeJvtZIGqLw29CcxqQ+bCLcjB6Jw/aBrTeVbSgXcvohga77cui/BDaBuUC0EYo3QnRl87FabkF0/NRrs5dkeLF7oL01I9u64OVx4ePoCnfOUd6fCuhdWgsnV0Ep38SzEXozpwXufTZyJY2+2zO+uO235MXi/s8gDn5fQhTr02IP4r1oLAeF98KL7oJnvOYeTE8v05sTjfPGc+vvvpwnheZE5oslPU348AzIuTjC/MgsYU3dqNP/kbOV155Le3fnvYrw5aT9eH9veVkA6OMfcnvuSrPBPnZfXXzDpNsLudB5QRtHjxIHH4WX7GNNxnuZRwZvzFXIHJy2+TZbcvWR6eWkEKy7cfGbO9tr68+zGaUTWes3wIaZBZKix1SO33pG1E2hm6Z92TLszRemuc5D79K65knsmo7/oo/mdGO7ZVbw4wJ8+eMq9S13BuS57ZdAiXwcUFjnXTb6C998/HaG+/8uzH8r3egcZ5x4nN4MR2ssxM48sJOHrOjDMxAjsIGpN1Yf7mv4fCrgIS8IXBkYzQG5QACYEBwkE9+4+8CD1du/YE0NNuWM61jrVPt4BLkPYwTphCVKNz6IVh6B7FryGRls1FnTOiGqqD8pkMaaJSwVwE7wUxQfrAajCnPIqPtLFxbsYPjjm2ONqmYvls+R9kdUBfrTrx8jwkrdOcILrRRXcpL40rvwLu2bbvxjZtMxR/5Jiy9K6381WYD2hyfK+MkmixeecnPgnzIcAaYg56AAtxzAHfb3XTfAcufi+Pj766eCntKFsRhSqcJGQN7QqDd2qiL78oxVUMfaJOpdjcw2XjMr95mMXAvXZjTsehiYn2QIO0rfNM8bb6aTUr4Xunu6YbJ2bXhV1/u/V1ALmPU5mPlrV0shh6MdMW6Dzx6R0hl3c3Trf/bf+dY2w10Wj0nTH4XfIsQ/NK52njsdLPvziP7DMPQPwLoZmUeljz8Hf9d1PZoG/+lt3WOm9XTwwlGTzHgi6tDy+CiY9NiE2bC70Yg1SnbjUuv0rVx5W9hBNp7qNa3RwBa85P2D7KYZnH2fhKLC/z5dkXoe45lT0i+natwstCvGxp5cW/joAmPHLUDC4nZcb4x8iQ2n43m9o3x7Wvbs+jo7yne8rXutheUT13Kpg9t6sKzC9dcSCaP9y7yx8Zr+tZzaPtgpAdp3UaYr3inAl8nUNLdJOpnizA7nPthNhVZa3rBMn0aWW8hm3L2sXGIjH4rytrFPvi/fC8bktS5xTE45JoN0J5+zS9LP4tc0dApyfpl8E7+Ob4xYeVqHaske3kzfembR77txc/2Npfxsnj16W2zvlAf3AeG17c8U/SK54qC5wTEw+kjQ+Ri/7XR7WSNMurHfk6c8vGtOHrrA42Md/K4FemhaX3n9tijzz6bfpn1fqn95cD7P/rR34jg//vt9ASFsRPDFphtjOdvbTjxpiEKjJROmv9KklJ/NDi3O8OyWSOyK75QIspVhunI46pq82v45yF5f0enywzexNqvIxh8GztpMBC3w7oATcshlQFwlS4QYTjfCHVEnbzJOqjKB3n+zRGke9o2N0M59WpGlvl/fDAM/2d2zkJw5n/SK0vwc7UwV1KRf6gMrf0URr4DRq5TAPRuwFNsgLtSmIlD2WE/VEv5Wo7/kW/7JK74cNhxNjQp2FhdB/D5hGsnnR1Mh9zIJdoNQOkcvPRTZBwTHLYBBthMDMe1/xy1JrcbAH3o/3rlyDA2TmHwxMr3k/b4D4OEq7vd5JMfWx7OOZ/Rp7xcjbDLhtpJoKcrkVAZn8MAKYCuCQMFv2oaZSf9tTZ2FfkziQrsMQUJ/C9KzUJwXZz1QfrUFc7L4fPFZ4/GFpVzv8kzUsCePujXPPdn3S2m9EJ/29RfQBeMBnhbzyRsvLYYXnPSsJsINMkGSntPJ9N++jo0rp+FsZ1c8MdGsdls0qLfTLDDZ/VeYPctX9572rFhdRmsEONLJn0LVftIv3STYfNgoYfHljsuVk4nlOOLibURaiPx9O/IRQ6Lzd6nd3owm4LEvj7shMlV7SwYsY+HB+dbEgFykXnu1VuYYyttN0Qf/ZK2cJ74tkPq8Z82wXEV7WreHORK/342PeainY9izJjJRohuju7Ztfbo4m3M0ePaxwlMOD4QGfZEO/J4PilyUnlswFdzkUqGzx49mt9AQXvHxIGT9Prk2sgtmvnWRmyiv3aj3MV2+39v3aERmdg27dEC6NikRMipj6gzReymYeeGwRNOOt36je3WT+TXP46NXz5fKdff97IBTbzD8oX5Nsnbb+5v7PimynjsyLSxgFcIT5q9dpxlk0KalL2WjavnO2xg9f/4FXulr/q1XePbhzwCDmgNj+EVv4vNffNm1ht9lTaey+HHHrBmCxu/L7/c56GcApkF/tLgrTfe+ntZiH9vHkobh9vOaNjFI5B/a9Kx14D4SB7Te4CRUjjGOgXlg7vJa7ul5d+1ZPgOIAh//G+dDS2LT1GWWDIJ509pVgdT0k4gxt1RdkwmOk65f1suyG68tALhhZ1jZo49k9HwQHvbTVlsOLQ5d+JtO+Md9lA7KC6kXRfCAXqGwfAPZule4UBL8eCMvU7pyU/9LV1oWSfMc0BX3Th/+M3R5HymoX/X9tfFdUv3ga6DzmxAmr534E5YOvk7aK7OuyiYDHZi1H42hFlk1icT0N/mVx4GkvpdkLRR1iPVlW1sd8iKwMqPeSCxZLNNTP2B17qrvlOnJMbiDJNc34aD343OIo//B8jtZ/C3L3dcKDvQk8+m4wWnjt5nkMklE4SrFTaKSoeeJrDbVzF3UycsjeGZMEfBwf3i0aczSd0mdJN9/Csmx9+YUm8yhMN+FgN0al/43UQkecQ7Ka5NVoPbBmhpA33BLugUr21guHoeTPhHmD6Pjbafd06aTfL09Z7KhsLKT6DA6DTzQ3lvkC7ftb9Nw8YziZNj8Mm6+jYPBld/hD6b+zrjbmwXZrxHxk3voiUA9iSDK28bgpU1MmVsu9J3Vf/qa6/OS6Po+PSJ3+BxiuIr2X5N1tco/TLry7MQ1W7d9PSbNK6U333HryH7rZf9lg65bTgsimxo0+HZAlfoniFwnO8Ue2zNzonRmlsn2ZAIblVor7x2W2D9/W8uHD/Nxhpfp0X8icw2248+fTS3bSyAvgFmU6Kf+BsKfCMFU3bbJG+/bbiVsd/Ykf+t12wvp47is3YN1Smd0DVj2h/x4MNjrMCWdYxPScLt9pvnOubWZiZpeDZffoH46wTPZfiWilsb3suzt0m2/3vbfhodvMiA7/ha+gToF9+Ec5rn22/824vc1K/HLEw/kZGGoYO2+QZ5X7V/YfoofBKMUW8C9jI8dhf2VCRzwudfzHjWJ39pm49f/dWf/Fb0+bejVPw5ThhlpwNi5DFQAoXr9A0LaxI7LGUMMZ16GGfqiq9c/iiHd6OzeDpjyubv+Ez+aDNh/xcmF1pDnvFPNIHchl0UbvXT4Aj5fxSrP4d1xiOoX7SB1J7qkz7C2CPhare2Qk8ucbUoPWlQHuV5OwpMqTBwxIlSHbudeB1hqk/5loE/qbzQcjRNulf+YVj8I3fE22Y2Bw3PyZN6ebY6latgvy5w2wbutp9Fp/gHv7HUNF2c6VPx4O8Eyh61CWQ8uqmZcKOUeC2/8kzyCrLLOx/1J2h2Th4O3wY3PP4tvrUjTydw7UxgQBsUTGzBSr3j8Ex4oetq9umclizPqDWxhWl+EfQYc5oSYzcgy/Ohe9tB/vILDyOevkXgqjWIO25MyFk4sqi6CjJBmZDgj03T/yNfJnCTGZltXtoWqIcrTzZmZ3NybF9sP+qDLb+1qa+IwSw+iRd/y/UvX2C76xxxgDnnOu9cYdPaF7RZWY7NLJonWmddqtvcbonOyvCQ3oc3j5OH4a3d6gBKZ+XfjRV5LN7wR476e0I3KsrmocEv950nNh8eYiUD0CdzIpEFfX9TZTcNLoA87OnbEK6cH4YPOadd6ublaGnfZ3fmRIMPRg6y6HcbBjqRndzKBWll+GgH9N9sZMh/9DGcsUXo80m82YklPEu0t7hWB6dJThPc9nPrauiEF8BzQbx2FF/pxwdtPAaKegbtE+B3szK3cbpxUT59tuFK9xTWx+i9eWMiaNPfNlIpns0WXdmMHl5fPi/98rxK+HfzwW/B8K98IjbUBwZzatDR1jtEwKPPPssG8JX5MTi4u6FP32ROYC8C7RhefwKLsbSHbjLsayPjlMXtr30Y1jdf9hXt/OEvdfPxxjtv/puJ/qbjOSbSIavFDqA64jls5244l1MGdNHQkbPrHkd9ntYZWgbvVp84hpyFxYYo8ineySiJxGPwyiKXzvlTgTOkrXbjiGgsq/Hl8n5OVp3ZPFkOXVyZ7kogLAH1I7P8kr3C0B08/EfaCcs46QN5JwUTl0G+Nhx6wug9SEd6ZVvcTYOR9QhgcTa07Ayc+JAmOHXF7Y/23bW9qqDOA4b6f3BXrIlPfMH2zQ701Ezb4iyeB6B2wcPLQITX06I0G/lufVzax8SRcn63OKq1u9G+8pmQv+AMjDyDccOZ4kVofqBtAldZUrbxhsLdfOlMH40PO7Ugr9tPUzVgsls+h18fwQbE1dRIGhqZimJ7k6D2h12HhwVybaKdb9c4BRpvy4QtTvcN7mDHTmL43Zj42qEn7jvxkg996foB8HxJ9Rp6CfWtLb+VNVTOhtpIv1s0XWXrR5M8KK+CNmTQijwr3+EDCfArI9wCnIZ5diA4laGyFYb+QbNpgVz1sdIf/ke7oBzxPhAowCfGre0hg82PMX3wVue5DacD+5wH3TO3HERtWrrwK2MvX+k0L1gA9yHhp/GHb+e9EvNrpSmzOI0dwvfzLECfekNsNgVwnsDJhoCc3hnR50a62bIhsWlQ1wd1yQ7Y0MutLMrkXz9O3dSnj9nnWEvQ9SK8eU/KPS9g86zLG4OPh5iM4l1gt58XNlbXANidDZzYSAvaTDt0jjILvk31bhhuNNSd0w2lj685sHlz027Q9pYSnXtbNYRnHHoHx5tvvTk2sYk0h/MffffgoVs01XF9ZnTOx1y3t1/2q9c2IGxt0/C6zcLrbxwXF9GRXGlnXmwfkXv8MSFEQzk8EjzzMv4Q23/2+aO5xed5EmH7bJ8pQodv1eJ/ofDjH//4B9+88OI/iqDzA3KMyyigTtCOOsMYMgoUBxSnE4D8GEbdUS8P2h5cKYTWmadWs9OzGKbZLHZTd1soC0tvryTPNehdQ/IcQ2ro52+ebp66rQfq4NMDksFl49PJqDgjTnYM1ytPjnXUD7Upw2RL0JJ1DDdQhgcuecZeyY6MW7O2TNx+uUGwIIce7HHMkfkGZ/3REdid09X+oHIbUDvwDv7oB9YWO5HOjv9oz8GLM3DiVyC3+6+TPvicQdnqvf2Cx7YPne7IDlBePaL4VYeRJW1bD8qrdGezOeHQO+U2d8v7aJMPWqVXGry4NhhaB1+Avjw6rYO7Otyg+SW5Mm1++bCr8suLWWgsPvwtsReNffJZJoo43CuZoF57mPpvv7q8aEJi10M/k+zjTJBPnu7DhY7538mE+FoWisePPg6jyOwXcfWHl/IcvLvx+NGPfrhvUYw//exnP83isy/R2qvApU9Hi49vKhhrFqyzvtWloGztyyeWH17amHhNzu+///78Rgm8f/gP/+H8foVjf5Nibaq9xZZvaFeegnr58i/flhXQQlcbdSZvZUBe6EYfHbzk4cMTyLQL0b43wzcS0mwWJuXanBeFWZ+mn9Z/hh990Eq/uL+PlgW+NN1S6mkTXasDmmAu5tKepur7UG4X79bBv17lpw5t/GuRkeGwMZnRqv4NZK5e6mwc4A/tMPHQpit/GxVX0vT40kYolcQWL7MXZkF87VXfaHlzbFDfQbuyOWWXPloNjPzDb0vFFmryoQFqI3XSi9+wulcndWco3cJ1Ljjaym+b8FB34KszBrD+7d/9ncv3Pvj+2jK+UN3Mp26L6SO/g8NG+62y422kX+37WfSZ05O33nprTnY++vCjjMX3Lh/84IeXlx7cm4vv7dRhPJsJPPQZnvpGDMUtWqdi36ZfPsuGtj9r4CvFeOhT4Q/+4A+mv+ZHGSn0Fw1vvv3u//qFZ8/+e6Rem24HNfbxd4WpW5gdbvJ7pZ6QPANogNR1syCE+B5PHmXJt2OH34nuMgy9oI4EaC+Rab48E+OXtI4zQe69rBg2wWahR7wd9NrNg6ahOc8FZIBPSMfNN3sOnKFf/FmMQz8TeTvtGlLuAdBbfidgG6arTSZ/lMFP2OcYEg7dn/scbWqFQvGUkn/ssFWpOxKHbcHg+jvotb24Q/u5ugTF0y+pu1Fa2P7aeBIgbUY3tkqQF3y6iRna89m2BmQH/9JcWq1r/grJ1m7Py7vV4s3DWVnYtm02f0trwC9JNH0kPtql4KCJ3pZNCG00z2WF4p7rmi80f9NN3bn+aLeZ6JwJcjYK5HUFmUnWSUkmupeD530fLwUtWONDwth1bGhzOzPUkPI1x/0FXPjsHRszanjAGZkyuEzmv/7jH19evn9vHw7MBDlXYg8srt/O5LUPAlr46bELlwCUo7U6Lm1QnXeMPG8fQR59k+DyeDo08Rb3OQPtuzBKzxVlcLTHY/Q/Aijt9hso7zOcy0pHXiit6mWRJF8n/a1ce6tTNlfZ+k7VoTvypS0evCwwFiQL9d6i8MxLPrGtTSh6Npskm35NfuQJMW+xJEM3OXCH9kH/Wpagfe03tFLmwqH1QF1tLrCtUygbI+WlyVaeQSBPX2FvI+q07Cc/+a3L72YB/vGPf/3yeq6u55sk7OgTMwhpNjKundZ+ePOXjkFBni22fPtv9AuB9o109YYHlOGR6iO//YAmPmI4AA350tugnAwrE9QJ/F39fG5tdl7YB/XdHvEtFbabi2BypZlvl9gIuA2Dn3E9P8aXMfbV10/HLmEwawl7s//YJxuY+Qpx2ppbyUHfEB45pWfDGD9iA/LoK/0x8wb2kQOOftJfnvPRr2whkGHGW2T+C998vP97v/f6vadf/4cR/OHcWhiDxrBJC3Nf77jdMeWtF8cgc4SsO478BIrPIDomg6MH1zHG0pMfSJSmA2K0CtdUcKU39KNh/g5ZgHgGWYxP5t1U7NPaOn6eKYg+JCaj8uks9dqN/NspddTq+Hx+68cGM5lqr4zuS/u82F3TBx245FoaI/phv9VlPmL60QvC5LdgIv/GhCmfQbv4A60/YNAOexvQHcRg+Ry0A9f6wdFMicRUb7ujLdBKW/otneRTPWXy40dbN9TRO8IZ1J/LFj9xP2gdZYWdWNDacjaYFoN7myAAHZK75cNr6mWOstYB6faf/px8QmWctgd+04NztcPz9YXnyzZdWdqH+b/l+VyysQ3judgxjpwChUM2Evvg6cUbF8mUoN/4lKyJb344zqQZOmR/ObuPvtK/9mA7pxxOSHwF9Ic//MFMiI8++3T4eSjWld1+JXDfkrm3i9i9/r1jwWQ4k2Ng1AuQBSzeDbeheYuvidDmQ5lxqZystWlB2njtpgROfbq2FAO04LS9cjK2XnnxBXTUn8eIhaC6mahtysRwZpFI6LdTLASalS7bX3vzoF9eApq1KTBH0MvJBxt4/bor4VmUUq7M13TnIdDk8ah96FqbuKUj3sVobaWecHjOmEzQdvrmwLHwwW9Atxut2kOsvxzZixWTzwbkRz/60chr5auue4HGWbetDXRtij4Z+YY0WyWKtRZ39bptLlsG5IWCOuFofUrffEZcGgLdW79h5TCnX+djIemZX+jx7CjzSX5O5VP1tdPn0Fsb7oZN75PfnB/klO1pm69me326PnnrzTcubzsJGtxdG2w63sxm5uWXH0y502ynk/Os0bFZRWdkjQzsIH3rt8hp7EcG30TSh8AJx2uv7ebDJsitOG3dwvsL33z84K23/hcxzt96IRPTfN00RpoOiTEZm2MI6+DHJJLqjTlVUC0CYwTdYbLQKSHO+OkQ3cswThAovYu8zrQB2DT8MSTag5/4CNIzcTl5OORL/y/O0LrtZkeuoSn2/e7wm8U+nTK8E3xVFT35BLh4r857lcBZVq6VczcZJFs5zzA0Uq/9fDMl7UpDPLrGvvtgGZ6lZTDt4BkewvDbgM+IdYrXOMeQwjJ06cfuygc3bQ+MK2wuAzj8ZsAGb8oOuxU6oBWrGbty7KRHLjIEVp7lt3lxB7USgz980l6ebuGu4tqmcDdfGFqW2qN+BvMprKzD4qgn6lE39QbecTWaCW8X5K1HcuhHrtLH7SC1deV7fEyaN763q+PBSTkdm/8uaJ0o6Nf283XB2KqbqTG2yUPd9Lf6bbiTePg/29skgs3D3BZMnQVEsWPfr778an4OYR5MTLnXu/dKdzZUsa3nnb759uvUv3x5//33Lq9mEtqJzXsb7mVDsD/hbbL07YR9yJSAO34snCZBupt0LSirC9mITL/Gq/8ZWoaWsSLuIk+OLnzK2FwMtMOzfbF9uuNufC155eBcVjoNK283AXvbpOXl1fT4UQKZ5IsHbPIsDjYhVLKZG57DZ3FrE1B7wNmHuXcTJv3666/N5sK9eQv5+9/73jygKa8fbT4cn7v9UdmqO/sRwJxtQdEnuI6+wRuPiRyudGdDwjZpQw40agsxPed5jSySTmjae54T0TfAfKa/P/row/jJh5cPP/zw8rOf/ezyyScfz0kWOuQSQj4QCcaHVyYwJwKO5fiNT9rc7LVjg91nfJhfoQ6d9a3JoQX9yC/txT0Krz6gjq4F6XMowJU37+F3xaklDtrm1K/S95/6efrYBR8nDGvT5atf+Ihbc04hZow9/Xr69IPvf5BN/4/iO/H7+J9Gb7z51uWDD34wc5axt7/Iu+CFZB9/9NH4qvfHvPLQzwh8u3ND2jLbmIKtEn/LdgkeIn/9jdcu92YuiO/ilz52amOjU/p/IeAH5P7xH/zjfxTz/moNzZlM1HM/P2XtMBo19jU3uAzDKW5CJ5U/NMDQzCQ1954oq9N9YiQdqkPQZyo7fw6uzThWYHaVs1AXb4Hh9tgXznIf2QLyTc9miPzhe9Qen+W5vJKyYOXjq6A7UaG5dJaW8DyfhbWZSXpyqZtBfoTRM/V0Vwe38qZwcJ6ntzS26FZf3b9mw4SFQ5ehmWxwz1C6w608A0v/RnOp3PBB5Rw9jomIufXFeSKvLrvg33S5tr3KtDJ6zmUw0E+kvjTO/EHp66vF/kW422bwD3p46tPKcNN3wy7oG5aPMm3E/skmMX/7AT3NK0ijgT78xpWt8fA4ypsW2v4cUpEWe4IRB8pW44XLl18/u3zxJJuJo40N/7yx0fiILpFkJHTV5AfVPv/CT9S7Etux442or7/y8uWF9AHcSJY/Xx00Lr+8vPbqg8uv/PCHMwnpp0dZdD7+6NPLH//xh1mMvLjrtjGwMSGnMoubiZRfeNIfzqeffpKyJ7MAjiqsl0T74Ay1AxjdA6PfgW9+EbdtywU8e0VPBoudtIBGNwu78K3tu7A2lOa5TDjzkRejq7x9BoqjDsyPe6VevmNF0K5tyWnSB7tZPOaNg48ymw+bPbZbO95kBGhr46TIe0Kk4QBpG4rKROfWl845LZx1aP3In9giV13QcgqmrDheOOklXXt6Q949jQLVvzTJwT+121fR++VhJzTx02NTwjV3fl8a2sytBXNM8pF8yp+D4FenQi/giFI9GwrqyXcXSqc0jZNZTyJjWoRG6tOMzn6R9suvbVrXv9jxvXffu/zGb/7GbB7l+xyeB4r1Fx/4+OOPpswGQp/zCbqClfGFsbXN69tvv+nZzHlY14bw448/ns2Dr+Zqu+swOVeeJ/0GkTInJqFNj4e+xZZN6cFkLlIcOjhhWwn/guCl+/f/9ksvvvi3Gb/GJlC6cR5usajO4nMYBNgpzwNbiZmnxvJAjRfYhNB0kElzbkfEEQ0e0CtHrKZTp3RYTr6OyjHn2HCuCHZQCB0AaTE8xvETtD2nJwxe4Eg7mdgy9aKkJ7GOuMdqeG2MxhmaX/l3EHE2MYfT+dK7MbqFfr/7vGECk6Z44Ey79IVbfqonDTjUFsrf6AxoI8L/SANjJZSOXKD2CQJedD7zv054Qan8AlCuP4rfskLTjbsxmbAl8x+0/Nz+CimKJeZTPs/D823QaDhXrc+ALSRFrDP+OCckQu11hPbfbEyTJ3I3x+gJ50m97Yb+kW4efFe67c+4E19Rj7LI7eu3/e0Iew141xNEOuczbaOiVnrKi8nWB/Z5DxuQKKRxZF66xTb5v/n663O1bJJ/9Oizy88+/PlMfnzBBIf+9tNNXpsPvkAPC5LXQJPJeDDpnftEm4balw3O4WwPAZ1zm46z4oPi9USipxdnvsrbVt91ThHopwyu9N1Ad/EZn96CurNurGOhAsVvPcBncSvHzo07T8DZucUJk4WNTk4eLDiC/uhphLgL1nOBHPQJtaW1dm0af7YQ5BvYTTjj20wpgztx6tAle21Wutvu1o+tL+2xT/J0VLc8dn3Z6fjmx+yzuNu/yWxIsnS2ettIlt/gX+HmO8K5TvpPypd3obTn+Y5stnobXxnbeIZD2nODLgrgvzHv6/AwrhMkv2K89qluNl/ztuL4kbHCToCcT0LPeznmK9fxoTffeP3y1ttvT5/btPCN8csEvMi9MlmD/WzCnkg6FeevyqhmbPMZfuSWi28+7Ve7v/yL3Xx8/wcf/P0o9v0aVjDZzqDJJEdazqfeBGeyo5z6II+ROtBsPnTMdF7qaDs00wadNfw6wBngwJ/BknC3889Xmi3rIj70j7LGA9JHQPN2rLhth0UmyKkXbEzi/bNTTpV6cuArXpHWMRtG9+g0JzaJhS2/OXpxmm7boRYnaLrQPJmk21bx1h360OXAF6THzsoSzovoAMUPGhO2dAFO/tCsnPjLb/WNzhFd6891Z3xw7o+xccKzo2i+veLvhDM6HXhAvMeIyRx870Lx77ab9EmOyrQgHT1j/8nRIZ/aDL8puxPGNukP9MgqmHQKtZ3QNpVJunEDvPrMGabeZ/BW/VgntDLm2DxpbfMv4y1XyXORwB/QwRO6f8fCnZSye9l97FdusygMXgr9JeaLJkGnHm/kyuhJJqcPf/7R5aNMchbB/RmFvdIm11kv5SY3aROaCxO2Mcn6quCOq/UNoG3tRH9AztEpsHo/P4Zadq4759GpLVsP6lPFUS4/89sRyF+81pnUO89187E6rTylXRy0TfTCnCQljxYcofzpKVSWFE/QZvN6SxkbdW6xqbOQ7GJi4TjH1WnaJqAgjAfIJ5xxyuecvlsHxJX5HA8tukdvfbtfY91NZu1RvZXBH7uk7Ybl4cVquxCT+ZhzEghfGZQ1nttDoQnQ3LQ+U7IXBJNC72jf9FkvtM71zbfsu2B0PmQZnsMrbTLX0/3rb7KxSslbb715vOvDLbJXZyy41Wlc+Irzo0efTj/Oc3Bp8eknn8a3Xp5v/tjQ2KC0T8feCeRyCvbuu+8MPbe33NqyzlhzyVX54I6NkwfieU4oYeSfeWEveviP50fMaXsyko3K1P4FwD//1//5v5UNxv+SsxCsDpPMDDjpMUIEtOmYq6zDsUbwwzAMBKr87LqPPFo1yBjoKK+jSHMqQXqMEn5ow+/Go3kBoNm45ddwlME48wrylHN+HWfgcIFgDc7SipyRgQNM50/HrOyN4ZVvywBe57qmwTk9gp1i5dqeg7LSAMqSGaed/qKTunPbQ8/htYnJg2kfGJlPsk2Yzdj2kbj0pKsb+7S89lTXiQbALwzdUx7O4B1yMHvplaYgXWi5PUJpnetB27T8XD8yNL6G5kM0qPuczvM8zzSu+aO99DwrceDwkcLZPwbv0Km870LxSqvxwNFm7qYI6GVz8OI8/OkK1NcY/Rz3vcsrFkqTSvJI7K9xHv6TwC88a6UuvbqblWMSmn5Imt87Kn/n+A0Spx4ffvRRJs0ng9QFunrclbtzCJ7mhtZJV/8GIK69znSla8OG0pJWTxYg3bbagC5+Yu1KAzRWdy4H+rFzDGjbyoIPeenjuBxuF1S48urmPn7K20Y4A7zecpHWfvjOggwD3z0xkd7wvMxoyp91R0c6wkyLc3llbADi89ht+hzA4B9tphxe8mOnsBs+CeJu2OCVD1vQtXatTOLqn9aDP3576BuCq8tBB4yPxVer27Xu4D8XywF18urFApBfu67coDTOfArbVnz445ZG5t1M0cstI1931f7td966/Mqv/Orl3Ww+PMexv8eSeSEbyHnJ1+efXf7oD/8oG4zHo6WTro8//mTs5bTQBuSjjz6eMbc6DMPArsc2My6O3WazmcGTLHyOHYHTsN7S2WcUd+zCRW5PQY4xEnvZzKiX99zHX9jmIzu0fydG/XVpxq1jCITxQJPv3qvzFLqHXCjhGGmUSTlHdGQ0NBgsweKtk8Z6CR44VTb1ybctPtOJMZ4HYvzegTAOmQBvjBLDD72BdcgOjtksHDx3EJBhdZkdXeh6MpgDmLQN8myyB8emajotuGmcweDK5bSp0v4Ik0fz0GHi8J/ToMhIHnGyR9DZlfkGLUejYMApK20g7iBGt0e7c+soix/5ebCFRfk480lWeeXJ5I9NTqH14blx4LDZ8AjN8j5D9Ww5fHmAZmU/w3eVDTxP+gqjyxHgaN9Tri76dwN4Ln3ktSJj7XrGScmcwlztR+dDPwTw6qCdNgdOj1nRq71B9dSendYXFq91V1oHNP9c+UnOeaOwIr6BxEv3Lg8zofm9hn2I+9nlzTcywTnFie8+m9eg65MsVplYPFQdSuPns8BNf13mZGNfy75X6ugbG8b1O/PE/bPLJ7lC++TTT2fSpNMcMx/2AOLRFcHKe9jPpPzKK3v6YTLsInP2T7I0Da86N9SGAr4emN2HEveh1n7TQ9uzXKXtBNb+qn0Pr7gCugV5cPaTLi6VXXpslXogVqfc5C8N8KjMcLTVrkEe4LEysVmCB+CdbI2Ps+su4hYP9MyBbVMdQO2ornqNLRJG1pO8cBuqBxj8O1D8I3f5Kv7mmxwzx6ZkTmXwTlxaYnYQ2vZMGxacDcp3EzPfyMqHjtPP0QEfuk67pOmIrvgsv80IOogbs+3XuzLUPpWn7dErzbt1K+faoekNbI6+C+Wnl1dfe+Xygx/+4PKDH3yQRi9cvnwcn3j85Tx3Yd2Zk78ED3/bOESaUH/h8snHn8744EPmFr8LQxZjzoOoc3t1/ENfHt9WCX9vjiWT004nYzYaAv9yG2e+cZVyG6PxH+tncNNTmo8O7LXz2d5Cmlfn85/R/M8Zfut3f+tvRp//3QgSoEyNLAYMRlqKfJ4rIYbRuXWKHRybLmi/XXibePM3sLc78Eg6m4BegTOEe9nXF1Yp0k6jI63cu/PHAaUT66Q9JUmHGdiJpXuPcoNJI46CXgIe8teXAR0Ojab2q/shF/ZHTKdzeuCKc9QdscDB5nmC0WfxQOtbPhul2ES+oYOhuMUXygPsUXukmayN4PZHwxyLqtHG6pUM/PmMEtN686d25wnjT4PK0VjbgrLSETcMwwF6JTNtj8JcrW+TzccsAzN4Q9tiqqq0zvKeA8DfRmv0OnCvOs4GbpAGd1kekzUfHT9d+ZMaOszHzuHwHJ/pk4C8sdEFcfgf9EurcE6fYVj4l/o5fiaZtjYSFptMJLtRz+STkOueFKVBNh2+buu0w2SD/rb3/f7jlCQTpXnaqcdrfs/jwX61Eey49I0YV1evzdj69NPPMlE6Ag7d8N+vhTtiZxGkt42HXwHdR8bkPcnv2xqOk3tVRqY/SW8wMsduBX2FJr42fF1wleHb8aGNSVOfDk42HWTctsnPVd62bcBLW3rOfBL5SrN04YxOB7+G1hdn/CnhrJu6xg36ctNTdZQtNDk0hBTQYealCbuQmq/uygzOcUPbnvNn3Qq1iboCHFDdRqaEaZW6XgyE8uRFK/aNP3oWZ7CL5/JFY3DIcuDANXf5XRunbvqb/nCnD9g3YeboO5sdgK60Rbf0qv/KsboNTmxHJ+O09aA2kZfG1xiS1061MOMreNYxvOC++dZb81I+85QNhVspn3/+2eWLbCzmWy3ZGDz2rE6CC2K83QqxufCtpbmlGX5o9aFpD9fy6WUWGWZNygZkLqRdZJAh8s5zQda33XCP3KE7CPm79/J+bZpsCtj2m9iJ7uyKhvHjF4Bn08sIf97w7jvv/r1Ev8uwQo1ckJ5dfQzByI53XBnuFQXFbpMJRSY1ZQbiKmpxWfpyi9uJ3cKS/4PL8fgz7utySwe9KQtvNGaSjJxkEWw0/Mz4HoPZlBi0i6duBnDSAkKtm41PZJ6N0KH36k+oIJHg0E/YiXxhUoOC5uqycm28itA7EZpQj/9nGBuIfaSDq+3Q07g48qPzbSIRgCsFzkbGqy6hQdz5OnHqBoJP7k6S9OGQfj0RjNzB2Hp9d55Ml556MpyBHGe5tKk8QNxQ2HwSYXl+a6mUxXHqfVK3ZceG4Qg3eoeND94Nd8Ggnk20dmEwNEwgydMUnaGWttuPhx1LO74y/dFwAvX6BlSu2ly5sLIuFKd6tGwEmby6rR+hlCStr172uubUffX0yeWZjcezTED63CSFhI1b8KfteNbK582J3wTfz4m/8vD+/sZLZDThmASN59kgZIzzp/v3H2ZMfXv5/IvHly8eP0k5/VYGtNlidEs89j50mkkvQZkNkpMP9OGir+3VHwNtsxNj20d2yrDFNSwfdPSL+O5pQ4ivxoN/2J5tpnT7Fw2Bv2rX2IKO3rleqLxkU164ypr6hup1piGGWzCukCmpxsUJmSMdXX1mzrU4Li06VebSL5QGHCB/rgfqzvIUlAnqtfkuuuwoNePowJHfsO1B+YPS26rIM3VoJ07fbP3qiSZ/9FKy2XhkHPI7/lT5rjIec6R8ZZ1YCK9+QUFZ7STPF+vDbVv/kW8/Srd/yTprwoEz+hqf8dO58Is9PHPh1oW0hzcfffIo42ZfV89Hv/Ktk+NkYk4uAFkD/RVh/Mg631BJWz45OpFzbHbYMUHdjL2kR7RRnY4Z0w/ux46ZJyKT01Fh1ojEo9P03+Xy9ZfZxOaiAot9pmRpWCf/3Dcfv/3bv/27keTflsZ0FD2gHTHCHIOTYXSeCbATt3rOsA6RQCsdFAUdH5bmRBNiraNeejoz6fxfPPlxDJ1uMCYdgw6Vw6fRbf20k448hsLwGRZLN/+WxqTVxXkPpHl2xSQ3xfCTTtV2NN5te9Q1Bouy8RFG1zrCMNv0gOZsJnnQKa3R9+BTe8G88voOgFdcg2mcKmkbKt8vH8eNE81AO5ZXsqA5eiemm/70cNTcM3xy3OpKv6jbQcgHVqmV57b5kK+M+r+DXMD3PMiLB9S3HAxVOEcuVVvmE/678Ygshx6atT3Z9oqQH958sTxXD3Kk0TKY2xhgeYTWEQ8w6WHX0pAns/T1LbT8LWXj90ddQdl5QjvXNX83GBYVqJvC8hDGnrl6Nzl7b4SHRr1czEmH2ceya8IO8mwgwKiSsH2zz4a88sqDud2CDj8xFhy36mtHv/yGrefHx2I3R7Ymz91s3E4SyKy/x9ax8bmvgdgkC9/Epx59eaEAT54fdmG4joXUG4vmFbwcM/s6oF9DtbEhKzuruwYnnt8EL7j834nojIe0gdvFoKE6sLF07d08WPst3ugb2egk0Lk4bVcbNH3zVfmzt+l7sXq22FPMnZPQ2gX5RmMXQ3SmVdJ3bXmVIXW9fahcAM2D4oLq2LK7dRMyR+ycsn04dIIS6kNXAG1XeXbj7wRY/+zpDV/sgl5d4T/MxthbdMkym8Hg7pX59oe2IK2nDAwfieTxccvGRoCMbUc2/qXcS9Cklbv9ASo/Wurat6N3fGlxjrGKG17pq/lmp1O1+K0LX/Q+e2QcdTEf7YZXgw0x//zCjwR6K2zGmYtE/jy3TaL34/gm3vjF5FGSH9AVvU0o3nGZxPDJWMqm40E2MnNAoJ+OE7/ZlNiQJAZffP54Hiyd8eL0P/3iDsKMrcixHvLnCL/127/970WHf3UMfATKAp3WzgU6Qmfq3FE6uNOxCVq03djFv8ymcwIR5Yw3g0FDhh/MAx/udGZgeDY+8W5aC/h4zc7TQpC4EyMG57bjKElXNoNnhDicSK9yhlngON+BtztaizS8dfyzDIe4A1e9r3AbgGfe8+Kc/NVuhcE5nH7apJ5cxblL/2556TUv3TI6GUTgXN9BJj2DIfhip0Rrj/PkylnJs74hlD5/gKPsvKNH3yBvHfy2KcCRv8oK75BneZGZnCaAQ/40jyRpuwvWXBll47FtUF07nAM8C9rquhOX9tsGQRSX79TxBZOKRfCgURg5IzccfkxfC1rLuxAO3QMfHZPZTKQHHppND958bqC+deyj0tUROi1TTzcPnHko1KmG7+zv4pwJ7eh3gBe5BMe7+gbNTz/9dPpIHs25QsvEg4/nvDz4ZjL1RL0fA3uaKyW/rOmXMLXTHkjTc/tkbQx8FdBDbb4aiMcf//Efjyxnv6i9tHWrR5oMrnjZGFRXdcYHOztab99c6ycXuHXZtNlEirWXT7v2AVqgOhTOdeWjTPquvoI6chQXKFOnrPzE/LZpPrmLMDn5680/tF2au9Arazug/i5UFtSKW7mavuIcofm7UJ6F8nNrwfM28vy6viUo4z9iCzBR3cZzy4+vdo4AZBEAfJsaP9rGvvJC+VfOKcuHf0xdws5RC/hRXl3bkktfVR+h43t8KYEccAAetReYZxVTZt7AS3r0SLXF3S1BPPy4ojeI6tNpO3Y/7Hie0/P5+tvdhIHZfLhwCM7k+aG1R/vDPrPxSQDoVD5pdDTV7rXXX7u8/fY7861N5eZHvMk9z2SGhJ/O/+jnP891S8pHtsgbPmMbtBJuFv1zgN/7vd/7Qa6Q/k9heK9GAaNIAuhgtCiMwhFwFvojD/y/dlLKKLlGS0fpTEZL/ThaDDwGG+yFwc0nFKccDfxLf45Nk8ZhHHVoLU2wbRZnQ0v9T7sk52p1KOwEMZuMRRk6vdp4luKRe3C2PiVLd1KBkeVaOe3P4cAamDL0wl8xKmid9QOTGrqro91pN3nwnqf/i1Ca7bfiiVt3hjP+uR5vE4AgvXTwP3Q56H4XoDOyp8/FpX233TlfGUDLtSnPlG6QmXLJrd8JfCcE8lrkekUm9pxBf2WzNC3gwtKpHy1p7c6Lirjp6iPdfHWo/RoD9SZgMZrSneRMUmBl2liZK6ECOsU3cazveB5qJz1XRsYgEfaKxZP2x9fyZjO2clSu5XX4eeQfntloguoCl26A3jYLJiu0vWPApmbIRBJt+nC5NEBDO7TLd+N9ARp6fTK/Nizv2hKsrIEUnXGVs8X2+4Fy1I/cSePXdsKVVgqTXSNOYvmc+wM+PmgIym/tF+RLtzrCa7ox+EUZFhantDfwXfYR+EvxzvQWd4G+ZzmkgfRVbuGQQait1TWcoThAfA5n3OYrX3myZWWhg8BHRq8Hu2nWjo+omz4L1P7A2tHxArc0y088wSdxBoGeDc9tr2jjrScLEDd9pVHkwDkN4JbfUZJ08OJexuBsjN3ml06hsTgbj4y7veVPQnTVrX2A0tRO2WysI9JsKPI3dWlkTppvoVzHkot3Wh7wTKq5Wxq/+5nbbD48M2OtrfQuol1Q0Wl/zG5/tdjBwNgiODYd12ckI++f6+bjnffe+9cT/XcxZ2zOUMcHnYAE944YY9KJ25GOeOYBmZnEHQVn0j6cilvM7ZGkN6wDbMvUs3RAXvJafsQ9jVBxls+irHwchOHmyuHWqTNZa7/jyIHmLP7alY68o7w+DzGvJE8dZuok424j1xW0b9LnoAeG/wRoWzb1RwvxIeHgbdkNVxldwCH21Q7qildo2XO8EjpZnOtA0ysjh44kCc233S7ku4FYGnoRATRWsvJuurTAjc7zE9aflr6br9hb7N9Zt8bqTMLdLO2tCJOXtLfoghm40UEZul6eBXy7A43ddNJ1Nwkmy/GxVK7+Nz1Xtl/MV7am2a4T7Mq1tyPgg+I2DWq/NfbSb//M2NI++Z30HNsu/5n0E5Jbfwre+nN48vMjX5usHYIZUdBvvficFpNfsPmwaejvlOAJxykFemDkD12LBvpn+c3Yy383MvCqP5AW0Dzn/TQBUD75g+bwSrrljUc4ih1lYPgnr3pwTtB8dW6+PLRd+tpvfXHUNTR/1TdwxjvTS03SO+HP2AqasH68J2RkabvS2HhtcMvfaN/lNzgJlbntBP13zgsA3/IGbdv2LYMzfnds3PBrDNbH0Fpced9igQ/oyBfu6gl287FjBr6F8Cyj/5OfTQdrHh+ZrUwHpj5JCFv3vN3kO9eey0HT4rXjyhYLT6wWyrYPnfy3Gbbk7KYD1qF3/GpwQmdkIFfaDUr+kW3GmTV0bodsm7k14jZJ0nCvbYDEiHL0k78jOOlwO8m4nFumoQf0BT76yK9S+5HIJ57hSn7kYDw2iZw2HfMgb9r9uW0+fvzX//rb977++t+PkeZn8+skdYoGjvLqKJOJS9pDMcFrJ5mc7ic/i3lCrzTn2x2uvrI7nE7UK4zI0fRY0ow/xjvqxlHysbFbeWwMsgM8ZJGeJ3HzmQmBADoUTYv6mGxp9SRjDJui2XwcdIaWTUcXLWXBGzscYRoNbKzuGpJH41x2G3xkO3Ub9vQeOjsZTHHi0ph6dFLOXTg2hx6bKD/a1OZAunWtF49ucbRzWeNz+0LLBm/+lm8K1G7d1O8/VWfe0jtIF/cMZ5zvCmccofntI+2Wrio2Fdqvc0ssenbhULawfc9ffdXMoomGQQnnek81MbrbHh0DfseAcLZhZVUGmu+kcm5DlubPfaGNvM37jKU79YKX/4DVOfrR66AZp5w65VOWkMxsRsRusbjlMuMxE8/9jOPyUdYrUNCxMBNd6ip35TjLpX0XgfXxXbzU7yS3x+vKtJuLk8R0mMktIO2FZp4xQUteOPtNeeInDsbwmvqoHslGnskn3JUzhVOezJG/gXxD4cyPDeRvOBsra2id9MjTNOxpcysTV0fwfHr+Bwf+yqGs80fTAJ3STm7+z0IXvNpcXLzyGRmmybZR1jaCfOlWLnArm/9X/IJ6tKvjXZrK2VSwwZor6MNvfNtjbjuGTvHatnxLX59AnFeop75QvCnP2jK/3jxz7eqztQccmSlPGDroH/mb1s/bANReW76EvFF4ZJ+xg+fSIW/+zZyN/ixeCTYTTvuAi+OXM79Yp3YvQw59FLysZ4ubTfu02zx6NhPWQLge/J51Eo9DJvJVVgGtV1/Z3wGyRs/pubmNjOHr9uknH398+fyzL4If+uG3FzZ0c4pz+ODolflnuPw5wAfvvPV3sjP670vXmQBlTCjynGWuejJZf5Hg9xk8+W5CdzwDOMH8AF2ciWG+Trl7sTMwDsPM1VoUo9yUH3zAdF5A+5sM65DmW2l1M0mmQPu2HePnMw64TadDJw/lCDpv6oIzuh48FwEdg5q8HDQ7d7octOtgZ/mAztnTHhw3DccGCQ2Yg5/QRbTygtFh8os3Tpf2FpWhM45zm/yq8/A7QuFad8gzNI8AmgdzMnTIMHAgTtn+bX5oLi3p2dUfE5/8WZ6x6RE3fcaTrryNa89r3ybuQsD/bAT2alNftS1Z0F3a5SMAMf/jtzYYfKUwfnk8z9K26JaHLByTpbi6bJ/e+gJoK7RsaS3/1jV/tlNpVddzWiiU7kwagdoxRMYS5X1tf8QW99YpY8e5mEhZbUN/NHwD5Yc/+OHlN3/zN8fmHgQFlac6oIG3th5EQ6d6wjPRFbf+a3wZ+/s1QLx9tXc3V12MAF5wx4YCMmuuwE6IJtyrHVPfcTGTdoL0wLOVAZHaYOie0jPhH/UCaP8M8SO+4ifIr2zmlbW58pYVxv6xo4AmHckNt/699BbU760xNFYeouwPjT0ZXPZFa2T0t6hrFwVHnh0kQ2Ta6bO5YEzfA2XVs3SX38zECfizxc7TcNWf9Tunz/XncrTpCZTDo6fx2IUNfSd1Hhb2VVE4lU89GFvN72o5VXdh+zzvXcQP/Uf+LQdTNHLF1pkPJ52ike2Qz0L/2iuvTlN0+EXbD/0Jq8PqF9+1ITj8UIn6+S0lp4kv+3ryls8FTHhM24NWfRzA1T90evZC6I0Q0d3DtkQ27wXvm+T9xo2vqc/4/OLzobX6rG3XxsEdu36bsZ5+z0WW28rk8KUQz3fh9Xk2Hj/745/O1349A0InfMS92F1/iA/NOImtpv7PGH784x8/zJXSfxCDvF4nWSPvoOgkpXwGf2KvVbYA6TEbjtbZ1XnAZt4Hn4Ej7DsyViEPo06rxOiAmaB80I3R8OOgYuDVzp7k1xk6klFtPI7m65zkTnpkT2LoH84xmw3I+RvHHScMcgJp0lUTw9lPSk6L2g6UO5uchB08x2ZK/igfh+Bg5PJQKdr+Sw79jfEfpzyHY8OwLrf06NP6aakMTni0TIzuhC0aGbb84DnlRyU+CewBb2SpzNrBbHuBbvpXefJXOgcoaxjcQ8bFvUHLTXgdgMWTb+jk3MkrzY78tlu62qE3GJMv7ykZXktf+kx3UW4bRHFpTs0SnXKyCk0b/JXfuDgvoGf+aCz9DfBLp/XVRWxjoO11Ukv50MgCO89IPHh4HMFGj+C/nJhvd4KbuuT1njDa5J8+vuaDRzoTdsefB+ScUPSn2PvbIJWp8pKJ/GSq3kjsRLXywh+5gy/wJxMszzGmMfewHrlGtxPtCSOdtoMwacktXTztarflBe9O0HbCtgHaCO0LlWdaxeEP8pp1s1v5Jh+fU9f5AfWr5Ade+YDOE0C5AKf9PEIesozI4XHmiw7c62Y56dtzBKGB8EwS4m3Tvh29hu7qB/AHyy8hH/SVW6Dc5rj/YH0cb4vevVypy7f/r/QOPgCdwwoMslHqr2vHEQD19oKN72ZMeR5rfM1VffT07EH8BM5c7WcejdUYc1T1Lgy/sPzQwh0cvkiWzlkzr40NyZU1ZPRJf5DHusIsKskTmsL4ZXhQbcJBy2eu/JMXj9zT3qZbX9tIR0aFo7ivB1uzolvq+i209Ykdt/de3nXMsy+j87ce3N7nz9Q5yXXXYGQODcIiz+dmPf7a2FufWhVWdkBmc5SNyhvZdL7i3T2xk199h/fYw6UffnT55ONPxs7kWi3vwvMl681/xvDBDz/4V8Pof3x1qAPkz84zO6AYYpTNP7prYsfuvvMsTim3GWEgAd5MTken+F+65VHlEV66nRjDU0fpgEM0+MJ+oyGdb1rVOQUCpXQ5SXFEE0bK8Zo0ygkziZAviqRAGztO+dt9dMeZx3HfyCRamwxegnwDIB84l2+gF4d5Hg8MnaN8AL6y2K544tI6twWlf6VwVKOrH9QP7HicgTWL0jERo8eOFrpOzi3Pv0PkIy0FP6Gbl+YBXmOvQMtAZUC3PNpOuPILFFdcW59lKl7T0FtW0FaZo0YTkXgnjhu/u/TAWc5uNO7iwxHY1sRXfQvw6NigDZzyukuvebTQbN6EZ2PRfpny6DJ57Q+9ZtOR/GGI8ftkVk7jM7yv4fDtysMm+tek7CuoTjLV0XuuytBFLW1GpsgBRu/jNqqg/rpZCV2y8A2Tnw3O01zBe6MqP8UXXm1be3YsJ3eNU/wckEHQDpzrW74L+NL0WT1P9s5n7Jj5paCOTOsv+mt9bx4aPHwQvY5h6bmYor84ocJoP/VpJ77L/2yzrbttctn82tfBtxmwaKAFtDHS5z9+0XP7+4CTPYbXIYf+HfxA44EkUTPPunLfb/atv13DIZ907YQ2OitD0iV2QOuqpzbG09gg/bx0zO/Hhj4BeJB5nls62oxM6abx2/TJ3M5PmQ0532UbbSLCzkWhsUHBZuYEwfA4+hT/wSdj5JuHrZMe/AC5Vld4G8grTxYgFuDen2fH1i9cGNt4JJowG4n04dBMAzE681tKidubfmZ/7YPHbj7wvFqUrAnk9mhD+xZC+wM1FnDqyT6vZDPjxyDR9Z6QR59+cvn5zz+eF565GNBG31JbIAmlzDng7KNb8mcMb73zzn+U6F3pUeAIZTrOkhhI76nAZAen39MGg5e6Mae2MTDD0mxoInO0lZ8wah+FgXFKO8cY0OKmBg288DHpPT3xXHnwCCW9DfCbTuQh+ZsOT2LoLcXCPIsSGF3GwW8TQ7FQnQU7gczlLd8yoVAanXzOtM9wrjMwrjDlxD1sdNAWw78LIy9pTzIAdNlLu5H1WKTYdQfXDrLykG5oGYoGwwya5Autb7pynctAdSxIF198135krq2anmcZDnie3q3dppfvlm3YjcfiaCZsvSuB2+QISqv52gEOOcXdcFTGyqMejH2P0LZwZ7FOWhnfLi+x9m5pwpFWJpS/MnzRaZvVbWkksXJsbsptLJWxXW3owdpO7IMTGU2+Tip9DdKJh5O+GXuHDgB+41mEUu4n+SsTvUAXzo5bY8bT9o7Mv3z8ZN5hYPNxHd8HfbIIfCyNp2z0Sf+U98iadNucIa2v8rZ+2psb8il9MLKG5FzYRNbatH7PJ1AE+mR/5Ix+6yvsA0ae5JdeeEzpwvJ+XvbK0PLKow5f9mA/oXUbr9+d2wB6IU/3LV9eu/HawO/VTP8foTI1BiND+mTsH2hd+e3DrZO86gLH3GsBxKXUlEvXIpu+zDNINqL0TC+ExsqKHhjbZhMwP2g2+nqG8F4Wz1dmLl87u1Wx75TySnff6BJGXjrXd47PiBDyc+F3+NIu7uEbAeiRZgS56gVecvpwbELndBUKWw4+XHYQ6ndrD7FNHH4AjrHircEhM4AFevPQ7TdObI5ffw6/3djyxR0bY2PjK0EbtrOZ8HyVk845IUq533bx8Dz56DV3ClIzP8OQ8O3X314++uijy4c/+/mceDx54n07N30bs5l5w8Zl+uPwl9F7MP4M4cc//vHfSjf/xxTtZDCMjgDEY4RjAIBxxvGFY+E8yoGvGslpjZ7FvU4Bt1AebVt+8teyfNInV1xAjpssN3nPUMfZyWc7zUSos77R4SltOzKVpjDOlHJxEDaElzKOpE3tRAZtwFmPlovlgXTzZxzp0ivMwPA5cMG5HrRN5U6XDFSeM//R/0TrDOey4lTWhpajOf2NR9RV13bS+NhlwznbVd1dm0l3wpcG5VWQb9kZB+1z+xQlP9UD28as0n646aasdIVC5RNap0wAlVM5msrP+jXc+Nz6oPhzhRcbAQt38eDYeJQH/F6ZtL24MgJlQJl2oG3lX3/99WmDD1ruqXfj0TZDbz47RtQVviuNllszcD0p/1EmMicl7Q91HkI3QXaR8GC69o8/+3wecnOS6JtIHoQlg7rxp7T3UJ1NAR1siPBTD0/Ao/oDaScTvkXnag/utE27sVkWORN626ivrCbvTrLKS1s+lCfA9T4K6a2LT6MXvYorJrNX/LMmWoD78cHyBNWB3duX4oJ88dGubIWpVzaafTdEsrThF3vSoA1Ap/TOdFcWOMknqn8q21tQL+aq+fYqfPi1L3wXmWcoXXKA2aAE1/MHfJINvvj8s+ix9NBFrxv6NLjK59bE22+/NWvA/HxA+nqet0jd3prfjcdeRAy7kfsqQ2R3wmChRVu5OVx8xYk881XW6Gq9IMfMHal3Ya2di7bqQS0bNa1pOH1yxBJo8Elfb2VLunkbuEcVsKS/l/iRnz/Nt0ZfefXymY1/eNmIsBM53AKFNxuK9OXDjC0/xW+z4ecNfvazD+cZzHfefmfa4c0m1rnsP9L2q/l5EXYj+ryUj22jD5q1w+hAuNjOs1hozbOcaVs7/ZmffLzz/rt+Nv9HDALKqEKdnRTsgElnxhu0scvbJ2kNu+0AwXCi8PzgXNrDnV116kpHxwjj/Ier+r9xQtguzcgTOez+yDIbAyEyzJV8cABcOz1XM/C+4czjPNGBHtMBBvVOINMm+NK9vbFH3PuUvmBCQ1/5hENmVyeVXTv6NS0A+dX7FrRpPUdjX3m4has9Dlp368/l7Scy9616z/FLWX/yvPLdpQHGrice8qD1Z4BX+iNrcNoW/tg+zn+dTI7yDZO90hcbMOxwvb0VuCsrHnd9ESw/eOIpCd5OTPtCI7LV5jedexXUfMOfBvDJcA6dhJfmytfwXVAaYn3Chm1bndWJ7/YZaPn56hiN86am9KdvEsYPUneXn3hoIBMb6ofS1L40lEnrS0F++j7jmZ3n9udBCx5Z1Fen/JvFYq5q+XxCspHnJjf8oVl+Pumj6lD6Z9nAjuPIk7kAHTj8bvTLBx36tY1ybdQhJ6+dOm9u3f5cXCw25kPr48M17SpP5R5IuXEo3n9rj9oefse8sLRXj6bVk6F4Z5zn9J+Cyf4C0A1CvCi4O57u0rlr09F5PpEt/bl9vfGc/JhD0TzRAcNr4lvAe9LoX8vjc6FlA+Frnfsjobu5XJuHvoYHPh7KPAPhBWb37+9DnOTxw6KEMadbW8rH7RjPWIxOwSXI8A7OvBxycgv011fmS89nqNnfUtkTCqcveKA1ePH1vaVzUEl6P8Ph+gF+VM83cN57971sFN5ItS9r+Cp/xnNk5PNvvPHm+KFXmY/u03TXSTw7d1qDvFrehot5RkfPyHhINps5P1z3IPRmwxGe5gW3b7zEze0ea50xaoMyYy/uMN+kZKMDmhbPpjq6YTa2ZucE8Ge6+fjJ7/zOv5RO+d/Og2oziG47wgYG5cAVAIywt+xh8sDgT2KMBI/DWcANvp1IVjmLYgekhWUIHu3lxxBTPn03/MfZJn/UH5/BSZhF0GYk9PtNmtuxrXgHlg4xsLoB0YZMbEBWzjaTYvIdpOOsR75lDc0Xajv4nGFtewt329Y2S2OdvXwaxvG1CcZcpUTmdsHgoFucg+5MmAfPPw0q7/JfKB3QOnGhdj731YR82LVPswNyTR8LA/gdydFoF5GlLx+5g2tATu5ou3ImyYeSH5zkS+s8WXfg1H4AnnaLs7hD54QDlLWfCm2Hx5mP0PpCy8+02/eta5n0d9GUL08BlEYDUIdWFzhQvk1fA3/IIi2NfhpDmHzlbB37DU6g/FvXqyEnFzOOUlYcaWPbScRMiMlvfzkBzbibheZ2CmB8aFteV18BIWmDM7K3LHDlN25hM/byXiS4PA5cFzN0jfmkhet8kM9QGxK7mZtscGtXC502y7e8tSTj8m0fVr6OhYXtN8E4fO211+fKn2wFdbVzQ9tIg/K50d12A7ei54BOUxm0jquOh/IYvNCU3vxRJnXkxe3fo3pAeeVZ3KV1cD3SPkddIuXoeH23E61IkrahzSdia+SGQujpI3w9J+HNuW+8+eb4ks3hN2nPf+DkH+orS0LtL4v2nEYd/jQ+l/JYUpQ+N5ez7baxthDXBnkvXPabXHAFMPpEPhvpYa1Gs1FzsaZusuYQfhX6/MT4zIbBpuHFlM+v/kbHkTt5uGTiy+QxxoyNecg8dmDn2YzDp1PCw1cezrd0PLSKJx3g2kSJKaSdr+U+dYqY+vH8tP2TQD0N6n9KAJn+TDcf73//e38vavy2TupCOxCBMZOfrzYRaOyef5Fd9xGuz3rMzx4ndm8MmGzGmDGAnaQnmfHYyv32CuOgw6nQnU7DF0p4529hEku3Rr/C0UajbdN2cV6GTh18k8XVyXxSXn6hGFlsNJ6/AlvyawdQ3s0P30D5yp8D6ILQdqUBxPiUZ+tmQFjYYy/5Of4LoFheysZSozfcnQBvvFM7MVm3/OZMS6e4i38DdWB53/CW74YzTG7kSF3aJJGCxV8dbIraJnHYYSkMLe2WSpJ0PfRN/W1D0jY3OcC0m/TKOL44frg4Zx1W/+oMb6/gQW1fOLdtXkDjJs/61l08UJzm4bSfz3n09pmCvbXQWFAnf72KDy1txOq7mMifZVBWv5Ju2ch+nuQXffqMv2ljrAZ5aN9dFMsHOI4l28OHr055nykBcLsxxefp146M8ajctf1tM2WyF9SvLiitgDNuJ7V9MJlDr8q9R+Zsu7bDgzz7XgiL2+ozC1YARXhiY3/KQlt6j67ROHjMvHGzIdhN3Np8ZArIC93U3gKbfDP36F3Fstu53dnG8M91QLq8ngN4x+cXIWWpXw1W9sblBcqzgNKE2PV5fkk/u+XVPdfujmzX/BHHChMDdd2MAmSmbDivjPrJMwpvvvnG5d1335lNyKePHl2+jN/tBSi7RvZpcUCa41Ne4j5X5KLaSQYebDl+NxtVdMLrCB7I/OKLx/v7RpFheJBlbGa8re3Gv8gZVmcZ4PIq87FNhFsmaBlj97OJYI8HD16ZTYifIWADz8Hs12H97kzWyWza4flog59XWlhrlZtTmY4scOlnQ+PbLJN2kGB9Tbwbbyfs3lSaTVVo0BOd8kjiTlibLJr8gvTOXn8G8Hu/93t/I8L+H0wKLDjOlD8K6CBXEiYjeTuwnl4oWwfhuDridpWB1Bz7R3lf65mFdEIV0ZnfhMb9dL4jyL0XRlPlXjGsk9vZjEcobTu4x1EbDvp2jJMfw0WmQzZh2x800nFz1DtXSvcv9xPaYffijDtpor3yflc4y/FdoI5z145j14C4dmrZmcYMiCNol0rdse0mRBdyRb59+Issi4+OeXWOII82MxBStgN5F6rCOV0ZxE3fra++4qavsgRHmPLtgc2TSxl7DvIh15Cexid+yU5+9VZPZwvATgKDNnSnbcKVzsDG7AvQbQDLdxfVWx/cbnOAlgOxvIUCwFF2pvldsHQPKU9453I822fe32DzQS7l4IzbdPlKV87qql197bwBEM5t2JGdnPyF8i7c/MdzCoffD+6Jx/Ptb3y3jh47nvjY3N4UDhuTybslrlZIG3MGP56H7JJ2VQq6waLD4ETGvZjhOT7RM2n1jclObnRdPfeYGp2gJJ2N27GhIR88MPIk3ds0Nhy3dmvn0vBcinhoCAeB4TuEtq7xzDlp27lH21n4coHlWRcLzt6mum0chTNceR10wXeVJXMkDiBnog3ptwSkWY+dccFL2rMDdBQAuisG3aflkp8NR8MNFv92+0983iQD6emn+Hrz6pRNfmwUJofQqx/b2gQ/CL0vL2+99cbl/ff9Zsz9yyeffDKnJsgvnZ0npXE054/vIr5IUhPP3JIP3Tv22ucH8znxcJt2Xt41peQMDTQP2SbkA8NI87ryGXuhqcwH19qA3MaVWx4ff/pxNu1fzku/3nvvvXk2iiz8b27xJ/8wGxOyelVFzDPPVJkjvv3WhvVZ+s2cagyvv086Ms3D4l8+nU1MN7lzCpj+m5/V/8ppzteXz588nuc9Qmz4jLRJixtG5yNc515+kPBntvn44a/+6r+Vgfw3pHWiE452TJ1cfHZQkzGlxdrU8RhQ2/NV7jhX2tp11bHGUSYsPaD98BmcqG9gB1oP+dYuDc95zhR+0oOfmFxoNT1hdottI86ke0w+Qoq3DXapv/K+A9qjV/6F5lsGB6BTWk2faTet3Tjxifba85Z3RcbeygwUjtEBvGEH0nzkD/rDQxwaIZQwLIfmGeQH90g3PodC08vlpm9pgzP+bJwGSkfYtnfh3I44sucyULtc4dBT2bmc7zZUt8oA7VZ2S9+N4WrP5+/iPydDQJ5s59B+hS+gZeJDTwzUt+3KdgtnP2hcQE/ZuV3z57JzXVpt40Bl6slAF3BQ/LatDQCZ9kgZ3j4cqp0w9BJrO/eeZ1J9kCu8fU39nHK4soxPuKDpi8aUo18+tXe467IZny2vCnB3Q7N9gaeyKc9nNlfHnFaoPmQxnspT27tjEIT0FabEvwTzBNznYHC3wTZfGmJ2mvlx4i2nHyidM98ztJ+KLx4dE8O3+GFVURuzHWpw4LKFRc8CVb2VLdz4ltc53IWznOiAs+0aatdfwJ+F7Xm68nO7dnzw28s777x5eeONN4L/zZxKWGRtTMMl9Qlo5i+UZpEFNGbNufDJh3+EwPpBys46lb/YfDoXc/ELDz0/efLlnJyh7RfU6eHC2oOas0FLbE52O21f/LUPaZJpNpjhuRpHnmxSXose77793lx4098PNLKLceFrwzYcH3vvRuo8sO2uAd5im4n7991+Mf9bp2369qf68Xr8xReXx18+Hlvwa23w+HbGUOSIv81pCD6xpfEW0jQ/wnfDmudW/2ey+fhrf+2v/Wo69P8co1uKxzHqHIS+O6jUjTIJ7bDiy8Ov410haLtzgr8DTr18J7jp0DjFbDySZ8yhcdAbOeRTj3fbDM7BSzuhNAQAZ3ATiDBXP0iXR4JOEd/aQ1xelXdwD3pnoIdwtxzcbfNdOGuXW93oGihNjjyOFAcVutFjox1oi9dwpSccZfDR3afRU7+9vXgHzjncLW++8bl8YFk+V/YLOIGWnZ+hAWSuX7Ws+dXn0OmE3zSY/JEGtSG40XgetG84V1cu/nhOA3RKq3TVg3PcdKHthOrF90384vIoP6H4QHnrmi/eTKYHfmmWrlBeTRfPxHPOF+8u38p1lgHuuU6ePwJp/Jdu6KfMRP7662/MvWltPPBmsnTaaUFxBc7HewKEB7qVZcLhA9oPjfDwrR1vVLZICfAqV2kUX1pZy5vv2EBPvvjFRROc2wgD4qYPkJv6tHsON6C9E5AznabvQvm27pw/lz3X9hfJzDif12UnbeacRVh52qFYP5j8waNwpn+ue47nAWjUL846tZ0ytpZna7jSZ47aCOrWJ7/OxvTFy1tvvTkPVO7zHtm0eoYovhXkmdP4HjqeGXHq5hoH++dkSJAjx7XsiBsKNhksRg4bnWDN+lG97s8tE7dG9Ke5mL8sXacmAD16funZllwkYm7u9su8npGC9+Tpl9PeW0rdlvGmYOlHn302a5INyVwwv8RPwiPh3ks2DpE1/O7dcyfi+K2qZ7tRG/0i44zx8J9NHINEHjRtSNyexOvx/I4LY02T+ccr5gJW2Vj1yPOeo+zPZPPx3ve+929GsP/27PYwPgKgxCx6GYgr2YJ6g5MjiWvkTlylMZ/DEFqj184D8IXiX503aTt4as+3SiIDOuq0tDlAE38xGBOlfDYO6g8oT4GsqTzKOyExY3ineE4PwkN+Db5GX7ydCMWFrd/FpDoA+YIybebq6HDOM26hZS2vDvI2H7W1+NzWcJJvXeWDAU1eUC+E8FReN3eDd+PdMDIfceEujlAbVN4zqNc+tQS95mtPfRoqUw7OdgO1bcuLd+b3HF/0D5wzLijvhs0/r0v+Jq6tavOmiycPKhd6QF2hMgrw+Pl5jIDqJo9m5Tq3E5dvywvqtdFWPfoWkp4eNC3ga2GXhjcTeEJlUC8ulGcDuNnt5lNiQK6t33GCx8qPfnQJjnd8uHJT7h74yvnljDnjHL09WvbNht2k4IeeMoGcyufKMlA9C/DV66+Gs7yg6YazfuY7ZdIF6bMvFB8Y19MjkVH5LaRI/YHbfts8nSY7efSLV4DfNqD14u+Sr/mZGwM3eolTFImkOI3KjXP6pwAAYK1JREFUoe2dGLU3/O/ieQ6Fu/m7cLden4Hq2XHQ8oIWc3ITGFnIFeG9s8LpgI2rzceXX+63qkjK34ZugrlwfrI+9GexPHShH5gHTk/0QeWs2pvd/rFB5lvDQ7+zccq1ffBgf4fJA6LqyWMzYTHn2/Mg7dB84fI08pJx+i24xgN8+tuUwP/4k4/nWRa/c4OnDYnnI+eiGJXE+wWJtREboJMKLMLLXLAvI3PbBo5vEnlXz3ytPhsQdnfhTRY6uAW0z7RY49gwpIbWzQ+SytjNZzY2fBxOfHBq/2vAX//rf/3tWOM/jFHuddI2+Axsg9/3i+eNaDEyYRipOAxfISnTQVuhrw6I7JG+dfR3T6wmknkYKPlxlMTzY3VJz72t1JsE+gxKH4qbcAA68xXbA6eThrfAOfLtfTA0HMWG+x7dkWcCeungQ4Z9Eno3PttJO/mcdTnrAKf554LPkdahQNnEKcNDKDSvrgsG2uuwO3g5n/rev6xs2/62uJKrso194B11DWfe4FzX/F0ZC2e8wrndhHzO7ck+tk55RBogL9kWjy70v/EG5C+0/Mxrau/gtB60Tdvht767ZQKfAewF4CirL4H2c9sUzrZuvvFZdum2F7dvhdaB1rff24dA3HZAuvJXJjiCtgJfqj/RW5186ZZvaZW+uFC574bUXPsPPh5oRorpF7/zNO/8SN86HvYmynl4bmqXJnxyGaN9Bqb8K7t5QpljeHNVeUoLnYtaXp3kpSt/64trTiu9lXvtTxb30Dvnkdl8NLTiswW4E4Yfj7+NOQH+pteGDcrgNcif6YHSqMwAbmkou9JUj25wjKFQkpqPTR7p4HfDd22X8F1Q3oXFK+6tHKwcKx/QbOeiLVsf5uM3mQcJJKoMU6dNylylv/7GazOfOymzDnke5MH9XJQdc7jPXEG6gAw92ov5iXmdT4xfHHKwXWF1O2QItB/W75SHWuSC143DLvxs5rbMk/jN3gpRPl/rj87IwrUh+N777+ci+n5k9wvQ31xeezVra+Qnmw3HvpXYXP7S5fXX3pgwPyiXT2ouXz8NzXychNwLPbeB5pTQ5j2Mvv56xwSm4yMJQZ+Nj2dMPv7k0/DJpugpHG9P/mbGkrZ9JQPb1//oZUMzpyaHreZiMTizrkzJfw34nf/G7/wb2Xf86xgDk4FFOd02DD37wVkApk13Iq6w08EsHVDWtDg+NnGVAtJXhQ781oFz2V1egrQQhD2tSFMyD4nUc9wadHF24HM+dejSxa5z+PqL02jOqGTe47TwiaHPsqNTewHlyloPtx2p7DbApvpgMNKKvhPOvM6htLY+gaBxzOIDyc2z7zEIp2LLtYhyU0bnOY4LoAvglF55nsvop7/P8oCphyKbEIkXx0SUfGkoWxqxqQEcHdqHB6mk5WUUTkH+rd5nGk0Pn0OWCYhokTToaZgseVoOtNsN5rYtlBaAI4DKYODu5LRylH/rhUJxwN26P6kNqAyV4267MzRfOc6yCdLnPHBxYYE3mfPZjjUAp7y1a5+DloOzr3so2OJNhidPHl8ePfpsLygy1nC08fdjdRbyP/zDP0z9o8GzGKHjQgMuXuBxJmrjj0xoKm/ADz1XxOrwUSZdG4grX6H9BqpHcZs+w3nOALWFePLRTI1WZzoemp+H/3LVufLCXzvNxvvWlaNf+fRH/Drn3YUr/aFz86vyTmIk2g+8HT5pNQs1X1fQExL/z37R0DIi7EVCIJlZgDb3nQAzWNNu5Mc7G/vSVEY3/awv5EsPTilM0EZfvfAsC3E2SsfvkZg7fCPRA9K0fTmLuDnEhatn4Ew5cZss5OGVBdxXdNl1Lp5DnmX+JCDN0AoPYR5ePWpqG2CjQb31pX2hntg7PPS1kwu4Hnamo2+yVLfX47Nvv/XW/KDbH//RH83pg3HTPvQtGFA/9SWI+ZZLZPG7NK9mI2YDvLdMvpkNyYPIs7wuM46G00FP+uc///n86vu9F9H6MvI/GCPFMy/fxr7UYms21Df6qPrupmPn8TjD+MNtBfxngOMH5P5+kvMDcmB3OnvFslcYCQZPykgHjwMJoHkCnsuEKUuguc5mpH4tb2ioO/jCN0nMzjRKSzPaDKaAWLnYrhFtMIvUJNBZJ3bVMbdq0BmjjQhXGQWyCJUZkHHrdtdqWiGrAMhYKH/QcvHIGd6Vv2XnsFKujaY+nXpeENum9S0TKvtV/9Vs8k3PF+mnfieOELvSUT5thx/bpjx5aVcSc6UxeEeUutpseJwCuOqEfky5dJKfqa46HvXz54Ow4J967RJmwqi9xMq3ftpOONkGnanfsso0vI70gHygV1+7ybgWX9PanfUrH+n67JnH8LkDrQfaA2Vw5fnk+OXhH+paf25b+g3fVXYOgHx3obQb8DyPLWXV61zWoK7jpH4n3XGhrGnzxS4mFs6l44h8fgDtWDC0fT9XgDYfn/m6ZCZBV4nKjTknC3PFmI9vwbiyc49buUA+9hNrox6YN9QrI6NQeQVwLgfka9zANgX5s41qBzSUd5zPVzhPNm35bLrjpZvX5739s/VnX2jAiy3L/24sVJ/vyheUpfY4Ed0TjvmGoqP12HY3+3wj7YIPV3nToRD5k44KSwt9Ac9kTjB1Rxg46KKxsiUe++2tEHL4Kqi8h43NV3tShH6DPDnTNpTT/LhF5M28/MktEZsDXxmVjy98mfpc5Sszjz0LCX3j+QonV1989sVuZn3wmHkAnzOkLCIbScvbZzSYuFC76ysx/6ObjSafRweVtfHy4T/k5AN8dTYP2QwZA2uf+FdC+XjIdU/+Mj5CezYFSc9YOuGDXefiO8mLbXSkPe/B3zwIO8+KZBOj3RdZh9lofhPHuEpHO12azemL2z9eYz8/Rve6U5jX5kLl1ZS9Gnu+/upr//U2H3/lr/yV/3k65394ZAfGqCdDS3neogM+1jxqbsDA62Sn9PxJW5G2XEf1/iJwLGRDgaf4uvFI6C2V4Qn3MC6jc8J+RXBgeK0T4Tm3SypvQLv8u8rQiUR+6q6wg9IE2rbScM8LRuuAtPKmzxMK2kLbzEND5MiusXX5O6Xh3ia8M40CmSt75afzWACtGVDJlu5Ba2jkbzHhKke/9Tspihd2c4hH+0u6UBmFSY/9k077vZWFzpbt//A8l6CFXJJYjtyJQ2romTTEt40USAx/wkHp4M9WZ/kmnbqWsAPbOslKNPWLv3HDDOjo27w0n6kf1PZnmxQfXkPrz23Oso5uRz1Qd8Zp3HTrz7hnkD/LfTec4ZynlzyfvcsHkK863a2vjuLqCQ+Q2xW2iXODjcfK8vY7++pnFyKe93CBU/r9Fsy8jfHZPqNCtt5KWbr7wDU7Ou0QpPfK89y3z4Oy2ugutKz2LsjTq7qWxngfW7Qs88aZdvE61rfPdzxLWwTosLpu+ZV20vgWzjLBKY9z2RksZCE06euFWML1dsPRV6A00ip0jjYzh9w2o+iL5xQ46PLim4Q3WIugG3qjP5vQSTv0j2cLUmCh3lfVw58osLzk2WI3ScnsJDHBvIW7XqBFMOaBTv7kAcq5HZKyr+J3XqSls/yG0OeffT6nIvzHr+KOpPnXeGVQzvfCO7kNh20G8TYG+Gz9zm0VeaH2Wb23v4WB1LGJjcRnjz4N/r4+Xb1Ni3GijfnQCQ+mezuYTyQEb2x34JprrZPi+TZOZKxv6WMbezKRezZI+czFez5sYMOR5D7OEBre+s1n6OSrwU5TZtOa8OorD2dT0jDm+meB3//937/30ccf/YMs0r8l3wFWR+5EIt+JiZC062AROIqdGDwDTZsZQIikXhMT/zyRHgVBOwNdG5uxWAANbe1SGU/eMZkJEu52kIVgJ7MBcoQ+4+rsZ88Y2kBZB+M6ngyWstN0XwwuWCffHWl1EdDZuh1e5DhPEouzMrfNzen2KklQ3jZAvYm4+piMpjy4QVpdpiRlCW0HyD72StBeUI9+ZQHK2u7c/owDZiw9O3OTl2JDQf8fu+pDBzTOdDa9+Vhl/8dm9AZFXTE6eEXbz4L0gTCAj/b0tNEcHCHEbvm0ucq+oA2c6gxPWiC/epuOrdYPS/OsD5y2Fw+vA+ccSre48ITeXijv0mu77fObT3QBGNkSQGnCB82D0mkaH3DGKZ3iAfXFqayFMx6QL35xydnyuzoVV/pM1/g1jvmpMfx5rji9VVH7X/3VX51XZLuq+/nPP5x3XsyvkKaD3nnn7csbb7wWet/Ouxw+/OmHmQT32TM0C+XpKF174/OdbGrgdCyeZS1IC9WpvlGcjjHtmgelg3bHnnYm8j3VuY2V7d+l6Scd+O/IcshTnqCynKGyFCoLPEG+4bvag9IYfuaZkJDGd05DDh3bnl6CslmkUt6gXy2AYE6xDhnAGa/QdH0HT7fG5G0QlElXHtA2yko7pcELnVSJrzyOajlTtMXS8xBOUcyv2o+8c+ES2yS6b0HOQrpjEI/49iF3ckOvfYSfPj4/4yHeMKiTpge/fPvtt0ev+RHGQ9+bbktDOzFoXaITmA8ydxzrWn3FBStcTeHvWre2VY6/cabv+gIz7cgB4Egbg/q1+GBPVb6Jrh4+9xtN+4wVe9LJc56ffvrJjC90vv/978/4gutW6bGd+q8OL9134vHC/4yg56BzzoMDKJffB2J28twBtkqOAhbV7MZMImb5ZzHUON8xMOG7P+uFKgzQhz5ZlROUf6F5QVsTezciD+9nc/Lygxg6C1TaunrK0IxsiZLPNJ92yWQC67EvvXy1yW8CSFdPYR3yplc3GgxtByjfYJdK7vOVGD3vDqamq8MV6JMrQoNfmrxnHO45IeW17bhs8uQsf+W/QDtwlmWdficPYWglD/ZIeOvhkrWyp8U44NrDqdf2tXplxZUufxGa7H4uaxitMhkYHNoWJ4WTbijtgQOPxJ0oRv4TXukov7YLlF5h8mm6trhN1mcahdKprQCc8m/5OX+2+9rtZqfiqi++vij+Xf7q70LbFbRtf5ZuZZS/C2e8MzRfOwhNt+5c3j4XpDuWOp7gGBfGjrIQmSsyx79fJ+3pfUfC/NiFhx/PclX6jY1JJlrHvNrZfMyY//yLyXfM1Z4FvLpwAuP1LF91ETdNr5bBAc2LAVsJ6hvUkwXP5i3kzHS2VftWRSQZ/51T3gT1tRUg9y/0iRZHUeWiO5vKi82hdFVHnr363ttScJQJ0qDyNqgTn31CHsjfLW97MLoF7uKVlzx8PMgtKKMr/NoQvvK2O8OUjRnySdozCTHlBmJMk1tbNneBZqO3bdPOpmE2DuGDRupcwJDW11aJbV5REpTUPYuf7gu4xH0uR1hYXug3kN+CzVfZRx/QnTzy6vGVnoAEXQbU7Vy0/etkIjKlrY34bJKspZHQ2rp2XR7629te/aAcOh46pb/XLrioVf/mG29ePJBrLFk30fWwt+dByOI5EoC2zYTNE1z9w4SN6eMUhL7zgOuXxzNa0/qfAd5++52/H2V+UOevcaQxka6B15H7XomtA3Cn048NhsB4hJ1jdLjSR5sOOu2mPWcIf/V7b3IHKCJj9OCRrwDPJ/bZ3RqDPvs6xnzp8sH33rj86IN3Lx988L3L99753uWD9793ef97b13eejOdiua3OnEH/p8U6KljqytZahe8QWWia6GDsThgZD3lwWidsh6/JjNOX9ziz7FoeOCDtvKx6YFDNs5UIBO8BvnKXpqF2t4mYet3Z3zm1bDHfTca57oGsDSj19zGOZe1jXxttGXqxbOzP8namCwA3vhW5Js2KbMxmivLwfhF0B6Ux26INm8gA+XyYK+EbnqeYdtvKL2Wn6F15BfOvlOdWn9Lo7F0KsvImFD94TVfHGVAvrQKxQF30+c8KO1ze3IXl6yg7cqr4a5+1Vl81T/927dF0tUmwkVAqM6E7b62E1GTmYfbX3nVL3/uT4kr980AV6yeERFKv/yNWb6LFj+BY3xUJqGyg+oGzvXgnD7jFIovlM7koyOZ8JXHO5UT6le1R+kCaf167tttqzL84h/VpdA0vaXRhlO8+k3rn5MzobwE9ppF6VQmVCYgf4ObvUpPqG7iBuVksKjK6585TQi90igvoKz8W5/MRsP3+f6MZ01sMzG3K+Jf3XiceuwIO1e4ULWhmF9ZT8G09Y0PpzlJ89H5BshsOoKbhfwqX8JsRlaaLQuv+h78bjzu2lPwVWGamAdbJr90jDv2o+NgLV8Xa5PXH9nMJOO3Xfy43pwGp9w3f55++WRkGrmuZPPPZio2d6Jio28c+banvnJI4GFoGyfg7cM2LORnT1/j3Y2OTZE+5GPbr06N2eqfafPxV//qX/2Xs+j9ryjIeHUYQnHI3XXdJhZONANrlFuDXQ0oXm3TLrjpALgjbGj2eRHQRU6wmMgj4VhQGH4WlRQyOoeocchXGbzdzhGTB9Lcsvrh+29cfvwr715+4698//LjX/uVy49+8MPLe297g9yD7A4z2UWWzz774vLF432ZCyNW5wa0V+5bGUPX+cgkrTN7XAXgrLwR+ADp5ttuF8xjgLHj5Ad58NTRXw4+vPyb8sqnbG12i8un0D6rLs03AO32ZGMnKP1BJ+XDa3SvHos/7Uby5/kNwM0Hrcpzlk1zg05+00tv8CesbRoAHIEthNE3MVic0Jrs0roLpbMyrVwG65kHKK27sheUnesKzZ/Lm4bfNkLz9avNi9fOZ6jeZ6gdCq0v/abvlsu3/gzKyTDj6VRf/NoczncBnOp0bt9yMVqC8bYLxNr+4cNcoYev42VXWxYN9791o3nGxMpGvVp7/MWTmdRtKixkBbRqS75hAeDHe/Hw/MJ7NxT+pPKzTsprj3PAs2MwDeY00+ZJ29q1dKXJA9pWXJ7yoHyV2nxpQx8wc070o7O2M4ce7SyKruDPFyxnGc+8gDS80ihOwxm3epSXfMvEdO2ixe7krcxnnc9zZumd+YDSro5H6YRYcNYGH/DiMzJc5t0VTr7nwcu0Na+Jhfkc6Ug7MarzU/Y2IfFBfulkfELy6nvrIqnlKx9+856L8CSfQPfqKBboVNlXP2Nt620gehGmrcBmnrtwIYLm0jvsQ2piHOCZGxsIOj5xK/OzzyboR6cm5J3NVXSxKXEryAOt8vsTIllDIpvTC+XeAeIbNPR9662357alOclYsvkg/pyOhJ8yb1O1EaEX2v9Mm4933n3n/5joN+s8nIXi7XixwBBixpwdVHZEzxk48RyjZ4f0ImOGzh4fefFKRDvojKGD1w6DQymnHdspN6dvbMKSrgycl9F0ipfIeEr31VcdId27vPvWw8sbD1+4vPbwpcvrryf9+huXP/qjf3z58MN/fHlwL/TS6R9++Mnl0efZfKSzd5e5HY02+C4ZagP5M9DPgKMLPAGUljYC6CDHbx74Cs46Vb0qbdfP19UPnueBfO4TgF5lq03P+PLFh2Px5dzF37otr77Kls4OqLkqTxnxwNjgSMNtPDThh9ZocJQVR6PacsoSkBlbTG3CYcPiCM+VDWZkSN/PJJPy5bdtwblt83RdKO3ERwlYPdcOK8kC3Oow+oWOmO/VN0An07MtAdxzH5zpgAPtCuS6C2ni/7StLUDTleMaDvnT4spTOAMZzn3tFEKZ9kA535Kvn8CD01Bc9ULzhfIcmRLaprdW77sS5mcJfNWt1Lltmjobj4ev7AbDRG3S9FXCmTjj3+iYB3oFjXbtoC/IrqxyVZdzIMNZRu2FQutKt+mZdxJKZ9ol3m8U3OQRzjzIcHKtK93SUF8/AtK9xQjg0HfohCbd2s7JrwcsHbk7JYInzOKSxYGtSl8gmz5Ho2Wgsp7hrEOBTKWHD9CH5sLOPZ2H8MDfUT5cMpemOqH0awu+pq149J1xu/MKc4zdTsZMDyQXuimy6HYYlW6ll/fcUCaNw7aSxmIw4M7YjWwugvlm5sBZn8gjHZ3Kltzy1jC3vmyK5cnfDXD1XH9YPZXXBtp6BmYfP3j1iPd2454SWmcP2apukjbyLrq/yIbDJmJ8LaH2c/uSDPoHH02lPQszz119/tnc5tQnLuDxgOcU41FoSutLPjL00q5tfWXeiUh94PHjL672/acGPyAX8/9niNv9DcPDgNKMu1/pWQUs1E+TNulH1Vk01GmvFylIoG5CwOQl0h7efM0r9BkLNIYXb8ifCSBx6Np0TF3iGSCzWwzawXNl6gkFeZ6F/uXy+kMP0zy8PHjtQQz27PIHf/BHMdrncY5XIsu9y5fx5a+/Df44196zRYsM5BGP3ClraFlBGdyx3Z26M8AD8Brw09l1/kJxryAPZ5Irhzw7pOTa4bNJmUUvJXdIVK5gpP5YNHxi57XrkQ4a3Np12kyciiNaUvDJonwKph1oO6BIrov50LbT16Vpx0fQxG/rlSeIQge+uP0BT9yw7Za3q5Z56HjFuEJx0emVcum0z4E8aNn8EnM+7Fqcu9AJBMBBQ1Z6+xevyovHMU4C6kHrzrB0Wgh/5Wcc7dTjPbWHLgUe8Sy2bYlWM5biL3OlSL+jnO+f5ReMMfSkz7T1gclQULcy7pgsPhzQya7jSr0yYCLrlRTOLlCccmJjkv3k008uTzNpmuTffMtzDH6jgq1tPL68fPThhzM5m6w7yZf2mb/F1iSpzERuEYNLLiCuHtWlQb76nvEKY09+HHYWJT6itnTE2lT3zZstU+8hwumP7dfpsYiEfPu87Zuei7mrbpUx7YNT3vr9SudYgOsE2i6/BbTl6WdxYcduTNQVvwGUf/PwzjIWFx56rWMD9u8mSFz8+rAXw/3ar/3a5H/6059ePvroo8jzZMr1tW8/WezGLoevZMqKevMvvELkGsfX4iu+OspGMydauLUdhITE1iB2Nf/CNxfD1098hd/NrfzwVu79IDt29Gd0TT+QBzl21OZsI/439Sew8WCPmffHjmQyJu5f3n7n7XkIFtCLrG4xfvrJp9lgZMP98oPL44wL7VaPzF8v7rNQo2d4o60O3+V96HsE/3dt1YY8KUg8+PnMXBcZVTxTmTo014+Nz/DXZ8m8oDw4y29p7oz2XwH+yq//+O/lquP3+sNxDDkGCtERJp8RliSBOYEIM4Bx/qZuFVCYMInkgzuTU2ILTYUtHwZbGrcwBPxJH2UzaQa3nTu3byLvvo9+33y4ci+9sMtVwLeXL57EaT9/kgnNi43IbQf9Yq4MTHquqnaHTh5Az5E3uowNwm87cSdGk6Z4O2/L8ZMWj8wnaNnY5gjy1WUmJHkh+Ft2s8UszsrER9nYIMF9SjZGg6yDP/mganPgX8OUHfzQuHbWyqw8/67pwQlcZZ/0VE5/XNvNoMR7+Tyvw9KSUG6wF0ffVe6lc7Q74imTP/DP9mtoHwETd0qvdcUH8OrXytrPZxoNKVzN6JXEtVzREZe2UBrLw6RL/u2T5gH5Fv+mlzxQlv8T2r44UzPx5ltWkK+MeA4OWv6SxmH0HZ9dv1U/Y/tESzk8oTC0Tnh4nMuE8i5OQZ48AG0BnnE7ZYImwfPwqSv2uVL8KhuJ4HoQ/JXXXomcNi4WiFzxZ5H48snjGbOd7CtvecjjLa2P5a+LYZiODbA9bNS2d6H6lGbTzSc1sgvXsqO+uPg3zBE7nIRbmTZsXtvf2p5p9uRDW2WDc+DJmVfd5pl5Qp4/Jt2+aVDOFsaCQEf0LPqd14DycwB4kRmu+AyV8wzVr8HGQ0yOkTtpII8HefR/T2i0twHY53q8Yn8XXp1m4xGOa5N8RsbpivVrxuFTJNJWSOU1wLvKi9bIaD5Y27ER/xq6xi2GmgZ9++rQX0Fg5EhgQ/ZBj/zT/g4Y29V554T1AQ9h09vJ3thgboU8Ds2n0enF2OLVpN2SDP3Z+OBbmnTadG2L9pzYuC0TfuTSYO21uBsfuiWjrbLxj9jAm1DJ9NXx8KpnRYzHPSFBbu0mlh9y/7TwN//m3/ytl16+9w+eZVV2klAj1nB1lAabDkd7dj2dvDBsPVij3pxOcIXVyb/t2gHaSYMrn7QB6oE8TnKu+Ke8hp9Fog5t4oJ7XJUmPbdUwtsP7bhanyeXM8Hdezk79AfPX5k1gB5Bd6dex5LWpvpUF2mgPXlrQ3jS2hWUz3MNI+l3wKH36JnQttNOPp/5DnfM5LXx009jIzhx7mORPxpNNBTyTxslZPTEd4gf9l2cKZc/+MwAUaZ94GxvoOuUtc0Z4NzwbjIpq71qKzA8jza1X9uMXCk/54vvqvj6q5WnegHfGUwJ5VVa7TcxKL3lk3y0Lr3yLl1BXtjBSD+LYdtvv8DjN2SMd0w5UA6KGwtNvvXinRDLf2U+w5nGjU7yR5l+mXEQPPnxw6RtAEyw1fvc9gzqlZ/pt+y78OE0hifcbevCAdrTb9wiyNiKlc0pX2Vc7sQenaK3q8E33nh1bKDcBsRDcV5E5mq934KpbgV86GYh87ZU49YCZjExH6wsZFs/BiPjpvZPfso2D876Dg19Hn1S0cIpB3CvNI6yQixy07PEA4u2dv2FtuEFakMBqK++HU/KJp2mWp1pKWezAt/oQt/60hafZYELT/iuenCm3zJAV0EbOGiRGU7nVVDecC10vmL91ltvpc3Lc3LttIzNUTZjhfPoSA7QjYe1bE7W0t/DM5sPaQHEymv/4JornWrwl8q/ceb2wQs984vtzuiUOJ/z5v2s692y2qnA96xJgI4jRICfj22TrX+SVMx3Hz589eIn9B9n820uQXcDObTBa9cyIO0bKdeXiH3xxXNywBNaVBXo79tn915+MLdlbILo236dtSWx+QjsvLe2WA/8p4Rf+St/5d+MAn9zvjKbcDZYQwnrrJnkw9TDLCPMUec4qrcvBLsmHThHMymXn28wTKfee67j4NUQoDEo75EjRqZ4jcAJy/dZSG27xUdapzD8yy/bRGSSSvXTOPksAqmnB6fndKCDo4MCHbFyaeW94urDbvOsSsrbfhw6oLO70yev9mBlO9KECH08ZhNwCoM3Oq/9B/8U+6BrZzv0g+dKh75OFGrrCQcNOLHK0B97Jcep2EG8+Q1K2FWA75Rl7V1a2xdj/6szavk8jG5HeeUAQ4McR13T53JBG9A+4Cv1F2VtvwNwJ5niXH2RHsmXv/QOZr+78PykDad4u5maqoHK1DQofjS41mtTHcDNL7aueK3ftNTqXiiOSXCfKr/ZofRLwwTO3/izsiEzXb14baO9KxhgvCsDpcMWZ3uBtgXFA9INheJebXjU1U7yc7s0/jQPnR5H11NOttQZn3zZHOM2al+0tBsQDwF6v832MZpr2wV5fWtcoukKUhv97GfLAYn4f9P1/4nJqy5h8DZ5lbFyzknEUU6fwhlPOMPVLumY521jflj7TH3qwNmOxllBWXVvff1CeYN8/gbnPBZmvjhwxUBd5zP1ZGvd0llZSqsnzfDYV3n5AmXVTyzYMKLDV7X1VlvgeQPtQdugo79XLrxenp+TN1dHmpl/dMyKiP72nQtT/dg+nc5LmNuQcx/qyB8f+Hi4vYNYfVA837rKWHHKsL63J0OCuQFUXlA7NcCrzQDcrdu0evmZsxP4gItivFZGNFxketbi6dxyMQ6W5fLtwg+UzxzojkDsy4Z4d42rPPDxrzyYaVtdfEHEGGJiz3F4fkjee3j4B1rTD0PnNicNz6HwTwG///u//4Pw/feTvMfA03EHITACJo/DiJVynb4LbnZUhzNboPyKn7zv7FN+FsNDILuocfShujurGqZQxcv7DCPHEZMFzjWExux2x4BkFWRT5m9iu941kqrZwDjynwn91hECxzM4pNWRkaxk5qSVue3qqELTyuFpIxS/daB0uLC6vf+YwZu0fAG+dk2XR+3XBWQskJjDjMyHjec4lixJV/6hHlo7Frn4YUtlKYFRnJE5vgGWjhOk0M4i77XM6M7Jkg3IIfvwSAzI3DKhZWc426Xt4J79RHltCb/5K590cI+my0td6YoF9juXFeA2wDFgpXdTszwKpVU5Sqf4SU3d2TduODe+i3/zJ+nW3WBpzYle0sYem5RubWIy6GYXzAQcm5zp4aGtp+NNJtLqy7uy3JWh+eIUT7tzKKDbfOU55/fB8dBMmXFowlTO5iZf/PjVg8wlNtfK17/6Fd2n44P8uTQroxj+0rJp2b6EO7Za0cfX4WolvktjUvL5I3l1LihTfd2wnOBsk4ZbOTot27y3c/IbPMiob8Ty8KYsV7C16zkUzjJUHwKOLocfFEeMNhyxTUF/jE/+jHvmoU5gS22k1ZNP/ixzaZ/b91kVoE6/8Fl9BA9POgrq5uugmaM9L+KbFzYD5jthNgXs1w4dYENl+9F3bpfg2bJeYLMJGbwbSng5fNziAWc5Rx6nJsEnJz/0ELSLTxuwjqMQvbZBv+mz/srx3HqnHLVF5uZ7uRh65dW55ej9WNo7yZ2+0zafbsC1V7g8olV4NKzNa/fdvFQWdaC44CwnumI+bYx5ANWegE39/ss8ED4Xtrvp7IZGenX6r/DMx6/9+q/9a2H7L1OsChGpxCbM51QuHWEsbpyNI/a11xPSOR1INgXXcOQp17g8/jRQf8VVkLTgRAXMw0LCMdEv3i6iFJKP/RcUJuDfxVJB5b060gFNo3vekJzLlRXULc2bDcEuBDcHENSRecpCz8JePa8P0qZu6ClPenRFJzHbX+mmctof+BPymQUruNUPjDMn2HigCW8r/LGb/kFrZQHtv25iDMbBQTdxIoSuvK+80r40wOgSuNI98Ap7MnMD9W1TcFWsrBMdGNkiV98p0nZs0wDO8ohtuM9QXvpF/fzmxcFenbLiFH4xvzLhWTrlubhLo+1ucdNbd8ZZWBr0Vo62UJzK1kU2redKr89xFW9ttf1b0LZ2OsvaUNqlAc5439VPZ3qD2zhAbj61FwAvj0/v+xRcWa7Me9qz9ndcfDTNVeCejOwvUxuH28/lcw5sJrKQma+8e0NeXU8uzicYYsArtj3q0yOTPsPoO5U3OynawqP+APYRgLGH0W2BWJmAMn01/TX5pTNhBtmtrH26ci/N0Su22IV7/UNacGHWstpLOSAb23trJVtbVKo/aBoem7e/0RHzuVkHIlPjketEA17+p+wX5ZR266d8l8+9yzvvvDULvOArn67+q8OXh+xg2Kx5EvUTUH4K5qqmR7b8zanDVd7OBzs3V89pE9DcGrHPUBy2Hzob0wPylAXaXrjiBpIa3NlITMny+ObrLOjHGFhbpV7b0eZQUNU2WtrHZ+bjQdl26DfWoH1Dr6sciWv/G27Kw39fxOkC7NiAzdhZf+omSNvqN+1C47Z6/inw+7//+69/+fTpfxSGD4fpCBQiIYTIiIcougdxsOUMu06orkdghT2NODYbyaNXIc+CjvEPvkMLtvzgHSIpnSbbbutugw+QvwYsuI2kXsmQJNMslttGGsDphN142h200DUoBMYG6pVfOzJBWZ1tddv61ilTP3InlhekLeoFR+LaajOLfeSZW1hJaw+zm4E5DrSARoShm7q1+PIzSc9mI2lXjHQwye+zPWmboG4IzP/qESpCSK3Mazt0p44+yZFz2qYKbkE9QLs2AeJzaN05XCFktW8Ae8XcI97akK3WrgQRly779ypmZVn5x0Sj7fMTBJ2VTnnyu0GF+zwUf2ne9CucZQaqN2ybpft8m12M1g/UoQvgb37LSvtuUGdinKvmY2xMWXzH5nb4BS+Sh8EQnnaVo3TkW3ZOF4rXUP2lC9K1uToL/NXX0EybWaTi24pmfB2nFLjN+wlS4arL1e/+wi1fD53g8IG97bIbUHTLf+Paj1x74bCns0cZRHqR5Qhb9B1lPke53P6h3/lHvWpxbAHhBMrJwi+NxRnb+cx4DT5ZKvvSOdtviie/Fx23/FnvqBjYPtCOz6Njfu0cm7+E7QNhx0XsG/z5TZFsPATfqpgN0sHnHLavl2+/3TiYmB2wdtix13aFtVfKyBVZtF+lto0AX+xk4YMPPpjNgfpXX319Nkbebvs4MnrzqHJw/a/oGsJH8QlWFjI1v32x6eMZkcg0IXUusrTZzUDm2GyG3ZIwFjufjh3hhO7YI6ijJsqHTsLYLqVz+yw4cJXD8xyiWyu+Xj6/OzNtoW39LYBN64elefCITEMusHJsf53TfM7mYe2wIL06Ll7DCJnQdnTW1umTvh/pTvPV6nKT8k+Ff+Ff+Bf+Ttj9XWkNhx+Fwmiuog9iIwjjE+rAJYz8t0F5Fv7diFSINUomWfm02UXgtsMaXjF4Fa2C0sXBfhbI8B58MPcJ1jlNJiYw9McJMpAG7xhgvv42Dp5OZZLtnIbqPBoNf+Es5+7wNi2AaTsc96RhCAV0gQ2CqtVh3QZoM5N/+PcqC4wNA25roV98PLXp/dHZfJg4w09bcvn+vsmaDRUOj9Fh9RtBUmFgAPT3SfHQDk7xBjVQ/ZnjXF5aq5ONVHJHW2U2MmhVvsquTihdQAb18ktX4VqDVabNkQfydO0kwF7az73b8YvVDSA3r0v+dl85XVxXU/SeJ7Qj58vHa/RDemhEk+2H1Omxlf3wl/kfxPG/DUBcHaffDl2Ks3Id+gW23bYR1K+t9c/5ymHDuexGbzcsZN3TgZvuS//GX7vSz78ZJ0AbATZON9oLZ57TNtD+O+OdAT6Z7rYZPkc+SMfYXNmM2R7Z2xx/+eT2EwkWwtJ8+uTJPFxKWF209JYGcdDpMzvLH8+bLadfg88HPKTn4dT73gKZj41l5YM/lOUPGcHSnGTw+fCWA2PWmEZLf5ljdoO+eGShM1LK0Fy5yWju2LlLWz4+NIffSLJ88284HvIpL1T2G2yf32D7fWbhK90hlZKVZZ/hWloueMTKr3QOFpV961dHm8fypMP6bIqmD7Zh/WLtsxc7AC0gzx7mRD99/87b70z5p59+mjH7ZL5e+/3vfzD2sdi9/vobl5/99KeXP/7Zz+YrtPv15mMuyV83WUt99fquQLFpkn/1U+n1l312Spn86MAQh/vbvNrc05tOq/cQmzYzvx4SaJeS8Ys5yXMCmXYuBvzKrt81qo1GrABSs5Hh4FO4vrTAD+i3H4sO3j5DI0Xo9XaidJ/PsLEa3AS0xdOPGAaUtR9XnrWTbu7zI8Ub2dKMD+xGtPItrBX/FPADck+/evofpfWb2B9dMsQYeAw/k/Q65gicT+vG+KkTG0SrtEEanEMhk7Z2fTBn0odSw2ccR7xGBDUQvElXpiw++OyR3+J2AhHIsce0nkNwzHxvjDPsAmitoywtoaAt+TndvGjluG/ejtC2i6ugfJ4Oj116ujNXD8cAniu804IFZ2122CUghe4IePBAGz5cuiq72Ww3HTNJHGXCPqVucd5+YNutQxaX7YMNSwdbYKAoHzkCdb4zyM9Vqa9ZJU1G+HtFuri1X+WvLsVtaP66kQpuSsYYI3PkK4585eYDYPUScoXw9T7fQLbrA7dj59CtzjMo0MzEkiuWveql/+KNz6bOUfzKuP1SHiND7M3ulR9UdjykW64MoKOsi5E8+VbGm88u7uoGlmbrtlx6Jq/D749mB91b29q/QDb9s7covs4ktIv0QGigVRp4VL+WndMFNCt369oe4Dd2TwDKGzwgyv7zGujTswHa+Crh+vH6UyjOpuO6ydKPYRHrhNam3a7pA4/aoTVtR6aVnb5E844Gm4N9b5E+uNm9sdbP6ZuGk8y/GeOniysgnou0uc3HH268Z6Osv15aXPpf6R5QuwB0b7S3j1M79bMQHbgN0w+n+WVB2003NfXTZ1u688/KMTRjz5U5ZQlXOQ5ZzGvzOXAGL7BcVuebT6CR0jPeMt5Y3fjcod8xvhYfvx1TxnQXf/3qRwS9bXTeoBmdP/r4o/k6NhnX9jdeXWcK6ztH3SE19A2Vc8sJKN9+ONOdtGxCNwa7mVLHc1LBL4PnTb38Ap6NtbefhtpslGy4bahef+310NgHoXEPappWvuULpLZPKk/iI70XkCdZBzn/hJAiw94e2mf89pRwbVydlubymNPSjCV1hda3TWH4Jizs/AoXCrz/0s3H299/72+nyd9OK1ymsReLVKEpD2ApPxOpCS7xOCeGCZSzu3LMOw5dZ8+/a0fpmIPWwPDCIwok2vLFn6Yp2/Tm4Q3fQ6a26ASmXAzEMykkjE6nOoBEyxsAOTt5KmNEkzZo+zHsLALhEZno3AXlWm/iOXiDlWdlrD4z4NAMPp4wPYU/gzDls5AkpPHiBX/tGPxDzomVZVL18M9LM6niAQ7eiWcjlHbAUXZ37XgfaAPFEVf22qRl5wVuTijyt5P5lhXgwht5DrrSLS+kJGVH5jsAfuPSA6zIhmzdPtj61tKZ3AmuPLLxgCP0B/GueuQz/2On28K/cBUtRVfeqWcTUL7sBIoDdrBvn8BhO6B9wzm/sPbYNmix++YFMpb3ud3ZNmc/Vi9WR57iiHfjf/NzMRnpBNq2PM5wpgPOvMRC/UYZ+jYLjtF74mETrdzGoO8RgLsy7Fdk5UMkHNC8bfR2o71fHwR4bd3aiT8OXmiRYTYxGSd+ln8uqFA8ZL9+w+wEQ2PitdF8xEfQfuJD16Mg/275pG75qV4/EJaeMXizXcPMmdPaJyhDd/niYW5cyrcwcPAZOkfcfOvOcMU7nSSXR2FSR7b1PtPWnJ4wJUez7ZvnxyqoLOvSq5l6G7rJTf1tfuEnHjAFn3/ujZtOM+/PfOe2kA115dE+Ta90Jh+45p2SKiNjBFhOwsp9iHbAZvRJ++UMo9O17FaHvj5TP6eMQZt+vNpnbUZ+/e6EnM/aRPFNFFaf5TEhpWI+TX+g3r8tP3xJmp9Kj4GDEtFKY2HnEbEL1c4hAJ4xT9+75beLp+U3NE9h8BJc7HNMawI6/6Wbjw9+8MN/L9EPxoQh1EF/PhEAmGzdLogzICmZcgLVYeDZeBjk02mkStwdLnyCiSt8TJLAJAtdKKczE48DpNw4xWMW21xxo1u5lGsD1y0AoG7a4nvAd6XhAbjnCVi5vPJdsLasPBnbTrZXktrVFvMA3SGX0AWqeOF6TPw3Jy/dbjy64biWJ9ZWa2E2IYejcHbObIPDPmC4HO3blgzkJU+KErbsjFeZn5d3r6q1E0DL4SmTr71LR3yG5sVwCTmLxFGuTXU902i6AWgB10Zq3waYkhGJv1n02AEPhXsqZKPCt4fnMUirxwya8dvtizM/+uElDO7RpvaQ1xeVVV5om7PcrbsLaXbwXd476G9lYkA+kwcatXehtOtTYGndxkjx0SueQH7x8ltZW3bmASrLTaalKygTpLVFa/LBe+XVV+ZtpPrMhGuz4dkCm4/50a6UwXWa0aNiGxSwerB3+5Cc+uM2ztfe3YQuX2X06EYGbxcPd3ug+V45a5t/E0/66l83vcFV93xafi07Qhuqrz0m7+TAJzhkA6PLfCDc+Jtvr+GYO4g00ck/BtJ4+R6yTCp4V3kWpk3+hl/K/UbJGUJ16BcWHy85bchcvUM384kxNvKewlkWeOYu5R1X5ixBf/qmic2pjYe5yhzsGYyZb3PhhAK/sfmoJtVw9Dg+Ffycv8mztl5YROWFPR1eGZ/rr6P9GRcstnr/zM38cdP1W3l+2Gft8ODvDeVzpi8+879CsmfcuwGzpMbeczEV265Mt/FeaJuOE/bGs3WdjzoHNbR+4uhmfsVv5ozMT3/q5uNf/Bf/xb8Vgf7OnlIQdu+fziJmUGMshGgnLwsm8H+EECf4CubeClil56p+6o440m2cBT2Gxm/opZQfmJpab2ChM5NAlFqapZu6mXgtuik7JhjG1IGOsLqBaBljNNRYhbt48g0mK7R8tc1PD58XILKQC6CpvTZw2HBwRpdjo5Lyygm62NYxRk8FKd6vr95x+K26pqd9+LHLvfTV/XuZUHV+aM1RYOLRY2y3i2RlAuSQNgm3vHKKWya0/6XRbCwA9aD2Ky2hddPX5Et9bQDKo7rBqQ1rM6D8LBeY/yc5Wj6+M4NMf6dd7DN2mInVraIdIPWT8p3+zN9eUXuwd/mRw4b8wXEkuXw8i7Nfr6MPWgV59KuzcBfu2g4sLp7im+2FtSUdYa79z3aUJwO+oLbQdjZnCW0jSMOtj1ceoLz+LKAllF9pg3MayN/k3Xjt5yui3iK8C4u63i4TPLs0D0WHH1ktPDYg842LLDRgF6R9/qm3CveW4s2e+Om73ZSYY3YKpI8Fi6fNyUdsHO12PtOWnoOZJLonXa+B3RVDz0fZGb47n2BmPkDZyJogsgi3nE2anvxz4VwenzjiLXPVeYy3a9nzstyFoRN+V54JdGqfN4CZa85wrWODbbtlMU4C3515LcXq8KjfDe5Bjk/oK7TMWSrk9bu+5pee+3DKYTFzyvXy8TXj23ytr8JpxbkGfXX+AOO/et9eQjjR1V61HZnIMhvV8APKWn+Glk2fGLcp6+0Y/WHuMM/OW6jD1iYKvpO+fUnYLvalczcAtITCrJF3ykCz13axTS/mVV77IfXsX76Dm3r5znFL+y79G092qSVKQ5+gj9efuvn44a/+yr+TQfbrGrax/3tUtOlUTNyrcd+BZuTBJ0gQX54j7GNxywfzDl60dIi6CUfbHSyHkuM8Wt5kqDzoSM+AiwxVvDZRBqr04KasRh365Exonfgq71HWTgGj5+F4rr7mgaYTzYHGkZ3c866B4KN75sfR2m4mNfK3bcCVCH4AngWPAcrHf204qM1dnTrCJo6+SU6bbOMMqHmwNPUzOI82Jndt2FuYwTmLG57bN9Wv4apnINpMPP06qZUPXu14LjvTwHfkDegjegjKyoNd2n/DI3VNN5Q22KsSOuQf3Dr8AezitcPG+vqNfiZPwsgVW6WdhQ3f6u9bUV2o9Sk5gr26hG71kd+3Bd6OKVsOR1gf0vfrY+qr+9lXgVhbuCNHFkYv1AIWWQ/JCr7yNgd+U7P9URrokxlf/XW2hzS+fALAZUOTEn/R7nzlrL76zMJzkvMcWlaJVoebD5yPa40nx+jsT5458cjmQ+w9Al6Vzn/JP7dvD9vOc1exl8XIiQm5umlBexak0IYvr0+14+fqxh5pg49gEZhnRI7y/LvqYx6aBXRUptfqSI/St3FlN7asPcHiL5Terag9doyh8OR/y692M7fBOHA3M1AylUj7axk++Yyfj48vb/Rucix221aGa9rNgkwku3jexvIG7cpty7dt2qTtyJu8uPRm3rE5hCef/tNfYnhogsG9joWdd3HTT/3GjfTytFlxaz/9nb5wq8LzQzMX5I+Mz8l5fGqXPhdylV87DQ9oHVAvTZ7tF7pN1cSb34Jzu8Ly9AuzeyI+c/Hwg5tJK3VLR0nCMWbOtNpHMJZV2y9u+6kw5aFd2fTq/6+wc9mx7MjK8HE5q1yurMxyly23m25s2gLaErJaQkLqEYXEyBPEA/QTIB4BiQkTRgyQGNISM8SDWTZtGbvulXXh//5//XvHOZWIdTIyIlasWLdYcdn77HOO91e1FWc2G5+spcAqt1D5+hOk56ojZRVSnrptGTrSsYYLfPnll79R9k9MXJxc4eRsZmyafr/ajhnFFHByhQVYIRUsTH2YkCyOLCR+S4QGE4qehQ2FROfFnybKM0iGoSXxcjv9VPazG/OgoI2FlxfoBId1VpkFgpRFfx80ApjJkkU9tuLcAk5mEmRy5PPb0JW/HUmdzYEBdl/0j2+cz+Jk7cUPnf3+utpZ4DNR9n6F+CP+c9DKzgx1AMoGj+uWGR9CuG+o8Rx47KQeHXong2ChzwTV0PPffYd/Zfku1oZzpu68LFR/1QM/D4EAfO3D3qbStH2lc5vSUX3JC8grUHY9XVXW2MjGbbOXXrab+PbYMJa0MUE5CPHwqMZVOJF6g6NfZbBZA7Ex9NgBTTbV3O1qzJjO+seu1DP9sINEf+jhTR269ImvCpQzl3pYif9yNekRUFJdY2ndlTt+pJOVxSf8U7mbJv2xgZxWZMTmxIsXM/QRj8ytucNj/egDu7SZVsACXpudTF6bkqMzOrDhcxhgLvKpI+5m+DkPbSK5DR376dOYBdDXv+mhwwdtPAiO7mxCHEjgy3xlHaMd/vB8/TpXkzzfhP/4iC74999/z3c+oltkZqwszXPQc0rJNszLXhMfeNHvdPyaH0N7upjsGjpEZVTygqK8Fw4G5Lo+7eSGKZeHKv7fvsYy9h5/QfupztsXvOWRFiROLpr4gtox+PDRtUQv+0SJ3LwqWACOBD9ilP0hBy9iGELp6iwyzUM6tQ+Jn8bnDjTjjTXc4c6vBRP7uzB0sbLozHyQb8uDcnWlVKM6lmGTct82x6bM18w1iNDN/AY2/qAmr18835UY1ZJYUIRNXxePAB0tEz0F0OC77jfGuS36Jm7bBn+tB6aKLI/90KY7uKwZXR+M3Wh33Y7zPZmmaerpmXpm8DXw008++Vc5+AsmLsIBOnTzzsFjFnix5OfyebtEbjEtgHORzFsgvjrjtKtJDx8fNKxVDDa9jIpTx1AHAYsnA5SrOxs/JiAapyIpCZycbHycVt2Nt5zQMugNYII9gxZacFnUc8VanewwBVwXMtNpYWyw+fDDkGvQvEgLB/6NxNKWA5g2LeF6NUaZBcubuWRziIqe8bfL+qt865jmwEJbG90nyK1MFprZHG3HfviArScqB0NBfNxAi60pxz9cGUJCWQ3iy8Er8iqrtIz7CvVp/Vvb0B9dOmaAZerP/KAVrryByFtsFlRPZ9YFe7Nh5pAxh0XbHlwWUfgwhvR97U9cME5mwpiOjPoCPvW5CNyHIm2MMwdtcO7fqR7VDNCtCWhcUq8fikMOsjnU+JMZvlpqbA9//kXN3VebjuCEVZk6qNjP4DMeis3RgzZ0z9tuOmjIf/DtW05cZcIDfnA2v3cZwxyoecEqciMvJ1olaI3PQY9PKHA3A7rctZB9spFPslDmexKwj1jFD+jbOEGXvE3zjjacxz5csAHxcVk+UdD4jo8SY8Q4B5r6FFVyeOQOyp3MSwFjQDt5fE2d+MBfJrGdTAHamd89cCGnesbWHTrW7u11B5eEpjK3PspCHvnU3Q7/iVnA/0Vo3uKphmC1vlZaS3l4duOYzsh1MbqbP7lofYeitGGxdbY87J7ybltJUhfF8gJ2G09tJsYT2tUocZZ6YB1T+uN7DqGMPXtF366wPPRS100ycsJ65z3t5iX5o8oR2DThWUv4IUNovBYocd6GL3qxbhDPlNMvb9HQl9Ug/oycyIrtNywASDs5gCrwcHloiVF4UmZ/VUaraejnxxhUBUOM9ULX+1w4pq0yVKEtfZFhdOinXP6nutDH9Ul0aJfm18G1h4/fPHjwx+fv3/63LLwBBroGs8B4QJXYyBhkJj2LYq6yM6B1rieleDAY6T+Thj8rn0FkMeDqY6srEUjH/GNwHUAg0E4bfZDBIoJMhEILPgt2npbn46DkvfrhKgk7QpdFCZ4kyrGTRTibNQAOnk/m++yRhyzrV/sE8CQhp3qwgPfuiW0Zfg4O4dYho52+0EJD8iFn+APGjczSkIDiwicJ9is9/io9+OyTex262hA+Nw4XF5cmWf1OG1qhHwDPHDjTlxR5+8Gj/Mq7QFt1QpCvhFqbfqU/7Qd/xu5YLnRZsPa0bwzlTt1tomXjZbxJ2Ae+NOCol75zBbvwCfLN1foQB4mF2uW7FCg1cqt3gTIyyq/1xjr0yCRVP/OUOdUJGvCl8RWWcG0XJcTm3bfr2kaMcsAkHns4A+CXpLpoAfcRjk/BdX4mEvYxEmtvlvQBBb/6jYQMbI0umYfMUQ73APOlD5jWJniDY/HnSpeDC3WeB4F+lx1fI4+DCm3UeQuGn2LHN3lIVe1z5cyoUIcOfzdezQ8/e/xi+w6yTfajX/GUK7/QcfbC3jkpAA9d+5KnvOMgzTwmRvGn0Vs7Sm2f0OE1YslcpG2S+Y9syvDzeJOGv+/mcgAlxoRTD8eZ5WjNQ+eOWwEa8x6VtgKZReufAvXUL2udNZR+7un+Lm008HCsjFziibE906GA8eJ5iYyZmz0vNig7zIhXnNcWyiN5A+vsXP7XIZtxLXA4d0zJLxx4P/roI38FPTHKfOUgzc+GWIZiu0rFR0l49ghG72JXPyGbtyh5m5FYYE7UL7kAwj/7AZ2cGO+7CLYBmY6jxFJoaacvd0Qz5yOXuRNe6R+dK9N9qrAALqZJdYOdPnDt4eOzzz77Z5H9uTsTcKQRSJ1FzAOvZpxLTsDWWEmwkAaHA3l4gG+wVpnSthyxex/ocV5vo1qGoLSVCy05BwEmThaVvDfMAJGsr3XaF2X4tw2W1Q9+tK8HhdpAO9DFzt9mJxoRGL/CKT/6Uy70diSjRSDzbAE4aGobEwpgQ0RGeZJYpOsTgH7doMCvviFvalv9tPnxrbCJr+s7f3JGtJnk+d4F8LRvei0+qpz6DZrCqg8ADWkF145Rb9Gt9fIqX/DIBF060tpOKtQWNrPERPyIf/CTfaR+9RvQQ2sg8rNpMUbYTYpv4JfDB/7Z9akOyMmGHDmtV4/G7erT+tqy+cPYa6B2tN0S4Suc4xybxJ9fcD67qZhWLB50EHvjXH+aNyw1iGOMYQMvUu9UxpbRAbzpdFDgOxj06jM46MIiij34Dn/js14gUMb/fOfBTz74wL/f8vDRQ7+n7ytLLZbwe+pDxHP5JDbAt3oUkFcZ5NB07Jj74OjL95wUvAGSS3foneQH1g58mLej9kXePtT6xC15Lpx8218u8Pc4qI5/kFO97B9bgL/iI/gEHziSrSSMfauGGRN8MKBu/Ugw/dYEZFz2BKh1K8s4J3S2TnCmv+1UHGK3Etxi/z4XSI3D3KWWzcO37CON3s13nYDqSd6NEn5A6Sqj5fZF18yJd+dudO+SC+A1OljXRT6w8Zi89pjrEc7F4UWb/lu9rAU+lKmMb+hnX7AmzhqSDuHpt3PRgT6qozf4Y3l78n7g8c8cJlb5SQH83LUeusRJY3PfszrnK6PrRw8pvJvhC4qB9gVQifFvf2Fch/7sLPn+0emsCdD8f+mtw8df8ANyr17+uzh4ZtqBswj4dpFSTk0JfORYqAUrAIcmSgY6OdcyxlMGSlvjaC89dfCnuNbRK4v8bHpK2EYb/KH1FZToAHC8zxtnR5etn9v3wwaLIoed6rkC9OiVB2M1UOg2+rPwlCfl+gv6AnVooamNfhsLHqZQn6GvLPdXI4er2otdpNpSOe1j3RY+lVVc/de2VSdgzcFbhngyofqlT+AB8wxbl6FFPqm8C22vvtWHfKXd2lRHJvpiO3np2qf46ll89Vtx0LY/UDmt1wcbXrgeEunr5xB0mEBedUoKT9hELv0TtwX44RMgMnb59RepuKbqQxu2SIrrBes+tIxD+zUBpzgSC40XG/H0+/GziPISgdISuxZBnfhlrkmHoDdb6Ov+0w++6AsVdH1+hosJDhZA7lxwFzF3JxuT0PFDYed37xyuXjw7PHr4Yw4ffKRS8jl4cHiAP/MW+o5R+5+OEXjmdu+CNIb9Npv4eg2zpmOzQGwMYKnA13XRIps5YRunL3hS7yhhfeczfeOPQA9t4KEtUK+c5oDLJzEl5Ft5dVjTdWCs2uBrHYUAZ07aVAxviIa0d603vcq9a1ScyUnIM6PhIcihe3gL2uctHZX38LL66jpoH//CqsaV+quXmavmqba4eHQb+upa6Dh47unl/kqrXYVhYbC8ucgoEGfEZfem1T9w4oDfjzWD2Q7/yoGuAdD506XqZ72UR97Onzr8Se0HVOe2tS85NKVvG+TJ97S34Y/6rWspefo7LhSTK71EbYDc1Hfeb+2qP/v4438U4V8yaTpZMZDJy2DAgcnP4QEGFoxA9bWAoVmhCgHt05NXA6QKUQYPROHjNhI6sXiQqKNb6cjp3wHowlM8ct/jqk4TRqgsclrE2uY7DzOZOjD03QJZCTngSZS3A9fonCe5UwZ8+3pogfZtu0FttNcGJzFBN2SvssDVPtrA4wtogNI2L5RvcQQvCy95gfFb9dr6Cwc/ggwa+vSW+CrPt2mVC2EcaZVbfsUB4GoHMNi9Lj8w5r3jdtq35cZreZWu7dWTOjSlp77JmjYAH29+Hto9ZT5Q3nUaXwmkffK33urJnYtulFwpANUtNLsuQHUzfQrBWe/EKTyJX8cw8cuVz2xQ0Eo7O9Y86Ou/8GMBgYev1rlqVM5CwxU7VL7atzyLtI4clPNxdnwFl0CvkPRPteBbJ25ncG0/t6bJuUXOWyBPOMzOgtox4IDA7WXsevrksWgee+76zptoeW8f3X0nRDQZB1LXldx5yF2m3c/4C97UmQPk1JHT+bwDdrQer+1y8tYW+iCMCzV8F5NF5zI+jF8qnxQQD738dpXl4OPpI9rrwP2JtcabVdM/+sFD7aBWHUnAKrfQTRdp3kDgLzJy6zt6AWyYvtCiPO2MR+tNANp4TkAnvqjg9cVhoFZ4DS1Qu0nV2XXa0BEG047P29exoiZiiY0aYM03DK/E0847TbuugClUhzf8enAEVrodgoPEtBprUNRZF3hmCTv5ZWh/fJZG/eGz+hZZvoOknBgmjpBFnTJxCg08ucNAG/HJhRhrMBdAqAbNzm94IGdS9Gwc0BbbO5bxD/7OHAZqM3n6ar4LFTSWtax/mK4xJlFHjEXRJmg5PEOTqBn47Ne//uDG1Yv/kCNv924HpE0Ane2QUVpaD8OUgU60JuPGCQwKfOuIJujiZGtpZ5Dos9KQwLNI9KQIjRddlQHqpSu/yt8WR1mEHtyGpZaP5GVDePGcoGGSaAHWYtxNtnrAp0FhPj5sxNsMJjTU8cMt6QVUd1L1pFxdWUhrL/BceiW44lPA/WmXwp5o4g19fdG+5C1XZ/oWKGM7V5vIQJ/60TKGblt8pi9leNEH3zDR+90WbWfTg1f19iRULAGVQRvyTSO3wb/0Ga18l0nlQUs8Hk/Y8FLzZiMJgN91OAA5pMrs4aHt0FcX7CovJjt4uEEJuQ9aFEwDfQ7ELCaAN+3xR/XuWK3j1QPIqDB6H19JbXaoT3VCGXjAizt0LF58V4bjQrJrR2kB+sZWeOD/xKwUlS+wPYkrOQ572Ywkc3lRN8BXrJhTvQIaNaMjjQJQb3ATcpSzGJ/Pt5gytjw3xcGDT5xw+GBM6I8vL+/d8xePsWNd6ZCQg0J0zwPu+WIy3lOH+e7TlLG95TVu4I2f+HQMOuA7f9QXvev3qC9gPMhlvdplsevoUD0rC17g8poYGJ2A9F8B3aAr7133FbbxHzpXB6fFxinjrCQ2aU69ff4vgM6HJJGzrttHM+aecxxkvSEdz6fMx9jpQ4VbKhcllIgN89rt2fQcoI69pzbvOmeusqZabnVUTt8tXm5pHDT3eNCbcTCdEj/ExiZtTsNz570AOsFfvPFHDx/QHtNTrq5pY55A2zmLfGTyNt7F5YVxfaAbndCZ+GP9RG/k5vmf6IxvsRHe9q1ijbZs7oXgAejSvvunPgLQx34XRF9iiHHPepgD+sShx9qW+UIaXW2yAgR5JF8U++JDnehIX8mKD6BZZKWzytSjI+no8PHx5eXf66T6N/24GCctJiQLGwsFiYlGRzYUNu6nSkAN1z87lbQaX0ApjKEvCwk00NKXNhZSAJoGla+yT5yHfm1vaju5g3WcUN3IszEwoPFZrtSRL8cJ7+DRHw7zQFtWNk70XO2Bt0/kovEkk7/UbZNrmciCDmGC6lJ9ym+9uwTtj9//z+HRw0fe9PI+6x5UliNoHfCGNmPDomz9eSFLL191Cqjjt/oHHr4FiB5qA9AUOuqUmfSe+KOrf01RfsqX4eQOymavfcZf7HY/9VF2eK7DDt9ECFPeF+fhPj5dwMLPIvZUG8GL589kr3s4ZV9WoMJ74gneQCe6F0AUcTmHsdabWxfpXR8Tx4B1Vp/wVZ2y5HAVTde0aTFSebdPSaKxzAsG9HP1svEauQb6zTgBqy6URWB6+O0JQv6lDB146s6Qqz5nWriIAUWNx7hfQU48Mc5Ax8K+VEKk5erPcilKH19QiHcWuzcalxyQ8EnMEQ8VSHzPCONv3OL/2COgDp3a/AkucNKPxfbi4lwHhve0sHFXkmc8nuUAosSiTyKeP7z/k8Pl5V0dRLkowV9Xhyt8phfj4JjnwHWL+NkP+fkagBwuwJ/xPUPEquzA712b8D9fUkW5b6/iM1sghb3Aji9WQEY23owzqXStA/SiXPwaFyudSn4J0U76O46j0oPbQEGJL/oqtFS96Vebu/gjFQjNaCC8N77FLpJJzGrsngTIMrNyjLgAfnA+tLCu4hsilLBNex/apB3fAehifaBRYu0g52DpNUL0xCZ35tY1jLIPj+fn5vf40WMfQJgDrE1XL/KWG/zqE/tx5EQjyRevN4w/yXQkdEMPZa5jcfziclgIOs6hefXqyrF57k9dvXd4caWDs/Y89lb2Vd72h8dLzwEdlNTfd1OVuCPkO2mWlTLrpTd90aOnR77rH70ZV15C+SAp/Ha3FruEY84wvugLr01/5q+S77ooF3oD2yT+fDKSi3B4Isdv0+pla8XKuphv1jZSaExhv1BGr+DkB/03PHjw4PaNs/f+U1ckd8/vaHHwtzP2Si6nqAQv3Vn4M9kYRPCe6Mrb1vY1gbMzlCgDDk61gSNPsMd6+BJUJIBAYmHtRCpdZa1QXtAC1dP64yxNXAaMX430IcOeM2lotrr0YeDc/2RBIM0/PwOgUeALx9wRfYYfV/G16zpdwfXwwWGDvjx06i/M0QKLTPyDKA4e6+QrL+eSgZz4MvpR4DBCH2+U4gVARyDaJyRIl+S+wPAkMb49gMCnCxCAn0m2cyZFbkVmU4OSFD8qlpRjG+3PdCgh9yFm6H1YwgglXlmI+EvoGiucF0LRF8qfHF1WaJ2cMSlQr05VlImaE37kG4904R0vih/7VK++bbGOxToeJLdMewFbPR3VHgHQwTF9PHndf+KOpJdBmbkpZ7xf+PtzuBuQGHJsWL/Iia6IouPoBwPKHi/Jw+ZZRLBnuwVsXXZ/RifpqgXF38ootA9l0wZtErEQufiW+GAu3+S7atQPnbm7wtenP3vaO335FA9vydy//4HWIGLKapon8x86hMIrD6DngoJk3awr+iBf/x33HNpZp3LXA3/wC7bMOy6qusbgNwukTGdBbTJvbxNpB8ADHXP7ZfLi1zLgeTM4IFXq4ex4Ql837P0A60CSHu6YoYMoiaLwq9z2ia7YATb+cdvIIvnl9vQFIm/HwJvkeGPN0obqpDrjBz1hJCqoTUsOX8bCc1+xwDh0zViTY2fW2ubcRWCN3R7eHVsBYszrj8aX2Oc5oNeiY154nYRU8QBvoDJsE+WRCx8+jeIY8NgTC+6sdnoOCIX4HYcvuBAOzngl7OTgLQF+MN+HDDX24GFG/i/fIA+f6vDhPcDtsIFm9k3u3ojOBxwU0N+ZD9c6mFAZXIrxOwkeXbekillbJnUQhvTffDPy8ccbbBPu8t6ln7/isM+84VCHSBubwsCMIbyQZ96QoMtQqLwdPv70iz/7ra5Ef3uHz0rrahQHMfANDqAD7gHVAIFn0rJQVWkgAcmtmgysQXkFWwnV6Vde5UeivXWubnqVWlpwlUm9egHUbfjoUqhDQ2+M6gmMTa6w5Fv/wVXxDFitsD9DI4ZMDCy8Jb+5zbMv9DnF5u5Gn+jHR97YRn/0ykYHiI8OHvEtT86rHelq50nyLNJZGNFz2/joPKk+KW/bpfFk8oOrP2pPrSInedwmHb03O2VvNirDyxvVxEnlYQm2AaFHfjbp+heWbEAcPiq4elGpTCzBN64PDsCePGndTXqxZynXXhILgmVUDxa3RS/L0ou+9CMB5sfLshIbLAZI2PrW9ulXHcxLdKd4dVI+9g6OZP2W3DQaN/s8JgnM0aXt1igwMlZZ1mkZC7e5nlzVkRNacts0YwzQp0A7wIJbvHpvZfu1/KQXMihnLmehfO4rQX635bl/9nz7FIpknp/f9R0P7pIwGswX9IJvP1KLLK6I4Yl/EF29mgNoxAJLXz8r4rsobxxzPGfC2sLhA3utv5IX5OFhW7ZxyFhgLUCdttpN3jJA+1o30BW8sq1Fdacp5/AEDp4ZN/hUBwO5DsD4EiBHlJvdN3QbvduhTT380r5vEukmKeZqzkMTKYBiXH39Yl2SfrA1b/MXQG889eDqw4wDbz3qwlYXaqv/DJaXeCcBxAXPT+StAeltbPQi4SGXlSMXOuoB5RyuljnefiTbDk6JWH39Mnq7u2miDzRJ4OAR7rFPCTpeWRo2eoA7Gi9eXrGIWYfGWu22rmHhzZ69oe3Y42cIma8bvTPz90egzY85RmPaYMjLKOsbe0tDmy+2oGSsGEvPU+jDhBwdvLao/POf/+Lws5/9gd8NefL4sd+yzHfwhB6g3PkW+dGB7RCp1mHGdTt8/OpXf/JfWojve9B1svKCJcE9XGxKCLxxqh08k9+OEUQwV60SgmPU7qtlBFpoAq+0JC84wpPaH1ksOLTBo7rQtwsFdEAcln6tQ9d+vppGH9FsNiALetnK5PFkt92ikV8cqOJhXcSTDYqF1u9xCQFfT8DyRAe9WNjo4zYl/bNOuBq5XLWx4LF44kNwUFgX8UJnPzQnHP3hw5UlCf2upIMPL7IJ2l45ZAGWLhrhLvT1B2B/KNUH0FFGPqkbRRN9SehtetshXTrutKGfygVoys+8afMikiBMCAoqQ/r3AVLHiOjsc5UB8uLpgwod91VHDnbFkQB4ok/rlEtv/vDTy5uRfAjf9gffPkDxpLxFl8NHrxhOZZOvuCZ8XL0K8Xtk0dvjv9gDJG+f2DRNUx7+Y58XGijH/uYkgHrTVudFu1DVse0Ascp8BNZ++ie+w2OhX+vZqKSrdCMO0cNXsYph7jw8evT48OyJ5oMO74fX7/hn9C8vLrTu3DpcvczzH8wbdADIqaNnDjO81bjHem2tvfFpfUP7QQePJ5L9yM9qXdzNQ68AOruvfRmfrrERnonF8q+dtbn4NXebyviYujzsV6eEeUJPnUzJ9PxXX2xdAb0AFvTyKn93nqT/G8AjfERrXVNOyn93I67Fvzxth/4yjsFBbTy0yuPfzFX6Wyd3drOBQyVt6M6Y3dRFFb5FF8a0/gMsh/psiGxw1l28fPEgeY5z/CAcveAPb4+zaTJPsYU6F3HdqAH0dxqdUNN3SxQTgONGNjmpzHNKWW/zyRPbyaYtPdGJfRJbqZPD2/GuV9e5XvgA9p8g9FBNnCyp6ynl/W5JAD7WUWuYx0xe8MHIreN8ZeK+6bN3j5/xGbzRTZm70EadO1iMK31Yy7H5p598cvjw/n3L5avt/bwUbxOpV2IAX1ZObKCCDoB1kD/FzHiPxFdfffW3r968+rsEAZuX2sZJGA9E+TBBOANBTjvK4gycTc5k5v0unN2N2AYNbR1KKi/6bXRKxVduZQMdwNICbScvr+qGXm2Dp4wL/eggBEXhwhtO3siFpI5DVfOY0W/ri3zJYAO0DcIzGLmqhEloUkyQwQ+dmBzYSEKwtYC3cnzGFSHPVjAO2PFIA82iS//bcyCMbuFHG3TosLaRAPC+hag/cNB6vNU3t9dFR7PGv361b5Qo00ZA0pcrFq5A+8AfOORzMOKwx5fq4C/fVbDcffzgiQwf2EbXfndJoP6VPhtO42k2asM2Jfj0trikOMce7ALQyfpPGcAO2rGZBQE9wcHX+ooustFxFoUmvbDfBze90Js474ZaetuDjuJVuStAA6AHvupBFOg8gKZ56YHWneyetBUXW3LYrG7Vg/bm9t3YDYd8dwdva+Zje7ShE6m2FOgD4AuC4pQvUB7k8ODttf4C6YsX4cvVKfKIG363RZwdVxw80D38iMOsFQVswm8chpCbZzWY39HxVFdSFkZ0fuVPyzzSwYNN5v3bPPTKN5rmgAH4bo/AEoNagPGPfUBtXuv1uWULR1sPYBuozlS070cI9J4r6eWX6VQ1r0mbfWlwEV9DG5hYnBqw9h/M5DuACQvsydhZd/Eu/x1HDu2mgn1LP5dpVMr7/DMXzVd4IbCZecQcMG+B28iVqmflneqfCwgVlKCHB5+IIhZYV4ip9I0d20FkYJOlvAcIbEIfrw+q8zxaHnrnzvXZgUcR7p7f9Z1t1g7WeWxmfrx/57bkX1i/xmsTOOLe+46g/lzXDeocsFQxrviW0YE5AQ5fti+HDvYHu8Kuwb8q4Bfbczx/OmdJ6mketCVlzyW8qNPPrJSQiZ9+fPjj4Ztvvjl8/fXXh++//97+Zl5zoVBegd12HxLte+zIOmMf8DtNkH762R/+7tnzp7/gaXM68TAZBtMBQmBlHqaqq8zmuwWRlQ3dKy0OXN30UxxCGs/CgzFdpNfJugLO5jRZR5dmTYBPuVOGP6k6w59Bd38tQHFuHIHy/hVD1ehvGtfg4cw1gIHsiY5Bqi7gejImxe7cHYgOMIoPWTDxE/1q9/p2DEJfyzc8UIdPoSP4oSt/Dh158FcLLidIAZOA98t7azpaS8b4FZm0XYnOH6NU3ePgQ5L00x+BxriQc9uP24R4Zl+IE0gED7pxm9xShKMfGyh6AujApOA3UwB7AH8xTrIhk0Uv18XfcWbzRTt0kks/ErZomOJbye6Bg4lFH3SgULuoN7kd3fXiDzA9ucMAm9iYVJm7fXlfOYcyHnAEMhcEUiRxEL80DkiN46bKQafT1DFpTADtf0pb/k36x5/NQd8s+HgqSHznRQmMCFedyg8biiOuyLHJV4feqINv7KUdjgGxMS/LjStc79hIc+uGbfTluzy4VUt8YTP+9cGD33DhwKM45IryjhZ45jyGYBebF2OQcvwNHwAeJBbAfEqNQ/j4wRAbOViwnqHL06dPnNCD9YWDB30zpnuyZWVjOwMeExdc3ehbRl7LwHroKG1eS33SuDG81Y/DSSA+FYn/QWsi08knFIfWfVwfuSI1PQkilxlP8WH9IFYgI6eJPgOp8wreek7d/Im9STwE6bXH64nakNU8mqSPS8GsF6Je/wT2g5IpR5lITNX9iUXFpPkNT3LexmHteKUyPLkLJO30Us8YIyCuqoUAnO1C9f3CxHFD3EMTAc757R6+OI6Y5FkOZDJfsANcYnXnD59+7B3e9s+AbZ14oT91r9lbHNNfsYu9ImMOwNo46QbkTkp4VW74yiIu3hawr5RoL/2aAKGXfNfVNNKJCwbWevT98KMPD7/85R8dPv30U5e5cOBuiB8/QMZENHssUWZf3DjzuONH1x/89YO/EuIf+iBPFhuPioRGMLAruCieBuNRtkWuiAkoTnPe4AQ1GuBA0EWtA7C2w7vlbqpN4NsHumxCiwOt935CJF/7mW5Zr8FZtntn0mOZ6cFPmxdlLWLUfftdEcHgr5u8H/ZTjjwWRuumF7guushv8GSzD73IsnirTPttLY58eoVTN7fcqDPAZ9LDh5axmb4ObOwSgKMeW9PG2yXORQt99cO31kl6+i0V5UA2orm7IFrGkITttkVXFrTT5itX8enJHGdRlgLb4gut/YmvSSx2Uwb8i44QisYMBO47ONBwsn8GhywfVKBX2XdS3CR6x++A+6vuP/6lnt8qwUfI7wE68YRdkJKbVgk6+qM7YFsHaG8cFb+2UybZl4OHFqAf/iEBpS39qsPaDvjhONd3edZB6uMPYY0TEnNEA31oPCYj236ccvMePCob/LDi/1a2Oyw/fA1acAB8xWGBQwW8mAMcNvhEDnf28u24LER5sPz8/I7oErexO3eIYlt0gA8JfA+9/Z2Z+ItxpE/6kxOf0PKpGtpu3tJ8krx+tP4U5Hnbg5m230gQAy7il2lXQrf6CPA4Tbk8tjR9Mg/Ud3jlX9p9iExVoFif3hn/iTOnUJh4cLyomr+bwoh69QSzrW/QUjcRdGSVuLzAe2zRYU9dN6JLFQKij5nyn/78o5/nfPozltZJbVDnGQfa3C1syKcd8FgPQWMCHOsY2Ojm5vBF743hMfQtZOyAxAcg1dmniEt088fAiVfxRw9fGGtthv7lFR+EyKf44mu8xdzOfAIHb7Ctk9A5us07AIrl+KMbuDj5U0HZw+Cb/pl0ItmAfvTJQToaeJ8SPQjj3E5//JeLHsCyQBrwUXjBxRjzJm6iL7bfu7znux6s9XxE/8njJ4cffvxB5axX+mdWkjaxHF72g+rsZe9+/vnn/6KGL5jEfCYZAQjN4CfRsZ2p+/QiZwSDk6UYDpEwJrs3tE1hFoxxuMr5LHZpj/mTqLNYkLi1z2kKfiQGwLKUEA6OB8c8MPCxLjkt+sSoOvy6gOkPjOnRk9nGoNPmQJb8HLzEi0FkYVDqsxwkf2RvdLVtHhC+l2P/sq7YwK1hrmwlS6/agC7IxD4ClrsduSWXQaLMwsig1hafwpVzmKMfAB80PRNNghydkJ1TeOyNnWpR7m4uYz8HxP1rqRP0ALoRXOToizz7R32QCaAL9vutl9EfHGX8cVubCHdw2ACZyPACiIcmj9bkSEZ89Gcs8Bmj0DGFVrn4wGv3vy1TRENJ/+DNh772SSdfYtrt6K8XNjnWnnMIQ1fh6UO7k/QWPbo5oYTLSEt+XWq8FVpO3GWhwceMcQ/ipzQAfPApdfwLJIay2Du2IB1R9GVzAGcfkoumCzk5CWd6vpJLdnlD07ElVY9C8Hu7afUymRKxal2UoOPr1O9e5AvCuCLC1xw+uFPHxw6vrrTJSE/mFB9H5I6e2FouiXJ1C+NcjMAP4Pkp6HJ1KT10BU5775b4Byk1B3mrhYMHtBw8uE3sj5drAfCmJN6r37cLJigqf9qA9MHG+KQ+Cy659Z/8FEzjlPJpMj9i3hwAa+J8PWwSBWUvLMxSEXjtgh+vkcN8yZjBCcgdXZi4Dh3xXz5kWzEF5GztAsr95GDw6b8nU1mX+omXYXCr/xgHvpeDbyjVEA5IhvuQy+6ZX453YfPW275emZPa63lLdCWYaKAyzhuiN3wzsedP+jH3uGN37949v234w8MfzBt/+ZtUlZhLyPRaLPu9z8FZDGq/1xS9yL0njZ1umzoje3ZTMawyBw/urkDGAQGarK/hl4TqUZycBA75xQHe4IVzHCjxSa/svfEdUP9Hl6wR6b+v2y3feEcXwmd5O5d5/N3vvzt8++1/K317+P1338k/HJrgM3NG0PUUjjxjBS/m3s1btw7/C9ZIEJq8MlpI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1" descr="data:image/png;base64,%20iVBORw0KGgoAAAANSUhEUgAAApYAAAD2CAYAAABsmcd5AAAAAXNSR0IArs4c6QAAAARnQU1BAACxjwv8YQUAAAAJcEhZcwAADsMAAA7DAcdvqGQAAP+lSURBVHhe7P3Jz/RLlt+HxTPlk8/8zvfeurfq1lzVt6p6ZtOkSXZDJCCJMGwaMAQvuNDCMLwgDMMQ4I0BLQwvDQIyLG8MkJLghWEY/gMEWJYBSqRENptsstlDVXdNd36nZ36efCZ/Pt8TkZnvrWrKXrC7CngjMzKmEydOnDhx4kT8hlxpr93Pvfuf/I//vf/V0cuXf/fm9rbdMaLXN9ft9vaunZ+ft8vLWbu+rvTNzW27Bf5udbWt5HODN8My4lS+t3vQHj141D59+kl7efisbW1vtxXg19Y32urqOsDUAtfWdKu98eTNdgvOp59+0i7OLylfBdVdW1kBN/4WegzNN9RJByDtzpD06gq4V9doo+qUp5zPLTTdiYOydTLv3TvA32v7e/ttOt1s5xcX7aMPP2onpye93zft4vKi7e3utf3d/TZZXw89O1vbbTabtYuzi/RxOp22GX3f3Npq6+tr7fjouG1OJu3LX/5yePHDH/6wffzxJ+3mivZJr66tAbeRNlbW6KMfiJdW+5AE/bGHq3yknoZkFV/6QZk8KFDrFo+Szu/C2YZ5N3eMJf25vbouXH6pd2s++BKKJ5+qN+iR77e9jbTS2xy+ZwEHfvCAKXnCW7fwlqsSQvKtpOSsBq7atrtQU/LTx3JthfEEJnF5h7fOcBUVc+dDop0+E36TlhZhqdPlYzj7t0baYnPDooHK8t4PQxu8A6DwGQ4abCe/JWdGLeh4zag2SYtHZ30/wVV54tQ5wvY9MD3P2pBeOKUhMxA4Zd484MZYppS4fN2gzNkmzpUV+Ht9xRw7Y+5dIqsbbTrZzNy5vpohJ7fI+Fbb2d5qGxsT2llr19S+WdtoK+vAIbvStLm+Sn3mweV5u6KexI0+hMRV6SYG3vrU3D1l3lwyF26b83S9bTjmyE4XuvQDyKoHfGi2/8Rver8y/siMdJQrHlt3Pjf6mCVvTbzkdZgxtgtHhjgMLBGvMB2/PFMonN/KZfIE4DtkYri5zJOnvMrXjENgjN+1GfxXvww5tJdr6ALl/hr9enV1BcysXc2uEt/cnEZf7e3vpn9n6OKTkxP08WXaWGMsVu/AQVubG+vRP47p1uYk5eq+deqtraxH/xBJX1c30MPUDR3KEH2/ve3t0/YMfX+BXpSuoXcy/t3Z19Ff1wPlcQ3c69Cwmvm63ibIl/VkZXSNn7trZAd/c5Uw/I0sdz0AbHQJcqFMySPZVzx0bGpcMgBG6bt9iNzLe/jpOEVOBEnjHZxwfW0KbZPoX3FRva3crrIubAKy3s7R72f0v90yhlS7mZ2106Nn7XaG/rylT6tbbXNlo52dHCPLl8yLSVud7LSb1Y12u0EdJpuo16Ap4shcUAbXSChD6wCYv7aujDgzWAfh8c31Tfge/Sextg+d685P6lzD69OLM9aoI9q9CLfWWJcEDT8dC/pzDZ4Fv+gz+csuMueYMB7SuMmYbiFj25Mp8kNflBngLN+4Y63ic3MHbYzX2Yz5SzijjUtk1HjxvphbY9CQIdcaJZ6+Ry+YLz01lobCBSjpas/6Q6aGcwxeu59j95u/+R+u3zs4/k8m6xsPJigl5eACQTrF2Lq8uIywqKQc+ChwFp2MP+mFECMcpinf2d5pjx4+pJ4L0EXbmJTCUXCd+Na1upNIo1KYSya1i8YQ/jlegNNmjw8BnuMAzEm66kSNojSzyi0Tz5Q+Hezvtwf370dRq/Q1mC9Q0Ds7O2Lu+BBuFLx93sJwVFnfXd/GqJmgtFX+eif1ZHMzRuUaMFkYNCD5qPifPn3WDo+O2jUKycU/fe99SreKsKSto77Uq2pK3ZAOWMEPXizzZdkN+OEKr8ODklZZRYHbUv2Gh0lZj5p2fslZ7kJo46Gh5y87YYKNwKXlT3Udj/h6leC0n8u1UgTAqmOYQez8oM/Fw6KloxMa3xWn0XRjKKby+ZBOX3S9IwbJSXvF05FGBLuiWyjl4KT9ngr8q67j7+3M8emIvwLfYcRZtC67Lv+9/wOJC6U+H1AJE7g+L4bLoho+yTsWD/wGY7/K4nN3fYGiv2LDtNk+97lHzIU9ZHqVjdNKe+PR/fbtb32z/ZW//BvtF7/9zfbgwb0sUjNlB8NynYXHTdHElRO+XLOwuKAptKGlty/BsoncfKQuCy2L6hX43Ew6QV0s5VCgej/iKSt89hdQPnZGNqRPvVxDyrLkD289gXS9oAy4KgvQ4D3xxIiYnflniA+ficjH8BL65esy7vnY4Uf+GMvQISa+GmWBJ08ZvGKzLpwwo8/OUXWKRt3l7LLNLtCDuJ3dnXb/3n025VvJV69coLM0IqyXjRahRssWukidu4HBOIHXGpW6sakuekueNf7WgaNyaIphA11uLmbq4eh7jRx1u4bvEj76kw2MegVvzx2T9Q304yZtd4N2oxuYtAq9RYNG5TXyd4tBUoZjGY9DhoqvaQZXYxBeGhluRB3AzuOU+7UuXqkbdYwPvMY11taQZ2l0vVAONfY05K4uS7dfaTBR/Q4Zv709bw/vb7Xf+q2/1P7W/+hvtl/91V+E38ypzdv2K7/2nfYL33qv7e4doOtP2/HZWcZZg3oijxkHWAx+TNYYlXWwAFsi2xKlQXlDm/IyY2D8Rp1EfdYbx2mFelfkn52fZtORUQSxMjYfP3ipDq5xtsvOLfoMPXrlJDwJH5iPjhn9nm5stm1kpwxeZysOBOJ2aADP4YSG5YVrOWu08WvHL5QAZ5vRl+WlyabEpg4qJ1womvtB6wAZY2a+efbhtWH5c+7+6l/+4r93c331P7/FiNKgPMagPDo+wrA8Rdi7YuqwatoIkAoLgVIIIyFdcDQCtja32gOUogajE6ImsicViooitxCiLGAIrQYmczZwQ8hL+Lri6a7Sxpww7uxK8WlchowoKyfzRtvG8Nvd2W73DvbxB1HCKrkrJwjePmhwFm1Vdn56jpJlAabeNv3YYNJ5uiluFa5G5e7eXib+KgrEEwhPEOyHp5MuAPJNpaHSFbf0ib8TPg+Lq8VDs5Z6iaJcpHRDSQye/GkutYBzgs9PazuqUffV+ov4aDIwRmzTgFTVKb/AUXVVMsOo++xY6cxzQSIjVXISBdbkzXEYaphUP9MuPKvTh0oXbHnbc6FLaNvKo2H3WdSBI0WauHiGI75MW+J4Qz+Ft8rrF8dYDhSjj0sYUz90D6Dh5pUqEGG11xPDUW7dLBnB07MJszAkv+DKLeou9yUGEavsOpNpE6Nxf2vSHt/faV985w2Mx6+1v/Brv9jee++rzAvkt123/d1p+9qXv9B+7dd+ifKvt4cYlc6N54fH7eTsHP6JE0PQ/tPmDXPVDaM8f8XgWu6LtEKTs1jZ1+BRj3jyorRrdIjLBbYMuJrz9jF1533EkRBzsNs/fIyInk77PYwPZgCSTcpGOr45HlxVs6AKjYaeYCCd6UpMHPihk5As4EoH6lKb8pHWGS9fq7Ml8ktdQWbwyTthZugOrwiVDrlGb6Fv0En30J9eUfH0cmzwxZf2QKi+dH4bj9GC10mltMpXGg18eEvakzrHQ1qurjVkq90Zhqs6seJXoSt1oHGcintqHIMw86x4I8wGhtQmdGpYakDlJK7zXHrnhuud+nZGHjRnVi4MSzshzvoZ/K4wHYwrnNXDKqvyZAI28nrfk1d9cDBdDzbWy/D1tHY1hh88A+b6kjUIg14jWMM9tTGEt7dW27fee7f92//OX2u/+uvfagcHU0i8at/5xa+33/y3/kp78+232vMXR+27f/KjdnRyFqN9a2uaqwHrtuFpJXPQeDYCrCXZ5NNv+Tg31OlirgTaNjRtsLZ4cAFwjLnTs9N2fsmmAprChhzsKOXUSahMgXYeD1CFuISUmXLMJvBiujFpW3iNS6/aUA03+O+Gh7UZetwM5YSSOa83fesYpg1aA680WNUg9fk4BHrLC6dzxPKCSHykQyfrgTqbAsssem1Y/py7r371a//ZyfHxmycYky9fvmwvjw5zoqdxVBO1fIQjk0EF49B3RW/IhFAJ6Tc0vnZ22hm7OCdFcDCxvASWiW5Nha70buFCmkZbJYQqMiddTZoSvnLGvdwy6ErbHo2AzbSTcm93F6PxgHAnfkqeBt8RC6bKWjiV+C5wMSRoy93jGYahp5UP7j9oe9s7bZNFcQcj8+jkOBNoB/jtvV12brdRzF4y8tJRdp4alygnKQ0vouxrUoX++N4XcKVvBbHIJ6JyqAyCxEeZ1Rbp4k3lDzfyVZBRVOZ1HOaP+vN4JaupuKLpFZc6pQCrvgahrioPQ87UZ+nRhSZoySIy2sVlYZkTUONci0IwZQE3s+iUrqpbXnqqjyWPLlRVljzbC57CLw3i/2n0pV7kGUdxj5Xr8Iv6ScZ9FpMwkd+eTmS5gi7IxTXoqnpZ+EmXQjYzYIXT8g4bWjv/X+EfLtXib9uERW1/e7O98Wi/ffELb7bvYEz+BsbjL//yt9r9+3vt+Pg5i+kp83Ta3n77Sfvc228is42F8ll7/8NP2sdPX7K5PMPYsR2UfgwZDARk/oqFRjrGAregYUELg5JAY8PTfk8s3XzdagAwNzCrep8Wc55U+p94OksWGfZSHz4Zz5hTGLCSkZRZiJNDAQwzjfaCDuCvUetalnjyKlJlZKhS5vlmyIvSMbrP5v+0cJRrQMhD8y0xdKPqKeQlG3ANsE2vrLAB1muMq4OPj4/hG/oKPN4iYT11zbhcrnGpQTqLHroMHg0aL4HbN0+jNjAk3BB7SiffNBC8WlOGZG0UxCke8Q9DH+KTDu2MZ80p2EKZus2T6M3JZmiN/u3sqHnpfCx9KF5vv2grrif2Hj4El/op3BAtzrEQSb6vONOL8Vr4KitaLffwwHzIxmkUq4fhAUaUxmWdYrserUMTxtMM3l1CH7KpDri5YXw8NQTB3s5Ge+edh+3x47328Sc/an/wh/8CA/+4fes732gPH99vH378cftn//z32vf++EeR662tLbz8EL+6wI1V8SpGLOSqp0p+SxYgRkJDrxvpDWRgfXOaTcAF68ox687p2UkMOuunb0SsW3KuB0H67JwMUM8q3AVSMuFYxahk3FzbsnHoKAKVCegldjY9N2w+mOu5PUOZ06h0XKUgdAxHhZ4wX18j4lxNrj9x9vOzrqiVN2DuAAuaXrufS/fX//pf/xtXl9f/+dkpBheCPENZXTu4CphjnF1fTdSxYDMlSnictH3iRsEjCp46alh+7o0324uXz9uzF0/Z0U7YhW1mQbkDn0rK3ZfiJw4FKAKFEGZRxdlOJg++TjXc4UuH9/OU4ht0GddI1Lt79vL27tZOaCulDE3sIs9Pz9rLFy9y/2gmGAbkW2+91c4wOD1p9H7L2flF8rxsvoKCOUWxXzCxPn76rO0e7Lf7Dx9m9/4MA1x+jVMDnac0c5rplYpCRSWddtJ84+lvn0RV1qeWMIbkJxEnH1DAwgjbnXV1I8dUJyOXLzwdCX5zo+jLm6cfcV1wEHVck+405dIleS7twizX1424/Mh9PoTLdI5y0y4yOalM3mKcy5FnO44zcmQdTyBqo+JlU2m0rHC7OAU3H+umPu0LU21Jq4tYyc1wLjIjPWhTlhKnvqjG4hvDBVf4LBA7YV8QLE1+d8aDu8NbPzD5XXLhqa7ajwbFpV/J80Sssi2Z9z0xq3vZq+RBiNHf0X54czNrO9ON9rkn99q7n3vcHh1stwf3dpHpe22Ksfnhpx+1P/n+9zFaDtuEeXD/3r12795DFp518s5ZMA/bB/jjk0uGYULfJ+B3M7eSS6ZX4JcGN4sukEWptFQ/cl+vBg70eJnWBfeEuXdyftVmgq8wV3t/7d0wZBwfc3X2J/yBGblXmLxcASAvcigfwTGXiYxP55FjGVpIGNZP4OI67hgqIw9nNGosZVBH3H5aMKCqnqcrizkpbZ+dG8kPidasPkS39nk5TvI07JQ9N7j30Tnb21sxGI+OjmNYCqvBGZkEbhiA1tdZ19t33NR6n+z+/l501z74NBzcJOdyL/y9hRQvY57PLkOHNIW3zhW8LkY/XqchnA1q53/mJ3iclxkv4+AWPHLnp/fN+R56wZtN992sIV4x/JRxYYo3Yg52vIgyAKSKj1VWpYPX/pgmg3hK5tCOlPTTRFKuL3UJej1zXUAk12PeOrE9h/9XpZtcly5nhNhwG2vwfeJtT6dtujlrL9hweXL84N5B+4VvfLOtb0zbh++ftO9//7Adnqy07f2HbZt1Z2MCBat1KqshnXtPWZeUNS9ze+LpuKuf5ptx+Or8ku4N5ssNsOfnl+305LSdnp/FqIt8p9M4YCG3j4vtgEc/mNBdNiOOk3OXuM8LTFiHJwyExqWbvujkPpf0slPTcXZ9284uznM18YqxuoYp3leZWxtEHrZLU9/smC/PQTBGZCWyU3SNeWDlkR5zZbgxh3QhJ7HX7ufS/dIv/cp/fnd99TccSE8kkH3GnslPhoqlhLiUmhNBp1A4ST2JmDDBnLTu8m6vq3yDMk8Jzy/O2HWdI8Au1tRTsyiI4LrGsMxCYVu2qVDZ+E9xZUiWYEqLSm04yzQQt7e381DOJhPzmol4dYkSv1CRX8ewzQkqxuOnn35Krbssdp5seon88Ogwl4I21jbaBpP70aOHWXDPTs5QKC9YEM/gy12b7m63Nfp8hkHpZFeR6+SHFGUi9C4kTr4gTO1kSLsGg/QbT1rGLzkndkJ/jDNbM/lNLsFad9kFH6EwTmYXDMcsmFRiLiRJd9juKyOZqKgFzmRVlAglKo5ojnK2lvp8NelKgSz6Y7xkxgXYnL4QE0tSWMNEgbWfMQ5qbBPT0LAybagYVZIpSdZQQkXlHeOsq/bhO4w3moXQ0xQljbFVwVuv6pb86MqwhCaVPPXtjy404+VN7gvrPBxu4Kl2EwlFI7/qVdzQ8RfWuH2wWvKNULgiH6QgdQqnv95sr3DU/VRVL3UAK+zVV1Or0Li7tdGePNptjx9st62NFYyM1bpEh/x6iVuj8uLyLG1OJlMWnSltrLfzs+v2/PACo9LLXRiVKxvIDQal8s6ieMe8vXURg6rqc/UvOTRft5t4T+d1Lv95OXcK/uPTc+bNVbvSuqEdx7N4UQZKxl5Lzt7bpyFr5OcyrP1KHQqjh6p96+mIdXpCUUKT8cQdz2xmrJPS7kg4Pwf/5yfmNsPPTfpaOFIPuDGeuhELD3q+uOZpJzRp++CJj0aWp4XyUziNRm/XcTNs2qs8uVrEfB24FrcIMQ7kq6vGXK4rq1Dq/Ma43N6a5nKsD2LtgXMHvRhDi7rqdA2AS+mgjjqiDF02AcQ9gdRQ1MiRvhiI4ocH8jmnno6VNDFuwisHNM4811DtdajkiFGQNeP29oo45hzDS9XOG2U4HC1H3EMHWWb28OJIMR/b1BWfM+JJG587KkFp+lyHIhqWE+qSl1NV5jKkXdI/DUsPHuoBx1m7OL9o29O9drD/KPxrtxdsiD4Cl/e2MmZXF+jRK4yyDdqAT7c+6Pa47d17B5HeRrav2/HZEQbZcWi/a6xxNOm42VcPGYpXxSfXS2ez9+lPp1vwc9LO2VS8PDppZ6w50jZONsMFqzM2K84hvhp78rWrzMCEp+FBQDIf1+UBYS6Bs+ZNaSeX5oUrQvlWG8rFhfdUzpTTC9Y5jEloNv+acRybjMDSgmPicNSYEiovlClPpcOWiIuTKuET4EpGqv48M+UF+dr93Ln33nvvlxnBf+rgOuc0lFCtKBKf/BxKAd/vs8w9OkxYd2C5t8anySZbihdKTTiUIXDrwDiJS9G4GKlsUBxOdvEjpKg1m0WwbZjpoQVGW0PZ1AQBmvIyDsrI0EBS/HKJh0XSHfn2zlYmpqeQUb4ojePDE6a+is+nOlczoTwJODk5zoQSpycIPkkpXp+K8yk576+0D7Yzu6qb6uWKav6OPtn2FfQvLp06OQlIukDFySsyVbqaCeamBJh5HCeG5XjCnlGhGPDg4xvgwkZJMsotT0oXafvsQlrGHry2DxqGHVY3FFZlpiD91PkbozQdS8IBIr/KdcttKi9VZ4kO6qV961oTGRCV/Um5Px1dcKkgbQ5c9lGZykISfLXj9qZzEYs71Kas2qwnjC0O5lQz6jiXweWYsyB0nDFkAagynXzO74I3aUs6yKPQjZea03qLdmxfObWxnofXkDBWY1BeZxtVlzxbI1pGVPWLLRhxvHmpUvm5D4p4TpgoT5K0rmi1eXiX6F3bma63B/e32v7uOvPRBYi26GueJr3tTyLfXOBd9OEDRuTK3VqbzVba6cVdu7z00tkmtVaB0QBxHng5Ux7YbvGt6IeiyAu5a7QOn1YYbx/20bB0QTs5v2znl7RpXfWDwNAaY3+MQfBSf4lfGkTV46AHrzf1l4wkw0VbwCUX/vKNQWShqJDNMe8zfnwcm/ktCf1HA8phTJ/wN5CWzZHF1sPPafNDtMaz6ozyOQyEuyjn1Ae+aMh5SimcxuTB/h40aXR4r/YFhmWdUmas8KGZ1t3oalz6IM+4hxskxQnhbQ/+TafoZU8q0Xdutn1wUeOKRuLVvDPo0DaRp/bRe3I1BMY8cVOWjbN47bkMwdfJW3Kqbbz15Y+6XkMobwqAL0GlRWw5ZdYBPKGkQjD1ATIzpFehetVoGfi64qOtrtK/gBcCvI1IY+ERnQcXq56II3vMGrJJM+89jafFyLKG/anGO3TF1kRWfSjnyaN77Tf/2m+1L7z91fb8k6P2T//JP25/9L3fZTOGLE8YDznGOFnH1ObEN4x8vj149IXI96cvnraPn39K/Jj2oW/FMar+6Jwizo16Ml4DkzTlPgQ62ZyGtueHR+3l8VmbXV/SL0/9q7K9hMzUcZzVhTEsxQ89kUWKMj42iJcdrteua87FCfLjU+DKEgBUcgzAa02+XqlUNnwC/MJNIOuGbXiVRBnOLUd8QgJeOzltQU/JPFELcZ5WSnn0bW+rXHILlh9lJ2vU0to/XG35X7ufO3f//v2/y7h/O4sig5xTAzK0mRSkCEuXIpWO96lowPlQjK8KmiKkGpcx/vAqQz+FTkGycgmNEyOnlV2gRJrFaKTxCpbtDJ9Lod2gNBxeo3Z3b7ft4be2mSgoUU9PZ1eX4HQyooAvLlM/OpEf7zPy1NJJZXte9vbytwrUS/fu4DRunUxegrigvos4GimLcU5NMrnsiR8nTU3i8aCNuXZl7iiLwuzO6CL1atxU8Sgsca4mD70Rrxuol+tljIYnLT2pm3bJ4esOOTzu5ck2bVZlz13KcTEI5zhq8g+Xah2fTrmpfkpHzyMZXH5Dm70rb6Yy5yfJDj/CIU/CFTQf4bufM4TSbFKgrVefO+Un8txL0r4LbBqivmiWalW7tteVXTL7zwCTB/Ql9InfSmF2KehqM1o+ePwOrs1pt+keNznQj7T3RyY/9fHLZUkFc4cZOBdwOnmyykK5vm45hgQLvic0M+ZhTh+xlq5iPHjlQIxsqMg7u7hpPpR8fau810KsLlDms5xoKMx5b7O2R5ntC4MPB8EtP2pe1SKmsXKtHhCFuqLTCqELujvqERZjbKE76xJEdszHhzdVWs48fxiG5Ae24NUDVXep/dBfMmQYuJSRnwbpEfzMBkNlsuwgYIFHUGXWkDrygrShBqUnP+qaa7zOja6Xv32K+Aq9dX7u1Z2LwJee84EPdC56K7ftAO9TwspmNruEccDLrxjc1vHUEb0n7zXopU7dpT7PVQy9/ZJL8gP+1+txiiceKOR+Q3GSV5eQ8T6M4nxKF2lTfDGQNJQ0PDSaoYu05SUnclBc0EpaWsCQj67GoeZ5fL58oGOJreU6ytQllL7iv/RLpxsU9D3hZKNe05P5nvXINcTNVGvnZ5ft+Pi0nebBNN/4Yd+93WCtvf32o/bLv/gL7f7BQXv26bP23T/6bnv+/Bm44GtO2TfaGpuvVbybsLsb5sn1KmvFTTs6rnshz2bnuTfRDUvxSlppCX5loyK/PIlkPkhvTolZV914+NDsYW69Kp7a0XGLgT3P4YxzCF/55CqTn+UVTh5apIHtZW/XPR9EnRCXRwtXG+mcqNNmnVZe5hK4RuWYG5kfnRJd2N/H4BU3L8hIhg5hkmVuBtZ54boEPiLGK/9V99qw/Dl0X3nvK19dub37jxF+9GgNqgrN2aAwRRkgECorDUrfqba1hTG3u9+2p+yEmbzuYDXiFBAkQ1kqAVS5KIwIqmkLctJoM0hR4OdCRZyvytwJrBEXhcfH4/tSeJR7rwqTw3sofS/m/r39Nt2ZRtQ9eRyhOLwBOq9EwFM9l73v37/XHj68HyX/8vCwPXvxHCVznnrS4EM4Xn7I9KE9L0/onZ0+HVeKvPrJ73zSzD9mzl3liWducPVcXfqcaE/nV7wQ2/GXGibZQa2SdAU4YnPYLPtx0pR25W0y6ZG0h35r1SlDTlyDm09oTKHf+OG8NFsnzqXoykHdoGfUDRVFTXCYL9EZ51qwy6vwFLrSusnrEZV/5CAbgq6VKY2BGAUaakuOuqt+1sIv+8JbnIurbYk/juxxMlb55eMs04u794FolSfs6QBbb8hl5dhkZNYFTKWZPPstJhcBy4Ko6LPaqMsHTJRXti4YRFI/A7S7niBzTj9OvOkftDrvMCfggXkesrjwk5WFd8Jc9B4un/JknpK3vj5ts9ltOzm9bJe5CdLLoV0PZEbIX/tR7ShXdkOX/kTQIr0JY+QEb93bJhHYsMw9FyiQSHtoTYW5oyY/lWnf9DbjuPgZrkbJNssF1vAz8cgSEekacfN1wRHZrjB6C74xO4irt+Bh4GvMSgYdqcJQ/RfA9PC6grfcMPcyhv+2xXQgrl7zlh2NP28Vurg4j16SRl/Vo0FZD1qUIaD+1auL7d+QvcQNlT11J/l1idMQg4JNvzQ7gupDdVjV63j0MkV65ah8YL6qHzIHwVFGpQYQdfpKLx4NJA3lm1vvu6tQIzJ4gaNZWCGTau7LudDava7SstC08iU9RVt4Xtnhmy7jB+0aWJFnsHqZWzlz7bKv0rsOr0KsfcAglDe6q5lv7TjP/b4awb4Gz6e2pXd9nX7fXraPP/hh++1//E/ab//2P23vf/B+ZEICNPTyNhHWiRs2AtLnK4peHh63jz75lPAkl7E1Kq/ufMcjREMvHK26bioYezcR3g5h33yv8xprmq/1Oj7BqDw6aRduGiTWORW9g0RGV8sMSZFORtR7IMhy3CJ6+PBRvpGMLOA36X9djavDE8cyrvNUd01bnlReugGFPg3L8fS3l+qlp66U6EZFW/mss/0KM5YhKiSF7uE6mckb+cIv++Tl97X7uXJf/caX/49M1L+jAVeCUIulwuyJQ92jhiCyEG1hSG5jVE4m27n07M3iXjIer0i4dIfLp3Zkt21VJRlBdCdUQnRNndznY3ukq9VElaooGZVD7iUyE295XguB36TdKQbi2sZa7kHyvkoNWxWcuD3F1FjKZXomq5dkvCS0C+1PHj1uTx4/aZfU+xe/9/vtR++/nwd2crICTU5cTzxz3yV40ApSBQ30ARjpcwJoYOYSZ+iVc35K/O37Z505XnLSGSTa+9WzURC2L0oVqpPeklrcbH8oZOvFSCfKaHU4ee7Ed+qLI4XhQ5SRlVQOKgmU15jEdRO5ceFtFzBxB77K/DiWGijDF97FxLe+dDv6QljHERZ11hQiUYLglqVRGlYrMlKeuPkdp+FYQEcfAhZQeOHqAk6h50YvcCVbBSjPxDHwjQXtdqUeBNI5fpQEr9WEDmoU9nwsrUcmgSAOh0NTOJkr4VOHNS+LHljtczZVMMH4MExrfmi8+CErPGERSEpXYyCWGDqDDp348zHPEXfhpR5+TocwdgSerK/etq3Jatvd2iS7YN20ueje3KxkDtmW80ZeHR+dttmlb0vwPXze3lKnXbYT/oLfvmQe01ROr9J8jbkDLny9FLn446LpZtCF/xLcXl4rvUIN7E1r+LH6nXJ1N+TfQJziUha80jF43QfBftpf+5WzjcJGq+SFCaFRlWa85NuoOEiPaBwRjXDCmS+CZmH15G/qA4BrvioJ6UYv2V7VYYQk20TS/khLxe2jfPKSt+MtL9RJ0mqernQdfaPdjGbHlVs+GCcftBhXbPJeQ9OJYygyDl4O96nu4CLPvhrKNoQnp1M7m2y8wadx4P1/jmVuIQKXjClQT7Shk4+4x+lervZocdkpv8hTDHB0SZ2+Ykgi4xkXx0MfUD5R4PKn9wuINRgWPYaTfp380OtuCfWmnYdBRlU3jcFBx+pp943Ir3rIOezp5MZEmoMGB+3Z0Gygz70VYCv9UAeen163F8+PMOCO0eM3bbI9gVYNeg9CZhiKp61dnrWbmae/3l61y3h48qlOUMPN2t7OWvvWN7/RvvrFrxC/j6y09umL8/YH3/uw/f4f/6A9P37R1jdb29r2dUFlgCsLeR2duysM8AlGug/R+NL5S2TFe55Pzi4YB+iwIxnEcuFvkshn72TlyZzKG/rNPCFqU+elbzYXtOGJpfLgrWylt8Ld/CjH3nPrA115UwCGZTYM9Fd5caTm7eG6vZz8GJvJNqf0qUMrLV7FW5nr70X9cqalY5G/XD7yndWv3c+Re++9d99Eqv9Tht4bUXDE5mEJgwLuguAlb9/jeO/+A/w9JhyGBMrRyzEqTU8J3Ym5kOZyC3EXNhecMkTMIx78ZYiBOsKXxQdluaw0xyTRkxFDc+9gLwugl7pPz09ph8UNRej717yk7etPVNiXxMcN2U7qz3/+c+2dd95ujx48zL2UPmn3wx//uD19/hzBbW3/4KCe5HPieTl90ydgvffS3aX3Bbk4lSLXeMrS5aKVRRWfPsm18bOYHDqzhnd9yxqHs2aBF3z6So7cKRhmJ2W2Hz8QEBoPPF8p6lM/+eFdgc3TKqn5aaPfQSJFRoU15kTOmPVPnTZXvRhGP+FchNISEAmipNJw8nE2ln4ADR+99zYLFuUqe/PHQzkZez3pGHMp7fSRF7rxoq76vTD4zRSww+sE7C5jxbhJ33J5aAgikuL3R4DAdwp6PAUqSz45TZ0jKiftuijFcKRzshNuOL+9hI95ci7xJPsCSkik8v1N/epzwVa+7ZccdPp62lJ/XZx9Wbb/xGKxRnrQU+oiV6/+KUNXg1LDz5qeALmZrL7aXM3hEQo/aAodYqzm0+4ocww95ZpMaqOnAVMPirBZ8v4zCdTrgoZ4BAiXwN6WEZoMaRc3Pu0pIylz6EsYxsevrugyAWWhq+ob+hvj3ZjjTv6Q+V/9lV9q3/nF72Qj+/77HwZGWUkdF8vebuEqt8wfdaP6yFDd5uvKvJ9yg02xVZWVyDwJN8oamGN+aPTJr7wiaOjEMWdI54oOcdsyvY3x5IOS1QaGlK+RQdf5AGWn0u6nD1JbslKylMve0OuJmvf62U5OteKlr2RanmhQ6q81OryUq6Fq//HzMQfnvM3kV2heRsa2k9XhSQ94tVhcL1uGyeimbueFhjaGo+uTvDK0c4FFLhwj+++DmOEp+t17TjdWN5t/ZJF/h6FldbxjLm+F20RWt6dTjMI91oJtxsiNkfOhTt0nm2usgVvt0eN7bXsXXms8Mj6fPH/Rfu+P/rB9+Okn7YZ1Z7LllTRvWfBl8/Vu0NnMNcVe1rhZ7wI+HrNBOPWl9M4NZZr8jNQSH+yX4eCJMjHS4W14JH89qfb2ibr87VVFH9TxHkv7YD/jxENUbJ5kXyKnl26ofALc8UW2Rrm02I7y5njXvbykmTtOhXKhImgTp53kVEboG676oF/Iw5/mXhuWP2fu0ZMn/wHj+jd6MkLgWI9Bd7xV3F6G8QZwXxUklErIk76LC1+BgBDejNdnIGRImfeN1EMaCqNKuPLF7WRS8KMoCWvhKSWqIlPIMkEoN8wag7LzpbMrLEQXs/O8JPaWLZMPj3qy5GtP8uQccLTEDorJi8KTLnO8b0ZFM5T18clpTiudzBqqW95z6SV+FLInoqERL81+nPzu8uxLLmlLVyZELWTJ9+PChJPm8HLJdUhrLdKAD7iqa6mqITngdQxqHAJsfSom2SuXsYc3KTwpCSpMtEPlkEy8Tj/ToxoPMqt2tZVUr5tcxnOEI15paRJG3PoaK09la7z4STkuVTo98HFuVDruxuU1H29Cr/zCFc/H+h1Toa3cxKMge3n6OZgaR9o8/TzHevwmzzLzuhyaoKq8SCSIe02LejQhP7aXBTdgVTjaU/HKo+KbIPJLQGOF2/zUqQAHTOoQk9dERvOVV3FdUFmGH22bUX1KZuaBOLXdssBgZMTg0ZB0joLDdcPQ+XztaQoLrc1kPJuGi2MzFq+0MnfiqqZsvwoZUtLGNWihBfYwvMyx9Vzy1du2bVm/KinQVKTaaGfRJ3/MkBcuL86gysviFkaYTVuJ9npxi3iBVE3bTTv56PzthqW/lPuQiQ8CfvOb34hx9v4HH7SPP/00xmEW89TDiTg0L3wMtM5PjUpDr6o8eHC/7e3txZD0EqgwIjCd+yG9IkM8p0wwzbZiLBHPnOiwGnox+IiPuZ2HdLbk7+Ip39z20l36LNXUUX8Zl8eOc8lq8SQnpwiM7Y15SHb6mPsn0bE3eZeh77usU+dRVzrCS9IZB+t1nhcSx8Ae226AU08fN/ICVOM8ykUjB0JXZNPQflZaLz88HXPtyX2JqUdFjMbT45P28vnzdvjyZbs4Y/04u2r+tagPSHkgceq/5UC3OmiDcYhBz5pXf19Z9xi7Juhdh7xs7t+ZPnv2tP3wRz9q3/veH7ff/8Pvtd//7h+3H3/0cV4TtOVrnpB31yVvcxj/XFdGJTzIWNRT6f5F5wWGp1fBzNOHH11Wh5vPi+5G2t/iCp68sTGpF6Bv5gXoGtjRvZSnlmiJGOQSOLTVSeVVLn/HqBSgw0iGcpM1sRILH4z6KGDyjBdN83EYtPaw+mW85GGsIRnvpAtO99qw/Dly7777LpuY1f870anSkSF2QAmHMJtW2XjZZPyVoe/w8olqQy8zu9MZ9+1k52+YiV0KRlS5ud8vykAjcijKKAlWo3FSqbdsKHDLNLi8j8T7HP1/1HMMy7tVd4OTnLO63gQGQ3N1A5xM+kiihqf5LBKnp8ft8PBljuyn7CKfv3jZPvn0aXaH614CjLJg8cV4XmcRDLn0OzSjaI2XZ6GFLjqSsuHl1+JDms8oHm45bippJ5EpfoZRWhNKxeoE+6wv2LSQMVrkDaMyKnket4y2yHLK594xM9MUMPLXT3AJb2E58zsgQaB6esCKseMP0m5YdhyVoy9lN8Y198smXYujylwqcrmS+Fgs42i3VJUf4pbl01UYEfPjtWoIo9MgsaCE6bH0EbhUIi/tEaawYAffrB88gTU0mhKLSBat5n1WEVaeqGrRtUYZQZZK2MAQpPN6JuNCJ8mImZmjQGdcHNbr5SNMaRKJZ7xo3z76FKh/L3c1K4OmFofinIZlXeIeBoLGRmGrxbvUum0MryvD0nTxwWnhohWedt7mYZB1xp22veTn+NcTw9Jhe7QNXJrzZ/R9/Mg/5T74yrAE3ILQa5h0ZQJKuWFShW7EjaU9fubyTmHijgmhsPLNPF9NZvj++z9uP/rxjwOfE7FBb3fCjMV2GM3jKo7OW2oePHjQDg720l7+SIFy4ZX5zIklfVfGYzcuYwh0/hKOshiXlNV88HJtlelyxQj+atRqZCl76mVhQRba7eOy/NrxtMk4xbgUlvzqU50w5+872cB7D6XxOtUdhk+NQwyI7oLDsetpXbJ6fNkFtiJzH1xFWjy9TR8LFr5Fpn0jyWYeaCr58m0gHk4IwZohOR56XGhMnrYz1qxzDcpTjcpZrlz5WifHwxM+50j4StzGtQEzF5A95XzoMMt8QOfjjz9pH/z4w/bDH37I5uOT9vLkvG1u7bWDh0/yF4+Op1fPvN3E8ciVCtGBT/2iAadBeTm7SjtlbEo5CfpfPLDAPhtUqCu+owfJy7yjx3r1qzSOf9XxvsrcTkFpdGavY231tWuil97zJx+erHoa7RouctuLbHe5oU3jJXdiKj9at1NRb0u5QlQXjC3coL/yS3YHjGHmg+3gXxuWP0furS88/juIy98yHvHog6jC0an0ylWoIHjP0TkTUeWYhYhPBFCBc9Ko7Ls3XYsOIq2QxJAoY6IErj5+hxC5U/T+Rnf4I0+D0ZNIpevWF81O2I1taQyCB0WZ0CcVMSh9Ca3KM9KdMifEbbs4P8vTeipIFc/Tp0/bKcpGnBqMTqPgoc9ONO8r0aCM8ANjO7lMRTupA1zYhJdOy83r8yP16lyjfE3LckDRr+GX8i2Yu25QRTHLz1LQNaEL/5iYupFfl5NrDMcTnubliceUVZovvuPqvzrzbKtwq9gWbQmlT75wo7NzR57Z1BFzQdCmnnZdCDbkIXVDS8LCETb0/hQNhHR7tDJoHXUrzg91DDMehEGT7IoJsuyKbhxIh0Gki+ymZuHWqfhHuaG81IlaqMjwqN9pX3a1UcjsoILYnR+GA7a3HxQLHuvMH74DxBXNnWcpNzLGo+gInp62feXAS+Hr1PPyX73svvC69QvtoMylRRc8Og47iK+3/PWd+c5bZKjqVTvjxC3yH1kr2culU+UsY1J1YsTw0Zj036lm0JGrGpRmM2JEugl0CdUhzEP5lUuG/d2GKSIswxZYx6X31zaKL+Wls+Sl2i+4QjJ4JK6UuSgKCz5DH6T5/vd/0D755JPI1/bObjcqxNAJIRxGZT7qDk97ulE5Tir9Bx1fIXTkP5mB1za8PSAnkhqV6q/Q6ThoHGhUkk9eUS4P5a3jMPSoWkVDtu5zrHvd4Rc+xiDGQmRBQvhRf0l1YAiHkcY3/A0dwAicy5uMj7AakLUZ0LD0FWyOnVenwOK8MUSSfFVR52S1iUufIrOmLJeeUVpujMOyCwzglujlQb7iqmZyQHD/wUF7/PhRe/ToUV4q799f+l/p6hr/inEV2rc2N9r9/b12H8Peq26bG56ar2Lo+eaDekDFQ5O8DotNQB6YCh/Uu/Id3oCvZJxsCJO/kuE7X70PeXt7vx3ce9QePn67PX7zC21v/34OITwN9S+R628Yq44eAcgJYS43a/wnr3qr3glL+9gNedQZFr8rruEZGQFf6XyMY8YxB0EYlnrvqcz862MVHgInFtfDPKzD2HpaqYHpIVHefJJ2el+JKmtxvT1+ab9oHlcThuvUBrY+C1f4CtdyX4Qv+uTzos+65fqv3c+w+83f/M31p8/f/yOG9YvZzSokEb6hsGugx+A6/g52dr9u4yhTeH1pci4bAxdlc6NB1JWkgu4rRggzW8THbyaBMXA61TQcvWTgpFcBG3cXmfsk2RmfXhOyU55OJ23dm7Mjw9SL5eHE8t7HvtCB1rSXQrJwQa80+Y8KM3anvvj8/t59YIGnrO4hQWEzAe1qvV4D4Y4SsU9OMBfnul+lBF/jTCPJS1U+iehiw4IMDeENOP27u5wCRTFDBz5LjfWDg8bkETyIonQCy4vELXIRlVv2wfGgjgXgtOrguQn76+WbupQsz+EvYRRODAJg6YsLz4zFzc2BO+Sh2Hz1Sy7B6KWfMPdSyZsQJI+kUJhQKSVkRMt2V+Ndl9UsZ1yiHPCkpV16y9hVgQRl9UE+MV6gLtfbqmgpm8JpRnLihRvK2rg+Czt0Kw/6NGRR+FTeCrcxtIec1jjIb3KDynr1cFbJvR7g0KFhJpQyUG3Kr6JRjpShY7fgIfToc2mOhtMXP7SZh1SCycZd7GvuJB0XotK29SRdfuocmzVlHxJKbijvcCOeu+vBuwHd0431tpUTS++JEz+tSAPe+oIrN+L3v7ypjEz5V2+boUmctqm/RmYMPYHRhTfyCTzzU/W0UIanzBWvMqss+mqjzL8+Rrd0QiPcnlfvcOl67wsIVzFwm691GawBQIMn7Wnw2hcKV5HJjJdyx0f4Gl9TRUs2v4QDj06a+e2hc47xEAbY5Dn2acZeOraOQY27Tt1TY1y6c8hM7uljoyxuH7ARTn2hjpMXVrcf0r5w9IN2NB7roYdy4vOSeU7kzODHeuN/vUU2NnDCDpzSYyds1/Yd38ga4z10Q4wXvH3A1Kn+4PMktLcazU9gHac+UTsPO3raM1/KlCNDaU6AG2PZk/8aJ9a85xh4q2fccJCJr75tYCy+8caT9sUvfpHwjbaD0a+R57/gfPDBR+173/tu++jDH7W121l7+8mTGFVPnz5rx6cX7Utf+TrryrR97/sftD/+wQ9i/N17eC+bAN9z7BsU1la9/9GwZNZNcHQfeNTr4Y9GoQY3OjXrBrTdrU3RLYw368kZ43J8dkzZDDnxhFq+4/jx3tDo17AL3AR16bncYNOrciGflxgoPwmi14gZuiHZZI3zlNL1yhPcyIz1+nroeDswtneBQXl+pXHt7WzeOlZXH9VGndq2xpzKuk/anMwnQ2mTZCaGlHyWVl3VSKS8AXAlC85hM513NdIDxyv9xL2aeu1+Zt23f+nrf5vgP3O0HVt1hIOnbnDiONBjcBWOyiuFatzJHcW3WoajouZEuUNpqcRVWhqeqyxOiHtwic1flYOqMa+D8Ib+qX/Yvx3Fp1OJnZ2dArfarlDwp1dn7Qzj0qfrhNeeZSsKLXqVclfytB8lySeXg0hr6PmvBreXLGY+tseCNlmb5D5KX0XkKaonli561ldZiG8s0uEJHydmFgL50D91P47vlQMXCm0DvOkTdbMghCaMCx+QcMJCb24SJ15tQSPGXQ2APYd+VEQtHMX78DnvICRuWt56+qSyi8IozW2/NzIORa/f8If+y3v7cu2/BKEEveyjUekrJVQksAQEBVObBkONolrwVBveTC5jKDFlFF805lcCo96KAl0ZbUXT3PMjrUOBpIa00l7yUkcMNtDj5EcJiyFf6wpbfZQMc5JGJUYWWANTh7pD9uKSZmyVE/JrAYcKkAwjYdCkctXwCpwwEpM2KQTe8beP1oqnPUPbGnxKDBo9AdeNxWUYlipm0Ya9fGILCtNpqbJlI2Gs1Mqk8j7aAVCcHc64oJqN/mXi1IcRJhv1Ty0MuGPXzSDgnM/2UazicNPoSQfzjQXQBSQLC/2LPCu7yImGpe3Jm+q091TbIb9+iv/CZNZAkHPce8yoZRG4qEdene7af/sVQmgzI0AaOY9haR0b0olX6kEQw5IcooxI6BFHKEAWMnbU8xM4AXt7ushHvPjlvQ90KCeWAUMI2tBiVJLtQ/ohPGkLvGqRdwRiwOty6RO59hab6Er1HvrCUzH1hnRZft0NdWkIr6A5TdqHrhuEVU5z1QS4jIE6Dh1iOz6A5aZNvRBDgtD+SrP0ibsMS8dQuskTp3AKH96mojfpYWRWXeWDOeSpt6Qthrz8C4KSmfAp7Yg3lJNHQdpNgJMKx2JJRv8UJ3/9owUxWD0jB6K68rKed34+xqh8863H7dHDh/mXtd29feR8o/3oxx+13/u9328ffPhj+HHb3n78oD3c22kff/hBOzo6ae984Uvtt/76v90+eXbR/l//5T9s/+gf/3YuAT94/BA9PkHe7ZP8d9zGqa4EQbNjrW7p/JNtGQcMs7zPeXsPQ+2u/fCjZ+3FyRkGG7yzN5G1mm3Vdfuj4ZxoEMk/51jxmOz6SXrIRvKs0stE5tycHygQ+pDSpg/pOH+9rI8sZJMJnAMcaaAulOR08oz14NzDBgxM89xM+6cffqL7aK8MS1DYpBniCr6MdDIrS9whERfAQabR7oR1hCWj5Lhgq3/iKB4MROZDQ0+9dj/j7vGTh/8JQ/amolO600HFUxZB6OMaQUyIS16lY8A5s8xTGFxwXDwJVTBxmaQKtkq1hD8Pzyj4/YRya8fX+tTlNpWkl9gvzs/rIQLRMCdclH0fGNtP1hZEftU9dT+yj4JHseben2pbOnxafPxdVi4TaSgJL53k+wTmeD/lCrvUlXX6oNKkPUhJu3fj3xLMy+THuZiTJ448tIRSmnkSAe316h6I7pPFCRGD1D77hCaKKy9wz032ZSS7EHg5bJMduN5dc/76jvIt4PO3bPkrvH6/DDC1MGlcushAJ0pfg1jj7Aaj0VMp6bq60F/Ga1Tq81olhlC1XYttTeIsGGNs80tIxLIYiOmPvteFKYmnXDqKFsfRMY+hYp6KGT9f7PE2YF2+Q5yIE0l+tdWTvazn+bvITFXlM9KW/JEz4hWMOsq1uZJQFQaSwu6iEfgOWErP+gUbzERNysOaN50HgbSeUIRzX0GPERaX08+c+PaStFHx0QPxm5/2uy9KdaYBSHvSIK4q9TdGiPwnHhlkTGJYuLgoouRrdJWR6bhQU3ooy8ZPYy448fAnRlQWpjSJ97K2i2Vy4rOwGJMmPfALI3948wWK5FVVBSf1KRAHtARjMYBkekHclK7akeRkiwZvMnztXrDCUC6hcM7lJJR96xQSZbRqlAGUCulTwad/6ddtTvrVKzqNPeekD8/4CjYvcauXMiftPM4HgLwX0LdNZL4zlx2j4pMMSSv5TRtpi5Rk8FNziBAeydcYtl5x8J5ZNvNyKPdZ4qOXyZHyMlYGHlHTVhfcZaNZoyKbBspzGVTd6d/2dT0KlsIBuM5ZJ7uiG8xPI5bYiz62phJIiU5APTkpSGF3y+mK228lOA6y3bB7Retzn/tce/fz77QHGpSsIfv7+/B/s3348cftH/yD/6r9q3/1e7mnfpvx8J7JFy+eth/+8Aft5OS07VHH++h//P5HOa08PDxs0z5upVPRYTQfQ405E9Ho/Mgpdu+nBnkdhNxh3D5ov/idb7dv4ycYmD/64OM8He4ldvubOnaBMGuswqojGPrAn4D1Ip1R+Tvic9nucUnLuENrXngOvb5WyCe/czUNGqNzRWDbRJQ0Dzh8b+0564EGZV4r5BpCvuUxKv2kou0YqT4ULryAARi+gmJPz8uX2r3P0pxMKe9zuuaeYZVl3VCwhIknDcxrw/LnwH3rW9/8HxD8r+cConfAM7glNxEjhTEB4q9SE0anXAA7YDypYIkiaqhAVj1dXkrLbHUiuoOK0dSNJ2+ON/8aBezNzV76Nm47OR1E0Otmcha2OwzH1at2t4aiw7D0iW+Vt7R5Q3lN/KhHWlX5Mj30Kkp33uSOMu9n8knwdYw3457YeDleGXcjGZ8++CkFir6GKmA0binzP2+vmZR5PQu031y5kNQloysUig8n5F4y+jPoFING7HgCft3/bGaB0Wishaf8BKPXe+J8kW0ucVvXxcdxgB77eo0x6+V2X9Jr+7MLPHn5X3RPMKDtjkWHxtsK7a9gQGzQMV+UvO0/JbnIaWw4kTP00ufpkNNdSh07lWuNuwqgyvQucqtR9FHAmfhVXicgKjRrFY7E8fwU5h7YHz+2O4r18ioyJ0xcr59Y/ZROqx32kLW5Y8zdAIh3XgacLkaKHa5UPmkrSIsWfQygHOXahzSWhUE6oqwp8jTJkuIXGaM+mcFcJJCo+ipXqiSrwMwvJ6WD2jEGRSZQC0akhn1P/0d7STgyOn4zVo5SjVeGltAAUYhxmdMu6ntZNC8qj5EL9G31z7mjASOGuzs3fXYGBy2j2ZJrfJ9XtuHHckHS11TrHDLNz5Cleb8orjEXF87sFFVfgtWC0XBB9XkqTFUwGHIXN0fWQcgIjJOZuB+5EoPN/DC846fBGGG41JVnzG31igZ1Ttj5+FeyGotuFN0gK+9elnZjZ5/8z3XnhOWWiVN0nlhqjLkJvEZH2OTY2JSTVunCU6+6QSHt5xVRyOa1V2Iioxi2a75RA14JCqysskQadJVnnzB0CaPfIsQke5ljTs/St+sbN8v2gX72zbT19PZDFyPAiPhozXiBESukoT9tCKdLOpCLPOJjHMXkwBZpNS4CWmNvZ7t9/p3Pta986YvtrTee5GTOS+Be7Xrx8qj9w//mv23/6B/9N/nHmu1t/xFumucBPvr4I8oPGZfrdoKu/O73/rj9wR99tz17/jyb893dHcZDnexVNnU9ekwaej89qMiVEXgTMhnP8QCq9536Zxtf+cqXcur58dMXeYflS4xYDbXQ3/sXvlSKT/EkbEpKZ6crXrJpsmCHC5/GODiPoMGT3AlylhegQ1fup0YHpw9WEt6AhHNeo9LL9BqWMw9k7lwf7V3JhHAyPKTg/Yehcp0mP7cAdJ0hYOqE1qocPWuYDrrJqXSXkldhRkP+Es9hVGRkUV6lr93PtHvv21//Lxiq30oiyqwLNF6BXhzJ9+Fcii8UVQmRn8rTADOuF0Kjw+P4bbwncBg0Xi7wJbXsprw8nFO+rqivUa7uAMug7O2DZWt3q81WZ+3p8aft9PqkrU5pUZmGbtvy0rCvBhmLAORXX8x3MQB3Tg+Ev0KpooxVIlFI27uhWQUAuVmU9EEDXblHk9AcRdxJ4rvJpNX7Fa8vaffKMl9AfICxVv9R7ot63e3qxgnNuGcrl90xLjXoXAjyfjV5SDu5HzN8Aa8WgDygP7lkHsNZpS6NMkDF4iSUz07EukykQhmLq6ZFv0pIuW36ZG49FKWx7enw6eVZO744zT2s9XQ/PKO90EO9+MTDWJsNHYuNhvkVRG46/+IEDi3kWc9PrRjlMobyt/KCzbaoJ9/Sz+7MKww4AUVJXRWl+br6lecoSsrGaY0/oKOK/CpeiX8hw/AKnrjQpx2/1mMIHK8YyzAyEmm/qZdTX8uDA3hCxCP1o29tMP0j6Mo6hpynQvRR19V+KXSxB724F+pXyOAUsLu0QwgpgStipcuEThnRKz9SXWPpmCk/OZlC1nROiWz+skD1RRUeeRonjs2Jt6hs5XQMsHn9XAlgUc2/rCDbtl2LwcKFbhp2HB120+GdvO7EmncjTidJd6M8hrz105+aT+EEZZG/DieOUdtFNgNgw+GJtYs3kTOc+AfXk8ZrKAhhC8pPrnjQx7wFQpRuTuGJdy+YoUz4wveN7fpzhvSDcc1mlnqjr7Zgnrz0lNN8X922i/6hV2yoL6jnfZf10vTQK622U02lTvWn5oYvBWeKRq+EdjB5u4OXfhubbiigUBq9xUD+FA4NanUMqSBOe/SDiqHRMVZGE7/VqPRfYUrnOBa5TYaquRyPF7EnqMUS+2uWP1KlEUEevNYwTdz2KLLf0pN+dVd9ty4Jx0fcSXipt7Ud+PyFt99pX/va19rnP/9O28GYnLGZ95amjz992v5rjMr/93/5/8Fg0tB73B7cv9e2vQK0iWzDDzfgV5TVtKQ/aF26S39pDgNV/jsu6uUQQYEyVVe+lHF4waSP7NC/kvWVdnZyRJnvKF3FYLtpH3z8krXqsq1usM5tKBeui6/2d/Q1PLUtmozOtvuBqTwpMZ/Meb04i4nnAS/G2Dm7SbjpvZWuAYxp5hy+dIUflj7kLK82wqg8u6gHde58ITzjIx3S4/jnDybSFLX4rt/UrR2ljXRwFBnMWEtThks5kCc4GysEPe7XtP4n+ZA8gZbw52oOZamurq6C1+5n1X3729/4dQTov+1JZxkjh3cQGT0HOMYQeRn4DjbcK8KQUVeYhC3laV7tzNxNKeQ+NTdpB/fuoQx2ynASPz67KiaBdbxPyLhexaZxo5G2d3+3zVYu24cvPmgns5N2t4EAo2mkITfq470sXmqAXxVuiFApaLSWMr6esZgy8T1l8v4xX1LsZWnnQhYwcNbkts98qO8CGlyDR2kFz4S8AZ+nlCtMMPa6bWdK/7b3c6O+/5me/+aVn2GqXqOtX77HF+6bGCgq+ztXCmgdC+m4fy9pFJPKQ2WRBQ0vcmGiRPQ9XSeMuGJHn+o2QhXx0nf7YvveN+WT8cfnJ+2ShcT/h/UdZnkfKDAaeYa64IEOlbIL2vzUT7h8HPuqo7M0aeNhxEjTtn0JFCmR2UYAqy3jQwZTtuzkCXDZWVM3pYIZkGcffXdp8ZjyIqfqyVn6IK8cUnN6LzqNIpojyzissPufG9GGLKjWyckeMU/Ts+BS32pS5HDTeOB0khC5AXeMjxDVeUBe1YF24jX2RZfsyHtZyRe3ruZeyOswwFqOl4ZyFQ+e8BdeUG5xeDfgccxa8vTQQ7nte4rj39xJ4SabJf9lS14GvfQQX77/LrIMJnEMvLpsDrIQUy3U2j6x7nWC+z7aIWehwzq40EnIiDFPqk5OjqjqPBh45GZB0ufRTsLy/nqybkw40ad5fJ3E2SabRvohGm/rGZe5YU3K6v4+5pfG5OYEQxS9BYJcPoQfvp5FuqRdmrLpYV4P70Y09zuHFjd4PrzTjUnxYxA4DnM+44zLb3Vlbu9J3ymkIUl18V0nvkY5mNCz4tFI6BtTN5ngFaEbRtvIw4jSCn7p1egzVa8TcjxNSUAZHL4JwA2Kt0w4nuEZ6sc5VK7LFbFkiTSj4BgCD6w8r/EBxjlE2Rjb4Rb6RLJZB4yqH2l7Z3uzvf3Wm+0rX/5yjMq9vQM2Nbft6Oi0ffTRp+2f/rPfbf/8d38v/1qz/+Bh29ndzWVwjcpNr3iBJ69Zs0HGR7a6odIw9f/y3WxPt3dy+KG97Ml0Xgl16a0AGJVejcMrK/LQ3jomnhxfnJ+2Fy+eQcvLnADerLCmbLBp2NhM/5SpVw3LkjXdmNfhX5gH74UxLYBjX8nAlAT7SxocXurO33waeohDO2Vs1vpQc0PZUUZbXiXk30TmJehY1VfZVSpIQgkHBTKJepENqeO7ejNmVdEXOb2xT+RKGF/lcxizqUx7tlv3CC9NOFwOhfhE9m1LYBuKK5iSH3IlAa88vHY/w+7R4wf/J8bpm4pohFiPi2A7piQV+Ci4np+y7ubCIAzKplePMxoR6QIXBeICjMD7/+Iqd3eNWZRi8NVi5I3MKt/Rjm1fo+RMb7FTXZ2stPPrs3Y+u2D7RAtaY4Bm4dQrt8ohedIlTQprxNcEgpz28E5q//XC0wZld7xQHRWD4i4FZPuma0Liya9FFO/pqLNUEuinpHiMsb7qJWz/UgzvrrFPcC95aWTmP1oxZPNOMS95E/eeyVIMwFAnf7lF/S1f1B5fl3N2pju5fG18q5dbL7iok5NKeFjekycUDJ0rY5PFxQWGT+iVX5CcxZq4i5X/aVuGXPU14xKosDTjJt9yoiw+26BvLrSBCy80inA97CWlzC033r1Z6la96dRJQS1ppTqtK2TBBFaflPmOQSmnasQyQ/rheKcvlW+67vu0zyo/cYgPbD2um9e3FfJjsOt7b2wmBn4vt6phZG6BRkR+OzZ86LRAR5zM8IgweMXVQ3F7QhNe9koGHWKOJ3k0Ki7zk5dfXCdmAStwJeRLXNLmq7I7oP2AV+kTMi775Jv3RKc4n5oTzuHkgC9zLX3seHTi4pNTE/DoBw1Gy8lxPxYt6qb9Xin14qrv4XXVCNUVx6c67fWPLuXAWy8brkxW8h1D8jRchmGsz7/I0K9xJcVbd8Z9k5veuuM90v32nbSqHujOtqS7ZKzaHf9OI27LohfwuVLBXHI+Rb6oM/qf/oE89aWrz8fI8+gn3q6gwZp/V7EB3ITybYRmSuMT6lq2QbiO9yATe7NBeXRDZIZ8Nx3idYPprTOOacZfPtoGjTB6UhV6lKucguM9VZcUdUjplKJfp1yKIHCdH8k3O6HSXZnhWZ+TzrMy4kv+1/nZ29lsbz152L7wzudyCumL9n2rxaefvmjf++MftN/5nX/R/uAP/zgvO9+/94DyaRqyXe9hF6vOU/icShPaq8Coc6fbGKL7bX//XvRqTnnpqkZXrtz0fuqkO3qEUN3iWqYB6ro0E9by9Smb0foXniEdY2wNjRoOvKajT+R5oMjTh8/mDmdPXGfoh31zXrKGZQ1hDVC2Sk8DBQ9TjxCqcmBQ78ucLR7YdH5DoDTWCOP6uOTqQOK4Xjho09Wcti8F77fmoc6+LEHLTAM7ugBJ315x86R4K1HTy0rIhNHX7mfTvffeV756c3v3HzFOqAwGzDFTwBnIsWNUDiyLIiE/SmNJCBaD3mF0ZnU/z1LoEHLbUHmqRAXRgAzqAhMwilpFLm5xxoPffC+Fr6Alz2Zn7fTypLTpmpNQD5a02xESpG4+pnuIgKKfU8cdeF6Ci3HpxFvxiWui/nuPClwkdjE1SbtoiiBT1bTE83WSe4rSvNckp1e+1qFePZQykJRSJUUDpRBqYXGh1gj1VS5ePt/qfpv0lrtnjMe89BelsUWehmieNsUAHXjEXaea4IcmWSCpUeqS2HmY8Uo6XUvf4oi7m56haMbfd+UybXgg/dItsP3ofVGpxqPYGJugBnEMONvjEzqsRaG1i4+OVbVtsTw1nrxRZl09APMyvJuHsXAFp5kZk6rXW0gboSFj1BdhcQlFWCdcetJVMQ0VvsIysnXpf/rcvbAjv8d18jsULFcmTk7wDzeH5yMu+6XJ6ryL73mRmw43nPFK9b4aIzKHm/OwvD/zNPjKCw3nlJG059ysUBx+gpQWXKBGS463J2vyIAjJz2YLWemp8FsX3i47kskLj7rr9FS8AkV2Dms640iNJXyJJkn+KBckheKoFsKT5TaC2HGz3HoyQBRlHGtUZVMLPudY5i/80fjTqPRePR+kG/d6i8WrIBqN4gtf4qRHrhVvvBwun8xX9jw5iwHg/W/oAB/2yRO78H/0N1696kcZnhuV8poxth+Eq8Csg3sT+CltTdkYTq9nhNdtG/hd4CbWPTttK5eXbQN6J5Cyfg0t0Oc1Ht/vqOmTh4HUyWyabV/8ntoZapbQW0Ly6Z48tLdlmpW85s8OiNNkfrPZIa5zDGBlLyv+V1mfQ3o+8rDC4rtGxAa83tvebG8+vt/eeetJe3DvIIahJ6svD0/aD7//UfsXv/v77U++/367uLxp2xiHWzt7KZdneXMG8Bqp415w24N1jIs6q7Fh2GkPHjxqjx89aQd794H1dVw+QHrZLjBUr90UgC/jLZ8i93qMtau6lcgnymmRNQT5iEG5AVfhMm2lx31cdUMmRzjcK2lB4bNZ5ssxNUJ+kRX1rrc0aUjmsCLrgjKljgJOhouGQGPuGjmIjodO/wPcd1bWVRPbUZMqscZpoeuCajMIXPIAGuM2+qHMmlNwNfeqbAQpsRNpp2D/tW6puPqN63xTPl4blj/D7vHjx/97hPw3MmpdAFzIdBEQPnkxeB/lZYF3cpjOoPcB12UnEj8POhxKUyMEIXS3qNIY9YWpxZoyJwUK15rGkx9FUDe87+zvuPVuJ5fH7eTiCEMQ0Pydgh5cBEyT0G46Sjnx8dt/aj2JgvF+mBiU3qyd/+d1ctQpXe6BdA3tfcmkITEWLF0moJf7b0h7xehOBebJYf0lZYwG+wKcWPxkkvb7UsI+QrGWkvAyhqeO1CM/BmNK8Taf+tbxKw2LtN4c8Y1yxyTKAmevcgKdj2DwhbQK+ILF6JyFJ5dIfMKdxcb68t+dfdoFVxlkLjU4x4e+yQsv/2mchtO2iQJSqUOBkHGme0yQismAYoItFHzqBU0WJ7PkXwwtvGWdItIFJ460rZbscfuaNgnLSHM8Ox45Ki7R8yMdUiEq8zQuIud+7L91qJvFDh7M5wphxZbcUkZRMvCKmLZUzuLD14bAxaDkvfLpH6G8iMjpg6sjwo15V7/FByWs8ukvibGwmI6cgrMQjHz7VvnBoxwCN5z05FIazvyauxpbi/6Hb31c01fi4Zs4O426tO1Y2naqFkzRVC51Osi8fz1chkv9JG2v+qtRlDlm3eTIE8es9ymIewmwGny5rEm8NrjIHCDOVS+D+oLtnd3t2sT5AF3evuAlakWsZF2DQjwZxyzmFGp4iBuYnPQ61tDoJtArC/lXmBg5zujisXx1rOxKGS5liNq3V4zLMb/wGnTrto3BM4H+TQyGyeU5/qxtzE7bdHbe7jN0j7c3MCQv2uzwGUblrO26mQZ+FdhV6qwx19cwMNbA76mm2kIJcNTjyVuzHbyGqH9kpm7awHuKmKsi9MH7wyOzkMdv8T6YqGDHCOzvfAzw/go1ZFM/n5/ig6caSXvb0/bWGw/bF9/5XHvryeOMgyeM3jH06aeH7ff/1Z+07373+/Bute1iFHop29eo+de+uYcdwzI0gkvDK6sE/LVtus2QreTWpccPnrSHB4/adH2rXV1ct5Oj03Z0eJy/ePQe4uGv3XjDM0NlwP/T9/at6Bv64r2aV4zbNfhvmdua3va25OIn5V435DxMiatIwOKjDUKzslMGsnLkw52eVpZ8RhYpSxup5pzSqLxtM9r3pPLMS/vwx9vQ+MaVDpQz9qHTZ9o+MXe83SckKpdVo9qAlmFYSp8Y4jreTnyHHemf7oo3VFwCCR06aaCtyEXlvHY/a+699959E3Xx9xnI9bEQ6DL4iTCOXSkON8oC2wd71FvUL0VSxQqkv6atWwpE5W/aMIvpCJkM7ipzb4s7ek/m8DndVNngdw922mRn0i5uztvTF5+q9TD+aExhDAmhMO2X18Cxf1WUye0TrfaLzEwFSM5DGSwehsLUpXiNkcKjy03n8KonzeBHpCC4pR5G5a0P73ivJztVT3a89O1kH0Zy8cF6xDM95JcTEzTQlBMv5yU0q8ghpCtqPKG1cn8Z6TRvaN2Exe9MQD7573TJq6z0SyXhDdlZnqDFS98sYTEK3b2eX120MwxLL4fnXATmlFIMBeWLscETpUNu3b/aTzilx3Ly7Ez6nDoA4oQPpuQnKy5jYR4402erhHh5Wn23PDwIuqrv+OkCmjaJ6UdmAiPUQyk5DsZH46nnp8OWs8cDv2HJrXVV6jEKyFeJV98Ig5eaQTTHSiim3rchA1bhUwuoC0Rd1ip89NV8fHDhg5m0/C5C9WYVHZbVCSf9h2nk2ADOuG0XzrGREW/oJS/0BzSQRCotvHI7DMu04YYnG7/CIf6ixN/O+54TuogWXHLilY20K19D+7wo+TrrDMw/zdVJ+qItm4jcdBxOScuUFRHHOBMn9epVaIR9AayTMf9JZ6vdu3eQv1v0lTEPMCy9mqExkEvi+DyIo3FAXcdC3RJ9Bp68n9YnQMgfvHPB14jUmPS/2V38zc99uNStzUvvCZFa6MUNfTFQyw/aEwfW9jT4NBDXZ9dtAwNn5ey03R69aGtnh2317KQdrN+1LzzcaV96st+mKxdtZ/2mvfP4oD3cnbarw+dtdvyy3Z2ftxWMDE8yxbUB4lXayaVy5MFL5+v0e528CXK1xeZ7G4NuC9mZ4icYNRoxbvIMnacQH480MhT6Ijj393ZnVvIozIGDdfGm5V1C8cKr6eZGe/PJg/a1L3+xffndL7RHD+637a1tjMf9dnp+1f7wj77ffud3/hXG3U3bv/cw74/UOPffbXJfJrKgcZp7DgnzQI60QKZ05L57jKZbhu7idNaOXhy3w2dH7cXzl+346CQPVOUfaDDC49GN43V14mBIMibKkc6hvUIWNCxdLfxXnxrjks/5fPus6/TEEZfuhbMF56d6SJ47L+uk0luePK3Mu1DDP+oCDeR8jntI4EmlrzzypDLvqYQHNc/6nFy0Xk56yC/Zs/3hjC/6kr4hK7X2WyJ8gZFLpPCKQ/jKq7Kkl3wveMWNOgnpj+Frw/Jn1N2//+h/w/j8W07+CIaKl3wHzdDRNUflmTzDnl8TqaBKChQkc1QG5amSsghDlAsZfJ0Utuli5Q3rvmrIV+qoQASJQtYoI8x9g/2UwLq28RgFs39/t53NTtoHH72PIUgdDUtapxXBBJy3HbqS1rkQ4KNIzCfsFoyv/Rn3N6U/qoT0A4y97fp050TCJwMvvrx4HV0jFYp+XeYuo9L44EMmoPWhWNw6gyhX45JEe96Ev1CA9bErZWwVNTHsBKus0JmlByCXvxiHeOE0IMFm01EkyRO/ceB9+fw5u26VTv4bNrSVPAw+hiRDF9ecqhgfRqWLbtE14LP77M580PkNDYng0uf4cCRx5aA3XHkkK9+4kla4wp/Ee5vGrWeFAsBXdIxnxrQ7qnQQDWCr9Tr0qcbL1l30GNEo9KqfxY9PFlTjVVlE1e98pNeFoMr8REZJWif3ZwYvueJNWZUTTZjhgRzjljtuFkuyscy1AscLOE9Unbkv2SkekbZeNlGFaz67BQ790OgijGGV0x7iOa3M6U899VzCQJ3U44fxTyNxoS54K1Zh8gnm/XzFLfIixR1XaKpY2ktZZKCyytEv8jIuPc8gPHGeJ+ybRfru+1+3d7bb7t5u28Wg9AGPne2tXBXRQNKAUBVoUOZpd8L0zcEQG/Gae9Wm/VOojeeVQzEo61K6xkxOJCVBWuQbXv0hjjIkmYvMoTJYqu8asFopdXpJXJmkqmY9NiOGIIYe5evnGJSnL9rt+cu2vXnXvvLFJ+3bX/tS+5Vvvtu+8/W325e+8LC98cZe+8IXHrW333nQ7j/Ybjs7G21rwhhfz8q4nF20DfrovZmr0LAG3g36qdegnOJ36ccB8rBLX6bI7CZdrheI03v6E2lKH0snON51L6sDQQGFJBkD4OFTVoJuJIU/DpyDlnz4yCbGe80nGLMTryjRxsXZeTs6OmovT07a0xcv23e/94P2B3/4/fb8+VG7//BJLn97dSX3EGJAyVtl1le2efuBtx54ahm9RJmnzo7t2dklRuRpO3p51A6fH7Znnz5rx4cn7eL8EllQB/twzkWNRR8bdV9Gnv5nIw3leZMGeK/wLAfkOcaRQlz9yq+ML163kO8u07oeyTwhlIWRL9cS+qcxmfdUKmdsVnLbBv2Sv7rSW4gMOL38rTHpv+no/TOMurKkG7ThiNTcKiT+2n4nM/RaNOgd+nGcVlZ+4ZPqSpf+NC0eYxQEwu/gQeUZVlCR8gOvDq4lnIO9dj877t133723ubn+JwzYPYdIQyvKjO3mOELX5anDLLAKhQq5hCSKMYpC14dYWOJeVq6JM4RmCEX5dYxGfS5rq9h3drLryv0qKEpNK/+xRkH0fXA+qS0+FcXlxay99YU32vaDzfajT3/Yfvt3f7utTqmB4pGenBRKioJuH/g6+esyVym73EM1oy2URU0UFByT1b8EkyZvgLaeE2zZjfqp4z2UeN+XnhMy2rjTqJzhryi7c+L7UA0KvD9d6D2SueeSvtblC3eXKtPidwwMtYL4aW8NvF7myitOSJeaKDpMC5fX1jjRMrHhec9XnahXvBxTO8nUiJKVr4WAMscxsHX6eMnicnp60k7Pz+C3T4IDU6ACp20zcpN/1Kj4LRKhlJQCntcR90iELocF2A4TfDgXmFFJTMNnRw0fVFUxJqk7FKZ180kIPSsuEiXHDokYYjybFo9NdD7IgzIKStmZ7VsMEkmeZdCF4nbnMh8f2tZQzIIoFvK9DBhaiV/jYyRIAAjS1zRpD3D+pC1GK2V9LP0F3mqmQ6vZ5F1f94fDujPf/sZAMQM84Ts10wfL+GScAUgYV3MymKhThizp4CaWLwCd5/ZXo9JTEO/9Uy+Ukw+euBGlaujA23beHxvDyKZDHXF52fsZWiUqhMUbCJnyniGMJ3ejpPSOEAWdDQ0fe1D1yonWDWvxnTbpg3VzkqZx56KcvhiyGGMAZr5DcOkJn55WVxSyPYxO8eeJYIxL54s4dcIMI982lY2izyenvRw5UoMT1pF2cwqHb5HIi9Vvx31ueuB6Zd836zRLfq/l5ecpXsNv5XLW1jG02vmztr1909764qP2te98tX3za19uT7Z224GnkBcn1MNInq61O7qKemqX6Ensi3by/LR9/OPnGFJn7foCWbts7fDwtD09OWtn4L+GV9fQktuBoMHL4IOXGm8wEZyTdkH/jzXA6INvHfa56SvHHLg74L3t/MbBSR9IdF7l6ow8BFeMM9ry9W1C5RRurV6Xs7FBLd/jlrduoOc1MrfWaWetPX0GvU+P24x8H9a5RhddzK4ZLw1CICBzOmUTsY3Hkq4HJNkg0cp4mEq+3n/wRrt/73H08vmRf8gBny6u24sXxzFgZzDnbhUZgHTnm7LimHnvZhmWPhTj5fGrrJv1gIxXguhTnpi2+/YMT59LFkoykraYOh4oKDzmSZehGkaOKUl5FRL88h3Evqu0Dl7ozxowykyhDA51nIaul799oChGpafqkXc3WdKl3qESYfqhpKVtW88oWbSYx7ZBfuJ+gqPSKQEg78FNaXcWUW5gP5iUgXM+KdsWpL/m8Um9NNJDnfFFwMi/dj9z7vEbD/8XjO7filA5VF1oMvQKNT4pBr2EqQuKCqHHdZGl+ciXGwKyyFcwjZdIZGFWETM56v4ZFB7tj3vzavePImLiqk7TpBlOFGBusebOr87a0elhe3l4mPsi0QaZUJmAgyYFnlj6mIlkX/DG7asCbVsqTT3C7umCYSgf5C+5mjwW9Q8oQJj8vDw7DRaEi28ug/dLX7kvBJrEX/enabRIZwV18tRpDBJCF2kWUdOyMHTzUXEJVT6QDiG/+vqYVyQ5lnjqp9y8OayeD3S5VLvI+eqJ/OuCmw0Axa8bisXKi5bNS1bF59C6ZGYsX7m0zY/hcHX5svICG2/dApqnLXdsPlNft0xPqhZBga24vleSEL6mCqrgXCuX0TJK5Guk1MJRl8GBS0nRGk+ZTmUcwzWIR58cUz9mL9JKmKDKesE5QsDQBcMOnVjxvfKW88sZr16Ix2ReD2L/TKfcGtA4lH3as5wscBf1BZUqyFZO9Vyo+tyIERq5Hfy3sjgKp3PLBzmQuHk7nSpot2/kWS+h+ZaWrASf4fCkh5zrqr0R2r75w1edCqEX+moOO571tgc3iz69PZ1O2jbeB3A8raw5aW0Wf2XehdeHL/yf55mmEZts+q5eumZe1K0x4O1zebTlFQlPjXyQpE7eSlbEXPpCL+3Qp6dcvMKUMcs8i9dSrz4ZZl44Ph2F6VUmtCeKU8J16F1hE7hxetT2J7P23rffan/p3/nV9hf/3b/YvvKdL7f9+9M2mZ22i8NP2Cw+a+tbGGtbqMq9tbZF2d6T/fbg8V579Gi/fe7tx+3dz7/Z3n50v+1gtE3XbtvO5ko72FxtO6vEGdctzLjNOwzZm4u2en3RNu6u2x792IWX/vf8zcU5Rt91Fnx5kId45K8dQLCN5l29SFzxoXgBY8IbjdB46+WUciNvxfBvaVevb9v585P24kfP2lMM4WdPj9qLwxP0/3k7PXEjA/83puitu7yP8cw/iMCIsp38sQS4NMC8f16jrISGEQ7Pb7KB+JVf+6X2S7/87fblL32+vfnkUfvGN76eF6W/ePmiffjRh+A9zf38zgU34V7qnlHf24d8F+R4bU8umSMzuTWI8XM+0HsbjJvrO/tumvjcWUZQ5cR6mTxz7Qhf5Y0HMxiY/qOOL0B3Da2/ncQHL21S1b9irIcxL3M/Zd1Tqa4sN9qutRH5ok3LlkmCkoQUz13oqxhx52Q3nHFSwchWGZ+hD3SV09NLbcctwIJ/AVM+ulXXs14blj9j7jd/8zfXT46P/x+I0m4ZWLUsR5ETL6Hpg9hdLSh68iNAVU9nXilo4agpyFwIzTePMF8VvoofY9J2EaoyZmbs3uv+JXFbqy45MDkTki9eKD09V6Gwyz45ZDL7uqGBu/DrhhDaxmgn6RDfy/DzxQHFUwp/nHY4weadmLv0mTLXthgB6SiQ4E8TIZ/6eA3H+n/lfkIZ/CqHWpSKZyJyASNgLmYkNCQ1HF3QvJcHBe745EW1QgCfNL+anDar/rqhzaRFi49RaIEJSarW8juPR5HwESdt2p4nM/5bUL1ao0/6OGr0/qayOI0C0pNxQy7KMZYkw6eePVex5vORDdbtbE9cWox3oEUZPxmfV5w86Ityh0m3R4Md3GGpaOHIJon4IJchiSv0tfgNanPZGtgshsQzfuLIp5xoilvwc4kHP0lv0VEqHLfEG09wQlslk58x6PjSXi/MuFGWEvKSX7uqctQZeCqsuvEm024tJgOnWH0FT9FQn+SKK3KdBD/EIWvRNxJuDKEn9+86HwIXKsNGYc0R1nuVh0tb87JyvVdxo7zi/oqx6mcM8GOzWpcEPYWsOe1tNv5N7HTqHxV4n7Z9uMvlZg2PmU/FEl6z8ObKAMI65mYt0M4hqLH/tGMbubSNseKVmcxpfDbiwMzHqvc9tHUYw5xsCg+YG2fp0Ks/rF8GqR/6CkxeuG8I730+ccKcrHsqZ23t8rxt3V22N3ZX27e//Xb7zb/5G+0Xf/MX2+7b99rd5VG7ff5xO/vkg3b4yUftBH25snrVNnbgC35lA2QYiLezc4wtT/S8j3G1bU/W295ktT16sNveeHTQHh9stQM27lts5r3Evk1bWzv0fQNDE+PzYHOt7WzQd3Bdnh1jyVzlBH+DMah/MLMj9Ate1Avbq3/VQb6kDXMLUvee9mo0aVROPDDw1O/orF09O23Xh7N2ewFfb4Fd98l8r3btwupN1gKMz3PvfWQcUADqHS95T6Ejl78xKpUJ23eclDhDaXrzjcfti19+h/SsvXj+NPP97Xfezj/x/OF3/7D9+MMfqwTg3SbGbz2kqFHpCaXGmq/s8UpYTpadA5TVez7pHkyQA73L/JSMJZ0MnTKDrBCTJZGDUUiRcq7saKwb5qTSk1c3NOErsFG0zB3Szj0PHxb3VHad7sFMUJa8/jSXdnvbBaPRaLiAl77hBB0HR4XSMS0pXm6jMPbQOkktnO2OPs/7vuTGXJ/7nv/a/Yy4r33ja/8+Qvj3NDpUpg7+EIAsnBg+KtPlwa3Fp4RpGV6XSQLsyK8TBYXD/EyVV8tr/zWvF4FxwgDrJM8Ewlu1TvX40r4Kp15O7X0sl+30+rSdo9BWtsjQuMx0oQ5CvmxYjoVhxDP5mfS+zNb2VTaeLFrZhaMufwr/Kg90gy8qrjz9DZ5cFmZH7f2VXq25u6YcO2dzxfdO7rSt6XbuIc3rhDan9G2SNjQybVTe1ikIfACt7eZffPp9XWRnIuc+vO7DYfoTJ0PsMxpDL5J6P5/I5O8YB/pPVhlEKc0vuYCVLHhac3YOX8/OuyLqS7y88Uc+kme9/O0lDeYyOO3U4iqvrVPYhcu/xqROd739IPWrD+GVJw+KzySDhrYWibmrcTXXMdWkdvMhHAa2sr3EnxjZgS1nqLQIkhNBPmvdoBryiilA34gbo2+OQ+4XCz+Lr/LSnbP4cj/VaNOcEQVGrHFE0oI/PXPBK7JgQ+SLeGSW0I2X9BdU/zWNr9EhLtOMg9O4ZTkZSSNmWowMEAV9wriOl8Bfsl30/CXDPPtJOpsh+4vMaljJA+eww2ZbMBH5uaT/Xh70tKb4b1/mTelDk9iTqvLuAyM94qPNMX4WBSa8X8CY56ZtzJ9xL/NaX2zTMKE6BQKhCT7KS2WRfLkXGhxvQTtOx1TdhAWRMDjxg86UdRc5JUyZGZAsnlEvJ5ue/MIvnbLm3PavarOZlk9VM3PABTr3Lke26af6hfnliy82gPUBnQ347Mnhw93N9u7n7rVf+MrD9u43H7aHv/CoTd7cAhEGz4ujdvXBJ+3yR0/b+Ucv29X5Zdvzvso3Dtr63rTdxhiEJ2ee6m221ZsNjFHoO6MDV46zf227wZjetrPjsxgnd7vA7E3aDF3rKevly5N28unL9vLjl+2TT4/aR8/P2h2G3srO/XY92W4n9OccWi6zUS4e3cKPaxI3xvF1yu8T1PCL9nznr3peebPPKxpoF+cYlqftwdpee7TzqJ1C83d//OP28dlR27h3gO7fbheXd+3kEuMJ+cs9wLkn05f5YzRPkJNNDOophih6OJsHdMUaIVTQCvr22kvEp+3k5LCxt24PDh61ewdP2osXZ+3psyPKbtv2wX67QUd4Unnp+yrdlKCfvdydB7GUJZRBHuyiv2JX9zhX6tKwLrmRZYGU8DHW5JbsCRa+GDFXm9YHj2pd9I0hvpYu9+8qXwECF7xWH7jF1vD1hf7SmMvfGr3QJd7Sh112TXdX+hT6KBdp+mC3cCEPShZyXvSO6CiPSxvG1Z8gqEJr97Bc+gdc9b1c8H8m709zA89r9zPivv7e134XBfdt/+u3nm5kkJE0ZSHGDbOjhK4GWmeosvzsgA9BGK4EsxS/SrKUcC3EkQTaMd/lWKXrArCMw5KYTUo0ecKkXl88YoCiMNzKz1Cus1Wsu01q5VFGa9O+hk6hCx3uHnUxpOlv+UpLn4alEza0E6rUipyaeIO26lPxScPReyrRiDSFYrmCj95jiVHpU+HGp6tb7PJ3clpSLy/XsNyOERvDkn4MfGW4SP9KTlFOz06y+IApu23vB6vFXUWiKdPpss/Sm0W++irONe9BSrEaoug3XcRXWtwA81UdufCWYXl+dkp4mf8s1tgcJ6C2wtBSpyugGK+46NRShOIKXrwwhj65qhQMZ759lZbQhCvDUnosN1O+6nobuIGv4pUuQ5ZQIkIcDqSLEzOwRG4jeoGdG5kUpS1ptz1kSp5qMsVwwnsyYo50wuqMU8UpB28ZlnVS7D+ZiDcOGEk1aTRylHiNd8ZuDiP/C9hXVolTGvNQFS59AXHgRIirVK/nr33Pl1zx4qo9fgUBVeYdAxFv2bx9y/JrbsJsnIimj3iduJwrvnLH0Vm5U0+IwBR1WJGvri/yoECyU2u5ncqBm8S6DFE48BcNvR75SymSjg+wMdKkBGMrc0JslteJTsbMBvlaUz66GVCfLf7IQFwyoe4jVceEfZRJi5caxaWVIK4yEDveJRe5wysXwnhPYBm0VUdvPP3CO5fcrPkSbU9JnasZYWDsRWgQzisF0FJXQygjmDComzB1mxoPpmvt8f5m+8Jb99uXvviovfMldMxD+vkIwG367P+Sf/KyXb7/SZt9dNRujmYYaOg5NuDre/Bsl43tFOONdq/PZ7QxoQ+b7Rbj7PToAjpX2tbefpvu7KYP/gmE92au3AP5g512u+e7GdfAi8GJYXn80WE7/PACnbWKEbnZPjm6aj96ftyeo0tmaxht8Fl5UiZu6GmMSphm6EZMo+uGcfNF5mPjLadX4MHN9SXG011798mT9t//tb/U7k8ftH/5z36//Rf/4B+0lb3t9u3f+I12cn7d/sk/+Rf5px3/MnED+Xzw8F5763NP2qNHB/Tzul3OztuZhiC89b5KLxtrWLq3V9Iu/bex0xft/PyMcnWd//E+pZ+byApxaLrDWL3AqI9RmVeyecuQt0lAJ/2gO9SB/+SJ1XV0jL8jyeimX7ohSw5x6cxy9W9SROKNlz7wpFLD0o2U68dkvf5EI/f1ij9GJbQw967A6SVwaczVJzYjOamknZJ7aWIsQucyLUWlbcbgZ8Aqy58iKkYn6Wx4Uq33L3STAai9tH5h1SWzPG7k5/CnJ8SxPL8+S9NyOMpcBV+7nxH39V/4+t9iZP6XtfDWQuUwlegbw2cMVbhjcMsrVBnUPrDGl4VBt0gHCW4II24uHOIoXPFp13yUTOiCmh7y28PCmBC6s6tHMbDuJ1TKsgsUW/AvcA5hrHpMPyZUCap97AsnvvKsKl2Wjnjh0o148DLx6hJvKc6aiD2E0PUVlYCLVO3Aswv3VIVQZaH3dMHTNk8nLy7O2jnevwJ7efiinZ4eo7hm6Wvu84JuFyZPWlVew3jKRMaTDExOGUFtiZOXVIwUyEq+dTSEzI8XN94dbl0e9CSFNvAx3Oz3/JOEDDBG3JZtTG8D8trsSgtapllVW3jz+KVKqDdCGP7hx8urg9PQSoRjV60kxKixDF/DYtxIx5N82khh94BYJg8qXfn+LuBV5prvfko+cm8sMIqYdM/lxtqUDUrEFBxi7GE+STrm4jCnwrQ595WvH3woHLrRQsHprJN0JXHV5zjbMvATAKDhV079ep1US5k4e54/tg2fk7afyasyDS59ZEmfSNBTjlwpN8pMWNPpoewn/eiF0RErZ1rqRVsOLJEzN4KUYFxKg/PImoNX9aYHjZF+amqeMqzMDB96wO+Y2pd+yhkKgPe0bGw01VGOcej5DI06s8IPcHh65H18eTK3h9Z1LnpCOfM07ZK5i9HnLT93GCMajJGp9BZjlPZXmdt52TlyCYbcu7hFG3sYEo+m0/b2wX77+ucet6+987B9+e2H7a239tv2g3U2E6f09yxPdrfji3b3FAPJB3KOLtvtGby4ZNN4itF/yUacr/vxhkE2e3nWTg/P2/WFyuOuzc4v0Y9XeZDRf6nxnUN36xhiW9B3gIF1f0q42da26fdkpU2319vu/n679+Ct9uDJ2+0ShfzBp4ftg6eHbPxpIxtcGGWcPmUNyRiW0Z5/YSPPP4ioS7s+mKKOrPnmS9onGMGf/9Ln2te//Y3ot+/+8R+3T54/bd/61e+0v/hX/3Jw/cn3vtt++IPvY2x5T+Vqu3ew2568+ag9efKobe/4zzt3uW/cBxIzztJA++WVacd90ra3/evHPcZvi3Gd0vY2vPDG1Hp41Ad4hrF2rbwpY/RN6bSbxkovLbRezWMhkorO0wU+fKm4SeUgcGSET64b9E+DUpmqe/aVWR8OAxqeBgVIXUc0KC+R+Uv4lD+5IBxTNC0UkXM9+lnZTly8xIexWHYAeeTrCpfYzC8Yuxh6gEtP69udCXyvaL7RGJ9mW3nJDXoMC/er5cO9Nix/htyDxw/+z4jUF8uoXIx0FO6SAETZZoBLaVuWnT1CVsP+0we+6rzqzMuJi3BBpUgUntTkpy5POwmKEhcNGrSyLdOuC0E9WJMK0u9kIpmn9MxO2+UHGbapH3TllCCTioS4wTfvRyB0Vb98R7Tk0o3MVjy4DLNo9SytX7NjWLKrzCKo8lp3Maz7S+vki3rs5lXkZ2en7fDwJf5FDMvTk+OcXOYSL0il25fw+o48T5rrFKsbi5KhgiGRBwGSDwH0CKo0wcLX+F6WuGXEXYRVlhqUVxqWxOc8AsZAPpTigB8UyBYx6HJfoPlxUSvzlDrJoXERlcPJt36wDqcRU/QWH0kvwZqf2o55+mXouNoDaQEy2hqfb/WrFjFpLgyhKhF+Mq7WM6zsvBDfflLHj0uDOOqmeeO1XJg3DI6OOG0EQFklKH4pudIgHyLFCdP38ADXeRHdbUW6Z3p0O9nC9TpxZAiaxUoZMi9l8qO7tCOov7SsfNiW+UG4gF3Mj4IZBakpDwcuwugF+l4PJVTdqp/a8B15dSykS1zkpUwcCc0hr7fx01xowQNFSsAuG8mph0CyiYy81wYof7lovKetJR7pD89FRe30wfHFZ9OHz8lS73cewKGPjpU4qs1UjkuMtr0lIH+56oNBLPj6uZHa2/Peu/y93/l5u7y4jIGZS6a5vF08EF9C8r1dZJUwRiV0+37IKTrjYGurPd7Zxai8376MofTVtx+1NzDy/J+IzU1kdtW5e4zBet4aBuzKEYbrC/IOaf/4qp0enbeTl6ft+PCUTSl9QmleX9622fFluzy8yFPPV7Pr6CtPzGRtXiKO3K54f/ctxiYb4LzfKH9EAX6fuNaIhea2NmnXKzvtKUbs7/yL77Xf/YMftE9oa9XLzhORUAW8RjTiwh/1O0qbHAzBzbZFHzcn0xhQ/tuNOtMNhKfKtnmHgfvp0fP2T3/7d9rv/vN/2U7h69tf/DxG/Hr7wZ/8cfvjP/rDdnr8su3vb+F32tY2bdP09e0VenPWzs69nH+O3Pp/9wxh5njR5KfezYq+nvivZr7BA3owKr2C5dPdPvxy4Qksfc7mvutZXeSUvsiZoTeZ0cGdTGN2hYFOmI/Owg6AK3mlzDAyxpoBnXlYJ6eUJWOmcyUPLGmTX7Q4YlVPf18yF/IAEXPBeZo5aouhwTlua6+2O1ziHaai0mNfSg+IyXUmvROAWBmgRGs3WX3jxxYS1y2am5cPV3riv9sVLVUx8cReuz93981vfvW/d9NW/uucXjkBXBz6iI9JkkWTj0bQ3BjERdAjzOYNWAVwIRQjPYxPjQQNGBX3HC4KRuWyWLB0NSELxtyc6nUlzU/a9yQhcSbo6irwqxhbKJxbspt/Xawiom7u6atrHFF86UeidZqRE79OjgrGyRpFg0/rtOHLkkUhSXO6wGc0+ESA9x7LvM8MnMztln/SYVPM5rZtrmy2bXa+U3a8eTJ1A8XpJYyNzSxqYSf98PLzy5cv24vnz2Jg2o4NOY1d6HzXZwxS+BgFmB29Skbv+z99KMG89fTTh3/4JZ8O2CfxpSSRCmgk3GcsfSWHSvMaoxJNxGKt8SqPhuLU8JGvJOx3+JFEoSI63zmnjjEchTbvgullrcpHCco3yjK2wUALLFy2I1/10uYCFzgg8mCSBoPtd+e4SGOMh1iu4i4S45RDEEhTvUdOObReyeUt9QJrm3yyaEovcHAzl56UeRfc8KpQBqfGlW4xb+yFbVS+rmqYbzmlRiTAeC90jqSmiHG+BsuKgsqnILEPfqRTupOq33kKPPbLP37KFKNOxqsSJMEhatoe9XTOM3HWWABuPJ8kgKOOc0N8hDGe8N7DtYKBIo2WaXjf3cyyuCE5FbKwiXbg1hUdYJUPPa0bcyyGLLiYVmk7v+GXffS1MDW3ox/4hK9SG7Dqh4ZjNqHMD18FY1r8o88OXfoY+ajxymte+DhnvG9NquoWEGHEWSdHGjw+uWzcJ3Kn3hYg7X4JldG6P/o6BuUFhp5jk/uj+URMHUfHSz5YMbz04RaNOb3SByx+d3fanjy4197wH2E2p+3h1lp7sI3ht3qC4XPdtvagaXulzdpRu1m7yGlnO/PtQ2ft+cfP2uGzw3Z+fNbuZjcZI//X/M5TRLqtMby16R9NzPK/53u7e2nf+d8wKD0p3NrZQreutZsJY7JFX3cnbXVv2ta2p+DwQZj1dnq21n7wo4v2D/6rf9n+ye/8ScOmbLsHT9rBg/22uSP/q5vKoiOgUSa3VYDeV7m1vdPWocN/c3L2efAg771f9/oO4/f6tB2duul+2a4wlm9O5d8KtPlQ1jQbbfk92Vxvj996s+1hgL88OW8fPX2aKzEa/5kGoBdGAy23nJBptjKXebCCwSyF0KqxpHY7u5hhxF62c8bRfyTzbxCVfQ22Mtow0oGnSxlne6ak5V/YIp8RIXglNr0tIsXKY+SVZHeZZ5Spf7IeeQsUcqYs52Ed4lkTFWD5qSO0XQ1oH7y8xJ+ju/NiduUxG62S+8U8tI/mVbpoSazogR/2a7gqG7BWzU9olE+Rf8eNYD6fCcxNygjOePrcE7kUjqtbB3CkR/05HuCLT8qsxnul53heuz9/941vfPX/yYD/LS8RjUVquPlAOYAJFBgzKq5hl7Q/+ihlTyJrYYuwk7bMQBfDEh+MkbRg5uspQdUf3nqFvoRonJTMhYh4vUsPa8zFxIm6QRnJW/95R5uTLXbNByZN8ApabWbSs1opxO7kMs3FC911uZoJC6zQZUQTp41y5uIojzIZvLO+RKNVvLSV1RCdnJekk167W29TjMk8vIOB6U5Y40/F5n1AsuwWK3Rc/j4+OmwXF+eyVurw0uF7L72XrAxLFYuKJn8XCR5393Am+V6Cc7EMbRCmERA+ZGhE2vnJxxNPjUcNbU9GPam0Hy5udAxjE+NS2HRQeurynAteXf7vPrTqCm4ERmrcMAQMuzLLOMC/8FeaUrvw6EI7afteRpdw8knlidIOrgI2T3xlWJYSt7Z5SZgOPkKbL0YExuyxm0+5KFn1E/CrMTn4nhvkw5fCWe0HS9UXeVIqPuGEIb8Gcl5erEzPKEJmzEj9wq2S9sRZ5xj5qbhlwtFf6rj4KbsF5fzDRzkzbrTXz+sApyZ0F73IEtlinz+RTdoxqE1ezwKv74ItXg4KhHNeMFfy3keME+dS+Fdy6jzy3rWix7FhniFDKa/m56EAg+9pvzciHql1LJyhoE99fqouFZ0zWXQrIyc64ohxKy6y6zU3LsAu0BgMfpQd4KVTeNsvcai6uhiknqgRD33rLu5ldDiX8s5L5pnylcXe+WU/6be8qKsKV5lL3qPs/0s7x5yb3mMtAf49qwbNOGW1k95f7NhsIm97GEq7/mFELg1vtH2Mp0e7u20fOg7Qc/e3Vtu9Hei+O+HnAuPvrm0fMO/Rf97fevT8ZXv5ERvUl+dtxZvt2GlcXWKgza4wIjGEMbL8R62ZffBEkX7Mrs7p40pexTTFiMxDWFeX9Hctr+HZ2Jq00xk6anbeLr06fm+7re/vte39JxhVW+37Pz5u//B33m/f/cHTdn5DPzd222TLF89vovs8/YRUDEH3u+qUC+/dhsveU7m1vd22AJKfDq5s968V/TtZ5zcSTRteevbp/cu8J9jT1mt0bC4LSy+8dGP58NF++7W/8BfaKjr3+z/+qL3/4SfgW20ffvBxOzo5IX+t7e7795w1Fur7mnm1tiiH6inbVT96Gfl8dt3OzjEuzy/qLxChXfl0BuWeamh15pku3UY3sKTFaV/GDIq+S7x8zWdndslfPsCoZ8qYLF9/79vffUxZ6TkaUQ+AQrnzyXR5mtuYNC7BLz02JU2lR6tlZbvEveqPuCA1J820jeJM9anrkT5PBBm6ebhxamk/6G3PEx8u/TOoeZf8OazoRJhoXOAoik9RwesWYK5Fr92fu3vvva98lcn8Hw/ZGW4o1SjYrnSHr/z8Jl1KfoyxYoHgmVfJABsoCFn4Iq2R2AJRUoKwMCy75Xb10qKLcqG+PpMEVNKRG/EzfSSo8HctkZ+qY9wfMlOfvH4UIo0qD50LiguGaKwnitgEavukrG+ZeA3J6j6ThG/6pvIUJe3E4+yHJzxZ6JicOd2UfpTW7OqCXfBZOzk9zk3j3qjuk6uFXEQqPut1GiTD5oLe/lV7meQWS4IfM+VjeGicCr1cf36pkjzN5SHbPT87y45fmjUaw2twVCinkBzSw2xSbXo4bFjjtcBNir4SwTlOVUeioSvjZ9/0w424NXGRkXypYtt9LKFhuZaucOEAHhuRjqX/Llzw+SEyYKxfdJMTLx6Vu32oTUx5DRnGQRkRqLvU1xPXFzlz7DFcihUUBLbaSl6MO73OPi5kK1X4SVt40S76KgD9SLraDn5ckWYfR9mghRD8c1p6fjyVKt4hKV5MI3I7DXGEY8GTdPlZ5cSVF0BCf4eXxugMsZM30Ogq3Vs1lMfCJW0fatwXVTQkvA8OQ39+kqPBp/Fvuq6yuKhnYR+4pavTkZ6PdvE6ZTULNj6XGcXlmIPbP2aYemnUe/8w+rz0bV/UIXlQB5pdzDUgNThiUBLX557KXDJ1M5QuxZB0A+qm8/oKw7LPuY3VjbZNW/tsQB/uH7RH9+63B4QH2zvtAANt33dwgmCycoXxeYOucjN63C7QHV7x8O8Oz88v29OPn7WPfvRRe/bR8zY7v8bw3aJvE9rCSPJEr1/idbN6R5tXbJ5OLm/a6Zn3ftI1ZZC+eeXCB4xQsYwJY43ldHyonrpCb9xR5649P7lun75s7Xs/OGq/+wdP2x/98KRdNIw2jM3V7YN2x7h44tZWa8OzQlueIOeJfXm5AW+3tvK3jN5bKS8dEsfK2wU89a2TUze7a22LcdjG+ycTXjLf2t7KPyZ5armOcYl5hbGJ4Tu7aB989GH75OkzeFT/mHN6quG81jYx2Dcmi6sPJR+EygDtC+NYuUFw3HyS2o2e/1JzqeEGTeMwQvnJDFa2iKufSmeqOyhf6k/JW82qajmSmLhlkXxD6BiGZQ47oMdbqbw9ILcpBEcJU+GuzXZeKdTlzXsss4IAZiuJLLlQESLSetp9FcS+VF7Nmypc1MEV4kTLVX76WS1Uun+EteyzbuQVzMKN3HkgjZVKOu04Zj3rtftzdPcfPvg/IPS/7OKuWwhMH0YHq/t/rXNge3QesQ7fCCLJ4B7etILlit4nkOGAXW7vp7VdC1Mgky7nBHYi37DYd5pdNf0mWiKXNqwKChV71wRFF97LVoaecHj6UHTXCQxZCK9YbLf7KubHtE6kuBhk5PWta4wNcRFXWY2nwMWbbJTWFZq8HtY5iYE3u/RdH56qUEkgXQLbgm8mSc+LCJ3E4tTJBxWTy6cgUVLhiamqZIlK+/jkmMWENl1AZi6EF4DVyV/aEQsNhB86jCBPgyyVswm7cg3viwSc6RGTBzJLV+M18I1Nw2ij8uVNp9Wvi9wSHSmbt1Ou4NPqghYc0Ak/65IfcoUTphSe3pTjXUYliwyJYXB4ipXFouMvllLXOH6uSsXlJwlPJSt/eH+TR4XQkn6RrdeZ5hPY/ISq9HN80ljyF07QwQt/lQGdC1ZGFF76yRPLlPnbKa3+mg7thatKeh79rs0ncULl2LSn/wHCzccHZ81MD/ygO/mkg6Y74ULbSFFo2tAaXm52XvlxofWvF588fhwD0vzIdzcuM14akxQFbxqr9tES5Fc7aYN4vUuWfhmnP7mlhLTtxGAVH/pAozL3SGeB9yrLKkZX3UoD8hgg58wdDUsfzLnRWPQqAIZIXdWwXftDj0jfYuDd5e0RePg3Til3N3fa/s5e28fIure92/YxmrYnvvx6vW1B61Q6sfJWbq+oc5VbgE7OjtvZpfcM1qX3TzAqP/3oWTt8cdL8v+y7W3mzRbOrGB1leHi7jP/acouRcoH18eL0AuPQf9nyKWkv63uPI/yEav9VDG4Q9x/RVtBRN+3ydhLj8eXVevvopLUfPr1uf/TBefvRU/jQdtr63oO2srXXrmnHvzN0k+w9ja45Xube2Jjmnsh6Q8bCe5XEcYJz8MxNLOxynaJvjssWvNiZ+nodb0/xBI9wA4MLY9yTRsfats7QaT/+4MP2gx99kJenX1xet+Pjs/Bge8vXvm1m/tXY0Em8IzTmuPLhZfq8SBxjTSPNVwldgkf+Oe4Oaa58wBlRgCoukqq89zGvObNwQ64Tx2dmKo/gMlS2smmDjjyo4wmlBiWyp4xG36YmbXq1g0/ujXcd6UZv7rsPfQEjUi2Kf4RiIdLz9PZl2RXsmNODtsrHg1K17pWocgWvE84W5q5XWXaDFt2fFi+3XNYjuKKnMl4bln/O7r333n3z5nbt/3J7e7c+BOazbnnAdANm5A8hSx7SpRAp3En3/FdwJywPBsIhnLrFJPusG/VfNYAHdCnpknNjKCESLjBE5ujnl7NUICiGzDYng55ZlzJmh5dQNH6ykIiDNp0vLsD1sIbeOkyY0ighZfQojvq2Y360DN8cRpmGdo2T3JDuwpRadXnBFzJfXJ7mxFLjTjoLpzgKj0HYMLLw0uRpmovpuDwi3uzgVLIhgEWLBSk3v/eK7qavr9l5Y8CenJzQ5hWwGgguhrPgc8GNWgA+yinKwxPHMpDlqvGwP7wByCZI+zvoj3yYa9vJkkd0pDqQeo6rfBgyUw/vBLh7wS13A9HLqoG5S/sJu+8AuXRjvJJxSktlmVlyVK0s+lGXouwrfICvylE2BPq0Ze3Rv1QJfIwzfEDEShgY+KesZpExO4zrtOhhsguR1WTNoEg34gnF41j08fisK9qKJuEDAd65bJDMX51KYz6FI2MpzDyfD8B13+KiX1WPfGWkL8Bjni67oqPCoqLGz+wUVXFvpzKTBa5BacDkPW0lQZkGwRtPnrR3v/BONmCesodhJYidRhHhyI8hOdKEc0PSkHkeAwWjLfdTModyEkpejNXQZP99urgu+QeNc4ky54+nWZ7w59Vc5z7McZ155PyPjuFTD8GoR5xT5FDm4d3qdemEbYy4nel225/utj2MyR3Svop30/bRBbfqBDZ+TM4YlLdX9RJ3H/SjtXZ0dtKO4cPx8Wl78fQFhuVzDFwMRN8/uVovC7+88f6/1eZfHV5o8DKDbzHMNCqfH1+095++bJ/6QA8Uep/jzi7G1wQDE2PPvnsbiEbZ1c1Ku7hZb2d3W+3wdto+vlxvH5ystB8frbRnF5tttnbQVnbvtRv6gCYBlrYxdKTXKzR0P4a6t1HIk7wmBzj1STY7jFn+BEN9Dq9r7gkHXZsTjEJ55akxOORnH+xxcuiYehq5g1ErvZf0/ca+07RG4XSzvyCfMY5kMhbROQxtrQd8wOOl7/xzjrTD9zxhzUbA+yt9F6S3znhCqUiAmilWM0lpURz1ykgZ0kXbqy6Q6befyBrzqeRXWbF/GJWGOdmtW8ZqjnZ8fG9WPan0T0XYMHhKji733aA2D1C8qczREGVW9TEqRLJGGr/sTAtSetnyarsjDzpxV71XPZTO8ZVOr/hw//+ki+oFZgorlSg/4H9tWP45u4P7D/9Dgr8WkYjA1LA5QMMPtxzXLcMsC6pOBT6gzV3G7aIirOUFtfDZ1S21MwyMCjX4DDN1uxfVyOtYohWSTKiw+9UI1Biw1nj9SDQBxuVQIlnQbSOGZS2ghu4ADa2vYvCSopOlr2DVJdszjqv+iqf6abmLyzyPNlxEXLz8b/TeOm3YV++L8f+HL0SU9qRDI2puSAEt+VWrFKpK1BOWnAC4OGr0QJVj4aU8WgaWSYdSBm366W5eZXl+cZ5dvfHQ6McQwBjXXYmYlhbHKPTi87dqnZKcxiZiy35kTOcM+OShzLC0nITY1k96nU39ZFnxwHhOgKWl++HmcUJpC83AVtYSHB6MFZmnkhOvc5Fwq1R4GDNlQKWfsMZGKVjQo9x0T77p8vIOrPLBtGX4yBgRlqV53+SmeTLMvDHuZumKQgXA8SUqHJ9F34r6RbLKzUg/8luf0O9il/pFz6seucdblv7x8WvDVV7zKosMaWkIL6yw5JKXiHFoR/4GhKHt1EJVcHZrUJlT8e5j5OuJe8K140MaGFdHL1/GuDRf56+bQMS98NHHXBZ308VckeYs1hs+VcucId/L2mVMMi+dT73NyD/zdlyC9aG5bMjwjFp83p5A+3qfpPZ1OKFB+mU9sDEcnLjXGBjoIB+m9tVB27S7sznNZe63Hz9pT+4/bPd29tsW81kD8ur8nDrX7Qa9cHl60k6ODtvx4ct2fnbcjk+P2skZG1HKTjBof/DB++39jz9ph8fnGL8+pa/OW4fG9eYbhU7OMSS95L2+2a7pl1e6G+mV9Wk7x1B8cT5rz89m7WoFvuxs5z5K/397HSHw3sp1+n4H3y7pxjl70JO7jfb8aqN9dL7aPoTMT69W2/HKdrve2G+3k702ow+X6FVfc+Mpmgawm0XHgiGBv8oXfIa/UipfvIW9XlLuSSC6F6A6oTOEX2wophiWG97nKvnUq6s9GPbq1g0fLtpuOzt7bW//Xrt38KBNt3YpwxCGCb7UfA0D2XGcgksDdWtzM7Kpi4FpiPek+ZINgnjVjN4/OYPGugyuEQc+0qPcQUeEI+/6umWo8oZhqbNM18W1ZJ2EScMyGkv+ssmB595fW4cRlDlnAY6njq3PXDuQQ73/+OM/AC1eNq8HdtCWVqut+VwVoChIsncH12FS6VWYzNaOLLj41Dru17KBX09yGXbJ6wZPdOYteNRhSAe0w9fvvPmUW+e1Yfnn6N599917q2tr/ykDMXVoxuCOUGe8lHlNBt0Y5AEXIVUA+KokspMx0vPrUy5wtsVvFgC+NYG8h0VBClhc1U0kEzL3Qfa61TQplPVoP7idNdbyq9LHxxilLhTzUQX1enlkD48SS9vCaXCKy1MGcVCep+fIl9hakOyfKcIio3tS+mqBoO+yLbMNcAUP+CXThW3cB2a5GO2X7fnqCp/mq1ycfRMPCXuhCz/IcxyieFggvUfJB0tcFDM+guJVRMVDjZfqU/5Rgl2tL8vN/ZQsXuZb7qJpH1T4KvQsAsThUmjMxoFIlLr94WM/i7JScuEBzr7G4NQnr+JL5OUn4zd3hb9kzH4ul1Fq3fiCsa0FfLnk8SmjuCuppXLLgp38eD7JJbNa4zf59DHpktlhUI4TOj8ph2fWEafevOo3EfNH0+SNeGDzI8eqfini1O60OSa9TL52GXcMijqdcJVKk3N44wuYNOVHnvDRwKxx7bTgaw53uKR7OWiqTHyjbtEZQ9v46Nhn3OBxkeRPIoVXnFSNPiAnvxTL2/mpHgDZYIWAXoaMm5xhTB1haHnZN7SSZ773VU69LOopGHUnwOddkn3TVXkalXVJO38rCPK0STzyDM16F/XcA33la7wxBieTSPjFlX+JVw+PXDGPbqSBeenLKDYB3ATXusYExod+nfm/KgzGiv+Wsw0tD3f32+N79zAmH7Q38G/ev58HdTakB0ZsYtTtbW21vZ0t5iF00TlfRO8tAT6QcXx+2l6cHLZPX75oH3zySfvxJ59i8N22jU2MwskUA8NTSY0ODSINPMw1jMYrentO2dlMA3ktl6lPZ3cYlZft5eVVu4Tnd7SzNoFfGHCRUfmNaJ1R7/jqrh3drran12vtg7O79v7pHUblWjum95drGN74G/TSDHnW6PLJ5NubGfy8hp8+uAP//StFjVbwThgDDelNxm1CH20S9pUR5ZjCU8dvd9uHHdWZGHvw3wfDfI9kvZsR3lLR92ce3HsQiT89PWsnx2f1oM3ZRTtjnLys7f2Y9+7faw/g+b0DjPgt6JVOxskTylo70IVgyRs2MFadVZ4Cqtk97c1fN4LL/t1BbK2TPsjpySh5XdRL2gnJGIalLvpDn4817WflOZ/qCpQ8wgheRZbp/yoyE4akXlVSd3jf55lXuzQo8d5jGS0AnD6XwjshqWc4cBhPmTpl2TlvKyZslRe1SaurqrTKsv4tOdL2edTVJZrwVdgBt5wfnbHsOp788mOp4aKGaefxa/fn5h49efR3GLj/4UJwKnzFOUhOmM8U/rT0/NPLFIqcshlPTjlLhYnydvKgfExLB/Nx7iJUnbhFHOFjXoqjjEqnvfio62LK7EjzwLpTHAapcQFpEc9kURGgGJxMHnYKk/ug8ADHAMw7IfE+ye0EsaangfMHAMYkkgApSrrn2YYFtgu+MlChr7epz4kI+JwGuSxvvjWhzZft+hBSMv2CY/AsbjCVtIZT7rnRSDXs/NTQcTFUyUmLvMh9VypiT1dYDP1br/yTDuncHwZhgZYWUGhQqtg1MEfPYlTiXbxzEkOeqtJ0YPgpw9SocPZ5EIwXOa2MrvRg7sLbeFO9gTjr6cgQpwB42W7flhW2zj5HvqShMjrOckalT0qLQ2ZU23PnQBkEB542xOkT9xqWxoMnYNCk7+3U6V7vdzIdY8PKihPOPkiBgpj8aiOF4aM4XMpoK7y3DlDEI9dB2EWCZPnRgPFOQ8+yvdCNL97YjgWLMayw9w34hCMfb9sxTlMmvd2wxN31YUgZPrRY2TZCF30hqDbk0cDd2/PT6w7dY3ueVmWMAUpauSTUsPDvGOt00rx64M4np7cx0DRGPHF1S+lcsR39BjR7UpnTMkl0juGNgyrjJ73eTSjOOwwO2zFf49555DsMvV3lFmNxBV2xTv1N+rCF36a9debU3flFY9fW1jBINpHTKcOxA317viJod6+98/hJDMp7O7t56tv7Bm3rGoN5BeNpE+NrZ4t++HAJK+Zkc5LLuz7xe3Rx1o69HxsazpjDJ8xlDcg13zaxtcNYYDzOfH+hhiVGIUblDGPwikE6J+8MfXehbqKPnmieQd8pNF/Q9SuNGl9/NvGvFOuF7p70nSGmJzer7eR2vT2/Xm0fAuxJ5bPrjXa0stkuVycYrhph9U5TdU7+oef2Et5dofPgAZblFN5P6dtm4qtte2PSdj1BJO7LzP3rRQ1phofxWMlT63s7O3k9m6eeV/DeE+QyqjyZw5iGRzv7e+3egwcY1tN2fHLanj17kfspvRfyXIMZo0uZ2t7eiWGZVw7xUR96X6yb7RhlkVtfw7QJL/1fIx9urI2EcV/bM4N/ZYQqNMiq8kh0vDO41oSFsy95IwERaag8Z4HyhhwSH/IZD043QnlQR1nFa7wKH71Hu5qPV7d16ftceURG83YT5r3/YjQMy3LOt8/Q9Eq4XFZz164NV3Fh8E50iQD36IsuutA0ZUMPVbmKwXA57093o+6rOF51lcXPUplwrw3LPyf37rvvThHa/xtjtls5Y2AqrLHkh0EapyfG+5rxilP4Hcy+NMcpDE6sEkzye1HGHx+MLkbUdQKZHQPQWVkkLJw0LKIpN8f2RGvbtdAFJM4mhzGZQLxs2dIWcBp6elp37e6GpAsHCwGwydOoFI6qRaOKgxosCiqQIko6quFQGUVCBWdXkOBV3CoawlGkj0GIkpEuL+OExtQG1lMqLwNFOSU7/YyvZPKH8hn3VtZY+A5G61Z9d/FlYKMA3WG7o+3GZG7spt8aH/JlbiwQt4t1+ann0WRgTFOoEswJD36oDH8MHZmMC3FPNOcu0UpnBJfLcD+Z5ieaCh8CuscN5TxkrOhe8qmbUasqoiBiWepW1iu+UFtmquLG4G7x1zFDbuvJX3Ntp2pHEogWjpKK5OEXT2MXdt1owxSjQx/0lSN9KU49x0ajqU6lpUP+FgawpVOAk2Vu8bDaGC55evutzBBmbKyfWjXewUA4eFvz1Pyi2vjgw9ALYx53QJF26noaF3ozN5Tn4kO113F22Iyb9Clf4AyHyZOeGI22S1mMSuaheW7QsuhSVpdK3bBRxgbLy6V59U/md38BNl5jUuNT2c2mx40d89OxjAEbakaaNoG5wTC5Y74wWTEmfdJ2FkOTSdXWqTsFNn+tSFe3gZ9Q3s7P2ursvG1iAO2vr7VH27vt0Q6Gz/Z2u4+R9BjD5q3Hj9s+aU/wvEzu1ZJLjMVr6vnoiqd6FMWQLYPnNsbR86PD9vL0uPn6Hf/2EEusrWMk+W8w+hXSXrbNS7HVA3TxCl3jfZPXjIWnmHrvwfO9rTfw7Aq+6K/hzY38Wa/36zoW4hL+FMP07G6jHeM/vVppH5zdtudX6+10dbvN1rdy8ontGf2rznGD7KvTwAy/r9sEy30bo9F7NrcxBHfxe4zTHrTveGJJZ73EPdnwZE72en8o8BjTvlNTHeZr2OS/ztds2QdPkfcODtrB/fsYglsxIl88O2xHR/BSXS4uxsbQ16/t7u62KQajtzAcHx+14yOfpmejzRi7Dtln/z98Gzi3dSdn5+3wxAd/GHvGPf8L7ummawY4lcvSRbXu8at0hUaS6UtkWXnqJXMPAsuy8aFc2a0rWsj2MCoZD2EGbkM0Ovrdy99XMXrztLq6XjrErFz0VjoJtCU9poiDTz/iC1dxwcrb3sinTuZyd6EpkUrq0+5w1Ybo+e15wizh+Iwb9H3WjTqj1FSM5o6qAtek1+7PxT158vBvM3Z/2yHqY1KCxyCZk4UgbpSWKwPuJ70uAq9iVAnHkKkJNlAJt8DqYlGLhrUFi1HZIcwVbeGf5/R8FxaWnF5fxZ/JiKe4K7R+yYEJIO7sBl2m8moG03gUZL3rEaXKzlND0ua7DYBB1NtjZxZcQtqu12g8AtFJHx8r5JfGwkF4ABHRZD7xGaMSmgIrXrRbXpRrkxYBm5NF64nW5lRQ4hCnTAju4Uy7OBdtY1zMzxOXKhgUsAbLMCrz8mHy8roOFKJwdzkVvZ3j8eXvifd+EUuYD+hjkKDwjMsnueclxHTCzpAZBdvrFNcsM2d48oDLqSY8Cc/EIRRxoeeO7DzhT7RwGQPevndcAcKHBz0l1bqkwR0vPGHh0ZvTP2SkLHRQ4hiZGRkAH4p+zqPOn5yQQYfloUkcPe638szsbZNT5d0J0/vrr+Kfajrq5AEyKkTmNCpZXDytEmfdspAW+Nijzo2OoJqlbN5gRfytfvZ41Yq8Gdclj6jjWDDlgtOPx2b6XlrykMJyxoOqynV1m4u1wR0ZsYFRweig1Tld3jEsWSSXQnPMi0GZ+d97bkVEb17GGNUViesyMi2HX7OLyy6v5AHnvXplGFIZeO/vs1c+wGMoDvWIZNVrdjxBvMklak8pvey9BswmXZngp8jzxuyiYVq1HRb89dlZW7m5aPd219tbD/faF588bl9/5wvtC2+93XYxoqbrK5Rttfv7u2n7FgPR21O8ZHxz46MuXoKlzzBAI+r07LQdnRy3Zy9ftI+fPW1PXz7LKZWGEh1CJ9VVC5/iLgVCgV2HNue+hqUGpGN3i/dCTN0jCgyt3WK8aVzG8ATOE0e3VEHC2DkLva/y7G6tHd+utRfXq+3jy7v26QxDs03a9cZmu8UYdNrktAzeMAiMu5eOvU0BHjPu2JEYlmsYkettH+PyHkagfpe0DyhNoEOj0rmWf7TBcCvJac1/K/JNGZeeGjo+8k1Pm9OtndxPOcVIPzs/by9fnLSjY0/wkJP1zdwbuoZBuaKRtjHJezKdQz6weHyswXgRHewJpMLoSeUOxr9z//nhcXv64kU7OvU+9Os8tCMNvkrKU1kN37DJ+Syhco105kUo10FHTmDtDSmyw2HS2SCpWyLbjqPzvTZM8fBLWJHbY0fM//5WVjwc8DYANxuWRKOkAduiFnWS9NOLhs7NuhYay4XS/FSeffF9nCM+lyt80nGL+tU32/1MXpIDDxULxSvOcVzOHDQOrzMUyj6m+Xk60bhXsbx2f6buq1/58r9i4fhmJidKIC5CgzpjQCO8jJCDpOJ2QIfhEdCeJ2wUCK4MGMRjKW+4IRgqnRKClea/lwzhcVWtOkNgXVx6HUlJnqVOzpqA5ag/nxsaVU42DConO/SKPyWUe9KWV1gwSTPDcJ4CiePs9DQTNP+cIS7hyS/xJYZCdH5tbG22yc40f0cmWHgjRG+Hud4VgIZiXVqfXTDhzXdhDQPoA8puDYR1MlN9sV4ur0KD813Dz0tI47LK4Gn4QnPyxbiLr0wwLL6EopTpM56DgfbFtPi8NBtVpHOhLp5rOJRCItuFFRo9IXKBF7NtJKTcF6NLd+4DzNKDo74vH84pKN4lKs3nx/aKrxq/lR9q5/Rmt20ByLyM7uuXXGRjZFQLKQc0dBKTzNQthBVPPwMjdhx8NBZ68dmA8IEKKDen2k89k1bWWT8nCPAX7ytQNFDqCVbbFJSf3r7jYmgy3mRa6LwGr/2XZtvJKASNn+5MA+ArWPJye2HZ+HiC4cLnKYvjJI7gA17FLD7/lURshcZ2KAFwPPQWg0wBA2QsNIt+Vz2dMOHpsiPteweDWXhjyq/4uiu2SVPVlUaNG2Wuzss0mKudV2S6hxpGSYN/SLOyl9sx9G5+kEdbZ+RTnvln3dRj7rHI2sL+7m4uI0uE90D64IOkypNssjAsfZpYmba/ypcLuXPOkytPo0Tpw0GevOdUDf8SA89ydYUP4GD5tZXr83ZF/oP9rfa5NzBwJitt7/5ee/vzb7XHe/fa9t20ba0dNK+M/+jHvvbmRdve3W4HDx+1C+g4PjtvJ76iiLZzr1rnke28PDzEuDlsJxhMPpGcVy5Bb13mBEi+WMU5QoYP1Knm1lbQPYz7/MpLcSvwSky8ScbQd0mqR/JwipfirQCfNPY0gjVyvY/wErk7RWCPEafj2/V2gVHpJfNVdKsPitQmFhmkXc3RGJboGvk+QWlsw7R7tPVgMm2P9nwf5zSXv9doy/ssfR+pc/KEjcDxGYYl8hxOgNv+Ov6m46Hdy7226/93azCap8F9cbnSzs8xhq+QC+bNNm0Je3p+gmF4nsvm3uZ0gaGaF6w7T6qZ/GvPNkalb9M4PD5uH376HP4f5f5KZUzdkSs9fCKrjoU0pn7JaV0hUm8vdBW/BQOwY5HbMEhrTI4Nm7pWozKbIuSyPFoUfEUjbRN6SunDUJ5SuublMCe8ATn0ZSNHm9JaJ4yUGQ9tyJBtOyi4zMPRgaqOE67kxrh9cMbpzNObN1zF+XHCd7esT8InXOhbrtjdoCkloxoJc8wbWT+hK7sLfrx6Rr3x2v0Zu1/4+tf/For974zBzbBlTPpCksGtyVsSFLCAD+GIEu5CmZMxBbO7uTCJZ8nrlgXCCZrFyQx+FnDiXq5XPoYFE8xJmEXPT6dj0F74yi9qVltjJ5gTlnwksfowuywDzjInsvBVt0IXZieop0cqm+xQdU4i+p6HfpybXhaRF8l3QULJzszrk5tsu+S74GLX4cSUtsKY/CQjJzvpv00UcNL58ul91qtwVAJz5gYjSWmGP46R/YuxlyJ/JHgxHskPPng652dvN+0lmnyrm/TgSQy2Ux3QKztLY0E7o42kQiteWjoPhgtucYqOtHTkCf0eDx1+gEuKsJrFCDHefUZnjoM8Q3wo68SEbpuLt56ZC7qFHnzwspQGduQIb781MDV4Uk+8CUlTt8bOeOUN3gRvfX/ChXYpFUZ5IS8ybz553kuY19nAD0GENay6y0grMvpb6cqTJvFl/hr2Nm17uMHDz/o4+WDcZBrv+QY9KuUBSZ1EAmrfXX6zBAd20D/wG2q81+mwtI+5UXwuerNGWq+Qij7spXZgdcJ5b2UuIYIr8MihOOuvWzE8kUEX7Lz3UDh4krEn382Mxvu1xoNXMvA76I+H27vt3tZ2uzo7bbc+qX121lYwVNr5UVu9Om17u6vt3S89bt9475321W++1b723hfau+++0e7vbbVtiJzCPyZiO375os0waPJy781priJ4e4oPjkR/MFc9QfO9sv6l68ujl+3swndTsmh2miMb4qNX2YwlVrzMZtD+ujnVqAxnNDIw9Zh3GqeZem6s4zfIR09QXt3VqCi8XvcwndcFsaXytPLoZhXDcq2dEd6u+US5L1a3rgaO64FGl5up8k70dcq9zL2D4XhAvx9sbrX70y3S8B/yfDenYyZl9v3Md4BC6w1lGrTzf8dywNNn2ES5BrAPz/hOzrPzSzx1z7x3/K4dHV21589P27Pnx+3k9LwdHp0QeuLprQzF8+g4cEZlq5Pgh5s5+3KEUfnsxQv4fxJ6nH/yeVlHhKbEa9Odh8MIddHbgAw9MiRU+cwmVXjXHD3y5UNinlzmtNL1inyvjFhLvriBdTzGw0oehuTBoXwWc0NyxpxK3IKkR36F+kF7J23JWVY4rBJYUnPwnje8cMkPfMWX3St5P6V82c3REVnEF3khq7s5XmEr9tqw/PNwbzx6+PcYhHe6fHRXSrtihEaZaSWuI79+FMQy5lQ+TGyU73BzIcUtC9KIj1JxikMXwe95uoIdHmc5eVnYMxnZ3TnZKM4C2WkJKLAqCukYeYbjtCmnbXPYalHYMro0TkoxBKcfYMyvEx/a64oj7VobveHC4/2a6k/hwjd87tv0kjPl4tEYsS8Kfd5lVy2EnuJ9B0iH9UWnbvRn0K5bxIH1K4HSNFDhhqLLTe4qfBVnShxZFZLeKuaWnxusgRq5UVtpY/DbfF8LEhxpm3IyEzVFmLFgUbG1DlF58gmA0e7oS06eAtj7OyASLzNjcM54YOuncskKVGXhxEMeP/K/cPljoqiiCws0+BG3zdRD1pSdLAYU5eTZeJdH0aUOzripeTuG81Jas98pMK/wdLBqyzziIY+PeRrfkUH4VvfeClAYpH/u5B3peX1+atwCXviJVBv8ilvjhLLh0mf6NJzpV1xko8fjSCRdmTX+RZOtFGwyQ2mNYMnDAveAo5y2x60Gi9LhhSOmbFjfPpJvnxL2uhr+Gox5mE1wF16NcUN56GKPc274uhkXd3Fbfo0ui+GZy9HWQd4xqnwoZxv8+xgcPphz4mXol8/b2uys7a7ftkcH6+2NN3fbL/zql9u3fv3r7UsYlm9+4V57+OZBm0wxDjAC7jB6Vq9u8xT7y+cv2iUGkK+48WGUPDhCOi9Vj2FUl72P/ectDEoNGun1PsIYzNIMs+uKC32Ep3X6RU9gslcJvGy/Sr0hS8V9YVVbzmM3yF46BweVNDqHz/9BA5gAuBvgLlcm7dwHfO42cunbk8prz+4pg7hcVs/rhHLCCO9yQl4nlT6M49PePgWfy9+TaTvYwKgmPQGgjClpuG1ns/N2mpNbdBZ9qtfl0DPoMCz6S4o0Kn3PpU9mX6Fn9U4xX/a+vrbVzs9u2osXZ+3wEKPy8KS9PDyCn55OKoHKAfRBm214Upv3UZKr4ebT5C8ODzEuT/MkuW3Yti7z0XB4ZRIWK4PRCdKNPNVpZc0p51qXYmS2+qzsjXsp8xeNeq9SkJ8HJxXu3oqtZ1MwjEpk9JVXHAGVEFoS7e2lIPGfdEU3FEl8dxU3r9LDmV+YF2653nAj57Nlr6R/Wr2e90rJvybPcF7HeGLlXhuWf8bu1771rd9CT/5vHaqfFJIuiP5amMmjEq9Byxj20XMgFcooYpVXH2DdiA8BHy5py/BB1cMu+Us4xN1j5qWaZU7Omoimx4KvOiUjcJl+TObRlrXSDl7FPDcsUZ5pFrdMpgtaPV3tYuMJBpnBRygO2i48Ln60G90EjzAso8D17vRRQp4+5L5NymuhpA6IpHi8H29OX4gZXnpVF8YXbpmfFe/9TDoBrmhVqYnX12Rsbk7ypGMuPcsflJOEl6qqioNHC+VXboTiHbRKt4kYauFj4Uvb/gZlP/3p7bwCEYAKw4Ou9IJfXhEOKvKxuYwzjmrmRVEHpviuG/EOSXzQnCRh4U4a7+5/nPQUZHfBZ7t4ZYwwmxLyurTFx7AUJggXdNQYB0NoKIS20wGEJ7rgd8WDq/crC1Tw4sQhj22g5xXG8rZTTjhzBKvSUaIrukNVb1tvycAJvHlL5T/hoNfsuSz2+opBRxMalpMpz684TdNS6puo/poai3Kd7vRM4OSD62txavRDeMaA/PKOE/OSumXw0xY8K4MyO75ijbio6GYr/yRD3IdlYkxmE1gnhuoQSfDl8d7usUH++tUV4aytYkyevvy0NcJH97baV7/8uP3Ce59r3/jld9t3/up32he/84W29wiDdd3bFcCHIXnr9e9z4hiWZ2cYli8O8zaGetJ7tZ1dnLWXx0cxZA4JT87qnj/nsZdxJ5sYk3gNkMghnYkuUhfysc8aIiXjbmQxNKm7QZ89CbQsPOQn+gs+aMDUJVgKZE7mcnn7rrujPazZdr2GIYlheYpReU44w/uey1vap/HMch8S9KR3ZcU7Np0PGrt3eep70wd1wLOLUbxHuI9hucV4+VomTzIdD43KU4zoYVR6XHEDbT6Y5MXNoUM0V91eaVx6LUOD1vtFvX/U3ntJ/8GDR+3JG2+37a179HMHPm+1k5OzvO+T0W7r8H1zOoGnGtUalRps/rc2Ruq1J58XeVjH0DdnzLxPXoGEMbLLaFgF3/ThYXyVlVEptbBHOYM2C4ds1+bHdUQDUl+nk55Senpe88DaIIvTqPT1RvWgTm7TAL+lLDfhS0GOuSU5Iig/9Mxy2atwVebI59PrDpjCI0x5nTDLeHS9tUp8xo12AkHnRv3hU2K47NOrKhsufO9x3ag7nOnXhuWfsXvnnbf/7u3NzTczmKQzQAqU6UzMSg+XExZclVeNER+TJwKZsv8fXOomiB8SsqitoEqCOSW0JbiVTj0+TDvitQhlAe543CFqLIROfpfpyoLCJLa2OHTBDIzrsLlj0TG0sP6dB5hMdBYtyvLKB1aztA2ddfpYH7HbvK/u8S/e5nhtkbiGhjAxXAdtKMaipPpWRoE51fcFD8hbSlfe8OVyGkjSYZM/vu9uMpnk5edennJCU5MQAHFYFzLCg+7teygTEV8yK50E/TGtYiAeUoOHdpMg12rwpGipNnxy09KoQvIEdXEUS4Y6MRSuXCRiKvgtYihcEONSZ/CU8p6dPH5Cmx/i5n22fPQxRqV0hT6w9Xwhq0qw8MnIZSOgATPGUVwuDlVHsqArxoi9tEa1WSewelurMipZI9+Col7HNffKX3fVRvFR8NDdF60U6buz/eQZ2jfbhmDzzA79JOZG63BJUgZEje+i/eFCR+SmxjXwA42hnuzUTL6wfIENnD8yL3VNFm8Tx/vKItMBLaGoMeMjTfHENR7Nq8WZOec8DKww1oU+DcpOp80qP96+4rzNuEGCPMzT3f47CQu1m0Fx1GZVACQDNq95NQKD5+70qK1enLT1G/9f+qJ98YtvtF//S++1X/8rv9C+9u0325tffth2395rt5vX2Jwv283xYcNKwbC8oq4ew/XiJq++8eTMB1G8tH1xdVEP5Dz9tD0l9F2EGj45mSRcmzAr1ldziVnDV/7XOyD9txr6TudzQkvfPMfLQzL0ewJPdqi3t7vVpuIJ728x9MS9Vu/YBMYn0VfJz8NL4Y1wGIfyc3Or3axttgtKT2/XGj1vV2sb7cZTTht2UtCe79y9vp3BMu9ZvWO+aDBCI7pyi/b8L2/vTfV1Qjsbm21K/bWhN9GF3sN+iqF9xnjMPIGErjIsy6jM3ZqQldcXmU9dDUvFxNPGmLK+i5ONvCeQ734RI/87v9Tee+8X29e/8V773Nufb4dHL9vLkxcYw7dte3+7Tbenqa+x5pPzuXcZo1KjzQeGNDJjcMJzL8nX/O2ONpWtmgemzaq8sSYmWx4qT4T21o2AfM2DOvKftOtNPEZljH7ya7Z70Rtc4BbfFXzxAZ16X2ddfbJMI1svDQCWp41ytAsPkyZ76I3hQhc+9HYUgua2KtwC3YCxH1VnntfdyPusG3nzsjSCX1Sduzm+gHb4edhdKfJEl9tfjr82LP8M3V/69V//Nrvx/8h/EtAwmA9ejRGBk1NFXAKyPEHGwh5h7nnLQpQTgp60fHmQX3EC1feV+sZU58ZSs5cFTxdmnXWy6+voB62p1NudGzR4ywYt9YqSun/L041RtmygRgl4ChCc4OgnkWPXmctHnXfCxBASNxk51QJGesd7MKV6LIT2TNi0nxL7Vt6UTVZ5SkKb3nFYHgtyU6dOHiuv1zC7O+iBZu/FUmlpWHppSvJyqmFD87pCh4Lwwn5JS+UqFVZyjK1rmXyyBIcCss0y04h02tVLufFb5uFzSS1l8pP28WuSP9oRZ/fVZscfXncjKpgJwZVsvWnxEZnXn+f3UJ9yfLDwgTZPOrIJsU76Q1lXqDY1NhN2kK1Eja9QIA4+0lHauNDWlbY5+mpbfB1nCLNvooSGZAtlAGT3yYGeASO9ZspjnTSPzZP1eg1cyVv6mYrCVAuVP/hrNX6Nd+/YBBNh8VCocgNGF1o63mBNmdHUrrbDH3sunQUXYyXOsPins06+ZGhgJASko5zLAVM3dDkGox/KoAuIMLYbClJX/NVeTvIcNxGQ7/sP80oxN34YEHm4Ap82aD9PIzOmvkfyzn/P8arD5aytX8/a/mZrjw8229tP9tvXvvWF9qt/7RfbV371S23/TQyUtRMMMMwvrLk7DMWrly/b1QuMy1Pm3ellW8GobGe0g1V0dnrenj970V489/2KxxiZL9sLjB5fF+O9hHnFja8fghY75qXevHsWo0Leb0LnFkall8HlUeQRWdb7YJRne75F0v8Sv7c7bffv7eVdmD517uuSJhhem/gpbU3p6wQc1tG4LBwarittx4cUN7bbxe16O57dthO6cOn7KR2nMFydBD9p8+bOy8tXjEnV9S8WN9c38sLzLeIJodm8TdK+7Hs8qKjm8KXepxhMlxhzvkTIlxP5mFf1SMOx6xT6nzg+RiZ5Gp/eH+o9obkH2THG0A1fGYfnL160H73/fvvD7/5+O7k8aRs7kzalb87/i5mnknVK6uVujX3HoQy3undTuMV8ld/ImYxfciM9dPRIqyPG2oGUlszSZw84cjqpRz8bCpcrFsC4zpZGdQ7V+F/e1mmlhm7mv3A0I5xeIXbuDFc01PxJIWXSZ13LnEPDhe4OH5iuBz/b7+Dp1Uwv++GMDT78dCeOz/DQdnrU4txHa/E8XPKfcaOtV+hJzmv3Z+J+41d+5e+xcP77UVARWL2DWHFXF3fQOgfLm5sNa6BcfFyIa5KVgVXKWqNnLLAlIArjEJOlQSZSxkXJRwS7g1ULVuc3XwU86NxkhwZmXCYoezumaMHFwEGRjUni/6R6ScYbr+1cFCDO+ipq/20hDweEdpQSCiS4dTSWGGX0KkZlvbhcAsjXi2+NfLw7TNuvhbDolw4XK58e9PKzNIQEcUhP0NTimK6nbg/JK8NF0FKg8nI4jZ552ngfi2EMFs+rBf06q9zm5labTiftECV7g7KtbnccgKUKzvG0de+3mhtU5HgpUIKC0R/qzhd3k/IoRq8yIC2F8w6NV+TQbxab3CtFXQ2MNWj330g2ZIkYO/2elqRVZMCTonBI2YwFal2DIrhIqcayqPrpdMWFiJJrwXShjR/55MulfakyKpp8DRqfZHfshjw4DoVPmvO06rpwIqlxzoJBm0LHIM086H3gU5T6azwSxUe8JXf2yiXdXBBiVIhJVzBjQ5EckI77KzNvIwvmWwcaTJBvqlozY7gOy4/0+bGBsM9SeWS5lVPN9ucJfgn9AmfVysUFJlIQ3ifdaTAu5bIlFaw/cBIExmjycASDl6HT0LwUIS/0Mxs0MuXYKA+/DUlnrAhplQTeMuEKSU78fJ2PIsnIJTP1+M2mwVM0Qi+N32rkYVRquG6x8D/Z22rvPtlr7zzcao/ubbb9d/fbg688bhv7a+1m9qKdHn0I5G3b2b9Hvdt2/unzdvnyKKdym7ebbfUMuGPk7ry1j54eth/9+BMMn3NI3GjXtHnsi7uVPx+E8TLx7m6MzLyfEIMLEzfyKQ802jTMbvOic0/afOWNJ5nqZTdtyCF99UnrB/vbbX9/v/kXk0dHx+2cDWauutBX3wvp/35rjB17Xyf6Ku+D9Ino/YO2gu740dFte//wsj2f3bQz2r1mo7qKkZrZ7Cklbbt+3GBUYq2jc1oM3+naBu1vJvRfdDYn621nupWTS/npvZWelt5ihF9enrfL6wv0HfIO/RpLdS+lEbmqBOhN8iFbuUocer0czz4heT7gdnN7ydD6Ng5m9y38vVlvR6dX7RmGPszLWz3sQ/6hxn84Y5xzr6I4CfMQJ8afMm3aexqVCcVflzmEz7zpmWM9MR0ZtW5CZNC1Utnl4/hZVg/r4NE76pEh2/wkzBtBGMc8nASPfZDMv8TU4PXVUfnIh7BIOmicuGI/HEl8F3581hTqSmPmip6S9MC2jahXKBff8MFif0xAZwbAipZQb/BAl/4vknFJDhjbsW6vX4WG9sJMwkzook038C/QClmlltkvU+lPx//6xPLPyL333ntvMgh/n4UImUIYYL4TSYGJQndQhobGO2AZUH0GOZnUM68GUUCLDZM0v8CF7jBLbp7fw/yargxRpSXSFXa6KIkBp1/GGVpCADAmoU/FwGR0UurSN+qJxwnu6V0mNorDUOwuWuLNbpK87BxJF5wGhbtJ+KQCiJIo+MRtxjUMhqbvnbEaGpZFoUBX8aW3Y48IO9X56CwfeWWEVGlw4OfjYYE+DtzUG3UtrjG1P0Wz92XNruq9b2NchRttARXeGFZ7RVPxxLbtB/3pNZy0hjrHJgwQIZnKhzmhtZ80ZtrzHQrAVsI/Eauo0j8DW61y8RoPzzI+5o+yigem5yfP+BKsr0MyLlxgiIc+wtyXpfImPxnAzm+jSJ2Ft01pdZGIzECvfMlJGGXiD08Atj3hRrz6Sev6Dls0CVOeqI3EyTt/paM2DsVDq8vZkjEzqlrwJN8+0nfKwnvLwB1+pQ185/9IJ4uP+cvpUT95PYwzO3F5YJnxKkvdeZKSdFKIos1PTIVkS5checoo6eIZ+bLKej0u3ODjPF9c4vGTvIKJvujtWmoYWc+4wksW5Wwc6IcjV3O5xjGyL5z3RLP4+u/9W8ybe9vT9vbjB+2bX/p8e+9rn29f+vyj9gjjcvfJZlvbo4m703Z9/qJdnmFEYt1M7pCEcwy9w1MMSazIC9o7x3A5Om9nPplMvi/iPj/zcnprOzvbbcvLzRoL0sV89S/71jB85Fleiu7lb1xO+/LgjqNqvzSCkOGbS3pzHUNySplPWE+Ye9ONu7a7uZaXkK9haK5goKxjiGroTWj7gL4d7GxiXK7k4SGsPAzAtXb//kF7/MYbbJ4n7ccvz9rH9OPcKT6ZtLucoioy1e6thiUfNZaX2jfA7WmoG7E85Q0P8y9Im/5rzgF+v+1s77bpZv5FOK/98Z+DzjyJI12XwDGsCOsJdueqm+zy6kVnhLyKoYR3yK4BzNPojLNnCufnl3no5tOnz9pHH3+aVwVZ3/89xx7PP9ScXZy0SwxLD1rkfzyI89oe8KovY3CKkPaGG3I43CJd8rcsq8nlR/2RzRGylgd0PKnE6C4Ds/RIgHvgj4a2Rn9dnvdhHfs3eADXiQsnflsKDUt0Jpe8rDUC6awT6PFrpOCSnk/iXmZuL68kYddllRxwi6YXObjlRPCMOL5I6TD88K3mjYeaXrbAvXC9HGedgjVSbbw2LP+M3IMHD/53KN6/nMW7tHcmp4pV5R7VgNApzFHGjmR+DLvvw1vChE/SATbNpAK+FrhFrj4uuMhz4PtHF1wLoNQNTX2RyCQVp8pf2kmn2TomtBuprq//+e5eXBTmJE4cqd89aV8V4yTX5aSs+zIsCyZxFKO713GZTp/FyPrSKDFqOkO891uGsXhqxTCtdNUbT2CW0VyckjXBnV4UqxyPaq/grBtFAi7tNcv4iTEk78WDDrR20SzteN895+XwUp6lmKwhPBB8Cnf4nVz5v+BF8bzGtajSdQx2fgV1TSgZIY982ygiDQurNaU1MtLx2yarqA0GX4xXoqxLgQsa+2F+sIhOusVGoT74rG046gsjV6yHF6agQ5/LtAuGGxDzEPrQNhR1jUXRocLPg1aeioenZQTV+BOnikossMJRNvg39+RlvHSBX5RJfK4EpEhqhifHATVaP/Ck6DJpWH1cePPq3sQCEDrtQnehkT/Ff7PDYL3RyggPeg4IRGJ+UvFQXTjTmm4pTEUo6fUKqnhvf5hG8XO0jlfnZ/KkD1rFT1Z5wMZ4doTEqw/LvA1N+KKzWlUPeLqjYUlTFNh/x62MSufm4v5ocCAHPoQ3XZ+0+7s77eHeTntyf7e9++aj9pV33mhvPtxp04knYkftevWEGhetzc7b3cVpuzs/b6sz//8bPJfMs7MZhuVFuzm9bJcvT9vps6N28vKkXVMGRHSMVxJ2aWNzYzMP8mjUMHnTj1x1ufFl6Z66KQf1+iTpztzA2PF+y9vrS2ifta2N1va3pjkN1KhcX8XQRDh3MVD3Nn3xuMbyNUbnbQw//398f3vStinTSDzFuNPA2d3bbfv3H7T1rb320dFF+5Nnx+3ZBboDvCubk/wbj7fU+AJ3jVqUriMjt2M4+X/s+ecc5rVGpTg96d/dO2gHBw/b3t4D+r2bsfCexyP/OcgTWYZP78M6mqo+jDPGM0alZcSjZxzrHpc1DHE/ydMI10BkTNc223Rrn9DXIGFYY7z7LlqvnNQDMIwLxrRzr1pRXkpmymtYMo40YGuO2bKrOfBqWLq64pFN8MaT5/ufcx8s4+eJcxmVenWKdaABuKKEPkGDBmU9OITRTf/sv+W6WqPHPChdpIzACpwY9DjwL5NudK7pg8yeSbu/NffGurRcsfKrrMJegIveXHa9qmiENaFWqfjCJY0fhyyqrjqtrPLRSGEfemnUGwm96aU83GvD8s/Avfvuu/cwNv4+nJ9GeLryzgkW5Q6ZwuGRf47Kna3kDWMjQ9uFx/HLgkhSHPUfwS6VNa7xyRcwy0Fl8vMKDJ8sHMAJX2kUrpOEyVdGoNSKRsOHOOnUFX7kxS/6UDH75SJVeCQ6dYQlreJQKw1cMTAJdbZn3kjrkl6aPINmSogXvfGDF+FbldUJqfnWkR7K9R1HvLD2p1rHF20UVpKftO6wZJEJ88FTNIgjfReceNFT/LN9/wat7ierRcAT2dwoDsxYZK1X4134jIdXVoBfkZW+SKd9fFFVeT2Ln1QAB5GQJ87O3w5gtj21/VJi8lQl7Fgbt6oITcsbqaJe2rRu4RnesjJKpdvWCpdSqcFnHfmj4losUEpJqeEY50Qzbmj56n/JRSl++JWwaBmGZAxO26CxlPV6tpf2iZBN2pzylku2bejrhFfDvPo2fDG0wkW61yUpzgEb3hjyE/z6OPLlXdLFp8BBXPghPnLGeNf8MUcUhWOEc0ed0bbtWB7vJ3HnpT7FgdO78M3nLO2nrJqreGCdsx0P+e4dNdxNVz1x9DElHLAC16mkfsgj8S6rwkSvMFDZNDpqvR/GLdOY9H/Ft6Zb7cHBQfvcwwe5P3FLA2xzrT062Gq7m9S48+8Bva3kDEvosvm2c41KLIB2e3rR1hCuu4ubdvHipL38+Fk7ff6yXWFgehy3ub7Zdnf322RzGl3r7ToxbpmLXqpeMY7xmEvTx7638iJxOyhPN9Y3wpM7jE7/m9xQGjQg97Es9/1Pa/q6kVPJa4zNu7Y3XWsHGpAbGH0anHhPMDcnqxiVGjbe8nTdLjWodw/a1v79PKjzg08P2/c+folRedNmGGZ30OU/86hZfVDn9nYGL6BZ9uOV/3qlkLz0vkFPVjEuMZq3/E/ue4/a1tYB47bZ/KvFT58+bR98+EEMWh/ccVLdIhh34PAU0pmpweHtAMuXex1SDUnpcHx9RVAelIxhyYymH/X+TQ1g6jLhr+H9BT71GHdPOH3xvYZxHmKEvzUXyik7kasl99PSy17nGBkzqbyOKxrRI57cbtQDOvJmDcMyhxWBhwbqUql0FON3ee0L3ut/yTWEI9fglNpU0lmNj23ZZuZ0ZS/cUiLNBF7tVHHrlQ6WB5VbfuGW+76Me+iLP80N3gj1KsZywdsLMr5LQKE1XipxFpIOpeJN2OM/4eX7a/dv3D158uQ/QAr+JiyH6eY4+Tzmd3KpiN3l1Y7PUEFQWGNwCO1sxtWgjdBFYuHF7aAzNzrMYoFOiZkpL8HWaKmFuhR78k1j6IzXgFhDb1kUcIyggrduFqtASF+nkfwhYNYb7erMy+SLAipjKXmEMZwMzQcmu194kdeQ4OWL8Zz6ASdl4lqm35Zyv0z4RorJkPswVSAx3uy3/TCsvseTtu6cp/bB/i+VOfGKR8UD+ZG/b0MRk1t8mXvb6jwgvTnZzP2y/h+5uH3577hZXFh9TmWBLb7ZLv2jYZVcdu7pN7KhMnlFocC3JKv/1Q/bJiKCOPGaX3VzMkW697pDaHy4QBlSX5x4SCofKHFYoxfq0vht6M04yFdy6l2TBS/EYrHqceulLo6C3Gcp7+QDlTxZEF8uk4LTRTP0OQ5U0XuPWOJpmzr4St8lrc+YhY4aD6JgqHazOEJDmXwLFxldpg83jyaCFyexweuBu+adZb094qmaKt2wNO1vyoeX8nKkKk+Y1KsaiVutx4cbeaM9+5y0HjgxD15kM2RBd0JWW1U/spf8pXrGHYfIaKXlw+CjvHJOZg6b33nkBpLq8zGwDpNc6wL8daqWf1jBH+ztt4P9/ba9NW33iT/Y2W7TVerfXLTt9bt2HyNzmpuCT9vt9Qn9mrU778O8nPnXOO325LJdHp5RjJH28rSdPDtsl8dnGKabGHd7ufw72dymD2zyMHxOz85zEpXXgW1t01FP1fz3mnrnrEaFJuWal7/7uy69DJ4n3jE62g2G3fVVmyBFGpX3dqZtx3dc0sVN6J5i4W6t35J3h9eo9H7RK/p827YwLLcwKicbyApynhecb+23FQzLQwyw73/6sv3BB0/bRydX7RJ6b9EfPrCDBmDueILqfaq+Lt1nsaER5no53VNQTytzyZ5+bdGvOqm837Z37wO93g5PzttHn3zafvzBB+3o5Cj3qq9ChwalE90TK0dvzFXfoek8qSHFUHQIKUAVxZC8vqr7DnOiR6GGY/0F7zp0YkTObtvF+VU7ObnIK4OwobuBKR7wYmiLvEQjQoIvWdSP+Gfdct4cFiTKWenn0sWeTE70jF1OnHPQoO71wSu3wMoiNFDR5tn+575aTyo9ybVf9h/gQBZ10musz51OSi3TJsjrH52wYyPVESxCXPVF37ETmFdtLFz41ePDVd1X3RxGHHpzluBGa8lbrt7jDsl4Y8gcVhR609SL/1M/jIF1Xrt/c+7dd9+dYoz8X4nuRgj6xL32MorKGEXl4pb7SrpizsBoDPXB0yVO3ZwUJO7krckzFoMo8JQbH0YKsPF9UTAkHWOmp+fl5hMGp212X8aSvoyqnDwAW7gBEM42xQfMoDuLGC6CTl4mipNDXcIszCUP+ly8KCM7BjbpnN4Og1LFxWTPaydioIEAFwMz+FBo3gxEvP7Fw7ezoTTI1/izF9XPcClh8aj4lH7wibHc+Wl/YugYD4big7jrNST+NaVPhhZ8jUUZ3/Jh8CD5jKUnltIjTP3LSDcoKS/+L/xwykZuIle5xaisfmdxk5fG81P966kEGpGmioolvFQz5sS3Z2nTPDLrkncpZ6VUuJKJKjc98heONPVKbqCD0tTjN/wlzEkWcFKvl/QYdHjbDmbrhocsCiQ1EnP/U29/5IlT41L6kbSUxYikwLR0BkZYaQh2aSRTnxS00DAzruhImXR0J02RzxCHo3DQm3Tl29OaA0VX8bj6709Ppj1/Q4v5lgeOnAGUcOGCxaw5DZW0Pf1wGWfS5QsmccO0uVhsS9YoAOWYi5bVWOFJpC5FmSnE5WPwGEYQrK/8LWTQ/iUGjN55n3vB0xBZnW/eQykdPrCyM91u+zt7bX9vr+1u77S9nZ28rNz2dre22t4mcwvj6WZ20k8EMfpuMSRvTsF12dbccGFQ3lzM2uz0ss2OMFwwxG7Obwhn7frC/ymfYKh6P+FuW1331TYb7fJmBYPhtp2c+d/Ot20No20DWnyymQmd/7G+gk7/UtG0RufOrrRtZcO9QrurzEnNrcnqXduerNGPzXawvRXD0n/22cIAnmJUTtcxLic3GDY+JU4dVuwJ8FP6ue5/zqM/7qDrZrLTzlan7aPTWfv+05f4w/YR9Pm+ylvavYOmG+pqVKoPNKq9pzPvoIRfeVgn93diYML7KUbTdGMTYxre7hy0bcK1tWn6/NGnz9r7H34co9KrA75Hcg3D0gF3xHJhOuOnucWoadAyfpFedFu9vJ31C93rSWsMStK1WbRMefGhSmCvycMA9e0clzP1eOEZDxL6oVc0XHKSugoKruZSueW4rmS98ka8PrXBdTMa3YEvfe1L7T2tHDo3msPaeCiJLrjLg1g+UORl+vyjTvQuhAlme50M5V6SdUVHeaXcDwjnZZW2lI/pwON+Sv3hap2qdj7rgq/DznH9FJealvM1br2BbdTqWMivz8iJzjBFP9QPOoPqj05ZSOQnnbwheG1Y/ht2jx+++T9jhP6nxnMKxuDIeoU2ypl804n1QXEBGAbHsuFR+RUnlUmSyeJJogs7imIYnmnPcNTVA6vAJN4lxt/ywikywo6w6ub0iLbHPSo5tQt89yAdNIeGPjF0mRzgCy12jh/XHNu0vzE6MoHLsDbuiYHGpHVH/nU3Kkc+rebkc/lEU8PNd0ZOJ9PQbj15NDfI0ismTXiaLOJFexkn9M0CfIx4+jF4UKdnpajyegqMS/+poRAVrDQlnn5aZA4NMEGlUfrknXiGLOTT29CX0urygPfdlxqYZM5xJm4eDWUs07Y8l3by5G8v8+NJQ6rJe6CEjLdu6DNfpezYsJwkLV/EPceMKxqSDm7b0FgoA0RcA7flMUqoKPe9r9La9ktdLS3VBYmljrKFn4TPLHhU9P+W63KWOG+CL4Zm0uIvA3I8/BWa8aElXtTSKD0U4KunfuRx7EdiVZbARKcv6Y5XZ07i/BhaFlmaQ+BSrfiXsUr9wpVRSl1zApFP/5ZLpEOE6HJpCz94Gm9+L4u8CkhTxizPWBBJPegcbYfn8zEu2R+bLcvHGA7jvcwAHMwJX6zfXYxyXPSOvMj8Txb1CrbGqmRja9PTyYN2/+B+O9gto3LHp6PRTb7P8ZZ5suUcXvdp7/N2dXncdjZXc8p3c2X6lHmP4XiJQXl22S4wxi5Or9rsAsquMd9mXnqlJYyyyXQXejbbzPc/zlo7m92106u7dnZ5244xPC80etZ8J+RGO1O/QOE1dF5ieF7MkNg16IC+bbz3YaYf8GIDPngyuD3daHtb07a3jRGH4bvlhpO+eyo5wbjcmtjf+tebDZjppdiJxvN0h8RWu4a289XNdni70X54NGu//8Gz9v1nh3kC/GJ9s93Aq1t0TTZBnlRi+Pjk9yphHhCC5/5rjq8T2oaeLdK+wgiTnHmEwegjUHfwEQNvRt9fHJ+2T56+aC+OjjPfplOMaozKVQz3yI+y4BoBPhJlUBLWHCmpMO4hiJey9T60My4RK1FKT+mjxNq9g3vt0cOHGOe7bRsDfYfNhPPu3JfPowB8qiAzMSJFLXF1+YpcD/n674rz1SCKnqYPXhFSP8eo1LhMWtkEHsiCLslWG+Qdlawv577H03tOsYg1KkNL8NtetTnEv2gYtCy8n+EGLwadtfZQHrSjjm45rPjgg65gE5n7nvMTjuUmKF6pQ4N+Koffjju/VVz1SITi3nTWcuK2ph7pmT2sICwqTHHS3Yteu38T7v/L3p/82rZseZqQ7WoVuzrlLV9x3/PnHh7hHu4vlF4QGQIeQqEUrVS0aKBQNmgglErRSgEdlB2QgAZIpJQphISAACkRfwRNJFAqhchIj3CP8Fff8pS7XmtXfN9vmK21zrnnub8I92j5tbVtTyuGDRs2bNiwMW3atPmjH/1o99NPv/gTJvnfTE8pDHgZX4aQM+u6C0xPp5DmAPHqo9wx+dp1DgMNFF0GUYxKDUYHi0OkjDQHhoK0clYjzo7Lf3n0bLy71Ed6PX5UOStMKBuUW4oTL0GrNtRKFPRwFUutQlU7XH2sOz7bmMJWUVfyk8Qv7a2ccr18DQ4hyskvvQkqDPlC1bShjqdx4lQpHh0dt0cPH2YQXHiGXacliPEqC+HDJ5SJ/BA2NRGWXsvoxqRpuq5UhMoCvlCXd/DuL8rByZ0+y7uiagkVtXt75GUOgCbPsMavbbPH3nbWPWiQu1mxtC/lI842kmBTgmsPI1WDWBPAO35LaSDInCIfBUq6E4cyIYSPkC3hW/ManSLLoc4+esxqjMZiyVX6XFrkQTc6IxtJoz+EtS2BM1q8MqwckZ23TRekO1HdkrGkD/JSh7B6aIthSZ0ak/JZiRZvOpwyvlJgvcq8tPu4Jjc7xq1HONoZOuJDRSYvaZDSfEWEtIXbLEjL26zUX7+Ahc+j/992sl2DfbgypkqGx82L4yV4Bg7qVJYjd+RoDOtqCNs2yTZRWsGzwk8b+D/GZyCAs329caF6lZv0JMYbjZya6xUeDdqtuyZN+jNtKMkW29hTZTmNSnEIF4m2O1NVwXjV5T//qu3iLbmoA+tdVdPQqX59HEPjaTucH+RFncETj+e5WS64eVy244PDGEnXF8/b3eJl++jxYXu8P6MDL9vd9WsMS1/CYWzTicrpBANp5sshUHyDUeb4iaG0a5u3MRKv8x1rFyHv7nfbQgPTb1mrTxhPvqXsjc8WBkjb2mtXV9ftFCPM+BxjKGdaAlcHmV+3HcbILnT71Z480mZAZYXdvYU+mr+/5Ob2th0ebFHWVpeO8UW52+1ZW2wfZDXyZLHVPj+5aT9+edX+7Kuz9tNXZ+2COu6wQq/Rb3e5cY20y6D0g4btLv04AZ8HrE9pvy8MzWnrlDa7su++xuU1cg4p147vybTt7h+2JW07x2B2Rc6Xy/0q+N7uNe24bfMZxil94hFIGo5+gUcjK4/I7Ufpp/N9OUddVtu2pEnyaCHZ/qs94xil6MXj/aP2u3/nd9q3v/1d8C3a+eKmffXitP0X/+U/bf/lP/+voO2qbe+p09XD9Ffa+m5n/WNMRf6kp2L97z7Gtjpkl5uF3Pxzw6BhmcUA2qHWj9wjE8VJ2oOh7hFYHnx+leuy9LdjEa8s6dS76tF6MDboeJMWkx1b1gQ5/NHv6DXDgSmwyhO/wHG2zbQeFQPwYz5JSuoIxuT/RS47CnQb9b2hR1aEEsPbd6HHqD/1HPEi2RKCFU0SqS5YzY04y46oqI3/6p78xv2V3XR3/9+lM/595DgTUPWR//QKSTk7TOVeHVRdOTrSDosxR6rwmcBMI6wi940/N6U7gHaiSAtzF8fEBV7dfeEUoBiFCG0JlWXKWVMmJOjJyiRXfSYflbU0ASXMiFuJ+Gog9DqAyluLwVx0VHusoSfjRzuHS6jjW6d2R0IMXeiiVA264JAe8BLWmDliYnJPlKsfftmjNm0XTO2N1NjrxqiKKMpoN/nBD4zGdO0pq7QVnWFW9VPu7EOJTn6Wl47C1VsAmaWsSkGN1c7U033qgKbi++B1sPZ2UhhXklC06MOJ1FN1+d+2pSxFhBW3MqEEDYMtvQCtY+8PRaqAj9rEwb+6uTHZsqphnGWlz0YGp/Fe3my8uKuOFI5BqSEXZQRgRAQvXWMV3L7YwztRalxmtRKfx+siRdt5deIc9JuXvZeUK4mQH5UuTKqzTfyZl2pJi4FLTPNHJamzCt0YI7rB4zc9OMGvzCUe4uRj1ZE+H8h0RvXgTd/1vFWtyTexMqqOjhufsdjTM+YAW9WR6wjXJTD85D1sCa3Vjxo36yLml4xt1AW8efVFFvFBpYRSVtwxesUDYOHxHxkBKv3iZOmv6qrxlZsfjAb7+fjwsD04OMrjcI2Pe3SExvwtxopH7vhUwjbcLD1f8QyYq8jk+elJe/XiRXv+7Fl79vxZe/3ytJ2fYyzeYSBsTbnutpMrVyJv25krkhiYHiq+wJA8Ie3l+RJ/3V5f3mLkYDhhdJ1hYL6+vG6vLhftAovhAiE9v6YMd0IuWGpYevSQ3CojQMOyDGENFz/VujPxgTQy5QoehTS6oL5NZ9vt4NAXZ6a1rw9cdxg8S2i92Jq35zTrJ88v2p9+cdL+/MVF+xIj89x2oBtuqMBF18gn+l5DPTcBGEE+9tao1FCfEd4H5zG6/wg6fAPdl4e8YbyFB1fntOvsIgeQ+2lEb6SqTdvRizdLz/G8gd8YqtT7/nvvt/cw+p1izs7P8+KKY9ZH3Oo1bwZrO1I9IZIlSnUk23rp3xhSpCwXi4zD+dwtQwrJbQx09y/+4vPP2mdffQ43bxvkp35lNoMzclPyuOnVI3EBGemWLflV3jwGKgZlDEk8bXK1Uv2aMopvR2KNeZyP/F0tLvt+yrr51wu39lVX3bgT73UWSYXRa27g9STFO074SaM6SkjLVNkaUwVbo83wcAXb29yduMKL5P4KR1YMyzdAqEsGbbhQVpXHJ5drxvigTYVQLZbR6R5jb1KV3P6/40noG/dvzP3mb/6d/w9984d1C8Bf53ZUL6PSwVqCgjCoXBmsxjOZRHmXMA4YlUu+3kLc3+6WR0pM2nxvhtLeQxC4Q2VwLNwjcuvnveoOTdweNh6RUMAUEoTHlbBRh86rQ9AJPY9t+qB0clB3RNCzwkUZcAQ/adLtOV83Pu4NHvG7IkQ8Qgpm20CZtAV21MHnJKWd1o6zcBBojIwpvyelzeNKiMTQj7QPw9e6/ISZKyK+FLD0rU7uRH2UlWqjMAgkrGkhDSDiTzzrgawZVRNkeA6tUTiBpT34KFF4L38t5yN5la68KBSppCYkwvUGpC/yeGh6Pao33Yu1Vt9Cjw58rqZ6RNHyutrg5Gvb85g7bSiDN6vV9qGITMfbxXHgi9LCZ2IiKbJl8d6uvGRDeh6BZ+XAT8ndd4NPY5tc+0oqQ6joLNPbRgLNUjziNEpKjVeaLFsAd2WAcmQjo8VLaYvhE9gq542B6+O2STotVo/M/A6IR6rYZvKEASA3CcR9YUCNmrZIH3SHOvo5LxWQM45SWcDLaxDrzbP/AmtduRLAF09xuZpmxPQk+i91mZa+Iz9l8JGLJJjdYeOrvurpSglfCrDXqScmTuMdjf+SS5ooQ2Yyidjm/Ajap6TZdyMthmVgKWFZ0tJ98I5/K5hcLa+8qWuA8YZV52qz+++qhK7zOOGiJ1UA4PEu9lJeAqAdysX+3rR98PT99vjB48iWR/y41eMmRs6SMYS1R71+/rD5ecLlGcJy3nbvl20C3J6r1oS37hboKOVOg23StnYwUqlrwdBTzclb94PuYWzNMWaur28xrJbxV1caUhpXlAHWVSofg25xx6IRJdU76FWR7GGo5ZOs6BQfObunMo/CufpofjpF58pLxrzj0rMjJ9A12b5uB7P7dnS43eYHMEMekHd9v9dOb/faV4vd9uNnF+1ffnnWPj27ba9Jv9iaNMy8Bhdopa+Q1E169qXSnjqg/g4eQg+81LD0kPMH8PQYnbI/hW4MT99U9yWl/YPHGEtb7RWG5emCdt9ttxeuxGJdLhkTi8U5NGvE+3b5dfMzkx998FF78PBRVnhPLs+gF14xviJn0CE9tXigrrLH4bOdLRPQQ140uu3va4xSgOGdN9Lwk/y9yUGM+V989bx9yU2CH17Y2nbxgY4Tn2NYfsovkW24dUxiiJOvzh+6z/3hHu1Wj73rKCENzDzxE1fkULwlI+6jXaCHXKG8XFxk3sw+UZCn/l5bXNrquBlPhcplPgHhitZOF8VTj7rBcNFpuHiY9A0eVuv01h1SicnroiVgSSNVPMb/ApdxWuhWLmUNgC98gA6JLP1Veb0mGpZbBbLVGD1NsO4KT4Jx66oKqLTtN+7fiPvtH/zufwuN+P+Uzb7ZS2/SUXSYEmdH0hPlS3gcsHqFcBhK9HqAhuDmzhUFa54KUOW8t42hsjNN2EnWTr26WcS4zDK/isCRFHuHutRSwWe9Th41ME1KLSotlOCMu/EZCmu8vYwpEGOgJJbBikDmSxoMSL9wkz0zDJZCYvtKJL1WkhUo3lx8ZOSg4VcGhHkC5x9hWpHyNdANZ/UUuOJfDWpxywn5JW4Hq/ED90RBu6AacYcHBzWwNUSByNeN7BNrsEkMJOdwXXghTBhWda9enhHAAjhh8kanTaZM9Z+PrdfKxnA+Xwe85eWjj8FVePJezgjHJW0RRu+s5tXDg31M49cspCUtFxl8ytFJ7qPqshD9Pn7gVDGUK/xRFgYTtdHFX4+TobJ41Uix0itGmzcVtgUFXDyqtgelOBMdck0a8awyAlBUFYyG5UIGR4lZldIkDmlFjqHFMmOV076qlUr7zD6AJ5QXXwxL2wyqrCgzmQzDUrmKvMmM1GXfuS2EKwU0LH307cTqLZCTS33xg/xA+0/uVFutI//0wOhtazlprzboIu+OJ2nBR34tk7JSXjzyOtpfOMwTkXHxG6h2+POv4Pg/wMzPlWzpsdPCk+K5fRpOBrc4XGWjfmWOq+RQEzQQoEx+wIhVGnPzgp7xwG5fknHftPX5CNF6Ms5CCCUGvXrHrzTYd4LKB282uTGyzx4dPGzvPXmv7bvHEHi3kSg05+dn+ZTfnTdQ6kAou79fQAMeXbbDTfI+tsnBnl/hqbefNSKk6Wp5104vlu3kYtHOfUFEely5ilHpV69m8Hsrj8IvgFsubnLc0GQyh8AdZAEdyc/R6BiWDzFIyNujDm+w3O+bvYu5v/aMSuJT9+8RQ07sTI3Pg/msYd9hAC+g8bZRfZvP5QtygSF7hQH57GKr/eTlsv3ZF6ftl6d37eTeVcp5u4ZXV/C6vtMtPep6+IwhmL2U0OI+zRnhKVXOGP9He7P2cDpvh/Bjz06/u6KvWvvWJ99vH338STs9X7YXrzHMZ/u+7tT+X//ff9r++U9/gZF5A1/22pPHR+366qyd+0112vHo0XuMD8+ZpEHyeV+jHfqJKsrRAQa6i6ym/5Un5U3D0rEsDPy8XrbF1UWdEUpX3zD5XN1utUva5M2de0fRcuCsGxhlQjfqGGNLp7wlSp50KFv2UeZLMrz52fVGAKMyhiX8GW9+68RoHV797riHnS+ubzJPOl/GYCa3Vuw6vAVxYxyOr4OZp9vU9XHCQOigXxoNBcbsUTBjxUhyk1JX2yZc5RkuPWJU/qqngBtFfoVzxnEobrpOQf5EuDIsuze58oEz32jSK8cEyHmzasF7UDf4oLxrZnzj/g24jz788D9GKf0tO8aJ0amkVoXoNASuOqEETK+QejVVgYyloDNv9C3h6slAxWeljUGrAndCcAAK5N688ohZyvVOr0t3JW7S4iQ+firW6R6GJQrYzfY+UsimfLznf/m2pYeA63x0peLQgE2bqCqDgTwnmKIXR3BU7QLuIMRxnFpTf4UtFFz8ZdLHZ7KqpDiLpxyJptUQ4Acfb+CFk5b7IHNu3WSayTFvbINXdtAaFFIZtf4cxAklzf7h6uxIWnIsq3ELTq+lsCqvJlI9yg2+CONqR87QNK7yI23EbV/2TtIIaSEKPmVAw1La3Q+GRzEbd0jbPr1/gacF0in9utGOUEVSPf6UbnOrbPFPHCIRzhJmKyN2Cmm22UTyAiWMfYAQ5otKpEYBk1VUlav+kqvBmOv49drCo0wCYzLQk74HH/KyTvKhnbTKh2bqdqJyMhdGwzWrN5DpqpjdkLpTky0dP+mT5vIJA5DJjEzHlC22RaM94sgf3pTiX+E1TVMsUITDplX+qLHLPETV5GCZkqUVHuFG3iivJ2kVTi7ONC7xok1e5a7T+Q8xysLYAlB6IAXihXOKC/3SLY2mWob88FePHOxB2y4G5S7G3N7dsk3bsk0wdTTuTNvlRtJ8j9mZcOO6h8zuIhfxhBPHb6MPxNWYuBuy7ONwX9bxxTrHpk84hixduJ8PwzLnBnI1fnVzlceUonAc73nmI3poxxszDNOd2bzd7U7b5e12e3lx3b48vWqvrm7aKZ17iTxpSC0wKM9u7tvZ4ra9vsT4xKikJViB0IDRsYRv1+C+hgdL6llSmYapR+z4dvhWbtTTDWGXR4tFZoC5I2wZH3zfgufelVN0Jho3q2CugnrgeBmMW+0cc/MZrPjpq6v2p88v2i/OMCobdOwd0o4ZOKgb7OO0AhWSPbdLWV9smu/5GcbtNoNGbNV2CP3H8OPIPYTAb91qoNFfs9323e99tx0/fNCev3iOwX7ZfuMH329P3n/a/vm//JftJz//KXA37cMPH7ff/73fbo8feOj8bnv86FH76Fvfbc9evm4v8N5waZQr1wSjH3X2R8mpY73k2rSSf3WMY7MWJjy/15v8w6PjdnD4oE3m82yJqTfJg5lxKGKR+se/1FFjLwsoqYtw8rsHXB3io28NSG+AfZS/C4/82pB7K7O1KfQFY0p6YxSjEnlcuiCiJ+xXwMacBbvjpCHxipajfDQpiYXXaw/oCNr+US45xL2WPihs4WeCti1JFbfO7pMW73+Bymv4Fk+I/iVuXWrtKr5OGfyNbdFz3m5Txatdb7hKDo2BWcGqw79xf+3uh7/zw78325/8b3Knj4LJp67wdk060UGpkNJTw6DUVbei+aP9S9iSl+z0Gv8tVwKeR1amAOPdvhvgPYDXu9dbBs1dDtKtFTPrzaBIvxcdZThZWx+4puE958uB6kbuOcrAfStORhpGGp3eCQ7D0slgwWRg3NU46a3jgIq2scpVsQqpN3so8EMYizflZUFwqXhME0BUw3fXS+a/rLIt1u9EezA/zNl4Kh7T/QmTO82U4j/xSlsPaOvTy6sonLTBEvKrSurKGBv9ZzuSGnzVjqAxJTCuQtT2BK8Dp04I8JC+uiFgEvcuOvzpMKmD/9m7g7f/qr+q34Yiti+rZ8ul592jGFqL5qGoU7eaOlcu+Go3Vz0/AxqVw7As6MrzGvx6G6szUSceLmv+OBFAHzENml3yNYI0FIfhqEgqWbXy4bUxUYyVyoKLgZr2y2MArFbPv6wGUlZa3RPmo+6cF0v9+TSdHpgyNqGPctUXlo5EFCrSKs6PhDdW9GhH3XwQIX30UfrcPhjtX5XH9/IFiDfoteeblkv3AcAnnHhdEyXR8WifJ5ys0e+UkybS9MmEyd64eGZgHSUDQylnP+QlFHg1xdiIoYhRtHV51raXZ22+s2yPD7bbwxl8x9AzfQ9D8WBvCyNnC6NT4/GasrcpP+sGabu6aLeXFzFAd9BDfs7QCd+bPB9fLzUsuflzYteIPL24aOcX5+2CMt5QKTXKYFZD7WPGr/1lGR9f5mUwOu50cRej8tXlbbtwtXq637bc9jLbb3cYFx4rdHVz1y6ub3J19/Adek3j8Yo2X4LzClnwxQ3xRiuoK1zp0lCUoW/QAbcIWl5jcsn1hvbcke5NyxX0XS6v2hltusBwvgTn5d12XtR5udxqP8Oo/JfPL9unFxi7OwftenKQ44Y8mLyOE0Im1dfeTDL2oaJNMJw88NyXc2b04Qy6HxB/hOGmYTmlb31LfIcrpMf4ldZf/PLT9v/7p/9V+/KrZ+0IHfj81av2J//sT9qr16/a0YP99u2PnrY/+Hu/0x49PGyPHz9ov/W3fqv93u//EKPyVfvy2bNs69k/hJ+0UWmKjOJqLG86ZZA0vDC5aYS+PIJmBO/tzdp0Ms/cQXe089w4LJABbhq6TFqDKEQ98EeuN31oSG386CaM17z5zbwjbucrV42zd13dMCAtK16C3IPQz7757RmV0lBHCmlY2seF/+tu0DDo26SxwsNTmopGUgerrH4xreYatU/h0NWLUHJaGK/CWEaihPHqX6eF8CYdbzjipg2fpO51Se/Xd7k3UokMuEHbZjnDgw4BQrswlfKN++t0f/wHf/BP9iaTf6yhcLW4ymNijzJwALpyVW+/OQlqACpQJWTOdG93SXVSFxIUhnvqRj860frYWqXjob0Tis5Q+s4blzfus7zlqjIGzxbTgNUAM+QiOE0AYRkormC4yd4Vy712uL/fjg8Poig0jjOZUd+Nt53A27aXL5+3s/OzHCWhYXN+fsFd8gLYMnpWjwtUzPzSHrTwEE7zh0GkM+wjDZWORqt3t+7zUTkAHIURvCG76M4kb7a44ak45yizx48ftyePH5FDvZ3P8q4emddAjiECX7yGNmm1f8RPybxdD85O3sqJKzcLG+nBnTqKP2Io/Ewa1C+8zjbK660tlG+nHUmAfh+l14qlPi83oHjNzWp3KqCfdvZos2fFeXfu+h6/8DdkC17K1HAYZ6SMaWnxmtU+aMzjLX8BE654oHOvnvOUGyG8QVJeg9u6OozoC8a+0FSpNFul8Sh8cJpOOantiTFspLr2TTofrtMcIdXXJedQQHtHX5MI7jtXecBtv6dV0Gtc7Mp6vgRCeu2xpO3UY54TiXDe6q0NS331BSnVVmIlDzbBPjAFKPsOb5nIjbBk2JcCi27Fq8pIWp5WQLO/gZ+Ewk+45C/gcZEjvBdhK69oMpIf15QLbyxYNGFhBLdV2GpXeIuLVZf9oFE5xe8x2W5dX7W75WVrTLrbtwvG/W77+FuP2ve+8347nE/bs0+/aC++eElfTdr+g4dtm5vIfMTgWpnWyAcbbXr1+gRj5nm7vLptDx48aHsYQLfIqquLk8PHWWFc0E9XjAUneA3J3Gg5Nugv2JM+9w0UWewLXd6ANPSbxwx5wzHb8wZ3mr26S4pd37vquB3D8Zr87M9WzqFHvoRxOvJke+oj7Y5xXrKMbEXWubmBUb4BHqOFsZfVXGA8J9L9gqsbDOBc0dzbm8SwURr8Frh0Xi/OuLld1qPZ+X7bne63M2zFr86v2xcYwa/vJm25d4j8cSMONnvEr+ncYLzfc80XfdAD0jP3yCPqmkEL5nJ7yF3Wk4N5O3LlVr5T2gUM+bW8W7ZzDNur5bK9Or1oL16d0b699uSDD3K00levT9s1/JxS3m+Sf/D+o7agzx0bhw88Euhx+6d/8i/a51++AN9OO3hwBGU1FjZlTRcZTBr/6bQaacgUfPPFmTy18bE0/FEeX5+etBcnJ+3kEsNyqSHvZhR/rkqrY0veB36d42zMDeG5dZkNPR4f5EKG9eV4IWSinmQAT19mzzWlSpjoFsq71eACmfNlpjwNIq18OWsRepOOaudIq3AgpYlogQ2aodIbnFUafBv6KjFxKH+WM6/aKK71ySW9ZPIZub1O26ST3tBktMD/UjfaEpeihUs38jZhzA8E/0aq1Y+w9QtfNBau6Jzukt7D37i/JvfDH/7we7PJ5M9QQrsaGSrOCwb7pZ8dg9t56UOlj0pwwGZvh0owHYQgOdOVaOHtsLqa6mTmUQqjx52M3W90NN9pH733pH3w5AhFfNtOTl+1V2cnOYvt2etzwm4Jx7BEqdc5cyUUegWbQJSYG59V2EzzeJQaA/cIg3E6QzkEFoED/hYapff84qy9eOEkctEOjlBCwJyfnbfF4rob0CWAXlMPLquZ0h4+yAOGSocZcJOpD3fuSgGggPJmpjCWgy7hXJVyIlsblqoeAOQXON1j+RCajpnc5Jf7JMUhZNrdeeDqlXgyLuBnFAE4s5cGmPAfOBIB4NqdZakoyYYTlYKEO276P/szNWS4DuURAx6FGFlwcgsO4VSywmpcumoJzZ4xp9aVQHCqMKusd+YaloRDmxwI+jh5JfxYjUxZ64k8eYOj4e9cXvxfuQ4uvvCWyJ5Gr5OxcPyNvhpO2XH/Xgwr863L8rTT6mPYAKcECGvJpFmOiPvY8tjbdNKSTr6TfeIAqdhWK5TJLQMxnjZUN2k62Su0i7jsztc/5Cm1+nk68WTFkgKuPDncxAVj+Fe0wbUkmh7eVmLakrbbLtNp56b82t7q+5KxlJEnFjcOgpVhSTTEBL8VFIzghdu4uJODH22v/Py8dp4Xb8ytFdoYvr1u9cQu/3wZR2fqDoh3kbOZq5R37mO8yiPVw9kO42avffDhcfvO995v3/roSdun7Oc//kV79dlLdMJhm3XD0rbf3UAjGP15I/TixSsMkzIsjxh/vg19gzG68LzG65324y9ecL3Nat+VBhR1jvN1lRsNS5uRHoNf2dJBum+Pu9fYG0Llw1Zc08m+hLPto23grhgv2Z1IO+WPX6BxrMlmx6D7wXODD8WuPm5x85wxKLbUoY6AHvA7Pridzgp7HkVP0I3AZj+gdLlKBg/qOBtwUd6nRvobjHT7OnoLw9Bv5Jz5BjrNPbnbaVfw4pob/WqN4xrDyptKjNFtru5rdRXSNb85dbuv8oA2PJrstqcY+Q9mrlQWX5RaV9s0Kq+oN4bTYtkurtxKY98w8qDjxptl6N32tAz68+LyrC2vzpkjMCxtL8bvZO+gXd1A0z06Bd7BPMZO6U35qVPmhrwnzT+MWmtSFmtvqoalb2ZjOCPoLjw8f/kyq5W3tGWJ3LhyqE6xBco5gbhhoJRsd09bI7PUFfkgTcNSHS/vnUvqJb6QAwzQGVu97/m5yHIOf52Lr/z8p3ULjLdqmpSytqnGcLVRN+I1cqSJ/522JA/iQdjJ7/C6gh9Rr9FTAJoeHUkgeqTj8Vr193bg17Twr4K/vrPOjls3cOkGnWt6Q/FK75lqXq692KB3hHWB2cClvv/G/TW6b3/80X+0u739D1QWYXk6B2WPUlRQNLgUpjEJrQxHOkhjwU61kPkKsv3W+4tk4qZrjBhlwOxs3bbZtLU/+sPfa3/8R3+3/a2//Z32+D2NQe5M95kqwO+3YflDYVCuT0BDEMSjU5By/hdKOo8TiKuUvSPMI30gS8jEUwrg8vIiBrMGkHTlawV4AWo/Y004tk3vaigkV33AD+NTt3k1T/waAGEPWeaWMVQc0iUr8IVf5+Rv3GNonEw1Wsypu+LuoTcrgXiVmquE9pEoZK8u6Umr9HhrJO6vaq90XYwA6cVXvzLJMcloGBvOnkquUWjCij91V1gFKx3rfK78gl+m63G2Mz95i0KNoRbaOlynKypQZowkAIYBHp71axmahbfyS5kFf6DguwigqaMOrL/iA456Ddnu4WJc+ZN/hRX8RZdexbNLQKPRR90alswNWaHydJLy5vV8+nEYonr+Ov/K4JX3oQOfeLQgBSUdHwMSr/itYYjYDgPxhaNSLd9lIu0tV7yr+nX2n+GM6QFXKBLvHE/6SpYquwIm9BTlNu0zYlLwDHrW/6yrShCzjpWX/M5zkAjjyHVC9q3mvNEMvRPkf4Jczu+v2+HWdTvevW1P97fbt54etN/+rQ/b3/7tD9pv4b/7/cft8RPPiMS4OD9pE2523j8+ao8f+qWcvfYA//hg0h7MPepmux2jcx4eTNt7D4/bB48ftPcfzEjba4+ODrnBe4jhc99+/tkX7eU5N5/QoYT76Da6DhptS7atcHU8lDyh5WyTxoKGHQ3zBZMr7hp8KczH0K5EX2HUemQM0hC5sB9z9A1MqW0Rt3m8q1dX7frFHQwT9VveopcecPiERMM8X/4irP7UcFOKlR0NFF9uyWqn+guaFCxvYnzEv8TY9cD1+715u92dtwt07stLbvZvMObu99oSI/t2y++Re/Mjfk98WILZ+eIWmb/PeZQewO4LQ3Pivlj+EMP2/f15zvN0r6XfGFc2pNfHun7z+2KB4Ua7/SLYZDrPV4c8EWM232/zQwzH2bzt7LlO7Q31bfazhgbxYITS5BwqPwXO7QB5GhC6dP0/vBg+SfZR+g6ZJK2MPHjKXOJe2pOz0/YCo/L16XnGX7Y1gFUjX+wprwdJcOLenheUB2WY1ODPkULcFMQbtg+p33ZlpKVszVlugrHPVl/U0fgnHjD4WrDWb9Kb42rQMFy1cYQHH6jJgddLDr3zdtmMy1RTsGFbYEa8eJDoip7OmqQno+f/mi70fb3ASKs6y23CyW9/X6vr66jeKGdYL95vDMu/RvfDH/7wIbrgP4O3uxowWeFRSOB9mM3Mmf2JeDvAgefEpNNIULAVzOqrIRS9s0RiHJ9scaMU2v2SgXXX/vDf+rvt7/7+b7Tf+Fsft4++9Rh4FCij0Wnv4uq2vTrxkQd30HEbAlXYUkcerbpqiVLwbtBPjxmP4RblX7C+0b3krth9UZ4958tJNyhsvWSVQVnKISuTDsj+c/AHBpzvMizlkzzJm8AmZdCWsGfyFgcwY1AM3HGkicfJaepxIPg9/Hzmna38BQTc2yjl1I+C9pGwGRo4mdjj5RCcEy4THzWg4MO3fhWXdQ26pdn2+zUKDeIyKv2CA4pM5c3kpsEojWmjP/gYQxflF0PTiSyKvsdtT7D3OovUXqeGTBkz0Y94cesCV4CkyS/zbYf8K6UXngV8lKm0nhM+50d2ViOlJXgrX5y2Y7ClXwJT/+AJ+YHhF/6SLG+HsWOaXoPSiTJ7LWmTR8m4UqRR6Rux2ZfJdfS0XrxOjnnsKTE9fU2I8lqTy0iK51/g+Ru4jFT6aCf1VCWpM4acCQ5V+GnmSvlSRpd+iCziSPIaegNnD4l3A7d5tCl4B9xGXugbcAViKLQ4pqpcksNLr8UHxo1NJz8rvqTskeunBrOfEp5NkcsZVsRjjL73Dvfatx7vt+999KD94LtP2+/87nfbt7/3sD14ih7YB1c7b3dXJ+3l55+3yxevGvewLnxhdF3mhREfm99g1CwvXid+uD/B8DxqR1N0nI92r68YhxinB0ft5HzRfvrLz9vpEj2BgSPh3jCksfDRG1lf+vAGIuNC/hPOTQ5jOjfeGHSMYLQbbJZ/pNvsGAyUcWyr9aq8+5XrBm+cqWsdGpzeRHtcm/bZPePWlx8R2MAot45X+3M8WYhRQdmcJKAMqNeUSch3ddzH8osb92y2duMqJfh9iciXiU4w2i7RhwsMTl8eugNXbiI1rjAq7z32R9q2MCzBOdGoBEbZn9OWI4z2R7Npe+zXfeCZN1oOvGvadsaN/ak3+G4rgO57+OFq4Q407O0Bj5G4f3AA7TsxQt3b6F7jpq5Hv8/Jc+/r8fFDjNAHGIUz2lMnZ9x5481PuRvyOdwIyzGlLy9CWrdGJbg1yE9OTvIC0ekZMgSMn7HU4tBo90meuPMnPd1FbmHq23WpA9wy48rkyqikvhiVdgJOrQow3lVXn2hUez070320ucknzTEOOQWacrbRsG0sXNb5Nl0DuuJrP+K5mcYPHOWQRm9ONnDpCr7SN9saN6LKWSJv8v7XdSnxK8qJr3xPwK3S8jMhyWv3DtjRrhEf7hvD8q/RPX368H+KsvmHm4NlKCkfvTjgVFZm+QUD36iOYKXH7KR1uXIbnUV6BgDRpATOu0mUNMrp5uaSXBT9LsoURXVyetbOLi7b5eUNA/u6PX/JHaMrlpYdE9wmfi4OUB9l5GzM+aw++eWsD7x5Kg7LqKzPz09jVKq0NYhURBnN4KvHuyhlDLdaNYBcqsg4SShgVR+Ga9psHomBA1cdH1EvCjm5mCGcoK6yhW/W5eRiGeNcfTylQezBvAf7TGh+lWM2a5M9DVwAQJRN3r61DW3S5+TmHh1xpSK8L7t4LWVFPG2oPONeA0HfZjWEvsynwJykTFOROXkQLrotU27Q+4YHm0pvGJlxpIdknCyovqK9kjB+hDP5hnZTet7gS3il4h9D3cm6h2wa8eAm7iRrSIOoPDFo8LFc0WLf8l/lCd4YYaNZoY0Lfbops5bR8Ilx2L2Gg/vm9IgUMsdVbxy+mz4mWI1NcVc/+EeF4HXK8xH4WHGV1noTvup3ZQswvO0zjhdUORVRHNSRrmCaZS9UWuEQKld52ePDGbctWbFMGFniOnAnrZcrGiqnPHnUGUMUn8xRd6fEUH6WG7gcgz2cK5BlzNoPlktTKj+/WjmYkubql0bhAR3mPr0PjuftBx+/177/0aP27Q+O2vsYlw+PJ+348bTtztBL2+gTv3Rze9XuFhgvXz1vy5PzNtnay1YVXw7M4ebI+y03mXfIvn2Yh7ueS+mb3Ren7fpq0Xb2Jm1rMmufvXzdfvyLz3IY+RZjstoDzfYJMuZNhi/5GL9l/Ngm9VFWq2MsdcOSprq/Vh3hjW8eg8IF2+oWF4gGh09RyhhR3mKEOMbhiU8sshoJ7feM2zx2Btb9ldIgz907OcMgVhd6o6rPIeeil9XpO2XSVbEtjLptjEpu4m99MWgnLxNdAHgByIK8G4zKW/R/tl9In7xztTKGjtsBasVemXfFMoeg05nHJD5Cnz3w+CQGyMRxQps8Quvs8qq9hs8en6Wx6uNrz/V0tXCXq6dh+KjeFWwNzyV1equQvcYxloXzAHd0MG24gfYbaYVmb9hKDm1qyZpymHi/Dt1VclwrlfaR20w0Kp89f8E8gVEJv3b76SKO2xh48F8cunHDZR96rUT7kj5N/9N3XO1Dt2tNbVvmBvJoi9REz4oHWu0eF218guYqti+Jeaby5k1oOcJpSF38P+p/E04azTNU6YYrPsqobxzro3z5CqOvYELl0U5oHulfqy8g1YaqZFx72GhdfqVzCASGMrmKrKdVuv+S7X+ulVBt7OH8x60CA76cwXgS044k9vLEx2zzjfsruk8++WQ22d35J4yxQxnsROaAcl/dzbUGhvqOyVCDEu9jF4XNrk/nBIudtCFk3TnkIpx2IDK57nx/mCIMHN/2u7w6b6enJ+2zz75sXz5/2b549qp99fy0vcSoPDvnzviuhH+UzC9yYH0KvJO5+4lUSK5UQrNKMMaOMGX83Nws2tXVBXnc5VNexeLxRFl9BX9NzH1CwEqo1b7Idv0HV1YVmaCGQVdfp3DioFLyvdN21XSsGGis1mHW4gAnV4px5V/4iDBLOwbxwcGs7Xum3KQe46PPo7yzioF38ggCjZUo0PJ5rJrH0Sh92pwVsTyyEbaMCO+C7Yc8XmNi8s576YtSN0ymKu7wi/6NsW24D7ru7LtSK3KCH5kqxDIm9UnlZ42SWQq31Gf/ST6/CBV/61Xhwl/y0WVJGIDkcVbkOl5dDEPqNq5RmfRVfarKJJDhdLTGO3AEnn9pE/gzERjG2x/mx0gktNvxi7O+AU4Y7ePbrK4y5a1WaMnn6sir7ytrHFGqOh3HlXBWQon5yNK49Y/jlVKBFQlqEf+LgtB40ceEsKVTBAVGiEmz7Sxc5TV+hCueJD/X8qP+anOiFYf20JOai+/DkBTScMpwDSb+HGMZZ+KsVHzhXxu3lB99xAD1qvO/Yp2xpAev+yj9EsshY8xH1X6Z5cMHh+177z9qn7z/EGPlrh3v3bdHhzvt4YNJ2z+ctD2s0O1dZP7uEqPwoi0xDHbUWWeL1i7v28wzc9EPjoV7LRD38XmVoY4Pb7AWjAeMyzoui7703Mrpfvv0+av25z//FOOLG0eMJZsu92sN0hsY8fjkw4PSHacaeso28qMecLpywADrVhbb6w3LlAE+Jd8XDjVQlWtXsvan8zbb48YSPZIbZIi5hra7GJPAgGCKIPpd8ileXGWE7rV99I8fntCgSV/Ja40myuklw75RiN0NuXDv5G0ZlBqSrlxewRNXKG/RXfdbGMyW06DFoLR9qiCqQ0fRPujIWZXQ5EuYc8ocYkA9wiB7MJu0QwzLGf3nXk9X4V6fX7bXLhyoc2QEuq8MS43FMixdCNDgWtxcZU9jtBHtyCN8jUraOb4edkuDltCswZr24ZVMt6aUnMp25ZI8fmWkrW+qoqflD+XPzi/aixcvs7ABSm4sPK6OesBVJ17UfCJOJVrU1pVx1nmiXK+MynjmCtqVA9Btn/Vl7Cg5KZbyUuiNfh57K4vwWj0Rw9NfVRE9kP7oaVaa8UpmxmB3hlc3j9Bv1phDQ33KdTroe+W98upa8PIqVVQduNRtIs60Cvc8r5WVQsWhygsi3MCj26S30sXAdRTxZ9iknryuO/8T1q3KDe8lhSohMpvEuq6pG9f6941h+dfkPvroo/8h4vHfrZgCyOBT0WJAupp1i/L1g/0alvUmOD1Eb68FLf/7VUc6eQqFAyjghpmALVNviVVnKri5O7viDvbklDvFk/b8pRumz4lf5dNnywX1IviFn2Fb1eY6qtTYm2EgHqDMXAUQbx1bBL161IRG17VGlMq/l/FIIj/XteAOOoexoxRLEUffpY5VOx2kXP3O7v4cAxbj0sfNY1+Oj2ycUPziRXDgvdNVkdy4OqIyo7yGUBQebQGEMIl4DdUZing8/qYXaEf5rKziUSsoFhX88KXsyqgEFhqz6ig8V5WQNwE5mgIa6uodMZOnK5P4GJKpR+Olyq8Hr/3Vwz2u4rQ/HakalvaCKQEQJsH62dZk5E9cwRIYi6h85UUUc0FYgHakhpSLYRneO2GYnxxooV6CppieX/haaaFJb8R4FSOwhiljRiNAGugP03o9tTppe3HwwGvtfbWcso2BQKJl3Vc5Viud0Czbqw1NcdRvq+StHtDUrZwM4opi8/uVn72uaMISYnjKRYF3vMIYSvv5lWytr+ZJe8EQ5p9FTTOceHIM93JJk8aOY6T3n7zyKmDt4xuUkgTxpqTd+g6Xcv4Ip96kFF/DC9Lz5SyuGvRzGH3MGPNxqi99fPzouH3y3sP23tGs3V+dtL37RTuYYXQeMsawaG5uPdEBOUGWXYm8YUxPMUJuz7jZutSEclz6lIEKYWYW9mHs9ZJxgM+b+LmZ9sZKA4R+xKi8x8D77Pnr9pNffh4DZuJTBFfnkAXfejac0eqLL4ylWv3CAEpn2S4ExjGl7kSOo1eIOzY0OV3p9AlEzvOl/TEo8RqY9YY3fAq9bgjC4EanHKLnDj1vkXKeuQnKwO6TPsMw84xE+W5bKZ5/2ZNIvfI8cofOuoc/S7Be3m61S3TsNcJ1zTXHG6HPXB2MXoiu0WjHqKRhyqw0exB7vvJDH/n4e0Y9B+B9MJnnqzoH6MIp+XsMDvXWCYbbKwz+c/itUXlHH+eJGD7bJOJ9HIwhjf7OTS/tlo4wTr4S9oa92lSr/74M5TmPjhGbK8+yR906gBljzrBzGxeK9ydL8F8cFxcX7YQ56OzsIng1cqVLHRediq4ceqhYmhEgGXX1RyB6hDbEsESn58VS8JRRyRxBvtCQEC8er3ncj172nFQff2tURoeT1ytYtSE/0+LM0Pdod6PNobPXqcu4HAi7V9/StIRDT8qKg5QUW6cPV3hHmm0AMNlce56/dznz3nZJS9EqLyp6ypzkf929A0cQ9Eh3I7q6BqQoG3QkHI/eT8o37q/kfvSjH+2enpz+E8To8ZAZP8fkqmSME6513My4U4r00SEKaglvXO+gzS7Kn+mAUJKwk4hx8wvKCcU7VO9kz68wMNHcJ2calDdtsUBZXKPk3EJ00wUf+FRFvSUg4GAQu0p56J4clL4KBegow9DbNXyUQx7j1IBz0LtKqPHn238qHHHZtHwDFs2fFRTSdPLCOjUc3U9lecvYxrzwg9LQULEuV/xc+ZlgJKoEXQGJYSjdQNSqZ39cD631gpR6k0mVtF03IzHz5RGz7aCeKPdMTjVBaDTX3kbhaBPxwBFWIekMu+rsN3Ld/L8yMPFlkBae4gnwhHUxGPnbHHibRoYJa6NSuILRJU4f58WCpAhnOj8rMUwB8dUjQnH2cv636g6X/jAJuqrMgCt5ytW6eh/5v2ot2tIdhdBAcgKTOjUeXYFE2ZOqYVMGIeXAmck3ZeSJkyn9ozy4xS4Zrl6X8anPt7+pIMYoV+sqWqzPAjrppTzJWZkTEQlpL2lFtb73B/9ckdFkMy2Fg7LwVj9VH1hDGW1V6wh3UvEdjn+V3mEHXHzHvIItXOFX4A0Lk381n+mdAiyTcsCJQ0AcVSfoG6/yt+ruPABenINvfm/dl3V8pLrPGDmcuPq1xXW3vXc4a+9jVB5OGd/Li7bt11q2b9MfPo4d33jevtvGsORGa0ne/W5bvLpsy1PfWnasYSjFSIMqxpJjWoPCfdcZQ9DuyyDeZDJkMLB22xK6v3p93r56eUo9e+1gfgA9Gk0YcuiCvHVNA/xKjyvVPsZ1zOfTrzjb52dT9bbfTxAi9dCpPiyj0DzHni90eIOcb57LG/gavsCLfVcv4Y1XDct96vexs2dt5Og2jNEDdIpyVQZX13/UMYwjx5E6agrNPnq+25m0Bfy6uPaxdxmUt5TPJwDBnadX0Tt14+qYy2N82qmeitdwpP32mauVB3TIETzwKDmy0n5vfM8uzzEqzzAql21JmnsqUf4x3lyJdIBBXXRqFjaoL6cmQNP9Ngae+Z0me8oc83N0lPOUbaXdNa7qhjXjp+MTj1cQIJBIPzAaj8J4isfp6Wk7RxbUi9lvqWCBQ7z1BKj4SdGVbMfBk0QRKfs9q5XQqo7PGZXIjIsLw6hMSeqkN0KKCX5FyZXKhavlyIJ7UKkttOkcfxlnlsObHDypOCHIKL5suoxJYPRrV/GVTkoR8MKaATb0b+rp5UeabuBbpzvqk1L/e5mEu990I2/TVdq6nG6zTt2b5YTtwbfc2/hHzOu76t50jsdv3F/RTXYmrlT+DzJQVTz0Ywahg0jliyvhcoKvDqnrmx1urGSgBlmBFnwJew36iF9Gk64GiM4VyWsU3BJl7kZyjcobj4+4RdFoWEJLBllw1+TkJCImB/EEhXo474+gTc9MSp4KxlkLp1JVCelWBhQ43W+5WFyu2ildGnXuQ7K83swoVnJVlMJpBF5cXMZI8647e3S4y75e1icifeHJ1VPfIlQxZaURvjqpuVL64PgoL+jkLhWF4p16TQS3MVg0XiGaeFRrykWpFIVxaVnoMU0a6Tth0hiVtO3jzt8VGfPw3iiMb7nKV6+C6xIH4Xh8aUVeU8+oyEglhC8ClSHhv3V2jIykdXoCKnZ5qBGG8kYJF/5e2KugKVs0xEOXfF8ZOnppS1hDxVDhDq9SD2UgLPNA8mqlJhMPV1cWqJ2JW8NS46bi4hJPDKBMGnjxQIA0aAvaP+LOlgngYlyS4IqShqirUYN2v1IUGikbD4yweVxuRTXFBD/gccYlQpbRdCbUSg1OM8zTIx+YAGnj2jD2V/yyneKMIRU46Sg/6EscYNu/4m1tz44AAP/0SURBVG+qrzFW/MPzT5xe5YeJ0qnRErnFB86fQDr7PbTIo8Kvd0jKK3fIZZWXNFe8NKBchau3i10RdJ/lXfwB8/zRdKcd72PcTZEdj6m5PG1XjF1v9uQsIw6j8q4tLxbt7oqb01MMhmenbXF+1bbQJZLjzdktVuONK5VXi5wOMQ6kv8YYXVJueX3LmLxrl9f37cyv4lxwQ4pxc3Bw1B4eHrZjbkj3MRB9FO3ZlHoNRvdIu6KWMchYUw5llfs57ZM5Y3qfsT/H4KhH2MBhkC4vLyIPPvr2xpgBCr03yFEd0H50MG8H+zNw1WuMvoFtWb9qc7y/z031DAPXVTFX/rabn/zzSZA6y0ZHH4YWV+Kg2benMao0ms9p4zk691a68Qh1jK70q7JJv5ZeQq7J3sXQd6Uy39LW23/4Of07p+4cM0R+2gb96rdz2vfq4qxd2lb6+pZy9zHeJvlSUFZG4RBqKbxLbYblmmeJMkbloMcQK/fuO4xRqT6LTqN/yNNlnEKHeHwxaXzf32zHYrYuwf8YjnBEo/LsDNour4IvxmF0fhmmKWdf0p7SARDAX80h5EbUbaus08h2pRljknpcXc4ni6EnRqVlKeeIdyBpJGOyZx+p3iOlPGKseBCoKqPvLvq6hx1r8m0klC4fub1shVb8MexCyBrKcpK1mbJ24hh4RvjtNF2VfhPuVznzBp0DdpPu4Ubau/Lehf/dbV+7t+t5V73OBd+4v6J7ePTwn8DdDx2sCrPSkdWr5DIQGEiwn6vqsdxmZxhOPJFezn+bfRq8DkyTwVNFO55+ZfDdkucmbI/nuEapX6Pw1IsZ4BpCIrAcCFQcTk5SlcGcxw2kOeGHHuELTuVW3wX3jnBROCQD5K4k3qD0nQSkeSjSMiq9s0fRq/jgSa0WOtglmjhh92OlYSqyTEwLvI/aVVBOAy11FI9Q3tYFHl/M8WUd9+1Ik/lHx4dR+vm+NjQc+vUI6HRyCs20NvwyZJVVbaq3PzJ5M9Fo4JZihofUt1z4uNt2QbNexbahRMSpX7ngHopBL4AZaXk5AxQaEIHvYVjDtfJiYAkMrH1lwcrjB/HWEW85f4Qrt1zR4BVcpKbPhRdvcPc8fCbxXF33wBMu+IJLeeocBli+Db5xjQe45AoqBj4aQVaccV+WsG/tm6x0gnfQlv2wyo+0Wcimw+sYbnpwePWxecICpLeQfuB7NZH18McwP7ur3houGOkQfQxovJPWevKy3dJjfSUryrOcNVx9W+WtoSZLjD6uMS57WhnfwFFfbjSE26g7jQx10kcbbLNlk0kUuoaMiF/65Kt8yrYByruFQAPLx8njiKbxdv0E79dZJvhtxonf3HYF09UxTBDkHErDdOIxBHbbuZ9HfP66vXr2qp29Pm3nr87b1ZkHqEMlusTH3K5OLjAm9G71sSN9OZEh0i6vlhgY7rH00G4MNIbiuboITk7nB3mZTkNPI9i2+CKLV42+954+ydOPi8sFBq8HhjuOfXS9g2GI8YcBqAGq/Lgf3D2SOcAGw9gvjx2Dw9VPVyptH7eF4YMGoy/0ufp3DezdzTL8cD/vw6P99uj4oO1P98LXGIEYpX6gwZtc5Us5SJ8gROpKjUof53s+pG07wy/Vsbu++YzE0E/2LWabHUoxjFw9/SCbNSZjVGKA5YaKiifwcAq+vGhlGgXVu+o2jxM6X1zl2Bw0YYzKO3UqesoPLayMSuhzpTXGJSnKvNsRmi8P0RIf0fvlIke3X/vJ0xeAs7dSvWwb+dMPfHUzXbiSL83Zw0m9pHlskecXF78oFZkvPeuodF6sOZCi5ilziQMLXOkngFOjBjdG5V69oKOR7wtUNY7I1UuH0MFf9PmSjmdU+vg7K6PmgFa4oAev8I4nr7qaC5MZuEIqfKXpDNf8J60dNjDVRsv7s7J6eacj33Bv49v0OstYh7jKl9uEGW6z7KhrE+Zd9W/SrtsMb7p34Xk7bTN9+IF/06uXv3F/Bff9737/HyIL/2NYnXjYzr9cw+QuMJXgvziZP9zojAzAkWyYS+/HOPPGxGl4+KrPgeQAQMG4NAOyOs4m0MDVQAcB/0xxghQXQkG6k6GD15kjaQEDK8rXO3bf0tSo1LvHsjacUxdI89gDbVmPOrzrHXem9ajcA9Z9tFGb+VU1ne44FC14fDSURLyPO3wJwHolmVYUJNl5ZONEhpYT/AajT8VbNGy32dxHaChE0rWofUwvnWUMedVMKGWRNHwMHNphLY8ePWrf+da32+HxcVsweZ5dXGSCy9FQAIQSr2GmjZC3JuZfNQGlnTS93a8zwQZ0+PR/cARjpUmHYZI6ZIpXuBKHwaETR1YrbQP9Z+nIkqV6e4ROulfLJ7fiqZPfmDTje7qwwhgvo6/iMb4AWD32TnkNHK4AxRMXpiZ36caTbl35keev2q789XRi4YkTuxMZeYkGrCb3MvxER5zkWi9RlgFS5owDN6g3mLFFTDfyi1cVL8gydrO6aJngNFztXPHDMisvnh4mUO3ahCOfwKg9bRRu/Mi3/Sv5VqYJhjZlwfzAcDHdPrYOwhqPrvSNR97ZJ0he8cM+oG545gsxOXweI8Kx7SqYsOLxGJrx/eaz88v27OVpe31y2V6+PGmnJ+ft+oox70HbGIpaCFkdZwy5paa2gJTRl6cKPuXAAMgNLflLvF99uc8RO7sYmFs5xNxHsRoweezKWNbnNAWu3nweQNMV4+716VkMFSqhPfft8cMH7dsffZQnFEsMmSvGpY9h7m+uUAJXGGV37SkwRz7G1kDHILTNW/fg5ZoXX9BF7o65v/aYpOsY3b7Q9ISb0WNuUr2V9Os+965UXtVTFPmoAauhrg715ns+229zPx25s5evmp1jaF/SXr87vv4UpH2qeQONMg9dhEaGJrd+aNiDSwMNnNbhhw724K0vtuXRvDhohzrzAkP4El54fqbHu7sqeo/RhXKFJnpcw9J0qswKpH1Dv2g4OUru7voLRjdb7fTyup2e+0lD+I+82VcalZkyHGgRt0g/+Rql4iVf39PzcpAvawIuXRd+bc0zNJXf8Ekk5ctQJU2hJBhdS1qSE69w8csxqNFaj76zN9Y+Qy4i9/oCS1h6ba9bwC7p0yvmJeegaI4BF5qtAEdaFn6MV6XBU07Iiq/TOliuBpTEwjd+lhOjaMvAsqFr9za+TVdzSIepwDr+Vpm346PscOZvpg34zTqGKyP26+5ddW7iGd6UpJI30iq6Lv+NYflXdA8fPv7fw9LfQPJ7ip2A5zoGWYSxMz8ZuNEJ6Ty7ib+aYDTKqmw54UrwhAVjUgsR3gkjJb0WrAZMQfFfGnose8kq1C8KxVAXZZi4QuBdcmggPY+f8V6XDF4VnaNbhaCrVTviKMsFd4wqY/PcM+TduUZdViupyy/yuCqT6TjtdyA2JhNXFRm00O1KoXeqPlZ38tHlfDS8uF3d1Gi0tBOUj6rcoB68to8MV0THNgRXNOsLDT5O8dHKHl1VBmVWv1DwhuWD148//LD9xm98P6sRfi3i5auX7cKVE2iT2M3Bk8o6f5Pe83Mna9gu7PCD8yE81wr436DXsBQ+VU7Pezuen1f7gD5jQvINfFNjyFSlgVHkjK0MEhJzXf00FqrfY4j0bvFa5cpnL5swwqeM4e7N795wPIWDz/5Qxrjm/gYeZhw4kTFrKVe5eXDelb/KUiJO8KWwlOq0h/S86ABx4tdgGvV6TyLNecPc9tGm+PxsidyqWPVPpdo2yaJYtcl0EqvdFY+hqRfOenqe12GERo4SFlvBjLJJov3JSbx7k03D2XQjpm6FUTiRVOHARbT1tgQ+yQcNy9qXhzGCL/MCD9/k0TBkREUtyCOwjEW3LThudyZ7+UrL85ev2+dfPW9fvjhpr88u2/l53UjJQ8eQj7vlpkfXxKBw5Z7+Cc9dMXTid+UMWXRTATZLVsa292btDgPBsJ8UXILLI280avzud84zZJzmiQC+VsxaXvzwKB2fEKRPoP7Rw4ftvcePY5Cdvj5pVxh+WJXIyhI+tPbR08ftt773CYYZdWPo+IlbjUm/YuOqri8I+SLTDH75eNzvo++D+HC6254c7rcpMPfoti1uoH0r+xr8tt36srqK3nCV0sPGPUDccyJd+bu8uYtheaWco6NkvPrTt9s9Tuj23tM4iEenun3DlWXxoRc1omid/eGZmtFJtNcxZj96M+9KnOcwesi3668a6q5S+nTKrUNZSLA/7W1oyHYEaVFY6G9Yii69wwC8ba9Or9pXz0/izy4XwGqIAqOcAUuxSBCRjMe87A81wacIkeejf1cT7fyspF5c5hO+9p3yOvSgsKtxaLry2PNtW7BZLXhiXBrnWk/NPEpIfijfPj3q+g2ahNOlrc5J8Cgv6uA93q3m2Q5FsCghaDK+ataRmox1Wujx3xtOmnswkiifile6UXbEba9uzPcpOsqb1pGN/NUVb074typQboWLvBHedKbpq2y5zbDo5Fx43/1wm/GN5DdgdEMCBDLH+fptV0Wq3DeG5V/BffLJJ3+PYfG/TicMj0sny+CKlntLIN7uXGHzCIaf8aRRJFmCmiZwR1MC5rQrUPde8qtkB8mop6ZoBZBryhpW4aGSGChRaHjTUGkM5pooAy8y8OeoCAazhqJ4nXzM1/ATp/trpMu9WpOZR3+MejQCUQRu6OdqanCS4c9Pv5lej1FcC2vt4uIcxWpd4MIw1DhacHfsY3KVirR5jQL1Ct3jsfWddKFghfElgKmrEVFQdSecM/GoJAYBgRiWTiK06+mTJ+0x/hJl+cWXX7ZXr15jvGLIAlO8xIelFY4iMR1f/QbcgI2XvKKx8i1nUXjLpYxc0k0iJbnFIBwB6DI3xYimvPmGVcq0pQZ5wVSfl7Hoz/jaB0ok/k9ajEPxyAvLk54rfBVemagVylIWSUNekpY8H8VipHCD48qYZfWme2OhfLluk8dz9G/tTe1GpcZ/ZFAw+tDJCa/hBIrim/XKU8rUsSNOvjQBvD7WNO5KY+3XHG2hVRrb9oMEdyfv0j58+MTPuLyyLYKmfemTPsmP9JTp5Xpa5QFD3am340s6AMIQrLL8qz6odH3GrBfSAke9OlPTdhN1ucqkGi+yVcNy8MJ9lPaH8hN+kubxNRoywQ1cZEJDFINEVeB+5Fdn5+3TL75sv/j8i/bsJcYa45M/RI4y8k56qEvDUuwZ19z01ZMQcIN3G8teDeG6okaIhopfn3Gf9xYGiN/x1vi6IMGv5fiFHA1MjbKsXNKPHtid1TMMPp8SLIB1JUraNb6UReuVZ1eXl+3y4iz88S3qvZ379vjoAKPyO+03vvOtdnV22i5ev/QLFXksrpGYN62h1S/WzLliFrUZOOc07wAhOpqRwk3x/eKqTWnn8Xzabr2BRT7tUw94Pzw8aofHDzHGZ9CLoUybrqBRo/LCNpHmge32UU7SuPXpzBLYOloIDVNGZYzU8nsYkzmfMW20phpzcjTbezCWNLizoigGhYjxXi/haEyWAZjvnnOVh3rvTaITuBJFT7uvcru9fH3enr8+bWcXPnVypY+es250I8x2qCKnGqxlqObxeKiiWeASzpsLcXtD7wtbnkSSvZOK6YD1n3IXGeJqps6ref4jXHnlx9jNt9elgV+NLegTj0UCS5uoT1lxhXLhyzpcvWGpxQVLSoNjoeryRstrouQOfTzcOkf8jsFBqNeqt8KOB8tb3H8FNVCtyia/0owkvE7o+EyqtHHVFfWVr9vM0434wKF7o7ztH/grYYVuM8/EER9JazybcLiE8f4J32Xra27gwqtjv3H/mu7Bg8f/Wyauv5vIYLSdMxiMC597xI4bnbnpxuSXfkVwS8nUAFh3tZOtuPWrRHz+4ceAWGeDrIeDmIFXV/eKidnJXZw5HFilh0fvxtjK4weu0uDVesdjbI09q83+SZTydFpnWPrmtI8u5h4j5IsAlF0uXZWSDif77SjrGBDSoaduj6vIqoUvx6CwsocLw04e+OalK45ourbwE2QocbmTVvJnq3U2baUTutPgdXXBu2DZRnVRUj5+ygSv0qJthJKn8ak7Oz1tnzPZesi8RpD9JcfS+lSCsz7D1CdqnTx5mwbdiK7kIP/BqeGssQSvXdGwEcIkn3+aKpGAlLOukp1Vff4oLx2bMuWdvasgRQrp/Nne/ERnOnHlTBiNE32MSWhwt9ZIcwWIubvJmTIukZfkUQdxv5izp1GJUpfa8uKnEGkq+zIcNCY1KusGwFYoVqlTeOnCOxRW6XjDrkjuwPy85EBC6qc3fKxJEunIL+lFs1cn6j4xyRv5GpqKD1mhJG5dciBp0FP7Sq1fY7VwOMVh0gAP7yhYOPUdh/CEY9xSlzwZaZFvcMbgtg2WIaw0RaADUzTVyrElNRIcq0ocUAJ0Z3p4RLge2xOGp9l2QDhjmt+9dCIX3nT5c4w5GbjSolHot5JfniDjz160V8j4Ajn0se6Ob2IzVjRaEHsMEnDlZuC6Jn7kVGMS0ojTeurVcPGlQffxaXD5uPaSMa8heYfh5GcXL7FWNS59bExWjE/L5caQtuhtQGiUJxsybVvtJ/dxXvZtKcqRN2OzyW475Ab24eGsPcSI3LpZtFdffZEvAfm2+fHBfvZWGtbPkRNfZJqDd4ZQG54hWHsN4+3ylL67a4f783Ywn+epSPZtU//R0YP29P1vtcnBcXt9uWjPTk7aa3SRn6Q4Fw4eecSQPPPtZ1cqPVbID1X49RrlJV8zg38zb5QjxxiV8NJH3+bbJrmhzHuz7tOhenEoqTABYr0p0Ki0b+GVo0gN7k3bTfrB+quvJdx9na6yfveT77fv/9ZvRSbc/vDhxx/Rpoft5EQDHVmCJhBq/7b5/n7bm87AixGvcW17kKecj5mVyq0Y/x587krlmBOsb+igyFziSa40ZZdrpfewcklCrVruRBd6418aucbE0MkKjLDKdN7+pm8uPU/ZM4QxKr15zSIDruZNfuElaZWcS7xpukSgIbUVLdUG6iGvwIwrizV+8uSqu4FGRIZTFj4O/KuVzXFNLaZXW6qucqtw0kv2R9rbsG+7N2B7HfUvVeP9FymKbBTsoKlc0TzasZE24PGFq/N0OHluNDDm6+m7yv3G/au6H/zgB78Jg/8TmM5cLHOL2fC1PMzVr/JkfHfVsWs34sKOcsMFVwXjVnleE37Td7EClwO+aBpXqCFdlaGx1Osj5rBycsqk7SMafDb1B7/KrhSVMe8gNR79co37Gff3/eaug992tqwsTDA0hRO/k5jpKg5p0rDQDdJjVCOc4wif2hspLgwY64IWJ958ls08eWmZLvC5G+XPwejkV2hLWeWxOoapYVcws5KJItSg1sWw6grD8pb0SCGPTTpFcbpqkgka/Bq9KnkJTy1e8amefwTj126t1HqJgqlQItLiwfIaz/LGR4y6gucnjAhMI1yKePSLadLfV+bMD1rNE9pPm6pF5cQXVuNjSAlHOWFoYfIMl0FXaeVV8KOM6d2IomzdkGh8qrSc5sgnbh0aRvLZiSmGJX610gWAK2q+kOELJ/ZzVo8pm0PSvYLPawxHCNhBYbtimTToyhWfF1b04JTW0Nmv/mLI2Q866ljxBRqlt9qlX8d95B75MQyffFxpOC9eABTDUlyWK7SBcxUx+0ppM1IV/oWfjLnVo3vhU79jz3zHHQYHN08+OcjKrkYG8EopSeEXoOGdMkOs6JOGhKvvzcjqFbhV7o61Mui7kWg7qMs6zjCMNAJlum/3+lg8bzGDxAO9cyRN6lQua3uLK55VkRdXy6TVvvalEMYI1o3fA79kDGlY+kqOK3vnjLsYXxqUlJOO4BaPeqHTrtEaeqDDx+qRdbLkkdX2qiWK8eyrKN7QUMvNst1cnLWr01ft7NVzrKtlm0/32iH6aT7dSXiOoE5h/ow+3NfAxM+xk1ysnGy5A/E6L+/4ApH6LNtwoG3/6Lg9fPxBmx8/ai+vbtovnr9sX2KUn/qYmvp9jbFWXzWY5TGBvLDDVQOffpq4z9xxvjIqlRVkGT7YQror5Tz03SdCbjeqLT/oK/mVxssb+ghcGpYxKuU/JceK7x1jBCYCphGq5rhrT9570v7gD/+g/e7v/147PNpv3//N77ff/+Hvx4D8s3/xL7LNx3HiDbQGo222Pj9N6yP46ncoxavPLi+uKHNRB813fVU9af9UB0XvrZzhrsVsqCDxlWaRzCnUm32myKc3c/IlRw7BK+XAMpbw8bdHCrlFwEPf60gheWcFo66BWxmWL4mRVvFyypS45b+jKCn8X+cLmvzIYQhI+eE3XUUt38fNm9nlKvuNsgOXckIML9AIf90VPX+RH4Bg6D4o+6WC/X9Pr7pGfXUd+CpSl9CNPMjduimUo2aTlkBdvzEs/wruwYOH/zMY/w8Mjw5YdUR374qPtCFc70obbqQPmBH/i9waYo1/uIRRyl6yOuAkT3pWK3f9BJjHdLhaUBNeAHs5afPqAHCcaxiogMcjt9ozh6JXcaL8hmG5ZIIpBYEy7EaFtDlxqvhUXJYTbw0uZdfJvZSKq6K6vBSEElGYJVph9md7pDO0qaykk5+4qjxKS1qoI8ejaLy6atYn6cHyMnD7oCFPpT0eEflygW+6Wp0qL4qeUMom7U1ntnQMWqIYTe+Q0lo/eM+k7kpc7WVlkjQviowyqQccKnd8tbHKmSfcTibgytPZDDgXxSyrCrjqNC+YCcc40gOk8SWFxlPeVRbSTeuUEC/4sTK3FyPLcBl47m8kClRVGMVjH3P1kZpvnhrmXybWWr1h0qVvjMcApF7NDl+2qG+HK5sarta7Rz9Kg/SZrlFbE3T2F0pD6BWP7ahJO3HrlafAGR48LL4VzzKB4mPgQk++EU9mtVnZtAz0WT//shVAGTPPesVhfeKn3fKwjrPR+LlrE+jIXkjlmrLiTt+KH4PDY7HqcTCGOHJZo6McaDpXCZBnJFtVwKdz/PlTZuvRskYOuDAONCh9TOqjTx9zuo3F8eaKj6te3vCtDQcMDJDfQJM9Yb2+sa1cahy5z7DGv2Nbw4Yx5UxCvOr0uDOPOvORNy2gPq+X1xhLpGdfIDhiNFqv9cPrMUmlM2wP6SV95WxmDA/Gifx2lPqGtS/n3Hss2eKy7WBk+Pb7/c0i/HZ/5bGfdJ1oWG5jWGpMNmC4mQNuskOf7DWMy3vS6Rv46Ucb5E9ughn7e4fHbXb8uG1ND9sJDfzl69P2OUblS19YgUNL6PDziN4AaNz5Q8xoBrQpv7TNG2P5pmHpamVujiLvtN2bQiWUso5/H+u6d9RtCsZJTuPtJ1eRXVXeAp9GvzJyjdfQkn/ZvgA+39aezuRx6bIJ1vT8YJYb82fPvwy/92j4L3758/Znf/qnWQVWv11wI+2xb25nWniEFLKjqE2mGNoe2Uadi6tFOz+/iA4dbug53dBBX4vnP84o3uTKcSxpUJZRGV0gTyifcUq7c5NBAXF4k+T2gKvrejs+bbeVILOtxbC6pIwZcV6HLzdoM005L+d4rPKrsiT4C/okVHv172qvvx79ugPcIimVcJV3PBa9poOhp2/WseneVXfKeRl1E0kT8AEl3cs6YTgLjELlyuB2/FXBN3Itm+JrOivspedx/caw/Ndwn3zyyYcI3v+VIPNLMfddAmDaZrrhlSC85UbeZpkRHvFf1w3ot8ut8Fbv4x0gKFsMymPuzB88eJDH2hEp61WJe+2wRCJm/jLRRvdriGlUMnmgcIRVOeexWQS09ih5NFCthu5hbC6y+jgmFl2MWsvwM221b816qD57P5kwIubhYRKNJX9FI39O2mUkqNjdF8SMQroKMd82J2JY5amy0mUgWcaJ3wnUCQZFbp+4z+mayTETTlVbJFguZf2/dkVjhWtV1DaEyBW8V9PliVXLP9tnXib78D7zStoyVlfjOi7jMSwFCsaOE+XMvIbzX9UNiniNMqezXNFCrqCpBIzn8SplMq2TN6Z391SujUp8ylhWw8lBgJEJ4OgDb1iGM6xx40sFThZwNG/nen5hvclcOLLKhxenj9/H3jiNR+t0T5qGZeoCb76lTF69uCJNRa8SCqfCB02QTFLSA5x8Gm1KXq6aULQHWtZyozcuX8RTvIvhO3hGengCTbVKWXStjcpaHfNx6z5GTr044uRJO8SNV7akODde5CuPS+RRAzGSzjWuX0vOyrBcjwtxaDy670zv8THIesJlcIw9eHnZAww5WQG4GCzIkAaJQgh4vmXtI23h5IfWhe307Ej1xDD6aj8f9VMuj86tBw64l8/HwguMTI1I91u6Wimcn3F0bOUrMZTJY3Wpp47eUhwh6/fCv9RG/d5IjNW+yKvGIX2xhUG5d3/THuxP2qPD/ciX8qRBeTTHYCcyozPmk236QTz2zS3XW/D5xMAXmuhHb5Ad38gZlhdKcb/dzY/b5fakPb+6aZ+enLcvMLxeYPSdQa9G5S31e5Mp9VkVS79ALwLjGZUeAeWZosruTD3U+9/+piiesvInN65+0ALjbuE5kJj3Iglvi7/yDCFNPDcN0JC+5mq90u6WIs8izhOkyMYteC/bV19+1n76s5+0n/70p+3Zs6/aF19+0X7+i58F7vjBYQxdb9qPHz6M3GhgLhGivcksb7/nrE5pxKh0JbV0FPTR5vQd15LNtTP+dlrotM8I2qfKVW0JkC9ldKubXI3WOQadR5QNeeILX9lTCS353jgyn3aKsMtLOWW66h7/Bz1ruiqnXM1rvUjcQDXwpC7c2lhd5w2X+Eb+u9yoerNs5Fx+6kjfzHu7jnUbv55XjvJ1KVLwwiVIUWWuEgXSjcCbeEeZjMzNenp4wCTb/g9OfeU5Rr9x/4ru8eOn/yG8+4dhLG5ch1sxvbsRVyiGYIz4pnu7zLi+XW7TjXjl0sF2dESinPkr39OEICFlXJ1zT9EH73/QPv74W+3o4CgDety1+HjMSczB6qASPndYwnRUOtM861E4X47Z3a0zJt3jc3hwmM3vfvZRKk5OTjKx+Zg6K4ooj+lsBi4mKBSb9YMwk30Mr05/DNjOC9kROlRUG22LwoLeMrpQ7tCgsSxjsr+z89HHTLWaQ0Tc8s1yaS91pn3yqfPBScdyaf+7+8M0FcRQQpox2eMXI6DDdVpHm6TXrBzdwjCul056m/nJCnHaHtOqVlzKmQ69XJOEN5w9pCld9VhHPPSpuDdX92xVPMBlRGlo0Q7bAkwMSYwFeZo9jcD5YkQeQyYfQ5DJ1DxAZcKaRurK6i+8dhuCRuScio78xCB+CoJtJgs/s7dF3+xSVkMxx+foQZijVyjj5G89rgBqPEypS9h8DhBYjTmNutBNPO2VAuIardIWnvZ2AVL5tpX/JTOVt+JFYAYfTLPNHYZ/4YVAvV7L+BUcebIPEh+5HmBAP31w3A6QQVdm6K3QJ5LwBlEZY6oMBdLAr0HuimAcOGVq5IFA2lI5kbXc1FHWx4LXlAsO8IVS5YZ6XX2HC7n507B0ftHgrBsqe90VSCUQw0XE5OUtfLwHVOcrWYxF00FfdBPOSyTI4PUtuNUPW7s523Eh6egBjVRxapzsTmfQMuqjPEjUA706/LphNlm5CL/hp7yPbMDXkoN+NiU21PFstz05OmjH80n47/aIfVfqsOp9/D2lyn0NSwRuZ8vjhzQqgSNNg9LV6XwpB511Pztot9P9drUzbV9e3befvTpvP3950r66WrZTaDrH+wb4NfXXlgOu6SfppMmwaAK+OTrNLwrFuHQ1LrTDxz30IrxQDjwBwCc6p6fnOV7p7OoiBlRethIRCN06IO92MHY1Ku1f3xD3JsL+0uVGXMOV+tS56htlQv12eXnenj//sn317Fl7ffK6vXz1Cv8iRuV//b/xD9rv/u7fbk8eP2ROe9L+8I/+EMN03l68Osk5osfHD9suxqWfrM2XlTAqUx902E3Rw/SRLmPL/tsIl54ufaAfYy03b7QrBqVPbLpR6fiw4/MBDOBtk/ODPMmjb1/SQX59E9yVeWU4fvyopETIf9RkRIBgK5o2/ToNAekuyd0VTLkairYp0VXemAdSZfI3EOBWda2YIJE1hlPI/xv1mDHim+mbacNb9wjrKg5MEZOmJ48/6zbdlo78TRewjmdkjrJv4FfI48ASnKSrEHTmmQA8PfmN+1dxn3zyiRbQ/wMmz2T4SrDecpudMdy64yo8/HBvp5WgVB0j/LYf+NOfPTDyhhvhwCgMxlWkXCzuiuLjR0/a+++/T5jmBYkK15XH/uiKCWPcRSefgRaDSzgmkj1wOPi2gdvdmaA8udtlIjnYP4yfobCEVTmdoUSdSCd+y9e9R9xla8x5oPI1ilblUyuaKiGmltBcxlZ4gSA7gNMeYEZ7Q570ENAodaXSw5jzckyfbPOISWUIPqilGWUo1t0v+PGmaQyduc9SQ9cDesHhfiT3Xgkv1wdfdaN/rNu8GDbSwTV0kmooPwG615D1gGonArIkIf8sm1LiJSSwP/kWJyw/J6gUsky8dWbaWsWTVkXI6wZRyo/VN+JeA6PyLyPNeK1QMgHD5zx+DmytCulrhchH19ZBAi59hI9xI6+YKHbvb2NoHTOhPT2Y5bvVUzntsS7IxDAq9+m3OfXkSzHg8s1dV/3GStOEMp5Z6MHWvoyh4TAhX1qosbdZztAWeQePNSxJJCDvMaHC0+IrSbkBkQfDiDRcvhSkK7urNOJZ2TWvp2kAWbZ4cNdmIDmCsEP3+THRP3rwEDgMNib6sUpeBgI3YxoAyiZWQr5uAlVEgcH44xcCdV6Ul9CeYHicL1ERSTw9V+UDZXv7eMiqJGmiK8NWLMoOFxyo4pV9yyrLPpqcQ/8+RqUrs6kL5NJeUz9cBL8v7+Stb9p3y/i/Q1/4Ao/nLcbSQo/45RfHFqMvN481jpR5VwuRV+92rBve2DcSk8fd9Jc3Le6RnLsnl2o9QkgZ9O1t5ckD3zUcPQRe/k/ANUO+ZhiS+TKPNz7QP3HFcgeDkuuuh8TTR3vA7XLzezuZt7v5UVtOj9qru732s5eX7U+fnWJYnrUXvowE/Ve044p67TONeLgf3smrrHLTVLdteBPkV4E0Lmckeuj5BH84329PHz1u7z952o65gT+YH1J6u11cLdqrs9PoY1cc3fNq79uP+RoZ+kddDNsiP5Eh5MW+Hcc9ZeUvetr96DfoUV+CrON36utl0LN/0KZzVyFn7el7T9rv//B325MnD9o+ad/++Fvtv/b3/+12dXXdPv3si2z9OX7wKLLqnvPFovZi+iJkuidju27Uhx70Gl6o03ra0AU6x2W2JyGPWcVFtmJkIye5AQcuiweRAX70mVx2hfICHZGXdMhDciKHmb+iTHUpEXkKHfBV36uuaw9v0lt6tufjelZc8AxPfsYUvmCr3W9669tA8C6XbBFUma+5jquC66t+k5e6t8uv4h2k+NPTSSudJ4yJJK1QGajIuq/gX3RmEkd2lfMSmrgSEST/O7z5aptv3L+Ce/jwyX8A6/5Rj8YVk9f+V7mR9y64d5YzCV+G1OjZcsIPQUvZFP9VdBivMpXa4fFidZ/f4cFBPpN2xZ2qX82o1byaqFR+rnpojDl5eei6c4JOsnwcuz/nTp80TBAmpBkG6hwF7oTEFADM9YK73vOLtkBheZfuyqP01KSyVxPWEqVxg3JBg9adsG3U6JJKFJKam6tZKp8yPHt7yVG5p50oC/F6915Gq2XE7WpNPQrXBFARbDJCPHA0ivkMWl++fNn3O0EbSvr0rL6FXsqj6hx9YGRwVyJiVJoi6SI3uUOMvjFV5el4XD/mN0dkJmoPl/LOb3UtmLSbPhr4orip119WLYeB2WFtrQaYfNJgDDeNG+aalSHwayTJiVopoh3kW84y4xDuGJj4rGLGSwskK6t45Ua+qdlcK5thDGpYPsaofHo0bwciuL5qdxqW9IlGgY+OfZFiip/h5xgBrki5N26yg1GJcRnDUrjAd6OSq11Zj9k6X2QI/2NkEqmboko3Lk/8i+Edfii58kRe2ObOT66mcXvVwz2dMsPwtEPEV1sFNIS32gGE5UBuZFZD35MOLhkDl668IN++ia3Pix+U9q1qDQdbkBeeMphAFpq54vxvnTEUrVZemyuYY4P0LoopVzcVHb7jCY8AjcwQHk8AqmBKZkIZe1ezD1YGM+B9icdXJfLYW7opk8eyGDln6AyPr8nXXWjPJW3TQNLaMt8volixvLYqx6P1unLmqlUZI7ZJUpAevAa9xuThPgYkN4huKSjjUVlw5bt/S9vXhO6uc/ORmwDat9onS3vci5kbIzpnB5nK9gUFl/7Z4uZ3B911vTdvJ/eT9un5XftzjMo/f3HRPr28bq/ohgvoXnhuJTxxq4IreHf4yBx4cxNLpfLJ1dIYlMOHjxh2UOJq5T5G7JybbFcv94g7Tq7Qh67CbdM+BIvWyVP7n7ZpeIFbno0tJZBAKfUhvKOObK3ofa0EqT9vgR06tLY6AIc+VNdL9/XNop2fvW4/+9mP26e//Hk7PTnFeLxuP/3pL9rL1xq59BX1+qlOHztrvPr0x7Zmjzo++CEsT3eUL67Smq1QdoLUSLgw5LviPY5c8o1+DUvhcqMjbF1on/oD2aKcq7M5qxIamDWab9nLH9HStDKeLMS1S3gSvDo2ktFdQsKFT0BwVZeLK/SvQbvbTKhwdHAqT61xlhs46bSOq7xOeOkpEHlhWpXRh49eO92j3LiaOtwok3KdBMFGWrkgD4WDp3HS0ct4qXI97vxjftKqDcMFT/9tpg8XbcSfN46jvur9b9yv5X70ox/tvn59+n8j+LBSyg1ev4vpm250/ttwf2G5Lghxo3wEbV0m5evvrZy1G/W+kYci0PlyS86JI/f89KKdY1z6nd9szu+TV1byNCjxUf6mQVsGA0pod2dKGRPcBzWNtzbPgHTT98XFFUpqwQSryrBslXdFUopvYlCqVJiwUCZFZxmRTqDClCFYiseB8IZh2a/8I60UsoalilQnTu/gayUIMOpXOYtTePH75+DycaGb1M/PUap9hcCjNzxeI3TkV24MtuGHSzxQ1lZwK9fBTKk7eMtWm8yy7DBeZfZAO/IqXPVVHZUSYxZ+agjZlxpIZVgRj8+8FcNQNBqQttwe8Lp6FGx68oG1DLR4jSejVi1rH6E2h48moThGSvYH6inraoLpGoP7TAiHIPjW46P2aH/SJh7HcnnGDHcJ/msm2jsmZP09BkNrhyA/nGigbbV9/GziCxauam7l0aZXVy01NFyRqi0RxaNwx3b335CR4lpvN4GV4YWhkXaSF+NReA0Y+Ul8tLuMug5D2cSth/Yarv2gGr3QF4OMnoB3i6WP8jyCh5srjIgFQq1xyX1UDDEncTmvPMg/V9W9hljxcwVlf9yepAhPZMo86WUMZ0LIz/a92fdVqC4JehWNYwu8kA2cuBg7yFBuIIiX4S6MbzoDB5C0+hjWcciQxQDws34edg79tMVH4q4u5YaRWny72LMpNTR3fbJBWr1BDW6Mu9wMxcDAU6c02ReuNh7MJ+3BwTyPld0rWf1En5O/740jjHE1XGNTw3GlB6hDSjN+yJd+91f71TCH1j24/XrN7fa0XSGhz5db7ecn1+1fPr9sP3l11b5a3LWzvkq5pE0+3redeQwLDpVVTg/AexPrCQca4W7N8JOMBxhPB7R/Xz1EX+xSqSv3HqN29vq8LfKizLKdc6N9gY+eQTfVmYze/NIujUa8BLvKq7GoRW/fZoXSGxfqVl5NK5nH2Z/2EvFs66EdMfq6kQpAWy4WeZlHo/LzL75oL168al999bK9eHWG8Wo1W/Qp+pr27lBPvp5GXepRD26vpxGlm4YeVvdIb46qoz7zywgruRrtcZXS+cZw6JZqEXWfE0LwGrTKUb5pDkeUGMeFetKutZh9ORxU2PTkVa04cQI00KeqXp8yv3Zm9sIJDzfClf+GUSmOCuEIpa5V7ptYzIts9gRdLx+cPSN9+Ea4smo+WLti67qmwKziOgvW1Us9pal4XQZu471dpvlLnhJUv1HGvBRKGG+RETZx479S9o37Nd399t5/j3///cHq6gQ7ebNDSe/MH+kjPq6bbnRi8gAfwhHcBogmLMzIGXi41MRGOHDEU757hSkwlRffaVJOxSONYhaP49XjgXwc4h1zHjugyJx7VDZl/FneEjtRPmUgehfrfiEHvBOaps0WOO7ySEWcvvwCusDXBILoqVQIO1FZrlMo2eQXnop3mrnWKk39VGY6J1QVpnWmLV3B+fhHZaeCi1FJI8ooBR9/o5zHqIjJdNurEnfz+jDu8iIEk6Nn+q36auVKgVeatW+64r+JoX1DkxWebqCgdA3HsCRsJL0iTHBU/8RwEJ+08zNN3PaPGU5yxTf4J59TRq9cCBNOx3OLYEqFrdd2EHaPWl1LOShPXp3I8wIFmdnjpknkFUtnG2ANdh+RXoMrb8hSV+G8bVMm9gPqO8ZA/O7Th+1QhEsfgZ+Tf8mEfNsOMSaPZzvt4cFue3y4147nHly9Tfp22+c6x7u/zr2VEzDnkSj1a1jkuCMM18h52isP5JAV0QYy8oOuVVvJj0HDNfwKrWW42QVZreUaI9IrQJVefKl0yhvGu2pULxcRpmyOP4IOa7tY+HWQu3bBDYvnOfqGtAdqu1KZXYTAQVqcWzK8oVO+g1w6bB9x+6wwmmv/2Q7pVYYcUxSg3kq3cIKrq6XMtfetT55oM4YfXF21rbf0eztI16i0D6teYcFD1Y5lU6TIF3Y0lG/ugAKHxmZW3Ahn1YmxpP5wu4xnJLrKaZrllfc8vbANMNr+c6y40uu+zn0Mmn0fV1Ox8jdWxj0wfx/jZEY8L4AB4IqfN7lSnP6WF+LGqLz1zMPFZbu4XrY7jStouduZtYvbnfb56W378YtFjMqfnSwwMukfVyj3pu0GvnqbG4NfnegnHz3iSNlHbzjmJhqVexqUW20O7CH4H9DOh1NX5vdyw+FK5j1tvjg5ay+ev2wX3MC/Ivz69BzDUoP3Ji/uXDIu3G/tizg5vxd82UdLe2lY+roMszIqa/yV/NWNZMlo5Jo6oxfxeRzulbQ8yaCQR6jlU5HoZleVrxa0kV737f6r5F3mWLkcH0f7fPSdJzgYe3nZ0B60LgxqMAa/ereMV2VEGS2ah2Ep7RqeyqvjVBnR17gFGS4v6cTALqOyatLzQ5cMvOWqjP1NF0V2hksOsiFaZbyhI1KFAvQ1Z5p4vRbOcikQvOMmLKmd1oAX9gp6HYEqiisaKjSKVHt7csWNJX2VhKPega/XUPFVIm6Ex1U8+QvOUY/4vA7nKNmsr4CidPDiihbKVQxdoxRY/le4dG2llK854xv3a7qj4/f+z1w+rI4qRiqkMQjSQWvF+IaAJ686YtONtJGfMhFeO2edvukrp3CT0tNwJKlQXLmJQIDHrKSRUlCFOxEGuvSqLK3XlRWnScesd88O3qxAoXD0rjRqcFW7oBXkmVyIuopZj84VKTzpMc4w5tw3KYwGZN625k47x57suKLod7x9W9w3wr2bNk/lZ37BRfmA07YMo9BfaPDCtb4BXmX9NFoM27Svt4k23qCsNJS1qMs4VfFSDwpcRWhcOnOXDdbQYB50hQbbIBHyqmovvlmPP/AWNcIYyj+rq6vEWj754qhfrTZUsn3nZLDuUyGATbTq0a30onSR6QTtVWNCE9l8DYWUsAgJWdGTppT1n+FKq7tZp2ONJPDQgZY3DDkxouoxeK3GuUoZYweD0keLvi3tSpArcVfwWuPSyVDKnJbn5B+A5CGG44cPjtqUyWLn+qrt3i/Af9keHGy39x7O2geP93N9eLTbjuZM0LOtdoBBOcPonGJBut9yz05yYsPv7t5nFUtD17U/V6tsc4zrLjtpHz//nDg00GqlBbjwnjYGxrxqq22WX9V2YTJcUjZmC/xaweZaBk/tsZRXGmTS4M3Xdj3Ow1/qqTtmGjLq4++6OVO2HUyOL7xXflaiwey+wfRJ6sZCo71UWXRJv4ZC2rp2a8Oy5NQ6stKTdCCp1xKhHV/HN2kgaYDYJtsAvw1b3vHjl6+8ScToyFihXg1JvwOeA8JtD+2W+puMN4wB22YbHaMYanlTHP2yQDdADWW6vpFAye3/1A+uyO1i0Gjkt/vr0GpPuXIXwxJCXbnOUVd0Rs53vC+e26v16NUw8ghPfSnpHl2zNd1vW7ODttyetq/Ob9o/++y0/Ytnl+0XGJgvb+qx9y24rhEAjWTL2ie+gJbbAerLqRX4PQ3KrFRutX3oPITGJ7N5+/DouD09PMhjcVevj/bn7ehgP1tz1BV+d90joC4Xfgu8Vi19QeV+6wYD3BemJvDetX54RN2ywDfKfYQ+m8gbjUZltORYozL7oRPusk3fwfZc60WsglPvub99G/z2yezguB09fNrm+w/y6ceTs8usVjqeXKlU9j0k36+e3WiYY1hHlsiX77Wyr5Gt7tZoRVLpzzx5Ci3QpqfvV4YndDiHRJDhamQXYfGGxDfQx6d61SV59M04sM4YtF1WxD1+4silQhUc8VwdUTVuqniFyzk+asz5KwdW8ffxomGfvdpxFqzCyuNwljRWOPBrsOAKdscSvnCvMvu1LrqRVFj5T5laSOm4v+Y20taFU0cMv56WccZfWmUavviRBDLMwSWxWle++FV48KMQcUdYiupJVlbp4W/cr+O+/ckP/jsMhv9QtspXryM8BMUB9C5n3ujYTTcGiM78CLdp6+Se/qYgvjtO95pmQq9q4C84fOJd7Huaj91UdN5t+niFjChSBdDyGcxeGfR6jbuxiV+Fl0OvyRdbauNfVjHRyD7OiFImrii7sil+BQ91BL+YOGJUutcGgxC/R3jiG+Uo1npcUt6XfOpRTsH55rkvFcUQ5RrvIx/FPEpLYqzHdjOgoLNokVb7yokHvHkzXTwdrtOfO3tgfFQ3FGUM2wKoeDdmypHuf9JX4e6lSTLGALeE/9Mv9UfYMU2auN1uEF5VmUAEGf/wKwxeEnNoExIG+oxlNS1MAB8ZUQzkp0jCptkrlWYzyoiiLHmmJ0xG9mNyNV/DSqMj+OBAbmTwri5k7yDe1Q9/Oie6fWTrkIlwf6/lpZ2d2yWGwYK8a/p62Z4+OWjvPT1oD49323zqG7tL/DUG5V2bTjCotjFEqUPDdgfz4Hp51U4uLtsMS5PugwanHvk3bihqLNiyejRa/RXejbbxz/bRs8EtT0Z7a2+p7RW36aUoq+3yg7JiB1dWgaivcHX+BabocCryzWhX7jS8s1sk6RqVIQms/pAlEkJKSKfe8FxDVQ9OkkMvsin+qhdKHFMpVAhTHHj+VbsrJz6QpJsdI4Q0jUrPFfVFHVff8oY90HUzARw47lzZOr9sV3oMIY1DV17jQXzrIenA5XxF8/ChRAOfcVafHgXmula9zM/jXVelbjBUHZv+wGG5epMdHtI8V8PNN+L+Tm9ilT9XV+WNfeQb2pfgOjm7yF7tcXMaBNDnV4VmRw/b3uHDhiXVrrZn7cvL1v78xWX7c4zKzy7u2ovr7XZ2u5VDz/PZSXSje6t92lEvGrmHE1z8yzm+CNEMHeXLZhqVD9AV7+0ftI8fPGhPubqiqkG1B099QdJP1x4dH6d9ng35wcffag+fPs2B8s9ePKcNyP4c2Dl6SZ0UiaqfK3y+na9OFF+dYwot/FMOcsXbZ+orm20/C6Mc2ddek8dP/e8qrNsTJtBKIJ98fPb8dbZCiWB3Ag2MWxnoKqpzRfhAOdgQ/NKV7TzeONAfYw5Mf+JrJdq8vpfWMUo5/sgrLRIHTucTVyoXbp3g6mplVmvtQLwaVzEo18vFiQwIB0+Sxct/K1k5U8pRVdEAf6vAgAO5mebIp2JiFU26WQVrtHMh8TiCYh1u1D/G4HDV/jWc+es0fcEPkCq+CbPGMeJvunXaJsygY5W2UdapwtyCJbQBO9xmuHJJ0/f0FOnlvjEsf0334NHT/wOX78nDMLP7GGjwcjCXLntnZ2ym6aJAeyeQGVzplNXAebOM4Xfh1a3zCl/HloHt5BUnDBerSBLxMi4LXiU8XrRJCoOqcJrLFcmTXhWGd6J151PIRzATAxV6Y5dVzDz+tp3kmcZEEk9aGa6FXz8Gqb9SkiopFZKrhrVX0jt4jdA9DM98U1bDUEOUu27fZneVQ2M1q6K7pej0fntWNwzDpKWsRqVlsk4HhNOpbRnt7xM3udLtXXSt8Iqt2qshsdJnPT3GYYXqFzyrGPFk9nAp/BhAYoS+FM5INw24UUCXurpCDFzPtxg02uG1elETSCllDQVi4LOF4TY0rowhIPROmt5xhlbDeOaMTEr1aLfg5GZugphkciXdc/UW9LfGgvWqmFMOXrvSuI8/nNTeya1rZvTrCybmZTs82G5PMCznU0v55uklZa/oyxvK3tI/4sND78428oRR6pc3lhhix48PgEWWMChihFHX4JWtTFiCodHUtAtctmPVPjpPngiWidd04rUqq4KkXvLK2PYNZWHkWfEvj/U0gPKzrJM4//GOL1frGArcZGF8g8MDucbXZ1yts3csmLLhvaGiI8akdQDvPj2v0jmMiazMWhK8qV18hMUZvKaTLB/EurpxsG1UIO4yLGs/43i06l1h5MPyyDtWYNujHXPG2Zxx5ks6V6TleCHGmm9/2y6N53Daehy/GpR4DUsNFbeUnF9c1ONU6RReHYWnSOgcN7y2SGPRPPceWl6DnKpz42LbfFlGA0umuCvxFOP3BMPXt9Q9mcJV0nxqEoD73Vm7nx60xc6svVrctV++XrYfv7hqP+X6/GqrndzuYlRut3Os5Ksb2ob387JLjWjpJX4PHe6TlDofbbuf0uOz9iHhIUbYh34uEePxUV40wmBTHqGxPrDgfm1uvuDby9ev8nb23/nh77WPP/kexvBZ+8nPf9bukO/ZPgaY53ClWegvDbaMpXqMnH2J9F1ueACzP/P50chE6c6SIflZPnuIoXUYffJWPvt4fMetCcRfnVy0L754Bp30JPjytAYDNnWlUBmKIQze63MTRhtztX7KpQ8DX3IYPeDc4jghPManhGWMEFSHeIPhS1Eale6t9GZiHLelDou33sJO8WqL9NgeBDax1MpfZL7XVfNs5Q8HxR0H5XtWtbTK1Ckk5KvcRBmcyXgnvE7QjMfuVm3dcJt0bbp1Wo2LES/4X13uXW7ADnivMfQ74ZnTSBtxw4lXJGN/k45NXKYFLlHSvUQeCZFReaVXvnF/ifvkk9/6e3DwfynTIorFY7mMr0jSevrohHHVbYbfdilqvh05kGw484bfdJtxw2tBqX/e7SVNuAEbmB6P94IgIGwKXAlTKYjCX1dLRTg1Cr3yy+QxlBXlwgpX29AH+cbwjQYo4ZSpcrXKOfZvFp6kxXe4rlDCbWhygEtT6kNJ1V1yX6VE2ebYIozNrIDqUWL1GK1WO3OkRYyOmpA1Suuoo2nwqGSipat3oYiGQHe1zfZAo4blUsOylGvxpPeXvPIaP1zFY8yFl7SBcFI7fP0qrgKn8WrRpKVsLiuolU8cXNWT0iCdUGPfEQp/rI+w/S2cNJiybmEZRsZHun7FBScuAs7beWPaa/ItJw77a21Y+tgzn8GjDRplvrWbl1jwM2D2mb6OsC/2dzHsMCy3b6/adO+mPX40a4eHU8piLC7PmYiXbXd223YnTpzQmUbYOmX5pi3vFu2GCXj+cN6OHhwgY76he0Mfe0NBZcAr4vris60vwxoJCN3V7lqVq/bgiWsI1/5IPKh8QWl4X0PJSiTpZaCRD5+Vs/StRCadcBhkTfAllLvf2P2nGF+hoHpgvKATerwCn7B1WH/okY8YlnjD0iycIWtNC9PvILCpOC950mCEMjWhO/Er/9ZRbdBIrkfeo12AO/boV5KrHlcelzcYlbP26Ohhzrm9oi2nPhK3Vvcqwvsl8HLUFUpv1hxb29z05ZxLBMR9ld54LDD+bHbd9FVLcqOH10iR3hiR5IR/0GPZGOck+Ca9xzTJJz+FKg7P09SwPPOt+6Ucp092pjF4b6HnemuvXeHP7veyf/KXry/bj59fYFRet+cLd/lO2iV5V1Tige633iAhU/lSF4aOK6pZtbz1s7JLWokBCMMO6ftD6n8IHe/v77cPDg/bA0+h8OYTHmaVGlr9HvvL1yftFQak32h/jmG5N91r3/mN77f94+P25bNn7Ref/ZIOx2D1rM26D04Pu3IZncZ1yHeOTOOXGyG9utG+IE++yDylThd2mk7fCwsryaOMhh760X3RLzEqv3z+sp2cnJc+xdj0SY1GccqJiDojFxIQeVNGy5hU5mshwNSRLz32LXnR1cogeYKk25FbvHrfc1WXWalc5inXjU/E4m2l80HptjGfZVyLC0e0O2AU2h4fMJmXAjTKSFmnpVrWcRS+Uc7xYlqevg2c/ltXgSt8uoFC7MNVHWv3dlxXtP3FsCPsdcD/qnK6on3tNssZHjSGuwT1gUmqzv5bx96uIznW0ZMrf0T06tpv3F/qHjx4/J/CzL/dozVxyHpHaXfVXaQh3MPY0qUj7bQhnd0ZH3lvOMCSxt+7YEzbxPVmXv4nbPoKbsCIz6txaUw63jr7T320NiwHzsJlewdOFUW9yTkGaadVHNFBQwmIo8oNn03w3ZDMBGgacb2P0mpFdBiaXsFlmFqqTNFVNKpcVaxFcxmdw6uQa2Vy3DW74jlWOE1ff15utFkVXYNGQ7Xabr2dDsLpX2CLm6WwhyIqZdXj4isIU/IrGEIZzR2GYJQyyAuqlzAjV3lcONJXvWzoHRhN8kcgK1nAJSOpGk/yhnTzSS0qR33+6FPiMTxMR47zcg7ww6Acq3dl3NAP9Ij9l2qkiz7fI64x6QHhTO15cWd+d9MOMKkOMSr3tzECfQsc43B/f6s9eDzFCLhv51eXbbm1bJPH2236mP5wGUhrtvP+dusWw4wJ3mOHHk7ao28/Qf4wWDBwtjAGNCxjDYWUKudl/bIObYC/ebM6cY0TjcWK7+acTPDQZr/okpeEjBsmP4/h4d8wLLMqPOQmtdo/4Vx0AJyJUem+Pg0MffYhki9FWckMifYXpSlT8iduDb1+xedtc+LC2bDSO2ll5JGgf3FJo4zOFT/lRlrrEb8UWof95/5J66BdgNuvWxosGhBgK6MBaHjrSrhbUw7mBxgd++2S+MnlAoONtmJYuh8RsIylesLgalcZlYDWnkqM0zx6ZRzWNpfJ+sZv4tMHjUGpAk+XbdskXvd4ezB2jmsCjy8Fync/wQhgVsuv4hs8dt/nhAZxK0AdNzuTGJUn97vtGdbvZxc37Rcnl+2z85v2crndLu48m3IHw7ges6dTZCp1jHMaw1/C3sBgWWY87EPvg+mkPZpN23sYlO8fHuWFnW3KnZ2dt5cYkS9OL9ozws8wJl+dX7TXZ/jzc/jnXkr4Cn9fn51i1D3Lmblbe/QPY6Qhi+oDVys1Ku0HnUa2xzb59ZlbxpXyr4zEQWcPQe7bvyQCUiNe438L3nt00vNXJ+2LZy8xfrnZo2+m9K833j7xiX4XP3C23XFoHUNGh4xkUYKrsKVJlGdlmLw+RwQPrramOEZqXNcq7jKfGHVll5pCcV6WinFZOjfpBtKaUEH5tKy7ChfMm67GFQEqrbD8LJ4WrvW18g0zlkG16f1XF66mWaD/L0fZHhpu4Cuca/cuOocbsO+C2Uz71TjepqJc8PrXr5GNAWo84cK5Sn4H7eYmfQWFMxjPP/6+MSz/EveDb//gN1G1/zvYnS1r8s7/WS5OH4SbxeihvBlIo9NHxxh/WxA2O6xgDK1hRtlNFxwdxLwYObjgNyPk1CQVx2UTRbJNiPIegwf4gRcFm1U8YIrmFBhzNiBF01hOF1U5lAeKzl/hsYpSPrpqe/miNaHVT+OyjEmUiV7j0itprhJ6VxvjjnAZeKVoRJv9k3l8glImnvQQXPnSWLzC2IyyY+JTufZVUI3OxJPnPk8mPO7Yh1KUTylL3ognzfI9D+xUt04vGPlUStZwvL9Oo2WKLuiDVjllPIo65fHQEDrjZbYYSAeH8OLXFZ5ezkYjrEWb1/UkEPkUvhjV8dREYbpGhi+KmB/jkjQPQS/joxtmpqdd4sGRZnoMSldyMAgPMND2bq/a7O66HQB/RHy+fY3B6du8W/WW95x6p+7LXLZzd7Y93mpHPzho00/m3M1tY7i4kd+jTW7y6PtmF6PywU47/uiw7T89ahfnZ+1ugaFKO119c1VprKB0wnobpQ/6mYjyNRfokXbb4FvPxjWyfAnIVVZfxKgXMgy76oqRbCdxDS54FaNSjtHnoI6cDWMxx3QRilGJzwsI5GkkjS/R2PuWg8npu25T4ezH7omZrn0tvbanxo4lq1xSuSbVaPqcQn11y3qUI1/8oJlWF9zVh67tVb+OlUqn8PQtOIJfeuGbvNVA1BjxjMozHxMDc4uB5VE8cGXFew0Y20liDAT3U/oYXENyivGlIekYzLjL2INmDUvL2p78t37aIC4Y5wsu55dXedmlvjoDf8EbwwRdcQWNV8D6IpFrzL6kc8s4xlxCtnbb67vtMiwvr3O9wNi83t5rC/qPW5NsU3DVHQuy+AL5OctTXSDviOcGBMp8BH48nbbHh/vtgwfH7b3j4/Zgto/sOFp22levT9uf/fyX7U9+8tP20y+fxbA8uVi0c3i4UFBo6z04zi7OMOxetFPk2JsQkd8j83ZU3rCGPvvFFVO3f1ziTy98i9zPPmp81vjWpV+7HGia6WO8kpebds9Kop/qBSqMbXB++fxV+xyj8vTsirK7bT6nDbSr9GHXFfYJfM42AGhX+4yb98iIshRY9Y650lIwbq1QN4oHUgIb2ZQm+tCjm8qgxLsqTD8qNhRIXVl8oP0l87r6r6sFBn3FQ1t4Qdt7nm6MEYuOrVeVNrwwJesr2Iw8wuJ3SqEspODEWcZ1QqnHdHGQyh+YaGsl9qy4Ne6/2L1Jx6/nvg7/7vLBza+zIfQlhfRB67gG5FfQEf2akt3ZX+IQZ/ffGJZ/iXv63gf/CwT8j8tQKSdDV9FE6qJcR7jtEIUrHVlO8BTpQjcG2HDpRPLMtUyEwDRcUqtYZfZrXlTQE83ASjqA5lE2A7rjIPBmmoOply3PD4mIodWVfBUDBl/VB3GlWZbo5uAOosRNKDpUfKKqlqV4GFW0i8tw4R3GYBx3qyvEqaiC4tGoHPVEaWJU1n7SUkL16ISBbxgFltVOlYAw+BEf3r4IzfxBDdVpgGrQSX8Znu7xzAHBGKDyxxUX3/B0osx+z+z/dKJ0FbQrWtum5yd6m254pWg1GoUNHzRYuvEnjD/o2AJnFLhMNGfgkxmyjZBpxfPCPfymITnSigZlpXzVozddk8dauEpP8muSzWNYqjDP1a+iV7ylRJx0Paz6CMvs0Le175cYlou2x4SxD23HpB9Pt9rDfb/kQgkm0NstpvQJhuXest0c3bW97+614985bJMf7LetJ7vtdsdz7Bbtbpt+m1LHYWuTY4ykI/iw19rV2VnbxejY8XOCl7UPLhOZfWdLoDcrqtSfdslz4nmjl4Rqn4/AfXTfH9/HwCSsQUk4n5Uk7oqhn5FTxqoH6u1j55sSnWE4MmnmxxXeIJnNF1yyN9A8YfGZp+yP8BA6ZKR5pks9caqF5prI4tLHyGxS8BTO48R+NS2Tty3jmjS8qOFK+lDvSnT2WFKBRmTOeez7BwOLXIo+5yZSpxO+X4c5x7v/MC9pQdc1MDfg801wVxXrhop6KWM7bWPdFDLmrJsxNAxIiqbtaXCPOCHl5pI0RgJJNT7yRAOEGn7RctYJzHjrXON1QcDPSC498giD7B6DUMP3DMv+5Garvbxu7Tn3Ls/pDI3Km516hH9Hg29hRPrKFTKMa8dBrRpr3KELsve0DvZG7LJa+ejwIEblo/15DkHfVl3Zx5T+7OWr9ueff9F+/uxFe6lBvLxuZ8sbDEsMYIy0y+Uyxx69OnndXr1+3a4Wyvg2vKzbEYd6jEq44NvYbh+4wJ9jUJ5dXrZF3sqXSdAoTXuu3tZ2H93qJj39UPzUe9TT7nSe7QS//PyrrFRecWO2Ay+mE4xK+sdH71ndtkuCDadVBa6hz7Kn2D4kHDlNejRJyR8+K/rgiu4CRXCRDmh0dhmVS9qy4EZBvkNnepcf+I3lkX+vtwRFF4gMheBNXslc5pFNJ0xPU3IsM9wot/ZrV3vsSQPeMqMcteQaGdwoV3Nh5ZaeTtHu13z7V3XvKjfSRvrb+brRN++CGzSRsM7vecMZS/+/lS4foqeA8Ld2FRb3cCWJ37h3uj/6oz/68Hpx83+6vrvZHRN32Np5GkYmbAeNcLnkWaYD20kaNmOgbHbaOpwu73g6Tp2J+Bheppnh38DDX5UkPhD0vF7UwsQVOLMRm5QzIrS/iqr4fSRSioKEjUEWWMIxUjYUht58r2lyh1WxObClrSdFYoNDAe14HZgpXNKcvHrcqyCjtKEnRfsAFqYwlgL1Gvz9nwpKPutrBVTdaHj4mpT8Bm0mK8rl7njAWRZMljUvhIRW6iWuAs8b5T5Wz5u0Xqd1Th/KuQzRng6McD6SNz3KNhMwPGZCs331WNWJX4O2wjH2qKfedu+8hobwSgcdSQulhrrxZDnh0n9hNv9L0Xt10sy3uTt8HmnRYYlr4Jg2wpYFtUoidadMGWZMedAijPmeK7mFQdnaoSuSW9fNVwIe+Nk8jIoJ5Y6YnB/t78awdP672cYQnNy0yUPCR7dt5+OddvBb+23/t+dt+2N4hAHZpnTIBNqOwPPetM2ewEcfkW9prtF3i+u2vYSiq9t82Um58bvDw8DxLV5ne9skhxRMDWJfUNGgSlv8WgvtyHE70JXD1mmD19UjceUOJK6MZbNfcagbT8qPcmHcR93KjtTpNXrw1D7Cypg95j9J1MlZ+8v05MlrvLy1hg5GpnUpn6Ti83a5hOkLS37KaS6mco186SNb1fYYmOTnqB7qyGolxqXwyl1SJZYyhn3pxBd28lgfmGtSbdMwXgUNz4GtdtQ4ypvExCPLjBkf/44bQJ0wOklOKRGBQ6PSq86tKvZWjixzDIFHXDl/VnyUqxejNP4xFpGBrFbSZl/I0ah8iRV8gtF50XbzeNx8jbn7oPYftKRz6C1IyngBZ2310BCvXt/BsB7ff3/v6DCfIMX6ax7H5lmlry+v2ud+W/z0HKMWGaUeV3Q9t1T6fHM+xwstNRIvmudI5oaFTlncuXK3DB0a1tvI2hXG5CXecyWzv5Q+yM2xvLEv8TQj/DUut2urUem2Mr6he2+aT1e6P/Wrl6/bp58/a+fQsbM7bfPpfo43Ur/a7uG8IUv/yAO7OalIfuqkP0gkuAr7U2dEXwkjrqSLrBDY9yujEuM6L+rYfuoJpPAaljHy13JivbqqJRgLJ+EC4Z9lqTMkJ7FoEHO2j0TI1l7YCuPIU2ar7KoGaCg8nfxUM27iTAzVtDW4erLOUsOFNynz67tR5u1yvw4eaaHkClZeVIj//EmbN54Dk9eCGZkFvy6fS+L2ryUC5v+ArHGNQI2ob9w73bff//h/cnW9+G/foExkZDor1+5WgbWzg3o/JKzb7GDdGIhv5CeeaLkU6R1G+horruMzMxD8JZd/43FEYDJYHMwm4Ho9o7w4OzQCUwpjC6XMv0q3LRRe0c9V2gOXBPNEJyzXQA3HZGN5Qqt2Uc70/CgTHqSgSMwyDfxeUa0Oj+zz8e5dEP5Zv7CDH4VHRbZWiLpRpXVn4lfBoqjyuJJE/VC66NqsyqhEXP3IPk+9EwPWQNJR1HXsiBNf9WH60ckOYzyP9PTEaxXBVQCMIa51fBKeePaWYWjWXrQyNCe0T4NIwzKPWFGsA3/edI+iCHtIY8jax50fSTNPXlm3ZbgaH6yV7WVwEqd9tYLnSqQGh5Oo5U3rk6fwhWHtlY/IiOWEcXWLK3mu4njkSu2hXGJUXrejva32/qMHTI5MkvDObzk/nO/msPOb3et2PbtuO4+32v77lH6EAffJLIbl7nfo62MMnDk0zJikMCp3MCinHzH5PZjSJiYiJtqI0i0T6QV9s6AOErJ9Acq3MfJcnrzHOynWsUsEiecMQphi+3OsjvssY0jWqmTsmZ3btkf69MbPR9bk7Zl6fkFGc4yamL5929h1FSVNmYIWgu5rNMVwXjrx0SzVKzX5FCKR4qljr2SpYlBUnVpJhTYu8JSl21aTsPXn7fLAi9M2Gar/wxkb+zRth80bfe4NhXwgmRJW2FujjFEmOB1/GHDuY9QAykoouG7Jz+QEojL8LEhaxmIQZqykhcoysu7VePQCuHT5bxv0IYF/4JBy26svHeC4UL7LsMyh3RpTlMuYpYQv67gD8iaPuXfzfe+z2532SqPyxpd06DfGnt8yl2+Khf2VGxF/1E2UuKuVfcyB237KjRRG0Dbe77+/h2H59Ogg2yTULb4pf7a4ac8xKF+cYTASv2Vsb01mMFqDGjmHB3eMbd9yr/2D8EE6TGM8Xd0s2qUreEtaE0ZxM+Ojf/UQYX3gyQpxhOSjn6lVf2ULhnHgS/bMt49803xOXsuXdT7/6kU7O7+kT9BRs2FUVh/4C/7gLv2YM1STR6rjmXDpJ9JSrMqtwvIkOOoaD2PF5daFfMWsG5X1FKCgdbZPvGVYcuuyzkrfiNM67JUUsxMJJ0fZM4mMMW/F4EtaLkkr+FGGK3lrEiogfojYrL7gEiAvuAuHA2gV9pJgD/i3Qdeme2P+f8ttpo3wu+DedPZZr0/YgMunJBKq8qpH47r873SoLg3L59GDRWO1Lz+uKxk0p+PRjZBJXSN84952P/qd3zm8ur//z5bXy5krW7rRMcMNpkaQEyKczi2/6TZLbpZ726UDk1+1bZaLUwH8Kge6UoS4UUcoU3mqqA2XYCRvo/6ajswjpDKyHEpkKJL8uBp2Vc10sSjEQ+nEAApuYbn0MsMLFxqFth3EBy2Gk54/ftJgmko/MENRFHymQIIqodUen+Ag2UmBsJyoa8GXAqu4PmECpus1JkfflaGJ0kObZxIk7EpAMAmj4k65Sg+s5cVK/bXy6CM0HweV8ZkVTAzMrGZiZI5H6jnfjXZqFOVcRCYa6Xbf0x4TUrVNRV74Kkyabe9tdpKNQYvXuNWZbr8ak921IolBBZExj6hnvBQiXGAJx9AEbxztiwHUy2uMeLahBugueAz7wkv2Ve7eZB/lAQbmg/1pe+/J43bLBOKj1vnUMyfpkeltu54v2z3G5PzjSTv4eN62Ht+3ybeZ5L4zIQwf9xYoP7+dzFy8D/8eYnQ/nFH/Vru5YEK6WqSd7hu7vvJR3m47ODyQ1HZD3Ak1Bo/3SPSRhmV63fbTyLTVtmhkbtO+vCxhGUBy6PRdVlp36Vf5643GyeV5Vo/sAydqqqLva31S3tjvTtym6MZqkUbPMCw1PsfYsh9KlvxPjHoyFrySoydGIFJMXC8+ZC0lC77SgaAAEtH7rfrUkNf0NQ3P2CXuF3VsvyUjDzAkxwyRlhUaaFTmcsNkeynrY2KNlmzfUD7Fx1XeyxNd6BdZaJAXUApc7V+WuWVKZ/zkV+20Lql1TCUhVBGXOZSJESN5/iL7tEOjknzr8LbfI4V8A3xxv9MWtFAj8pyWn9/hbzEqSb/xKQH0ggZaaSu/VGF7SZQKV9tyk+fYxKCecrOSR+DA+x0cDUm/W/7UsyofHrf5zEPMtzGWMCyRj5MrH3PX6u4V8nkDPl9iypYWxvlWVlkx9CfU4U0m+OXZkhsmH5HnjE9fdPKoNozTvLwTw9QXpOgv8OTJV/dlqC1SLjqLdshjtyBIV/ayatyC59Xr0/bVs5ft7OIyL1eVUTmNzKz0fO+7oQfVaeNmNMzCpQ8cX8L3eF39Vz6QXhMuPSl9PvrWeHbVUm1puvRaoLBRFxflcLWyHV+XcsIpH6bxjwLJogO9rtLFaB7hRHu50caK4ySyslZOXTLKVVmudcEJ3wtslBu0OBbjenq/xBVdb7o1PV/PH3nh9Qbc1916PGWRZRMnPmUhzKZWnn1qbrnMt8ST1tNHnVV21G+48tdp5QbtpGbO+ca9w3308Sf/PgPhH+URKfwqnq2ZuOlkqCs6qx7pbpPp465sdNTbAhQcBjbKGEpswFoWpbSJd7ganCqBRGuslDZOuVLeb7qiWzEoZ1knw4gof8bLaBSP9QqUvyqHAA969DF2Cjqw5g1l5XVk+Ku7XbyTRsp1nJ3OKke6GVLUaTVc88+I4+WP9BrvPisr5jrRpdTa1d22qyDSv+bL6BOvKlQr0qg07p2/NAem50f54fPYqRuXBdvxmHdDusqz5+mkc8UXafEnfuIapBCNJy2+JmRhsxqqEcqkmtUb/J6TO2XyuLOnaaRKoy1zgOvlVBkVPY0wzSFMvZBVNyQaHMQD39sB7cKFNssjFBomu6S7UjnF72OIHRKZ72BA6jEgZ1TEHNrOz5neQXiwv9dut5hM5jdt6+kWhuRem35rhsHIpDxZtJ2ntOUDAZlUMSo1GSQEWwAPn/ldXzAhnV01z0e9Jf16G8MPg3X/0H2u03b+etEuzjBKoWkvx7bIPyL2JXRrSGpQuWIXI1uD0mtemMAk7I/Od+nPHQwDy51dL9rLxSUGyjXGRrhFf7qiUqtD/JdTsps4NAGXvGpBrjECJQonOT5iLRkknX5zj2T2SZLnZDtkyJ+uF801qQQcAzEiuCIdaScognPIg2nZK4hf959tD2thiRhMW5e3rGwIYmFItJ3ZB2fF4lf+NJaoI+OHNNuecxGNUyaYuVa+afi0SRbLZwmv/OKp48jxZNVVdznhvEoUAaJmj5W6jC1wlFG5167uMSIxJvVnuW5jaHrOpm+LS4f9RBm8fS0tjmFNWXLDN1/Y8TDy+dQ34f1izrw9PDhsHz152t5/iEF5fNwe+8LO8VHwuf/07PIKY9KXm+4xLK/bKcbbqS8bMf41uCGj+tYGWJFtSkdIk2+2c8OlseWNLMy8vaZ9y9v2AAN2Ot/PzY0vsmmgl74Zj8TBS3nrqL3htd1AQ3Jvz2ODZvBpq716dda+ev46L/6gPLKFJ8YtfSkpYWy8slr6TR5HKsNwySw9pBvy8kY4vkcMx9XYXb2oc+NK5TV9oBEs/dZjvQWbH/HoXXg5bvZX+Z0cK1Aixs1VJZppMABxhaviRRo93eO1hWVdpqfy19Nt/chLpo1aNSwO0LrqBdrMrsTy/xpu8HrTFV1vuoLDj/qU8w2XEsAEbuA03lGlX9/VrohmLzO8ef2Xcj3tbecc8417y/3oRz/avbtc/N9RdMdwUxbWBGGfdZjNDn6buZvxER7w7+oI05L+Vp6xkRIYrmLZxLGig2vB8z+4KtmwBopl3hZK08ZjQlsZR1wDxokoX/dQSVEuvw7i3Y2UFE2jPHIIrOWCl5Ssdow43ngmvcA5sXZ4rjFQvfbfJq7hRrioqbi/RAwRrzZ2es1LdhFuntk1qX8d/6Zb47ZMYXMVo4xJJyMNi0qvSarKVR3CcHWSEJZ84YcbMPzVBI6Xihh3oQfa5GDvt+SF1h6HV+En8Rx8LC8TJ0+c8TVRro/XKQNCw2IXjMbNVwEIYznLZyUrhHWa+KdhqMFinsaZhiXTV/PQ9HwfeeeuHWBMzjH0phiWM1/emUhbwwi8alMq9WiYqzsmlf3rNvnWTpt/f972PpxiHPpG+GXb9Zihp1iLc3i25WmPdp1tlgYmGB8Rnvh9cY1JEB/stp2jaZs+2W/Tw3lry9ZefXHRbi5vcr7hdA4uDMc0DP4zf0KP+JgsmdR8KDsehWd056qxrNF8n6NPXl4u2gk4tt47bA+/92Hb38F4PfXLM7dZ+boFdz3Ks2QZR557aE+nW+UiDcjE7yNw0orX8FEjbM8VNAwe4Hx02dfDq5w/+8GukAmmETe36itjThCz7f/h04+01T6OMYms2/e1c7JkQRpiVIM3ssA/3+J1Jfj+BlowJK3aG5iiqVeELxm0pO2UpjKqfURteujnGlmOzOJNg1fWH8MSKOs0TwSr8SCEYycR6IXG4ZNNvrhivIPHzzi2yTQv41zc78agvEJCL+lJ91NeY2y5UqlRqXEnljojEW6Dg4Hp3XTnVa3s+gJLvv+N8XUwnbaj/f326OioPT5CDggf4w9mrgLet5Pz0/b67Kz5PXiPk1qCzhVLJdjDx3cxTF1RdX+kxmPxUn3QDXXbS71+ZcZH2JKkDpaJnnahzvHlJ9+Gd5+rOierkbadn0ai25dyowzdnk3pByVqu82Esvft9cl5e/n6NEZljGh4Vtt3ug6UraAqnnvtCWSYp9waD1z+WS1l038kUMBLnFeZaX9xkc8akh587pvtGsR1Qyb1JVfWa/mg6nFxyp/oUX4dcUIizrWoqwsp0hL4ZEpb0HTa/Fcyq9OotEyF9aMeE/olMNRlXvD09gZfXSyTLhPANHmSEC54za2UlO1uM6xb4cYVP97M/8vcKB8qkHVJlyTjoU18oozvNAbYKLrClNDKxUxYNXBWfwpuhj4o3nCB61e988o37i33rYfv/3uw6N8Lh2Gq/FfIVWSybwjRmy45Fdrkuoz2ShmNmTfycG/DbjpjmynBTsIo8zYdCkeXgRIOXYfX/0q6STdHJZP9Sz6eRUk5yeTTYqEbzzVGTJD619umA8FmW95oF1CWi8EKjnENDD6GZtLAZz5pUXgbOAzrTU+lhjs9lh8rp8PZnvAgba50FaSh1G0C8Rr4Xmswmyduf0HixXKk+Va4cK4qJNM8EQnnJXX1KHgTF17vRMB1+IrjUYTCSFEkzcJ6aRhefP2/ZZNGxemvtIWwmeLEe1UFi8+zGzUuNEJrxUrDowwOTYZag9PIUH7EwZQIXZalSKV7JeDjYg0xTLYYqB7z49vT8x1XKO8Juyfxtq4TjEnPH3KtyIPOKXSxtWw3xzcYlXvt4Puztv0YI2B50S63Fjm7cvoYQ2sKfzT4pIs2Uo1EtXsmpbvLJbjAezxt2w+nbfJ4v00e7dP/TL4vrtvpp+dtC6Nof+qxNphRGKg1K8IDyuUrLUx09zEsqy1lsJiW77OkXb7cdIpB/AzjcufDB+293/tee/LdD9v5p6/b8y9eZrL2DVsx18RHSdju6jTCka5ar0LSEoybLQxLV4azWkm+q58alhpgHsrtHj1f7BiGWuTEvuwudSWv8ksTSax9BG6vsDv9aZwElbs3EbYpNx2WoL11A2OYMqTZbvPH0ToaOBovjilXfa1v7HPUuaLmuBOB4ltPOUp3KDSjDbq66al6/SxgukMTGpgMNX6R6cBKO4nEk0Mwh+TLuBXGjJLy0HOPrrrdneasyvPbrXaFcblA2PTLYVBaJhU7PjSY9aYmJzyobSEalWVc+/h7zs3Q/tRTDKZt35f06DO/9qMBLgWnFxiVp6d5W94D8F01df/m9mTW9o8ftINHj9oOBqiPyC8WV9mn6p7OcT5jjGrqDGUrXRDUtp7Adgz8vOiiYUo4q7qCmJ0r8kWdMtmi6oYYldt7lL1v5xeXK6MyWxmob/W0Blh/tp9g+qF4L1+6q4weqajlNCwND2ftphdAElJfjMqb66xYrl/UGYZlwVBB4cJHvqkvrMjVOFm9wbVCKRxO/lmo12vOmlTiQboZLpoLxkCFy1dB/1cYbNTZk+MyN+A2sG7Al1sZlj3JrMxZ3Q2aOtTKrWkt93b813EpA0/ytI6KQ1v36gOd/1d1dxotFz+SCihwhdN0E3UV7/9+pfvGsHyH++6H3/oncPT9WiGqgZ+9UiilKIPuVh0Sb0oNiuFGZw03YIfbDOvWJTcciZs4rWiUe7t8agNWHVoDsMr5f1DyBi5cYC1D2AEwQxHOpvO8eOLev/iJX9JwP5BvQu/2fT/dSOzXtK1QxsmmCHevb0WzP2FXcerN3W/xWhpiKCZXV6Fxd5zVOvPxwq5edklfdbxeLWTVeMO2U3jzx0CPctug72uKI2UrZt6MSUbnxBq81DtceNhxBL2GH5cEOx82vTAV7pMbCVkp1Mf1eg1VdclyFaMqEN58IJiwxJNVJo0bAMuQ4Apk3njWkKGAcb2PtGPoCAM69Y4T7d3dknBN+jEkyUxe4gO+Vit9ISTH9DD57+mB39XwxLhEVNpsTk3bGHe7TIjTu7acU+EHrR385qTNv4tRdeCeq6t2s3PTZo+Rs0dMkHvAMPFnzw8hn8veaSDSRqpouxiMu8d7bQe/dzRtWxoWp0y+vzxv119cNWxajFz3m9o4DFRICL+hMzzHuBGXvCk2Oq5vmMCsswxyJ7NTPx0522lPf+c77SO8htHP/4sft4sX5xgX0zZnnNTKrigoA9/vrm8juyLeNCwZJdSpPMC78JEUjROI88snGg0L+rXedQeXdNp6DTbD1D1khf+Z9rMXWtzgsn+sNjdk0mOc6zAqhzGbyQVcUqWTnqRz9emEJx3ofOwqhMZkdX4ZjcqQdLj/L+NNw448V1vF4pvajs+x91R5kibbnFVhDIvctOihw1Fe6JUpb3zwJJhug2xi2Gljwuuixes9BvAWxt7tzh5G5F67uN9pZ9xULH1xB4PSN7Hz6DuuaPGGQi7D2MSVc7tBY1JDUsNxD8Nx4r5KvN9O95F4XnyS98iJODxT93xx3l6evm4Xy0VuNG5THx569h88bIcPH7YdDNLzxaI9f/UqxwWFK5CvYRk9Rn2uWK97hJbJS2RYXZgbppub1KdMUiqUywN1jTw2Td6brxwrI/aNRuoVBu/p+XmMWusO66i3jEu5XHiit8iyb4vP5cJpC22mEU1Z8QiQxII1wXTbKD2u0GpQ+gh/uWlUSiv0xLzcwJ2G23x53UmxjfJnVBVHPaZtVNzpXEXjkra6Do+TwOFW4cr3VyRtwusJ274BjhPvyEpG8vEpb1pdxrwT+NHeDTy6kbfJD9P+IreZP8LBo5cy/iqdseZA6m5VbpBCPGnWbdbI/5pzMFaelxWedziG1Tdu0/3bf/cP/hGd8j+C1XRGKVbHevZa0hPVCcXUtWegcXVQ21tv5q2ZvxnfTB/OFYoxuM19A2aj099VdrgINbAKu0H/Dfg3B3E58/zpHAAxLPGuzkWp4mNk6jGscrwO4XHQcflxBAgGp4YnylLllXZ0eq17rNpZW5HZ8+Gxzv9Fj67TSsS0KDOv5qdMxdfw5Wqi7YMIFDEivRKtict8y1u214fPywDdSVdWD8A8cHvNxNvbofJLoh5QcaTuFV1VeuDf9KOQqlUVYM115E/lDFdheZdA1R2e2RpwUdZJOl/F0KjEa+TUZF6ThW87+83i7MWUD8C7hhNjwziVxLCUHlftnOTdm+gjYCdewq6CxUljVhNJJ2o5DRfryJE9NMS3xXcwJvcwECcTSnJ1X+XtEQbnexiPn0xypNDeR0zxe5ft+prJcHLfpk+QtYeMNYxMdyiGTY448MWwZNLepoIdvyk+gff4rNQsttri88t28eOTtv36tk0QfM2jGHBki8cD1uWbPLdb6+1f49WuO9rt2K3JufZHLkFy9J0n7fF338PAum8vf/KzdvqT521/e68dTvepA74wcfro/JYJ/HYB7/rkkweeTu7QDCXUAiGQbJ/IT73y6z2C50Lqc69CWXVMxinh4oG9TF5kzhCOspVZeJTneCCFNmzNWakUimtetlDmg03jw9I9j1THRT6P6GNW+jlfXsHLD2U2x2tpSBK/dq+fOs8xQ17RBQ50hbDKddYJSS8DUn7Xo+eETZM2/mVPMHiJhh5XDuss2Gp/YBXU0K1TNoGfzPLVH/dPnoP6DAZewmPfBr8j35FlmdQrV9PHftEco1h5BW9kljbWDbRGpQZmrUrG0CQ9Lz1ZN+12tXvpYf5XFznc/FKDjfTsk6U+bxI8p9Lvp58vl+2L58/bzz79tJ2cnjUPdS+d7FX+Uge609XF9Jr4rYc/e9LTIHwxyoSUQ5ZKpvAmWCq8TkgM4bf9tfrGuZ/dVDdkoAd1nOWiB+1z+9FEyg7dvPLE7RPzdJbTl44znuRK61dJcxHGN99doYxhifcFWMdeaT3/E04CPniq/owB2hB2mwrCLDh0GoQNvyya/Lp2FIGVjnJ1Hfoy40rXL5Vf6aNtm/EKr+tZocUFBYnSG/oir72+/C83xqZ5aZ+IdAAhBgmM+U+3yu9u4PyL3CZMyQp19fjIs8+GW8GvSamrcfPiBy4SA2ca7UzeJr8EX4eFtT3qnW/chvvw6Yf/KYL9PRmZ8xPp6JzFhnfyKSE1tzM0AjU6rXpqCHdgKsH/SdMpO3a+4JZYeTMKZBSpDP8RN2ngyBWfNL0gyTO9iq3rC5K4nhQaAl3gpkRofBSWMxcRRH32RaL83etTqxZ6jMkoY+/yvWKEuq+N6xxlP5vpMU4xRGcYoDMPEkeJjkPGxVO0OWnwX6MI3hrPDJzr8MalUYK74qNsfNL1Dt6NdHFnlFSbrMOBnwE+usqCwWk/W6aSnMgMVFhgQ5WmwYrK64qv1OOaDv8Xcvk9dGY5qB94raijXe1xS9Zom/BeqzDU5SoJ42Je5hZjkU0MLyrLRAB4+g5Ew2cly/ogyvWRXANL/xLXQKQr28xHfwczcLqq59vWGBRMuE49ttX6wmepsr7gtQ4nanAxWeY4Hwyx6WwXGaCf95goPHvy6V6bffugTb6HLPzGpO28R/ouBpUT/cFOmz5iIp1rWLkGY1vsd4wCDFnrdkK1bVs7yArGp7Rs3e22+/Oddv3Zol3//LztnXn2ZLW9HGMXPMU6/ouTtoMpfHUyv2USvr9hXIM8faOD/t3jaXvw4aOUOf3FF+3qZ1+0o7uddjzbBz9ywGSZFSyui/NLjPe9dnx01C6uzvNIO3v/dlzh3oVHGEJUrdHkt8Wj5KnLlT6/n+0LHh7f4yHd2bfrrAqFunxi0bSkyH/5UPRLbo4Q6v1on8TYJ00eZDKmYuGq34oHymelJbEcYd+kz1E4JLoaGeMXw0SXJxV4wW9iCNe41Dl2pU9Z0aAfe1jrJgQ4xrf1ZhUwxlrJfl6Qmc/bFH1AEn3jajf0U0/Ou5Rp7lbEKHR7gpW7f3BndoBROc/j7nMMylP6z6tGZd7CZnBE51FnVk/jvWmCHvFrvMKQrE7aLvsFn7e/9QCVwSuXoVXacK4c+jlF32r2rW8fbcsrj6HSyFzSTk3Xz59hUP7ys/bZl8/aq3PkgXRbYv9q5DlnaLR7E26bok/kEU4+qnNrW4I3H+oSuZ7eD/91VV5D33ZSBtiSC9kNXaTLgxgHNEAJsrvjSKwnPeNpT2kvXcKRCynRe1EeoBmvrCXb/FxJB4dh61IuPB4p3/7GCPdTnHUUEn0gKuXGvjGmHEpXKsH1ZLeXJExO/YhUpUkLmHgKqFyC63iqeMsNbLo381cU4OTZyOw85JeaaX+l4gnqg5X0BIGVqor4Dx+azRIvtHdfPO5X4Lwpjcy+ywXW6wh3n4RKE09wiSeJoTI06apfLdHL9PRqX2GqUEqBhv/kJR2cK/y6nh5v+QTEXDC27xvDcsP98e/98d9nEPzPs4kavnpn7B28cVeowlwBzcQ5kKPoB8PpkmKvfC4m60auqy4Vs7yCVKHRoaZVHcAkacCWS444SQpM0vCjTBKqo8UZ2J78LifdETgFBbjcxUZ5+X9Nky4GJt69YdkfZpxCdaSOHgVN+3JEB8bjWPHUqHQTvPE5YR8hTvZmefyUCRCdZF3Ow6AKHe6pstYaIviuRKLoM7i9M+8GiHCWCXy5SiNP3MCrdIdCTKsC0HELJ2ByCMuLpPOXMimRsuKQr1F8wkpPytovwlYFXTxwqcgk0oaBVLiCj3TXaoSyWV6rL4sG4/nf8VU+UWka9Gt4ZHqTPiZNAuMA8BgdFLBHXaXbZvLVoHQdpFY1mUDBkcPA6bf5fJo9ZUsmSQ0n8bhKFfl2ooqn8JgbpFX8NGrwNzQxgde6H61g8tx+sN8mHxy3yUfztvedadv9CIPLr+eA31XHvUNuOg40Qgcvi2caJjZMvOGv2P3EyVZMHy6TdvsaY+izZbv//KrtLaEXJqQfdOKB0Cg++9Wi/tx/t7xvlxcYBwtMAavxbKN737jFQPENcYzcvcNpW55dtsvPX7atl1ft8QwjCAPSG01XY+wHP7e3uFi044Oj9v5777XT85Pm5/L88svW3jSPR7fAK/XZl4ZXfDzTcgk9rnD5JRtPyKztNhoSkIKxkWZ02c9KsvJmf/gjU69BnyOjbB+Q9quGkfJkm53qxOM4kBcr2SVRkMqUBcLSdtqVR+EpQ4Y4iCvnNeYZA/SLeFc3WNCo7E1jWGJU3ucd7NXYHlsMPLrHcZ/xDn7D3oiWLkBuhUVuzC8Hg8C1dYuH57ueB7t/1Lb3D9vF3XY7v9GovG1nGJaXlkTWsrLXaS4a6SeuuYlzXECoK5P1CU/rLSPSq3TEgAbGtjs+c7YptGmsLTEofYHG/bDeFGhyu0ppTQ8fP2i/+du/1b71yXebn7N8/vo0PrJgn4MjK4e2jfDgfz5FG8OTtlOnPnxGznIjy5ilKTigexmPKPIGRf1TX5tSLvRBDA+8dm+/WydIap9i4XC8umCwXgThZ0ZYz7+A8q/+ILnyrSdwIztxe839lPJG75vfvmzk+Zp+klUdJXxvP149W45rqhMp3uTe3vELSK9z0w06qtDmlVDHv9IFuFUduFF92i6fcOFTaOxlBg497RwVmtpZWeUrmIyUEK7+Eo4xOcLw3XDqFCdQgy0Fr69I0TPSzPRKQL/p7MP+EzDl9M45vQ0h34D/RKvfwFNQXBPwH34kdreqA6CIMi4X0YSuCjuKHTvfuO6+/eF3/uPr65u/7UHYdogrllGedhD5mWBxpfRVUjXppoMiHfK34pu+ZwBbllN1fHVKhcoJqTKpEvU/k0x6u+MbueLtQtOTgncTn+mr+lcOiCTVxBT6+Y3VSQ+XLkEHF96JSIMihkgULjBcRSHq4FDtdFxOPE7uWeFMWEWt4Vl34TkgHINT3gGGdwJCyTMplcGqwpOW8oNGlaYTwpjsHDTSEPrTHuntAyl8UbyLxnE3H0eeY7r4SJhLhqVXvKn2kANfJZoE0wAQT3ovmh75AGf6RN9L5v9Isy+5JhHa4kzv9WtU6qNfkpJsXNFfBcUjjdWepNNBKjanNA3LmsTllYYFHqgYIpRI22wzE6NvO2tUuj+y+AvfgcsZfd4Q9In/+uqy3TEp1I2DExg1UG1eHFAeJE1HefGnHsJFtSv8Hi+ybJcLP//H5IjxcIfheH8I6Y9o/CEeXt7fQtstfe6KVSbK8poYabT8y6/XQpr4wxkNtptJu36BkfeZ3+q7a9NbjFggx3hRTu/DEHkgceRRbkm95xcah6Qjnxp0t8z8tzcaexh6WqCuoh7P2+3yui1fXbSdq7t2xM2R1NS3qu1/cEsPBs6DowftyaNH7eLqIucR+lnBhiF0hxE77vjdVK+57Vu+FMm+ynyKEFw34CWaOdVHy3nBiDJOxrk5wNsUl5+kQXzpH1rszYTtU8KzSk09qS98UJZ7/yReLqTjMsERlqu1FcAXRKBCnAOI9JKFPia1wTUlgFU/ktVvKDXQapVSmibwv1azy0Bzr29upoybTlgY5XeKZbk/3SWOsbbATGS8bMODrfsl+O7bDL0xOzhuOxiWCwh4fn7dzv08I7y8JP8GuryJSR9DU2gLN2vckK3IlS6C1hiUtN32JEzZsUoYflNqrGyq/67pU08KUD7sO29tXIH0VIDJdK/9xg++3/7wj/8oeysvoevV6UV7dXbeLiiXmwmJsJO8hi4ok0aNSq4S6BmVPtVRR/pkSN567FDkAfjIsP3AWIlsm29fgdSusp+jc8BlC4SNAWR5+97quyyublKAV26UKV3VpE/xpEbigl/Pvyrg8CRu73hD4pvfnUcY0658Z6WStll1EFm2B8tJU9WlCw09KeD9pxMqbXnDbSYI8TWAoleXamxHx5d45Veavlfc8RQviBVzEx5a2EsOGieQbu34Cq7D4Fb1kxb6iad9pg/YXrZaa60Dma7g1mjkdwL1P/1nuXLmrVZzK9JRdPiN/wPpSi8QH/3fIcol2xTpwIuSqL6yjBjocZxj+xuH+3f+/r/zmxiQ/8k1E4n7vmRW3dHJ7M58BYmLk6vCpjLSyddw1r+K5KofBk0EIOGevwp5LVglbxgrw2UvX1yg+KmDEC7oKHkwUPBDHEyuvMK7xldt0SmOUT/klZFRK46hWY0BYBmVKulhxFGGCSDtoALHWxxhKVsroMI73BDcpFM2+FWu9+ORaxmNrnrG4IzyLyOnNtWXN0281iueKH68aakjSlZHWJpMA1bDp5IrLfSbhJdu6XLic0LhL16Y0Jv8AlcZe81EILfTjmq7MJUGHDNnlDbwwzgddAdHAeeuzwFofJQX3mC8iSkn3QQjC07cJttGJ996QaIeeYuzXnIRJv2bcuDl6mHmeelGD3BN9hiVXJ3oLeP1jjHgS0CWcSLG8ksrbXZeHiKmgsu5edYNfmWoMFRf+Djs/OKmnV/etgsMTN9s9Xe/635HJlPSbk8xsE6YfK7A6HcC7xlPd1gtd44rcN1R970yuUcbMDrxmsb3Wxp4k7a92Gs3z5jAPr9uWyd+AZLJ2MkMY0M6chg1lsq2ez2hV87dMBucXGIswvnZwwft4MkDDLubtlxS7gaDmEZe7963g/cO2+H7j6ABo+XsAmvnFj6p1H08CS/w7pWcalBh6OxP57lhcjJdegahcIwpDVlXsKTItbMl/ZNHprDQ720vSR/f3Nbw9BY2Yx4eliFn33ClPaZBji2LPMU44JrVefAYX6UR9x9R+khJ0FHYfDwg+A7b4/ZbZA7WZ6xXYsZZbhaTTl/TLelDxpv43Z841Sj05hCay6iUbjzxPGa2PLh8ZF/fXlf2b4GhrXdL+LfdHh3tt8PppF28ftm2MVS26Rf3Qh4cHLTjR0/b3vw4B50/u7xpz88W7RJrDbMtvLujH2gY5HajMjyUPttb/JFWaclnV3v7MgbUM6RltZI0DUl5pB6S4RqV1xhM9UiXPgCX3xgXqcbr/v60ffztj9sH3/q4/flPf9Z++dmX7eVJvS1+xk1aKrePKEO1obEeYdeNMKGu8ybwcZqnPG5HWmYucsUvnR5Y8dgQdXP2VVOWnMqrCHVQSZxpJo58+9k+p+0gzLFDPVyuIzDunzQDn19vQ0C7L4Ortgh4lJCHtGc/JXSVHHd8gokgNHRauluHi7ZB8gZIYPoU94Z7E08PbLjQHsLLDZhNWPX8as9qCK30les40kuB6wADjmTZUs4xrI6ohEBv0pDk0o8VwlveK/+8pq29fCW+5QNVF+kN/nUqTl51HCTWXEtQuABVGWvI1fo2GGJYuIItV2VNUOdXRq7dJ4V/RXuCmde+cbgf/MZv/68YrP/WOGpDhmnIZEKCYQ4UH92pEGRqzqFDSeXuQE6Gu71jEq3OKN57rU4xLx2Zfq94PHkZ7MClg4LHcngVQsIFZwlRjOuYSGtCIb/npU5niaRaDide4MoYYbpiILiSmpUIvIdrFw0bQpdr1GloKMrEI2ZdBQzrV5MSrnAY8C+EJeLd+o13t1cX9dIJ4NKk16BxIs2k2pW+3njgoDNpMThNd9LT0LRPXCG1LdIhDhWnVUI/PkYW0VoVKsKMD3olNjDyjrLhnGlk1UQPNMWMq5jTT5RNaf4lPXzv/BBX0sRJ3PZZF+nZ59jT5I3hGLRWkErsvao7++WkP4+HNfSls4zM7KfrME7cevNKaRkHhtDMCZ5KJiB0Ys/jQMKZ6LkK56qSxqlWZHDTxhCmA7/GRPFN3Lal6s8XgfCu8m/3lcd7j3vBkLNFPuWe8O/u7qotzy/a9avLdv1i0a6+YPJ9dtUuXyzb4jUT6Wvk4gzD7BzP9f6Kfr2dZXWy3R+Aax8e7Led23lr5xiYL5DXl9RwAi1LjLjFHeMBbtoH9o83QlNgMBZ9geB0ySR4f90efvCwPf7eB2324XHbnhVfJzJhlzqnd+3xtx63+f68XV9ctevTC/pKA8nx4lMMDUsNv622vzeBf7QVvXF5ccHk6huwbgTQbPITg65sYWTCr2v4uoR/7sF0L56Pv5dUeQOeHJ3Dtd6cdTyU0SNv81YyODKx2deR8+I9f7gyoGockI6PTFIkYxrvNTfEwiEHPp1I4UKZ8hm34DVvVyMROOUoxjN9RxZ9T6sUFHipPFrfBAGyb7PiDawy5HfW6zB95QyjH9761RrxYINiaN636Q64FS8MSw8QON6ftaPZtF280rDEqIT+/cPD9q1Pvt8OHj5tr67u2ucnl+3FFTcsMPAGg949lTeyxjZ71ajx8TP0ZYw47riSHVl2n6dbc7KXkrhpbtNRl2SMCQswqCLrS4ylhd/zFq9DUKwikzj7gHbdYAA/f/Wi/cmf/mn7f//n/3n7yS9+0V6+PmmXGJZL5CLHZyGH6TPaaTXesBfPpVu+9xcfo89qC5bypNGW0WYn4XPaACnSZn+aORYf0ueOtuA33YClbX/JhHKkHiu56Ho/5coFB94mcomrsoZsO/iSR5iKXJl0pdJ9pjlOSLqor34FNxDVXGDq2lVawUnTan/syvWydVm5t/Gknrecaav0kZ1ib8IGlUlJlhcVsajlzbe+pK9gzRS+6BhlIhu6Dfo2aUtxi/a01EZ4xO3LcE5hDqBAb8JUKZPNN5xeT5rV2gNBsVFOv0ESbuDqeLobfB1pXlf6ZOBQwJJmNZ0vhioz8KqIv/HuR3/0ow+X1/f/R+50dzMwYJCDXSNFZubukPRxZy9TYwAQzhEvMrp31BDAxCqpO8uSUL0RxWKpnpO8eEeQ+fzGY4sxqgzX4FvXF0iiglVadXCUFXTGBd6rwVIyK6VCGScUFY5phnMH51/aq6dgFBlGtxMKgqtyEq2tsO6qyXoK/6Bz0Gr+8P5TPd7doJDOz9r18jIvUTgh3MaD1Xo0mCmftkl7JrOaJDQy8/gcmp0ANWyyEoECjyfupJFVUGjJZEl8vIQQ4086bJ8EWY9e+ujvopv8NMl0DLSOIzD8s41pK7iGcg4/5Zsw0pq08klbXcvgCySVaLibnraS56/qLYMve+iEAVbeyXnpdXVyGJJZrRSeQn6jexi1rs5MQKxBWauWtWqksZcwafHADjjX96yH5uKqTl9WcZXEMCDwo+r2W+DG64UPvIVy08IVGubw+/Hxfnv0aJ/+um57TMR718iQK5XneAzIO1cuX2KUYWAuX+Kf66/bzXMMzZdM8CcYhqc7GKTbbfG8kYd4fAkln2NgfC7Mbdu7nUD3hPa74jNte9N5296btp3JtG3R4HuYdQNJe/O9NnswazsHUL933XYnGEvQtL3FxLi9bLd7d+3geJYv/SxeXWCwNoxyP31nI92HSZ0YDPJB/pqwxPg4P7+MYXmFv1hiaNJGVyb9MoyPT5fwApMnK2wall41jHxxRxiQxwixnsgscW/+8rlP5VUumwfjI2PgTL+bzD+vCYsJJDUO62o8Y1+8yrBAcfStZXpCDBaMR/GUrDvW+80Did6M+Nja43fGymQOwIemKf1cK7ike55prhiQXD2vfk65fQRwsl3nne5tuWIJHzEshTuY1oHkCwwqZXf/8Kg9+fjj9vCjb+fR959/9qJ9fsqNyc6kLbtR6SH1rttBtdTTFxhi0RPVN7aqdAUGpS8TzutlQr+qk2PUoNdHy+pjdZxc9uZWXeeTK7+Gk5c3Sc8KHe10z6RXjUV1vzcD55eX7fOvnrXPfWHn9LydcUPil2Z8VC5+68oRU1IavWZfVd+kA+x/LvaR9S6uao+itmN1EFf/GR5BftETRik/dFlGK20BFa70TOriFx1Pv5ZxSdhryomaq3C0k0tc5AJEiYehqTi1epzQQh3uizpZqfSlLnnV3UBC+fVcsHbiXulZwi6EGK00vfk9PnB1N2gd/i93RfSahnU56x1zbOWu86p+A0lN+R6tPiMupHk691PqfhVtGbOm97guMPC8pDgVJc2akhdfsNZrMBgKtLKE6W5VrrvN8KYzffhNV2kVVj56DZ0PaoTCL8ve6JtOT4ZJpfzNdk8ff+s/ur25+W/WYEzXwqDOLJimYaniqcErs/knY4FVASmXGZxyGlhLKkBvOPMzMqsz0iEKpenJM1e8/o1fdezI55Jwt/vSkenMKAJT8MYDZ4xfh1k50ocRKYwvXpRhqVHpREJi4AhBbtWtItS4LsNCw1scMTIJlyKyXFUU5axRoet1r/AmpAInA3zXlxftenHVblTCeI/J8OsMroi4Md2jM3xB4uZ6kUdSpmXygw67YfBS/tfKTF2tP6vK+EymTiAalSh5vZNr0vEap04+pgVH2iypVsCFfjZeeFUmREgbTjrMT7mE7dfig2mbk3spMPM1+go+CGlD8BbytEk8gbF9hGP49tXKqp9080wnLsc1KuOJK232kyteMSiB34P3riZpVGaBzjTzICRXJvgJRoBv0Dplt5wheQ1+rkwapknLbOrqDzxUNuwv0sqohOIwRPXm5LzEGLlrDx9M2pOncyZ4jIgdjArq2YUXWzfQdkvfYGltX4EjHmxn1H1KOzEob18xgWlsfnnbrj5dtvOfY8T9bNGufsGE9nMmts+XGJzQtkQmFxhrV3jCN+C+9bE6RuG2jxf399vk8EGbHz2Ezj3I9hN6GLnwIvv5YMgWRufOEcYHBsjFy7O2fH3VtrFGPbtSI8ElJ2+8HPcaMD6q9BHgYoFRjEG5QH7FvTuZY9DOqXuSl3MWyKzG5C19QcuykqlhmbfBaWYMF9LH2LDfxx7AtVHJfy7KaskcvLKPu3xlTEVWzLMPLUtIkeqwGv15G5gyJWOFKxDE82UUxuUKb+ToDh652ujXaDQekRXw7ZKeF78QuDzuhjdZEcdw3Nu6blNXJYGd7bW2zxXW5lOfpu8hV67neuZp7bGsF3km8Ovi/Dz8O3zyftt98KQ9u7yNUfnz52ftRHGbzbhBcEW4pmI0BbTD1eijkk/bJE80wjUofWlwvxuV+76ENXGvt3pA/tBuZEG+aTzLB40kX2Iab1erDNUhWxiT2WKBLjHuKHGlzvMqT6D7/BK59FvflNvBmJwfHHCtBQpHRHQXnmB4b/cYsYusxjpj0Gafv3m43j+rjuJSZcHJOBtPw3SW0eeJDHElxybGgFTPAVs33MhAL2fRNS3+q4o35xlAM65NE7Or/7VSyc1XjEp4RZ1qpSqC7KgrhZaWEFZ5hbRc0nGd/KI/1nS5ZPvPegUiPNr6tvtV6asmrdCaUPwrV9cBUjwhjcia7hqDlcw/+6KXH+Otyq/TdaOOVTvxmQsMJanXhS8YfKJVLlf5nph4/G9eMMQJM8K66vkN93Z+5qByll33wZtY1jT0MqNukyuruw1a9MD9jTcsf/jDHz1st9f/Fwb7LIZlT5fZoxNLGchoYhEo08sINexGagesRmUlRbzSMap7/6eP+BeUvSONiK8GYFAVbH4Bz8RSsT5AO4z/qxZh7EZSxeevwOMSz8+wRpMKpq7CmyrtqSf0Fk6RjFqsN6uWNC5L9QiZRo6rtcIMBZUynQbrWOHacKEN3vloWMPSR+G3KChXLG/cy8TkDLPDI43Ha+6GXQ2qR1J+JxqFj3F5jRHql05q/5PGpwYnCl3D134AvzRJu8rOcL2Vi3LNxNoVrMYmV1c06o3QigfGMukfedSVMeEYeDZDlzAwwuJNr14mXCyJD55AJqv6feQLL55kWlZPmTe8BoN8KSNXEMsxrydd3NnewLWMAdKJ1/aCbkDia9XSx7hOosO49Gqejy8xCpj4t5nwPdrHL+hMd63bm4pr5m33xN6348M5EzWTc+/HyJT8kcemYYje3ttnZ20bq/H40V579N4MG2+B0cAkvks70vha6ap9nvQJHrOs7VwTvya+hLoLJrLXGIHP6OfPr9v1Fxhx+JsvkYVn9Pdr6rtkkseovD6/a8vL1paUuYh3ot5uy3s/wbhPQ49h9UG7OLlpF6+X7cbDD5eKHHyaH7TJ40dtjp9MD9rlC256Tn0jGXr29uAABrQv40CjOsHVLA9/dh70LeElBgXd2B49edL2NV53Z23BWPETfz4e9wUTz1gcj8Y1x4dRaTnlIQoE3ONN+zIMawza4/a5/9P3pABCOcfzyKu4gbDXf7isiNtH+KFzsq2HcHRagLpOkyL6sF4AU5a8EcFAxECaT/eqr5RXjTh8DEvwubpaq+C39KA3EPUIfI5Buj/BwCMcY9NVS2UshqVyKO4JfgrZe+3y6qZNjh63+/0H7cvLm/bPfv5l+/TVZaPL2nJv0m4xFGNUYtzUoeByUi7KN2960Ym0W6PSY9A0KP3mt8eguXVG49I8DegrdMrVBQIDzzWk5YTGdfZTEpPrMtPxCwB9Z595y6Re0QC9g96rdnp+2fxmuC92RaYxXo8fPmqPnz6JLooe80ZGYcFFp6a20k9qdnPG0zHB0leCdBd9JtRGmm70sVnBDkKvGpyRIbz6QbnwKZzzRbauUC7eMoEfIUsHU1xkQd7gY8hrVNKey+ur3FTlETjw6xKFS/jMWd3r3oQi3tMpkf+J9iTDI7ske+3WtJYb8dTb/dfdSBv5m/Feba/w7fKFs1+VhSTmz9K5isCtCgJ2iK/jwWd8Gg5sT9T1aIKGO66RuObVcL0eYFS5FewysunM78FCUbG3adOZVsmFo8L86+XUIaim+KQMHCBe0YD/G29YfvT04/9ge3fr300ExsibMRBGJ+VOTIUr5/DeDeZtNwZZHqvCbBlbX2SpsjEkHNDgiNInPDqhOq/CpTx6Oj8VwOg11cFYRYxQkV6TiFD+dB3/Bs7xOF0/HqfrqyxX6zSb/JFW8WpzHg0EVbVn05gxqovyQ4kmmx/F1LvdgWOjXaG9uyTJS5S6j74X2WNZj6/KgO88ESvlnDhcPcixT5ZJvUzUGKOuhl1dXbbzi4t2eek3nH0UWUaoBwN7fpwTvwZA7ZHqfeqVn+2O0qWvYkzC60xIpNmvebROeoXL6BQ2yprGFi8HnrrqZEOC0p+2M9mlTcXWKGkCeSnHHyDGfTwVpUWZTJDWI27LxAMog3o86eJBDsuAFBac8Ndw6Aiugq1VSVeLXG3SWOiTMOFdyuh34PHujobidZvPd9oHT4/bkwczqLxpi8tzjP+rNsdiePTgAGMBvlCJhoYTeBns9r0zmwaZNwXnbbp/3x69P2vHTzyDECtuj5uHXfpDonYpswedGK96Hy/Kkx3kFs5DE/4OXl9h8F4yYV9N2nSJv8EYvcVfY5Dwm+7M84b5Fulbd5jQt3sYtVvt9HTZXr1atufPr9tXz2/aC4zTLz+9iH/5fNnOMUov8Usfox88bJOH77W9w8e046BdY8ncnEOnViAyoCERwxK66gxKDGR4cPj4AUzcaefnV+1g/6h9/N1PmGh321evTtvLs6t2uzuBe3CQCd3DszVMx6plVEb1FD9k/s4bK1fgSjZ0GoCKEd2X/tZ5QTyIdxlJXslg9FFgCkON6co3weFtONsaQFjlCi5ygwGYI6soW/KhbNLPWVWE98o+cjK+pKPROQzLullxRfqGGzXTNS7rje99v5oEQr8jb1pwup2FwF5WEOfwZtruMcjv6YtPzxbtn/700/bzl9x8Tub4WbtlTN5SXw7chlc53J6eqaYpz3BTD4wymTN1+1m6GpXqNnnmDejJyev25RdftPOT0zyqlg833qCqK9QzYaK806DCqOVG9hxD1E80un/yyu93cyN8hmH6+vSsnaKH7Ntd6js6ftAeYVQePTxGRwGPblJf1Rv3NNz+DH6DRKqnEkrPS6edMpzts5FVYOVGsHoah6BEVvhFNtQh4HFUVdg+cpyKX16Ir8oOObF8xSvNfbcApy75poF8RVtcscy5p1rBAuOEqfrLKcdD/2tgJzQq2HTWzW+8wzDaugLd5AWu8t90o9y6/CbcZl5PWjkT8D0jY4/2vhHvZSut95PpcDYfRjCVvGFYRosF9k1X2f7rcXwvvnIjzf4rHHgqTH1kjDTYmfGb6+ATeZ3LFsgl+BLadG/TJ8Q6XlVs5hMmbpnQC7jZKxzGKxS3Gf4b5370yY9mrx8sf4wIfeiA03jJipeGD5ySgXZm9tiQXi9NJId07o5RsHPuhq891wyDxg38sD7wMTjtBMqnyyKolkX4SBCfL93kMQb51mlZfxlc/MThV298hGHJPN6grI/lfTxctIq9jBCVVgyo4BVDOcO2LzIQKfSPf9Sj0ohx6c8ykBmFxp+UC05ScK3aEgPMEpSl3uxfyoHoPsqaMqFw3ZPuDC9KlDMs6hwszaRws8QoPHkV3ql0s/Jo2y1npTgVfB1yLWHSJNkanPQRcONtTRHvOjlse0fu3bg8q7sreSst45OUfgc9ey81akjXdM9j8PRF0ZvjPKxMHvBf3mXw0rcFQT9CQ5Ql6ebJn6zown/LZWUjilLquywIbJssi2EnSg9/jqEHDZELJjeRuv/LR9qqCo1D+yt7cyMfIcHEePsuLbatwFQ7DIMHJuzBjxl9PYWWKRP/1MfRO8JpUDLBw8IJdW9tLdrBg602P9prhw/22+PHx0As21dfvcA4O2s31+Qd7GcFzpUlV/P2pwfUjyF3Q3upVZzbdwuMVB8jX7THD7fad7633z74zqztHp63rSljxbfDMUB9rCjt7uuzXb5tfYvteX+NfIF7y+OKPPAR2bhf0qob+vhuAp+286KOcNKg+XO7hD8Yl/f38BE8rh75WPJicdvOrj2a5p4J8a6d+VY4Y5bqlJAynGbbbfZo3vYxmF3dOsAIuX7xut2cntA3t1mdxYaMnPuCxa3HqyC3D54ctaMPHrez56/bV3/6aTvafdSu26T97IuT9tlrZHp21Jazw3ZKZRfUtPTlH/wltPlo3Bd5lBN7VO7d0nhlwNGVl+vkZ+hEvpVhZYb+lWf1Yg/9DlAMQmVEeOS4Vh6RG/IoRohMZc9hpFxBwwLjSGc+xem1kiXMh6SJ077E7sff5XvZD48O2/H+BF5fUf4yfMhb49wdbGN01xvk3KDsLmJEZiVcw3LmxxHqCJ2sMEau4Ty0XnrjR/mtyYN2s/WgfXl60z69uGt//uw1RuVJW04OWts/zlv2S9pxg6y4AmgHOt78EUob0p8EvPGboI/q07TqJG4c4KcsUh/6YsyXX3zevvj8M2ibtg8/eq/N97mBovkxC2CArXfillIf956en7WTi/O8qGJlwrhK78qn3+LWgPTIIL9KNt/fx1ieJu/169cYYdJ8W7qKdts96oWs7od+9BA0VwvUk7RB/GQHRBc5ecvBA+kUXspLx4Ty0JYb5t6W7EeHvpGmjkt90BLRoL/qaUxVqg4WDpDwuc6pdP/wVa4a924P8fF9mN+dNFif/aCLTuyUR0dCs/VJb5K5BJLwoCUGDNeCTYIQK7cyaDacuj718KcbMCkfB86QWnxKygqPt+dpefLqBlneqMPVi5GKohMXuQM4c6eMwlnO5SZh13g7Tb2kMMkb2dLRYYVT/ga4NJiWH3BrvS8d1pFIpXUX/P2qGzDZQ2yOcbzbCiIzgAk54E1b8XHlqlDZKmYWTbrgMMl+6n3lmFGn/o11D7/74T/m7vYfw5EwLbyVT9HGXfhKZnCy0gHSHQwtAfLuFyFTYcjUnr6DsSWe4PSfaQxoDZlMoE7+PS13HfyyOkm++348a23GHfrMSe7ggIntgEnNxzneffvJxfqsol+umM33ue5z1z1BoddbhakLxTHuevJDYmKYSI9h6bUpqbsPEP6kQXr5q3L8DFXbK6yzfHwEqnhAMO0YLz7JN92gIXWjbPX3TErunczqL3TVYC2+1N164dfVaiNhYXobhI3RzzVQ0O3n6Pz5ZrD7lHKumt4VTFcv++N2w+ONT/d1bj5Sj4e2+hRgrUxbb6n8iEZokb9OBvK6Jn08cQ3EeknIK958rln9TF/LZq7Oq+BxEO7B+yn5+cII8hRjB1y71O90aN07NDJGMAiEd8L3zXKNi5hW0LijXJGmgZmVSybxrEbSpXlBh+sMg266cwMOD7K+It0Xapb4RXvyaK89fYoB8WinHR9hRM4xHrdPYS0G5/+fvD+JtXXJ8vuwOM1uT3fb915mvi4zK6uKVaSYbETKtMyiDQ1EQBAEQ4I1sAUI8MAwNPDQMGBLgAeGRwLsgQccWIBsy4DggWwYNmTCJEQRZZmkCEk0i6yq7JuX773bnX7vffY5x7/ff32xz743swgNmVmxT5wv2hUrVqxYsaL54pvtEjdt7z2fkY92Q7ESX/G27g5oGRApxy11L7Z2lerkECX1cKdN0Q92J7T7PjR1VZNRc28kHajY0G4a/8urcBH1hr5xy7uEGxolZg/eIaGrmUVN4qVUlj+x4CM/56oiV6qm+CfwwQ4Do2cbGfQJW6GkLm9H7XK1216erdqLL6/by8+v24ufXbQvv7hqp+c37WJx206v1u3s+hbF4q69ubxtb7xKifInj562vaNjBleUWXSd/f2D9uLNVXt1CV+5ukm/vaFPLsERalEm6XCj15ZSCcY1ObTe8rWu6osZmId+Mzipu25prNJWsiKKFLmNlxI1oAMIgmU7mzy2CR200sAM8m5kFn7D7N3haUgWeObBunIuz8qPtoHKrFvcHotQqZQvp6O95tdzVIT9fOiUBJMcofB8JQo7TJfVS/IhFiiMcsBhjDybHRy3feTbGll3xgThM+j7nS/O2w/PaAPvQaX9bsfztnbVFzx9OcRyPRMZONZLkOCR/me/cwLpboN9TzkMlspo5YGT8evrRXv18hX2JX1/kcUBz9Taj+sya+WPsjiEieLv13ZyhvLqGjeTCsr3qZLpJzmFXRfLy3dOam7b1fV1OztHqUS+2DcisxSQAtXmMbR9HqYhEHcUG0KGoTx5TZTcNthgwhvDs/siP8EjPKR8GsaDKJRYFc4olsQLUJQKrs+ScV0GexOK8rWOfXimsmRpxjzSJW9lKDvkzXOwwu5w4w4tyl3/Kn3qt+WvKicgMDu8WMt4AFBwN3CwSV+p63+nJP/fwhMrPmbq/jz8JyhxMo6/FFVpqz30QcNkwIvfkSi4Dvk1lrvxPQT/nAkOPfWASyWvsrrZhh/yDDAfcHowSTbkDWTz9k6DeQtPnW9Z/sX6MAAzwN+2/X/KwWla5cUfW/PRVz75D6DGMzuGRA//0OEyU4FF8tmyrFLKSKX0hLCmGQhtB8vqE5mj+BAewiqkiM85oIHgzgiFo3Cr9Hb8UjYzG7Ajw6d2aAWbl1P3l04csC0yK2z4FZgqkq4SqmCWZXYevzN1P6fYt4EqzrCsUA5lpi6iRqG922lSN/BL9UtqbFlT4urMCYy+ghg6KG1MI0zL0Fh/H4EpDUuxzJnINULXJ3TqCqYVrdm0Xc1f5Q1O/Oy8FtMF4rZgMy5Jiay2KbhRPoEd5RfrW70KywdFsxRLn76E4Vc2bnxhCNtfHPIJkOBcSiiwUmdsKl6izbaKUq9QZwCt7fRBsEOTjcBnsHXwdkB0KzGKJchb8wqzg7qaCUzC5ai8nas1DfXsb3LrHpHGs295mYc6mncE/2bVCKBj/LO9uzb17OTOKna6f4NdkeaawX/ZPv3Gk/boyV6bH6EwHqzb7uiqrXdP2954Rdh9O3m8k/jpTGUC/pTO0MZ65RyqygX182qZvTsvWV+3yeiuzQ922sEJ9Z/SBns37R4c0BlQLGk2pRA4pqVRNuVE2UtO25z/JcmaAS1v1BJz74XmN6S9t28EAG0cyuF09UGFwOYiDMXSF3huKWxJxIKw9R6KimE7Kizj5r2Wl0sUiEVrSxTP3L+J7qLqvaSMi9V9O8O+ubptry/XUS5PUYIW6712enHTXr+6amdny3ZOvtNBIbpDWVqhEC3AZwGT3tBOOV+JO9cOYVUwi4/haXkId+879kN7Zuft0AXChDbShTCtfumT1S2f8dfEwmd4zH4vcCljfuCr5AQ0oT6Ns9uphCrztObRX3wXyoevvNHB4yt1PnKfNkaZQ2bl7XCYbQZjqlh6XCIXnzOBKNkjEGrihxKmh21ndtSud8ftxeK+/eh01b7/atG+9xLFnLa92Z+0+8mMdhtn+1tVJhM+V3WRGUWLwlM6BAcm3KNcMG5/s++h3MMzq6XHbjw6s2gXFxftzFVEJpVebj4/GF7mUc5Sh6zm8JQoUsxdh9Wtq5L15Z1ccG/70XgqnXlxJY1YVFMeujqZSSvyJIqU1CVNl/td2mbMKFfJrXiJFQds5C+BkX+D6WOPRpdcX64BJiGWUWNLKZOOWSV/6LPQJTKKlMV3sp1lmhsPz5QtYJ5OsK2HRz+8CF0574XvkbX5pdD+7+eMuNt2cZumZxiq1OuT/w/AYnq1t+us0f9OEKYH8DR+8L0VPrgDLxUsYzFV9EN8LzO0j3Pw5zcY6NrzFIxNzCb/g6kUGzhD5Tbp8Ip1MPdPHHrEYH4Ory2zgWeubfdgNnmHoJ8rfzAJTdBW3rjLFjc/mA631133H1vF8i/8uX/+X4FC/1Zohdk0AMJKJ6KiZvQqJP5oBJUVTcgrIQnrq2dF7MpbRFYgKXDMr6n/pteaMB2cjr9pmMougCTvaTNbZNbrCluudEh+kgXXsg6u2fpAuHpeSEVzPqx2Hh4cDs+DrIB6sHzCoBfldORWUQnVEkQIV0cXhWGqJGXEyk5YA3wxkK7BiKuJg1aGNPJuKIohzj/pNQx2HvzPqoeCF8GVAQPFIbR0UAUHy4nSGkQqb/yBEJCDfSjJC7xNHusPwS0NSzEXryGSuI3SSXzehqW9tXkjVOVR5RK7cttveZ3VDUv2eeW5TgarzSoo9egvFsk3NXl4wDLNhMsmy+TAQU9hT/vnjBpCzrdqjc+nFI0nq4O4ndTxWMXSN7ejSOJWuayXcaJOlaW+9cUSVyRVLOulnGyBw9Oz3ds2Vam8X7bp7rqdzO/b0Zyw2U2bndy3b/z687Y/W8aOj2/b7sEKDeGq7c99oeKmTY5LwTx8ctAOptN2jxJ1eX7BQA7PYcc7KBnwyRR2GaGuLZfnVHjZDk/22/HzSdubMyjjV7Hcm0GHCXSxouAXzUg5XWN62swVuayawCObYw/eI4lVaXT10rfRpbKDXbRVgMgrWVWhCW5vd1Hq9vMizeXNsC2+Rokk/w1Uu0EhNd6v5OyMpii/M5D3PCj46qav3FDONemubnfIy/Nmr10xz3h9tmgvvjxvX3551r54c9VeeqaSPnWvUonCZB65xou8Xa10O9ezlXA9iqW8DHdQT6WEPGO/y0qS1kqFEKUSGrZRJmEU+bl6ZaW1x0WWyHfpZ/AdvK7yFUWLuPQhol3Fsh/Yo9OrpT9YBB5u88q/PuW9ulCf8gOzJoCG53J0FUvbHiXOc5jeBzpFsZQXs2KJYuk5yhwbsS4o2zuTOTQ6aGfr/fbD19ftuyjmP3xz03522dqrBbQaz5LmjsmAC9Nil/6aowI3IY+KrvjYP5yYzZF5I9Lbv+QdcVbB8maJ5fWSPnvdzlEq7bv2WeXdfD6LcjlCZnbFMsYCQhfKBpaTFFcos/MhHtJRGedkhmcSQj2xCSWjREJbyjAuyljaAmqDn4mSyyJ0YCKWYiqwJqG4N+EGD4kHE7nGs+dN+2Mtp+RMKZbpS9StxpyS48JNvhRHPqusVz9uw8R5Cb1doVWpzNlWws2mfJVvSz4PeA2I6AtLDSZydzC2ySa9xrJ9xAJ7k3YIEaF3TA8L3nEXTg954nnL9JXSMpXGvL28DufB/S7eZogj/ow79kOfFRSa9Lx/lOkQ34W9+ZmfuALzgJvpk64i/kizTXfNz+eRVvLnO3XbGGN/sRE/cetmG/Y2vKEX/fEzz9//6l+DHh9XB5KUOoqk6S4RHFh9SmIblXyxZtgiZrmKwAULS54olRJ76LBDTFylxD10sGIaBBJlatRho/So6CjMGFR9IaWUHmfthqPkIDSdjddqG1bljAFVXLxOI7P3wc5nc2bnh+3o8Lgdnxy3x8cn7eTkUTs6OkbpPEL5LAV04jmyKJt1kfBGEICTQsSfd02KcGbfQ3zVvTqvglW8rVcEnBoTRrruqUDwVHnTljJX9I6MjlJpWpWCoqNbhgq1Om9JHDDddrKepuvpN8zdH+JEmOkyGOsmPArqQGvxTmYyJV284IMghZjlpi5uv3kxu2+vOzh5eN+2WCyXbeHLQyqbbpUtcGOXKKRRUG07lSLS1mQl8iidzy1qB/xUG4mQMPylJKqcuUrpEz92cx8lOTxvl2t7TBO3ioGD/pJ61t2AY+Im4D8lzxz/LErlgvBlm4/u27OTUXv+3rg9/dq0Pf1w1p5+9aCtd1AG56s2fYaCoH2y0yaPtcB7hLJ6wHPKgA/fnZ2et6vLZTs+PESZhF9U9mh7X964v7+kvpdtctDa8XuTdvSUQR8Fdr23bHdj+GBGHdDb1KCz6LgHZ4Gjra10zIXSEEj2urn1XJfqWLVR50fdtmO/P8+ztbaw7Vv9z5U5743cRZFs7RKcL1brdr66bYt1ayvi/MSjKhQF5giL5+RyRQxKk58JvCf8Dpuv46C43O+hGO2jdKKEkhicR1Ea/fjgkucaOrj1rUK5BPkbFK4VuN4Cw73gWwZ43w5PxQgLL1OHqltN7qJ8yK+ky/YsfvuZygaO1D9KBX77V9IklDiS6NIIU5MVZetBOYaO6du+bOiLB+kThGt7VietKiJRSPBnBZ3y5U37b62CujpZF46rUJK6eUn6dIrcoS1vbxbkr/I903qFUp+zlNMDlMrjdrGetO/+7KL9wx++aD94vWindyjwI7+uA32RVffIIC+VV7EpmVy7HKhpWRm1T3h+eAJec9pkjjJ/504EcpAeHpy9MP3qatEuL67ykt/l1SVwwB9FeDRBxqFQShcVS8+eyjvaECH0p31tW/DwrsrLBZNM+zIwavJse7g4IJ/aZlKwYHTFzvIcQ5IaeIFtCmkTguPDabNueDvFq1huJcBU/GBwV2mUZzT4VHrLoTUoWxqIh+1YcrjadKN8DOB8GF/FK4dDcfrdKm/Oq1Dn+iX5hEThVusFHHkvZsBRYxkkiS0eNL0xlE1Ux7nL6xQ7uB7AFM7bxrLfokEVgBFoxVV0pdmG1RVL4wvGQ5rkUyhLvwoe0pSJe0jT3VQy7ox/A93txxX2kFeTehr0Trimp9/kEee4dXRb6bbNdr7tOF3bYZs0FSObvGW209pW+aVY/sXqNvcw3hqQBGV6G1nHDktx/sfO/PZv/7m/Ah/8L6SYHcRO3w+eZvUK4dW3T6PsYDcExqQRJPCQPk3m7DiMWck2dO+NGIJXh1PY6NZs0vnsaXHYeFW2/oeG9idueh08sy0zWLdfvIKnK6Mqd7mSx5U0hO2awTRvclsCCMgQtU1bV3DMXMlEqZyjXKpsHqN4+jyYHzKznxM/b5OJM3xfYPAQ+DDDB5aCNKuF0EP8fSwRwq6ySqMIrYE+VlMcN4owrVCKHvmEReOot6ZeKqi2gzBBPMLBTuyAOzB0hkri0i6kK0W3SKqx7JRvSGBIz6KpWcRLd9ISUMIDD+UOKEvs1M378ITh6mS2v4yiLg5oHnvIVSUqoQyGKqJekaQS6osO+dIQ9FDpjKKJ4uk5xUwU8EeRlZ8A66qUA6fnJl2RtKOiB+YN7FqlLIXSQd5BPKuTDLieqcyb3bh9SWdGujnkmO/5rWu3wm/aZHfRpnurNsP/9NF+e++jw/bk6wft4GujNnnk96sv2v102UZPW5u8Dx4olvtPae+n8MtjaHkEQJC6Bv/ra5TY9V479JOGt8SpE1r/mwva7qwdPt5r73140B5/ZdpGh9Bnct1uxyuUCwb+OX1hRqWAdU8F76jD3Q784Es9KpX2Kcdh6qjiaLhHQzwKYt+Qp1VCb6nnLfWGNYof02jDwA0d5Z185QbvCh5dyVsIST+1aLunH7iihwbPAz95KYtSKZwEWHnUXOGN8FOt8O+hoKmIurW7g2JzP0JTBodcgi4f4/ZN8BW8Ig51qTcWOFEWA0Nltp5u5e6jqKngUgh0gdbKC2B0xSXn+MA//QClJn0D7HwadpcyVL9QZg1T/RBnYBTL0qbg7TPnrgnbDArCH+qY4xrgLx2jXKrMeXZRnHWDc30VS0USepDPp+nu75E3yhx4cUnfuLq5b1c08v3sBB44bi8Xu+0Pf3LW/uBnl+3HpzftdM1EZXTQdolbKEeALR5OJu0r1tADDlpxgdpeLMAkaaedjGftvZPH7RhlVEWq42Q/vLq8ahdYb43wrKOy0zfQPTIUpZJyJKO0l3+UQxArtLBtbR/PS54D4+yCSZQyLUS0jmTUkjY8J615GNvHCI0yKyuYuFX8MkCDpy2WHSjgK7Oc+ApDW4og7ZAfBrxsI03aSdi2GUFCTD7/CPd8u/2gVijLikutgFouxnz4A0svfnnbMuV1x8CbOyfN1HdYqcxLZqQ3X44aOT7x6/gEi8EtwCiXKarj7jNBZXD3OpURxoBfzAB3gNOfv9gQl7qZpp6Cfgv8W6bg9vjA1o+7eOAXGOJ7uvKWezusK5adtpr+xJW/d43xsVuR0sz/D0clymzSYt+mXZnE/QL0DQ/4rfK3YXWr+XmwPR7nO3E937u4OF79sTMffOVr/y4k+c2sREUZcJWnlLhSJkuplFiqNJuOMdBu0wDmSQB/CgFa9OcbxYaqQNm9b2GlnAibigvIArtlZCzFRuUxkY9eBLGbp78YYdrpwS1vufs2IkqQ5wYV9FnhRLnZ2EX5FcIqSLV9WOV6xlPl0cHErXPPaqp0Hh4dZnu9r3LO5wd5ecgXidyC9+yniqcmCrtPaFBP6etVLSpYSxTLUjzdatpY6qJCCSr4a0hx1cABM8IjlvpGCAqzrJ3Z8AhP6dTpzkBnkEYq2fGckdsg0rWvpiavAmFoo1rNqfTkyOqHCnjaDzcoJm2KGdIQFXeeDhwIZ+mr2zAVUpXMnNn0ChIF9+Y8p6u31Q6+FFNb3HXG0o6aFZqEYXnqVqF0ZTIXn0O5Cc8pdkKYCuURmQ7H9+1gdNsOxmsUwHU7nt9jPQO3bvPZXTv+yrgdfkxbP2eknoJXu25tdoMiuW7j9yjsBNwf7bVd7M4xQA/BBrgeXdwfTSjTOx+XbenbLC4WZYJz0aaHdyitR+3Jh/DGY+g3WbQ7FNYdytxTqcTuTmhkwN2Bb22VQjw1B/60oaNhWC8wz7VPKgHwkQr5DkqlKyz2p5wdhl/li+bLQVGt7Gug5aolVt4yVKVORUzwbpm6pevxg6zGAQ+VEOv5VOpIWtQ64nEnDYM1DAX2lCO/8HTw3p9gXSOmPuSLgmc5u6O2pFAV2pAHhikbjhmUaHBXieMZa/8RLlbFdVdFk7q5guYF7PmqkTjwtKwom5YFwXIJu09gW1ef6Tuk7Sv+gS9+xoOL1Co9CWDkrX6gsqMyQltpye+RhxybsY9g+8plJpnWx8mgsgRFX2U9kwBoskbhvp0dozwetper3fb9l1ft93923l4sx+0UDrr2Anpph3UngN4FnvzEFyUnq/m2MU9RnKCkHkDXY+TS88PjKJZTFV2UxfGYaRVpX52+aWenZ9kCVwbaT8XHybP3ktbNERhhynPlCQ9Zd+2KfGcXl+3N2Vm7uL5CyRKzopFplQ1dNm9knP8N5xe/BWMePXrSnj19ipJ7hTydoOBCG8YfbxfICiPlmUsT+SPtU0bl1/TwhAzhpkl7DXFZlcTWxGBoQ9x5OVSe2fr5VwZOTFr54TbKpDsEnq30LHD4I1UmFw3gGJExrCoaswGFsc4kLffwK790wkE20Rdng6NIbwHoaUPb/xrGfhTY+e+T3xbdyjzAS7lbsHWbOvXs+d7JH9+QZRt2wXKiYZj1fGgP6fSQ5u183VTcFj4hdKVNeHxlKkmF6C6/dU3QECM1BtcQ8QB/8Oc/xjJ49LIrxdu0M64mOfLnACuuMj3vthl61h8f8+f//O/8SQbu/00ElgqknYbOjXcgaA1SJX4fiBxCGwQNtxstRN4QOqmjTL1LbL3dalzdCzyMQYZXmZbVw4RdDNoTJb/eMK7CogRFBqVEYgZ8Y8HFbWuVZ+vqGbWNcokAdxbvVq7PjbK5coWTGWtWniqfzB6hhWD2HKcKlkqkb6qXUuk2OwrmfJ631D3fmc+n8VQxLcFZtLKWwhePKFIE5JoZnlEmqY8rlnUn2CBs7bi6gVNhRQOjNIb0GbL0KFcRMp28IvLvgYYPAkBTgyU0NZowKJqBw/YILUFOpdlysj0P3yQ/8cKzFOOSl4Fqh5HWIduXHDxSoKCX13K5uysV0FflSOXaF4HWUe7XIYIv4LjtnVVLoLg66ba47iiYWgoeowRNsCN4dop/Dnlm4KJSeYhWdEjC+RiFeP+mjfcW7eRop733bNIeP/GTdqu2M7ppU5TH6VfI9Bic9pftbm/ddubU7TGK1XPqfsBQeghAFMHm1vWUmo6pK4XY/ruLSfvxP3rdluc3jazodKhPu5T1fNKefPWgHTxF6Zgzsdm/ajtTlARg7R0AA1g7I2gknWwCcM/WdxTLajsba3eP/iQ996n/iPZxmxo/qhlPGCVvldvO8pirNWas/p1BDM1rfYtiiRZVkxcEfheS+L0Ox29F5+1nAlC/aqWY+DHt60tV3t04m/rCkmdiwV/eKATLyp+EF3+CE9hlixC/fLu8udtSLH1xx21GB+eh7ljZyJwqLub1aR9Q0YziKnyVA7dTUxaW8F6u2+vabN0TdjesZtqfggf5ovBSz0rneU/wwd4CwjgVTeuSvkWddef8Nukz0ZROwLdqwZinSrYv7thP6v7YOgM5nvopzUm7HU3banzYlqOj9oo51o9Ob9r3Xy/aT8/v2mJ0TPi8rcQFoO7F+ClElRs6HO2jMukqZdZopYxsAhuO2iNgPpketUdTJrmUcYc8sek9r60i+LMXL9vl5SUKklBpW8+Bep5yRB+mfjmuBHz7axRLn9YTxd2KRam8vGivzk7buXDss9Qx7Yq1vTTW1Ta0t/urFS8tdE4iS99pT588aY8fP2mvX7/Ky5SeeVfh85JxSgZ36A7c/AZcCOFX0DSGd1Ml0LS2j+00KI+uUFo/7VvupAvqyZxn7ACdp7dqOBl2N8lL0HOHcOLESThkJY91DO9atw2g4X/qP5jBabrwVXz1v5vUNfA7vTTlt/8G/B9pKrI445+YEGN8wX0XaOWvn38VVqbqVyaudxEa2k2jvKeE8gtKPsbZs4SWg+l5fMbNX7V35y1p+5BOU87uf/eJIaPNuZ1HkzIGdxwFWAQf3IMZqLAxlZffkCaPh+Tl3s6AsY/+sTIffvjR/xrh9223KlWYSgGruCiVCVPFq0DjIyhCyGKbchdlVU6qYUyPEmb6oXekQZKsWD6NUxJoKPOhsRJmlBHYFJm4JBxMuQ3POax0VNPQ23WJi8ZkSdrhV7qcz+IZRY5/feUkAgKb1UokpwJ37QDhYfWucKqMKmw8T4jtilDejAaeSpNb6l3pPDhEoTg8bEdHR3mqZI7cfiKNwm5DN3Bymw+NAr+DMjgiUJWAWbkx3nSD8EytrD82M/PUjN9A1x2Rse4BT/qk7XQyeHgCN4KbePMaWrN70g+pUFGqnfznH3SJYkk6aeVLVeJiEhPgTD6icctDxUti7bZhFJ7QWWFjyoHXAoB2AXcVSu+etGO6gubb1TlPiZ+hG4UHS9ZcTE4ZXr3t6qTXEpn2AGVyvouSiT0AyNRvMu/eoBSsGDCX7emzcXvfrenntNVs3e6nqzZ+CiwUyJ1DBs7Rqt17JdAB9TlBiUIB3ZkjDt053QdXv5hjM9lkEwf71pYvb9sP/sFpa1fgS31Ge6s2AvYchXLyiHY6hKfG63Z9j2I5B1fg7quojoHrizuesQwLQPsRtBc+dZSOu1TUlUpX0xz0XELcHdNOKHleVZTzASqXJN5BM8ol97pDauLQmAx3wqIih66Aey8TF+M9M+j2rcql51RVxbyyybfrVS88v+dl3pPxXjuY+pKKbz6DP+E2Zw221bZOJLQygfKDFk0aimoLtNolMPtb4V41JD5RVLD2QSd9OfpBBvHNERDCVS6jIIbHS71SCcwKJbjkW+Q8Pbt5j01/QgFUcVSZ9AkD0naeD93PWU+t50XXIBglNFa4KsjCsRxb1zqqrDAxsu8C1zpaJxwP9QeWq6TiZd92m3lNngUNe7kzaaf34/bFdWs/eLNsP728ay+Xe+38btRu9mbthvxRbqmvdnXrm9Qqlql19FuaPX2C2sHP++1of94eT47b8eiwTe5gzhX0vXbL+6q9RHH7/MWX7RXKoMeDbARXKFUoPTuu3IhSySTPJQSPIWRVGHwzMaFO5ju9QKk8Ram8Uqk0bSoX+ttm4S/qXDIWY5sQlvC3TCJCQ+MuL6/Co8pFjxVZ1g38UQqiSrvliLayCGO7C8XHIKuqCOKBE4URd2+nrB7jz8o68ZGV4O3EuRQ484q7IMAXKx1u+blSmZdFUShX0Kcr3n2ssW39pXxomGFPQA9IxRQNEhi/bn8pNvXBJyLCNhwjTyWbaQgPnZP/IX3yGD6kSRx/Kvt1NET/Vnj9G4zxPo3T4bOiU3YsXC+cwfQyUx/rnnyJ2dgK8b9tD6QhScl/MNj4C5EH3Ov5wC/C9/8DNknHn/WLG9qZvrIIo6xxujTVxkN6zLY7Brc7E71UHQOLxR2Dv/LZx42sBKGniWx4eSehmCFJT2pf/WNj/tl/9nc+QJT/eyhKjN+1EtfbFDpj8MAYUbT4qaNkSzwpSvjrC+3MUH8x2cYjNmmQZTJxFBobxwEnqWBYBwZbMcz7wMBhFh1E9eZKIw0+/4cBldyBZl5YECS1OYuRhAN+Qwsr9DPQainb4Cg4rvjw8O3rEqqFrybCwnoENgKHUc6Zqwe4ncWrcLrC2Vc765OLFZYtdwRTHTGgk1Kuqxyea8rXNRhwnK17H+dsrvJ5vLEzFdCDw6x+5izncHVItjdTq6CVf9Qk9XX88alfvHepo2VGKbU+VFLxnHawwqZBAFdPqrhBF4iv/wwralRkxaNsMEApsK2fda040hgf5FBMLJZf7sHEGq9VobYNs6LjChx5o8imjbCU6GpYyobvcj+gyiX1UH9SB7PpHGTdcB355vfdss2IdMtcBXOKkpV7KduyjVEmd+69PXHZTlDmTp7stsfv77eDp6Q/vMkq4v5j3E/A7/i23aMM3o1pNxTLuxk0PqTdjhi0/VKOhycpQz6TFuFfmuUeLejm9bqd/XTRdpY7bYbiOTu4aeNDFIIjBu0j+hn5r+8W7eJ2EaVy/Bj6z8i3u2x3+6SbQAslkdvX1KHaD7qoZKpIDryabXLCdifQiDy7Y+JVeFUwIaa0lQ/SNW08CWxG+NgVZq+HuVnZP1GsKEreVoi7zYvuyPPhjKrWs6x+rtBvZE/ydjO0AgeCeKqQ1jlDr5TyLk7PZaavA8/jDDKng7ly5Prmri14ujbl2VxXT90Kr1V505SSeUv/Bq3gKzvprriyvnCjQpTrboDj60wrwlVab8yfGgEbGuYFIRS+O5VM+NYXkVRA69xnhUcxjZJJWsKjfGI9Fyp1QI4SjCrF0jSu/+V8qkqQ5xCBLZffmByY+/TfnemsXXlNU5u01yiQn13dt+++WrafnK/a6a1XMKFQEi+cnN/DRsbBX67mOzELS0hvbG5OyGrxfpvuT9qT4yft8dF7sOC83XoLGPX3zfPTizftZy++aC/OzuAv2pU8nlntZ1d3fPOfn21gmTbm2JcVibd+HklQPvuyzwsUVFcs8xa4bWT9pIftECufSZ+ike1umHGRN1qzGIjL7XivOypD+9CG+c78yp2KAKsxI7nML0XIbnKjjUsZFV8Ko3KuZF2UTOUI1nTxR66bVgVUd0H0l4laQMlbtUPlKqWXn/tFHcc6eS4TBxPq7vhBv6p1MC04Wyb08RlrCjpY6BFIwS/+IV/S8U+ey4qwqfRjjUsZWuKiROJ7MPq1g9KftIZGEAeXDkXaJb/tZhEdnm7TDTYr9lum2lT6R7BUYOCR3rz4QlV3K/TUP9KThl/pERXW84cGw7Pg60tqAgtuJe2OSpfjZR1UTBLVEyCWKMzkeLcelmVBxg/ZpFfqkZz+Ny65jX54VrYBvwoKvsnb8S9j3/1jY569997/ks78lzzPJjFUnHqDxpImJJJQxktCJTvuHl7phwwaI4aHAt2s1XlkwmqgJE0DD4yf/Oaphgx0wqqUnzfJr0li4EVg0Nl5ygTdWLb/DKn6JThpEmfMMKMSRlLSwcSxlGCSkG6jWMcSpOABWM5tGqebgTNvbPP0cLtCae0qp0LpppTOfF4RtyudCwVottzdBq5VTsuPQHTQQoF09j6dztt07rb6vB2iaB6icB4eHdUW+/BykXZG2pyFUnhYjwiRorG0Dt3xWR+tyrVCWPrpNm3KDg6mHHCJlR6Vz1YxOmmgw3Q6Du2tg3WrGXxhkLRY89d2aDVAjxszmAs/ZwPBIdiSNoMBuImLulO/9Hw2chDdrRcVDBcOyotDvmcqJwznrkhOcjflfZvtuXq5wr8g/gp9awFdV21+0tr7H83b4w/22+zpbds/XqE03qD4ofg8RRd4Duwn4PKIAg4owy1vlb0pOpsri8BMfRR2qU2oVnSGnvcoTTfXpXiO5uDz6LaNUFj3HgP3EYrPaA02q3Y7v2uHXxm18TMUlEPIOwXmhDQTagb+rprIczuuUhLkKmaaDKJEmFL+DkpkFFGVTpVMt+Wzc1n4QV7aCreE1C/KDNr5GpLBAPXLPPKwapjbrCqV9XY9CqUXxaNgHoxRxA8m7Wjm+WKUS3CZoMB7ObirxZUHXBi4Ux79SpUuK0MgHcWSMp04uAK4BH/vyqwVS1FyLU68zU8a2vzWLxfZp+xnWmhhvfvksSZ4KpVYlFbPvvl1IRUfFc016X1/2jeYl4RH6Yy/2xYF1BO/cGDzwvGlYaTxpaIomiqh9Ksomj7BvZTOCvftd1cXhSUMV0nXxF2vb9vCOkLf5d6kXaDxn6E4qlR+udzNxeefX9+3N2u/PgTnevE5mlpWaFEka8uQ9pKW0pH/bn87iXLe4BlYjyUcIgO+/tEn7S//C3+1/fpf+Ivtva98hII/hh7r9sEnH7TPXn/evvfTH7c3V35K1Alq3XCh0rizC6PQ76WzNPRcr2//q3Q6ifUWDfuiqJyfn7fXZ2/y6cbIPNpIzOT7yBb7OG5lcDe9HbdNpXswGU8whisvlZHZ+Yg0CHQj+ZOXBz8gU9pWWRphlLyqsSCTVPkvyqT+embVEghZVRc2AKs+cBggfafANogcR6H0hatMbCgDNk2+YEAeAOYRM1S1FlV+3qSslGfSyqS/YMUz5Oth1RfKP4AvJ8+tsF9ghF+UxZAo4/TGy69nFA7laBIeVxmxcXHAsA3uQ7ma8g95B4AP7V3PgMcOsflfpqcveB3udhmFT/H/W0aY/h4Ab+XzWX5N6h1nAvNIFsO2wg3r6TqWHUaHXVV7O6zc/Esc+Ka8Ct829t8/FuZP/+k//YgZ479Hx55mKzKmk7TIp69sESxz6A3jPBjTPhC5nj1vGbux6epn587bmoRtyqAzRnHDUzPhbqqh3m2s8ldj10wUYYJAMTwKZjplCZOcFTQTiU2vLmk97BI+q3xS8KfbRKAT02dW9b+nldUrLMZ8OJOOp4JXgemA6UqeArO2zlEm3T6PUun3db2GZ0G4CqiKGYLVy6R51nVDA07Y1INBzgEhb3Eq/F3pZLCoa5GO8jUiVz3z8lAGEVc5fXmItOSrbSCFas3idQm8qDPQWLqVr9IkT6WJoDGJfh0YXx6ps5Je9YRiSbh03aSLWw/U0Z/yeUKbyag+c+lLVArr3EeorRT537fB3W71m9zoUNkKp6Uz0OZOwp01yqZnKm/bHMVyhtIzHzeenqVclEWhRC9vx0/326P3x+2RSuUzBurH67Z7vG472L1j0HxKmc+gEHb3MRgcQqsppY1xA3N/AuKUZ2troEjqprGuCaEuuwzeozkTg0c72Vrff7rXRs/GwGQQnzFQoUTOnu+3AxTLvaeWQ1YU150p9aKevvHtZqNn/fI1HpVFCZEmg/PkYVcFwWcHZbSNwYE0O1m5xE3+cKsDIjwotzoeejRiF8bcpZNRM5SQSbtFEfYoTPMCd1d40V68QN4rksbQU6XyyfGsPT6c5stBU+In4KQCr4JZd4W6cglM647fAUk+sJ1sc28J8Hygq2xuTS/W8Au8l3OP9pdQb+CPgeeqL8F1RKVvEZC0wJHfVCozkbOPqWTa50jTn25bqqj1y9fLomxil9BA2+OicAJDvBYqoeaj/CiM0NqVRCiYVU6vV8oKJgqk93DeUAeV5BVP3TeEeb+n1zl5b+cFDXN2j73bby9XO+2F933e7Laz2712jeLppfNeZk+RlGE9+S/9ulJJ/UPLtMkOk6ZdaG877LcjJpVPnz5rH//mn2xPPv06dGjt+9/5XvsH/+i/RMG9aT/+4rP2xZvXOWrgWW9lhvTPy3/Uaa1SCR2ksW+EK1t8A185486K7eGqsFcTXeR8prsSIEIbacLruEse2H4+H4z1iBwYwn2mfQe7bdbKSeBb/8jy4ReZABHCv9BIk9KEue1PWuW9cmvIl3KUdw9lJjzWepQiIaVLqawdlKxSolyGxzIGWEClDVaW7Z9PDfkCh3/l+ieYZBnykb9ADP4ANbjKEF9AJ7b7xXtTLsbyxGnb1LQOY8N28xZagShQ/xIVvLfgvpNhU6b4aOIfMvd23oRvmUwK3gob6Icxn0Z/txuTuI6DzwE+P+lg2m3a9Lzbz8CvBGUTMViMlHNcMt2ASo/6OXiaXu52mKa8BWA7blO//P9jYH7913/rfwqH/q+khR25WqiqX7QogkgRiWOHU2BXQ9m0g6nEIaad1QuuIxiNSgxNJ3OTzjy906vK2mEdJIRmH68VUyJIaNp+j1xvTM2moQwDrrPpnKNBKOacJULa3ArErIKJl/mEja0Lw4vRHViFmjc/EVw1ay3MS+3SD20sG+ujTDn8r812Mw6Fiibh+SfePBVM0lg3/1IX/mqVyMF465xlpIFC3rfPS2kTf7e1ojxvzb4Fo9+vR1jPEG+gj23gFv0a6wsw9XUcX4pxBdUVEQcwV32IU3iS3rr7wwMEaaTctV3F0nZ8CNevwpKrTBiMfPHGL3jkShxA9DT+T1qhJwx4giHvIcqvysjl9WXqTnTiKRWa2j48wcsv6MxGe+1kNmqHKo3Qa8LA40ql27UT76DEfcRAfLiHcjnZbQczt2a9PfEC+ly36fS+zU/Gbfp43PYfQbtDGOcIZUel8gA7vW27KHV3h8QRv3sCHwEjyrDbseCgQreDsup13qKp6iRXp5bwgLjveE/QatrWp4/a7atZuz1dtnsmEPKe39++2/ec2zUK1V2bP6YeKLI7OXOJ8gfhbD756d62W9J26LCu0BqWToOWc+f29aJwggyt7ra0dPmZdOqIZwyQL1C4XpH+jHwLeGmNZnw1avcXe+2W53rlJx1n7c3Zup1eLtvCwuAn76QEEJBuoeFOm03G7ehghtu+XSuF8vrtnRvZpZysyHrrVi4IeRfmUsUx4W5L72SF3vNWniv2cvWfnV61V2uUL1rRN8RrxZAWVaGQz+FxVx8tp8SHCpA0wiOL4I+SiSdywzYY5ITupLHt9ANg8AZuZINphjC36xFLNmjgGheeT3qoyjMv5CBj5r5lDX5u/Xersm7dLDmX+bt8CxwQK/huuzOJgsPa2eKmXUgT2krl05Vb8bdPyO9RmulLfo1r1wkMfFJv5tdqpddrzSljCg72Hy/lH41nbe/5x+39T3+znX9x1v6Lv/W77b/4u3+7vff8CIXY3ZElT/kP3p/5dSVoC01UmBEFlKNCucukCVnijAI69i/20BPaLbzoJx/dUr9cXodHPIMamgNLWYQLW6bLaJ/aByVA2eF2vAprpTdM+ePzYWVQuo4o2XaDo8mf9rEDhBmSMW0TRXOAZXrbN5fCBy/azrZifPDZlUvzJK8W1C1Rut9CaxXK1U3tLLliWQsLlqF1PKi8gB4Cy/S6Wpfiy6JBN8Y9GMsuhbHCh7jNQzqB65CmxsUK67xLEOHwivSS9wgvY1rrRH8S3kCbCizejjFOWhqPtcwkl5/1p8zi6W56Gb0uWTEe4ItHb9PtthWTbgI39XjIY92IqfFvCNeYzvjUhHapMONtQ3rKwFP58ljH5x34mg0OCaq6Earn4ZF8lXY77y8y4rltqt7VPlVW4aHpfs0/GeqviPnkk0+m4/Hse1DgA/3FnEVUrfTQb+fYkAa/50tioFJcMoX5DOCvhHAxX6Licvj1UYyXbQrSCPsGrTDlwswySt0pOZQBwF2Uj8rTGcLihsY3zB/MJrwNwyFE9NfFynZOkgLScjXppCiXGpXgIM6fq6RZ1wF+BIcxJDMs/NzLM6NGv+lIk1Ug3IZ1Y9kPppiOvxiTlb9ol9KGTiocw9NxtKT1fKGDW5RK6xTYpI3grLdSDVNpz5Um+qFBrVCS1IIVkFjPebotWW6UTxVNBrJ6672uYFJJjLCX/uCu9QeVAquvRrkaK35+W1haXKFYKnrFP2UmD5jiLhrmLzRDG0FZmTMI77frxRV0H2BXimpX0uXlHPjT8e5otteOUCwP9sZtTHvmu+GuVt5etZPRfXvMgH68d590j05UeD1sdtru9y7b42fzNj6ELofgcIL1miAUy4Zi2Q59aYdJDDDuD8FApdLXyMMy4oIbfO52oYnfE3c2Ex4ua1WrnUy/T60fU78P2+7qSbu/Jg0Kolcz7Y147nwJ/V+S7rrtHVDHGUqqLwgJO9SjzSzTAco2oL32VFrDoBSwJhzF8n5VfKIe6xZ58QVli4OH+86B9aWKJenfWBwwVgy41yMUzb22RrlcLUZtuZy26yvabsFAShvkLK4vnlBHwKGgj9sh7WtN5aHQgYcrhKsb+YP6g1vOQoLMLQrBLQhl9W+5blfXnidV0byJcuDxDS8F/8mry/bFYt3O/HKPK6a06c3OGBqPqIwram6RWxnqYp/gkUFeQmN6/xEDV+nwRY5o+sBufPFRcXBg+R8YkQfxUhknDGli5Vf1a6McMFLtuJUXu83PJPrCUt6YD83NaDr6BP0z5x6d7KmgW076KG4miTd3u+3N1aKdo4X7Ocs1dFHhcxAXT7izZLGDlYqlqihMtYvW6bfFPV88Bd6UvEco6M+ePGESNWlfvjpt/9k/+j4w50y4Jm3nmknCxWtkAYShmspiuevePXTkBfMObNHOKfR45G0V9Ck/D0V5tq13VvriofL8jnZ+/QrF8ssv2tVqAb+5/a+slH4DTX1KpFDrwaQNEl48GgUPa7imlAssZXqcwXYTWlcsddusIbMYywgxcp5WJ2GmwUkJbWTetE0psSlTeeizABXk/MOLlT5LJkqLfs0Z8skVS03wxz4UrT9/Q/2UAbajK+XhvPBu56PEDf4y8hh5cBm+GX+N6fiRto8FROM3X9VQt3k3spyf6U3LP1k2Vv7qZfY4WdqnRuykoD7TCz5l4jS9fJngwOj4l1sQ+u1zUcxAspelSX5sqjOUt216WD3AgoSbOgzGMSpHQlK2Ida/aFdWWQTmA57b5W8MQUWRMtbYEHNUav4P7RffFgxhv1sneWjbGNYVy+CC6fy9DfPtXL+i5tHT5/9D6vqv67bx3mLsgY5hGJ6dQN2dBJ3WRTfMEDDAeCsBRLct7OS0Xw/lX6WRaaMIVgH8s+lLYBhnqncZRn+sv+Fp3oDACs8x0Hqp/GT2NfyyYokQE2QEvj+FEJpbf+taJo+y1i3wTKmAK1yqPF3SRKEYxSjGROVKPQdP3OJaQBJmnH5/5cMKV4f1sV2EzdOD9QqSnB1DmOQaE0bUnDHD5ju82WL3BaJF7sT0JaL67vewpWMHtANTJ98K9ZD+7OAgXx/y/KYXwOcS+IMjnkc5y+k2u18o8rOXUz/vp+KOhiDO2XYEBy+XHu9Pis7B29qEYmVtXxtfOmIV8m6d5lvGDFIKhghInra7Cr/ppIH+oouDLUrdLsLecqz32vpdttvVeb75/QiF8njKwDtZt5NHo3Z4soMyuW4jrG9k7x4gpGa+pAOsQ5A8ZiA7pNwjyjkEJ/LuDNf+3I+gO0qrvSCKJQy6o3+nlOmcS8yr4SjVbc7zEP2E5/0j8n0IjX+DAfgbbXf8Ccrjx5SJojk7xlLWdMkT652V+yi//cxm6lncYBnqPuFLieDMQumkRclwaz74ZvtcnPcJI9IDj4OgqwkALQCP7fqmOTTyeiJfoLpewCMoINQydN7bV3lxhRJFfXzfRuO7rPIeHaHMY/d2rmj7ZRuNUHZI4+bx3Z3X2aAKawnZhTaurKsE7aIY3dE+9/DHPmXuoxzNUGyOD6dRVD0K4v2M8rFtab+jWbHuZuw0v0yjHg1qGRYUF+EJbPV/FQXq7Gr9sLrvtTiu9OessX2ZdNa/+pP/HERVgEtHD/8q//xRkP1LhaCs8Shg4kAeKSlebqP7hS/PbLoq67VJfrHIS8xdeV2s76MoX668BP2uXRsOnLIo2Crf4Kfy7J2bKqO5YN0+ZVnytgjyF9kA2spoZaFf85nS16bU85C+e0i/dHXuenHTvveTn7RTFMwJ/g+ePWvPnz1pb05fgCP8TZ42moALcgK83f53xVG67U+QA7lyqHZHUqD8otxTVlh3cUeenF9eMJlwKzxdMG1h+5SRvhr7Sbn7M7yIO+0BTP1Z2VO+4dZuDFmsN9jh1A5G5T8eMfI3uAa4KozSMDti8oi0M2ygbcKtc2AP+YTBP5olclWlMiuVTqwdN4iPUtUtJvjyy+TFttoKqx/GtIRZxpaXJyXj0cpTFYfb/JWg4tMMuklQwYPf/OXmf5WlK3HlDxzh4YdilSBBvcQyBSGUILrw7vEbOBjjOx/0clKWnTIZKpdh3WzqA6Tt8G56vHHCtl/aLt30uMEXW15p1cPrGbx8bpXzc27/hqCU7TP/MYl7qNcfZao+ZTr+HU9txT/4NdtuxfavtPmd3/md/Tdvzv+PSLEnReFOJGMltz9cA7GKXCarxk2yoTEfjAQcnv6XoLryRz5ZfJBZmjQCf0kXpsVLxx5yDyKl4iuhf/xMPwDpZfjTCLMEVWLJxVAAkC5YinFrhmNZZkvYwKhVb929hiVU6nwOgosKlNvVCoVYdTZNBjyNuPEnhKLplgAqsBhxw2w6iCEFqS/564k/1tS40gFLoPftmcDGZitbYaiydetb6K5A1lnOLig9v+l9nHmTXWXTNOYb8BNglD7o5dbRZDx+eFt9dtAO5yqZpWh6jtM31aeTebbBjfeyePNV5RzUpTn0km64t4W8lJOmrla68gMCGUyldx8g5ACvvrHWZUt58S1kVwZVmqg0youfY7xpj+ej9vRw3A4nKDLeGfl4vx08RslBqdxBkbubM1BMdcNnKHd3Xi2EcqlS6fnG3CHphZeeV3Tlcs+BpXgykx7Uijpb6dNWsa4zYlEWd56T5in2EWHvE49CufNbJPsWCs6nwPoQZZA0bjHvuZX4GvsGyyDtm+oqqxIOnnArPW4HUp7h9xCgnrVCSTpf6Mlb4IS7nOs+qROlIV2IhDKX/qVyOlxjtDfybF29we/K1L7nN6UrivT+/po2u2n7YxRMvwSEgj49uM/Z1NauUDZWUSp3oc0OT2fqe5Sh3VdppUy3gr1Q/R6l068ngQ3Knv2IiQTPQ1/+od1XKLbZagRf66iS03a9/geL0lUXmFsfeUcchVTsFcu/4v8EA8N6lvJQ6e2v8hx8pNKkwoli5q0PoRPWK4R87qAMexxGipdF0QB2PkrAM2/OYlVExbkmd2V9s97tbBVQLV4UNxQxFTiUSq9Q8szmNRF+j30B+3gxff+4QfoFZcvr/sRXhdmL1zvOKnmGexRBxdGzlT69FsoB/pIJwss3p1F40+xOLKjF6dVpu0B593vvu0wMr2gPOVil0gvhnVyGNoFP6fJ16is9oSDwo7xTdyciFyqW60Gx9F+Mz+62MbSVv1th+tRkspwyHpTL7XT+qAEQO1zjlMwF14f4aWRz05XCKB0rXymWKuzaqp+TVekMsIIuPvwJypVSP5OZ1UqeUSrFc4C/SWvBwdF8hYRRCTZsQMw83V0J6hEvNmlNAxUf8pkIzJJQN49ylVOHBk9ohTNB+JOG58NYI3am6VSr/4EzpPdfr1vtAmB9StStevRf4gdXr1pokGz8S5lDeM9PeMegmw1dMIkfbDdv5U24vVG7nXZbEe1P612upOvhPCIT9W6KxmNigweYW2gNZTw8t3HeNj1vAS4e73neNb/yiiWjxb9Ml/4fywZFDq0NVyE9NP8haGiKDbnyb5tli6jSUhd9OX47cORmBByd1C0OlABn3hqTRaAkXTj5LQHz8w00CAuBUqwl1z+NTPHQoXqE+O375qTCUyHqoKMFrgJIwa07NRd/cKn6YhUqDAa1cjDAzKNgm6/j59ND7xnQhvBuuxmy5VnwO67SITH4XTVR0BBu1p5dGuLeKK/mD3xXX8yHDRDy4la46I/CmVVOVyprlTNKZb4ecTPcx8nTVU7fxFzqRuFU4SCd2+SFYyET4eyLQ64y5o11lU4vgj+oVc0DlMuZLwq5rVZvrPcXh0YMbL6Jmku3yR9YWNvG86Ea6+OF025j1ZlR70uk7airndIXdtyCnI2HuxOhd3Qq6n2CkvX8aNaeHqDkjl1lvGozFKLJMcrOwU27Gy/a7YghVaXSxUUXFlE00QnzOcadAxSOXHQOHnlJpvqDVZfqUWLDKSqVhstdxsxJ8h64fszzq/ifEPeM6E+x3yTsE9J9hbDHWL9ssqLt3Jf+GeBfEOZKZa1W0qL8SqGusi1Toz9YbJzpMwyafRUzrJFmIk/6FIHyYxRKgqNU8owyCt/su+1I+5JnMkWpgTY0D4oGtYJ+e5ObNnJlFQVz7EtGKJb3OyjErqzuurpIHNY38lUyd4G3t6dSKUqU5VlNFEsnSuLA2E44ZfCce/cl/XINz9nn/D61fXHseb4olG6zSl+Qs8q2P9anAelXFPHQX4Z+S2wM7sgC+wR/6Ysg1hVKrf68CBeFU7eyoa90Eg9e0i9ywfwiYjkFnnKLG+reWxRFFUwCfQlGpdP7DksB9QUgVzJrhfOayd3yxjj7ZqphrwVX3CiFwrYfRFaBQ15YAR8nWtVn9nOTgs+s7Ap/fYtCtM69oLvQUUrMDmbt42982r7+67/eXp5dtBenF3kpSeXJLXmVeOtfd+jKPNYOIwK4ciE69c7nb5mM+kEJ5YefLPULYVG2iTd1TDJrNiFpE2HEBm6FDa63ZGDJS+htPFY/rZB03WbskLfi3crHT96IculkFjhdycy1bravbsMCl3xa2xhgvg3vPaELaKNSWVc9pVWSMunIZ5n1M5etLwyjhGO0OMqN9Qv/JrHxZTeoY330Xa6A4F/RQYuXBAVb/h7yDvbBdJgV2vErY02xxpHfn+nLaizEBzB4vg138A/4FOTyVzr8HQwmdTft4C6D7y24epKivEldz+Q0epMXb4+OMbzjUs+uWKZsbWKGf6arpEOgxnxG+ZQ25MhfJQgOmI5BlTWYbfdgCpZwCodts523x/3KK5aPHh3/+3Sbr9oUaQ5pABfn51OOxkiP0KS8IVYR045fVkbps8n+aTH9njFy8GnZNnSbrQaIMMTQIOlUApT3/Zk8cUPD6wkSlq6YqfzFSBVFIv+VIqW078jS8W3y+t6xAwbCBsGc7/YS5ndzpyg8CqAVg6CDnytvFhkQwLJ6FtJXOH0+uMXBgcA6W1eFWg1IEXAKMcpToOm2Pp1+Knwa61OFpfahR71AUyGazEAHv6sGyUq20JGyihYFQ/p2v/EWlhjj8fYy8nlOhGfONLlqiWKZr0owYCxRLvsVSF4rUlci1d2c2V53a90zmK40ANaBeDRCwZxM28iXCIat9YPDIxTNo6xqztBKptOD+q468fk6EXbspw8nfoVoAq1U/B0EgLE/ycBmu2UQhXYjrErmAelPGDQPUGAPaK9D0pygnD6bT1EqJ+14tp/vfbcdlJbxsu2jVO4fMbGZuVIJwiiObQ59vELoCBqqWB6jTPh5nrxZ7Uqc+VX05OtqpWxTx/pXdI1BS93Z+Qohv4b7Q7rDEc9Dwp5in5PA+4qy3Ic5x35Je3xBY/yUPF+QRkVTBcyy1BAH8UO/scVw8JCTh/5Qf/XPtIYlXdm6ENk3yuF5FPRajaNOKIxRKtXsfGN8Ai8MSuk+iqOrk7u+r4PdRcH2iqQRCqcfn96HbhPodbe7BC64UoS8JxX0t6xewn/2cRTNTCKZvNgH99D87fue9fNFFL/h7sXqTgza3Qr3LoomPDMetSmKJS2SCU19ZIA2gE/3hAM0QPOkDqCf6ndrPVJ/EmDr6MtDn1XMmLJSUG+SS5eaKA0TQn61KlgT0B5XPAl/UGn7dyao8CGZsNIfWtvPgJm+is0kDhpkm50SPbfqSzIqoU7o+vEVcesTvvVKBQ6Lcpg3kAPHNPABbvGrXRdXby3Tt+pR9OizC/qwZyZv71ESlWnQ94MPP2j/3F/+59t/4y//TvuD7/yw/f4ffD+XmssDXmGWDzdEqXQiA/6RZ1CIiuzR5w6PjnNjg0clzlBMnXBOZjPqMWwX39KfoEGXLaH/8Ay8hCcgRtobllgZCKP8MFOX9ZFZAxj7g+PEkLPspqyCWzKQduHndVb58cxKJZmt24gJTI4ZkCU3FpDPYannl9ZegH7tkRrGAdsqMtg2qEThL92bME0Gh0SDg/Ut9IZMWOvYnxhlN/5a+ZbWhAkDmKYS56zM6x5+lR8LfZJet4wGJGGIf9AA36Kt7soTniRtJqDJo8EvwsNTZ3BKmMkC4W1TyS1x437XvylbY7mDs5t0vyQeTBKIXz0f7ENO218j7DKVpvB+sOaxH20MQT1c4sSp7x0adB4UvDQYMiZsYwb/BoPk6+U++IUR+T2Eb9pm8GsMk/d+Zc0n3/zmX4Hg/7NNe2Gq/gMRQpDeKTQyXh5D41Qz9I5lpPlrxljW1cp0NlmKwdgzV35t5v33nrfjk6PAd7WshCT5hZOGUUSU30ZRaBTTVFnFvm//14Q5hgqJSxpbQUneQBOgQoEBS78CJsIGvBQWbu04iMxzPc+weuI2MEJafwYalVOFGDgGPgPHGoGeVRMFEYNDBgKelquRJqVYKuQclIAjrI3bOAe4SlN4gjfWvJstjVTQKgx+f0N4WUurdulhmuCLlSidyX1IA2mdtNAkii7hlldClSf1yt2Arlg4cGVbfdmuvB4JBVN3XZnEIIMSYZhbZa6IulJzK0iEvKtQE1cvc/G79rDNj/z60MmgfLqlPmOwQ8GU3iMVTmg+rhUV8c+2PGGmOwKGb8L2t2G9w+8JYU+EORszWUBvQnHaQ7n0U4mj4/s2fUx7n6DcoPPtoVTuHUBft7+PSONLPEfwofdURqlkwFSpk7/Dk/UspbK7JaL0VGi7/PmM9voaT5RIBvwSMqRzdTP2GuvLOj+GzD/miVJ5/xPyvgCE2+CqBaYXpg/5VH88Q3B/9v4gHvbTh/5R+Izoki65qiGOm/ctumLpaqVnL3Nl0oSwGXYC/++j/Lgdj8K9JsstCufeHGXvEOV+OkKZRCF0S/yAtOKKgrqP4uJF7cZ5nc3trhMzaLdPH4N2N7cqHlfUnPQo6ftuvwtHKx3dwXBNknxT2tkVaC9dz2SU2JwLhf+0I9J6P+kePAUzkhVVTWULCLJ2rG7TkJlaRYbUuVSe8r7kYcDNQx6H5/PyHm4YvhRZeRYbuWMfH/pOzm6iaHUZ4Gp7VliRD06IXIX3kvGs1E/91jXxWNOLnP2obr5wALyvSZl9bMDDFcGU7YtzHlPJ8QTDPBfthG/4Vj55ACN1RDnHWlQqswIKPcJBO2PaxauEwB/ZBrWzivmP/+C77fT8so3BcX5UkzoVZGWQfavgkj9stJOJ33vvfZArjFQyPautDHj0xEtY6+1+J5tRWswxyMRiw5I1yrMKf1CKKrzCFJFmefCbKAzOQ1k2uDHmK1vpA4sfOdNWkRFYZW0s9Y+MjayljgmXMzAUY31Df3jGl0ddWKiVSpXKkn3+HhQteWfrB6A8iS486QsE6u85fEaxS9pKX+nqGXoFId3UAVnJ/+R5sIWnadJGOn3wLBlvfzegbJIQnnjz6AC2SKSowXR6asza3fH8ApN4aDh46jmYPtZoNjC3wjT1rf2KDybBa/CbJXSqNHj8V+F5Vty2rTpWunr2PAOcbgan46ae7XxlTDDAjXcr75Yxj2kiSwbbw7eNwdvxmp4m4XH9ihoUy/8b1f2XtrX8TowNoSQQP5nbNklwomrArMF2yO9ZIR4qa245qERKVxvTFwQcRDxf5UrV4cE8gsBVsavLZbaJbpjK29mK6JZa5XacFPZBoP4q1QZXre78j9uydSq0FSWuNqgkKmQMd5BQmGpdoUB8oCCtM4BEwUG5EbaXRiuUIvjEh3SWE6VLhYsBQiUyAmrwrxG+JQgGHPn5FC/h5C1UBW4lSJzMWgHkA3YGEJ7GWVZWXnyaiCQDJps028azbUESY5zWOgiz+3uc7dCVb/O4opvP4xUyQykY0qS5hyjFsSKmK9j+pG2HnzNsxHeB7gqx29qeDeu8Ybx3aopvKQVlVfJ3GWh3wMlVVQdUX+rI/Yjg4RFC34qdo6j4Esh0974dEHZC2IlhbYE6dU66UwaKl218eNVOvnrfjr9G/pNla7MVihT19Z7HI2pxQuYntMkRihhKV3Pl8B5LHcuIaTe4N/TB7jr0QKX7R/z/Bvj/FuHvh5/u76+hD7irrd2juWYpVP9r+skr4j/Dfp8wFMxdlM6NYillhV80L3d/VvjGpkGcA/cwWwzt8d6y4GHKdlXLyd2On428X0BXFTPKWJPvFqXzmjY/v28rbLumLy5WbX1FuqvbNllO2t5qRD9d0KZ37ehkhLKzzERk7x7l+datbBUjirwFFz8TmTfX94DDgL2gP7hMRzq4gDJ32sUlytASLH35ZD7LyyC3azXeKdQZoYbO2+lqv71Z7raz1W67BuZNPjW5265QkC4WKF40jVcX+fKLK64qA/JwKW8UJyfJm8Q7GGa7mDx3ruSQHlC1qIORYmayHW0d+5sKSRQm6JutPfutCurQ33ofNj4rTJRlvEduYkiXFpEk4OUl2zmKAt28x7NeoisFxq5ns0Z+kiltjo1SlL5ir1cWJRl8zUSNfuNLNrKK8tUvWRnpEZLxvm/uq2JTG/K6IjmZHbSzsyuUQxV5cHZlOWmotdUEbs5mAydbzYR4LGDGhM3z1dcokKenZ7lrd3o4pw0u2+vT1+3q6gq8VHJBWLjSC3fBGAxhGkiSckwTR8Ks7NvG+LTJQ7LBVNrQ39VayyR/lEqsXx7avqM3L3HRHv34RFZ6hS2Y4Mi0BivPLKl3Ptl4x8TZ2zHCS8PEhTzdRCE0f3ATS3t6xwmeo8FTJf75kLiFpx7L9Gl0OQStK/WlPeQjfcrAymPaYSyQAQh7l2bkSlLDjdJte5SbOHGFZyr+wYbOQ90y9m7V0/ht81baMCzGsHK9ZXq6t2AQFsXScgznL+1AUJKLZBA1rPCjJKzxBj6Ybbi/yL2N68YENHR9iy1tK9rXfj6YB2gP5q36bJX3i4xJt4vuY+62edv3K2Q++da3vg0n/X1X27oAkKHTILgl3aaR+MmculSWDDeqK5alXFa6CGTgTFx5wJo2K3h0WEX9bD5uz549AQ4KmIoDA+DOzqidnl20c2bSnt/JDD9dRWbnn5DBq7aC7GDVttWAxRjd6OyKTvw0qtu84uTh7QmCxm1U67qvwghDZfBQIULoRDhSnuetHPSE7Uy9tr0II02+AiOdLNufZdJhTOsqxIpBsr6gU8LAX7aLxYW0he1AZzPrI7+C0lj7XiqXRxdWltOt4SV8usDppjq8MGyxgqHZhqP7LesvIPg3gKp76bbyY6Vlmpo8ucMxgaR6KD4CvAwwB+U2AzLhDmK2aq2OFA1tK1clvevPertt5WqV9HStTRAWbhHWOGcsgalVDfEzjaO9O/TD27yLfcTAcrDrxeg32GvsBbDO2vR40U4+WLcD7M4JCtxsiTKyaveeNzwg42OsX7yZI3yjF9ygL/q5x6KnaNiOhYkIWRMwsr7QwnsoUW2hxQcEfUyaRxmsVCzrqhjTqugJXNXlCtcl7jPcr3i+poIovIMgTW0HIWvZKXbAogzPLcLT4oOLNNku72+oq1TOiOeZ5JeEnZPMskiXN9ePUA7n7R7l8W6Fd4XSfXOOYnnW1qdX7f4FSv7lXltcoGijjByeqODVPZQ7aGf3KIq3S9wogLv4VSpVIfddLSXujj59ixZ4twbLe8JQEi/Pb9ri+hY+QLFkknl9vWiLK9QgYORb5TvzdrbYa6fXO+1iudeW+czkmP4zxr2bl168yuiGMvwMo9f15J5L+plyJfdm4lefdV/eF3MIIg19FEJEoYS58uk6nKGsBIIf+3lFGdJ+aevH4uaP9i1+UF6kT1F2yU7qD++OkHtdPpQCB52HvhcZAH45r4hi6Qt0bocrN6N82sco2wmViAmDrDwpMIZA0tr0Hg3JBef0nVwThkLkZwidKE93x8EhZcJ/rnyqWOyPZpFrJfeErVytvuzukjzet9zBlIc0FYbnD5Vv4ox8Q85dLq/a1fKaSYMr+yV7NmMI/ge5VHC7n9iKx20phrxtqJ9whhTlTy7wKHmnP+PEUESXL6VUO3mtSaxjUN5wtwjS9pKEBbDA8yUrjyV4vZCKpKuXC+npZNayodUGG8p+qBdwKNc0hYj1soSylazCM27KU5rggnuok+5S6iqy81ImIPJCws3b3WYZYGHiVlaQV1zixWdx5Kg0+S9Ob+OvqTq8bXoan1WnMrqTfgvOdnw3PWyTRjz4y8t5hvHXcwWmjgquOAKySpxy5Ku3y90uu/vfdXerIdTU8ElfEa+8GtP/kxTL7XR4Cv/u/yNM6UWmeUjX4WgyxPwqmpPHj70M/dt9K8mmteJ20I2BIBvSJdyG695Ktxl4k9fGKcUoygM2hkyuONl2R0cH7eOPvtquFxeZ6aqkTaZzBpVSxmwEBYb4JKsYEKZPt/EPOAxoEW75A0phkgj0AYbPbImQzhc86isVozYbIZgNV3CIPwJaBTRwYWY4kD8VQre0eaocOqPPaqQKObRLx6+VOssNHKwwnTk703eVNNvpKFDj8aCkUq6reEERW3R3cBGm5bqSUUI0in9oYFnkof61QmKdf7ENTaw8pvxvm4Jb1noJX7gZ+LSkScsaTnb7eKAIKw4CQuMERvgmDhNQQzo7cQYlhGQ+iwbtFNgZoAZrmFtq2VbTKuSXCHaEu9ejqCD4UgTiZcDLp9RA2UDku5nqtMVLntcoJV7z4kqW6pyna71e5ZbBZQ0/3tJO+u/3UAJ3Uab2p+0OPtidz9suCs4OA6/bxnJL1UZ6Y2OglyV3YlBH690pXf9tI/i4nUKDL3i+gHZvsKckQHlsX2K/ACrhKpMoeTu+CJOXdlzV11imfUfb2/MBh1hxeMtU6fXUmtcJlK85oWTeo4Cg1BXlLIe6ZJv8MXX4gOQfkvy9tjc9artTFKMDeNorl3wzHsXdLXRXeHcI33uEojYHL1d3D/fa3RSI6rEonXcE3Y3h20md09wj/64vQU2QC1OUHvKN5ihf010Uyv02P95vsyNkxeyu0RRtfwJ80uZM554Duy27QiFFyVfRv1m23Vu/a3ND/7ltfmoyFsV+gp3Dkwe085y+7BdpZrT3zL5O2Bg6yhGe9/aNdSdfTnbDUWHaaslQGq9yTP/gTby2T+b6DkL6Czy6WY1Uue2rk8YN+dI3h1/khAVQmrsl/SW2/kKhigwZUrK9MaualgUonyUS6AMqIKTzhZ1r+xYJbN1cRQYu+YKXiizp6+omdH1wUtHkMcDmv4CVfdAsNziIh316wDH1Jz5vhWPts1GGcG/OaKLIxZJfylmLMrjF1SL8WS/LIobg0CFyLXH851+lMUFKrrABXmSSaU1A3mqn+jkGeQ67XnDyTOzDJFZaps0CRR91h5C5Y9WjBrSZ9DBFvbQDtYZy+znFyldlWWo4BrQCPn7x20obtzxjvjLWxTBlh/mGKsboTt0BavtE9mMKfo+j9CEgcPmXZ0Js53LHDy0K90q3bULTAc4APuYXpfsnmQdcisc1b4V1fPkLZP4ZWylswu56MEnOv8jawXSY22Y77F13tzEps/zb1Xs33VbUW+GaTpf/euEV9m5Z3Ty4foXMJ5988undzu4fUOd9FaTqmHZwhJwDJdToViNBEMMRTJ1QRUQJd4NlNmwHzyDrcF9b4b7lazrLuEFhoH+3p09P2q/92sftu9/7w/bli1cMDr5NfNIuL5fMhB1chcPApYCmLMsQO8vdCPQtvDq+PZ0CUqXNjpl0+I1T2I3A0zWjOXjNxtN2MEORQADlbU4xB9ad+2Ma62a5ESodEeIR2MUgxUR2ilqRc8UzSDAA+hQPhW4J6I6rxrcoFe61kotVeICnA5Q0sJ4OUFnlHOqs6W+DZjUlgvjBCL/bjjkZt8IejPAyOAl3sKTih3PAI98/HsqI4OeZNIFnQnFIIHUvhTqpAq/C4wVefoRrTeOz8ji4qIQXTMlTvEg8MIxN2VH+pSPKDnnyAg/+sfQ1DwqIu49+fWe2M24j8B/v2NarNrtfoHSgkOydttHkvB0c37RHz/bbo/dm7eAxaQ/hy6Nlm783aqPnKJi+yDNC0djz3NgVHhSbe9pEBUflL4qOwzMm+Ltu6hYT6i18spNDjG4/Wwu5SqUF3tC+pcjQ5ihCRawMZfgHxTJKJRpansI0TaXr+QHAsxuJbVqN4fZD80ejww+f33sZp7jZx86JX8ADxn0EzetlI8QBkL6g/T37eUq5KLzr63Z/edbuz67b4k19MWh8CNwRbYOyblm3NyhSl6u2Pr9p66ubdndD/egnrl5O6Mt3S2q3om7MDvbpG7u3DPh347YvPlQlA7zbr9FKJ+BFnrv9dk3xzD3bxeU98uGuXZ7etouzO8Kwq3us90Oi2PpiEoqNK5N+Od5zgWhqQEWOeMk6fOFRAK/7uVyv2jXyyOt9/HZ33eXoxNf+JqdWn5fSyoY7GHNosYSH92XO8LNuww3EKB8NcnkM2/ueciFvm8OvmYiQsX/xq/LCxJajTMB3x8TqDkVRWaZsyLlL+UXopLN43ynL1V3AtX9cLuu6JvFJf2Ey5Oq+SNaWKvkI7zJIRS6XjhMmBuKpu67goX8ZTkFiVH3PjmZeaUN7olj60k7OIlLuGsVMma273y5xs16SzvGBHKIQgqUKZUSPMiy7x3WTiapyCGv6vlAQ2hkuDcDRfmA8NaPqJRMm2WHymEBdZeUxG1tGej7gULCswxW09h5Vv/Rjl4NUNfnN0QLp44hWbZv8/AUbcApt7Yu9Tltj5JC0HIk3F/97ffW8lbh4KjxDuVQTv/XfAB/iDK+0PoselUZoum2j8Jbp+VWanr/Dq7I0gSNAzHaaKuchXNP93WzDe9dspw29dBBkjo3dzj/UIxFVm8G+bazPL8Jx2xivfcBfW3TtpqfRBE5cD+E9f4fh09Tvhmt6evGtuCqo9zlNxfPM/18x8+GnX/93qfj/pBQ1xC9KRCdYJ4INp+mEULA6eEVRgJYRlm4l2RkZxENofgknpVvGrsxVdmIQOp5Nms722wcfPG6X1+ftzZvztlqo2M4QnjIdZSa9cEsQVEA1oqYa7KExVbS2/ZalmNkY4mhuytjJcO85vLlKyf6kHUznCFMUNcJuwdvBqFanrAt1Tp2wPBXgCljvhlPBTkcNjUgBsxYO4kZpwwqXgk96Gi8dsiIBjKwKhM6Vt9JYTwQag4pO4a0R3g4qKuVxYxXcZKaKwzGDjgeZCgImda6OJ+wqV2WDbKYbykqGQjswAifNHjVH7KiLCQgWpvA2pdjaFtvLMG0QN1fCbU9TyxMphn89twFJ50/hSZVEqytRtRU4pCYidxJaFlb1J1+fwZ1y99xSdSUapWJ3itKCerHn6jQKJjUZYfd2Ltv9+hUwT9t44qXf9abz/vyuTY9u2+P3dtvjD2btyVcP2/F78zZ7tNcmR3dtJMP4ZrlX6+TFG60r67SFb+3e3gBPXMQXm0pUP8mAI514+ksLRNhU+EBsjPU0vSoMdb93+c9VRnuSMHse3Sq63d+NxDNth+v/ruCqPA7wpBx4qzCqCN/dH2G/RV/9U4R9nXjg3v0e9g/BeQFMYVHXuy/azvK0rc4ucO+08RGKqndlwsuWbZgvwNyj6N255Y1ieZ8PaysL6F+LdbtGMV2dL9v+krpCwjHKIy2VtlR+uF0b5RuFU0qh3dNeKIe3tODtpN2u6XuLnXazREFEmbxetnZ+vm7f+d6XbbmmnPGYvnPXTl9TDk2lkuiXbXzdZ89rriYHdBnggLPf9HbVeo17AY8tQNWvkti1XCFfqjCBBSBQMNyeVp23jairzQt6mnA67Z2+EwaWD5IMK30IMp19Ar+KmwnsB3nTXR4n3BVC5YD502fgnfosZE0jMsHkV1vuSmGe8J59UeVe+FcoRivSkSVl2ZTpz8RFNvGXvMoeHSmztuxFKwombhUlJ3B1jyXAyFgvKnlLhvHCoS5OKoxPmipLfOSD7Ewgx1Y3KLt54ch+Ah1RMvNCEs+8hCSysFAfh4I7v428ks/BPcWkHGk31AfjM2QGX38qlhPa1RsFfOnScW1EAuvX0wvPpzSyrgvwvPClQ/D07f20HXV3xdJV2WobxxgRqLzJ3/GxEubBH6zyTw/p9PLPpCV/rY/RyYzp8AgCF6ARldQVjQnOgaCxTYoG23l9iobjUjeUhME/lJU82IJffq14bcLy/22TfIPZdr9rhNHhaHraXo6+0ECUBjA9tTy4MYlzTKmEGd/kA0N/AXxNL0NjGd30sP7sOHYlXFP+gS5DOjzhj55v20T5xvZxdFtP6rBIMNgyD+EP6bZq/KthPvnkk0c39zufUfFpJ4KNIdv3Sm8TS6OCZ4iCKIol8VEg96vzqwyYVPbpRMt1DvRoGSSNYH7SMolsj5969cw456ouGGzu1rsInLvMuPv2r2abAQxLJ7YUHpUE2AgPlR9/hYGh9dMorvq47Ff5jsHlQAHE4OJWtcLc9xfuR8Dx7BEz3jqUr5BnYBKgdc0bnjXoOWhlNSH4utJS5ReOwNIWghZbT/zSoRRLLM/QBdieiVKYRgEjQwSlg5T5+NkeHhPw6IAvBvlWtXfUCdy2qDNbrh7UYJUte9wFYINB/qetsaXsllBx2z7GsgnTUWJO51AvKlX0xwBX+qaO1kFrmqF9VMANE4ppEo81bbLnGQgRMvHJJxYdYUKg+CdFUEjqLjT8JJ+rNoKJUMpbxi6iuYKJIoGC4oqLq5gjo8FjsotyeXdNvmvwW1HMguc9/IgCqqI5WbbR5KYdnOy1uUrl8S4K5147fLLbTt6bteMnkzY/3Glz78MkvN0t2+X5awb00/b8kydgJb4qn6rktAF1EGeZzyuE4Jb0sYE5wN2WLUVAs1nNTF2nPD0xijKY9hB2bQnXqik8BxzpZu1qJRKcEjBAJJ+vrBnvHkIUTdJJN3obOKk4PYJ/f5vB989Bv4+Jd0Xyv0I5+EOyM6hCw3u0wDuvQ7p7iWJ3JeA2mnlcgLYJbhaKpU1Kt5YPwM2q3MIHtMU9qN9cwZ8X0P3yrt1e3LS9azBC8dy9oV+Ed1QslUOkN6/wblU7/Tyo50Ppe/h9wWd9i8J5N6L/jdvPPjtDeaEPTaAXyujF6bJdU5afjry8Qmm4usW9bksU3hXK7pK0eQkI3HMkYjRrd/tY+KbtMQUh3C9g2or2fb9KUy0qDUvh2KwsgmNaLf0Oh3SQ5PCkA5Pk6bxvuj7B8qyi29Run1da6ETNA1PamVaakFhZkf6XwIK1S/5d+rhfqtofT3J0xE8r1l2kJgSnNe3ramEhBkzC5TthJQC/ShO/yOlB+0rbpRxTlTvb9AruwDY90wUUS2Vv8vALJ1DhZOsmMgPaUGYssFUoo3RmRfOGEvoqp/5+xEhUpfZAi8gGxxr7jeUYmurgVq5W2e5Keb5yPpnl2FF2RMDBeDP6EFfz+c/yr7zdAnxyNIB+5rlwrSux4pNGtA9lF0p5VjBigBkZSAHVxriVXQN+eiuldTEt+fGJV/Cwr+C3Tcxttqpbt8Tb8AFSYQW6ZGTK1pdHwbJ4TZ7iPuBS9NRbOHerPxORwTzArLhuurvHv2s63G3Tw2z3wLMcadWTGWYecdgqiwCDML2O23BTi8oLOKPfTfM2rB7fjbAf6qsJblt54sYm31t5q5Qe3scjTWU3j0/7XOXrcDsO+mPj+xUyn3zzm/8Os+V/28bWWGEJlC1FGr1o9kAE3el0WSEqIafAiEJEJ65BrwhrLgmmm74ZuJn55kfjQXA/FXfy6KCdHB1k1n595SA/QrDctrPL63a9YOBUGJC3Kz6abAmHQcUPf9BHICZNUtjtE5e3KsWdcIduGdmBznc0TsD7GEE+R7FUrOY+ORnUA/fOdBXWzs4ZZBxYQDFwPCCvcHXVw5oI386da0DWbptWWHPlo0hbCh7w/WUQEbngqxLAs5KVoO6dznCeqZc0IF6/Qk7lUpjzw0PygCfxKlmABxcVy9o2Ww9KpoLMlwTMkxUq4vvAYh1SD9xF68K/6Eno4Le9wyO6xcU04KPxpYwYveJAHS2zttekg+VaimkMEW7BSBlmErb1CA4DLA3hZQgYnMmj2zj+Sm0CBxrYKNUSy1A5qYkNlqdifLzvy0B1Fm/fLWcUQ/P64s/Yux1R2O5uL1HyVyiYpBlrG8rlfTt6Mm7Hj8ZtfrTbjo732qP3ptRx1a4uX6OIXLRv/flPUUgdfIELrFp5rH5BQViVQRVD4tWajPNNcdsk+PvnIGqYbr/g432XczHGbd5FWVcSXUU0vW0vFd5SLDUCLL57UF5VLOFfVwVVdImPYnn7p+CjvwD/fUi6S/z/EBS/R1i9qNPaBel+xvMVaKvYQlsmNdWq2oKuWw7xZ/8tU8psKZe0gu8LLSn3AgX2NXU4Q5lEV91z0IZHa6WOLJDHF33yZjkK5Y5b9n7zGvzvsPd3Tv68SuegXZ/5xjntPJ4z8TtoN9elQC6Wd3k56IryfAPdmyeufV7f4ffzimuUzlW7IM1SukwOoJQvAalY0hrICI+D3CPj7q0vfmVOyRRak2r6PXSVztoOpkXSeLaMpni87054fEWFRZmRPhqySbOBjpSbc5SmCw35E97Q12Jkcsw9/dubEQ68Eg0l39VKbU7xUJY40vWw8psF2Qfsy6XMdmXT8Ip+KCPjAgDqq1/gQpwrllUP+74yHdnpEZ+u9GKVD5kc+8OdPm21gF/gK5xHcPKMdVYEwVnZXspmrWaub2jDKMX0B3tIZhqVrpsoaVaUAixHWeh45Fvh3oXqqmVkljLPDLh7+dLZiXiuRVOhhVj54hg/ZZdHGXK7h/LLDJTjJMLsGYc6zfSLGA6ccW3k3WASVlASpzF13INfkzz8K0hxJP7ePjCEJhZHp3mH9+DHrX+wSsRkwJRfbwBU+sGfsMFsw9wOf0hXuPd0P5/37XDDuq4h/9hkwghfDDC6qSyGPcDs8B6MTE48eU1vLQof2nkLl213N4Wf9RDGgzE86Yc8+Y97MynTvYVrlVd53i2zklXf0fT4nr/necj1K2A++eST6d3e/vfoVB9URYtgDsD9TVyDtwnnDDLbNgjdWkGsBlWIeH6wOvhDh09cBBCWBgSsoWRTybih0/pJuEnz+8AyHDK2TRkQbm932ovXZ+380utQXPWyg9fBa7O7lVLluGVVAthZZBQxG3FXwWCYA1XhkfEKa4o98syB+wi4jxGMh65uAW1B/RbgeB9BibI29S46Bi0ElLqgNgMH0BWu+34fe4zQIl786365ZYRvBCv4lChzlhuMxA53KXZFC+KgpTEKetks+Epz2yD5U6uEpyMkvtL6IlDObxKeS96xaTsSu2pREwGg407niNtVTcJRgmubsFZNvMLHcroJtpIzBSdrTD9n5Sq19TTcc2BGp/PwR6EFK/mqjarssokynbWQ5kN4lErwN7OwupIZuvjDk2yVM3WzoW2/nWHQSb6Ua5pq80pfg14GHgr1miJUBeI9goEqsYtyyWRn34hblc1VFE9fCyIAnsANQ3mp997+TZvNffFtL1vpvvG9N7tr3/rTX2tPPphntXN6Ah4HpPellcwfZEYGUGzubVTp9PvmUe5q4NSqouzkLCfunIs8xP2gWLrS6mcUXUEs5VL8qCVKW7bMM1mxzlhJTVm0Mo4qA2xwA0slNCuotD+K5f3db0ObfxbcVCyv4fU/JOwH0OCSMBXiC3L7VaCL0JKehFtYNiCP/Ou26uKzDGmxOXdquShwXjl0f3Xdbl9eYZmQqViuqYezOBSKaGxkd8WtOjAw1m73qmC6Sm8dgKnCuoMM8YylK6O73hvpOVJpoBJoH0MRhZa3t7soK9SX6lyjWL459UXBu/bZZy/bD378RXt9ftNOnrzfrklzsfRTfig2ogOkexQUAAOnFMtsPSMHXNlcg8caOZBtdMk+kH4jn+Rb+orUyLloSBYlin7o1rp8XviGSytNN/YNHoFjPzZM+ITb73ZB5tDPqR7Oc5/sJTbl0T89wpNJh6CTzda3DPs7kOwkmMACvnLJIK2rhyVX5cNKh6Ms6EYGUCefWlNEeSNexa76bhUsDvZJfcowZYiro11+WEM/KRqZJy7Io+wCQR/f0nbscUfohglNrkEi3r7vRFlFNHmkJE/7d16MpIy8JKk8Bo9SDsTdOhUHqzCumKT7gYclTNG51rpEeR4Uy0z6zAs9olgO7Zdmsl7Ai5zF2404pXKD0WWKoskQbhKAGKLJU9ySz9YSOE5hZ0EnIbHdVNp6Vvt1PzjqGOralaiK/aNNbzNNh/WuqbaFv7bKSz4t/grbCscYpo0f2npW2NoEK5L2UitNXPH/YtNzSnd5zjDhv4PPYLbdHW52QgaabJvttB3f/tTW2F3pDP+jyqvgzk0P8R1WN9uY/dKbD7/+9X+L+v5v32aM6ugjBtZ0RMK243Vnho3Mt0PVzNQ8XUCYtoiuiUKJVbnMahFPyXh3q6DwInS3w/fabOJnyOikDABzP+Wx45VDl+3qepGy63xmCSuf4qHVXed1aNzqQfxAzJUChKEdfT/CuprXsUk2UrE8IuUTBgIVywNCFUJLUl1jGXsQHJQ1YQDLNjMdKHAQRNRfIVOzWe+D8/qWFuFXV20M20Xg6vZgsZV4DZ1RS4j1jRkUS/3WBU/qnLcQSWm5UZ6EMuQ13qAwJ9YOFvi4c7WGZUvrHp929SofFE+U5uQThnWhIXN1CI3qofsurPtqZ4Q4uGSrJuXaKaozCqdPGgwfAhNueSlnCMvqJ04gAA8+GYSpfk3ns4KD9THAKsW2aJiXFKCD8DKYmR4L99Hs0oyk2JSWv8pHxUhXNM0kxzYnImRSMfOJoqfC5xlNt82YTsC72KyE3LdJJiDUjVbd37uJHe+ifO6vcZMOO5mgcB62dvBkr82f7bbpo9YefWXeDk8mecvZJXTPYXrV1mRGHSbghd0ZofSpHcsxudrIrWaVTkpDIbrzxRNxJ2zPuyfhVF+68fwjLUha6Wm7iKEK6LaRr4ZVUt2JTE/Ays/8917N+9+gH/xpoj+CXOCz813a6bvQ4hX1v4Y+boX75jpKoG3SYYSHcQauZVlG4WSgFKu0GltcJQQlDQXx7mrZbt9QhzO3xO2btFwWZeG5JfkB5YrlHWF3N/SnG+iR/WnSYb3e6N7zK2sUiZ0ZfWSKHcEbtBX9MLwaRVsl2pd44BRhIgzWwFpc+cWfg/b61WX7/g++aG/OV+3XvvXbbYl2eHp+1d4gh96cX7Yv3py2NyjBl56ljbK1V+cYlXue0dwbtxus1x6527HLhK9eBqSayg7olZd/8GcLnWdWwuBJrzySPmFlqCV97Jc5hjNQzPzyunLC1DKubWBfbSjA+UqRVzWhIF1cXdagTRoVzDofXiatFjkSkDxx6zdN+mDhoMnkk4A646x1ZRscgk+SxIiXMLtbs61YxlpSnhrc4JbVzyEu4YBI3x7y+eyKq37jIycdgMBBmZHVTmSvL9y4he45Z7mrPsurvKixx/zBTThaSrRZ3I539ydXNEHLeulJnqHeeVqmdHC8wU8mwUANMQjMqrF+DBFC91/iQo+EYIa08VauoNRtQgjDU7GE5I9/Dl7WI+GYwH3bWJbKuPTSRJabDLw7vNARm52rhOndos9gkg7zUIcHIxYdzsN4X2EG97H5XdPhdH6zHwirsMUQv52vJjO289vld1NyxfHR8jr8wufd8nvZGxwSL76b0jdmO6/pu78/OwyN7u003eivdMZVWM/3c/AH9y+/+Z3f2f/a93/we7h+TSbQyIwKg7qOwZAiWI/Xr9sXVmqi2zt+kaUIWR2tFEoFBHHxI2iA692R0jbbGhnobinTFaQdhMI6sP36w52XKeN2FU3jlnR/Wo4KT8dLpnNFQ69u28w3GP3ZsVCj0nARrjg8V7bH4HBA2kcw1WME0AEKom+t38DIVwyoruC53eW2l4OSbxUeoC3cIsA8qwSkKJZ2ELfEFd6L1U227j176aXvLlH5GTA/q6bSqQmlRHBwh94KQAbBBBAXJWrAXcxlxWzXUMFEQZfESWPwj5uKkST5KjfWxHrqX9rCmXwEtW2h8il9cLviabpifNtdgavSqa2tKQWwim/CqVcGHRXOlCvqVY4wDLP9zWs7dIXX1VTRMY3pIwCHfGaqga3aVRjmt6xUyHRDWRmgzE/9fQpB0QkV4jbENNvnRV3JqCtlrKcDDgo4beR3rV3BjWSnrDqHVYrqLuHafph+TPoJ1vOaYyZFE+w+ytooV90YBo3RgPy+9u5kRQDKIfbwZL+NPdSLUumkxA8DHByO2/QQZf9gt01ORm1KmoNHB0nnNrrfM9/3aCWTmwZPRTmK0HQP2RXL2gb3eZftcFcjrR80QbGMk3/9fBzaF08FedEIZMpSN0PuMtX6FHr8Bk+/bW5Z34f+34E+XxDmxdeuolKmq60S0bJU2IiNN6bKU0kvFCxHZde2NsTwqCYMbvDgAhyvobVgtdfgs6AFF8BY4rZv80RviAK5jzK6e7vXbq+BQ5q1l66jHC4vyGs4MD2q48TGN8L3XblC0dvz86B+EccdBl82sYVRStfAHY0O2tX5TXvxxVm7BpePP/11+uw9/dnVMt8Wvmun19fty9dn7YI+7mcx91Ai35xetGv6xhUC8XSxbp+fXbUVEwAVTe9+ZZpJP/W4wIQyaRP6WhRR+KTOZFI+tFgiC8W5c3AmmpI/T9uniBtFAXd8wIjiQx/cBb8ZdZ3lcnm39C/SV01n6jXppHr6dxpKDuhuQBGfs94JN7Yrd7YZYcpVFRF4JWc3SSPc6uvgBI72w+7XdnmQ/qkV6hCmUX7VGXbLqLDq15LJyW+NH6VYwkOEJ3sSBQa0AAD/9ElEQVSeFVdl9HJLNmXFFNyITphHBVSilCOSVFxNl4kz45B+5XNkm27CpaukjXySxMiArO5ibCPHEZFJ3YXLU7wSjyhx0lyeemwbME1X9ildtaFL0iY08AOyV9gyRT6uopF17EY8utmmfYEfYGKlm1a39e6mp9+GY1jRtcJ6mjJDGL/BUQ/SJF9gE/gO3P5MfbG3kbk4w+vGQYvwXcFxpdwxfRuPtwx9psqpoipN1WuDyx+VF1PxlWY7/bvG8P7Udtp193b+bVPhphOHjt/AVxj9SRPfr4D52te//q9S1/+wV0wjUUqxpGET8hDX08kwdVi9On4Rs9IWkUv46I5wkH7ks5ML1zD9NB9pHMDDUVHW6hJxx1G3qyR+rfhZgEqf5Zvf5xph0XEr4Yu+pcJlJ6Uw5RDYptEd0sK/CiItaXaW6zYl/RGwT1DsDhkIRpORiyBtAf65NBmJkrNV5Pc6ovceP2tnL16S/7ZN3AIGqCL2FhyVOZeLZTu7um474Do/OspAsgLOdWbEDsgDLcOIcVEf71ZTuRxm7sBSYc3Wv9a2II1x0sF68L/oV+AQHPiKz1NCylGikF4aleCrMtNUwhrgmzardxHelAWs0Ci4lE2mlEVqgER44/MZZXNY1UgKy6N+tkWEOv7gw9NhS2CZbAg7OSxPPqpiKoy6ERZf8pfTGXuEJLbO4xSMWAHIBAyfGZyG2Bqoyi/EKlo4xj0ouuazrGyJg7eKpPjaxq7W2OaWKV5OhEYA8g5U7T7xI9L5YnQplmvaz3tafaN/AW2X+ZzkXg77Fj3kHHdVXaXcm6CUzlE+vNPxAIXFOxyx82OUT5TN6cmM8CnxozY59HgGeSfgN3IApByedZaz6l+rl25va3Wr3vRwt9ilBcjeO7Gw8rQTNPH7RK19AF0+Bu8PcKsQ/pQ038eqWF4STjnCEojVwQcS/BOebaLfZ9WxUpQSB8V5aihPGA7Wln/DxOqGOG8vv6Zfn0PnG3h+CQz66RqlcoXieLukPe5Q0O9HTAzh3SV8hxK6Jm51SRoUS89u+u0F3wj3SKHflc+kTYFAX/IlN/vl/sStci8GJw7lcjSaR2m1HF/+OTh4AupMDJkb3ABHfvG85fmV5xelq31mnLPgK3hlifL84mzR/ss//F5b7U3b6PAkyqcyYemKGlVTpXfbHKQiM7zJAeRoEVuKPor7njJL5kl73AiWKJOUITXT/6SsYVIS8smvTjbnKJbT2SxfwnE73BXLtIR5gG3L2Sq2U1c2yju0F+WmH9lS6TclI/IykfLEfm9ZhBFp7mrewaSvD7b7lQWbQdjE9Uecln4l/KFM/yv39KpIluIonQuPhzIdW0xnuGkqf3Ct6Nj09eAA3uAQ3AjrOzG+rd7vF10gnz3jmRVkFEwpJw06/Jx/HuSewNNfgGU9orRalgVahqJEeukmueUSszHms4kDy7HIskyRAB+2beFaRxhIbCrIaHnCSp7IEtxWdjCd9prU12dS+9QUveM3XtyG/Nv+0Hsr7OdMcCPceDyCCF44pEO1ueU84KbZhmVazwErLgaRgS3dIS/hCtR+MfDPL8Tj5xRL27nSawrG2+ZdHKRJL2O73u8a03Z4G57+Bf5uO4xKUnR8CHsbr7d9v8Tmo69/4+9TyW+/S0AJm44sSwyV7wR5yzIo19uLSTFYiWnDKsKGRoJjbKp0cv7VoK9gUL7KwDQKionbGK6KCcZVSdtpb88D+ZRBPleWetk24gYPM9D5PAfk1lZXLLNiyUArw+6Tzg5sC+ctP4T1LgPCGDRn5D2gvkcojp7vuSF+SSZf4smn3ijX8qa7o/be0aN29vmXDGx37WQ2aQfjUWZcL8/P2yWC6QrBdMkgcouSODk6RGGY5uC/p3acEReuxYRR9MQVoaHCrS32KmFW7VDKniuiGQSlBb98AlHaDzRwxSjnzBS25E05CEdbkQQMMAx+CMxs8YgCxdjhMzhFAA6dmbKErykcgAl+skF4QqtHw7PawHpYH+pl3sB0RaBWBZypxe2qQbavTFJ4a7Y7mM6yvWywGfxxKERAHle8Fpr654ebciPVTS5A4guGeU0X3WLwOyj11RJxKTo4jdjHn+9Rk8Otcod4V7ktow8gtoTqkm+Z+7EerSuW+vd2brC3pEEBxI73VDwLNklSpmdss6LnCqBvpfs5SYDcooze7ZN/xuRlTt7pfZscjNs+SuX+3BXNSZugcI5mYKdeQr7p0W6bHcMjKKee5fRo4f5kQTwa0XB+U4Wyn7G0rlCYB8hCM6/3USn1/Ga7Pyb+Kbg9Jczt9Dek+ZwwL2+/Iqy3IU6yx4SeeowzAsuzKK5NrXHpth9btmksG0reTqMT398s2/3iqt1fwEkrcPF4yw18u0DfPCcBiuUY5W9yy4RgRWugcN5f01e1lyS/Av7NXluvUDQXNyiFwLnzDOZ+Jn61hYuCFTRQ4NHs97Nyudv85OF4b4ZrAp/u5jOHpdyBh1NT+NFvbatg9glsruchHNWeNpu0N1fr9vf+4e+DwrQdPXmfCcC8XVwv8ulDXwpx52JBH/Acd1R9+MBtcj8V6ATUF4OyVW658qblUp6kSlNhVcRUb6zLZkvaBGiuUybkfpP88uqqLVbLYWXRn/nBUV7X7c/yKCuwdZNWeNVeWv9boP2HfPYt+rEZdjx/Dh5JbV9QLgWWIWW6XxnQB91kyKPKzwS15+FBFkoseZOxQwzwlCwsvMT5QTZVObH+TLeJN9wcyVaGsqSjcjeTYuochR3myDZ4lE2POdSEOTADGzpnAo01PaBK3qUmgg1cy0x9TGCYPxJu6i8eQz7dBVvuq3BNJQE//5uGf9TGxCmnQClHlLbCGXBMvLgMgDC6lfEQZtPWlpC0Q/y76TUZB0ijeTdNNylT/gIh+7nJzZF8/JnFMiu0zC+CU1+vEpbWmlca25Io4Em/Bxx+DsYvUCxD4SFZSg8eb5ter9TDydxb/qJlf26bHradVvOLwrqp1coHON3d0yVPXL/k5pNvfvOv0Fh/Y5sY20a/A3Aux5WF6Wg9bRmI64AgA4YkxpVy0t2btA7SPogyPsyC3wvTR4zEhrnile9rw6TGBQrZc07K1bqhw2q7MOo467azufJhB6wnaR2psK4s7TlADbNQERlhJ0yVUNXaPkzrmH6AUPZLO4xLbQXObmGrrOaNV/BTET0Cn7uzC5677cPHj9vzR8ft9PK8/eDzz9rLi/N2w8Cwd3jUFsBfYnPQH+VzBR6+8LShiXXhZ6e3FtQwCoyDH4WWMCDemmQbjcFv5HYeuDhme07Sz1BKfc3+LgMkA5vKp8pfzlxR39SP/Cq/VwxlXv5b1EWp5L/CUaUvb6gTEqWRsGqHgl242BbEQ8sS8tJZUpaiabgDoS2ddjHrkE/jhMFVlFuUbg/U+4lLwxwcxpNx2rTjYF7pFGETWAEWcK4weuYsh/4pM/EWIy5JI95DOwvjAYUIwIQRKJ8oTHp9nQiZX9oLN8cF8EtfVyzll5F1JS6KeCBERSKeJzxnG6psuoqwu+eqpy/8RFUDnud8gU2cLwz165HSx1DUsgqI3UMrXXv22Kt9XMncdwXfM43Qhwyev5y4qjnDjbLqICcgr0M68vojlM6DR+N2/Izns502PaaPzSlvAl1UMveAmzfZ7D+DVRn0pZxdlULp4SpmffaRRieptzT4qUmt2+8qp3QS6pD0eZjP9pO/hKcbHFWQYqSZlgrf0ycGmxeRdr2s3euDmHjdosTeoMC61byEesMbMN5ZuThjsD+HRiiPkxV8A8r3V/QplMrba+hG+O0lPHGz39ZLlNGVW5zImVvqcVcv3rkL4ftA+byj2+sg7wqiypxvx49dafTLS8iG89PLtoQvR/uzNp8dtcl0Rnu4/Y0NXchLh5Uv0V/p67O2vNtrf/Cjz9t6hzZ48l6bHZ5EabRfe8H21eoG5fOqvTq/aDfwkhe0X9MnXAH1YvZd+oaXtAuvpAI8miUd+huM5ufv8rIQMXJ5koF7zmJDq7Fb/eB4fiXuKEqEd5lXA3Apg1rbbePmv08noNZH+JtI8tofVZCUoUkg4wrTaHBSsYybMO2DUliy5F0TeFjjuq0IrE740vwWpRFOTXBxSAP7Z8qoyJJBVSbRuE2WHh2rvBJmyQBTPcRp9QM+OOXFTPuby9RECk+HiqX3B9dF6aRxcgA9REmUhZMyRLr3DetIvyjZ1suFXwlzxT94K2VMCszgMeBdaQbcTGBeIqxCpQj3CjZt4C9lbxnpmiAIkhyh7UMZmt4WQrUWxlV5ZTrMHtbTSq+sYlvGkG9jChQsV23STW/nvlihydqNZVLZCqryNKax7TqPvFs/TXY8zGvmADBN1Sn1/AV53q6L/uJf/Vp5qcdt53+XLvp/HtbbaTTK2XfNdvrY+H7JzUeffvP/RU3+Bar3FuE0vZJ5kxuHsQ78WWUZ0idLlkuKQWRTO1AGakxXLIWl+BaOMUIumaQwUhD6khCKm3nSSUkPA60Wvo0qTDM6Oy64CrAq/4Fpsg0BvxaDgWt4V1gqQq4g7eaFC8/ZqMzIoHOUyCcMFqO9USm1y1VWNXfB5xZl11VGy3cVcDpBWAN3F+E/YzDaYVD4GKXytz/5tB1NRu1v/u5/4mvs7ZxBY+fgoD39+JP2BYL9+59/3q6BuTebthWCKi/8iOhgKCJKm3f2qXw4044Shw09oKHuXQYKO2iERyJQLhjcsmIpIHFD4R2hWOY7wcJFKO4w0ByiaB5OZm1nvNcuXbka1VlQ6RraAkGcSlmHZpbtAMJPXHSLgxOIO8+AOYDFSPtqryCA3y1GsE1bReEkjzyj9YjDgjYV/tHRUbu8uEjYmHY4OWHwpV3WtE8pOyqiHnNQcFp8TSZCO3ghV85YHvBrBXcwoGH+nKEkMLwGMHFMGtFMXSwDGNQ/daVOqTcDhvWWzlFeyeeKo+2j2HGC4qqy5y2jTAZm4Zu3y8UnBZMfvskZzQEf8drzTXCULnvELnWQp7JWRj2hLukUsIWmT99O39tzBV9FzlwqEpSNTuanC+H0GgBV5pwZqWllW73OZe4d7rSjx7N2/HTa5o+ZiBygkKFkTuYj0oDj+L4dnEzaZAauvjyEP8uutrlaL/Bd4fQEIAyFfwkuWpQ+m8KL1qmn7aMimauIXH1VSc1LOxqolBVO+Z54wd7Dj/denfSItE8o6wnBKrNnxP0U+xnK1BXFQB0UQicsqNLt9uq+nf0Mhezlqo1VLr1Y/RIaeYXDctcPArWbU6jE89Y3ycGLXsIE8qAtr+9yb2U+8QntvUDdDzC4MuhRF7+048RW5cxWt143UTwxlD+dHrTDw8PwnLsFvmVsH5RMfkHI4vz+5C0K5YvzVbsE1HR+1MbTOeUAG96ypVRoT68W7eWgWO5PlA0tZzZVMOnA7fR6iRt5S0N7Bni9uMknGNfwkAqw3/4GSeBBHp7VN+WfCZNLXxbazV2Mbs+XThqBi5w0A3/QRVVAID7Tz7WEaIX9loc/2ztpzJu0/GT8Icm2KZnQn1UOWXhUv9sohFumw7Y/2gJ9hWpTJn3fZ0CSX9h9rAkCgz8WuibeTiQ0yq2z8OIBIsDOLgVGuuXNe2GHTh0c+SMf6bfky/Y8bhXLrFgSL+2W0DkwGHSUXytXNGnrAWTJF35C0oQmWMP6lUndGJWMGP+nx0gzf4ksOqYOSaZ8NJUwTWyYD+oHvr3sGOprPQu88Kx/tWU3VUY9O91DhyE8ZnBXNv7JGG+NaYWL8eUuhbabPv4ZV/FFC1nahEK3rTSmffAXDzzkr7D85VHwCmQB6zh0/h6QHtIJudJUqdoyFWfyId9gKpi8PW1/ELFNr23T8xus3YZZddAMeQffL6356iff+vbu7t3f74pLKjQQxAG2Ey4NqjPcKLPWIOJMLdtACnwYuPrvQCyJZOohjxMB6Wgau2bv+A7cDrIOup4tdEVOWJbtt7cXzOot49bBf8hjo6mEWkBmnhgVnRI6xYhZfRM30mbrlnLtfI8nDAqei0L5816zIwaJ2dSViZY3KK89j4RAyBsZKJsZzHZGDODjNnN7CVh73k0JXqvXr9uMjE/n83x3+Mef/bh99I1P833pC8pe8vzx6Zv26voy36LeIT/jScGXJuAWBqTunlVVccmmF2F2AtlNOiaJP8r23KcCTEAuOPXVMxNJCXNBpVoNQ17drkh371m0u/bkcNZmh5N2ub9ujM2M1X7erq5HGltXlQJguAqjld4qSeKSM0cqfPxu710Bgt7AzIAk3S3dJ/V2qy1voWsilMWofrlO5fYmbTKbgcsFtAHufDZvjx4/yiqAq5kejRi5IpNJBpUGh/ABaU1vORGQWGtt/Z1QZFKBXz5QETNrDTRVJ+ldSi7hyVaDRfCmPoal0wemQFSJomKkffa0xNklXImMsmhh5LdO9bJblWO+HUZ04ftCGg/iqA/5amW0aJ3nAN/2jggWZsJpA3FFWVPpNK1G/Er5pk3yIg5xwldDNWwP+CikrnjejpgsjaEnSuPelL42um2TKZO5KbiOKAf/9AQF6QDF6Wi/HTyeYKd17hMFc5+0syP6ALxjWtQ2LEojgykaEmEn7fLzy3b68hU8vmoffHzIkzT7DLYoxPdRpIt3wg/QOfxyfwDu7xH6CYhr3yfcreqfEvt70OMfQ68zaIgCegcyUCAggLE4W7X1a8p+CR9i169u2j4o7UPvexTN1SvacgHtXNolHyzTRqtZu0HZ9A5LdLR2g7K6JL0Kptb3h13JvEU2+OUkj7+Iz1qYFOwLfNkGtyHBY8bk7WA6aTO30QmwjV2R3EER3EGjv1rttB/85EuUw7s2OzhqxydH4MKEAFmwpIzTi6t2frXMq1a5WB4F1RXKG5TI0eygvTi9bJfQdzY9zFnzxeU15KY94S05YUU/AsvsPiywN05a0x+8hQJ6wY9XyCpXQyM7nXw5OSWvfCTPJzlx8nz15bLGR57gSBo85vIn7z0olSbC+sCdnD2ugjG4DSNAORv5hek7Dd1qSvaX6UeeNuMBmVXM63wj4UM/i5LRy0yh9vE8Ass02S43aihT439lQ+DbpoMpXIVPHzZeW4BL1mKyqog745XnZMFJWKZa00aeo1dG1g0brnDWhDky07EpNCicAY672kCvVxoljfLUGODqKsprpEaZ+LsMMsUgs0xRsKW5eeunK7dwDO7U0/T5l6wbY/rgCZjINBMMaSxFvjBf8tqnM2OpuEorTXElTRLlN/xtaBzlnmeqMNCgl5Nvyw+0iiGddJH/BClPZwzAb5jOriNsm/JRehUSn+bddDWGFF6at+Mr/yYemaHR7SLFQ/y7MKs85UbBe4CjKT6udNq3c/8Smo++/mv/AVX514t5qkIhkk/qrDsVDTHK6MwsiHg7joN7thLpDJVKfz2LbBj84TEcPuybphZumMpBFhvC00lz7QTpPIfnzFBAWd9JPiz58mUcwu3gKgTphHKV+UCuv6Vs2mxZ+YINRb13cNJmtwwC6/s2gSnnBweBe3513c4urxhw6jxSzg7tT8g7AUe3mkcoXypgCP7ri/b6s5+0XQbWA+CeMCgcuI2LQvT4ydN8b/gViucpguQ18G4o+E4liVHf1cEo8qGTNAjKhDPgUEqUus6w0oWGiGIEDIXjzc5w5gcQfv86EwDbQKISn8UI9/iwe9RzbwdlGAXya8+etkPGmqvFafvi8nU7h5LriQfwpiguY5Rs2hSgXj/k6q0d2k7b37xPa1JWmJ/6QfGE5XxX3qZE2ENzV/ui8FEFOzzRtjR5FRC049BGI9uDOqnIK0SnKPeuYApTWK5i+/WQ0KMra6GdcCmH9hZWoAF++3aCDHri6EXKpggeRUcBiE9WGofMeUENv0blN0CjdSYB6UhjHiKiAFJ3v8yT9gnfle138Ukvjdlty6x4OggB2hhPxpVSGMokXSm/xplG2PV0ODR/xj3DSGO49Qi/u30uv9J2CtTsLoDfRtCpeuyhVanQRtn0lO/SUxmZNzn7uEf53JuAJ3rjPiwxGc5p7jqvwqpYuqL5+L3jNnvCZERl8RY4TMRWF8t2fPSV9sVPTtuLn/2szR/dtm//cyiJR/Tbia9Yq2CqiPrWOphnnLJd4Jl2TMhHkPo3qPtvEP0hVh7+Ien+Hgn/HnV6QX1gXC9Cv69Vds9007zt/hK6v0a5+uKq3bxYtJszYHolkSLjHMVv4ach53j2UMr8XjmURxdeeE4T5XNxs+fNpGDijQ3O1RzAoR5KgvKDBzzlFUHE40ZkpH9pnACN4UvvRLTv5EgNbuXg/niGEn/UvBLqxeuL9tnn9LerBYr8uB2jvL/3/Bn8P4b3l+3qGvlgOzpAqki5+jn1cvOj9ur8CqXUT90e5ejL1bW7NxDQdGTxLKAq1hJiLO9usjKpYnwPvt6t6RvNry8vUFbpU9QriiU2K4xaBZ9GmuY59FmLoL+ZzvPlUUREEV42Ww3gSADBEG5ee5V/Jkj/E0jCBzPATl7L4Cm/PyTQ4LEATOQ29bQAj0BFadvkLdglPw3XVzCr75dsKtjD08Li3zKkNb90iYyxk+EfAFYcXmodf1Wx8NBEgbG/0+ailAWMdFT4RFnIj14HzirEJbN0S08VUSfJrnTmyEvCBjkCHOvpwk3Kslzxktgag6x3OQZ3RVT6kisG5qoiw5LAdOJDmHkIk144qy1+gTGvUdkiDgwfKTnWss1fGIiveUxluLToslU8bDefRhvoZNnMg5Ufze8/DQ8n5UlDpl63emFYmWfbFa2MiyVbtWPlD6QUOBSZwPJrQtct0xVLTdVtO94y7AuWLT0oh6RWU3melecYR4mfN6U3DfXAdNgPZcjf+AffL6X58MNv/hry+fccM20karvhWysma/bO3E11mmIkwzNzoFFVeAwM2wIk8VLc1HoESFYZpOAWfINNnDdvxcF8tFIawB/wPbvkwFqz9MJRLFzdtIjqrDhMax0ESqVqZlidW/w8mD+djtp7h4/bo9G0PvFMPs8rum3xwnvpLi4QpORR6wCPXEcymlG+SuNd++p777fnTx631eKifecf//8YpK4Zl2/aIYrlyeFhu3WLbXnT3iDMT71HjXqswVOl0jcxHZiq3sLv9Ckrs6pE7cOwKpgG3jF4h6bkrdUwtwndSnfFy113B1sqghCLUurgRPjtCsUTJdfPGM5nJ+3x4+ftv/Mv/LcZnpftP////q32n/7d3203k2m7m6FUo1gCOW1jf6ibAFDE9UiDQVgmHKVTmkeAkFwcbV9pvVHkhlm5CSMAdAKdWpTiB4LW3wFY49a37ebqpNvhlldthk5inWk76+Ubu/taB0Yh9PKJV6n2zd+Ok7QRn3u3MHmWEEepIuda/FwFld5Jp0IIPhRoXfJLHfnnwAFMt6td9/KFHPRh0sOTu8IgDfVxVTW8xy+CUDzwy5cqhkHLOgkLt6uWWa0xFBDhaXGgMG0XS9k+J036jUAwwogb2Pa/Dlt80/d6miFMUzsO4OKq546TgCV0xJ2C7CNu/QPLJXDfKFcRRBl1q9UVUFdL3To/fjJvB08PUIAYCF0tg8+WV6v29PEH+Vzi6dmrdvz4tv25v/RpmzzyOMhN2ztApTmgfX3SxllG31nSn28o1W3wD2mH36DOvwXOKKTw/337Ee3yd7C/S9v+hDDy3KPxejH8jl/BmZIW3gSH3cvLdvf6dbt5ddmuX9+11RWkQbFs57dtfj5q8/W87S732tWb63b+GuVyJa/4Qs5eu1y6SumnGgfF0u1v+kwNHpIYxYoZ0g3t78rhQn6iT6iceXwjslES0w6269i2h0FG42mbTFEGmbjtoal//vJN+/FPPm8XyJdnj6btk48+bI+OTtLunv+0f8uXvlDnSzuT+QFtMG6vz6/bAu1tPCctGv7S/kXbZjJO++dIDQikBQGmza0UYOMqpbdSvDg9RekkFQ1pX5F53DWxW4bfsVZBTovMNRx3rSIps4Brfp7KhGI9y0zHTv3FIZw3MGnFFNSCKCx5vXyx0Nj616rpEMpfjSlCtPjCz75ZYw/5ieh4v2s1KWOw3QivP3u4T+WCxrwbxXLwb8PsK2Dddsj2/7hTkbfh9Lx43s67Vb73HHssaOViBu2/OeZDErfZ84KQcpUAwaW0yh5YkWPCBb/sEAk78Anjv+kHLzS27gnkz1jHU8MLdhYohCUYkw359CQ1vAAIISZAPqwY43SZv8oYyJ08pVwKr9Ne+2CSdyg00k43xrSSVVoW11WYRn70V3VXsRwKxKgwm9o403crhp6pHwpKWG/vbVOKZeGl6fiUEZb1sGzHQvA1OGDkW/lJGnYJ/mCCK7bzYPcX/F5G4frzuX+JzOGjR/9zKvWXZBR/oSZ/D6b8VrwTwoawkyWWsLISGcomr+nIk44Yb6XhJ+2LhKQJ8YE3wDSt8WloO0nPx7MG2yG3+BjWYZGgYPLfAZ5G019wsfERj98tXc9IHqFMzT18j5Ctr8z4FuZtO7++btcrBlTrmOUc8uJ2pcB771yN/HPf/jPtr/zl/1b79rf/mfbhJx+2g+N5e31x2s69VG8yaq8vr1AoV+0SAZGtb8rpn3xTqYwCbB2Cc8CnbiqUEkEFurbCawAo3MtaJ+ugsigNNF74vGs5hNv5zOvq2h51OiDuhLo+Pnncvv6Nr7d/+d/8N9q3fvOb7fMffrf9p7/7tyOsXB2xIyrEgpN7rjropypifo7y+voq1hdu6nwkz5tVhKFKYc722aGwrt6prNsxRsD0Kbg0pBW3/pabTqiCo0Cwg1cdozQjTNFQs/Kpoup5txyUz9lLypO2ClwnALF9IKJc4OStegZ3v0A0ZWIwmYy3rBMFX7pQWVVphVa2gbxi1YND8ZEwy+oXd8oKviqo1DdnG60P3EcF+nER20MlPKtDtOswqQ1+gW0ZA83dJmNswB2SJ10GbS0+S/Jc3k341DQV3rGQ++tKmlqhyjlByswqm3mxKwpc37mdy+TmlueNL6+MqM4YOo6hMROM9Qz+niKx57ThYdtZo8At5q0tUHAWh21vedjuLmbt8sVOe/WTdfvi+6v25Q/W7fWPd9rpz/ba65+2dvFyp12f7aLA3bWzlzftix9ftlc/Xbazz+8IA6/VESQ7hkOBu+PXq1AUd46pA0rTzlPo/wxsHxEm13jZ+0vq9SXuU2ioQuXnUr32533q+D5+Vzvlffre7gV1WqLE0t5Pj9v+Iz+qQJkLeBBF0rswl+fLdnUpLzGgw2Iqkau1Cp30kkaDwoUiaXPnmp89+i52TXtd0x+WpPHC81v6jVO+NX1Ru8Iu7/ejBF7CFufAP19Rbzr9EoVudHgQewdvTOYz+ANaK52QC25xz5mY1r2uu4iRvTYb74MntDs/a1d+iUjlgkHR9rfVd9PfkFXuXGD9SlS/vcCbCDyuI4/e0n9vSSevT5BPU/qA15lFPoJBnQcuWRwlib7lMxNbnsW1kFK3MmLIt9lFsd8AW7c/TZfr/G1sNymHMn1mFR+3E7FMXlXIEtcTV/rqFZrqP/b/3ue15Yc26ZtlapwSbk1Kc8Qq/VGclQ8P/m3T4fWnirvKfi6wN8xyLQvkfFqudCo4jluFR/o5UbkBg/y1+i0MYDGOqBDaQk6SnVC7WzODB7RzP8WJnHKnyONePjf4Dj/plDHxgTQ1FuZJ/TfhOAwb0vrGe/z5JcHGL87WI3aI9X+1pfEkxSY8PANM46BngMSaZkgUU/nKCN8sQ8lDRD2Kz+wT5unp/Fl+wkyIDd2T2kTmKViBmzy/2ETP0FEFbfDoJuUNZXXzbhpNBZlWeOA70MI+UcC7/+fz9jr3uF5m2QTF/NIqll/5yq8/Qzr9nxAMLsSkwkNTxfgcmmFjrHzvsJ0YMWQsv8yOe0tQJXpDzAeYGaAJtxNG0JEkYSTyzKXPMIuweQK5cgrL8DgHuPwUUubfhDl6+xxwjQAUL4rwO7FeHiyQaxRCLzS+YNa4cOWMQJU1r+nYQ7nMFgxWBlqiUO0xIt2gPE4m++03fvNbbYXw/6/+0T9s3/nhD9olSpeXJrtKeYuwuEMQuErpyzb9W8KOWG6blUAtwaqy6AqhylDCh9pKR7fvFT65iJuniuOOh/mp3xTFSSHkIf2xZ7yAoRLkNvgudkq9DzwDdnDYRgiujz/+sF2evmrf+f3fY9D/cVZo3KB0JdjtnNCchxREfobu/rqgjMITAevqFm6Uuih3xN/6hR4Ep0qlDOWak8qtZwZrxZCRVqCKZOheK2v4ided4lOWl7VU+9b1Fa7M+jQ7Aj+CWuHuoFJnLf1spkqug+ha66F6/L605FlO82WrWJiUoyB35dVB3BfGfKvee1HdehdXldfxuFa45XU0DCkCHgzmWgZsX5Jx26NvXWWwkfYiSnLpFdqZU/9AY6+w8gUsV7zSj2hXvzuPJ3agCnR1kKunSmZe+gC+/qwgUa422EC/AaPKR1kJo9xbeEhF0zYtWGFBntZVBQpedUXuDl5V+bxHibpFKUX5vLspxXPN8xZ7f+PVOzPoPW03yxl0RlG6QQG9OUIJmgHPFcU57TBtl+f77c2r1l787K599sN1+/F3Fu0n37toP/3eOROb83b6YtnuV3vt5OgD6PwYfkGZ9d7MKJXW6gL3K3jjJeEXoWR9G6vu1dxtH+I2D2l3SItieb26brvzSRs/fdTGj07aeGfczr8g/OUVSjF8tIRu19QbRfJ+7Va6typ4iJR+vovSiii8lR48bYcom9Aq1wdBQ1+suTPO9rKvEWZaFUvPRGrv6Iv3IxR1FMdb0vm9pHP484q+oVI5pS9ODw6YwI1qQuvkzVUrJqNO4uxf8pqKlhMjFZmXp6/bj37yk/b67LRdIoNuVou2Xl62W2RWLuyHNvY33VE06Rd2GCdmVDJ8rcIynaJUyuuULc8rh6bIuBmybppwj8D4QhIyx04K/9WmgrwPPPiOf4Htc9NPY/mRZ6MoKmux/GEH+Uvc9oBb/+0l/vef5QDXtMCooz/2kXrG3WHh7qbDU051GyUOG7mFP/0Rq3lX2eyK23YZ2iTHumrfcUzfAZ5yR6s7Cf0byto2hnV4YunORhTUrmjKFwIllpI3NFKhVCapYHr2/BCe8T0AF0Rm2AkTZtN0ZdNdPRc+fAYGP9tPGz9FGNaVtCiL1tUfQYWfDqIH0/FOsE8cVjVuyZ+wLRMeqclHr1PB6G1lmDTJI3G9HR/C3m4Ds8SdX0HoNiZoFR6BN7h7W3c4iRvg9ty6t9NpOh6anq+3oXEmK8s/B8sggCHSugu78vWyHuB08xZPYLt/27zt+yUyX/nok3+Hyv/bVA2BasehcliZ0EFyM/sZKtyJ8FajY3onzvUAMhDB0dyNDqE1vfEcOxFHwDZfQUDRo8NkhqUgFARCu89I+ZdGywFeAJRCUcwbHO2OChryZ5C3TNxVouUNpZBeoedM/vHxSaydzjeSb1A+PFxtX3AbLJ992x/oEhRAilFahe1odz9nKY9ODtrT95+2Nwj9L1+9zOF5t9u/ePWmXaBcWn4UUvCWLvqrs9UqQRn9gyAFLwfPXD1zR90o13M7DjDWM9uwEhAcvDboAIXywLsxGRiWlO2ZUGqfMtbXi3b2sy/aMXHPnzxpc+q63pu0T771jXZ6+rL94A9+r52+fNF+dnnRLq0aSukuA6JzjFwJAX7iUSILDAe8paEBDhydPhqVeoifbeUpAnoOPF8our+7yYx/icIujqZW2aGgwErtgW37dZ7QqCCHJqQoHhSn4q/iP7dTwQ87QCGM9Mb5Sx7tMMP3aVzA6K/2kK6mUBjlu/aUv3DVGnswO2gTBlxqV3yFzeopgzpaCULdYm/AgUFqKEcjBhYewZ0wceNhPY0Hj75Sk5Ui/OaKcMFVVr7rda+n+W1buLDgkZ4AswLTPLY+T2EGiP985i+r2OJmNmHp7hMbyxtymyOwpU0Ncnrx84QVaXOy87SlzGGEMFWAZACVGKkrTl6z5Bb2vWc499dtb7poozF2vmrT45t2/GynffwbH7T3PvxKO3j0rO1NnrT9yfM2O3oGs6tg/YSCfh+G+Ay3n6k8oiwVyk+B+x5hKIz330ua3duftcXlWY6ujKYnbWc9b/c/XbUXf+cnbecnTBTOacc3t+3si2XuwfTTjTeu3qJYrtoI5YF+ROVUAJdUKIqU5KAirgT7Us9ifYecsK6E0e6uBBveX/yRDjZIXhKBtjZc7pa0DVEy98e1CjWWrvDTLsrFHuXVnafQkfbMV7zgr6xazg+Av9M+f33afvT5i3a6hN8ms3aAvDxQSUWp8GVCj4r09i6cnViI333qQ3Xb3vwwq6xrEtQNEE50KRhc0ob8VHh8sc5wmxNnxk6vWXIyY7acnUZ5kSc05qkVJI281+HJZgCxqB4GgJzrI6hkStnKiwtHFOshyvKCakxPVQGWP6AAaGGXp8If8Kv+Xnn6uNHHMI1PlbOep4fHAMI65P5Pgvvl9H1sMr39vCvT20YwliO+kWW2OYHWXszSv/Ur3/3JL4YDU5rqK+Wv8gpDOZQ8pgWIMJzcenXdTXaP/HxlKa5Ojp2EpyzrYLviKfmgtBD/gcctnzIe2tH+n+D8M33BKQuLE1z4+vQnHk70hWy9YZnkE27kbTL2dtGWCWzLJUiQvkRqWDfioV8qmajTPfJnSCbWhvVFpMRvtfVbBoD2M2EZ38ccTeX1WXn0d3iaepZsqyBxqrShZSbEliseWa/b5NUIS9Nx6/7tcnr6oWq/XOaTTz6ZLm7bj+gMSHBJUQSjamHiVA5r5fLGNg4r3jtkNYbEKMJlwCOLzV8O4Qm1Gs+f8LVRoEhv43YiOgNznSIvfvDzLTufMjrAAVd4peyhUxMdqAXbzMIsnLsR+naH1+W1IK7yOQs0wRJFwa0Oy3JAGHmtB2nU5MIsAhkUSy9S30FJumNkurmlE+dliN128uRxe/T4CYy9136MQvcFiqYKlSuxewwoKh6hhTjgti6WnRUwArvya3fJaiWKJQg13xzNQA1dtN4i4zfNn82O2jGDjoOUgiSXnaPo7R/NGbwn7fXrl+3s8y/aVx4dt8dHRyi6y3aGQroDXV+9+qJdogwfzqbtFEFwASorNQY6gte42LJWOYqlDozt3Nt/M2hahbQz9VJioZj7tvQBSuXBeJrVkHzJgnDPha0UdKRNC1td4EmTEECX7YdX0mQVj1B5Iq6khf7gWeXXQJo3pROjF/ywQSlwMfgfZpXExWlY4ZA8xKfdaSsYqK2Wq2z3q1hOZ94DyCTDNgGkqwwXZ2+g+TIr1ojPKJbhQXG3TEzqwdNwMbcvyMPCUejkKiKeKpjSVFysv/gXaQORZwELnvxSK3jGKgivVkoVUvYHeDhIVIkC8KkVFlw48B1c5qoGobmHUWDCykzGDJStTZllhVGrNv5MhMmDf2bHZR9ylVTMgRplJ2xlgwD7Luc2F/ivmTgsULKWKICr9vj5qD374KAdP4Gf6Zd746N29BxF84TJ5t4pfe1HKFPnbf540mYn77W9GUrl3tcp8SnWS9r/APsdkHhFvYBPoTs7U3TO/bb8znm7+gcv294XYHWx1xavlu3qxaLdLXfgSxVL7Sgv79wyoC3h40v69zX9wrZwRdtKuHJ5Rf/JUQT1HvxJD3VW1PWG/FnJxJ8XGTtdpBkgvG8yEzZki0dqnFhKFj+7mL5NO6YswlxtV75MYDhXLH2D26uHXp5etM/fnEWZnTNhPHYnwtVG4GViYxtiNdIAyFGQXS19vVi2OxTuRr/0/KbTKV8c8syyuKrsBV+yq5T4TB2xrn57kbtP5XLubIQW4io35J5H6pB+TViUUp/8K0UFj0xNnaWP/ClvGRz5UUXH4CtlyHzaJKsEPUxj/vLHN9iK0zzEVVh3/xwMn1gVy23Tx7meJllwO+50GLrT94iL3NnC8a0ycGbVV8u/6uPSYujX8gX+HKPBBC5WfI0XsLLCfIaLax09KBw3Vaf/p1z8Hhny6FBXLN0t8gaCOnYjfNqLSb8vnznmRJECVr1UGe4NLOF3HDSkzFO/+Cf1EC9Md5eMcTyTfwJL2AnV8D+0KZv8A8wEA6de1iIsAcYrB/1hCOp0D28MyYKLjgEXA/W/1Y4DvKQe6CvwmuCYDQ+mwFRb/HxejW7zmx74/IyWjuoLULvCozd1mA9liJMLcdum42k6re63OfKXxEzmx/8WjPrfrVnSUKH+gzY+NWlQKtlnOVl25ymjlgAZbKD0xsCnQCVc2vct6TKKFtKZwXiMA7ZL/jYRQBOXVRzK0dhwNQhX2f5iSNr9KjY2qkWb34aq8zoMDg78wqI8MYzSiDvXP7gCRZnZWiSjzKCikTIAlpkj+HveMasClJMv+Ojk6Us+5lPY9m2tK4S4X7lQqPYtIZ+SuvyUET+lYF2RrO0M8S58o3BYZxVLnrswolvbE3B5Mj1oT/fm7dn4sJ14ieE5M9XzS0eENprg399tZ5fn7avvv98++qrbhjvt8y+/bGdXl+1Cu7hKve0CDSX0drRHXUroq/QOzTLQ0u4SQgfX4A18kU2zSlDT2FGov3O0CYq0b87bYT2/yp9kCz3KmIlspE+bUbLCQtg5EjHEZTJBFv19gApPxaWhLYY2DyrEmWePsNwFmbjCyWE21/tEK7BTlxDMi12UFQUYYbxCGK/hC03Hy5k4YjPtZ8mL5SL8n3OatE94K4ZYnJsBlbLTN6yn5WIqZbUtgSk/22Hg4gQh5Smgycc//lwFqD5hG0Ci8Ejx92BxFwq2Ee2IX8VBf90+0K1t6+CB8kKDZIUNyriC5XZvVtZSrIWQVlhYW8gtX88YrpK+58ESF+WD8H4npNvpbq3fobTdMRmDVAxglOeTOM917txNmSDN2/1y3hZvdtrp59ft9U/P2+sfnrWf/eHL9sUPX7eXP3rRvvzeZ+2nf/BZe/GD87Z4DfwFeW4fAegJyg3l3JwD/zXWz+xYvxkNMGn3q3Fbk/7suxdt5zUKlOdDb+YMrnDDnavzTCqxvrR2u0cf2GVCBe95ZtJVPhvb87hTJl+ef/TMrMG+/e1b4LVd7ABP+4f+Pp0EKlsgvYl1wJzuOtDp08eqAaGLNIOeRWNpCPqE36LsrYHpaqhHJXyT29VCj6p45ttztHKjZU/HHt+gv8gDxMsCSpENbxBmYN4KPz1rr07P2zVyyauKPB/tMRFfspPvPT7itW5e+u3KvLxZfQ0A8gU8KMzxxK3XmhjZV0cotSq/9oW+LVvlyos+qG9AyMv1tF9Jm+o30si/IT0hPW9uGKEdtA8whzjDE2QO61xxlb3coQPhObtZiSN/e1yepA82Qx27NdTxTXdwph6ZbBFjXmW4x5NqpdItddu+ZEGVW/A1oSN/gU1bbJezbQVedBIjjX22/AWDJ+l09y10TX9aR48yuHUun8q3Obepnfgi2SzW9pIOtfXv5Klwr/ILf43lhLdxWxXrEzr0em3991lpCg/+D+l1l924/KeLrB2WRmcvQ08gi4NhlcKA4BUfuBsGyg9GIESTavB2HAYzwOqyeQN5Ow2me30+uB9gJW/3SxPhDHH1qLjtPJptvujmj0w3uH+ZzP57X/30DxAOn3p+TyNz1sBvq2CplUOTMrEvL4epcBdjo5g4CmGkB7E8Fb42lvmKLNHgTaaXomQ60ziT0kTRohAFuEqEwi1KBYzurERc6KYhdGYyAMrADb45NxfmIlnvnOKErZW+qpt5rZ+46PZbwcllnfzxVOgL15diPJcl/tnqNY/CgwFDXPPmL4jSraOARLnGrlEMxM0OqoKw9Lxfpw8WcZv8/iwzvcFyHXjiVMgp+FRiSWEdhW1q0y1Xbcro89X5UfsTX/2knf/w8/atj77Rfus3/kT70Y9+2P7uf/Wftzc7q/Z697a9ulm08dG8/Sv/0l9lIL5q/+j3/mH70U9+2i4Xq3bJrHWlQpV2pt0ZEO7gAUVTyTbpgIfyNb2DSjdX9WyDLoSgOLHSnCdKr6ubUvYAIaYgy5eFbBdo6OqtM2TbvsDfMZj68g3xAx0mCj9XYFHM71HwolAP2yJAIi0wyByaQKdMHIAV+uLIHZHE9u91u3oqDaV7VszgFw/gW96uCoVKjnUmXxcU1WS2I3HgZuPIdvKol1OL/Gop79e5YM/EWiY5g4fWGmYWXIQshRe3vB86gndWoS1cG8morf4lS5tWfFJbwMgz+vRk8NZvOhL7Sz/DX3kUtlUn/mJSvzvCwKP4yjgBm8mSkytlC2Mj3IEb+LoJSy3JZrkbI2zio4BSF4vMarewVaiDm7zCL3S0vaQLkyXsdIzyP7qhX97QT+AjylkbP7pN+GgPXtgHOnbkBe9f+aA9ff5pm84P2u4ExXH8CqXrAp5DGUTZ8pjC3YqJ3pv7dvXjq/bo/nE7uD/KpenLCxSrVxcoVUwC4dnF0tV0LypnwkDf8Iy1ypyfTI1iqdKUyYOKce1ArMm3hAdW5FORvoIpL+n+C+rsyuUN/V8au+nQv47jOWsqETqG55CVTpR9Wcd28Wxc2oW6p62gpleauYPjanSuSaPdbyjz0hd5wBMOTZ9z1dOnE1IndK5CqzTYDiqhflb2i7Pz9tmbN5CANhxNwA05SKuriGYynX4t/5U7Vtzof/a9fHVMxRGlxTR5+xgY9jjloxNwAvJ0Kz1vqpPHUOm2VlZSr4ELiu1BULecFL7VJqycAzPGX6wql5Ij9JE3dVe8QIRhWCZm/ExjmVF0hCsQHYGjMYXhQ3slXiNN7JpgS1BWBm2/IZ1G/rcvJ163yqtpBlN4mL+eyvN3w7tN3wGuckGExCmYJZy8OEv+Smtxe7DBIemxtlHSK79KyR2KDT+QmDDTFw62leN4JrXQbAUP+pnRLAjQXisnH9aXdDEpRLwUbQUjJu1klAlC4ZhcA0dQcLadSG99TSwOve6hL/3LnxBcbacqA+5OkYf6JnYoO85q74Lp07DBrZM0jlcJGXCNLpM8D7iYMbgP+AdG0uC03B4+8E0v0+C0uZXUEBA5HK43rPJWOWU6rHfD0o4D3G4HqL885oOvff2/D4v++zaodNlFgVIZUiCGHBId4sgvDthFi2JKPam4A0YasAajDDQMvLcIPgfRMEMYeavxA8cGNavMj3DzRQYGkcl0HAZeI9y9t1LFEs60BaIY5JoZhH3efEWQKzzEXRwiwIIT6c3DXxSBDAgWOpSPKZxKiaQ5U58w9tARxzujNtodZWCsN44R2pYvPgDOW7yI2upYWHApBUjGQPFZ+yoMdeaX6xBSDj9pAnwvY3dAcSsJKFFypLb45SC9W2Xu71qWyrBpQf0GZWsOyT8+OGnfOH7azn74WfvTf+KfaX/xz//F9uMf/7D9R//xf9R+eP2yLebjdjeft/HBvH366cfNF1NevnrRPvvsZxk019adclxpWkGr0M2mC53SQGDz4BqoVoIztKpBxwTBn3bIW+C0u7SXFsdHx+3g4CBnFa237WNdFF6ewaHIuF31c8VXTlKJ30cpcGOuXS/bCPocuJ2OdaVssV5iwR9YNnwEvdjx54qiq5NjeHAP+Dso9WNwenx42L72la8y0K3aq9dftMXiIrW5vF7RNnuUd5jzeArSCD/riN9LpV3182UZW8/vZrtNvAdfWHx4nPR9xm+Fwv6DjQGmbapXUb5LPt3iLd/LU56xU2nElTgXClVyhZ32GIDFT8G5K1N/sOrp5D1C5H2MfNj7XeUuo08lvW8zGmmeDBzygJY6mk93+EIr7vJMgACFtjdNlPUAMYVRllaYFY7KDtKIF2kSYLjw5RlS9a8Q5fOWsFR95rIUKfvSLpOkvT23iEkHAZ3O+brz3my/jWb2E0DvMQnZW0C7FfKB6LF4wQM5tkJb3jLJaUftYP+gzZhMeFH6bh2SzOr0Anujgsmk6+z8PB9HoLAorb49PXElDllCN4rbiY8dJi9OqVjyPINf38BTZ74BTmu6+murCsfPQ3r9zz3yI4o55MikGn9e1qNN7oFzfblsV1eLwPPFLlcGlQO+fCOtDg9m7eT4OJOnq+uryBlfktuBlmvKvkXRLXlpX0trldwaIVfBeUXZP331qr32Ngfa4o7JtTwpHZSDnS89F6Z8yqQtOJOWFEtgKtnuaSi/DrTrqtewlS7/KheLd1QukX3WA3iSwr6/QvbU4kXJnKyOhzfkzM4xunDrlacJ0l8sKg9kVNGTNHD+kI40BoQHi7/Lllv8AjtJDNc/JE+cZSi/9ZexLqFj8pCGfJquFGoSniqUP32PMMeKjoPwpWvkC76eN4qd9OCZcSRPa0F7JG0plXjiN7/GRy8n4Wk36VImCizhHpGyrMDk6WSjElRKw8w/JOdfqrop33i/IOU5zcW1L4shM+FFsIRWJcszPpFO+dPlFiUJIe3hAkyAWwh40K1jbBHDwwvWkfQFY8DLmSdhwU3rjyCflV9+K/pqk9Dw4TkI1SGfOBEnE5kTf6Dg3aTnWbpNeTXeTSyfWnCUcREQKKbTtMvebjrdyohbuXp4yh5s1buM/m5M12FsofPLYT786Nf+Pm36bd12NFddumKp6Z+cs755pkHsnipX+qy4thNYZjdxrego8JQGGbDpVJoQbMgn3Vw1lNmjowSHanAVy5ulKxTE02k6b9p53HaxccVVhUal1Gd1wErnnYVKJBVLVxrseMb3tutCzW9+PzS0QtT6oejidtVSxdKOZHi2Z6mfCoqX2LriRwB08s1ZB0kUUjqy9bhFAbJ+bgHbucLPmFCOsBEVVrmUNn63N4MOsK2rcftZVWIwoeIqOm4hMsSibN+10eq2nRD/vteUnF22D5+937763lfb65dftu999p328u6yXc8Y+I6O2vzR43Z6dtpOHh0z2Hqu8lW7gq67ExQpaK8e6JaY114oIDS9k4hyXOLmk/KNs17SKyt3xETMUAcVJFdM8jICPz91d3B4kIFbv22/USS1lFuzV4VUrYbcIXWcYLiNPQa5Rwxcj+dHKHrjrLK6tX99ixIgEtIe2pi/ZsLgj92zjOvL9gil4yuPH7evPXvWTg6P2pvz1wzGb9r7zx+1Tz7+Wjt9/aZ953s/bG9Or9pygTJwtQJX+EhBwWC541k02lxFQJ7O29uDzSw8JCnhLqEyaEiwEA2exxPhMNDLHhCBb0Zgyssq4H6Np45d2IegSZRX0hMvfE0piTisK2WXEze/GmxSaOItoHBKqqSJM89qt8FbcPmlX3abnznlW9usBL95HQQCEbe/9BcTJ/1gjLNeKUS6VN38S74hooQqfR6/Y4jDkFHW2FVmhbrx3hFa33G3vvYzEwBHPpVffONlxyuISK8yynNvTDzM6ABHr0TOzCln2qb0mQltO7J/A0M6y7uurElP7529vrrKMQdQaF7L4+rnGNnIEA00Vyt32pR+XvIAWoK0SoFfznl5ftXeLPySFTWmH5ds89xmQ16gRICytY5coJ/cCwc+UxY4gF/Qny+AI3/YNln5oD7yzRRcnjx51J49eWxvglevg7P0s0U9rzlWhuG2z12gIF+cX6RvR2lRIUMZPGVy+hKl9JI+6H2W/Bt4qtomA6WWuCgr0KjuCtyp3Y4b5B9ulcodbPDP9jewwLn6gRjKLwQJgzD7fq4Jk9a2LLToPCbWCSSPD0sLX2NNJ9+ppNomeJNZ2al1Ncoy3O1QsZUmMqXZA996kgXMAr+MIcAQXhWDAWfwNrxS1f+adBWsbtKvt57vxmusc+9TXQm0TpZggfq7qXRxpU5d8Y5buWb64Gs66WD9CkbgSnesRqiGZUKhDMHdFZjeFubvYWlj6y1sfoE5yJ/qu9VXPSqRFfXwJLysnLXvZPxw9+bB76Q74yuZKSm8nGNdlmdZhm94xMmZk3Z5HtwIM2/hUXUS3+o51tcQ/uENjQa7beKVByI3hPF2vNkTtBVsHTvPdVMySAd4Ye0D/npxvdwu78RZ08M7bqmLMIbwzg+9Dd7Np+nuB2x+Ccwn3/z1f/Hu5v7/IQOk4lDYGZWdyA5soyi3s1WXtqWSppMgG8WyGkKVpxuJTqK4owymYzBQ2vFx+1PxKuUFSH7JRuZPZ1GBY2JtWhQ138jNtqgCjNR2MvPlTW38MrDMrOKYWRM/B7pcmr0Gb3BLh3MAiQJSDRVFxnrql/PFOg1bNvQgfB+B2xVLV1I9p2KK68VlfSGBzpV7LffGGSjclgp+4CPdhOXVIdY/HYwyrRsAh7c/GXRUSsHHgcev+3hw3y2xFYPLLQpUvtwx8qwaGTx3RXuNof+z6UE7cOmAgWMM+fcpYHH2BqC3bTW+b4vxXrtxxfL4pP3wsx+15+8/b8+fP8s9eGeXl4PCRNng7XnQ1dI3Cd3Gr07QTTmhbJ78s70lIwEKHT2oYtQtvby24oyD7p7x0Wbg2KHNIjRIDz2ln3fzhdbAjGATnDyFIuEgPgHe84N5vmkunm8uGbQvztq1b5gLCXjFj2YlM+mjjN/4BZgzFMon7dc++lp7ioJ79uo1pDpFqbhvv/mtT9q3/+S3SL9qL7/8or148bK9eXXBgI5S4ef9GOD9tN7VkprRRioD6JuApyz8Vt/LqDIIUb4KhIPw/ggsMqcyBX2HOJGTXvYL+VFcIwzJG6UEvP2Cib9szVgz+Qo+icCXX8iX/mJm6QU8hXPxKTwfKMW3idSKg3+GxQA7fvOKr7gV34unz01K3XoSRovgUdAXjAGIhidJymtw/w3tb5xmu+7hrcCVDrQ1oZ7TA5sNXNN5bICOk/T5qhE5XCHJS24YlQkngpZadHaFc8DHvpJPUzoQMAGFvr4s4ypcXx2km7U94kfZKQELkjuRVmY5QVkrW+BT74NEp6SvihNl+5ECeGymwhmlsBRMdyz8Utfr88t2ygRlQbl+I388hu/p106afPFFxcfbG1TCbLVd+rHi1p2LBX3z/PQ8fXQynYeWV1eXTGSXWaE8OJi29+BpFcv0OvBwtdeJqLjYTx4dHudc3fVi0V4zcfKmCyfp19fLdnm1aEvKWkCfN8RfOJmUXrSXMke6U/3gZb+SLjl2BFFVLG0F7/c9QzG9ti74faEoLyEhm+rOVj8JW/nTp7G1Y1QT+zoKY1tRmvLAQjE5N0/hhjvUWnd5viYPFRYZD+4ZR2JJB93tJ8p9qsAEXKUma6pmC5woZtZKfHhax2TGrTXdNl+Ka2CCk2xYFkjhT/NoHty9j6W8IW1XGHo+4edpusSYvlyl2InHgy0YlbcrkpWzYPdFgA6jm2BC2ox9W3A1/neRItvCgV84Znuc2JTFz3TV9vBA6ECI5Qucp94ipSnhRHjBhRb7jUlc1XQ8yXVvhCnvAxuc7+BFYdjuyk1hKF80O07mMy7RlsFHRd8Shp/93yLJI69E7QgsEw344ezwEmCfHnjPuG16GF10raf2rXhMJAj+KJUktU0sPzbIVP538/0iuNL03XLEq+fzuZ2vG6XcL4158vTpX0MYfqpA3HHA9GflEQIRligzOTc2DEKZwYYAclR10PwfOn8INcCQJJmNY1XMZFwVsFIsCYuy5Gze1UiYn58NVI1/j2D0uhu3uu+YpU9j7XyWqQCqrRqJr4JowxCFET/TOXgIN6uhPMXdcAVchJW4EqYQtK4K+TpPJAPCryhargz2FyqcZYtvzivR4H3rzHqn44GPb1bWd6tvgk8uHx5PGEjEU8wVlJSptR7gGyVM+kKPHLQmjwOIwtIzVXPfRGaku75EeVSBpXxfBvKt87/wF/5inqdnF1l5fPr+B+3x88ftqiu9lOCdem+8MgdF7OjxSTt+9IhBDeVUfMBDK2bSMLQfcCz6bFlwsokewoofdKeTDD+5iBiU5zrML73DC/6Dvra3g605FPYqFsltWzDYH8wP8q32x8fH+XKR924e0/ZOThwoPVPmG+U1hRDbssEPOADyP/1dsXTX5tKTtnHF9jt/+J12+eairfy+8vlZu3jxZdu5vmh/4tOvtW988Lh97elh+/Qrz/F/2D5971F7Oh+14/2d9vTAFVOUCJTQ8e2iTbD7d9ftbnmBtnnV7qE1knR4o3fZdtYLFFssQnUHYQsTRRFx5psXieTXKEdaaa6KrLBdQUus4VTKevX/PruwjMCR5kM7aXxWH4Wv4BHp7uSmX/7eB5j0vmLGKIo51wo+OfuWAQCb8LKWGOXZcixPOPYjreUFhyq342JacbSc5PcZt8/yZ4UCGkRIm2bAR8Sc7FimXqlDgTmX6P2RfvHm5m54xs0ETP+tL7fUW9033rV5O23L9QhFbtyub/bb1WqvXd7stku0qEtIfUEHuAT4Gc8L5lKXTEI9G3nNc50Lz5kMef8k9n7EpIZJ0XoHuPSnFeV68fn9eE46rycybK9dkf+cicjF6q5dU86aqVEDljMNFTC/+a1iqYI2O4DH6buPHj9tJyfPoftOFL/riwXKJX2XWczEz6tSd7eOVZaka8msUtTsOSXrbGetdx2O24zJpO1eLyLetcNHR+3ps+ftgD5Fhhx78ZORmULaVqEx/KQ7o7V+GgQrb1RIta39TG4Vrm/+5zvlJLCtVBjzgQT4KG76qWf1nJRnZYunsjFvKZOvr25lNZz0kT+6CZM/IhtiAZ66Y+EDUbGXx49b3lORVmGSY8JblKXS3XdGSgmD/4Q/wC0l9aEM+dWy1+AmHMeJ/t5BL8tnxkHiKmwLj/QF+6G0qrBsfePv6cUhhrJSJuWLh89tW3GVtvIXbOGlze3j9kHstryOGR7K1V5G6gy87rcvFh0qLOn180wdLEuYFZE8WakUV/jHnULTZ8wklc0ygicPZvP2+ATZfXSEPWjHBwftcO5X6ObtyJffrAv03WM8gtAOtMhGFFImTru0V93DWm2a8rXSgfLl1F5HMZNVy4rvIIMSWfUumuDf1E+KaPw/pB1MZOKQTnpqOl3c0ShAwq209sMOv55v2246jB4u7O0wjf4epjF82695gPhPufnWt771bebNf3+NtHMrWEWMKqIM7CPsHrejo+M0lId537x5jdC7hKEGYQBTyYG96lEq45JdK9T/Lo2rWKpk+CUJP893fb1A2DDooiz56UTPqrkNI+mKoHasdS7pVQFbMjN2NcC32uwYdsIqzRKGTkkZDqIRjuBSKz3AZMBxxmPHNEzlTwXOO74Cx06RehfDCNLOvGJG5RUzMm26DYyrAHQF0rfoxNvE14urCHfRoRtQhufuwEklgnCFnYprLrOGdtZNJq176yifwRzx0KYqpMDYm6JMj0txtbN+/OFH7Rsff9x+/IPvtP/k//3X2/P3vpJL1t9cLdpv/alvt//Bv/Fvtp9+90ft//Lv/59RZO7aX/0X/2r7y//Nv9j++n/4f2i/+7f+ZntFutujk/aD89dt93DU3vvgWTtikFGZsP4q+irvS1fnzi4jULtg2zZp0/Rg/8RMR3UseUeeSBBJXO2pt+ahufSFn1QoKTLlKQjtT5bvDNcv+FjfCAfyevXTySMv//XcF4J/cd12lgy2l1ftHOul82DJgF6rEyoj4hsFFhjFf05moK+rvSh8fvFnCi+horfZ/T4K4WVgHoDj156M2u/8c3+qPXs0Y4ZdNHh08hieQglggF+hKOwwWI8PjtqXr1+2xfKqjSYoHlT4p1++aq9RBM6v7trF9W07w31xvWrLG3gSLPJigxzEgO+dhQ78GQxcpRRfyg/rYwvvandX1WwXCWVoBFL4W1LKkWaoXmCKxFOWEy6J6EsmXryeAcj01D2DJjR3QE87w5PZqpLGAw21EWg2EFaFQQEKMinDMPFR7iobSvjbp5wiYRy4hl+9wEHq+isjbKx8YjlODvwr/CUEbuhVE03TOJjIW/IaAeChqRUDW7nKClxpEiMuxaPyHGQCgmcCy/pGtcpU6NhpSg4hO5DJt257u/oX/gWvGjzhXyfDTFgcAP185ZyB0jCkTOKlpecztfYpx00RJ3sUNq8Bu14yIcH95MmT9sEHH7Tj4xNk3G378vNXOZZxdXHBJJKJD3w+oh3FdcEEZcWkRjqp50xHO+3wcNIePzqGV49RQJ0Uu2q5y0Rs1mYecYFGC/r/9WqBoukl2nPk8W07fXPW3pyet9fnV+2Uci7BUwUxL/HRZplMSF9Rp1ZZdABuVrQoX3w8Y+mVR1fkvVLGS0t4LzwSgkozEJV3Bjmh3+i0+yB/5M8ottCjWswSpWa1bU0WBVHtkL5jHlOSKIqEsCnDa+HMs6LPe4TBb6672xOeDl/Sbo4J5A27mNefSMVUnZOS9JbjgoMyyzzuLGwURqS2z21jvdJ3toxla7bDDUtOgnqebnv/q77wNl7dGNeVym6sQ88ft3UY/BuT8qRQlSv0lEtde/todGvTB0lkeO/rHbf0X/IJzXTuMtrLJI/KZXapMskZPjbBeOkii2+pz/BPaIf19XV7xWT/Dfb84rxdXp63ly9eI08v4S3GBjDc8R2DyRxZ5hgCfuKE9ZiSyIln6qU+gkm9fRKs/Amu+ul3nRa9fqb1Ly8HmWagSeJwbxt3BEIrUpR6azp1C2MrLmWJjyFD/uQZ3Brjw7/vhHd/x63j0Nuz1+OXwnzzW9/4D9v9/r+6vkEBYlZ+fPgoZwMd7E8enUSxlBHd+v3RD7/fXr16QUetmVwxox08ZB0YT8JKpBqsnNGGMKSd0DnnCDcHVA/Eez5R3pAJbaxdZvv1IoDMrfKIYqkCh9LnyqFUTUeSmWEiO3hmTA6KWMtV4eszuwgAAh043drNG53UowQDwgfFUuGhwKzLgavR4dzA94s6CiYSZZVw7Dk7GnrNzEphk8+tMfgo/E8vTjNQuxWukuqqW2bcpHWL0oFSa+fy7KgvI92juN6Dg5eG+4nFp9Deg/AQKteIZKAGP9npgyeP2vWbl+2Hf/j77Wtf/aj98IvP22evT9vRs/fab/7JP9PuaL8f/v732p/99p9p/9p/719rX3n/afvr//u/1v7Wf/z/bD9x63cybd89fdMOnj9qB0ez3MW4Tzkquq5uuMqaAef0MquwUTrC0PZl2wScbUusEiUH9G3rIc7gTceAIVQqFSoq0MKSJmMEjW3rynXonGYomNJao9vztF5C7oDpNqOfprtdLduVXxg5O8+KpduJKmXewakkc2Uk5QiS8nMMYuQWji85+d32W3dDmSnvtpntQ11VKqfAOSHR4d6i/cZHz9vTY9uYwejmuh2j3N4zaPp2e74JTpvM6Q9LZtUHh+P2+Pkxwg3cGYx9mcj3l9El2hmK6KuzG3hilZeCrnyJA/fVcg3f+9axyrSrgwooBBM4wTgIN/CiPlllx/rChnWTl20IB1jr5YDswFvhqXHRFX6Rl+2L0sCJTz/vZr76ilANzhrTZLC1P9HWaV+VTrdFeRpmWeKafmbDDkZXiqYRDeZ/lPriCdt3gG9KeUj8e1wAFK9k5YiunSc26WOG9OERQ60jntDBcGkn7AqrFBqQoow8tTgd7yyLqXBbYeUdByxXAUt+CasmgcJ1BdYtZemUlaahzD7Iio8rzvKWCrt0Hbl6SLlROnGTpOi6ptzs+NlBqCPle3/rFZNRn7ZLBlv64PXlTVsx4XZFSABgEJpKM1cE/RqYT5vPl5qm413k86w9f/I4H2bwe+/3FObuh58sdSIuXftqoV8NGzNpVR5eXjBBYxJ5ds7AfnrRLlTAqJrnu8VSuSj+ZaAPbrivaK8fnFzt9Fvj3vPpXZ7mz2hOvI1h9moz26HavuJoOS2+kieEGSedTUGE8kUjLml7fv43XbULdCHedCMm8raD/OJY4bGmFWOLiuXV1RV1rxsb0igAF4+S90BNsT4dxAniXzhJPz/5OUec7IukzyScNpMWXtXls8YTswpAOOTEVuhQR0yirYWFYlIn00Koylswqh/E1zPFnTbxR1Af49JH/A116KbGYfx2gyHc9B2+sByfUj59O/R5xyQ/f6axDPNrxQUXtIZDsalJ0jFJIK76henrCiwXexzjlW1jwufTUXt0wHh3zITo8DDxzNIyWVLp9M3zN+eX7WcvXrXPmLS/YAL0+ZdvmLhfwWfKpB3a1/4MFrRHlExpZh2sqvXkKRWz+4E7WOJW0Qyt8GtSf60BA52M7+GdpnlKL36mk+5pYZ9D2p6u59827/p7W2h6Gdtt0MM0ptOf9h7C/qk23/zmN3/tfuf297ysTV1xPPItw8fZblbp6isrCoEPP/xauzg/ay9efNHOTl+jfCxhIBmtZnJ2HhmphG8xbe6DJNzGdEXDQ+65/w0i5Y1AR5RQyoaB2Dn3VAOhAkAFJ6uU+O18YWrTM3tOo+COwjnAry11yodL3LpwVdJkDpJLlZUolqUcuhqqMlLlo5goBXUBx1m35fnt6whlcPXKDi9sF2e/ZCAs33J29VIB9iYXZHuYnxkzoPy0lryRM6Q8Hdx27krZMuzGw/bAfo7y/vTkpB3uT9ueW3ngdeWqAVV1pcIBx231A8oZe2UQcd/49Jvtb/x/frd994sv2+141vYPjmmzoyhBv/mbv9H+zJ/9Z9p0Z92++7f+ZvvsO99pp9DxDXj9ZEk9UNZ2UbjojwwyHknwDB90p85OLi6vlxvFMoMhtIkQpzK2cbaWeKqwuPJcK9wOPFIvXY3uXm+6ex5WgX/J7NPZ5hH1zJlZ8BRGOg+0UCBI63QgiOUkQeHt58oUSH4WcnF1iVJ51q6Alfs2Fazwhm+NKxR8KUGFVESk98TZ8WwKjvt5E/2ONnTr2ZcbfEl4d73IF4h+86NP2kco7b/3d/52m+8wmZrvt7kvzdJgM3hoCl1m8IRvl3tPoVfOOOY9foZgfO+wrVBC96b3bTSn1mNwBb6D7IJBBz2yLbQrBvLrOxSDO4TjDTPzZRTOi/NblM7bdomiec7z4tI+A/O4wk6ZcLWsTnm2F/Qe+FeBSe3pD7SLAkrSU26ugoFPaigmiPg62uEgw0AgvaCnbWHfNcwJkINQN/YX272vdEThw9/7q2H6bSvT1IsnlqdQV2CDR9q1hGuUCf94ZgWbshOdcqpMJxoiLNyUmV/xnjAIxkeahKZm+dMtD1mPpMVa57r2RjvIC/M7kALrhgEs99O6zO0wSDtRJCSHd/LCT8GzHmbeFvAqjvGLE0hJ1xyfIay2JlVCduE9FWzCgEONaSlojj9UJjvcH8VniVWW1MT4vl0zIfEeSa9XA1lgeQ/kbimVyqJcaeXA7XnQnXZ0MG1Pnxy3J4+PmYjZR8Gf/umZVOWofU362V+87kc+GjGZlA6uwqtcXsCL3mVpv5fi6/CP7SuyGuvrX9Vb2Rbe4KkqDqaZVMmr+QqP+QQkTfUHRPEa//SQphQaoaZ9TaVsx4ZGeMOfpiWLw7k5K4dgyifNHG+c8NeRKWiM35s7VtBMBcVJfylQIATTmVM8VE5ieJRrgBm8TGIfLP5SeZVvTVPjE2qK9WGySWxklSaKTQc4wNHo3OCMp9xYwreVygrTX30g9MM9ZI1fR1dAwqPSNs/Bj5UO5rcc+10mnLhrLBdmslc5lm9jpkzDjNdvE8oH4lH8EHimoXjL8GhRjQ2qbQUD9iF8UCzjtk84UVZepcchXxkLkGNHjKePjg7bAXJ6Cv8eMB6dHMzaHGtmz7Wfw5evzq/a9374WfuM8e4Mnr1eISsXtDFyxzPTS3h7sap7hEM5cJNo9QJXahW+0urtE4GY1A8r/kXEIXigAyb1Nip0ICwe5a5P+TnJYqptMeYvV4FMugoxpihZ6bWhc2/XHqY7IRWWZ/7/U26+/vVP/3fQ53/UFK63Mso4WyXZyuXn1m0EHwT95JOP2jFMcI5y+flnP0UgnWV1MGnppA46mUXZ6cjbtzhtWBU4VwBy/9vA5Gs6/qajDA3mdrjwnBXaIVQIXA1QGbPTlsAnx9AZ/FmOV2S4oujqYZRVUuUgPszcG8zzPCqDbvEvozgxkJC/Vj9csdSXIPyZ3ySdg+6Nh4yB4cBcK2M30GmaM4AqlqcolZ53TF5y3pJ+itIlFN8adZXSN3L8BGSOGyDgZzM/cThqH3/wQXt6dNLu0EJefvkynzg8R1F1u8xBy+/4it8eiugMnJ9OJu3DD77a/sZ/9rvtxxcX7Y68tyO34mYoqjcZiOYTFCKU0PWLz7M6h4bVzni+QnFvswMGUSWDW+BgC+0d5D2wL+mcCToQ1YqVFBk6lUmhZQ7Eo9yqQM/nB2kf01gvAWUwhX6uHHgEwHN+l54LhfaugFuWFzDLA33WJn9dnl9EebF9FDR2dOtvmuvFdXv14kXe0LUtIgQiqBRaxW8qlmsUS2H5hu8cOrmi7ItWvt17w8DsgK1MGbnXfnfVThBuf/Y3/0T7xgfvt7/5f/+/tp3VBcrmfnuEgPNM5ZR0z2nj4wntQD5U2KJLu0FJHrfjx+O2vL9s+3PocYBQncBPY4SYK6UzJlDA9xD6/S6TGXj7Dquyec2/KzTOi4v7KJSnl+v26vWqffHldXv9xlVyX2hC2cYul2450l/oY9S2TXbcSpo034R31cWBrZQ3y0WJge8j3elviR36m22UFcX0UYW+fE8/AZYDZ98pyHYv6ZJHMMIlT86n0QdqpaMUQN053oFgr7hSkKpNFer2RVifOI1vKruKKjY2YSkCpdyqSMht1asrgb8qD/4iL0ADMwooiYgBR6DxIKroAf42Ms7NABO4ooA790fiXNMfo1QyMAmv7cNXO4VnYFlADPkDwAkijsDES5AsnxdNUsxQF/qfg6pNYF8Y7dpeKnmurEnbOgNoWSX37H9Fr5xLhEe9RsyXbCzFY0eX8P211w7B40BIuH3X1conj46Y4NKGuYIJ3gY2f2lft/NFzpf9im+lKLVPeTyo7otXp/DeGRO7ZWh8Q5ZKh7FiQ/3lMZ+Rfw7otKnHQOq76MCi7q5g9pd/bCBXu81fBAIpnoFlCRbAv/yqAP7kSfEalKLB2paEFk7Cw6Wc77zm5NaJrnxk+lxXRrxtaL010tl8URj5EVWghBrAFjyUIN3w9xLtE5kQ8dOd3Zr0GcsrOSSQjk/BNUi/juKNoaCYhGPDZ3jEW79lCkO74Y+gY+nSr+pkdv0x4Xus3iJW6m+05dp/HdOckBgGNpXe5AJKiI/KuynfPk35ZYNcxd1CS+HgrzYqOS6w3K+K3HRl0vHX/pBdE2nFNMQJVrbBKd+J/oQ+MWamP4afZ06WkNePTg5zPng6P2z7k4OsTH7x8k37GePjaxRL5eL1gskZVVzcMDln8nCxuMzYlNsWoKn4RvdwkUYaitsQLj1S7cEYFj+46ar6G1Cp9Esa+3TFE0idS1pAyxCjp8OBCT000qdcBc003Y0p+lW7quMkfAgLrAFOT9Nh/VNrPvnkkw8Q5t9DAE03g4pCkp8M5dt9nvFyC8yZgEz59OljYu///8z9Way2S5bfCcWe3v0Oe97fdMbv5MmTmZVZWeUsV5XbQzdp3BguwLQl1FiyjaovQCBusAQXCCEZ1BetFhIIcWEh9YBkCws1wmqkRt1YarXdtHrArnnIyumcPPP5pj3PE7/ffz2x986sMleuqox3x36eJ4YVK9ZasWLF8MTT9vZ22zHGgrOPGoGmv7TT1qhEmGwMLiXLMEnl8prK1aXwImrNYtqo6u1NQ6t8R6B2hjYIFewKxux4ukwHe8KzL8PASBpPdThAx2fGwDoARTw0MFUEtmXTyRDTZoYR7esLHH5lAlARsjQ+6hp4xdlcheVLJMI4dekeZW8HaCfrjNjW+kaM7Y8+/iijo8iBb35jEEPUNu+MK7X1u73X1P1qaULHtpg3sr/xM++11zC0zg8O2unhSdvfO2yfvXyRPXgqbKf8bRSXGIjuP7w6O27LwJ5ilHjm3sEl+Gyut4VHj9rCbAOTYxTDy/2EQlg4O2rn1DMvyMDLI2q1D33nV9Yyq+W7zO2ajgw60AKL93h1Rr4+RBnVOEqgowDJlpleDUsHIZNp9tFkhEw+aenxNXa20tRBhIrFN3jliYaig4UpRvlUXsAzZ2ik26sXLxm0HEROtra3yIMokdcXRA5QJh999FF4oEJ09OvVzlORszZplBg4wvL7yhq8DmScaS5mEgdQBwLmubw4alfHR20FhbY2wfg83m/rGJDrS8ttDSDrGN7rywvtEUpuBUPReUJfLrbDPzraa6PxdVvfQmYWzjAqqR9+cUJdRsjoImUBdw787e1d4l4ANgTgGXpQ7xvCrhcwoP2cHgbn1dUCnXtru/tnbf+EMjCGNT6P9xbb53s37YtXx+35j/ba4feP2vZku+1dnTEA8cso9+gxou1AZ/dyzuGLDvICOkMlZz1DrKivandQhKuzMbTbtD86AdOBujA9WsctAKq0/rJOdARtWj7XoLLal51ZZg0iL85uX+SjAFlavyzlrlxkhs57yrc99X1rMSzAVRzlbZiZB8pMuGq9DMt04jzHaEJebavKbsx/8tn1uloS3qfOwFZ3SAuuzljm296pN2n8tKTlcZsX5hRA8+LUNwK5Riay95AngzSoDDebtKQmxQtD+eed1MrsW2QV+jnYAgfzq4scdGYpPcaRvKIcZFVv+efoQPe159xA6Ahy7dztGdSNoshDuQsO6q9oV6O2Mh0jZtDKuls7ynJ/tzPXDtxOjg4IvkIXrmQP/Qc/+ogBzUtguixfpx5k+5LVt57gLz2VBckBG+nQHVxDYdIWrb06IJXqVWvT9oGFxBCOtMojGWNMcx/PvfSrfmDQ6z6b1mvoR0oTmyJyUOmSFmSVKw0Y02vQxpgYfpZrGTF6iR9yFzBcTyXSHY/gLxFwGkjpk+Bh6C6vHMzjMxCDDyKXMsTJwQ95ub3FObJXqOSf6SSg5fT6V96CU/CsX9GwT4AYF7wCD2CkkVnimGec9BCOZVlbg4cagqv9nXUUafE1X+mIiktlbl2v01CNPIfm966Fk/XxWR1cshkZx2vw692m4VL3jAH3yDZAg83Xqvww3MJNPlc6BgeNTn/qIzowYMILBO8EufO7/TfoK7fNzc+5x73k1ekGevSGvdn8dr9txL7tjP7zwheExPXS7W9OPijHboypevksfUOooY7d81RhePdY9vvax++9+RI8pLxzXZZ0gYX3KXUL7CENZYfXlpnQSv+H8WIo6qfXYVj+6yi4/3UMMoQslYBYMcT41SZtlLBCigDYGagINTDTAOhAzOMShBV2lsuRuMZlCC4juUbAIYdGpZ28HRIQI3Sk8l/g9PJNLuFDUoTEMxfHjMiPXArF+DIuDUy8Itg1W6lQi4PhzlQtoHDFK7hzlXlrGIIeMnxwgGGJkXJ542JOMTftIrh6HYQBr/EMyKFzdKbOUaqNBXhrq20b5fzxJx9n07tujjQLdPhjjIIZQ6oVjTbq/ALDcPb20/bkq19tbz192t7Y2Ghb0PKLTz5se4eH7YiR14uDfep52g4xNI9OT2pPFfnyJiiNYxX6bs6P2hWG1gLG9vX2RrvCOF0Yu1dlq+2S/xqDcwrrRtDiHEtln07Jt8FtcIurG20JQ1mdco0BenOJYUJjt4KZeaERX9HhOkudjgN6DCSxP0szzJdxkAUVhS/YuFR/q3DtRl0e4lkaGZYZKmdnNEg1OijrtSdP2urKagh8hfFt2i8+/7zt7WIII4+rq6vhV2acKfv45Kzt7u7G4HUZN1sejFduSUFpFgbv7WDJYH2Aswyv8uIUBajEnCm1w76k7p4ROSapS94MYeDzfJshn1vjaXuI4nuAFenM5QRlt8xIe4xSQdLbuUc07e4wop5v249mEHUwLMfnGJYui5+Dt21BGcdrD2Gc+TKWRuUNcglCaCnCDaMMLODcWxOX0i+R0SuM3ZvlMc9ryNaUchfbh//kefuNf+877Z2V19vRzXF7tr/f9g5c5rxuh8fnMUZPLq7bmXs3wwPqDW00nlwGnWRrwTLK3LaIMQPvHMDEaCON6TJbD3oacfJxAXmbwzvT557WWkZXZ7jCgXIHbrLwnGyGyyPqIH/sZJ1hcVDm9pk6fuQEP+zjtbNwfx88s9U76BFG9inTru3Eu7Gp91zKxBsWXWQdaecIiveAi/Hnm9CeCVsv0CVj0YK8zmz6ZR0lNlsOkNP5JVIBLwJffSTlWIS54Zv1RxZiyJJm0GJpC7rUX3k0kzD4i+FsmPQyvz/jcepFdawz7j2fg9VsV4CufYZTF/1IGqtRyNXFlw/PTt0TfUyHeZqOb9lBEDCvkes+02Rd3OvpSssVbV4d7mrDyvo6RuXztC0nEBxAgGjaaepJMRqS4g0CKdYtQy5BavAQFfjeObCOMS6tgJF+Qzrg/N+9fIhu56nr21RroEt0Nj4d/T2X/mFwJpUc9w0bXU8TfP0jYcUrJ3W9DaNtCij8sDwzAib8Tpo7w9JnYZuGnDFgR8v2Ma6A1Z7+ctJFnJyMKS+cjqP3Fie8pCvRwQ2QhzTdqTP1Ottl0QTcBhyTT+aS1zpXWNFFfL0aX2SpOJ3pKi3lObtMO/jDDMvIpXwHqdR/gE82cya8DGgHGgx2IjEDPur8pEG/EOx5zdoMGpLT8SRyDoGRdXTMIm2BgdFIXUsZSGHVJ2287AmJdc6NX8CymKVr6HFBiehzhxB0RO2KQfoZuvtMu4VkzpHOY7AGE/kPDsq2x/S5dO5pLp4sckEfqH6K/MqD1KDuqUie6p4/ea08GSReA365H/7/YU7aSa8/cF8Bua8wC8lj3C3Nccbfi/rpc9/4xjdWTk5OPkLpbRTihW43qMow0BtWXkansyHeGULjzBujAobIMI3KzG6QQeWrC7EwNvJZMdLbsQjHdCXECm0JehmwPANThWxWl1AXRgtRiod7ByglOjeEMfjgxDOziBoMKE0FdrayEiGuZXyVBWno7MYYnCryS8Ld46ShouCLQzVC8S1fjaoak1HKXDoKynbUZZkasGuU9eLFcww3Ww+0oWdbpINfPjxrk8PTtoXdtj6/1F5dn7XTR5vtzV/8hfYexuUGiv7o+z9sL5591j7D0H2GoB87w3OKkJ/ZKdggHI3R4Ggsvoji8sKEwPnT87a2vdmOMIZ2RXZx0maTtXZCnWzYE9L5bqR1OgTu3skpceC1rGFhs7VCNfuhhx0xCK1jzi0NPcp3WjjLkBki0md5iXBH8bXMYQdYnagzlpEJ6CrPnJHx7L0z8DBMQ3SK8RbDEa/xp/FwgJHkXkxxzgtYUTgYW+CgUa+SsjwyiRAjVqqg4QAPcwwFsDVirMsyZbgf1g46y99UIrNlYFk8viYNI2dw86s85+dH6Lh6a3x9NGmPMZifTEdtbQzNgTkB6ArKb5mrbzHuvHjRJsuL7fHDdWhy1BaWMS6XfUv8BBqfYmxdYKhg5C6CNYhqXLqxM8aL5Hc206E8PL2hjLkZbcHRgHFTEnN/swIHV8dtfhlaLWEC3zxoL/7JdfvNf+t7beGzi/b6u9O2tD6Xt3mvUKQnKM1jFO3hGf70JkvuBwwsDpEnXxo605/T2V1gfJHm2jXPm8UYpc5YLlNvz4l15l6+pINl8DAHws6ya5DdYETC7ChXeZbZS+ph/dJW8NnO4gwc9PGILU91yLeryZq2plzLN40XOwWNTgZQnhLhku8hg6wD99Eih8qC8hfZoiyX8PMZQ40v5C6z8ZFTwKoXMIDtdCO34iu/ho5Z7psuL01xPUWm/PyiYcqWk7Ypqwq0q7XBR5b5H5nzrRhFLV5Bw8Vw41pP0I3/RsU4MkQY3Klafe7O+KIxscPVTtcO3rfQrZ+6zH7MDlYj05lI3/JXvqV3DfAdANpZMliCrnZz83TqGry+HGn78AXE/d1DaHxC2hp81Z7d5ZyN6SyOPHVFwepLd8iSeiJWuELe23xPXvomnnJsd6QvfY9HFstYV3ckc+pujnqirkIn3xCd+hf0uki5ol7FVfxPuAxWld27+J+86nr/49VbdZl4Cz7GPmmlo6VqePgsX+RlYeT9gBv30k5j0q9/OROcb2zTFgy3DGXPLRP2LZk1iz6FjvDpPr5ZzhaNQTDMd1eOsAxzEFUDKfGWrtyJOF68cMBUFrpLfcjsNe1nkP/IS2gw1CowuYE21rX0sQGpSPkUZZmVP7C591/lLxiGRRaRLeULpLjaqmwveNq5Z7OKT17gRe7ywm5oJU3tTxjwkMdTO1SXsTGQeduxW0Qu6UN8Ttug75w/Ql+fIctmReYulzAox+N2NMW4BP61+gnMUbHBx8pkVS51dJZdPVDtxNlWz1G2LdlenL3XdrBmxl0Spk9Ne33hm7SJnMqXNFQidF6JD71NkSj5Z756lrz3XWhL/YGae13JSyKTbyj+p9c9ffru31pcnPs/RLHxLM4l2KkF9RiEbKigYbWcwzPJJGctnfpsY1KobCVzeetaAroXJzCBRTQMRmB4lGGm9a1fZ0AFmL0fXNMI+dNQUaFbli+zKOsahGfHjsqHOLLILDsc99hUQz5LJ+ZMmkrVZ+uSjewog9pjlgohVAqrDR88bRA2Yn7plKyjOODTOAkIHI0gAPgZN2nnEtaUeuzv7eXNSJtSGof1xbBceLnXVo8v2joWwzkd1+7GpE3efdoePn7c1gk//f0ftL2DnfbJ2WF7TsPyjL4bjAMbhC//eMbd0mxKI3FODfzAfcz9MvBna6vtENr4Yo5793IwO/Wy883+FnCRPafUz+8CezQIXEyjtYKqiGoLADOIi7SQB13BSAedfJbf8kFaZBsDaX0hyoZuRy+k3Af7aiSOtm1wbmPQyNQoWEYha8QKQ8PPN2IVGF+Q8qUh6S2vHaTIW88QFafMVKKU+ixMyiBtDkAGF/mSQQNKQePVGVFfQnNGVoyUC7+yomzJKWe5J6S3Mz45O25Hpwd5+3yKhbFCfWc3FyjAubYCj2dUfYbwOns5T3n7r161VcKfbG8A74Q67lOXfTqbI/wJBg8d9Yi6Y4xKthvyzi2Rl6rCqsHAhJjw8noMPhMZS7oleLTKM8bl9SoJtzDK1paAJRfeaAe/sdp+5+983F792iftl//Ck/bwK7Y1aAud2mTULqnTGeP0s+v5hppuh7SBI2h1gmCcury+T5s4nWsnexdt78VR23l+3A64Pz1GsRLerlTGGJO+ZLbopzOXwR+jUn5AP6yRWsaHp/ViyTJGLZ0oNFQ4bS/O4tgBpKMizcQXjpZd7l2kE9bY5F6Dnrr3jf3YoJEtB5Yaly9evGpHGEGHR0c5INxlYGc1L3JsTHWOUcEQU17bYq6xbhdoAyG48gpsjV5n2JUWw52dyRvuyJuzbn4XXNlK5zevvCrXdS0do5TpuFfevODSQSTEVoSDHqo6wJCSUPJV06n/BaM7wwwpPZNnHqNvLHPIb0euTMfIITz0ov3U0S3DwEuZhwZ9+d3O2HnvTBHhasarlgX9go/7KDNjQ5vQsLeN2qE6Y6OzeE+GCF6WC1RpY/Vj2BBiPdVzFWfHXD7tPWmhPxmSBhC9jrV8bTb/aw14rTCL8tES/U9LiT7KE5HpZ37CoYXIE4i3aX48bclJoMawrFCf7xuW0lcs+qSGLjQngTLsVTjWz3vpXrI/4upWMOTXyQ9kPnJJOpLEOPHb8ZcYQcHWfgY6dZf7CJKwDSlcC+eOO5KrzoH21svBXfIEea84cFaPGlQQ/AfuRsmXlAkcwqoeKSyuaFWw460v0dIh9SU6afAlm8QFBrJGJbuxmXTEpTzylXFpOcpEDebSr5B2jOy6NayvfKZfmXMmnb6a55EyDwzhEVmwgeG++OgR8Fg8pm/dOWyj0yu/AQJdFtsR7WAX2PuzUTuZTtoV9yK6CKxwURpCpwz0ZNBQr16/mpSgIPRCXnajPzLOOrm32a1zrnTZblIfaUS8g+PSLx1WCuNf0cmr4ZZv3K0EGEl4+JGE3KvVSNPlz4FFd5ZRoT+l7tvf/vbihx9++D5C8aYV0KezztC0CGA9MxvRGQtrumFZv6SsOwWXDJkp4DpmtGC+eskFwtAxxYgg3s37jgg0+hwta+i5dyZCpkDCLAVY4xFKBg9filEp+YYvgMBEQ1WmFakdLTo7JRP8Xq5w3PcnkxSKwKNDdPmvBEoqmN8lUYWkjEtn7izfBmA9axR6V1YUPfmlg0aJatZ7l6/ypjJkcInNWYdVym8o8vNnL9vczn4bucuYtBfbq20fJUQRbev0om0dndH5tvZs7rw9owP0YYnOb0S9fat6inG0/vhRe3F02F6dHGamywNnZ4ySrYhdZt7IHDpTpbZ32Kk/ePvGnMsHfs2HwMzeQaKiHXRPNmkf+hcPdNZfOsiD0ENESatek67y0bdKpa/K1Vy+9Xu7P40QYbsU6QkDIueLObUUa8dYhiNSlZekMuKVD+RxGTAzetI09Bcj66UFAlyVA7KTWXAhU0e3OPgW+SkycHl+nVnRldVZBgEavM4uK5vyLA0WmM56OqDI0SQoNpjfFoB1wUDhZOd53rp9sL6WZfBF0jhzueDsEPxYp+zHayttxihiScNybg+8D6jjMfKGAlqks15A/kA5nxnMvsurtghzF0fgP4JH8mkZY5iwqwXkb5EKryy2SwzNawzKpcfLbfYIXi+D29yTtvtP19uv/53P2u6vf9H+/F98rT36Grxvr9q5R3VsYLCv0PZm+AnyR701WtvaFMPVkxCAeYm/GLXTw6v28rP99skPXrSdZ5f40/bs48O288UpPeJiO95DYV/7QshSLc1Db/f+ep6cgxiXxscMEKbTtXZBuzm5OIXXyqAG6BIyUnt15Z2EdjO/L5W5+lBfrVquK3i5J3B9bbltYaS7588B4CHt6cz9gM5iHh23/f2D9mpnh/CDzGgeHhzl7dCjY2cVlHVl0/KpsxKFTLothwtx/BREpySTlvshjyovHQQChomZtn/ZB5vB3H/Ks3kijgkTnHCHv7SPxPFgu8pe85RJYFw0ZRL4ix7FmzdtLg2SNuZ0Ngltt4HLf/WORmflAWtVGGE6O8kl+GF7UpdmVpM423XN7JbOchY6y4rIwLmrItli4/mO6OJzz8o8rc4UGT87dXuMBhI44KMbrF2ImbvhljoHd8MkhPpWAkBbvOnSwHB3MEiW4W9qbpWTv9e2yKXOCeNu3S29SJt00CGl5vnOmUZ66QIXb1iNCAq6WVIiMAxKHrw8j96q4BRfW0TMcwdL3aN85U1x9Rjl+alPZ3vNqb4TBVdZLukUINEdnYarLvVR9tJGfM4labpzOdkIf15jU/IvOcAhWYDX++YKyL/Ihsay8YnD9Xr0+x5uHu+ti1fbQdIJkudKJf0rny1BGlT6O1gVV/DDI+qmHKVGxKe/hE4O8EEv8ep0ejHKxJBDThwcEUE/ojHqKuhcjn3bWpkx0EeOz07aDX3qeO+4jY4u2uIFhiDteZe28wx+7a6M2vFsik5Fbwof/U7rkSAD/cCP+46ndNQuUAZ8wTirb6bD9S0/ptVOOLs4STtxKd0zX7VvsqVHXMU59a8iarIKugjMPysMrKgSrl5MaFr+p+1Is/hkGOg5wKyggec/je7p06f/Gh36vyvBVEAKYGaqGFmpLGq2qoRMpvaa5JvC5NGQ8BeCSxhGuDHe7MggbtJEsTorSMPiKtGi9Ejnko3McSmm9hdJRvJBP3KGmXrz2DA0LFX6dkojGjJFxKhJo8FJ7OzJA87x8WEUpjNby+Nq7IZ7JMr9hqCwy06XyVTqKR9vR6awaFTVSykaIZVWMqRuIJqvO1g4cLK8z8h0bo4RLOV5WPIagn1MR7jz+eft4oCRFahmyWoybWd00H4HeHnvqD2g7F/4pW+1z1Huv/Hh+5Qy37aWp20JwT3c3WmnjJI2X3+jvTilc4VuVAhjaTWHIfsGuHWissFeRTlPPV2mt96IefJni4DyCZ4KsPWXhnVgvJ6aa2gp0MTJBwW6OrNS0tZbRSp/+wyFM4zObmgcZhZQMlG+DS10obFykwZmx3V1fZGw5SUMvNG0GjO+zzab577iFb7KOS/hLE+g+2LuJ9A3n/aEP74E5Nv3KiD54IHQboE4PjrJSNJlqhkGpXhkUGCZ4b/lcFXxI0dZ1qQTXgKGS917L561o/3d9ubrr7cHGDt+b/zSlx5O6ZAPMSIZuU6h8BrtY2u22B6sObN50pbaAXgcUS8GQ74MsqBiRFliMM7Nu9x4Drs0Lolapr6LKFT1HzbPjTOZY3gxnkdGwGMFRfdgoa2+Rv2m5Ft40F7+xqz9+r/9sl398Lj90p970LbfucKwe9kugH+9ShU2FzAwUdoTeDWHceQHW1YZBGEgz9N+YuVS0M0NBuIFBu0J7eyUmhzPt/1n5233MwyN/VH7+Peft5ef7LXdV8ft1f5Z2z0altExTK8ulf1x21p92LY3HzGwuWjHF0fInLOntHtkwWlZN9hHWSIGKkt1uV4euD3AQUbNYFJPGsjGxlpbXVvPSyW+ZKecr63zzODKmdPs7UOeNTI9QPmzz5617//gg/Zrv/bbmeWczUiHnDhzma/AaDUO7cIZSo0dMAAXjQUNSzuaule+qV2l53/5ai/Ko319DNBB9o01PLOdPCc/mYSZtkIb5IZ05TQE61HIRqHzDNAPcq/XkA8OhimjPoV+Zq7OSPntNPWZ1kf7g8e2VzKY1rfBrZr6VVyyYuN30Wk32bpARtu+M139CBVXFNyu4iybxxr5wqCnMbjCpMF5CU31tae06kE24FRf0esgneOJd9uMxi21gX+lY2yfXdcUjKKlTlji3w3LHu7VMuo+/6FBxf2kK1pVHvGJjoMY9m2VV77KbelbRpk6zLpRueTVhbrKch6qLGELU5d+MIMV+A1NM0gGf2eDLTPbyqiHOrTTpruOY/DLc6Xp9TVeGPI49DZccAmnLuG88uCv6HeXx3pCL/ApYzlDrQGnSue1e10PN42TBPfxNVx3P235jqfx0rpgdN9d0kJrUAh8DTh1fvpjfs6+x4CGI7LUsBhhlO++Yftnv9yzPZugX7EEDvZb291t05PLNrd3hqFJ/0L2PXTbDnriYHXaTocZS8vQbBVcaGMbGWSscCv8bGtu40roULfINWH2bdpBthvf28ikRuSiDPBTl82HtqHx6b37NfOZYvqwDB6Ab5kRCXOCi66wqDDp58cN5LkRlBQeiF+nqXj1PD917p133vk1kPxWmEz9JHoZlnCHmof4qYiMIAPxEtkll6oWhMX7U5vOd4ESWK+8zIMRArfTlnHOZik4eVmEKGcU0tl7nxFyEVcqa8TIUAPPZRYCZcP1RSENAZc7JbqKuCsGiiaMehhOXmew7LwsTAPIdmK8TBYn8yjyKuCM8CnjACNQuKPRoIT5pWGEwQq/s2mkJX1GYxgvjs3db7O07NLrJFP5NxggB7uv2quXzxh5XWaG5uT8vC1N1mi4GI5Y2yMM4PnTg/be177cTqHDF7v7wALfo6M2hh7Hu3vtxd6rdjGio3StcDxtC5MZMKbNQ+YzuhNDcHE50jrNQ9sJNFrG4NKYPAKW3/6Wpqazk3U5xT11tZVhYDB1j7Ln0e0KsqHPkmiEqwxCIehnB+FsdD7rBUnS8PiF7gCQN4BKY7Rg87iEVy8+kOcco2J+THnIEZ3e7X5KFTNXw2PsgfcEHkwwDD2nzhnnGCMojHqzFkPQsrlmppPyxVOaRA4MEw/QcH9OBhvIhJ2tDVyZFJfMsFpx6Oy+S9/oP9h51fYwIKcYKw82H7Yx5TF6aPMu18DHy5PDfKZxikKcYcCtzp20x6sLbWOq7B1TFzqXOY+qspOBHhqVN87unoK7L4CBKwbmFYbn1WBQLkygxzId3hRab0zb+WwOA5NR+RqGwQOM641Hbe+74/Y7/+4X7eZ7R+2bv/iwrb9x2U5vXrRL882u2/jJpC1vO1vpvtSTdtwwbMFreXO5La7WsjUkiZwtYGDO3XjqA0bJNQb5+bhdnEzazcG4nXx+2i52MBgP/E76dTvAAN3fO4G3o3b46rp99L0X7cUnhxB2kfZJBwDtF+GRS03L05W2PFlpCyj5tE9oJ/+Vh3kU85JbAJxhdb/gYHQ456B8Zt8f+VzNWB4zAMnpAattZW21jZCD5YlHXK22ZQYmN1fz7eXOYfs7f+f/3L7//e+3d979UvvWL/wSZU3aMwxPjybZ29/PQMezaDNrH/0C8+nwPb4pnT/UiJyLh8RJEGHp/HxQjEwzGBnASDiJa1Wmlpu1Y8uYIE0uypXe9madbWLqWBNUonR2Qxm2sLQ57qVIzVrygy6VptJ5UlgZVTUYNtS3Y8ntHZGm55ayfWO8OjHbKHIEL+4GdA5AawY/+9aob4yW5B/akANvrjkPEiPTQbv3GqGe0OCA0fbuIE5aWLfsxQWmuKvwq70RDpy8zJZ6hdpFhrikxlELkZdGBtwmsdMtw0jX6yeeRRvhA4N40+l6pxwaU3dd549t/0pceDRefR59IW+JVxalJU9DmZbV4dqHSHP7LvSCIE0SfCreOleEOpT6k0A8kw5YvR4kTrg/w26pcK9eGqq9HhqL1S/LZ+tVhVtm6hkchQ9+8DiTGdQpRrB5fsJZ58Kryo3+REZ8/kmjpqczj3FVXuHY+0brHPwSXs5b+R36BN8hXImEfjXYlw4Van7l1HAqQPILbAcgnB0jo9fo2ZX25spaWz4+b89+8FHbefayHXksGzrheILuWllpp042ALtgASftxdKFX+2uD2JSKlfbgGmKFl1uKj42Az6GX0ivzDjApt8zAfmFYXhEDJpLe3WD3i15uQ7P9m85XQI63pdT8Zyzgcfd8aU7nwct9NPlnj59+lep/98qenaiKURUwL9bAkkdwvGmUvlI5Ii+ulHCcdOFwDw5syyAAeTFe1spz+ZMbok4GIk1IhiwSPkqM4lcytIYlZpKKcwc0sqU2szLiGXAtS9hFfMH/CnJ2bIoSJl8j9GWY9ouMHW1M7aDq6Vu6yUM4/SUHAVUs5X8hmq6xO9S/AgjKEu15yjj07P2Z//Mn2lvv/NWOz4/aR999ikd+0obraxj3EwxmCZtNpu2xQkNAGPJb85ckdeO2M86rmpIUaQvOp24REUHsTA1/RRmYPyIS2gIYYJZ8SMvqoCjsxSSVOXvESPyzYYq3mLtSPv22+ydXiFZagYMYQ9KbPgh9dChZCV8oifVmDTOcHkQhRB4g5KiTI1NDWFfqJqC/3g0aVNo4KyUZ6Y6u5r9r9BB409jYmUGrQh7+OBB29rcypFPLr1qMBvu0l+2NlBGDEPKdhO8z5EJyuwyJq7yn+jgqRy4jOFsbjoT8ee/s+jy3vpIm0V4eg5NF+DFvIMMl1Yo1/DDczpbMi1QnxG4acQ7xDinkNNrlM3chEjyYeSQiHLdmoEFSUejQeSkzZXpvBcFDJ28fd1M68x3zSydX5/F8FzaXG2Law/b5d5y2/+9gzb36qRtb2MoT+nU50+QDeCOb9po3ZnJpexLdgDgyurSDFpNMDzQSNfzbp5gYHfj16ROkJvjdr1YLxstYOjOG36226aEra5dt40H823r9cX26Muz9vjtaXvz6Vp7/fG4PVq5aQ/X59qDtda2t0ZtcwMDcHxF26DM5ucvD9rZ0V678pOZVycMADzX9abNln3hzc91evj9QludLbaVqfthZ20Gjr6Znz5ZfsHTU/IfHu62HQx9j6N68fw59y8xcnezJK7B+MMffJCZtUdPHrZv/Ow32ubWdltZWc1xVsqcXw7z6rl4GqzO3vlSEowJr3VdrrO8hfc+s/LqC2jpvd50pB5yKefKOAaysoZ3UF6dFnJk2xzkyTxVBm2UetlWIpOAs6zAxXuNvkmO5Ireq8Y5XA1Isx/gJU+l1bj1ub+UkGNYKMtjgPTO5LpXzFWgGIbolzMMQ/cDaoDnXiOcdJ5EIT45Kot2rMGfN8mh7YyOXbq6j9mZ4hmDiQlxzizbdqRDVkjER1zAITpDPINrqEd7hT4qi+HaZ5OrNgmumvPPkNApJCg6dP4ZWOmkV+mj2zCcT3oLzy/Ku+e/u5qo+pTCKWDiCBvglr9Ll+sAwX+3/CdceIVL4ZWwwRleeQsn3f00hkWnJ3/FqZPrAfxUaN6aUljqcK7VV+G4l+aC7vgEkw4zaQcczCvyw0VXfXyVHWf64aoTpq6ehCPN7mhkxP30qZZhebSsKq/6Z1cYHMgor9VHK79Vf+X3gjZ+mllAVzm2Ntbaml8EpEyPIDpEZo+4nqIzr5HBRl8x3ycg7AvTZ1W7Tpvp3jJth7Z32+RQpkiKpr7zICEZGJl3SG9+n7kGnukG8se+gUb2aU6e6N2K5fnXvtDoypsrbq7C5d2E0POWQLmEPz4OwfLqp9Kw3Nra/Dtc3qmnQrwToqoDpyFICSE/AquzLiEyoBuVepVpRkZESWAbWgjq7IRZSEtqoEKglKBljkrXyBFuYOZ/YnXK2xARRstM9Y3hKRsGZubLOFwX8AiE5ZiOMrtRWV7mm8eUd403FbQugVkY5Ew5hMF6R/AQcqenNZo0Kkcg4880E9KO3eNEHfx6yAIw5lDQ14zk//Sf+lNt+8F22z/cb8/oFNe2H2I/1F5EjanJZIaRMs5MyglCeh4KDYfIg6fGqUvs59J8Nmlzfo0Ao8FlROtko5HW8rB3evUpOGmykBGRHYeGpU6Fn1lKFLfxMSpDh+JzyYINhrTUqfbMySPpW0rWEX8a1fBCTQwz8xEnKBuxnbe0Ew/fXvUFmhmdusbhFINxjDHpEU4ajzYycejpLc1P0a0RJ2ZrdFzOWNoB2Wgz8ja9MiONxIEO09lNeSiMMgh4hq/WKbzl3s5WevgCQ+gCX1Mi8mMa9+dmiwV57BjdDmGHm+94Uy8/HZnDrfF7B+4BvG5j6jRb38gMjfw7xsI8ZPR8eD7XLjAWz69dlnVWb0T5GKZzZWB6gJH+CnlwubCO1llrZ6dTDChwADUn27FNIQI0fbzRFsaP2sWrUdv9rd12s3OIwT3fxjPquYRROINHE+RvPCq+Yzz4ss3iyiifBo06uiojm6pBc3imMpcGPDtzcHVy2U6f7bWzZ6/awqkGIUbm/Blw6jil5eXLtrxwiul71DZH5+3NR2MM/4X2xlur7e0vrbfHr4/aY4zOB5uL8G+uTTEkx4uXpD9r0wVn0i/baOGcstwqcEgboJMYQ8PJYgzLzc0phqZ7Nz2OZJzzYcdjZ9Zpn+B56Zmex0dtd/dVTmF4/uJZe/bsBUYmuCIXk6l7PhkMOINmPamoM92uPLg/Wzl0JSKrESOPyVL2hD+f9pjPZypbGZDUIKrPKNjequMrvVPGpka6+qZk6FancFW/1czgYGh6bxraUenS0kFdr0ZOI6vqMduTZZcXap2jWemEX/cRd9LzDOxbJZk4MbOJwHOuakq6z+a2JOWj7w+rTpwrOkJDM9/WxnvUmZ+ctDPvBqh0EF/rpHFuG1aHTTEqNTZX1zZiYGrQTxg0j+GF21V8yUX59qzS7CENDah7lrurV/Casy2NS42pSsgkjXjG97oXnYe0PTxATGeSyt/DvJQvmuRKnnAjPCl490rONWkHGB1misKbIrwbdKhGQfg8GBP6pIV/0q3g/EE3YFrxwDG/FfdRPGuypuJKxuBxaFb1Tt11wY98KY8wHhOFT/8tPkmovPCPSLCqMIs0vyBwHWb++6+H6wegyoBlCsNnaVEw8KQJbvl1vhllnJCKnubx8dZw6/oa75Jy+l5o5/7FnI9Kve3L3EqX/g8cHMy77WZ+EUVJ/+aO6yv3vTrRQ5+zhD7Mi002LOXL/q/XRzpabmjmqhZtITZC4WE76cZur4PeOoV2hFWbtR8cDOPgWoax7cow+VH1VS+gk7Qh0M2unmlo5ogxnp0w8V4DVNtCvKutVZ9t/gzECv2fHvfee0//7M3N/H/eCVdONG3BRSipHkHE+8wdsYMBwl81mCEtTiJEoE1LvEQrQS7ISrEKOE0hMGw8Q8MLiwiSwXLW+8pVwjaEaUgl2CINQjv2Ub/O5RwZEJz92RhJGBzEBfjmTRtFEajgYsxmdFteQbERu/E937cWlsr3qpZ5lhQCRhlulJ+ng1aR+GbrMvAWTxH2I8+avBmMqpavEz168qiN11ayjH/k3iXyffTFMxrHVVubrrbt1c22QJj7SI48RJoy3Xs4wmhbODhscwcH7QJj58A3YR+st7PxQj5HJy2skxuga/qe2pJHMjnDGdyyn24+HYJ7pGzES4TlhSSF1HyESWeKzSyNThp53p0zg/XyToLjpHdeeKLRZN8VjbzzSH7WgfQLbX1tNYaeh9tP6MQ1DvMWsJ40lqHB7KywbPAIlLOT0wGXuRihG6vr7fjoqM0wODwiSnHLV0fCP3itPes0obQIbnaO55E1G+8dXsqiyvgO79oQTgNH6UgnXxTSQPWbwsqO+fMFD2TXjveaQdIC6Xz5Z4ZxskSH+PzTz9sVHe6DzY32eGsD5I7zicgbzxw92W8XGEDT0XXOvxyB4Ji6j+cv2yqG1MpYg+sKvE4R3n0k71WbrizQSW+2F8+v2ne/91F78FprX/rmtK28u9DO30Quv7zd5iZvtv1fv2o/+L/+dpv7/GX78pdnbZV0V+Pjdr2CDDPu8Es/5xhi5/MXbfZktc1hlPo96sszZ9uh3RgDcUvF6yw/dTu/bIsYcgtz03by/KId/Gi/tVeXbaaUIOs5Zkj60a41YC6PkeZDz2nF+FvGEGbMMnIWenWNdKN2c4FMnY3a6cFC23t50Z5/ttcOXx7mwwYumR9fX7Sz+RNwhi6bGCUb2+TfQhY2MZQfgsdCDEj3a04nK9AGAz2GDwr7YqEdnp63Xc98PUNmkIf9g9N2eOCg4Czy4ydQaQnw1+O5GJDQyfhlHWfPFAnb6BVtbq6N2vnZZdvd24vh5JvqDjPsuISjqskeYmgU40sPAMOVLX0MIfCNPsNwdF/gIHYVho8xoAxSfvQTANSVfeak7stw7TJrGv7n3qv5lHluqAf6DXnKQCyxOuKR2QzWCXBbkS4DIj336biFNaSJ0UqYUNQbhEZvBUcVZ7oEIob6GK5esZNzgO2KQa4OwqFdjhyLvrC9USdkMAdQ0y6dCT2mjfvJVnWG+zizz37QITVDLC0sbKCTZ8g4O9RrSJjkyf4zsZYI3BJMvpr59T7xCeNqUh6su2E6g4Qp/ZU123rKS9qiSe64mqYoVDgNABMXcNADwnOZy6qVPwFZ/8xqwYeBpbiCUXCgdsqs8gKPZ3HRBUfC+Be5C8NwyoAGva5khijA6c1bWUqmYvQO2EcOh/J09691Rxri7+Mk0OA6pE2cP2jScS0cqoKWUc4SC4Y/+WR7kka3M3K3boBJWmNyJJw/0pU89LS2WfhFoouzIxrmYZtC4y1XJGjn66NV9DL9LKh8/OJle3mOrveLPWvr6XNgRHR1ZB6eW2aHX2V4LX2oLFm/tC98r1/CMjjkXu/PNLjgn/TaNAW/497LMG3Bldbl+2qH0AID4K7c6cTFtuHkh5NrvmsQ3cR9lfpT5N5770v/gEr81V7ZCH/oJsH+cHQzEhkasbNRVr7nlygqF27zLG21rb1mxtK8wMiRFxouA3F15suzZQgcPIQRx1VloFJKehgZxQiyaWMKAYaUTBefvAQ0THsLLx0mDIgQkD+4kadGKyo/6ituiS86UCL3DWMN48iy6YyFU0YaxqLALIuOVoModae2i3ROi4cnbZ2R+BEdnnMYLkWeUOeLBTpD4S4iMM7MMcL/7OVOu6Lg1claW6cxAKnt7O62AwySOeqwurKZF0gWMTRn8MRjg3aPDtrB3GU7wlg499BjGoh7CzN9bsc20Nk6ntPx2oAisOS1kd46KyivuWa0yCNJU0eFNp0TMH2TsXcaRT8zF8+luW/vKfR64+WTLjzFPdjeDszTYwwn0j/Y2s4srJpBfGLgUG/P6LNTcUnTFwWUBnGrs0FX0xFlxgM8FJELtxhwNV1mKDHQjcvghrp4pJGzjjkRgGfRFg/TuJ9POSuFgrBBFjvEHBUBEWKAmgK5SX2VR5SZxkSWzOUraZag98ryhLphzGHYrqysUL+NHOzrxnLfGPfLRx7EvuS+QY1NjHu/Cd/gsYcBrSxjPE+UpVNk4WXb3LihvhhlVwtt98Vp+/D9T9trry22d76B4fX2XDt9cN4m72C8Xq+2Z7+61z74j77fHmGtvvnutE2eYOyNz9qVxxstgTiydoZyPBtdtPFrk7aI8XZ+dtP2vjhuxzvnbfsxivh15G7DET4yAF7XJ4ft6vymne6ft9OX8GwPY9H+zKX6S/fM0h4YzC1Oi44wnPpdtfFstR2encL3OeSZNuLJqee2izXqOmnHLy/by0/32uhaKV9ox9Bh169BTVHym62tv/OkzV57s51fz9rzz2lr11ttgoHp0OfyYp+2eNnGS9O2vLCGPGs1L8HfuXZ0cpn9yqfQ2G8Jv9o9abv7hzFeXMrdOzhuR0ceqyPHGYxdILuw9AbIqHJkFnwYlGlg7jOA84DkFQYwo4n7fqMUbuW+7yfWCKq9hRjtvsgC3TJrbwOyXXDxvg92I6XInp2HuqMGvupZJD/3wrdNmTb/8qyzPWVJDtkreY14x5niGllLfp+JTKu2DD1PzuYbT0EYkrQV4p11ycBNnHgO0CouhmXsMWGBr6cAmF1Xdlo92DZLd3CVjkOZtjHr1+8dYOYMU64am/WCJnS1PEDZ/hzEu6x5cuyRUofRFcenJ7UXTdrSduzkxdlMwk1mgARtbku3lV7qlUnbpsbR6eIOrkOMD8mX1KEb+NonUGdd0bpSm089K09DS5xx1rHfBxjPRReeCEq4BjHlRy8DP+nwwilY5XtZOsMjF9yLRzl4AQ2sDxCBR9vCsHQAUV9eEjfLUE4KT/HrZdgH6kouSgZ0vdz7157Pe8svGOW8v/+sE9dL2l/hcBd//77Ts3DTV1n30yQeWvn+RY76wSlLOuP4l6uzlp57iWJB9xy1BfSqA/YldNTi9Qj9y4Cfwc4ZKXbP0dn0pTfoaQQnvEFFFR2cMODa4YuGuHhvu+s4p2zcfZkIc9KaKo8Bxatep2oTATqk6fJS8fA41wSR966NSyOv9l0ev6cto3NAnIkUrtpADjSG7D8d7stffvO9m5vF74lgd0VA736c0d1npK2qYiRudPYPcu2E1pDQx0hJHgQZ4qhQwsSAJNwGCtN6GRLQfIHCvaE2Qp1phHXLZIUym28hLJ2ZGjzxCLX5XOaqfRQ1G6cAK/BRopYtrvzFmBH/WBzWt8qrUbEG6g0dGR0pHZPflHaqen1tLUaluLhPiUSUU0vElu1y9cLBWZt/sddWL1reBLdT3zmnE1+4aYcoRw8st0MSh/H6BsYmjQNcJ3SYqxiWs6VZOzg8iAG6PJllic5PUF2TbzZaJN1CO8Cw3Ds/akfXZ3RqxIFPXmBJY6QuqV/tgfJgdY1LnbNxMfbCCHlZwumSmfyRvhqH0g9KhT6G+6KT1zve9sYlb2wENe2vMzz0BlbvMJ3e1ziUVx7D9PjR4yxrymM7TBt3pvqBn0PvMSw9qzDwyOOsyGxMfmCLh2GWbf3sdJCIzCbaIfqZyPAfBWLnr2HpHs105PAzckj6vEgkGYLvRfMrTn5qUFqKl7hYbi1DeI8CxwBRoeXlMfJ4xqbysYHR6wyxJwi4XLK5sZoZC6k4Ag9lJ4Y/A4tFDU7KXcQwW/ClNYxfjc/RvIs4fqrvUwYqJ+369KAd7x60uXPMMoy09dWrtvEQmXpzqV1vYvRvzrWT3fO29z0Ms49P21uPpu3Ru7O2sHnZzuaP2/yIstemWQ29ahhdE8p6xCBoY4Z1tNj2P9pvr95/1lanC8ghuK1hjGNYO1g7hxaeQ7k0cfZ2lJd2FjEQF67pPM5Q0oenzS9UzY/JO3WWXE5dtdnjR+0EGvpZzCUGI6O5CUY08nY2jlG5/+lxuzxywR/agJdf7rkeY5w/WWjXD67a5N0nbfLWe+1q6fV2cviAgcIb0HAb3p62o/3fbjtf/Ga7ZtC2dLXaxvMMTjA6V1ZeQ79sgs98O6aNHKMTXu4ftz3SHeD39g7ax5993nZ3aH0Yx0hJOz1zEKQucD8rhjjhESme+xKvs9f1shFtwDYKP5X9yBE81SmHyl6MNLyDkhpgObugjEB55CW6K+2kOk1zlfBVR6PvurCullVxGoI6c9Q/L+JeOjEemAknTDx00ZtcbRMalgVrod0Az/DAyNV/aUHIfZWr/jBfOj3y2cLE2nCCktaMGdhbBnQht5Bu8Q6dzJ8wYCEktskyLG2fNTuYGc9hwGrCGGXkl06ZlcGw9LzS80uu6EHPL62tK4RpdA66BtalfedlqEIEOEP5XLuBqfNemqXWJIA83lGD0oPdlY4r572Pykndl7cOutCbONs/KYqWhieuwrJvHF2XJNBMvVIIGC1fCmbhLk0rf3S0+FlGYCFLQ5jwTCutymAjGDjSJHwQjvlIH9iDSzJcaDfEJd7rEKf7sTwF/MdopAuf8R2WzmsP19/CT1yX0Tx5lzR5GtLVx1CIwyuD9/NLWVN72snV5TG64hU6aReZvW4TP+qwMIWTzkxSrqtgGJRX2AVX6HB5bvcntatMH+oaeVGWE+Rz8bZwLNy6s67p8+BHx01fNNCTqAB5E3jddZ7IT/vprCyIVKp7Z1QKv7cT81DCLbyycYbBW4H96XBra+v/JpX707fMAuE7PyjOIe5+mhL34V6CcNWlgvcaWTFJEtReRIkotRM2EFZ3H/Y/q5z7TrghKF48izESn86KcrI8jaLScLifVfzMG6biVWhRiCmStOILrlZdo1Ihvbk6b3N0DFvra+3Jw4cYluslAOYgYZQnwqeyibNhe9zOyXm73DvMfktnP15hCB5en7dDDJ1TDRKMPQ0iP52HdsnLIB7krIjoVZxgQV1cavVb4oC2XOrsOYfnGKtH54zmgaXwuUQfY8jRl7UIQhhewJ27KfyM9xxHDWGN0HiXzmPQuT+K8rFC+gyLgiu9hGO4ir4EvBSIXieN9dJVI0zvvU7c5MUlnbWDEMt0v4nGn3spfYaK6aAKXjUoDT2NwpKJIW7AyxGcS2mnGMvu0ZQHluesiG/9xyDQgIRONkRlKjMkMSR9LuXnnrjz7BU7bYfHh+3Fyxft5asXmS1xKf7klMEABlI+74WxkNE9+NQ3kx0UBR01TOpsmfXJPI8P0kDBSHSpT+VjZwINj6i73k9pekT7JeH668Vxu/GtZgYVV/MMBjDITs6W2hkG2Wj0kLb6EFgMUHYwlHav2v7eVTt8gQH5DPndX27LVyvZqrCytdUWxzOMY+BeQOuLcdt7SfpD8Jyut9V3voQBud0WCF84QL4O4fspBuUBhg8w2y702b9pZ8c8w8LlzUmbbq+GdktLbj+Yoz4MedDZY8IX18Zt2VlLh//QdsRgYXGKLEsXjCpJ5uzm4f5p231+0I726i3OuQUGVzcYp/MXbXllvm28Bt8eXLblx5O2tL3dFldfb5PVr8cvrz9tS6uTtriyhyH7eVucHNIuQO7spv3gt95vLz571U72T7K0bucK42NALU+m9fIIsq28+HLO2LC0AY0b8E57sdNC8tJmNAjwgFcXZLkb/vtVritlAN65aqG86k2vjHpGrPuw9bYj924q3w5oMuOATsoWC+LLqBp0kcrGkkDAttLbVc1clOzWzGLdm1bdlY5oEED10X1D7b6PrjNR8tuE6Kx6GQPM7odk9awe4z75Kce0ZTBRHjh3HXhnIEgwZ9MKdtos/nZ/GXULHdOWNBZ9KQhP+0sbjCfeWTfKtkPXa4g5UTCBb77Y5xFyq6vreUnDa/ZkL8+gd+3d1GjN9hzpZM2RV9ApWg54Fc7iP3jwLloOeXC93t3f0ajSd3r1dD3eX+nPMizlgZ/5TZ/FvfVR7rpxrc4Kn9AN9mk1IP5x/qWM4RqZgfdOisgD5afPXolbT1PyVf5+PSqdVah74+8/xw9h3d1Pez/dfedzp8n9uH7f47xWfuMSknBdz3ULZ7jvz7q6r8zSdY7BvJM/2xtr7Y3HT7IS5pYZeirPvshK4CXpFidjBtp+hlZaD/UJAuDN/5JZ2twgH+UHnv4EDskLzDvvs7y6Tye8vxRR4boOq7f1kknCuMaYRHYyYOCvcCxYyWu86Yb8ylnh7RrMT4l7+vTpE0ZR/w63DJnuXFViILgVvudvKzrE+9zT1301nnKmp+HhK/y+8UCYipFfCDUQ5z6zNBbDigGu/i4NTNRwMB3lqdSdEdV4qMZajRLIKDqXMVUzpQQML6aT30DiwkR/KVABIr3Kx7153D+ko3vz9TdjVMrMzGhkiEvdB7yiDAOAugLCFcgzvw5CZ7SH4bLHSNul8FPw8ew96xAlaGnWAcU4j5F34V4QFKwzdgq5U/0uw4NuiOlP5e0+z4OTw2GGzVkDyiZZDmlHSVG77BPUsMzxLt6P7OD8fKUbhD3rsQw7Ozvj5a11sVMLrcPbooj8UJg7LxIuXnE2pmpQvYPz3vQaZDEs6Uzkj/vdzGecb3D7Io8KIudT0unoLN+ORuOuy1PkZijON+flgTORfk2pRm56+KqBgxFk559Dn/u+La4n8ME8LrGfnp20IwzIvf29tu+3tfd2287uTr7qkpkQ6Hp6qnFZB0VrZHrvZ/C8N85OspQR/A9yLo57lJDGtHImja5j+GpUePVt/hMHF+e1V8ZPCF4gDx5oT06UIfkYcc+NZsjEZpuuPmlrm6+3pfE6dZmD5zft4GieOixh9Dom32rTpScUNAM29V5gVH6D4X26iJF81b749Lx98MPD9ukXlDc/a2tvfBnjaNxefnDY9t8/bfN7GIt7GKH70BhDc/4YA/kSA3dxuU0ezdr09dW2tIURykCA1tNODzW0z9rSxqStv/24jdbcs0jtqVfO/xzahVybg8dup3AH0NnVTb725FeEJpsLbfx4pV3NltopInY9um6rj4C/yeBoc9rmZg/QSk+wCd4D1NsYuBvtahHlOT5oKxtnbXVjvk2QnYNPj9v/9x/+evvR7/+o7X7xqh282m0vXrxsz1/t5EWqYwZ3LoO7XeKMewdUE4zu8fI0AypfNOmdfM1I2164H6lHkKXwjxaKPNLAw8u8PKCXf/DRl4KUr0t4aTssowX0kWm3VcR4dcCD3GtwZuCFLPhVFp9tD87W2V5sV171vR32N1LVO9WZKGO9Y+nLjuQd2p/tRd/bYdq2MP0JF9xstr3l2naFlzZt+KCLo1N4VgOkPMJqho8cYbH6PE8puw6eH+D3PMQnD3nzswi8UOxErUO2FEC7MjSLpu5vdUDm7L/tvL90p4qTVg6gPNd0bW0DX+ecupKk0emLgPUCEQMI/P1Brlil806fw1NkFZ9apkcYeFC0zD31Ss6hHkHCOidd0bTigWs9TUNc6dsawIcXyFP6ptyjH+FN8ks30stD83TdWWEdv590UrPKLFf9aOGmu8M/tB/S9efcD174hvXy9D1vRd+F/aS7D7tf77sfqwfutuyEGZfQhN26e3C8LRzrXzcI47imT0JmprSlN588bl/+0jvttceP4cM8+pX2Yhn0d9fQfIlBR17EG3AStxiCPnOVogOWA0b8T7tzQFTtrtsqaYP36uJ96uQvsGmDDhJSBvp8aJNVZpVvnhiQwsC797aO5yo9UrJU8At2udyJ7xCnS/m5+ylwb7/95r8BYv9L72+RD6J1FXGJKNLd2yjirNSgqCScAebx2TRFvLt8zgAIWYbILImeDcc07BrFunlrLiPOzCLa2Czf2YdbvIqAOtOrnGycYRjhJgn2/FNgvIkwGCe2gyGnEhGMCmY+nYZGmY1GE1LHf3C8uDqj85lvb732pH3tK19tRweH7fPPv2hHGIseUeJSaEbnAFPBep6n9RZHZywXTzBMnr9q+7t7dKrg63fNKcmXPjQmqzDwBP8r6DHd2IIuy+3YGR338WHAbD/YQmGu0GHutGXfhvWtaBqLZ8RdXJ+1neO9dnh6SPkYoMCxnsuM1sqg9LOSftTfA2Hh0UBD6WpH5wHi7sc07yU4q9w9UNo9abU5XPmtjiJokqdG4qJcjaQ3tK6I+Qt+nU92FhqHdtqWk5mbiV9DshFdthWM2206h5UxhqJyAFeVH2ViZ2c3Bt/GxkZg2ejspKW1Mxd+eUUj0ONNPNfSWQ2V//nFSYwZl8g0AqIIhJ3ZyVrijIICZsJIV3JJQ6e21Cj1SXsgjf9DWekXZWinjYd2ymoM2vnqEEbw2LeVF+Y8a3PqigBwaRMLo3SE5k3HrQdXr9fQyCXzvNjEvbI8WcYgAAdfxJrIT8i+6nmaC9TnHKP2mEHH3Fk7Pt9ts/FyW3WZB3k5PXsJ9vt0qMgjzWsPI9AXWU5PkOe5yzZ+tNje/aW32+L0un32g0/bwQc7beNq3NbHvoQGXVd8E5tOG2OxPbpoa99C5r6C7Lin46y14w/32/4Hz9o89Np4/UEbPcEAhH7Hz563s5e7EBS+InueWDDGwB9DsjMGSkuztbY0XcueuUNlmQ53860vMSgatS9+9Kztf/5pe/Nt6vE2xhjtbW7jZxDSn0M9/DIcwRDGeL5qbov4Lob077eF80/ai9/8YfuN/+D32nf+kx+1hatRW1vZavPQ4cXpefvsEBleWmtzyNqSb4XP6ozLkd/Ex2j3vCU3/vvSzgkyoUFj53HuoI6rs9HKoPJ7rlEJ/2sjvzOY8i7iQvtXhlAh8NI01QYcUMhzDQg3QpAW/rq64iwT4puwGGOEu19XmJarXlMWDfesWV8cy+CSjlM9EznFWUbaKGHepy3mHuNEHIb2KZzgBO6FtDgjCxqsyh84+xc9GbksfR24XFwGBwppqDttWz1h26kOs3S092kbXsHFMqr9C6v6kHI8mEyYpvdBx33ykxgqE1ewyc099aAvqHqRDm87U0eUoV773GvWTzzIx3Pfp+Zg0j3ZJydH0UMOJF2BMKz2xqKRxZu84ppPibrKZXcwoCeuxt3SyMDoATy3Xdfpkoar/YwDBycF3Ceog3upZ3hiWPCsZXRB6HMGIkBz6skQ5r/8vHZPKaYLbeGtuHSnnBoXGsLjTv8uC/05VTQh3rCOWy+j36fOf8hzv9f1vFVm0aM/33f343jCC0tfcb2MpBM1dGfBrtS68IOraeSA+9b9kNg6g9TNdQbO6NmdvaP2Cn9se7bNkcMBXN+CUGjLF8oCtvEac7rCreDnZ5tIu7iLk28pf5DHtGUAFd7yVBtIPSAE4eOsj/iSRrpl1QB5CY0sC0VyW2bgVHk1uSMt61lXZ9jSJpCv0JzwivkTdk+fPt2Ym7t+H1TTa3eB0BfyEsCYH3cS0DiJaIUlap4TabwNU4LauKQERJBhER4tfU0rOj0Jj5fqElkvDhldozSieEDAzrYT875TMVwiUCprlxZMQg3qik92E9KAizl5oAzK5FlBSaM2FfjV/kgbeNGAWAygUdvaXG+Pt7fzUobfv/bLE1HoCI0j+Bzsy0/Fvezbr5ZLPVzaOXj+sp3s77VzOnyKinCBYVvDUPJsS0fzwswoHdrMNjcJn7aTg6N2eXBC3S/aa689yqftPvvRh22KkbKk8XRNZ+TsHkZRmy6248vTeutbykJHZyxnk5W2jsHlMpFG0OkZJpv1BTf5oiHmEqB0sUNy1kDJ1VDb29vLkSLSqfgr6aCdHSPPzkB2Xt11dNLWDkCBv5uFlkcaeRLAcm3ctzMIdtAMHB6sb0LjBzEsPZzYBqcB6Gf6Xrx82ba3tgPLmaHQTXkCb9PID8/IUwYKH/dJHmAcH0IT8ASXyCwNXBg23hiD+Bh1KHs7oTAoMmJllFBlVm7lkms6U+REHju6tKMrOU2uwHSWUu82iquLawYFGxlweJSSy3ZZ7iLtBHw1+vMtYWkhrVweRG4unYF23yxyozG0Mlltp4fHbQF+TxDfsTNqtpNlyripfb/CU/7dn3mOcXlxuku7u2i+uT1empGXQQEd6cnVfjuf382XfRY85ugAWdo7B4bL2wfI7in0oS1Cl6vxSXvvL73e3v2vv9bW3l3BqmBA8+lRu/h0ty1eQ/dtkJmS8hB52X3Vrs5OAucckhxB+6UbBkvzHo6+1JZWfDFoPfQ+Pztqi56h+QCjdLTRDr44as+/+712evRJe+3pfFt/+602v/lNCPpz0Pbr1OodjOjH5GXg1l5Cv0+wcD9u3/2H/6j9p3/3H7abZ9ft0dajtgyNne3dw7j95OC8PTu+aUcaa+SM4sVIXwCfbDdZqKuDJT81GYMI6OqBvj9O49IOnqaZtnrrkSGvlxqZXvUmSj51odKih6+E2e4duio36jbbkl65tB3YQdgJiaMgbEPy98WLFwyudqJTVzfXYniq92xzdlwaveKpLhWWL26UrsMji5k9RK4y+DYMBIKb4aKWe3HAaKQOZYyVzEf2ubdd2Pmp8zSwUT3BOUaenT5w6kXBqpN6serU69Zn0gRVujWVNO3gTBOXuDKYYigNtEinDazUK2nVJWVcxigkyIFrDD2fwcGZ4r5UHHiAq7waf5fDaoifBcXgzCqEKxIMSAm/uUFfoYfMI9PEL7CTWycv1RE4cTaE5+gUnk3rrKqdvnnK+JYn5FEHESpFImfcqJ8Ny+xpAb2lmS7GauAarwwSBy/MV7PnPFNm6kt6395Puf675+SHXnjBl3u9RYYv5Ko84lKD66AozuELaQnwOThx1Rd9qjCvllHw6llnmK6H6ypKehQMnfG9jG5QyQPTlDEnLasedbh+0WXJwfyNg/LLDPh9oQ8KIeeMruGFsi08sANe4eXeaumecvmFrjhlyIKCK+lMUc1b3AuHjqPX1E00g59pqr7iGVi46J/IonVJ8oEmAiPMsgNYXVO0FVb3OvMW3pQNgP4cYMPlT9y9887b/wuQ+t953xHsldHZCEuYZeJQgdS7GCmDMppMXDV6nXER1uS9q63xNmhd8huuQedveA7jh7KS18wdDu4WJldf6ojhQGN2Fqzyy6yCpcsFXAzrPIyhyaWUHNE+UW/rUrNJwqnG4XLr2uoMQ20hS6E1HY6A26jIFnDCx2ASd2fTNNDMn5lADIVnn36akbJGtA3+gNHyZLYapWh9fJvUt97cZzmerqCMRnSwJ3T6vuE917bWVzPNf7i7lzfInWHJKf2ktyz3wLksKW01mFxacxSvUbk6W8tSjIrWWVbLShqNmukkhqhKz05jz88SUg/v9w8O8Pupj+Sp2Y+kzsxADEWcdZCO0so6S3e9dLVONRKtBpg3t6mP5wY6k+pspbQ/gzYbK2vt8YOHWf6iZlH6Gq+XpHHGRv4GFmW6fOnsjk5+OMuKVOTlEthHB0+H4ZEzwA0vg5tKiAzks/EXf0X2DkfpYBKSxpXC0pesyO3IEYUotcKhn1BNVT68NHK2w2VUO5Ls/8TA96UnO43peCX7wOzklzG2ViYYm2vui3SWflBEwsag0bslYmEOfi4uUx/feqT9+PlLynImZHlZo8hqOXN1Dd89Cw08ULBzV8dtnrSLC+M2W0be+Hnm49nlYTu5wOic8+zJ5TZ/hcF5KgXB92w/hqoL8m6G3z951mZvtfbw69O2+SZtDIV3/OywXb46xcSbYyA0aqvrGIjQfGF02ObXjtvcOqbdygw52WxLx+M2t0c94OeyS/vU+/iM8hdP2uzLyPXbD9vciEHD+WI7evGqvfz4dzGQd9r6wy3szffa5eK71O9t6vMOpT0F50ftmsovtFdtbucH7Tv//n/Q/rO/9/9uKzfrbQP5WYC2FyQ4xAB+eX7TPt07aa9oS247yP4+2LjgcUOebadhRnuQz+65dIuIzC/DL8yMLsosGFwmWeRPjsv/MsSiOujAqv3aBp3RVO4iM/nTAG3EeyfYQRbj/eetbYf2ZZnKJrzVKNnzVIiDwxi/61ubgZ0vZjnAog1n+Z3BgzKrjDvYsa3knvKiH+xQ7WjTDodBoHWqTCkv+pvyCqnCJ3pU/KmXsJw1zRFbqUW5zPCYhaCqTrUGDSyvGj4OIm1f4pz+pZKHDkPW4EZm7yywYPm//m7jcoF4tsvkp7zQy6r4z7rwc7UmfEyewkOjy+1R2XbAc4G0z9OgqJlil9xPT5xAOEbH1aHbHnemAS8tS5eVARIaWl1LBFY+3Rjj1mfK09gn1jqrb6SJ6ToNMhgJTCEUCXTmt5zeVxrbDY1uuJZhqLq2ny3+hC7w7M5JifpftCq4FYOHHuJbvKr2X7iXLjdtPZOa+9K/BV+ZEIfCq2SKhElrvvACV7JTeFc5giq4XqtFCBeeD+WKnbJmvo4Pj3lOHuGbNjIsHLLIeuVGXDx9g5/9KIlSzwwaAU2OwLfYgi0+ZhZf4wqj+wZioUQ5hvFLPn5VfxAjXYzHpBFHb+/qZ/aC3S/m5j95pJMlW5K863yqZfBe3341Ly73wwOAevsUZlH4T9A9ffp0jML8v3G7UgSuilcFCsmE4atRDERI5Q0bnrmarpYqKs68XHKVsDJEUF2As98In7LQuJXevAVLl7zG22AGFzxzV+Eui8oA88aIG/AOLNOqvcXPvMX3wSEMsjLSariCe1fnKKA0hNob4yjfl2gUovKUbXZy6FUgiwixhqNNLEqHn8vSziS43G8tfLPUjcNHGKi+IeqRKBqIYtP3V3m1TqcYRc5krcwmGCKjGCIxnEjTZ0fyDWvC86Y2YWPyrq+utAcbDzBmZhiVKy0HiFMf+aNh1+nlm3Z528564xVi8fIFExWFhqNGu0apzZ5Mt0aPeIY34K3rDUT6ShHjpG3ILYrmMYZw8c4onsQeJ2K4s46BRtgRSv3oxH1xGAPi48wouEfJUl/lEEDBsXAAO+kwyN4VBtXZFfmuPZMSHFD2kVPypRMaBFPRyMDCn0GJCwoVP+Bj/oQRJ/yMkJPPTEMFE11tRF97fR1kWPZC3oJXCfkWqzQ1jS+AuD/TY1Q0gj3b9AjD3gECEkY9lG3Lsnw7RffoLWU51Jd/lLMoYpUnMubs4CE0O7cc5OGSUc+cRuMCZV8v04FhhODPb8g7h6xhaI6W15GxjTYa46dbbWmyiXyuYsRghBK3RPj80gzDfakd7V+33c/P2ssPj9vnPzjAALxoO59dtZefEPbBcXv50Qn0u2mTJ8tt9PqsLT9+3GYb77TzL5bbJ7+53z77PnV7edVOPmLA8skedYX3awtt8nCVMv2SEPlm1hFZxrA9wyA/PDpFJjFUJ24TcB5SviHveWue8o6etZ3vfLc9+50fYdhST2h9BmFOL5Cpq/l2hoF5igz4RZl8thV6loFftJNzvpDliyLO3NvGlCt5lZdLLmuZNM/QVzn1msElbUb5S1tCvqIflRVkpHSHbWKQHUrS8Iy88pwy7Ax4tt0FPvId74w9hqLGosu0DmadNdUASBt2RhsjRwMzAz3LALZl5cUhVyqmnu/qy14YUMhGZvI1smw6/mwvXNN5U7YDPFc/YqDwnNUl4iP2VYHIuvI3W51yLSMhelJDKm3f9tPrXPW2nra9zMiDR725jXEJfGkh5GACLXzuznBrlZJ7+fWUdKG9Ogtfxn3RMroZGqbDh0fyLgNU6KUekX/q8fBRg1xZII91cXb4/scafCnIfZsrHuqOd4Dul4X8Mlj2q9sW5Qk00MWwA0WxhgqhgZVL3aRpUtE3UPfiN4MteOlAX/yLB+Ae2SKee4140yaefF3npX7hEfDgWRl88lMaVP4YfNJ5oI/4eJUm0iLGCOmTZ6Cd8abvvPBexFMn+Fo8sH6lUyN7UZpJnjD9fSf8Dk8c7vPZW59vy8t/pXkA6JU8Q4n1PLi0XxuTMZYrbO4zU5sJBr0yXzPBqYc8MY1lGirsQb9Hl5JWmbY9Vxl3fZ64BT/CYlsUyFxTftp7GbCdDmk7Fmm6wd93wQOah8f4PA9ttIzKpAoebtMQpvikrLS/ejZejLXF/sQNy+3tjb8JF/6mRPtDalxXKyTS+oHgRTCvd3FlacMEAHVQISRxRX5ZK5MqNkvgxCnI/Lsrw/R4nyOwuAj7gE/icbfCjzdtjYYWw6TACj4DrgPhBRdcA6NwEkuFM7OuQ5z19GUSFWYEhbCuxC7snCizDgk2jitepW9672uGQLxqKXzv1W7bWN+MEsmn0lByR6cYGCo+0woPTIInPw1ulYazdIb4drMdVpQRMI40HtLplSJyCcqZL42XjY21nBO5vfkgirKOxdHgltY3MRalkU66auQIw/YpTzVU5aXKpzovjy5yxlI6SW7/kRkfMg5OIS9aVmSPCp/4pZHIR7yGtGHW8YQ6OiCwvHwlx/iLWp5SifZOXuNWo9JZBjvt+8oPqOFRPuEIDbNcB4z+AhDRosYfvK2b1NM6m1ecSikYV/HJpAwRHv7j03niqz7EV/HgUTJsQMkduEj7dL7ej9JJOYMiaBWPn660Huaxjr54dXR4EO8MibjH6MT4OvZwfXiU8sA7gzMAia5v1E9XZm0BGdEQ9dgfZ3LET58ROwbb0fEVRidGHfJ7dK6H77YXjNUbt27MjzE2Rxg/ixjkGC8QR9NtYWkC/E2MlE3wdtZ13K7PJ+3yZNyWGkbn1Uo725tr+1+cthfPD9p0e9xe+8Zrbesrb7fFlYft6mC5ff8ff95+/f/1fvv0e85yXrTjz4/ayY7GUmvL6xgqD9bb/Bg8MBz9fvqy30VvF21v97C92jmAVxdtvOYsdemPa4zKyznkph22ubOdtvv+j9pnv/dROzu8aUfUb/8Yg/REo+ymHZ7R5pCtM9tOBqHuIbbTLfmRjWlzyI6fXXWmT4PQMEUhvFYGbQ8YI85cuVSqceLMemaxiEtbFC6yJ9zoQ+DolI8YCMDJoASYF/DbMzA1GO98GQ73w5RljdvMziH7zqbZZu7OKRzKoihfMnLpdxmjxzfQ4ye+vDLJyyvWLS+R6DH01DPKUuoZWujL8MhqjDJNmFfD9Ha6m1sbKTN6A/r5sqRUrAF0daqmKz1bkwnZsgE9+gpE0b/Kva/fdalXv9f7jG4SXvdGJC6pKo1OWN13Ay5blfAxOqGpODjLK+/yJSEHsPpsc6qtVea9/drJsp+bXW2bm1ttfX0je7n9VKXfp/fLQvkMqMY1OKa/CPbojAGf4DHgVDJS3jadiRHCQTBeXaSezpV8thEAB96tuxnuQwtvqu51f0cLXXDh8ZZuOMurNOI40EbZk+cD38t77+xftGR++eM58CJ3yjhw/SPstq8dyvpJ13G7j6P3GeiIauAbV/GB5VXNHbgJ5lrPphOfXm7ikra8klT5e1xdOw3Mc3uUEU7NE9umw+Ia2NwnBTcJw6tfK1mlqdXO6kfMkSoN+S3j9p72EDuqMqds5SF0wAu3Bph3g4rCrlwGb7ftDLhegS/czMoP6f7E3PbW+t+nsg9CiFAO9PFlYA1EkWhERTkMiujOACtixZPIJpXZy0CXFMU4nf+9TSc8UCkEQ3At2zgNwzJQTHeflOVSjjcFmrzVydZsYSkulXPhVr7i8YZF4IJEfOox/LIXhnRRjjESa6Tvkq81UiH4JY8YjITXt4QLcQ2FWlbR+FOJVCNUyDxzzTeMfVHF8/Je7e21nf09Opca/Zuv6Ii3PsJCmQlTAVP5SCMbvJ2bStGZvGM3naMYFaiN2Up77dFr7cnDR21zYyOjaulhjZ3pEmf3cOZcRQRWPMNHynWvlrjm6xh2quCzPKZ80rhs5WjfDlI66DyfUR7IO/E3TjxjNIYn1UB0NXsg7sTRoec+dDxLXUwrH51lEZc0NFpjGhd5i4fVYFTy4qQPfLw0458gcGJVAxWN7sz60Ylk360/85qGxDFyTQ5s88uLGBPhA0EGQ//Iox3FECc+Orc/WFaUiB6gthHx7zinTuI21EWFFXnnuQZl0nSh5duwU79xbudURrO4ym87vzP47QyuM7vOdnoU0gV10zBxmc46rnqe6hj6YMQGJsbEdDbNW/Lu1W3zy5m9vKTSZ+BwBE+P8e4BrpdWPFDcTnch9y4Newg2CGFYjjHopvAZ43VpvS2OttEDW8jdWltbedw2Vh+1jemD9njzMQbLdXv8dKs9+dqX2ujBa23/w5P22//xD9tv/UcftL3vn7UHGJobo812fdjayQEDHETqwdPVNr+y2A7Oj9rpxQHG9wXlKCeeCXrZpssYqo8eQiPaooxOJ+JgykGXX9k4aq++/3H74Nc+aEc78B5Kn4D/8ZleA9rjnOgkqY88reXJGgRlNpi2EQHCwzJ4wz3OvbHKhHLXX4bTOZtgHg1Jvcbl4cFhOzhgUHByGEMlKxCk0ZD0OCYHc/nKDLhr+J+fw8tzB5YYl1fO4GGcXjmIc5mYvBqVMT/5T/qbYbCgbDkQdRYzMmWd4t0OAj1JnyOTFGCcHX90mnxElt3z61vUbn/xO8S3xideo7OMP/VC+cihtMOra9Q9hs1WZ3k+3D9oJwx6bI7qPWXWwaFy75YCaeag0efMwkGXwtd2Vm3N9vDP9EPZ3puvu35rWA0I9QZWWwsu8tUg0nRjXjiJH2B6r17vA3z5JD/zJrptzZcCD4+yfUj9mYEqePvJTz9LuaKBid/Y2GpbWwzmt7YIW61tLtRbRzHBR19GZeFWhoT4iXuttPmcMFEXbx6iU/D8hZ7e6/I/6e/ydR+6QJNb/eR9cinXw3MBrHCvPIcm9A8xaJVX77l2Y9O+u4zNutdV+dyTX9nRB/bgvPcp5VpGBd+W19MaLhjlx35dpJLT/E6M3NKs8nTvc/IHj7ovkPXsvfQufLnyM1/JebWTlM0/J1+82j8oI7qOn4CSB3nrk2sdh/s0va1N8JEu1p1/xnHtxnjuk7Zc9RsF30mMIPITrhuZ3afPHcrSiZc2y324f+zu6199+lfB6x9AZp6qIhEccBTBMEmihVgu6blfpZREMdB8YdOQzkfSVrDc5B9RHVZ3lsPlvmIJewmszp0GOaSXkBECYBRgGEB5dXdPWBWIhFQdDC9BUvkWw8UnqYbMifeRtB494gZ+n4VXcK0ruAhfo8jOFuKkc4qAKExlUNbowezV8JzNtF4uf7icfbi/D97WgY7cmSgNK+KFlRdYgh8dGcjlyB8UkzBU5Has7q305JxLFN7Bzm6UnlRw1mtzY7M9QqnNZqvWPr+FzJQtpePLxnQVIx1BGYdFg96wdnd2UHiXEjN18gP+EzoeBdd9XL4dbjrjDZN8Cq8di8YopE850r/YZsOVbNUpqSjS+IyC5FFYdJziKVxhmcdBS7Yy8Cvj1xxVH+FJZxWcwSrteawSDdrgBS+jsFM1Z10xXi+d1T3DACkjQicP3BqR9MAVsHyyI1d+M+rjaiOPXEeeuTr0THr+U6fwWFkgPvIiL4UfkA4OPMfQzlz41XHBETILRwW12EaRN2dg6ygSZzPTGeJU7jpnmhwguEeTIoELragnhbcLDBO/5T1DBl5/440cAQRmyKJ7OP2+7GKW9ZbmRxkMOBtzc13twmVfyxgtK+M1+LGung7g7Kh7MMfLzuA5OIE+yKyzMqOxx2C5KnDezk/32tLcZVvSCCLP6c7z9slnv4GhON/e+tbj1tZG7Qe/8X47+xxYx7M2nfPoF4zeuet2tvsCw3W3Pfj6UvvZ//aT9mrtpL1ox228Pmlvv/OkrW5P296zT9v+py+wQK/bmtOVC+N2c+mH0VfawmS9La26TL/WFq4n7ZN/9P32j//ef9mef4DcTFfaBXU+8+xODGUkoJ3Bz2voqKZxsHSSF++UF3kLZxhEZpmZdNFxtA2j+iy1wpEZf0r3QwjyU3/u1WfaqYaHxqN79/w+vLOLppflctWtK8LMYJG24+BH2dYpPYqZ8d7k59VAYu86VOR30W/Iq6M0eGvWUdl3VjOGMM8azLatfrxN6cDyMcTsHKljL6PKEdeb6ILouhhB1tNZk1pOdsZWeqxtrsW4PTqsmXQNUnHq+iEnUUCHGJKGA9c2Z7vIAJH4riNTbtpUdebRGf06xOvu46vMyg/bZZ7hj1XQSwsVTeok73C20apjtX2deAEk5Xi1XgVD2nR6mQd6mT+yob6yr7BtE04e5SUe/GpyIeBDlzp6qgbnDgTVwd7r8zY6slgzlnJZQcFblniIn7C85JqQuOis0IeHwWjuzjjx0od+Pt/mLGe9Ko4/aWjdpS9xV+CdNIPvrsPUGxMch2fh6TuPhN19XMqq5+jswYX2OHVSX0EYAm5h64oP5f5Z97d5cR0nnZce5eSSAcZ1r0u7yLN9hb4y3IdpWtuNRLkXfA9GwUsc9VGXV/0IMI31y49H69WBcOkymfshTR7vFRTaDfTSpVzCvFByeEUtgmNh9Cfkvv61p/8pUvUvQq5UqFdBgtiZ+Isg0YhMkw2+MEBnJROfWknQBN9VyHjgWMUQ2yC88SHWkDBl8lyjuyKPsExjPhWbONQ+lhK0WxwgcgwMwsS4K6UsDZG3RlalkCM0KQG8FGIUZV+6VlGo6BRsERK+qaWDhmVwiRJzBpEr5Qk/+x1UJuQNcLsRYKd+hItL3thGmdhYMxIjlS/bZO8LeUxTdeOB+DqOwuUs98UtBZ91RsZjFTcK6uhgv+2+eJml6bWVtZyl6R7K6YSOjLwemUM3FNzs9DLKpmxH4xqyGgfZtwVOOmmgYZmZRfEFL5canc3QGSadZYqNIYY+Pw2hGLeShfQqCzvO0D2NxJryP7SjRubXc1+8vamZUu7X19eCZ83WeYyRePsZQOgijcnXD7fvs612poseE0Md5YeUlZb2Kel0gH/Z7Lw9ZqgMPWXYvO6VVXbFl8SFJ/XOjJBybgcyhPuZQuti2fpIPeWkjoO8WB79Tck69VEGqFjhDUxnnOxAkFRQLf7qRtRVnEkRhezypUZB5JlwZc49crNVl59dhnUpfL75SdFreKjBak2sjx1dpAs6uW1i6iwUPHKvmN9i9xxFO1xShH/yQSw0fA3My1LQ0jq471OD1T29nhhgOb5ok/NPMcBqNA3dr87gwUWbB5eTw/328qP32/XZ87a5DT1W5turfYzNV5dte7SV77ovTTD0SNvOTtrl/su2uHzQXvv55faL/72nbX9zrh0j8yNkenMbA3R22Q5efdROnmGAPj9rc6/I9vK6nR+BLHLusvncFHpN19voZrV98lsv22/+Jz9q+zu0E9qC53de3Lg1YDGfcDujkn5nX3FxCVlDXTi3A0p4mJUS2S0vkTtplW9/k68bm1fIhW+Aaz7JamXI2UkNBfeLelyRL9hMZs7walgqZ9EM5PPJX+k1fZ6lZxz3lK2K0ckjcbCg2iJSs/vu0XZFY+QXRfDdsLzUiBNX8dQ4iFzY0WtgBGTu+4yJ+HWdqjdtNwyUvYgy/2IUUrYyGAMpg4xROz45art7BzFCfblR3NQzNdsEDW/rVXruvi5fwOjMF8rSHqSIl16W1CqX8nlOO+FeX078zKW+p6zUoXREYq0D9x1S6mUef8CQBuIbGt/CrHtBJL7uBljeF1zpFn1iGPQUtvrJa2a38dnXSj2TRryTu+qioe7eztOTbmjWMUhue1Ev6+Vlry+5CoehftbVZ+kcI40wKHSbXhdDifQ9zHbNTeJ0yX8/Pfh3eXBFyT4yfCQ+dEtV1WeWnRzJ50Non/CiQcevl1FOWFXu/bI7X50wqIFe1dWwLos9rc7n+85ny9P1dD2sh9938u0PDRfv0My+2ImOgtdlsePBTeggNuroXt59H1qLZqHMZaBh+BVOJV3lNcVQR9MCU54OWSsc312/N78uMJKecOAbGl4k9k/A/fw33v0XQQXDEkTo8m5xHypcRHP2o5RvY+RfozjSkNY0EiBCBJ+qIjDBBPJCgMbzHKL+RE07YdMwAgeGCshHf4bruKjks18NJWSDVTiimFF0GpbiZRuwE4igyrrgPzQQYVCe4uSzs1Oi6TJhTRvbicw3z3NzZjK14eJyQHJxH4GkY73W8LNOeZYe1p/yo/SHBmzdaKji6ExGXxrS23iyr8b0WCO+xesoqswNrsB3udyzDp1tclZrWaEXb5WOnTJKaXtzq22ub7TZuOogzhq9WUK7duntrO27RCXMGGh0NtBEZjlT0o8qcSnbY4VCkOCH0qPzcNYydRQ38koVZ6r6kohGYN8rVDLgETV1n84hdC45UqUnDbD8FT19q/Uw+d23pDJNoySdYeInDvlijnjEOwvgUhxGmbO6fpFGBQxM8ZPzdjbKkXS9mhv8RQ1ApJEdiTwVRtGDMFHiPuerkrd4RXLSXmNYKo81WDGdTymJe9NUG1hSMQtZRIiXThrBGmDKoZ2yAxg7VXHUILacxGls4UZLGoP1Jm8oRbx4r6yvErecDvzq4ioGn+djavyP4M3Z8Vnb29+P/Cuut8vrwKIClLmQr74oB+4rFQ+NWpd3M4LHuUQrTs6wu09vEQK4pBojADk/8zOhwDqlE/Q4Fs8CzbmvXhnIXF2dtFcf/xAjsrWHm7PsafzRJy/ayvJ6e7S27RdK2+nNcbskzxz550722mz9tL3zyyvtl/7Vd9vNm+uMoN5q80sPxQZ98Xm7PH+/Xb162U5/cNgOfuOwHb1/2C6PPVYMHi3PtfMF6rs0bVfn4/b8k4v22Y8YwLXVdtQ0JkdwASPYe3gExu0EnM6RhZw/CS0z4wfNNdIiCgqYzV0h4Rqdonxx3w3LGKfAm5uzTWnM++KPRr9tyoEMxh30coCmwHr6gQNW3wTPC3GRj6L5rf7zUdni9scNS2SMe6929uEP4a5GlGE5hc++xe73y0ufJh+/0mP1ZCajHCh7Dcv9N/C+tzt9GQbAVx8PYfHIpDJv+9MrY35E4MXLV4G7vb1daYBv+5Vu2eoCfNuMz7VUX+VZzgJ1cECkTg4Oyj1elGMkUq4udIJBlmMB6hbD6q17GVdVqerIG+tTdcuqUJ5L/5jPa/JAXFN1Y9v2LC66SutN9WEho8+4LFcGvvSsdnqHg4Ne+yv3ZQ5ffKPs2mKgTjU9MPiX8oAivTTY3U+vkeleT5+llzPEbpeIPpOueLG2TZq5y49yAoWqfoVlyvFZH0oOFQi+uB6nN0FkXJqH1qXDdHBfhONDMdtHkSmVjsHJT/7IVw1qr3fl5H/wSn9LestMX12R6WttH9bRsKJjwXDQVOGDnCR/st26XlZ31kPdmfAhynt9Ny6972X5XB4+4btRLo49b78nQS7Kt3h1uB0DedvDIjtSjYsoV99YyP+krFle2Semq/jbMnGmu7vqC459TtrE0D6Msbf7E3Fvvfno/wghf8bZubwJaUOHmPowH+T1MqFeiDC+mKHzqiLoruoqcbmxvkMFVQ7GdXjd63KfO5kxMJv7Ilc5hTC4KbDiooFp56wgYowYLvNK+KrDz0ylQipTABaBsUweDRemh2qvrKykjMx60TLtOLLnCjhhKHlr5Gd+GxeKEzhdqZTxNPgYlpVeb0OP4QWzLdqw4GfPYQAwTJPGzLP76uzEQY56oZDJN1pcbtNlX5JgZHt41G7OLzAkx+3x40ft8aNHbUL8gngPVJRuGkDn56c5TPzs9LgtjyfZbyddXJLXmNMY6406nvLlhUamM6Eqa98qzVIuOFl/YedFE4qyrhpNeVNe45r4KEzScJv06RSsJy4zwEMZGZwkzPZZHZl5sx/RBmuewHBWVDmkXsqSUeQLnaljlAOd+9A0B09as5NYA9nlcA3THFiO/FoJYYlB7bUz7R39sgeXvBRFiImtE/xJPF4imJ9bct+Ga+gEH++BUe3E5EVf73pnbXjambKmIsBARJJCA2XBq/LY+eMLH2cMJLL3lXaZjh3+uidPOsgrP4+pbJXxQ3uGZ+6Z07DcffWq7ezutUMGJEfIw/6x3z8/b6d430R3z+axR6lQztUNNMMAm8docEZKJjlhuwgcl3ZdKnO/oMewHB26p/Co7ewcYKy5pI5CJvcE+d5c2W6z1e127ZvoHuezvNiOL07bgdsxNAauGOQgg+OVhfbw3Y325JtP2vzDzTY3eROG4NsmpHcAsdfmkdmLjy/b3m+ftfbFZZtej9rqwrRN5iZt6XrS5s/G7eJgRPtg8NtmbbK21Y4vaQNXdHTNl70Ws1c0exvTrqkPsr2MMRadAk01tLO8qcGqhwdyNnLHtQaQ1bG4SKixYoScNSxsJF5Dwtll9y8eSmfaq7qhjgPDsIqekK/mVcLUVfLfX5VXceWFGXnEZ48yBUUXLVbeDHJMiORF/mxD5gG2dYxuJLzaWQ0uld3IPvcRRsvBW7adpLOR+eACPM1LfTwrj5d2ouozvGk1LHNiBOk0ovxwgW9Rr6ysZsDuTHf2bY7qrNq80EM9bP99MJP6Uv900Mp8+FPXyLVtmGvoQB2U60W3jEQn2R9Vv1D1lCZqgxAE2EXr3olbt2606EtnS//KEc+/pKa8MmrVWdKLcNta8g784ppVp5RR5XqvXrQc22e+aX7mTGTNSKp73YfrV9Q0Hq1faEm7dfbZ/mhraytG+vaDB9mvmTfSCXdrUvStuFFadKzIpS5I00Dfrnf9lfRah+HJunj/E14cTBodPhAiYXohSIACdeukQfIMzzp1UOWp0OhqXMmpNCJGAcRJe8ug+NSlsoiLHtVDfVIuYcWnoq/p9UOGW74a1114ghd+8aacz8pVwbmrf7nhOXDr3vS9/aQd2r66vN3Lb52M192VXTKhiywqm5afcHyK7fTt94MfeBj8gfUHXdEudSM5KQvv+zDz/4/Z/bk/9/PfhBu/FUMHhmHSRBlVR1dMVehdMjJAJSVBdVYoLtSoihtmxcKkdHakMdxkCqtJ+VeMM9tQeSOSlDxgcCtgwiMujCXgthGRTsNyNsPYQqn59ZsZDW6ZTu301E3Xl6R19pW6kDd4kU3BuHFmkPBljKXlCSNlrtWwxUSh0PBzRF6NnaSJi1KeQ8i5N+x6wLGM2KpD6ojPUiFpk59fFDHp8radwMiHHZE6555ODEyBTWqVng2Rnjzfx6VznC1P24PVNe5RVhgAGyiYx08ettX1tdDi5MhZJOBQ53MUmcepiJ4vADjizT5LjAL3QtnRHR271/IYXjpTQ6dLYmmvYhM/aeL+sHOU4BL1kufWWQXqSFmcdXmhhDT1gpAzodW4pYEj7ozok7d4aEdiZ2G9Naq81wDuWxo09vOClLwjPG9wpmI3mekzo+dBKgd2fFEM/Ohq6GR8yagM+dCd+tjorTNYtflRKQXrJ47SLUqCNMWIIR++sKlq2lgFmk3jqXelMTgN2fzCxGcJnWeqVrBDV+TDjlGP7Blm5+rMkwrXtMKoDs4OTwmkrWEIOdvks3zVyKOV5W1/961liRPYHpyukWlCt09kL7AyCD/WMG48C9SZk/39g5w+cGnlSOsbzXMaoJbtMSvwYn5pPrOftiWX0J0Fdwldo4vapAOXCL5wle+oH+6358++oP0doDsW2sb6attcG7Wr4502pn5j8YQO+55+gCw6sPFA9rND3+Kea1PosHh5RP1226P3Ftpf/uvfbOu/8LS1R+8gII+pr6k+aUef/eft+LvfbUe/td8Ofw8avzhpmzOPR0KmwefCN3+WVtqL3Yv28bOjtnva2nT7Sftsl/TUzeOUbhZG+bqVHxBwSfrmxiFBcfjqSvoXz3ImKrzAlEonYL2Ng3Ex7v0Uq+dT3mDUzOENd+CaGUppDz2VE5u3s5N70EjDSxhKq3GCyww4xrf3usiesmS89zJeFUNY/ag3ZWUp3DaE07C0PDPBcfjs6ka9zZ4tItDfa/IHdrQouCBJwBAny095gci9dRvKt/OLMWBxPFt+0piv6zJomheIuNdwdCuO8q3xEyOWMtWdFEwZpQszC4f81lYcPLTLFh18GR+mtNzqNIUt/pbfB0yhCMVrQHWD8s5RDm2p6mh9UgGMPGlnG/O54IUuQhM+uBY9ixrqkz4A9l+l1RWO3eV2SOTFNm+5tq3kT1zpA12vi860MZT7AMA8PLvFSPoZp46umU4Hoehg5OkSmjlBkBf5PDGC+4Pjw5w0onzUSom6uuNcKPpYXvpVPXq9pJkf93A5XEHN54ulhfWLJ735hvTRv9zfesICF775FPrCl/zupcuAzbhAqf/FE5uT9gVyTlnBf3A+W56TNCIj+QhKeI/vLjgYP8hy8CJDyWGVl9KJk6Z684hL4SyvCM9qhPhUfdSp8qN4d0c/HXchUewD6iKuwk/cveuP35NmoInwenh3lipVhNXzVinDfdLqqy6WHd4Zajx8EPs/dvfu09f+TSj8La0cCTd3rWJdjqHgni4RzldlFBQ7tzD9ruKpD5dUInWT2EPgEAlJ8stDghJZ/JUY/kJcmGnDhpEFwpwV510cF8uy0XpGnkLryNCZubm5K0Z2G4F7Bs6+nOB09ty1S+eM8MC99jhet/HiOJ/EsxOO8NLJyAIV/SWGnMcIpUjy5I1vcDK/uMZYFRXKUb/LvOBFwRFK6qBgmj0j7igycdaTTqGMEiylo0GWGTKE58rlDkewdPo34ODs5ByKd0r8Bkbz1mSaz+Ftrs7ag411DE5f5KEs8MiLQCjszEJiSAE+hoC4aATs08H5/WsNy3NgazjHgIwhB84AyfeQUWYjFZseZaaiinFmQ0FOonz4uZdIBRGhx2dmCyc95VmMHZwdQSnn4rXIVu3LQZZ0RBqXzlgUDaEd6fIijWVQnShc7qW7mY0POP751SE71LyZTn7Ja3nmsQAv5jUi/DKOe0JUYYnXG67Eepsl7zzruJIgcmnrxSUPt9ZMNRM48YQPPxMVLP/jzKqM89jbQZJxqWVX6kh8JE05C66V/xran1+59EzH4QtfGpTwVWPV/bR0owHkzGLN8DgwQoZIc3DgOZF0OhqEdOYOCJwpse2YVkOx3mD2yByPXDnOiztHB0f1lvP+IUakx9rUm7Cvdnfb7t5u81zRE2TOI5HsCCc5QeA6R2jNYVhcY+icgdYxz4cnZzBhEYNtgYGP8ndOu4QPYH524SdDD1Kn9Y3VNnHANMF4uDlpNwfP2uF3vtcuvv+8Lbyab+OblTZ/Md+WPBKJtn1y5pYRX9CZtJf7Z+2Ll4ft1RE6a345b71rAM4jmzcY5qfXDLSQS/VC5AV85ET0T5ol9EZebtQtHmdku4eoZYjdxKjMGZikF/Y5PrOQCGi92EKnD91tiyfU+eAUmkFfuaicx4ejupIneXZFufJNmVDX+TMqCsM6cBUPn2PMEa+LXAkzhgSE5s9mcYUOc+Ch8SZOiRsK90ILoT3U6lQ6UK4O6DKb6DNyaNsputxd05GJ2OApNXWtrRel/9QFlpmZRww59UO25VC4MNUHS+iyEbLiIMaX0nw73Zf/sq2Fq7OghVtqTbmlc3TqITtkjSeXTJVfZ8+Vd+U5Yeoo0rkVIUaadeOqru2Gge3fq64bAl67r0GeskEC+SPtk6bwCDlzbwLuk654Kr0Ab4D/yFdpCwa0GGCFTvKO+xiMly53175KZzk1GJ3ptK3kSKrz4qlw81nX8SSfKnR/vS9ubm5uZsY4++1XVvIynx/GyD7ZDFJBBDpavqinXMJFM3279JAk8nvQU/6TBtYpdAkfql66yEYSFE16jEFRkMNDys6zZesJG3iaa8K8VHu849EA33SJU3cb13lX8O6n4T9axXbHPeltzylbHAccPHUl8aS3ffRJkfA4/CAMuVOmMjixcUkey7WooVydRRuUNuNzwgrvqovybL+mXOCHe4Ul+Icfgx9kJO1ID3+qzQ+4D/jnarsIT5VLcFW25JF1yb0viv4xu29/+5efgP3/hepVG9BdengtwopgetaeitdlHPd0SYd0zpKYioYw/IURVjxR/LO+xgcghDIAl6zkkRCGFQtwQ1afI8wkNEfSWIaxwjddQA0weQjxaYQewSFx19dXwecmLzfEsGTEodFo47EBq6xsdBqVfmlGJWZdfLnFpWo341+oDBGwCC/1z9ICguGzPCwBsDQ7nG6EmLa8dRTnpFMYuZZgcmsjMc2Q1hcm0rxQznPWw5E8ht/F8XFbBKcJcB+gOJ6sr7eHq6vtwdoqBuhlWxkvo1Bm0QHutXMU5ws0x/h8oYN6WZ4K1hnMl3uv2s7eToxEX05aHHmEUd/vU6M1fZQueFkD8bfOewf72UsXvhFhYzOBHY2NXuPVfZEd1n0XSiQdtJNoIYL/CB/K1GVGjLrKy75FwfR20sJ01taGGfoKJHnLcC7vDKvlkyYg5ZH7KW3ASQ7MwkW4JkmY13v3hWA54Rh+6wIgkLn4qzx39wXXelTIncsT/7yaP7KboobyBtqaz9zOqN86kaBoJQgTBvnWl0KRXgGqHHU+9jpShoryGCPR42ycJTrXqEx+jQFn2IRpR0ynbBsKXiozOm06MDu2fQxLv7+u8tVwd2/l8xfP2/7RfnCy4xb/DJIyq9pyJNIFN8fAOFQu6RyPyTdHfo/6ydIpRuwcsuRMroNCpLXtvdxry/OefoBsanBSzuEP32+n3/ugXX922OYOqOzlMgMwZ24W28nFXDs690gh908utcPz63bIwPH4ar6dO8OsPNvGoY2zjBpAzkD4cpQzRDr5ENyVnTAd2kHPGDYQ17aVbQjQ2v2iF2S4Qq783GpmP4lzaT2dELWPcQN/eh7pEXmg3gO3wx+lpbw0J4YkdS9VS5aygoFeMkbeVr4fd13WQDtPcdyLkzNbyoAwLsUdn1m7W4OPsvARMf7FD+3EllY6SmMMWihfhCduuKYo6cVttUNuBpyVF332B2IYuR+8ltSVP8sEhuUC1zL6LF0tmdcyt4Zu5Dm15j+wNazS55iZ+lYZ9gFekWVkXPmNcRAMiyoZKFqeeKbMYdsXPro+FZcO1txqVO5O924AhgegE54lPpcKy7310qt7Ku8f5grOj/sYBDFu1OnwKwalA8Faecp5qbSn7IsnLIfYQ2vLkf7up3b7wQp9Q3+h037cJfTVlVmdt8l9zSZDWxDOoIl6zd8UvuJ/N0GkTKhT9VWXqteQdqgasdY6P+ke2pG2aGGKqt+tE7YXwippEa+DJDSwii+G36Xvz90Hxn3YOPOnQZCt5+3pE5ZCqqT8cR86gIzeOK9l+JexWW1FfHt4yWHPU/UWJo4C6q5wS7GFRvDv8lZtqeQtaYf0mbyxLIAohQVjgJ00Cc21yqxr4e59PXv9Yzcs3/vSa/86VfrzqZxEV4hcUkTpriCU7pMRZ5c0VQxaxBojpCR3USmVkaD5GZDAhA9JiqghIDeGk15nmaYveLgIFoKSZAK6V5KNx7S3AcYPZUM8cgGvlJuzjRqIdd7VXAxGw8zrPpVHjx62JerhSG5ldSWzdrt7e+kErIkjBEvO7BcKNUYjPqUCK4qeP/RMnILRFWOfqfxJ5zKpsKvDIk0qo6KiTIw9/RzGGRojV+eKH2JQvvvoSfvSk9faG9vb7QGG5RpK4+z4MC+IjFHAKurjw+MIunV2qd29R+Jx4iwlnb9LcZ536IwUhTc/VTeeTkAcnPEiXPSWvtVQXZa6VFkT5qccndGS7i4F6KyzDckwDXQNS+sVZQUj3GDeG/QAOXBv28bgqqEXTZQPZ1k8RF445szSuHTtaRNa8pWZXmmPUWkaG1SUjvVJwyRvDFbLIA+XNOKhrjr5XFJWcHX1VOX5S34VJ9dOp57S1hDJuAOZMpLFtPH+IZ8EpZPkudflNp/XoTxlGdGovKazXBNEZko242wv1tfyhjKNK3xJR4FIGLz0JZKhA/EH8CipGKMWo1GEURkE5YUdOjQHgDKgMeIAa4zsLU/HGaDoNUZdcnX/nLjaFh00+bLarvvHsjTnV5NO0rb8prT7Q0VfY0MDIJqD55XZtK3jzw9P2+XRTps/w5DdO2yHHz5vO9/5YZt7tt/mDxsDroV2dOgWkaV2drWA4er3xzEs6RTP0F2XLmMvII/qAeqiIXsFTn59KHsAiVevuWQrztFpqXMZTvIusi0Faed+icUZTmfBxN8ZyivwvYbul9DRcyg1IDND7A9a1txxWrtqK/BT6Th5adHQi5t0TNyE5ySJfOlNaZY8+5AgoJa7lZ8h0md9pMM6yIeUoW4suNWmq6MMXzVMnB1jkNE7StvNbSfJj2pGxtR/MRyhkcaj7S7GBvdph7Q/vYagL3sZ1zG0jn1/pmWqK7zGAA8OdtC1QiS86BHKSjviWZf/xKsPXHWyPr6I5mBWWe26x0TRS5KNTJFt64S3POupk1ad1+ZTf+QaWHdy0H2nt+WGRxRgvbrrxplUq8K9VjmVvtwtnxJW9z3cIMNrNrPKuX/VsJVW0u8cA9OZTJfB801zB49ucyE+9Qe2hnn2V+NX6Ts21tczm7mxvhHjcjqeJs5+MDPFDLT0tv8QDzCqCTkJFcQ24a7y5Zn71Md4ZSE8px7B/1ZSQ47cpa79+e4+aZO8eHJLQn7CrLT3XZWrkzZFn17enQvf9MOzrudLGbgeZ1k9LPdGCBf5CQ/4ZaCEHGWGXP0FrZUpJ28i38iW8cnTPXiVkTfcDz/hpwj+dflKjGnRK94H16H+1tFngwpWGZ7i1OGHFikvkIJ/4FipPy737W//qY2l+YX3QXrD5ygTNObC5RhEFnMOoo1Wg+soRslRkDTMJXGxlVA13TpUxIr7GwSrGKuwDATxByN03ViTENkTBowiHMYgj2BDKolDWuJyJb6LifHCrDiJd4My4tkUwPXYkIW55XZ26mHg1zSwSY6yma1gVGF40TpzJuTK+god1Hn7rd/73bzEME8Dm6OTcjlYwzKGgJhYXxSjis3yLMl6W5ZLydkXCAKGKWDBiEyd4SX4hIKjHX+WrS/oPClz6fKmjYle8HxCFMUKne/T119vX37r7fZk40FeVOpnGUrfH338YWYhPUfw1NkZjMvJ6kYbYYj61uv+0WHbw6DcPTqIUekspXtRLd8ZmwUGDn6STANaFQFy6XTE2w5XvqWRAMvO4gB4vqWo8l5bX43xIB42Jnngfrx6c5GOG9qqmF1mVegBxh+04SodXOZNA0NGwkl5zmUZWht3qiFyeIDC84gl8IB+I5TfvPvjkDUNVo1y5bVksZSaHZEvGqhMlZPwgHKcmTKtnb8GlW+zK7NZTsOr0DCFwyd/4pIGDa4y/vbZNElXZctNw6lZvf1NWM9Q6QVhRDmDCpZPtIPAH5QNXvWhjMXQkTbwJjgMLvKH9832UJ80frLTDtHOwLYlXkEhWesmP8JjeHuv0oquAtiAZ9ox9JJXFN+WoXVgUqCzQyvIlZ+vsw0p7zuvXuSlg8XRIp0U4cirZ7MqD26HUD18+unHwEQe4KHyKw4+b9GxjcHl8sxv+h+DF4O9yaQ99rOjY/h4jsF68WlbGB0ha+O2Tod4dbDXtifjNh3NMBCXMVZpexeey3rTTpD/E5qG51NeLiy3udE4B6LvHJ1gBCIHVNGv7HjIu29v+0KJA2f5bxuUZnmjeCB1eMz15NhZITpx8jm8csYzb5RDIFviDfU6v6nZX2lXM2RSGwfdq0Or745rlEduiOcPb3k12HV1xDzqD/PoSpKSsAYYYdUdr7zvzzrb1q2DuTUjVwaS/IrnZzv0vpxh8KUwJpys4FR5Cv6tgTVcs28S/WC6Xp/8AGmbrBkugIFjlleTrgcp6z77pKfM0Mgn6gleWYoloHAWh8pXy/nVmTtj5zm82RuOrsnLQQyU1QPOGOeLOeoe8kU/AKTKhs7RocLt8KVJGcupp/gkrHRV97p+H73Y4Q1xusR7g1x4I5WtW4fZ08YA6/BNQ1woYJ6hn9QJX1fxBV/nsz+h24+UMTeUZVrjE178sw+Tb241qH23yMAivOQqHtGNDpzOLmKgquePTvya1GkG+G6LcXXBemf2nHJsy+IcXCwTF14SH9oQ7+8+fYrGRQflxLLvnnv9C6/uBG1Y3Vc5prUMn70XL/sd7yuBf/wj+cKo6Nz5dR9fnXpSWibvkL+3wZ5WLw5eTacvGObUVXqdMng7IEqaqrf0JyB6vjvDb2HyfB/PXoY8tGfIpBR9lvTSORnlINmaRm8Hgq7TxnZdzzpK/+Nzb7+++bcYnf13iggKBRXhl69qtFE7PDhuz5+9aHv7B+kw6lN0jlYlHMYfle3TtbqQOX9FcEDGWzlprJewCqUEykikKEp5MqQUS5ZbegacwqoAxHgIUOOIyP7KIpkwEyQko60T5HS/pHRfXFxub2GkvfvuuxmdeTj0zvOXmYm14akPX3owuIbWoi/zlMES2PzqLVI6ARRT/zpMaAau0qNvkhexjCyJD1UAXJ2JIy/gAScvcSAUNxiGiwjICLiLGJQ3+0dt+eyyPX3woP3C136mfetrX2uvMbJcVlAwmBaAMWKE7r5GvyG9v4/Bz4h1nvr4lu4yCnYO/jiz+GLnZfvos48xKvfo2OwWiwfW04Oca/Mzz+Jj5zXQWiHtCqc3aJWKxoKjZOPrG+XEkU/elTJB6KGFI2gNb2kir+WDDSgjYPL0xl0j2qJjGee1xzIGiIYj8ib5cwBxFA3yIgzSkiMw0pGLv/kJdZbE+FKoyhO0BxdKu50pcWTZ4UQ5As6ylZZq3j4rm7mL3HVXQYNsD/8iZcoBP/9nz6lp7nvz6XJfYbfO++BCXSP7FReFN9QrSOpsLu5HxCv1yoN+iYHYiM5swTzQ1b26GinSrtfTe/eYCTA8UY64TxvkGsU1lEdslkmlr21ja/tBW11fz6zd7t4+13MUtoeN2/Y1iJYwNpbzVrnKzoHLmQYAcmhnpuxogNbAq96WVrYikxS/uOxyNLzCSLy+kFcMBGkPFw4GF1ba5vRhW7wat7OThXZ4vNgOz0bt+HJEexy1Cwy3U/A9ZSR6Po+hiT/DkvRt83DegYnyjWyNGES6xcfN+FpuZRSV/Fvx0j2eLAD+6VBR3ufIDfG+SX4NzXwFLM9gbBfhkrh1tgwp5yXLpT4q71xDI/LK664LbnUm+N12ZEOY/BavtI88mdVZwZp9sg32/LouZ4YlmHtBcsFT91yr7N6ufb6772n1g8GDzNhWMxsDL3P+Lnz3+S6+8DCfNPOq+NqGbcuZQQSez7mHBqXjbZ9crXtqR7n+ACC8lIfOyne70Tn1koqznRqX8Iufad22IL4evbWyMkMH1h5N6eMB/+o4v4Lj/k2dMGyb8tl8OsuTLjrrm5lAfH8Wlteqp3jXDKm+9Nqdl5YkKg/M9HXA4ekOBjJim8tRcKZJScZzR5hpu4s8ChNn2XeuqGZu4XbYlpf9ePClTxJIR1cas1fT5XOX0vEaj3ppVDpyOMXA5fPV2qv5YOtBe/jgUXvw4GFmOn2BzzZUugN8gkTVIXRS7sVFDEU75Ci+6rvc3Xm1mDwPmNzrjfv/51JXfJdf7y1XVzzIbcHhUSPXNLdhf8iVm+DtNX64N76n6eXe5pH+gWtrRSfYHuBjBqrhgW1H3aAMwQ9lmrB6JgdppVtmPoe03hsmVZUTRCJllBwO7Z6wqnOFDZ1Fhfsb0viU/zz/sRmW3/720/Fim/59jKGVTGvrbXCgoEK/uaoGu7G+1d58860YZKurUypYgqohZQcjgUJoGcBPQlindFrVOw/M4EZvnbn2zjiVTkPvik4caHQQKkQzr7/AN2+/AgihUUEFKH/CTKdOBLxNmImchfVlHDvLOnz2pB1gLPtWqo1RofBlloOjYwCDF3VD46dsboqxpLPzqLpQguWArwbTTwq46YI7YaYVvnEExmBCetoC94ukW6DB3xwctPmjk/ZostJ+/kvvxqh874032hqN+AZ8r1GSzp5axsHhYfvsi8/TcfsywhLKdGEyzjKfR8f4aUiXIPePD9vJ2XEMYpf5/TxgffVFY8pG6XFGvv1fAwQbucrRezuw4A2OCruKyI5RBeRLSBou4mN9pLn8U7DdE+UI15cInDXMC0HSyZ+0IJ3yk85BL52AJ6PsJDxH0fQ5OxHZsWzD3Jzu0le9PCb36STobJw9VtCki/gKU+NRmNZBHG73l1Gv2gRd+2arYZcyUpSkCdgEfpSmOBN+K2/DzzsC/Utcr59SK2qQI0mE1nPobuEkr77CTalLGLc+BS7XoapJG7w0WrnaeWtE6jHx2wrtdDyP0YEfUTczmLYMUwdxpOVfOvehftXm7eCkC9iGFsgFfC0coPtk2jY2N2NUniCnuwe+bVpG5WjqkVXiqMHDoApaa1jWl2dUqp69OtdGYzpgBjuZMSGfs5fyVKcBSsrUCYzSPj2zNfsYMTAvrhysTdsyA92zs5t2cNra2TXlLsyo0ITruF1iSIJROyM/LUJoMfz4y8z0vDKeumPYOmB0xo40vsSQjlC+o7Ty/XRilM0+K+bLbTxCQXClnpfQ3ZMXL9JxKP41+5/95wZQZhkLxWOvgB+8OFmW8cVn7207rgiUriS08zwp5IO0Kfp4r7Nd6G7l3gJwgY2vfVgVnh/XtLnbdP1fwU84XvAlz0bcyZ/O225sqtvSSeJta3pfnMlKAvEpN+BDgYKl7MH3yODgNTjDGwtSBgb9HdevOOFFr6I7vAbuoHdCH9OanKu4lSGlcXiT5V6NzRjGhKkTPKrHI5GU207DrDRZN/mIq/LKOOv6o+re63fnhaH86+9vpbB9Vf1szYNsBI78KLr5HOSLHXcu9R/qhqt0ukEybp9x3vLcf8qZxk22PYg/OCun+SIU9HFbi/S5NTKHGV7D6uUz9CAwPV3CwairURqcq6srbR1dsOZyuvs21/yE62r2bOab+gwu3WYiX2JcRddr/Ihg8VcXPod3Pt+rBy68GAQvtQHv7jqvOy067zqN+rPONOkr+PO+e13Pk7RJP9D09nlwQ5qkS/6SvQJT7aXuEiqYXP1FfqB1jFru02bCD41LaVKyZNjtNhqfGax3Q7gM1DuZE4Y4pI0lrML9iYt4VroK13X8/9gMy7cfPf7XptOVv16NS2VbxuXSogcprzIEaYxcNtrbT7/U3nnnHTqYdSp62Y6O9jPScUbOTlzXO/u4Tm0qm/+pYBE9SgtfHUm4gPN8wvoqQRQFIb1hmNfnaqCVx1/g8GyYDTkzDvz1RmynGKXvaOwa+EsqknE7xnjb3d1LnEuXGiaKlIx2udhG50stAE1nEtzxfTYnLvgPSgPfR6qdocGdqwZdaIEXvbyQgteo9AWdBcpepCNdJckacF5jlPgLX/la+9mn77S3Hj5sKy430dAvfdkBAM6g+Da3b+IenBy3pRkNeZUOlpHzKR3h852d9uLVq3x3/JD4Kp96YhB6HMtYw1I+gZ/0yzJ/jkNyRleDopSjuGf5nzTWSSXTDTUP0RaGSsczEb3XSIhCXfSFr1H2R1qGMDRcYQ6w4Ak0lYKZNaQjjkjI3IGsNash/2kmlCd+py53kci3Rn0J4ZR88t9Mzj7AwYItjaU5dBW+jbHvGcrMhThZ9+QsvuSNUfAU1+4tGzQCL04h4DYyy82gFvNHhYKbcT4an3w+xFmxiusuaYVlIT0Go8a7ehrC5Bv5fVLG7YQziy/t8eaWUktu1yD/PLJ0hWzPYwh5PNDK2ioGnp981MzSqKwyxDftw9CUiyGlzCJfLltKD2fd+3ePJ3iXjD1yau/wKMaWeCzBZ/ktD2x7aQ/44xNfDBIeygMjw/1vOQuSOKrQlvTg4Ky7Azfbld/DNk45tNYabh6FRG7wcQ+kL9xcIfNnGJXkW3TGZBk6kl+jEhqcUdypbYSyaVJpb9U2lVeXgzXcVK3Wm3qSxkGI9BaOaZWvfPUEGXMGMrP60oVUHinmF3Z8UUeTTkNc3Pkb6qCiB6ZeqJENyjKviXK1aLuAytddP2UjOiRxJYcRJWDERiSku95pdFn6SVf5epzYF04xfHHhtW1Fwzq8r3bTjZwKIwc++Pbr4A2PQT4YDTEwNdrysoyzMXjlkfC8kW4Yzx2+Xtxq5lIe2X6V85LxGJ+GJ977MkaLBEUXw5I+Xv0KPywPORGP/nKQdHSwa5qa8bxCJ9TXp5YZtDvraP/nVX0hXHVZZtYpSFw7jTruwtWn7oPv8Z0fNC0crcx6DnUS1+KL/CnZqNRiWWFVxlAWjOdy+xyeDI4YKZF7/9fdnTPlFUik38pzJKpkmTDpJK/s93KG7Wkte+fFIL33tLcLB1fntQIVKNAntKL9uzdzdbqSl4LWMTBX85IQhqYvCaE3xpNJts30vl0vHbqruulLLq1Fl1vbTmg00CsVwklDnfTQdXp3dxefrHU/ZC7ayqPK1/nxB51hFV64+FR5BzRuXcej+D047ntZ3gujP8PJuipTXql78QL/EwZllzu9juC69+pKEfc/blgOtMKVrPS6GqJ198fgvv3tby9Ol+f+/mi0vOUXXSzWvsCrAvLuO1/NMR6TySxvhsvjzz//JELm/i+PFdk/PBgQh0GhIICHS6ggBXJbFVRYuiJIGh0csTFn8//yJPEqQIW+CANjVTzJI+FKIAJj8BrFKc9y6DjSkO10YJYdhB3H1taDtr39KDi4rKuRpXLxjbooQ1juodAgg4cWlKNhJuO6AFgbZ91S/lDnYqYjL5mtEAxCM3jRUhaifChLg3Iev8DzAspvievTzc321TfebD/37nvtT2NYToBLa6dfLsMJsCnnixfPMlN5icJZf/SgLa1O6Uyv2u7RYds52G/Pnr9sh84YUR9Kj0FpP+qyRSlQBw+DApeO/Pwv/zQupJtpxFWl7gxTFDtpNRB9S3M8HuXq110m8syZUGCP3B6xqAG/NNS7eC5v62UvaSRP6JjttFFmunQa8FBneldu/ca2X3HRiD1jFO22A19QGsEzZ8s67KJ9dcZ2GnZgEjuDDJx7/pydyPewydP3v8oTpbQacYmOGMjPzPIFHcow/LYcY5PImFzLqMwtaRNaYaXb4gzLtaeN995EIoIp5bN3Ka/y17Pxg8ENDzPjm7zmucHsgt4kXiTZFZ2AdKNSUehrW+vt6PgIGVb+zQNEccw9BdDulKucRTfIl9mdufOlrvWNLYxK99+27GXzS1tnGK3WMi+n2SZ5coDp7FBqQH75E4PLB/jukn06V4pcAGePsvKFM/mS74un/CtkSDlwmR64GoMujQ96STrQSrEvF9uSZyNi9IqrRx6dXc+3U2TqFL7XHkoNPsGUIRmuuPkPuBqtwuoGlWHOzmbpm3BnbRy4OPNvve2Yr81n+0beb5BvZ1L9yk46bOWHX31bfPCDk8a2M8sHneAbHCQL/xKWdFKu8ilvve3IH0KA0flCHnz4aMy9srqrJW/zVNk9SUG6D2fQU9GzvqmtwVWGpe0uL/YMhtOl9fU+hloZUAJy4OC9eWqZWqPOJXLat3mc+XJQ7FYC4v1ajF4jxuden6KEIGuAGAMM+bDe6tgYetFL6DCumeWkHd9fJTKfdRSSHMksEXgFZqAXDYI78cJ024YDqOg34KrTsv+QcPsiZ980iIzrPOmGkfcxygYaGW+d+oDWDj97ucFDnt7hadtDoq2PA3rK1xOZcHGRZ1WeNSkaZeCX+tRz4q2U/3j2mjfj6y/BqalhwA786FgTeDUNMIXH/a1hYzniTr1ykDtGpR8+OEaPeNaxJzycnOJPygBVj4t3+gYG8G43cO+yZ+auYmB65NHW9laMzRkG6ARD1I8QpO2nzyx6ZPsdV+sfGohv+ibDygdn8O15vK/Aqm9/LFfpSVbheSzaGVYwOj/qqo7osLs3T917V67CB8e9vA78hN/h1XEtA7nD60nrPnYFkNMWB/z+gE/MvbZrRoXKAPPkWZh6yzSs4g27zYf/YzEs/+Kf/8Z/F2n9n3q0QBQvCtr9TQtzo7a58bB97d2fa2+8/ra4tw9/9H77znd+u/2I65PXHrc333qd6l62jz79OI3EmlmBGmFCxFTMUry3wxhGnxKY0Lr6M+xuCSFGjUKOR9ZKt5JPCoVw3trxd09gvvGcVgQDk6mMFcuopZAWAX/85PW2vr4RZdG/3eq3lS/OT+go3DVFoxLe4ghQ0AJAgrPz6KM+y4uSA5EuMCZy1GfaNE4apY2zG6NmvLnkGaWjUTkmfBHlukTDXSHPQzrxb7z5dvvGW++0Nze32wjFfra/3+ZQ0gqJjTxv+/nm38VZW5yO29brj9t0ay0v5Xz67PP2YmennaD0TZPR5MTvBqugwRF+iLP0ly/yA+xDL9vE9ZXxHsBt5+7S8VJmE0nRPMfUQYfxnmW6NEIhuE8PJe8xRxM3zY8Z/TN6dX+fBiQA4cdNZn08Q9TjjGReFDC8UaHEmEcpGdD3Yjl7JNWdzdIcQEsHvouyS9BpTNkuaQlbsme5CXmxk3eGQkWo8s0sqfVxZsI01Pjo8Cj70vQqrczkRj7LAS7/AtMHoynHxtidd/0pdCRdrqTRWCqcSgmW4qgw7zQCFWNbivB7XiEmPbd2JDYi5UqDDGkKXF3A+S8I2DHCMzJpWNI9tRnK+rXXXmvf/m/+t9r6w0fZW+sgMO0FA0uDzE5GmfYUhAXfBFEBAYemEpjVwS61CR3A48dvtJXV9ba3d9hevNyj6MU2na7TLjEc5R145dOawPcFKzuZtBfBgqYzjwpX9rMBv4zK8m530DCQIL5NrlHpC1pra747iOHmvkpkw1UT6ytPRsj8GgPDt979att++AR7c5lB4FU7QL6OQeoEXp3SAC+QLQ8/n19y5slPNyJrQHWmUQPRlQt9EQYaasxCm7OL62yBWXCgRCfofmWN1EsbNfEe2bWInKOgaGfnOeC9vkpEu+anDKa9y0gZjLelWY50z7YYiUeYstG9OkqeG2f7k4C3L77gIxfiO0iLrstk7yy6b3O0u/wGWbTO92RYKKJmnD4OHkVnURfbrvuaL9E38i0GI/XM2+I8m66W79RvQ5oYJOhQ0ngVf3VfDE3afz45GfhVRhks6oXhyCv0mVsOzO+e8MzYWAPpoPyDqPor8sPV/sFlVmcY7XeUDXWHBqfGSo6Jsn7KcuR8MFSFIw2hh/o5+CFjmVVNnSiPuNoKpnzW2aa+rOZyefQ4GM2QQwerkV9c6g6skD90pQweioal35SLPFOO9Q8NCVMPyZSsElkPdKpw6816Gg0VKb4Ws+Si+W6v0lo6DTwGe55TJPVRe5BH+ORXFswXWgLbOqZwBYxLZHfwptPALDyhD96JCuU9eha6ObPpsWPHR0c5mD1f6sL4dJbTq/HWWV3mhMDqzI8lbLTN9a22xYB1G+/zuifOMFAcj/zQA0Y86fOzndpn0i66ES3/Ejfw0spVX2Bdij7lSu4NL0NV4anwwJBHPN3234TZ5pz0qHvT6oYbixquZApNffZqoNhJ1/DecEL8H0M+aQiFTz7qvFhsZBtf2FdeI4sD5cLV8EqoyO7wlnjSCEN+WkdpYN5bHWCkEPwHjtKKu5Dhj9r98p/6mb/LiOR1zzLLYeAo1+srOl3aw8H+cfv0ky/azstX7aNPPmzPX3xBA1toewc7uapwXu2+al88/zwNLw19YKJVkQwSLXuZJKAEsNMl0gbv5yCtqXucTG8+ldQlwqgCKsGofJGbvKAjjFIWNaIhGL+kAPmERFQYebg6e3WE4Ivb48dPqN9Vvjii4aWB8ezZF+3ZF5+R7jyNzS9n2NHGWYbaTBx47IZxjTQdadW9eNiQXVK1kd5v6FbQA6I9h9DPFy9Q1wWVDY1uxPURSuurb73ZvvbW0/Z0e7ttMkKeWJgv4kA/Fd7x8Lk9X7xZ8gBhRoIufXt23os9ePPZJ+3F7k5mUdI4wD8zkyioGPxUwaVIaamApSPzzivpVUDiKo3sKAyXBP2YH5cxNDSti7DKCOKejF6defKb5Sp2O0b3rTqyVTFlZnLoTMUhB9KjyJWJjMbxYhOeiivPWIOknY+B6zYFgDDI2YjhYUe3zIg451naidD522lrUIqS8JxZ9e3vKFLK1sCUgxrmjqaljYrcysgr6WGHVUZVdUaluIpGohDgP+EqxY+7onGnrXmGfMiFQYMOx1V4h1qGpLIrLl16pVvRJyHekCZKSzgAU0ZoccgWHR7K+6tf/nL7i3/tr7WvfPUrbRe5/qf/5L/I4dP9vNTCS+Ndvql0y+gJaLynJ4w8dgTDcomrBunegTMU5220PAPWOLMwOfMSmA7MVBaejen2DtulnYANojrqmq1UX2TGlTzZT0dZ8kyZWEGm15Bn92w93H6Q0xrc8uBAxjZ2KW+pq/sznVU8Ob1o+wwS9sHr1AOiwT4v6GhQKlde8X0WyPrlIwTKJ+EqWMQo4S7zO4DdBd4BdRwzaHn63nsYr++27UeP2sbGJoPo1zL7a6PwrXJMpRyd5BmW2RsKPWW18sMd8MsbFmfZuHT8Q5h0v+0IbhPqqhOx3nK64uSOCfMXHiZ/0lE34XZ94z0/gslR+RLvlSfjK1w4PhtkXuWMn4kM80dY7rjKS3VRL6P0dBmeZZSV72nV4cZ7rRlRn01bhoJ5jOszfq5caGCeudKiwZe8GpsFw/sarNtpgkJVIbo3Z1w6kFQfIE/q8bRjw2OEokeQ9T7TWLQvGmYwzS/1E2/6h5SrwamQVGkpN9/Ahy/T2RTv8i4DVPDIfkRwrr2H9dlKZ/ZL/2kYyyvoP/BIGtynU2Y4exjxGnNp+8DuelEv/p3vYmX+0lPF28hdb3fc8xdn/Xr67mv5dEhArHLU5SrlQUPLH6LjnFjpMqAXTnjo/mN46+DDFUwNSvVBfyPf5zI8GUS4AgfPLUtbQRrm6COPPcL7qcrtLfrBzQ10wipG/Cz6Xv7VoMzuoOqQvoVyvZcR6iNrmmdwLrth0HnWJfSsfls6JY9xOuvocxL6MPhbhe2zSYpGt/kG53OFVX7p82NpB5oVrHB3gIjr+byIs7fxBtS1399G9jKEWU8pI7ZHfILjpEPv24TzR25Y/s//x3/jL15dX/6vTmQ4Ctql5MlkBb9Ko5jLlzXckOsbebt7vjV91CazZToWPxGFcj/wyy27Md6c2nZa3wqkVvypNzthpUVeykBgY5Ch4N2f4YhE5aKTABF6CcazefX2QsJSbLjQMUEkAhQC+e6LC8vChaA5jzIjzdpXJyr1veIxgruNYF9iTL5sBweHMTQODn3LnU4TJZQvxZC/lrdEiGqEiZTBgzhnGcY6ySwbPeUqJHa21cEo2DLdnktljcEGrvMqGMpeQImMqOM65fnG99feeKM9ffQ4Z1SuoYxm0og85xiTLimdY/D6co6zqOO1lbw08BK6f/7yRfZSfvHyeXt14NveduClOGs/WykhCa9SsxHrFMBSyuLojSOZaozO4qrgpZk8s+E6YLCTF55ppLHGgXTwSzwalNLe5VdLEGeVyjHKRKZJgVKaNzEMvcpdZxkkrUZgGXbdWKfRIVsaHy6nLxLgm/Muo1hmzmYb4En3Pqq2M1D5Kx8qY+UwxjC8UF4yG+q9tJEu4OCfdBBu8JGv/Qd8cakkCgPOAC96aZQnIXRnzfgNEUnT7/0NCS09LgVUgg4rDR98q82QITJVxqVJ7/J6T33EnwjNfrdVXCA3KuXT3Zftw+99p3388QdtdX01L21J58CTTshnwIsjkJydWVwcYzhiTNKOL50tIGZpeQIvz7I07AsvGpa0WEot1SjNL53tR27EOzyDjuJcnXfh6UChBpXw0xkpeOr9OoOk7a31tgXOMzrsGgjU9grlRX45Y4JJwY/yQPgEfFyW9zvLiD0FIJsqCMq/iadEZFSCxWiW98Sfnl+1L2j7Xzx/GcPUGcR58M2Xp6jO2oOH7Z2vfrU9xJCcYdxOPUCazs19yR4A757mI/eaQed8Q91O1bYuP3C+6Be5xFeY9M5fwhMCXvI2epH7tIchTqecpN1yTaj4S8FcrZNBBaP77oSTx6QBBr7ChjRDMcLTWWzKTxjkC83qPoC8GXy/LZ3SjRSJr6v2GHn1Cd4blxlYC8F5zdI0+byvOGVItJQjZzJ9YQRDUl2Kd3+kn5B1VtMXLevb2nXcjfv/NOhMV3UAlniCn219YUSbR+Y1OMvQ1LD0Wu0/V3xeKpQn/JTHIpX4lPES+aa8egue+loGdM3gE9+NrcgyAyPlxYG48VXX2loU4xf9WjwL4aO7xL+MNdIq44RZXlbrkr/kQ9+dMHr59kHqrtuJFuLCR3hcZYlwlRe6d3jpo4Q5yMzgKj8wIz+VNe04cO4lHFzqmHpAJ3AWb/VxrtZFPlKfnH1tm8G7Tabv4ezbBqy96NSng5eyHcHv6s8Y6LmcvgJdPWPa87Q13N377cCxjPaqq8harxigqafXqpPRwu9VkN/+Ui/D/Q3pEhC64JN28InLvzjrrkvZXo3j7yd5pTPEOvrUw3R3SRNTF12HyfUWvtfh3jK8y5PtTUD4kqMOtNenwyh980duWP7ZX/zm/4mCvuqXM1yunIxn7fHj19smBpjWh6OQd955G6QvMBb8vu0pwTTkOTe3+wbZUZRB7Yv0c4h0czC2UytLEmm0irkrSNXBIwapqJ2QIx4Z5HMXkAgy9zEQuI+MA0QhtwGVUUkcvyU6kmUMHF8GOMdQtBwNKzs3lYpG3iLGkfvF7IDcF7Kzs1eHfCPgzuZoOHlsjg1UzH2TVZGJMrdc/gWeOGFc2iEkAvxAMAalyxulSKy/XbIzSZRN+QsKOMb7AjReAXe/nPPu48fta2++2b708FHbGC3H4LTLHtv50ij95vIFRqVHBi2NR22BhnYzWmwfffFF+97777cPP/2k7VCH47OT4OqRSDVi15fiDOHBRyXhbXV4Cl6xSLSijPA6lZ8NXZ4JJ/XmqqJUSddMbL1MI+80LDVqXNJGi8RIBGqMSmVKBDR2Y7Tx5Of9NPjqWJXic2Upw0mcLdsyfBM8Bh+IupQ2c98tafyetQe7y5ssqamYUCTiqjKLjIGXZSuXwo2MBF8GPgRYrjTQYJEymQkQF3EYaAEz8yzcXPPfK97Mua8bklQsuCb98GyeuuqHTDjzmybIGOtzwof80oYQFVspRxLwZ3LzuaRuXGSdcI3LkZHQ4uXzz9vexx+1nU8/bjuvniPjp22FAYl0kc7Sdi5eGLZPO1/3UDtDOWtXtGGXl50JdHZwMluLUXkCPx1cTKbIIWXb7nOu3QUeY9b6ZXAGnUXFT1Y7cPRt8HyL30rjekdt+kcPtjAsZ21lNmnTmXuuFjAaj1Mv4fiyz+UlHRDGxjm8cs+kg6GYtcoFKTM7SR00hkG4Zib563ujs+JAvPs05zGcTxncHR5jmDqYRn78BriHpm+/9np7+tWfaa+98067se0os9T3Ajp88skn7fs//GFehnOQ1w9H96phUTWTb31WpUJkW796C0mKv/d8d+o7XaVRx4h3nhIed//2J/J3Z1B8hsIDTNPmznDvfjKf2CFP8KoM0oId3R14dR+DQ3paHyoVuOQxoKfThyKR3aq1MA1XURnXS0/6FFdyHmNUI4N8tmlnCF3hyAtUGHb3jRL3wfrsvt4zjc/c19m58t2lW9FQVi3PsmJMWg+vyJr9izKX58ShN31WRw11EUgMJnRQ6XZnzDSa5T9lUZ61VPe6X9+BuHRKPchn4cpyXmChn8kMv6QAR13KxVuU8KWDxqb5Laf7/lw0rfoET+uTutVsbYxe7ntfmnTA5i6/5OUXybA6wJUnt31XDx/qaoi54kVSP7ghda41U8YN8TFuvCa24tLuKaO2QdRb6DknUw8vM8NJX5a3+NEPzkRSiehmJ3zy9aC1+kpQzQrPEmbf7YkVNZHEoDZ8lIcOqqp88bY+ypT1VBVVn6gFUdS4pVXS48G+1/T2/u5f4HR3S7eeYXCh1z0X2Q/wwRt2P2sVnHQx7AfX4dT/itcFdwBYfsE2btA/SVx18lF0xVk+/JEaPOIRnQAA3hlJREFUlv+zX/lXvwX1//ciUA33snlm1WuvvdE21jfDJAXk4sKpbAyYE4+swZ/X94T1csj9ds50aVjalm2AVqSMExuNgq03zI6sWKnzv42lZpjwpjNez30xIfLFfRFbw05xmKeYHIGg4NmQwOfk6DDKqH8qzE7HY0Kmq2uMgKZtb28fo3KXMm9QAtOMhhROG7tFRaHhHXH18t2/55drMks64BXEuWq0ppODYTbQHHnD1eVbmadRObKjOcX4Jm4Tmr6xsdG+ikH5lTdeb49XVtsMuJo/8yhFjx2y03dkd3R8kINrp+srbXlllpcSfvT55+03v/Od9unzLzJrMu/SIDBVZln6hg4qzuAtkvzljUJxo3MXz8ywRJpLcM2Tz3lRT/kiX1V0GgnCsY6ZOQJ+8qMYpLm0cP+iB5jv7r4Kfdy4bZ7+dqGHPYubNLaxu0xeMlANXSMnnQfpncUynECw0rCU12AE/W7o3PPmOTH5Pq57mlS+wIixjHcTvmzRmHHEq8vGfGBoWGoMeyVD4Q5d/EqKeZQ7gKT8GNQ0TjuOap+mkN3DXcLqpmS66F1+SOcNTgWWdHnwX4X15Yu7MHBS0ZnfH8ZT8kRZq9SG9HHIiAJGWmqRF3Y0vvMSD/LiftKdFy/aqicFjJfazuFeHShPeuVAmLYjqAtfVtqMNr88XY3RNb88bbtHp23v8AT4/YtMsxiV5+7bpa1PpyNk5Dx7qPx2uG3tigGn9kWMQQpyOXN5BHzKteN2a4NyZadSMxTwc7LcvvG1r4KLy1kX4aN1sy06Q+h2bzse94nuHdKuIY7HBWXfHEakWyDcB61BWYYl5ShjlN+/VAGraYh+CBJgi8vt9Te+1L781a+3je2HtJ/WdoFrZ/el977SvvKzP9e2Xn8jn510/+gCOs03399//4P2q7/6a+35y5cYq1QFXeXb7rZ7Dd2UpMjCkDKIABwZKOOiGEX5xFW7M/pORnT9ubxyAH/sIPGEJF/P251pe/iPw+If8tONOXN5L0GFxdNw7c4U1oYrwYkVD0KFVTglYYzAO0c4z1ZNGPfT5Zn//dFr9DoZbHsZxBGoIUsF8JQPzwqO3lxDfU3CpQwX9VjRWAPS2TANEbfeOCDJyyUnvmBylCXYPqtZqxkFX2d/o/e59z3pp5Cduq/ZTXWBgxvjbuunB4zlK8viYB2MjzGsnKc/rSV802cGDpnW21fKs3Tw6KSa4XT2rYxZ3X1c7zvDu+9GpveS0Lzi3fnevQjIo9B9oL2SUHpYDQI9waXglDwJW1+6FRBDuO6uzIHnhuHvlxnshzxJ75XwgJJ/8Duz0vDTvlZdrjHZjc77S+kZQKB75LPlCl++1AtCtaLQjz7ynNLZzD4dI365tm/17XnBJQpBnKm7OmG4T3sT9/ysS8WQqXznhY9cUkdwue86PbrrtDD87rlDuktnoOH1zyv+HqxOwzjCaNpxKa9u8twd1M5/Ad0vU9nUWLcN2Y/+kblf+vmf/zcQrG9pMIikm6kdAUmw9Y21toE/Pj1qv/pP/6u2u/cCdOmEbWA0PjuYzNrhFNjJbEpHrMBRhVQGnwZbQp2XFmy4USw/TjBH+M5mxIgg3Gh9Gjc3MZSivAx3HA5cqJvlZX77e3vt5bMv6Iyv2uuvPQ4sZ1N8c3i2tmarRrDncsD7yxevgOJMVp3FNUU4FxftEGhIeBtA97JNY8tOTmPFjj8I4o01jQ2BSqv14BwNHhrKNA+qnqOh0ELaHA3j4WTWvvb2W+3rX/pSe/txLXuvAhtTvI2p3xR6OsfmjKuf4lKJzjAoV7Y32iEN6pNnz9v7H33cfv+D9zEUDjEmnTmi00ch1T5K8tsRSWzpGFnLvzQmR/MacFEYqV8ZYFlKIE9X+ApdFCXOMGXBPMqFvKp9ThrdACCtBoTHHmnQP9jaDAyVemYRMEYsJwYrHb8Gab2VDZ3M6wwD9LrEUBRW5zsCkRkIFbSG4ATFcAWs8TIGNHV064SzGAfQwfM4xU1F5Ccp+7KXDpCRKfmzhJy4D+jF82ft2RdfpHE6WJBWGpBZygE/cRMFqprwrsj0XZHkWTqTJkp6iNff3pOuKyr7zgqLCrsNDw3j7sK8z3+izJMXKawIhQU+BqWeW/LgCbe2RTvz2qauo1g3t9Zj9Owe7rdF6CTg+mIJBuiSo/tJ237wpG08eNyuFkbtoy9o4wvjdob1BIfTfpUtz6fTwDulw17y7SmMxBMGPT5fXXpipPWAdvDNLsXZSeXBGdHRkvvflE+XoWuWyRdbXCVYXZm2r773Du13J7g5m+N5sp6v5wy9lTr2Kx/IgcvYmud2TvJbhZARvXyw8tz3GT5pE3rxbD1d0vdrPNe0sOlsvT168gZ1G9X5rkdHbevBw/azP/dzbbKy1nYOjjJT65Klh7//7u99p/327/xOZNw2V0ZldYT9jfAsvUU05Bc3lG+HbfkJHng5IDbw0bZW/E/ccFWn5po0Du40nJHd6NaSPyKrrjjDhNPz6Lu7DQte/Bcnketid+sKbmQf3ggiubze82a8xfkenpkBHHyFDSyxTH7KZeK9Gg/qpgmPhuvtvfmGeKuYwSV5o42Dm/lNZFoJO+DLvzI44YsGCvrHJXVfBDpBTn25RBn2JJNaalcXltFn6VVeyVTxTpzLoEx4fN2XESL9C5fc4qTN7dYi+HKJPgnPxI9Qb4vGc7dGp4P6HOZO+1SXlz4zvlYB8zEB0ljufVdl0f8AJzOB6OQyBm3fZdymL07h5I0O4ZayU6/BaNZnBtq4oX++78LvwSvnvdzuu+MpsCVkDy95KDm3r+x1+PE+tsrovhu03Usjr36MIUvn6Hl9vY3u0np502g8+ia/xxt5oLuGpluCNje38uxnK51I0iB1YEpxsT0cBEir4Ek7c1leOlgf+SkPrYe0NCztyLoa4jO+5KLudcLq136fGOJT6wqK63mGFLi7yJ7/Fp5xg9xXunvPtoXbMFOLT10Nug/rj8yw/B/+jb/x5sJ1+3dCpiUV9Vw6HUd8fsHl0E//7b1qL158gaGwF0Mym+8xwmq5xCvExNuZu8HWjbkKdRoe4dk7h3AVEbpga4gOIzODcb2x3fcaPDWdPSgV+GoWYumwyrhcXhy1s+OzvLH39Z/5avvmN7+WN5Mfbm+1L33pnfbkjTdz/MgLOohnL3YwLI8y61YGWRkhwvUYlhhMCFDYQkHqB486sYOxsTujZ2xPY6NQ6EmWZ//lc3r4edMYR2OYInDvbD9sP//ue+3d119v2wj2SHrQSFYwbKY07Cs63P3dV8HBunou4GyNBrA2ax9+9ln7td/+7fZ73/9Be0k9LqHHgsf8oHTGNCL3jfpm9iKGW2ZyFXD5I0rQVWMpM0QoUgKoj4ZojZhljUZizuizIZM2o0LjHD0DS35qAGaJgXJswBphlmGDi4KkYbsHcnv7QWhiJ2y6opGdsIak/FPGzksm5CsXOw7TgjVBBbPyQQvyOnhYgVfXlLGmAhb3yNgcBtNeZtT81rQd/TLGVOBSVuEJP6iHs9qW42zqNsbvn/7FX4oyefGylolDLfKgVlK3ACBMXItOnZ6GVz36NYMhZCh1EhIXw32mFeS+h93+uHceSmerUB1EoQ9pQgvwre0DSERoYp1NIj49F+Vy1darDru8NLAMaXBiB2tqwqRr7WszCW12toYsTNrxxU17vn/UXjLwWsTwugQ7jSbtt9HiPAPMdZS3Sp0BzxUG/b6yegoMyibepW63XtRgA7rDC2dgfXt/li0mtDM1GTpBQ+6C+vgSjsvfX3r6FoOpo8jTbHU1Z2W6quASsxV2UOKezqPj03iXpVNXqymNgelRWnaU0s7KUdMYI+qhA+oElsjVQnvxar995/d/0D5jYPHJ51+0lzt7kcvVjY187ef5y5326WdfoAOPGVhvth99+GH7nd/9nfb555+nvWXGnmq4LOoSugamEiGMCLP3xElf2zEVCB98EuGkyLNowgtlDVdpypmq6ka9aNPqKEPlZWRa4IPz/v5zdzFuccKRBsKU99U5Vr4/6IRFvkIyvz/o7vLddbTe65VZ81hOTRLIp2o7prOt1OC100Roxod0yo4h1ikxyB/59P5lD17iiElaggc5Tw7jhvBb2JTlvXRzsKxOcS+9s5saJxomhtUguPb6lf6xjVA+8B0QOZMYWaNBeF99kwYZ5YvDUCfj+lvqvc7lB7yBG/jISO3XdAldegm7+lHl2TTi7Eycs28aS5ZtmirDgRplDHX3Ko16vjKwLWcw1BxMokv7QLkbiBFc/qxDNzSrfuXTtoStswK5lNwGTgWlfJ+EWTwSqGkLLxIkze0qDS7P+GrL0G+gI0Bu4/S6Xi/7lgwacq1+zb4pe27pH5xs8Fgkt+dkwofitCFyBBI6RDvBl4PW1+r76N3YXFtdax4p5VaG8Bav5Ekn6WiziBd/qySaqd0djt35mHTGpw7elevX6OjcCOwuwW28eXuawd3SJAgYMIT7b6Br3ddN50GCiNcnt8gT/kdmWP7yz3zzfwuefz4KxwZCYQq6s2XnNLbTsxOU8l47PjmgE3CGUiOMRDQSBU68M+Khg+gNzbPJFGYrkKSdGIPSsJ4+OwIzjczSeV97Me8acQm3JC7BUuZCFBsDPkvgjDpOj07bV977SvuX/xt/qb3zzptt5+WL9i/8S3+hfeWbP9s+oGP4J7/2W+3zFy+oz0UaqMcMuR9D4wqANUt5jaDayGWA2IizuCiUMaioOz8NLwVcnKLoaKyeeTavPubZN75H1ol0zrI9QGDfefi4vff6m+3tB4/z5Rz3wml4zgHHPXG+7XowGPKzVQ+hxvCcLGc/2Scvnrdf+93fbT/69LN2SGPxxQA7Xmd2LLeWv6E9tFBhZ6kemoFqGl2UiUpSIuNUhAsaZtSvHwhuPfSmV9k5kq8OG9GT1MTZmDXGnT0pPkojTRoNU2h3XvvlfPEiS/iHh6GpPLSscJh7Bycqtyhi+a0yI7wr5u6qEyyl4xaHKXzTeF2DNnZYGi5+391vnxfccerlMqWwVAjipPJx+dtVY494WqJeT998u/2Vv/JX2u6rl+37P/huls2yfKtM46xTb4jm11UHVZ1gOrrhPjM1KdMQaRLSl/wkhHT8bDMVNoTzLwqbP8ux0MAzzRCn7PVtJMkUutvZ1tU2paLWuLMbC2764EQq8ZcO1oWwNDUrJ2wGZL7dPVlZb4enl22XwdkhsuJ3tCcoXdO6VD2HYGs0rmLQnzDgPMSQv7zwJZ2TvKzlG+XBCZi2HHmeQQdlSk5xcztF9n0ZgKy691Y+ubzoSQKeeeqMkoakR/s4ONDo29mtT4+69C0+L16+wuA7kZTD8paDvoIt75RXsZEVIRkJQYV6zLc33vpSe/NL77WVtS3Kv2yefelg5/jklPib9uWvvNfefOttMi7RDjFeL8AFeB99/HH79NNPMTpOs5WDFh99ka+V2NFFF0hUyyve5skbnr1qEGQ2ZIjTm7Lzvbsuc4ED/wKNq7JnC1Y/pTMfsiU/zvT92u/v4oZ2heUWHeo93thK63Pd1zMxCTKfMiSUconOtW56np5PuauIQC9ZvJemPHBJV3nMVfW1zJSNy61p8yN0wOFerNFDvnouSLh74VWe8TF5QpNucGfGEn2ggWcB6vQyLNV/GCwaKepD0nXvi2ZlGIozfQNyF8ML/nitZXP1SM0udtqrl2ulTnyCYnCRH5ZdtcQbhtd40kgy3gkN9bxpshoALHVw9UllBMYYGu67nhJe+CFY4MTY1IN7yZD1KCMz/RnXGL+Urw9GINtfeEwdrJPwjQS29HZAYLrcC3OoQ+TPcO+J8754oS/n8315KJpVnl5Wf9aLZ3Dl3jJqZpZ2CJ+kWd3DO2yQMjbdb+vRc7UlTkPTvjB6Au9EUV4Moj/1vM1aTtd7uPtqm05mMUazfSFHltVgwfqkT4Vm/N3WSLycoeeSNFUnzbcQyQRJY3ye9bhK70/oHRrOulvA4Cr5EJ/8davzUbD6uHtxgW+5PpAwdIfmfySG5a/8K7+yMbd48/ewhkYutWW6H6+gnV+eIbguymIf2Zisspoa35EvAQa5CF2h6FmFIVqcBLQTHCqtsuGqINnpZS9Z0gKbBMLJzFI6iBI2OwuSFSyUQzpM8rgEXiNfGM3zxelFe+uNN9uX330nMynf+9732i/8hT/f5hCIf/D/+Aftv/rV30AQ5hihbLbtze2MAJ0GF5ecKRcDa2jk4CJ+tyNT7mP4EB6jEsH1WCQNlxhIYLc2neWYlzkMV790MplbbCuU/dqD7fYuBuU7T15r29PV5msnGpRk5g7agLtGpWf/nZ6f0qGO2/r2pj1u28e4//Dzz9pvfe/324+++DyfaFzd2mzLGG7uddQQulUu4UV1pnlhh2f55mG2fhKv9qNZB9JAU9WsAwcbmkaZdJAV/S1dryrJLAUQYd1lXj+ix6eK8w46SBcar4pTQ0u6QFjqh1EBHdzb54yiS6qZ8QEnOSqfCy8GLcLlKkT/qShKUWM8QA9nLTUs3ZxNAfydM9JcZbBQLwi5rKmR5L44eaek+jKRA50YotT3HMMIzdO2UBxfe/fL7cP3f9g++PhH7exGo3kCnxnsBIdqfCKSI5K4j4xzdVm+y69ew0oaVOo7r7t75v8At2Zxin7Kc/2U6b7kB13Nwz/bpMv+2d+FT3oVWuROGSLfrQcuP1+WCR8CV/ouCQhDzs4kzMzLKKOxe3Y32/XiuD3fO2zHyPTCeNquwGu6ulIz+NDYF/agJNnm2v7+br6yRatpU192kxfIi52wNOiKP/UZ5M3nUIBnX4bxmB6NMevjgNTOUrguj5/Am2NgHdOOvnjxsr3a2c2+To1jt1b4sp11cqUhCp8ONvtnldXwnPryXxqrR2p5dr69/va77ed+8V9oX//5P92efvlr7enXvtFWMZ41Up8/d8B52r76tZ9pf+pbv9QePHpC7TB0zy7bZ85ovtzhHkMYulsfdeOFg1DrCz0dkOmkT+8Yc/g/9xlQyWfkKoM3yF/L5lIErsmO8NvOyAcAhUXEZnrXZmRbIZirurmMAp4NHFzJ6t1VV/dAHq666OMBNyIqDF/lDbgP6fM85Ouu4ivdEIAXYf6UzTwngr/KfQuzHnJ132wlqWcv913y5Cd+A22k1xAq7TrIVKD+DWE9vrxGZfemF89ucOlsK+r3pEQWlVd14AV62f3E2bfJoEfvykbO3CRO/ZS6WzSw5L26LC8pDrSQzN6nH0Eekwb6x0hLPM/gWPv2feG1ls6zNQh9Zb2tjVd1mfpPxjuoyokfgVuTK7fL2sha3ePVt4SJQ/w9ogkzP4QxS+b4GGaUIQ72deITXUIZxUdoOujsGGfWI89UVNiDq7R3z92lLlCa5pxywzVgyJOe3xS6tCW8T8q8TmNS12HbNqo9VH0SZt/MVQO6jMqLzGA6o+kg0pUIl9AzW526qttKVtyGkJeCZmt11dNXOJup4TlF79if2VdlZRAPVeuqrDFa9ll0xSIyYHhq3msG7uk37+ph6nJFt9tgXK9XhXsfriXsxxIKf4jvcjmUkv9xpvfRiyyr0H++7n/01/4H/xuU3N++mfMb3zfpKDRKTs9P2otXz2GQn8tzurn21mne9pmv2jcD7lGQhJPWl2N8a7SMPUJhrESR0Kaes8fDR7SI97xJiZU0XNMRDUSMG/aQ6SWkghKO4Zc9qBvvfrmbSzqdw5PMXvq1jtOTnXZwctC+9Wd+sZ2hKP6z/+K/bAvLs7a++bjNMO48eBVRQOAUSjtDBdPOT6VLseLijXiDo/u6bEhW1A7x2t3+4O+GYztr30TXULk4PGpHr3bbHDR7iPH69K0320OMxBlCOA9dkOi2xQhIo/DySmNyr10cn9IS3GMzjwBP29rGWpTWR5981j767LP2cm+nHaHM/FTjGKMzLw+hOCYoDPeSVqcjnnTY1FWn0Nt55U1xGlDmssjjvjC7Q+nqDNYRHfYp9FtZ3yLvQHfg+XWfGAcouoUFykSJKYXuM/HoB5cvwzPbOkXKzxiWjPTnoUmdO7mU71OrFubEledzivCtXmdJT45qE/acs+DuoyNOxSfcDGyg1+7uLuVVfd0bOcZYv8C4eMCIcll20Ll7NM0RysF9gZcYSFtP3mwHKH6Novm5qyjiw4OTGBoIMkbleb5Ms4oBNX921Q5Pj9vZMvzdmLaRBy0juxEzalVKww8enYteZMAOQcPSmPxIoE68vD4Db+WChAZyoyh7GxkCf2UmsoVPeJLaPqrepi8FTYR8AJ5ybwdRhiWVJpFvXmfvooNB8InC4V7D1NlYT0VwRtwOq8omn7SljVdnRUcxGrfRdB1Dco0BzFX7/MVuW5pM23R9rb3a3cvgxnofH3sEFzIKfNvIJbSFQm1t4heWxOeaNEeRsyhW27AdDnVwUKFsZEaVKrmXd4QcX8sX5MuOxb3TqoWzo2MGSh4VdJOZQHKTX7pII/AVgFxBca9MVtrKDBlwoGL9gZOOGu9gb0nlDgzxG4/dGz1p3/qz/1J77ctfR+5H7fR6vj34+jfaP/i3/632//z3/u/tgx++3za3NtrTp19q//Jf+svtCe32xf5+++53v9t+/dd/NTQ7PT9qBwcvwYHBGG2XRpZ62k6sS+quL65y60HszjCWrrBNqhtTb9sN9bJ16NKBUm80UQxtIdQeveKfnSM36cB1NXNGO7GcQZZ6x+tzvypT5SrMcg3LWcKUiYRFZ5hX+ikvlbD+VS7cwIP7LvC5inV/rnoMZVGOfpD8GATBRzkc0ldS/sGvnr7XI+GkVLslxKzQNDBSZMmG5Wv8VNCAY6xWXZVxM6/Oq7ZUB0PjBWokfxoIbqfSAEsuwkuW3P5zDr/RbegT85tBFElBerdHYWgsOaPoW941yPfaadHpoev1s680NHURapcJ+GKb9yWypCXQsnXCcWXMvfsAp7wyboJn8AISMtSpp7utB7Bsa+KcWTsNVPT1Ha1LfpRl03lfuFlU9X3RS2KNjNhP+1zwva++0XoJ17zBF1h5gTduqKu8mVtKnPpE8pTBLV+GMrnUoLv4KDxx68+6TlfD7zvDrWdsEHFAH9zVpejRXeFf9ZNvPjsTXLS174PO6Kx6obfKE7qHwjsTmoHwiYfCH2dg6my3M+BO5Lin9/Ladls0DF4DDPGx/lCHMAKMT0zFJa33w/OdU/ASOsCD7mldtq8IJVHFw+RG1tGc+KJtYEnnDhzXy/3n5n7lV35lvHx+8T6y8MQvNIxGtRzl/km/J/zpZx9nk/MlRpvIO7V/4+kIqZAqEZQkkKMDmKvV7xmR5xcIsNQiWzc+05Agnl9ocdZTUtD10AEWwaN0CMuyqDfmJWN5iWhQNUrfDM70NQaaI8PTE2fJwA35qrPOjjEmMBY8X9MOzHykW998gAGzkjzONsr8CwxLFbgE1zs7lFlbBZCffJBFdhKVblDEvi6aOPOhlMFvTBqkq00YOT7GUHvj4eO2hZHo5w3dbzmHsXh9fNLWJxMa9lnbxWA8OT5sGxhJ62t+rH8ZOly13f3d9v6PPmiffv5pjD9nJ+1sFzG+3P9VI1JfZIGC4BJlAJWjdMHVr1C4wfnAUZnKg3rkEGhgRbVGsGJetmPodQq/1jCC3bemcMovKpnlRRV0/wyeMLJtgBRRCkBemvclGkZulitOzl5Rh1MMDffUTXm+YFToDKVfOvHLJZmRIiy8cjaMui1k3+6IsPM0cnnhQfaHGMa+3JHlfhqRWwzO9g/a1sqsTUeUSgfrQGJr+2F7/9PP2yGyuv36m+0YZXxO4/ftUpfCTxh0aOx6XiOFtDGy/GBju53uHZFmrh0jJ0j68AKXRylBq2J85CEHX+NVdh5TlKOPpDk+9IIWF5d1nqsugzBcyZUNXuVPA4dBNfoHF2Tf3qTifWudOuLtzPxqRVe6wlf2TVv7BWEPNPSFGV+O0bDSGI6kQl/TLOOXhobUDR6f/Oynb+e7XWC2ton1OW6vjuDBfL0BPppOswTtt+XXNtYxguAVhuX52RFwwBW5HUEPac4fBrrFXpHGM2CP4O0lgx9gYHTG4LXdkyQGJn6JQYKGJS0IGveZTQ0d6OGsQWrBjxvlSgq7hCVNMjvjgIXw8SIGMMaigw55IG2Mlw52ZL4wp+G7RlnucX727EWbo+1fLU7aZy/32xWDpX/lr//N9h//h/9h+//8o3+cvZx+5efTz59lr+6M+4l7oJE9j/qarYLz1Sn3ryAlGgXaXjj6gM6RF0ifjhlvjTMbSHuxncSwhP52VqUf7XiVEWeWh+VxaBE9Qh1clpM2Fwxe1b3yTZ2TDhTmy0/TppNQGKSzdBMJXHQvLroy6X2uMHHy0Q6p6zMHxsq73Y+yKVyvSS5u9+B02LrI7+2zWN6VLQxSJw0kElDRxnACklp4SayvcuP5ZSnRH8/VNwx1xVX9TT+UQ3itNgloSJOrvUzdXc2f81j0s6amTL9VycHRVQeXr6sTjuGkPpV/yJNHvfkRgOh+wKQoIQ8GrAPvbmDFsOTZl23KKBmWxaF5Zq7IJs7eZ5YuNBZ/bomUb/aXMTzwbtWQSFkdQ5ZrWw61CI4aPIlNnW5nofmT9pkZtZ+QD3gH6OaXVsrT5WAE9ucyONGb4BB+ERb6Dz4O+MpP12HW16sIWL54dfnpeOjSPjIjCj+IuJVhcVfXmahnI1j6hB/AMl2X716XHnZfJnWGqzdCa5xprI/Aswo6pL+tD84wyyIwvNd7goj10aisVTNtozpTs/Zggpt48FPn9Blsyzs/PW8HRwftkMG/s6IOBMM/4qRz0RXZshceaFSTaoqDUhCkuHonfagDvziClOJKZH2qTpnUSKpKH2cyeCWcCk9A8g7Q0nf/c3V/4ee+8j+5ur7572fDO9AVFGsWQaTz2PegbTplcZFVIlaKQaZXpcN0CFbEKsVhY7XOqruezjQlEDzhrapfn7Gzkekhm2mttOWlUJWGzJAEYkAe8jrlP1v2yBoblXtNfMuVkZiGLYwlWaaz7SBcfhoxolxb32wTj1HBEEp54gtc8dKVYNlISoBskNUg7BzEo5SM+cI0s0VwFVoaBXVfAtbGbKW9+fhJjMr18axN6MDtHj1f0Jm8c6fhFTZGNxrRs9WVtrG5SYc7bnsYYx98/FH7/fd/2J69epnPZc2rmKYIMkZlPiE3jKKk6yJ4+Qm/vEUPJop43pwnzjepfTs6B0VHCdQo2sbgckd10gtRWud0YDYW6aHgq1hsIDkXDK8hXjO6zrrUEUIKv3ToSsQGYWObYZh5BujJ0Ulmk/xagsvXGrumNU9/o0/DUlmQ9y7ZazzGiBhkwpkCG4v5smdJRQ8ezopiX7QJ6ScYpBqufgLMQ/2tb77EI34ihSy4R9CN+tJmmfTOitnJi6tfmNKodUbVhu0sq+VQSShaLO6zRFRacEU70mYWjgTeKxBQL1flNEpCuuAj96TLs3GGdS/84ZpzH6GddfckA9DNLHaWcrnX2yVamgOZzOwPOIUHXAsn4oVrPq4O5KR7PsFGG/HQ8FUGWTfwZOforO2dXrTR6gbGJfWCpraZM8pHbFCYHi10DK+OMzuMJLRlBpdLC8oevMEXB+ELnYOdr/WtZb2qY+pgZ6uCxiv38iYz7dYB2khj8/WOUXmdzlbbk9deRwZa9JCysohMzWhXvnzl1oh0nITro0uQD+/XVqYZ0Lnlwe/KO7g4ZeD04UeftPff/xGG5rP26uXL9sEPfkgbuGo/842fbf+1v/SX2+aDR9RwnrrAvwV4AU01DNWHF5enWclR2LUnyogUXensYER2lMxpZBS3ddanDA6X821jFYq0cK/u7INnQx00ukKUt7+BVwZG5ZNelc6k3Nw+lBOX7iotOCTsNlP9V7BxSm0G+pJdP4QOyA38KT7qOvwOt/vIn96MEk0/pIMdufIvvt/zv1xuxOc2U6UZnvN/yFO3FR/ciE2fYhj39SM0cZWlwqBxBlqmKpjBYICVcALNl6wGATeGJAHhgfyGdb0jVx8aVwbzVYyy8nX2onvM60sznqJwkoGyS7B9ttBrtQEMCRjQ20A32HIdvPfdKx/KU/XTZdiUbEQaq37eWx8RNoV1QPZ8tn4FX0Oplsn7HkL7iBhPw71pelrrHLm27pYEjSxX+dXbb2QvPzSzftk+l3Ip07L5dRj2FfpseRM+tL6VoVTAOhTeel2/6m7hck0ekRlclVG6RB73ePXHbVr+gpPwhzYZ+APcqk8Z8a6qZTbytA50l4eZxU4dy44gY+qlLeIWHbdUudVubbbW1lfXc2Sjn610Od0JMWe405+JhzyTXZQbHqWa4qmc1X2ec72Ht+j2dOn9B/oUOhXXfwUI57VSVmp0U67/nNzf/tt/e3Hv+Sd/F8Nyy1PreydkA1GJyoQjDCDflktFQSyGh42gM0fkB2LUG1N4klZy4alQqxEaGEZbDvEaP3Mozsz8EJ4GmkT5G7wEsJDqLPM2L53h2ONRuMpIFbqfy3Jf5/HJWToJDUP3AXoIrUcMeTafL3WoqN3U249jSL2GEaewarO1MxB2VqVlU2fqFTS4H7gZGDJUlrrc60sl6wjMk+0H7cHGZluhPGfXhO7LPDEC8O7ZUfFozCzT+S2vTJpnY/rVnB9+9GH74ccft2e7O3T6C22M0bk0m7Y5DI50+FhTGSlRnsLgos2IAhxZZYcBiEmnvBHnlDxFuo9OtKVxFAVwLX/JtVJwz2HXjK4cYWdZHxqpEPTu35SG0ib8ta7UUyWj4lIWhKui07s8LI98W9uvMGlcedzDFKWV/UCES/daNj2hoZ7kbE7LVRHLs6K1jWZo4Brt8gRYNkTlQkNe+ZlhbM+c5YWnGqUwJAaMy5Puf7PRVoMCd19EopzlzH6i1Egj77IsaT4UbOgTmVJOZbPKBsVhzQMrfU0pQKCKZwxL0iv7yqtybFw6YunPtSvMymcsEfF971Ip13r5zRk3FdpZjMc6RosrDx6snzB5Tnr7yRxsTnxUfcoro7Pac3UIBma2WoIs+lLMWpusbrb908v2Yv+4XdKGJii+ixLzGBruITy/OIlBec0Va74tg+cEHBfnoT+t1W+Ll1FJLvLUALUGAXYYdlr/v9b+PGb3JLvvw+rd9+Xe29tMT09PT/fMkEMOh4skik6cluVEVmgplo3YSAJBCJDAMQznjwhBEiAIjAD+IxsgIDYcBAYS2EjiBDFg2EECGwYUm5IhKqRE0rNxlp7pWfp2913ffV/y+XxP1fM89/adESmx3reeX/1qOXXq1KlTp9af9bLigIgwlUrjUOgoljWTZ/lLQSxBqtKpt+lX8i1/260DEXnQvU0bDBjHloV0tsYXb8ooXdbhCU+f39jBu78YHs8MEm3Sg3vOvLvX9+DoKJ3GO1/8Uvsn/6m/2P78f+2fam++/XZ7+4tfbG++9U7u7Hz0+BGlQ17cOrN/Cl0cEFpWKoG8bFvpWMDXupd+cEWvE/4oa8rV+aq+EpVIWOKbNnxWPC+fWO7IKeIanLZA3ZvO+vVnPGOME4BliufLzLpD2GDmr1ylF3ninEYTTvG77S8peBkDI43PYeWzMvXeXcEn5eHdcqc9YArLkWYY+QE/adB9NIUJoaGhjvKYwDI+dElS/or+RMg7P+JGoGW0LZfGYrqAIQZ/gV3wTK8xdvcqmNjIRuhhlKpPiNbDEtd8eBROQij+dqBcA2mXTU941j2MKpu+u18zCibythQ0lbEqU+imnILfbFcOaKOQ0QZVKMdMmnVQdVHtPXUTXAofEcuAHPj2W0N2K7M0xikZNNqvtuShMIU3VTZru0D2RvMcsk3TH5l8KSWzynTVlcy89zzlp0pb1ZRVws5jlneyz71bTcrSn9qqj07vmbAypIHfS5ZIS+giPcls5JN0xBwpfBvKqH7Wfdp36oVyYFUmVS6tV+9FVS4Nm8NB1KXWtIvzyJzFVeTRetvaRMHc3sn30d3Co/W6o9X1ldJV6FdL0R6D5a7ugUD1vRh+SgkWry6sI2ssV7Xn+EmDPONTJnTpdMQWX5f3n6hi+V//c7/0zz15+vRfur5GWaPgNhaNimUaIb+OuFQCXAaE4h03fsTPSrNiU7m++1MPK8yqCaNbmUlrAzQPxS6FMd7FVbt3x28+r1YjRGGQC4xvusSHgNnYDMOr6Hgqy6VImcVZMJdYXfY9OalP+9kQbQRe0+Oy4vKaV+qgNBHmvYkygIwelkKpdNRpgaKg0rg0NloFjoxrXPdwWpky3NiD5AyIy1gqlNvrm+3e9i4KJYxDZ2Rnf+UBnjCvDcvRjcwGHZfIyyVclJsT/Pym94One+2999/PV3SOUSgWPQS0vs4T5ZRO0kvPSylXobBjxwJ7WasfTw+PqFw6aywt6ItRRlcyE5fGRjmzH4O4nth1d5UzvH4OT+VyzEpa85ZdPjWde4hUFGRe92AqWFROFVDn5zV742bmDfcZQXsomvrc9w5CaGeD8QS3DWaR+pCe8tSpo3mEquS32fjnMnqEKTYCEjxsrDYu68Z6jcABL5WJVRqis1Lu03X2yrLlxDH/URilAXAym0Vdzt2igMobCmPKWYKFSKTLjBrlVAAr2Cgw5XW06vK2p9rFqQtD0kln9/9FSOVPvin6F6/jIwLgnqdxup8j+lq2qA6k4AJfgY7b9nflYSPSgHoU4hwWsi2kPVDfeReEP+aRf8pKfMK1GYBQLqqKfCjfynpb3dhpy9jzm/m2d3wBv4ErCpez+id0eEU39wedtOOjPRTcE/JB6acj2dlACMJw0nHuRp4hQ3It5YQ8ycvlfGesVZKdgc19fCh54hMi8XQsJ43kN2kijvJfrQpUcWRESbS2vJ645wx+PIAlbD++sIyCnFP+Egh8fVi3fmfcg13nZyft0lUB0pbSCr2WaE/w4zoCfvvuS20L2eNA6au/8qvtl//Un2obOzvZevKrv/6n25d+/stt//Co/e3//LfwgwewfmnMGVlvNLBTyH2syghsBPVAnR87I19S51r9IyvtFAywnqq+VKxHmMqvp1Od+bGNzaYpWKlgoClhSyaFrt0YVzMUgqTBxL/jE5tEhQdESj6aGVApCJzZYRW80T5jQT7+HdpIm0mD7mO4PG1acRC74EIwXonVUcP6OzUps44CRXzDw3QFq1tN7XXH3cst8Ch/0Er+pGEnP41QTSVulXoY05lv0XyE6c6sJPSIXwBVeaTdUK6ndOpu84aR04/AD8LVnRmwKCPepamSUrNhdUBIv7qL0dyElVx5ysf2g2nfwI6Cp3yDviqDNTBWMek0IFH+ulswA/8oseExJ1q0pTwNPrBskzrDCtu2bZuWX5XDKpra+Bvelc6ig3mWEaY2M7VRoiuvym9YaM5flY0yAWfAGsrywGkW9jADz3KrRNtmRj32svAX05OnHWICr8gT2lS99Xc7qIkpHIwrvirP1p8Dh/q8aM1KZ/k7B4PwP1PBLjmXvoLyqLd4JeMO+sL2zlbb3dluu8oklM8NVwlzIHElNJ7lVR2jjANBoCbM5wgftiJVwYSje1o2f8v8iSqW/42/9E/8Xx893Htt7napra9vgQjZgpudaUZPEM4O9tCvUcB0Y8QtQoU4QCR64R1NOoXRC+QlfDEBAsiKw0QwUNkR9qS18/z8Zz+Xo/2HjN5OqaBcO0M+mZEhnYqrioBMq0YvDtosyYKTy5/OVNpbuYclMxMyvAcL1lF2YHorVmXGindPmgw1NnADPg3FhhNBA36gn7LYCOpkHh0pfzbsnM4lfytyl87lnlPcMMUGebqvy71v3q8XIUIOOXmG4LBDuoWeN+g/9x8+aO/d/1H79vvvte/94P32eO9JOyEdhWxLMNYCuHtydo4yzmspvzNOwYEylmI5n5nS6jjdHlD0ylILjcplvMWVtezLtHzWxWjIfimn5bSvCsRV4nvtjIeCSlBRTtxeGbTGoENh5ZKxhzNCKzp3G9L+/n74wS8duE/UmUqVIb/j/fjxk/COdeWspTSUaVSwz5xJQtkGm5YdoJTPLyOk8RFfgaKVsVQmrA8HB36m0oGDS9rXKHzOoG17XZR+xHcEqQDPiXPyElaNQO0gKbfx7OTgRWmlYnLlZdnwrvy1Au/II3U5fgkOR6cZZZMo9MOaXqGs8jPoJb8o7G07g/d9mtb2wWvi1BePqh6kh20iGPIubjncAr0BlAY/mY2Gv4eYUaHMbCVu24e4+BQPkfLS9DHDe3MDHvD6+gZCa/tOLj1/enSSzzTewCMe4PFzhyoJKtEe1rFuL86P2sXpAXictrWl1nZRKrfhpXn5mDLKd9IB6FVWcyYfC5q9rJTLMmcri21BIhhHelBWeVm3wtZ6okRxh1gBhhN7c2U+8yiJ7ik9ZaCynOUkB5jm795ut3Zs0xZ3NhmQUQfuCXW7xCp8YFu5Bgbs2y5IgaRo8yi7y/C2M/q5qJ3y/vAnP25/93d+p/3Wb/2t9vNf+YX2yhfeaA/vf9T+/X//32sHh0+oaPkUXEDRK8pefe1T2R/sJ+jo+iIKbaPyX2b8exknMwzka9lSg8TTZD83tJJO1pUzFy6fKdvcJhJlhHjWjTSyw60nCbDCKhkrJaR1tZ/w/Yy/bdQ6sLYyc6M/BfEhZhkY9PRCTQpx5D8Dns7j2gls8tct3g6265CYOVAm4/GinJQPC14oMDHiZB7jKX8U3A4/ceQpwyqOxjzGc8Qj88Y4KYNKaWXZolTkr+D4W4opLtLFRaVZb2V01EvwAqEsg8OjschKB9YdjZjkn3JPgOD2d9B74E2b1d8f4ofnexpLoFxxFSkzYciwHAaxP8wyOs+ucKZfAReTClc+SP9qXQgO6+qdCknakl48M8BM3fX6k0TJX/ygUyY/Rl9X/Z1WRVClyefgK/NPeTpMedY+diiZs8qmfepIN0zRbMhSaWo+Natbs7ZaZ/0KB+MP3qsyVP+gu2BVeJVHUzSveio/cTa/SZ7DnbKUSUxgjPqawDOPjr+8Uv7whnQjubLJJLZVcVYWa3W72pu6ow5PsEenpXRmphpZq5xI37WADoZM8fpDv3boM/dq7t6lL92NEuoAPeWmDmtwAU7k67YlB7jSKnwKMj7lX3GVz6SZ7VWbRL1oKRv2T0yxPHz6gz93tH/wP/vxjz6Akf0yx1YR++YSpC4lG7EUOSpkJwhJkSR7cKpN5hK/GwuSypJBO86pgGJoUFc6JKpGRnZjtoqRS5ifRkA7k7UPwY/OEdIoGSOdsBRYY/nXUVmNily2dd9VVaQKZd3fWIynsHZPonc82lgOPRlNOSyRNnj0HBTiXiFgpUkDQyyfnZXLs1fkYTwryM7USvVy1Xs7d9udrd1c2B1lE3xUKmsk6ZlZPwfOKJQyyZAqun7n+6PHD9o3v/uH7YOHH6W8HqZwFmUZJXjJ2VUUC5e9o1hSHjIujIGv8gAbpbP0Tscsk86heNtBSU9wPjg6zqyLn7dzptML71UYZcTUDWGeoHU5xZlqusuu0ENjrIyZe76ozxIMNTtZp9/OMpJyP6Z7Trz83Fk26bG5vhkaXAJrG3oeHB61vb39KJKbNAyXQeyEj2lUKtrnboYnd/dCmq/7UmT00BmrsYFYfw5wck8hOFs3zgjfkL+08PCXebqnZSiELmvbyduByJe5ngNhtUEdWFfSURgK4ONj+II4lss8VKqqM5OnVb6pfzorZwXsjtLhwHwe/oL6tdcPfsyhoyUFb7UPyzDaSfhJnIVp40/Dt71gI+AURP2AinVrPchLpPPb6yqXygTFWywvEzp1voiFnh5WShh/NjuFzu0ciirUuqL3PTq/ag+fHMAXa5nBk7utb/d2egl8rlM5hya35+CGIrc017bWGWQswx90Al4nBcLVziKolBKVz1gmk06z+IlZ6EE8jQqVCqKF0g8yRCZIIzJOG5Om8vkCuFs30umcAaTxd1AsDct+SmB5t+Yadec2E6/WEqAyw/YsHXa277Y33nyr3aiw2Wbg33k6P5fC5T8PKn33vffaN//wW+07730Hvn7aHvzko1yI/s1vfZ3245eAXDWw7l3tQPYAu5bSL8FBlV+yWAMYy95lmHXvn//SQLkob6ZT4ykN/dKKXwTZ2Niird3kwJodxVgKh9iBCTjA+NTKCeaAAc4wlUd8Z4z0p76QkbbnMj2OD8oltqlP/kspqqAoLklHjA5bG+Vo+CW28ftf+MK0M+UfsfCLEX3JMlAHnvEnprurg1SRKXjxw07y0osfr6/KjKXvxLUE5lslEYbsVrj5l5UqPY0fo2PyUmbmNeXAIjlSt5PosVXGauNV2mn8wsM8zW/466tXBgka49qGqfOh+IzL2h0wezguK27YKJxYw4wzeFJTM5b2HYWnEzTKQ3k0iijWp3Vt/T1rCxflUnDpOGkMF1/fC78KnzXWj32GymaWd2ln7tNXyVQuGKbVbXltp4Me+fyxpfCdLKWl+SQ/2kIG6MYTH/IZOKfPt6/Ez5lyy6l+EGR5F3v5mdT581nyHfjAsn1VSHIvfPgz3I5b/p/lS10pN/9Vp7acLrsSWrjXWQzzcKApvUqBHifHnbH2PuC4qUsnUFwZtd1rVJZdTXEQu4588xL3e/fuxSorfPcKJMOVldW/V7+gSyMewVX8rb/uX+569+9PTLH8H/0P/+X/w+//7u+985Mf3afSnCijU6Gj9zN/t17REga7RXDu59JoCS3CMn2EjnQd1j8cIWtv2MYJc1PYVCoVqGKaCiKu4OkybI8h1BzKycHpUds/OYzykKVB4Enc9eXVtoZkd1+lM2VeWaNgvqCDVOEx32J6CCTDmoX7v4ChcqTiYCPUjYZgcJ619D2W6paDo5WaGQbiXgDbDfS+W2meGHRGTiVpB4Xy7uZOlsGFmGKDk8vjGulio5ChgpfL0Si7B2d1OOfB08dgiD+K5JKKKY3QQzpeBeThE20EJYSyfIM5lIUSL8yOU0Uu9yfy4gygyrOzLzKO1wHVkq5lcOQXzMLgjgjteB1ZerL1EKFVePpFIZRD6KBCqGBytleFMlsiKI9lUbF0ZusQ5dG9biqWLoXLHy4NeGjqBKXZr+GoqLl8KYccMnhwmccyeZAEsZHGrTBcpZ4VONZleMpGwZ+KnX4V1uvPETbwFR8rCJIrGqmfBKwZRhQf6COdvNfSUSOV29ZVpOEzFRKFmAMSZyyjnBDf2ULpY7nIGh5zqwCqL087/vC/rG+g1cFfZsejtNdM5dLKAuWpkWN40nqz0mQ9ofMuX4RfrBCe3uU5BmaWXKVyYwWFD4GD6pRl/lQj7pol5A/YNftgW3FZqtqWQkymsPiAJmsgwrdzWQKGPnNL7ZCB0tH5ZVukjpwR98s3biWx/mt5zhWKE5TIy7YC4jurS22LQZonwd1OYPls5yp0USDIY548Fmmfjp5DO3lH/9SXdLX0vQykqSXUBejr8pjlx7+X06vOVNYnsx5Y5dPoLB0MOANufdUMr4ondL9UEUYZB4aD0Jo9nW+7d15ub7z1TvvUm59v82tb7RQEj87O25FtBbkg/3lDge500si/Bw8+bN/93rfbj378PvidIVdu6SBX2vb2VvPTsPuHB+GN6tTlUmUe5QaWlLdqQxrKns5L75hqz1EEqEvr2kGtM/xeVSOv+klaZznS+RHb7rY6NvIJPwVM4Gt8dFaKMW7FLyO/ELv85RvrI8EVz6jW0KRtYfRPRwV9fc7OeA34Q+amvD3NSDvcw1Q4vIhjlEt3+JO4WsOfNYOu0rPyE5cqp4kTZfxkxnIoDx2jan4JtXxYebbDiDXvhI5Y3cDf+hA7r4GHx4g7LXv5Df/yCXYxgVKBhQs/BVkrLnnEL3/dY6IEEV/+0cpvyjdnwpShyjmXWm2zni/Qv2wpmsotSWqZq/7qadtTlmqt07GfMvSFqaRP2aL5hPZYUApcZdVQnIafMix9rCXozGmaoUxqx2ymbsPM18F82rk4RC50omBr8E0fkL7YyY7K06eyLtsfYqEWzxjyDq9SrvCrZRIf/qPXCFrDM/dQ40wxdOjOr5FGRI3wp5FGe85bT6cjeYG/XuLES09S9RmcU4/jQFDVX6x9rJMu9JcX1Gu+GES92l9oBr0cZKu0b25ut+2dnezbdCJny8vd6Ye3sM5+5rBs9BzKgU23FXryjNsyGaQm9idg/o3/zb/2y9/59vf+d3/nb/2d3COo0LZSvFbE2UhqjYqx4fiFi4cziiUNkng2nyJWkStm1INMQaCVYKXqtpOtArgcq3BA8MusMu/tfNtCqLoR/vTsuB0d7Kfzd4lXBcBOZG0ZIq6sR/CCWL5Cc34uo3Umxg+OLCEI4assaMsQLg0vn5Ys/IloAhhgic5CZpfJ60CJjbYaRx3wcf+hRjxUar3axD0QOxvbcXsy3c821v1jxdw2eGcZFAI2PvPw7khiZHby0d6T7Kl0JnHdpePNzbaAEpEv4FBmVQuXJaWq7yqaEBLcIRqEcxaz4hVjuPTuvjLL69UGh0eHCCdwpqN11hYiUB73ptHpEte9YNUZeu61aOfJ8yNoFAEOrtLSWjaOaWwIJbwuUk8KPzt7y+ipc/nHE9kyfZYA8Hcp+uyKzhveURlVcffAg5dbm48zqC4VeqUM/9B4EXouF08AfzrSkh2vUwcKiwgd0nnJ+SWdrw1C5d4rjXa21tMhn4GnypZlU9G2MWf5lMaoRLCx5S44rI3ObRYZ15Kffx7+ypIXvjWzVFsHpLcCzqhjm4YCUrw0iFvo4uyus/6lrFoASpRf48v7g/a+T/6otJqRV3AsMXhBCaTOjGdbETd+QhPhhZeFB3+4gV/87C6tW2dtpvwDbtSPVwrdLKygWM63M9KfUZZ5aEJiBjAq0858XCLUULSupOt5W5m/bVvLi23Lw07UnbOnGu+f9Cs81Zz4oW68x89rqNJpS0esdZXBpOpxtAhlgk1YHqId0z68jaD2H1EO8vIKo5zYpz7dGuGIvdqoiut0j5dXQkmnJe/DRR6oyPqBgZz6J738o3i4c/eV9pnPvd1efv3Ndosc8TolP+n6eG8/ymFO8oKHKwN+KnJlzdWChXZ0vN8ePH6A8nkQhdKle+m8sbkBnivtKcpfKpPSmZdtXnd4NpyjtchTXk5ID5enDHeAtrtzN+WUV58+fZo9WsYxgm3Ftpg06UDNR7LLNfGWDfpPmaL79D2AsPJgUvUgoxhv8GUU9wTKi3RI8E4sdZXOxzYY2BZdfhYeJqj2lAZiooRgqrwVTmLwV/kuZdmShEdJYyzxMHpSDB7GpoMeOXT49fR9xBFWuSvPCrddATnRnW2u2xF6fOMm756XcQLPN4xJ85CnK75eseBdJX7WhPYz/hMXieWDAWQoIDE8Bg4d0XrXP+/Y8Fr5aXLAEhmTE8sMFKNo2n7p707PT+gfT7uCWdspHAzWIUS5yXZo/RQOuods1ZayWXJtqnD2OPyNOq36L/5RNiqnKWTCr+gDnJjwqSysvIovhrw0L7esjZlND4naF2fVw76VeAMvYYz+KO+4o2SPPHgfK0XyizpAlafIF8W6l8O2o7VPsW4jh7EpjZEtHuVJKTss4QZ2ymfAMMarsElmmMob2+vZJAOGUa2FlAmc/UCJdZRtB67kMbh0BlN7enKaVb4xw+k+XHUTAVoWaeV+cuWhM5cqltvoU5noWUfBXN/IjHGUeevUybS0Z/ASZRjKv6qRf0Tzna997W9882vf/MWP7n+U2bccnKFyLLwY52CHBEFoP93fy3StI6ZUCswkd1fcMqmMGSOhjTERFGgPEUSkzwZ64cgwPL0Eec2rdOhsrhGsF3t7bZ1Eq82O0o4dgKRZoZOxwdl48gUOO3jgZz8mAt9OzZk0TRpSmM2Oy5GbMMSxKjmjMfJ2tjJ78YhnxdlIJbKVHzdPNyTXKGCr7+HaRtFFwSXMZfzM/kGbKGzk6d7BKzsrGzFCLIdVKOMRNHTZ+PjsJErlJh3UqrMudGbzKFQqQbkrMg3aRqVipK2GqOJlGbx/UmaVphLHvXcuaWe/I/DdmzOYKHWlKKF80st9lF5ebydYpyQV8CgVhJ3rr3CQSuSngp6qppzSxDJqFAQRkPipeNvY62JglJRON5+Okk9oJCorLu2urVlO6s/ZQ8qxiBKRTpI8VAKdObSG3EoQ2pJfzQwCi4cDDJew8Uzjczn2mobmFU8e1vjMpz9FPa2hEJykfKve+wk881MZcalUBXwICcsEsNSf9WyDlR7u4VSZtGzOolsO741ziTXLMZSXaOGLCFbK4iy5ypJtyHYTAYuJICNOBBnxSqjJ1dU2wpE8s+mdOldhWlldjnKzhqLhBfVkSH7CA2frnkTOFoqzgxn3MWapiwDfcxBA/jcX2g0M3hZR+s/hl72j43wrf3F1k0GOgwTwJk+FnFfoXFxIuzOq5LKtwm7bqyjrtE0Ph81BJ5Wr7MUDB2klD7hMrYezeNaR5Rlf+ZDK7u+MvCB6CfQqs7OJ8qO86QBU/lmj7ApK6ytXn8BXi7QN70nNoBTMXL6rNlnfiVehPD46CN9ksEo+7kO7QFmdX1prX/ryV9un3niLct+29398v/3BN77ZPnzwkHbqYRx4yUN1aQ/IHzD2flUHQ8qSZfDJCoi0Jk72W9O+o7xT+jG7MjoLlS+pInWKQvz1tmK8YUaa0MqVGMrqVp0nT59kZSVXyFBOYUSxFL5vZtLTPw9v1jwfbv4Tg1MeHMZ8ph1uyRqtZYuf76G8dd3hgobPhPu0fB3erCm6FM5U96QM8cm7POrTeHglTN+pMX7kBJ7mWWnzEhmu1ViXIJR4MZ3nxE4cu6c5CnSSi3Emyht+I2ZoOH0LHhWZV5FOkHAS3A0p8BCUUctMAqcmyfnreI3nBAd4MdkMGInvu1hXukmahKjP2f94Irn400mAnDqnTz3Gum98LMEqE8e5gbGcPf6Ea53bluX96qeta/tZ+6XieZUyB4C1P5A4psNmQqrjYz9sHuJk/2S+lSd9EX7KXmVeBo3k5VMl04NrPrPliv5GPovMM19x4l05bh7aCaH0syz4Cdt7JCf9kWl7HxNetjzAKltlEHfbw4Bds3u2dPK2WMLGmodwAJn3WTPexTXtKLiPuuqG1+EXeMjVyTtySvpIpyibPO1DHTiMmc3JMjqywkGoT+W+6YRj369M8YtB+Qb6nTtZEdne0m6hxEtbZKyDdsofnkru/wjmv/kX/vI7b7/9mW9trq8v/r3f/XvpLLIHgoqch1FseLc3F1nSm6NHcdT+8YOPKKh70DyJuQxhVeinBH2GcPG2In0ALR2LQhcC39LREbcYNU0cAp3TgUEEKh3p2o7uf5ivyVyQdo/O/YieYnl7F+K3dgel7i5E8rOAJ3SEph/LuX59x0pyyda9CsUUVUnZa0fcCBkqmrFM3uUWl8OrcrE0MnsM2CFKhEvyQ6nM1L3l4C+b1HmqQNyCo4UlNcqZB1LcnyojVico4t4nWdcT1AEeO14VS+M4eh8j2VCRH2mlMIe9ISG0xLu6VSDPORMG84DnMviuz121lYWbdnq4386PDhtqEXU0n6VnG5JltAquSOO3n52p8sBCTpnrD36Hp+dt7xBljbj0qFkezSEetFb3tEXQBU86a+htkXMaVvo6MHBGWUGgcm85sM4+OQvmDBgEztKuCoH7hHxfXPKgCMoNipvCrRc9s40KsNSb+fUOLiNO3I5SDw9QJK7O2iUCcxXcXt7Zba+/dDezXZ5wV0kGUZSpm3wS0DstHdF5MfpQ+szMPKybjPKd/QT/NRqeS8fH+EfZBz+XQt17KMHS8SKUFLQu3VMUeKP2D/nZN8uVkTP0qgYLTY0kXeR98jVcP+PIewo1YaWsS8KbzwX7ls/rcqx3WSmKpTygoonAsyMWH2eMxUdl+BAh8xTBc0onc0v9r/j5UATKx4+fUqZL2jnvm7tt7/gIJdala5R9FMqjo6fQ5hzkoBc8tknb34KH1uCBJSsUvpX2dsLeIzn2/qmIKwAt2ORwH7i6p1OZYZAKl/s3Lbf7t2vmbS586IjZ2bq6aoMOhvR2WJZnvh/Gc6CV/dHU50buhluNQundpdfUDT9lCc8+ay1yauuVT7f/0rv/RNu993L77ns/aL/9O7+Tfb/KDxvz/sET6PJQwkIHBjo8T6H3wfEhvImgludVfhHs5i3etr8oItDN2U7rkSDiWiXWjTMlgKfaSy5qbcGi1zus8EKFqzA7sHJFgZC0WfnczsOUtVQ8TT/MkLmBIc3lJ+xwj3CNfWOFT+PLN8PIW/oZJh/b1ohN+YCTOiIcGHIfkUjReRs3QYGdgwxm0N9jE7P8LJvYC1O3vFzLmCMGoGUojEpA0nZ4GnNN/t1M8sDqqyxyr3q6m96uMoGgsg8Y62/eQgQLjNObmIHTBAfc0kITP/hTeRwRZTzrTzzBf+BX/F7YBfPkzyN1bZzC2xhimxPq3QwY0jKkNVyAmGfDlJOlONj7PGPGK/GTgjg+k54wg5POeqddOUmR2Wd4wHaWK8GcjEDZGIOM2iJWSp1m4JJ6hhhztusZ/2lZyz1uSRi4Dd4VD814t1/Vz7Tm5ftQNMXPMs8eIDKeVkVLhcs2WPUMbsS1P0r9+5c6K94WljAzSOl+prP/j6wBwMBNI6wolcRNqQgSbvJAaZUnhr9m4C+MQetZeMNfY9xBr3qaV5WLn4o3nonPD85n2izwNcbRf9AsFhmSd+rV97hT19WuM2kGPFc5nVBx1XEK+R/S/Av/zD/7v/j8G2/+Y3e2dzIT8/CjjwN4fcOLxIsYKpsKN0ftpygGzhCWoqQSJpQq8PPGtNX5GaMImeh5AzZ//TWNcSz5JgTGWaTj251fbneX12ngC+1GRqDDOYCBVlHuXv3UZ7JspAIog7sXqw50uARHw6M8lqUUlZpli3CU8WQeCJ7DMIQpCNJBYAYDEiOVskqn5LRy9iq4/1HFgfKbryMK5Yp5mJfLps5UOjtnpwSAHEi5BKh7CB1FepDGsjoz4qe57Iw9NAORiQkOAz+EIJpMubHOToK81AkjG2aasbxop+zeyaurfiUU+WfEaP0Zn/AswwHDjtzLr+lxs0eVDCKMxd/POTprSdFK4Uwe5Krwx19YMqX8YTrpmC0HoZ7Kfe2PUUA5wk0njHWmNkoH2GaGj7C6+4xy4+9oy20EGfUCN0Lbd9ypFPBzljLXCEE7a2so636qzyVQ9/wJy4MzF9SHeZFRyuysV5Q13MJ1VkuOc+lb40EnZXw6UuvI2iCty/bpKGwDKJbmueoeQ8rgaE9Fzh4py0Wk9eorn9Lf+zHFOzPm4gn80DIW1GKFaXuS3yyfQq9GzQ64smQHnjeUyWdmiqybpFXJ1E9raXu4wHlzcKBK4sDMy8/nVtbbBX7H51dRmJfh6wU6EWf+zeWCAdrZ2SEDJGd/z1Air9vmynzbWVtuGyjqC7dXzetOpYFZmI/1jw94VOekkRfEwJ9qd9Qxvby84UjZU462GRVE94NVh7aS9uWKycqS95wuZ0nM7TGe4vYOuLt3X2q723egjcveJSRVUD3c4lKR9Qp6md1VxjgE84DS/vFF+/b7H7Qf3P+4ffv7P2zfRrH8yccfh//lYQcSLoV7kMzVhCPebb9uCzlVaQWuynP2dtngMemszEs35bSTgirQRP5JFEyoIKHCe2QGPexA7DiKTjFE811aZTDKu7R0tlK+oCUkWnGCMJVjVc/a0RFpq+6FN3UPk7g9//H+vBUZf63P8CDlUbbQciZ/Shzjyrslyafu4BHg/vgUZ9uTvxWmW0lQ8YjI/2x4foCjKZzKjDJJk8hA/RI84pAGZ5LPpNMz8QmogbuKJY8Ie0yAUAobla/5sW3Ve3AooHHLr5ZZP71NN+hf5TGMd+pTr0lYTMH0mbocr90Iv+Lnrdvyf7EpGEkTbHpcbGB1X+0AoTtKPeWPcuQKFTLAL4XVLCYKBm3T9umqVx0Mqg9YOKA0jSb9ADCH/Aq/wjNFI+lpOBGM1PHR+Cj3BLPA0ghbpXE8ryI7HYS6JY0BI/FN6gDM1Yw1D8HyrvyWDn6lyoHpmP3MAJW2F1qYFSZKFXWTVSflk27p4LtPYEVmR1E1vvyDTR9QbVKbvooyp6wFutN5vPGeupzaWb9h6r3nI6yRPnmqB9S7KYiZpwnSr4pvL4v0qb2305nNzGheUKf0h+7hvHSmWPq6wkq8ITPtt1xJdPKspPg/pPnr/+K/+NLlyfX/7ejxweLTh4/y2cOPP/oogm0tiqXLsDYgOisUAGcwT53CBkmFjgWuTfZTIg4jofS3AkdoGiMUCT1DGUJ8GiGRiqDOBC7SkdxZ2WhffONz7c7mTrv7ymtt4+WX2w0F34e5173Ox6/mgIfKjsv07mdzut4Rnlp4Te+r/Veek8YA3lqZXuGTSk32zi6pwcPEpJPYfns8F3qj+NnpObJTcXEfmA0zI2PeXVK2Ip0l8rvXKpFRTGA6T5n6brwotuYNnjXD5ywcysvaGtnXaDrEAK+wqkJdNzb+YKqzFEsd/anAwzra8W4999S4hUElJW2alCVIqqx2gSodtwwOaB2Bo3KefTpEyGEhYtYMifSjNJRNBG1QQhSWz5SHP1+FrlvlT8VSBcQGLKNnEzLPOjW+keVvZyOFnREoDK+y5tdvXFrx5LZ4m58wpw2ZOoaWmaklHxWqa9L7bXbzc1nFcO/AVGF3e4S4OiCIoJMCCirqSYElPHOIYCLMPDIgAgfxU7nJJy8JrXAPiDgidHawlsCdMbMehBN4uC8ZXOSTnGnohAMgdSnsXifiUtQkLR4KlSqvdawHHZ/KoznDXz5t9JZdhbuUynrXmollhKmy/O2S9ykVeL3g6WfaL+C8/PzKwYgCFxrZZnItk0tn8g38s9RqpnJ9ea5trlIn1CU1Bd2uciI9eWGzPYPym+foRKKEx+LX413f2DbrtoWd3TsMXDfawcFBO0AhtF16hZV7KN0f5LJM9lRJf562tbXVzfb6659tX/zil9pbn3+nvfrKq4G79/RJOzo6ylJfVgzgtVxdRLaXtElqi0Hoblvfean95NF+e7R/2D5+stcePt1rR3SWltvPqO77KVWUSfk/yiXWvUx1DZZKpbMTWjsgO7rODWZEnUVRgsd8tTZtBYmhB7YePOVrYNghWMmRQ0lU7Sn48yoPKXulgaZmdcNAgaUxXTpI0xmGGXJ31g7/MrbHT8b7RDr+MoulpR7lyN7KsUKRX4vfhWwa3wNLH56JiDHcfb6qcLq1SuLIlzB/x9Gf7tbENV71TxsUz85XmOSl4VWcEh8vaZg0PmM6bgaICMZmwkjUn7zHJM30PW0QE5poO5y0MU2n61As66Vg5D22vMvM5IW7qEmE/tCMspWp/Eb9/CxTFMYYjbiJjh0KdhQW22mCdeOqICLZF9GvyWc8a8nVJfShaJZSogzPtUe0DcOjyOTZFTT6n5rJByZ5RBFDTsrnxc8qZvBS5/uhRPnuwHzwc6FUz6H0VT61ZF4DgilNhjKoX2TIxPatNFi3aEXRFBfa18g38naGDmlrgacy68AAP2DXu/qEfpW/JDS9eJdSOFvO0barDMIZ1vcJ7Lgta5VHrhChuAMT/LBmFj9s/Hh2lpmYQAFeFE3LwNO6tJ4yqzvs2XT5PCuo1K11KB4OPP+RFMv1tvw/efCTD/+rH/7wg/bhB/fb6fFR9uVZUDscv0xjRaisuETpNTVD89WMEeCEOZ8zgwixRKwZOCIXDeM/4oXdB5XQbOjy2g6K48t3XoIwN23Dk+Jbm22Pwh/znmW+Q78CRCdIx2dH73KrRoXSAzoStIRQZzwIVhU/M1NJxdpZ8MDSAdJ5qASoXHrZtcrknZ3dLmRrljIn7oANsFTcuRUHPvKG+ymdmVMRiZLLXypLhuIvDVvGwypUxuyFM6LillhhXLELL/EsOpWnKqGKhn52aIW3f5bIuQ2/Oe5smVcIuQw+9pLYMQE5gsZDHH515VrioGioIBhqpxf1m3Bz8k5Ly5Vpf8opP9QMVUdHhjfXlA8DvWVsR4nSa2puJyduVdS2tjbS8IxvHZ4cH2fQcc8rE9Y3bYmZgVKBSdk6/S2Hwso8VKwyEqWczlCuulxvGCVQObx7514+PykDWP/i6498K1z5+ooy2YkHToItbC1BuhTkVU9ZisdP3C2lxQrZgBNBiL+N1TwsZ/b34q+SpnJbQqpG09a7AkgAVbdYYAsvbtKnvYgrHn6z2eVWlbko0/h73VBmNTvOwinFkheTgbuz0SqVJ7Sl8znaMCN4280+AmVhbYM4HtAjLnjKp7UvB6Xy6rwtojyqVG6tLLbttcWcnpe3PCAlh0aphHfkX9fqS6CWTf6ESxthV3tbohyL2Su1gWK5vOIXr27yJSbrXrngtpq1VT9rZl1YNujk8jn8hwrd3vzc59svffVX2ufeeru99qnX2+bWdnuKUvn997+PYnkYutrWHUw5a2/dkUU+U/m5d36+vf1zX2kbd19p2/dedr2tHSHDDkjnYcSnTx7CaycinjK5z9Lrr5R1tbym0ie/YKnrLK+lziw/dUSZ5Qz5Qy/93fIjfUMjyRIrjaibyIPiBduT8dPGOu3k9QxOCDed8kCZHEN48iXAZ7nLDHf8of0Ij+zp+BrFfOLoZqSrztG2UWnTTqw/+Vy38UQ0kc2jw8c7sHkvJaZkQY+ZcH0m71hvuNA/eORpyBSXmMCkffV4yWv48zfKJc4xM0mTP+9JOzLuEVK28Kq1I10M8X0KPzY+Oiu+/JUK15eI5j2hR48/yim8msHmLUEVPn1qLANpaOyVf4f5nBH0i/zL6F82KMxmg63Xwt08OpoTk3rDpijAEJLvndvyHoUzgynlXC2VqliqmHiQt97L33bj5EFmNeVb84NkUb6Am5VP2zfKpu6ibR06yW0axuu24tUAyzZQCmXVefpzrDhNZjVD7+LjpItcFwbvyBX3EDoRUP2/EwCuRnXlE/+a2aw0oFWwQptaLjafMaOpTDfvgUPJcGjZcdct3lrdmvEcZRjG9NqiNr++9zi2O9ta2A6MHIhlQDeTj3a8a/Eo+MIwWYevfJqlWWYyqbMMHOi/rEP7aFcOlff/UObNN99cvdg//HcXrubXNxadLaCjQSC7YdxRip83W9nYTAVdX7ufDMJRQdFyz06oSAgB1pkl6zBfZFJYC2/cNEyfRQw3+uuXRou/yku+v07/PH+72A4Pjtrvf+3r7Vvf/1774YOP248eP2oPKPQNDKlSeXJ0FAbZ3N3MJ90cCUmw7Ku0QwKo4QpyFaZSBBTYzigptKsCJHaWubBWagmLuRyg8Mj+zuYOjOXUvAptTTEnLrFc1s4SL+nqAAy4Q6caEdnRqWyYt2VW7VN9c5IwXTWVyuiBinW2Jg2NxgES4SNtysBTJjF+7m8zjFdpKKwwFs9F6mIpy6YuCasY34RBaoSogC78MsOosmRM60R6yJCYXMcDk2W5nnD3OEqOmqGurQZp8NBRhUv+MEexVYkY9W2jtc5lYoWKF6bD3qFLvrpCCmmpMFAgeVjBU8+f/dSnUOZXcw+l+zHt2GxXZjHoUDOSnabkrsLl5/pqXxru1WX85/LteJ/iYD07u+7stkRQKXMJXIElzhECnQZp0JaDvCl0yu9SaJbC5SfcCtuKCw9QDhvnEDhjxJy7NMEFBLLlwUGEdEnnK+7WJQCqeFWHMfhFoSY/Byped+NsrMv8+cY6NuEksP1Bad4DsmaGCLjC19nJY/Jc2NjOXY0HpwgPaLCysUVkeBG35ZE/jo6hP4rlHB3CIkrlOjy8u77SNlX00oYor3UZTDVQnvYrfWxjwpB84UVgO/tQJ0m10AMFX8XSbRte97W3t1cCHfpIN7+i4x1sLm/LqxHy2LOT83bv7stRKt/50pci+D5gEPy9977X3v/h++3x08ftwiuFxCN4QVNw8WDWy69+qv3ab/yX21f/1J9tu/dea7/4K3+q3X35lXZG+32ALHn46AGy4ijlc1Binbuq4F4jZ14cTNR+RvkEGsArtiD5xHqswaEyoGZrbLdRyqjJKKPQt4zt1jZkGPxEnUgny+c2iiiaJDe8yl8dqnFKqZTX5BdL2KmPu96nZvg9759OBjMJAzccHZLYWY2UxzLJ84bJV5aT97RrcBN7tyUQgQSkg27GDSCscGLJT7nk06zNTrqNcJUNS6S7kMhPhSWNbUJ+Mu+OczejDBMvE+EO7AAsYxsLDpVL4RGH0U1vp2w9VF6GJZx0GXhP8CgzwUNLROtMoCNe8imvmLxjO7Umv9Onprt5zJZRIy9OvXreLzA9u4LxHK2isOYdayWUqxKJKP8VWuUt5YZ3PQkby76+Wl7fkwfW+DmBTVtxpkudwZn+KJconbbTI08w83Sg5lK7MrvyVF6UfM0gStkLv6cNk/lEHsuTuIsPbBNl9Zs1yo9Bb236WNqMNn078ll8DbYNj4Gh5fFQi0vpnkD3Sp611bXIbtulyqaznVUXRb/hDomAIXz7IycWzCfyA92oaFn1MdrzsGPQNwvX+Ok/ghvpLRPwLZHlUb648mkxTJH8+9/Io+pHetVTqxnu2I67dBhL6MmD+nWl2nMQ9v/qDf9Q5jfe/tK/8tnPfuafe+XOq215rk6cfv6dN9rlrRv9T9stBFheXkulq3BmxpJKdUTivgsJEaKI1XOmCl5ErWJgiCdRhltGNzxeHYz7Ff2axuqSs4R3ssl+/c7dNk+l33v903SQG22PvFXwFHqebLpzt5bVagnU4/m1HJ0KII7Vq7AqxqSTF2cbBn8ymJU1GGIoIOLlDNEayt7W2kb2a9goTGPccdI2X4qRCcjLp+VQaJbAtUC9YfO04mpWD1zwSuMwHXDctyJjZBbKQIzpFOUqTxoVXhnO1wh5HIbUMhV+uvGhinCjBNExjqtW8lUUI2Mhe2jgHk/7vTAbDGkZMlsprnT+niB2VtcZS/1N5ldqvJsyOJGhjOx2CQCEvikdeEYp4D17Xymf+Ko05GQvtNQ4OHFGKMoceXrJ79PHT9rL915Kh+wMmkvvJcjErwsMrGG57oX8a6/rVZTEw8O9+HtaX6Wy9pAodKqRq4xrQi+LwE/26WF9lyvkdw/LZPnaOieNSqVbQKxvT6C7HKSC7ey2X004crADAb0435Gtp/KXsZ4c9wS8wtfBiI3YehYNG7bAxcWalhnSXoIHVoTEqB7hDUfFXv4urzsAcW5W+vkuGas9TZVK7TnK37Htytk//K+xC0u1Cd8rR65uEIjXp9D/IPsnV1Eo3U95x081QjA/Fxmo5FG8ZkZa6ldrYXjNd8vB0TBxcIbylsHhot/F3djNLK4DGgdS9XGC07bJYMOZytwCgBBX0ZSnFL51iE5+22q/8tVfaz/35V9sfnHqve+/377xrW+1Dz/6OLT3YJ6H4OSxKELwu7Oe9KmZGf30Zz6HHFtvP/ngo/alf/wfo5yn7T/7T/9m+89+62+mGHeRHy/d2W2b68XX2SPtkhvyUAVjft5rsOQDaKHgppzydNo1xnavtTqr/hTJUizVm/qsVq9PmSE7A4/wKI48fQ8NMaa1/WgT2BlBehs2a4bMmnZ6/iVVwqZZC4dfHpa1lMVyh+8dBEz8qm3ZjmuGmjzi38H49D2+CZ6U0V/bq0Sx7flb/vxl4DPiYif44m98aau3GRlPvxA3UctPYKbTAysu1Ql3qPEzrLLQFl26CQDimka3YZRXG/7thcsvEZI2sKpeByDTRy4FR2Dpjx34JE7ixVlhSZxM49WzmhjzmuUBjXmLfZ7dJvl4Vx7E0/d6xpA+FBn5+xa3P9peLtylZHd4/ESe6J94xMhj5NPzwB2aERgFBTr4dNXA9uNgu/Zn1iXu6g2HJ8jL0+M8VTovvdKw/+UfWMkfGkgHyxZeVf7QPuTxei+3bT7PhImXiJa80qTfVI7brtUNsNWm7Dsd3PWBnBZ3ZjVdNtc68OWpXBrW90yu2NGSXlKIr3hahuKF4gfbdVY/o9iWn7iJ2ZBzZSlryiGcKkuV3ZZoCmHxa1mkb+hdNFceWJrAFh/rCDiRBcKUVh3eUDyNJSYxpCtcrbey6ad68B/L/Kvvvru4+4U3/+29o4O7+09P2uXJbdve3mj/vf/BX2tvvPN6++Dh/fat736vra3X/YyWT8VSoerhnVIs7T5shB3ojBF1/8YzyKcoveD+WRkhRBVMOKZYokNy+fv1z3wWxfKVXAtyRKe8srVBx3ibPVlG9h7CnR3vZ9oKU0hwRw1jn0CYE8SFrdLj93Y9HKBiDPmCjyeyJWL2TcEE4uDISeYRRz/nt07ntERn4WlvK8l42Q6AZn9B+kha/CNILV0V0f+8iINFFyeZTrxkogqv+C5by4QqOE7FhxY0WPPTbViUXmyYxPSECcPGIRMIkSAsHaCSGcVSJQvEQ6+JoCauqoIMaQ0G/8CrE3fO5kSRpGMns3Sq0kcYK9B5HdrUfhOsuCEZZXLTqAjmhCB5qAiZQ0ZhpmUUaGeloicNs+8R2LmmgnI7qDjcP8hyqMvaXixvGWsGjjzEHHSrsYn8TU59Z6uGtMP/6uw8ypdfILKTVIgMXrPA0tPOUvqlIUMwwEC/GkhIS2fNhefnJ51FUzlR+OXKKBRLD3Z4MMr7Bu28nOF1L591J42c2V5eXqQcKym72Fr3KizO0Fru4E/Z04FCE8tU7SM1EvrJN9IrQsJBHb7iiRO3wsnZMeOa0nSWE2UWl7ddnuE+oW4OvPwc/OYWGDzSttz+IH9fXcvDtP2rExSpYzQkP4fZ2jY/26sLbXMJpds8wiKVf+hoR1KMZkBoEF7U33JQny7D++nQhaV1/FaBQr7gmK8soYTbTkugWnelHDvL660LwnCw4nfMIVc7OXa55qodHp22H93/sP3B177efvijn4SnnKE+8EtPoqPgFE9wsiqknUs7Dz561P7g977efvd3fi/89o2v/UH7vd/73fbg4Udt9463SuxmIGJ9KSe8ycH2nY5SSlsu4K6tb7SNDQfadWm8dSUOQ3al5oybmqk6j0KUmFjj6MB/yCfNmD0ZHWgZ6Ek9jTTWdtLyjA29fS9T9J968Jb6GmYSBgxdNvnwP/6ZsabcDoCy90w/YqVNEEfZOvCqDgu3xfS928JT4CJZspBSRuGeuEOVQiBxjcpPlhC1eSUOtNEky24HbP0MrRj8igf4GC00ij8GR97NG5D6h0YVWnC7qXR4JNwALdTrp8QTI/GNJ2AVhLLK88xqV8gEbvIV55iCrUmsHide5plg6UqePd4wwVk7YM0Ewx5lkr7DHlmajW7T6U7cgdMoT5nhrrzGs2inGc8xYNJWGp79fcAs/4pv3kUnat6+Arnv4PqU/vcYHcJr9nTnS3QO1l2SRS44a5Y2IRzgBRqFkT5DARzuyEgt7U6c40YYjDgxtOOqMyCmw8JPoN2vUCbM9krcmkyoMgQm8OxjauC70jwZ7y0SXrM3/JWnrt5FabM9kca0QwZEWYMG3guue+TtM/hhxLeUWyywLN/E0jZD7RBYWz2Abv+EFXll2ylwVRdVjE6bKY+lzN0//enwM1HiQt/E+GOa/+3f+N//d7bvbf/3//Pf/u32g/fut9vL+ba1udr+yr/wT7fb5Zv29xG+X/vmH7bNrbttxwu7lffmhFC1Y/UeLOlihabCwsVlQD1/5fatKrhiVFgKqr8FIX1GEETw6iJnCLed3Vpdb+dXN+3h3l67IprT6W72d9+dnZD79Jy2dl+GaetElAqPlDV/8yEPwuri82X8/FThKVlSCfxZyQoHGcB4o3LFTyZzuXdJBcupbRjecCvwVMXS60ysAHqxKAbSgb+UDVvPqkhhG25eeESoW+7qTFCIaHBeZzKW/8IcwuARpTJlErb4AZP0gpXsdgRSuJ7C6wqH5YJml+5hI1xDlljKRtyMys0jFVswzcaO1caFR7VBnuIujFXK6v4+Eax7MMmDPL3Y+spRGc8IQWjkrJ10yN4cbGYFycNBidfwrG2uh8bCXkRoCdUvDWRfWeoCS1n9eoYyfsh5+7XMbJmOSM5UWu50kIQ5K2m+frrTei56z4wIgWHDt/FK+3PydMna2U+XPnLgiwHD40ePcV9FoYgCCrFr5vI0yz7uvfUkvMqjDVoBI2miWOL2ZLNls14McBZdBVWFSkMNpP7ESB4Jb2DCOzxTn+QbgaCb+M5AW/6arZTy8lQp7goalTpPgKtUXswvt2PGFU+O/UQoShztqW4i8HqreQS4p7GPaDOnwLugXj2og0KJXV9EqXBuU17qeWYbBenzAi29yLqQ8VVMpBEDMJT6OQRtI3/tzc0CNFNZozNBdqhUKiytH7dXyC7ytNsjrBfL4UE4fNvS8lp78OBR+853v99+/MFHKIOP2/0PPwpd5SsP7jhL7ReWhJk2BwMM3hHWk8d77Yfv/yTpPv6QAfO3vt4ePn4QubGx6fYTcKcONbYB79G1Y5P/La+Kg1tnNpxdhe/sHFzqS6fhH/iPtqQxT37in5lMHDUDJo3wL5aMSRhwxDuyKn7G9M/3SlPGOLQNE/vfYbzIJH3iVKTx1Oi2zWRWxDZBvsOd7S3wkH6TAVinqyYdE3U9wNnuOhXqL2VVrvqmbODPAg9aPIMTNi5L2PEtV+KkzcevYsWMjHtemsCbeod+CeGnOvYez0g4R1SflXb4YHSTqbQ3LHHAo3CueLa19BuRXZVX5YAh3qDB8yYyl79A9V+YVeXdr/IcRhgDh4np4YFewuNZvyAUDuweFeVZINajHs/ScFrGilzliAurXyFrtIrvW8Eot7GIa7juxFF29LjQVdq5QnjpjCZtzlVCZzYdILrXuvb6eQ2fe5trednnUMi8fmqCc+fPKEG0T3k47li3kcid/Q+3PO3AMTzcEU7/IDhgCv+q6xA+MyGC38RYNOhmfz9mGqNUootk6VzlEj+vSvNdt23H/szsSskGCLZoW8v06R+TTy+X1gTSDbf4DljpxwJzlJuypC4xwoY+gomSbH7h0cqz4vR43aR+gBOaYJNnt2oFf2zzb/6Nv/Fvn1xevPb/+Y/+k3b/A4QsCt3Z+WG7nr9of/f3fqd94zvfaWeXXjTtBZqbZEyepX/kay5ZigS/UtwoxIQoHbGQpMJF2kZTpSpT8UyrQlgds0LNztq9ki6XPXz0pN1/8CCnM7e2t9re3pMslUrYO3d2qVS/yqKglYFKsYyCWNAnfzKTzCaBXSa3ImM6OjK7abzrTqFqvMxIUNeO4n06e6aATMdD+lOUQFkh93xR6cIa0+ujomTkiSHcihaGwjI0wRStTEsDcxYHRnHGMkaYKg10cjZYG0/2l5DGQH8teZQO6axNOVTUVExoLDZaFLn0ZjZM0pinKWsmRjzsgFFTQoYaZWUWFyu+dqqmUKHMt5zxc7lAurlM7gXuObhEGcxfmlm8Ca4yN9aO3MZ3lCWQk1xrIM1U6qpjN+/6mkkOcGCjCNpwgCPtQzXyX1vxCpoqj3EiVHDnazN4qiz4WSsjpAykFa5uyyVuCgUjHB8etcP9w6TdWIf3EGrys5/081oZv6riDQmUIp2jCrVl965XT6SLszOcUfjNj3AVS2mkUpaZTEwEJTzqMop9wqg7wCadNBp+xbe8WX4iqyypVEbJI0GuVRKjlMcuHP6nLi9Je0aPrGJ5hjKZwzoozksM1pZpW+LvsjEqMu3lBCF6grA+z92Ua+C/vrzYVnm6/O3+3FoeAznLJdKx4Ao+2e4RaxyXvkup9Bv380sr1LOzEM5+u2Xksh2fHqWDcODkbG+EMrY+14olH62ywFPgm1s7OQV+fHreHj3Zh9fAR/jEXd9Yax99dB+l8z40aW13Zzs8oOBV6Iq3Znf3btvGbm3vMpDZaAfHB+3jhx9FwV/bgIdo3ucovC7VWT8qz9nrJQzyka7WmUqB8kb8lX1uuYnYiLV1YiFFTALKWJapsS4lnvUdTo6JDOC9kgmk2jae9dpNyYzys8arc+r10006EYxeyoPZsMqn+Eq6p4OCAIPn7IxzVZvlV2ZKA9tct5rw5ARX81DxtmWkWMl/onAHT/36019xkmfES9Rw1x7Wwk9/88wecNxJJw2NmyT4jcwxz7iNwGu88qww0/gXz5HHjK1YU5PYxsMYljYYf/C0rvGs2SFjFLxZY76zeBXNOt78j3w1+TUqcGehTOLXS8J8G+mGmdByGOHzSIrunUfiVL6z+Q/z/PvUyF8+p+G+j/bVkY9fyp13zAy8yq/6puTjuzQNf/JKnChCfXJCZbIOkrg/0+Xz4wzkVDrd9uKzlPqiM5CyCjToXBBx826f6eqHyp36hfLDuOGxbm3rqdrg79Muq3Apxa/2aLqPcsj+9OPmTX6lTNbElX2MA2YP4trXTWQccZw0yi0pnbeHMb+Rj9ZVreEeZRxpMhMr/uBsv2efYzvPpIphoaswnSGt9JWH7bIGQ6XETo10m+DU89P8sRXL/9a7v/kXv/O97/yP/+Zv/aft2997D0B1AfHR8V77/a/9vfa999/LkvOduy/RgW9kKXhhQYELs5O5p8DcNxBmsXKAKS6pFl5KySkBFkE/iVNM4BJPMZUCihEMlaUytbW+0VZX1nMo5+nTAxTY43bhzAGEdFPw8dFhLrV+7bXX8lki85QY5qEpQtIhmjeEGsb8jVsbjFEQxZR4IbJPwtKZAEc/LwjNUh3vufIEnFWAZBCXhf3etXf+OVvlKXlnI0xnWVLWXvZe6IRNGUkqkSEmtMA/b8SxsyomgWb4Bz/KZEqFfAS+cMCZBILKe0Zooaeiz+UrGc6laGDQGE4YCCi6R1z3rsk2qnLWSPAPnijQ1EUaD3Qn92qcxI/iR4Rl8Fhf8TvgG6GB17X4pRZP7Vt+D5a4fcB9nbU/C4VOK/74OYtp5128Qd7A9YYByypuKmGO9kphIk/jUGT3ZGWJwHqVzpTdPZCATdlDJ2A4E5P9PS6B28gooz+WR4HkTLtLnsKS7lrr+/joKEscW1tbUYJM49UazlbJG9LHuPKL+yUVgn4JwgYO5YoPwUPcMkiSBo5c3cvY86nDO/A6dNAjfBoMrQPKxLtw/FNAyI+GOgM9vqaDd/IorpGPyZ00Lj37aUavFTqdX2p7Fzft8Pq2uQX7Zp4BmMreYuF6fePsuJ9426derqnPhbY6z2ABRFfhGUprKmgNJjIFeWf2CNLTwlIXygHLrgKgYnBDhAW3mqxv5nkOfZ7s7bUnT/eyHK3CAjCeCF7oXCP6EoS5isQyWIcUy3b3zhe+1H79z/5G+8ov/XJ7C/cvfvVX2mfe+Czp3H5w2374ox+0Bw8/hJZz7aWX76CEOvMIf0B3aeKtCNLoDD44tj2Dj6f7PaDodgavJtvYWm+bO1vBac0lbp45mCceyCPL7BVhHl6TJ5QftlGVS1dFzCeMYk48lCP1XnUzjPHSNlN5Em/qrzFM/6p76psI6fT4m6at9q0xr8Tt77PuYZ5XKmflks8a9MFPPWzM8mTFROW9wzRspNGKj3JW47uy1JknXuKXDtcC8mrcWP/MqKMz/EwjH8Xf+PrhGHkartL6IiMMzcBpuDW+RVGZ8Y8C9gJT8r9oPPozAZi0/CqvWaus6ujnx7gjL81wV/pn8x20nIVFrPLvOL4o/YCetOLU8y6BoBGKv9jkoayo9BMYM3A14/2nmRGvYIwKLFrNGt+rPFVXvo9yPhtX3gCCwhvv8TSKxUhMvAoWtIGv6naWUjZdzRqn0VU41Ql85us9ytbwniBoQQCtWb7Oz1hX5lQiMwBVkQLHWnqu2U3TDMVMKNaHfZTu8edEjzLiSjlxURe05/Q7uDqgSlmAK/z0Z8h6rzlyhTWfqmRA7b3HWU7H33aYSZGRL9ay16orFIM/zENrHuabvDp9jCuKTnCon2QrXeRq4TD2qWqMO2uEPev3/PtUg/ojmu2F1X/rD7/7rc99/0fvUyHuVVxFYDtb48mo5bZzdzffrPbLNV5I7HUp4AuSZI5Qd8O8FamBHMUQIUq5h1+IZdepP1akU7lUov7E4GmHuZDTWHYanqba3z9sRygAtffCk8FUIE/3Qb3y0kv5jrgmMwzQoS5khTGGsA9CGvP0WcJQ2IbnG6kKB/xBKAxm3FwnkBnNoczV6MKlcAWulXWMInVI+b2n0nson1Vgq0InDcqnZeZpSUUmgtKgxK8GGEuc+gRTKcbmLX7GK1DF9DJ30O7PgtvhIW0SL8uXMps0uWxnKE1wYQ4gufxLdBLYfQUl7AxD8XT2zQakjw3OztpZOOsABLPP8g51YP3sHR625fV1yiUudbhnVaWKOiHTzHrpqplYmR06Q3+/V6vaZFmNZ4OwYVgV1uUQ+GCWhpxmLY403gnngCfgonBJD++RdDY6X2DBKnRU4qp84BJ+LH7RoWLkBdzSzPsypY/bK2zE3tlqXcsl3i/qu4LCkbo84uh1I7OYjCzJS1wEGuVSxZL6U7G0XFpHmbaZnLbjPfWVuhL3Xm+DH3BLlvGsWcOqn8TlKT1yyApvZyq9k/JibrGdwavH9OKPT1GGoPD88hoCU+WvFPNcnH92AITLtjx/hWWwoIUkK+TvxecZdpCftO0IZDtCHbhwZhLeURhonfKjzheX19vq+nZbWFoF/kV7ahs+9mYG2hLpFbAq/blX1JG8Cox0EL5FoyxjcKnw9I5KryV69Phx2713r33lH/+N9vGjR+0/+g//X+2/+Mbvt6cHj1EmV9vLL99t29ubGRi7euAeLtunM5DS++OHj9pHDx61fdqAy2+utlzPXeck+hLW2xzkE9O4MnJ+Dt/QeWmPXZqjvmyTEfT8W0ehxxAfcuOkCL2OCE8t8Zy0K179yZ9lnjEhgbB0mAY/68s2OkzeY0gvHxNvwJl1a6Iw6tffDRtyZsQVsjGMK19Le9t5eDUhZj9NM4zlSZnwEycH2nEbhpUfbbO23Rj4yHf/Q7IOyqcx5OOA73nUO9hRRvOxfkqpqfidUOXOa7mGMuWrSmUpuANmT5tXcyhTfhWnOndLPqWRJvD48V336HwLxrTc2krxSTNgzdKx4BUUXlIPs+Ejz4nBmdimw23pZvMOcvyPFOMZOIaRTnizPKCZdc+aCW6YCjatjqm/ftOk5f/T4GnKd9BsJn7+Kjy+OAwfcTTWp32nEwQOzrN8rrJJGz05LwUzk0/oDScooH45rW5uUQlURjtRgkyj/CItivax8nt4B1vKoGHygn1w54lJewMjUKr+RKx8d2axBpz5Brt9D25xywqq9PeP9OYtPPN0YK21v5m1ysYowcQ3rvWgPqKNG5gO5NLPhR5YZNONug3uorGi2fLYpsumbDNW+MIb9RxlNUKt14n45u2PaH7zT7/7y1e31/+ri2uvE2Kkvl77hvw6yNbmGkrbZhQ3T41Cs7YE+HUI4GzlAr2PFbB/tJ+ONUsUFKWEGEXiqS2iFPKGa8Yeo8TDXeWhM6Fj8ri/J0MBHoaIsCIfv0ajVu+xfz93eHcXhXfD74MjOIgjcWU+lRU7zRqlCneYyjtLu71zMDiV0hUBK8BiZFREp+JTE4KDfxQE8vfpHpCnB16qfJJO3Zk6p7qrsRbTjEoLDOwQsNJImDYQGXXMRqUCSWNkLzW3AShksm8UU8wYqhVOpiey6ZKLtMLfsvue5UT7fOJkhovwK0dWdJTCFI9iIKHUX2GKrTYHjiqVvOM2RPwcHV1T515htAzcO3d2aMCn0OOoraLwZ0809F2gblUs/QRnlqqJPw9uuVIHu7yCkop/GiKNwbJJX+mY8mDEL197YGTqNTLOjBr/5Og4+0VdavcqmeocseJN/nUAyllM6gN/L812piyX+lJ+aVazoeBDviqVKnkObNxnmdlV3p1ZtI486e0S/6IKufVKHtaPM6wqu35v1e94qyi7r1IesYw2cOOP6ypyZRL86fKZh1cksnQuxbGsvDN9tzzWsXGM7k/VhXUdhZsqzHVQ0Nsr5C8owyXlOZ9fbg+PT9vBGWVAqVxeXY+ihuhJO/FTlGenB9DQegRP/JcZiKwQ5lYHlUnrzXzMVD6V120t1Fasw65rlFc4DDrRBpypXFnnuQ5dbtuT/YO2f3BMuHxco/WM2qkLt1JIE2flLZf86oDDvdIb3q1JtsfU89HBQfv2H/5h++2/+3cy0/pzX/3FvP+//8P/gEHnXvvsW6+3T3/65Rw4lHccsYvy0/39todVwEtA358Cy6/onON35ME9/P0Klh3RvtsgqOcMZHtnlKU4eClLUgAN3f0lnVYcI/u6TIv/eFbk7jdjDK6fpO9v3Yx6n1o7L5/DjA5gwDdoxK33/uQv8qIi5FmdScmndDjQPqsx4XeVSWd1GEDDP/qPXCPL+JtQYOCA0ZXOPrKkwuRL/f1NXAsaYMgc48pXGpkakzfiDKgD/iiL79rxzku919skvgB0+aqfeWlMN5SCAaenmJjE8c/nJHzkUEZ66pcl/gFgxO9pJt79OWuMN2sG3uVv7rpL4dM8G97NcPNIqD96RUD4zx9+SZO4vBSY+OnzDDxM/Lt9kRn+03ABDhqUu/DGJR9MiFPmedi68uqPaeJbJrECUn7osH0aNYE9TjeRgbEqVqVoupXMgaDyPttbaPPKfc9kZKsLbV9ZaPtW2dSozwx6px/HqkuMmUTxr/ZknEGv6pOLL0RZmqhsgg90iCII/KGsla13JyHS/xJXWLYxFT/7KSc27J/spx3kDaUw7VbcOiFCoZ5X8gbuyF/Fs7YEkqdhPKNfYAacAbPKVk/TVtkqD59/LMXyC599519f31z98p17OzkN6SyhszHLfosYBdOZBffU5TLgGzub+XQG8yiWSygFLiHtH+6ncjQZHVvlYfBCzA5ShMMK1IdI69Y/7zZQfJzdyUZX4DuT6YERR6juafMkrvdKee+dM5XuqVQBVumpZXiJC3PwVHjUEmkRJdl1NtQt0VUqJbT4qVQGJ9HB2oE4CyXTiVuUryREsaYS7AjxiKJyiBXHfDcb63UEVlQaGPGzXyP5TplM/7FcP/K1w/Y5KlJmyOgHhtTH/RqpXMoVxsZPeD6ld5QQ/iajFJ68dH/dXioDHN5VAY4PD9ORCFPqg27HQ4Ck0YKoeVXtEAyONr8s3eonk5JGqxJgZ7yPErDkXkliqFh6j+Ya9FCxzHIqyfRL6Sm7exUliA3eu0ZVyFxSls5Fg9rb8nTvaWaXHApYRyr8Kht+LWB9daVtrtf1UuSacouejVbc5Ff5wb1wztC6n87ZYPPfYXBinci3Nt7sMcN6H6q0U1G07p1hdDSssgG12u7O7oR+ERDQwrK4nOpAxfagsuvI0auSMjhQsQQXD5wpOCyHyqpGOKMO04ZC/6pb+cWSaWMsJ4HWiuyjsuPez+ytBGgplijEKAanQHhweNzOibfCoDEn2lGSvIf29lYF+KTdIHSXUSyX4JFlQC8D25lK+cQ8ozRBUutfQSsPqEhGqUQmuOyN1gqN/IDCGjReo8xz2WZyQN57DDZcCdmgjqyndfjDO0bXoIFtOLMEwMxAAz7xzlLjqtgcH52EV548fNi+8fU/aN/85tfJ+6q98tK99sMffL99H/uZN15tP/flL7S6YJ+2D57WobTde/o0nYjtTPpY9x6yc5/kOfV2gf8FdefgcJ824ay0s6pRnkNTB6vUoXTAlin6xxBP2Pz3CP5Yd9pq45oRvcL87Q1OGlNn/iXMZ9IaFz7QTX1H/vQws4jsMgruyJDKPKbyTmjMgJE/ng540hHSJtKR8e5+4sg224qKPmlSLwoGYQXGtNPV6E5HpJu/ohctlKexxHHEz9OIwJHv044NiF/lEZ8CFjOBb/4zsDS6JvFnE2H0N2ry737GCV2ApxGWYUk+Y4p2BUMRGkPEyrrDAN9SKsvGP5C6tcHqXYk+YWbrZtYU7II1G2WUe5LOLCYRpn7xH/QSxtT7GRN+eCYD7HORgsdMvNn4wz0t/xTHiXLl30zYLLyJNUxapSkUX+gZf9OYvkCUSbg/3Rg3vFPe8rayU9gmlMcygKG9R9HMfYyueKpgukezZjLHVrcrZIITFjXbiBIYHcHJjspOM/IxD8vqpEX65PTLlXeFldJWaSzr4BcVvlIqs6yvpb8QP/0qvBgv8KPU1uqBbXPMbOqXtmqfZT7QKW3b8nf8pIIri9U/9SfvkjTlg8EHrgPv0i/qfbgn78Hqj2D+wrvvvrM4t/BvLK8sza8sM0JVM6ZDAgZAEfIKlsxEQJZUtEpECaL5JQpBGkmwf7CXCpCpa+ahCqkjiPenRl6Rg/STCWz8FlCl0qVCZyqkUo74w3F1zF7C9tkk3OOyaWejsoQqLPJWqZKdQgQJItN1k2zjyG8qLyNZ0RJ3NRCM+6Yc4dQMRLwwJeCkQZVvPpuGnUUzinslllFuZAKvHcjUdQBLA/OqMsq4VqgMk6X0lB/GpxyhE/7Gldn8ZrX1kZlVmCEzCFEui7bSz7iho4xkbvzAAmEut6tYObUvBSUCOlmTXsfjl3dULE0jnbIHg/KbftJQQj87ISJh8i4/ACV8QhyDtJ7Ms+695Prw5LTd4AZgyuip8WVgrwLIpdVl+Melc68x8esxG5vrocHhyTF8dJirYqxb61i6V4O7ansolu5tk745IAVMTw4687mztZ0DXqGJgwR7BKwHlVTuVFYM48eCZF+uDdNO8O6du4Ev35RCVzPdfrnFK4K2t7dT7lwlRHpns1Qw33rzzVw14zdoS1m9YJBxUId6rFP4yANwoJc6CN26cFCJdpAk76v8uC+xlFRrr//hjiG99ZQ6tnz9LxozaWx/6dCB5ZDC90vasIql+yuPr1o7QxN0T6V7eeRR+eHi3A3wx+Dpl4zgL8HBh6vgkm0L1E0JOXM3K5UQlGHzBI/MUqJUUjTC3DKzQdndn1izlEcMMDx9vb9/ZFW07a2dtukVPmu0Feg1lsEdFIwZZa+E8k5UFU+LeHR4kjts33j9020LWlNK2gC8CbLeoysdd+7utLfefjO8fX5xApTb1K3XQj169DCDiTQF+OKQwYI8YBn8yosKcg43wVf5mpRIyAPKN2DoNu2CAyn55xljXQTN/tONdZSo1Bf5lFfVqX7hQ7CNbNIdIDzN13gJ91lxJnWO8B084buSrmQsfsBQFvgnjNERDJu66/Bs21ph5cQ35cwML3HihkdHfWSwiymc5DNzFeFedvI0r0hd+Q9+iUztuNRfxRNg4Rt0KY9urHzdeVsZaYSBt2Y8Y4zDI+nzrqX8wsVM/fiJl89ucQ88fBRv97gzJhgnTiLh44shBUNjWPac80y8WZPoRZ9K/0nzTJkws/UV45Okwta+kBaYvIemZcN3PBPLvGfyH4NTjflpUtaez/NmFp8X5tvNbDzN8+/DVJ9V+Q6T8okA0YMBT2OYegJhpnyxGp49ZTfdZSFjKjTR8Uvz0pnkhhQfK/dLkawtSQ5Aa9tMKZzqAWPfpNvs7IeHmbSj1B2WZ8lon2Urv2qPaVPiUZ5V9m418n4UP2wptoWbEyjGUSYNZTLL5PaR9CH2ldLVMtmOh+Lpio2yoPDs+PBn+5nVRYTte7W9MqMOzU87ytNVgX+w+dKbb/0vERZ/1qtfJLSza27kv8W6Fw4vyYJQgoDWDpI3J/bo1HJyEwXlgg7V2SRrLlp7Jyzdc/yMLm9kXy5KUh3UESrvdIh+g9q9iXZ6KgeOUiKgDCexhKH0ggqh7JRUDETu2g35EETChYFIVZq55alZPvVDBYAwUpH4RxASECGYdCJR167IYBJZQe5fWJDM4xYYtBBc9npeuPcOOoyOh39H+dWALLRVWQIteAFXBhzL5YHq6OXmgneix89Kvg5cZwZzf+O532J2i4Af1pd2NlIpYrbSu9718dfZmlreKkXcmTzF/5x7LemUvVrGJeRbmAts8wUXD2ao3Gglp0xk2DwDi9QdZUg3C81kT5UlR3TeA+YpX/cdurRow3QE5ozU7haKBE+n5heIuzZHh3981k5Q2s7PjtqTpx+3zW2/P7/Q/CLDk/09lNPDtrm+3u5s7+RGAJezz1A6sxeOvLMnFHiW16cHg9zf6alw7xWl8iU7uLYo6Jl1pWyZhc8M2Cnh0IR02QdKYcfhodQbT9NcoLS4JL/ux/ephyUUyDkU6j2Uk6d7+217YyM8pXKb/TzE3zs8aru7d6AXysrJOfwJPvBMzSIzmHCGDqXpBBq4X9DaOiJNTgZaRyJe1RoTlgIXeTTGQunZlUoju33ANsTQBIVyvl1Rrhva0RH5HhPg8rcnwLNfbtmyXbXj04N2fnoE/S6oY+/49ItSnqAHRwaU5qnySMMqXlJI4bYNOABLW8iMJYnmllEod2i/W8RRab5AoXzadnbuRJl0r/TG+mbbpT5PqUfb/LrKJfXhxes3CE5ptLa82nY2UeLh2/29A+xheKsGPl75U59kfB0l8yu/8OX2Cz//pfbaKy+HXx89eNAePnyY/VQH0PPjh7w/ediOKKN3ZCpEHZTKP5ArM5VnWK9htm7t9K5ph65+uAJjGZVA3lMaOWTZqzIyuNCdE/FUgd6RKLxbS1q9yvZ6Gx4+eCbNqFONfoHb5Y1tjXKljfPve7XrauO8hmbyazos8EjeRrcTSbyKb7jxnD11xtm6VDZ4p6v8vUKbyCXohmHTSVIwrZmbn9DFyy1J0qMKIA+QK/AnSqW458/QqUsrLpZJ+aWPT+3E6Iyd+kVeW/bZeCWMYwPTcuEnKikzQYGNXw24K764FBxeKIcJqs0VToUV5bCPEx6Q9IHMVa6AqTJXJ+yb/gRgk7qjlv7jOdyTR7fGT6UNtzjGmr7iCEeTNOBIQbufMXgls+KZnu9wm8ZwLQ6fTrw4sDC+HuFdTLKPg3/C8t5tfoyGTTklMKb6KPxG+Xg33xjSQL7KuP7jLtjgBwhpGaD4BS6xojNID7xFLTZ/PElX7+WuePpVDNEs61sZ8ZI39DA/eVMcbRvmawLbmnK0brIw69vImCtkhf2Gd1Lnfu6zk2xXcpuXH8TIwT37ZGcC5flY6VA4qIvUkjnvwLZ/GW1Zv1I+gwK22rmYp52aDmQsmzzkpFK25EX5xZovz0xUAMC09i3qCxLXFeYcBkKW+g10V8hUMpX9affqFJHpZI4RRp7YKLWdb4dyO5brrbcoqIn9DzC/+e67r7Wb+X+HVMjmMQtliMpfNTxt7bOpmaqwtBlAAPfGOXPgV0f8lngIOAgTqgHKDhC3zqWbhbaCTW/u8iCdrrMKzhysr29BEDpqss2+Rysa4orCKLwVEkGIAiHMcyrbWQtnrsLcRDa+VxHYmbiM6gXokyULYGSUmQqTiGVVgsLe4C5hZRoxTqM1Y2lhjLxYLPDBPRRTmau+vlIKqUqjWn7w7jhFEPGeGVesTBRDYCoPRV5jpxrBTlIr0jJfX0Ir9x7iWYplpwn/0xZNJsDyTab0PUJXZsWWAFW5db+oOC5kNu+CkZl7IFeoe5l8kfr0tHHthaxZ5Mx+moVNlI5W2FfQNo0LOmqc4VtF8XJ50XsJpaNXB7nsqaItbh54Uhha9jfefKP96p/5lbaxu94+fPhxe4IyQDGz6dqZhDWUoU2UEcvroMcZNhu2s9h2juYnzlFYKa752Kg88W59yZ/u03OAIb5aeVNe9jBG9tNAH5UKQ0Or0N2S6oa/Turb97xk5OqM6hnl2ztCyUW5dBbUcjlrZsN3JtVTygL0Sy7OWIJK8YvwxYk0DozOGShkBpQILsPoF6UyhA73BQfr2drUyEe8lqXQteyPMhkBNxfF0gM7SyjCF9B4/xThiJRfoW15/ZN3osIBWAZPKPV+s1wEF+GLZYqiUrnS6z+HtYhZgxaQCm3IE+FU7ZH3+WXot4YcQHFdWs3y8enpeTs6PmlPnjwmXd1L6UqDs/vuk3QWXqVyc2OdMpegstNzpWLVQSD1m0321JF1PISt1zg5MBAXT0/u3tlp29tbacePnz5pH3zwQbt//8PUkasIxxnc1KDPJfha/Ugrb6fUyxl8cQlBFUV4VucAz4YXyM86xycdhn7Kl2pzlp0k9Ui8eOel2ro/qSuc8U89lenJjUlYpTWJEZPU3+RJ2Qms+IkReSQ9TCltunSKnxEHTlm9SX3p7Y++wCKessf26GBTZdIZ4qw8EFb8ZlsnbdCw/pMy7nQ6QNJtPQi7MCg/w5WnkXUa0kbuYocZCkYAxxBuvHLlaXhgz6RNmo6HXj7Fa8BJPP59TfoeN5EDtR4J16FXT267M+4UbxWlkgMiFxCYUNyk/KQz168HmuegSZQY6mf4z4YNG9gzZsDRTOL4n+dI043v3anDAWD1l75SN/wGhsF4WhL9NIPGSgFjxJcf44vDbD7CixI3YwJ3Js7E7aOHRdG2ngv6xCQsuZeRJuMtsU1vmu45oW1+NcmknL1e7LPMTjOLV0x/T5llaKGbB7boQNpevMTMT/cnfvp2+x5kltuMckUa7tyr6RVHF7V8XkqfW4tKCUv9g9yQHbatzPzZt0MX+W3MIlYfr1zrPBI+Caahw9CB5KdsC7ONIct0q3CKS23Zc4iMLEdG2rYDgx/zVbF0lnPYrE7gHzfPyI9uxFfcgz95XZkP/ctEf6loP9v83Ftv/0+B8OcVKC6FqmxEpnbCSmeRy2wFHVawtci98J4at2LU6lUmJJSdSQkoECRMKPN0botXc235jLejy7Z4jmJDLssLFAwlcWl1nU7W7zcvQiyVLApGHqOQmuAB7Do9O19KjUqEeA66EEcC+BWew6PDpF1VWcWUclmdh1aGkQmcocwdfmST08LEjWJJRQ9jWfglq8IpPIrJDA5urypxutxKELajgywtW4ZeQT59z+xm6IclbYVbZpfCpV+FaSyz+SrBZCxHKSr/SZ+Ga+govDNi1lv5+msRfA/tfKJAiKv51QXit+2Uzl48so/WgxsyAHQiM5RAcDYd4TUCE1cYLTOs0lCGqyVeZwRl6DQ8aKGpKXm3BdCg+AsDA0uF85d+5avtn/yn/0Jb21ppf/d3f7c93juED9YqLWX1e+zL0NFySFvrzq/Z2KjSGAmwUXhy25P/7snz83vOwNr4zEuca+ZauijIbLzUMfT18I+doHVe3UkJgXTeNnrSn6KgWB8rKDJ2qZ54P3T/HekWUGJVsoufoAHxNlDoXn/9jeyftD3IG/K/YRbEek1DR4lyNGhdmquj0EmHa3yepRgkUbAr5LT6lbBS0RK2NX9N27imbDe2D2h+djPfThyQIArcU2nyk1OX8D185EXetB3qEhDUPW0ThZLmT75irNJddZ8BCfVqplQLcCwLMJerzfrVKmcuVW5Pjt0cX8LWJaVxYbiK96NHj0IXZ6L9MpbKpbyW2wKoa0oSQXmKQp5rofiLwgOfrlGv26SRHm6LsB7dh62AfIwC++MPfpLDOV5j5OnPXA0lD1P6+gQksNEgnU13if4EuXFpWaCZpZVfbIchsW2v0zzlte359EfT6Z/4WGMmdg+uh3GsR109RiLNmESsOM+b4oN6liydWtOIbwDkXb4GZ/nHULzDO7oJ1x3lAA9ls22mbG1FkMZ2eNbz9C/RpwaYNYAuGmlKTilxCO60GLJ10GrELrx1dDd5BXfj+cBqAgub9oKZhWW6SmJe8arIM0bMpxiWSQ3ppU0+BSfeHdBUsexpoVfxhS9VthFXk/f+nDWpB82z3lP/GfMCKk9MldUY9TRaxa+w7ojcyuxgvPgppNIjxIt3KVJRqowTnPGsHJ41A/6zRROP7uxmFkcDE+yPEWPHg58ObKR53oQ+iV9hUnfgOfEbaOfVn/IvQxlnX7t5Pq9RC7YR08wWcvgljf88TR08tKnD0i9KgSyFM8ol/cK4S1MbZZN+VmXPJXYVTLPzxz9ljO2t+ijaXrfJM/naZnUr3/uzF2U8S8FEf+kK7cBz0C5tB34WXhRY8rJdSWvzcuUny+WZBEMGIBP0H/tEg09vF9qiC7Aq+59u/vl33928up3/v6MsrAIHQApylCuedi6KpnQsdCK68xcBJatKohsQo+MnTU7YXp5npG8BhmBTgFhhS9d0ziqVe2dt/uC83VvaaC9t7bbdu3fb9quv5o47Bf7FhR21CRlR9XwsjwUt2xU5KtQvoVhwMwhRjUscBaCzSSfHJ0ns3ZbBmc5fBaCEXz2tECvfmRyNRLZihC/cTG/jLx2qTHauxKDCVLStHN+9cifKhfmAioIqIxQ7ef7U+ItJsBYIo6JHJnJI4WM+vYyaKlKHJ9yrm3S4C/T+wk1nYRzB8Aw04+HSXfhWfk7164emSAeLokWe7m/UnkInRz/WuV9UicJJeC7CDrSCWCfiFPY0KuJn4AHcaqykhW8UzOKo0ikfLDJw8B68lKvTr/Y6tvbapz7VvvDzX2x7Tx6130WxPD27bOsbW2moVzRS94fY4dl4XWYWhjN7Kng2CBVZld8oZfi5V29rczOzrDY6yytO1q9EHIqbpXFw4pdUnF21sxQhD19Zl1kitJGRn7OObrnY3d2VuBmEHBwfq9G2DRSdk+Oj8JB8o7LozJxLD54szn4c61ZM+HewJH2sOy/KVdlSsbQaVZYifMSOfMVTmzq2IISlqvWXeLwpLMwXwrQbFLMr6Fx2qZ2iF94srJB/KZ3CvGXQcHJGuzg5QAgep75d+l5dom1ibftRKh3gwCe1VKoCb3oUVnqw62vpRxtfcl/pFoql21Gol/PLdnTkJ13dl1QC1TYwVg5c1j70sBKZ3LvrpxI3UAzd57vY1lFMnVXxVL1tNvVJYW0fltG9y9s7O7nGyXaq4JaGuYie9vfB/fvtvR/8IJ8c9X7J+vQbpYZ08upVlOv5zDj4pZ9z6tyZynE1Urg8vF50ksaREakOyyv5Z2SMPzppsMMvj+42Rl3kXXWnr7CT0AfwJ7Bwj+eQNanjbq3qPDtephO3YWbjxszCIAt+k7a2wiibVSIXQ3cHbeWHJX54zfjCGfA0uOXjmq0sPswvUYYs1AQ34klLw3zXzuI3dXf4PPKOLczLTzPSa583weG58IITJ2akeTa/Z/OXngVn6h7WCQGelG3Ar7zi6s8pvIL5s80n4sykHWHD/UyZfAa/TssKSAld6bNWNJGuOG1LPvWepBYO/ilDednYBdPjlJnNe2K61p+4/nQTXPp7nvn3Lx7PvA+/2TQaebn6vOJvTccQY9zB94Pn9fM5jZ+CTtJMTfLib1LemGneVZ9F0+5Rz26kYYVLKiAhi5RpghhJnAwq5dEZQ7fQuTUOGRjlshRM9+L7VAE0XiY6gDtmNSMmhK0NbNss+aV+qv36ri3Fr9MrccTCsEonHaRp4EeGVbuduFWIkYkDrvCGUpmr3+hPtK6e1eXuLp/TD+hPnHGm4meaL//8L/7L15dXf0VklhbppOiEtasIfGcSUjjiiWQQQCBZ0ZBiUlmr624ancvMhNerRNFAeIl4Ul/XzOT6DUgf0ds9Om5vrN9tX/ncF9pbn/1c27p3tzU6mb0jr/WgI4YAlRJBKwwIpnKg8AvhYPIx8zgEtxVlGdS0q9NtwKrK1Xhpt+nrFFbNUg6GtuOxwgWdysGmM4JJUvH2HnBYMOpl8nQvJCE/hPPKamB60sx0VWGGefVNHT6x0pzFk4Z2lBrTi9PkBVtlrdFCyooZT2qjcIVBnX3x8mbDSrCnh6vOYaQFpM+cSO31YVkSZlmNS5hXGbgc7tUL5ygB85Rly4Mo4iJNxQv4LlF6iCXfGrdhoCiLfY26RFQaVUcj40I6/G0EdNz4SRSviTLONor+k48ftR+/91770be/1f6Lv/+7KB1HKGbus/TmgbpWSEVta2MzHaAn9yzbweF+6m57ayvldT+dmbmnRMVSpVX/0AQrPW34o7OrHzpKiK1C6QyWn+EUTxU/KyHCjFhuAXAUugkOnlB/+PhRllzPLR+N0f21j/GTlm6kdgYN3S38ITy/Fz+uyVIhdRlF3hOuPHl6cjSZvR7CIPXTTaHLb1BW3IYb4+eyjnzlHlFn3q6gtYd1TlD+/P53lsNX1sjXLRooeYsAWXDm8BBFy+Vv+JH2oFLp/lfbPRVLWRwQWHelcFi2a5eRLRed7RwKrLOUmxu7oIVy7uoCebg1wQM6h0cokfv7USa9ucEyqUC7vK1y/jqDCS8jd7uF9bUJ3a4vrtqxJ9bhbY1pMjAgb/fSuh91dW0lbTKwCFPQ7aJsOsD4MYrlH373e20P5dV92sqNurTcWWCUXuCfg6fL9CqXt9SNWrTx5E3tHPVifvznfbqcW3Wiv0Ye1IijZtRXcNbGr3hIU7JKvprGnTUF+5P+moSN50y8wmsKb+CUGRSsqYYc0VZd2jnUoCcHcwiv+sUWetOOtMtQy4KoCS3Cu+RrE9Ffv+z96v4gk3TiVh1XQDyD64R2hAlDk7ywkR7694TJW9vpPN7x6K6KN0uXZ03R3aCqi4JTODyfpvA2vvWl21sViF3ZdSNd9YgiPesPLNMOqxnPYWbzG+6U+Tkz0r0o/sSPZ9z8Z7YyXmIHjXGXrX4gfzxtxxPctKYznJcOIma2DAT7y7vPWf+COczETXD1mdVmNPk1Hda2+LwRpnUy4j+fxwR0/PsL5tl61Fa6WVgaccmvKPQ4s2bko5FGOs1LjixltmrJODfyqn4dRwOMG9xwJ23SlZxPe7R/ceXmnP4V+eYspkqmezdVQl09zO0kyKrSHywDPxrB5r38oo9p8dSOd1fcUm7iGV/ZOuRPyg3Oabtpr8hFJ1OC2/TgzjDCVHl0idxbeXIdnH0r/V/u00R2/0zF8t13313cXFz+fwB8247EdXlPCq+vLuZ+Si/RDrUwdoRmkHV7BJSCwP1dIuDSo5LJz/FFsUyBS2CZWgVkzX1Y9GVrF/Pts9uvtE/tvNyWCT+BsB+iKHz9x+/TMVJxxLdTpm8LRdxcLIzCQqLhwkoGiaEQIEUI6uxVMRthWDsgFUuFhPdhqm2P8FExVrqETR3Ycd/WMnY6FZhDE+aq2rHVBIbwfXd7gKfAS7FUKXb5EFw6xu4DyzfL6QTd3zXZSiBtxIE4sQBMiv4jfBk0HkgAXTK95c1+RnCy4k0ocwQ34gZ0bDnC9Ib0qqy3Hj3x6XDi456203bml3hg8jvbWxkMqAZ6clt4HrzIjQHU00pPd00DuVJ5h2bj4ElOJqtYkcaNwyo/UkSl0tklR9PLKEBed7QCj91Ct6ODPeLMpfM/h1+8skmFbAMFZndrO4ql+Ll8XoMAFDMUS2ewDlBiHAR5ItyZxRsUeL8A5P5Q68NRlw22lAUaFm6qopZAwUGePQMmDB0lzeqWppCLNrDYzlBcnWVTAdw/PMh1NAs2uLW6B/LBRx+m/lQUHURI4nwGFcHx9GA/8T1Z7N2S/tlm1inXFoMpZ7k90eeI0SVg21WvIvApHg2X4Bd+DwQM9Rm3+ONx4lILtPbi81Pwv4RnXP5eAp+MlK/OKB7xb3GfHdG+LqC9p6+1DFLIP98aB6bcFgE7/lQm5z3gRDjlWt/cbjvb96Kc+BnVH7z3g/b++z9shyiGJ6eM1qm3alO2R/G+aTu7foLx0+21114pOrk/cmeb+l3JjK9XCcnXls0SqpRbby5/Z38mAxr9bc+O+B2cKeRsq84GHB6fIEsU1rRDeO/kVIVSGCvtCLyIxgCkBLuKJ0WCPkXqtBHliNZ/3wsR6oCI2Miz3g4M16SNzRjfal+zMEpJSVS8pONIN4zvwhD2gJsYwsUKKfma2vcZO2ueD8uSNnyr0ui7T+W2sHLNFfU2lr2V0RmMmkdHD1f8NZYjB5fALYoXf2lH1hX0Uvm33mwHyUel3nanjKrSTPCaGN0J4sfygYd1Qbc3oYG/HZ2JKXp23+BXMD8BH5OVlO5nkko33gdsaE7GylTL7GB9xInWNZNHPY1DUH8vuIXzrDHf2TodfrNmvPuctbPm+XfN835irmKpv4ODstbfiEdZcVsU5a5IT7AlSsdO58QMXIatiD0m75btRSYxOiAh1rseuPjXr+CVGe5Bq1kTXvsEXYf9JBxfX0TrSdykwwaPT1r5P6l9wTyf9zDZx9rdieoPcQPbH2lTL2Ux8rbtIX0P7aSUy8vIssx00t+58uphID9hrHzL7Cc6hf2WgzcJWOVywFh1EKUy2fCOPOS13AlTVpm7pmhgfGt/FM0yDjrXYMqBdOVXE1XCs03XbGYsciT9fIF4sfm1L/7cX4MB/5oj+yU0XJWGtdWltoEg99N2HrJwhBEhj0DKJwxVjEA0zIrN/rk1vyV+VifCLWyVsAgf5Oi46JjcX7kxt9Je23qJDmWj3UKg+weP2rfuv9/uH+21RTpYZ5DsYIt1pYD52HwkiMDMglCcqSyIkL0DEpunAUYTZw955PAORLKjz54ilRushHea2s23Etc8okxqS8QlvyiVmIngxUoHW2qUMonujB/pMivGU+M+yHE1UF38XKfSM2JLKy/6pQNHEPjnPzkahMlLrPF8RlHHKWxHN1Z4RVOxlgYwkx7+Cpc/QYh9AdWag/TkjTSJRxmtsmvoccWoaokyrFOmFcLd++Y+R+OvrqylE1qCECqEzmSqeHmNz7j2wM7lyBk6GpCzjdsoIXZyYAgaMKS0B+8cUqHcKqnu62tzKJSU6+DkrF1AqE0UWxXIdfKs64MaCsIhfOcsHXwKr6hEenDM64c8vONF+d5rekqdOzCy11Dh9z7RNBjquZ7UtYQRKPheEa/2WlLXnb9lIhWtOzs7OXxjg3LPrEutqj9z4OC+UTvpCxRey+N9i767XYGabftHh+3AE+zEX0EBdiuC/O22Emkl3TyspVtekhcz0+MfcWtkKpolECJeRM38edrBX+FxLc6LDG7Ej0iX1rfL4rCi21T8oo7X77if8vISJevyrFkj1qFKpWwUJQPrAJIHVo7X+KsCjiJCXahUbmzuEG+x7T/Zgz9WKLf3jzJIPHUmEVylrTAA5OzxnXt32quvvdru3buXmV+3KnjAym0W5yjd3gGrcHXglTYiTiiSDthydZebPnt5FbhSIBvQKa9pP/rwo/Zkbx/BfN1Oz91L62dez9tbb3+h/fKv/CpK749QXo/zSU4V1WPqa45BtB1ydSDQkwcll/K8iX9qIfxRr7YvwimTadImX2CUG1VDwsYSbdIWk1e9a8b7M0rIDFydSetTXLqZhRNY2v5u+3NmUllgLOvRAYCdQra94K6tDVW/5m2bxid8JtLpVDClIDo4s17wx0bBxA4/bXWAyGHyyIl72xh+wprgiJm4RYywOCoor92nLP7SUvgV10fRNcZ0CSKPvHdAEzN9r6DxXs+AxNqhjtlHaRx5rDV4yIJukr/pJu4kihll1MTdX4NxTzMDaho/z2mA/oGbF/9nEmFGukkcTeLRSiGadoA2RmYze3g8SKc7qSdhz+ZiHsMKbIQ94/+cmdBihHd33nV2Gz8N0aXNbDlm4T5TvBn/gtndMb6Uh7AS3ON/Ak/CE6e/JnI3xk1b9aXHqxd+4vSn4sSvIvrTDeVENiRPhcnMM1Exxq4+qCY81F/GICwziNgolPR7OZSjTFTxpP+5ynspmqIWdMivZAduvEpG2fZpy7Zr2znPqS05Ooy4mlZ46jlOpImX7V/dJZ+nTZ49X/yli3+2jJ9qfv1Xfu3/fHJy8podZxRLv7az6tcwlun01E5FBmal51EgBasgodDhFZnrgQZwbkd0oAdH+7nP0iCNdLUmSoGhwDcoYVcL7fr8ph2jmZ/OX7YPj5+0Hz590K7oSObT0VYGQ0UqY0VXoaKEmSHPCAWiK0jtjCSSRmEkUT044d2AVuRQKIdSaQU6Pe2zSFWErXwKThnDLDm08Em+KbDYpSJLmBrPSpBJso/TTpJ8vQKl9io4u2jHRJWYHKCiq+3QklOuOelCPxVveDjH8vmmQk2HDP2yBE25s9xMPioFFSWpdfBbfzanKgedBgWsgUHl44n6nP4mDHBtFbgqlhsoixvO9EJLUy6iHNfpQspFPOtXpTk0JY57RIR5eHyaWSP3v21v76SeLuCxwCC+Vp7K1VbQSvDK8BNGbU8Pj3MqfGtnmzBPKde+RZl6b28PBeksS+DeKanSbnk9pOXTAyEbKJsnRydtFZxUNq1PZznt/Eajtn6txuw5xarsuUytciOu4okjZb13506YPfvTyM/tDCqV8ql85PK7B1C8DskZfWcMKn5fBkcw3ECXVZRjy2zGmVUAYbzTAefaJJJZp87+jPqsyizhYXgYpTOLXb81Nuf+1WUUfvI/Bf8z8r51QAi+lnmVNn115Z5H94F6rdQZqfyyDkqfChzPygp8qLsoT8BOmyoX4UvJY21ru62hGLpf1n2njz560HY2ttorL7+KwrmVQ02XFwhABSYYO5DzxLb7aD2o4zKsdPEEsnXv1VHOVmZvqeWhkB5EcqlFHnHvqYNF232UfuPAL7YxR/jH8NmTJ0/bxw8etqf7fkFHBRptGtxPGf3fe+mldvfuvfbe97+f0+Gf+vRr4LnRHnlSHdzSsoEdKvfyh7iaeGr5kfg8alBoYJnRHjXpiLqRt4yY9tvj2C4sgW/DzzSp524m8JKu3uvPdD1NfuxA691n5APhymprT6VRuPo68MssJTyWGQdoIx8nBYhGqQwM2y4yAti2EXGtPZXV+UWB9EmY7UU/kUmYbYq/Uiypr15HmlGGZBiju2iVNtj9o+T7B+z8kc48n6Fr3KbviUZQf++h3fg2TSv9LWPikmnkPAxXMzXygHD5D92KDsrrPEZ+HV7NbGIoR8qX8BFH13gn3LgJGvHKTN3T+o+ZRol5Jk1+6j34ddoEB55CGtCsv6A5kluOPKVuNz28Sjw1n8gzZor/eArpmZQ4x2TF5F23duSPe9TpBA+M8SbpMMM966fxrfI09TSsYNqeTKPPNCwyvYfPmmfywybUOvVJ/ITPJEkc2tgwI14ML3kfzxkTOHp2vi8EdWNxy4u2F+MpF0G4x4XC4D4UTydatAbrV32ZbcQ2aHxpSH0GR3WgkgMTedDbeBRSZH/CYit+OEMwunq7rv2jtSIRZbi3bTWCF5p/9a//9b90en721588fpIyu0bvtS1+vlHhvwgCpdAUHZyprIxK8ChcnD1aXkFJuzrPPXF+6szZhVQykiKNCiJkP6J6xdV8uzhFmXzwqN1//KAd3NDhLQGLzq8tucTpnj1nsGqpJkaip0A2FQlHDMJS/RJJ5FICTblDItK5R8/lcIml8uPshwqQe/Xcp5eT0cSjRKTTYiRsLLCTh021aOGSoGFZSo3gtFJqz6nxMspA8QiTGIqflVtfsrCTrBlgjfjxQxwAElkcir6oC6Szsi1b8k0ZidPzNZ4jGb1TV8IElvcCJmNg+ifUsmXMM9dH6TekDrCiCMNADgoyWw2+zvi5921NZcnOnb86FWxayk4alVD3LDh7mju9UHjpWVAwVNYZdKBweSepU/+X57XU7J4/Zy3TYd14P5ZLlzAtsC7B/+DoFFgoRCiJ3qlpHYyO8PjoMPcf7u7uZNYroynSeoOAs2Y5DQ4OfoFHvNNIKe/6hkvOHowpmmcWRPqmauearGneuU7BqUz+/UqBM+cu26pg1raQ23Z85mEwTz87iLjJrKOfE80SOLS8wd/62HAJd2ujXUArZ0O93kjFylWAjPyw8oV0qT2l3oMpPVBKaYvSSjQjCKzosFh3y2t6oPCtrG22FWhxAW77Z9CZvLPUS2KFwjLK7MU57YD2aUm9Usj7KVUoxVPBoomiqyAKUVQsa/uCSuXy6mZbZ4Dg/aTCVak8pS5ODo/aFThb7d7e4Iyj22E8POOs8tbOZrv38j2Uyh2x7Yp+XQPm9gXbobS2SCoxyg73UWawap2DSxQa+QPYEXa8e8/pg0eP208+/DCfZJS+h9T5AYpmfcqSNND3g/sftK9942sZPLqlxllwsoPHDsPTGpV8eWxCZ2JU2wlqBk7eh1saTONb7SXgNXoN/xLm5Z6Gz+Y1jTsL07pIu88fcUg64uEQcIfNq3/G512Z2VPwrgJfg7JsYYInpgfoKp4rDrqUuf4rU6WdbdNy2l6U897rqdz3oFsOotl2Iy+BAh/VFS7wDHxsWx1L5MJIPuSpsYz+4VGKJNalxeSmO3lZx6aVrvgX6IkRnn9BOATQivuISOh4JzHO7qerp8QtL0YSTpJVTA3ZptzPLI1XynLxEMboqMuv8o0h/civ3s13vJdfvfcBY0y54m/6/jdMUiaP8sssK2bkU7/JKpBS/i4vZuHEmKbDMVxem/X7pJnmG4NT+JP6NKinn41XXkYmVucRIydNd9sf1paNEb/STJ84kgHG+uTdWrXe9BVW+ZQxevWZ8Bzu4Ag/jQgjnqZgVxyN/KfRV74W+qxJbHElnhxNLvqU6WljOlzNTIyCK269XtLOe9swvTIPLOjT+9Yk2qx9gfFdpXQA7qDdtnhFP6NcU4dRJ1BvGIqf8sj4MImNKKUYuEZOIPuU9VndUOaH/h0n3LPWlIM+PqKjAPunKpZfePON/+PR0dHnPJjg0q6zBH6vN3soJwQFKRAF2wDMPXB0uKVUSvZrOgEUiYuTunewJGCYfg7JsXC70Oav59vx3lE7fHzYbi/tvNaiRJzPXbW1O3S+uxvtBiHoNTN2auPb0CmsBAXWWCZTIEbJsMDmIzFwW2BIgqW4EgTM/QqPZbs8V/mg0hhJu1SqAufs6okdrWDSs1R5MxsqzAnbWEhJWH5VNZab8nWNX0K4n1DFwRDvWaxrUiqms4rOSLlk64wfXlVR0tCK7/HKmL+VPK14+TsdKjRIB4nb0UaUTBjN8DrBDTz8oiQSJ2moM0uimY7aMs9FVtaycHo4nYdwllHy/VjjwaMnfqA8DGQqr+ZJvUKrulKItHY4fg4QmHYUnuBX0RmfijJzZ+1ynQwK5fLyGuk9MEH9n54E1sJSKa2ewLyB1hfUl4zr3XqerpbExhCGs4Mue6sQSR/vQrSOt7ZQYHbvgP9SOz1GWaHczrZeg7+Kvhdzex0R6MnRRUPgRvjgsHNTIVFZlMeyH81cqVfT3qLYwImAvcpNAzbqC5RfG7PCQZ71qgkPP5mfl86rWIIo7aJOMLvs72BN5f8GvFRU7925m302ubCaP+GqzMovhRs8RjxrANRTf+q97p28tH1Bz1XKfovwebR/gHJJkpVVfuqLOu419YDOOW3z6vIMcM6g35A3ad3cLWgAp8zUvTSNQJXvVEIWltv6+nbbvXMvJ7/d4+pXiJxlvDit66C8f9ZPH+4dHren+0/B7zpL35954zPt0697SGc1M5TSSf51SdprvZx5trzyiXeILq8ig1adyUahBYfwBPTNZzDJR4HpNVMOQtxHeXRyhsxwlpLBqftykQ/yn+mlmZ2EA11P/Nv2r+G1h08e54tOnsaHiDPtnTIT/wZ6hG8xyjJbiqaErsRSFNZWhRAuxnZgu+ivclj4y3Zc8AmOSYc3SVdwnzfZipBY/JnOxB2OT73G5c6Gp7pI49dyHJDbBqSB8qiUytrjbBxh1hN+C07KJwcRwkWOQZPMRkp7/lTyHESrpGt9t2x+JSvUEQet+FHe9B3AHxDEN/zLk1pMnfhnqDWvlIgbmIoh21P2a6ZTFD0x9i+oFu7m5bu/0kMr3MDGS4LEzzRAzVOvShV/22CPL6+HngTnsI7xEpdyFJCJLRD11NZMjzAJ79HsJ/Ir3IT5O7X1V3EST7dpY/BL/HJLy7wBP+Uelr9JnpjE6WE+6xXYPe4Etx6eZIb18JrEEKcBUhizViMAHtjA0afzg57Ws/5Fs4qTP97zRxJn+ypUY6h1at5lZ82AoxluaTraVVVzwRB1KUUvmHiZ0NKYt/jJ7Inofw/DmF7Y9je8hCcMl88cmJntJI/xx/soxEg/3AkzeITXY2LEMeXt5dAaebasnnPxEHXu6kXXcZ+5cDKYUx5K87zbHtFtQn9596YUT2SsB3GjiCInXdm5wton2zJrVRMI2NCQH+u/ts/UwHC2TrTSIn0D7mFeqFj+s3/xL/5ZMvvXxmeJTOReLDtv01r9EeoUxkJLbl6jQF1YCSASTVoFY8m9jJ54ovMUESpVpXJOffTimg7ogk51sf2ZX/319ubrn2se5vjsm2+2//Z/96+2X/ozv0SH+Kj9/te+DtP51Q7vxHO2QoKDBYVX0IlUluYkgmG9gBZUIocA/ok7aWSmOvFUxI2GDZ4KWWf67CBVwEJf03Z6CWO49AwhscmDP8sXK/Ezuii6aKWhjOLMiqe2qem8m05FKKcx7fTD/NM8NeYzKlS6y7n6WfGaGiW4t8yZZZWAecrl/Z11nYv15ghcRbNGLNYbDAgOwrP8wrAm8Ui5xSEFg75ilLwIW8CuU7Tzw4N2dXKaGbh8C355OYLfTshtE84ziINdA8Tgd45OXAWg5XLszOgB8hJ4SygoClhP4/ruVw3MOlcXAM9ZRvH0mhlPEb/00kuhrxuZaSHBzbhb8Id+g07OlFoYD3fo5+yfF71fnJ+1HRQuCg6NLrIk7wGWQYPQwfJbchs3jS24wq+yGzXJn3UyT54buPWHhsBTsSkI0qL2WboHNEvf7tlFYdJ4ivkCWjhbe41Sd32FcneBQuaMJ3Twiwge2nEfi0qdgl3esR1FEXCwIA8Ai2aGKX4MnUm/trXdbonnafBzyuUy+K0z/fAZ0cIb8rqKv0rlLQom0eFDrbNbxZvSNoIZR7UFZYDbN1bb9uYug7Ft+GIehfogXzySttI+yqjAoEFms6hv5cG9l19qr776apbAl8jDWyQkqrziNVHZ00zcIRDle68S8pBRPhOJX/hX3uUl78TNZvfQt2Z4vVTeNK5yjFP3pVQWLTMLTjrpmK08bu/xKxQur1NOeTmEggbmk56Pd52Va9DGFh76JRowpZt/5UsyZR5phat3/HBr49HjvsiMeBM74lamz4TVuySvgVUdwCnrhvpcdEydZB8l5czKT+SKXFRG2ljnYunXt4Rn0cPR5GldKkM80FazI6VQpkOzTgIklAhOZfHib2wLErwxB86BDZw8kxd0Vk4nFJP0+IfW5T/SakbHO/EbcEeUnm6Kj9h0WKYNb6soFqwMsonhgLLoAX0AZs7FdxU+xWBqZvN4kRlhyklhBM5PiatJfOP5n7TjOdKJS5UteHZQKVs5TdAdP9sUvOlTM82njHBn36dGv7IjTdGpw4g8eQG8/Frf+PlveHyeNSPdSDoLZ7jDxbrjW7hqKtz8iz6DMj4DwwQ90TR1pYsBzlBYDa5HheU38fABbIkJ86vyD3qNtMPMOOMWnhwWWNpuki5PcS95nMvNac+uMCQVyewbtLajDLSVb/br9p20zUkfbzsVL+JkQEi/EFmX3PFLm3bPJH7ATbuO/FKmICs6HXyWTlPu6bNwfqFi+Ytvv/2vI0R+TsBDMVEAWcYUXkES5SRVE2tbVMkTseXV5bax6b2Q/JPe616cjXBmAtSiVCpBAIP129Dr7U//6p9pn3r10zlw8fm3P99+/b/yG+3J4aP223///9e+8/0ftLv3Xq3OYhli2lkFB2xyL+KPSiwNWnzFC8R4VrVJUEe87t1Tgy/lUkRzkoly1rKaflOG4L/nUHD6Szf9fdY77+UZuvCTETsdmMqHs2Mgm4qoqNAYges+O+OZtwxQpirMOGGQ0L0UOLOwHNrUAu/yH8SNwuSMlPGc2YRYlTf+Mt0QkJkFUMnrNImyYiM0P2ECLUtigJB28yhQKpaXDBYuTk+hIcqjPEKnpZKOE3zhAzp6Fbt8iUAaUO83KBuqqVfOMomoS3B0dHY4znY7KHG2+pbMXA7PvkUwUHFyid4Zvzu7d6JYOstXn/1zP6fXXy3ns5CvEKZy4Ke1cs0QaT04pHGvsDRw9nB3a4t3L6s9y6XpGfF1msuz0sYZiggkeEniphFaRuLIK34R5u6dbfzOQ2tHfNJLmkcRg+45vAQ+NyiI4quSI0/6hRtnYQlo8zcoi+283dtZi+KOF+ndy7yGAupeQmdmS7E8pVzy9rC1XG2u0hiFSLo6SEHhPTy7aCfUg/dX3oBHdZSUjQxyWh9F7Oba67Y8RX1LG6hBQd1Rm/62ysHTdPJR3cG51tZc/vaAHWU4PvRziH7n27s6HUWvRIGV7j6jXCMPdu7sti23Kfj5TsokN1yjSPplrJzmFtcIx/69e+KoDHlQJ22eurZtOoCNYIy7rmlyb6uzj0SJ8rjIAFUlKl++AHYUBBVt8rCNuxxf9WA+tbe6ZoLrHlLrH0g8Kbz1VCTG6M+v/nlWO0p0n7Z1eSaBNjt5wjdsHlUHsyZpfWIryifjmC5QjYwdceRN2+yIrzuKJNb2Ezoi23S7jzJbLqCDdsiVMtZ5z8N/e8kod7YD5Y4DPmld8tPrTzJIJazaim1HvAqWz9ky6Ladiw9EqsHiKDjxkw+ukBWeM8TwwOhwqmMsKg3Yvk7hTE1hPjUjzgQnXyewbLnlJ08kru1IvIg/ouofHKhTzWz5Zo3+s2HPu6sDFn58+nNqZtPnORNlBlSPE+wqTZcDmmfK2/0HzOfNJ2iDGe7AxRrnRfFeZEa48Ud6fX5musiZmfBJuvL7aWmf9/ctFHkO38CRuTLoMU499TZsvI/8NEmXtOVO8h5jNt8OskxP87wZfiPqbIwx4Bx+z4KzXSp/DIWe/Mo7k20llNFP9Q7FcpRbOxTJ6Enw7LT9AMl08e9+AFZPSVtXrtK2bef5EE1ksjArbOgmwY16KzuUS8tPH5gYM+av/uW//A6N6d+sNxWKUoiq8CJVyIpMGDkN0E5N4WOPOEcnQqezud68g0lknWlyqXbFGYdL4rlMiLYRTdhldhRLZz8iCF2qWV5o9x/eb//fv/032ze+/c02h9/duy9nSWw0SAVAFETdEGdo5Ols6ShU1CyhfqOqppo81mVaOiJp6kxINpX3StBTVislr4wVGpbqFRyP/MiSndn0kj7dN7kCTpCl8Vce5mugFWMacxFfl+CkaeEsA1lJVWnio79KgYLZehGVvJOJykAENqMNMsgMpRmrdGWJVUSsIzvfMIf0l7lgIPykpUyVzzLSKWnCcPg5c2FVm96TugsuVDmNjlJmB31NoPf+eR+iEaFiOnmvtLkAhirXzTyd9tIqfbSDAt6heVtZomNfJn/xoHxmQT3MqUzYyZO9Jc+ghvJnb2SWzJfrYBX8BYIonqVYekL7nc9/Pnz0dH+v7R3sZYZkHX6Mcg0u0tJlYA/xRPmlDNaLVljS27jpKOVP6UH+4Tv8VEp94oXCuNju7m61K2BcgVvuOYSeLmMXP0Fj6mCF9uP9n+LpKeha/rH4K23Z/G7P2+byTfuln3srCtfZyQUK5A0Kz2q2SEgI60i+zV2nKg2UK8ol6eU8aXelAqTisL7RrqHB44PDdkZGS+4D5d2BlPtKnbl2ltKZUq8XWlSpVKHESgaLmnaPHQLDPF1NUJn0k6pLiyjj1JtX9KhUgkK2y+T7syvj02Aod1j52sNUfhXHgaFLOcKm0tvp8SF1eZrySRP5X+uIXBiuUDib6KDVgcpYRckyLDxomWLDv9avgwBoD12ULyqVtntvZlAJy5VCDAQUqubn7F72rGJmVzAsUCmVth35gHfqgSy6KT9NKZkE1H/il3+1MXmovOq9YOuuPAQTb6zRIhcmsIsnQxf9IuCNbD3JtzWA1vjrUpbyeqJUwid+I1//fJYxfNPlaIejiULKwI9s4u+fAG0HbjNy/2ToDP/li1ryEWEpB3SxzceIK+k6SpMs8E3dmK9tQj7MgDiRiWdexjdud08MHso+67e/+hvYRcfyH89hhCn8EUc7aJWMRnTrZ7hTJ6ZTvtaWiepUwanTPuH+DVgz5pk8MLqffw/tnzGFY1zPxdWMMM3z4b4Gn+6tX+EIHv7Jeon3Sav5abA1s+8/K97zxvAR37KG/7sxbNiJ8b3jOa0TedLHiGeaov2seQav/nyxKUhAqNdhnks0zQ/3wBObVAb5qnuYnv8k3UgT57PPkfMz6TGTeFjBzfK+YWUrXLdttfjTdlGrQSp/I4NBE8N113s9o7vxl/ZEm45Ogf9s+6246gXVzn2qM+jOdrukGbby8mk/UVi+QLH88pe+9L8m1q/aoERMQaRwslKTp0gBMIIOoWwhZWEVy6vriyxXa13S8KoPl6bO/JYyBaf/aidHx+3s9AJiXLdz8vBQxNzcYvv4owft8eMn7enek/aNb329/cf/yX/cvv3et9sSHdVrr71OttWZWoAokcCrkSP44K7OwMmaOmGtwCVyJ6BWd2nhOTavEgAzZ8kaRyloEFSiYVOZAkwWRQvLXJVjAEZG56E1dmbW0pCKRlGWJIShPKLRm068wFm8DB3Ku0vhjk7MI/6904hSjwmlzRzYUTrxs3LraziEWgZsLizH3xkhdIVY8/W9gwoOpgWF0CWdBN51AtTwGplAbWSteBoq89IhoJipaFi3qgO3KAvnlDW7y6ijS9KfXV+2OZTAK+r2ah7FAKv7hBHQKSMsVULr/+z8CsXigvKgJAEnmdPxUaLQyPxUdjJjiVLg/lS3Ely4dxOUVAihWOjnIRC/2OKs1KOnT9re4X6WztfhxxJwc1l+dcZ4eYl3cYcP3Ifp/lHLK30G71gXphuzvl595MykCq0cv76GIgWvzVP2K5fYT046vevOTpV8ZzM3V6ED4Z99/fX2mU9/KvXkbKEHl5aMf3XatpZv26995ctRAp7uHbenT/0mOoOys6N2hFKa758jQFSEwt8qqOJjnYCnyrpXCi2gxLmP8uz6th2Qxv2VK9BAXssstjhdoQhfnlBE91heZU+lyh5FpFzwjTRIuVUEtHVyeH1ts22sb0PrZWhwhUJ5EqVQuq55EMu2Bx2jzDhryeAhM9LAAGTo6GX70tRtATnxDe0he2a99bce3RZi27It2Sac7ayZddq9lU5+8oYKT0bT+AGi90TkFcXJw4Qoo/CLeChHboCnoumgR27OYTnqWrcHfEqpVFim+vkRa2GaJTWO5zPtP6WyHRZvxYewOAOk0o32W2nLjrTa8VfxjVlxB0xNYvg+4x/YlGnwNj/h3dp/jNyOG0v92a5VNGs1wooWonKiywbh6Ccc/KWpg2+VyNjeqWSml7pQMoTu2Pozmb8lYwqOjvGofAmlvkvGpozh4Q4rqZUynUaBrR9hPb5G2N3Z85maybu8MOiCmU070scmLEG4Q5G4k058jQMfJU7imV5/n4XnbB7jfdZv9jnCZssjzNlwzYBjPM3wH+nHe5kBZ2oCzyixn4Svmeb/LNxhNbNxNMP/k3GndaIp/6J/2U/C0lRaw7BS/7ko1Z6ELb265wtMMOiwNMNdeXc3doDAdzieffb8hhXnCe3gqcDiNX7YEc/0gek/75M2iTGuroo3hT1rTBuf8FSPO2NGO8+X5ORtYhtPeaVc1D0UzrQkooiv/UXlN4XpZJLL3TUrOVUuB16eK0kOuDMAJ6yUUO3UXUqndiibwjAH5JCPYf753/zN1+gU/k8ARAYp4BHIETg0doSLFKU4iSvCWt8mjQQJtXNnJzOGfq7Ok8BebOwhh+vzy3ZycJjKWKOj2757r62jCFwA8Sf3P2q7d3abp4SfoBDcv38/J0zvvXSvbW1vAxaB2Bht01mYPo3NQvB0BkMCKEi13kko3uKT0bUKZ6EcImX/AATJPgXiKyCsHMtVs569nEWhMhKb1yjXEZB5od+pONRl8rCDDJ2MB90W5t2vRQdHHlZIzSRUJ5tlYnAHGgzTFZfeGQs/ZcLPyMnP8oZhyIhyRLEUEP4lihH2lMtvYC/gp3JZlriELiY9ZQQPcRVuKY5Y3aMs+sk0lOMaxSMzEy57AVe6Wz5nh2Rgl1ZvVMio7zmv7HEmEv8L4J9A02MUyD2Uxqfd7p2ct4cHR7mL8hgFU5s7LS/rcJP8lM4bGtRSMfUh0/oFgrPTUgBVlFZXJEr8vEjb0+ph8MxoXeb7748ZoBweH7fNzU3K1htDlEiX0E+y5cJZTmmTdCgg0sMZTmewrFL5frRj6afbbSGXzlBeoRg6+wYe12cXbZVyv3bvpfbWZz/T5qCPB2I8hGKatSV4AAXsjddebS/v7mb28oL2YV5onjDDSVtGWd9BiTpAqXzwaB+lEGUbfnC/qXXlPsDRJt1zKE9YbzBOTq3DPLlH0oNuR57EJvwMPOad9SO+imz2vN64F9eyqphfRuHIjC2FtMy8VjuTl7EqKW7RUKF0CdyVhiPa9DnlyeEwCri04lKyA1AGRyhr7t3zxLH3dVKh8JSfhVzIXlYbiTcu+D1wD/bIjBGYZGyZosjSNq1jL033xL6HbLy9Qd4FFPwoH9uWawCY5WwPF8KD8qiKsLNyKp9+OlI5oOLoZxrD/tYldJxXOafeAkuldbR9ucI2MjHQ2nTS28rAVpvsNoZUOENDLT/ECn1reZw3I/AUB9tgBi76GzmpKk3ixi8eSdPf0vzzxG/S2WAtk0/rK8v60Dv1EDd1wnsNWpVRtAfqQaip/45HZLj/iXPTLuEPB3Dn8KATAaXEV5hW2ZEEM2bS+fov3sPiP+CGsYw7/IkrFE/mOw4XP3wTJwb/Uix48iocM5iFP+jwvDFsPIedhSMqJdfsHwqPSVhlFI/iK2Ep/7UVVHK4w8TO5qMZfuI266+pme6pmQ3TjPeRbsAYzzID42fNSOPfqIvhP8zzOGtmw2f9Z80n6Wycnl/iawvHKqP+PJ4zU9i9PvydKUqFFkzxHIHTdM+aESd/vVyayZO/CXi9sJWm3MbLn88X5WG9G1HT4Y/2O9LieCat7kkemCrp1EzSJqm9kY6isf7KfN3j2YPzI1hl4TRe6RZ1VVDxST21lUZjXpoMCuV9rDhGabS/R04W/YzrT+EzJhoymRMWMM1QbIWDotr1hGcUy1/84hf/5xDqzymYUjD8AjiNWkFCSXomCccCA2QIUeIZRqfgZehHngwlE6/0uTqjA0Ji7Gxsts+8/nruutvw/r/V1bZPuMh+/vNvZcZpfAvYuwg9cWsnIXOKTQqPcpAZRetHacC/RB2EdzZHiigES1EsIabCooauYHOZ0s7ZKWT3YGmcsZEwRdCqaJwxugFdtAhV+m//6dEwQSrxw4RaymYcO6+amaxltxwWAT9llYLdSrNDd7ZH5aX26clQPMVH2CKk8KXyy4BrMq8KzkEaYJojpUknl/2R3Qoi3UGYQGuN4ikSWo30UqFTsbxR+fUrKSqXMBv0qVkM0kJfT4Re4D6Pvc2l00enZ7na5RDlRntwgfJ4js2TwYXKPuW5osweXrmCLzzAYednGTPBu4TiRKcog7sP0uVllRPpFfqgEFgOFUhpLW9atyZFj88hDj8beOQWDPydNQtPk6d7JOVJl81XUYhcCnePYGivQgnN5bZ8q5w85iivAxjJ46GWZfkkB14cEt1kNnJ1brFtr663119+pX32U59qH37wo3Z6epyTzJsb6837AM4ZVK2D+2qUyevsF3W/2sX5abtFCV2nGrZXN/LJw6eHp83vea9uooiRn1cryd/ys3sWVRZse05S3iyBBfyyuLzaHKY4I3xG3cyjaOUgHQTKYAb6qRC7p1Klcm6ONrmoQi/taTuUb8x8OxgyP2dUd3butI0Nr+GhXZ+6T/QsM3vWlbyZw2LSl/pydixbKchLpdLThrXH1AGTM9znbf9gP7Ovzlg60pWBbSeZISWO+yp3dmj7mxuUEeUYnD38l+Ue+Y+6CF9Y35YN/NfWN3KvqYNKcdNENkEHZyzl8xwMI40b1rNMjlWwqjBlbzA0tIHY/ms2amqHmdUDyj/SlVS8+2b8uDQ8EwebJgZfOcqobKopEx5+I8x3aZFmOJOn6ScSJmnKOXAbcq9khdsVnDUufi+l0rolvKcRnplk4CtO+Im3pjoXB2C27avc2HDOgEc+rZkKUfBv9AWFf5Wh4BcNKhtdw983ajoFn7zFX2jUKf7aKJX6A95SJx+f+POvo/uZdsB+1symnzXCSM48U5a8G9/fokW9F28kWDixxaefzG/AmPrr9N2/SjfqueJM830W1oveX2RjOk4D1vNmEvf5dJjhfj7tbJxhXpTWsswa/QqW8UZ+CepPw4oOs3Zq5AYf+Pf0w9i/+W5/pZzXPUvLWTPx68Ua7z6E628PKqM/gYlXURNv6oedpVH8K46+SaJHdxeu0Ka8JvR9hs7C6LSYtB298yz4Gv1H285qQrcpnDCQV9EtfE18ZDzh5TaKsApYPaawNQlPKYrPIW3oa9sv3cA23weTXc+ybQcX9ZPgpiIL0A7XcpadUSz/mXff3V1cXPq/kOOqhx8IDjDTJLOKhocFFGARwjjxxqlm7MfVvYfOQwqZJTjzsMhtOqg33nyr3XvltXa7uJK9Xw/2n7affPRR297YTsfksliu4gE5O6N0nsIXWcUPyo24iHjQw1/BadosaYOPs0D6pwMiXg758B4Lgeys7ICM48yVnVs+DbfqCdKatZpWgAxg2Xolxb8HTuKU8fUZ4Z004k/19TIYlmVB/K+zKVbFsleWTIE7sw2UIYwEGGc5A9H04mN5SCdFikHNjQwo7xyd5ALMkBlLyjqUyvlI0V6DcH8Yhs5ZBTNls6MBTgYHKiP4ZyRjPsStUU0xWpRSYDoT7JKzF3x74tiv4niBuZ8OPCXeOaDO0RLPsOfQwAuWvL3S/ZhUEkoRNAjFYFLL68xuCkO5USx9uuTtIRPLnpkfn33mzk5IBTGz0ih51r6nr93faMM4jUJyGhqPDtes/V67M4l3UEScEXbmzeXtNXjAGTdVb62zkRAj9Mi+UlCtOx6dtaSebFzgtEx9roI7ql7bgK9eurPdvvOH3wCns8ygeY/lHDS6QNF1mdyF12twOz06SLluLk7bPDhtwMMqqccobirnzjgukd6ZteAOPa2elZW1KJcwSD5xeoXiuYhS6yzvKcr7Mcq7+109de5Mn7OKKsAqydfkpWI5d4tSOX8Db6l0Lob/wgeUODxI21NZ29xyxnCT+p/LyoP0lm+lm0q4NylUfaDcubcTnluArxZo7wtovdm77CABuBcMGN0a40pGDunIV9A1/A++CisHDGvrq+S7mTq0/k7c/gBP1YyibR9gGGcBTbcunttbGVDmPlTijrae2XlwdbQRRYl8I9fAyHLKG17Mb3zbZaUzD4V+xRlx+elpy6QDSRi48Gccy1KiPREMLfcEhnEx/BiiX+WBl7TQL5Y/4/CiX5/Gi3/kBH+JRYQciHFwgHW7gldbuZ1CuZhT4ZS9YwrMng4YtZ/S98LJINuUA15nKV2VUJnPgSjq00jG05hMmRFlGVh54ulfReiP0N7IkVA9H6hlONYSRaHkFaqH/tbZlCY9TXePNN05iTdrlBF5+mP4eO9PQ8ipvAci2ODfrWYm+iStYTUDNzUjWmAoYGIsNw9sBxdT6ePqdho+8h1m9j3u/p4H1lIE1jTaM2akz++El6fmE/BnnrPmeb/RT2l8DveEXpjymqar9ykNX2QqlNrFUXGAnV9hW9ayhpWC9UkzSZX/epYph36j+qRfch34TB784TdJitEdy0/CLWxPN4k33kfEbpQnmnhLu+hO5lF6lG2wyjRtj6OMwUOLe5RZ/JWVFa6fLcIqtj0aN9FipjyfkuYndPyEu/KdvpccdCayJujs/20zaTmJO/Di0QvXHwGFXPKh+fIXvvQvgfBfSYdBZ6GgM5soQV2x9K7CUkKwilAEnoBsTz4j3O006UTOUTI86YnqQie32bZ3X2or69vt4OSyHZ1ftQdP99qP7t9vjx49assLy+3j+x+3/SdPowi5RBlFYq46+ezHyYwZ74Sn4ClJzVh44MeiRLPG24fYq1Q6S6HAkhwS3vjOrJweu5x3lgpa97LqVTpi8HVmzrKYDb+TCs57/Eb5jaSfNEq25S8DWFGpYZUcBabYGkOmqI7YjtF9S/pKv/ADaTxRLx1rpoFSCZx8hO0eVWfvggy0AKukzSwTbpVKZywzw0edxU/8bu3ECUM7UUHKdDcdarIUfjJIYYKX4H2mbDy8Y1EOiKIeBvOpYumsBsxHHJVEz0t7aAStQ+2r3cwvoiChBEITT3qbubNr8lFKTN6pGd/lKxudh3x4ZtYExUjFNsLGeODjFoZSLMFBhfbstF25RI7fLgqGNJImdowe0pCW3g0pLe3CLi6dKbxo6wwkoqwDx4ve/Sa1dPL0Npo4RbBDhl7AUon084buh3RJcRPlZ2tzHfdiO1dhBM4ZStP1+SkK60b7yY++n5lNT5vbwJYtKorN1voKnT4KM8rVFeleuXunrfKucinsVRVq8D+j7ZxS9nmUXQcWMGXqON+UX16Fjks5/e1l59e4VSyd/VWxP6cyPP3snY9ebaQSfet+V3kApXLhllqCoJbLq5yEO+FnSuwe2Q0GeiqVy+Tnaf3DQ7/VfZQ26D7K3GeLnDCu+xSl/Rp1tkg9zNGmFqk7D1ktYv1Kkl+3OnTp+0J5oKBSlbAuTVsz0I7AoxyhnMsPLpWfep1V58creM1ntirY3tNWVlAqa1CqAnp4cJS2bprsHSJ+PqdKXmco+hfwQ9qz7IdRWMpHllzYEZ49v2oX8l13Y4U9TPeqCDHKAWkZZ/gt+6F4yuPKzRL0uPk1bjqCJLVNUW/68weGk7+4xUeYhCs7Rgw7o3w1B6XewYdKZd6zBWdAGPlMoZYiaMaUmXxLVpY8ckDm/ujc0EDbk5am0fQkVTbadfFNlWWE6jNmhEHQwIhDaWA+k+Vu/LUZ+OsmrVumclpcNz+xwstfh2lYfsnJdyLVe5misSYlTWpTDN90nhKTkEz5O9SbdKxlExbDS3cOGpQBqhHJv5TJymX2vWyRwLjP0GjiFk684ve87QGJ6nuooCzl/Zl0+vc0I914jrTDzIb/LP9ZG5r1DF8UPjXGGfHy6Kb8ZuFoRt8ao79tr/Pb4F8BTdMM2M/mm3fjph7LnfBELxjlh0eSGVCwKkrFMb3BidJN3k0fGDMGnJ6JFxhxlLsbcU9a+CJthj7Rge5kMNZtVhVM12FIG5/aESeB+LtSFD0jPiU3xnL3iDYtoX7P1qFG2ag6pSkFsdM5eBYQ235WEdT/lJXp82s/ZT4Co3wQ7siNdMGDZxTLd999d3Vlfv7/ieemn7dzFqOWSyEKxI7ANaKGRCFEKFCEy7IUMdwT6R5GT16eoFyq8W6sb+aqoEeP99vf/lt/p33nu99vH378KPsvnZ3Y3tnKFzpUhJyx8bN7HgAoIlEo8KgNphBwUK5XSpS03slIk9heSIVHFB7wGUbh6x4kDxDV7KRL4PUda2cKnWl1BrMqkbwpt+5kmeJWmZ83FZs/4JmG2iG+pIUqvIqROHqQx6V9lfcoliiyUeAqZsqnIqRC4iEHIag8OVvlyW7fnfFSsSOnpHH2yC+0ZIGdjsHZN4Wzojp7LKEDOSd+zcLggp5XzkQA1+/dKljDYxbEOP7hFn68cSvUxyyw0MNUwqYO5qEpFYHapoJQSkIuTEdwj60AYez8FS8VXSsfBwwyY5QM6BPFAPgqkc6+RMigGDn7ppKnAlIzGyiQ8JkKjzOD6/BuTsMTIK7yzhb8t4biZeVcoVh4eMXtFtJUWDB8u4tycm93B4XHLxWck14M3ReIkuUXe9bWUyd+Z9ynl5uvedAKup0dH7VFiHd25AX/F+3Tr7yMsnbT7t7ZbS/dudte2rnTXrmz09bg6Xs721Emdzc2GQDctl/+6leyj3B//2l7+vARuG6EF+VYtxbMrzhguokSmM+ogmt1xnbOtAUUihvsgfeCWmzwVal0uddDbFEsURSo8Awo5B1hUcXhNW1mKymHlWJb8jqnbZRK+fUUJfGYtnJ6fJr2bpk99Z1tBdS7S+BRaKizBXhuwXZ6etpuUXCdrTw5u8hXcLz66eLqIrzjzKH5CqNOiFPnPLMUDRq2dQ8EOWhJLVDPzkKK4oIKLXBVLlepg53d3Qg2ldCDw4Pwk2kcVKi8WgZ5RIU21xnFj3YEnVxNMS/fbQfynH++i1+1Y4wAMPJvOvW8lTF+7Tcq+tXMvu1sOqMw2lzFJhJuw2aNeY5nWV4m7RCL23pyVtU6MoKDK7+Ys+Z9pyqTlMn2s2SeZiL6Zkdc3ycdGbCkpXhmS4vtAnf2oWa2ErpQR7a/yD/ydZBr2nQ8WBXaMilR+WOMI25a5UXSGC5tiaPkSEek7VGL9Qqu22/GTHZ1WEYK5Ioz4BE2aBMg3eR9xhSdzc/fqQncZCmU4pHgJFxehu2RjV1Ow3vdRW4bAF0HnnmdTZsQc05IfCqow+h5aka64puRXggVrok//5UuPoEf755+xJtYE5T3xIx4w8ymG89hn8dvuF9kRhyDp88Xx3++nMM98htmGuc5OswY37UmHW5+JrDsP9KH4D0LXfdsWphPBCqsPwPrj2BGvOfb9jAGlwLX26Fyw6f+hE/lBAbHoI9eeXY/t8gBovDERibgnzL25yjXMJ90F446B1zlr2VOTPz0DxxsVhn8g+ejA9BGXf3JaqF6ROjWYWt5iYT4hc997q/eXN/+VTPwsIOZlGKpdSm0chhMHoLopZ8ZdQGtYmknomD3cmeXqdbXttr5+XU7Pj6nE1ptL738KnEX2ssvv5wlryePH7Xjg/22tbHWtunE3YPm1ScUoQQNmZtrciaPKjpWHMAXZAaNg0MRRKWSdD2txPfyY4VrvoACjmVKSKqoqIk722oaQBSRA49oWn5COMws0w0/w7tvrAyUCuRZgrgUAmmsMiszeEl1HYpBlaDSSJWrWvxMoFe3OKvoEqLK40o6DjfnywDQG1jeVadCJc1WUTA8uOOJZdM5E5VZKbHADZnI26X2mor3Lkmv+UmuwLFOdMeHeMaXPgp4G4FK5OUtHQ6FVHkhQcqkMrNAx+bsZM1U0CCqKwvc7J3UHz7RZnYVa71m5kp/lGdnAlcpi2W1U7PzdwamLkiHPuQ9vk8vlirM0kClOrNuuO0Ad7a3gprLru7VXUER+dxn3wic8xPeof1dFD1rRMVeRdwlau+kPD706pvjpF9HGXVpfS0KPnSAptLEMlygMB0eHLYjBkTWy5rKL2VxKfyNT7+W2UoHSIY5W3h57nVb58nv7Pi4Hew9be9//wcoSsspq9f1HB8dtJ1NcKd82S5AmIdLFmgH7gXNgR3gOfuLRtfmoM0puDx25t0JQMJU8K1DFSkVEGcr3SObGwJI515RaZdT7vIRyeBOyiuvqryg/N67B19etY8ffNweP3oc+nqq2OuZpIczYtanPGxdaYV7sn/YNlE8X9rZzd7Kb37jW+3J0722QZmchVRhsc492Oc+Sk+11+yj/FH5264UXBFYDpJQVmsgA6+TJjP5Pc0a+Lhs68l0VxrkES+T15RSIouqNME3qyso5evAmcuXkVaoW9titutAKyv8mavMwKFmVacmbd56wYx2H4Fs+X3PX4WJX4VVHP3km3Qq8i9PwVnmYZNaOKQp5aXy8pHDVQ624e8xmJYWDj618rSHLAnNgEmlstoIeY0/YEuUWopWyYM2ygvkXu4AZVAk3aVdyc4gWLiHmlhRFDdhiV6ecdT7eMbGI3CEWXJcBAa0+osr3hWvZHb5JbjA8CjY8SawyjY1+g2cx7OjkPeCjX/CDABiZiwrPHU4EnST+PEq3hzheqdeseUva1TYgFNl6Nq9pj/CA9hZM5u38JJvd+s9wtOBd1P+Zc2r4E/hjGfMjFMzG2Y5NCOPZ9J183zYwG/WvCjdi8wsLG2VsdwDl2FeFG+0p2GHCb2Hu3vHR/eIJt7D/Xz6hFXfpBlhs3F+mvkEnBljWOwEkf6Oc2L9o+gTnuZnVtFUH8uWJdp+SiUt9Cd+trQoZwKlGxwDp1l8jMdvyKAxjvQsf9o98rb889rbrO6ibdVBi+xURigjY+m/x2TV8Iti+bnX3/h3SfWSFxl7ebGzdmngAMhIXqgADHATAN0MJIZxrAw7D091K+TX6FRfe+3VtolSqfLS2lLb2txt29t36EBRlFAgnKlRCfrxj36IsnTb7u5so1iuRXGqexfJWyHoExCTWTURkehdyOZdZJJC/EoZzowaCRXKlksCumfP+w8tUPFwpTCuXyAx3TB2SlZoB11RnzOj8vIUZ20iY+mMrfiy4lkdubjnFCYISGc7cStF7FWMcmgEOOk0Dw9ykn4VhcFrbZZDG9FXIVOxnKdjseOfj2J2gcJ8ZvkQQC65LptXclahc3+gCoGKmDMyKFaX0Ii80mEBo0oDltmCAOWJJHOJc27ph26ZiVBhsjC6SacyKTypl08v8rTOJrzTl7ii2ISvZESVaRQNc3VmmzraQHlS6VHZFqdSPlUWgEgaFU88UJz9trbd6O1kNlHl0mVzT3vbQe6h1BwdHLQ1YL76ysu5YujIWS1grUJjl7wvoZenzn13xudgfy/bOFQM8v1kFC1nfc1PazlUYMV9KMniozq3Cj53tjfb3d1t8tnLoMGBkRfIn6Csnl+cYl2a7heBS2fg26Ebfoa9o8ILLn4tx/s/55yxReG1vchP2VYAnjdLK+2EfPdRjE5vqGMHTfg7i+thFfMUNZd+b3DXpxoZPEDPCCzbLfgrSFTQ/K66M4gOYvz6jYJCpTyfw9zYLOWFPBVuJcScJYc+APKQziVpjvb224c//klWHw5RMt9//0dZuXD/4yKKnbzjwb456DRRkkifvY3QIsIKfDLAg0YRYi75GA9r3rYr5YFM5WqIM5sqRQoy224sYYkDAczHjyo4E7ePQrm3f9QODo7S8TiDucHA9/XPfCYXtz998iTxZFdpU0K0WoTG9xC1m7T18e7TYJzO4NoBjHBt0hrNNoZN5HjUI3n52uElnfWkm/jCUwnPfkpkgdcxuR3BQWUuQsc6XBydS+Vrs1X24OhWmZ5ZY/kSHpb3MksJDVXAM4lA+vBmN+Kmla7CVU5UJs/adOZajXnxiDUtf9bv+NOMsLLmOEmBLYAjTkzKUKET88zL1FT5C5mBu7JIW+CtA8OlScWZTaMZuA0f41XHbpqir3Kx0k7z9H1icFqKwO3eI178unmRewJHPpjxG26fk2T4P4+HZrgDq7tH2D/IzMKYNc+Ub8YM2MMOM9wD9/H+Ird2KM8jfvqlhBlvCm/EH6aKaITu0U3i5W8EFf4jmvkU7xU828uAHXgzZuD0IjP8ny/nMHnHpv/kj2r1Ne78Y9MD8+/Ar9JbqIoTuSu/hT7CV6l0MDnTzmNMG+WmyjaDc+GVkPiXXx68D5mnTc56Jk1eysOfyIconYFRsLJ1zcE98tsVpoW/9O6f/ytra6v/yh2Eq1ajwLZAIhzlwD/eizjGIEMLy7sFtSNWUfTaD9/ds7i5sUVHhsK5vIZit0mcVTKt6z8Mdybl4YOP6MyftJfvkjcdkIpFrjcSYS308aoeFWmXkZOrjGYnGYZzLqmKK35Z/kznUh2M+GaZGKsQtVwup2aPAuSxOKZ2X6XpqgKERjGVnzPl9b9Gvfr3MEOSDw4SCDUCMRGsbDtPcUV9Al8PrIQJZBLiSKsIcypJv+qQUIBRBjxYpHWWbR0aug9wRcF260EGRwZ1Mld7Q9lksFO/s0yH6YXca3Y6+C1AC7vuJcpDvx6l3VkmmTLLjdRvRtFyesouw0RFtMDBDWSr7JaLtNaJPJFyG40Kcn9U5HYlo1yUTUWMMNncOyBXobsKryfwnWVVmdxCsXFmb9dlZuqfhOmEVF6dyZU+KpsOOGrm8MKKTmcK8nSw3q/o9o2F0MuZSa/VkQ4qUi5lb2HPCDs7OQYXFBzrXku41wWJx/bGRk4ga7zCKPxgXMJNU3s9Vf55x6pAOJupMiZe7pVcQ8l3GVwF1ZPp6cDbVQ60XXi6Xr4krsrVemZWvSaplE9Kliu35O0zCOiZ83ny8Kog+cZL5i9R5trKejuhSp4cn+a6Ju8KXTQOuKlQy+dRfMnrWrjwizhFCZSWlicV5+z4Wruzy4Bva5u3uczCPnn0JHlmhAx+3sygYhmlUj6hbrVwtltR4c+z9vTxXjt4epD07nPc2z/IASQHLUvU78LqcvaLqiBGaNoOwm9WYe2DjsID3lEsKYeDOmfG63AQdU3epUA6EFSOOBsLf8iXpDWMIuCm1sI/C22pDygfPnzYPn74uO0f0j6gmQdSnOm8c/due/vtd1Le7733XvhnVimcGODlESewpSFw4+d7wopXMqNL2QYM4400tp1hpHflIJfVU5roZ9wok5RZvnYw6Axxtg/wdIZyKJUqlGVTfNLalpWNvU2bL//ioMy4uIFH4IvwSn9mEJ4S0Pz4jXtSZtt1Sh5YgsvKREKfNT1WrGVIntYNz4Jev5qJTzzqbfglHwU6iHeflC2U1uE73t05MbM0H0YczEMo8oadStWYvDyFMJtGM6kzLfEH3MAolILAcM6a4JG/RCk4vuepKff0vczz7yaOH3aCTzdxj8wN84nfJ+JgQsMZf81svJ9mjKMdvKAZ7ufTv+j9jxJn9qmp+qqySu9RLyUvpvEML8sLKFktkU96xPrgvYJjZt3GMe4kP7KJrDdtNyOPWTPen/cfcDTiPNIOv7xbFp7V/8c7xjx9Td7+Y7PChJ8h8TaODv14Dlz1idwwjKySBrlgnc/mPWvKf1jD8+BZ73JT2YJXBldvIqq22QqCGXgJs1Z67PfpZ37+nS/8W6+//vpn33777SiWjx8/zulPZ0mc7bPjE2gyD5DAS4a6BeZS00svv9zylRAK6czg4eFhO6Nz+fznv0jMxfbjn3yAgH/c3vnCO9n/9cEHP24ffvgTOq7l9qlXXmrudVPBsANUM7HDkVnE3wMEzsa4pJzKsVbMXEt4hCECLMoMTwtpYSOQKYeC8/jkKB24S6kABzaFR0GwjGZZGnulVWqNjq/IaLhlLbjawTyj8vILwr5GAZNmdr/OXHaGEneVXDsLEySLnj7wTIWne79Cd8Kc6duic1exdFbSU73O6DgyUEn2CpkTFEqVHk84Oyu4haK1aseEYuYSrTNqHj4xDADJX0XBkcWVymWhgJEdLW8pg0HSQHBKZwUMo4qbbJc4YSTjS8Si2VDAl1SseXfmdAOlawsFY8ctDyiRuygzd7d22p1NBhRea+OsGXjZ0TkD6sln8ZR0VpnK4wXlpNChQxiDfO0s7WgdQOzvPZXM5O3y8XK7s7Ob/WfOtjmT66yj/m4HWFhEyYUPnQl2yf01+FfeUMlwttJLya0r8zVe9qtSFuOEfoTZsL3iyZngW+/7OztOHRjGOKhdgIf72K7pzOVRyaN1Xkily60hzjRaSO9h9M7Gi0sULalJfc8tuvy9AJz55kcfr1GUFqCZd4F6J6jbD5ZQmjOgYtBWipeDBU+Cu4WlntJPxSPXUeGjUq5S+cpLr0SxVIFRUfMU9jE03tneCR3g8ihK7uOLoml9gLcnw93LOke7PEaZ/PA+A8SD4/YLv/CVLNk/ePS4XUIvcVM5Xl6HhtS7fKGikeVgyuy7M/POho9rrKIgYvItdK1tnj8JN9nXhrHdpe35DFdqjFkz5i4Xe7r9ydOn7cHDR9TnhZRIO3SAq4xbdUCxs9OOkFU/eP/95O0S8/Mdg9B1W4fJZSZs8m7OPJUbyiH9hpJqvHoGXdzlr+BJSsuGf2QODuGE3pRdGTbuo1Sp9H5Q28mYqTT9GCwEZtqqsMtNcPEcOHm5+ZmDLhVKeCF71y3TSItN55D6KFlY/ilk6Jwy2yh7/FlLSJm8lqwomdxDiBM6DDjx65Yf/WJxW48DYHCIo3vxo8+kzN2MejPUR8nzShOFUEEPXOGHKN2YZsAZOPg+yweWZ4THGB3/gj0tzyR+BWOqNMO/zKx7akZ+0zyIw/8sbM3Ir3wL12FfaLr/bJzZ5/M2puc5wWXGTOLMmBf5DfPTwob/eE7KhZUWs/R/3kz9Z8KJP0sTfuA9pEGiES9hZZK+u2N8T3ucmglcjDjNvs+agbNmFudZ/yiKWE3K1mH5G8WQoOFfM5DiUu06Vrc+vW2bLoMr3k1fsfkTrgLfcOP5Xm/g4nPoM4WXwWX5KS9iQLeezGZS3mbWI2PSprEjjwrq+c3Ntf8/GLUbpWpepUU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png;base64,%20iVBORw0KGgoAAAANSUhEUgAAAmwAAAI3CAYAAAAm3AcRAAAAAXNSR0IArs4c6QAAAARnQU1BAACxjwv8YQUAAAAJcEhZcwAADsMAAA7DAcdvqGQAAP+lSURBVHhe1P1Z7Hdbmh/07Xeex/OeqapOVVcP2I2nbk9tGxvoTttgwiQkhBByLCNEYhAhKCKBRIhDFIWgkAgpBGRoYXVsWVjKBc5FIiQucC4iLhBxCKMwTXd1VZ3pPe88j/l+vs9ev///VOLL7q5a/3e9e//2XutZz7yeNey9T/yZf/Lvefvq1avt8ZMn2/Pnz7dXr19t29s326mTb7dzZ89s169c3q5cvridPn1qe/P27fb06bPtWfLJ06e3s2fPbdKb129S5+128sSJ/s6P7fXr19uLF8+314HtXq/m8Dpln+f6y5cvc+XkduLkye3kqRxT9+XLV8HhZeq92l69BO/kdubUmeByquVOnTq1nQoejifze2C+bftoePNm6oDltxxU+lv2Qxm4nTx5IjSdHpjJW26/eRM6cnRde/B17WXgoOMtYGm2sJTXdu6jzrXTZ05v586dC1/ObqfPni4ub+GW9tD78uXrwEnO77fBQ1o4BEAZBJ77Kxd+y4aG/PkNHnzIyrUzZ840axu8XApuyg0P5NdvUif5ba6fCO0n8bB8DG/xJy3A40z4e/78+e3ypYuF+SZ1Xrx8sT15/Dj4vyj8c6HvXGR/+vTZ8h8++Aq3yWlnSzsn3ratU5EvfmuH2E7lv9PkmbZPJ2uHPFGJ5ufPX0QHXpQG/MbH3k9b9IccXMPvs6GZrF69Cn9fvBwdDq+VxVO6derU6bQT/py9sF26eG27ce297aOvf3v75kff3q5dvbGdPXOu+D9/Fr0MjNfRw9eRFTrQeu36je3q1avb5StXKtvX4evL5DdyeTqylJyTlzLPnz3bnsSuXoSel5H706fPt8ePn2zPtBMc8eP8+XPbhQvB65J8PvidC77b9vTZw+3uvdvbJ598N/l72/1797enT9jT29jA+e3GzXe3D7/20Xbt2o3WJ+P79++lzNPq2blzF7b33vtge/e997Z33r25Xbl6ubZD/i/Lq+AUHNQjs5HNbmO1x7GjXeFrR/RHHTI6Xt7Rb5l+LHnyB9ojRzIb+Q2MZ8/Dm+gUOeOXe2RAeemF9Dp4keeDBw+2B/fvl75nz54W/pXI4vr169vNmzdLPzy0gZ6nT59uDx4+7JHtwuXixQvV69ob3KrxSXDMYUR4oj7t4sWLyZeald+5kGNozvFUeBNkI4voKRk/erQ9efBwe3j3/vb4/oPtyb0H28v4sQvxnVdv3dwuvxMZXb8WO3qZso9jY2e2q1eubjdu3Nxuvntru5D2gmRt+tmjJ9vr+D92wTZL0853fLx4+dJ2KXlk+Ta++Glhngj9Z8OH09H1k/gcvr6Irr2Orr0NvNexXbzbTrxJ/cuxixPbnft3ti/v3N4e3ru7PXv8aDsTHpxnK6HzdPiCz6eSn6f9Ry+fb09ePKuNvIl9nOZaX0WXgteL3H8RuG8D80zskfzQ8OLZi+1p7j8Nn16GX89C38Pw6f69e9vDh49jG5EPfxFaTqavOXOO3zwTezxTvp90PbooscPrV69t7996d/uxb3y0fePDr223rl3fLkemfCxb0y89Di/Avx+aTpw4FT5f386kTBizPU6/89ndO9uz1y+3S1evbBejQ+cvXCzvHob+p9FJ/uR8+Rg7oNOV+Ynt4qVLsf/LKXsi/deL7fbt29uv/9p3qpfs59y56CQfEd7yw5dSnm7yG2fip+r/EBLZ1DaSXaGvd+/e277/ySfbd7/73e27gfkw+q7s+XPn0/9eKx33086TyDpG1RzPOPYRXCS28MH772/f+Ci8+cY3tnfSNn1nM7/2a7+2fec739l+PfDx9sd//Me3j7750fbhhx9ul65cKg4vw5MoWGHxl874iUfR7e9+77vb9773vejPs+ruBx98sP34t38ifvTadjZyqqxCz9Pcv3PnTtv6T//ffy103d3eD07f/Oib2ze/9a34o/dajg8oge0Txr+MDfID0Qdan3P9K365NzYYvaTnjTsih/jVh7HzTz/9dLv9xRe1BbDrg6Iv5OL3i/gQfoBM4HDjxo3yi52fDj8k5do/po4W4SEtv1YeRZfXkd9ylPgebQbWo9OvX3/08z//8/d64zcgnXwTRBGGMdKJxaQextm2E97vU7x29CFCqkJHCHXc7RwnACoRjhSTQAozzEgu81snna5yu9DlwmmdJcCyr21J0+qxe2D2/jBWlvzfs72CsvvJ4bCuqYOeZi7ZZSyJAqO9QmxbyXvn0jKrvtz6Y4Twad04kvKWIeTfwkkZ6fC77U4Cu/ze8wFHOeWaeyW/387ZAbeWTZCkTI1hL5mDc46UExZsneeYYtAX9uycMZ+KDJQFCjxwBOtn40zPJY/zOVm9ECRR3FHeF1X6yjf1ldHhLJ4MBUk73EOAd8B77h1Ppen1cdqGxweYWIvHCYZarnyeckGieKzAw9UDT5M1Rt70kx6Ono5+08Gz6TjKmzhvDhjfhi9pJ38DUW5TX00JVKXVJmfxLE5DAPH06ZM9P60DFJC0My5OSQF2HF5b2+mXh8ThH34PTcfK5G/oCJ92exx7GiksnFcaHn2VgIA5gpesDc5s4aj8grnS4DG5eO0OsPLdaVhpcFF3x6htHLW1MudIx8CSyICeynSRv/hB3A9pb3eltgnv/bg3fcCrx/18UJsyU+/o9/yYAx6Mr4tN4LOy7uVPZy/Xp5DF0sNF4+4b2u5UmprK7bJrXm3EBusf83vS0NGBbK7P4Mu13Ml/ytW3BrfqQOCuACQGkLZHnmxh2aAAwOBLgPgqZV7DdaRXe4cql0P7XW+Gd1Aqrgf/PQNQ2tIyYIO1w6sO597blJF34nssfkm7JPaC+TeKH4BpPccT+Gdw/yg2df/h9jhB8vMEqCGqHXtlnGTgtPTnOOSR634l8Kor+Y0OfKZrBmczOKVrM7Ct3dHLBK3Vzxz5vhcZ6K0OvTIF9zjslY61CyHny+fwz8O/GbxKZAuXM2fie4MHnGTX4Fk7TLmlJ4PjBNIriOVnDNDI2v3VltT+LH/l/I4bWasv+L2X4PdeAkqDJoNBtl3k0HU87/JZ9DQQS6LnBsFPM3AFAyyDT8GnyYvyaocx9tBqSagqgw54ycrhsT7neQJswZh0ZrcB9/lbtC+/WntKlsanzCC1eB81eIwHI5eVe28/Ss7BK++PlYvN/dJvZLAmnfqbf/c3P0YA5jV4S9bpUplTOuuMKBwrBEQX7/xO1J8rRXqCrslmaDDvdIWWomEI5hC0GZ8aTzo0MyxjFMkCgSjhiRiLpPyrl6Ld/hyGwGF3Yn7DceDOUWPtzNvuCLbCWPLwO+U4DYChtvCH81L25vxNwGUm6xhfVv297oJdHuz0c6zBIjjt7e11qtDSwilHbXGoZ/a23VrOwPFNRrAc1HQy6A5/3sItylbYYAE2tNcQdx7hA/pXR4heAdmFC+cz0rjYkaB85dLljjQasEUGY8z4Mpksx3HNDJ6AjSzoDEfwJMGHkTKHxeGXJvLPSKz8CG9yqe27J5W3KTt8GBnAXym8ehWeVyfx3agH/pVtaOTUygd1h741a8k50Af3tKXjQA9+rLZOnTALeiEjrBvbrXdulQeCVzzWJrnSSzy5du3qdu36tc7mnA/fBg554r9OAF4AS87n2H/BjcMw6nzE8cVRGXEaTRstG7lyOPQYjg2e08b5jNRDZuo+D18fbQ8ePoijM7sW5xS9eJPANIYSmSh/MTJNZxJ80S0QNEuNj+cCzwwO/Mlbp0MI7TR3nq68Ep6NjHY5JVd/U35kcRSMl6+V7ejZun8cbgdThT+6PslR+Qn4yVpg5zf9WXX5CjNCZig7q5MyfMXljJKvRh5Gy4Jpslp4gKsuh222BP/95sgFeEu/GzwVl6SgN2Y0OHbWNgMaPslRXddldt0ALJUda2s50gmzsi/YQeT0NrZwOqDJ4ELwvEjHIgM2/eTx09oum3ffDIdZnQKFS+6BaWVh/IkgaAazq+OejjrlU07A06AteI9Mxl8LzszS1Q+XwPFhGmGTr9+82h49frQ9fvx4e57OU4dOhvS6+pE//vhEcHgZ+p6ZTSQntkuukRdcyS6Nbif58NBRnp08XVt6LmhwjCzNpL2IrJ8+f7E9iTyf41fag9EEqENrj+iIjleu+eMv2PyF0H4lOn/z8rXt6rmL28nw+fm9h9u9Tz/bvvz+p9urwD4bv/MmtD7L+dJH/srs3evg/eDJ4+DyurOa56I/ZvHexoafGxiceLOdz/VLV+ITc+8S+SV3gBDdUdask1lys3h3bn/ZGR52V9+RdsiGn6w9J5MZ3KtD6FyZP8s1aYKrGdDxFWaO+DT++kb81KXghI76iYsZQMZPjN6faDBEn64E55s33+mRT0iFzmKb8frs00/re8xAwcusl1mmw8x0ykozGDhRWzT7/cknn2z/3X/3K9uv/MqvdIaNjlwM/69fu7bdvHG9dE4aOugP20PD5599tj159KR8I1f8EQB+8cXnxQl+587xqXtwn9/VP9B2ftFVR3i1fwu9EWFnFZ+Qwf0H1WH046mVlfZJ8Rn0mj8Zm1h94wSp5WP4wB9UxwJbw1rU7LL3tp2yjni08kquT31+48yry2fO/EO/9Eu/9GC//RuSTr5MhPo6ShiUGkQ1QwTiEAzRGIn4GnsImAArDoUjEXDUkSRzKslnOb38PpfseDqGP6O7YchaBjt7Vt2j+h05JFP6CTx2p6h+jKUdZhJDnOU+yzNGNKLoEJP7mFdBN2sPg48x+xjDpZYrvXLaUivwG6xZShCI6CgTPDVoaxYUgD91lkFOMDWKp84EXnGAqduALXkd23YO0+5k+Aado3JJpUE7h3x0reWT0IUnHbUnL6WCEv6RCQXVyZmiv5bseOVyOr44gwvnL3T63cwbh6eDmETeJytPS0qW7XR8HMWr17OsZeaIE+t08uJlDSS8zLF5x3bwDtQdV46hTnXYWbzRvXLpwXf8y7khO2jtcPE6115llP2SgyOr8HrNtIHZIX7SUevSBCz0Bg2WNaeTEgxZ53ldx0AvBWmCKIHCqehi6+Z+AUd4XfLN5ZXdb/6B6+DbHsCxP378ME7+fkaud5sFb4/jdNYIODVS5xi2eII3PV+/8eZ1Hb3MGdI5Tk97q3PX4eO/8r2P12XMpCUrufp7SFrb20qd6nN4Q16uScUxeeEjg69sO6DoBd1AtyDSdXA1sxzyalPQRocWHauNBbcdbuRBTxtgRyZolKr3dO84XSvvbdS25F5fx0lta8/T7l5n6S7e7DmAAB3u5JQvrN/aO+jOgvCP9YFntvPxZRfcE/zxafF7BaF+U2g79gtsMOv/Iruet43AC4zDgCnllG15sq4/nmAUND7qTWTwJjx1zvee4XPBy/3XuWcp13F0LrS7Hh6uAMsy6IstgVZCqpcJZF5Fp82mvQ0BbwLvVc7lENVABu0TECfoIt+0Z6lRwHfolNtGsmPqgvMWX3NcA7LW3T3GcV/AJ54MgJP8wdPo1f2H26PPvtzuffeT7e6vf7I9+OTz7XmunQg9/DEfJbBEpz6O1A6DanilTXTTnW7pWPoDnV3fVuBlQOc3XpnReZzB1qMEagYUL+IDBVsChc5mJdP/0cvJ+k65v3c9iyX1nL7rJ2yb6NYJskkWtLEbeOIt3Rcsyc7PnQ9O/FJ4Bi4YBoCWnO98+WUDpk+///3t0wRdlm/hy2ccfEPokUb/nbClt525epBA6PPPv+gS7Xe+893t9he3E9Q/D19PNZAViI6uUYiB0cmD/KbjKy4gT+DRJWD8fvD51V/9zmaJ9naCXT6iPj74LxjK11brI0YfqhO5ZrCgjmD5iy++CIwvOgMIZ23N4Ga3m5wLFmd7Q3gWvF3DX7ISHAvs5KcJ4p89syXMoFhM8YN92dKXo+Q6eLXVafMv/qE/9Ie+u9/+DUunfuqnP/hYYHZG4EWZgxcDjx0GGbNgRpzHEXM+Iz1OqcGWeztTOccaDHGSIQlUmPzdMKCBXerVqHNtjTwitwrlNaPMD0JnMEaiyyFRdY59Oqo4nPwxTmvrnBvHjeGjCGMch1w8BsfBM5Fx6nBkMIZnAwlGnDZeCAYSsFlyG6Uao6ZADKWKGVoolrba3g6jx73N1s2xswiBy0kEWGnHT8FN1QGrCuNoJmMU1t2ah2oHWpQrRblRPu45d3pdObzhcOx7WcGaUX/5n3pdAgkvOQd4p3jxWbOm03GM0kLA9D/FFqwJMuCoMyEnhkwnXJMW3yVtoaPY5Vp+7nwM/yM7Tt3s0SwxzLQ1GumQWoe/1Bm4oyOdXdsD4o76yT7XK4OUwdk6kbTRmZOzAtPzcTyX6vhGdvZKMeKMlNNZrUAMLyK96sPMOkT+g1B0thxu7vX9fPJcJZ8JDidzLMtRCNK0KbE7s2CC5/Pn6bk9efYcPU7n8LCjxTXqfvsWD9jPuY5QaxfRwbWMgfdmD8jbHqzVwRef/K20ZHMkH3Ang4Ev6GytlBn9d97ah+NKq271PHja9yhYo1/q5VblnUN/L340sIsDdSQvMGZ2C12cog6gDrFZi4uPdGS17R4/ArY2j4LE0Tt8aBmy69Xgu9BPHfSgGT/5mw5gYjfse/R26jW3LB+CT4FP30P3q9Bg79jbl4Kkk9vla1e26zdvbBevXt5Op4MtzZEjeet4LxkwXb2ynU6bRQWfcqhvivJN4DG+Bu5spLKhmCkjeCrfc30GSAHBb+mE0kE/vpvO7MnT7VSAt3tN+w30a7/2OgbfDFomGI+O0lW6DmZ4f+JMbP5MdDHN4XSHKnhV+xrenjITGPz5k+65i91V5rkH15Pxb/BD2avcM/NlD6fZ4lWuso18GvBWTrvO0rnwVdJnXDl/cbsc2z2baO/t42fbky++3B59/uX26vGT+vJLZl6vXy3+T6J79O9F2gL/ypWr3R8nGBV4CiTfRJANmth/9BU+5ffu/87yzfid9ul/g5kH97tfyiyR4KhBBz8TWWmHL6M3zZG5wR4fLNWOUnYl/YEA8MsEWGawvve973c/luDGTCw9MJss8ND+rhwT7EVO+j8+i/0Y8LCJh2bkMwi8c+fLBlqff/5ZgpvbLcOXX7t2fXv//fd6pOOdCAnucDNzZdlSYNU9bwnWwCGP9959d/vWt765fftbP7a99977Hezzpw2SInc0khWb7ExaAj4zepfig9gyPpmNvB1arS6o/847t+rD6DULg8Pio9ig+lP+m/Wzt/lZB7iffvJp6XIuaK6eRE0c2evVa1e3d4PvrWQzid2rluuSNkaj0pftfuRJAjYZLD6UPuD9innggP9ok+FSXBd+KZs+9k/9O//2v/35Dvo3LJ36qb/p1seQ654mjjLC4VAEa5PHUXaWK8cGawxUgLQLG0PLhXJtOtnpQMdB1Ljzu0wIfDDAyoVUSu0QzQE1WGPwOuEcKVM7peBl2Yej6pJhnAzGUtpUK9MYGFzaQZotYRg7Poc8rU35vRNvkJpzOGtzdfh1YAI1uKuXhvrnGDxGsSZgQ3tHUIf6OgBttuok13a4Nb7cB6uOFg8RIuX6cWWow8g9vBuLBXcHvMM4nqU5j3BTlyO9cDGjM6MM0+mRM1jjgDLayIjQCFFHwgEEUYBbXw5rht7Kapb5PDRiJAIGuaxRaJcN0ib0ahi5D1M116jXX/HOX4PCOPzl7MluBWsNTsqnVJb2I20b2HFa4feBn+XvXPNbXnwkI06DLnUJ8fS5BGuWCc9XH6E0o9xZeoOvBsEDv4YaRw9e702BPY28BsE97/cb4BdXeM4gg4NojgPVFoeu87b8euXKpe38hQQJ0Qkb2p+nUxXYcYAcnm0CSI3WhGdG/xfqNMlAm5y2I36imR6UV8Urt8IL/CDX42npztI5mV4ufZKQKM+10Yfj9ZZjk/C+fNt5puwKOpR3zT06twI2PHYP7jNIw4cFc3gsg63jlJ2v9tFLr1E6PsTAaPhPdcm5NPkbdoyf2s8d2OHp6IeArR1udKZ+KnC1swqqVy6UB26DGZosT0VG7qGjAUSCtrXpXUBgFpfMBNQ2/1/oAwRnisfgEHoA3f0FHaGHtcGdfxro3q894y8a869B49MHj7Yn9+5vD7+8u71MwHbuRHwc+ILYdlLp5PfBSVqobjp/Fb/Jj3l4IA6yOL/N8U2AvwlvuucsiBavDJLMcp85ZfYwNoy/wWDZH107kWuCNci9zmDMw2SCtafJz82Ihx8Suujw2OZ0kujUlkR3zFBeOhc/lvbOGKCFrmeh8XloPRn+0JeL1y5v565e2l5GQE/SufNrL2NrlpevW8KL/3sjEPVAWGgr04KzdupHjgVTXQVKGfrCjt1nv2bX7t67W5v0W/36FxMYpydwpTsGHWZ1+J0ZSGRAVZ3nO+l95BAaHiTo++zTz7Zf//Vf3z777NPtzt07fYjEQyv42sCK/kiDLmvoUX/Z2aJkx24fiHzhpR225WFCAz4ygZfN9pZEr3pgIDiyHb5WfQHQF7e/CC7f3b7/vU/6G2/eeeedBGvf6sMDHlSwRaR2ETQq7/o5dh8+BtYhYEsA1O0YwZ9NrqCN7V5PIHXr1q3Olgv6yFvwvPS8dp9ry+7Ys31wViUs1ZphW0vRmLF8j9gEjWBfC42FH1ku36G8rP8Cz5Kq5d+nz2wnmQfdtEmmZCmXR7v84T5yj47seCf9e3/bH/kj/8de/A1Op37yJ29+rIO4nA79Midy8Xw6d8tAlHoUzaiLgnQ2RMcXh4MIDGinuQc2ynaWIwwRvTYQyLGOLMJkeGOQY5QFSigTFZQpGNn9UFFuDrTLURgTQXIUw/DVXqsN0ygMoVR58iP/9v/m957AQYeZIDMsXe9PfXQQBFrSUvIoS3EOvhO4TtCRCgU5jnIpgyBTJ6VTjdDBUD8IgoFffi/FcZS103/K7J2kFpRvvVw7dZJiHN3LSY/qNNhULtd6a4cJVyMoS5mz1+d0233afUGPa8QypzFP/j6tvOYJ3gQHCRjQpHfCYw0uXZhlwQmGTMvPbMjg2BErHihTXIaW1WkPDfATdMTBpa6sDN6b7SPjPkgQnSHCEemcDx7DuwnQ9mPKVB9TuLMAOUY66Qhm5G7ZqiNCTx0nn0/AJncZOMEPnOhA2ygso8UxUs51dHJkK6FjcHHeK616SMV34Rg4oQlv1yhOW/gmULuRzuTmzRt9cvBCOh6ye/3G0sizONzHHZFyymZ8X+msQpeA7cKFBHiWR0Kb1ieQmaXITvdnlM4R4xUnSAdmNnP0sTqW6zK7lI9fk8d5lsC9zlFZ8OY4AeJX6hUO/is/ddg9ZrXzSvAAt1k2nSfdOHa6atmFfUp0YoI6s0HTwQ/Px0mvoyzBNFwvz5eOKDM4EdgAOOhQayWxr+BbJ73P8AkizBBVwLKGC33/n204upB2ZEHmhdidWWz7jTz9aCbnVXGxp+b0PgOaYM0MaGgW1LSzgsbejqc6zQ49j32+zHHZjIWABmtocWz79JbvfZ0AJR14goAnd+9tj7+4s71+lIDtTXiUQPKVwRl717EnoIml9G+Wo2cATLu0IWB7ezrUOeJt2m5nmtsn0tyJV6H17ckEg8kJ1WLBW4bUDZ6a+PTUexsU0UbeAvQVsB2WnnIfXfWx9Cjn1R3yIFcyif4IXs5Hh7SXEKhPtJ6ITZ0MT8nKHsEzly9sYf72PL7naXSGP3v1+FnqnWnQcSUd+IXrV7eLyZ6o5XeqF+Ej2vCe3nSLUM7hUX8SvpAzdje4De76Jr7DYMsyve0mDfJjv2tVyCDZb3ZA1x4/edS9rGbnzHpZdrR0+b3vf7J9kmwzPvvlG+Ck/o39KWjy77+0iyf8Gbvimwy61wCa7l27eq2BnoDFoEPb+MtXW2XxlOf13Mc3dfgXM19m1sz0CYgEkra/vPvuewnWfmz7sWQzc/aQoh1v7V+e2X8DXXyafs3+MsEnHyRg84TtLOOeL21o4PPMfp0Xa6QdzBXUoXNsOcTuyQAJz/VblkC/+PzzHtFOXvrA2kYSGzerRyZoXv36CrQc4StQM5toeRUN7tFccBrjkGWy33TB/fqrZPXRgH/uvX779s/+hT//53+1CPwGp1M/8ePXPz4ToySIFax1WcZIhIJG+SktQ4JgOziIpjJn2hmvvYMlsHa66dw80l1FCnH2cwkkapAxnuncJ2DT+WhIN1ijDmO6JyqCILhGuFFQguAkV6dJMSARLNHRe72WY5X7eMpPVzC3AklHY0ZorWsTKhrakQa2wEK5HnNfp68co5a0I9d4AlOzY9jBK1mqwec+OOgYJZy6QfFwXI6h7SWvMrl8DMZ0TKu81Do73Dqc3ldvAiN8W2v36MUfnT4lZaAN1hqkpWOI4guwjTA47jrvyF0dfB9nFvAsR+cAhWRtz2yp2Y2RJxyLP1yP4dkZtj3jmzqC5c7U5lyqLpkFyLHOvMGYJvG7RQqzye/cW7OZjhOozW334d1Z1PDiTEe/0esEv84vXrgcnY/zvpiOM85EECcFw9ICR7ycUeORM8KI8lygnPORx8KKjk5SVHlHsxZoot/dJJyL9ImTX8GahyDq9ONUA34CthcJ2OJYHkZenQmNnBqwpaM8EzvU4bfzj1OEE/kJgJQnX+fa4njoQZesY7vksXAfWr6aj+ts5YWuks5+5j78j+dVp3q884bu9HcHO/I4YjzlOOlf/QOby/3imLwcJbmzS+U4SjIYHNgwvZuOUNL2okc9+lNfkUwoxVsQIakz1fZj5Odf6s4AZJ4K7kCC7eV6gE+9Jj5GFfIdm589lscHMfMggScuX5B9Onpwzgrm0skL5s5GHl6bseAXfzwKzAnWLG0+7nlnfAK3y4uBCzYkgkHaNbiBQ3yveqnz/P6j7fmd+9v25HkCthR/Mffs5/IEXX12jDS14m93298DtrfY1Fm2nKQ9bTZw95cI66Rx3IvILPZ5NrDP5lqG8A3Y0MDuXqN9D1RfBTcDns4qpW0DRPLXHiLANst4XI/qa5PJzeydGbZzsdFzOT+X87Mp4/Ulti+Q0+n0WScuJgA5e2peMxJbQ+/rp8+385GFwOdSBkdnr17ezqSPE4R2VWTvw3ZFmAFj8tIlsihv0xZuNegM/n4b6NFXwYHj9FOjL+yGvLoKlev6B0GCGaI+fHTnboK3u9v9+GPnljFX4DNtn0qgk4DNwwHxT20/KBpU6I8EhXwnXARGxTl/tryYQbMkKEgV2LEDugI3uL6X+45IZluWZD2YIGD7PMGQ/W5wsKT4zW9+c/voGx8VpuCUvgvUzL6hQ/AJhrbV4VsMSi3twsu2DG1dTRDpuOz1QmgrDZEdnyQVTzrGBgKrReXImIz4AH7NsrTzkBT9mL2GYBxgRxb6PomeHc94DF99oJk1ExVsgY8C40J0w0rU7F3e/VDgig3UBcM5uWo36T/67/3RP/ovtLHfhHTqJ3/82seMwntkOmJOFqyVGxlOEQLkyoQITCdL8GY2BDrN6UTqIEN4g7XniEs0GoF1makKM8sd7TTD5Nm/FueaZjqbkRHg0exavIDmg1cNOMcxBmpRUEkjnKUovZa8gpfmXJrRk7rTadhAb2mMsgjalCIAQmOYpTf4TZ4A0/4J9SU6UcVIrqPlWEQnSWBNW9Pe4JD7vT1ldH8LR+UasDSgEJjuy4LBZToaHcOUU6+NSzmUNtcD5yhNWSOWLhHoFHIukOEoKan3U3Xq3JJBlG+W2cJvjrh4B26cNV73mFF2+V6c20RoLFX7NThMxl+Bffco4lvOGxz4a1mwXOOgZ8blKCCgQ5OXTsHLb2S37t4edjeIW9nv5vxXFPOn3bRvhqSyaxCmM7BkcSEjzJvbu7feT6B0c7ty+WoHIp4g5YQZ+3I0Ole6MDOZI9OlH8OvtFMR6L5zcsAll4rO0IYWTttvjsFstmDtnVvvbDeuX+/TXd7JZjZBxVev41wSsHHyjx7NXhkBn6Ul7Vi6g1vfRxY49FkbyvWp0hzt17ty9UqXBwSFOgAzV2hooBEkV17JveNHif509iXouy6PXSb7vfMA38Gq3Fp+7Lj38h9eSXSb4zPTw/aqs5zlsWAtgNqhskuBJ12tfUb3Wlawg1dBfQXXY3sCwuGDQYiODE4NLIsvXYXpyKi5vwY/5fip03vQhkb3mrSVPw+gjN3R1dirgWY6chvQ2yY/mEwGT2J3sz/qVWF5x9cZsy78bOFHj3Y+1n5yHVLPzY4+SsD24FEDD4G85R2vzgghM3MFoZT1FOgKGr1zzWzaiQzETiZYO53fpxOsvY1Ptr8Nvg1k1Y1P9WQkXtmTCufeIabc6wMDwWd8WWw2XshM2uno4PYscnv+ejuVtryT7XzuC6bYdQjpQwtPEgh6EpQ/W4OVJ3uA4QlSeJgt7OtAyIcPZKvh8eiRDhy5gR19vxi+mYG+EPnzLWiunqWfehOZvD6TIEwObdU9fHj+ajsfm76cQMZS6LMMRB+F1ruxkXv373WDvffodbAeGZU3sY3atW6QnPPvVWTo6ccJbj7ruetw7nvbgr8ZeXpqVlxQU34Gv8IITnyuFY3O0iSve+gcP0efSEbgn4DtvK0S1xo4DKxcj0zo5ez9OllezjsyX9bXelL0a1//egOsW/EtdEqAMsHQ1kHhu7febTDZPWVf3O474D777LM+nOCJfzbIZ3zrm99qwMZPoY/N8i2WI7//ve8f3s9mEoBdVU6RDTl72OFR8GLTfNTNGze7tyyaU9mQL5wlsGuHyfjOHvBFWXxbR9dqd7nAj/GZk+O/ww88JAP+weygdqZvz2CFbML/NVlB5/FbQIsn/KR8rb74SvHWjy35HH8oCgr1J/B+9fqf+uU//+f/q6L4m5AmYKuj0omK3mOWHGF6RcgSuCBNsHYxkT5F6myGjkPQhhkhAjGv4hwIq0FbhNsp6RCK4eCYEvXot8e+WYPrDdZSfxl0lxQ5IQEDo2mwppMMXq5xJDnuUqyiwHPyGJjbHGuvUYBkNOp0KRRn3/c4xcEQ2lFQyU99dfYA3q5NRzCdSDs4beRacdEm+CkLT7M4DVS0HxyVb538o3DTYQxvGR/lc64sPnL6dWZpb2gcOMcT2CsN6JTJtUb+nNoaIQQPI1uGzcmYrrY0Ry4UXEJfA0c070tYp+L4dIjOKwc4lNTBRZvS/Br60Y6nRsSeNiYbiWMd2kcW5VHp3WnI/RoxZ4XHhwHAHCV10aK+RPd2wkv7oFMEd1zpSdpITu39Ojpndu3mjVsZhb7fpQO/OV5A8MEyo+VGQdsayQou2z76/K5uDD7omPZ3lPZcfFyTeyEyDz91vH0A5Lqlixl5TjsDk07ap1kH8/hhnYygpS9eDn88eDBLohcL5+Y7N+tk6Y7O4F46IQ7KizxvZpT9/vvvxpF7keZsZeACy298D16D21FauuV695WmHHirnPsNMshiL7tkCa6OqPKjw+oon7JDm5H0zFTQSTjTO07WAIo9gAROYQXGGtX6rW20Cqo9tdZOXQVt7Hipc9iOEfgandn9CY4WfSOYXXa5RmeUMXsJH5nM3WsKHCpdPXAtctKWp5SfJxAxQDXjMbPVnqKe5ekOjFKODjVgS2fJx1aHZP5ltwn2Ri7eKfY89vosAZsn1c2ymE21xBoDasBW3u65s9Hh68nkMzG307Gdk4K2BCxvn4Z3wdETlMqaWROUvY0bTgjXV6DI9b20g1+zwtLBuwA/PEszJ99E7wLihADwyYttC9zt2avtVNo8GxrYtXqvwptH8S+PQreArbmDeMHMPHRTHwcfPoFt8RnaY69oo6PhLzabSPC0rVUgW3e6tzDl3PdkK1oEbG/Ppq5MlvnzROmJBJWWU89dTIce/XsSu3rw7Elnth54oOfhowZP9f9pk24sv8/nS+6xKwHOlwlqLMmZJYSzDr+6mPL0TaDmVTyCNrihxbYeNND72gQ9Dlx6LDCoXrLLyGb03PahIz+h/11bMujLmpXStxn0wA3utsB4UfbXE7C9+9679S3sw/KmAMWEijavJsBhSw0+E6h93ldt3G2wRq9vxWd87Wtf377x9W8kuLtVnRT0WYa0jGv27JNPvn8I8tjYJfFB+CD48duyqsDINf5tvajWPfgKMvk16oum+hQ+Im3RA/0qHSijyCW/8ZB/kNmCwGr5TnEJ/sv4uQI27a2A2HJzdS881p56eHQtAenVBGt4LaNBG0sm7ALvZejwY3gS5P76L/yxv/WfhOFvVjJXW4VEaJ2cqeQ4ZwRips6pziLK0NmxGK86zfEayuhYzdQ04AqDavjgup/ydUaBM4qWToPDSePtCPayEocJ/urQBZAN0sLcuZ8Oj2MIrJlFSlCSTsh5p585+5TBZJ3eGGCI5HOTHcE8k5EWplv2syeBNxIUmt0YpZjcwEWlJMKfwGP2FxS/5OmI4DSdDl6tt6pzLHViKa9jRKvAFI9Q3FFJ6Ol+jfCAQXnUnjy0Ja89E93AvSuuNhEGJ2/Ql43MOCnBos2v8BH8WPIkV7lT/8Gj+1CS0TYzjuksL8Z5XDIdbMkmOXSsDpQxNIiIE16bWWf2YkYc7pFQ3STe5xqclZWd1yEeK5eeIfgEd8F97nf2KPgKRqhlKC3Pynf4ht6ZSZkAyb9qzX6tnZ6sc6GjgjT6Z1AR3rx5FdiBr+6SGwg1ag+xhLZuCs7RzMizF/PklSQA5hxM63tqa42o4SS14zwkeA6u61xbdN9b6q/duLbdvHWzQZaZMXuZGqxFDmsw4m3qqdgMdFDs0W+wGnykPB3WDL3w19a1lfve1WRGbW36XfjiKbur7TlGLngwfMb/ozz8j43QS3rY45Rf+lnEZG0H/nGeFO5+v1fJ1s/IgUxycwKB3K1U3ct1evEm/kQ9tjYDgcg1IHpP3ZTVVNsEe8cfTLrVtsl9x8GtlG6emdLoSHhVfoPhPpjNaTc/R4Kuay85N/s3YFJA23QsvNRZJ8DylnqzKGwDHLadUfj2LB3UU4H3HqwMbQXRvEAuHtbHBINTaexUAqW+JHvP6xxNk+e8+NOP6Jp3jF28fCXHi8UZfvME68vu+6Jitek3kesWGYe213EMDeSC0NvdrmDVQRT/noDrmRmix94397T75eyv88qHDghD44MEmo+e5X50hbULg15GZ56ms3yYIKbvx6NDuTf2mnbgTm77IIzPXzaqjA79NB8VXfb1CE/cxllvp/j+yxe3s1cv9XgqZRgEvPtQmbqBg07+r8tfkQtdCVV9SKKvOkk57dIVtqPDZjcCJbK6e/dOs+0J+kmoppHqlXqVFyHiNDhpb2aYk3se3Ulb5+JTbbb/4Gtf277149/evv0TP7F9+8d/vHvEPsw1y7YCKnZt/7g+SQLLknX3t+V8cNXW7PsE893339/e//CD7Ub8iuV2PIMjVFs+8uCL7dn63ve+u/3ar/1qX9vx+RdfNKBj4yYyDOzscfPVBHtJDazu302g5sGI73yn72X79V//znb7y9ub/dD4OxMgkYX+d1dmvmz8E918kyDNAxazZ6zLqTl+eScB4+efNQC8c/duZ3nL09QRIxz8YXPghSaB2jsJIvHrgw8/7LIvf7i287BTr2jqE8KRlesNtIKT/pkfN3vo4QlfhPioD1J8bbt+7UZ5SefqM/asz/Z0M7S6bHo+ffy+chW8/pUK6DcxJZbivCxxzkbgZh2p0bwRSv7aGTJejpATzPXZ7O13nEHKv4rA1XNeB0mJw2DT/qcEegmoul/jK8Fa6oQho9ATQDAgMw0TLMkMMNxWKdk5560DpCTnwsCzlnPze5YuKcgYTh14KqkOfR0hRegsYsoJIhhATqtcOrUVqNWZrLYDox1UCPbL9c64BI/juR1lcFpPTHbmDIzUqfDDG0sB8wLUHVb+5xa9q0uwxnCKV+5TNHz1VFFnKrWfSlXknLwK78lpBdh1VMFLkH06gZv6RjNGg5464hC7F8aIM0HdhQTPfUFkFPBigjXZqE4WtB2eQiSzsFI7Rnqz5w2uCdYCczq7/Bca4c/JdQ9O2uYkXMM/5coNRYNvn8xM2X6OLOdrue8ALv9Vl/IbbTpZcpmZs/yWw4txDmQwyzcVdlqin+AMwFxOxzYv5FQmnUllou3ga/km58+8sDYj8EdPHjWbjQSfkfo0jc9T4c9hFKiB5r2dJpJd/4++0A311Lc0cPnq5QZUgmWOYDqnI+dU2HAMzFdxzmTdgU2ukUd1NHhJ5NxAKnigbY0+5wWz6Xhie+CVn6FZNvpH/8rr+sF29t9rVmDyjFbHbiZgO+RV71jWWeUkfPBH8qEplyboMigZ3Vm5bYK935+AJ/TiX+QriDmUyRG/XRvISa7pyOATvIcmuBSNpJSqI0guj0eXGjS4h79g5jzsaqaNJ0pHYMYBNvc819M2vqoEZzrfYCZHHSQ4cFe3e8cSMMiCJ7hWSw/t7AlPkhfdfWrfjL3wIvorUEtzzROoyX4W0wALPdG10zrRS5e3s9Fb1ypnA6fo+MngY0hkwPrybexVwGZZEapFBjbRF2TjY2jrqkn8iJehPrWklICt7zhjv7GRR2ZgbAq3mTvB23PyDZyA6MDgSegXsD1Wxz0tLN77kTLkhpLxxbs9k7t+JDosYDPosUrT5Vq+35PV165sF2NT56L3BvMd9Af2GmzrdAUMfBHKZnk19pzAzGxTB2H7hMRawpO9ZgdzrUoIwumrPsKAzcwa+VcPcR7gUsUGx9516spZ/kaDgO3qtesJrt7bvt5gwWekPuoSpqDBcmZfxZO+Qx/VwC3yALsDp9DBl75KHt/6ojhfF2R97cPtax99Y3vn3XfSzr5/MuXbH6euOgJWAdOnn3x/+36CNrOF9qsZUKPL7FJfh5GAprNwqX93f/HuJ30g4budWbt7705k+DKDAUun72zvvef1GdfrzyZQpHICrMgoePADAnqB2tpDXXlEd8zCeeq2T4/GDyvLptSfoJWdHmUTM5c9qJVATYDLn2qDDno7BNNmn2bRJoibwaZrZGJGzeepBGuWe81G+m0w7q0Bwbz+aQVq9gzzgZI+RtCHv6fPnvk0nflf7I3fxHTq9/+eb35MQTotHWb3W3BBbL34lZJ2BKlzfR7jbse6O8Jkvzszl053BQ6cGal1g2RgioAJD8M7WqB0ndVI+fzm3FXpcU+UtIIbS+g9ZzruBkyMPcep2CJNA6rApnwygVJ+AV1nk8zyBS4D4CQ0wbhnRGAaVHV0qL/azf/tWfIvZeT5kX+511nEXBNMtvnAXcY1wh/erBmC1gkt3rfkvOX3clUySrNnzlYil+nYBVAnhn+C5+AKlhGCGTIzfAJPSmsqu9+ujHy0r2MS1OFDp6vj8MysCXonCHBfUGsWZwyunW9wmE4yeIORTqSBNaeatuFfI4kRTjC3z+aFtgbYHBg9wJ/Upz90h16tjtV1vF+OprzKPY577X2szMlCoh/lx+TKSAqMwss/16vXqT97F2e5076H7n2I8zUjURr8pU6X9NJu9SMX4A9Gj9GRoLmXTeGeIXWOK/W+v1VGtQO+juQ+OLtevc65++qZ3ePU7sXJWYrg8CwpwYv82WxpiQzJ0TX6oD26yXm+Yxbv+vUGbfhfvkdX8LR2TcfhNwT03L12DHu5lRcvWhaknde9r64yezm5wVpSB0Fm13NEG72oTiZz2Dp1TnA2aMcHpcxKY/sGhAaDM3sPbnUpdcq3lpgODXrwUs77vgTj0wHMHjn1phNZQf1eedc7dTvjHIfcGQN6EXlH5XOTVIb4oXzwOyGQ9oqKtCegERQJtugTvix/Bw/2afbGK2U6q2oQW53mG9Ey1ID3MkHCqyfPt7eWHGNx5GzW1D6svmojbeyojyzIILmDEpcj3+JmKTId5Kt08G/ToZWGM6l/9uT27OTr7enb6Jn9ku6hsXAHtsFYfVYGhV5X8ib+/82zdKpPI7fkEDaBVtp9lUZfJj9P4Pc8R8uPr8N3wdrz+AOzbw+Dh720a2n/kNImf05HyEhAxc7ooD5E4IP+7vVMwCaQF0ywIX7q/CWziZd7DvHT4f2ZBG2vQ/uzR7O/y6tJToXnV27d2C7b8xl4ZHE5Qa1XrJiVkgUA3QoR+cOn+p22+A7Lb3R04YxuflZwx/97hQabNRFBtvanCn5sTaifie6RF9urPVXivGn+Ak9gYXDdwUqasK923pd2rm1J8GmgU3/wvAGhfVcCGNsfBF10q7ob/jdQ8nWVe/cbrKnrXu0yuMt8Mn3nKwQ0fcgh7XgQQlB3+4sv+4BEl3mjzx4YQJt9cmaqzMi9++6t8o6szJT5ooG2x5b4Xfz0FYoJaLv/dt83Nq+4MasZ24iOq9PA75BGI/GEnax+EN/Yun3Z9vniHz7y9fSodpF6eD3LoG9Lu3Y8SWsAXjs8PXbOFsFu/x4d6oCjfnJ4Dxy3Udfx9s2/9Mf+8B/9f/TGb2I69bf+4Z/+2CxKONDZpy5ZBiMO0mwKhuhUn+1La34jIvKsg+6SVhSnnW+Mm0AkjO1+qDriNaORUWjg1vkqyxgY7lRJ4k4imJ0x7cDwvLfqaioo+DFwAhlcpgNqgQilVVLekVjV6aPhwUWw5gsM2hCIKrc6SjhDn8ERslST0qb7RQxue9k25MIYXMukPnzwaaL8PTDl+HK9hhpci5e8w6QU8gRqExhPcKy8AG9GnR1xRrFU4viWLAQTh/etReE5M4Eao5llSQHUlKO0ZtYuXvZ6gYsN1vRhw7vkKO8subk4uAky1cd7D2NYLhCAeYN6DSfwO+qLQxDsq1MnnDLaw3PnOic467jX8ns7fExo62ZgRuca/OfCUcC2Gyql2Pk9v+Vi2vLFl06oawl8x4Fur6CNc7mUgM3HnzkZbUABJhMoh//R7ekYph25ZeDbrE1pPzm6UDh+zZWcUwy5P6e+VKp3/RkdooMCtnmKUrDmc1bLQevo0DvvC5t9bB6bhz8+gkFP6AKnxDlxxpXljrtU/HfsBtHBib4tezrYVK4vOz2O69waXsurblNu4he81t4kemJWwKhax43H6CUTMqCb4yzTTq7XxgKqAzy6whbSXjub2PKSvTJkNjTlnC7ySbFjaBuEdB+ROsFHnRpvMxogPLJQDl91knTGKJ/cGswUelIOyjZgSwN90hB+AtDoLBvBH/jCQT2zLOR0JZ2+WRwdbWeD6LQ8ClyeN/h7/HR7naDI6zPMsJGh143Eke2v2ghvIAEH9fKHVqmqlh8Cttfhw7N0aN5HZnatr9s5FxtcAduWoMYTybkeqecv/isMIcvXLwVrwT9+plO9CSTfPs95jvax+Z6nCl5EK2B7ERV7kePL8NsH3QVJPgNlD9+j6K+gTfBWm6cnC9/Q0AH1stPotg7Uci3iyI2/unE9nWwCrFQOn9N+4J9KH+MVKrYWCPYtP+NkpByan28P7z1o8A6X8wkKbn39g+3Ge7f6+SmZPC4FpgBuBW1kAw/4kA85dcY6wYyBkiQAN4MjsDBjrpzXTpjpwUX4vv/+B4cnMsFCMJ1n13234t6fSu7z82tFAv/5zJvXb9ansx/6Ta9X8GtGyrv+PM1pds4WC4P12lz4j6+W4D0oYKneDBccrgmUghO4AhZlDeDR4Rpf3/fN3bnT7EP6+hGysDLw3vvv9ePxZqk++PCDtH+rdc0giiHYtn1+6pDd8rf4QI/pP14KEAVNfSoTLnuwBqf6K9jWOPmU6SGqMrmG/3TIBIEHs/BU/4pm/qF9ZU2KLutLY0uxMQEheZMnPGp3KYi/ZFnfUFtc/g0MLfN5oPl7fe/Z2zN/+pf/3J+bN5//JqaTN6/f2K6LNjOqOHdmgrXBFJJsY4IPHbHlNd9R6+b1QwcyHdpi0sxADJMRCNw4X1cELRyv/LLnRvkNFIZHc57c0RMjDlzLAp3ihpNOnOPeM+MtV3u0N2P2ohkpdwYozs339CypNGioc0zHmCpr2UHuqPhIJQpzZtkoC1oGJ0I1SkcnetHt2gpE7MdiiH23mU5jDzzcgyaFWh0RH6gDbmeY1FkWvCozkKQTXDkOtI4uZcHJnzbl4oNPdTJx6Pkjs6PZrgk+O7OWoOXQGQUXQTlZPnroBa2mqtORhgbOY6WKBW7J9sj1ZbedNZlABy4tkz/4LMfLWMufXJt9Q6EruHMIpSU4Cohcq/jxPO26Np0/vIc3aNoJL//w39N6IWHuklXlFb0grwg4Te78TInc69IA3eugYQIA+rv4v4Kylg+O1XnLQOGPIMNUvnNBB/w0XUOnn9Grdr6Foc3hSU57Pp24ACPXVzs5b/neK2nNUmsHrXbgwYU8G0gKDAx4kuGgEBh0saPl4IO/XqtjKWc9EXXAF99SfnL0Nzgv3IvzsaxM7S8dKJ1ZenOQ6w/UqU2wO3aWo2vkSZ8MXIYGvsQytEEb/u8ypRvljzx6LZAxeJicNpKHoWVNy85MsJmz6H3a6z7EOGfypWO2GtQdIX5P7JA+zd9Rgm/+OzouOcr5a4DWkru+BffWd50vCH/OpEM4nezbmgIrn2A6Edws13kNy/kLvh2qQ8IfNO+IOQTY2PnAxo/61fDSffzqTGL/JnUWIHjKrwPOsqYN+G/Cszi1CexSblmGvWrOBWXt9Bzz29/453SC5WH8Bz3jv8LLNN4AUJDmXWuRTGf+0BBrS8D3Zj5nZZnVUScZH9/B7z6zNzq/aD4abC/7c724Btbymc7L5903EB6e2Lt85nx8WHSRflQvJOXYSWzUfjv6v/oq/CPLs9Erg016bXbd/jgv1b0oeDDb5hN86cxlT5faM3Xr1rwmwx6vGzdvpMOf4IPOIwdcOuiaB/QMlARt3cdMl0MvO3e0vMzXrk3/ZrIQbp/4BDbzFYF5dc/+nrdkg0v8q88SYONzdN2Mlmvz0KDBjH6PTc/gjc2aZb/5zo3OhJkdE2Cx0el7EWBgZEVGYP0wA8RHkYEHgszmz2Dn2vWrXXr9+kff2L6WYM2+ObN7ZtwMILt8GT7I4wcFXXOOF9cTcM8rjK7NrCHfYHY62aCn7/dLH98jnaBvOfY8ZZXv1iE5uLV/IM/ID79lS9tsc1aW5lVA8DjM8gVPdONT/QufEyyLb37X3pLn3tDir7aPLja7nfiln//Zn/0N/cj73yid+nv/jj/8MYfHoIbRg+hEtkFtN3iORPBhhNSnnmLEjAm1a525lEcBMBW80Fw7GuGF4N1WD4YIcH6Pk9YOB2JUpa4gazqLKnyfNU9itASnPqMOXg3eXM81nUw7oWNH7TMcSkIYsxdklKBH/+CU33BbtI+Q4DxH//UcLYG9HkevcPMHl7XHq/u8wq8FL9ydP0ZbHg/PdJrDn+FBHSg8Aovjhl+kMmXSzgoQJOUgT4kooT0XHv+n0H0SJyO+UdqZ7eJMKG2dSEamnPPT516c+2R7EgU3CkG5tqq0OabysGjHQ9DXbHYgMMu3Ole4CJZnH5+RKN4oM/wbusE63oGrVyPBw5QjR4GSYHMCtsFnAjQ8cKSnYLqLv6M3y5EF6fKSA1t1gpqi5TncLYsaaXV2R4cPT0XSfjupZI/ydxY2d+DJ4cO9gVJgwaG4Jfe8COGg5JiMb7l8PEvVhehhauZaLu7VCiP0aMfyiv0dRrmdYcvoHQ5qo8FeGp948Q43jgoM+mc/SDe+x6lJnVmM3GtLHBW5pp3lhNp+Us/zN/yeIK76Vvr2a7vOryAPHPVW+QnWzSZQnX2mcpczEue1B0OL6+rqmHQMdAS8ph0ufTFDreyCU8daWiZwjFBzPcEIGaXToT/zAtKB304nTh1uA1Nedk6vJ6GR3s6DTNHh1KE7LbYnZQ0sGgTm1+zh3YPptB+mNoiQeUHvIRMQ9DUxGRh7eauZCLgf/AfdYxvKB073sprNynkHluQFj+hzRp3bCfzN77XnzPIo7naGNVjl8nYidd9m4PjCQCz68yK+gF8WxG3p0F+dObE9OxE/EbuxHCrIOgwMHdGyw/KC3NPhmfeunYpPOuWluTmHG974dNXz9LIvwpRXwUeQKvtovBWV7hHd/aEgGmw+Y/nZsdV91jSyIk/Lofa6IYh9ekr0Snh4McezghC8S72QHr2Lfubo+6l9sCK8e/n0xfbo/oN+OUDw6QGFywkUbiRgEZSF6Wnjbel+Ge4B0KA7OLCRyiV6RpfNxJh56qb0NDhB9UxikJ37/ArbpENmiLrsFlkLVMiPvngAJWLqE8X2jnmliNkvPlSwhifPnj6vjQjC+KZ+lSB6U3wjpyf2foWnBunwWX5a0MK30/VObvB5acyT5gJWPtJXVDyZbpmWj+7TwYG3+nFHPkPgprx+wowU+GaaLbl++NHXt/c++KCBq2ByBpupHACVZs75Hg8zsHPL22ZF33/vvdbBV/biE1rePyeg5m/7JYvItw8wpI42Y9T1xz1WV1Zf6jh9TgcwuQaPNQgSEAvQJcFqg+jgKs8qi4HnTE6Bk/8G96QVi0wae1rZ5VD57MTpV//QL/0bv/RIid/sdLLKGAdy4dyFLhd6BJoznv0EowyI6cirSupN1enk09EzRMyvwFsqOZrZzf30Zb/W2alcmycSResJUpQZ20xOmT27rkOm5LLZsX6MPpA8lj6BTNqMkJ1j9jDUMfVzfib1KNvFCJ/x+OQWWigxZ8shfmVTfGDpmBlOBaPNjlZ0UJzp3ikFLqcPZl9zEt41CORsU18na1lkgpFxfA3Yih8YlGE6pvi/OlhOqY6MYibp9HSsRzMZ0ylNJznyGNPAr+AaXq1PiOVWFbhGmiDMUgC4Y9AzSkJPEBi80uQEexmhRJmN7AQAOhcdCqyV40g0iQb/yytQc53TAsPUNyczHWMcTO7TGU8QCz7Lj+TFF/SDxQnWQPMT/hwivXJcRmlE5XcNDO1BQ06NwJnRpuPbBmwT8ONL2JmEx/TW+5HSgWX0WP5E/mS1ggkyHucDAqdgdmtGsUZslhW8qdzI2N6Oe/d8uP1oBqvOZcdt0VR57XDXXwMlfwpOc4fk57rnD2LwoOvdjC/vfCQD98Fb9kJ3XYPPbFfY93IpD3bksoIwCZ/xAR0N7lOuOmH29MSp3qdPbKX2ErsRTC/ZsL/yKXjVF5QH0hBGxHTQS1LldtbJxU/b4R3H/vDR4+5F8UoESz4GEAaH1V/+iD3UkU/QP+3nBD18Ve5XZ8OLoRP/x5c4wqZ4ap++RI/8LrP28vk3ZQK7I/id1xOgJWuvORWSzQSU17nWDcrqBp8TcNU5GPEnODib8868xQ/1Iaz6FHoxuoGGg6x3uZLpsvv8mAAmcoQbBqDnkOEOHv+mo+YHQqMBx6v4a7TUC+FDcrRpdB4tLgfK6OTAk8q/5OqU+wK0BGqOPnN1en94R8DI4l4GJ7Nrgr/naa8zqKt/IMPA6ayWDrOyPOIDxr9NwzR0sj9IzH8OcKXLVi/IwGC+7Qc2fTS4IVsDRjA9RPT8dfQ+lfsi4J0nvmIgQCiP0cZvyg3ScsSHZDi5bgZOAG9JGx5yJwJ2v0yPHj6al1tjpv7UvrP5hmUCc3imloyX51LPQ14edLB1xSzSo/sP+6UD38i0bMkuzKbZ+2Zv3tnoTttPuwYQdN3MlpkyS7gGqvNU5D6TjqWRC2Qd9Q0GbJbk9V3Ksy9BE7wNntCh7xHMeMXFmkkU4FmynJk7W2m8jN02EsGibQl7J75zp3/lYXi764jcPi8855MEdE8fe39cstU6OESuZLl4ZTBwZG+To2JHCW3JcMZzvBIgX8+xy6z6ZsHfHqxZAjVTOfu7Z4IKH9g7sD0m4x+dbR9+LMaQ4R9/8O/+3O/8uU8Hid/8dOrv/5N/+GMnnGlRL7Oj3wRe4x4ntyLvTpMnSyOIlMfPvUyoUq31c6jCMAQCn5fzMig34nRyj72OkYC4d3aBq1PpSMGFMnI6bJkTbVnoAqVI2ndUb2Z5RNZ7oJb2BaBGOOqufXeMXLA0wgIxqTjpBCZYY3DLgCkHIzX6XqMbCAj4dGbtyARqwQXMpsCaqF0+5qDczn8NnHIsL2KM0+lOUAW4IJOD6N6atNsgmvLnT5ACa/UEl+4JaAQj3qkj0AB7Rl/BN/fBrf4zjrTlMWXT5aa7fa6E4lN2bVSme/CJOZW1PzDgnfsSOIy3Tji4KjsdfRz27hxbDt7B5yiY1eudONTzm6F0hi24t0MOMKzANrxQTifsWqio0TWgq/HBhx6Y6Zuy+Oo6XoC99oD5LJUAlTFzQNXL1GsHUGMdXSOnxQuBmdlIj/cbtb5Kp1AaFEL0IS9eOemPdTk/9/vyfq1pr4qX4LGxzrB5m/jdL+Pc4tTSPvz66pZ0fJynByd0EAJ8PBXkwM1HvdmgQRIa+2QbPkdntUEO6BSIWuqV0ct2Oio9M0sWrgvm1hLDQaY77vSwjjiw2BWq6S++LBmbySg/khukhS6zCOzFrAR7IW+BoZkF8udLahepA195nOk4WS1rBx8q5123uv+HXeQ85O/6wv/snctBAjvDYayNtjP2xgYb1ILrDx4tnmM62BMB77dQRoDltRY+t/TMg1ehxYtxffpIcLY6ur5qI/ZbO4wM+ILxMfFLOS/+gW0wac+YDgu2IaY8NFsl+PDqij4lGTxTJYjkYrNDaIBX6rx9En+UAcWzDDCeP3jY97DhR+0hgH2F4EUiTrNLrwK7PitZW0uG9s71CdU0bFbN7Nrpl8lwS1vhxCyFJhB6Glh2bxVejgZj5D4yA7eaUn43OnNAX44Q6+pB+IEugRI8wYCHGZfuPeZjUs7T7ba3GLTTmT79Gn2xn9ZMs0720b66gC5PmJ71uiIb2+21EoBEHuuddmlk8El7zXwE1Kp3znZ/9tQT9/PAjOOTyL37hOMT6C8fYunyegKHNbsG39H9NLXLnB0KWumTINR+Ni+w9U6zB+wwOAuuPAXp9T9m/UyS2PT/OO3il/eseefaChr1DzPItypF10c38cA7z8y8L9+mb/DSYLOP7uM9/+CBhb4ixFcSEgyaJWQDHVAFBr0zS6z/6ypPBFh9iTwnQItOhlC8+eLz2w3MPHlpMsBEAFgefvC9UgPfPi0a+YGhz+kDUrYNgB9etX9bMikP6TxbnWP1NOeNFcIH/Jc74RR+2BO3ZtbQMv3n3kelbsBWLhLdpKv4xDc1+I3Mx/9MoU4KbG//4X/n3/q3bvfCb0E69ff8iT/4MQfHkQpebHY25cphCpI6Q5Ijx0qRq8whogyKAdWp5Tdl6F6HEN5ZsihMGefBA0yscxJth3j/UqczXikXng/j9uuUjRDWqI8Cd8+TYzLmtrj76uS87Qa2oIVQKPDMUE27Aq8R1A5vp2nN8vAhIBcH7acsGgdnDiQKmWuud9N/GtZ5UHhGq5PBGwoE/75sskfEJed8kB1Hp9njDqLt5t7qnJpyrbxI8GGGzCtM0DZLfFGwBin2ZSg3/ATPiOnFy7jPnJcnuyGnWHmIV9oCz1OiV67NSwM9WYhn4FX2OuFkcj3O81BVGGmg1yV13NNmZ0GTJ1ibDqB/KcNxu6dc66GvcpkHF+adbBMkli+9o9zQ5xu3lUF+gzGBvE460svvKUfnRnaDUzqR6rF24SmIsfHUS2u9+iKjWLM3O/4TaBgYTPt0WT2jcwbdoCLBU2Hu9oFHYzPjZEb2mDL4+7/HXNvP/NgDgT0nwcEPARvH5/1PPv9Sp5t2Q0rosxfRLO+l7nmxZOJaX0yacoK8h3GGPm0FH/xoYCCn3OIJ+N7BZHlGkBfNq+Pk+NmffZhmE436dVJ03Ybi7gc6xk//4csMfuZ3eegHciKTBiT5szzFVuiua3AaJzqBpERHq6flFXr5gpnt087I3IzA7BlaQejSv0PwtV+rjrFjdrOuHfJI5mC3WgwMAzt7LN+mLQFbGkwgld8JWARtZkZ0iJ0xKG885JAyAahjM0jS3mydGP4LggUe9SsCIcf4ULSRf78YE3hm9pb/m5nL19tLPAlqvj0qGOSL4O4/LC+fHIPz9jTBcOT67Iu728v7D7YobIM4dISyLtVGAskCwcAO3kuXtQdgrfxtuBE658sJr/p5Ky/OTcu9bz/c8+hRtGx7djKDokSLHj4IhPpTHoMY6cEMTN2Y6+TUnEtowKfKkR7kuAI2W1qslDSHr75acEHQmuteK+I1KRFW+DV2LxB+luDp0fOnXZbtXrR02IIeS9zrlRyu+zRYmFwcpm+boBWiSz/cZEP2wz1iK/fnRdb2crMHX7FgDxM0BbfAnJmc+NLKaGCAX79Yv6YN/iQ8f/Gqtme23hHNdNoMXffKWQ4NDC/59bJfT42Tk3tdYkwbIXp0KedmoeGhXTbCbq0MeIqSrfeFwTnCn17R02tpy3KnAFHAtgIn/R4/9+WXd7rE2Yc3gvvyzfXPwddESPU1MmFH2vTxdzNogkcDSwEsumzX4M/gwW7gjF/abLsCK8F0YO3asetH5Lv6YjxNqo0mS1YDSn9tanyK4L3+IdfHr4+e833FNXlA0YHxuf2yzO4PDSjZqgEDOlP33/ujP/cH/k9t8Lconfo7f+FnP0bEUrzHnZ2xxySBW651apuAwjvCEPjMCME6cEaOGBhAwzwzb4xsAjWMb9Rfh8ydpMzOLMHcOFFGNgY8vIvwdwWQDqM0yk5J9HAVoLItUqZXoGaZGqidTocNvpkfuNhzNQrdumlP3TqV/HZsGJij6x39puwEf1MPnhMozexSH1XPiIcCms5ljMpNFG8z/igXh6COF1HWURVZDeFUfqMJc/NL700Z6+j1XZzQ6VnaO9OADc/RptM16mNAo4Br2Rl/BA6d4k599CuP5/PplZeFffbc6e1SgrXrN693ds2nkvBugpujWS7nOsg6s/whR2c4KU4o5Rvc5L7cGcbKand8/kovOvM/OKV3+NwcxnfmU7CWdvu9zK/wZdqs8YQPaFo6Q3d1/vBQbtFbmiuvyDYglKn+pC1f2rhw4fJ29YrXBKDdJl8dbOCmfB3R3j5Sq6e5MbQGz/CkuDqyk9jNYXtA7leGdQY5htnLwZQXPUtyUvI0uM6HzqFrAgGj4Dt3vmwgph0sYYPsz8zgpeAOf8HPOH4fR/6s+950LO1M0JMGBTgTxJoxfN0HTYx06fCzJ8/q7DhPfKZD3pnkpZZg0of6h+Bh5NwAJTwQ5KFPsNZgKjwoH4JoA7LwFLz8qA0r574gyix1R8AJmC276Dw80KJuA/DKYJag2FI/X0cv0w445MXe1mCMz0Bjbb51YnO7vtmftGZvlF0BtcCj/wfXlk9Ztvwygx7BwJu0dSrX7Cfz1GafkBSwRUdfeWWGIDb84C8FVF1G4+9CMx1tm8EL7L5xP77Bch78+um7nMMBrQ3OAtP5LDf5PmxskQ9m54EnWDNDhIZRoqhN8Ku7wKxn0cMHkfuX97Ynn9/e3jx8vJ2PjvkIn72+eP/SU6GBZ3ZMwDbLl8NTT4bWlKgMO7SX7mloDu2nci9YzUpFcOHtn759tT0zuxZ0PCX6OjyFZ4iv/Ck1tL4StCmTY+WLhpRnqxPA8tv7oAIfQufl0HyFrkdXZo9T7keuL6Lvstk+vAXHd0R9zcDyrGXoawlCvL+t+pi/TiQE/uWrV6pz/OXyXQLwnEyWgiN9tg1AsHbvy7t9NYa9Z2adTGzwdeU//JNNYtDpBh3oz73KNuXoSp8kDTx6zM9pw0CLrbKP4hYbvPXeuw2e2Li6fdFsBmI+0m4bwY3rCbJyv3st0xZ95p/onuXKYFOfSjfZLx/yyaeftb7BHPsyG/jOu7e2D7729e397kvzWpDZEmMgYQDtAcPvf/Lp9t3vfq9fQzB4a2AZmmjfWW8M2F/U3j49NAtuv/js8/oKcsEPn6ay503b4PTrC7ExvsuTph7sMPhcK1foaYpM2dHY1e7Tk/CkPIzeVl/TbmUb+sUb/GN9Q2DRefyVB3fBtbhkbLSEJMEHn+7ejb+NT9T/dftT+CG9eP7yz/zyn/+l7/bHb1E6eQjMcoSwKWaINgrlVMJwDDADMUyYIEzQxun0KbIIbH7H4MI09PufA+0SSzJhLqeE2e2cYmgdGaWOzEGVf8lMuc4zzLV/g533LdwDfAo5JmM6Q18dtcBtnijLvQQ8fnczKdwvWK6I0V+6sD8NFOUmuNSfZQaOZlcSCrh3APJy6JyoUURfqJijjsxohuPlgBe/JlDdR9BJpamUwJmDEhQKMIMbZSwOO97az7F7/SzvCT7PzEzbhdBw0ZcJLqSNBHAnM7KdTfcZned48pT3A81sVPeu5fy0wK/1vfjxbDrJCxnNXMjoxzt7LFNzohOsUfBuUIZneNEADd/JIbnOzXE/n4CNXI8FT6ETzML1q7KcwM45+U2HyT8KUCbYy+06ujqA6M3MvIQvdf7gjPN3lKaN0Z122q23d+DJ9I7s2hnkXOqMRWTY2bzQCidp9HHKk0n1vIatAx75Q7izN4FF53s/Zf1GjzQ8GTpLa1Jpddt/ztcfVqzcknOcu3MdAwUenGxhB+bqAMlq7VnUiXBIgimZs9a5eBLNW8193+/LL75sIPYkAZoZNOWVc7RUQqeNyI2C10zdBH3oGVnp2Fvn0doHaCAQ+QcXvzl5znqCOjqhw4pu7eXIq/th4gg5bHtOjKwvXbzc0Tg/Qw7qdOYuQcPhJd47n3svePXTPLFBG43hxx+ZfeRoycaAYFiY//E9bS87jyCP7iXhd50+PUGnYMwemwS2T8LHJ/fub0/vPehGfvlJOq+n6XgE7SrrAHSgbLm6EFh0pvoZ/aXDrudXfws0lpzhzj/mX7DJNXRG/6N4s08MD+kq29TRs5OUS6nuKfN5qFPh79unCQYEbPeDV+TjPWzBpjSZYVP/VQKEVyn3JvxrAGoGLTDtT1tP5fm95br7MZQJ3Np+bCcytE/taYK+BmvxPy+jqGa0BK1jTahKisNG287i8oA9k2MHweENuYRJI5McD3X3hEMNqHd+CUTWLA8eePWJ5VF8AZ8MLnq/141r28VrGYwlMEvlysnH9J8lWyI+FZ3u8m6yJ18FtPOwkZmvfTCWAFj2lYe1PYTuwXvNHFm2XDNIMG+Qpz8Nf2X9KV19+OhhZ6ztVfved7/fb5Le6dKgJcvZvsJPwd9+YEc86iC/vIkMw7uZCAjlued7wR6gmlm1DIx0HjrJ8lOfom8xGLVyoh8RQF3ebvjmqJf3ftNXFr6egOndeZdd+vIOovG7s8CW8ufdlfwxO3wa3/FQ0Bo+GkTR6G5DOuMBrvjD1Gk+JZCbwcusstljKrAMj+gi2fK1bIathh5y6kM0IWEmN0IPWpPxnB7gE79n1aG+rEvS0dHAo1czyzhbEAwCJX5JsIn//WB9/AZ5Vjm1lT7LQx1kNXKzipJBGH+VMinyH/78H/tD/1GB/RamUz//t/yOj82uPX4ax9S9JXYivO3Ucacn6/gIYhi/HFBnwaJAZ6IIRhN1cnU1+Z/B56/BSAWVemE+QzA6nk5nOgDlyun8aAfnL79lndIhWAM4MHrfuY46jlfnKepusLbPPgl83Ke7DbpWh517Pep85dxDC/gUo8sXhRnaorSc/+DOiQSf4D17cGYvk30FB0NLeWU7JYtHrRPFy//uh+LijlhBRsuGN91rd17W+TMuBolO/FE7TiigOnpreVPMXroZGtubx3llREnZ0mzLtlMoT/bgYwV7ge/FupZB20leTudYhbakZS/GPDG6OuimsLHBRs+ZZs+ayredpjmfe3Oe4+FkP+YkIArHHy0RAHDAnOAsa7JPAVtkxjmR354Fw5XZztuVDkFb7nEcE+gdybIdwShQ2tOydzdd3q5c9Q25a10O9oRV6wQ38pKcl4+5DueZbYwBp30BgSn8dzKCv5bRrk3EK9howFinl/rFNSkgF5ektuFnFWSoKWZwzQWzoZyMGbYvv7zdwKn7PVJPEMsm4dCHPOIc6aVljgZgCcTauYe3+DpyfbrTdRT0KNsnSnOPHo9o5rpROWcoGFJeYGW5dNVdPFozyiWFfcQJ0p9ZLg3Fe7k1a7sGa+TU9y911niC4gYVYNOJwGqAlw6yfAxfBlacda4baOo854GWwKzPCf78gZMUNXjgz+zPXU9k6oDwL0BbpjYWuLiufftnLL8ZSNobFYS7FOqdXj7H9Opp7N3v+ABBKVoZns8l2QBuAEj/6By86cqSrQGtGTZPxM3gdvTbXbrfWWD8gYtONvfJ0TLpq7TjBbZ41deC8HMy+MFfwOaD7y/uPdweJyh/dufe9urB4y5n+ii7Gak+EZ78LDx5+Tp0YEDy+OMc/Uzq08v53eXQdNDdvyZIaS86T38+ib958vbllm5vi1ZuCVm71FoQ5FW6Y2+5INjs7GpgtR1lA8+1fh4t8PCrAx80sQHlcs9LcD0hat/aeiiutpWWTgaQgCsNNGATFFyKX/M1BMGHvgtvO4iILpsp86DI+fDQkqOXtZIdENWl8Nqs+WwJyu9mAZyZYzo2uqI82Db+mwWb13zMHi24V1fxNHVmEGrg8aKzcz6c/vnnn2+fmu26fTuDontdDrXVwHKw7RneUdbXZcTeBF3w8NH8mcUfHXjnnXfjt6432KHX1bDwSqDngYU+oBN4fOuLfcAT1PcZrQ+3j771rX4W62vf+KhfSvDkclc5Al+5lSXyE8SZkbtmj3PK6uc8qHj1ytXt8qUMuhIrdH9m4gGBjidA2QYazJx5JQrcPFRktpBPQhf/5XU3HuywgkTv0VOfXcPJf/7tPoD+kBMf9aWl1QRh/ML4/fTX7Cn44vmqY2azy8EpaxDKR3W1Kn0fv6MMXOCr/5sJK7Pcp/u+OsvDke0/82/9uX/zN+0j73+jdOoX/tjv+phScmwv0vEjFMMIp0+otAOa6LzWSjHyJ1CjON0MmmMdbYjGUMUwoR1njs4lzgh8UKoMcphbE/AvF91n5ONA9nuBXQfIE/ung9YZJ88s1T6TFIM3G1VUK+zgsZeZAM295BTQf2uPM+/UdtptnfmvONcAld0VgLGYlVkb2ClOFUP5lFu04oWLHSFIDi7BGy2WbwNbcGlTePfb5biWcYdObg1O6AdfHU7tdBQ/imZmrb6eMzSzFofSdiYogkt5kzwPJJyqkgrE+63TZPKDC7l0dvXFbPieoGTHNSCDwchjyWq/1rP8h5d74/2/yfUe/b/DWrzPb/AapKUtx+pFiwpaBGjp0MKjyqCZPI74u/ThwNPkg8xyBEcaveXe8/tt2g6yRpuXLtusfyP5ejfuCzxmJm8PRgb5gZ02ZmZpeAMfHXsda7IljD45FX4W5/BcnQZr6hdSAe7HHX7y3HVUdGTsvMFGBgQrYLO3wh4SqHEy2uLsVm4gm3po16lxnms/mobAhmNfUBnHyRnpyFbQYSCl4yQLAZzrdBw9dbqhUTC6UvU+bR1msna+sQn13KsD3fPwj51NwCYgFyQbkVdm5dPAEJgIyugieO5zxEv2rnPYlpZsBO/rVziN1G2QXQzpV4KJBLnaZP99CIBPCj4tkfLzVGaCkdRbAZtlN++ArEzISccb3r98Elg5mnkSzKGH7pu1t0xp5r6b2elfUygCJEeDsA5uQ69gzbaRBms5svSxg/GPaGxHkmOfVMXT0Cp4q36l/vJntSadbO5bCn365d3tye0728v7j7bteeQXvpxJuQ4AVrCm42fjBJGMD7u3Aa10e3jhtLoJ0s5EZI71hbn7IuWfJjx7mhpm2IR+r5JB7CA5f6U7MBqINhCI/6yNj1+f66FZkIrm8KwBG9tJ5bIt9UwMCNYOAVv418Fc+HAux3ORpVkxwRi/QR+7dyk6CwmzLwYe9xPAvkjQHelsFzPYYbfK8tFme/BDP9DXVtHTnSfoLZeCY2cXc8+sL99tA773tAnW+A+yk+lh9TF1S0uy6x0gWZaLfdHdFQgJNM0294sF+z4yQY4ZNnyZgPdILwRIN27cjA+70kBlBiB8Y/x8eLSCfe3XZwclv/mJ6/F57/WFvl54+3592NkEXnSxKCd3/3XgzT7ssTtxgHY9PMCPGOgboMJB8CpAVEd7Boz37z9of9n+5pIv6lxtG54At+2qdhP6WjfH5c9m0iLxRsrylbMFCk7hIz8c3tLfNag0SKUL+JIi1a+xI69YGdz5C/5MHUewZjJqgjYVyZUfJFuyAoc++aj9+XNn/rOf+wO/758Od37L06k//gu/5+Pue0qHX+bEuOdpkCt9UoURVWnChHmzfpxb/iiofU+cuWgbgRhDYONUxvAk92QC7exT6lMOhkoR3ZPAbuedn7laoYJA0Jz+6sTrqBr0wDVO0AxVZ51MuUZgoaUzeKms7trE6jeINdK0Y2bRfgAKJghbAeKgs3e4QeZVHCVBdq9HzpXjUqpE+7Ep9ewlmxPGmHuht50F/AVjwVteAQjn0xwHMHvuXOfgBwaZLP6BbOQ/wWlG6WYUA8ODB7MkymHMCF1AC+4qxxAoaHMMY8lVoMdRHfZgoS3XK6fkUhMerA7FeXNuCH5CME7lmPL77/xXFvR7s365F+VvRxmYdUC785vlNNJuwRrYkhl5k3vlveOz8kEPChsOqk/7YNGlkeeOZ/J8i9Qs6Pk+cHD9+s3OsPWhgwYdeKk8+haN/a+002+4m+nTsXPURmDdyJz6o6Pw3/EtPgiDx8CcX/4rxsW3Zz2dQN45HfYBeh9I/vL2l4dlEzfPnJmOy7Kip10NrowCjZ7n5ZQ3+64l3/kzk2BEzGnqDDymb0+JdjqiTNAG7jwBHj3PNdfRix6Bmsw5k0c7gOK77ynkcKNLlUOuW0JwHz86gxbe9B1xuWqZySjeufYbrEUvmMz6SH8/Mp5ynPIsSczLOzuooQv5E1BakrEH72ifXnQoGRbw0AZ4BiLsorPrtTEzONOZket6hyPZC9gMPuHrVUBmds5GXwREltB87NyXAywNsgGw2JMPkp+7fKFPI/KfbR1NzfRu5Nol9HSwDdY8IhAd4YvgzhbwDt70B81R661fE0j2LVIzPYvOwgQn5zHe7WWDtTudXXv65b3tTXA92zLjH9h4g7VX+yxn6nExcnUzbVmKsgcNDy2jCm7OB89zVlJyJGOPlXnf2pNU9KDBs9T12wMIYHTQGhhkWnmGd2xdQNQgCM87MFgzWPyKgI0+CT4ECWwnDbG1tHk+fDsfXRFgrU7W+yYvRbcE1/3wfnRBe6ld+6RbZmG/yGDnCzNZCWRfPXuxXTx1drtyzl64yCvy6wuH01Rf9hu5PkudZ/iMhuByio8NLDwXFNoyIOgI52ZSI32kQRDbmP23M7MtsQ+BhHbol+CUTnj4wb5N3xX1sXZPe37ge6Jf+1q/M9rl1dBldq2Qwgu80c68MsQ3NK/GJtYgE7/Gt/VLHsGdWuArAOpaBlX35ju3EhC+k/qWcGegl4ZaX7nTXp6/20d9Np1NOwKc9Tm/o1dkeP2TAeHsT9VHGlQ+iU/hVwK0dGhH/0b+dBBNAtJrN2aG0ECxtke2sT/80X+1D+/f8IBe6N98BlOf/TAyt/+vfje44j1fYAJKpeljba2YvsZ959qYfYaz/09STxntlP7gSgXZbOD8z//Pv/zLf60Ff4vTqT/xiz/zMYbEbBokcSL2e+mEMLAOLgKlhDX0FokRcWgpg1kIM5pdBFdJqwi7M9gVmMNtJJz6hKkDW0ujUttIrlEDKuWoveIRmNNxU6YgH6fWAKSCxthRnM44QTRtEBrht61oMdjuUWZl4Vwhx6msTlqj/hqwJQ3t42TAkGok/hh2/tSdYK3N7njqvINz8OwsX3FJaVm9lDvKghVOK0HoPtN28vQEMIeygQ1eZ+P2cnRL0IWPHa0GT6oG9xWwNViLYehYu5cg9WuoKVke6KzjbCrf4j8BR1ssT4b+dhYhcfgkMBrk4XcIQJLVn3O34Q8eXGfqXjsrYGNEYCoO55GxvOimK/kX3ri+gtzqQ3GcNB3ByBy49ZvsXH77FjxwBbAJ2BKoeeGso4DNSBUZCo9Oqhea/YXu4pwMR7xk8OO05pUg7ID8ACkceedBk1vF7KsppQ/l0avDc0FbltztubidgM0j/fiFHyNHAdvgMcu686kXs4brtQKu9Xt5CZw4SMGbEbWOD+/AE6zBCj8XX9kuenSGnHNfMNzOwSfr5qEB/PUbLxqsVm78RC2vOLaD3e+73oA3dCFX+TW71gp4zs52vZhs5oyDnRlFdZR58tjTrfbhzVcnyGy1Ly3ZaatbPHJeugQEOdKDvWA7eTAFGfzTBGzhbc4FVhFEZ9ZePnnaDe6WJs14QZrcvcLjzKWENRlERXg1g4B1e0+Rb/BCZ1clkpdf2YXegBK99K5ltc1fuA+/4NBXV9T+lp5rJ7qJpwaclq/v3Nue3bvf/XWCSvww4HvxWhDyvJ2lpelurg+MpY9vNAOPZAEkN2ap8UxsJtgmeItdhmfuvUxZT4M+CwnPU3DtXWs9/ovtwpzdJQhvwJb2dNZybVLmq9hVjmNXfJ+Od7f7MNJSbwM2wUo6fYMOgYOjt+t3siA+pYOMyAePzLalgcIQWN2+e2e7R1fCkyCwXfaUafQu0KvLgjNPleJNj3xh2uWz9YMCFrD4R3pnOwz9J3tLeTp8Psk1wZwAgs9hp2ROngFX2aGTvC1p+6SUmTQBlE9LydcTvK3vjtp7puzwVZ88A4m+XFa7p+1ZG19RP4wiMiLPtK+t2mlojmcNLvye7Qux48B21UwifD25TRYTsJ1JvQx0cv1ZAjDH6iZZRY6Fux+fp57AbH0qy3sUbbFwzjaVQXv1O7gIoE2S8BCe0OWX6AM8tSuIboDHP7XPVnJP+JAMD7LQZ2sDbh305d5ctzg/g54Vh8xDRKuvOfqeqNd+dBZT3Z3G9j35bTZbkJ5+9tNL5y/8mV/+5V+ejv+3OJ3643/8Zz9+GwPEGkcb+7vcGIXtCIMRcR4hojnKM4FFnIoOGMMTrMkcDgYRhvtSDTSE0ymBFSdOyfuERuARaFqtEROs8oSUW3v9nLfNpZyMwWlwCAzGi/GcBSfwPI7JaFJ7DZDUe7uPACIUTvzQRuHH6cSpUPJUzzEXi+4ECJxrA44d1xSDcP9TBh6Dz8CbaymPdzsfJ/hiNIGJl+3Yx2lxoAKmNTOGLx4KMIMz75FrhD9KmXra03a4ld+YEzxcD+wJqiao5Kjxp6PRPagly0FyMC3Pw4/uLdwVtrd2GqTyZcklfJTWjNX82K/J0Cmv0CjnPEdAhycTOHfErSOMUdSo1Q4NDdaS4ajcLNHhy9CIHoFAZ5fCFzDpDBjKoWfa2vVKW3UuaIAlnFI/jsH+DwGbPRiePjvo66J3p9k5XMub/NFdM1kCGSNMxj+6MWUb7A2kHtWRFl+P5/7t+DblOEEHvF92OcdTXZZE7a2wfE+f0S5gq+MPLn3JZUbdsoCsL3ROtl/R92Lt0Vuzbl0CCc4SvaMzdE2Ap769Jteu2adiSVWneDQSRY9lVLPSRtN4/BWbDg+VGT8g6JgOgJ/obFecKf5WlrkGj3ZqyA8w8MiRLsrdFByI2pfx6VV0xnvwfNpHB433gkI46OzdX0vXY1txvCkDD51vXxtRHofdaa9yDk7qzveGw9foGWT6FGg64WcPHm3P0il1D1tosDRGhPTRrNrbMwlUY39mZdDPM7AL5067NzZ2gGYBBrl3JnLRvPsBvw977eCZcn2VSNrDozV7Cy7+PPPE4aPH27Pw4oWn2nL+6unTLp/WD8Q/eJHt45dPt8fP7U/2gIh29r4HvslCaFaoby8OOfbdazmeDB3Fl61Fbq9inr4V+lIsGzYK2AR8eGpPs4BNkFUkw9sJythFyuXaHMfXN7Pb6IbUoLtnabF4pHPNNe9cI18fCjdDfP0dA4+r7Ze6VzMwMLIb++/Py6w9QHPfi2Gfhj+RmdldH4S/2GBta5l79x9s91JGoOH9Zs/ZAz5HplZs+rRl+GNWUjBmkz1cXXefnODfGd/A6OtvYh/lBT8WfqFRoGJpni66pr+6Evx9sP0dT4PGNs2YCWCqp3wRu8APvr9HOkR32csemIWSkH3E15wsv2oWir018Io+yN4bZznS9gq8uXP3bnkg4BLQdPN/bFYQ5mEle+w++eSzvtLjiy9ub5998fn2afJn9uHdzrXkz/22J+/zz3r/CysCfVjJqzHm3XGP8C7B1aO0PXtKl2+VdbbhCX8TP9wZeQFr6Bz7mFytSDl0snH+Zx6QnACdDlhmpt/4z0eyZf0FGfVNDmmLDXnvaAezCdrGB+njAz+yIe/6fIHl7Av/F/7uv+vv/n8WgR+CdOoX//jPfKxjfB6lfBkEG7AJMihOnEZHPYKMUsQuGJpp35l5OPomaNxUyqjXICOUHhmlEemsWZvuBA8nOPYGGakrVyyB0U4szGNY/tc2eAId9xwpdUfDEa72OKg+9ZcMZhU9ZVK6uI0Dh+dyLuP8quSNvmd2yu9uuo1R9F1JUZzV7ijYMSUqnvuIsLhOgm8DrMDXRmnBVwFbrykPhs5CoCGy16mYMZzPgTRYM8JjuOAnSz2cmMDKgwSzjMrBz+xG8cPJFJhl0HRA6VSdu7ZGLfAfekaO+CPhjUBI7ixaypPNCCeH2NfQP5eKFWRS1q8GZmCUb4N7S+1HdQVYzZwtgLmlzhoEqFP8Ig94aQcfOmMYWQ+9AxvuDbIglDSObWQCfzI1a0uxOTqzLPZsrBfO9mPc+ywZDEFZwZpUWtVPgpvgwFYAI90ae9pyt/pb3joOf0qY/3vAm/7c7yWt63s5Ce6w8B1GQVq/qpCArU9C5Zqi7dCDb/eVdObMU2rXJ1jbaTH72uA2eoQ+I0qbrOGPN3g/S7w6oFneFdh1OWYv02/GpoPTiaAV2msJVX1l6KoOSEAFr/EJ89qOCVIMXKZjUwd/lqyXn0DT4nOda+CPHQdO2qzjDR7KuG45RMeIj/QAHGWktbw7s80zi4Pxsy3CYCB6oaD/AmC9a29m/GY2uoFn9OZF2hEQPU1n/PzRk/x+Ou9JC1wA0HvybMqG1/1sVG2dXpJhME9bbZsthAdmcRuwpclZih2fWbqDr7KChcoXX+CXjtcnl/wmhz7RnnO88V6+zvgpk445zOlrSPqFgYRggqnnb8OvV8/r3zuo3nGXYh4NMlewVhsKLjbz9xUhOSoqiOkMXFASsL1KRJewrzkQC83Alk8VrFWjDZJ2+60NoiUll5y1tfy/MuSMRkdl+iBFYHlAw0MC9NoeL+8ME+BcSvCmMHmDw/Y8uewJZ7Mv+NnvmQYOHRBkg+29bmZiBFc2+wtW6JKXB7/Vvr7PNhJ9VXSODF5aggtsT0fyL2bWBRb6MfruRdCCNu3CnW4rx8eZxbLdBJ3eVuCBAPveFh2OlkfNfrW/Sj8QhQltYz/jz6JT1asj3WqwRncce8XvkWH5HrzG902fsGbF9JGCJvjaZsGW2CXdY/eONujf2Wf2b8f34NXDBHneBScA5ov4AXvxBGJe9nvvQfjZ2bUEarlO12rL2ovumVnrliJ2GZwEWq6xZzwsraG/fUCytPxuE6NJGp2So/+B4XdQHvpDO3uaAdw8/OWaJ0IF1OjUh5Cdb8EqU/tLGXLGSL6/T1LH1759/ereudPn/sxf/st/+Tf9I+9/o3TqF/7E7/4YQ+88uNcnRTmEji4S8XKCiC5RKcwoCNvTpE9SlrJ7QWt4FcWKwRpxYnbKYyphdJQbwVEkyhfLjsCOOm3CqyiipEYQHWUFFhja5dBlAQmDJlgOemagYlRxgpjtTeOz/DH7Y+BdXAJ8BSbSjOxnJAEugRuFCNooGCUZ5zOj4QZeqUd3Znp/RoQVcu40mOvZ4Nu/wJWlOqn8789ZO7KdFvvP1tKmwMooo8u758KH8nL4oK3ySP005rqZuPnMl1mMMWyItN3kdmSRXzuglNVmMaGQ5UdyHd1AHh5P51oHoSE1tJ0iHEP+66xXYczF4jezkDv94Ud/569Bfo5tof+RxV6/hqurwJN0VPCNXOFqn96UHX771UB35x245XFu4L/r2h78jzk5I9G0W9FzgJGpjvPsGXsyvDj36mH/Fz4NTPxO+eShYdqkZ/Yz1BkkK69dSHCUi8CdzEkFdDgMH9e5/yiVc4fkcisw6Qu7WUuiX97ZHzqIjrMddkK36XH3wly93ifjzIbVSfnbHdxKI58JLjsCr+Meh0kXa0vlfwY/4bmOUFmd0tB9tIw6M6SWZ7d2pA148S98cl+HSG8qt9SR/SZveFT/myMnQJK0RR/NdpspMUtGT8p7fihy4yuMrMfJjy2NvAM/cNjvss/DTDPAuec+dtfvpI3pDEg4OOaeIM3+svUUp9m7p5Z2Hj7qqzvMsHnNh4CoM2xqxw518KnQt+b7CkGDqsinupScH8HPQEHANm0QjZfkQm5RXxVVLjZtFr7XdBxmBshIfXoX3+z9YmyGP04r26kooG996uZ0ON3iwFeffN2X2gbjep9hhkKBnYblvooj93oLPhO5NeNRv4KQ+76McJhVy+9+f1SnzLhSrwPgwOpSprqhz5OJ1RXySJn6Dm03k9FkcguQmVFM3fI3RzOelqfNGAuSBGxXr1/brvhcUgYg8EarzrX7pxo0vQiv0j9cii2krv4MlwUIOmy68ygduKcz7YGqrqZ1Ewmn43/Ji654HZMBO3z4fTNW2jC4gQO/YbDC/zRoDA3do5j7ZIUvfc1OcEKrJU37wgVpN2/d6ms1BG5dkkubwx98wQm2On6tviyZ7dY3lVMYnX9pW13ltMn2x/et3/oHfYDB//TlhZX74OijCa19RO67x8esJ1nvJwgTmNVuU04gS//w9nxsvg+uBX88q0+hdzmixUBR7qx2+qduS0qbdEFg6x2mtjXYgyp4XIPA9sGpH/LKf/Ydspvgse53lSfM4kfQxz91YBq5TDB2PmVfNYBv4OnFv6EFD8iN3wK7A7zItXoXmc2rW/zuJMq/+g/8/f/A/31a/+FIp/72X/xdfa2H6NlTotaP1ybqzoSFWzWutzG8GGnXjo0okj11xGn06cYYxkznzlSmTdNfDciigGEW4Xapq4Y6Btx7ImzKtjvfqmUOnCkFXIqJ4Q3YBDdRFvfB6dvnw2yKrUyVM+cVAiVKGQrvemlLe1WgGmOUZY/WXezsWjoInfQEbDOTU3qSnVepgl87Qn+Oe66h1ZjkNJJy7UDRU1rnvo6SwjVgo+Bmw2IUnTnLdWVat5hSUp31dKJe6+FVIAIcwV1hqlMFH36ue4JC98EgjTrM4zTkng4Rb8ZAdAbTXv4djnUq6I/8eg1pO72LdvDmhn/LwQAycLS7OlNwypO0OXIZeshUWW11lgXNdAON5cm0I7u2cJ5zZfJbzrUJTAchujF72MySzRcCug8tDqgOi7xSB1rwXfDriDmFPR/2Ximw6NvPMGr4NblXjx0PeTzzUd5htH32EbrZmM9SefBgRq6cJx2gn+FV9F+wOV+pmMfqa3+knDYq58oKzwe+a+24ONjYMgelzdpLaFXPPcEcGbknu9dB2HKsyfRm7SVi+8pxgA32AkcdAfKaNR1Zj4yq+8kDH/WRd9oDu+9ACl5LNxa/6YNOs3jlD/z8l7Z0PoIHujk6Vt+So3uyZZgVrNE/CQwBhmBDMOXTR5bfnAvYLDm+ePxke5mO1wxW31em7eT6pdhVZ2MuTiDladHp+PAy+oH+HEe/Y486UHwWKQWPvu+smJB7yqZMg4yUN/NuNu9lOjP7sroEnjbWN0njokqYJct5BUfwYi/BG+8y/NxexN2+TjnvccPnvq+Nye1MacCWY//ofOjKhc4u0pf6aJlslI0P86F3vGwbkdW8bDakoiG4eLh9Zilk9rvD2OHQC0Q79Bp/klxa8DTXnc+M55mZDYlus1Wb1C2FXhLohNeRbmed5+nOGXyo7uXCypwOr07En9CJDlDSzx2+XZtgTV9GBxuop043wJcNM0umnwlGjGbXp7ftH/v5vnT4fAGc2RC6BEl0EivNJNkTp22BzVVPgL7zToK1d7p3zVYGPoUNoQNP86/ntKJ/gb2yVJvO9bIox9yY+7En+HaQn3P9Ticm6Ex0Bc4ezms/kfsL1rJRkwTq49HDBFD8jWCNTbE7PqXBmtgg9t5Bri0hkYtAKUw4zKAJoOG1ljbPpE9rMBweG5C4V/2JvDzgQWb189EVfXAD/OjV9NdBdEhPGruu/viHF6nn5/IzZkTxdOS2dVbU7OC8DPdu69vG0kFm9AcgS+NmSN0bv5G2c4wiPwvH/pG/9Jf+0qM2/0OSTv2xX/gdH1Oq2FpGAefKZJstCZ2zN4qyht+ZshzNqDESqqOD66b2fVRoya8pOgFePGFHoN3HFSZSCnAPBqwzoXBlOGGOwk6ASC2no67C5ifF7DJPFKydRM6VM/1KWTCaY5zOY5Zku9ZtZqJOgXBzP8Kl8JTDSzmVoTCWR4JN79sgPAHbzNI1AqdYOQ5mvZwMsfxDQ/AU4C0l73vhgmMD2lxrB6MGuilFzl3qTBvHz+AaXIEH7uSwLAlP8DzlA09g50mpCfCmQ6jD2PlFNnMNb/0Gk4FrdfgvwWmMm3zgOGVGBilDN5LHsY4y12iSlIPayv2vTJk6Uz0XpnhSbwYG180oxmGgu8tRxSEOR6lUHuOZzdPlDWdUCGDv/Ms1OKOvhpt8GI2muTFE5dUa+ZthM7vWhw5y9AQkIyc/heBcepJ0HGuKvbOfcQj43DYKsRW+kku7DECPR9f62429eAvlZGCFJcU7wUUHR8/qaDjQB+lg1lLDshcOagVss4lW4KQnD8jSPXKeGacjHIYnMwPe2ar9egOa/ZojmfedZ7EfG3xls9i1pSS8MFPZdqM76BDQqV8+G4TsDpQ9wLl2UJkJqill9C36GQzavrpGwoXB3ulFYIDfgFGQkHaWgKbebsOhael//Utorg+Ibes86yPCWzZeG9l5Hyz6HUr25GlEr4ow0/Q2MD0h6vUW5yLv87GTc0b9qUsX+SKrEfYjXb0+nXjfkab+TmP9QPPo9zkzNw1sInN06JhyULZPdBuERp8FXmbXJmB7PZ1e9M9MHtgNeAV5qWufm71rzxLUd69dZGD58uSF2FM6TJ3l2UR45yK2s8lm4wSNox+xxTHz2kivhXb+sDaf3/SDtXUGKL/7ypXwcwa56u8AUn8Kjn+TOzjfs7rtF8K/BoS7vDvLlXsGynyRQMgTumayvYLo2v5AjUDnSviM53jwJoyDmSCh8g9os5wXr17ZLt+4tp2+eH57Ez6YJfQFBIGdQZBZIzO4fMVlM+3JnSkKXsUntHdS4Nw8STo6O7rbTfF0Oter17u+IXsmMzLYSDuhNGWD+82b2wdf+3D78Otf7zc6BZwCHwNKdRqohXedMcIbNpGElfVZ5fnoccvlnqIH/5yk/QZVyTltpp8CNBMBfBddZU/qz0RKw+f6N/tVwfAx+Hv37nbGCwzbLa4nSGbfYNNBn0YTqK2glQ+CF5tFvxlOvpFfMOtPVuVZYBhQmpmbPbY5J+OcG+SEqsqQj7E/VVANnoEhOS3/4Rxf6N74pFmKnoFi2o/N+G2mUDC29rsKyviR69ELe9jIT5Dvqwtm+fQ17ZfDoOlPTv7Sf/9P/l1/uQz+IUqn/uAf/W0fR/RhiOnc1RkJ1ihJHHaCMwEap+jcsU4vesWZzpKcgC0dmM4esRgb5aB8pqQt3QiyCNy9GjBnAAMKtgSRvxXhMuA61YMCx8EF9hr5mCURVVPkdjQcR8r16bnQAjDHQwkIkpDHgQoK5imZGf1xOPnlQpxYVL9B2mkzMWlrFCS3KLnyyQfDSZYoKMNtThtrtFP+JNeQ8CO0TqfJnENPAxYB4nQAnQlLv4dk9xiN3Fd8VJlMTYfGlLNcYGbOubrTCco6o4HR8+bU1yuAl9/ahoPE8TNa8IbXc6/BGRmFv2TFcBzrnJMGt8gnx8Nvx9RvmuaSyfCoXGGH53U2aQ7uOsrOXNGl4IJHw2u64JNf6CWLACn/ODHLa1Mf3nCZPOfTVsruTm85PPc5mUPAlpGupUQ6s6NYGtXBMjJdy+8NHOh6u/iWLD6HpL1jubf9feX6KnpobT/sx5I4tteALQ50fXFAZ+MenOBh3xjH2Bm2BG6m+vGphATc2NE4fPWO88W9dk6CmJzXjvbfa5aM4zt8BSHOjyN3vzaQ8uC10wr/XdMJzrLU896DYzu86Nayj/oGMqquBR//UpY+vIqOdeQduumaQKcBn84mhlF/pDPEq9RzpKPFOW37TX+kBn+BN3tlpkPXOWq3M3vYjSeu5fxs2jLD1pfa5r6nLF+F3wG8ndSBp0EBm3vdjB8aGlAGN594M9PI98wsQo2vNr86etsrPCGqjXjYCdjwMe2QVf1FYJmRoM/2pnl4wBOqHjo4Tf8EKrF5S7HKCNgsl76wpyid7WOb3gV4CfbT4Hb6kpmV6Kz20+bp5/HzPt6eyEb77KufgcOK5PJT7r3RnfrG3O3/5Xd0JfjoMDvIDf9GvwbIqtPXtOTeIWBTLgXWYIP81GHH4BgsCWg9CXk5QZpOnT9wvH5tvjNpv5ennvugB/VJZkaVdeC0r4kcLiYo8oUDPPDUZ5/+1InT6fQF+jBts/krZlss9+Nl8DaId08g0feQ6hODV/sdedd3OgtnNNIrOmaLEPi50UDFa3Tee//9vqjWp6b4HH6Ofqw9ZeOXQktgVWeGjeVz/SR+91y58FUB7VYmY9P00MCcLxwhzEC2QVZ4Nf26mffdr4QP2uZO6//DN3Zl31pnoiIvwZVgzUuB2XETPx7ZCb6sUPR1HfnNVte+NoEb4fZ1Jx5Yore7/xS4kefhdT8CuVzHW7yvz0l9n+/qC9xzzoaH1/rHPU5IWTbPH8kToM1XW+abyzOYAE85foXu2sProSqDAHDA9xJfMMLxtlMfdfLkq3T//8hf/OW/eKd0/xClUz/9ez78GFHjWGf6mFDXqyKqJLugCTlX6o8oB0E37zNJXSdvpzYjzFQtzEsxMhG5iJ2wwe1IOQg0oAijKCJHo412LvufQnUUxWOUuXfjwHvuv/x25Cx1Yv3MRfcvGWlzKqnB2cah9gmfKIklJfWOB3E2WdvnVCeVLPhiQn5zKpx/R08xHs02UGPErc8xhg/44tpu5AwlBYPLmNgYmCBtnG4DnCKffwmsGrA1gJucIocy86H3lFllc9x7ngN85bTBMSobzhXfPhiieCspw/7g4HeuhEZBWoOk5hmFUXabmF++NNrx1F7kn78GYTIYaAqe6JEbUCSPg8sx+uC6djkhgT/9Us99IzyGPHKZjbwcyAoQOR+8LF2DbXmChjrPYcQhY2fYUblXb3KcqXa6hfdnZrN+ArYuiaZtHSoGaW+cZfiZeoPjyJJ8dZJtJmX31vK/32TgOD9hCr8pdZRaZC+zEilN1dAU8CQpQLbloJuj7987BDH0rS8GDa/osun92U8zS5NwJZdpW5rGJnB3fcc6SIBXZxY6pzN+XQfXJ+ju3tvu37u/PUj78xkXevBygrgEMvNtPt9FnM3HPi798MF8YJrjBGdGrWjSScuc4QRUEByqh256oY4s+CIHtByC5NSvDRbfkQ/clW296iadMFCbfTKcuE3VXoZKD+ggvXTsS7532llh9RWOQUkQZP/ao/DA/rUXDx93tq1BD7mmjNkx+JTGtOzY1yCg2wV6GWGW9uBkM36X3vgKIX/0U1Do/Wro57O8IsSMWCr0nWGvbAh/LGB7M7O76Wj6+pAzUZK0Tx722D24e2d76G35Nlank8JbD0OcvJhBbWwvIV6Xc98+SsCfALAv2g395C9ggO5YVN3e/Ca3nqRuDtWZ3MRb9ehKBzZLd3aZTJAxsPnylQVtwAl+uv0DvWQbvrNh+uxpbQ/0eBCIXvMfdFrgYDn02o1r24Xc7zJnkAJRtkpj5tFH3i9cvbydT31Lx/bZ3Y9e9mnRx4+qB7bu9CnzDsqji/TIKks6efLkG7R9JQHi5QR9AuU+iNCAiI7Et6Ue2ukX2N7z5iWugkL9oP1p733wwfZ+gjWzap5uRV/QLL/7EmF8xK/wzo3668rgOJ9XUBee7vxbdtyADC7h0dGgFTkjF+e1OdeTtSNQFaz1U27RnfqJwDTD+Th8uv3F7doxmL6Co8+2XYTs1WV7NvprV7ClHP8P1uP4gn7aLrZvZnstw4oDagPJ+kJ1OonBl5J9Mr9w9KqrYBRc7Stbn7gDU/BVeuvfzCQmaMUbPiHtk4UnWz1cQB8bWCufNvFe8C1Ye/fdW9Upumo2kC9zXv++45f8f/07f+Hv+DdD+A9dOvVTv+Pdj3VsFI3gdeyMrc6U0CvwCXw4pZp2mNVlthBYJ1xGTkBUIeZ3KoURsxegL9rbZwEwvG+TjgDclzBYrgNJGxwFRZDqBHJPUeUpQ6sRLFebcu0EcqQYAi/K4F6qtY7irgmqzPYZGfgdClKH0ggoKN9ce+27eTEWjgQeOn/G09k6Djk4SdrTgU6wFx4kVwkJHkzKWjyDd4AwOdcmqFM293ON2wmo3ItjjzNeM2eHjhcCDNax1CT7DWJ5M84y/+U6+Qx7ZjaL4R/JtPDS6voDahTfaHuCpHZC6ubcrImsc+QM1J9ADW6FMNfyX3OuODagP/AEH0aWdeQNegcW/TDiabARB07f2hHXgcJjOtoGZju+aHRCNkfOir4smY/cq1+5AEYDDh1V7pGZj77fuH6zutkl0epDyqqHVzsvBe2H4Ht3FNM+FPbjntSf486X/n+UDqWPXa52FmSO8n5e55og7cHDBE3pFDgs13ViAjajZu9U6kzAvi+jrxnZZ1Squ+SUjEfze/g0OhmdDn8XjxkV2ZC1YMynZWzY7YxN+KauBA8BmuCMk7YE0afkdme9RrxkyGdoamwkuU40cFycf/mPfKIXZE7XAh8ecOzsgI499qV9eqlzGB2dYJOzrm4SbNlnqwPezQyho7LaJkf8s6Q5AVvoCgo64H4XGY2R+6sXCUrTcT0SrPouZ+i07Hgu5U7b36p+2puHI8YfWEbzXioPWPXhgR1nGe8nYDvdPXLOfbtyvaE/wLpMZsnz1PkEZEHjFbyfho9Pcj+w3ReEnDwXPY1vYEsvox8+uXT/yzsJ3B72oQj6220QOsvA6sx+4L99Hj4l8HydALDfCU05M0O8gpfH2uf2Jni+jQ8K0vkXXU+uzlTvcaoSmxQeNMhIdv42t+TqvGK5dkjOU59f1NFbSqO3zmcbxOi0gK0DkAQJBt58pc7WMqJ8MQP/c/YeBccVsEXkDUoFCOcTzJ2/dKnLdujxcIEX55o1uh8+GXDPzE58DZpSWcD8onyLHgjWUt8LbS2pXkigdSoyESB2q8tuOwZ0DdYSIPgupS0LlkLtLfRghBfgdlbNa3SCM52D5wp46Eq31rgo4WVg+9l31wnWUqbBburQX/cmUItMGlgEn+A1fgleVHeC5fYF0pJD/oFBV80AstG+kDqw1BGsCTjxCV0NnsOHBs2xP3ZsIPI0vOIP8MC2kk5oBG8P7HUGPj5AgAXvFTAdbMB5cvGuPsHrSIdm4iSZPw9MuArYHkWv+SOrZEMvfdHfGj6xQ7NtGSxlcMNXap/PEPSjw7kZPX6+gf+1a2nDS453fxP+prmDj5o2Tv2pv/DLf+H7w8QfrnTqZ//gtz9ejJ0oPMqRI+SXMWEwJa1jzLEdb/KcU7yoU5V5DNsshkvtHMOc9W0zSodB3mnzjDMCL3DWiJkD7eggf/ABt8rrXs7TVMpBm5DhPAJ07L293ZAQ3HTYykMEehRlysOFghjNKNflEiPQlC2dDdjWDNsEAXAQZOoE2tGhPTfAkGpMFFM74edSyHZI+bP/Q9GlvJ092A3O0ROfK9uXVhgAQ7/0h5jACIU9znU0hj/BRYCpE1llR0aMdwwYL2X0rmBkRnJxCgw5hjobyqdDrDzcE1xhqLZDD7za6RaNhcvAWjJcTgYvi1PuH+Al43cDhVwD08e6BdJgI1MnVv2IIZLfjPTH6VRndj1h2J31IidWp4zR615Gm01pf5bG6a9A79R25dKV7aYvHVy+0n1gliq8R6qBaKo4cmiChRo+W0A755IS5AD36mqO2p9Alh3MtR/8Wwk5PS7e7Ue5ehMmGDhxUka83mVkZleR6kt5ZUBgv49Ztkt1sBN8XiiudEpHoXwzPgV/wUlpSDu1rTjuAg5WeEounLKXhNIdsxE6Vp1pO56UbXAlsMqxeo/e6r5OfehBhmuCrs6oJDvCRTF88jRw6U3SluCKLkoc+5qJmTrBN+2tN/UfOia4l3U775LoPT+z5G9E39ePRI4CM1hyGI4C9fMCQ7aoswiczj4FF525o+VJM28X0kmpT/Z0mz/gF/oqjmQvJD0VfPuEfQIQS6Rw73Jo6Jn9cSlDV/gq7UQv8c3Kg430Jy/MsurJV2nQcmXasHzpKfIzuXfKDJxgDAmp6z1xZgNfpxxedECY+2lwe5XBX79AsNPz6mFkmsANvwQ8vlDwMkx4nTpvMkhU52Tgnwrune0Lv05ZsYgcZv9S7CC0dV/SxZUvTBYIuS5wyrnASGB2yJYq7RczeE9g1c/jBV5n2cIjspa7WtFOe2yG/C052w8FvomFBqFsUU5dS6fVr/3Fq/SAnxaAfPL9T/quMIGVYORgA+GBlwPjYVrrbHuXLW/e2C7YJ3f18nb68oU+uNCXIwcvOusVHwYrnt723jHvceOjzNQL1L7+9a9t73kJbgJMs6J0jBbyewI1g8bZB737j+bp69r3RG/7AfrYZWePqsd8Vmxsp7f2vPcdXlMCRu2SnAODbfi97JCNgt0AZbex8Z/RgfDJUuid2192dtw9+2AbcEVn4WmSooOf8M/RwyXlYW04uhM8DbDdF2TpR+Ckn2B7s91lZN2JktSbZfLYcPuHMCi4VDa5j9cuwEXgZrm1T8jjXWxCH04vpt+Y1/3gG9zYvD2P77xzM/o0T7bXBkOPfn/6GNs39HMkE96mDP8C5/i4//BP/uKf/Jdz44cynfojf9tPf6wjGmeNgROoMJ752O50ZAdlijI4UrzJgoOItfu/KI4cyD1GaAmShknTaVqieJJRXh8EoIyBVwVrjvB25cS8CSB3+IE1w7gJ1vrYdTKn2IAtvCcA+PSD0AKT4oFMmMV0ArOR/Mkzg2fq6MTh5LFtQVpxCF1qePAAL8agEmxSoDULlQYbGLnBKFIG3odXUvQe3I+VS2qnHn4Yba9OtcFbnY5lZUGyTmX4iO86swnI8HnoIq/e63157jniZzu1XJ/ycELvOIUCOPabYbQDjqOY8oOr4wR4e6AZXtAV5+hRt+V3OA2WjCDBqqOBA2TB3OEFp+rZXpc8bO7te7zCbzJucPXMshgsRxc4y8IAL9foZIMpHQhnwKEGVmWYMihWZwV0g0eu5c/o8NqVa51hu3plNuwz/KV3lru0S5bjQMAYxwipmX084v3wIMg6QrK/51ozQtQbps4x/6+n9RwXzzXhGt5xsN00m4DNzBed66xuZGBwJPD0EXgzEjoMT9I57547ASYnxak3T0c1chxaOvMaOS08RzbkZwATxx3a8WYtG4MDz1UWv+guh9yHMuIz6vxyHY69x4/swZJy3SuZ+83FA2vGt+hQHQUdtQk0wD3l8Ms9eMGxg5TgQsZS+Qe3/E0nMIMBHUYDTgFFcOjsVsrLZsr6oEFwnIBt7K5wglOcTz8qbplRef4QXQTYARxcUrwBWuCfiiw8uCUL3Ia+4Qe3oIM7nfM+0MBG+ZN0MszTyN7S24nTY5dm+V+bFXvyLDgkGBuE+7435VvXwObx4+35kyeFlzudfTmRwOv16W1L99WHxti1gO1N/C56MP1NyHgReHIDOwEb+UWOZpVOhVcnQ8OJyKDBaGA2cENr7p/2RGyyo8Curxxxj5xzbNDWmXMzaiuAm2Nn1ugC2OHnIYc/Ie2gX1KXMOGDP9ELVhL2cAHlrXr0dHXKztH7+OGj7cvbt7dPP/k0xzvdUM/vNDCMn/HwSKjqbKM+zuehbn34wXb+6pUEzaHp8sXt1KULndUUaGjr1fNX26MHA9cy6O0EhAIxD528n7o/9mM/tn39ax/Gt8yn7qTG3e0nV7BGN+E/+l99SqrtRVb0u3quvN/BT2ITXblB424XAqLxSdGHwmfPaSPH5ZekZeuWbPlm96JJ5bVZ/Htf3u0rNvhu/VP7n/ZjY3NePNw9gNG36iu4yQbSZFbcU07A9ChBn7JkCLVudxHQk3n8Llz6lKgHGINLcY4to4H0K8/Qxkq1gwfd1hCYa7Ycb+mQgaq+Qxr+zUqAL70IwAW1/MKyQakw8UibIQAPbT3SPyhy7szJP/sX/8Jf+ust/EOYTv3tv/gzHy9HLLWDikJwTjpBTl7n1UCgTBHJOxKSTouCOLrP0VFEUbR6mG6N3BMdGbU/8vHVp43Eq1SpW8XKUUAygVvwGFQKr46ZPOOlIs4wl3EyTEs/FDcjrgaUE7Ctzn6CgoVrcFv4xoII7Pkz7+151mlc2chJGdZEWRgxZROlN2hdhhXkqHoDluBZmnOsesM3dDEKyk3B5j1Bu6EiLAUpbWeNlG9QQ7nHgFCpWHGnWAk+q2AUO7nnAtKdlrafsoMDr275GtxjMgnvBLoVcUgsEtNSrjvqUDg+HTzeClRnWXnu6+Q5iMg1f6P04eceGA9vg2d+931HOohcIzf1dargq8/A4dFr4allPR8VvnjhcnQuDjK87usB0qYRkWDMcsnat+V4wfczY6x9NUcCL8c+lZTr5KVTcP/S/rHi3r/g9+WMvq43ULt1693t1s1bvc/4GTq65INelnfhY2RkppGDMSIVWPjouL1dXQrMqHJtyqdTnEtHh9HFWVJO3eTOZlV7BIOrk8Kf5LS/HPhyluT9+Mmj7suwodlGXPzFv8o7PIT7vKLEEu/+ImDBkw5RsCNzgoK1lK/zCnwtdPAFL3qlo5BzjV6q41MxArYuTwXHBmvJ8AR7nOYsY102ixK+rzZ11LO8he9zD5wGRaWZTqAjdKZNfMJbvOeDBGuHQBk3dlxfBVf6RjbgHGYY8rtMSSp/44i7aT2dxWrfC1jNdjUHdgPN6tTM7gjeBHiHdosfO3vV34KR+oHcCJc6e+VVRfZOnbuQDv78BDiWGC2NCuja0URfLLtZsuzLeKMzz6I7NlfL9iearXv6jH983Lf1P7x7b3twJzlBgaVpe7DuPXrQPVmWyC2FPnk0X2Do++GiW6g3c/b6pBfmvtmevYne8T/RQ5+wehs/rJAlxDC4gdqrBGoN2Cyz5vxN+NYvGoSXL2IDL0KHJyxt6vdut3B/e/E2tL1JB51rXk6rjMBw+TkBc30MueSMjF0bXxw5Kpe8BrK9D374tbZfzP1c34NOQUDflt8BjBkXfcjMOktLpzRoMsC3Zh/cCx8FIoFHp9jGrXduJaC6up3n6+JjeDR6efHKlQZnPr3lfXNnErBduHalQahBkhlns1BffPZ53+kFB3z0FOhH3/xo++ijr2/vv8ufXK6OQCuucad5fGQ1k943SJhA05G+jt+Z/gC+w4vhA1Z28FX9DNaHgGrVmwFPs8FWjrWR8Hd4b7Ik+hX/1CXAA79ypstLG3Qe7lfDB3ZtVk5ZdfieWRV72pk0fm029s/qy7Q3M+QC2m5nyW/yYP/9GlF8iQCK7Mmy2ydiB+yjffbuJwXbcG8sENrwhn0vv4h/bBHstQWrOoBO/Wj+OpuX8jNwG/2azG8ENt+ec4woH7FBe2+3v/b3/Mm/958NtB/adOJf/N/+D95iOAY6YoAItntkjKzCGMQyfIy2SU+nhME1qhBfJ5AOwcbZcfJR9HTEOCGwIBRCXkKgKNUV9ZN1GJwio8U1ymJZgKJReL44LaSNOFNON4LSsffbaDqTtE3R4fSUYsUBEhynrWqdAsUmpFwQLFVwFJ2jSbARdLqvYTYGh47AvZDoXQBDqRlP398TB7scBp7AjzIpB0aABvY4JPGOkaE3XHuKttPYcs4FLnTlra8WpNzZc16DkGDp7HTkFIpylz/BcWV4oyUklcbVAaMVbM4gd4MyIvsvZQSbZsV2Ze3V8JnR7n/OCivXwJ6nmDgCOJCZYHA6ebwQgNiPsWb+6pgEk6V/ZCxA65KaYCv8pFfaVBdt6nFEprAFHTpP97svKs6BPoIFIbQOzuGpzjP16Kjl9uoq/ocP1Sn8gWwK0w10jeNEe/BK2SuX5ksHNux3b2Xrt4k6MLhVXwqmkp1UdOjTTu+e8XXRzKnq+PHsUDcH8lmvBunyQHArPLo5GJe+kb3N/w+3737/u9uvfefXtk8++7TLOngHf7ORZtfQ8P77H2wffvhhRvdf7yeo1rLoSEzaHTucwwOJHOuM0+n3Mfo45QYWgW8AgN8riFS2NuzegDvca8ez+wxHZcm2S6Fx/AKlBks5NwtDdiuBxfaN8uECB20ItDrTHF7S7dGv2HcDZiPzdGapRy8kv+2ra1BcPzI6DjfvNgSn+hMeWF50XDSY8TMbOYOB+L3QIAh8G1i+bOChg8cJnkJUv0HpY/BdzgyMPugQ/OybOpug7UTqvwm8dvrJ69uc5RFcgsc5+pFzM8QxlnR6sWv4gpk63UtGTgZDodcH5y1jCZi8quMEvoSmzlzhOTkFN/g18E4gJcB5/ia+sMvHr7aTgXU6+cyz+PcM8tAI74R527MGX7FpvgGvg+8MlKMvcAvczpbsvJZyJTly7jGZraQOP0t/qxuhUZbwaulF9yDnWj/BFX83/ooMbXx/1IGz8gETe4z90JcA7cxy9H72V13cvBzVaz6u3Zh9qL6vyc9o0+Dp9u0vumzp80pmqb0eSFB+8/qN7kV8ce/h9vL+4+21PYKRg5fmnkpw/yY4nUqw9u43v769myBMMM4H3rt9Z/v01z/Z7sUG9ZVm/W588N729Y++sf3ET3x7e+/ddyoPNv0yBL1Cc/1t6A0v0TTMkZ3y3aUyPLZEN0FaP0DPHkwi5Jzus/U1S+V9aPY61z8Fb/7OFh6TBLaS9N2KOXd/+Jc20g7YnuJkM525jv6RqeVMeyEFSvwXeAYHHqa4b6BoO0bqNgCEbcrMBMB8TkqQZ2AmSMKX7333+93/+vT509re1ywRf/B+30NnWf1p2mLn4gg4B4U9AIudBD47MaASxrJTOq1f53/slUWXgZanhr/xjW/0oQ6/ydeSrj1vBi/UZgLjnKQOn8qXdKWB/TWPXok7+L7Q/qf+vr/77/uLQeOHNp343/wf/vEEbPP+E86jI0yRqw4nyrecJeUxCuzju3tnOo5xDJSz1glZVz6XQEdn9fJF6gUmY6QYChMOpjlO0LQHa7mPcRwtJdN2ZTZoRlEwWEdo5i+GweDzu4/S65B1coGjo4fndJ67w+j/jjkLwEbXUQa0MSS/KSKcPD1ktDFvPU8Hk3YpaxVewNqOa40mp6OuUebIUIykO2uxaIlSCNYoT9+fplPQoVOctFfjDZrzkfY9uKuSBUW4Ff7wpvyBO4JK1Bh8UK/ila/JDTzcmv+SwutcLL0yJpgdyDWvL+lI7+QenDMStEQeqyPxR8aOOnz31n6M6gAcOY+WD+g0OzNqjGOCNvrh3M3DKHyXUTv0ONsGGcGhTiiybDCEz8kCQ8AbnJbWkdMsEQiCOTI4tlg7D8dx/TsvnQQ+3epLJaOrXUZJ/QZPEE+loWVvF4RcHyjjKEcmE7DBdQK2nZ/h/wRsnPcIAs5w48A4N0uEHJyZTEiBOfjSQ7hrWxDyePs0gZqgzff67MnRGdu7tgI2rwp45513t3dvvZtO470EcFfLy+61KjOG9upp6NJWO4pc7wZkM4QdQc8rCcgXtZ0J2/HHB4M1MgG0/EhmY7md89CtfGhUn2zJw4xUdV1gkd9krR45oHXxsLNrsZ1p/3X5piy+Fdck/Bm9ONIN7dBXHUrx07EEZioVF3Jlb/UDq9OkR/gReHCvE1d26RO7TP22xdYFghkEqtdgLnpdLdv56rRvc8+9N2nH7JTgpwEQOlMAH0sT3cvv7v9JLi/QBR96REb0IEeDhvXyWT7SLFc/nxRczewY3Fw0kxpdEJrjageKLRee2gOZc3rshbqnAuu0V3oEqdpZcBVwvQjMF/tsWTz0BGCCNW2nHlyCZOkdXMcHBZNt3oMWXqmz4169QGv40YAh9fC7dpwyLYcHkYs9cAb5ygpSPOWn4+zLd8u7gTub9MdHG1hdTKBgRtcWgL78OjYwD9zEX0d+/L+gw6CaboHD315OoHcrAxpD6/uf3t4efv7l9ujO/c54+kTXSfp69fJ26Z0b2ztf/3C79v6tLmk+fPh4u/PF7e32Z180yNDOjXdvbd/49o8lYPv69uHXPtiuXrnElYdfCT7DO8t+2Caxp+qxnHNMKX0p0NUQNmCWKXrd2cQEXp1N3+2NL7HEbFAUxSmI9gdLRxKw9QEYM1vpy9m59vCfPnipbW0mOBnY+oamyQnL7l5rY39lBxHJ+PVlglLfCvUd47sevIkNNHhETGCii87SIw9szSz6peDwcvvsk8+2O55aTvBt0PWNb35U/vg6hbdJ+G7rvcDUT+tTJbZhjyju6BMNbNYT1bXd0NKl0ciTnxCv8KPf+tY3t69loGp/LTs2C9qg/5W9bPAlg7fxC2bvXtRHGejQhYOe4mdKZoD8qxfPXPypn//5n7cM8kObTvwr/9o/Ed8wgQ4FaGcTRtknRkCWuThEAscsiiQ6ZoCEh6GtI1iLIc1oVrA2y6CEKBrXmVEKjrHOnfJyQGmbc2rn6HeY7B6H0tFB2jg8YGAZNLjp6OZt4pNToPUoZEfZgVUY6uZ4lHfHxrHAcu8Q+seOMMRflSeBQcpzNpR1ZpVG6fsUWDtNyjSjQx1fH22OwtgsXmOK40TRfCYoI6XQ7imnLsNEme2b6dO2URqBmoCuj0HDE17hm3rlU3njfHDfT5t1DMXXzF3gTdA31OC9GvIkUAaWTkMn1dnK8Fb5BmrJAlJJcINOS6IcQNtLgw0A2tE47k499cm5o+uUbd5pgUeaHJzL4OE/2le5Gq765BJoDQ7D8y6TxKGp7F7LJbdUYIHf/R34SP8Cg5y6bEu3cj7opUbrRm5tQXIjyb381Ymqw8FxUtpEj/vJSle2ygQ/HZqjG8ose6CnC0fXBA/nI3sfY5+AbWwFHgIJPGxHHdk0YHtr5ulp39LtI8s+qOxrJOQC/9qDmeALXoOg47q6XU/nxZFpH49gu+gZOQXJ/F7BGDnTXR2b0Ste1zZ2OkpvqsBtBef4pExz4BVn5+Uh8DlTP/AbRMMjv5uLEVahF/8mt/PZ6W/AkmsDB0x6Mnohua7s8H/01EwX+3RNIi8b7w+BPJzhmkAkytB22ra29nbgl2Z2OaedvUNU3vvStG5PY/Wzv4pc8cXb6lvOG/CAC0ZL5K/4H+HgGr3vwwU5QqEB6N4m/ObFuvAKkJTPncOMlotmIXRoXvKr8w1quDr88ZfKgpBiEd/RrzPEHry0V+A5dgKupc9Z2gRfgNKgO2XVHYkNMfjeV/sEnkvDswywUqIDWO3gz6It552ZK893uYEaZO3564tVL9r7d6YBt5mZBmx8Fn4GZoPxdtLTj/LJ8PcAiP1LtkewAQFN3/MZ34d2uFjdsK1l7aO6fu3K9t477zRovf39z7bPf/2T5O9v9+7ca1seLnjng/e3WwkwLr+bcgnw7mcg87nXdnjFS/y7dryy4+sJFr71kz/RBxUu2esWnNiXYJduoVfSh02AboVj54EyO33oav9SnytgG5oNXpSffWsmQs7NoCDXfEWInlRX0j+/SX6VYG35yE54kEF49SxwzJIJ3PTrAizvtYMTek6ET9cvJUgNj9iNdn2Wyoy+fXp37t1r8GUWnH4zktooWeTcp9wETJ66R8vtL+ZdbgI9tvfNH/vm9mGCX5/zgpP3ngnoyJl/laafDa/ILIpFnz2gY7XO3lizmRRc/2umzbK4iaVvffOb3TNohpXP6yxc+uFXb0yYTL/he7tilmfJZu4t+XoLwwS1aTs4jV2f+Gf+xC/+nf9aEfohTif+5X/1z8Y2Yoii3RwbUCWfSIfAXCdgs2w4DBCsdfqQcUZgylqW7FJPAhFG2o4ggdqTJ/sm4oxKzeR0hLobcp1B2uMY66iT6xV4KffCTfAFMDOjYMaCk6H8yVE+vydgi4FHieC0nHDrcygygQRWHch+vUuIwacj3dxvopDqc6x7ZhQ6sgYy8E0xI+qZhdQpzxIfRVl7moz0G2Al9w9u+YNDZ9JSb30C5+RpxhWcGFhg4XkIKjorYBunqe3Br0GYS06VdZ6ErSEtyu2Yi/sPAa+sYGUdnlPo3k2lmWWbTbLTcQzOAdCOe/LwegU7dTrhTTvcKr+y4Iz+tMzeVjv7lhvZtGG4UYOkXksmK/KgI9psx8qRRYfoZ+U6VZIG1tKbBnKpY4akg41cXk4RfmVR4E+wI8BXV47+VVYKDC6lX73CHseEPkDo2HTQS29TPr8BqD2UfvoR3SCQ1CluRrEJIjxhZ+RZfkaX0QNX7ZHJvP9wsmVRe5y6bMnpmIFKmxPQo0NbcebpuGZv3yyF4sMKPCBQfAO/Oh08az94gJ7cM2LF40WvetqQKsPIzbFy2iVwpIs5w4PquvvqHtlbS7Zc7/ivCc8NFAu3sKZdZZderYtLZrXd1h18BBarbGHluvsN2PA4Tp2d40Xb3+2ZTrVOYNQ2k4tD2yOvnCaB1a8awGFazv/+4KLQ6HgHFXQ0+HTWr5VTqnIiB3WH19pOc3OfzUcvnNOllQU5zFeb0/GmnYAgnZ1buRddC3wzEu1wci2UDG8cc61fnmnbqRHag2yXczubQj6Br7yOONxL8Bab0cbS6aEkpeb/6nv4xh+1Pr1ma7lryRbtmFdZkVnaLi30jg6ROVCpdza66p1q64ECAZt3DtoH1XfhpX08tRy2Aja4gnkmum9pul+jid+y/aZbYywXpjMOU+pPBXBdOk4WVFy7moDtxs3UPbU9vvtgu/v57e3TBGz3EygGdL9P+sHXv7a9mwDj3JXL26vAuBfbu51gzYM/lg29fPVd71jz6o6PvtFApNsfArNpWFa6e95jaA9/0Kbv7JJ+cgO2nc7qj3KpNAOO0GUW0iRI+hr+gizN3Ans6p9SR7AmaOuDJckaJZfKK/DMrlmGVJePmODqSvXLOxa9c/DqxUtdziVos1jex/b5F18k6LrXQaItQAI5bffVLwhLWYGWgQO/48EkQb6g+04CNts3yGBm2D7se/QMoHzyyndcDUbhO/oelUjGQR7RDDcdtQpiCZzPtG+PRuprLamya7NrHyTAtjRulYY9i1E64N3POyCN73yeuGXNsqrLX+DSrPaduHf6xOkPf/7nf/6H5iPvf6N04l/6X//j+2cuI2jMCjHtoNMRhOMhPMa8d5pdY4/gOoMUZeBIdE6z5y1GEwWTBGvdcM3IwuW17NaRRurU8JM5EAUolr/cam6gw8HknPJ26TPtEKfOQcfYZTYzbYGtUh1l4HAGA6io1MAp1jgYzm/o06Ha09Cp+2m09QunDmt37Ltz50AaxIAn8Aw+DdgoEsMLbyawi9Gk3DQ/dLVTqClyODtOeLHPrtXbJinRPR4rsMk/sKrRVdehMbY/99JK/3QM+YM7x6Cj1/nDleOcJSlPxhoJ23tGkY1wphMXAK7goTQO1PKlo7XwjcOYJeh0hCk7T+OSMd74GgGecp4TyJIfI1/v6eoMSORdupKGM6El1wQ/aTg4jJwaSAceHFyvPoT/johowEkmOVZPAof+wrf1wlP0SOWndvsrGlQ90EkOCydYI9vBrfxochwedASYBE4dZXFe5fE858ngzrL9HrDBShmQ0l7xOnTQ6IL30MiBcMQN2kKXvY1waPCmjZwvWAXmIRJ104o/NkEuh8Cmciv0wi+v6HDOi0toqtbstNUGjiVtlc7S63z4MrTQl+GNY66kfMqljga1qn33VycvTQAz+KVCcSoPCiNJedfxobJ2Lf/ILPdWOc3AZ3i4y+FwDDy0N1gbfjSwQGfqsc9uWQhODdjAyF8HegqkGB3pyNu+08DwmwmyS0XSwCCWhEfL7qsH2g+e43N2eaScatqccoNnP8sXfVi8Uq6dV44jG34iZ8kCsJhpCuQIHnkEnwnuxo+OnuQv1wDpx+lTT3JJHb/AZh1rFg/cdsTBufvY/MFPG2A3pVB+qi9A9JLh8mm3pfVOtxAcFIfnpUHNwBkdgl3AqG9FJh2xwS+aBBYCA/3G8Hrvc/aMd4ho+3irjTdpIXYweh8+WqGQw9OTZ3Kv9pagIv7EQ3SWUW9cu7ZdSuDim6q+ImGZ88nDx/Vb3r/24Te+tr3z/vvdK/gsevg4PuxRghh9YNBMAHWh74S7BE6CtT4dnPb0b11BSm4AF0zNFFum5P+ePH7UJzG9EsQ+a7NBBkIhdXu5B214wz94Z+m7ApGbN3uOV+yfvvaFu3Q3OtcVADNs9cEpkesjtymDf+xIG3yqSZVuWQo8s3F3v/xye/40gQwdD77qmG33fjnvrRPo8eHtL/gnMqxAI9fIUF9uNkxQ5cXd+pMHfZ/bvb6bTssffDh72OytVc7A0xO7nbFLMNUgM7gPrOhM8PeOwtHpyBo/7SvE0/AYxyx5649uJFB759at7VY/+XWtcq8fCI70ffkvS6Iy+XU5NDD4njRXWSXm+Zf+2B/+Wz4OZT/06cT/8p//R2M/4xgOmfJFwc1iMRHGRviTObsZ7bBUDO0eoAYwZlbC/12BUi0lCHacnoCNE2qnV+UilHEOEoZShBp2ch0W49tnduynIgDXu48tbXM/6q/RbUekaaumkH8NNpLhUfj5c01QIdAcGJOW02/VnM8+joE7OIGam5wFhxU+CShVGOe206JI2nLCebo2syYDh0EtXNYo+Hgb49CBAxdOcVbxYhSs17VVeoJHMmMEa2azjEozGkpgpgz8GrDFIalsVNdvwsYQG2RGVoM7eEV64OJZfhfPHl2bgESb+K2tyjpwa1h42oDN9+Xmid21WVSwT3ZD2/D5OD/QtTq5dpaBV2yQ6lDCp+4K2Mof16cAcqdjD+5wRcPi/+RFi6JHHdMhKNrxapsppH51JbCklkFD8Z66Qf6gI2Z8+6Rt+G2mS2rAou3+Tftp5YA/PCDGgaygrYFMShVPTgweiyeUwI3UexPvCQWA0/zg0xS4eMl2UlZp9zh4MqtzT1G4rL2Gi9bWVjb41aZK74KLd8nBgU21TnFRZ3g393fdWdfDK79rh/QoGY6Fe4A9CZcaXNIJFwJkAr2Rl/IThE+91U7v517rqaOzxrPq0/gf0LtXKBmvV9AttTWwQlv3sRmUpfMfnAMw/MUPxQd/Npv2wp/uaQ1f0QqM+20Xf9puLgffZZ/Vo+KZ9oLjyDjn+Z0a5emqu3iWyy1fWDu8LvEGjlz92fmW/4dvAjZ19nplWXDu7E9+WOEoQfgbHqXBCQxbLPilDHhql8/JQ5tlyQlOnIMvMDgaRyqHll02miuOuxXknkDNDJIBJd4LWAQL9L8rC8GLfOhhBzJ4v+NbmP4X8DRoHR41QNUXRW6WDxVhl3groLIV5XICLA+U2avs9U2eahQ0eKr85s13+s3PW++/12Xal2lLtmRcnIOriQnvlfMqk5Pwx7e003tpW/Y0MqkLhjzN+/lnn21ffP7ZdvfOnQZs9jnTG0JFP3028O0DKmn3VgLGb//kTyZ4/Pp23fvELl4Y/rJJMnFM+fpefdQ6us6H9B6eTZCpD1h6UP1IkGeW6s7t2927Sh+WHfMNZqW83L76lHbtiawsyBGxYIanAnfyt9RqxUh79pB5qt0+NUH8teseDElO4Gm2sDOm+oP0Px6qgbMtByfSlvw6/YWHfd5Yek/9trPLtPFI8DRAwm8f0L8emX3tm9/srKcnemPsQ0doomr5V122p41ml878lsFOAPfszNs3H/3+3//7b7fiD3k68c/+0386Nnrk2KrcYczaZ8NprECpgVr+6jrDEHRTgtWJjEGHwRQk9WpEHJBi+VvGTUh1WAUAFlQmUZvCzl8dlmAkdRRtRxnhSjpHpesEA69KSsDFYw/Ykgpj/10nB3ZuDexdkff23dM+Hgzue8p1+HamMTwY3FNJWynb4EB5v/PXtuHatlK3xyg8XPfAZdE4hqQzwN+hrQ46SZl2LMkSB9nySW0r5TgigSd64NYRqWCsdeA2PJxgOrjBJ/iDqaMxbdx2cz0AW/6Q97aK65B0SHXmvT73Du20rRk1Tzs6NIHhLAH4PQ+YjPzV59DxrQEhXpb/R20fpTmfNod303m6A0H/K7PrYGXSyy2/5DZ6t1+DA1rgGvn0PhipSF/BYQ9waoeTckue02Tq7vIUwAvU1kxj0EidobVt73imaH9LI8ejcuTSgA1e+Ru+BJedtxOIjOyrrbFN8Krb2mi9wA3u3URvUJFzhdYSgYCF05v2yXrZ/vASnbUnsoJn6g6v027Lju1w2NN2cluNzTZIWrYw9K1OXp42kiuXcqMAer7nygRgKeVqD+VR+FMbHLxcLx4NegzoYi90C0LaTVsGEZVhMt4YQPSVBOXzDwQjcI+dqFM9Tp3iGX7Ma3R0sqNbks6zNoefsTtp0dtcPuD9jnvkOjxNFlQp3zLa3+vmNz5ZlTjwMnkK7zxr9iPX8And6ZDGB052a+kJH+WvvA0e1ZPkpbf1X6Fp+XH6rdzS98Frpwtu+LnzpzTSg7RH81YQPH44dYp0/gVW5SLlOh7Saefq8lt0U7ujZ0c60kAk9yv3+KpgVZrXgJoNwMPs1HTukXnOweJ7Fj58C5zN5rRRYBKFCDi8Af+dW+/2CwXeyeZTRt6nZ6YWLrMtx0TGrCblQgPjCWTgbPZmAraL7kcGD+7f2z795JPtv/mv/svtV/76X9/ufHm7r3MxeW5TfbfV5CgQMnNmhvNU6n7to4+23/l7fqZ75N79ILhcvTS8xT98XDkV6WVzeKNvqX1Hv+kYmdfmQjM+CNLM8vnk3N27d7bbt79swEbG5NEnpQWzobGDvehfiC+jSI6/gaOEhfVLgd/ALRfg0AF6940Jvl+HfyZGAtd2jQSjEtzIU1BmRu1U6HplNs8rjO7e3e6HT37zcNQAHh3YBCdK8folfgueL2zXI7Of+O0/vX3jx39iu3jlasqcqf6yhdU3j14HVmvP0SW4nzl14l/73T/9U/8MvH4U0ol/7n/8jyVoZVwRrGOIYIx9DD+CI3QKTzGXMXVDe5SsBp17/paBE+J0LMm7cBlXarQNqQ5rN7ypf5RE++t3nUMELinfNihtCoBVvBhzrnc2IMdcmlQ4DDWC3sty2MsJVeNKt7J7TsKLLgvXiamL1qlTp5Lc0UtoaJ3cnrLJbWsATnvJ/SWNcesop1PecVU8dVYQu2Qxze70UfzyNY4oPKmTbDs7j3KdUq6y7YxyBFw5dBS/vW5T2tbJdDYOPRxfLq5y7SjaBtrHQXSUW14MRUXevx3ntqONwDjeyUhom8B6Ojg8rBwCSpHqFT4yMBXy3+LhD6aipXzahKfz4eeRDsDjB3mpPfozZQb2yq7hXYMxSAWBOqTQUn0OPFcXHMfiuV9zUzmBmgBap6/dyuQY7BQeGHvdBhsp2EAr12sb8MzRNal0NpDQaawApUxImbHPQ8DmL8DhSy/aQSUrY1aVQ52gZX+isnSO3EbeK9A+shVXVxmyHZ7seO+6UR6kYDt2+PVvnCJ8GxSmfDu/0IM57kuBMDSUPY5DR5NyLT/6OrNZBj3xRWxiD67MqMDFAwj1FYED3+kUh2flAfqN7gV2x2nLfXDIra8UATPtqlObFQwFLqzdq72lPXpsXw3clMUTnYm6i6e5vPMUjNhm6RvZup9/O50jC7h2C8kebLu+mDX82Xnj4s4zcOHQQRHdyV/p2rOyyrWzLB7JKQ+v0am0RW5pq/ByfVoY/AbPwQ9eEwiPnBt/q5cMHuzU2e8OjvSkOu7C4vnRbIgO1oBC29WVwBaAqV/e7bLv0uFuI4uOBmxwQ0dshHwEg8p4+E27g0mZNbhElhLfbWLCR+W9IscH22/cuDlPnvq6QgINr6PpICyBhy86WP5bS7lyaU2feCY2YZ+218O8Di1f3v5i+86v/er2n/4n/8n2X//n/3l/28Nm7+HFBBt9X1jgBp0J2PA27X3z2z++/d6f+7ntJ37b37S9+2ECtisXOnspsCtzHYI+EdUvr4AtPOzTognaard4krYc2bxgzSeoPMj05Zd3mr3yhN7QgUuhy+uV8MK709Ze2wCZRifUCc3O6To54iy+xuaKw+jg6GFwI/DgAA5fxG5Uh18qbGfz2xzrM5/H+vKL7bPv/fr2yXe+k8D2Ue9VddWRd30RsJ04EV8bHt549/3tt/3u37P92G/77dvFazeiMz6lZXD6KmVGx1pXhm9wbfCe86jYq+jyT//On/rmD+2Lcn8wnfhf/c/+J7GRUeA6ScSEEgbJcKoIyZSckBga4UrjqAlKZzwOQ3K/HTY5NjNU9SXOheOYa0fXV1JhzjC7zjHMXcHCSqtucchfnXoSHDjXKatTpR6yOkf11v2BOPf9Pw5pH4klU0iJk3j5MllnoQ08YTW5fdw5t738A76/IQ9GjoPv6pB3etxPhYXTGNko1/HrcJmORB5HBoeBc0QXmiYVwH4IvOBQujiz3TkzMCMyjrIdXWApd5ye1g9IMm7QXjnkMjz3Mgfad14Vg/6eTtCsk3umyI30OC1B23pVhwpDd+DsvFrXF13+eqGgB7+Rz8gdL1YuHWAE+QYQLbPDSXZfKr/83q+1rmtDRlN5ofMAIzALQ33FAruBrXZSDq1kdDxgA5cjXTM6bbNpcFszitPmwpF+BBe83mku7HaS05kNr5dOTb29aPGET8uCH+/kPllbdlpBG7y0AQ5+LdQKqucD070JvLRNf/BEnbHL0YmpDK9m58mVUzKdbjvr90539Sa3Vn3HdT5A3J9gmW0vfXUOVgOs5O6bTL2+h6o6sAK2Cb4ConCr69HBBivxQ20ieCz+Ltnhm0Qn1owkHwhf9/km8Mi0OIFHLwKxvC99YxerHFjF7e34p74sG/H4kkN5EVzwGT7HA7Yp91X+5Gr4Mr/BbjAbPXPu+rIPx4XHlJsAU8fOpusX0JyjrBx8B4/R49UmhtEBsyVoLM1wTzvsBKMH316OAaTerp/KLl1VBm4tkmudqQxe7tXvJ7MlZcq76GoHGnitrwkd9cPa3+HN7G9yeRf5pem5H1xyvzio17pj68OfCfA6e5bgrZvor17tx8/74lfveGugdqnXrl+/kaBm3v3m6w0mN7yS6czp6TtNBOHt5599uv3qf/vfbv+v//g/3v7L/+z/s9354ou+ONkWCw8A2EuGv+jXt7zN9TOB+WM/+VPbH/xb/kgDtpvv3+xev8Qo8Z/o2PkqYW2ulcX5rz4aT5KXjxqafUbt+ebltz4d9dALmO/f3768c7cPNLEJOusJUk9cekDAPj10WZkZ3mmQbGcQAzjto8PH/RVZuUMflOqDFMmtvmPeejkKms6HWXamPbx7e/vk139t+5X/5r/e/vp/9V9sTx7c384boLJbNO/6pelXnWE7E95f3t55/8Ptt/3Mz2w/9tt/ert49cZ2IgHbq9i1QdTCt42BkWzQGBNb+d/9/b/jJ/5hOP2opFN/68/9wX78vcaEG/5hMCOK4PtkSwyFMVGqGWnG8eTc/ZWNZNbMCSfOwa09TMfzs2fTaXjXzMraYIirLU8F2VhI6TG+15LXSzOVM+VaOK5rF07wLcx5X4vrU2fO0QDe0DJwWmbPcO7oHQ2lA8xxhK0LRsvCDQyPUs+98mCHO3DGqVRZ9ywxrhoRfsuC1yr83unt5TjjCUzGsS1HNB3wUWdS/LRFLgvGMqyWmvb8cM1S8hrt6ESZkvsdleeoXalHpzsQ98SnBZ96Rx34sZxrtYomcINJ8Nf5uM/oluMcfNA4HVyD1JTttdR2XG2vk7ad1Do7LBm8xU88Ka574VVmpXVdKowdTv7rNeeuH+DvODWB28MR7JHNUbCmM5/j3tm2pDphXtKU3zvk5FlCHXnMtTmWnzk/XlZu2Tj5tqNM8uLfwrvyVV5HtJep4zrwcedP8tj84tfcl9ANbgOI6hzdAWvo/Qpf8ElWB82uz79J+V3ZcOrayh1FZmByKAWNpgNf8SG5s665BsfKufgOL0vjXk6LY0dHMPDheEDcWZ4YIVjtOFZb4RGeLr65zi+OrzsKtoNxebH0ZuE1qA8t5ROepYzcyykwM0x7yVxbti0vPHokz2PXVz6e4HE45t/yM3M80rXjecFouWN8PK5j1ae9vN8NzKo/cIC3oGSCSvJ2ccqG5oNuHsEaPtCfOV84DDz5GF7kkeNqf5bd93aSinPxXseh+W1uq1kb2OEBCZ5/Uvm06E7uPdfTjrt8tX7Gq6geJ7DxMXf9iPeTWkp89FCg87BBj/eSKStIAWb2cmnB7E1+n57BcB80uHdv++yTTxKsfd69WR4MgGP1Nm3DVaCjvzBDacbt5q13+nTlzVs3Gyj6Ru0rX+hJoKJvpZOzFDr+3x489Ve/pe0JTHO9fdfRIMVbGXATf/CYfAVmXgfk/Wye9hS0CVQFimsAQ76eyoW3jft9dyFfEFp7Hlgtk7J8Wus1II0unFE+x8iyfi7nZiKVs3x8LsGuGcmn4e/9O7eHV8+ehj8kRE6T4SwZ6JvFxivfp73x7nvblQTR89qTGdhNHzxBpKNrnqo98M/A5u3LP/Xv/Ll/49OB+qORTv3s3/zbP7ZUYg9EZ1CSEWTGpUFU7jVAwYAVjFCCxRTKUeMZRzgpSsg4DsxZOeUc28ZRPorOx+HMfc594C68lqMxGrOkI/hquVyT3IeXPHWmfM9zL/+g1sxgXasu5HfNzWaqphxdi4ZQavf2as3jGAefA8iU7Z+jOsl1hFHKGbntb7iP8XV/gHI0sPWmvmutE8XT6XuKVZ1u5N8dZ/FJufKJDNAf3sGl4HJ/Otcpt5LzwmY4OcLB7Y6ObCoNnHH0U6d18UdabMk1l8eZjlNeeTpxbXOw00mBpyouDQi0DlytlN3Jzuc/t8jpWI4M+5dzabiV47HylTG92nXhULb4Ti4W+3WpNOz8XDyVyzv82e8d1V+4zXFdb1k8SCd1FKyNg0uJXf+OdBTMg2NL2Xlg56ithc9aFjoESHtH5PqB76mr7OA0HZqjdlenP7jvzEpyfx2XHRqNz/Whqe20LeeBkWP+HzAFlcIqqOPyjvN6SrW63YJThq7SU9lyhWrSBJFAkeEER44HOul9+OS3MuM/Rga52DKdHcnRucZW/ep6+TSydM396mRxP5Jh4SiX8tXfXMOT6RA5+X0QoFm80J66+Fuo0CljnBWf6g9YevCkYDZt50/RIxnvZXceroDD+Tquc7BX6tnRz8ItH+Vd19SRF/wfTAN/Oj66WP2t7u76hR/H66U9aPSVQXtyX7nRe5376GV9zMpgkVMyIOW/s7YPPzQiZm9g3Qsv3uan0jjXQCS0NZMHOI5lxBE/i/NesXLb86FObim3Bj7qKVt7SCBUPU3WjwjaBHA20a8vJ3zhlRd3704A9+Rxyvj6j1c6PW4gx2eZbHj08NF2L+W++PSz7V7qmv3VPrqOB68v06aHDqIwfRecp0N9SL5fBzh7PrSfCtxXncQwQWGyQtDoNVICSjg8TVBpPxocBJXO+wWTZPf6Wan05bOHel5p4ZUcfQHzxQsN2NbLy/Ud9LV74jqJss/KmwgprWnf8blXfIHrKcyZtBib8SLrHcfkZ0/XhIuX++4ZLjkK1Hxa7fHD+9v9e3f6JQnHV7kvACaYSri6wg74VT6RnqVPtYwbPp27eKnyfZ6YxKSNPLjPRJH3sTWOyVHbL5+/+A9+8Y/83v9dBfAjlE79rt/+Ux+/SodCj8uanDCImbk5mo2aaHUc7hiN424Aez1n/uv5odzKExDM6GjKT7A2DrS1R3+Pfvt/Ad0Toag3+0bGCUrLsbTjDsy9YmFJBD7Odhygxo7fa9v7b+fTYR05y+P5kPbzg/M+ltXriDN5RikzUlmds/QV3JI5ERtX+43DTsFf6EZQ9Q/OM+XUmxHUOLDup0sqvnVEgoCZJZAcey8O4bgjlUYeA2vh07TXXeno1hGubWeHtWiWnUsNBHo2iaG50Hb2XN+vLc1xsg57Y47rb1La9n/k2LNOx0+56pgO8aCTwA7diw9SYSYvXA+zJTqM/HMNPYf7yU1uNw/9C7Z8FICl4+sLWye4VucQ2O9t4pncYC1H18BaOB+fdZlAbdpy+ziM1bmSqetsaoKvo0BkZXgsDi441ZuUr9xTR0rp4cWq53ePxxMAc+ae9ouv4It6to67Q/Nqd/zFDAim3vBZ4dFhPmdfVgys0rnzEQ/heTQ4/AEHvuPctvIfWaq38pQbug8BG0xyUdBY/I+Xzb3yk8/TXrIa5chqlw4CKu9pwB613a+cCDraLl7MUb0JxL+K4+C5H+nBwm1va/LC+6jpwWPOj9pwfeov+AvG0jF8449mlnd8lKU9gczxOtLAO2pfAofuV6cDo4Ga89Rbg8Z1nKCa/UcPIoOFy/BhPXwwf7lT+NPOyPWgI3Rg8bO5RVsW/PUmAmmVOX7uT1srqJaPBg4rT1k+Vt83QdIERl6O7sWtAqW+rsO1/PaqCsuMvl3qnv1iHjL48osEeJ9/liDkXoM4cOuHw6e+WSEZhraL2KN1JkHT9RvX+zH5qz6jlYDk5Kl5AnOt7gigPGkqgGqw2HeATrDmPaCCswZt61p+z/vfrJRN0Mbn4xIZjnyG6+2j2VrKmKxBu7oTrO3tJlATkAlmBWzFJ7nlen0CtQnW9nKCpsBr0NTASdDk1R4TTD0O/x4+uL/dS7Dm+7leOxXHVHzoQO2NDkVfzK7hm3dQep/fxctXE+ie72tH+v3eZ+ERXPf2BIqzt8/Rqho+vPwf/l/+3b/wKwH+I5VO/Jl/8O9/S9GNkKYD2TtyBkJwlghzlMbQlUneDXGcwupQjjqn41n9g+PrtTGMub6c73IiUZtlNGnzxMkj50xwq54ZNkf3GJ3OUpnupYvQpvIY+6pfB6KN/F70OTYVr3F0HQGFvlEKI3hKot6AVW+NJpzDFMy2o5Dz0MER4SvcBF7w1AanMwo8e3EENouOfgUhyidY64uI0/bqzIywqvChr0F0svZlCa4rcHCureN8B7807SPg3K18GRDjnA4ThcMzdAxfRh5NOZD5agvMNSuh+PwXBxScPMLNOefidD7K5Vfxwrc9YC9+PQ6+7mutba52Ge0Of/G6sPylTGUpANnrtyiZp03ym+BOu3MfX9cMlXKFUSc2sKUVbMEpJ73W9qoy4LGJk5GTt3KfT5B9rnLGG3A4xRl5HulZ8UnGO+mgS2QYgJ0RSn1mcLifvDbTq0c3tOcxefgZwY6j9IUN+xCH12TcgHSnZ2jc9xFG/+pMk6uDO5sXb/F7/T6e/ELz6NLgir9gL14dBUUyeF6vEvkGt/woXngkUPDbks4aHKpSezk/duA1KS9ezUi5nXVgjFwGtwYCnDgc8reCgeHzcdrH3rUzNhcAxXHobfmdFr7oELBpb9cpSVlLL1NufOWiG3zFXAdv2h6ery0Wnd0AY29njhMwuO6vTHZozn3XU6b3kobXO069NH7RTDnabN2ovuUe/uD1V3gh7zg7ouVoFgzee8DKlwZeA2QV81/QUbntwZs+dhUhwV75t8viQAupDCo9Wp7jw0ZOuY6+lMebZ+lMj+ti+ZIy9kG5X38Z2srHnd/L3lN6luVCA7g7iN7rn2MzO9z5vs8I51dpLKz6IHo0ef4mVQ6VR3gaevtes9j7ufO+lzwDa7NVV69eyaA7QVb0+VmCubsJ3MwcmenyPjBvLfCFgJnROle6Hzx60gcLzl+8uH307W9vP/sHft/24z/1U9utD7+Wa5fmG6MJQh4L0JJXAOLbq92qE7iVVfS1vjTHvtNx198QPkSUB3NOp/CCdEtn6HYP//yn1BTNf2/DpVyTlR3eGOyBP758B4tRAztH1/pgFJhpp7qfI2VgsWdPR/fim5899tDB7e2z7393+/53fm17/OBelHB/FUdtc3xmZ9Tzd/qUp1nTT169vr3z4de36++9t51K8JaCAR37fZ2GKSsc0vLyGWhJ63/tz/6j/9DP+vWjlk79zO/47R/XuEKcLBEaIcs6G4YhtRxFjxM4MshKomkZxXIE69pXf/ewX/djFKQGtOeB7Thl286hvanLuBJvtKw6DNVRA21LeffquMdpNTNoCrXT2raA3XPr7LyYe3O/R/gF1iG47LU5l+vsej+wU6fX9nZXcAPG4okMX3DcY/Bm1ryNut/X1GGl7tThRIePx+vJ0mpfeXC059q6n5PpZFJGuYUjB1bnVGOdok3q5bdr2jzKw4sFex2b/bkW3gGV0kcwdmewcgpO+WntKI1l99C7/pGFdpLRsNrdb3+1nf18pZH1XjBpDDe8W3LbeXEc/8NyhX+uK5uOiNPoDKV66iTbw2HJey1fex9RA6UFMzDmnI4e6WFlkJuHTmcf8bo+94a+STlBUw5rBrYdRTK4HGYddDu7FFR1x1suEklA0B1tvkrZCSLo0l5+z23I/3s9qXCbpgwfgK5DJ587I9vR6zlfdo2feCCAONLT6nYuCpTLh2TyK/2tN7YikGsnn/uBPoQsPABFZ/7WlgbXi9Pe5uCi88hx18PWn66j5Sc7nztTZ5V1dMh/h7JLvkdld8TS9q4fgCd1pvkYHHWOB2syfFdu3chQWm0M36beggteO1HB2A5vJfWPYK92lEkbBx3cZZGBi8/1rBmyVR58vqHwjuFcW+zvyL/lj/CGD/zmmFwOl21Ny9/At/UE/WlPM2v2LKWnQv75TS/WPl25/AZLybaj3cG5+n4swbWADsn5yg47nnLKDk+GPkVWO2g/yCZ6Q8fN1Jh5e/ToYWfUJt/b7t2bN/0L1O7fvdtZuQabCYDhDo4AtwOvCxfTzskGZKU98C9cutj3i3m1SF8hElw6wErAJlib2a45Nq/ZrCfe6L/PdiWbxfIWgM40CegEePDoIPJokGTQ3sH/fr0PgPSeyYEJkgWa9ReuZwC17gkatf8kNNrrhx/aJrOZqZugf2Brw+8cd5jdVxZ4T5+m/sOH20NfV7h/vzjHcEZE4cnyN9W5E9HT+B0zbPW9CZJPnj3HM4yuaENgX9ihBZ47jaXv5at/6t//v/17/0WB/4ilU7/vd//OjxcjqqRJ9GbyBAcczpSJce2ZkUhiLp3g6vBrTD9QvyOW4X1Ty/YaR+YGYzlyBrWUlQIHsANcf+pGMM7hfBhF5tiyqVJ7C47d6HjaCNCIfl6Uqy31hqac+8vv5p1O730pHlApQLYUpakz2w23hp3frtWYB8ako6BAm/BTZshBwzjx4uG+UWqUT5DWQC2/wcbb1Zl1VJq/Ou/AW85y4T5OPXQmeFgBG8S1CR+vWunShXpxlGBxEmQAl0k7/u3glqyWDJ1PueJd+EcsOqTyANz8r15nmMYZK1e+wxl/dtwHSnIP+7WAX+00h88Hp9lryqV86/Vk0kKml7VDTnOpOOU/bYO1coP0/PW44Oa/4+3i2/BuOqq+KDMOdWTmEf2Rx+hI0E99Sw2OPd/hfKVDrGHM9z373jTw3Ut5KMDH0gl5+p6g9yNqT7BmhgrWHUXTj+QwfKd50T2wcJ7+rKfx6ohfjlxWO2WRujmZzlne+d3rw3O/F98asJUWVKBnD7zSlqSOcpVn0qFe+TiDkXZUhY9HCR5yfdnKmqmFc8sd0m47O26DPPKDRQK31d7yGys5PfxWNueH38AU1FFdNQoz56v98lSpFHZ9tnageerjkdQ6tZ2xrwVv8qQpj6+7Xnj6tuxM+fyBpEz1aNHqLthk7Xp4teSibky35VZesqzOp0x53zojzyO9TI5fAG/p6MDQ4i7PnW75UCe5Ot92ldmPrTd0r7/hoRnuqV/9CtJ4JChzhKfkvB3wsc62vnCX2+hj2i8dswUhoP1r4+VN7y06Bq5y9UXFxbW5vm7Ds/X97fUKpzwZ/jhXPpcPZfyG3+x780m5B91DZtnQW/0FKvQEvfokM+Tnzp0vLpbyPP2KVjO4fQlsgLNXS6z37t/d7icY9FRn98oJjBqwPZ2lyjXjxq61U17yCXNcn4BE3cJ3Eh0Lffu1Ub29X97z9A8yfxF97lPORzAFgQ3UBJHBw8x0B7bhEfiFkXKrfGH1HP9zHhwb9D1+2BcNPxSwJeiT6DN+8xPENLiufj2+ogHbxe2sr2bs/iQNjJ4kNzjceeD6ibcn/vr927/6T/3Vv/pXR6F/xNKpP/B7ftcesHGqlHCUe6URECGPUVdhMSWMo+9YPgZ5lHo9+dDJH24O3JZP5nDcq6LsbQ/sozKHvF+be4OX38tREZ6je1NuFLBTqQSbzq1BTJVInaknt/39fIxxpxG6gbW4cbivzl7/eN2lVFIx2O9RXPgtZVo0SauM+0a4ZmkmWLMsM0uhh9FZeOl6FTWZPOAxij+wXDvAyDXNlM/5cw8Pyit8SIGFS6QxOPX31GtHdZDh5JUW3o4r9XZ+u9ZzMF7P08aHpYu9Xt/J1TzlpMXpwnS63y+vg6+AXN3JU3/xO796XDiiyP1VvoBcz31/xSH86Egt2e/is+AW4vxu22YCOgOxOqlZDrL00RnNHKsbYLTdnU5wwQQx54PPjjT+hC/qLB3t7Fxyy+c63GZD+D6r1odX9qA7sMjn0JHRkdA3NKRdUNCSf65zWso2YDMC3Z2mcqVd1u4Bz13X173cZKe9xx8cyh21wRnXOSKuNAyfW6C/945+6S+g+3WwhrdzfQLMfTYwx9J2rPwP5tJYn7IrVNI6P5Tpr6Tq9Lqf3Nm5ge+vBZuVA3eOUjDd5Tw21A4x93LpGL9UXXWm3vGjy8oUVnVpD6IEbLkxHabyw5fF58IFYYdNVsMzcAqwaWDvx/y39Bqc+hqBWa4t2G17P5eHBhCmneG/Pu4IzpKV7EnBo3p7m2qXhiHlgHPvH7VFlwRhgjI+T10eS8c/g4ujYG3BkUq7+nvbEvk37fTOoHrO89/glP8XLujZ/zXl6py0+NQj6+JZHu90+639vW1ZE3ShM1oJosyGmeWCe/vR5IJWL7ZlIGaAQsefmwkLnS8SYLzVdsoIYJ8kEPKZKJ968gCDPXKCQE+gPnnigYInXWr1AMJ8M9PeLRvrDcj2QHdleOx2BM95anKuHeWZEWvQpyy8a1NfzblBEM1rFsuRP+mSrz4oenbg67Hy4VLNjTX2vau5Zz/bswSij8yyPXxQeCpXR+lm+BymjN+R8c/gLu1cuHx5O7/PRlqqbiyhKVpU/KcNAHPrX/xf/HP/0/+oSP0IplO/73f9zo8R2I5rOY0wowpOfUt4kt/J/sqQKjGFXso6yj3KMAxaQVUZ5f5ervDKxORKtJLpfeful8mL2f1za9rzq7BzaQyJ8o9QKZf2lT0Y106bXNqC9xi6e3sZHTFH5tw9+GgzybH01jiHlh/smI/zIP8NruvejoM60uAfHENb6/wADJQJ0MwsdCqcAcbgjGyU1XlzuNrAwy4lxADVrfMMHYsXAqWOiPKHvhXowbv1/eHxniu75JHhju1+XAmew9ejDveQ8tslpcGbUc44rDqi3CytR4VaLa30WHBmSBx6Ya/TemAPj76SUlVbhbLDW/wcWp3vstlTZ7QSIPXptj3YaqeWsoODhvMv15YezZ6tBW/ob1Bz0AuQB8/V/vDZ9cFrL0TBj3BN/eKyB4RwqR6SV3CbTeFHM6PsT2JjZsm63MH57jZxROfwZJ3NQwa7Q65zZp+5AUV83ek/wn3ku+Dl7Oh36rVq6yx6j/RJcihfcs+1g83uMNQZWGMH1alcg88q30D0EBAdaz/p+LnU8sfKSqvM4bf/cp+ON4eHaclFd0rjjkDhFI9kyf/gkM+iV+nSlTKu8Sejo+PLpNZZtO5pOpCRPbmOfBe/pz1p5DLyyH8u5Cq8eii/lk6SQ9vM9ZRQfcdg0sKjehwa1u+F2zqW5tC0cvVFZ7zTODgOrcX9K/gvuncE95Qq+3HHK7/l1ZfwN3xeg4P8NYjxlF8CD76PHgAL/oJ6pHdD+7To/+BHNqtRKbj3135t8ec4joeknWlsvyCBN/pcnof2Fay1GLzpnkCoshWgFNRRSsHKc6cBTb6h+kyAFxpf5ncHKOG53w8TmHlX2udffL599vln25e37YW72035XoB7/+697e4953e3+/tSooDHEqwZr27+358YbWDXByX2BwBynIcC5ulWZdZTpq6ZsSNz8j8oW3Lp2X+XH/mPDL3qw1cSLp6f99gZXNLLJYOl0n6tLLWvzQ9LpmboBKNoaMC2M7D6zeZOjH/w1wcQkr03zys9fP7Kp6p8NsxqRwfRDYhHv6QEh58+uHb2T//Vv/JX5oWxP4Lp1O/9nb+jM2xdKkvuyLdKOETufD4kyjYGMsdRWAbCUMlyGfuRo2ud3ckN3DGXA2z1k9d91QrHXw14lVkOKwKmSLmjDoEKOOGgTXUYbIVbw5ogprNOjAysdU/93G+Z/Vg8QN/xb2r7k+fnjjPanKvj3n598lwD70Cbv8BtLqAjWPlX/HU6nBeDmeUgL7jcg67gd+bs0NpyKVOHlnOpbaVMHdjOi3EgE6S006fErCSpNBafcc5d3ukSz1xzG24rld87nEVXkzL5x6G1/fwGm5waHOR8jHt41sKAJxWHY+motUlgtXPE69XesVReFle6N7CGn4OrOosGZZwtGtrRJBeuG6vx/XzR2Ex3CmvBnzy4yXO9nbAAfb8uoX/tsSq+I/1D+b7bCE/3NqrTdJa8cj6dw8AaOnWkryv7eWL6qLODd5vVTrLU8jqD1Fn7Ug+znqkw+KNlp/UHgrUfTENBeInG5OKXPM0e0dljcu2yOsXRH2tnh++4/E51NrjJCwYclf9BfNZv5dQbvzDXv9LOqguef7u++FE6cmvV8dc78G2J5F6fMoV1DJeF49K1Q1uS8uruWRra6CE5T8BjRmI6OHX8m7/CYk8L5g6jSCWxtQb57ie7fsSzwXcd5aX3jj94b/0uL4Pj8QC/AVPSoo8udtAD/ww0OthIHjgtekhzDf7H25rz4Y2Ann7yY5FLeENXrSws3wanDo7QuCd6198DrGVK+w67XPDfMX60rLRfmp/H7ufcJfUB2kvvx9Hd9hl7bjHtVqYCNjOEA2MFoyvBtXXy5zNTfW1IlzENxlM/cNYDFp7O9DSqJ08bnHkC9eGD7UkCGk+lPn5kJir5wf3unXv0QKBm5m3fR9YZPg8V7UFbgrUJ4maPm+N6LYh6YHbW7qmAbYI6s3Jw6cwb+nKc3/tsZzLaUXjQhQRJztFdf0Se+LOXI73FE//PlpH056/sU509gbJ63t8m8LKvuw9omEEL/Ghfaub/BHC+QnHlxvXtyrWrXRZ1f2QD7uiptOPwv//n/0f/2H/QCz+i6dTvNcMWAjsDlU7mqIMraw859Da7t4KvcepHBrQEsxyz5H7LrzoEmfurjGIEyNmU0RV2q+5m1AJHyp9/dcy7stRhwTv4myZdOGjruANtp7c7tsKKIEsZ2Kuc42o8SfuDw6SjW+MMVv1146tlOaJxKD2nOFOh96vMiG/KsZeD+/orHceUXfWdFllA10erk9cTnuqB434IKeQFV330NVjrjbYyx8AnjwZXOvPkQ6cCdzl/4B53+COrnU459xtkCIx3vSj+gaXN4t7yOw65l5sHTCSwXJZcbcuFrQ1yG36utPhTfSrOk8E41GudY+VzLC70hk6EJxjVoKo8b8nybqrBYfCZtpQZvF0fmo5wHN6MnCr3JPXmZA6uqtusTM/Bg9eeD3hPmzqEdqDR/SWnLqNY/mjAVgxVaHLWQEluHXtkONtjjrh1tB0agkePlc+yebQO3cO7o7+pM3guG1Kp5dj4zsvJc10dybGd115/XVemD1CEVldc52eWrq0y8g+mXt/xUv6Ih0PXoYy6LbvTLe960vJyBaICW9+JOF6+8Aam5Peh/rEyhbVfk4afY1sNehrwnOm+U4HXgJy6hbfztR0PeC0gj+7RMx3k4N3KhS0tfHpv10vn6/j/j4fgTqA2nTN9q65E/+C06naWLrn9xm7za1Ax7RXd1qlOV4ZH+Kxc+acMec/AI23S9Q4aZ1B+4IXygO6p5/vvg57vcu1/yXzCkp2yg8+Rjxl+J7mQf342F2fwnY8O+NOc327Va2gzbXRmrXyS99J7I/5XZwKJ1AIkqf52Hxw3DQq5T4bhw1u8GN6nFRdTAG8iE7acgbwgp+8dS4D18vke4Cb4saTZ+7neBxX0E837E+UJirz2o+9rEwBaXhUspWxn4WTl97oN8MzYNejzwMNcB7/ZLGH80Lz2Y2bvwLA0u5ZKq73lnbNhQ/uNHN/2iVa6NgNPT91evXp1u3nz5vbue+9u77zzznb92vV+jaFMSq5OR//OX7rUb7DOEvLgL+Nb9Sblkp69fHHyH/z3//2/MpvjfkRTAzZG09c97B3xkXFMRyaN7h0PhKbc8bScYRU2R8KpgA51pnwVcC8rHS8jwycXp+kdxurUJPUbsCUpz1mMw7BXZhJ48g+2Ly84q/1VTj6ejuM46av3pUOd/Xi8/LrXo3857qUPsNupzZX9/68elVfvOI7u2ZzaYI2h2o8UfoDXsnGMR53vahGdg8fC8dAWPPA0zrIbfNupgzdOujl1Odwlo6UrC77juq4DWvi2lYUXOHuWjo++pLm+39txk1q3g4MjPkir7sp12IXZ23v5ozblVbYdxU5L+RWQKzg5pKKTejm0XmCTV0fSYPT24KSdNeBYeXWgqVnYnO0ce3lSiyiR60lgzV69wVd7nDZ5dNZV3oM1x3HMs/cHlMJGTJJTedkLuS7ZtkNATzIkRl92m4EUUDuvhqcgHUspckT7zsecK7YC587WFsbAUn7qpl7yEZ/o6/gG5ap7HPyOz4K97q8Mx5FOktsH8AO7tOR8Zal1+zflXG6nEfon7zw4Vkdqe0nr+vF7x6/JB53beeq8KTBGf4af7q9gh82wL2mWDXdYe5CzYAM14PCH/wNj5+HcGNg5VQ/Mxcf5fcSXo7JzDqbf/PfSEbgufFf943kFbkfXtDN4Dg2rbe2uvGQ/9yTtCdimw97lmzSyWeUCNJf3W0n5nX/L7heeFW6S8/mdHDiLh/vdwdG9HhzlKbPabPlWOcJpLqW+q9rc254N/oODvIJH5avvi47Q39aUaV9ZqNPWgXe5knPyH7+7ZJkbhc9GYtMvJ3izpOhY37T7i/pzs5SdqbSnbYI8++omGJsBv0Bs9r5NX7LKC8QOgdsehJmVm6DtyQRnzbme7CnV3m+eFwp771kDNn6vqIfY8mj4hq9baJn9dPzYbPvxcNXVK1f6GbAGa9evb5cuXe4M3tBkVjJ1UzYXN2ucDx896guOzTiaNTRDiF/haIqd/Nf/iX/yT/+VIvEjnE79vt/9u/pajzrdOl4jphhVDMo1WnlcUb+iyHtaCnqURgnn+iie8qvGkXGBeeS4VxYRt5392LoLxt4uRXeqPKdnn09ndnJPmR/Ec9WF0zijweGQcn3hJy2amufCV+CufDwpm/8P9aRS7V9oyX9zbDoGX55WWrYpPxcM6Sttpgzc2/nqtHdHIcHxwMdV/hisLvPsbUrlye6gjVBmtiZBWx3nHrCV98oOvMLneHN0fSWdxtGy69xbPD8kuORwcLILrx2+8v3d/3NNHkCFDxf3eh8dPUePn/P7iOdHdXqea6U/f8cDBjgrP3gmtx5Z73XADa4z2jVQ2HUhDrQdVuEsp7rzvc518Dhy6GCgeXde/gbx/pbWLLe67pFxR82RT/EoLpEXfDjlHAtj4SvvsBan3K++7E78EKwVJlzQCd8jnPf/pr2eHaHpTtvMWfWB36jM6fbeXuBqUzG5/Ep2VL/1dj1x9HvdG9h7nXU9eV0vTquMv9K+25e/XU9db5kcXPdvUuS3+LVf7lH91h3+rwpfaa9lVt75tV9f6RAAHu7vnTee7/KS4TC6gwfRQfjqyNpWcn7S30XL4JvcVrTJ/43eLXwk1d2ba0qru3yINpVfM2x0ecou+K65tfAsrrmML11y2nVUHpgrH4ex2j9+f9mIPHXhtnSTrne2qfWO5ZYLPilnEDA4tdhcTwbDReeHtOMuTVv/v+kgD3zwB+ZXcCbHXFywygclk1yDE10XdPAPu/wUbVCSE2UPfDmWYVaQOXef/A9+I3ddw6d+Agq/c12tyZNmAKgxqB2/Hp0LT+eJTvgsvOhgrvMF7sfPH77pnDS7Noau/y97fxuz+bqe9WHPrFkza2bW697bgJ2Agk2DmtIYG0OgXypF6pd8qKooqpIoQbDjUEMjcJCaoiptuo3UqkgpDU1AbgLU23ZcwIbYMSQURS0WqKlSVOxIUfhgRVWbVhuwt/fea81aM2vNWqvH7zjO47qu+56ZtW3jL95rzvs57+vtfLvO6+38/+//fT/Q5Gc5uCjcQR4fqa6AzkEdv+nInS2eiRt8nN+K6ze8fUfQ50t5Rg535pD9vsqiJWDHFvrrj9p5Fk3IPGL/JADkJ0S4g8bPd/Dt2oeS92UFan/37//9my/93b9786Uvfenm7/29v+dn+/K/Uj94cuv2nX/2r/7Vn/yaO/mrGPylg7Wo7KS500bQtiZ5BhPoIjqBiXBCJkaCKvJrox6+LhKAOjb8HvLozCal/GwsrhveLSM6PKFlqx8ylO21uXTX4M1BE4fJCtiOseUa0o8gYB8Je6WEjgs9Bz2Hat0WuqHvwmVRiC6+4NAMsWmci36AuuoGAeTD60Obhac8AK2v2rWp1sbqKdZG65r2Bga+ymKBaVFbv9SVrpsXvy7fsYLEdAN+Jodx0Nh5ExJks6CH6NUY6M22sHkoT7AmodZBuqUJXNW25GkHHeypruVNS37zOI8tSrOh5la5/wcevtLG4ENB8uBxPwcBb3DG8ELDoWNeArYJ2nLHTv123/H92Ca+jlF9v170YenlWbZ9pxh6xgIkX4CHvufwUr14mV/WjdIDrB96zRd/1CU5/bip6xP+zhWPb5xmXiD2Bpb0sIk+h0kDTRqw6QzY4FqyB3t388S2F868bTiw/rA8xkp978FuPqOLSvHvVFHnNHzuSKpUl3HLhara9ao+01An9N40/ioCi84yjjmAvRp/XywU9YLPY/Zy7Ae8VpwLdC6tuWXbhTTqjTlKffeXQPuLbalpfttFw+5X5vuW0b6ckIDtMljbcuOHpNue6qt8MLyRgRrG0neJ/J9r0BtZegsCqs5HtaURTDtl1+kP6s1GXfxcdO3wl69lUYROL8/ro3+QYCfl9DH8tt3BWuc7srZ8YOkGz7Kt3WWfDUU1oZ9nW31hg++gaZ/MFwkrr7euf69B2WNat4WO8rpwcPvm3zqGzv7mIo9gK3fdfKfOF/QTzL2vM8OBmwIu31Gbj0fZt+buP3fDOF+4GZCPKwnqcieud+/Kgz7swgZZ4H0OW8vbj3H9P8gllx8dfkcB4lfeefvmy1/JlzD4t2EEa3z5guDw1u2XfvCP/tH/+Q/RrV/tcPu3fzs/6zGR/By2vcPGBOikJO0EPFNeM8SLHlfD4wmjfNtKt0BFTzImyiBlvVlqIPxtqw4PrNLazm9TYTtQ3bX7BE/A4V2AzklPC715iq60tRF9ntzjI9ssMO2kY/Zq9+Fg/ukDBN6cowMJEXNaEP7oTbp1EXg2WEvwWdtyFcymGFr3eQKOGBYbKg/9O2DjKueQqfZsvrGFDHXmFRZoA3uHzbQC9LK4faWXM9ZAkLb8RYXJkU86cORjNW96F58DPV5KDar2HQ37N/0y2gdCM4vPG/5H2Qw1X3h2CMRfpoR0bE8SHR6jaWN95M7aBGziLe5gDf2wx07SEyoTW7iqZawIerDJAe/4lrFgbCTNMtOV3JXginXNcdWbRzRbdpBhJ0jIXTmtC+bdtAH4K75LGvvdEhr/Da3fBQRBJPZ3xp3fpwvB1h0xzJke1CO/qdpaXx9agni7hjMfZ00f9YD9jA0jy3rdghV4amgGgcVDoX1T3bJLtqoifTeQVlbsrq3tQ/sLdE9qm8F2x/bcFZ3D//YOuGKQAPv0Yi7lokDzgjknmdhn34ifNYqMPmBtGbIVPRFTgYFtH32gv+mzA8HD1tBdIlWhzZyPjMhxP9zn1l1j2kuXuvgPlfaJg4N8pJcxjj+LKe8NBHtwGIn3AmF8Mfrwx3JoIP3aKeC8cM17XrZTfRUiAr3BnDf5CZNKz5hmXLvHAluO5dJRqyIYoW2P94WVFIYv+0yCNeAMtGwPOlkbQte5vf5S3v6ir2MpbaaJne0TLghdUsqp323Js5FkVa3AjlZkMnZji+dmeaTTZdUT6HG+9E6d77L5BsEEgx/m2TsCRN/Vg1bIR7EPFdxxtyw/zvue2jiv1G/Z8cprD25ee/MN4xtvvumPUt98403/i6/PvCX87Fuf/xt/42/8qvon78+DfCS6JkduQ/ruDBNMiNM9CTuIMwDOW4QGTpO3oxf6GSzhCUzaZ2IXsfMzOc0b/izybBKRn8VNHn4Wvn9I9O5d06d9Lx5ogM2bgK36DeSTSx20Q1/wZi48N2twyQDE4wTbVb02AtOqAlqTp39dNKl0gyEy6Xd8Q/7Ug485yNtP2rDJC3zudiCWtrPPALSn7bQjqwgttqHO/9B7bS7YEP6FVA+wCdkGoeV6ofJxRwKLQg9LL2r7IAiQuHUEp/YS4OkmXYIcWNsuvTl1c2VBLjvgx05+z8z/XkbI3F+85opgePA1zxXhr/j48nlPBytF+xU5Zl/9AqiL/LGDPlh25re/ZaU5jGyPjej8MarGIzTUxUYOOD4SOMe1eusb90JvwQRsHodtkmVJslLs3vPa9dOHQuqO+qM9dxnbd/aN6IWIMjJ9l0g6uo6wCRH4zDi6qT/nZOe4+0RKPyJ87IlewDQgReFpMyTN0wwwG4DYFzugoRo5gOnNVz91HmScqrM2di7QZlmCtidYQ7hkyiAHaxPoXOrY65m5yd5GHmnws/+B8EQX87d75+W+B8BjvYLafyJ1gd2X5Mub+VXapONLvZGnHlvz7wtjU+qho8PQ1n9ZPwDri75wmPuOjMY7Y44d0o3PbM8JmmPTvdUvZI9dudCkNmdYESA9fWP7xeexh0TtXcfikg3dY+MD1jt98BlJuy5GsTePG8hO1Xds/ejIMS5px1bRkKF+2qxLuq2DvYCxxybR5mIr8kH84bLnQe5MeX1bR+R0Hkic+7x4RbvOHaGtmHx8BMYv9RMJiG30K3uefDC94MsXllEY+tTEh6xlB2YK0rjz1fHOHTv1gxsQc1eud9T436jvPLwM1j4kUFPX6O/LWhef+7W/5uZbfsM/fPPN//C33HzLt/xDN9/yzb/u5tf92l8r/HU33/S5b/rL/8b/8t/439mMbwC4/V3zw7l8hdYTpB/JaGCYQB5oJoEnApOKSaBBZiKtSTsbtCfMHrg1fJCQSKYn+mBGGlXISR00jHQmSNIcJEz6BBeZuJl0tLP4+cVofp8sEM3w0xewE6/8QCdk2+grByj8dIE+tx6ACtrabx9M3ZLhd4GKu09K/QvmqjSDNViuN6SRD7Nz2NGqtSvNQTyLkT74gVMvvhB7MxydKEl/Mm7osXDsJwizT7KRxCccjllU8at8Z79DO/2YftLVbIjdDOMn6svjvgrcR9ptoup2d2zT2f9J1Ha5oQLTNPI2j6yw4lLbpqE2jZtDA7pvauOOBYeg/2elgn0CDkjghKa+Jt/+MQ/XRY3WSuYB8wFfzFwwJe/bRsBtKFCOtNjx4mMPb9Lc4dZ8Zs6IQP7JRhx6xgD7eueNj64zviiwfFRY14mpxJ7xTOhUv23IuGFDx9w6ba9I3c85qGlDgOR5vUteeJERfniO7qvM4SW+kVObIMwekvnN/Os3X7OZ58LMBg9Lx59qWD0Xj/lmOuoWugEznwKTihe72f8cUIoBUlhggl/mQ+mxbuDZfjAW3BXoOPgwkywYmTseKyHtjAC+88GHv+yzjZlTkUuKT9e8UJ7+RV7uaOBT2hz4KW+LY7h1rP4Ldj26oqfzF8Npz16ROd+1Gb6syYwx8wAbQXfT+dQz/sm3HyB+AVa/1FfOGnzBHOcjLg5l/1N1vu0of3oQ4IvZA+3TIVftjBhZukJKExD7ky+YLxn9xU4HaMozPlr4EaJ8fP2B/YEOaPzP7a07PvOdNdFBS9lzfGRD1j07+4iNNdjHKq+z1YbC/9LNXV8Udi5qXTgwI1AJnXHGKgFl6pJm/KxrQesnPdrcFWdcVCL7XRgfD4Qm88Bj63bVjd0Fl5YO9MUu7Df2f5wuG4WJlE3b4JQ++7k39gP2AtVhxZ3b2SOhZZ298dnP3Lz1uc/dvP7GG7679uD+q8J7/heP91598D0/+ZM/+f8S4zcE3P7t36GATYtr/ZaOJkk2a7UKcfyaFLqS8IAxIVmUbFqalEAczYTC8YEuKNpIy1ekPYMupI1JwGJQPpMidV5QWuAMaCbnXhwIZgNaV6A2nE0pfNS13jbOpCG/9LJQVfYkmrbIDrRctJ3wTrttRS8oNmIs2mwDfmp/3S8IkHMsnlQNTp0XXuS3vs9wZPL3I9HQopENImnsgC6ohWG52CxbbVMP1bTvj1ehje3Q9Nmk9rmAHANzw4biT3w+B8/YArgZveq/AZ2jl0VLe/q9EbCPq/NsV5+sf9qHwoDMUwbj4nEonapJOZy5w+Z/ti/kAEGVOCUjc2zP/QRM+/CcdTIyeXeKAADdUW+Y2tg6mLmBX4VK62M/r8JGPWug+vHnebBmQ2Pzk51zEYUiTOj4knrc4EOvjRgHkLVMMPq7VmpLeb1GlKfP9J12IGOI/gZs4xsFEG73vKQVXfRHMp2OAQfQHwI0fn+KK2sCNoK1+F58rJ/hpf/UA61zH10RZB9J/0afeBhPjGF4CrSlb9N380Ezc8iyIAwt2MOdPIcmdtpW0WNHAzEUeYy4GCLAsjyCw0tfN1h/mX+ErQu77HvB3M0FQ4u/0ZUAUQGb6vhxZQIl+kEH19yfvoPuuFEBJfbN3AgP7Vk73R8Zu8hJCiIvfJ0f7qLlpy3zCKzvbYNwwfiR/jBXqEAfgRrPHn3t7bdv+B0w7h7nLJCfx74xZ8l2t1SRZNKB0/YT4gsyydcH3q9U5zU/mMc5CJTm0xyx8eC/xz5SXB9/QZ+9xzros1Sj3nucZBnMqPmrhux94YvO2IyPL9ZZx1x0Fuh+RRd6O1bku2eJy3TFy3dSAV2WPUG8nFf2NaV+HzBR+ExrpDDI26TYUvvsC4HrbFPqTa62NacYU5VpMm37JMS/5KHh4uTVew/8H1/oN3PkwRuv37wqfPDgVf9em32nOar0b33+X/ruf90GfIOA5momLJODlMUAzJDGqWwiXeBKcbAXphZ+Dp1MdmDz8RZkqDqAYGSOvpHdTS6bSTYwHJ8ry97NEL0XKgM99szC7UT1wE5bNo4Y5sH35N50zjsI0ialgIVDor+s3cPiBLFcyOndDeoK9NWEAnRjgzdjAh/ZBJhHky28roJxyU5QtpH6Dz/MxD3x5Cctb++UNYX2yZPpJ+i8ZEtmFztuwl7G34fd+LD+7viaBn280OcHbmNL7Im9mBV58oHHouMVH2CwF+Xo79Vi+xVZkVOg3HoasANptu9oL6rCbZ0LHoc5rJh351xKMCKcduZVoL7JAZg25i4YftpCeVqbsm0Sui9C4NomDmzqaE0f0j8A33UN3NaVZe4AZXy6Dr2W6l9ksm7ugvkvDv6tLPXtNv/g2/3baJ94nWXNWR6ypcc+Iai9d+/mwasPbl599dWgNkbuTGIXPsTXDUp8qMj4+GUcZ9jlttFXxpuPR97zA8X8ZMBlsGZO6ai/SJdsYHwKUEV9N3/Gxz5xGiybR4c9g/nmi57RZb7Mh84VH9Cqh7f8jG3WVYI18shbAydojpS+woo8/O1/M8bH8aS62OTigf6hJ3Ng5rm4o/c4CA8feww7vswH+2fbqeL0ffsBPlGsFIjOy/UTfW6+gth0AnShD0LDKxBdtmF8abWuCwL4MXMh3zjkWSeeY+pcsI2Wv20M5kBfeiffvS31V2BSvU2KHO+Nxnme1w/YK1iTnJjLXP943QH2PFU+F/mZP4CDsTlXbJtkG8Zn2GM97JuM59Gf2Jt87SGPoeMy28ELSD6QPscfW5YwnRxeIcc18wLeA4HKKriNMVKasbtafwPZSxEcJXFr+oLu8w6aX7VtUG8r774zF1VtX8KKfu9Xd3xzhkdH2PPUW18U7TUoGeZV/z/8+H8lzm8ouP07f9t3fCGH1b6K82DY6XuQx91uy2aozfOWaPWiXn6ys0wJvRDoAOD164234E1ndF+gdJCaFpmStQZFiO7KC38mUzeA0nkCHIPaydxJR57Fw+bQqykU1kaKqXPJfNO9LUd/nmDHQoHf3/rTZsrkgo72LNLKg7UTPBOUCed696U2XPa9ddjTOopNz82qNjUFZI1tPvvRjcLGTAO2lQZw3wfFET6/0sa8YCywm7KZ58rMtsoufO3nFWZjsV1Fy9t6mGvmxG7+mEe8VJ156J7Yb1sWhNHpwGPmU30JA3czCFI4LH2HTWvA9kpJ5ZzjRFvmZYO+XP3GlthhW2aOZwOLj5gY8W/6hv7ydQPMQZSryB6qWGNyZXpXA/7K0tu0iYc1jG1ax97QvJ6Zd9gpO0zvv63LNs/aEeInyuiGh3bmL1/KIGi7L+QKFnra8U8O0w9HVu5U4RvmEmupvkRxN35SytTD32dWzk23vnGAg232eXxDu2VKSOjG//Zl7DgxgUx0Wz/qPdclx/vBfkSiPM88mHCebQu/D3bZHB98NGMvO/G7ZYSXtvaJvjA2/rLLjJODZfYI8e+LQO4s3rgNbL/Zo/AVa4cJ0o/1/TG6GKCJD/kmdPS3H7Uhc4lxjo31J36A99wjC+6febt/t49b/m7LOrP2tg2Spw4a041ugvWvfuUrfk6J/jEuorYcHO9+eR1tO32BMJ8MtG+WD4dMp659aD1guf6j7pTJWOZivX6AIuteqD5jK/M1F/WcKfKV+K2LCSIG8vUf6P7TX2zQX/aqfLzHS0Vhxrv7h2kFyAEBqmg7+2JmJ9FVBOrvfcERPt5b9n6DFW4TUj9lzw/smTT0uQC/tGN4hWg2qj9A+NU2/BuyjtxX5uLIvOyHqGbvZB9jrt/X/sOP57JX8TE6zzve0fznn+Wz90HHvNAc+tn/z3/9//3eX63/5P15cPt3fddvyzNsvu3OpGQgcGdel07G6XrXWzfG5EuTiaJpZl5LkbM7eSHLAGUQqQOo80dBszB8h0ftpa38DOLG6ja/eWNTN6pz0XQBdgFQV2g7i4+gIXIz4T3ZDErdJelNxYapqK4igD0WYVSdUup8CPmuWzZqyM0CCXrpB75AiOC0uf4o7GLsvrbjGi3/WIT76ieBLRuQDbmA63LAdq0AKXegzjFEtnUOf3U4aEOX8CJYE8bvkoMM0JwCRKBH7bzyp7eqVyZpxg5+B2vjY9tjgo8819dHolrw2Iwo+sM8aDAJwMZYrMNVY2d5MLg9c67zF2T8DLZtGbigfS3iC9IdKEimUrhUvXg40OM3BQnwqJ6LAWyiP3fvJBDgrktsSDBIX3ywzKEHIxuln9tiLtIn7Lbu6ZnYkXH2Kx+9td+8J/CjrcEIdyqpR4/vNDA/VIY+fcvapx/+NpgPv/nxX/uA+V9M3+JT/KG++O5FL6wkc+h6wIAo8zxyG/n4lY7BF12Mc+Yebdk/zr5GZvoCT1LUYoPnifrgsdMrfsDejL/1wQ0PPlDx9FX0xV7LlB0eW9tGoMD/Dc6FNHzYkYBifuZF8rgD6v/bKLuByli+kQ2nHWQTbMWfCEnfwrf1p69Ay8jBjvbTfobE9eC+OJLDZyxClzEQPSziCT1l9OdnG7i7SrDUvSBtscPBtfOx04E+P/L6QYK72modgvA547EhHxpK7rXznUvte+eD/St6+rz2EOWXnyZlTaGyfT1tjr7MKy4Qo5X67iv4IONauwrpxYDokG1alAmQvcYJe1t2q8iGHvQ4SeKWGarWZH4ISY2uTToITewFM8asKXnc7e3B6rv2WMCyDxmuO95t38jOWhvigcjN71M+uH/f+CoBm2zgTiwXTK+ofO+1V/0vrO7oQgiGDz588kf+yP/0j/wtC/kGAgVs36mAbQbAAxznebOV4+1oEcbZaTOMk83jj5dUh2cZKvFmsmbwPPmVz2EQebR2A+xdi2xiXClmEoAS77RqzWk9gehhc8smgj1MouolLVIGvdCmrXVFS6NfJDOZvPFjk+hP3YD9QXX1uDZ5UnzBDyvCCy195EDljkWujLnSzUbgTV2dpQ85MNJ22mt78Ln7Gf0+qJwGoz/0QFPAecsQzsfRZhGiw5uXgpXNLySd5ATajbZboOAMebYd+TNm9QpA/omDoQQcbJjMAzkq+vRH3/xgL5ukUvUK84wnVH8BKsaKQK3+80ZLH4c7z5J87HG41ztHumqDhvmOr33HRCn98r+Lwh6PW35yw3dQcNqotk7p8hwevT6MBPYNf2MndpDlHzzzsXT06QDwxYJ0DZX7rXGlznSyG79x9ZgAh3F6Yp+jD7t4ruMV9ck2qo6B9fyTDiN+V5lxxg5s5Ys6WXdjsyfDthf9C1VHs9eDph/rLQFasD7CD+bFn9KJ/eK2Ti8slpI2dPed/igAgQ7Z63AXJq+x5NkuycQiDiffCREyXsj0mpAt4aELCBKxUsugXQ0ZE/rB3EYOvohPLGPmTfai7EfUiTh6HaDFf6S+u6J8+XMwy49Cf+SOfhtSwAvxoQ9RLmb0iryZB0rj58wpLhBIkY2oPhMHD+XeAUUefA4k1W49vLABp6Bd7UDGevyldu/1YwNIHtqi+4g+yYOn+6zXALVK7X+NExf+6w4j8o3M5YxD6Iu1TzZoftmPfgVQaZuWfuyJ3wnW+ptfjKEkhBNdMPvt6ANzUDJUkj75YfqFrxIAZ8+jvoDXejcJ27EzgVFs9U8VQWcajdH0G33oxgb6ny/zcVeabQ7d6fs5rthluWdf9c7/keVCynuaUIzpz9AZW7ZemDKXfcE/dhvUXn9YuAGZRQzGk9NM0aQhppl9PWuDnx5KYI64jhE2+EU6ai0HJKuMX65rCs4ckd0XNg+wv/RxDAI26N59+K72wif+11SvvfH6zX2lr2g/l7Qv3b9777t/4lfxP3l/Hry0B38v1D2ajFYGgHwdeUbv64AW5qHZ1J8OD1/y1be+VSXwoTiyI3f0DFN5Ve1Jy4TppgMsmd5MY2v68cmQfrMBzHMo4wMO60zAbJ50n4lbqL7oHB4h9UFTafLuDcGHkmjpE4vXz64Ie7i2L/S1fXf/K3N0nLpKA29kZIEWas/ToHo6JYD80t9K3QJAU36laX4KzCsZGbuM36YVX/vAy/aQUs3bpcjFNile2bYF4LMPxg8Ig45NtcGa7eCQvsDd3sAK7PNsAHo2nVA+Ne1suiBt256MQ/qNPA55ybRF21bQV+WTT1kHj+adP2LR/Mg8zKHZwIAD2jSdozPfSPPRTOrQsw5HvfCyN3L8I1M9Pl6b02823fm4rYHJ6WN44EV/7n7sf0vDr5JjA+vwvq5q+Z9/b/L7R0ofPHjgoLEyg/g1MgsJghOQ2KeyaduA9WD4qAtSy+vYp9xuUkPpLipNF849HvjxWLt6wXIRkJB3edaW8uhDdfQLxNR+AtS3DVsiY/olTKDImOejzf68Acj4Zv+iD0/LBN0/6rHlANVOW+wpf4Ol5yGiSAutB6rT/nG+KRg/LHD3eCPvwpIjysE0B3YbOYJy7na/+uD+zauvvep5tJ7rQ1fHSUq9PpnDjBM6VOc9G/8JsRPdGRelps96tttsfxBAFnPwvPhokOWxM0v8gC0+8zwf8O2sM9Hgc3i4IDeOrHN+Y0vsCq+syGvs6XxMYJ75WTsLHqPJ05LwLrD7vccesOzRUeILsSILrTOuMs+stfDBEPn0yc9OTuBGU231PBlRH8th3Ydy2meNXdjlPu++ug9C0hEjnJd8nPakzk9/s78xNi/9ic9//vO/qv9n6PPg9nd9+2/5gtw2He/mxEYhN9mnGgDetZF40CiNw+qoAs1Qe9CamgeIc5lEoXOVNxgOxBWErYHIQgYiZw9m6jJBssmdC7T2X0InQyZH8q33ZHL92Ov+jbyxB4gd7ZOQhD4oic4ruisfQOONgY+fNdkpc4Dn33+w4ejg1ayGz7IFtmls7q3/youf6HPSE0oDtA8dM29eLLg5MGN7fOGrd65GxX4tv5ufVY1PXCd57td8HAdmHhE4zFUpdlv+vpPQoAS/2cfWF4ydkuE5wUGXfnsTm3z9zqZKCnqTmnEAWm862Ynt2OWPDxVYEDSTz7zEztn+cJ83fpkFL/1Tv+inpUNrP+VZIWz1xiyfYn9tdRAmn5L3HA6rkX7UH2zQ+CJjlLWAHPgJzHInMggPBz6Hve+miK42ph+iER28BIXYgtHxy/avH4PQ+FPfNZB17kk4MvLwtX+JXJi+5MKV4JQ7lPkywgMdsvftT2xP/2Or9QviS+aLfIV+DjPuqFPnSXUCNoLj1yVzH2TAGt/ZrEHPAfcxffWLrh/8lVE5HK7378n+u7mIQo7veIztGavsG9Ob2I0O60SLq83rgJhxFAK+I6OxyEVhfI0NHiPGEJ9L8sVckm88Z2e8SP0lH8YX+5VCx8fg9B+wfUL3Wzxd+/S/44B822jZ8IUH9ByY/FkHIie84Y9/o8P+x27bnHZ0wgMQ6JDDAurSvm3m4X3mc+YWcllDwwvCI+S/rDBvHAjNmCPUa1EvaKnz80zje+zpncragE4A//XiuRfQ9j39s77YIAYnPa/s77HfvlHqQA8UfwM+9tg8bpQ7bAAyYcVeByozF70/VA8+lQ23SaF37QavVxA+UHX1K/30GKBEjIj0hYAykQ4gM/3z3CW1nmtN2Mlb5hR+sf+1TvJpmPYOUay7z/RBL+r1Fv0dfL3l/NDYj1xsy54DuYlsD7Sef2pjH6KGueVPBZTS53feeeh988Hrr928+iZ32B7wiMBXXvr4pd/9Ez/xq/ufvD8PXuI5jl5t7gnD4PEeh3bBZlLZzW4c/y7A0QkGhEz4mQiF5C11yVlVBQI1lVsFHXpzuDMVtm7zqt0BjQ+HbaPbDn7S5+P0azDyMgGzsXdBYbNIxn7zVTZ2Tb3eFo1msGm4+uPg7VV1/kUHuH9AEJrgHPTCM0jroYEtyx73M35un0kos3hBxqX5HmweCyEiKt84C7vgxWy+bFLlZ00pcT6BX56lIVjzhif6c0OuT7EbP6Hfi382tdyZCj1Qe6ZLpt82br/rbSg2UHNRS1frg25mzFNSdyS+iM9C53ns9vTXHwWoHHtjsx8FgK80yOYwO/stTLBF37EXntgBopdzyWOrPoEZ34w3+QYYRddJHsFT7tBl/hgpq75BIrRSYduwOwfKHEqg6vFN/Voeb7w846UyQdtjBWuPQH+DL/80mnlLO972Ye0r7u0zI/1U2vkWx8jlqucLH/cV5L326mtG7tbd1UGAbeEJ34W8a6Qdf4IqZwyU1/h57kqleub+2L+zps+9AuBwxze5M6IASDLqe48ba6w6jbPXeT1EzwqkkAsimC6765RmPjB2s75jS3hM7v7uPptZrF4/0ITMYFno5KM5pZDCYx+AXle1MSn1le15uHx8qdfzWuh5MT66Ble3yfnQXmLn8/Z3sUCetvrEdO5L9giPJw62M/NOG/OE3yvzc5jYLJE+/BkvuUM1e84bZ16J/7Theo6dZeCCFsQ3pYVGlbSGIu3e2+TvO/I3esF1x22Cx/QJvsgfFQHK9tle92BtsQ2HnfZTx33QbRrfAPuMrRdic8qnSkNJDCtjwD67dpiWDZNC7r4cL1aBUczMVVL3AXmgeZDN2TZrgbUpbCCHQs4OLhh5zrE/+8M8CUi/3i33o49/4POf//xXUv+NB7e/67f+lvnn7wx4JjeDbefLAXYwDvNiA/FgBmc5ic1CbveYUel6+dkODwKZQDNJREc5H6Nmc1nBhJrLh94dOEmP5TKgDOyHPqCY1J487kMmqyeQJEHbjQBEjlNkCKXF+swPzgvIe9pkuPPQJ908tllI3dnfAjy1Gd2+Y/E4D9n6pwzefc//QNdB2/Rz+zzyVnlkWi/+sg1br1Ev6mobQYQDolnEPgjVn9rvYAHbPiAAmK+pj476E74gMvGQFaiNKy5tRlyh3ru3AjZoAWxGttH9yiLD7sr2XQiVeyhVt21XO3mgstpPat0mDAVrW35aPlD9zClfjQvDlG/f+Zk02cuch/bC38iZMjOWYI0vJ3BXrkGJ6dyWdcOGzNU01vj/8Cnwtj9HDptnrraRkXVm6epw/ZIDKsEV7e6P+10/4qMEUZ77XnsC2W+f2x+pEqVTH9QEkmp3ED0+QD6BSsZ/XyjE3uphrTAnFZhhKPIN4yNeasud2aGf8aYe++wnaMdWfI3P+q1TB/r41XM04+Wxmz4xp/Bv6wHkkW+/fGdHPrPfND4N1krb9ZM7AdhGOXYxLgSL3Cm8f5/feLprei6s8pEzfQwtgNw8xuHi6hvPqloe/rZv1RcRuQ0f2Y+h6RhAA20wY878oh++kHGfs5asZ3wbP+d/4sJTf/ECrHvQ9bPea5v3hGlTz1bfAuTjr2WvILZNsFG5Re8LqlM6JhjMu2RHF4BfGiyii0P4K1/5qn+H7d33clHg/y0p/WGJUOTZD9hF20D2wdAo53L2pn1xAnhuTr+Y99i25Cndc3dohJQZA/tLSB+8ZjSupA58Ve/+Wxb83DXNHVPmLl8O2X5LPww2AXnol+3uAj3IO/rcLyF15RvuVQ+Nx3WwegDstSxC2PF5fWWI+AHGKGnqh1byIPKLVP1atihdd46Vp+wWvTVmGFJEGlyMimMeCNSADIkyD7wZmxkPxkL94KepOD+h5c7a/dde5WLvyUd3P/pn/qOf+I/eibBvPLj9O/jhXA0GyMTOQ8gcJHFUNjYWBzXZJPEt7s2ApT0Qp2eAmPxxcujUOpMvJQ2UD5JsIDuYQGL4mcSx4VKObaFddX0WLhNpZI0eJHGQEAixwRUta+S5L3rzpKn9y8Lpq+QhE0iPB45Nqu2WETEG92dstb2acLUDu95/zF032cfB4H9+nA0KHvpZZfFFCtXHnUx86K4elrVP7pdo/eCq+5D62pdsAhUftj60CQIyzvD44JiDxIickQ1yODpY8aHa/8kpwdiP+djtfLCQTQ55HDb4fjZToelGP0ibe6f6+tEgGhA73C6sLtunvmd+xU/4Qo3i4UsH+ZYogUICNvFad/zsTcN6IouglI/M+AiwhxY82Nf++wpabdQzdu7PbGTU3X5p1pfo4Gf+oKObEbYxD5FJO+l1EASteph+2jbRrj7C07GJQ0jw8y37OfOhEJ/kTlLGfx9W+NBBBvPBdXg3/fU6Vh790Pj5O+by3Onz/EaW5Fie7+KLujJkMwEw/o8vYwdGW/5V6gPPYxTbsc3rREAVNNRp9ToAAP/0SURBVL5bSKCjcfKayHK0nXaE/tLP+NpzTEA7/ARs/FyAPxaTLPrw7ns81MxdxBmfgdwtC2R+086YZGyQV/tDk76DF7rV7sBJvvA6I0BT3gG2U8YtcpBr+wf9EbrkeA/VPuA9inVknZkD1VHkxgprtx/pQQ/En9hEOn2SrZkLsx4Fy89H/4yaUy6THjYEEDjZAfri9W869CVg++rXvnbz8OG7vnhlT/R8x+82LQGCs+Yae6y3OhnjrFfa8CnrknUBr/uDTPoz9CqkPJA87fEVYHmeo7mRwR1NI/Ni2uk7L+z1xY/0mFf1+Xh0LkpVl/kSO8yDDcwP6x6dvNCL7KLqobmYiyB06m/9QX/LE0mhTF3oh9HyzUsbfSANm+okj/aZj9B5r3Ya2nMMNUTThyXeMsMXWs/TouVyvlR2ZOGkEZP+sq68duIz7FLR84QywRqotfuDf+gPfO+/H85vTLj9O77z2+dnPdg0uF2rK1k50o7qotXEBDqge5DALG4gDs+EYjL3atZ3VnA0gyIkz2iuydIBk3wgurMxXefNC4iUgYx9mSyeHF5YcxUkHjZef1QktC1CZKCp9tgGbKdSiCxS+tPAAtm5pYzt1RfbO4GRsya2kD7ajtUH7JcIS2Fxqx4/tY0+In/ebYteXuBMWphVx6HLJp1NPn6zaUb8jC2tUzqybPsFCuiL9Ppwtn+8BbkfPSj9W3Iq+2C1P9JfNgeCudwt0kGpOvrKuNNfdKB9+dc1wlHdg9rzRnWMFc9zdXzqV4C6cx4AGZ+0A9SbV3Uei0HPCdPFlw7YdLC/co/n7XpXDP31QefJ/jixH9/du//KzSsKuvJMjAIw2ngW7u4r/iiNMcFHtQU3YI99JR7u6PkOkOpoR48PEfkfH2AHPvM8Eg3t8UsQ8EY649O7T7cbqDA+4rNvkEU6fgQDHoX4Xug5hl+FfZYO9BpmXnijRFZ+l819hE913IFi43z30XtzZyT/J9CBm2TZ/pFtGbyYn2MLm3B8kD0GucinTx5D9Sm+1oFniK0ZHyzXeHs9sH/NHSD6JfHjgSC0oHjTf/oT9PgqUMvv8eWZOoJPvmCRLwPkW4TxITzIRGTWbYJAybSP6Fv8nfGXPtSleTQnxQfo9jzyD98KZTv9zljGPvMha/YB7xV6uX3WkPcofGS91UWfI8OoOsYbX9lHwsqO/MjFR/T39DNgP6PPOPvB6F//D1U00SQI29Jf8K6gCvtRNPTn8eP3b97lkwbNnfd98Zo5EZvGl7VDfJ3/DtClkybsZU/FDu9Lbr9jXv7ROBcVmOF2AmV8hjxh/U6fkJ19beaTUvrJns9ezbz2emTeMr4DsnB8xk2BXPgC+AYH1J8N6GitDzIGys/0rI/sX6W87AP4Jad6aev5uRB6+cRI3vPR5AbLVRuy/ZiH+rrmHvRDQ5n+B+OvtWfDD83ojt+izzZJCPwEq/3IGn6eP3OdxuXuHe2lXOgKve7QLVvHIXqfOcmcp6S87ZJOj6nmCi0PFKy9+vpr2p/v/vP/8X/8137OnfwGBdyuAQrKG66UL3CZnVKkpgMZum5IaWcCBSlvGUBlZPEJRg9pJAfh9VX5IPLKew0OWjRwbDqeHYIuCC8mLXqnwiySoDfskecJwksLhcWybcmLSdJN8kPbz/TgNfbEIQs9WWUPm2eQhZL6EEe1ET8J7a8xaaQ6tX70rgNTRBLRhcYC6bdySV9+GX8UVa866KIaie5NkH70uRdQtbXQ8llcs5AXsmiPMgc3i447Rnde1lWsFhr94Y4MGyMbrpRYluln8/SY2Sj0SZfy/iae9eIrN0mWbNR4nfisuVD/tg30vJFuFUSRlL4GU86XWsIbvTuN3Jlj2qj4OMOoQ9UbnHzLpvOK+tPn9np3rRt8sBth5kM3I+xgTPktNQdqshetoxoK98HBvPpd5BDFdsaXIJGP8F7jY7x52B/dHj8Jirz0B7mRPf2eetOyfOjnfFMWOvR7vmMDvsRlsMPHnIaJ8VYlhxb/HYSPJ7g78s7DhzcP333XwVsOX+ZCPh6KTdKHJfIBPwLLnRU/FqCAj8AIOnxGIM1H0NzRZO7Q54wPhqRvQOe057fnuS1difspW70uaz910+fK5Hk99Bdz6NL/sz51nkORPmlBsuidmrMWshf1Ish2CHlwHjrTwiMxHZPVL+lIzxgNpfLX2j/t/owD9JhTZNpDl4MuvNraUIOSrcfjjRw1gK5H+PBUYEG+pWTZqbFcj2oYo89s4Y8NEWO7RLN4WzeInOyZzOGslY2SP30FvTex3oxcABFkq/1AB5Tdg7GD9SOUBAVrWad3hQ0oWL8ED+A9UHPPd135Dx+vv3pzT2usd2/T5djiOeXuq7+aG92vc4Zp/BW48cnFeqaUeeW1rJGl41ikPrrvFpSzyM62tfQbpJzqjq2dODb0rDGN28IdG8lbsuVk3bMvs5cVs1d1nWh6qJ1zRfufkT0cvyVoQ27nFfL8v5nHh76I5HygDt8qX0yglgtc/wbm3TxGQ53PCMvnXEe4gL4mJ6AHBM3yKz6Vb+XJ2HD7pR//Q3/of/J3QveNC7d/x3d8u59h88Gig/UlORhnecxnw1LGA1S040SgZuEszknZiHcdBw53uTJBcyB4GkkEE0MTxHozUahmEvtgZUJjoWVGFlBbs6j5Fl0WYgeVutiRuxfFHtag3qA0fYsOFpVpgGY6dzW2kjW/t9DUe2Mwpl85GJIXNVRKlIfPqDJtnum0zeKTbniycKWLyWoR6IscdBGEeeHczfNXuTs0Cwge6EDrt4ADn4YsXDaK8Idv1+PnLGTpVlsXM/S0eVHOt+pU6zHq3QZo4TW/bES2e6M+Mad24ExKNj8KykHpeae6+EQ26Q9S+7DzwHbKDmwS1vYFoqVGEtTmjMvxZ36H7S5+5K6Y7KfP1BfUxenDfHTqgI3DhEBl5jb9sB58U/91bTD3e8EwKHrmFnV8jOgf/uTB/RXQIIM+ye9ai8hj7ubucGj4RXwOE54XJHUwwxgSfIiesWIj9nqeMYx/6BX+Z3ziw4zz0R+tJf98iNcM9rO21KZ2z1kJ8YFIagelz5HfOaR6ASyeD0J0oh59Hi/ZBCQYmjvg9lPWKTKxmwOgH1nTrwZB8WcOxU1/ufaYh9igGtVl7IEckjm4Qkuq+ao86FkqEmziIWePIX6wLvwAf6DZpNEdTECmjNFrTP0ObWYgmqDNRVXmsOcg/PRj+kLq7QJZTlKHUl74socc+ze2+GJXfpGKQ5b8V834Cjmgatb4e9zl2xmL9hmZ5pSci7s5jLnt2raljfXuCrSt1C/yniul074hUj4C5d+TffA+umeNDw1nEnPZZeYFBzwXSjP3offznPDJUPzg9UrgIBpsYdzZw7ibjs/b/8yzu/4ZEf5ZuPeD2xO8EVAoaOOCCJnxAtM+882fPHhvww/xozzplG57fakNGo8/fhbaz5rHEcd+4Sbz4XPqPSc8tsx9ja3HOGss58xG/FLeiwtbUuqM6GYdZm/OHa9Bz0FGB4Pgyd4JXfcSrw/mEYE+jfQPHqUd96TYl9TfcFW9fTCy8JkvbsE1FpmbthlAvlPXZv9BH7aiR0gdd8HJv/XZz9x89pu+6ff9tb/2n/y/h/MbFm7/E9+pgA1HdGCETIoOdAOdLLR6MgFOJ0bp2ICT7+RLWzc8L3DJZpQ7yAkMZuJJbmWCQOvgB8ITBHLIZ5ICtlOv2BG+5gs7jx76kv6I0hMhLwH9tbmZmJJidBMTUzZ0stv+maQLRFqf1V8F8kbVB5jo4wf3jfbZuJAvPQQZBA0nsll70jNmh/w4Ltlkth6/j80NqsD4dAcgPvBV53lBf8XjjcR8BDE9TPM1a+5q5qDU5jiy4aU/9QOezXiwMYHZHEh7R8m+ElJvvvIe40h9/MKGOTTTZpor2gBlyVVf8B13qbz5a3O3nSPGctVP30mzn9lgsj4ANj7s5CrPh4Tlbj30z+0ORhK0cdcxgdCUBx2seQ5kPLIe9hVvZfnCSXpstwO23NmDBp8uuw+/r3WFWUL8UQSiL5t9+vNhgkOCIvznYA0+hEd+Dqesh+rbOGMhiKfzgjnzRzSyCbuA9s0fn8oPvlBSHSKg564mfezcdLA7wVr6IXqk254gWrPvYHgPlbFJPOc6dHWaTAe0f9hm+8ZGxjnzMvqAEaN0hBjqI/W1qX2T9Wm7BkyHX6a9fTBPx071erN9oUsd+xSy4MthzqGasYwvmeex1TxK7RLV1ydO9Ypd2aczJ5mnWYf0R82GjF/OiD3WwmN+8JwmtqgQpqHxC32SwX4Q/swDAi4HbO/l41CPj3VFX4O18OVLKJn7CqIk03bDJ3uRSWCQCzFsEY+1Z75jGzTdWykji2CNO2pcKLF3wc/FQi6OXhFP5gSCvBdrT+jFxB47zJFf1Z71J9TYMH+9T0MgyNnaeRD/MFdZbw1WPd7iD69smjHGF/FJfOGxFX3HsEi52LLebF/2BcYKn2YeYIBJoBVScMAlXVYggCzzkYrpc+vJu37KTqd98ti69qZjr9jra+wUyBrniwB87q/5Pva34fHLZz/3ub/5hT/6v/4+E32Dw+3f+du/4wsMngefq3Tuheovk0roj85mMPEb6eFMbbtOoc2VLxNuCGlFhgYEmk4wwIPJhGDirIFwkwd4wejpYHbAQOr6cCr64GcjYMFkqsAeO5AKj0uVOWk2frWkMfnDGLKuRRY0qmCSO5iZiQd6gx77qhcp1jX2e9O3ziI+jr69ecdHUUV9NgAW/TVm88TI9icLfqwfoB47Rh62yu4dtOSKJwcpROH3poE/3Sf6FvvYEMM3/9JJQODMN1854MRmOhYTgtxnvTzeox/5nmMeuymPjfUNdAijjVRN2VBMy7tSvx/lCHBqndRBNWUqsA3779/PXSry9GP7JptaAmIFbPIPfYYPGbkTlbtjpKctIH3yb6vpEOlPtpw/tbHuYGitmBOd1hvfMq6MCbrjL8zPHOKQyp2D2AYgK4eVFrTHlSv/fEwkAeE3ZQBzKfsA1JggF3ttp+9wzJpnXMRbvxSBSQypz7xPGr1q8WHZvuWQyZylDb3sF5drgjtEyUPrA0/9cV/ph9oWWJ/Q81/zQ23I9GFosjmUaJM8Bzmzn4nLdtpKZLjMuCdAt0zVIe/6m6IsMXTF3uhCnfMjz7arn51XNMW2p/cxj7HHafzEHCBwUEoZWVwg+bCTP7C7vlNhyQKoJ+iSZabzmmU8aINeuiGlv96vlLdfLI+5GRvTV5NbB7IcKMgu7InvwPQ3iJ0EPG3Py9rU3r7dfikXechBPuuJZx/5aBxfQxvfxQdbfuqtY+rxpdeaELiNDeZj7dB/q1eKH+lvgjUHplqPyGC9cTet4247mXfSA3KexCe56ZDnX7n7xo/7Zu9I3xKQ3Ls3gd4ElgR2vhsomdBJaTyDfbYnY8N4du3V3vghstP39M92qb0+sH3sKUrPeVggz74WnRkTqCD1GWR+8Z7z2rIzp/xpgiUBODTjcWL4ot97u1Lvc8pfAzS0MQ69YMuYXPbBoLwtHj1Ae8YnDZ/9zGe/92/+3/7Tb/iPQ4Hbv0sBmzeLbhiaGMrtQZoBdFAhUCmpysEZ7Pl4g/JyqhLzIkepZWtB1dsJFHM4shl4QMw3/H7PgdSJDNAeuflHvGebZXnDKHfgLEIbelLKqfenGKQQ+y9Mi3XokJ1gLYsqiA/3gjSM4OrLRIy/Vp0neGR6kc7CrAjq+ej4etFmkwAhck8sm9QjiLyxnM03Okee+FjwbCbrGSzfZULYLA5QtPFn+ufNw8/LEeiFD0r8T2DCb3Mx1ud8oo+0o9z82K16oIELMqAdrebBXlUGgZFV3zk4nfqnYXxRGt6VRzzkzDW+cMAV9SsK2thYsQuIf3owdIOUzfLD2Z9uNPTBPlsbYTbfFQDxzUkFdeeGBGpI4PIB4I1X6PkkPR0bsAEHfoUP2jwLmIMEe9CDX/CrfcydBcmwPfqLD4CxD78IPX+kn/kRW9Mn+94AfXjaN9Jkn65vP0JTVL9om376DoFS4BzLjqfLUx+Zmav0t+1GBKgdUNH7FP3g0CPPYkZP9wKtOsuNbHg7XukPdlLnO6ryO3w0MJYeZ6Xxm4jRVztsCFJih/PWm7UKogfa6E9gEd8IrV+oORd7yzdBB2XZUlleO9JDkOMgxXLiz9RnnqEL2VjmuSm7s5e7JnXGbRvBGnLrowZtcEix+5X+yE7rPZAX68b+jj1aguJnPMbnQtLKxqd+jvG9R/kvGo8eeY6n78zx9LlQXfUTYFmMDf2VXs+v+smDIiNESpATnqzf/oYgdd3PCNgM4ut+ax6V7Z+DnjkCT9dZzrI8skKwxvNZfr5XMrlb54sobHB/JJN5ZAO37CC+Ym1G3hp37EG3ZJzBPLDm4pEHsKsptGDqUg+EPjq1RFKmfUgo+S7znOFukAzkWBYptUpppy+ZP7HjLBfI01fmKWuLtHOW+vI+BehzEt344N4r9/7Ov/39/+4fdMOnAG7/E9/1W7+Q8dGLBScnMPHjaE0gYRw+HKKtQ+PgoZOjKePITA6cCkPoYPQVBvJ5jdMvJuVMKNcvXRlwNifSIpB6DpjZoOiHNyEhzAfE/ti9JwMMWj5jr1ELI/+/TXW2BTLe4NFUFi90CdhmIc3CTj9mUYg8Ki8nblB1pNM32rsZeoEreDp90d98Yh+0b7DX/bSCJReF9NxXh1rU0CKbMWJ8gNiZZzzYcPw/TV/hDttcsYnGiB7paJ+Csa/Pd7A5IfexAjX+dREpH08A6qH7d84LeHOnKnb5G3gKEugIvmZuoKP+ItXfAtcPkgfExrvlG2iTf/ExaKfQJuyhiH+wnzts9AW7qDetID4OOvDEL65Liupg1gU250CQHpXZ4PJRKEHQGaxpns6GjD0ZC/UZuegbGymvgG3mE35ExrLDtuSh/x1kZR41oGcgJVG1px/xUxCaBGxaRx9IvpG1tOnQ5xK2VbcnomvdBpjOtNClBRS1XllL8BrhHz+hm3SbB1dBAZMMb1sOfvfGYxucfYF9qM/boVF6mOfMN2wzH/RzOGEVdLbVa4nDUOPIHOUQFj+A3xlLdEBDf+DDoet316iH3nIkU3mw/a3vAozFRuTQZns1bqwp9OfZJc0pZI48EbrP2LQOduvmY3Fszbzj2UjmBTbTZ20fsUHWe8yF+eiSu5YK+jXe9iX+U3r6aX3c6z5EV/qVOeaAuHU8u4edgo6N7zJrfrLW+SYoXzLhdycfvvPw5u2337756le/anznnXdMI0XemxKkM3aMO/Ygb/Y468/4sj6y3jU+4vaebFsz7+kHeY+p0q4j71VKvZ/50wI+eu/ewzrKmGAAcsrnMRNkrSaYtF0C1i37aO6o5SIwYxnEVl8ISET8s+USaCMnutu/jFX6iz3oTN9A6q/zBfLYek13QWO5tA1O2WeffV8fMg9kNOnwAkiSOZOjOWfNulgun+DUTZ3n5qT0GaeUtnwtX9hsm+JrxuzV+w/+tf/H//Nv/3Rav/Hh9u8kYBPgCAYri7C33HeQZOdtvx3tCdbq3FMGQDUDCHTySZlEZQJS7uIkD3YO+EcIxZtJHT3V5YFT6kNQtmTAEZ3JZ2usOxloi24QtM9dDM7zsfBsQGqOHojhE2Ibn+17Yxh7iw1s6JvVCLrRXGOvWMhbpnzAYu9HlMgLIIhN59yoTv/OIkGOiNjEHBhJHk6k3RuC/IYsfBM9BGtBrhbZrNiEAOTUN/kmajZnZGIfHwfkLsRL/gfM/PwB3/Lj1/CZD7ZY49a+YgObgO/ioUe+ZpPtD5OiNbo0D9SOzzhw7B9hgXLrWh9b2ThiM2Ca0Utj+1JkjPyRhjCBEQ8mZ8wQUcSwyL+U4QbrcWKf4x/LODbh+r3PrTFOttuy4tMc0Bx0hw7sm0OEjYlxg5/AjD5Zj1ICnV3PGuiYcSW/7Syo1bx9QUuZg5r15YCNj8Sw8eNLXqD2VcYJritOqyngmXr3zSj71USQ1aCtB2tYkmbtM44zpmQkNQdd9wUOu5HBmMsN8HdMcvDMoe510j3Aplke7V43CpLyIDmHO3cvdxAUv6fvGG//j23uk/hpK41fLqcvBfjcF2yFGRR0jfEtyaQaP8nCiVDQ9471++tja/qAPu3XGkPsbGBE0AYNfR5rTJcAKzwIx5dPRENg5T2WeWDMfGU+OKWv4zsj/uzYCTPPw4eNrG1/zMn/oBXycSf/SojA7O2vfe3mq19LoAZ+TeVHoqen3WPYw+K7zPX6jDmBb/CR9wul7H3YCK0DXPh4YF20CYDyZQPqsTE+zG945YI131RkX2h/PHaep9HrbyXaJ/I7fRcv4Atv03cPY03n7qBlCDsXWwcrcxY/Y0vmsPwnOZww0c2cYh50Xszam/bU7bPAbaMvOuIz8tftra9NpwzfgFAfqJOq9HFkpccBmrDplAl6/2cRDjVtoZtxEWzaWQMHtO3EpWNoVGn7dLH9pccf3/p9P/MzP5PfO/oUgAO2ODUTpLd4CShyRyBBWwCXBalLsJYJC2TQM9h1cmnl49R5wnUgM8H55lsOmWkTj6+mB7MRsAHtK5xOspRTB/gbWhLSwaZtp3p3fusHfVgKUc7LEwwaCKHXAnUqGb5ahY/Nj8ktrAwO1+bDqk2dzc9+VD/UF/tN/WkeWu7ONBDqlR666Dc+BqGjzXS+3Z7nl7Ipyf+yq8EadKRANl020fkNL40Pz1Nwy96yRh8/q4Hv6TV7uf3jZxqzgNnwCNL4dXr0I4c5wmb88OE7vnJeBxv9V8qmVn8zXnkWrIchH4dkTDnQHewyByw3B0TnVmWQZhTyYoDQlSvDvelI4FDQNpsbY8uYqZlx4q6inzPx4TB3x5AJT4bvArLhBAu2S38ecwVDCSSyJmzrbOw+JOauB/XS4P72ebXO/fQh9mYevOz+8w04DmLuVNSnrAf/bAZ3KdUOwOexVIoOoPrWfHfn0soc5pkfkUiPaG1/5hJAvfs4FZaIH+dVn+YCJmgfmRpAQHLoD0LD+uTuYNZE5nn1brqqdvDPXFCKjfiRQGIddJ4n+CX8mQfyJX5QikHZS2YvUjrEaDOtv73m9ZWLEXxIK3o4VH3wz8vdGrsA75uSkb4lENoQPYDnpBjhtXpSJaHeB1JomDtZAxzsXAyd/xkFm+jT9MA+fPz4A63D3MXyfBNfxi92Zfxl38fcuezdWe42JchzkCVs+sh3xKSXu2Ir8OLumIKvtxV8vf2275IRgBF0EXzx3wp+4Re+IvyFm5//+S8rBX9B9V8xQlOetxW8IY/nkIHsXeyB+Yka+wQ/MGbjE5zFHtJgjT55b1VfNG1c9v6DU+NYz9OMJ/OcuYZPEhzy7VAejcgesO/uwys3rXLm2SDzTqnrlTKf7GW2HvRjCBqwV4DcXKhm73CgpqC7j0pUVuZwebSeZDMXk77jKPvYM+hk+4O/SOuH6j2Beu8vSksDVn55m555B/aSUbkkHgLzR07bGgvEfq2VaYvMpJRpD5b2Wn7bS0MLeZMERMhe8/Kdu/+LH/jBH/qbU/upgDzDhmMZJA5NLQatby1mJpIOYA3Edu7GLCImWTYFBiWHRSZHNq8MQCcjw8L2koHMoeWDSxOKoK0HvRfAmsRZFA56WGzSCT8BBHoKe0CjBX3wpqETIETwYx+6O/EKy0YKIifNBp+yW22/eM3PxKYui2PJ0x+2rkU5fWkA7IUue1gcL2tB8vAkhwW+gD80GQPy0DnImiCDMgZZphADWMAN2JBDd9HDhtiADT4fTNY3z1Zo3Gyy3pzSh0EOImRxiLGRckUKP7YTLLyjYM0fZ2hzRxf99jgiKA5TGV/lbpI3Lvkefh+E5onPVsDWw1htljnjtsYwf4vPvJLPeHiTUdlHqUzImKQumDr67o9ExwfUIRoagxO0hI9265B9bsGG7OvDI51zuI5xSxaBiX92QONEHfMOX3BIgPg3QXHWDz7Hx/iMwwE/+0pcvmBOIYc6DlJSgjjsgwe56OCFjUCDKbC+x3byK8BwfzSfZCvy0BE6paxHhOnPsot6+ZtkILKF1AW63sD4Bx7r1PygFh09CNELmGbstE1ji2mUel2LlsPBF0PCfdDFJtsh33kPGl2V4/6NHOqgIQDwj3jOGsSP1DtYIqDhwoJxlST8b1nCHFDYzEE6e9HYTJsvzFi/jBmIzaO/MmoLY5v5nosr9o380/0EYP6Nu7ffUbDzjvIP13qrbNa4gyuCqoc8nsDjBgnashcG6UeDtAaABGDIX6mCKO6M5Xf18tt6vjs2+gnOvvJVBWgKzr76VQIxAjUFaV/5BQdnX/7ylydYI1D7BdN87WsJ1Li4c9Ap3QSG9IExZw3e45/vs8et/S2Ar4x6Qeu1MuuE8Y7fWHcqMfbMTfYvvQCXfceNmZBy90E/xyqdPbdYGOgBSBmfXlQ0UNt704wlu41UZT3F3oxr5nTOOeajG/Mxcde0xydzIDjrgL1Xa5k9n30X/7BPnMEa9pOvbMu/Atq8vwxN12nriq2/KI/MLRucMRga8vS3/SBPXeSRznqUb8gD8U/Go7SVszF+QF9BJCvVhdhXbr9y//M/8zM/8w35T96fB7e+9/f/3o9xJovAg6UDBOBhUB8G2kAIngw4yl6rczMpcb6vUu/kYd3QAHN3gX/v4g2Pgdei8P6WgWJSEgwwAeGzPBaEJjUbHnr8DURP7hx6fGxA4MAio0x9F5GFS082R34okWImhkQZkAlsOwWqYwNdRALnVG6wBR882J0gJgduJzl5nl3goAVYmO+9u/9JdjZxZCkvlDd81ymblBamN47h9cbNRxvaeJXnRwj5EcfcwucOV34rqv3GLhYwyIbHOKCXK1g2SlK6Rjs/uPrGG6/7q+z+SFTBsh014xndedCawxqb2DT46IAgh/7zoDAbtzdmbcocIMwH9OZ3zTIO3kCF2IRe/nckd/gIyrhC54BhvG2/Dk18956/MaYreh1UbOrYJAKPh1EdyStjGN/noyw2Rxp6ALLpeOPRy//A/eXcXXvzrTduPvvZt25exw+v8jtLXF1njPFTNgxl5JeOOTTI8R0e+cffUJbtBtHkYyWVP44+5LA26MfDdx/ap9jMxtU7a9zZyeaZTQ1dpIwT9T6wubshGbmLmTGnnh+shZ75wMHDP1D34TM+r92+QtdaoTP4Ej7WkwMtIfP7gw8+9K/B4/fcuVOQPxcbzNn4AnkJjMOLrUH0kAIEeQ1GAKrtP/HiQ/jxL5s8/clc09pFjtD+ED0j3I0dgN8XlqKhBvnwka41rVcvPF8aH0NvWul78iR7kdeyxgE/swYePHjV85Pnj7ARm/AFFyPMUwIcWWM3ZFwTzGEfvsYv2Fwf+8LsY/YjHgeITfBCTwYZnsH8qQAPEH8mJQM1vmQcOvb4jn4x1uydrDcg80LzkmDO+63WrmzyYS/0T9PURsn0niQexgFel4We39oDXDftCT6zPwRtuG31fp6hd1/05zapkV+YG8raRwTHzIFcpKQP93yX67XXXrt57fU3Zk/Kv39Dlu0Z+zxPtG967iFHPme8H/uu4nuexyi1TtHgpw81h0nrU88/+2BfvHat0c7z0A6yMzruRn2FDfUJttkO+qXxRZZvOljGnBXix86Mk843vZBDQE0AnKA1F9OZm/G/eTVfuIB4/fXX/C/TvIY1n5HJGHJWXPootnU9gdjRPns+DZAH6wcAOYXSUrfHO7ZVpvstJE8dur0WrvwcjD5UMIfwb+i3rK0v86z20F6kjlS1kv/y/+bP/cX/4H9mok8R3PrDv/9f+tjB0wRspADPJhEsOGiSEzN9BTjP0wbYGyobVgK2XMG71QPAxpYN2Vw43D6XFAZTE7M/vkqDPwLl4FOwklv+uUvUH9ZEHrq4GsNeyp0ADPQIF38mMTZa5SwubKp9BdtFX2hjT572TI5szr6SHXuYgF6g8pVvpfuASKDixa8NCX0J2HIAsiCxv/qRhz3dMLpp+DCTjvzyOphNGl0cLHnuioCNxR+f1F74QWRhOxsBhzyHDocPPYV3BWz801xtCmzkXIHiA+SBDTIZX2TyT7F7NYq+t7/29rqS5uqawx2dbMieB0oTnGdRM75szA44ZR+B4LvetN7z/KDcgJ+AIs++9Cpcfs9QKBbKIdY+847vcygleEYf/u54ZUZk3Ojr/fuv3Lz1mTcdsL3xhg4J+QH/dmzY4Ekv/ytAxhhgPHwwCsmHJv+miY+iMEocrifHnRL6wyFYeWy6njNC0l7hN9CiP6SMQz+KIk0wxcVUgip4GBcHbK+9ah9GL/3N3SPWCkEyLsMG7sTwkRd0HDqMMXMN2QTi/VgMPT4kNQ8QyXhiJ/Yiuxtx20jRgf+8L+B/dLC/QD989B3/Ihf/9XBhLJHHfOMwhsZrz0irxVkGdG3PmLl5xlnt+HT2NGjh56D94APWIp8cEEhlTTVgeFVYv7NuvvbVr/lih/WDP1izHtvRvQ5YqlWPXoA6dECPL/JxN05Sow0lA1KcPVL0Z0CUPmWfaPDblHnZoCcXKZk7AO3MQ+Sxd4vJ9upvVCJjZHM4ItdfNoj/q7N2+Q6r8jSSpl151QMZW6HHNn4Bs9/2wiRj4f2SRyvkY+YpF3HMTYLlfjTJ/gLSn8wj9nfwQ/eLlM7Q7i856MW/RmO8CDTpI2POL+zDn7MncxgeB0/S3zncOeJ9XOXsqULpRbd9rv76AtBjlODVfWfOr/5zET97j9rjg5wT6OyezLj4QuDth15rK2Dzc6QjH5+Llk9T3nrzDc/NBw9yoY481gZ9wF7WTtcp2PV0bQMpcF3ueIEtn22A7ZmxAIHSANR5vk2bx2awF6Lk4cGu08baA1T+1hE9PkcErZeGRzd3XvnWH/3RH/3SVHxq4Na/+vs/n4BNk4BJR2TPQDHRcerHmrxetF7OODDOTz6DygYAPxtIBpIJwLucPIutkxywpA6GdLN4CXZYfCwULwwHbJ0wsgcZM5jo6uRFdgK2PUERzsHJQkAbdZlAeV6HydfJaBugOuqnaWSpHr1HG9UcrP3XHfjNC1Z9SOCVOxr0nbsWfUaE4Is++SVB2MTCa7DG5sHixye0p7/pN3r8/yr9jc4cKvS7kxhL94GYBfCBfJIDn7t8PNQbX68Div+NeS/PcLlPoqCf+PRc9Nj24NXXHNzRLxbcl3/hF25+7u//3A3Pq7zzztseH3R7U2Yz8SGCHfEhwRSbMzII2rjr4eAA23QYMubQM7+4+8NPhBBY4Df3UfQzLE6d1xsp/aYP+J8AyL7hMBUf2ukbgG/57wYP7t9zwPa5z31mBWzwBzI2viurkueHMH7NvPdD2rPpcCGBEdhIP2yvNl/6DT22MU4EocjNAZExQiazjzSbf9aWdcnnAOPGBu9/9/TwXcnfgRQ2sAYSsOVOBXMPqM38ajv+5qNSDj747FfJaN+Yk4wfct2mOZugTYGhkLsadJKxQV/GCV6rWn5KRfyXoIBx05/7F3uaB/DZmmvKe72rCfn4A1nI8R7CHMAGvcdHWSNnkMM4AN7PvCazprDba9i69jrEZtbePXwnHzI/4UMfX6LhI0B8TrCNjehAp3vpPmI/urNH1SfoYd1Cw8v2uM+dW9BlLi05Gss8N4w80cBL2yAv009qH1zNGfLwWAY2KHVghbi+LHd0rDJosaopqG5K/CSIx9E930A5Z4cCM10IYYPr3T8OYuYf6zKfRAS1f8nn7GXcQeKOewM1f/w3wQ2y4t/s7dnnx//Sh//Qz1pjD2GMoKENHfx7KfrwgdZP1koublgLyGceex16Pebsoh/o680B0Pshc9C2ZC+OsxhT2cC4sleIN8FJ5mUB2fk/w+zZCfzefZeL6HcdZHJ30DcX1DffZWNP56wRLwHbm9qf2KPeeEP7r/zkvXXWn88X75PaQ+kjgTr8Y6d95XHoes0a9FzBGEHrgdpdXoCUcudz6tIeDH14WKMd+9nfRj55AB+yb4Eer6OtMpG1+bCtaz0xxK1bt//0n/9LP/77XPiUwa0/9D2/R8E8k04OmsFkoXoDEXqg5EC5E3JPSm+oV04GOjFKy1fCaWPBISf18DhxG/RMQhY1PGwk6OWji8hNXTATBf3cIsaGDDx2Rmjt6ke6iMgEj93wZ2IFOjFcj3zJGfPSpnS1kbpMI/0df7Dwvfi1IWkz8K9kCyFiEXHI8twGh+Sa+LYrByB8BDqWIWQc7MYB7EggRHAFHb5iAufWfGH1Zfzl4FeLulemtKGvm2R+OFYb6GxWtANsGPi1/kYfAR6bKnazQfzcz/288Of8sSgBITyxPxu0D0uPRWRSn18On8BC5ScE1fKNNy6lHWN8xgYEYjsHFsB7+6uZs1L6lI8MuNuQILH2m8J+kb9lXwO2z/gO22dv3uQKlo/C2FCXudFRPmYB/sk8wj/4vkEb64RNiF9qz8PZTz7Ab9HHuCEP/+MfDgvmu++KSGF8bHXW1zlBoAd07vhZIwdsBBwZT3jpc++88vES+pAXWdzB45DMAchFDHOwwR79cn/wueRR36Dt0XsEbAkOfTE0PmFMHQBJScYiLfUVBWocIK02ofmgQWs8DL91tz/yKb6FRhwh0psPatGZUW8OhEVz8noteA8Qeq0LWVM86ypaLOEgY5xMK5lAxkg+Eh2HNzLwA333QSh/+wD3HpaDKQOG7WSTojp2K8OBphdFV9nw7DFud/2xf3reSz58ykMVL0371LhKSMnvyQjwq+RxuFEND7omn0woXUKP68UZNYb+hEfq1K7MGjNhA5Tms2eMD7UvMfeyz4aO+e6ADf9qzrP2+GjQAZsDtPtrPZBy552UoA1+xpX11fkKZH3MHPRYPZmLGT4S1RpTO7K5MKQPDtg85/k3Rjw+kIAN2xlv1j37FTYC0Sl9miMOfhhz+WuPPVT0WzZ4QDT28wxb/h9y/ZI1Qj/Q4T1Wdch4V2sLm/2fHTTP+ALC+hKN14DGR/Kwk09C3nzzTe1Xb+076NLJemWOst/wyERsPuboADZ2b++4xMaOUYPVPR+znnJOIYt8ZGZOM1dTR/vMteFFZuUis23UnfLoa+2sbuCkr40AtPDQfvf2zT/6wz/2kz/rhk8Z3PpX/uV/sR6Kk7zouEPBJjWHthC/Ue8DWTQ5vDoIO/q2DE0Q5ZRngrIIRo43ij0oAPRMGAdsqvZByGKZq2ARzIaWiUHKQDZg8+RCycjs4PuwEdaOBm3IwA5bOBNi9WMOBoua/kJnHtX7Shc6bNHLi16bR1ATnytI2dXnvbiLkqugx35wl8VVX8SuWTzwIkN+xbfZkNLeBVUf+bCSXuzYfsWu2FwfUp8FdelzfMDmgY33FEC9MgEbOs+NhjGwL8SDbgI2NhD6Q/BAsEbQRhDBoQ544WM/8tT3jAW2ZlzYmLlqJGAjoOVnW/j4G79wR8OHozYeNuF1VV37JcleV6FlGWt70UvAwmaGv4B8KzMLPL4kaOTj9wZsb9187nMK2OZZPs+/akGBPyKeMZDt9AfZbPq0Y5cPE+nxw+Gy3f0Q5mcXotdjKTcwNNxh4GrbAZv8RG2CEfcMbdbh9SNexm/d9dIcAglm7Rc2TNnBfOGAKuLnzgnktQ+UfcdM9nr+0a56kDKHHT4nOKEvfMyUNRQ/ViZASvmsw1792YVu55DjvwpQRXdMFIAlfJHT/mTejrxyWJa8I7r0RXMJXXqxjm2H+XKoIBYavh3qC9AZs8iBFjrZhTzV2QdqbzCCDA4GkLlYmwjwGlDZLL8xahwmKdti3jBCNcjzWKpoesNQmg6MDPzh1xDuPqY+nRo5ynsvxS4YqKTdQoGmUz1geUrhddltB8FAqqOzc8QBGnl8CjqfNj8bqnWVvSsXTbSxblib/RiUPbsBGxeNzFfaob8M2hSwid/z0fvB/vgMvR5TpYwVwU4en3jP8wDbkMuFIc4kYOMutQM2davPfrEu174hm7pvdNw/mI9RM+ZZH3t+aa74pb1SPHlWMRfw6Pcaxr4ZzDtcNEkXbYwX3+R9KHtJWWusyXxrNGcu/9MaY/EH+y4XlZ/97GduXnv9NQfANNMnLijoN2v1XKOeE4KMHaIyTn51zGTj6Xd8gX0A/cYPXZddDz43JQ89G6OvOoHlA6WnTc2XtzzYcw3U1R7y0BMTfPThxz/+5/+D//CfdsOnEG59z+/95+w13nAQBxeL0oPFVeUc3B1kL0AOnGNAeriyEeL7ToYc/pkAae/gdsPIoPAxDvTUZ4Lk0IYWeciAF11soPAwyeBpEMWQQ6t3y/Fi0KTmtIA+k8IEI7eHIweqeJBPfz2RQsqiKz31RRbvljHBmjYr/NKrR2734yv0c+jmwf8EN/QxpsxCEsKP7+HJc03ZGBMA5iqUNtjoX69ylm9tNG07YMshpwofRoyVfCVk80U+V348gG/d3mzRmY0LmR0nAg2e78EOAga+pUawxjNsBBPoOscxH4eiE+4cEthAHTL8Uax8xEaGH9l0chcpD+ISBDmQgU9ASr9kvekz5hIpBehCJkFgDwDscbAhX0MPYIv7LH9yZ5GA7ZsUsPFQL3cbOVgTAHcOqO/i8V0qj0nGhj4gkbWBfIKgfCzBBsomjN7MX/wNIBv/4m9s9ThKDrCDlD2f2FgJCLlixt98IQB7Mu5C8XjMlcff/qFOyQUZZ2/66gvrMpgN1wGf0oz/zH3pRL3nkzLI5c4nfaMf3OUkqPY8G99gM3KWnwTIscMYH2y0raJnzHT4exjcttsB5wc95hgTt02SMS/gm6SFg150m1aU8rtNghiyGEEmeSFmI1M1brN9007MMmSGU/YJrQVmthvwSfyyeVsO2WGvDRFSVMIssJppJrEfp95s9nFkRA4MiOlBB8YGB1qT3/0IXJabT7r4vX613pT20HcqGuas9y5h71TmAidBEfW+y6QLKuZo9kjlufPr+c4jE+xFPN96+byXcYIRtNUegLnC/GZeE7zgC+Z0gxD6dd5hw3u5OI1t0D3wYyH5spPpJ0BE54cKxNBLfdYTZ1J8ondh/Ny9whd2knuuYdzIfp49RGeiXvxcykM/CsI6424ua20CN+lm/jFe7FUPXr1/88brr2u/+oyfPWY/Yi1mz8m3gXNWsp46F2Kjz6+4KsMJUqX63l1scIu/2L9p8x6gvtJnX5RyQSr7qI98BKXfXc+tBxmDtVeq7L1j8ITKKXRcC5SL2R+8D/2OP/cX/8O/NSSfOrj1P/o9/6y9xpsnuyYJD+z6Y0kOHZysgcFpLMIGJRziTHwcmUHNnQZPUB/+IHctcDaDNRuyZGWg2Cy1CTCZRcckJ8BgoVTeOaDkmRwMOnz9CKybE/JKjo7eTYAv04CBTwpgH/zdXODnIMxVayZLDjSuoDQx55BCvw+ikQuNF+nIYtLnSlIBiSdtvnGWB//zDJL7ZivSL/vWvATDe9PzIT+bGxsaGwKAzxkXbyJKvaHJPvoWP2Uh0SfAdxdZPCwuj0HquauHjejpR63kO2YAGzRz4nUFbIw99r+tvvy8ArZf4MsG6gv0+DN2q8+SY98hQH2LNvnfgcvLN/d9da1+acMGkIlv6qMGbICDaaWY7L7N/HEXZv5w1cw3qZDZOZk7XfP8G6QyhrZX2AS1SfcjUX8cKj58lStxNs3yafOZfnmuKM9YoZu5gPze/eLACG82YX/MobHxxc70G1/jQ+YLwBzKmnBnbGM2OQK5rD/aGUtk0EYjtnUDxJ7MY8ZuPtZh7QpjT9Mg48p8h/b8zUIHKcwPyfacYq5bTnR5ztsWlUd/fBT/Yr9hyRIt60Y+PAM26vu/QvEvL/rnMVWbWA6ABrak9tHkgObpQ/tx0oLoBtDD3+annjVMDXy8MxZK9WaZvJSeXIB5XL8BaTNTXTaVSa559zvKeEVFDvnAULUoiGQsTGX6g90ZM+xOra22iPoF9D7Fmhyh208AcpIGC/AyJ5WKlwDAexCViHHC2k/wk7MhqQM2z0n2lszNBmwgNJmDsYWgzh+Rai07kJNcB03Mc80922vTohv1ROL0nfXHc5dZJwkWkM/8W8+wTcC2vuQjOmx1wCadrHMAWgcn3uOrN584cAcsc56RpudYAWYM8Y99RUFQ2gSrQp+HNzePJP/hu3m2maAtF305r3wXSfoYL+zjC1LcZXvrrbe8x7EP4BMCNp8lrFOty8y9+NJ+uLKFep9ttjX7tc+WGY+MSfbPyOiZzf5R23r+ZZGGLvtXkTLyGYPsZakrL1CbSMtfONtAZJBypss3f/2H/txf+idN8CmFW79/7rAx7wjUCAyYvHzpwAGbHI2zmJyZRHN1pJTghEXBYObQes8DkABMixRZDJrqMvgZbAaIcfEmwOEhfSwg2piA/cIDZeyaN5VzpcMAMrm8MYhXlpm29MjvgdVnT6Izk4DJ1EXtjUObBYEJE9ogWuzupIO/8moXfULXuuIUXQ5VNgSCONLood8EEMUGEtjkyYpd4vdVjxYpGxa+wzaXhchjAQLwOoDkUJdsbKMutxIwn/zIxTuyx+OgKvg4cAn4WORsMt5Uj42VINhjrpSx5CqMTYN2nr3g23M//+Uv33z1a19z3+wr9zV3j+i3r5ztbyzSm/40Atkox/dsZGzM+JQNiI+Ncxcy4zajYXAQwMubTrrn/iFPcvxgPfJUrr+Zk/Vzgqb8lh13+N56682bz2gT5O4az99wpQ7Po8d8xMC/rSGoxj+R73mmPL1gLuPzvdHmrlp00cZdql6lTuC75kSCNeigZyzok+fPXLE7kBMv/LYdv8Er++k3fOhgLWT++G/x5lktodorp2sP5zFHHcTP+CCic7HBk/0NThmE2Ql6vFamsNLICZ3QOYHvDLUAbDkLWjFJ+5Ni+BN70TJEgq5pEIh+gE1+6kyfetf4reXQFFxrGfFNMDTXtFun31cK2TS5rtwbdj7fzqaGsVe9iqkRlCzVGhPStK53KeiYuWYrFJBhTwIz/3zXZbiB2nyOWyA+Da/Qe4hS9ruxB1SVgzOCCz7K5HzI2aD9QPvA7Xm2zReGrPlp93rSi/6gMwHb3GHT/sdaY353/fLy9JVS9MNb//tLMu898p7sfZS1InnwchOB56E5x4CLTy90fvGFE84zykACFPQK2UcHWEO+2yyZmftAfYItKs6+e44HtrA3+e6/8tTys0XvPMzd+LWH8G3RCYroq29kqA/YxqcHfPmAvYp9jGDKF5fsUfhG8zw+ybNtrPWMXfoJQOfHAcZ/uRDVPmx/5GLU547qvBchjzfxYRPncs+/7iXRvftKCi3guWY5WBX/dS8EqAepA+FtHVjbix7LJ4//+z/0I3/xL4+ITyXc+le++1+wtzXmcZQWlR2pDd+/h4Yz5Sx51APpg1aTj8icRcpYMdG4w/Due++K/iMfygRzPkC1ONj0G63jeOth4WvysTA9KOhUGwN7BmzQeiayuKUMe8Rl2Uwu7ubQTP2in7IPLU1q0gQgmQjwFtcGok0HoD8sPGj3M1EswrFNSD6EAbOQGR+SIUEX/NDnbkz/52Z+MJL6BCLikC+gtU3Lv0I2Om14OeiRnQ0B3g/9m0E7EI4RgCUu/V2QbpE++8X+1eYgPgdtkg8NujjMAdujIAz/sGkgjx++/KoCNn4skztibGrVk49EpYtggJ3cvtigJW7/+JfxpY8NkzIfReMf5g/+yR22HbAlZWOI/UHlkY887JTfSJEHL75OELWv6tCJX/lI9I3XX7t5/fXX12aNT/zvtdj8FbQ5YJMS5hqBUoK16Ef+unMlHbnKzaYDOCieO1MJqqTfcz0INGAjpZ31ICLnc4EjXtkONbrpm+8CqN1jr/bewWMG1S+WyXrjDsHQ4QOvYQPz4nIzRab1Vk5qDfT/2XDWwxGu+GBL8BgBB7llPkMsVRO/pLm82KV3l7RRnRaWLr51lSFfeJqK2iThqZn6lWzGLVlg+si1/LPRLOF09fIbeuDBl6k3nY0TTtlwkbTdfxeyQkB/qEFuWoGWT2yLGcXP+u4aJa30QHmyrxSYc9icYC1rpwGbzRw90HAnjcOefcJ7VvetuQBkT3Ha/VYpfMxP9g/mK2vs/r37Dti878rOXMxk3qKNLHrxutgtg/r3J2BDHm08R4tuygRs/KwHvyUKD3bRF9utvYr1f+4dubN0uWbQwb7/PmeJ21iz2JBzKwGbqFRPfxqwIY9+93ENfA/vu7KVgC2/M7mDNfYU9KAPGwk68RWBGt8U5ZvM1HPXmP0JOwGPlVJpNT9y0I2+rnPscb9mrBlEfJwAPH3AB7kzypmRMfONFPGwPyZgkz/Z7+jr+AeI77LftO+dc+SpL7YdaB28i4e5gi3C2i+an/73fuCHv9NMn2K49b3f83tnCHlXaj/qTbU4Nh+97YXDQmiQw0QHCO4IQvj5AfI42ItYNDi8A8mAI3PdyfE0y6KzLtMRsOUwpI5NwvZIZmgSsBEcNLConQ0emMDVyQT2IlAbwCTAbgdG0w82Cepti/hYlGjNXTwmD1cdtEmP5YyvpHfZLSTvel7Thi9oxwaCEv+2mFLKPtjntrsnqxZj7fLzHFrkmbTjg3hK8mIHtiLbQd9sEoBE2Tf4mD6w6MlTBwULLh//5SF/+1S83nzYKFi0B3/v9qGPu2D8BhvBGt9Owg5vGPJ7fU8KxA/4KTbGdwE2CjYDxtI+lx3MIbAf8cKffrfnlTc4ZfrrgAhZooOXfiEHvwD2id58ta8LDb5FxkbIBp4NAZ750gM/rsp8YtOWAgefAnQxzsxxNjBfgHje2Ri380bqcfGYtB8HXBUB/IaRFoUMePVCM/bZx3QC2fjT8jPnOu7A4nddUl78we555rHK2rHIYT/lqCXvEDwDzvrqCk5Z7abYb1d1J6Si1Rdp9ZBc2Cc4i7RXvsDBmtvNeOAz4OjLIiHgInFT5F4EbIL6IJQHK6i37U/Gj4opPhMqK3SViaDaQE3GEyC1EpeyH1A3fLSShX/WZu6SZW1amgWLA5msE/+lPvMkmGANzNwBOsaU2SdyHsx+OfsFe/QO1uauutYeF2rws8aMWmfssf0iArLY92yX+9d1Eb3YFm+xzvI/if0Mm9YkQMDh/UqvPN7AT+9wNtzy77P140/WVM+iXKjSt+zn6FnrSylnAgFb7NU+pvnlNYkcSwNCX6hv+NiVM4ZAi2CKc/Ltt9/1s2z+NryCtSf+puhchOkV3vSDC8zX+VHhVx/48Q3Go+v/eh16/xICyAChaX/AfsRsWzHXuPdn7/3yi+8Mym4APtuHD3R+NGBrf+O7BGCtR2/PMOqwizMw53HaOwdoB/AXPJk/GitsV/2TJ+9//v/wZ3/4B0z0KYZbf/h//N3jcwYsg0YxS0Jlggo5E6dCiPPvevFdXinxbRcmIoMKcCDgdDYJ2uHPRPrYk4BF2YlU+dCZdiZG5MxBJXuYyLRjWwK2PXH33bvQO6jRxERubGJC5CqCRernkmYTsZ2yF1voLwEjPoEuAd0Ep7ZDDUrisizmc/JSbznHoihiB79v5QXKpJdtWTzxORsKkxRd2bj6A5LIRH70NBAgxZJrPfSf/mD72kiZ/C8RnGRREbDx/wn98Z/GBXvFbBsSsM1GNr5BJj7mh4D9LJ74WHzoW/4gY4wPwASTshV7je6MaXxlqo3PfWGc2Gy8GcR3gZE3yJvzpMh2hd/TprznsedT2iMhknzozBzwR7Kz0XBgoReMj2UDqSVLSmWrrnc1aY+dbN6SPjSuMlfeU94yAGyBx+uMFH5E0FwEIAyV6ainT9hr38p3V8SLBoAlEB09dLNOUm/qEXHSN23d0zSB9KmYsvsjaAqTc1e8u2Loazdl/pacU8+AskfJNPB5xIeUuC2QirFC2XroOWCyUgzXweBy+yZAWupcXLB9MQ2SQe5S92YaKdPXUXHyC2gqv3uhiq6zZYfAqXg97gRdmve5+Eh/KtaBHvzWOXpFB/oujLBB2xpPQeTuCzv2rd6dyb7a/VVtBGrK9+KR9cN50H0QngZsIDS2hO41tY2zbwjJs/fyawDsqwQSckTskT6Y+NjQe5tWMt9mzR22CdhU5k6O9znX72AUzD6QtU4gFVuzD+M41tAwmH59vD32xW/5cWb2YWRxx+/hw/kdNp2Z2OfnXf1D7wkGkeULZ/sxgROfBvCzHnyEix8lfukqIL9BUezpWg8N/fAeRyqE3vuIUp976h97NGPOvs9FLWPBxbXECeOP+qYpUD3UWT5joTJnJzdvoMM2AmsCbAB6616Ymzn+QhrnlvgYI9n0X3/TN/9X3/p93/dT+bz1UwwO2LIimOtytrCDrYwHkEFmMuFUBo/JzcIj6OEAgI5buvyuDAcudBJtOhzug0/IHQ+gC9MTwYtq7qiJRqJEy4Qi+GIizB2mmQwcxOSZtEyS1mXxJ1gEOilpB4EcVmwoWqBaDN6EhJ5ow4MMAjYWPguGW/3ciek3ibDJAYFlRq7lgzYzdq5NUC/q4FWV7Exf0WGf8k0k+TibQCZ+rkqzsSEUObZN/mMhZHK3b2YTQJNFBCCnm6hlqc+2Xy94CYgJ2PwbPlz14H/Z4LtsGhdovQiF2OAxkb3YzlhTtg0seOl0gNy0fadfrZ8+kndflcpd9M5uhD5BluhUD+I3z0PKIUt+vV1C6vF40sJFmTHSi7nAxlSwvWSsrrzYmtTv0ChrW90HVws88C7TNjXznhyNbnE7mHp8TH73Mzo2P7DprYe8bYB2zx3glLNT5KftMmAbmQKsS2nXnTDiroBKbEjqmiGs7KWjZb8fsGwgHV6/B+CHxK1uxtLYOsXA0Cx5vhBI9gKeYjyJrhhOm2l6qlktppFFZKmDRplFLiP4WJg2gAuUcGzwx2ukFCSgfIH030INrJjkoTA1+wF6mAvTulDjjACPufYVB2Kqp3UHPsyhWaPIQ4Z5wnein28yP2K1hrRHJeDJ4xD5N1zZW9l72Df5MkGfe+6+TXDA4c1+QrDAvsyZYHoFCtBJmTtp22ZPAWwLdivPz+cQoHAByt7IGeLzicd19GKfY59Sg3kSUIY/AVECS/LIBarPe57PhASVvvsl+fgu83LOH9fhs7ENH1GAUim2sKezPxOw+YdzFbT1wt0fhTZgkw4c7HPK5wAB2yv+NjvfEvXHq5xF1jPjOrqYA+zlBESxKfpB7ER2zxHfiFEeOtezt9tXuRPJWOIb35RBx02C9vqpc+BCD7X6o44xIcV+eMgz1lzsM+7QI6dQGziPO08YF3SL9Q9//5/+P/5bQ/qphlt/+A8kYPMyZVCFvOx8wQ7YcnXBiDgCZ0A1GBk8LQxNOl8xKMX5QK/ikcumwCJgw8jXt/NxqZo0UcSnyQsdQELewYMDqi7QLA5kcPeJCZQrg/x6e68s3I+ZjGKxDetjAQeACQJvI5MJNvT0kX4wcZBBP/1gKs9WaJH4gBe976ipPwCyC1kc098GLapH720mvvqRKzVNThapbRSyURqz6N1fbFUKxL4J9MTrB2Jlg6oFGav6pvXY0qAv/a08aLNI/ePCj/kZDW5Tz2J1H0D8Tue4wpF+7MRe+Zu+We/0NXqxkbky/bYd2wemczn18Ctja0ygN1dTQHDtoIp3eEldkVogNm6I7NSfLakVVMeC6hUgXnzMjQtmQ4jyXNTJX0L15JCN9vqvNqY9czK90QtdfPXCJMi4kq2y60ZGZQLUx5970zyBcYmutIHnIQxQFznkXeWUcmD7Z9cFYiu6STcdUFuubWpp1VtZsoCkTO6Usfm2f5Ly3raQT0njdIh9JlzL2imyIof3yndzSWwUPm2VZ+dAdAfLUFm8hsdv4aop61utU3HRJ6eDU5Wx67oX6oXti9LrWEiQwl56jDv7AWnnEPsQL7eXRvRrPzJmHhnZQ3UOcCA3tWmuT8DGbxzyr6e46OUgzn6Uf6nk51WV+qDWHkX7Dth6PlzehQHy8WUeYWHfIfDxs2rawxywyQ4HbPJNgpA8EkOfsJH/J4x92NJPT9JPKOJTdK0zYQI2EJ3eI00vX4qWvRGIv/ANbbP+BMjHZvZ6bM0P5+6AjTOHn+7BD5ElOQSWQs5YAlk+DuV/Se+fL8LnEzyN3ejjDCRgw1b60bEi3z60b03B9rE2Z0xHx4y/A7gZQ3yMXOgzlztfU8ezeZxZtY+5RT/9xS4FbNQju1A/W4/OLQfRDthufeXRB7e+5Ytf/OKn6p+8Pw9u/avf891yNYseZPvVG76XkwEvYk2iRv8OuphQdngGkrIjdAcUe+Azhrw5I5Gi1yDl2yhzd05gPiGQhTCLgokvGnRQjk08oPqyb9fy0R36eHiTX9znI1muUKFFPwgHcjz5vFlkolkc0mTkE/qnBdOAKFdRE2iJvlcJ6Gbh+yPcymaBugWYoITgRTKRjRbk0F9fLcBPYDP+jN/hQ6/ySOLPvEnJESx5DBysaVFPu3uRjkyfI696s7GVnDby2diR6Tt2sqdfYe8dgnlTotQ84pDsEaTW0WvrohO3ITf6n4bU0j4l/UXLFb3HJ361ekh5o2BImnHceWDpPmxo2wKXEZpiAMuRrDaah6T1QMT4zXmrENo+tyxKY/TutMR+aQwAjZLeQrP64HdIoUsaOZCGxqIshwx3oxnv6qEq86F6YA5N1iyY6mzm9dsS72LqpkmwMkd7cNNsGFHWUSDf8lkP1Ab6BYjSQqCqb5+h5gIQGTHham7DSNfbltXcrjG3ijXRtpxgAmqxbPMVGr5dt13LMT8kevM4qDkcJ194/G6DhJNm7DTO2hO0ip0fQi4D8mK8tX/5R9GVT5/U7sACGaz/8AZjNW2lOedNykcdsoWRRZCgvVNnA4c7H+W98fobR6CRn7ZgryWw4EKdfRBegjSe0WJvz/mgvUuG+GJx9jag+zH7utRJFgHPPBslWQ7G7uYRF84Vn0cKHrCLNnj9rXgFdb2b5/NFAA+64CHgQCaYtYT+7QfwGspvnyqlX7ljlN+czDNsjxSw5ctVyCZYcx/mTMBQB0XigQ/+/FeafDKFjxK0XtoA73XABmAD0D6cmH4O0j42g/gJ+XDja/xk/bIHG3wDQDJ6QY881gxyfBNAMhk/ZhP+4MzjUx36ys0PAlLvU6KDFhvQx8exHmO1S/n3/Xt/5oe+4A68gJtbf/Bfni8d6B1MrYfIi7YTzx/H2akMqlpEs662tMtAw+HfwafM/3mDn1HMJEjEntvnTIZsVvAxca2ajUATwROFzWJ0ZONArSazJjHfKIKGSc+3C/kH5PzqPrOLydCNR9yW4StATYJOcOqZSukbAVu+tv3RE/HRPrqKQO+G5aO7+Gqatq+kEx+FNjTYjm42y/rZi0cyWq6f07ZpCvbnIP8YXs1jW9opt89B2llsXN2ozMKwDluqRhiG0UlSV04TEPF936X6hEJmSkCa9D50Q3PSAlU1xYEtw3bTtylb6ohN3bRAM3iC+yIkPW24pkNOq3b/awky+EuPyJ2ybAPto6f8IUl76Ra930vPWLV6+gudaaMzdEmp31IC0WkC8+YQy6HZjXDNIUR7Te2D1voE0YOsUS9ouXBdRm+qrusPEIHFSehKD3SV3y0t7yOT9JLm0FMmwZE9KFSrPclteitN2qvjQuLQxArAwRr2w4+9pRhhMW0KgvrH72N3gbqskct6l0Zg5wNUljHvT/HEoCBtYtp7h8Y7l9wGbPa+yZ6queH9T6nbLEJtetHr8FcONZlT0BDMdL507jRgO+eUMpbhsgIjDne+3fjmG2+ugI05CrDfnxf42IF9DQq4y4JuoOdJfDzBjPdygrJLWVx88h8HXr6TM8Cf+KBDiE99549g7QiEeF4Kb7rf4wN0Iq+YtvgMGd2j4hcQS7NPEzTZFuWp564h/YKei26+ePbwIT/vxI0KbJ+gTToJEiXU/YMH5G6h7wQqzcerCWaie9a7EJvRDW5/YfOmafmaD7ym8TgzBswV1cUWfhQ+zxl6LEWemxB7jBgDP4uMD5Cpep+HSvMJEWOUwLl+7t1FxhQ9079Hdz+6/a1/6otf/NT9k/fnwa0/8Hv/xQ6R3w0zoICGwA7uoK47Q2oLn8iV8QHBoDhYEZcDhEwA3xESNYuSBc5AceeKiY6M3j2CDx40d1IxXxKsxR4SePNQKf/k/X3fYXv4zkPfaoWZDcq0CBdDA8tuKrwC6Zuje+mvDVYCDfbzwkPTF3GIJnzUhQZJacd+90MY+ojrArdcLCARNDhjo1AiaNkFQWgpViY0blFD21oXftJRsFLoDj2qTsvhDzvsElpVmugkXz287YM5ycj7OlC63ddIo953WF3Du2qVVOq2tzWCM08/6yvkHHhCytSnbP8kc1nWu6tEF9LwtT4+DSWyIpfDZutUzmnYYDI3iSv9CrNrJNEyS5N2N0WXkIACgA9cAdvMT+Z01h5E0GkOzkHbzR6IGN4i7zJ/TdM8sDILKhNYdirveiFpESBxD5dQ+p0U3fnH420DlIefbEQ0MUfeAGjaEqjcUxqwqbZuVMqT29ax94T24Zwnlkb1Bf1uTWPA3RrM/GF3oX3kqc769aLGnqRs2eRD0yDD83ACNsSZyvQabx2ADnKUxrTI4eW5NnMmF3WRAR17L3OFn/2xHHjYT2dPLZo4BpmeudiADexHot6DoZKB1jcIIAc+gjW+9ETQh8ze+QlNgpkEbARl+Y8IBCkNGhywqZ/w9M4bd9iwLQFbnnHDnt5hw/yuY9IGEsWMT/vbCyNiq9hDypcOOEP4TckEbdw5vJEf8vweNJwPj97TmTU/nMsNBz/DPf9L9IlsRvb6ksakBJj9GNQBo/XVj9uXl/YG6mtSZGNHEajfCuVNX4PQ4jeCW99hO8aSydJ5A/oTJM7UFQ8kZjh10A/mEmdv7rIqaFO7x5+ATan6+O/86T/7Q39wWF6A4Nbv+ef+mY81JGQHO1gaDBU1FzwYaxC4TTzOZ2A9tryRJ/gozqCT9pY2NOhiITLYylnbOchM8kwsbACZMEiKldjnOvGjglvevargKgtIwAbf5oUvmHog9ucKAxsaPElAqFfdTHZqxUre/XdflULr17QJywMkGbsl2xsf/Vd5yw9NgDQ2hue011nVtS31hSEVNJP0lLEhstsW0rSrNqmLGTegi9T9tSyh0og4ZB1wqXPDSeu+Td429SWSkpWa+hbKs3gnbcBmHcjzfJu2qS8Waueyd2w6bQtc89QXgS23uDmWvqUishf9tHsO8RrybafqNGewzXeAVLODsB4kmresp7kAQRZwBmudfwXsSBFa6SjPBU3oPgmuZQK5U6V6IWlpNmll7hRWUaZqixSMLMHm37B0OmAWVKQg2cguPC1Cjdg7pWXvBWEKrUKnRW6mK/oNS7UyJqHCGBm7yDsBUwS1Pp3ePoSP/dljzl6S8GvahKLzHTKCnB6EEaF01rJlZE/rfKHOfdc8eRnkjgflAyNj7ACmvocuARs/uN3/Q9zABuidG6B9rbyXFaxxUd6PWfliQe2BHznpR84A9v0GbHQaGv5zC30hYOPZNtYC+7cDNgU//Es+bMJG5KUfsQNf5qzjPMpjMvgWgG77rfbgV+o4S/jIM//RpoFTg0M+GYKX31177938aG7+f7ICNq1Xf9IjZJ0mWMuP1DeASaCGThxlA2yXzyLnZ/yEALae9fSHusgKUj55AHjsb15qp4+c2fgJ32FPfBY/QAPA48CLvWdk+rEbYXVgP+gbNnrho3V3VO32J/196faTWy/f+sf+zJ/54U/lP3l/Htz6H/xT/z2NDq7z+NtpON4VevNCBhuwHdFyF7bn+Ur158mdBUZ1om/RjmwmHgPDhKccRH50rMUBZk4YkMUbL5dF1yg+QU9bxOdJlImELbR5wlC0UAsLT7KLl291ucptQuzWC5kzN3f92ApEzPBMRekLuTKaw1UvU46ea+hCKGya2LGbqQc3fUlJY3dtP2Xu/jQdywVYJ4Bfb5Qsw00Z19DSFp5yGp7RH+DsU/MhLX3bo6t2H2yGU87yC7TDt+vA1J0Q9rOWMUhqGH7ei4Blk9Fb09U6CURb/uioPSrHmtRvf5OnLmXe7XWT6i3k7hfzDnm+w6Y2H8hsgtqAQ8NGOWtJqacoIkyXtVda6uIryRsdQP23/Rz/LL9+ApQH2nI7Vf05bkOlVLl1F430mkawMpU5vjlB+rZ1NAqvzDWF/9JwLSLV04a9k6Yi9eUqr/0CjyrSF1U+ZVzgEJ90KiJjQ/OWorelgwbLTv+p897K/qd5kZ1quIc2B+7tHbBx4JtfqdBzynt09uDspVHTucLHiA4UFp9zTo0kqs+3C/NxIx+d+cdw5+Mz+1N7H2nldj4C2E0gx2Hu/5IwQUH6ZxLb0EdqqMNegiO+Jer9XbbwpQJsoB++e6NggLXAPnVbbfwsVe565e5VAsl0JGnuOvnmhHj7yUvm/vTfnd5ryVWST4DHR575Buz+piT+cNCmPB9/cpeNf9ruL8up3GAtARs2KmCTjf44VXw9M6s6+qTRvhnnCM48dlKmL+lHHjvi48b4dwdN2FnYfU1gbXrZTT/z7NwxbtKR/YfzPLq870iGg7bJn/Kx3wGb+KB1wDZ8gPv50q0f+6Ef/gv/Q1e8gAW3/ru/67dnZORPO9YbPMs+wGbPQHgAaCMVZoPIZOHljy4YCQZ6BntP7Gwq8ELPosgAlxz6tJfGVQKLEIQm6aYBcwsZrMxCJ+yWfTQaVJ6qyBA/PHSDyhGGP4DqiUmjf2RaV2pdbkJ904VMSOlSrduqJ7YGyge0vumW6URA/eYFILV9Si90m2nLLl9lbRtGx6HTnENYsvz2UHptfVS28eA9U+XyvmRd0hlURYm6YKufQXuAr9xPWGTP56v+ZcfQ5j0puHnjV5ML45nA8h9VwratwH7WSWW1P9O6ymEeupNW8huwAZam9q4pSLuO2ADRW9Wh2wfl2Z9gaIDrMbn20ernFWyZG6hx7VVb/SxLnK6AaOgWdZv9voPAZ8G262oeLOjYhe6TZNEX2rfZz7bP8pQuus3wDEjbMnMyXPxewshQQgv22uYhs59pU10vnL0vzmuB6Pyxpg5cH7oc0raPuZUDF6FPB2zys9rA/FbZ5Zy5SC2ud7a4M7SfcyLwSHCFfZWZOZgAIHZVnoO1qfMXtW5tXgA62ggaqCPYIDjiY0jsZh3kLtAEbPMMG4EDe1W+QdqAjSAETPDRtYGO+CJBzgpC8M3YkI9Fs4/H9Ph/25MfAefjQGTiF4JXgjZ8/OhRAjvwfdn4RHXwOmCTwNxde+Xm3oP8Y/Y80xUfoSs2pKRcXtNOW9PuA72LhS+5W1b/06H2sQAPCOAT/N27fJxdDdBiA3oneJNs+2l0Vg46C56dKvOcOb6j3f02hsfz6aWXvvNHfuRHfzpcL6Bw6x//zb/J3sSJ3txxsNK6mHXiBdN20lnQHYgEa/g56ap30VMpA2W5eyMwIH9S3sJZUHlkjejQqy4LOG3IymQG4XH11jFyVsCGjOEFmIAxNindWa3iI7/6BA45VW71Hy2hSVpvAPQ3ehysga6TLrPU5rEKA/w3fhvdgGUix6VCFlf523ryuRY+DLnghuak26V1fia54GppBWzSVX2L32+xZo8F0H4DVTL2jVwIXFIxdk/1Id115rmElFN/aZFAlZUVwG4nB0RLeZPWhkhNf8lGWK0wtRn0pqrTOv8kSIRFjKCkqW6jgH6xCUbI0EWvFQsrGbuWj9SUO9qzWXbOq5GD25trr9YtW+/piBE5wxGoElWu8b1Kr2GPdWxq6RLCSxt2lMWp3p7iUUUt67ysjBN2TSQHVJu/gY5dSoFdiAkojB39QdQCpdS7qLIyJZk6JybYvBmx0Lp23jKXNp1hhHfKeO+ExqgK7XceK5XPgM0hBWWRICLzYj4CUxDjQ9p1zAUT2KrF33mjOQTADw+BTvfYLVfIPIoY0eWbofxs0737ubPWIIMDvEEBPARmvuungImAAB0NDvrvqQgSEpg1kHSvhnYHbARrBEnYjE0XAZs/KlWgIhkSP8+v5Y5X9Cb4AO2jCeDQFZsTSPSjvtoQngSa9V1o+fZrvqkJIgO59IkvXvCjsPz00ePH/CbZezcP33v35jFfPphn2PzlCI2Nv8EqP/JTHgS/fJyKTmmyPvzqQHxS7LBvj3Tbte+wUce4h/fs5/7SATxMINPRTwI8xkv5jF181XI0JtCLLOZQ5AHYYlqltLM/XQdsBNaklDVWf/1H/sKn+5+8Pw9uP7hz5wudXHye7mfBNIH4BktTvj1J3oOu/IfcwlXezjdqkD1IQdc73flOBKc+UDQ5ZhNyvoO7NgQXFzB5GPBsNAx2ov8ssl7twBTG0HaiZHJ20rSeRe+rqzX5Rgdt0Bz85hnb0rZludJt1G/dG4dHspioW27aC8mH3rVHOyl8Zxqq5F1MacobXe/krG8doLLfeZv2VCdN9gIqo3BN5/Zn9BVMO+8Zc4PbDrpU7fIgDck7+5Rs6gBy5NcdQl5DQ4MTZ6Fqebe7wlC+trfJRGRc4Tq3jQxD60ljZ/Kkbg44rZ2Q4LPQVdYiVaY0fh00WVuspR66yARDY5lCb9b1NYwVbrqjKKie5p+VXkPqkVWkLm0bKnXLMe3BdwLFaU0htZNuKE1eoUiu+aOspFhwuyqoyzqbugMLcuHwQrdpuz5Df75K68xKTwgPb3rPn2Gm8VoxliaajyGYSsaefGlCorH2XFKqvS57ZwTH5o2BxW24aBemVWVenkeZV8wnvpiQO2y5O0QePT0TeiCjiblpcy1wpEoGXzaAD0xAxUWLVS9Ya0l8yOkZQzm2pq+sAx6ZafCJnXlwvwFiHyEoX4PByt8QOwP1J7ZBlxsZ7eM+G/vsG3roi/85vgJRnIK93E3ztyk5O1mzs25R7bPJPAlcHbBZH/3H57JTttpXomvQW6QPYKH9oa4fRxomkSf94g+MjpkzpRWQYw4tPdOWMY4PErDtwHLbFH8jv3PGRdSK3mMIz8cf/77//L/4L/8rN76AC3jJka0CMH9Lss4eh/sWMI5XqtlkZ3KxyRBpGI8X5RlM8noLZjEnEFKZQXI+5WJoW25Gf9BqcoAlug6qIitYOOuCmXSVdaIMGn2bnr5YHbI0u8BVByn1+KL1i56FP+0LodtlaPnB3sgaXYNpR2Z5lDKBL9oPWXrj6n+XYz9gOwbdxaKb4dFAkkKz9InW/Zo8qdsnvUbL236zT5W6X2f9UyiByCwiy/nYtOxaBKnzhnJgDivy5S+mf5anCtc1NR4vNRidH4JJJms48+u2x8BqM5O0TjoDJL8kbz1OqYYoZAhzCtJuvmmb8b1UKBqnwfFGzGrZBJMiSNiZhG69X7wQ5DQM8zqpmr9MtQpTxiavsyt0G3nR1gfkh76B47Pmi+v0ynyabmCdXYGtSlanQ7tfuHL4Js8rFu22yl3yF5Yu+fHcpNR3jqXcfLTQjvyUwpc8bYDnphForSBCBJnvpipZGyXXw+SSXio7jz7nY013Eo+7/Ez9NUBuW9XRc3ygZXzCIxmygeAjF9fmvMDI0MGsPaC+pYX/78nFvi/4ddbkTJEA/iTI5wsyE28teW2Pvhz+G3YdpsZ25hE4FKMDUE/S5pESynmI2zcKorP9rQ88P+mPsEFHAj6CHrWLNedAdABWqaz5h7f7Io/bEK56TKbdckdmeNw724Vv8oW9DzHWGqBxf5X6TpeQYO3EBEfbdnhsFvLhp1/uqwCD6Qcvr6NUF2JHkDb4PMbgyLN0ms+YQWi5h77S4fzILK36qNgDVPmnf+gv/KX/BNIX8DRoRTNIuBKH4lg+pyZy7qBkgDwxQE0sJi3Ig6jOM4EPbPvLdy7bzXsgt6NPvkyETMZOLn6h26i2TnwONNNMubB4rtAbkWhVuMDKzXNr1CGESellreza7lKHXmRBRxuLVdggq3yk5YU07WmjbJnQHuh65A3fS1raBE8nb/mrL3Rtk116OYVI4C5ZcPPiGby5xZXcbB+0jTzIo9dsSpUX/bY1Pug4xR9C+fHcJNxG/TMQwU6mbPttF/YMuhw6QMtb72zSwfqfVKtcSLr7UN6Vp94p+ni/elXRFZg/WauyOlJqtW54neClhCyc5VS9U2r59hVFvZmMNHYhJoEaOG1TVEcn3z4E8Ilfqs9e27IaKTtVz902lUK/VN8aoCV752M8dM6oM3+VSo73Cl7dmI1qNzaf+s4Pz5fWDe2eL9umzKNavSEuuXzR0b4sC7qVr/zMYdLiGipQb13jRsnwWlDB7Uo9Dq23Z7MeM49DWwz9gcPDiGTOKnsBFpDskAS2jLQPzQD18iY5Y8f7Y/nX9CcPMp9aK4f84QUZH8AHt5E8DCO3dB7X0OvdOvgRWz7iezpgQ6CoZrxiz9RNmWDqwycKWPxxZG4gJLhSs9KzXLvXXoRJAlotD5sGqXEfJgiJiPIFKW+cOdrAioBozkePowRAdQmSI3/43Jy7eZSpJ+7JfxOieN59kryQBOMQB2t81Jq7TzoTVItm5pXRfkcPZ+3zg7VrsF9sPm+qsEEDU14+GkQSOm/jD6X2VxlPOeOT2Dg2XJuBD1bAlr6xr2vc/9hQvIBngHxaxyfVW8qD3cCMLmewTtTf0Dcd3it8Vr3rWPvFmGB7nDnS1PkvfKBLG1b9U0jbxrwNuAyKbsrezGZjPoMHZJ19eRrN7oVlXuRYxolDJ9yyVBYdsNPhXalwGlf5WahFQ+rFI3jKvhJM3rQLKB96ldHQD5/4PUZK3R5wnjq3Z4EuGqWmmTrneU3Z/e9G6xe0UGFj0PYW1Jb2gdkcAKfIMZKV/Mp2Gt7qOmFpGNcAkRPavtyKkFXesGSYRK1Gygcd+ba7WLrQ4t80QDzgMeqYCCfTtFA5UxqCA6hqRvis14azTu+jbNtaZLyvUfWHv5+C4V3pkk9O0DEwSdpBBwoXkPrz5dqRFRgadCWnPDShu8xDsYHxROWF2oM2fNeoOReyK+R1lPW2ZLi8ZQZc65fTTXhFR1VofNFJOjzFS9m0JzW6DtAByiEKTg1gH+itbRvCv3hMtKQq4kpQtT8mS+DVn+gAll3HCxnhK08+Vjz1NFjLAe9D3vKeBasFeiXWYkfYykmpuwxwRD4wbW5vYMUIQyOZ1n8ZUAbYexKMOYgSosq0tl207r/k6XXBKTpV643a3VdfqCpfv51AGduWvnMfvkYMKaDiUH4p9RlQWxhfj6f6I2xAlxs2L++Pacdn9p9058YNN3E2hlb5l2797P/v73/5x6LoBTwL5MtM1NOpHlQGfLDtF4dxUUKSv05/sXjSk2dCTh3S9QdMkrTtJtz5E89AU0XzFcPTmVp9bfP7FKZ+EN/sAOsS2yYPrQ2blLJpmgr1NjzXcsMHNN2raexUrjLKN7VpBykdixBQ67ymXFrj3gQom6jjYFr6VH0zR0o27aS1Z8saOqWFs22N0eQhA0PHu2yY/rusN8sS2q9U0cgmBp2bKn/P1cguDpMZ493l4WYW7YkaTcsczapzUkEpDpbHOdcV3O42pRd2Fad9aOMD6i7xuk9ggbolYDVMT1f9oBNljjLg7NRVRPScei/xqbEvf5IFzUMDkVPVrnrebOquWWND3fCEvWUnKZfuAkmUOnvWByMvuODILlKSgxbUUKy5T96kzElh2/R3gaFKGhlBl48XxLQnS95Vk5+2iDHYTdypmihzqgdaIhVOkVAmQUHwcLbzqW/1qZd74cRmQ0PzQJ7p2of5xBpLFpC9ROvpOFdoJ6jhlwj8iM4EQvAQmDUwMo0DhgZ1qa8cmwdYZ20XuG3rqxOaTwqkTwHVDf1a/wLfBcSO+diy9IgAOTMTQOVbrTQ7YMNWU25oHwH0dG+0zo6P9C0wffwAAuscH38WYndlpd62Io5k8rSEziQGcwwvwFhXZ35Syx9jqkVzXfY6WOO5uvlSh20ZGeQdoM0zihtf9reJ79y5+yd/6qd+Kr898gKeCdojZkDW62qAn4VXNHq7LE970+ejWZ9CFDxVn+rBzfuszfBCh20465SvHNdv5M15ZQHoU2rNlEwXdN1Rdt1VapzFt+p4NZ/qwbP+sv00hfo2tM3Jrh5yLRQ2cOV3IJkyCFzwXKDouvjJg9Cb56g7MPKSKhO8gkselbsxNTVL8idQcjs5/lyROgppMxHvSRdSnjoBe1Vg50oTG07EB/GDX02bP1Gv2aLmtcReYunHv5s/3KHifZecX3SRcaGL8rRRf0pKOzwbdyM+GCS/6oCjzSgY/mfJ64VQPq5WedLyO7BWnesHS4EAxCS3wQeKYfcHOPvEm1PXU6RcSuDMA6YSzqowfcaC/EmO9uIFOCiCNnxGaoY9dVMWNijLa2iEgZ2zW0hbEIQDOUo36YYyCN1sMr0mLSw7WWtu533aYJ4xMUxSWLzClCPbZdcFPcoVY3r5R/oShExQcfjM4IS5oIBAjAkC3TJ0oXfgsjCBQ7H1w7XkjwanDhJZc0Jqvv5duqnXWCPawacytXEHbAla7AF02F5zLjC/3vbHgJHt97alynZj575jlr60jyBwXb6AZ9RRI+oUFsB/7b/YcEKa0k5TPvKVfX0EimDNd8smUBt+yxz/tl8nun+3X/q5D1565ftN9AKeC8zagGcamAlux07+KZiBMEBDedJimp7JfQDtT6Pf9QZqns6WmudEkOm62QC0LlZ+4+a3MGDK4X8eQnYwUFJ9MdVJWz5T54sywpvC1BfRA0fKTFjVCb2Bfj08xF/rbL1x6N0n90ipr7rV5hc+TQoC+DGo+sE43gKVuBAcRdW/7DD5Tr8+itB6gtTZF9ZHY3GDWodX9depCXbKFlGEM9iy0iFtU+VuTL9rj1+Tehyx1bjpvFHTPthX59iSPfOjeR8kfpUPk/RizDx2I6PtpielXrmW226+jrNeEmg3axjB2C0lL2mTLvFCHSaT6lgy4k2j6p2KLyiyTg3fb0m709n8w4tIlYW35nZLDonmQ4uh9Il0HyCRGZyXaSBLPn0hjwyz7zZjyjRG4pYKs8fvHBO/CqNd9f7YsQIAT6LKGF28nFf1pJnXlAfDZWjqnGVPv4Wmsw9oDWXTpyE9YuygYLyfpp15JKytGBS6vBuwwZnUOwefhLYvQOYT8uJDGtCeJ1EFKucZ5QQexXxjVUIsB13MMuZa9Uaf57WUIIMycAZZnSMuj83mh5eXZYCRF/sl0xW54/XE317NHTL9LXCZlBc6/GsIfCtVuri7J97cCUwKr3VYX20VD9hAz3TJF5fRZF1XW/PxIj947G9Yqs5k0DQVPlNmxF2WSY0uWkftvITTb5umpJTz0Sd3y/ITKv6H7Ur9/2pnDaFvfbQ9QW1tuQb1709+8YtffDTFF/AcYJu7AMakCHSwvh5c0/1i+T4JEIEU0q7tlHkPPE/PU/YUVQ9201ob18KhMfWGtjf/rNQwdEYXN19h1bk+bX0/qpKeZUMqTplb1G7zi9RtvJUwqRO/pzqZSQcsw2lBuSua58IS+hyw4Et56RM2J30aUteW1YvR1fST4HK7EP2Vrk8S0bb6k9TZlR+LmhrPfBAGp85OTslqd9pcYNdf04Gax0rXXOY1qWmUuPxctJANZ/4KSrpJ8GhxQ9tzxABHuzbtbNxTp3zoL2WcWoDLkso2nNTvzhuO8pAIjvYTFu2BMC2nHHUCW320+6W8bRncfj2RpsnP65kwB9rZSr7l8iHngqi+m+roGxK/BXabJBWHIG0pmca1gdI62HHAVqRMEJaP/eBibB1ACQ3m2YFXArzwY3UCGg7zE+1pswOUW5/gJ/WxISnk4YvtbsPW094JJkxgWQ3+LnVXDjTkeyetH9PyW2q9y1b6p9Hs87aBtq3TBLIp69cXbrZ3+8x2m3HzkrofA9F3qacQnraHBl7Gwh9H3s1/YeDHhPk5lv7v0xWMzd2zFWzLPuRgR4Kx7cMGaATB/AQYyI/2XuD8K0n/lNj74PuPbt598m/ZsBfwiaA5ckxmJsDgKgvO9ufhCdflXzKMGc4iP8vvyE/9EDV/4rOgbV4ELIaWFx5yj/w1VtZ1aiRfnLpnQulL01ScflE+X9MOicksYtevhQ1e0IOi9cZVHjMvGXpP/RWfigtddNUlzaI9wHVNn4cWamrjeqnN5YO2NAA0bdfbar+kAz8BnsFb/Hq8IckGG9xzh6DJdU0XHvJJEQQNb2y8zU8GsqOYtiO9hoiNXF+BDaFv/ghsoxpyd+FA6s2nuXNKP/Z9jtRgxBZ5T8pBkDtrZUy9Ut+lM4Vbyhuq0o4vSV2deoMrNrhlhNiXZJ3GFtegk2TGyG1DG4pFqWT6pbeTxi+VfdfNmLrwmfgSj3rTHv6NHLh5XQEDRH9nDpxAWSKchj95wKWRS7b+zfumN4TkAnl3vnYtWcEd4EAbmYXUxyf0j4fKjfNtSKAHdw/xpWsw+6+Fu+/+JqRR9MwlBRdG624gECTfKRJZ2x79BRbBnvMXQRsIGS8CL9u5g5oGNs2nfQKR4gR2BbKRUTtPedEV0Ew3bfuygy/8ct6NpFzYdmz6E4HrNr1ZK/qoD8QfuUOW38zjH+A/eHDfP+zLP+m/f/+e/yVWfwOumH/lld9wo48EX/4NV/691gRhBGCPFX/xY8ZuO+qN/r3XxzeP3nvv5r333r15992H4Pf/iS9+8Stj4Av4BNDQeV4bmu8EADr4xU1N2yW2rvBUe7HwrDpBi+ZrOkiF0wHbRdp8CU0EBtreQyoH1dRDYIA/dHsT+MVj+AddCuz2nV8v10tXjtpPBEgX/xKeOmdX26a5xOGbipO2/NQHU951EAw+AypjAbwkn4DNbUp8XkT302Ogt6T4a8rGJeN5CJR343X5Egve9hY+Ram3y7Sb45STNTSftAf1pfzUT14Elqu3yjfQfAD1oRG2PDThP9qFLPxFe9i7bPAGn3poyCdNedm36Ep7mdJuehXDN4gNk7YusiYtCtxGKlqnUzNFwfAt2OXSlOd5wIFW9QHoiwV8l9QZzc+kwfPF3xAbnBuaKQmufQqJKJQJzj5VHBrgHLKzvhD68Lg8aJ1iVnP8v+qfBSgZeuVqx+KYMnfWesEINHB4VmBRBAhiCNBCO6mDHC4AUs6PyV4+1A9sWc+4E2UQ7S64aG7LQEfqnr5DFpLgDpJ652gFltNHoDYAJy/ql0VTR98a/BXdX5H5JoJ9KfTeJ6TBatLf3IELXgd2kR+fU5dnyvIDxLlDtu+W5e5Znj3LXc/IQFntvERszT9qJxh7+PDhzTvvvOOUoIsA7BH/cWICNYI07q59JB5+Zw2oXZnTsVf+f/Lkg5f+hAlewNeFW9/2zd/i6cDbTC079nmAkydnp38yZGA+CTKtndkwG4otqoC2U1R+LYQThvYUJYM3pdqb96QkTYH3pyB9TR/qk5B2Um8+FlfKQtKjDejzMfmtOXD/2vTaFLwxzccIgmeNw7PH5nl+rg1Kj/ZVOzaupgsh+C3lpLt0wumDp0DyLqkv4eRENdTpH75NfQE9MQ8aVwm29OT2u3N623KUKeMWYAJILuguUmDyi+3Z/ULGClSGYqmaahJn5y3V03hA7El9fBLfUI8viihgAyxQ5wNFBwFX+MjoHZ+LjzXgUbPnnnhyAGnuRWWtt/3WrkzrJiPSsQMm85nSPCmNMNEs3kLlLbkC+kPSNzWEhr9Qdf6vIDPFBfaJKuOThiRTz9/Y21flFZ4q+z262pQUi/RSob5ZeEZTylqm/jI2+Lr+lgW2V8D+AbneUlPb4GXcsbbtQzH8CWoy7gH122yya/YbPyD+svJzOLcOGj+bJzlP/O+XeJ4rNurd0uTN0N/mOSWep8rhnrs0+2Fzflczc45/wJ4ggXkHJDD52HX8myZ+AxNAC/XIvDv/jor/BpC5mueh1HwA/o498U/+FyaBRIM65jfBCNK5G+agQSl3Avl3TwQrsOI3+ADuMt2//4r0pn+sBWxed9b4iA//MG4wSA/aGfnu/aELur/44mO1yy/d/wHbq4Am/+Ug/+mA32brmrUv/BFl/h8rPmlght2MIf+6imCMuhOgw3eZc7f8O3j8Gyx0oos1yW+gJhhMwLrtrj0TRArqY5Etn/hjTaHnmxrib9miNLQaU4I08TDHsCf/5YF+xF78yr/xkg9++Pv/7I/8ble+gK8L6w6bUYNTTE1gxszQAWz6SfAsEqpcrTdkMN8wwukcLI7AeVEvUsppG1rzImTkuaz2yZcmiKRpV4YUmpWOjGugrTqhXXVCSsbmVzsyqRwsTPaouYDw7HzYx+6i6wefqr9qv8CTppg2+3Xyz0W/xGNdg2eet2dAeCddtEE3rIR2cG/A3ZCL1CdV2RtNsFAL+245o6gyUz7SwpR3dTNXdAfQUvScu8oXznwhtGz2bPtNW3+g3tqXlp8FeSA9Mha4Dv4eKvCPHBoW/aQXMi5tC29lBNtPUq+xKRt7N+bAS3rG8lb+20fTwY7VisWURkZtn/ZlKxBbnZt+A8nutufByQP4sDmwd2CQk/SQGHNgmkxgyJPx3253P/RmnDzgPIgfeLlBOO0rHVm1JXrArYOK4Tba/8qsOtu1+3Md+yZwB1PWkhN/1+e1PzIq9DGBXgJR13sdzwWCg4RoIBBERwLN0qflTKm/RGrrm0uw36wPPeH12BF4DvriZAKw/RB8+f3uPFD6fBQLfS5sIEf27t/G+Cj9jI2aqdhRGcLI3Hn7DLnGo8+jP7raP6H10MFcbBFkcTfLHz/OnS2CKYKhJx+QTxBGv800XcT/0PgjTP8v1nxECZLnTtkH4idIjR2y20GWgk0CLWRbV/VJj7A/85FvwTboK26fNdh/5aU7/1sTvYBfFNz6b3zLPzRTIg5tmsq2kGZCnTDkXx8YrJkpvFuM60hTvx64MWTDoe2CpvYowRao0u7allYZ8IS34WrldBkI/yyOFAIV+LQoA+XymK8wNrrG8i7b8em5uLvAI1BXoN5IjgXq9wOWDwKrNPUduxNkgejGhvOqv9zY6PZrGUNb1qfam1qE0UB17b+waxM0B7ivaodi0ft9lwvmg9wl4JQELCsRueByjJom0zb7wNlrmYWpF5u1qLhE+Z2xdsaQ7MzhZ4DbxVAWUtNe9bmwJNVeeJVdc6XzWmuIzd9X6tos2WRpoX19BZ/D03Mva9wHpw+0c+5lZWFO0CUXoinv4vb3+hBkXtiHHgi1ZEWsZVmGm0ldQcHgg9V2p3+LfiQZJiOKZI7cnjPl2WVoInewXEOyWAVuwYDSKKHdfjCqjnReBESAq3lXh61x2E2rateO/h7G6vKQxOv9ceDTPlurYgOG8lBZWR73dUBiwwTCDZj4mE2HJHUYDE3ngfchSX7iA/mDCSgkCxp4mDcv5UsFCRhsluVy14Tf1iL4dh9kB3K5k8VdIn7ygXoO9CcffuA2DmrTonX64jtvczfpzsv9Da/rO2yx1c+jOQ9/7hCB5AGxCLnbpyCDQMJBxIeWxe99Vb99KxouAnmGi7ts2AvA4/+bjWz2ZmTN3ARkhXXwwhCq/Z8Z4KOvoIMl7JIe2cQdPvxHm+9Qqc02GqVj7sxhG37Is2UP7JfccYzdNl26sQVZ0aHZYz4+6rxjG9N/2cNYytv0vxdJtGHD+wRlSrnbl/5uWu7iMYYeC/kIGwkAE6wddzTVL4/17bmzJ37kA9jsH8idj2YzF6ER1ccf/tU//if/7D/lwgv4RQGzX04GmQhBIGkmBwtgqhdclz8JmNSRFmC8QOujrHd0bMxi6JW36UsnRDe81JF3akm7fCJAfYFsZVgOKEIj/IeMQnmad3pVQRL+yG07SUmZzCe6eto1DMsOb0qq9DMLTrdMeJpv/bNgKEPnF+nG8Ed+5fFKO/VB10478k6gyvZO9ZJzomSJKu0HXvRr6oCULsHtT1cvWLyfQGN4XvvUk4C1OBif1K7SpARc23+2PQ1tL6IDH1TPibzcznQB2P0Fi5+3AR8mPrQTMLT9YnyNJndaGrDj4XHX/NvlA6kX8r8U2dT9b2qcTj2pZKbctPSDlTM0F3nSyccnsfESsnbySgnIYYoPEsjEH6B80raBJXOq3KxCfbgCRx08On6SP1Bvw5R2884rba4acO28B57uU+qu66MvKexW+XUAPQmHJE8CQftWtZaPHPWLQxVsXyM8VnSeeAzAGbvWgQECxXwc2wBk+UhgWngJ/GRE+bAxNAfdkpu2ZZeBemFZhAnw246MIBD+aSedOuzMFwcSVPUjXGke3QFo6ct5Zy321YsJ0hwoS0bpLpA616sfoqHutCs4/aAdfbLtk7B3CB1szZ21R4/2c2O920Xqtrl7xoP+BOP52DX2WB43CfTynXGNk/9dpIJW/q0kXzK422+MOngL8i1SvpRAIEn7nbsK6HwHFR/Fnwumn7WbFP1qwI8v/g3VLxFu/eZf/xvsYSbOMV9dBl56iQwLh4idGspMXPLOpuoTwBM8fystv4eNst8HoHFxtp2o3HqYBFS0HhiD96JPcxcGsBZk01AMa2gCkY0WaksdG3JlE5nlFaiN5vQj7cFpG7vAXOnkUKQMiRdrHGzdS9rwA1WF0NWXA9pPNZZl6KCntCQsaE3HAXhasi1xQ3VUlVtcH1nhTd2ycdoW01Sf7bxNMu0IIF3J0JGuzFTV9ugthGxoK+sgqJSVE4NbRbOpmqsu1Yz+0rbzi2LZ93VgbW6SUZ2W58okekOu/S6krug3WMm6mQOCg2GuuFVHf9ddEh+al3dDcuhlAwewAhOQuVLX8S4YXufRqZcPos7dWGae+QtMBpnT6jSJUtuPNGTxLogoQTL00SkvaMNmGEmWvGSr0fkoVZG1lhd/qSNTKUDyplJ2yaXPRrvA9eSjLdh2+91iIn0RC9wHveUOKOveFGpPaOpmUG+1LeXYs34LTsA8pN5BAYhMt6Au+4zvcPTOBjrgZ56Iz2KGDvoEGpG1xsCHeO6SMIdyMBO0wMq8ElqQyvMOvZ+/4qB/Jc9fZX/j7hFnSig3cNeNO0p5hux8zje2cWfpJdk0GtA/OrGSB+JtMw6Kt2xL/JIggTbqXlIwgr34gLHDJ9x1e+21V/3tSPoDX+4+zV0wy0UvfOhDbtL6iRQ67lBxp2rf+ZIe2Z/+qA+i5XmxfNzYICY+hwcEuEuGD7nL1rtc+JGgKpBxrx5s4w7XvXv5eQ7sTFCXwI4+I2f+o4AlOIDDN+mB5dFVXIutPHdGgOa5of7x0Soyay966YMvaoRygPWS51lNgDuKvbtPH4KeRz/9x/+dP/OdJnoBv2i4/bk33vwCGQbpBMoZuLaFgMFL22xQvJR60bZukLrkWZKRQ+r69UrZm+DCyvPfSktDaZoNTYGlv+VBw9S33TLy5nzuJqU+kMyQ+Ap1qgzmdZrq6N71QKZt6rL5SI460kPTaAqWzVCPDLdsUc4ay3dg2522fJWG4hL78l+SCzjbU34aYsPkp+z80nvJF5pBv6bf7BYFn3hCUtWbxu1ggbpIXvonPUUtWDSTOcE6QtL+kK455zpsDU3m85QnNc1ZP2haIbDq9bbWB/PBeWaYGqbe9EkuoFW0rbx84S4fPnK7ZDLvvGkKe8BaHzSiJW2d56Z5pmwcnsoAhxY7S/dU/qBrGpocuPobG5Jx3djiNt5oX+kM6jkP2uZ30im3OYkzyR++ca4wDOMPgDT2Yk9t6thPO4QDaY8FqZ/WEhtmnVOuSgqrvZk2tjwp8gefBYtr7PAYDPquvV7+6JRDFmJMgXDoI3VkU9cxGxkE/Z0DsSOkR2cMPaQ93yQDkUuO6vosVjEHOsFaPpIMIDw8pmOtY++8+CucwVo6BsjTk3c6NpDvnSYq0cm/UsqXEbKSCEQITriIrgzAvA5e+OgzAUvTPu/WLx04WLTe9BEpDnRUD30DnxMT4MV3RfqPXusmSBwbWhf/5aNmgjICtvKpSXo/Sh8VLBEINgBkXMqzMe0JFnMXLbQZA1J41hdDRo7Hgx7KLvrhO47uT2z0GhId/MFbf+A//c/+9t+xU1/ALxpu/eZf/+s9GxnYS0gF9R70mSSFLphQPQeu2smn3IYM8yp6SqfA5HCN9F5ArE12mjwp0mA+46LJhHHeHXHOZZOYTG/5c1PI4ZsKNwCTUUOvuk77otccrj91164cWp20WVCAJ/jcnrYAAfTnP7ymXDjz1nFhh9+dr7BddfAd7+uEG30XdsOjv9ah61AH0UgN3YKTBlgyneyMqtPvtPt9mpa4NC1Y9c7g0ymU7pJgRE/jMuCEHbA1YDgMHRQ/gtoPv4VmJKsp7c/8MoDANch3cuoRwqqcacQff8fX5FfbASetr3SVeqN0SzZIH7LH5n9usObhJfKa4lank5+X/xStrHxUR79lRI6tmnbPU/9R2tD+JO935wvpD/t/5NKedNpAyXYNOlS+WB+U1XixTo40fcjhzYEGPy/31Cxpn5wxVWmXC6Gk1jIMNAi1qtMy1U5U4RQ9ows2+pj6pI5Jmtdb/Zc+p94V+gOo72HPndXs0aBsYOxBHao+XJXHvvWxGFQq8xEYaM45cJFjCulhvjB3fHdEBz55+0H03gfBGqSUOeY7ORMAEAh1r3MAJ/7A+EI+wEa+Peo21Io4cxXb7sjfCqasQ/UIImzWAGNl+575n7E0INs6QkN+GrzXIqXPX73++mt+Xoy+ERTxceJ7jx458AJQiU3ISVD2JEGXgzT0Zv5lnOLDBmXYTRuADb4LN7z2s+2eMREvNvTOGgEWZeoBxpTx6DrueZKAjTtsfNv1ntvhIeh8pL6ocBG0AR88eV8682xf+1YbgOoHqHef5w5g+xpf5Mdw0fXk/Sfrh3HrO/v4+Gj15dsv/+xb3/wb/7Hv+77ve/F/Q3+JcPtzb7zxnDtsTISkek+lIPWD5+usF+6r0l02ilYV5mldaLZO16FrEFjlCxplKEybU7enzfSpdl1SJwET6G3R62WC0lJOahqQtjSnftKi3px2a2ChANR1YWSxJW8eCcw+I9phtGS3r9LQ7vQCTHsiVaPb7wIqDzhLpk/O74WndI2N/VjwhAtSN580O7/IRkY3iOUr0wZN6/oTty739UgLtFOTFxC+C4Bo6RweIXPLdUpTn8NmlYtTPufxmTeNz8jWS47Kac8c8KZr+SPVqXOBK7NNZf5LuqVPWBbrnbl2cddMVKWH2nTUTbufN6MOnrEzssKnJPzO73L0IOfgKw91I7e8IHCmZ/31iE31zpBO3jyDlkHd1LcJmGT1lfrYv8fRQYLtTcAT25WvD42tR2Lk8JaE8ok6PK1Db5pvpO4bZdrHKorJbOydqFToXfnYu+WngT/Ku61jcIFqt27ehs4BG3e9rMMhzgrEeFXHkhvW1CUR7Bxw+igXDGA+WuUA97yAMGrs99qQ/QBd8Osio3Np9Gc9Vl9szN5Jmgg4rdA6I9h0IAEI9ACy+8/KuQigrR8lElztu1lHsMZdtQ8SwIDw0Fb5YGhTn29qJiCqzC23QZsslv5+PMzdLQIm7CsdHYtvCaC508VPZuTZMmjXs2XqD+hAXT6nzXRK4cHX+ATZ0JCe0Pq2bX+nrXWr3q6UjfRLdp4/DwKFxx554rt969a//sf++P/+P4PjBfzSwAFbfU4aTMU5SB4cL4BL1FvyR1s35aYrf8XvzXGVoyN0Vui0bRTSPnUhWSmw+IcGWgqUw2+yqZsCKWVek06Dc6tu0afO2SN1fjDbQACKtge93WnCg3uRZEEmX1kk0PqVwkUauqGY8vYntVngi/7g0194B10o8bMAIhnoGLCGTirL867Em4oWrSPQqS9U+oWWK1mB6LnWZdnU8+Z0MB0wOOe29ldo8vAYNrkglYt2GuMvKipHqfQ7z8tN8Xd97o3srNPwlibPsUCz73ItupGVV+TXVMMqkAk9ENrhjZDgqtOmKj21IbqG32SSNyyslWBpsymTlt+8w6D3iCA9dDQQon+mP9uKel2WEVlpnwShT1Zp+Z+JGqulO+tM2aQqpn/b1owJgYsOFsaIwEKHWsar7TpsJg0f/t0Hl8jcN5etO3Qo5mXdQoI351TPHfQ8l0YVdSQjgzB68gF0jt6OC+XbqevdK9vpNH0gnwMz/bLk9ol26i1TtmlKOLDQYeuPTr2OUY2tCSyCmZTuo/QsE2fdR4cOffQqQOCwdqBAAMAACHp3iTtNTMXWA/StdoMrcBVWlfW4gC2scKX6owoqk7fl2D9yF3HuaOmF7Hx7VAGb6vjGZB7gzx2o9rsfefauWgKx+MPBCX2Bdugd1Dmg41k4BWzyDSbYuhh++NQNqufZsTu+S5aALR9v2naB5x0+17gxnvVr80WPp+ijLmORuQv/6E6r24DYmptejGmDwLbHztyBa37VCekcZrY9BdTno9d8m/ilL332g5c//1M/8zMv7q79MuD2N715fYctmU6oQhbA08jgP11mYkXGScMUat3TmMnYsnWSH90QbJltI+/Wueqb8oF6Q1TypW+9/6bONCZxHkh92k3ZBsGSc+RXs+u1ETBZKbpK71popF5Mk3c91J7s3YBGxNKZytI2BQ6trjdObcmSTr3y5WgaoHRZ8yxoKNENpIveRS9QZ1x3LW3prWEjY9UvHPupDInhop1+qpD+7hT6lCkAI+DQZb7mjRww1I+MJXPaWz/geuoOZO6CfCvS5dkYjd4oi3MHS6gm06LFeXI+uQNH1y/AOicP1IbKCrSOdSW9RxkSpwNkvX70sr1O4dlz1MgLXnMFKCct3fC4f6E3A3xFy0lh8VnKLxIWL8kp48hPW9ZaymGN7zsWezyOYMxBzqStWyhafKP8CggnTfBSfbQ3f/YOw5JrkObZB00TY3hLC6S+uqhIXQM17lwRbPIDuWeww2HZfPuADOenrjYy53rgcnfEcxA9enmPmgOaoAQeggPLVR4R7Aek+JR6ggm+RcjBb1rpAhw0NQCyrsv9v7xLvvliI7ZMZkDMCMC+sQsbaKZayiZYSjtIoEUKFbL9Ua90YU8f1id4aUBGQHUZoJHGdj/nZlSfDvkNgNJHRlkv+7o4PjXSD/lA7b1TRtqfynDgKB32jWgSiDdQY2zjp/rKsiPSgC+oS277AoCePEEq9kKH3ztmQHxwifSx/si8kEzyyHXgjk7kZzxt262X/ti/+cV////ixhfwS4Zb/81/JN8SBRjKvp/giTaD7aSggbmgnkKSaTvqkJNC0vU+kc1qZzJ5EarOt1ncaAiNULudDZ9JFx6Bm0aSaPS2SZI4tYbhWRM5t2KEkwLIUwKlTXE+5QXOmsJFwJudCUNnHdgl9KavjdUbpxXwG0iZ/MiJPeE5tISWd9qnwXZMnmrTyFA4o3q3h7fF9uCiJ+IJvessAJ1K4Zu2Eex0crtNYDv0pu5RMjo7QNtZXowDu619eAYgY+RfyhppU9kACEtbX75UBE6f04DULT/5kqc6/UtbaZLyFxnQ8WbyBZGjd/1pj1u+83wUUueNn01w6lQ1fIHkeR+9Ix/aDz8MD+20sSHn5zV0QEPLvDvsYa5oiw8t7cYcrOSdXmlvqXLMMynUQJaf1kGehjpgaNyuP/c1Nq/+ui6bvxHSpsLwR0Y0F6hQv0Xr8eFgdD2KKINHH4e1Mmz/1JN1XYkMHVf4XWGwZe7DYd9wUm5f+lte7idkoghPSi44H49z7qXfaa/troNWnUzQlTsYtt8QDixoYEnJ9djpV2gt2XrDxaEN+pk41cOPfCjgBdi7uPvj3wm7e9dluHmgHhkvK4DgwOcu0SsKPvz80st3bAIBDr8P9sEH++F8xuLll/PMlIM8yb47d5iQhf1889DfPozBqiNVTk5CjgMmIZ6zNdTPs2ENrmhvwIGMBkj8DhvfiqSdvvt5LKX4GD3Qsz/TNwB5/t20keXxwDZT5GNV+KHBtfiQ4AdMQJVvo6b/sSt9yh027MmXBxIw5RudH9nP666l7L6rYLhyCYgaZEXHfubORhhiJ2tSb/xN/z68ee+9R7YZ/3vchHw8iwz8UbSv5dv4UuigTf2gL/NR6P75EE9g9Z+Lg5feefDSa7/hxf8N/eXD7V/zmbe+wMDy8vImzwgOTK0nUttAb+xqO6+KLtqM4e+10UWbJp7Tqb9A1TGVlJ266OHKtnYgsbQnzb6qVTo0QOpoV5m6VO/6qVrpkc+03vWFlqEDUuYFxH7XKLN06C0BW+y0zXp1U6auYB6nkze6xX/JTUaw6VPXtODS0Dh7kc6C7sKepIBteb+iA5RNMCv79V5bPWaqafmsv0w7voP4Z/L6U5pA47o98tyl6LXuILDqjJ1P5MVPnQqpo2bmD2l5pgwCpj3SbcMgL6XLRjYpbF9zMpJWainJXYAvHOLf1ULmlOF3V626a7BOpbYTG8455za9GDu/Jp31VZkr9TsQu3a6aZThbZdF03kNdTHCZq6TVyW6t8SAy+c8W3IF5h1dkwYji9Rz76rPHhPGxkEObcHlE/uJFAFTV96mlVn+yizv/AxF+Wqvv/TkVN2irfaVlzpobH9oT3CL65WZwK88HNY+yOejp5bzfFr6usCLdXQjL45esozErEp99050pKYdIIf8V/yx2b7TAy311PmZKSEBxB1suI0uzQUd4g2cevAjMT7E3gR7BGsJQPLgPY7LfIoBmAO6jnlCwzS6Xq/oSPuJ7hv9sr70ESDYKMJrKaIn77rxu8tC0lxcDZ3bSp+26sqdsMwNQE2Wb38PzZmGhgsw7Ile2ywZjGv9XYzsp/ltoxCFDbKot3pDynyEC13tRE71O/gcv5hXzO3nDtbgJzjEb7EjdwPzkbbU/Kk/9UP/p5+Izhfwy4Fb/63f+I+scSOTYRYwIgLKmk6aAHI4m5FrWw+UPYskuQIDt4FJ5JfkAObc7Ea3eEKM/qkLr2vMo2nu0hKyirPxl2YKTg4WoybbWZ+C3poOXBYzWa/bdylQ+yeJb+jDIBN5b5hcOWaBmw8cOmyLeVOefBQmde/CMjTxDvUmqxEC6gOpM43afYiQlnazGNw2tG1DVkfFoDbXje1GapyHwKWNNFE9+UJpL404CARp2fYsuw8yahJIBpw99ayCUmdbo34oQ29crgzISqfMOuRbN/Unbjj851TvxuTZ+JzXq+2F1GReb57SYtPWQ31k2Vy3+VDSXONAdBnboIVfmy45gPpu9pFJ6ialojFZaKsbMO0Q9t3t/mONzToDILXcrcN07tOkqm0fsS+vXednvpAlOLVa8mTZYsiuMVLe7/xR7torpCl6WlCf4dn8vLnGrxSVm0bMxT5cGltV73Lsdzq4YNlgpmmfmlWmLXVRmzFuMHBLB6KDs5fykSMi3TfaSOUMRPhgFV8hgWXn1cx2/TmIMko3Y7fsmYNfAC13efKQe74NSmBmtXo5qMAu3/kB6+9bluu7Zdrv+pwX2tddOcn0tx3vcffuFetRJ/Jr/BNU2F50CemXgyNs83yeetnrIEPt/KcD2i8Cn5kD53N+AIFIgxN8Tf/Ni15QtbQ1iDnHCI+FPjJIq6N3wbDN5MMHehyoFJA/gyYQqAx8xJ01Pmqujyv75AGx2/4d2TaePHop5IrN/apvIxNfxCYwfhuUm6njm67rjpt9zBjwz96hQUf64r7d3Dx5+dbNb/hTX/zRL9mOF/DLglu/ZQI2v52gAdE4CuflHZAa6gZTXMDAOPU78JyADToTMRncJKCFJBV78oZUS8vlwv65i9KlTAlWP8zrmg1lCU0mYspDWYZt1CWoGtpFD7hOuMxLW0XsfoTAPhCyKJqHIptJFjg8bSvPmSqX91H6lI5lXyxtOwDFcPk9m/I+UpesYSkn9UXAcsbGJXOIUzf281e7Sis6tiA3DwInnVO/D5Ro4OLwO+wqrNLKbH5RJ7OqRt/Sm/asADIp73b6pnQCoPQq4LLxMiDwRseL3c5lJ7abPOPv/OgGKktvtgU6aNp3eIYwqeWPLotJcHZu4GcAY33IMHHmXA780YuElY5dEbztdPOmB9onaExX3oFlg3lOvmLom1JJznJJBw2lGTmWS6qxyRybsl+uMFa/bQiBoXoMJh06ik0tOWWA/qiweNfc1FpOnp0wttfeYRU0k3rzQZPiLi9ImbFHNuyMK/PNn0CIYtnM/KRNCBDYbHnMi+MbgNugMQl7L+eaD+KZv/ARQPhO2isJsvzgvve12IPczrsROnoylwna/ID/BwkoGrARBN67f//mwf1X18dyyILuA4KKCZJicmxL0ICN8RVt0BCsJVBNAJbAg3+FlcCmvqIv21YCspEp4vQflJwpP3HwGCzN6qNAppg/axQ/ZM9HD7B5sDU2nHW1pdggql8EuPtK7mBGZgPj3aemyzeSSxlgOVL2fNCr69OqKU436Ft4a+Ok9FN1/E/Rx+/zHxQapIHjb40TOmKH8KVbP/Dv/uCPfT6SX8AvF27/urfeypcOFuZFfObNfjADxrHBi4HLW+pBDYr5MlGUOO1mZjm8aEO22NE2f+ZNPTlYUi6azzRpv4Qu3shaBdPr3ba4OGlkgH1rmblL6dmvTRsZellB8mkdjCKanOcVH0w6dSYQdLF60QjSf1MEVn7VrBwiRox5DhJl3SFX5UhBzig5wNKn72cz5S1OeWTpbX1MqbrVH+omiEk54+zDk7zrW6fUOPyT9k5Q5ad8iZVvtFW1KTqcH7vI++X2lqEPDxkSiXUZGZQhmsTg1HWhD6+b5K68knOSvIO0bGT+KIUNbY1zDppi6D0A1mEfrP6mz0shMBNl2TN5/ixGlR4LZDSvdOGIsC2Tp87CdhJA5mSHyrDqIJ7qyqTVScmdohf9U0G/9GJXAcIlsLzU0eR2lbf9FNMOP/k1fvVbiEay4OPM+nj60EU6tEhbdULrWNiZZkVpA5zS7oLr54BiMqaduhlLDmwHBz5cc9GWcS4NaQIIlxtIuFz50Zt8yu6P5lju1BNYqKcztmkFhldpdZISCDiA6eE/AQB1vjsGnbgyjxI8+Pe8QAI27oq9cjf/2YCgTXzYdT2nDGMKU/5jgiLby6iwBhuYSIbkRNad9F2vFQgPIgzRrB/XOT3WErAuFhp0hba+K119cdZDb6Dsl6QML9ALoxERXvw66zVtNEYnNgDkU975sw6IjiB57PPcmXHpN2+LGc/oPQGZnguqxi7vp57LBMzcfWQgKKGHtj5/92Ge4xMun40t3Y/ov4M+zzXRQDfB2gpWJRvOj259/Lv/9n/+d/6eFb+AXzbc/rVvfeYLHoi+mBwgE9j5GWAN+JpCqtfbTj0JROtjMvWWIxnOD09fqnZdhtIijN4UhqZ1u41Jorzp9e5Jdk7wyZg7qf/UYD5XZtKZZjMY+ivazj8HgaTDPzLabtmSQRq9bZ/yStNX80ADWxctDKacNpcCqd0wzZGp/Cq7blIqvNiO8hVY7ti9Ur/vnOmsJ7jnxuSPDYOyX2IDQ3OmeSC8vH4gHlRl5l1kpY78DuQu9QtlV/PdcJKfVK/UpU1qbdOFnJHbdPXVfbhOy6vUlBk7HNfRc86b+cZ1qCzMwZJDIYjc2rP9GZ9Wg9+tLxA78kohVsXGjdST2GiT6E1iYgvlVF2JGY0CVSRNvnBdh41+XdhogiNlP0m/gFCe8gcF13UraGkVeeGae/ZddFCOGfXfxgUREnRh27PtFE45aWhPWegxd2XJBqfUKnVVx3RsdaVpDptcRV307HmQ8kL6uJB2ZOB3zbNKG1nYjQyCod6FOZEAgOCrz3MlaAqtg0vLQFb6YHoFDARUfVbtXn8YdYIH5nsP7JiTPgG+86g2vhxDsMYdM4CAkeCDLycY+cKByvQP5fj4XDuBzLWsr1ln89rBWvhqE3n8ElmhOX1Enmq3p9Hppk0/gJ299GloIn+v/y0DIF97igXPNckAux8kYNOYELDZP/gpAVvsHv8espRzSpu/QcxFguRRzz9yt+/lTmmyTqDBmgM25RHR9lxkyDa90i8FbO5D+kiw5i8hCP1cn+Rpj/vxH/hzP/FvW/gL+AeCW//t3/gbPaIdbAbCf040UaacScDXiofKBElLu36SgMSYQAHe/PI4VNPmocxk4j0su91DvejS4qLeOyGNrlNtGgXJWLNZlU7WUn2lvYgvZEFEuluv4NDnrpqlNQMUDwFunbpW47Nsgqph8Sj1LXhPfi1iaEJqmpVfuUB8nzqSpVqZ1CpTmw/bT3C/n5X6/YDht9zRy/JGbzB10StAzgjZ7Ur9SsAWGfhi6kMYdDk0qVdVjXIqe7Cp6KoQUJrsSgFrNu3QW8+AVWAZEH6rdEXoD+rVSH14Nri2fNeN5ksWwJ720XOim71ti72+M0DqTXFkWgWZoYWcajWChcq+0HFuuGys8OilpqHhYA79SHE+SLk6YoGNGVqq3YZMoXlUb1mTL23k4/ORYpkbbBd1sPKyiPACJ3lsC5phwDSLzoJWM7Q+XOkwMHTYcy0L/YtvMtClry7O+EGnPimhLeMFTYgQSW61ccitQ1tpWk0O7QoAymzANoopk5qPP8uJ/Q62OKQ50JXmsM0dKevWi774Lo0OfBrRDi/jX/CdmCf54Vfa6Scy79xJYEfK3TX+YTi2ot8/PKuAAEfkoMfP/J6YqqQ7Hzl+5OeguMvDvM9/RnjFz63xDBsfi/KRKLqwibs2xTPQSX+Qx/6Zj+JwGD2AjzYCjyf+CPMDtzdwJQ9N7+YRfFKPTb67VB2k1mmXKN06HfioT8hBKwk86Gvgw++w0YbsIjQe85EJfzDtsTE8DmTv8u3N/OupfvP2ru+0JVirnILreKkBGXdux48MIjbxT+NJmQPM29oUm/OfChgrxgZbMk8UkGteIYZg74nooIXH/0NVmG/GcorZiJtbH338T37xL/6Vv56KF/APArf+8W/9Vg+zBzKZmehCXlPOxMqMMCn1Rb9Cb5hkXeHAJ3xewFagde2d4k1r3jWFnVY4iwWohKpMuaVsQC2SN7KbDqSsd2FSV7jtGtr/gkn9vuHaB9c8hQZsLAbMYcH7arN2AKpHTMdmyR5Y/p/2wvovBEt3rPR7qwaq6zq9htafOnOop87jRr3I0H/KUe2iI22gR4ofUraApM4mn/ppP02j6PLW5RRy6095SFzd99TO3CiMHiA8MC0lltW0fN2UXBbtBc2BwEU/BpxTmTo2yyJl+DonODz8APUcGCNSIAnDP11bOqsXoL06Vkr/kWuZoUeE79hYbFLenNcrc5a60cOLfcFK5s32jf7KrAwzu2KSKQ+Y54BdzmEIOYcZesJ6yX/qOdd44Gn9sJceW1l7AP1qPa90cJKQGtJP9V/jRB4x+EgONi118W/ykRBaB+D1/xqHPR6RlTsqvoPC3CAAm0CDA7SPC7CHkFr3ALa7TkjAYzrJY8oSSPSX99FlGslz58ycJBB7iwD0BGfY1YCB335LcCEOyX3MvyhyIAMH9QkYEdFgrXPbNvD82gRsDtoUqN27n3/PhA/oD/Y2WIvt8etlfb4osFd3+BxQOGDL77ViO/2gDdnui3Shl+DNPKKNzOgCTl+A6EVmaOI4hsH8DnzyHxOgQQa6Ekgzj49zTI2eb8aMBzQN2Pzxs4LJV+7dnS965MseuROaNYEMUvRXlqy0fMuYgM22KaB+7733bFtpgdptP8Vg83q+iR8/hR5a+Zx/S6WA7f3Hj8PnMU+foLn10Uf/9x/4sb/y33HFC/gHBgdsHaymgAdlUgOD5wH0X95MM6+pdxswGU+Y4Q2l2QZUv96H343RQzoqBcPtQifnFaiuSzW0yYeyUxfepPwBXXxFCB30TDtgFjdJgwupq9RA+tcOtq22+l1v9pXesrm7oKsVLX5NdAdsw1ffdyyUQ1hy1LV+6AqxT29Lb1LKbUoymQLtw2NdFauq06ZuIkkPO0KolVwZEWG0vcOvNEEaaXhBgPY8U5R80W28sSmmuOCpfgjWWKagtzIdKbpMMnTWAx+F8qSNOvSQrqCalHbzlTeH8Uq7eYHth1KyLmtzJsWfbNS929NDvIfah5Y3B4d8QBLVkgUPsqiCTvSk4NYZ2f24mWrfzZ07EsilzvLC4LKz5aMu54z7bb5JQzwMGEadkdrIsmxnoGke2aaY+gCsZjYG0pfwmd6VbU/ZJMr38LScqaON/QGwzcCipx/bb2Uz1cxni1TWfdawejw8TuE1jDzAdOgJu6sjIq9VP1Au+schzOGYjx25+6M8wRt5Po58mboEQR4fpX1sgI7aR87yRhSV4P/JB9wRSgCRIAcjYojnw/Sf1PUkI6cY23J3zd9O9Q/1ql66sQX+9x2oSAfyP4oNanW5eqM79vL/QgnU7txJwMT/nuxdJAckomGu0gf7FOuwVW7PHUBkClXB6hC5gbWw767tYKIBG7YA6HzllXs3r776wMEQ0P8FmnmBPvqWdVmsXOyqu+w/2dJg7fFj/M2zYPEjY5QgC/vib+RiM+u0AVKCXGj3R9AEbARqBG34JnOAzk6HBdHBGk8d8ik72FKZu+rY9e6779rGgm2fPtUvGW+CtblwGBnQEfRzR+2DDx47YGuwhq+YcqP9n/7iX/jLP+7sC/gHhlvf/m3fxjitwS1QPmvIt7zqh8dtevNCcTn1Fqz3LDA+BmPBQxuK1JfugJFluGgUnydnZASSesMULeSxIhM25XmhT4vO2iFpuxdk2iFZd6iuoPYWTD95IJaMPUkWjXkP4hXozGJjI/MmcBD5kE0m5gpPG+rH7QsBakzCW5Ek6TJjymW1bDKH/DauepUZw/4rnPVcGX2AyItVmUOGbTQrvDvNIT0qRE8COKWSdidp2X1sOgDdzhqqfo2OK9hseYdIuOQFShve4TuAGvrGQWb0vo/dCB2Zrmn7bOoIFIZi9wmfOWWMvbulvGQMvw+30WlRtPMGzCQzX7K20XctwFQ5jU5t7k7RSQNyWTcRHHuE5hqYOsaZMdefARvRlXToaFimqJIDmTYBrSJJjglADh7PowQbtkv1ZhnZ1jQyADwJTSQINLl2uzL5U13Xthuch8k2Q6M3jw2gBG85+PKB3Dy0Jg5R36nyep2xwdekB/1Bvfq5/OgyewD+zGFoxBc6yLmbwkdz/sjLd5zybBiHNof1HSEP+hPk2G+S1wPV84qOjoNqH4fp40eP/U/NCSA4qNf8mtQHNcHN3H1LQCVRkrkPbTBj1jlBsHZngjbuAjIt+Tj0/fclW8EBF6MSZ3lPVEaX/aQ92kEJfXuZPvGNUAVodxSg8FzcvXtO0UN/amvWjCpwNTInaMoFTQIfeNzvCdboL/zuz/gLoA1AFz8C/Npr+Sfw9KvjiRzMBZHhQGV0Fh2wCRKAJeg5A7Z+bArEbzJSgPxg5lDmRIKrM59nBeWjV/KxLUFlviWaOdMB91wTlhewXPmsfebjbezqHbZC+0pfmNsAMvK7eLm7Zhmic//E+/77jyyDPGNd/foT3Uc/+4M/9lf+UQt6Ab8ikIBNzvUiBzynVIXTp0hqnLoFHhUlGkCynh5KXZu5qYTMTFTakGEaU3mSOD3egRF9VkWwmeHOy3WiyaQfcjOHjgpvxryGwJwjB/rdNggonZxVAC6flQcNmeZ3mkrLTzzpWuuXM+ILBGlzEQFBWyXG12xMLlhdoT4LZ3PAaEgiICOkwnUjfYoj2rAlpCX1rR1QJXuAN3AW8rEp2BezWRUqg8S9UcYBn9I9DwQ22NNwwASbhrcFR542XlO16dww4B5LhSqcXQ2GzJvxi95tCqnLwJYFHXtuNmUohLYRzFi5Vm2+WzqIUOysqPaLN8bYqSuoq55snujywZFWRLm9qRsqT4D3/QOW0IifZhBI0MCYMY7DEAF+eWw6nsDIzV25tFEGe5j5tRTsJLYF3S50c2mm8FTApvr2Kzpm9Y4cRK23SdN2ILVKGSuvu9YNbXyaA9IGQaeXgzVo8duMMS/+0m/e/Kc2IXTQmI66pG40ZB/FbwQyDXp6yBL85OH6PkBOyt2UHMr+mQyQu2nig546gpgenkb8pzJ1GBqrMTDz8MMPPnTQwB2VR+89unmsw5UDF3u97yioIbgo+p+a+/e00u8e2nwMysGNzswVdVHpywrU7vIRqZCPbFlq/BcD5PDFAn96oMM8D7MTEBIMMPbYj93pO8Fa/0VUAzbuJibAz7jRJ194oJyi+kdfCDIz3/F57Gb9ECj599vUL8odmUhM8IIs7qy9/vrrN2+88abyr7rO84G5Ir6uRevyx4D9iDUBHPOGNUTqvqrdwRpBjXzP3UbrV3vXUiDyu28yX/Y8ST89TzwnuOuYO2zMj8yBrE37U7zk6Hx5u694Hmodoyu2PV7PsGETzsAfnhMEpWMrfAkY0Reb7HPxEaQ9eiwZSiunFxBIkzc+/8N/6f/8AzbgBfyKwK3f+pt+08zhjhiYSX+CJ4PqPPCZFiokMb2SngGtDkQodZk0SQOTit8bzAmLRkCW5sXGxMyLzQGQCKPBdWmw9pHfiQmf5Y+O8Jky6DLZWBV6yq51PpzDAQu0pidNS9qS+iQVkIe3h2e76TtspRXE32l3PpVuQ4H7InDN5Df3APXG5K+p4LX8VQppdZJZbVPnag2igzW3hwJ72AwCmT9rnCWUHGVvVqS0pxVmJy6venSlUDm813bAus/2M/WfG10HWM2g7Z0NOUGBKfJOu9hSwg4qU/Z4gm4TqJGNMRtVgq/6oghtrdjWJGc5yrq0bEUGbdgYnQXXo9+yY4dbkSF+5hA61102+ga9adQXxq04tvdj0uD4fegbrPlgmHrrRE+MGfmjg3dXU48N0x4m50vGG7rysd7MdWqHzocl6fRhj9fIGXQd/qDdVaTUjQza9VoH8CGHOYJezKlc/cU2EuwjmTlv/9lQWwqFZVBOyl/mv9uU4ZBzsDPBme9ScddChy4P6/sjrrmT5n81xN0MgjoCE6XZBzIWHgfXSZts8d04YX7+4mVbxL+5s8/UR985U9Dy+NH7N+88fOh/P/T+PFCeQCh3jThwCTAILvh9Ld+Nwj/Y74AwASO24YfpsoE7bvcVSGC7AzY1+s6W9OJLfE3gRNDigE1t0GCvgwHZfvs2gRo6JmDjGTbusMlf+Dmejs7+fhzCGXf3kYDNAxckzzrIj+3mIz6w9WttCrHhrbfeFL518+abb948UMBGv72O4HNQJh0KYh0AEqwIKzfBVuYxJlDvL11wN1OB0ePHBDebNhdNme9AbMkdrQRgCdKYN9ixflBY8+T+g/5TeI2DaDwPPBaefQIKyDmCPukDmBO9u0bAxlgTeHnOmzPBfvts/6jN49GATbbZ55LDR+uP/FEoXzTInUrvH0rVzy+98tUPvvWLP/VTj9zwAn5F4NZ3KGDzYuDd6IKdnjdgT4oe0pQLfd6LqlQP/0A3sE6qMwWy0K6gCiYBoHKAprdUI7l1aS+5JU5dslnEUxj5ofZ01V9+Zy55108a0q2zplGRZ2U4BCL/GrVXqXVkjjzL4lfGWbRTxf8YzMFisWrX+2zUzkJEXonFSHZA6eSXngL1C9ukdwtLUvT71FvPHNzWyB9GuC1klH1wWSh91bveKGa84adNJRqVd4BAvWRnHqmatgHozaL3YQ1E0CqeOYOKrhmZEUS+DQLsc1pb4+8e3tO66D0TIsyvQnpYarVIz9oYvQnzwLleF7IPUNHtpO57JFoLNntOoG/mtl4REToKCUZmvpBXNV1mvpietkWTTTdUIfTYSY/tVuqP5ZxK9xziBmUzjowXfVMdsiQq8/20YfSc2DZhfU2eixfVWlZ00OcobL2DjVPP8FJuO1D59LXtrYsPWjc+of6wy/NQiDRLVF0y2JX+O2DFP/YX9PjJprsdwvhJNBQXb+5OOShRMOM7JMLcTcrdsj48fm8+4vIzYQ7IRrakNe8Xqcr2g4CDFF4CHnQ9kdMeE0xw1+dDAg4O1w8dQDzkDtscsPgzQTKPYyS44rkzHkYPLwFE/LPmCugvF8Q+UnxDEHf/Xu4IOmCTaU90gIPsj9hKwMJdPuwgaBO3PwolGMmdIvZDAjaV5/+I3n/wIAEbygTuu8cia81jKTsJdhoMZVwz70HfYVQbtjgQmXxsS/8IDD/72c/efOazn7l5443XVb4fv8gP9R9BrBEfgcgTen3pxdhztxBwXxUUPX78KB+Hus/Q9yNdfJpgC4i9O2DDFwTBpWFOeJzvveKPa/kyBvOHR1MqI+/Iyvz1HVeCOvGyuqh/wji7D2OTbMQmrx2YoNOLfhFUd+/IuAuZ99Jne0WDD/AF9NQBWU+anx8++df+/F/+v/6brnwBv2Jw6zu/7dsYYkY66IEL4HgOLlK9e7A6IJRN4zeogOu0VCyMLSM45WkHzpLWucBEC2pdJyXp+jc1yCQNQbrjFzIqxEzN7dRzTbkVsB1KBbbXGzU6SKchGsXBSykbxhwG3jCU8rC4VY5ef1PW8hKwRRibZjYX042epEPiNJmmaI72AXhdSJ2DIdA2UcEfbyYSZJyCbhSSquRDiTQ28GYZSE7G0LpWmX0y5Kkv9QrUhE5Hv9v08hyhwm3DN4KXjBCk4Lazb6TwzpwQNDWdk9RkjODNOAFLdgQlnbo2ZT6l3T7yRp27Dz1IgAQH0WPN+fPbDhiyIRqkgA06mI0RsJ2DtdVByNhefvd6dIcnbcHkzWtaoWh7OFjnbMZ4DhrLHfoFlYE828BBU12X+ayDyCGFlvkd/qAbRsOi8xu1yGo9pbz4A+KdVYTQ/Ks8z7ZFD3/xQT8atyxB5lz8ZqFUw9N2/CR0sMbdD3zEWNmJ8Ka8MTJNpww8uTtCYHXPh66DEvm8zyX1Lht31QzSj79qg+ViA8IF9CNB1cd+OP/+/fvSo2BB5Hw7813uoulA9rNIIPQEbTwcrgOWjyQZI+9BkulxE51/YmOCNdoBVHquCLMfjE9kK3Pe/6Rdgab/VZJsQB72EdygEwbGkQDBz9A9StDGvs0zePgVX6DDa0l1+ejvvu90EdC6726PTztXfadHQYifJTQyB+nzzgMN2ggu/LzVBF3IQBcfgX7umz6noO0zDogcJMI3chzwPsHufJS8EF+pnVHCPnxBwR+FKjAmOCZg80fDkuHgSH5WJ1Z/APyFHIp+PtAB0tDodQZsr7722g7YZjw8xy1ISwf5KudjZf4pv+aU5U+gShD60dgvu/wfCegDKH5uHNDGPEggN3PZa0SlsbU+7nnHqz+sr7+v3P34/W/94k/81It/8v4rDLd+23XAtg5zrzXe56+HLPVJU0vCQIUv9ZcHcQeym12RKaBEkPbK/HiYVzrv3sDJkc4E+ygCKshBCvVQOqW+NHDnz3m/KAzm3+/MpMMON2RzXsELSHtFCioCYT6wPKEVrMlgFgA6mNSRigwtRBYSi8ALIZsKCwCIuVvPFKdO77ajdbEySpK6ZvIeF/6EWw7p0OgtopCp3GD6O5ukqiD1wrSe3SdaLCYS9IoIIPXDN3KQt+ZBdVPPizb0wkQlfMNvhUMDWDbtrg+4CZuVtLbttXKVzdt6ULI9JrRGh0FCrRP0RMC+Se2f2WA5wJR6g1S7pVZHFLnOqXAHPkKriX4O3mzUoYcXWm+SHErmo1x+UyHBMoDoDZ/zvEiRAanK8XVs94FojScvYwwP5T3e5C1X9d6wj3Lz4bUaW2Z50FNP6oY0isv5yMYvobct8wZNagDmTGxtfy9BdUd1ZY006/DGMvvcnovDB8Hi4SCWn2Zc+y3ItQ9SNr/ylaM80wQaeDiACQo4bO/f47fF7t3c5WM/tylg00FMsOMHyFWXw1CoQxWfoQehWRfzMd18NEdAwZcSuBNFEMPzYo8UFD18+J4ChQnY6Iv48X1+80xziHr8OPMX6BgxhvTffmPfpm/uM2sjvkm/EqzxTBXBhP+5u+rDOx9FSh8CCJIbsL33KHedEB+/NvDAFgIV+UNBGne97j941ak/JhUtjl1+ls1rTRzoO2IEE8KOInQN0ooEJdiLfJ5d+9yv+f+z9yext67ZeR92+u7eWw1JU6KixpQoimocB3EQQ7ATIMgkUw88IAIOAsMDwzCCIPDACAJcAclAURoJsBzKlmIVTEmOSJOiKZG0woEKCAwblE1SCCiTVAA5MAIOBIE2qu45555z78nze571vO+79/mfW0XERVYV/+vb63u71b39+pq993fe+eIXv2gHkXlsu93WcbR8d427UgqR7y8euD2xIXfNsBPIO2v5sgEOMneg7LC9StvbfukmlCK1BW3/qduBdrXTZocs85K6rztsci4ZQzwK95/pC9xXbncFkkPEjrBoWo+0TRxMxkLvqsZho+3E77JcDFDHyi1Ezm5fNzDjw6cZK8n6P/6Vv/H/+NfNdAv/rcLdf+YPyWFzn3AS0uKCCaYTfHLY9Kx3ZOuUhSVxPilsXvg06Sf0BqECsJ0cGY6R8McW6aSh5AWG+FrQJ4TLbg6soPJZkGtDfiKCAhKT5wBeE2sghnGobOMFjAjbPrgLErM0CfbG5IEtZ80Lb+IB7IqwOAcwYymTlk2OmoyOCRcQpV5hT9kUu660xYFknf1QoCjWtnzaHZ1GopyyoBAtwOX62dZTz8EvOjCShVG4wOJMPrTECWcx9kbnzYFcdKEjurb0kTv5gOXotNsVgIYPB8nEhtUADyK9gM6AdHmKDSycpmso9EEbiccLq/C8w4bQOC/SFz/cQs2fqG1vW5Ib+3Gghsa8s0hOuGXu9HLaIlSfyS8m2/nJC+neKKPPsiWzCzdh4oSnvMaR6ZMRmSkHaKcUpeygL0BCHhz5OHNTRIbBmTqRJj42J6A3VoLIhJCOVGWRG3v0mfXGbQ5ChCNn+uEBKaOd6GdkDH0csuE1zUGvCLRstGzAfvdIjsGzp0/lhDy1k8ZYsdNTVB4ys16MwzFtZZkKSeNs+NEljoBo4gw+hUp5n9x5/vzlna985SPfxeqy03HNMHT/rD6wxamf7R5sEe1AO00+jcdYYIzH0YxzhfMQcsmW/YzVV76T88nMh7u254Vs4x067jz5TlDlqjxzaB6H8j6fnbandqjstD3kcWPGRnhQN20lzONLwjhRHrtTT/J6d6zltC/9U4ftO77zO+98/gufd3v6TiptJnbGvZ0b8dbRi4wgaZB1EbtQ6Rfy5Qz5PT6XixY+hXZ0VI+sU1TCJ9eFNvDd1xkT/t09yYzDRrvkbio/d8L7j3ZizYuhgwDhtC1lntMz9wu0WeuDTdDAV3qnR/bKo94gdXE9GOddE1e/vHj08P73fulHf/r2T96/AXD3n/m+/KxHIFG3e/rcYyr9MBN5QsehcRaDNXGHYfAAIKZh5zwGn0NNhmzMpR+9cyaPUEPFi46GWgaOckkr6hOhrlecn1JQzATEKieCBeFJVPHsFpNX7YFVB4GjQi9sHC07aNCPjXHStrNGmEEP1fAKG6aFwguSomzrgQ5eIHlh9Ukf8SB8+IuumDkGkpwywUWbA6fcpqd0ETFx6ZNTT3gWmlioIlGIBoprXYKKVmgOnViwcCC8EQ7BluHEhNsGoPzZeOJEmd8iRMMHHqW88CyB0A/CI/QjdtOXJOO1cklzXISDi458QRwgbFVCSK43MPPGJm8eWkyt0OIowQZ4U0boO1PElQ+py1a5MshkUV79c467KTYqj0NxVKEPEiO86Kqe0btlQTVyEvMZ8J3txHy28MZVUt4TUldB5Q59LrL4cGprvgNWuUIiI7O5WJVsytOuC1QAne0gWwjtm7usKpOGz/0a+nQfa1c205QRNj+03mi9AcdhwzHAYXs2DlvfVeud2TpsaXOcAcLcjSmwYfrdKKHfP1Kauzo4OL6LJSeBO2wfffTCd7ioeWxjTslAIenVBIRK21mykxKMTlqOg1ljMmVlbDHOefwZ5yJfQqA8JBlDr3yH8FM7FcyJvsOGfdhfBweIPcRli+XyTVgeE8dZe8odJTksnk8mThtnXOLYzlw4UXS0H3GcEh5R0l7u/5GD7ThA/JRH3l/7nJ2itgUWwW8nRRjnBoeU/gnmSwjzLphEmx5HDR47avCF1w6beAyqgOuPORxiRmd/PgOHjbbLGMlL/9iGs+YvHfC+o+jgo/5Wro/722KpP/tQbI/KlBGSh8OG/XXYuhJEZvqxbQt9HTbXRSHtc44Z4727f/mv/Ac/c/sn798guPs/+P75lqjPiQKa3u4QOthAR/tYyQwQ4nbY9mAwutxLhtNx0EITh41FjUkBJYJCm0/ysMaDZ8U1ISY0XuQNlTOFEeVEs0AgflpTAi12ToXB4GjtJTwGpfPhIC6IPSwCPHbQAGdSDzLYvaEaDn6Hw6vDCxEYKooWXVjYEWKDTHEYSkCTTbzYgAwH2LfCxCd1yJ64ICWVGxaHiyb0qz+sp/0etH2m1nn4AWQADjhZ+EEggL8OT8fJnBwg1208DkTalDETuvQROPztL8oFXuxZwGYz7MJvGN7oG/PQR1J5S7bbfyyP+hWnTXY7mHHpY+GEBv7z6h0bWPi8OatObVsMOMeOHboBbIPGZUqUhs0phdAHs5APow0fvaMj+TmFFZ6UUeqz46rbkBuG52zfFHOePI8FJyPzBqB88fkzeqf93JYOfYbwMyB0jmHXIPIsxWmXcjoAyZOHna7ojCtBWeDdzlnGxHLQVeZ0nZ6mhWy6PPLkPTWcg9Nhy2aXO3HcpbLjQ3sLP5UjQh9iGxZhG3c28jL7S98xYuzcm8eImI5jwAb88uNXHlOeS3PXl0dkmROs7AF4kH/vcA6oH5CLgzgYHkeA2wEO6m0ilxON84YuHDS+qRonAOeLLxZgW75wwDt0uZvEly+oWxyaoMeyJPIOVr6QEYeNNHOCb8CiL1MofQWg07aDtJXoaB/0+fHkixdpL7cBEmJzHbYvfPEL/sJB7rDNI1HaAJ08SlzzkXaJbOb2a/WJ797xuJM6i65rP/2VeuUuHEh+Gj7tCHjcKy9tct93E/PFlLSpHbhx2HBgH/kbubETe+zkix95yOD38Mj3Y9uxAYA+dc+6Q3/EpjiytKlLFccRXk6nQtdt6p+816aNvo5lNqb7f/hHfuyn/gH6buG/fbj7P/yBP0zvJEVHkUnHE2Y8KTWTYk6TbSAOelOjTKc+0mLx2XngLGQuhj6alnwL46Q0H9vDYCTf5pmSoZl4HjuZipDJbgKd0BtJTr+BfzIICHOHjZRzTLtoFC4bQRl9pkM0TAJvktLvQT4TtpM3EyB0Yh55h06XK7aIAlYDLYf1MymGfxAJllR+ZHEQbb5g3wGJ3CXDGc5eIXRpy4MHtD7glDV2OPSoOQ4nQwsJoeDaOQFML/5sikqPXDv10/bw9GqQ9oY340541S7wUKaE5WcBy3s82Ux2/eIghNStiegajCyiDh2xXvNq7V3jLhzeSUynFGXuf+lGJjayUbvvNdDIz3iRPWwOlht6j6HaaTMqVyA6jzdQtO2r9rHbibgQ2tpTTL1TVmjUocigTFbOpDkjqrYse4Ya3qhSGXlTXKoLGIWxOCFZSSWs3dblY5ffBDEn9J0nI8hlp7xCpEIH4eB4pylTSFrRJVfI5kTacRV642JzVf/ieN1vmaYEDguPD/0OkhyEPBLtBqeNVKF/poE8a6T/MkdMIMhGmTtFL17y4jyP+LQR21R+M0w0HjO5aGQ0ZhONM2Z77UwhLzIB0i7H7nHY6AuPLTb8T/KNUo8vsdlmge8CSj93+mg7vvyAU+E7haLpmH7Az3Wo/p172IjJ0OGMYQv5eWTKT47gRODQ3fe7WjgoOG7Y+Er6oM0eImP4GJNOfWMf6wR3Gevgvnj+3HnLaRFeO2wffPB+HCHpZm/ImjHzE7tpE+XZYaP+yuc9sPWo1I5MnBreDSPP7/IZSTOf26+YLzsEGftx2HK3NQ7auts27Xpxh412Vn/B5/VFgLz0de6gvX6dMVKHDeePurOmUN5/vOha6GYZW2ir2o9zho6uKV6DlQfQF+gcvX/j3/uxn/4XXHAL3xC4+8/+wPe/6bDZoMHPeTowORv6CJOi0GmoQKtTNlA2y8lvuQg1XDyYSttQ59AJfWJQeBDtwW0QrXJ1EJo6A2iQjSuDygUuhwzpVLIOmgMXIotgagmNcwOtD3oTzCKtOMTDbRtQ5013JoM3XA9sJil2QSh0/VlYEqITyKabjb1ygcSwQ2cWJClnYnvTL3OYVnjyS4upjKmEYmo9kSDDtswvlKdcpaoMC5QXrFlgLMfskVHa9LUi1sA5cmyn0I8Yx6K0EyiZU9/W2byi3fKzOaw7BNIDb+5YpZ3R+FY7WpbKRhYYPm0YLF7ehLQIuU82QoOQmNJQkkYuYNsEpoXPdRC6CujEXumUvUqoTHZOOyKQ9u4dNkSgN++DiMZtAlnqxhVt2t4qV9/bBnSaP+XWDQ3nSa9wAaVjP2gZwZVZQAe6FD1lWMfkp80jz4CsiTp76IBFJYJTzUUBZ8vApk1nq5EVoclccCHNUNqTx8GEO3/iI3+1BTSSG5Khc1p06jf/lALzT+mOPQXuV7/XxeaqTdaOwcjxRqw8fn7jKe8febPVuLaS/Ngo3xD1HbrJS3tSP6U1LjJ+uZuTbx56s5WzwJjmywb5p5RYi9LYODKZQ8hV2nWn3EhZQtfN5RGB7rwXxoaeOzBjjedfHBacFDZuvm3JY0zqHoetzqNl64C3Y428R9w5e/LUd84Yvbyoz+/E8ciUl/uxmW9v4lAhl/r425bSi/w4Cdgfm0HHhehh3eXO13M5a9xdw2kjL/VOf9MnvMT/wfsfLIfN7+PJPs1Cz1tfNMmBtBMGMqdd91lLcGrksGXNR6/Kiatf8jMg46wpD/5eXOnktnDDTEAfUSc7aXzrlrHEmJKjthy243EobZAOof4dj7R277ZiF/3HwMBB1ZwVeLwoH9sI3beql0UpTp2pF+/iEdpuFicA06cdunbbbpzBBw/+5F/56z/1n4TwFr4RcPdP/tE/svak6fvV6ffGs8l0I9+BUtkgyKazyO9E8MAxXpdpUXN+aPD0HApcjh6SqPQAyiBqXKWmJRhrHKY8m183Xk8KC4IMPiF8KAHmSwZgclpDaFZtl32F1CN5hHCjE0Cv9Xvh3M7auuLK2LYdWSi72DgDAULVF4KBWkcRuSZlYTVfJp+BQtOEd9VKDBzWpfhqe8BCKRNqkfC3kijTh7rUbuqR9h95Y/OJOlm/bVA8C39kk91+qUMbhyvIlTrioyP6EccJu3MnIrZZRvkUhwyaMIwJUzaiBLEhC2wdNvULcirPITYOvfVjE+nmC6qHjMUjdG7sdd/Mwml7p/1A2JdjLECvxwk2Mz5MR5jNjvaycNEv2dYUWrfrpDkjN3EBchrZFA7JsR4OIqqHM8Yu2zfxABzJJzf2n+UBy5rs1vGkdLlBOc0EiKuM0rTB2GWYeg2+DaULXNJungS7LJg1ivzqJqkShwrI9cf0nnsNO8YZo/l2Hw7Zk8d5XJUX8WMbdNw5wanxC+Pj1KADnWK3DOcRWm/UKyWaGb/aPLljtP5oW2nuTPk/O3EWoPfaos3T8mMjGGWR6vFpu0WLYzk06K8NkMcxyYbdOYcxPC7z+PTcpc1UP+4GSRZ3E0mzfnCnrBcVrsvYg6PBe3ePnzxzW+G0cSfHvxPHPzG8+NhrSBy2PA6FL/pwjnHW5LCozalDau7KmQ7AXu7W8fdLfoSMw6Y8yiMrP5jLz3i89977/sFc/u2APPMzB2duuu6s68ojzrd0s57EYQOzXooGepXhsNlRo5y0ysfEvUZN2kBcdqk6cdrm7pod4Yf77iXtVWctzriQPp+46y/Z6GWM2PbpI+QSj12xjTaN8sw56L1O2tHMN1xdLrFp2cj3GuV69gdz7/2dv/YTP/M/ceIWvmFw95//4z8ww6bdwaFQzk1y0pnOTwZd26cGpmGB8UBhwAmJ4k4kP2XkB1kQwhgePj0ACdaHzcgDw2kGSMrsaxEjnSLhnrLEfQw90p1P0vmKJWF9b0ZeDI1hfYcmcoRrM8/ABwijd2iMomjcExynLZuvJzT51srEBLtoqk04JDPtw8Qz2cjsBBdS4LK2GHwKFLq9yaNs0BPaejTB0RliquK6k8oCHn5yVEStVj0IXW9/4iCFVGeIc4qNKqluysnzIqfJ7cWMeEMteM5v2xyygIylQR2xJ23BYWusZ3O5zIIqT2NJ8fyfoXSy0KhfbJdpM9YIQaBjYpIrP9kdF+QTI0cH7Uc7zwYI9E5ZnVSy6QMamji82BR7yZg6Ct1WsjVUI1toQLeOzBEX+9R2arnLFrjE52bH/uhzJuHYXkgS2RMm6OmAkTHZbQPOYO2BBHBpdTnADp2xabAAWeRhR8INmw5wGwxews43erxPXEekcG4+smyV7SLWPDse4mdOsQn6fatH/Hgsd43yW2vcaaOr9Rnae74zgqOyH4unnzU4Ri79HPSGTJ/fva/y/IgrGzDOB7+e7zs3wr6z5ndnNc4QhMPGOuO5i+W0JwfDCXtMw7oj+2fzB313UBiHgM0dmXXOGKfYGlmKuHK0lWUJqQM22JlZTkHm/dKptsM+dPCNUB6LPn6aH6rFafv4ZR6NYvNjtRVtttbKcdJweP3zNyjURkTb4Dz1Aqf20F78jIj/mFyykdkygLA/IfLe02cOkQ+kDr37RH0D1CV36ME4Zl7HCD3foVdbEYd35W0Z5CnDtjoNLj3J9JhRH7idBqlz+8b97DalLek7/tYrPwmEHLfJVZ1pY/pzvUsohxpbPfo9HGM7fWZnTOhy64k+4sp0W3MHk0fN6FGz/At//Sd/5vZP3r/BcPd/VIeNjlCv5SDpKa/OySyno9xZAg8sYTi8/xhKE1S++B1OZ3uyUgYDPASkHeWcbCCD9zI0+qgN+mSOepN1WFrHiBcnj8SA62PlhNjMRGAyY3k38iyEnmQG6hQrkZeFbCbnIZ6y806SJ7flUBbdTKIslmzGWaCZkH5cojaCxrKrgxDhUS8ITWTt9t352VgyYbkaTbzsbZOGW+zUT0Ed88hMLP/uMPxCnZYMk6eCSavOdspoh3FeffVKm2iie2FksxF6oYtg1MUe4g6D1mBd2x7AVE2bBHmhz/o4fbQO8kIOhDaInBadNIinXS0vWYa0v9p4+jIC6K/UnTbAHtPSryaJ/W4/kpEeO8ybdnKZiiwfHtOM/cj1YSrbYRjjLNvxkT78BctA1iDQ0pWGZ/BGOLPFUrLS5xxZlRkYmSbY5ZBse5IfUbXhM2wRUGaxQ3PWo7yg58HEUxbYecST13XAxglcrn5k7rJJslnyTdBnT3HYHt955veueBcqfeY72LP54hBVN+tDNsVcQFjnyM1jVW3QOCaym02UR2z+u6OXfCuRDVl5ctj8Mx+K80I+JjLvCblI9HyTjqw/Klc10N3xWmcAu/yS/6O5Q6h6AVn/kBMb6RPshL9rF2sPAF3u+H1s56v2ob86sc0XpYRK82j0ybNnaseH9I4dH/7jElmsWbmYzV013pPD4bXDpjJs4aIY56O/jwa0PqS5wxbnJHeCkNP2B92Hkked/W6h0ijMHbI4gdhVetJ2DmlLxWmXPEkBM24ZLwB8ZygBCSlmERkoj+f8tLNSYx/tFIfafaY4+XC3XRgry7kVPYAc7Ic2fFmXcOTcP+oXxge6stfAhQ1as1yn1I98eK1fCdK2VzT8PMtHX/2qZH38//r3f/xn/ikk3MI3Fu7+83/0+zMDGVYKvMk75VE1AwsSlavj6CwX+cS2iXsDH8wJgykj24sWne7JOuWzrymmiKMJKUvEaevhwyBhIE+oiOPRYpK5y9Z8wvA5nM0tlKOHunqwBt/YKLuZoz+0OSvLEcoIM7gZuFnQslguvRwuz4K3MVagz04Wk0mTwVePCv2tKl0xZZKxOUuW6zDoA3sxQwftalrCfXenfIXoC62dOKVjdxabLE42fOqXkCh6AIpcJ9Gtuky9vLBj34Grv6BTaBmjwosdetlUFHqhEp0JgNoAWM5lFtU0Jc5jC46obdBhkZN2PieIpp1ILFkC0w4GKCQVOk5neceOnWUtlrQvZR4bqpvbhvrrWGrhybp6IQew3cLVZsr2/AElO6DMg8bY/ILzE3X/wa8QOaELz+IXmptyFVBKuamVFxlmcL7Bsg4+Ap88Qp01nJYfWNyLx9rQOXaENHSLxBCZZ3gN6Q/HnK7s5GdOlUZnnfbmvXlPObGLjbrjHPC8852NPObEUesj0aeE4wDEedD8tmOEA5KND5syB7r5px09R1kH/IhxHDbRQ4MDlL8WwgnKvInD9joOkmVRY8ln/AmZ13FocjeOdar2V5c3fdmK44njgrOJw9bx5rmNjUiWkb5biH2qD7zkIRf569f9cWBkr+e2MH1Ku0qv0G0q+2gPO7FqH+vDZtUD+/OkARtylyg61aa0idLIYP2iTainyJR/d901w2b+8N7f4lQ59PDRt54Hg6Spk++Yztrb9t0XTXv+IQdlPlSetqaNjlA0GUPRVb06iRW0KIMdd/NlfKGTcPGP3qYVM7tSGSu0odrPtuPgiiZ91naHJ4AOP+q0Q6YMy4+NrVPWldRbRdKRvQmSrPfZLxhXXCy8+fST/8WP/uTtn7z/VsDdf45viRLxKQPCg2IGpXrHofOvBiw8F0jv8oHfeZngDLi8v5bFKosmdCa7AMqXDYAC1KGzmIFts8cKwqBKQrPoN68T1hv5nUTYI+MtS1PaoQpCpyo7lGxRoorIkoktTOw14VS8yzr4hbaZyQhFALnWQ/toQvSWN4httktQFuQ4hE/A2W1rXto2Dlv0xpHMlVJssKNmuSyamdSeeDP5qEd1WDgB9iWqsly1v1VnQi8Q0XWGMsV8lsNi7bZGN4vtyMJWyTVh1VepYNkkWH0xBKvI8s981ZljRC4JpTH9EQrCsWk7tnqXMfTKB53BJ/x22KZtXTe3k9qAehkiZFRlrgiiUVAbsPtAZFs+fScd6AshexttLzr0JCsgvotw+Gwj/FvE0lNadDX/hCzoO//8Zi2xtk0Au8WjjByTu3SMDJ8PmQqDTkbmglIHWnZJ83b+KQvM2hPc+em3xJ098cqgL7m4mDklodA/4B8KfGftqR+FPpJD8RgHTojDhvPGXau+kM/dkjggu66dp8StU3JxHrwOaE5v5ySbLePJ4WAdsXy7krsmkqkBavkaF+ThQPHum/9HVGnD1G+vPVwsyrn03aY8GvWa0nGqNqAP4OGnJ3IXLnzo4g6f3xl7sX9y5G176Qzp1OH1o+vN2NI+AGzbtFX0stbFmQodbRK51iU98PhdQvpDSNlHHz2XPXnnjzRQXYDbCRsE5LctyKvdLYvu2Jo8BwZElL5rpGtbmctuMbl/wgecuqiTbZo6VxcQO6tbsjTDvC6MTQ6dzhpUWd2DgJ3vpOXYrlWv6IaOJPPej83V9jD5m8MaQ73LKNH/1X/91Vff++Uvf3kG1i18I+Hun/z+P6ThQyynPT7oUaE+LOEeIKswvd0UoQdMIisfOlgyqHDaNDgoXxgaDyZQabhbntI55zPhyl1YYE3ogPP6cAWITV0UYtfoQzN/c4XDNoWZAIq7lBMx0o6PbulhYazzsTZR8m2LuYyAeTiGr1dw6PPk8YIx8TWJwh1eIXJ9Cm8WEmqCs6k20ILRBdGLmTaFdUUliEidxI/N0DAJs6DauqGr1QLUSYDIJ0RekfoMJ/GpV51meJGVBVcykauPHRqVR1bojDpZ86EeHpLpj6MPTJ+07V35Y4tT9GtilIcOnoSLJ4EdMjIjewN6+aR8g22iv0YmevP4GxtEwMk8EYjKhJE3Cdtom80XjOxg+tjElhlaxnziBcfgdQrRHuUrLIgLMoeOCDAJsOxENweFplNIJjYRtX0mEIbPxQcWHG/G6KjtCcsNRK5tuaBRyZC4DRO7sGPnA7ssIRHnOr7mDzh06Us29YxPNqhe1Nhh0xzFWeOnJ/xyvBy2h+Ln2578TZOdNu66Cfu4CmfC8iUVGch23ahzqpVyyfEjVK8Fs1mKy3XnA4/Qdmne+g4aTtvH2kiVp+EjotQNe/kZEB4zfvRczssr/hZqlNkS9NGPaQOcCzuKvpsVp9Fz1mDlylfd7bDJmVQ58tD/EpRTWOfI83rGstcYodcG4zha0KgcW9HdvgALlNfm9A/olDDyKIfHjwfVF/xLAheCz+Ww8SfssSmPTF3nCLiYO+ScuqsXzHrM+KgNpy2RBd2qF04bclWWfpy+F5LNvC1Yh+ugtiCDO9TIZ/23rbWlOmXLXJxPE7husTN8orZMyohD5kKTR1ZO6vvV7rHPTD4rVNJjQ/mun/tsO9qy43/1Uz/7c3/WDLfwDQc5bPmng3QUfZjO6m0Fshk0XsDoPUPLmg4dNB7qk88ABPghPwaD7xCMnM0pWQzUpXfKK6O6fBZIRsLkMMShWLYgLoERTutUccIte4ISzv+SSj4TFjomqHL4fSuDE1tG5GRydHEiNA6PqGYydDOQY8ihCc1i20VLyZhxyD5RJ5cj1hPHemaS2rAA5cjEQfPLsIrvl0hj22rrSHTaeSPbsEUadnkLoBu+Aew0mU6g22DKKXMbTDsgn3Zb9BCFdLc3AKnojRzwkj1h4Tp/LcRDdtrpPORBK2yVFsXIKMtYN7LhcXLJJN84Ba77LJaL2PPJNU5ydDBnlj5QvCcCSz64lJc24QmLz2f4Gcfh37kWMTIcc96YsmVOULbaTQbRLvLNN/m1/sr2ecuojqXrStlJd+KmK822Ibh5T1nFZCTPa9bMTzYu53mMZgNDX+bQK7/sb6dDeWzAT57lh3Dff/+9O/yxu8i9/uG4cReKO2z+oVM7N3FwWAuB1EOwzTG0ZtgQ54k7bHX0an/s8rqBbXJGeHeMP373+6ASEvvzw6r8ZMbzF8/vfPWjr/ouW++wqGjBbhfqH+cJ5yfv0kmWy2n/+Wsq1clPAuS8YQt/i3Xe6es6gx7WRRzernc8KrX9LheKFv159JZ6L3sElXWuXRS7n4STZccWm7CNx6Lo4qX43mEjXf5CU25VCS0Wtj7yZ+8RFyTkedzQ8dOD7pM+Ch5e6nPWiWy2xhSTIB5axKDGP7VE/dDr/k5nZSxwxy7y4vzmgpv13vxC6xiZ3ruFtC2FanHz2aGjfOzbdQFEA2XtUkicvgKguv/gwW+89/lPf9+P/uiXv+LMW/iGw91/7ge+z/sVAx9wp9BH0/EelNPh7UqAMmeImM4n3ZfaGVRAHwOaVKd125XBYj0zAa0QGZTPIIUOcJyBaikLw8GgCnDFuxxC8wonDnZjpCRDcGyQjR70xMmGjrYgBGyeT0lbTAZ2F1LA/EzWmajmEWza2AZw9ynvo2iSCf2+B7+No3zfmYGo6rB5+Ogom4LNipwLmIEyIflG2hebQBZy9Bw8kUoIY3gnY+kElg4Fzsem5Aioa/I5oKQG5HmRIdRBGe3gRQ/m1smHyQJOXOREtnCNQ/NuC4CmXKaP1yLJ8eB2dGQ6jYzSxuYVAsSdiG2xZfSabnIJdPKYp2wgjvtQYYA/sSW5aY9VFxBbQUqj3HkLoF2hBZk2J8JEkje6dQ5X9DheOQJo2i5LZzmbVhA+xc2OLAoI26eVGNiywrYA/okalsrqakYIazPyjMtOQspDG5tqB+GUHeVeG7A1mSaAxmPKa5bQG1fiWYdSF+Ypv3uGw8b8RgSPDN+To/bsvWf+aQhe1kcyq+gD8XOX7REOz9ypgj6IAzY2AI7u+ncdwk7swGHLZsomjW2sOdxJz/xn/eBvn3CUcNr8TiiDXzQ4QIxDftyWO2z8bAZ3wPwKAuMTXaMaO4gjlzaJ7txtS3sMncqxp/XqS+5Zz4Rqn/XomLVm5gIOW78o4XfaxJP+ShN4nfTdRML0Uvt9rWfImzxYaYs62WT0LmHeA6bun7rufCGBPrTDdshAiccGOhWutQmgvGDZKWdNYw0F0k7hR47luq5TR+uI88tjxV0nhW7/pAtWjR7JzDiMTmUtuuhSnRlpyqNOblsh9QVsC4fKWz/bMG3V/Ql60i0757Lt7EGcdpu2E5X7XWPzf/dTP/tz/1sz3MJvCdz9H//xP/KmnQYwuQzqtw7E9CHdREAoGiXItxMgBHp1xISBNrdP09EaAh6IwJvJL7pMwjxxls7BydsvU8ZGOywMJAaQyv1SrwfdIYO4wjpyOq3B50d2hB7wiXtwYmDtVML0QtvZpkGmdUQXULksho5DjA2jO2hK288C4jtfa5HjD5MT9vHqqQ+w1LEnOiZ36BKmjk6Ir7Sua+UOJ1JllcPJMg8ZtBlgWQd0Ug+X1RS2nZxOGwMtX3QJFIYudjvi/IbWN+h2T6bLFhy0LasopI8G50fW0CKt9Aefw9oBlF7YelEMBzZxsWJQpsfnLMgLWnzYAFyMn8ECNBc2GNIOhmnASS3a6xCA58QCNCcqZ+UDot4hH/f/Z8u7hpavkmvZk+4VP3DKrkxZmPDQUdker2NXQDST7jzN2IlMIGUKyacPWT8e1DGiXzJvmKu8l8WdGuY3ZY+fPPKfhuOwcReNO1HIY715JEcCh40hkU0d2fzVEt/EnL8+GqAuHKqlj/OCijp5PRUvDojfcRXiqECBLfwlEj80yx2k3N3iokyF1Fm0tCllOGr9TTLWa68x6D7acq2nUw+3g0IayTZOPo92scdfonA7hReZvrPvEKcl6431sc6pHbsGWRbycUTXuh2Hgt//xDHKPAp91uzYt9pHfLRJ+w/gRnZkJW3dB3I3yvK4mBSgu1ie6jjbwnuJEF7uJKrGuw6UC6GnPHo2f9qq37oVjX9iaNcDgM5g+7Mfe8+b9dYFAu8nb7CDfZB3GPlCxSvJyriBFhriHKT7hRdsIA3fsk/yc1GQejBnzGvbonPtlVbaOt1/8fjuo+/90Z++/ZP330q4+z/97/0JO2y9Q0VHAnWQdEq/MWZOYGaoU5kAXDm5g0XDQOsPQ9ojp1wTtwMqSP5OW78GDvo9adDlvFxhMjFBDOG3Y5gQvivFAGJQQqfB6JcjZ+JlEu3J1LrEqdLgG34Goa8Ca98cgJJZJChftELKTZJGIVpeMwFWlza8xJErObEjIY4a759QP9eNNlO6sgDr4UBX9QgaTRBizq6zANraT33MoCJK1UIV71Ct6bD2pl5ASlSllJkqokygpHPgIYTPhQCyJrriomNhVtwtCq2RD7oEw0689tC3hG9BdVFmrLgt2xQpirypC62w+AS7zvCH3nwqJx2ZZJI9GxsLKxkqyEbDmBLRCBhy8wLWP2gYnbXV+SDJ4dkAT/gS23SwO7bCyIq46guvmTiLZiF5YR6wdJi3DNeVdDF0tl3Q0DA0BZdNuWU4JnA+n9q7sfkAHI0vqF1z8MkjaPJB9Q/rgteDPX4culxc9KHWvL15h4Y5Y4dt7rCx3tHfOF7vf+4Dv7/mb1XOmsfdtUfif4jzYQlzB5Z8vqTwSBezsqHtzboDDV/EwOLkO8t2+S6XZPfHU3FQkAXNhcPmC0Du1rM+aka5nvN+mR+X8ov/fTSYNSd32kRrhalr1v+kWTtpr7Rn7HEdbRNOQOpFIRxuK+TiNM4aVgeJvMhHX5wSHDQcidQp6zZdooVPNLGlPOGbnh97zSNbaM9p7MgeOwvw1mGLM8VF9X4Ma8eTPlc67b+xdQYZF8hifVZhyqZdAOjdtr7jlbUbPvptOWyqk9teThsyDOL3uKV2+iAOe+xEYRePR6GhnrS1RPtuph9B47DxZ/rKhA871S5Itv0ysHX0t0glh3Z1/aw6DjhjOvVImeUZEjf95KFD4/yHf+Kn//a/4oxb+C2Du/+zf/a/rz2TQcmAoMOC9zUZWcTSeRlYORfo2BmcXDkxEUSLnPxOzkwi5XmieJBm0vIWFxBNe0Kgn8ODTex1/noVhR08mvDvEWmwohNaT/46bCMrC7PkO0Rq7Ef/nrjKkX2pN9EsoHYofZApHvLXRBSvr2KRoYVEaD4RWg+2SGcn2KrXYNMY5Elg+Vp8FeFRhiciixv2IRsTYp4gesynVGqFHAeBQ9cqV51dB4epW0qxtTEITW4gH9hZiSU7ZYaxBXC9FqRuQG3ZvOpjBXHYYlfaQgxlGqhtrVPsdQbnBeYFyA9D7Bq5S36Kgh7z6g/1CRkjObSETlGU/CmecpUqH3t8lwAZyBd2o4nOLQeIZAH6DjSh4NLOUSjFi89QQxJsux0sfsYxgJgLXQV0cazQmf7MSQBz+Q85HI1TMGyVVUg5G42AskEgchQOeflOuaBBRY07UPpCk/I025ZdCO0/m5BmE+s6YyekdCYA1Y922LIxQ0c+fcm8Z9158XH+QJy+5gsH738gh43HoYqvn/AQ7yOtV7zHhi1Y6TGrsRbnJG0RZ0ZritYR06DO9sQmLMdOnKM8Sn0szHtj0HnjlwycNO749C691yePPckRP46B10w/MmVzzxMA86pe8J/OEfnuH+W5LamH58k4KErvO35pJ9sje1ljkNenBtjitedAAPqujXH84uzGSc74uFizhKRXX2OfwE62+hWYLEPtBAHk2S7Zs++wpT67HrRXaGlbt8EAcqABgdbD/ZruMj356PBdToUAvP7WreqIAsSuC/KxwYdCy3C7j07twbk7Jpy2fvOpdk/1qR+Bq1/zrxcfzzjif2vlBD/EOYw8eOr8YT96AMqoIWmXYYfbf49NU2AwtISASDSXXj+8/+aP/thP/e3bP3n/LYb7f+wP/YEP7z9UJzMg8MDpYIV0Oh75mrCz4Hlwm3YGgAd60INg+tXB5HdDZJi748kTRo4WIOTMoq65YqcEVwwZjivTjww16V56oOrKQnE7NxqoXqwIlc7Xy3mEkUcEeRmXxTZfa+eXr/1bQX63QZNYAxO7vDBLhifcOGaYGpux65iQILqkx1+rxxblZaEMvcHxTEzzCztRDNM+uE/kwdeF0+1QWpEBoQltM9WSE0cWi+fGyqfMvIMAfGux0EFOaB1b5waJBDPphRKG7c4jbL4RSDzOM3xjm8eTymRiN9W1IFyApVqsNVhGZDd0C/kz/MNg2uS8BbAGoYNlaDlZjGqFzMmEppC86OpFTi4SRobrMbYQDG9FWJf1Hkj+hMNpuKaDwCEw7RWuiU100RAIs7FcyaAMaPRIJ6RA6GEkXsLpt6Q3LtqBrQdM30PmzAHLcDmnI69ytYl47Znx4osy2nnlwx9GwjhF2aRPrEzfjZEs+sppxbNJR07oyIvzvfVYw8x9XSSyoSoT54vHog/lrBGPE8MF5oM4bDgC1TW2wwdkLcl60bs9AOW+AGibiYc1+NJBwlZ1P+uE1kRvrrP2ZN1gjbE014154c1X9KuOljMX47almPXLcpTuCOuo9CpCVNi6AJYhZG3s3bXIwpbw7vhui64HpEHKnG8Ozqnru6DtZLo5k668yrLJY0d1ZCyoHaZNTShK2knEToYu9B1bSkDoePoje2DoKVErLV2hY2/NlwTU5pPvcGTDHAm2IGnGjMYg/d6x27Yi9NqpI2NA7e32hQ+a9K9xbFx3Eo8y1wu05gAy2lcLsUkA3bTJf/jjf+tv/1+deQu/pXD/T3z/H/wwt17VcSAdyQD0gpUJn8FFZylP+fb8GQi9Jc5cE6yJOwuHejYDSLQ4ZcjxwErPW4bvnkmu+YR+LIjzpYmDU/Sxv531Kl9Nl5OFo4XTZkfJTlocpjhp/b0hMI7Zc4X8NtBHz/lauxCHTWlk4ATaHtuVxc8OGY9dWXDOkSx7O4CZ0ziR27mKjEyomRS0qeqvk3l1spgZ9Wljt50ylEYmcq5lWm+YVjogfiZuZSOT/rlA8kqfRUJiDSrJ0fLJp36XsPmBU155khdZHJtn4uTfgBVQnUszZcYVhIfD4dAAYqKlsrAMmK86LoGsjYmUqiGNZFnOYKMjrH05k9eNOIv6lLkuRwi4XAQTGp2dDaGbgjkYCGXjoB8ZKyovZEQITYd9pnRJ6RJOmaIZb0FIXZ7PBSAnPINDVBu8cajOC6FBJryKm9a8hMwB2knhkkv+aFI5CeeNfMv0egQvyIaYuNcp0cVpsRDzJkweTlLWs/AkX/EJIws9QexQQehGj/lKp3zaMetCfq6CrAe6yOUHc/1tSV/cxknDueIbog+8DoTffWxd6VqvIVwKzsUcUL3378UxA+0AcueOF/ydJxraTGAZrBW2K3fjuWi0o+UhVNtRc+gY548LcK83XvOCWXuOuTR2I8UXMGT6RBF2RD7EdhqtHznUzcTCscFs0x6yI/H2D/JSplISDpMP3wG1TRCekUXdFPfdIrWV9xyVuC6DQNo57VvnBR20kR/5nXQqSLlCdCleYJylHbEhRjasLoA89jh0WZFw298TQL1yWJ/kty7U0TL1cT2dj133vE+tdhcNeXXI0ZuxlD4PzjhSee0FYrO0K0wfJt66QBtzqe+DH/yVX/u123fXfhvg/g983+//kEGCs+QJXCRPDtEr3zbPFRx0OQSawRx07r67dHSuBjIDSyOdDMtETu9eEUJuPbPYxPEaZ2ylk9fQ9kAvfR6sOG3DHxksYLHZcggps+7YSV1rJ7YRkpMFKwuO6+LxnPIObbeC5nUGNJNEmUKcO08WFoE1IbL4jKAVRu20jfIySdIORmwgD7ljq0HkZ9r2H2A7jVmEmq7juTgn4lpBkyQ1c1GKJxdB10BWZViETzeSRkXs8GYTUofWN/UZcRZ9IgA9VnrR5LCAm8G6vNi/m47sIOXQBxy6IIGTPiWxllqXZ1HNle/o2sWBVko5PqAZWm8GE1/0guv+1cdhMiLJcpvlMgoia9Eky3nGbixHXuDQV6YC0dIPfx22teArhMekw2t6aOFxGyVtYQOhMWtOU26+mT/B6HR7LVkWMWEbYzY684Y280Bx08LXsujj8AdEtje32fBNE/ncBct6wsvdb6yDv1Kyw+Y7bDhpeeyF0/aQDXI2WmTXZmxIBFtHvKBlYB3ObLQ4bb2zFlm2V1XGDpwMO2ysa7OuZu0KnVFx1hYSqX+QRYG7YVkv62wxH0UKNXrQqXZwPZRHUcan8lYbkocO1qzLPSDzPX0AD0C7tl8gTb2jp845zmRCIXxmD7/BPGTTsyND/G2z/FsB7Z99x20VszM+oGGdHh0B0UwMPrcT7W7bgqUHF7+OXWcHW58kUl59JQj91meYMusWfZyreR1Ied2XUlfpHfrsdXlShNz0ceqfcZTx47vAdtZA2m+MFSxbnXeZT1b6a3TevfN3/sOf+Y/+9JDcwm8x3P+Dv//3fMhkxbmpUxPHJw5SHx/6fQctXPnpiThKLBJ5GZdftp7fgPFixhWnBqgmEY+8oO9v9OTr8Xzj6uPlSLEQgr47xsuxPGqUPDtbdroSt20MXI2kIvbY2SFOaNsaaiHJ3AhowPnRLgN3JlwnoclYcIgNvSeHeTxqXb/QEXIoI4SKMdGY5JHpSVP+Gewe8GFwnqF282UDL5yxnzqxAIbkanIPbHmBJJGdsoU6AC8UrdvkbRkpWHosJGmjTrEiNTc7VZi2SRspbYBOwM6CprGDcquDduSYMmKN2KXW8gFwLr/zLSB5J4Qj5cVLqJIToGs4PHwIZaOPyacvV9nkx5GYhczilX+tQmBWnYyS23HR0AQDWcwDKYLGKR+BhIt32n7RglBPHpHGT3wbjnyHQaLZuKbOs2EQmhRU+i2kDc3nnlv54bjioXcd72YIxoEhn7YyUlfzOpj2SpuRF/rOQeSlgHjSQYC1ycVTtp4cCLMpMje7Nr7yS950MOvbI3/jc35jDZQD5z9PZ6NlU8SG0YU612H0SLTKYu8uHxpeMBdBv0DlDde2iMCgsPNYodcL2eeLYNYP1kcK9YHHLeM2klyloy9OhtdVrcl19jr2bAc2zBopDsmJ/pmxIqpNkdWLXLI8RtqOikNTvcWAjZw2qTMBH/y7/aAZ9ZmXErnWTwr4uM3GKVHboRuooxPbpEdyrWeclyVXYNssf+yXTbnbO3aR33aBVgetgWyarjbFQU4etqc+koUyZ6YdG4sNaXN04qz1z9wZS5TZMdNYRJ6p0SXW7o92uFtHbGw9jTseHciInOs+dxssHcRH1vDJ6n/lV3/t/3377tpvE9zjnS4eE3704vmdj14+zyNEQtLGF3e++uKjVUZI/leff/XOVz4CVfb8IztaHzPx32jgaFH7VH3O0oGT9fFrOWl8/Vjlr+WEgK9EB/1LLYSEPN4kD4fs1ady7jQIg/ArT3JeqcyOmQzn1UzcGf6GhS/cMEcIt+NWp0coOoalf7ZhIYOVySWZvrOVAR/68Jhf6NvlLoOn/AxuoQc5KwiTVfkzERxC5zBBsvaEALAhsrOwdHHZ0zlhloYNp4wCsuAoWBehMXp7uNznDZcaLtOx6PKwAPCsepFyomyKQnsyxpSNhAugqKKAhoDjk9G6uz6rTikuLuHX4RWkzTZYlgTs8KzeHIdeAzIu5Ax16YR2NsCWKn4NFrGyKzBhsqPTMll0iylaiGgPyTNN/DMBudCNfONlOs7p5aIOdNE/wfSSmTpvGT4mvoH4zi/CSxGBqRg/DkvTuLMnjNOwaSRHbQQ2jUymsaknjHMpXLTJ98vvdWjoC9U/G3i+rbnQm/KxUY6zY+cFHPmnHcRDT3loUJzyqYOtaKjYtHXKwWzSzvN5gLLhawh4rdFCZsdO697FmjPdGNumn0cCMJp9jhx44QsCjA/aJ3cG+TPy3OkqVEfBJeg52nE5F/Caf8YdebTr3DVyOXYulJyhB7I/sLZuNEip61ad4MiLfORWdvIuaaMPu90oFpu24pu50DQMxibrPNoCIAVf6Ypux8yg8E4+1OxD1IUDefDqFHsMu5Et3zTVERuSbt67kHGs/pgf6lXeL/7UT//tn43kW/jtgPvf9R0ffPjSd73kcCn0laQWqDhLeX+MO2O+Y4VDhQMF/cuX/jHG8FGeBW3GrgeU79ThjKncj0I9yBhOHmqOe+AxwTR4WDzBPdGUnrHnwc5gY3GbCcNAptwOFrTmM/Wiz4JJPHyOZxjPQjP2jCLO/kYSadEWki89wsV3hjosFbuKTDTLiE7H0Q/KNuLmlIzzUWgOiqPf9KDi2cQmPRiaoM7O84Q7yqlBbUX47H1jWeNHCK9TAyQGEWnd9MfoCG4yzqQdczvUdhcZxoTYo+AoSrjyIz8OQ3WRu+HMuyyXkHxyUiZlljoCFj3ovkt8lc0RHgtI/pRl4JpcsPkaGpEbakN/802FDsqeF9CVUnZ46Uc2oOF2Xtii30UG6yTusuYlK3nE4J/CA6Jrl51p28BcuhjTAGMq2Bosnom71oSLZ8OiVdGOz9idfrDdbo+ZX4M50V5bdzaj0wHCVpGOzFOHHbUR5HUCXHxsmKwPuZDj99dYv5ibOAr5Jf38SXr+J5Rvieabor7DNhtd2ypq0BuVnt/u59G77KzN236PeQ4RdD7TLK7ztH0cp7QFrcRYg9ftIH630UHLOsNdGf5jtN8cpZ5AdKMnttva4UUMOc4fW0ITOsI8gsvjPGxgLX0tXXUMTQaIpXXs3cT1rt4DnIPooEap17C5vdJmRux1v5EnPvFD6/1KfeZ9B91ubwS0fQgxImHmPUidEnfbm7b0O23bpMgo0bQAfxdFjDwDuqjX1A9eIP0AIyRTF5XbfqexAUnRSbnDGZ9p88ih31y/QfjtzIqOtrTTVdnC9JnZL+0Udnwt1CFtlpU16M6//vd/9Vf/nnlu4bcF7nEnzXfTuLOmhemFnDEQZw2nLe+M4XjhuMWxW/jqpctzRypfGCAdGXLkJMOPE3h8yiAVjfc2DUgwd+GUZgB5QGpQaXAzMBlE5FMOXXk0crzZsTBRZrk4Ugxe6xiZQoZ85BAyQENntIPEYM+jVgZ+Q092kDyF5LOouVxp+C2dQX0gugBKjTqZkuzSMeGox9CmkOSlrL04vz2ROmnBa8gVd6S+XR67d3gJZ+41p2Uu5DQF10D+0DnpeGxaXqJh4tOWwOJJoJAj6RUv0QFn3tvlSfusMrWeU5vukvegXoCFtnKyS0Wm+/ioQ2CkXNtCUjjBW3AhZwiuzdx8iS3HT3BtRaH57yq/br9r7AbZ9E2w/7JsAFqHtVQA78i4lLUoks+xs7I+ECYYOQktwyFZk3bRDouug+pCEaXGkEW2Ts0LcqIg4KTbQoijoIxs9oOkhxZhrFIebcpf87gHcfJY9y6w8oXwGnskDWw9kc9+eurhZxp8d2RkUsZg9To5a9v5ExeVE9rYAkthjU0yhZaHTcQd7jrUQbCTAo94exFc18t84vF6SNy84uvdM/aBkVenZSHlC8OPLUhGh9d36jhrtTVe1cW0rgp13rKxSafInDB589oMB/yDlm+kLCAO8y2ZlrvzGueA2qh00Xvb7GmxHTmq6718QW+DSisLXnLGnkJE1pbDJssM3xqbBzbP9OTdu/cP/9F/89/8+yP2Fn6b4B7OFXfYzkeQfreMyaxLBy+WunBg6Hz6Rg7LG66WVKaDMn4S5PHTx3cePn5sZ4rHmTxS5bEpcpHDpsKgVe+bpw6URobysEID474WGK6wdJV6X1dnpjetNDsMX5ZBHLVxpCTf3xb17X0magYsNND7D92FPC71N09F5+f+OKLwCZnYccxGpjGOKqHvEk6ahc7ysZ8Bz4Bm4eDqxTbPwlE7PHeYBDNxB+F1/ZGj0HKEuQUdzCSaCT58RucLLTliTjjzoAvYKpXFeepjyrSvMETDnGjjMmF4mMDRnQ1Ltqwj5Qk3X8GLiBtjQn3W452xKUxpP4OTkmm5JriUUVDUFFYYGVAvXuycdkufuVQ49EXEKrbRll3mIQNQwtXQCczielLeAGLd9YnWEWIZTnKyjtARjzOgrHsqdb9BtLUQGkfOaY/TLhOTB+0wX8Gy6wrb38E99k4xu7zyU+j5WqTNKSdUXxiVPnkpNlBHAqPOStIPjooo1UiacB2Kd0M64dRhM3SsDarlOqJ1el0Fa4PjzsbcxSEfnmFcvM4TX9o/zlDvlrrKopME0W+srZeYu3OdX6Ic/siwHtrDomUnqLXY1qsQ+6Crs+ZHrgqxk8JzjLBGwQa4HoddSVvbotcJyoNO654f/YGXfB03hSUDfuhmvQQjM22Ns+Y7dA437jKh2wjd0Qd4r8JBA1mn3f6pXNojvKdNQOWetp9w5nl/0UbCXsETETu7s84rZhs4GL+wuM/hX40cebF7bJ9mDUqWyNpW5JkpjBM/Adso2vm2ZfgppH2pW5A2aLj7rfzWqTqh2NrMH9TS8+e+/OUv8xcPt/DbCPe4c4aD5qsRZfCDtepFP3rcjx8ZFQxKDUsGhIbVclhMo4kgh4teZtDW0cGpypijLOVrw2MweEBUfso9eE5U2dprBOjPO2dxsHKlKMvQxYCbIxNIMey9QGgnhE/oyTeyKtuIM+e8jdHlWjFdPOA7GUBVxiW22VQAdSGYyQGuvKTJR04WI8kTrQ/yKTfptNmBhq3IdBY9OMkjZDLW/ncABYOWMWHwUrfjEyYjGIdw0gSNT/5kD0lTl9CyHAdd60vouPJtByFpshLhTPTSbjJcPJC8jE1h5Q9YTYQkY8DjTYUhJ3LJSLlhxEY8kRUYT2gdbSdz40rnYpgQDTfjtm3beCXrHVCdtlEnp5138EegIPnhaQgctIo63z5aaE7cQNrBRoJFo5AP6Ql/cxgZhE6TSqYhsZYTVZw+mA29Tpt1m5ZmOBKGrDnF3fLIDSHh3rTbxykvdt4Hr1QsIHd0HLqgN58iCkzGeFhr5DgZhQu9HnPUM3aBOpnu4Fg0C6ce5jPGdsdHjk3BpnEWcNp0GvmRueVOm38GVrbBTXC0+zijtanO3uIdm5puXsFfQJs9Anm9GeB9kv2ibXl1GJBb+clJ2SqmPHUNxdYLQAayh/lwceQtWgcReNbbvA0HA0mpaDD0hYibPCHpjCG3yz96/IXP/TAkt/DbC/dy2xhX7Y69b35N+xFfV+f/8R4/9h00Oq3jZDlqgwyq1294TyB33aDLFan4xtmDBzocnQ4SD1rTZaJQZifsU2S9htqy1uDWAa/vgvF48pXo/O4Fk4pBhlRODNbosTM2WN1QTFWikzLQcg40Pyg6JqqurJyuHOtjEmF/Fh8WmXk503ajyI6bnJSEsbBgGTop25Mji8q+4vNUFs3p++SKWmAbIi32bMmmk7zgwTdoGvIHkwFGWR5hguRFzgoB5+sza23r2rWndTWNccsrpkwyzai4GVIXYHJzqGzRXR/IEHqENOyBIuuIPCPipQM1WRCVBCN+QDy6colswunPkaKaiJ9w7C0esPpDLJFTWVcyLTeSC5s+ubEypEHKEqcU3R0D5/hsGIisdk7KSxMsbP3dTIoHrUNlUbLohRwKARcrelFe7BqieDc3fYYe7Hhp2Sownocydv5noE58Qgt4XSNv90fp3MeWC1nWKYfMbfOpfqDbBGHiNX3azPlkF0yvnAxAVKTecwAX/TCijMlZZbZz2s62Krt9YqsnHyCf9ZT3ubrG+c7fqFk2KGw/9O6Y24T6Tr5Oq06U+aJyrfO7fXJ3j/xxkgZDc+QpbR3rGHvIuwixaWR3fSx/ceTYtjnDhx3+bTzeL+QJjt+P27ZeI0AbeS/idR5e65lv0uau6fSsPjNCLm2kTUg7Pm3mrtlzE87QbVtS143QAOUhr06s+96lkXuNzi8q7fqwV1If7ZuuE/G5CWE+cwVan12vO3/+S1/60ospvoXfRrjXTYsRwGB48OjhnUdy1Hip9uFjHk/mxwHVcyYiHkeLScPgygDPQpBuTyfDowEDzpEhZIIlh8kHPQPT75NpIG0Hy8RmATywRlecKbwpClzKCQsdmnboL64oGyg8aXLFNPlTLjaXoyu0Uw6BAV0M6stJ14VPn2U9LJcyOKUMgN931ozhBcofTQPiteMljMzEvR9UN4cYzDfhAugHdnnyHIdfmHo4+5LfMDIsIHyGFWJB8l1WHILm11bDYRcwuSuy0gX4dWR4jr7BQh1Ut08iPm/7FZbBzNuextwO58GgpvzS3Bth8ZwyiF9haFGv+pSmmQJv9gKXs4kP3xprJhKNsOMhMHHjyrkRkHIhd9I2ouzIYU4d8gDIOucvYcusvDobjePod49SVrgch6bhJWa+TfzIBwtKJe8IFZnChOFJsvGdQVx6PCePOzQtP8G04ld9suaBWjsIFyk5KjE7um5GnY602MiKAJeVn3j0FCKbfPM5R4cvNLvGhTrskeGAw/ED3cZBP4oWb3HrUozQOQgSvdrJPyQsJ4lXXEA7bJYLJXSD5hNKph0LnmLIWfKFuB3Mvf4Gps7YkQzlZN20vQwmnXc9yK+TmB+wzRo7TiXh9Gt5gNoS5E/19xcn/Ch56m9yh+Ej7kzhepokwPy2nS1Xmcc+oZHojluOYWo55afdS6egsh33+dAnZD/t60D+ImF/Wmv2W3iyQhaR77Z8cefRk39TkVv4JgCtsXuAED70L3jnLht/u8LkoyPpPAa2/yblwP3NmD1g6nDkV7gz0FUoOSrXxkMZVxiWgUOoDJymvtgPn2XBw2CakHT3140ZZoi2eB2ajj6IB+CLPO970E0IRsIgxjFQhRTXccxL1WkHo+kDZjE29ywVIIB6DGbiIxcNyCyek5AyWkzhZBEUxyjLJfTdM5dR/8gjzMar/CU3UDkgNeWOxj1jeBa6PHJzKG59hEqDHArvFX0kf2nhWbuft5NryyI/TY0wY/oTe0THODKqPKxTprA4+eW3DELaTXa6/Wgn+IwiGV6vl2Y/yiZMWY/QxeqkW7/klVbhqE5OqXRMO+12LUa2S6fMdfchsCxg8k0T5/508M0HGXU+0HU3Mo/2e1UQW9aSMRsZV/2SD8YOSDFC6M1zxq7H76eqV9sU22KLooYJFtR+6x10/zoPgtJxiv60xw282MqFY+2HHgGYaojVTVMmKp8t0KBC258vB9DnSmijVd0IyZDsu/f4IlQ3+2kfJNKnEhFpioi+X46C31+qQtYcBddBctt/tMGqB2nsQyiB4pkDU056a9yorPXYnjgEgCPQJ5OhQNxyW0J8eBs6PnQw+vEgB+/nMY58f1pOjV8byespXucFtNGjx0/uPHn23p0nT5/54p/fvnSbzBjKWii5g/71gY/55uqr/BPNC36J4JXw9Z1Xyud3PPmtSp505DcrFQfFi63uF/UR+5Xfj2NfUj/5FwhcH+VN/3d84/iczpqIbP8J2MrdKfakT7WXvWFvwmY1ZMaIiIR5DxjHiDYCidNCbnaX5axDtJ/eFc3gpkrctCPXfaMo5YxTxgz/V9sfZ6YegOlch8B2dJVwG/BvQvxu2ydu348+enHn+XO1s9qYvgud+CU/yBhG5r0f/mt/7a/9Iwu9hd920BjX4J07ZQwQL/4geXQcBUZogmtxIW7MQDk3CjCPG7NJeBAWIbdIdKEjE8NfZpiJ3w3BspRWJgrMKisSekAlPiYYyEmu4qirWoc6jX0xR3SEQ+/Q9U3+kDteuZFd+g0rx/IJr5A6nag823EFyVM5TDb6CsqjEJ1qwbSDsG3ivMFr6MQ+awLC481QqWwMI/vA1sXteuRvrMzrEkAh7T15PmyvUqBpVKemQYYHG9akQ7SV7/wro2rotCWLnUPRULzGkLAsCzkp1jSwyoRv8w4tKpxu3mcdopEiDsubeNoDtKgFTpK5ysV3zMHFBx119tiIQR5JShtnUwBEHjmDKz52EF8wdQukLdu2IJQn+Ypbb6KnjQ5lv9cU9S8M5kkh5AlXZmDzYZ/qTnzSoGGZpRYwTnogFgRgsQbCQU7LWcMp9FrYDX8OyXV/e1lSiwr9o+KD/GZkvtCkNQ2iGZuxO5i6oIaL4WCd0HPtdT/LHpyLrMHJT51DW5RgijYqbfnYP3LiVKNbBKA+xgHbaHmlG1sEHks6qBOOCWv8erdXaxoOFO2NA8VPe3CXzT9kKxlMfTsx5sk6bx4cPjkS/MwIzkTx5YtXdz6WQ8H/QcdpI0w6d4iSD2/2GmQH1+9xInswv82ZvUW1ykH9qJurtweJ8wDJcf9afnDtS9APGZAc0Q4irQicadMhZw4GUsNSINrISfrI89ihHztOaqegdcG2yoA5/ReHjTZ49QrnWG3ID9TLCV3tRz3NxcohuXfvvr5/982fR/YtfHPA/e/67s99mAVJA0Ehv4VD3JNRE5F/ICA00Pl05B4LHjR4/c5Xb3tQMxA1MDJwoGEgTZlQUaUZdCxA0uUJO7ecFb9waBhlisAfPmtyImFkd7A6z2f4hkbQcJUNLD4hdSl48phsJveUL3rk6NM6AvCE75BvNHVS5k1+IQsC7UOYNiI+pRMCiZc/qGNsW7f4ha2LFxbLZyomveogAUEkTT1HXsEaqQ/0zhm96BgBm/oKDtMrculeXCJCPnbaBoD6DJ03qOEfTH5DIolfwqHc8cg2jxk2v/Mv9DUehDiH2QS1s+mA4ye9osyMvUGXaFt3WklZSZbuwaTT5iu/wq6gueaZuKEslkG05Ud6eFoCEK/elRsi4eSv9nOpgHEXkkXjwtAssgvI2FzzrLkIEpxlGXsu5OQ4WWnrPTbdwGEXeHbKcSh95CwnBtk4NqxLQk2k0Gdyem2CtXMNB8p3aEQnQeOQ8NiJR2ivfFeGLRDZpkWPddoYm+d6GqPbjhs2mJZ5nDm97uyZ2YyxTfVno3UbLXmxKetr1oHdmtEHfd9hqrPj9qBu2OpXYRi9oU0fMO51YI9oxRCR1BIaxVyu/DiX3NFJW+Rfbo6nLZYX++u85fEjGAeuX/pibyDtL7MpHoct/4xDSN4FnTHx7l/+5uggQNt43xJiistGTm1zu6sSblOl07bUMeB2dK0HdnOMjNAvGWaGKPX3Ad2igYVTwGNgbHTuKsr6A6udWL9jF6cZQA/tz9OrvLvHry7cty7vLa2jhCAJO5wvdLb4o/fuX/+rP/Zj/46F3sI3Bdz/7t8thy2dkwHKtz0FvXLyQNAiRO9yqG+DOc3gyIByh+NogfS8oIMV8kzMmfQMCspEkwn62gujEV6hRUSMITwJK8P5lkIoGPrISDzl4bkGy0KuBEdcFihDQ+WbjjaaBfBaFDzFpVgQMs6RX5sL4SFMvTNptqySO6g5EYREx3un4cRTzykTcF1A1zmIbMWcdwEHT8Nr/HrBC/3YXCA2Ki7qV0y/XCJMiUOcePnehgoPVEYpLaJ5027d5FI6NI4Fzvg1wA9FdNA3nJM/RW/DjXnKHPRh/o3vgtQ2C3rgoJ3okuPjyON4h+iOqeLZVwi5HnMBEVFsHsrbroKhPXksyrSHngOqY+mS+I5pBhHUm080yR6owRMMHeMra5TokYujcf/BnTsP4rRp1rAY3nlj1GavpH9yR2te/gYJOni78bHxx2Hw/JUuNk+/zyX5TC9pM230M1+VU8cMR8t0CXEq+KX5PVepF0LUlkpTP9so4Exdwheni7jbfeoNDTw4WHaKWN9Zl7FVdN3oQZya8sGJ3tqB7oRTzLr+xpY5nyc3FLs9pMMO1CdpkzHXdF2XukaxPzRd9D7EnUr2iZFlR2XC1GPvV5Tn77bmUary/EgXHULsop5uG/oNfcNXe7CNchPb1l3VHbkEt4cA/gJ5XVcqqzrOdnA5bTvCKacvfdcVfucC8MEYu32HbBy2anX/Tz963D14ZBsAaHwBgsDTHrd17IIffHPv7g/98i//8u2fvH8Twf3v+t2f/5Cf5OjteDrSt0Y7wGdwuH85u8d18uhgYCd0p5s2QL4XFxPcnYknmUJ4h00DRVdYDDpNupSN7FmYIt8nw4hbcns407zYQYCQrweG94Cw2gjryWI+IXoVj+4BkV5KSMoU5g9eU8lS25n2Vpz2njIgzspuw0t5LOotZ4JlgaGMfEUiRNC+aZuYZmiDydtIGRpN7ND5N/Beg2kGOfsY2i2XuELzY9O2rbB5rpB6Ws62o/SF6zxCovAScbbDpE1z0R5Dv8LGg6af8BqcD50O98/UdQqFjVJyCW0BwiXHQWh33uY8ogJxup/3vAXNNkfSB8L2DrgeL2BkBmIn2PGHzJR0vEUP5b1TlI0jUFkJa1PpnIae8ChvPm6PFhavIYYJKo/kygKU7RLxM4cja+TafunVRncXJwxkvAjeaG2Kw5anA3bW2BB53Me36E2LvaKVQtqfCGkcrkcPH9x5DO3cJYsdjA/0ZXPNHTulbZNkYYtocA7PMV9bEU4cSa6jZQpdhzwpYbP2e13Kpy98ET5rOmttnBqtyYwX0fSuoe/KjMNm+5Apndkjpq7oFNiuSWFXHIX7dx4J4bEunC2hHQUTTn2Q43qEl7qvflee6+X29GnRaGSt/N4gsLMh+XY+7dzVGY2zBr+ZBMjveFTMefBl/Q0NUL02BiBY8Wl3OByhEgnDlv4Pefsq0H3V8gWrDZzagH3554iMGWw7+ZDTO2zsH4DHsPnisOUv1BSqvkmr/w57OFu/wji2Y9O9ez/34z/+43/GiVv4poH73/U9n/uQMcvEZEJkUFw5a9OhKgoaEoGkA4ksDzwj8jQ4lOiE8oCQ3C1LfJPvCWMZDPRMpAxkU29wcmxy2WBYLaP4btgyN9k76NGjCeAQffn4ZI5h2xILzSEEszBscKvFMcZeFpxlwtv1o01qw8a0kRce9d1Zdg1ne5x0m77xaXfTmXzyg9lQRueRX9Rpx496BGmDyCAEiNa0z7KxC9GZPstPaPoM03yEyiMcFgLnu2zLDFyHgVV8AyxZg6krBQnKzHnrAVL3PQROOaT5bN4TKsbjnuNoR8Ayeoj2YvMfmq04cN0XZ3tTtIotQxs15cJAbIiM8LLpeLMQvSmW+KSbHx3RVZ2FbugrX0JYpzR5RpfN4ezqOGv0WO6ElHu+gBzKsmzZZ4cEJ0yhMrl6XXfX4rC98VrpPxrnZyIeaRNU6L9TYg2tHuEDpXk5nL+sevTgodO7VGfJ54tXtAvI0w3zY0uR+jokX/wNlVc5BlWW+pJPX/juyoNH5leJ11+/xzU/T9SnGl573Yaq7vBxZ67f7LSTKbvSPrFFSqZx026xhXjuOvJ3Xf7bLsmgLGMhfQSp60K9jInXWQymfu6+0YMGO4zD1/pPceyZxN6/cBCHX/TlBd3esz9xxEYIoY69yKgjBFhncWAXNx8k84ovgq1n760tc8y40+kPfopk11cgPrO+4SYId9jySDhtmzq2bqkfvGlXLhwIqwsb4fHcVdixYBl37/xLv/Jrv/YPRXQL30Rw/zt/1wcfEmFSe9DacVBHkqkTHbkGi8BdzcCYMnMygjxgKA99BxmSXCy5frSq0NI86ODV4J15BS+TPsjteFMKJlzp0DZfUqwj8ohsMIX4sMXo3OSXEv4ICDRanvInz8Hom0iRspYnGAbQVprO7Tzoq9thD8TGI2ndJzovp11u2pZPegBZKR9acPpn8x5lZZ6ylW+eg+9roE7vTEdf1Lhtpj0K0DCGiuVr/MwDytt0y4LOcKiz8xxzHjnD1zRxQ+hOqInX9l7IG+xmtrESD5kTlbTd55alc047fgXJ4rTLYlNloQn+QZxWTVzbNe23eMVgG6ZeZ93Kf0L1qCB9YSxNnAJI4EtftR/LW5h1427DbOjQxknJxq2Y7U4Z+XFEvF6ZAogAjvLU9sYV2M7am7Kdx90y/hZJu5jKpINNWxsid2pAKmXbtPE99P+Iyjl58lgOymNtiI+UlqOkMhwfNkiclse8fK8061oBna6LaO0U8QjRdd6YO1s7BFMHuN36bmc7FhdOgGiRyz/GKO47+CrvEw5fJH/KI8D9/hdykG19agPf2UGf2iGQ/qys3rmyPVMOL3fnnqg9Pvjggzvvv/eenVoq21dsoM9/jcaJaL2I2wEe3eS5PsLcmXuT/2mV/HWnCF7Vz7yur0KcFLUrSlsfZPL7ovDZkZUMeIrQuBpTFern99+4c4XuNKthdq8Fqz+EGUmYTFttprRRncKbyi6BPND1al1F5nFvWzNWAPoPBOBJW6ZN0Zm6JY92II9xgA3IQ3bbo7Yp/ot/82d+5t+w0Fv4poJ7ffSZ9y7iYXdA7aFEelDjYA0cJoYGiRdNcPi8sIo7xwanGXkiswMnXV5AhHxhQcPMi9f9+c+0jUg5rGFgjT0JgYaBk2NzDtUMzKLrP5iNJrjggraYdvMCdqCtkkJiPpwP3WD5Bs92q6WWoVOzO4HT5mmPtD2FoakEyxJaBhnXvKeMVbbjkUn4Np60Z/6yYyF5W+aJlzQJgIbXYJ4Jb8JC423LS7rWV4PXdMLN6jLyjyzB0B0Q2e2v6AmcuoJ2ii7yR49BvEv8ptkO3hS9A9AfrE0By3DfspFF1tIz6Cz3IRzkpYARg6w1LideXTt/rq6m/hWTyMhiAhzxbeLwLOXEOe86bNoNi1qRtE/baOKlmHKHzRtA7CnbZEPrRJjOYDOQN0ictirQ3jgS3FHCUXn65Mmdp08HFX8iR45Nlz5ZXMhacy5pIsxL5AXpy+lP0kefQg60b4xkuGDa2xnR6PHgdXUcFFAyoVfPTt+y9g/i2NHXOrAPWyNSZ4TPOFjjgrhCKHAM+HP89+Ssfe7zn5Pj9v6dZ8+e2nFFN/hITu3GOLPcSfKdSPE+9p/pc0dSjgoVkB5C7vD17t2TaVvibXvS/v1QeCWzzpl/DB65lCts+W5r4djmMSFtODW8/9Z34PIEyFVMKBqvJ4RYN3kg5Rvpn4Z7Tt0EpQGw47Svbed6jWPrO55TfkLtksTRh3Odvb36kY9jTHs+etR2SZvpouV/b0G38E0H9/zc/hhEHSjub3V4BlEX6ZR7sREqkWwQkiFjennnyChVAAD/9ElEQVSKuYwMpRQwjLT86JwyxG5UhhE5iV84gvrwUqtDjokXkNrQiJ2DC8YW2OxcCe1oWY+KhHXYboK0xSxSYPlVts2GJu0Z+VnQNk9DypdJQXQMUonLtDIW0j/0QcLuj6ad0DD55VvO2tl/+rivRo5/IHPoFy7a6uJEODqLpD8LTUV4fU4okrfgrb5QctFNWduassbL1zHAhqezcA4MOqCpnQv/Jfb33S5DdGw90TU6fKS84Dj0SSpdGaKFl74ZmuhlZClUfcpT7tYRCL8Wb9B3GbL5XOCSsO0+hBqu2w8483yxMmWWOWNqOxMVeoPwt2DLLQYii5AsZzsycZf0ULy6F8qmFa8Vkm8BQ68Dm5djC8XIt4qhM43bE5nKD6kAgokqtETT5rFiNsDc1SHPuiM5tI6x3rAe5FURRWLAwIpJbuqyMdnEHRuJIO2Yu1n+/TDJhIbN3s7LOEh+hCu7KAw9zgnfunx552P+A3q+Xem1TDIIkWW5Tqe/sp6RFySPtsIRwInCmcIR8GNO2RZkSbnrL2EYVeY7QOAD7tLJVtmXO0WpY3mw2c6L6CgP1pkhv5iyOqfF0jaNbICgbagqCVU3HFc7r/Re2jhja2MfO/JESNaZxtLUeXQlXXpxgX+03XV/nnD2ce32755Kn22fulNnO2/KW31iHdHD+pG+21/GwDjEg5DEUYfO+v7BV77ylb9h5bfwTQf3OoAYHp0QHsg66MDV8dBMJxvDT98vHDJheNcAFZpf+T5cLgmEMzn6Uu+b1+J5nclSRxKa6ig/EGmye+JdfK/RgJxBO0vKitME7vgJpT+x7bXSortAJgf5Dg+ctuiGp49xtV2j2LvwyD9pjKFhcSSMozVlDjmSdiNBTnDwVH6oAfKCq+1MK9TC6WZXnuWD5tl6vhYCpb7M22AVib4DRD2NZxmEN+AJrYvxM6S3ZNtgDRe4nTUFAsKNMwZ1dOk2wFIY2hUSnXg3p+20RRdzsEKcTUTJy7rCI2T+egOZeWxB7waX6hRNl3C2I/E19jWGDehbiM4dDyb9LkB8LsgSByB/iwWdg0kHIbOOCa1fbef2o+6EqWH4PUMD9A/Y8gXoqB5BNuWgTmNby2OI28ZzfD8mPB0DM41cokb0wjdOgde+1b6zVnjtgE9zznZue3e7KkfxIgCvHau5M4SZ2GFHkrtLcojq6DBOwpNHpOsX8IWveRR89vmsYx6PoyuODbqgbf2lD2di7tjkB17HctdHtVFgOp149JrHvsR5r28cq+aLDlrql76lPgktY6VTXkfG7+JNP7Rt2k7pU/JAWneOLHI1cyFl6y4lThPjYtBp29lRhYMuGWomNZeQuRN0WyJwoPYUTzjzeerUx9TYbeTLgjhsyoem/e6xM/1WIN7+KX/z/MWFj/kZGsbg7Z+8fzPDPb+bwagiocHQhcabeoapBiKDpovVdD6DgUksgCqFGegeMCxEDXHCCBkQvPRqvMwH+39n+T2cycc2CbUlTA5eoJzJgV2xLQPwHOCFDlrCIvKaXyjHSXdiJ8AZr5O3nTDyr2VYHWvmhMSSdoit2DwW+Gz7k09oXg7L23YYTFbaAcodlGd0HjRlMe9V29mWFK68QiSRTl42EiB55n0HjMUT6uwPqSmp2OINYOrrstqnwNGjfNs/hS2b8KwbcKYuS4DkVN7mTa1PNKzI1O8GqAyHfBQ6mqSgLbTPCXW4bxkPzF/1RPnbn8o1RlAFClbka8L1GFKEUwJiEhW94Oi9wJTdCORf0IJaZ7wpESZPpyshiccSbJi0w6F1VkOyJIvDWck86zbVsYyp4eQf7QqbQwuZvGx8/NwEL4Bzl2rdmRoZOiWER3XqmkUG+V4nRV+nj/RyuCgTIkPiLsBmIOYKahdg+ccYAWzDrPN1qOLU5LGtnTfr3u/scbfQjxa5SwfPOCnV33qSVvasx15a3Nqk7YDJmXIZyCEi7ztCQjs9yoN3Y+iIU4fmm/7kmYN0ndM+AqV+sRc5QVvmjw7ZkzbJO2OlD0/wdNi2vMgsrfMQKvTa6GbhFNtvgtOmE09wHm12lQ/4XxZm/KALhK721DmnTfKImEfCvM/2xnstDht3VTV+f/2jlx/9xUi9hW9GuOcXEOVwrAE5t11J65SOl5PkRYZBqMFgh2UWEQ/NGUgsUF5gluOlSW/Hi3TiCYX8rYjT0EOz03bWvFBpgNcpnAHYwXdO8DpuHaAd1B284DXYbtFFrkLhCSdv0fVWuGCVpT02rYuMBacJacNkJcRWIx9bpSN18EEWvBKQNgFnQ6hQc20ga9uyUacQDKT+LKpH21nn24gGs1+IqNaEolzxd4HZbQ/xS3vMi67qdb/MZbRtCInNIGnctFVf0hOWiCLBELaOTl/hWRacCxnFGxIDkmM2nWzl4Aml2hBZ5J5HqTZt2kv9PnI7BnLlrvkoUkR5q5B+x52ePMLJjN3RY3HvANMNBkTs/uv4E0bBYOkdHUj6hCV35l772t9IdJjx2Pls/YP0/ep/AHsmin2JQ9sw/NnYGeMCeGg3t91wU5BC571hnmm+GSoL5IO8WSe5WMO54sdhX77sI8X5ogLzlb6RTLg911S3jldpia7BvpyfdRPEhtgRGuw4wLYkdNJ27XZDAzbkJzx6xwzyOFA4a3XGuCMGH+A1RrRQcgeH98qePnnq9/J4F8ybPk6L25MjdsQxIy0lHiOpO3l51BmHyHrEUHvrCGV+ieOoaGimguS7TI6ksqhD+lQJ1yt5fCsXO/2em2zHWWndLgBRYkKG7fAjxtwZ3E7ZblOPS+fH1ouywdozFq8wsRM3bN60SXFBowrPfNqpY6z7AuWV572SOqlvaY+8x5d3+ADGG2M1+Mlf+PKXv3z7J+/fxMCsUaAO9oCdASrsAMnAWclQMyAGO3g8cPifNy0w0/kZSEaVa2HMAqRFB2ShnDhSmaz+ijuThUHGgEO+Dg//0bX06vBkO9C32ZE2tDoFr8Dl1FNhB/bG8J5YnrdpZ4KZQiZgxxU0r0VedG8IpcEYaQd6Z4IOzAK4JqnQ/F8HXsJ1mnpO6PQlvFuOOKZ9fjMgSetsQMRCnQ5cfXBdNrDLd6iTP0bA8eSV3rTOLlFgpa7ygZM32IIJp14bB96iextW0UQk/ThfQtKRnz6pQ3DpqF0wHvEVnciid3wTNn72fWtG2uNvnB4Aa09ZQOLn2IEm6M2+c4h557l3w/w6cIGiy5YV75jSWXmmh6+HZThr6HYIvQxyaHnUz/XezlZ4Y7ftw/EClYdm2oO/o+IHYv0vAmygW4MFpA4JWWt6sZh8AeRCtxftSmg7UhyCA1zMKUnaL3extIYrD5t6FyXr8iun7QiKL3ZkY/cdGByVaXf6lQtsQjtB2vT7xQq/m2Za2W691GpCIertvMkBX++liX+92G6nVbS0gR/tQZPydcPAkDE9FdWHMZdxR9bZjtgIYtfjR7LTDptsVTzvf+1xVQTyuDJrKdB9LX0CbppcHKU/2nbYW8fIzpzbH/5y00ZzqF7ByB6VC6q3skOXfqyN5FmfkEZoGUB7tiz20Mh2n+PUVSG22cbIl9yvvP709Z914ha+aUFjswNIg0yoLKE6Uf2agZkOVowM+t4DGgfLgxNeDzwNHJy1V/HWfTUnB431LnKuBv1C5HHlxbd4nmhBeHrnkSaab7sz6JgQ0rctmwOzMOmQZft0mH4mpAekQhsOv0JfyQsZ1GuyeYDvxe7EVT7Yqy+wk3sD8RNtVsJBJg3TKxvC1GFozGPCCQGHSZiXRYtQbXk+NmnemQaBhMWkkxcbCV0NJ1P2WXgTOP+ijPjN/KDLTJc27AJygeR1YeEz+ToNmn3lNYx0oZLWMTTX6CLiE+p0kf7aiARp0ICMzhwRkPyUQ/dugMrgdglYvo8RV9SJMFzS5vaEdXiH0HQznZOIzcCSPWmg0dRr5xe2HuHMOY8z5l72C6vCprCHvrDMG/kLNcfWOkS86LLQFMpjTYT6IFaabJ+scdqGuLh0kzFpy2i2dCwaZzB+KityAXggzbogp8J2YiMcQGhpE/8yP/NUh/VMfSIp7UP6fLzmtdQFoQkKyBPs9o8eI+1uMurUNQt5U4euyX5P6eM4btwBVMjagYzawW/G+c6ZnCbWXcr6mgqKeLfsqRy2Z0/5hibfvORRI/picuoEZv2ljEdvdcT4VmgcNi7Ox1b5HHa2Drq+RE/FUk/qR70z1nr30eNOhfSJnTX0qS15FIqdfJPUdwN9h03tPDTRi1OYfWvfZNiOLDr3u9il2UgfYx/1jcPYfWLkC5Hv8dG+8ZOqs9y1Gn2ppHmEpQEB9IMAeexBILT7zlrbIXuU322DX7Lh5Q6w7/6aPo+6u4/J7r/45S9/+Tes4Ba+aUH+BqMmCwnOgG/Jz6D85FUmK+jJAaUGnAelB2YnlsYEE8mL96AHIQU68Vlh4kVGGZPMt6/5qraQrxl7EVNZB/CJC+B3mCCwE6LOAC7uwbniXjw0uFmo+B2lfP17fwW870DkuX8ctbfsOGDVa+LXQI5x6N6JbUO1axeqjVlEaO8itA1/s3jCdV7jZ3iNJ5AiK2WJF1wG6hRn9Zo/bdq2PcN3Yct3mLgSCb8GlLf0i+vgP3UBZ/wSVJ+JXcA76W+A0qJzktFPovGNG7ZmsotJJxH6CY1OTr5gRFz36TW43xoKewFBZjlbtnEKCtUJTBl2bHRGCgzXAm4A6M2XpGHSkmi5l2sKZYmrgJ0w4eTb6GvbRFNHzXSr0qkj2LnpNhFYnGOCoyEib+RO3nW7NQ/5AYVNNmvs6gYP2vmdYgngMzBy2eCVQve+Y6g1UaEvxhVCy9pfRwZgDfSa6LUQvrGf9gAQzUlJZOw1F5nSJR5fiAvjtEUX/ZI1Gv1b7oZUANu95smei1dDBMjpWr6+DSt5FtMGmKBpZLmOOLS8x0Xo/S6PFgEoq7eOHXcq+cmPputQQVMlq29XSL2o69E3AmS3DtC13QiXDUPTMjtkQsov+dOG3p/dvurHoenfetXefUFx9/Wbu3f/TxZwC9/UoBGRDmUD9YuzeOH8ue7LfluIK7K8+9DBtCdZeAPqetEwMDQ08xhzSigj/oaTEBpv2Eoihx9D5PdzlsOmNIuGFx3JP7EQ7mJgDVzboKsN0efKca7eZpBz5cGiAZLHFRhYp/Hp06cLSfsqDZtumEQNT/SCMm1xjToZm/akwQmbhYdFCPQV+grJL//Wd8ar7116T/wsmsJ1+qLtD/p340lH/G2s0xaI/Oo59QGkr7H5WwYw5ZPaNpy6AqcMYk4TP9I34deCC2uG/lpG8SZwWUOwCz70fJo/hzMB6icktR0TJeAxQXjJXDJMEFALrTZ6V5sVznKQcQwqsfNmzBY3SCemjr7l8JE5kGR5kW3qdSw46uOkazp1GjKnQibMuuX28VpGHvFB1hzmuDkDli3M465csBlsd1HKjOTLwkHnGRoPWoTFJGLSaa81P6Fc/EOpRbQ3bUHksDGzSbO28Q4ydTC17U594gQl9J/QH0i917omJCQNsP7wtCRfQsBh2M6XdZtWOHxYTT1UlHzLjT1UhfzYOk7H2Z4CSbG95aMsxZumbXQ6SeShj7uDuUvHY1d01rmbcHgrgzxksO/x/qH/UF7xT8SH3owJa40stUdoPw79yxd3XrwIkqYMuUDb0XVxW7Q9pi5qj7N/gZMHPIE0bX9986DgtlO6Y9x3b6cN0UJdcdbqlPp9crfFpz/ysz/7s/9VpNzCNzNonqXDM2jzQ4G5Xc7gzKSgk+lsBlfRwIBegyToCUycQmhZhAadLn9FIINJIQxLyjupLEkD1e+3aYBeOE3oQZ94e3Xmga480nXI/G0h/9o4L8pKzjicloVMaFk8jNDtX8VeugZq24m1+bT76wXzcKh9zNvwkHW58cFEQ4GNW5TLr8MTlw7Ho/Oaplj+MwROmjP/GlJOOBk3AbYTvIPmLV27Gwx0i/MFi0aN4WPyCy0vzVtw9PGGG+hugDU+Jqwk8ok3/M3AHnOXvM7no5Bxb9lXwl3mfGg0fq+0r/TQLORQWDjLCm3Da9pLOOmDhciz6sDIC07etDtn5zvV3A0VcWEnmeLJ+BbiTJnmdC7UJmqXthHvWoQ3/LVHAiwLAbs8Tkkc1D2nwA3h7dOG0pJ/V6GkGAiNo8N64SEM+YKTh3N4d72zns36dyB5XedIxwk6aGZDB1pv110QucEVFz2aT8fHaI5LmyKXEFlx4GJP1mbQNukAtm610fBE765L41tHZXP3L3+LlS9P4KzxKDCv5+BsjRK369YViDM2j7KnXgheY0QINf3dPZE7cnXcTqeN/dPjweLh33bHdvIp3voB18ftLbqpa+tZ3nNfKtjWS1GLT6dktH7e57k7GKQe6ss/F6Jb+GYHzb98lZtHoOuOmuIaBepr3mNgkKazfYUipNMzILP4MIl5Ps9XvUEcIA8WxpHovGgNdt4AmQyIya1m9OeqRYOed+AgVrkdKq6cHvFNpod3+GICdncgewHQZPXdshnQvqM2v6TtR518E2rKsnjl6sSLuJFJn8UtV1WZ8NjcCQq27id28p9xsICs2goSfwvgGQfK7WYZDRuHL7LoGxm6ZLtEp4refMEz73TU3lWXs7zxwlne/NoBNC9BbAaXrUUO12lkNRxc+U2v/ECiyruiazsyrrwQO9zl1B8+oLYAzr2iaxy4sP3AVTahTqus4/SzsICWnafQRwrW63AC03RhZ6ySeW2nxzK6GSeUu0iwaboZLZxx77IZq2DhbAtkmo65z/30yjAvYXjP/ODYR6Qwcttf1WNMsbF1EHfq7PhgZYoGZ4J56rmqC091ZGhoM9HY8RBm0guV558E0Sf6mAuzcQuXYoFy7nyCfOXvb7PXbu7KxFDbDg3lpuu4kxoF94TpU52gHfSYE491yh5sc20JbaNC20y/Jm/IHE/d1Pbq+17gepMf58h9wxqnC1f+FBw6+OxU+m7a1Fu2QNv3ylhLkYUyyrse8v+ku51YQ/OKS/aOrKFtl9gmtG2D2EMFXPfY4G/FigdInVqXfdFOnQjX0x4heTyuJZRW7yHsKTzyRIfrji7aVvqIVvZyaJ0LEINesgdbln6iDeL81GF7/vz5nRfPXyyd0ACpw25/xLS/C+5H6NCFTaU/6uu/5Zr9j4qkvdJXHNTL51QPqZxc7vHHnJBd/PyM7yRqr3/18vXf/Omf/ulfNOEtfNOD1q8MlAJxP0ac97lwhMjrIF0OiyYqkzSDTpPRfAw0FoAu1DMQO1FnwHpAMln9kj/fdOkdPh7FylnToEIuVsEfvisUfwZzZGRQj9PGAkO4MGVZuGJjNytDqpCo9J51LV5MjsHUMTIa/3oQ+9lQlUgeNR1TdoSweA3mMO8lHfg2tD4Ja/+ua8tvquNvFguNXucXXGvXn4UQp8A5KZwQto3Y2PCyHiEoHekdb3r3b0PpuCi71F2o/UWg/WikL90PG0i1vOkz/EwY+3I9L1DA3oVq62/5yPdYOnQBSZM/c8XtuwHSt5y1A69lEp71P6F0HEoJ0bX5N0Yv8ROQaBz5l33bym49kzBu2ZNXqKw2nEF0ti90xL0JC51y0V7nWN/Y3Jj760JqqVCaY/REQ9qtbWcayjqfQtJTwOWh+XT+OqiOSuGa5SIukIjIjhGuB/rbv3vdrW0KZ1zY8ZNAHNzWxQItJ3x1rJCHkqyFvM9GudZUr7s8ostjOpD9A2h9YI2srsFdt8dOJFt12t5Orp22rLH7Meyux2chPK4PbUvDjH72gNrA3sarLv5ygsL+9Efrik1A27JjBTnZb6Zd3IZjO23jO3ppI/TTZmIXP7JMasCupQMcHdlDj7oqvzbweNN7lxBw++go7b44jFDXnnYYXLCiNPqd23fXvoXg/nf9rs9/mE7WlZEGiu9GHS/dk6+Rl75lgCitYTEHeVncKGNQObMwcj2gPOGEHew4V3Ks+NVtBir8cY7irClT9EJPCgZjZKGioOzIVMQy0SP0IoIeT0DxIGNsMXjAdhB70BpIerHWZMMWf/HCky/1K8SOja7fYNNn+LUwMmlVVYg88SXPwUFT+kxUR8mbHCBmsmA5Kdh2n3U4gfxi6K8m+AE35d+UF5PPfMVFZ5PBqYuRvm2J65N4j+EQBqzPOMHgmbcAxwxjRq7lkWd5IDAl1Q09oXGSDpsObeMTSf7knTTvgut26x0014FDYe4OOisnyWRe+Dh0NJ4xl3GnXIfRo3RpZk5lE3rbGROV8yPj0s4LOmiQgzzP61zcAVvm6PSmi97YBbhudc7IjYmp38hRzG0BZKMUzrwC7GwotK5kuZ3i+KQ9rNsoPstuiGzRolfl1IURiqx86SovnyMD2amPKVznOih+pwjkolD2ZXOVbunputQLRa9RYzvSurbYsfP9u9Q5docva5zyMMJ82Bh7loOjOHzmFZpOTUC+NaEDHH8Qvldzh4g7QjzGg9T1Uh2oF3H3HfWQLeaTAPQBtsk2qm1F75/S8Lu/z4ys79QJR4aLcO5Iug1Ev/pP/f+Jf9pJ9iuP3szayx28PFpET8ZO+DZuG+jTjg8DVc7JtHHGUi+cs/fee+pvu543JaAdVrVT7vSRor/Q4b5c7SNU/ToeY8dhmzib13IgDnz6HJVbdmTmBsN8YUL57hQBMnMjRf2iOO1GG738OO/NIc99AT934SQPHtrAY0z0WGVdouEvwST97/6t/+hn/jdWcAvfEnCPjnbEkzID2u9xqdN7pyo/ppvJ20HNQGIx6NWwCxiADATJ8aBAhiYEP9OBA/iY/5Z78ujOk6e83C+HkN/yYXA9GNmzY8kUT4z7/gsVnDzKKZlyxTN5ZO+E2TQYsOExipDBbV4/h4B3TyjkeRFzPVhYcnWUxeXSUVt80w7XmHqPLRMv33V4onJWmY1qdIWJNBxzsDy22X5nTJjFPJBI6/j1AGQ3kV7LaNztduDNesJ7ynBVVSfjtEGd1tSV9jOVUCA2WC+Q64iJB0Sr+p88K5z4pi2UftC6rzFwXbf2SXh+c3DdHsvWgtOcRMMB7co69Cm62vHKjuYxFu1YFWlnaIe8dD4sL3kpc3AjjEVlSHzBzYwXTbjqkZCyYOprsGjZdW6GCztWTJQQaODs0La88omYjHw206IgTsQ89tM6gIMCD6R2HGaOR250sCHX0WEdHXWGqAjNssUEJ6S+pkPH9FXsd5Hb221je4Ked7LVdwSx1evWrF3G1HXBUhu5Oi/5UmcnIWur7KBg9NEWOAZ2DpRmbzi/nNUf1GXvwOY8YmWCIhd5cW7v9R1iFnmMGd1YuOpj7GNRSrAx9LZZiK1xiHYb0Tauv9sgDor3CO9pxTg9fJns2bNn/mN67O8Xy+x8Wh7cMY94HC/6OL8px6s2OH7F9Q8QjA2YUiPxE7avalsXLsleiL4eo7c4NAb6Q3GPAyKiOMeKxxhNVb3TnqGdvgCp5/3bP3n/VoP7n/+OZx/m1q263gNSg44FRx3eye5BpJHDgPCVKgulDxWLZi8K0GnQMBhw+hjIQn8Lk8mAA8jXrY28U8agkSwGm3R7UvAjiiwY87jUP/7nwYh+m+mwC6BDoSfYoMhtGyDr1uBeiM0MaNscGp+dTAhWXq6Qxk5IBjoJRHWhv3DGgTNtjUt/IeWQrbIVBqFOXqwmMxRHuXNyFVxAMnI31t4zfolnZd8qO6A2Amf5TbTNW3jkBRon7CINHrw6pgkCW/0BlbGxUHvPsi54JuNEfKJbzo5fQ3NCEl6gchdMf2HD7ttdgZM2NI4kH7mMRcdN4Y9jVzIip7KGV4g9xUI3f0vgZFoHJDi9A6bdmK8jM3qxOzILp14Qe/MoztRjGzqZ/5cOkUF0rBF2hpChMvi8+RFjTk8btB6Wud57Qm/qBZ/lEieDfNYZ0X2qJDLtrMk5AerE2FFzuO9Cgb6wnYtb8pGLddnkQ8tvnPnvnDSmla3yffDJehYdli30Wut2EEIkszMmerGszXgcNb+fJIegF5rBtjEhd8ZSlkeOu7w82JW6su7mJyMA2ov29R1RHZT3CUycS9p37PZF+kP/YC13iixDOvqTEqkv8/e0Pw6FPsseEOeQu2/U/xw7iIxpsw4MeD9QOZAbCaEjr2MKPfQZzhp1wHby0NcnKsGM3+hOP9SRxnFzeuH03cSpM+aRTjz1rY4+kaJlU6pDdGsMCG3v8CpIOfkap8Rff5ovPfDuHK8RIRuZ7gfVDzvSPmoH6QMiQ/IkR/n/4D/4iZ/4V11wC98ycI+OZuJkgWWQgwyqIJ2eychilNu0dLyyRbcXkCLAS633tYAxof0juExioR+1Pnl85ylXNcJHittx4wcV+XLAY+ET8YDrRxalU85bJgWDLshg9h20I68IyJosMF4Udh11Eg0TBVqmw1Db9nMiqVx4TiJPoEEgZ0GJr+Bsl+KCiSt3Qms3TWwdnimrjqZNDy00s1ldomjMKDbstc0nFpJOvVjsNk2Pm6BtgK4TrtO/GWjbeoNa8Us0oML1S10Lb9HdADfZt+gJ4J9oAHkTndxKqCy/OP41YMsL/7WMrwdct4mn/uFfMgganbzVJp4/E2+FFn+SZGeeQfPuPgB1mtCfxK8AubVv2TiwZYU/sOWfGAUuDdkBLne44yEmnjSaZYEP3/nx+2JZEyiBj/l9l9cnxLLomIfgXPzYUdOG2W+su51cQkVZW/a8XXNz6l1raidTzQ6o1rasceP8TRinbdYd94fFRBUyRzYHmXbItM7ZKXAY+xedTRQda8WEiNzrGzpuRnjtDK42Y5zguMAXR8h0ykc/L7PzIv7HL/MFNvgphw6lpJczqSN6xgZLhyY2UzcVC2rn7D8D2+7JoC1kI/3Liloe66ZUQimHhz4sRiYKrdTywodzljkRByp1cblOtIH7zU47+xxjQ3xC+hc61wWbvA9t3P237Wof7j2LcrTWskByBMMXutG1kPw9Js+4DPvTZriFbym4//kvPvmwQ4HBBZJmgLEAdUJzV20NWmjEYkcBXAPCA8FXAX00Ca+GlJ9+cMW47rJpcPvuGjqZGIrnMSqLV66ijegHPfiPCZO5H6gD5sS2ZS26M1CnmiFEBnzDSJi6yRbj1nUTONd88CRRvUXgjF/Dllx7r/hBQW1oqFJXxXSTk8iRtm3hCc4Csgqg45Q8l690c8+UznQikYFru6qrccD1IBSSUxrjpIEdFqFpCGYsFNIGkhrxKaP4SJ8I1BbA5CPzgo6wNKATdWQ3MOLOHLarPrYI3yHTmc69eJp5DaEnkvTU8EKe54IyIjebJLCrNnZBTwy6fBI1X4gzxhxzGugcONFzb82/HP4obSdmbXzQRw7zLnc5mGOZv6ZhrgtNo7KOYfi8zrAOjEPk+a8jFKKRDGgIo0gl0hFoqHw1crKhsbWbXmsB69qix2bWqYfSJ+dJK0W+bDB/4YTd3Yj7k0DUIU8CxCf+VCeyP/00vNxFwQjak/eF+C1IbG//OSRNm/hpAnXmkaHS/CK+5Spf7d/34egL1wOkVvq4JtP5fJEmfZMw/Qdt2joOQZwCHALHlZc7WXEgAPeT1mK3NbKE9AGhnUvX5a4duJcv8q1+3oPztw5fUf+RZXmEjAccyXxzEieud7MgoT/d75ItweqeOi55n5lvs269u06ETWfctHy3ScYkd5RiA/ZBz2NQbihA91r9/EL14G5V24KW3XLpi+qknx2lpZft6PU8QTkfhcXkhwd9Ro0N5Y69Uyd96nwtXsLWUSF7J3srJjA+83Miz8cxzntsbRMw+mYP9KEx+ubNr3/uH//jf+mX/sv/8nWsuoVvFaBvZ/EgqcWKiaUFp5PLg0clIsngIQKlRowHA8eEuWIKbQeMaZ2rwaRFjonnO29PuLOmwYfzBj5+6LtvT/jbEyFxbq/7SoUJwSJiZALNJBgk3oHqulTrYZ9NEGBS6rt5vACTp4mz33sTwmDeYH9DqRi6JKonG1Xa7V14E5BLmRfW0qbI8ltX49gX5QGo35Y8xlnADtMvGy9rBZyh6AnraVwpaR9fw1lfUCfnl/q6vBgFWwniiwVRbp45EGxLRXiN5rHsEw6BJ0CHuJIfbC4SqnujuxnFk/gmsI2El7YBSu0Y+YONh77ZUE9enUn6x2Zgl0JsjEBKF29yY7vRRyDjuRtIcM+RzL+me1EjKtEdc0YYSNi0bULRQbfRJBM2L/IdH1lvQ2mrJ2kysMw1ldJ1p92YOxd+LJWONM+2HzHTKjMIyEOiy1X3zMFpIx3oYJP3r+XLcem7XnZKhOsRmBtgYHTV8evaFscMqZF9tqvb+0jbKuK2Kf3idA9oIHsLVLtpl65VzlVoVBxebKqjlPpGGDw4OXHS+ltkQjk9zz96fuejjz6685WvfMWIQ8EdPwD7ANL8tISduynzY3XpwhmRouQp9Njzmn/prFEx4iD/VYqd8G7niH6NDKeory8gdn2B5OMg5mdKGB/hpf7Xzlh4KAffaHyEbu68yob1aJx2U57tdt8KTaOQehhTP+9xigOxhT049uzH17Hbe5TbA6SC1AFzrvpw0LZCw9H+/uTTP/el2z95/5aE+9/1PZ//sAOJgZPBwRaugehBOqO0g2DKfWeNwTCbFwApMjLJ528zYNXBgMxjz/63G78lYzZPVq7SKfefCnP3TeUU+xtJkp9Jk8HdiWuni7QnhAaw8jMZ4Kxw6kDebEjUCT5ClwUtSyxOmzdnYNdv8hoKUiKgbUgNbWHbmhA0mAz6sDg55QuXrVPnsbnKCS7od6YjF2XOG1dWm7v1AbUX+69sX0DZGCpWMkZe4IwDHidX8mzDxOG/1h9aeJJ1bculzMuyXb9A02feCc0/6VYeVh664jyjkWNrth3GLKRNFq51BBb3hBusl0/p8zlA+e5/xlFQJz6jOzYsGDk+IDrAZIsWipyru9g5AoFiIUcXB8qUtead14/+nEPKT5v2JpPNC+gmBKIGgRnr3XiD1kXppIsARZWxYKKistVGnTz60UUosJOjdebeI601D2WT7MMmb5RyuD5VCG02XWixTTmaBOi3rXPx6PwR7HqxhipN2/Cu7iPWWOo+dVMPrvXIfGP/WReyg0OrI/MvVYRuX+CRNxUvMM/Jz2niWr8VcT3lSPKL9/6hdIXkUy8cDr9Ez29XKsRG+ADqVEBG7tgJ545Z+xTDkeXfwdR63zt2OGu9m+Xf2xSfa6gyaODlX3boA8QwFh7MD5lbqOrI+AKQnzG17/plXKSu6COfvNif+rHHvPfe+7YLRw2n8/nzj2TPizjYtIMOO8j0FX3f+OggpG/rqIEZu6zToe9+VDscCvlGMnF4ute13PziBWiLPsHCHuZYb2RQHy4KcJBpS/ZJ+JBTWYHdVgO/ce/Bwx/6lV/5lVuH7VsQ7vHemO9wCRl8dCuTzoOeuAYGk5k7bue7EVkEEBFgQHjAaKBkwEiSx4gGGwOdga2BxiNPfsrDVx9C8hvv41K/66bJxGD2FYnkdWLkXYFcTZ15/taO+LJACE3HogMqLjrTa/LxiCJ2bvRE8WScurhWVzD1XXdfCkwst0cKlowbsEDrhqU8Q0NbDZ58N+I1DXVQKGnvQGBCdCcYWz4DoRl6Rwh83hC9FL/N3/yGRAm72XQ8saam/BJX+UpvedX7/y9Y3mmXFsqNe8wbiZ/lzf8s9IGKhImN3qYSNaTHjoP+bWiHrfGNAPKWPbKt8kXh0LD0JG/JWPKDq3zyJxHPR2FpTtpCZXQcpzw0jk05RS421F5a42iMd0KYK6tZyT7kky9xIzo4sOmGcOKsB353iXzzxraM2Tg9tTHzVWvIbJS9e8JhuNKJImchw2Mp4wuHBweCuzyJc3cOGnSHcwG8ZK4+DgHmnmpPsI9/rBHRnzF8ygDcJq0XjAKchN794Q4ZcXFGZ0Fx8lwf6kH9lG05WoNxVtAFLw4Hf0bOX0Gxt9geYeea+0DOGGs8a7S7wjSEUcZcCF3CwupT02QcQpO9A+eKfW7qIoeNPc53XIfX9NhsVHrkN42s7j/XyF7jfYfQe5fyFeIE80UH/ji/e1XLTkQvwJ1Z7OOvIfv+IG0LEOagLVrHbWPqDuz6ky/5f/knf/Inb//k/VsU7v+e3/cdH3pg0r/qfX/RgMnCANVkyEKigYKjRgiRaDUMNBAycZhEFqbBxkBlIPoOmQi4e5a8/E8nDhl0MHeCWrGwDhN5exG540FcJ6xXU15MPBA9COeKUBNg3gPxN3uku85eBjLyZ0HFNsnOwD7QKokfgWkGVF67u5DWzktA1+YjLurwNzSzP6OrNm2cgsDwrAXcjNBF18arvMqgYMIlFdqcLuCySmcCwivii/K3YdvhlM9Ati0iI7P2LWh658eu1D/kyCb8TYBt0cEGZtlbRvvS7Uy4DicCCtN3yndIXo2YUEFkJ34BYZ0TQcK36AxkapwLfTB+jcSZQ6GyveAyUlxhTaQVFKz+EHZxZy41b6i2XYdMwBcsQ+u1w/MtdsFXOLky/zIfCYFuzNVDdjfgyIus0pz8kbHrXBnh0HnsI516IY8S6jzIHbNH3GF76G+JslbZau3bvP7A5avfW9NalnUnNkUX9qj+4uMOWi4KswZhI+hvhgofsXGrzJux0FbZbtfA8miL4Kx9ikPg+rge1CEzBvpPRNN30PrYzCAa/nXG7UcbudLRlwsRnACQR7jz2E1Y/q6prK8oQzavyOBY2XkY2m23iDAKXvHhgHDn6jE/8/GUn3HSmq82wRbbLf48Co3zp6ywSy99xP6T98jGnpFJu6XdBa5SnLSOhwI0JYOQsjordbraPzhsH3301Ttf/eijOy/96Pa17bAzNjTt84wlFEcy+avPsU9ybZ8wOoXlG7QDJ2S+kPZ+ZCsL9F1w6XMetmcfYx9Ukf+p4PmL53c++iq2vzSdnUXvtY9sO3sgcgqKv3j0+NN/8Zd/+de+Mlm38C0G97/n933xQ7q0gw2kkztQvYhoEvU9DAaRB1oHlPKgYYBmsAh1FcEix8rOxPddM+6YzV2zDiKu2DzB0NG4TPACNPqYCB2ETA7sQhcSjGPrctiYEOOsQZeroFnAGPjYbdvFqzxLsT2DxJtlmDTRsa93MJRBbsqGL9HouAlcx1nsutAZ4OG4ga15ZtHJi+TBXH2nXkKql/QhVNGmSquI8zZtKYALIzeW92vYAdD2gPN29rpTifbNc+IJZ3rHq6fq0i9vw863NvMxFi7lhqa0i2dIomO5mSEvWio0yG7qgDBvXgHyi07reItPRSM5snHd2EwPutPexhUxSewhkuyCJXk+nBvShi0mEYsYGssjZCNknWBz8HqRfl52VIgAnm6uHQ+l4wAszxi7UAZfxXSjzVyODetuouL+ti42xkjXkbioJ06dVSTR3rwfglovhNSBQlih52V//9UeTpfWD+sVIo+1CmCNYWNn3ena5zsmoPKNkoHjBi7bxbvWPqHXWGHiyZMSEYkQYmy34dthY31cDts4PqljHJI8djOz2xdx6Fh3yHCaeIzpR5nbYXO7omfs8p0w3mkWD3HbOvU3oHh0o9ft8Jjf2nyad5HZC5SP3ZW3nFIyxeez+6Y3CHK3rfldv0uLfaaXXPaHyR2b036gaRhLwuwD7A1x9ADqxPt2/KUUTiI87tPpw+4hyK+OAmXZczI+0NU2tA74xk6A0I6/0HnYR8/YVhG4DaHL2PeFUGVIV+xKHXh3jsfGPAp9/vyF/04SOsq6V3oMSA6ADhRI/o/8+E/8rb/izFv4loT73/17Pv+hr7xmkjBY1uBWHGfKd9hmAcmAZwLNIBUPt2t5N4PJWWQyeTGVEhyj8sVJyiDKowAtIDxuZUGYyeorPyHMTAjurPHn7XviZvLbyVPIQPdgxWbrymBlkKOzepknnixC6pYJ4rPRk8OoslnsXCRDMrFSHw/+oY3zis6kdTKPpeezoBNnhBi2DGHDxTSEpM0LjAyBVZk+PEUYyCMsrMe4h8iQirYZBArDmvwtewryaVSYo47wWmTegRFAWF6SlN3MVzjjJ1zm00cJT1hNp3zrA5f88CeWIwnHEhqzkDo+9EBCyiEt7ZF2WdB0OgyyidHUcVVY5QbFTXedv8EjsjKMzjSrbSBq3YIpRtZ1f5l48XMiDG+dqEUnRKLLvBZkrhGabezpmgFQhpPUOQnvorMi1p7oCUZvjtrRsrFFkDtR6EnfxrZ9YJF5zU9CH2RjL2uDnCwcNi1g3hhZJ9gs7YjNHbO+ymG7deBsIcoOmdak3kGjHAfN/IQzZvwahspsO/oxdGw+24rQTaFiIDWAXqHkhFEgOj+WZb1kHXQ7C0WNPuxwG0EqpDyP1FhrP9XaiqNW5+nTO69Yc1n/Dxvgo55rnbX4WJS2F0InjJUK225qr6fPnuQHaR/FYbMe3znbzhg2UuZ2w6FVm6WOVmYsjduO8eC2CJn71KrDg/3o2fLjRGZvUB8iZ/QhB1v4DTMeyVJX8uhP3zFjnErnBtqG+hLmBgW0tm3kVS+82W9iqHMpIy1wm2In9iKv7S6AJH2Y8ek5M23QuiCX/ZI7n2nT126LXFwEgdq62uPBnR/8+3//V/+RE7fwLQn3v+O73/swX/HOt3XOwc3A4Eoud7syLZhUlDNggUzq/Bjh0ye6qnr8xN8AZaC99mTPYAEYxN4oSCi//5/HYgF2IL/SgsIVILRPdLWQu2tZMMOaW+v5BlauLvtfdpnYmSzgipuTCZF0N1+dXLEEOqA3D8RwaNCPt5OqxFnLBhBdffE48kaOOY6zmBPuXNulhMNjMUrxbrdCJx6w+Ca8EWqvIwrNLxxbzGV+IjvutEPJJ+rM5JN2fPI3Tlu47c78jWZN4EhleEwcuBfm8pTpbWhZ2+ZsI+A6LYbIdnTHgaZdv4mvfp60EVpwRCtrl70T1S4hdxc4kG0cSQwW3oha6WYtOqCCzAMRC/OUT2D7pJeItCdzQtIczAHXS3mr/S42j9S/V/vElRm5LXdZNkZCoGtCZYUum6E3HsaI6TCXuxLQnPKiq20O8amr4wM+KYm96OkBn7IgWXLG3wE5rfdn5YjlDpsIsEuEdrjYHHEiWHfGWUM/4ItEyaE+0LA2Qe92Gv7Eo9txY5wI5uNs47bd7SQky+aB4uOw7RzmoyRtGieM9TVOG01Aadsv7YOtb/wjq6yVOGu5oxZkrYXXj0fJG3nSIM44IIlHruvVdiA7RQGpc31VZoeNfz8QEicPBwPnCJ27L+P0LMcHuYiSrNSZ+B5b7fe1npk6QJxc5Hs8KGX56rvleNOXs49gK3XDLhzZ6JHtQ2unC13CgsUOIKO21+7ojc06OQ54X1NZbm5sJ7v0BN4nnUw9a6ff7Z72sROpfFrA7wfSZ3La6mxum/IFjS1f4d07f+MnfuKn/rwzbuFbFu5//rsef+iJrAHgDAaHOtzevQ6uxD7VhGYwsRj5vQzKNQI0yjIY9OEbRb6ieiKH7TH/QZpJymLgASv0BJAOziyoHsTKh98LJQNOlwGkmUQsgtytywTa773hpPHNJn9tXnEkZkJKL5MHOuVC24HtiQylypGFk8WcAlFo25ikKl/f/Fo0WIyWnDyhmDyS4ysh8ViOaSEakP4mkRCSkyD0neAtO88FmtkVEFBiFh83gQhhOJhKZ97y2ePIogxpbd8yRReGKYOoYXUTqs27mCbzLejiUTCZiL0hTWiZhC7aYeNfD5z06Dz1tgy0PmCKm0f2onOd1L8g44E80bI8Ey40zfBwKKQk51n4j3xg2UUgHApnNTSJcIUmTmkoUmZZQ+MSPhf2lIviyeNYQubEfN6CXO5vik/fRkSZFKNNmE+eM2mjtLnmGnNe64rpkMNc6cYjejJz5yZ9FNGxqb8kvy9iojM0kIVOjHF2XP84QZSJLXQEps+cRR6Ftlu2GHHYFCoztUYmMWQCmiNOE1XolUVl9Hcfda67N7qYJX+NBaPq4zxUJ63PAtZRDpc7HJy46zM2lzMOcTBOVtogToBJBIlDw8Uv/xuaNTNrctbFrPt22LpOWwBGDgrcx6ofjilPPO6zRqfI9jkqttQjjoMvsrUnuK9VmMeveWqy24a6ZTYRD7S1Q0d51lfRrXpS97xrDZvn5ugJZDyhu9925XF19ojccHC+HZuMGTtG9KXztd+gk3YfG3iH0e+sGSMLpK7RzY8GT3uyP9HOn/AYGVvHWaNcmCZGrnjZc3R4Howt1ifbkM1em7+KJIyutIH66w13RbWviq8/u+N/mhDyUyexjf5Qa9x98C//8i//8v/Hht7Ctyzcf/+LDz9kAjCIcFZ8VUlHe4IwCDUwNMgYkr67pnJo2Ot9VShkkOFYPeXvPuaLBfzli78yLkQGg4xJ5AHJEFWIUo9d6cVB9NfINTi5E4RTxiKY5/HSp4GHjXbWJJPn9twOxnYGP7wMVuQiNRNkaLltPHSuIwOfiYJBgCrTieIXkeuwDXL4Y5psJtl8Mim8mFaWgcYByZ4D3aBKo5eaC0icZcmdkDzFLAcIT2kLtG3Kgqay/rS55TuMnPAO7WyayaQdCGERzxAnr2WlpTyFCWnPiV9B7NtQCqyCvhtTec/wpvyb4KQFq7Nh870Zqv+2pBmXoMp0OmhTJ48L582mOwdwQavjLE9Z8olfgMw628U0cyxQuQ9Cx7e+ckDjgkGX1O7MtKU7HOFNesC8yGHejJPFMbrMPzJgSizt1m9Sto0swxtqEMimwYbIvMumA/CPKoy/6I7cNb+Yn4rHdhs4OH1Qe8Tb9gEyX4H2a2gtC72oVnw5bFx8yibAG6tszh0QORjHPyL4LoblBflx266FRjZf5Ea5gXgQG8Q38YAtc1uUpvWKiUm7Ps6nT2FjHOz1zbbZ3ti9xgoochwEO2xaA404TjgOwxPnQvGVB1fsShtP3+GsPeL1lNx9sv1vUhffuddnUrYZJ6MOAyuy21G6TGS5quPoSDL9F6sFynNbiD/tyjtiKqWerjcX6qxJsdXjJYKUnfqzXz1iT5HNcdhUB+qhNP99yp4R+dn34hzRnxmjkRtHCB6/7vMof8l17aylP+IM84jV33zFCcZBi0lpdyF2Vi7tBHT8AtEbWx4+qP1J0y7MUeqfC6O0AePbdkqef4nBdYkOlf0//+pf/b//qRF/C9/CcP+L3/30Qzx9BoUHIb/4rcMLgJ2d177D1gXKt/81oJgab5iATAwNCu6q4bARIoOFhasNhuFajHww5ibGZyYGi2bfYWBiMynjXMVZg/YTDVBfuWgy8C0Zf90ZOvFAx6RlwjOpvYh5EkmW7ZAl2IAtvuKgAuRloqAjm0loTtTJNID5obHNsd1XfyedRO4JmPwtzzmQCCdBPqRfA5Y9A9YgPQ0vQEmLBnVCQzhLl0UNCM3YNjoSD5rmyFdq9cmcrmgbtqy8QZ0u0h4bwsIZ/yxY/O6DhIVzAbygo98UvwmgafuIIyG8ThN31kUZcOo3vVFx6PiYLvHV/IDi03tvwbKfYOI5I6QyA6sfq3viJ7QM/lW20pWfYxQZTjnWc7Qr0M2UdoUWmnXXS0B+HDDNLc+vodNx3mEzrVRR5rlISIaAcuYyB5/SkFj8khUYe8lqGYCsGbN+iZvNjDXD60sdtjgx/P5aXrnI+kIeYpAszXaDqQf18k8ErXpZrYBzkLzFh92DxHHy+0PdEIYOGGfTechNm1Hnqc229UQZaXT7xwI2dhw1/xg6ayf18Yaf9odvOXBicnvVJsGylzabumJP+27BEcdOr8dCsagO2BRdrhH9S3u5zU49jk06J8LSUKM6Ka7clLHu+26V5JoWVDlp7PU7hLZnHE/vddwIoB6SiaixKfSMjdD2kSrOWr5EEQcK2tV+auM4vuxbjJnkR3JsTBWSXnqQL6Q8bRlsnSh7/ISfAMl74Tic+Mjp04/zcyTuT4t1vb2PCtFBfObJ//IXfuHv/RchuoVvZbj/T/yeDz5kAPpxpgYFExNnx1cJ/IChnCJGBIPHVyssdBoMTBocKw8u5flfCp49vfPwMQugZ6kHbCZN7trlSozFKJOjg6oDDCbGnge/Bj4D0LIE5LOocNcug/WlaRjolie7saX/E4hueDxtZlKKLAg4L/mZUCxI6DuJGgKJYyG0WXRmYgiXndRx5JoH2YSmSVZw5Lm8fAHyEjoIjTBtFLCW4Wk45C4kbrR8+JuGIPybiHzJH6QNqpPC6L5M6zTp0e27lI5OfsIbsTIHiV/DBf1nlLf9L9rmqi1Pmm5EKkj4GSANrV5r6TNQm047zrAOWznMr1NHhm38DBMq/wIsd+KCa5roHXTOMb57wNP0BbuNu2i7EpBnPOJAdClsu1agdhUfbfMTmQQiQ9qSKTTnyICucSBOyOE0ee5lMlmCb9LFplAIlCQrOnRUHvLZDO/z2Ih/UmHDzMbtC0U2XRw1rXu+IJy7TwjzeJV8r2nSj7NmJ3TWHpS2fWJPbMIfNsJvTDtQB9qItlKpaU9HKDKFWmfS1qGhuHcDgxPnkKlx2CIjTyTkrGmt5MsFOBPm1wmeOGtx4nKHLnqrq0Ay60Lm2aondYQJdYQCaPitTT/JsJyhFbbv6ryf4Dkzuo3TLklHp8Hh9L2AdZg9qOsxQFn56B/QThLO2nKU7vkmAO0AXWwTj2R4v5s7aThtdpy0x/mJj3Sh2v/WcDjC27nPnuSPBHftLGIHDlkfsabcZo8tef+Osv7zDz+JhR0opj9fvOSHh/MvEjTHtMz00a6Hov/FX/yLX/rXpvgWvsXhHoOCQfhUg4Jv9vCDtQwoBg6DMQOIRYZB4DEoYIRkiDBA+lggVzpMDtEqzoRl4PuHcpWGBXlEGKCeQCr3lYAywMhkEuZuWRYaTQgtKiwsvoJhgXGpRGlws1BB97EnUCYPZbaBSfH4oScZHL4aQg4TlQllezWZH2TxtGGGscV2ZbKDWaA31hltXXrVvr5ZRv3mMasn0KAXGWQ4HsxES1ik3c/0NY6RCQXEVvmS2fSUNRy8sOHQj7SEG1pmXOmr/K8Xx66vB8qDTScsWe/AVS/FAY8Zr3DEEl/IRjebnWkE5ZM0hyecei6xbRg6SbO+U5fzJwSgvwZyikuY4OS/RrQpstPOi/yFrYuLS5+s0bahMqBhMxIyh0HPQ0LfUai+sFVXNg7JVBwoja1QO7l/WDdmPoFpv91n1i9wauQaPX4yZ6GQCZafu0dB8tk+ibFmRAp6mXtCHWT7dya1dnzKE4VXqhePs3DecNp08fqJ8/Zm7Efgsh3d6GPN8cVkN3Bj+AkdR+Yn2Febpk1azQQG7EWXUQwrvjB90bQ5qMfk+xHn4UCEpHQJAbfj2GGIENMspD2R53pwwZw6rjtJ8EhepbRmEi2InoK10e+g2q9rZ9dPHCT2I/CJHKSng7nLtB9FZmyk36cmUUh9JpTlcUTVDt472hYmF51ffWHspS+Ly65Zx/k5qvt27qXXNMinmehL5kGQdOonFI3HyNgDMheQa53G5BEPTatQWu1fq12Crrvopcy63e4xx3Ec9DwC52KDPvrk9k/ev43gXv5ZgGf6j+484y6ZJgUDBPCAsLfPACQnE5h8JgKjhMEWx0wD/BiAnYC58mE4efp48jOYMyEyUT2wZ8gBHeBiWAuhHSxL4KwCyjWgxWynDSfs1Sdy2NhEKMcGnFHVrY9pWRj9WFU0r1nYkIG9TAIhleRXo6l2kPqmjq3TWuiL1AOHlboqTsgkR+dDod89kB17sguRQ93HoXNbDFZP42nPYNvFMhoXxpmePEJoV5h4yslLaNmEg6Hf+eKyvPaHO9t5STtFaERm4rXDcg7ctMJVH3QiEC3qbjU2eMIFn3EKDiD/OkRn27D2AdVx6rrOa370TZ2w84CWFS/ziJMxiEzGkgbVtY6GwCnPrI3ThgqxQxnOO+WcWGflzCsseWOfSsMD3Yz1wNBNagG0zH02QJwBbdh5DASyeb8to8qsa44p9c9e8BqEL/ZmDSHOXS/mliq++G0P40Yh7eAx2n5VPnMZydnCWCcUkufxNUiNFIZPY0OIHWqAO29wprTOvBFq92WhGFSf4ahRPv1XW2yfgHxfWGqT/JjNUjJYt3BqaB9voL6YVF7badpKgUMsNkosCDhfp+WcwYM9jkdO2jyywjA8yHI+BdN+IPUdUrfHSpvx4NlA2nV0XV7lT96FvJqCU4st8CLKXaa2wdngLmTm31So4PajjPmZOep1U4hDhnPGE59nT5/dee+99+68//57Cp85D0cu6yn1sbADA9TeZ+wWsub7TiJjlrZTng+x9BcAgNK7/RlrIBcTsg9ltDX9mruSQehBwGvp1NlIG2gNatuT53YxJi8Qewvkw5c2YU7Qlmkrj92pb+UWEUEd/f+u4MtXv/7f+bV/+CMWegvfFnDvwUMmC4NLnc7647HAcNZg1ME46OTIbXMWo/7QYn7YlgnEwMrgnkUVZIAKmcAeVAjnM2UbI3+jBuzI80AcNB/ODPrkaKIX54eFWdPwju+rQcdGPfwt80QEqTUAHXqZUKDsYJJ6Eqv4glaQDaJ2i0hhnZyi6y9ZXXhYXPxjwdgqezJR44ytBWrChW7Lxqnj3KmzjdgcO2zL2LPSE3dYWtqQ+ND4OOgXrdI6ua7dNM76bwiN6QUMGff5yFoyp7y6LnHyZ7xd5K34uzA0J7ivjHuTAgFoZY55T2jdzjqePb5smbpc4NmewhOWhMMOL+oehSoduz4bLuUbxw76vHlfD5iWcPptw2FfN/0JXUowWLqNITDtxI3et4fmkL/T9I/oZYrbcOZLN7ZcAJGnus641YlKhEkYxywh+Q23PCFzf6E2d82f6AlG14xR7KHe/AUUjtnhEJEfHIdEmP197FGa4k8U+p8HnB60jIRs7PkmvkaBQvLWerR4YopPxI3kD/3BG+fjyDdKVv0mNwknzHTC6eXgWscocXTbcgHwG6Yedkq5u8a/HshZU9p9aoECq0pfdE2wvoHKp1spY03krlHXPNZLnDV+GopHgMV9dy132EpPXyIfqbafNnA9kqYMR2eNLdWffNeFO27LgUsb1j7XAbsndD0oiGDTlRYayu2cMvYIp505QrJD04oOmxpavmk2XZ/UtFwabWPtjKzULTThZRz4AkoXC5++ef2n/9SXv6wrkFv4dgFdzGpY6WJWQ+HO6zdyxt680sJDZ/ONHjlsTDwNLAZMvgUT5D0xhghXCp10Hngz6DSi1gDlIJ6JnEGdxWPyp6xDlnLfjp67U3YG4WNSM3mfPrnzSPhQcRZlFeZKWogz51vYCt8on9+Ce8kVIVfItYsBPsgir9lmGZTZAoU4LIDDZjunoAl7VUZ9mDg4m+et/fMXsb1IGePUXSDOnRYlnNHc+RTvvDeB45Z2m/YCaROFXiysuzjtrHo1Lxt++OtQVwb51MCLgs86vCBNXAdw6m5ap4t80PomXjjLg8480mPnioemWLjMi51dyIIswrzXkbLwnHrIcHaF7BBQFDryFk/br0h7Md5MFx7ayG3H4m9UfDbs2uI8kdeumyE6pUifrbv9eLZt42feRvKKGGnJDgEW9ss2i93e9AbjSGB7bLbZwlMaoh0aTRjaJXvawGEEcIbB9eqmNWM19ZVsX0DGfkW2o4YEya9tBurL5sWa4fmTOcSP4vrCrnHmoHR1g0uzjF2y0QuE49JUVJKapn5myNlkUzcOhI39EVxbYy+YuzLaTI/2dpsbERi5xfLVoQBPR80OoGwE3WeiRfO5FpzjoGnA/Wq+Lc82CBgvXkPcrmRgCzQ4AtofcNZ04U6eTmmPuVPlmi99e2xu4F1AfnSYfUPr4Hzz1M6aMX9hWEfNax/ffKRvjayVuRAm7fYW7HGW9qT9aIf8hAfrMK/FPFD+Xdmvve7VJ/OOoh8bmhcEbO9pssBZ5K18xk/W3q7l2MPYuqxvgLyNtA3jcByyQca9Cl0n8uuUkkdf82oQezD1o12jcx4R0w6iU4+q3PgbDx68/Muj/ha+TeCeXw59qAECPsjdtsQZjEJNLDAL3AyIWVkYIyy0dUTsOAwd2Mnq9YfFQJ8O2CzGM7A9EXQaXvj8uJQBqxAddfZydy13rYj7z4ThHX5vAKrTmsjS64lse1Wmwd1JYhuM0mtUXPy2Q+iVxTamDq418iwzcrvoLj0KXVe4WpfRGWxa7UaoOnohwmEDVS87eeeiJWSzsW1jkmUPRs9uu7VYrrTKxp6gym3DsWAMH+UxPkHDlT/Q9Ja5sfnvgpasUJFi6tH8UrwLUl7ewmnDiZY97eT+PctdNvUfmpZbTVHQ8exj+rt5HgfGY1xM+dcDoyJ6udCRTe3D2k96552hORfu/nTBtlWYWhx5U5fmJZKA8GAxbC1C6bhACAowIr+yLURn7AJHyhWX6Xwou6qz6uzQiD7VnXGceTSbp+bRurtNvBsqawrtZ93i1zzWxHVo58yok4U3febLJuZ9kTTWY4fbW9i6iFxcOpi3ySfLzitjY5yvOE7KM5IX527pmDzTSl/ig5ITeZJhfVJ12kI82QJisQFi24BM8ZOGtutU2wgOHIQ6bHGGdCFveqql2lkfGBVTS3/IytiMLcSRj5ODo4aTFmeNdS/odXCctNqT1056wZs1s3YCdiZxvITcLbVu6xOvULVxXh7j7xsPdYBTRxEUEKF0s2o3e1yAfkfJWdZ1lHaj5pcQeVvH2R7Z74TUSev8kiPUyWh6aN0Wu32grZPeO4rqlx/+0pdu/+T92w3u/8E/9k98yCLHN2CYKHQ6o5Rb37yfwE958LdQHggeGBk/hND2fQPe14qDtQcbixSLCs/U/fMgmkwM5N7a9sAUHtMkMIPTihxkYIMMUpcJ/D4aV3zIVR4DlQUA2Tg3TA6/c6AJiSxPDAb46PWtazbB0TPXip6ksYk0ZVqClJHb6LOAmshTdhZbrn5zpeZcC/ApYggkp9g28oY8kw7bqB/OWxcy11dl1IX2Qz5iR6RtO+VeInQcCUM+i9gsDvSrHRXawRSXYDkcI/OE5p1lFzTELzBBQVxkKe9STmQchDdA6M7NIHm7LO1rx9U0l/JBnSYeHtNdYOkklL4eJO4uJu2ihCckL4eJkSNYut8JtWlw0jqtPOIeu8ThWKEDp7OJsrmEftkxmGoQD7wta4QVSurw2KzVTh27bWcXmsxKFNm2t43jMFVHNktwO2NR6HzNL9s6PNW5HBKFzpv503l+sQl6/ZrNzfrFK2mey8yrmde21wZMKGDdM44c7JcAFUuCwuiKzDo5nL1e2pbweg01DbpTd2//qJp6xp5xkJxPsWj1IcQk8qCrU7fayHSSP/WkXaDNI9SsXeaZ0Hm8V8fTB6Xh8UvuY7MtHEeGJy40P6/HpF60CXTSxd1Q90O6CDl5qpC7WtCkLD/34ScHOGlciLLeSZYv+P1qjjDulQAmRwyuJ7Zg+9TjvJtunLFCO6EXx48QQeTipALYQotmzU7bwJd6BOEh9MW17MNRhCfv8bGnvbI+r6FDD7gPhacsFxt2HnVfe67K3bc6aAMuNILZz9BNPnxAdMARHjOrzGP7/v0Xjx/f+8Ff+qVfvv2T928zuNdHjr6LxtNFh9xuze1q/4wHA1aD3pNr0rkTkoHoTdELBeEekB6EmgRMCq5mGGSkdbLy0m1ZCFM+aQ08pwVQm4MkdAxw02z0RGdhACkXlAc5XjCFnhyUyQZfnWILNEuW9DIxmISKZzJBUDvgC+adFRYPJrxQob+BSn0d16QSTeyI7CWLfGHaIguFF0PaWm0c3FdQbgtkDF7Y3DRhVCUkc2I+qwBZ6GAj890I+lgLQ8bBoY82VZh+VXrJuhlclyME4LjGSxjag+frgV3P1L1OWeoW+5M3bTO0pTGWzmN542rPAXqvfZX+Sh0vcGgL5HXRNg5d7S0Cpy5a6DItcPoyX6mJhT/IGClCcR4bZIYRuORNfAoS3ghHbRW9iZK84pI1itsWXgtoG+bNidz1MCbtOyZsssMfWUu6w9puR2jinRv0qcf79HPrmDtGG6ODAvGBPliOSEsL6rVBsrnHwYujYB7rjHwpddpgO8jX2uNNnbWHi7+j/jgYlhusE+Z80aXa5IfnE3/LNOWrLScMsVQ4rQAZpm375qLZtIBZfHKStZv547Vnwj7uy3tkwke6sGe9mLWibQtmb7hEeP3EAHwcJ2TvI1vPdq5pL9qTtkvYuXmBR76irkfacJxRt9UndqpevvzYf/D+/KPn/sP0jz9+6bZY7eCejozmtWitg7KTpz3YY12LIGh7MYTkxEHWl7SP+EHsXXZTR2TTdl2LhYq3XBZJotYO7Q2h2e1J27otueN2tKXSP/KlL/3or9uYW/i2gvvf9099z4fd3BjsXG35VrGQRYq/IeHvojwYtOj0CrLgyczdOQ0kD0o7OvlGJldAfDvqxXMmycdehOHlDhJXYDgJTFJptywtYV5gGKLQMen4xhVpTxoP4tyRy+IVW5ldXhx0NcVARj4AjRctxT0xzJtJvSYdk2omBxMD5JuipMgyKg7A58VxMjyZRVCZLkO2ykAzG0LjYxaV0McOU1tXbDEOr+voF33TJ/C5ROVd0JYaADkc5JNchUpDL/RC6cmuBXL6gEVDSiMLGeYfHjJHDHWYyIIucqnGHKJXq/rw4rpEQCuE1sqAhjdD6TZ94mD77sTrvJO+2AXf8YN+bfrmElC31k/Q+q92EEALD+BxNf1L3HjQvMs2KJp3QbPKN901NP8MfZB23Nk5kZ460kOL3kUTN2lpnSJDuOsMLHojMqE6eQ5IYcKC20rInRKN83VniTnL3KANHY9erE2/adyqjdxXPgQmGfuQC48+sUU0U57+mX5Bh3UnVIF5I2UuouBVWNRJc0K56BeyLjKfepcFElRjVDbrKW+bWzjjLLZ1nq+xYuaUWZj4oCe7tschkQMm++3IUQ+YwiqIHtqONRenxd9cnXVE2dRu09D2ksmFql+RqQOgNYJ1vU9R+HeAR3LY/Pt1rAvCOiNxwnDuHgz9szvPnj3zj6nz8xx++jKOSV4DgYc2G4vdFtkHbFdiqzx1Z83Pup9Q9Xabhb4IndfLcVT9rckX/Mn7x+5rhPrOleygGRgr0NEWpOlX18s2ytaukSpD7ouXL92mliXAdmzovAcByxGf7zIi52inyNUarLZ2X6PYZ37zlH/4qTMGf9tt2su60mdZW9VuZqct7r6+//DuD/7CL/y9f0zOLXx7gdY+Jl4e9/F48dVrOVafylnTQMjAymZunEmaAabBMYMzC2sGaQee1pCRqYkzC4KBhWsNTkJhkh6ITLicFHSSCuE2kifMgTjswsYgaaC8hKPFg9060aP8t8D5QwuawUzRl0woned5wiymHByaHU6+dgsfEt4rP75p+/oTHufu9jnbkjwvtHPrHWfNdRmb2g8Lj74xjW08QqJTlo2ExTkL7PnlDhZfFpqF9Ffl3ACrHY/mtKpBmic9fhwH7dcD133lOsi21vUmbPlN0PKb0PxDx2Bof2BD7aAvTyjPqa/05hm+lkd/MTo9t5Bz0ExkgoYODiCjfMgSkke6gU7pR8qYH9BW3+Q7Tv7bkDLHBpNHrYyuZ8Zv/s4p7dV6G0wjVFkcNNFyF431wReJ2VyJ558GJq689c3NkaFEZCsP9EZbueJ9Db6acORYtuU3f6N1zAZo+chV4Nrq5PYU5A4OdYBGc9E0bdu0H+2bdqStm7dDsdj0hUee1zWQtBAgTPVwKuSItB5jq2mtT+gE9tEW0Kl+Q+807YndOnB47UDIYWAMGqpfKIO9FnABzE9rfP4LX7jzhS9+8c7nP//5Ox988P5yxNZfPnUt8SNIwiB5fTdt3xXKnpI2i+oYP23NXCiaZuonPOfJmrfIog7Kow35Ri6v4OCkcWfto48+uvPVj75q/Oj5R77LxrpK39M2meNTb7SMbDvarInYqzSl2X9EryN2udl2uwmWbd4zCWddtdN1IHlDc+34Wqf2ZgZZ5AZx0Lx2i4a2THvG8fPP4dy/+zf/0l/6kX9gQ27h2w7u/+H/7u/6kKHAwO1VGN8CYgDfe6PBwe8VefEBNHg0uHuVwwLHIONqhTs1DEi/GC9qnDW+nbmf9UOrQcYV20xcBrJGqwakFhgWGSaCBmd0xeHLHTbuoGVgM4lTFh4WIQBZHezQUcZiZblCgImEfPR4knQyihet66ptJm8X0HxtX2VCbKV+mWSZiPZKBJ6unqzJB72Y6EDnWjhVL8epL1zMS/HZPuRID/X2laHQ/zihdAqH1kzo27xvow3ilJAPC4PqvB6BTnu5b3XQVqqukpycveDsmxPQ5bCoU6/8CNtnruuSp3wO8zYMoKewZB8h9hZJn7wnnPkn/3X+WVaoDYRHE7wF5p+wcPIClNXW2B2dG001eClrhDssPYmbeNdx0KKLjKQzf3xAdAVtdoKWXlAhb8m6lqN2EmPmcsaRx9KUwstRcLsKmQM4Wk2nzRA0wQqJBCqJLPOMPjsqws4v5vKygzh5OC2sKc0bR802DG3WIZscu4/+oj39PhvIPJo1B+fHjhuWDS99nacSM1aPsl5o+s6bDq8r1IUKuq5Wbnrq2HpQB7cZNkKLXdBdhYjwuuV2SFt4bdOavmyeuc/a4h9Jrw3Wr81B9eNu2fty0L7whc879I+rP36k+mb9c71pi+X4ZYz7X3G0zvtOkdaajBfaBB4cjqyPtEUqCWf0pq13GnPcz0bagfaYsWNbRSkG4vQ9vxOXf+nJ+83FrufITn9wx2yX0/q0iR1LO6LjEI393NGknboer3GrZosdsbOADuvxvBunmDzaTXq4w+c+YI/AKAHc8KRMbeR2ihzqaQL0aSycuojZljuf/NB/9p/9vf9vcm/h2w3u0cl5x4Gr2le566M0Q8De/6DHikZmHSUGaCZInAs7R8cAYkIxqEF0MEiZwCwAOAkMUIaXdQ+eA1AJPl6MsyCT3mgSTgx0oQe8bUx5B7TDQcepFwvoTJosWnkp1XWyrqEdvWeaySnBo1sfFnMm5UzEOmnF5bR544zNcPuwHI4jX3lt05ev5KzxN1wspsoD1iKAPAFn6u786m85bULXNcRW2mrKg7H9AqG5Qte1aet0VsoInZq8wdRqAzSXMkI5IpasazjzF//kvYvnGmjXz4JTjvtlsHAT/+K5sqH2ndj8wNvlFAUvZUGb8zX9Nd277Lvim+OEpkozW8sVlYdQyq+dEAHNk81049mGF7IoK52dpobT7p5nmnf8Nlrf2aJ8EKcrd9C0Vs0FZu/U+bUBh4mbzj/0qk12fuzV69LcgVtOnfSC1CF2J0+fNS9dF6ojbDtSL1rB7UGa9nEbTunQm5W4Aa5B0RZMCp3DrD29UMRGOx0OScue+FeC0QPAb15oWFNTHwDHoU5W300DcQqw23y07+hBOGsEPNCtO2WPH/rumu+wze+jdQ2tbtbzOsP0dfRzA4DxM+NGtOln0Wn/8b9L4DhRMV6QoQ+Qse7aRo5BcpAHEgdi/65DnFTC8COb/vc7bR89v/PVr35V4VfvvHj+3OssdID7UDZ6DZ/1cLUpbU+b0v7YP/neYxSvTbYLmP5wPR3mlRbLZx4R4tCV50DavvrREedy6/FaL96A6O/c/Tv/9r/97/3dybiFb0O4/71//Ds/7GD2QiDUyFLnZyBxq5X3M8jjr1k8+GfAdtD4KgDn51HfVchfW714kW+H8lwQx4i/v3r8lJ+oeCje/S5aJqVkzqrjfA3KOHyvnNFb9yAQm+GdAay8NRFklycIZZYf2SIzEU4JV03+BwTZxeTIwhHaLIZMMKkeOS4rko8o8cXBQawO0sLa2VvXtFHLw6nz3bRfrjjjOHoCik/N5faILbGdyWvn8lhEEBWdpJXvsm2HHTLXN/FusnkvYhw7EWBRFx7rc0PFTgMykHfUkZo0nbsutSWhmYSWciEKgtCY97DX5Ud4HT/zgDN+wkn3rrBwnT4h7RCArlh4Fy98Jy/tfI0FRGw5W0f7KumUJXJpw1LDoFFDb9JNYxk+BKK3fY5zjoDeCbWzMXqBM/SGP2PN6aPvzG8NQotMnP51nRfNBmtvW01F8sI/nKFMuaOaFElnnDJfZyNu2ht6+CJD9Mr3Zjp0pD2BB9CniiQ8oMlS1gbqnEd/RTk9zF3NY7eFaOjdtqM3VPL7HoAI3LfTHtIcOynjhCI+QtfJmPr5SLHbwcdBk7pCs7FOJ7b5USX/oVonTfYhiztGOCzQuy+Vv9Z0r//QvbHT++LFc//LAY+QsdtjQQcX7K+1XvvdLtnCWsYdot5JsxGW7+agBnLGw9Nv+rcOXfvqbBWzR4XHd0ppF8lk37Luj3HEcd7leKFLfeW1btbMokHl8PhfG8Zm6k6f2pHlzqDXyOwN6PVjVp54vMg7bLEpfQPAD5ztDwYUmu6N77r2Z0uI0yDU2TcuZDtU67Gn7KAv2sedA+5nOae+4ydbaH+N8X/t5//uf/6rVncL35Zw/w/80e/80ANAAy8DQaEmYP82hi8dsMB40DKYGIAzBsn3hBUdvybOlVbunt3zJPKXDTSYoGfw550HXY0xgaUDWb6zxuCDyLMZcg3OmYRMQE8k8cDHIlde0JPcNr3x4lenh7TlMtBxBqGR3C5cudWdx7Jmh442mCs0L5DMj5ERHf5YDrA2LIe0A+3BQkxVYgsT03fYqJiZglQDetori1ucMeQgvYuWNJueOpmmP5uCEouqDWwCyXdcYTcNl1vGLMa0Ebqm7I3KsrBPe9qC1NGArcggMkCMNMtf5EeHqYgUEDPJlq12O/CEm8quw8JJVyyc6euyd8FJkzGz8zyuruCzZFYnfCcqdyjK/7adZxtNAafBJMe8FYra4bWdS8bqU4X5GCiGxo7EVd8UMpaOugytzi4zrUOCjKvS+gsC5hm5I9OGY8QY0rJT7wJIob9w2jRWjcxxE1zIsI9kHtGwBojO6WUB9nR+MA8mXwFSoATQZzaB3/1iI533hliX7BQoHx7rPrDn6qXdfJeJ0OlNZRIhIei1RxGbPdbYFoWpCu0QhyVrVEOhwrYJ0qkn8z44814lOB28RI/TRgbroS9m52kI6yQXlch+JafO73/h3K11grU4L+MjC93I9p04O7as2bMeS0abuA6074zKEfKdNfJE56cuSnv973t4I993TbUPOW/JmLTC7lHoyXhN3zL+2s+uO3rEg8ODHtqRTnDfsjdMW7WNbAvOkdrqpZA7tOwT7F/UzY3nXiRJPKHbiBBEh0Jk28lHh+yCnHr4782kB/C4GluwHRu8Px2y4PHjX+4ev379i//WX/hL/2sz38K3Ldz/XjlsjJgMMgYUw24mN84ag3AGCOEa9JOvhAcUtPxBrnYa5zHwns+3QxmIyPeVCwNQNMioU6KoZOBERDaTB36uYpgoTINMojo1US2rLAPZ0DA57WSKJvMEipQVfEdrTRauipUpfV34WVTQ78VSaB4RecIL0VHAVi8Kqg8LXdpmCgXw+Y6j+GhVNmHiQenXYtYFP/ViEc1ELEbO9IfpY7sXQQB9o7ROW34eJDKtW8XuMdG5LuSjj7oMLzVNbdVeRJRv0XMYCEJkGrMKS2Gq0UGZ295x6j11H5tA8gH3Ex0qCO0u3zQWvfKu6U55J83C6SfHY+nSeep+V1j8WlBZADa5H47QNsgW28BnyU246kN+um6fTA9O5ICmtry0mc6OBxqf+jYcmUFnGSpn2USI7W7LhHb6qdeJjNUJe4clYxb5UylUW7zy0OGykcsxIXSxoqAMVYx5yrxljnjuurLiH97ICblPnkrwJms5atQFW9svhHCqDEpoLRudOuDpHKRu3djdNlAPraMX9qWmDyQ/F8LYiF7sMvmcGqeODhKfgiQpw1nggpcwa0XWr2LoolXH1K1Oaf5f8xM7LPkWfy6MWWd5EvLe++/5ywXvv/+BHTfqB/3HL1/4keIrvin58ThRrh/vBfPO2yN/o5Qf/cbpo22AOmG2c3QTrwPmi2TZazrnCbX+c1drOWkK7ZyRhv+1eAglD6RxOm4IqT7y0g4pox7uO/pcCA96eRUImS1nD6GPsNH7kPeiOEe0VR3I7j9n3xTQB3gcmC538ez0dy+TDvKpU/a79EOcXY0ztSkycxMh+wHycBTNMw7nm9ef/hs//5//wi+a4Ba+beH+P/kD3+E7bAaPuExsf9lgBrQXO4Wks8iwOAW8RPInyh58XRBw2HTl5t+8YUDl3YBHD/JDsL4ancnAQLbcQQYr9P2yAhODfCY/vKXptGAxxDgmKWUPmWwa5C7zRMoCVsgVZH6CZE0o0zTM5NibwJtlmyfY8IHLCRHuq1YERRb5y2ZJCg8LgdLDuxZ7tSntZv2jm2PxUK+i6keehQpspoCknVbReKMUHfwA8iwL9GKEDbVZMHRLqICYF78jz7qqUJCSg0dyqpPspVO6Uo+0I2OokHYOmH7sWnIEkKQs+ZVXLH15zjToMdu0DreuhFb3Sfsu/M1AeS7srA1umNAUSl/UaUp22zhvMDT+pAgcnoblXcmVHpnKb1n0JjyhbeuwCO3qh4abDvS4pp8nXYdMH0F0cE6e+E4cmUYTDn2bgj470Nk6LR7z9Rh6h0QTj45tX+sD6hQ+wx4jhKlb76zNvBQvdptOWMfJzoSQNPlqkTh4yPAcPvUIogbSoH2Q1C+yE3L4zprWCb/GwnohjJrRTej9fdcLOWSx5uJs+HGa1tnnPOLDUZBdvCby9NlTfzP02bP37HzxCBj1vOfM3bU4L9yVsgK3CescP/nxTLxg785lXYtNOCYn1M6ud24MhXZAZZ/vmBGe2DyFdWJcV/gFFuH2SR37uNXlQsqxCJuBOD/5ghd1op16wcFTJuSQz00H9iL2JO9LkumLesyO6hsBebR367jkCz3uKJfzhWOKHupFvr/YoTalnE5bbSQgTN3iyMp5+4ff9bt/77/85S9/+bKBb+HbDu7//j/yxQ+ZyQwCDwi6nHEx2EmfRSoefxw2FgCdGXRaeKDp5CPkDhm32hlUyGUQ+h8OGISKQ2+ditmBmMUdYBC++vjlmkRMnidPtHDwPF90HsTiZAFgMijiPL8bwJ046SCPCe3JymAXQtPHoUwaIDbEDhHAlkUBtOPmEvN2onHXzHq0kPldD+XFJtor9AD1wRbsB9byPAHgRVvl2TBcq9g0qwAyuoA4LvTVGTxiQJQnsxAB5Pt2u+2CZhamaaO0tfpQ5b6rab1t04A1Q68I2RclXqTA5K86LUjufFSv1NGb2vSxx4s+kZN6JkgbuF4XKD6FyGkbdME78azD1wtv67rEC/mit5nYTTgAXeGmuMMyTHjJP5GpP5B2STs7TcGUIa8siaeMPOtKxLKIVtuF1ZQZoQvVTbDLIR6exkOyaIqsD8YZW7ScaTnVBPhNO6j2jSMzvEIRRGbIF5Bnfg6XT9g4RGq4/pWUlXpepgWgQ5+/wekxVf5t3ptRSD4FDnRgF/Nq25o85grrkdck6WJOZlPf6xP0uSNH26RdCu1ntHRegHZeLHfyRAFyh6x6PP+tPzRx1lJGGjUs43Hy4vBwNwnHg1dWXmqt5Ye+WYfyMxzz6oraB/bImSchsp31xY9NtQbymgtO3XvvfXDn/fffdzy/1ZY1yuul15xZC5VOqDzWoDTsovWTByFrhOuqkx1T6jkOWp3U3mG0fQ7jIFMv6pSLfn7/M3fD8sU6OTkq9927uSmAsxQnLE9zMo6IoH/aHl3aE9iPkOu9QfmmZ/zgBkIPH0YLqJPHj4G+SSxtkvULzux30Y9M2oc7lITWLaSOCEce6TpscwfxT/0f/sz/+T+O9Fv4dob7v/f7vvAhg5FBcOd4HK9x6jy/BKwFiXc2Hj54lMnkkemhGtQgYpHwL/tLFnl8pZwBZRkqZ4DyF1c4Hx3E8AAM+CyaVu3J8zFfWODunCYTDgq36XGSRGiVyM3imIHshVS2PdIgZ1H0BPMkzSQGoLGjpcWIxckylO+zqxEDfNVinMVAB2V2nCQfGZajuBdebEKObQq2zixuLV8wegMonkA8blbrI4t2YdJn8wKsT4td2wzwVbx1Ui7HFUdSuq/tch3Mn0W0d0XJB9EYu3R2k4TH/a14x4RlmTAlJ79znSZM3H1re6sLOaDaFzkkzOfAUJkLkeE4MmjzyKOepbmEyCxg8zWUr3Zt+97OB2Nq6l95pb0JVtmoLs9pS1mvZZw6gNG2ZZJqnM8Km9+4SV12AjRnfZO3bWt+y1y4g2txB/20WdMuRaaw9ReetHZ+COlXYUJxDkZOZFle84TuG+RQlx7o0YcxqmESHsOUK4NxU+cQOYBa/CIke+mBb+xEp+2Ff9yu9hfrRRwIxb2p4yphR9aD3PlO/TafI6arnDpcOFKVBwnSjMqL4wKdyubIRXN4u65rtprXP7Irnm72ddg+VhzHh3qxpsWhyhfH4siwfubHyZ88fuQfSn+iNfSpLqLzA7nv3fnc5+KwnXeG2j++2B+5WTt7QRnHzHTLoQsdaxQNlDaNo+m69VvDU8fUM6HrRX3krPF0h3fNbP/UwQ6X4sthA30HLnfQfFGvmtI3RtYYxqLqYDvUdm43O0rQxvaO4zXSaGxB2+CSZjts3Ustd5w1aGgjO2xqi9Qv/agucDnxOo9vPvn0N/7rr7z8wV/6pV/Ky2+38G0N93/3H3j/Qyb+61eaEHJQGBQMvAyQDDYGll+yvffQA4xd1gOYwSQyTySH4tRAfPjwsSceV0uZpPndNX6xuQPOE24cLsWUxxVTJh2OGpMOZ400E4bf9WFym1foY+RgBHax0PvqTzZYvng74L0RaJFgscAWFt/ISX1BTyjR9u5a6hcKwAu2F6AsLnEaUrbsEg/gdqMtTMeEN5XL6mj6ynnyoAHhK8auyO6iRNzOzywk2GBQAE8Wmllk4AXLB43ol3xYhy9IMnFvKIdNrsAgQWmsC9orBBy3r3mZHzHpu7WpkAnYnkSG3HkGk2y6YukLlQeeRc4jTDLtiP3qT0LLGmJktv6MYzLKZ1D6rBNwmmewkJSj2ccQXZJB5w+pC/uH4YIeiG5C8HLcnGi5hIsndW549l0haVjNbLuc59JrSwIp1xEWmC/oy+VynJwZw3bOHIe39kBD6PPEZxwKGPLY7rlIHTTP0k9CaN2vCdfPSIAj23qdhzyQucs6MfNdCK1t0eG5NnZGZ2QS2iazqL88p8NvOVPrbavWQyGyYAO6ZsSRapgLTZBNmc18zRV4hOcdp64LLnd65pbXF9VQuqlnTMP5wUH4xI5anJa8QO86u02kQzR8c/TFyxe2AcDZxJHgHw+e8J7be+/5t9k+kKPGO29P/K5bL6Ck0fJUb80v1kL+RaHrL23hppeFBLQPayoXm3Hc8gSEcmzpnbRd5+QbWU+Vb2dK9cFR46c6eM+OPNrRfSseGoEw7YzzFecNPe5f7GSf8Jcm2LO6fh/6hABjwxVNN+80cYXpc+HUJ20xeyJ1xWkVku8xqTKQu5u0M/FTr+0XEC7H8/Unf/rf+Uv/7s+54Ba+7eH+d//eZx/65zrkpHD1wnBjcWT4gff8LhsLjQad4qwWHkCeOAwmIZMgK4MGIH9lwt0wrrS4msrv9DAwAd+2Fo8nIAsKk03oKyjLm5c8PdGyUHWgoyJ80kdqBnMGchZW/qyeScJXxjNRocuimQVBkxCHTRMK2ZZjblCLmvL4pWw7e7M4LBoWICYiE8sTDa6UcfbkckPMIi06Fidv+IIURSa2WbYyu7BBl42h7Z+29uJtJ7J30mSpdHth6wI59ADp2rOQHOhKNqEDnSxjQmc5HQTqZE51nW+bx147N+SZh3Kh22fLII4tMU6faX/nLcFgZAQghCb9EPbNYzphbCVraFuuswscASKDvLT52G/mDat+R5nbEWalF71CxAHRGWj5lruofBgoGoSulMDSNbBjgoOHiHlvQJMeIdj6rLpN+hrt8BA2DxkIWoY0QtnQXCBlRz0NRNqm0/YirOPjI4yTnlC0Ox+Ha9vfDXUhckc2/4/M/CBe5xuprhNx0QFua41F1gNstl4hcpadQhyPxrEnoSX44/VkZAQjwzwKWZfKA1vnP2uN57fn+Dy2W6i1cNaKrJeSDM+sC43HfubopKkTxK4rCtEYp401qo9EcdZ4ogBP6sTTkjg/OD58wYDfQcN2HAkeeT4T8k8HOGwgefwYOu1Dva1XoespjCO07975gpmCoQNcrnz/ar9osnaoVPWJs5b1OHVu/Sak3RWn/XBiPubumt+f5nFo/kIKOiS270gjk/al/bue1qF8LIcJtHOpddy2WCdyGJNIi41UwbKnrwHK29+tt/cNodMTMn6vy9HJt2zhtc51VzF39ajvPMZ98ebF6x/6+V/6pds/ef8dAnLY3vtQY8KPPrN4doFhAAWJqxRfI07MTJztPGnMsrgx4Bh4DHKuHpT2I1AGmejqhBGHCU7i/RP1OH4zOKWDaZBFBKdE9Gvy5gqHxYk7gzy6FKOvrq1TxLn9P894lfaE8K141Uc02IwcisU2p3m0i53jIKHP9go82dQemVxqj85XFcPXhcUivUjFsfOjx9LO3cToZlHLImlnTe3eTQRwO3hR6VVi7EC2FwLaRWEh9AdaD20anWiPhJwBdbtT7gvazPSJJ4ws9K87ljq8mWFHNyLXA/snVBlxUCdpmAa4gtrjcEhNbXLyqQe2pC6KDHXGADQRD2PLisrCjmULZJySL6NXWczzyWB62pYyAW2RsZD6W7qKrsPgyLyQHXC28k8MyUEk6JhbcBZPnMC8Or2NpdjlntfTN2f/rXDRKSTP4fSty6iSwhtkMga4W+a8oVl2Dm3oL0MQwiGle4+Q/JT7Y3rCsXnmjFF5xtoCer5mHdrr2tineOVtSBm2WRbaoZn83lk7MVzZRD1GGZ8zRlo/63Nocg8WjyHm1cytvByfdYf5XuQumF/RGKfD8qWrfFlzopdG82EbhpZ2lO5AQvI7py1bcehSJzknoiftfCF3gnDInuhC/AnvqPkLBfMlsJHd9SGyMjeps1tHQfunTq8E2wZaAjr31bwyg5m2f2S6fuw5n+ZO4OmUWg89NY2LvTyh8R02OW+0J3mUot9fSsPuRS8ZWjfY5+Io5e7W+zijfsTL06JZZ6UvfZq6IIG+d9+qPGMqZb1rb4THtEKlL8blILpp5/MCQU2TdnB9cVTFr3LA+9PrT3/43/q//bs/6oxb+B0B97/n93/uQ08kTVQ7aDPg7HgpzW+saah7YPtr1FpAMnkyETJlxAOvb2fnisS/zQa/ZHVx4eqH0FOFWSxggamzZnC2JoaSDFrLkowsQJmkzDGASeuXNedRLtMCHug9saULYDJ7YnBXTCG6MxHgkwWiD/A+gRZD1dELJwsoCyUl4qmz1qsh8rz4zeLTxZM6eaNDp9rE75zNjBV16gGdeLNBMEHrsGHSyBR2AafdsLWLQ/pLPLKdesMDjVF9Q1jbvIAqDk7TuQ1A8+LooG/abC2SIH2ttB/LUG5Z0zdjs+1wHbC/ixehpM/CyBkbV2JC6BMmHkxx24HwkrdpcHjQk0+AuG2IXd6Ex77oPHEYHEwogM5asIO2oI1OW4hPecGyp961C4nJTpuAdSAWHQdE10DemU8ywZwnhozBQDbdwlluRG91H3i2FXg6Oi4fGuLLMTKNxuNBh1mKLbnmHX0JbZTp3J/rPO2pj6ic9nlomduWZ52JO5z0iZ3za3yWtvyEx9Hy0LYcnbvMY342Y9pPhViH0VkDNFewn/lEudcJaEeWK+b6ZRwx1zy/uJPmeS4H7Ui/0gXpK6W9aZdn9HRdJe38KddnpzneSLPysBUbWjabfviVT71sr9ZzgNFPX3G3ByeGO058oSAXvVqTdfgR5Mf8fR6/5fbS64RtMH+AkPozPtoOnteyHbBe9VMcwLyq4nVn1r3Uj7VI9hI6nWZEEWPPj5qxWGV80YD/EMW2tQegX3XzX2bN+p11OWswDpTvrMlB4w7iBx984Me9PC3q+PE4UFikZq7PYMfMmt9Dnz7BWG24SiOvNw7go97oJk6FUrf08+pbhUD1ytF+/fru6x/6+Z//hds/ef8dBPf/4B/5XR+uX13WAGLg+/fXFNrx0eCxE+M7WTyi1ABSZgYhA5XBKz6uTrjy8kun+f0dFiovDEw0LQ4ddNxx8mRh4WYAaqB2A/Fi7iNyfYePyUi+dGkWmJ5BnbtPkdvJAR2DPk5X7GVx8IQaXQz4dZVGqrKVz8LADzl6McNZkyI4mFyZWOOw+WpoTyxos4hqgVC+J614vDhYr4RgF06PaFiQ4MUmT2AvHtiwr4ChYQFk4faVoMBt4sUtfcYikb6YdsaRnnR0+uQgEhSlvm6r6Qcdbg/XIYtkUGlstS1dOCORR+XUy1eK7p/Ia1vSH25zqGFwuweyMCUs2vGcfNvJwjz1cLlkp53Q1fEwuqYeyLC6kVM+22Va8iFwKacVtm1ugrZn7SkQO9NA9az2Hdv8kjqh26s2bbuWbQAbbM1TJNHJKO3Bd1m/QOwapIxjaEznzw59EF/tilxC2eo0NtNPLYvOVUdoW05cmq2HGJ9kGF3qjEBaMPMsYOJEASfFVUTP0jt2HOURn3jtKnpTLd/wms606h/mF+Nr+marLy9y3uanEr24IAFdN+LMkehYILrMJ+Zd5prn2IRrPXEe4660mZO8toFjl4tEZGVs+sKaPGhJp3FdCc8PRVhK4MMZZG2xHbaZemVdM4tC6ta7ToSMX1dX9nAB/vLlC/+OG/+AwGNI3nl78YL3j/NXT9B6vRIfP4OSNsVO1UsySLPGc3fJd5hoU1HYftpi2oiKuCqJJn/qrB5w23rtVn34wgF/+O4f+FU5Zd7fQG4suO/gikD3vexjrcYhpa7vPcvPmlDnvG82Tp7bCM5g+x/ELsAlois9ZR5bboOxQ9j1ihN1YS/zF+28d6Vv9jdYx7m1fm6gfPLjf+7f/At/wZm38DsG7v+xf/r3f+iXKzWY7P2vxUrOVgeRBo3vjinuyTODFeA32JhwOGt+7v+IryPn1jbuGQsDvCxCnljetJgwGnidAErnx14Th45HtLaHAY5tmsx2klQOMKG7yPGtMG/ilMmsOF0Z+B78WhyY6EwcgBqwWPANrPxFFHzUWWXUmb84UV1ZFJiFnXAsvl6AebQqmwBoXEccHYWk0eJFQjQgvOTRdnXWmIDY4Q3CNCyEs5iqLFjHEdqxQ23gPyZmAaE9lMdVZXmQ7aVNCmN36qxoQg61k/t7ELBtp97KY1GkXmovkRiQgd3ul8EuJF4Ipcy6JyzPNaxNFF63P4ve6EMvCpGjcha4tD+LXfSdej1uDzlG5x9pYapQWwiVQ+ZUDpoF2DL5IUn8swAbkBG7sgmljWKjxzg0xtR/23elv63GyRgaMYVeR/WdfNvObW/4EgfCrQyRrGxFKmvVY3R5U2t8bI7z0rR4z3yFzkN4FTTjItMt65hzWqbQuY6OvEM+ttimsdPMQo/9Af/enJEPvKKFd9qfEBn9xqf7Z/ItExmWA2/D0T9yQBOhWXNEg9e05DNeWVs7BjwfIAXUR3E6xvFo6PyU5RuRyUt+1hfmpe/CMdfhc/mUsb4MneVJleuggzYj5nVdvLmLp3nOOigZbZPUFcyazJfI/GhQc5A2hR7HAmftuRyj588/stP2XE4b/8+Js8SXxlhHqHd/k405jDGsgbUTfXbW7EhlDgPYk4vb1i81wT0j7jp6jcoaTfvTLnyJwE7j8+d23qgDsvl9OT/9mTHc+vmQzszR/cL/s2fP/OWK/sRJ1x7m9B5itKzOGgvkeW3HXvLcdpGZix0ubsdZU4hO+OkL7Ob3Sl/K0e03W7vvJs1dy9zssKMnXrH8z//j//Q//XVn3sLvGLj/J/7p7/3Q70LN4NXQ8oB7/ZpvCcm7l/PCgMERwAMzDaMdkFOVRVBcMxhxwpS5nDWQCWXpGtjoMasnWQY2jtZe1DSQGfxarAi9MLLJCZXIZBWuSQxKpBda1yGyfXUm9JIFCXr1cZlsYsGjfsQBxOAt+cpG+YQtgzULS+poR0lpIPZkYSEEXCeVUx8mOnEss81egKFFIXJVZ9UNu1Wkdk9722EaZw10HdQWOEld/LwY6HBdpR+6OFaVzUKBLfQZ/ZT2d1upDm7XqQf8bSsb47YkIiAb45wzG5x0XztsGjrhbTDxQGw6we00i5n7XfTupzEDG8invVvnOKpZtNLO4MiYvGI3dOeLDkBu2of0hYEGt8EBTtFviQiRTRDenmNLbYpOtw1x2kdtbadg2nxh63+g55PkIKsmaqolTQY6XA59QhcVJm520yVDMWcuOQMzXFxenaadM5CUcPhXnEOJyNQQcDlpUkSmDac8hRko0bVlkE98EsQc7xrgdqF9Wl+fCBOcQNFZ3DjGZJwHPRb0iRWCIUy+cKAyjDOP0leJu8D0c2GlPo8jkrlh2srBAovXnPN6QIL06Js4qclJXHnMU99ZY6573offoeM7b8mzebGXBGsPMnwhrvWm9F3LTc9hnpnrqgtG2FmTQ8HjT+6kPeeumpw1nDc7cPyROt/wl1xkMm97l8r6kWHbVYeur+w60o3DBuCE1Vnxb6lx0Q3P2EkcRIf1eO1N2/hCfPIZi6wZ/bP6vsjvMep+o13AtA20OJf+FqydtUfmwfasP9knsUOG2BZauGtvL/Kn1dccdbqZyhOb+8r1wDGTk8lvwvnRMuibI7lpkDbK3c+uJ+qpn/sz/5c/+2ci8BZ+J4Ectn/yQyanN2QGlfCT1288WV6+mL/heBWHgQGYAZ+Jf2IW0QxORPUOGKNTHOJDi2iV/lRXXlyN+KpBMrmLxoRgQELDQtQJTzl6KSPuiat8Jo5R+rZdSWOEeS0NttDy46NrsdIk8cSQLigx2pNIk4Q7bCwokRHwhK5Tqjh1BaCxw8bi65zo6wRb9BSYYCb6yKZdtHrYrjqLucKKM4kdhPC5HVg85h8jfLUnOOlix7SPZNcpW3egSOM8yLbUw5bZNNtNmWhxLOqUUoi5UGIDjzaWs7b+2zTlgdTNop2561uoXspPp8X5Lao9045ZNLl7C131iqZx0Rs5HI8jvzZV5XdjGxMNLqqNzU/mgpVUpLI4ZL3TIDb4TtrYbOeMcPLd9rLV34pUHv1XGtM5VB+PzRZ/gPWiB33U2/Wq/hKZ5P/H3r/G7LZl+V3Yu897ztmXc6qqq6q7qq/ptrsNMRLECEykSCQBAxEBJVEM+NI0F4ODEEKRP6Ao4kM2giRCiRVQrCQSkYLAUZQoUmxACgQE3TiYNm5CAwYauR0o7O6q7qo61309Z5+z8//9/mOs9by7qo0vfYnU73ze8a615hxzjDHHHGPMseaznuexa+vTnnP+b11bO1RshdcO3D68DoJTRi/fUp/L1tAn/5Wp9dOQrnMiQmkrF+O0H/+57jnol8fqpjco6mbaMMr6EqczhtSrnwWrRTjx4yfC+pZ1pcO/eFGO9SWu/S5KxcevcsJ5QJtNRWNbC2edl/Mo0LZIBz/8NjyQIaVYnJDSBa0XJuvosDF1krXdzRm5e/w2UBKVIfJCm37ssPUTopFBHYB3ynvqsH2hxY6ZyVqSCr4UnYQN6JfU9hm25x/xW6P8mDpvh/ITS0l4kvRs4oqcxNwmncTZjGGEpD3N9oc+u3ckg8fbhJGzsjc54p0bP6wx9YwWuaUW3fOYDt8LR/JFEoYc+J/j27nJ0XkMsIPGF7T3y3/54Bwxh5h/yo+w3R1sMrU7YSZdnzDuymHJAb1R54fgAMaesaB7xukx4+MrVNDr7rCxFtAXeUkU94aVCXn58pN/4I/+5L/z/y2T2/LrqVz/yF/yPQ9NEnCKHHkI1d21XNdw6swx7b4w8gRXagSNfgKqW8bz3FuCEYGFwEj4uaPBTrChnmCYguPsHQzPRcEMHGTBOepcXQApTbBeGripRxrkMHAOVMY6rjhA+nMk+PV39Bo42reJCR+f7p3N6TB1vZFjFl3ODaIE3LQtUM4FtPK5CHOOOOqF+By6OHbODSB5UddxTyADEbrIkHNwoMfzhj44G31vcPJuFb1Gv8isvPmPbpVh5DgSiAQAzxVqSk6RWdzAtsH7XLhKU5zZPVhcRKHHUhzRpiDTzcJ4+sp5aKAzLi6PG0yVV5l73KBb1M4N53bk//afOdjEQM1E730mqDLRQ56WU04Xek+Gz6B43Os5nnNNIou8vO0x8qaeNu2S13T0mvEFx3Zh2v2LAKBW6qnbOa3dNPEbWlAFRyidtOipZ/vgenETPNjAefu37HEK/eeUcgPLNvoeUgdu9rc3eCB5bB3HItCLo82O90zWm7RlEM7fARdcmOnVbetOSZjyG/20a1tu4MWjxj+/zTFQ31TEyp9/h45tSZEUMa/JRP078XVuyIyvE2N3ZwY/q7/PMTSUM2LS3/a0maBse7nJiyhkGSFGzAtBE/+CZ6KR2NeYwZiCaDN6qx2iR8swgR+4TVBW9u4GEatNqCYOgY9d+1zzG/zqQR+oZxzEXBOc9HdHyb4kPx0P5yaCSdSeuHPHz2adOJW7ciw4Lw4R2eNP+GF4sltGsgbw4QF8Ei0xU8Yv5HuTLwLuByr4BOy+FdobQ3yzu2oIh96YN7+U192wzmN3xbpu+JgNc+V4RtfIObrhJxs3wSPhdGwkwtaTuHUTgYKtK1/G0bd0eczo5U///n/qD/xPRLgtv+7K9fd83+ce9k6pRnjpCLE1jZuwTxzFALnbrMnnFQe5Q+LAzhPbxzEsjNygQn/voJJ4ERhyfBH6fhAgBqnjxBFY0PwVBRO2PjdHUMOYcZImOzgiS08dAN4bvJUGb03Br3TY4EJbIACRTIIfAMngE0hX232mgHrlruPhXMgokohdPCLM1ac5SCP1jgR/HgF0bqTKwfFFRp6bsC5ILzN2xu9bvhkr2iWQyjv1AOfg80cn9T60SG75iD3BBz3Qhm7ZLeiiAk2lUQ9AE6zeqfHllRyPxHNwKeKGrrpmHKHl3STzlaDIDgO04N3fUYR+F6smAkjUrpYj60H+OVXqOR54PVd3suYif9AemUzU4BddLZ+W6id/lqVj8AY3/TlaGM/oGF1xDR3moMf8hw7EaBs+0GTqOeefPKaeI3I1WWP3kzty5mkTtupmC7JKY8ambV+HzzBgPo45EVWBRgb6dNeQ7xirPlbG0ji+iDbQV2UHr19LkTr0AkH+Mkee7nX/eaweCy17zFmH0fP5176t7Q1Nx+NJiu0cFcguoreW0rFSbMuLMfp8bMCfpsOHU7BL5306l1bwc1RP6MG2znFluICRqTa6Oigu503MsP2JY5y/DLggYzt9VlWeC+g2L+VKPz8wxAJsTOEnjXjui2SE3aOnV89zZLHvTVr9/owBoaEMUz9w2rrc/d+CpjsmZGIkTepax4Fz6Jo8QDf0O5GhM3a4/pw/OzVRHFhZGJtrBOOq7CZNmQzo+Ezzm/M885t3rYOOj9ekj78z/ZxPcpKQsau0dHhnpz9Gr458hydtyBsefe7u1I/P+DkuRojs5c1XjpCgsVPG76L6fWqJmdiEN78ZnDipf/BWf+CeX2l4K+f8cgPJkevY6A1dkUyx6/f4yZOrR08eJ5l86hh8J8p1k+QLObGTrlMAslPv40WZZ5I1f10iwKd/3S3MeMQN3sfE8vDEx0nWkJ9EEvsnnsQEf9+/9ZM/+ScY8W359Veuv/Tdbz9sICFwsKvVQACQnB3ZSAy9zt9FMN4RFJycBCB3KtwFxAEwKh0bww3waSD7Tp3BDuo4Vxyni093ImjzbcE4NR8awLkaoAak021vkgaCi4Et/YpDsGbB6gJM1GkgTR0LaII9OA0wORn+TRYJtBOMDNB9eBjnZoFxgc3iwTG9A7zC05fMBIITCqP/8gcBfoy/d6PdwUN2F8/o9BhfiVXmoy+yjKzomu9AyvjhWJ3xdsHqdqSBd/BXvyQR6lm9MX/0XuzBRxbGmvPVqckadHOOpCz6fTi7+MiojgJLp8eAJwGY7MByUYzLkjYqp+HQKDxG/tf2rdeDVwk7j5wN+W3flzpMcSwZR5NlxpQOsE27Y+A1/CkHjdRZfyQ2qG77zHnkarKGnmd3LfKqe/XZMe24KE2costNukCyINeA+O1DM3jgmxy6k9C5dAzDqwsuM0VXdF19X/ra/iTZyoCeZZDS/3tMm4fB4+XxaJlzUPK/JxMyom/F71i2L+24iHS4pkzXLUXLOBhn9MnzRyxYnNfn66fM6YF7Ab2GEH8d//I78Bj/JijKM7DnCHLMwbZt/85tb1yAmXP1G9AvZg5SpBJlIDPvWCj7+D4Jxu7iMJ4mI42dnHd3aROaJgNLUyn5G4E5ULS04BkbcwSoxY1NJKCdY5OsNE3fU3c90gYNmC0dfUgagTkvffrUR6+v2bkiwc6czfjwOWJe4zsP2ZPssEvXcYaMNGh314oEB/xjDMjQG2UMrNfwbT8GAB9shHjenbN+EK4fHJjHKSIfyZtvkz54kITtLb/GY7/snfnISORT/XWMPlMXmf0EKgll1svuMvKu1CaVOxZiO0d8YD7gkevd1WQXDrzqv3yO3dPYR4biOO5G5k3W2A2Mz/7smw8e/EO3P/L+67dcf/G73npIQOAOAsNxN2qcLO5nsnUucDgFga5GzfeXkQTttjJOgIMeBmu/GGCMsk7X4FmnDnBMEKQOvAam863ZBq1A6g1W0Io108/kKf12AaZNGQk2abfoxxNIXNz6Ux84l7KkDcdAfhayVPV7fuCVo4ELPbD4pl26qcMJ4eUxbAwbCJM2TnTS0QFEdcTIuHdpu83f8US26cfBBM7A18WY/uowbejKhC3y8ssTOnvo8m3eBgDGP2JcJjubrKmDNGYaR+7iBzl9mAfkSH34rV6PZC2oaNX5H5k3sG/P6rpj6JhShoWFsXidfzbnenY4jlcu0f3OD3I7Bm2SRAMGQ2MO4AKcl//IM+0QZRwGU+xpxgQGuMc4XJBrV62DlgQCpbuLtbJwzTkyslggJ0nbYduVFzoUxodtwNd+APxqViMrsOMp0KRM0FQX1ck+a2g9tOZ8CTFm6DAW5WMxCyDvnRz9xDWQdscJX3STvv4eZwpjhHntsnrKv0Mmz7hmnAFsK1zl2wUPupK6wLtJS0qeto4axoEuz+8AY4ehY+PmBB/m3PkIqIPtL7nqYGlVB8UzEZydZvTSJHf6eV58aDUJ4Bmi3T2dhCDXd7PA+4wWdc5Lcbihwkf7Ni7JWGPLiCRPvz4ii/F+OSvMsY0+J9YkjS/N3d0Y33IzBh7KrNwZj2P2CPnqZ5OFxu0mOo1DTZiMpwo1umLsgWPc0QGt0LOxWNYctI/+laMQnaKPY/xNkugDX5MXZSDGIycUkB2dzzssyEbskbyTUoDTyEe1RdGG//pF5uFYl6Jn9CtoR2eixpFn1pgv+lIYV5Mv1pQm1uiNeM08dEdwfud69LhJHX247tqFF7RwZCydA2AqKrx6lA990shYjqTzLnrkhiB+e3XnH//H/ol/4vZH3n8dl+svffkzDzEaHN6dMu6MYiw4IYb0ycdd5Lh2sYhx89ZEv1B3H+ysQ9AXX6ozFjDkXfRrpASFLjwNoA08tMDHZA0nOJK+OoVOnGv9FKfNQfngYTsOngAuTRzcv8PBu3D2QwtNTpGpwZwkiPbjLic46zg4ss5C4M11g0WJe72QMdGmTC9xWuQdR2QcLDKpw+nRzwZS+OYfoxEgvWOgDTlw5FS7UG+CSfuhn9Gz9IIHEQLv0kHXm+DKBdb8C86OKdj0nLbqAd7Iac6SAp6L2dC137eF4m5ZfvKkTBOLe2u6LCyOC0lgZVf+4fktZfsgK/2G+OQf/qv+O68NijRQKu8xlrlWdsisnHlxejl2+0y/2vNA6jguHWlBAzlnnOfcMLYcnX+KAp8H+nCei+VDv/LpnLYubZxHTwdfeqUzR/2WZIIFlOdMY0N3chOy8kNf3U2iDG+qbcsfPMBV5qGfmuGDXJyHTOCc0xbmgbbehCzM+KFr39LoDiHjw85r60Lkpk7aa5s50meTY3zjkM1j/cikVp4naFPQdyG8aV+Ly3g7l8jRRzbwuyZjs5hyTVtkNEmYvvZXZyiA2JYXNpdzZQ0tfneThA1gjBR0f9oxesQXWOjbBqweGSelSUB1Qow5YqUx7JwL+u6XzjZWpjF/B0JK5yL0c2SOjpf1aQ+OY0GWCmUd0D7IFn0BM3erWwaxcrozFxmIj/QufThVTscRHPlYK5pnc2VxDMGh0P/0j/I/kh5g1iifaUPvOdJWX31Fj9C9UAw8K1dlV7ZAeaOHs32Btl1zYDCYI+6pN9spaYAG19gkNwJ+QjVHxhLf/tprb775Yz/xEz9x+yPvv47L9ff9wBcecjfElwTyu3AP7j+Igbyh03/slnU/Nt07ljH2AI6JqRGscAgNK4aGE5IQ+UClO2XtX4PESPOKIXNX3Oeq1qmvvTPkzoW7zAaUOoZBmiC0SZx1cZAJTgao4WGQJaAhXT0i7lHe9D/e/jWhSp8gsdhR6lDBDT3K3rGhD4DzLnIJDOmzCZSLxXWYpa93t3vnNbIfvwWHnNQjDGV8Fc6OkfrohtypAYyEjb6fGIzg7918dE07P9Xig8zyqrO33/RHVoKGMs8dfORoMASnAY4PeyhK6pQZWcXZwFK6BkSPG5xL14FwRPYcWyc5+XikItV8UpfiNYW6/BMv/zonkJkbhMM+ygu8LZd90BE6ULcB0fJv9e5NhPrv2OEJvdUNclAYayr4O+qklQrsgXlHHqDV0AAffYxeRk8lsGMTXfq9CSjoR+KmBGeT48NGUsmp/Ubn9Fl9wIcxcF09BcJfmXilnmStSUeTHxI2Fyrnq7a3837MOXQPOPnqX9AHJ6/agxd04u84HnYy/RnvJpv6vzTbTn13qPqJOGQlPihjZFof7/yWtviMDZAW42/it/qlDdqV/wSTNXnQzjF90Z86zLVjxd8ii2+pseB3p49dm3smAtzc7ie2G0OQ0be/Ym8clTlAYbybRPRrJnir6+yrrpEPuUPTmGPcQUZkqw7BRw/uNPLs1Ec89M7zcMTcPjO3X4vEdPAftfUGkjhTPeYQqH2pU+YztHdenOu9njm1SCx2YseRO+A8Lr7zEHm9nvjCf/nW5jhPT+eYaUYI9LVzDdhr6Cskf8TKGUfHItpBS77RE7pmF5T1bZM2Ezbm8U3mODe94VWdBaJPRMR+tNPQELTfyKjtoqPysB7ZkCzydEzIO/obu9MXHQNtEyaRNxd7Xr6B1BnjL25YpHHn6vf/E/+L/+Xtj7z/Oi/XP/Qbv/ywQaTBZxeiPmvFJ37Y6bg+fkfuLpDEDSPCirgTYJsZI+MaZ/tot4zjCDjE4VEacwwWY8boxyGgj/H6fAN9dOQUjTn/cm3gwznj7EtHnCm7wNW422INeLlOiFA2kkien2Dbmj67yOpQdmpSw7ELTR2HwI4jynf6KD998bqUBpvK6MIL7khpgEQiZV8Hnra2+H+d2/rQcWs+chMYupD1jotyJGtHcO5rWJaOkOa0H/K11TGwoEGbSoN56FXXVAAlIX6Ou/guOHb+gnQJ8HDMQs9XLtoujxSaly/9lS3jVPfaSBe1s4QYtJF5YQJmW8usb0GcOMpTgfNX+eFnmQNtDNZ6xkfJUTl2zmkLyA7hRUFH1HO1iVr4K2f1QAHHREL9Da1XSvWG7O3EeLogVhfqPv0YQxeU+tG2pdV+TYYiM3qM7ZCYAJ23U3/90Er9Dvnwz9p7jyxW0j3qFErcPbfYL5crx/RB7hsJm/S68JmIpM5FiliEjQfoC1n9Prrg2sQz4A4ESVf0uLtxjNOFOuf1E2B0xhgimPMH0Bf7sn/7Or8XMnMkWUIWcee4SWIfH2kfxrvF3ZoAetp5IQFlx8Rkj90dYuYka8UrP/kgT3iZRKbvjXkYXljFYc85WpgPaMxYtLGVL/3pA34ugjoTNjZJ8qUc8hnIa+d3sNsfPzPmTOcU2otHnxNfrdgFOyO+N8YTu4w1xvS05Zw61h0evDfh5aZavG3vjZc3X6xPxL+5ORZnaMl39GDMZM5m7tgh9UYgAnoD/zyJbpJdaJ19O/7LcYB/6IIjLQw/OnAeBqizPfxdW9rBuj3mLMf6GtUU9Z8X+PrEgP1evnz24uq1v/2P/bE/9qzYt+XXa7nz1/1NvyXxsA9GblCkfJKEi98Ojcno+CR0fLCAIMizLyQ1OA5OQACiHw+IkgzxCSh/V24SNmhomBpzskQDygQmFpBc00BfvqUaJyBgboEGd5F+ZDo06MvdEk5IsMdv3NUL3jrLHg1Y4KQj8rK79vTpc527gZSEM2NDluDifH5yK7jQIMCbyEbO+mec8pJHwJ2r8BaiMwr1lrRB89xp3OouyC7k8yJC1FkrB30ISGFg0EHPvg2TQA+t6vgjg1UTAiDEYQ1/gKgzRdZUZUwuDCxaATDKL3oOT/TNp1lXNokGMlrnZRddAhJl+S4nx54KaQY4oiMQkGHHbv20MR70R2EeDK6MNcD1hTot8EC+6rxB/AyYlY8j87wB/+D1MsTS32QNfSsvf8zdRf2Mz0Qwhblx7KEL/51zkiowV27nEPmkeY4TJGWLLZF0sKBsUOYTiMgPHjQZz9KHEHgmCcpw9lv5vQ6o4+BLJ/PJOWNVNpOAzHfQMrtXH734WFvX3gP0CRVfjBFijjznS58jONINcGNiKsAfCaBAn1BBLvoGw345b4J8tncMbT8SDWRMvc86sWBHLq7v3uvuvotu8NEN7wJor8iJPNDjfJLR3tTgR6GjLnCJyMI8CtUlBT6r//oUjyIg3yVuIDwAeJ26b0LUWICdNb4A6y8c1YP1xKQ+z6XdTgk5efvcWmIwn5Z058znVDufzi92Heg8pF/4nwu9GshYFrcy1abaB1kbM3pEMfRljAvSYs5CTnzpjB/NGNEn7eiCMV7GdOyVpJTYxZjBWf1uWX3IQ7kqE2UO9muBJ7bdMYHo+OwzYwgu8fre/Xu+Y/TZt9+eDxWcu6HITNx89vzp1aNHj/2yX3bYpAmVjNkC/TlqVwH5BbQ9v1S+7yShW8a2cjAg5Ub00CNClBbk+Le4nFopKlOHTqrH0eWd63/qn/mDf/D3iXxbfl2XO3/T3/LXvMTgniTJwvh0Wh01idqdLCx84se7lBh7jgQvAnJN7SpO0F0fjHW/SJGfBYEWd+0YYe9w6dTAJA+MkaAwgQF6fq9PFg4uqNNJUo9z9K4sC1gMGwfHAXsnnuQlWH7xYHBOp4vzEjTk0+e9CHp+bDyJDnjQoV06OerMqd/kj6LzpB1ZG0zGeVO/xbcZg+9uSJRjnzja4eBpgyZvlW6hfgFZeDFYx52XyRM6DG2u2dp/8IDFClmir9Dkt/vQi4EXCB0LukZxR+BuoKOSYI7uX/f5iBlzFjcCuXom8OR4g+YEF+RgUd07d3ZhbM6/DTryTaHOt4ehG/7BcFEBgTaDrgDtyIeMAQq0N1kzKZ9xKAt6QhKCIDwirw//5kiSCX8XZBeB4AyPlUVdS4I5hA5BHvvrWGs36e/iOosMdpu2XZw5IlEXwFnc0+4iFX2KF3CcgGOEadiGbm0uY8uRPrWTUw/QBbSZ0E+DstBPvQcOOXLsdc+RS70wZvQCX+RJ25GwXYdflrkmBeyGc4Py8dWdDLOyQ7s+2blD8PHH0dnxZbIXQFGPJm3Fg965Azg0gqy8nDMOxgDM2ACQ3EFBv9EL/blhuc/vO5KwBYf5Zie/+q+claO6ZgeFmNJPZZOwNfH7Fp6hTUfa0Xd9OfSw6RTHMX1MYIYL40AfJt4BYwIwc90xj78kHqALOtGbOWJ8JGPIeegq+NgM88KHk7i55CeLNnElHnQ+ln9lwpa6A1gdg2sijo3mnBtJ7Amb0CYD0MIHTTBnrMf8QxcfYLwZIwyRuX0C6JtrpQHQUeSf2LD6rd5KU7ngnf4U5OdxDPhQHN/Qkt9Be1Waf/RXlva31rq24fPEDBL7tx48MGHDbnyLfWSDDvaAfvg5LfTcpBmilXMLtCnUMBYKNdjcJmp+p1r0uvqkCziVPyU0S2HpgrPAZY7pi5prA9Ed9gK/O3defPryzm/6v/7hP/yft+9t+fVc7vwNf/NvfYnhfvDhI3dsMBKSgvt3czfLe/0kagki3nXEoDTBnPpcAHctr3dBZecKGu6ufRQHiEFjeLstTdAmMGGcBqfUs3jAj4DiIpWAwhFDXtOmaNg6MyKcfVnAmrBd6Xwkbe4U5ppACc4bbxAQruugacfJ+P4beUQOxiUuToKDpJCsnUGFINSgYqAKtB8BpbK1vsGC4LwLK3ohQDX5imzhbVAa3qVPgAgd/vHHeQgjL4sRuDhx54QvdIzO0s8k0GfxurOkjqALzcjaINuCfnc86JvA7rePG8SaiEIPHBfooWUAIsCT7OQcmb1r3jGOvsDNvzmy8FUnJEksfl30V98NtuCeCdvwC8jDeeuNAOfl0YC6OOiNcxdXEpMJmGlwcWBc4CyPXYRdqACIRke+0qe6Z9GZRXyAOvrSJ/+KA36KY4v+bQ8f+gppB8VkkSRgjjDBjhiTD6/PGOkDRcbY55Lmzj02De10rlzo/EI2bfbiGhzlCj79SMigx1hZ2Ddh41PPHVcXHHcXgo9Fu1g7vtouvqD9qDeqO/7ihf/gVyPOkK/V86FTZUU/N2XHN22HRuZjEzlYrW2YlOyuDTrQX7nuOcgmWvjZi+44U0l/vn2+80Ncqf0zB/X7JkibMGgXjBW+uWZM4O8YOFLOL17u+Fhc9Xv8Cf2GZv26Y1E7+cMe1CWyBkjCqv/aJjTRJUf9O23urgU2YYOQCVBkbgzsbu1+Vx0fwqAQgx8/eezjKeWJDwTQkfxHDmwtdd705FofsiB7/qOvGYcFHXno+NVZXsa/1CjX6NQYBJr/qgd791L6JnLMYYrrQwq8pH5B204cKMpT+kuzCWRpsrmALgR26DMGuw49/pB1/Q29whOZm1z3pssxO87K5PUctRP0maM+on7ru353HPOK76V/ZW0ssZRkyp6Ed5r0q8jqTXHmFfzQ/YP/0r/x4z82iLfl13m589/8bX/lS5KJDz740IQN42Zn460HbCU/uHqDB3BjcJQxdw2bLyV88PZbXVDjUOzQvffee24vk3hhbOwK+YGEcRoCBIZOm4aZvgSEBqb5Ul0CR3A09hwxeHC7IAE4zARDaGQRyoV3Sf6GHQ4YIXlY10TRO5XcrYc2P6ECbbwVPzxgYhR4FAMFDSnlUyfFIYFc2QbOeafZZMadE/hGXvrQRh/GxyKMHAQIxuS4ogNwGYNylbC62GcIoYMT84k0FjYGiC59xgNgAMET0nwEy/xBEP4N9t3tZGF5w2/OTmAKXaTvl4OOIuCRQgB9wWKhzA2mJmzoFrk3CME3ZeeLxdrglT7qbOrV5dCmC4FY3Q1Q1i6qw9EN8mEP4gRCgkDPNUGzC8/JQ72ObGfC1uB6zlcKogTWntAFet4FGBqU1Z/6GR6A9fK+addD1jp5AuVYm834SNa0lfiGOzTpi1xN2M6dL+Z3x+VCgnyMb2SFFlD/mIQtY2VRlkaOjBa+PBd1+ERsRD2g1wFMBr1ukU7mfr/gk3mlmKhFN9qSx1nU84ImOq7OQlf9zpzMgiiM3CxM0KtfS95STtOXsSFvrtWF9a/5PBjPz3ozGFmxVXwce1UO9K/c6JD5qX01oeoc9poxn3Yoj7StToHFx55q0/gmEnZH2PmIbvvcHP02CUHmsYEAsi2sXWE/XHMe5IJ9K78xLeOjqKvogjlcvsD5+ADzyrsdz64ePXpkXKTvjqtzWn6OY86PusD6sUUdMfbRQWunlCZ2YWxPjUlH5EFG+q3/ra7sP7rMn3YJ7RDSbjhSR1FvuW78oKL9pS39M8Yqg0hnjEIv61envieOYbehAS/1KZw3ito0gIx0gM6Mvv8pjD9+Am/sIjokxvOluuyKuqMZ2eURfusjUEBuB8RVzuGlDQV8GzkAxifPX/yV/+of/+M/LeJt+XVf7vw1/43f/BJjNtHKEaPC4P0EVIz+Dk7ykuDVhcbFPgvN/Qf9EAJGRkDASD94/4MYKs8DvJAGP/PhXV/6YZSfTjBokMkiY2CbZ1HStgsvO2EEGoNHnAEH4jtzoIOHNEDEuUOTb6WORxigNmHDsXS8BDDoR/zQ7yKIHNdvEEwJJg2WfHkjNAmGOhJ/eItYvca30A93utwpGyQIJIfTVT/VGwsoySjBogs+vBe41jnVZ3e64Iuc8qcQu8JHAowoB8UIT54tNEDCH1CE3p1vcuk2nN0rp0EzFNCHc/hmeSMHiC5AdBgdQIs+LvoEnugPWizS2AWyc24wR7IKUV4JtC4GAT4pR9Ci/RibpYGUwpFT2oEueuiwsnQMLLrgl87WwwN9sBBRjkAbQC7k2WSNI/NVKjNzEQlax3wE9q1K7AGWjiNzzxF9H/xnMVK2nKMzwJJ+tiEf8pcbzByXfKJ/Fll8xZuF4PmpP+zMRPl8uw9BmVvHFrnqQ8jMAhO5oRG6lE202J15wc4SvcHF1mZntYkS40hj6PehZ6CFcZOk8ZzbJm2MBzngDz8TxtgAj06s76jXmf/jbbxK4BhN8kbHfcsbO+qYLlRn4Vpdp50L6tEl8466GDv+dp2bSmabudl56i45iVXxdahLmgF02br0jcz6UmuOOeKoLUU+CuMpj9p5aS+9xjPOqUvjIe/qAfS1J/W5OMiZ6/o1NCuJ/5E5L2ivjdKCTXNzTLysThhHefn4R2Ii7yg0RoQSYuXAuxDgeMM0+gGQS3u1rfo6x7bjOm2Ec0RFD+BDAz2ZAJFQZpJgaxt86Du0tD0mcait3FxiCxQ0VlkqJ4X+zonzQsJWH9XHkAMZ8nKTIfWptS+2sDLC+7gxY45nHVrbtG3BcfRmwfUJeaK/laU3xjOOILEb6i8h8DuoJm0vtN+OmaMzad/VO91pwxe8Ccmaxrp5587Lf/lf+aP/zt8ss9tyW1Kuv/hdn324779bkjXEhgxI3OHzPBrJEG9xEhRxEgwZg8OR6Mui7g7X8UwVb4fe0fBM+jDsENVhwqK7BHWSDfQAdHEm8KDjApl+LGw8j8BunSIOLYqJUfqQ3LnTkTquu4PRD0gwIAI3fXDIvnVQXnjZZUKh4xJwkBFwYTuDdZ3/DFA6HDzzOsYUgBaFIAXuvv1k8pNx6bbDhyNOTZ9DBoJHxuYOHG3Dn758QoqxRhh5UGg/+Jb1IV/+jiKPzI0Bb/hRvLtNoe5yDB1zxwshA87SGBxeOVH3W5wjeHORNkDcQPtVzxwLJ1+SibZVNhdTBzEcLsZnQsOc5JykdmnsnO1idSxalwU6yzfz0ODdBZG6g3/ol1ftcemc9HZcnf+cWReEQE8BcEqTCw65Xj6z6JFobEKwfHlRlIG5ANfattOsrlNvMhAbM2HL0cQFXjPn+EMXuy58AG+j1a/PtspVu1heVOi7lzBj1o490j99Q0OZ6cdx5nBfpYXO0IkoIDkWjymnvlJS17HTu0cTsviBP802CX16DPryyQV0eOWovqbstXShha5G53Q8eKdIb3BN/hmP/XrdefvEBbtfrvr8+JLs58/5ZvzuuDC3l3Gg83bKtNdC2KNL7NG30BP//IRpjshGTOFG+9EHH1x9+OGHVx/m+MH771998OEHV49y/eQxP56e+D0xnHjeH2nv7i12gk2HWTgHMibPB1RdgKk02VAdF7hoWD3kGOAaleF6TcLRIX3Qden57QAXdiKO9C74jU0wRucgzXsdM2s/YG2NRsscIxM70+p6dL7+30/Dglna8KoM03vGvtB4iJ2EZnTlOx+ZY+busOlAb6iJl1kPM9+dd/R8rmPg55/ANfV+nUhoMpcU9OMuW+DOy9d+75/6uZ+7fXbtthzl+gtf/MxDnQ0jjnHmTOdjwWgwrEPvHTF35wR3gtRHuYPYr/DYnRgXtfTHkdyWzpECXU16HEAn03ZP3kJeGDC0SieJX/jy9iyLA3ftGrgOmAFkcac/Tnka/bxFkMSMBSaEHQOIBr+0gQPvDdYI08Uri9As2iSKHF18Rlbwt6zMOjUBbQJJsAV46pgznl1ISTIMFOG1C+R04F//5xq6W6DjApG+DUAbaCvHysA5fYPd9qKkUFl6K3fxzkSwSVtqbOpiZlChzQWxfRkj+nORlidEodwCb3BZfChYVWWsftBzF/jS2IRtaatD6dG/OrwsxU2LzW0XB7ntC43iKgt6S3vlaV8RmIPh55wjC/VBkOP0oRv0DxrUxTb1m5xXbsbCjswke6OQ0qnM0EU2+LKqdTEAt3jV9yu7UvQZHAt0etJ+yBJU5oekATvbH+XG1ni7hv48A9adNd4SZf4A+JdHoaJZx0n+kMMxwI8+2KtzVlGQgtf22Xk8XsGZ0fWtI+XNNX2HBwNQv8Qc5orxR7c0tf8kMjkvJa65qXuRRIS3n7pA4l/MNfRob0JVG9bGiWfUaevg1LapZzezMWTqBPwWINGJPkl4xo/BLf4pr7Q9lo9zk9cxZq8rvzpiXrTV2s4mIHskthFDiVfcZPJMsd/dlnpk4xGWp0+fJDF7PLtpyAWMv0YGeFaP+T+6bDn1u/O/1x7zom6/R+1Ve+kcL+70yz+T+MAmHZucnYla20pz6A0v+jv+gfKc/knuS6cxWhpD57C7PQZaagOM1X7B3X694Txl4ijflWPGc9AOFUJK205ZLvsAzLsbGKyHAeyI8ckncMiNDEiGvZj48aED1qdDPz/1r/7xn/pHg3JbbstRrr/zOz/7UGNkIQls4Gzi1bdK2F7ebVreViGgsDj4tRIJWg1U4xwEpqGnUcYIDVypXqOmNJhOP0MYlUCfNyAoco5DkrDxzeB0xRmWJwUelLOudygrL7KWf8G3crJwrXP1DrHPt6wjkaRtYmfClpd6Eb+BDuc6QKeNW+a8o0P08vOuLOAdLeNKMKX+ckejerns1+PUqIfEHvlLDxqOldGuLEtnJWg3uvubsGIGBsckKS90T3BHRu8A5ZdD2uBHvQvcjp1AN3PLuF10pwy7QF9eTIGnAZJAZ1LD+Hs82zuGDZJSGj1wWbk7jh6DYbADL8fUOxdDB5TV57FoUrY9vJs0z1yknuJiPuMVUsf/2kqOwNILqI8Zj2PKNbK0eXjKLwLBm/EFVlbGKy47R9Cmd/BtG7kcrzTonzrOA8qWzu7yaF8kbE0m/OJWWDM+forJG5AZq/QDQwfRlAsRbasuKv/KE3DeQZ5xTakNltYl5F9aM7Lo7kjG6EC17TZrz7sL7pe+5kg7r1olrxyDL+RF8tSErTeO3Bgh1s4Nuux3enXXkSSnyUzlAEzMxi8B7X3quW4CPBA8jvahfRJM5w6eHcrBv27Hv5bFo3hTwRdWM5fYocfYEfOThJp5d4FP/Nm3zvvp2L4d+vFHTdae8tbb0z437FfxhD4smT3osXvqTv34q3PEK0eTKG0X3tQhV9vBayysvZDs1BbHDsQb/IDzn6SK2MvNvTEUuzv6z3ik2XcNjjEPzR5T59jLWxpcD5362U2o7O0LXX2LsSBf1E3dIRN+EDrKDa8ceS54dXNDDx5LZ9ug5XjgqzxDC8QU7MLHc2ZtJGYgoxseIwPn1KWX7WsvyFA5Q//1q3/oP/vqL/6MRG/LbZly/aUvf/5hjTGGl4omawmRRpdUBGjj7UUSIAIHnzDEUDFlDE+nyjXAYkXBGHmVzkkLw2yAnDtBAqQBsDtP3u3yKZvc0dIPmhgxz83Rl8VI+UJaB8Xwc747E9Th6MjKM2wU6vetJvpBU3FGrnX2YzGMIzahOJ0KGsgDAcZ4BIm5JvChRwhC16Affo41wVSIDCaHeRl8Qr8LYPkykKwx9oWG7ISluQsaO4Idv5B+BoyyRwLb4UMV/zaowAe+6MDdnrTt7gC9poc8HYNzwxylHeHAkFZ5c73cekzXIdECc3vZR/1eLFCHXDeg9famb/4tLmV1j36qp+qquCdNijh5ZSiei0T/WYA6D8hSfMeMjtGHHdKFAaQcidpxLE7toQsMtGBRmWZB9yWhGF/+BcHxBGoDIzMI4Ng+i9HYhzKnnjoXngn6zD28eAZRYK4YQ+rkDD3HGxnhM/IVsF2g533bqgt+S+WGRj/FDE7tlLL/eaG/0gIHoK0yrB35IRR8iUWKnpjPUFk6XL0W2TmTVuiCK51APKhdUm8SqF0yX91xNmEbfiZY7P6TbOF/ue68QimvnccAfR1fSMPP9mkrXus54RzevQmwm2O2efulT3fxKuPGH5PpmSP8GaLyl3qJSSunzIu2JZQ+42QsJAUkaiaruRmEHqVY9GvyRLLWZxwbyyh9XrFxsDi12yOmpZHjJlCN65wX9H3opK72gtzhmbb1p/5kWOMMNM624QUN6EFXXI7QH/ztb5/2WxmW5pG8cW576QatcgmMMwmTu8vgIv/oXD302DnDlrhGl63fNutygN4hY8C4DZX0ZT1jp5e3qUnY8Ed0dM5BE9X2gSR2wJpQOWjjOzbfeO21n73z+S//j7/yla90Um/LbZly/d3f/YWHdbyYTAyTBMOEIOcYNkaKE/CpQr/mg6SNZ9O4W48BctfgncM4Dg5lJ4qG3lNrc01gIXCRwJzJWoJZAlnfgk172kjAlnedvG9h8k3ZBEGDhvxi/MhN4M6Ra97e8tN3ORKcDZRsUYeuzrEDQy7GDo3Qgw6DXrosmrQjE3KjI4PGAFSAXscRIegYOyYTtvR1EUW+DaoGpwk2gU1g4NXFZgNH6Sttrl1sRhbKIcdFEOLFCmu//HOs4ORgsDOpAOaDDsG01y/Bb8cuz7RbwIPgYk/98ufYaw89ik/J0bE2cJVO6Z2w9b02sA/ugnRS3JFaRinaBXN5gUNrZUuhXv2fdgVtSIDDOJk3zsuHLuEZnUrjAsDNwf7Q6cLXHcMma01QxB9xnCvGQh8WHBcRbI36QF4Hvdiv4wZGX9Tje7tjwHg2weQ3bJsMRVZkl2fpesyCuLYCsHi5UHKNyqqp47+vtPUaoO/OA/h28roL5R6DnGJSgw4CJmvICSXdreOUljJJrYlAUCBBHQU56JfRCT6HF70puJjBiR2YiDAv+lyTJHfGAruDxlyIP/+Xz0L+2ZIrjxRli6yMjWM1gz3QmL8ZhxeU1NO0NuLcIEvsiuTReJA6bKREaiOcS4UqKcxhfBG7JOHjOTSfkZpPIh43cOncmNBkjLdT11awm0PC8EXc2lhjAecd48zF0CJZ6nXqU3kDB1qWCBn8VB0+sOvBAv1M1PZ6aYTmJobr53s8krXIaL08Vr7SWbk9YnuRplBdsnuGLG4y5LhFfRvzonvmYuMq1zMXjMvknhhjnKnehAjDvHMBPmsMzyryvW7sfPI2Ov2Rfx+t2XHQv3SXJ/zQHXOG/u78o//vn/rpf0dBb8ttuSjXX/rSdzzEWDA6g9wkTjWiBgqsaXfYeGuStxtZbHRojzFCnGwcBnoxZ9utw0KpDr1LI237vvWW+gQeE53ZLaPooBh5oHhzR0JfnCavyj71qdukhHPf1kiydjxjh5M64NLWe6hJvYkSchEAWEwD4BCeKYwFeS1LJvgNsFzj1FYilVUde6TMEXngd+gNPhfBEpzdRaN78RhnA80mtJv4bR8h1+Ult76sn7ocTAzDa3krTxgpc47guCBPH4cSeQrWBEAqDzvMmJ0b56c6rJ6ZG/o1Nh47EvRNUdxcg18ZqOu8Il8h2GNDHV+PPb/Zl7aOq33ptzMhnijpB310PjZCwyF/EgvGSyn/6Iu3rtIPNtAB1yA/ePBzDicgw+kGPdAQl7EALFzYEnNBH/pezIlt2nDHIqQ/Mngzkrvw3ZVjJw1/ITEUB1nG/sGBDm+J+t1r0qt+d7HbxZS+My0p1VVG2ESJMTuIDIE+gS5AJJQZT+o7JwwR+VMBemRCD34tRfqTRNLnzXu54XMHnO+gO58l9Td8sR+OXEtmdBlaJGsvkZ/dCvt2wRQrNPTDAKJ2d6tQ+j3mT5y1scodGrTB02MApBRw8FFuTptA44vtA+ycYWtbtk26gW+xQfp75OwsbdvSFmNykgHf6s7RuQ7wDsQma8gNB3Rvr/yr3DNXgW2rJDnmehOoQq5T1/kLLvrBDudIb8dLm0fJpDgy26EDryaB8D1pr76brK3OsMPS3HYBvtPXOMx5cLasHEc8Y3z2bZtjjK6/RSZ45iWNQC6P86V+ns9cObyuV7WfE7At1h0+pcuHSvhkKLtrJNPYLHLv17zUhmYsyBGARiZQ2jBCnuvXX/va/Y/u/L1fef/92x95vy3fUq6/6zs/64cOCGgYH8HBIDBGiSFhaH7v2oMHV/xosQsGDpTb79PQ59wuk4y5CKVe3C6KAG047j6UCht4b/AxKaFDuq1jS3r6U3BE6sFDfpMZaAfftnEIgtoma+4eBsc725QmJ9BN/ziOX2ybPg0SGwTK2/ExpvQJ0tBBR+cx/4TFK4110oLjmeMGnAanSQqgm/ET/gmg0AA6RsZQHcFndSA4kp2HXqXao7W5YCxN1nreNias/5dWe1V/HVJxlprH4FErRB6f55k5JFHZLtsffZmMtuKguW17HbEc1zm2Hpf3ymiV5aQFTm2ucC6i8BVTuTcJQu8U+DP/N5Jh5i80/MoIaY2tjbxCKSprEyySI+x5cWqTYjmw8E57Eyf4R870EzinTmAcPYdvjyMT9hB85QkfdO1XzeTl4pU2P1wQ8IfD8VV5lCd2t8ka/tck5NSnY8wLfVUvA+gm/u7Ckz7uYOcmDjmcmjno99RFNmzWtwKxi1Qh2xuJH/f4xHfiCY9XIA82/clH8T38M+dh6Nh4kai94MMB7B4yXaFxDe/cNJKIwlNcJ3iStvTzfw8WzsHbSsbPQqqeI+/uijtfwRELmTPe87sVeX63u5rYFn6NjWhn+XOucs41c+Ec085r6z3m2jkdvfPPcy5g23Pk2K8j6odIeE6NBT7zYfJGLPjEXUVUc5DKcX29N3ydE6A853raGotqbz7aMdfWg688rT/qZBZQnyRH7W9iO7o99Dt9Tl7073HhSBaVYY6Rv/2rK+ck/9o39eFTf+hchEzk6PwiFzqRNvLYDo/TRoXgqC+vg+NYA77OUtupTxsr9Is+orNvg5KwscvGGhoS+ok3NtHJ+lzl7biQ8VjTYt/Idn1955/8ya/83L8+bG/LbblRrr/whX5KlKDctxJI2Dj2B8fffvutqy9+4QtX3/md33X1+e/4Dg1wA9vpGzE8jW8CJ5C+m6jgpFg/b5HoSKnDqXe7nrKL+QZMnXL757z020ZZd6rBz6JAm82Vh+Shd6cd02VfHGrpwtO3TAiAudbBdC4WM11YueEIrkkJNOUdukJ5Q5c+65wNKoyDAF6ZxVOGBo0G817Dn6BTGuf4HUsCt0E6eqT/tkGj4y7t43zL0Aa2wKeQMcwx/6bxhLRYZd+BQ95Fu6Rjp/ay3bbquAvM4EVfmwhQ33GBm04W+MyZJ5V/gz0ygNudk/JBInSy0H5t861CEO1bQEDkQQ7bbC4NdwKY/8u5kw5jqf3DmwJOd7XA727o2ob2ASvoYA8brBlHoHYyc51z6rrQj5w7Dq9DJ0fkZjzeZLBw54jGobWLBMlUf80iYHJ1Jmbw5yFynw1FJmhKof8ZFnLzoQUTrgvfQBblTV90pIzp1/+ljT2WzsgYoJkv7uVHz++91d92RE6KX1MT+nfCDx2X0iSj9E9M+pgxIieJQJI1dtjCrDrGfpLQkMxsDHI6UTyUnDPqCuiQm85+qCg6j7zEh+7A79tesQPGyXjQEd81NwmE85bj6vrwc3CF4l0mZ63bWNB6js5ZYN/iJuEpjyb+xq/5tQZli14ojjsQJJNU6uWl7JXfHaWAiYgydDxrc409tAdC4UyaqKd99AAN++552yn4fURI79XJjgUeQPCHbv6Gn+bsOa+ld/DyiJwj97RZ6BsckrlNCo+dvEFBIPw6J8Ov4wan1wX5KwvtnYdT7qGJbMoX1lW987KxDr8woXZToPGZQt+1D+lI+7QX5DEGst7iH9FjynuvXX/0o7/wPj+ofVtuy7eW689//u2HG9DO3ZEGQRKq7/ue7736DT/4Q1ff+z3fc/Udn/sO6z/88JHBLWas0RoICSAJ7N2lSMIRA3cR4xNPMU4KAQZ8nTq0777Bbl3v0itDF0+c0uAQp8FxaG9wwsnH0TlJH/CbYDaA4VO7qG4iYN8UHWf60p2C3C56M3aq67ANwpFCvqxi0MFB97tz0IXjhr6yNWghM87PouYRWqlXZhYOGed/oLJsIDnHZuCasTtOFq0EBHiuHjbAIrNEJSl1jz270FeKgWZAfSk/izHzDgHRIDDH9ofhsStgABu+RbHIoqg9T1k+wsyFtpbjZbK287QJWKku5UuaOxYAOsG3D7jo7Wag7bhqV4wdIis5fbT3QMe5i0TnTjrYgOMtvrSQW3pjV8FpIG7CdmPMwUFvfErzNWiGfic6HQPY+dpMec+cHoBc+ZduyIGgyh19+RU3mTt0QBv8d1F4nV2hJDZ8tU13w9gZojs7yElYRmbsE56W6IARNdEKDxI1EgaOPDuKnlKQh3GsTa/9+qrASCmdPruWZAx+keMuO2z375lIoucg+czqy4yFXkSKRosr+5Ko+eGB0HrJfKSfX/5LwpYem7TyY971R/RDC2M64xOycOQHUxkvz+EC6IBxQIMPKIBzjA/dMDZe1MF/oDo+9d2bu/q5yUH6oQfAutH3xhaKdDIeYqCfAjWBHBtBf9E3n3JlrhkXA1s9O0jmgyOgjLDrsTa0x5EZ3iY5nffSSp/0h6P40Y3zmSN9tUf8gTE5jh7pC1d1Tv9cG/fUx/DIEdylU7rlUXlPkA9HcEYO+cmr/BCWQ/mQGBaMk9JswZ9fvqxc0gKYG+kXdnzQZVfRm5fYlJsI2FiuuxPWfvIv9apczfWdof6WaG/gKacvD4Q+MqoTaDMPqe/a05uEzuHL/8Of+Ln3/rBEbstt+Tbl+ju/8zuSsOH7s3gmOFMwrs9/x+evfvNv/q9e/WV/2V929aXv+pIG/SjJ2je++Q3fPuRuUIejQwLKJmv5Z52f+jmMnfY4Uc4IWPyovI4RGtSbNEUG5MDBDqM3sBhOavgbPKAZcPE/gnH+0ll+iKETtCgCkH89bRAwoIdnnXyCtf0D0KYeuTM2ZXRxmF27LBYu9lBLH+QSkBkZ53p1AF94tA/d0k8cgnhxxQuiAQ6c4Jt8EhR2B4Cu7T44C12cBCtayrsB1pa0Uy5xrZt6EKV7lKmnwHQL1QqSP8bpnBFAZzEQd3iMfqWUao7LnzkUL8et83W0T/Iz8wFoK5ukBweCuzAtUEjS1q7Kp6VJ/dTbl7lgHoAuvkeCCqSPUubfJnmld8fFwx2nmXfk2QSUcZhMscMV/bDTFoKtp3fwTdrgK8/h57FyYf4c7ZCibvKyBO9YDIQuNn1blLdEOyZokGxGcBN9Fo0uePVhCtL6rFjkFmZnjV8f8S04x9zFpTpe2tX1FqVjrjiiMMYYeXzwOzI1qWVnbT4QQKIUun5PFrjQjMCVJQsi9n8n+gqN67sZ3+6wRWztg7iDj4YnM9VFHxiBKKhvrjl2voKTa+bRT29GFkrjDsCCXVrIdCzksQ/nS6geisfYx8/yb2+OnMPApV1uPdfSlm7HTWfiC7s2+4sXjRlQZyghLu3OBeAnfOWjScz5yXfjEvF235Kjzf7QlAbaq37at/LWPjni26kLDt2IS03YEpOGz9rhftefMUFe5de4LcuUCx2AK4TvnKvfOQcv/zw/k7XwYjypgyZk0avJWmTLvxkPsbl9Dx6yR5/IFJom36xJPZpshv/BWzXj97E3eFCRvn2G9ObNzMIR9+GJHqSZc3QRXHTHjbhr5tXLFy/fvP7tX3//ySMJ3Zbb8m3K9Ze//J0PNby5m+ZZCQzq7bc/c/X93//9V7/1r/6rr37Lb/mvXX32s5/xyxm//vWvX33tq18zgHP3rrNQMOgYbYGkL86Ak2i0RcGwKU1QcLh+cgdavh2h8593a4U6TfuMg04dVu8ijuONU+Bk9NNR5Fan6QWOYU3qcNw6jrJa3zbiIA7oIsXbNdGNzqWOOCa4x9FcKJA3dC5/EN2gZGmQWAem7G4WolDnGAk+kdvdDmVFihwIDJHDnUtkybFBBsop+vlC/oEvVK6DzvCmWN/eNJ/Felqmj1dboHWzrnxyEiIbjAh6u6to0lbUwQ3MNfIYNBWgWNCineMmU46d55cMbLOTIpx1HU8K8mkDtQ1o0+I8Zp66A1sZWg/Ap+OgrwtE5lHZcw1RZVTOFDtPwLZf5iJt9GPs6AE5SGy0j5nn6ift0VEmODj0bYBnvpG3crNgh6e6aVvMdGSYYwr/9a2hayKRBGYTNWmF136flx2QW3vlhigLFDLTNwBdPhCAdo6ETf1GZ0LOsUHngMWwn35bfcFH1aBP0jTnbfTD2JCLZC3HDFK6JCN+X9Wz59o31sJv5fL1PciFTkKp8uT4Kbrg59QmWSMBNLlxaOH1CX4RnYxfC6uvHLpj02sK+kNok9DI4/Or8c2dT5NRaZQWMvVLa5ENgnCDELSqY2xpk1rGaLI7Nuq8DnCtfedI0QbgSXte9PVToM/76wTEmyg1mIxRTacvtjVg3YwTefLyCN3I5jgyX8iurTq+yIzekGGPF0WZBpxn6ISG/VKw7SYcM74wPOxhbEOdT1/ng66hF9HKU3nTb2gfCeHgl0Z8Of12PN0NS7zM/DfJra+fY8iRGMsalPmg0Fd6yBPYORi1pb262YTchI1xKEflZb6wE/1C30/l0FlbV1ZlkaxFHUoHIK7M+INUWpm/0Lvz8s4/9x/+6V/8P9t0W27LL1GuvzsJW8xtkpG+LYDRfum7vuvqN/yGH7r6K/7yv/zqh37wB6+eJrh+9ed//urnf/6rV9/4xjd0EH4mRYeBEvZPwI6jYNhU1oHruJQNUsdiwd12jNhPPZmwcUc0d++H0+NoY+xxLANtCjKvs8Bsg8QGDAMt+EUXF5kbzKAJ7uCkCUcT8gJP2huQcHy7l4YL0gQDyMOX4AEtin1xxDRusFL2tK0OOIcffQ0Syt4Fm2Jsy4vAvIsmclT+jqF3rSu73Y5yjOeyAdlzWN4UDx2KtPvXI6U9pljHvy4bLeXhAhf5nbvhuziobUtlnj4zhg2ilPKbDnTEptCBOr+A6AR9rHygLg0L/FPXRA0IZpHaltexM5uCDLuQsQBLa9qUdWWkb+jRjxd1vTtvkoF68AESGxO2FBIavrDzTo4ZtBJjt5DTvmfuXaxSWTbld/Oci/zBBj3TD9sZIGkuHRYG2mccSIq8kZv+2KQ+OGDCoVx3lAtck1nP0xvd7Zhzjg+6qDFuE0R2Fatnj3RKUQZki5+bYOUaGtyckZAcP2WXOYoU+lAXYWSqLP0+ucgAzyRqfGjB5NexdYpWvl4UGDWFo0lBaK4+AGwvvY6++lf67XxoxwJzT79AaLHA+hbti34IgLH4wYAcfY5pPr3Z+t5gEEM2efP8on7tGRmw1Y3D7q5xsxicIIQz41MTyumO2IyvYxxQ3spsIgRkPGd8bJ2jCY3OVP97THU0pG7VE7TQGX1yjh7EHLmVPdfy46aN+WZ+6De85Ld07N3COW3Hrt/MEXNj35kHZOEfL/k4jm1LI+O4ANcgkract2uTwtWLBNNGQSb4voltHTuoS9/eQW2ixk6ncwaPdIfC8pTWyHMjruxYTNYC8IN/ysb2nFy99sknP/bzHzz+RRtuy235Jcr195CwxfoMIhN0+GWB/8oP/MDVj/zID1/98I/8yNVnP/fZq5/7uZ+7+k9/5meStH316vGjxwZ6EjYXOewPAw4dDPCTT/sFtd1e3oVsnkNLcaHwLqk7bOweEZwwYJ1ynRXnHSfokd44ywSKcQqd3kARp1uHi3PIl4JTGZjBL61d3HQknYhAkSOC5wjtvVumrAxNHHMdUh7zavI3D1DHoQXu8FI2ABjscm3yFdqcQ28XzSaPDUq8TGbyylANjpcBoA/ZdnwNRMGFPgKlcLwE+i44UVMvrpD/ks+RetsGUq+00CGNnL6Quuyibvj6C/uljXZBrBRaOpf7apJX+YGW6sZiVwLwOX8dRxMeTkBZFrZx9KL1XVSob9vqxL4oV0Tkzzxiq8rXouy5Xh0r4zS+zBEy6N23HWNPJj4pPlfFWx3pn+nSjo/EJtd8YtK2EFAH2uLyqHyHnBTPOeRoe3E5Ynu1sbGzQPvaEUa1e8aSgv3YJ/xql9hOwU52ZNERvYVzVDG3EfTDd13gSEQjUxexJh6gQ88F3IWQb+i/tp44w8/28HuL7K7xtigfNogEk7BFF5EvBJSBGUJfd1LPM3kAtDLCjo0X8ytkrkmUc6TNkWQ86j+0fes6fe2fevrC5IwlJGzMyTnfzkEAHJIyftDbn4N68rTfuZWk8wnXT3veb7kncetvdR7JG2O+AOqMuQOLY32AGLIyCdjqjEtgXAHHp6yZl4hqDBvZjSs75lxvjOksDp09dpiWvr1qlZW1pwV6I0p1hpwUbx4CzKFrAnYNzwHja46hEGxkQE5sqWtE5yU4An0L9Qc4tJ99/eQ2c4PoyHGuB17nXBvI2MBZfdhn6Tnk6gr+2CjrVW0D3MoXgtIiWftoEzZsDV6QQXcp0EFedOQaGLzOT+s3XlcP0G5fv//tk0/+0E995av/WwndltvyZync8tZwMPgxeoz2M5/9zNXnP/95jZmPLL/33ntX33znm55vUMDqNdhabv5ifDrPLLK1ZR2jztF+Cw0AaR96OqmOOzAOUJDJ0AfOO+IG4wYKATrLJw5y0lg+Ac5xnnEo+L2eQCDfqSeoDFuBcfPW5X4h5W6bQxdZcFIDcBbrM+BOmFk6KWhOHQ5QwC0kac3RhDD1hcpaOXvsWHNOgDMIocj85UhQenXsl2WvjvqRy/IydStr4DwFV0nSD56ByEAgahCvDoBz/gPU0xec4Zdqof8qxwZJZQq0GTqLD/09D91LHheAbbhTMXDiXPQF5NBSloxtCu3bD1tjEaBzSscdvbMQckMyyRr10Enng749oMu4ApmQXls99aG1Y6ZheqWc8h1FtKF1SpvSc9uWruc3aVCHvYnNeC70B43OQcbCIupuAzbOTRV2nnraA1AYKqFzyqLpzDj9VCw6YjE2qevumj6SxIRns7hR22fPtmgv0JFWbAZ/JDnMTaSg3zUuOIRPOufQzn/fPvVtVN5KzxHR9LPIdNos4+w4Qki+HDqHXKOTxpn1aZIsflng8ePHV49yw/ro0aMbR+qfJonzrUx+YH0SswWT1MAmao1hN+m3nU8a8gEMhh4fJ5lAh/pZ9c54iF9HnAQiO8dNDHpN0tbE7Xzuq+ftd+JVJ9VTbQeloJmW1n0rrC6XZ3XNeeXMX/sP2B4Al/jZeH3KYGwDRuaOrePbduWEtpRblCXH8nxVvjlaB26jUqqrA3jwzJ0ygItuW4+vQ6fMTn8xLmTuvPkePh3PJpN0sNNRWhPc+FD9qe2x9X/ak9tyW/5Lymt9qLh3eb6fnkKQeOvBA793jbu9d995N/COHzjgTuONBGACgQkeRnsRfDRikqmpA7ogpBDsMeYx6PWDMxnBceaIs+BkAUppnfRZiCm0g4uDb8A43ES+J94mdUdgWacd3pd3dq/fCXDk2oXqTq9Dg2dt+CJhEjf6UBj7vk2CLmGLJEqTc+UPjouTaq6cp/NHfy/YnbvQWwAcA0LAIB1ZGoSBjiXVN4pckZlxfgs0wbrUUyToC30pX6HBaTWYkg5NPqJzdDk7qCzoJm10G9kBfxtyaeSfuzDWdwdydzBpb4FB+dln6s6xEOSQfe2HMfSYf2c/6WbhllflUJY5N4mrqZ90BNmX78h6CWvHu2PjDrKJDfZD0IYeAbx0PPIPna3MEOAYZPXIuDKP4k2p3k+QP8cB6+bZPj5FaBLATQJ+4cAqg0UZAspGBWOPHtiJYhdwbBKaoiMTY2NnjE8tTuKm3eTlougR4KoM9qervGTRY6ELnRipSZyJ1Np4/AO+r4VlZrQ+NnaJFC8iC0Cf/WQoX7TLV4H4Sytv3tX30F0GrH6apOU8fdCBv6M6ukAm9IYtMPYMNvWNCcCRsET+oKqP+iM7/x9fffQsCddTvsV+vsl+dtZ4pvdyN41E67S5PsN2+RwbhXk++WI3jXMUUNRxrrGte3f5dRl+E7mJqrtRAZ6XJf4Yg6jH/gJLd21NajlimyR9fAoVWvuJVHSI7doPudLP49AoPa5L588G24858UMK9sVKOjAS4EwUyg3u+FDGbgwDwu+4UYZG2gXjS3GKW/phZ3GUr/CXb671MeZ2+jmWdLCP/aav9ZfjOW3joLX97JOTFOc0QF/XjMhqPCROpV+RRBToth/42cQu6vjJf/dP/dyPi3tbbst/SXltgw3JBEZlQhJnvnevX2zJszjePebu0kQEg5utY/CPIJz+Lmp5rYGTWPl8GskgQQuHTRl7PwIj/Sh1HhwMZ12jLzZ272LlWZ0G/HVm+wXAtkdoutCFB11wqiNA4FAJDJFSXO+o/J4lnDN0kGOCxyZrNyB4iw+U3fIjKFl1lF101UHGq6MjV0Ad0C9t6KoJKQtL9XUsMNvnVeIph4bAoUTGJlaV9YSR2eC1gai9l6walhTHwiVpaC+NS91f0rnsK/iirUch58zNQi6L42guoaW2MbxXBuWA/wngQcdFM7rcBVOdQofX9GcOhdELbRZkSyRF987NwI6HUhoX40ffqWtZHwhYHxvJ0fFYnwNVtM04ti/Uqy9eyFx+Z0mNuuvbNPjuxy/iwzmnrhTkVP7KsDxs0rZI1tBLgfP4qUm0aVJwd355m3h0E9Kw4AF/1l+BOgGdVdqX7Ow5ts6F3+eWGOCXvxJrXqRjOkF1F2oAHuCbXGXsn4YObyE3gewOG8kjcjEu+Hde0GVoTOLSnc/EqEmo6X/oePQhzUl6SABNBu/dM+axmJY+cicp/vijQ3aSuN54YR+dixm0OoPPq4C8u5i7oKvX2k3td/AGjFPKfm3idu6InWDilvp+WKn9pBO5q0kmu0kCYyHJke6MWzk2WQtoJ/Sd8/PYcW17/lWHA0f/CxqFoME7wEStL9V/sK/OWflURukN9HrGIx6yXvha7CJN0l+cQwcCddC6rAuAK36Plx9EUFRsOICs2rTHGFo40X91uGvgzplzEvm8+bA+sq7eeM3x4E+br0//SRnfltvy51Cu33rw5sNNqDAqnJmv8/ihH/qhq+/+nu9O4kbS9vHVN77+9atvfvObcbxPDBY1QHyRpG0WxBh4jRKnikfl2rt+kjJwaE+ndRZe9HfRCVAOB4vRw4AlgJdn+lR6YfChcQTo4K5DgAkf725ZHHJEDmhyZ8qdFng6DfzG4ZCLzkG1v47LSgTO8Gtwrczr0J4TkKYPNAgoyCRtxpFyLo7oIwF/cPnHC8ati44455WjfGYhRY8rE6hbrAOm0gDkjs8GqR5dqEauBhPR04+uw99LXi17BFUdSwfa0Tnn1N2A4lmG5o7HqjQNm5Tg5/wQg3oQhhZl6e2xc1H7OO6+54hMdGde0POLT3l7Gt0RcDvXXeiCP/Kjhw266iivzv/l4lKZKNbQ7hWlMoGzbdgD80YXdxK00zfU2/azLf96AzG8oTPtcsqf11Of7hZo47MkEj4rt+PbhRt8GHiE9lwjd3DXBtsp4w2j3RHSzi5sjLUKu/v4OTd2iRNJYKhX51m0+FAB46KfyR6ypL022O+k+zh9eEvw2dN+6pHdtTtBywy4k03S4duuJBCxW+aQtJFdM855Du5NfmElSRULpf6tLH1rEd35JcHaQRbTAL9OcDdwj0Qvuj91GH2E3yYu7jaBS8Lmp0DfEIcZ1obCY23IWQ+d42bFT+FWdmgVmvAByhI+fJoe+k04qa8POt9Azo+vWiGZIkkbHOcMPej7sanolf7YlLtjMy78yOKkFazPP+i0T2VCz/CtnTLfM+f+1d4B+pkkETMB5Ek9rHqTRXxaPuA2oTHGwjh/4Kq3LSBzoFm7rK3UZqkHgfNTP+0wB3CnX6m3T6F1jIu5sw19MY7R5yaB4FNvAhZ5qVNex1T/1ceY/4CPqgSHt/m9CXB+sQEgczbXFH1LvTAu9AGPmXf6IEdeseGf+SP/8c/+w3a6Lbflz6G8toZI4Hrw1ltXb7/1tj9DReF5jD5E+9wgqYHG8DA6+hAXMGyDGe0xRLfeE7RYENl941NT++wGgYFOu2gYDEnWcuwiUjrQ5TjePqVO1iCCA84R49eBx6NTdDqCbGAXM59ZA38CgSVHzrg+6pZnaBCaqCVA6GzgTZtyzrjB50CBx/72JKB+GNuBO4ielg4JjfUD0hUqv32jG47C5Tlt009Z5cvR4fUc/QTUle00VAzK1lk/JVIcdJXpAiySuCBC4XJo3KA1NHZVKX+R1fDRnDr1xzwJwSGrvigrZ9tPOAJ8hdBe1Y9foDnBNnhd6LqQ7lepXO64dtzVqZDAy6IELXftMidr76sL/h8QPmFWm1zZOFIn2PwKzMllIVOxINVFMzzhz9iwg7Fz5LPtRmkn6LtTvHKkDtnp91H805/W2bf6klTh833misUKPw2PPYYnP0NGEvNR/NZPR44P48/oJtKpCwpyUe8zWsEz4WMxy/heAyKNgFwzRnrbn/wgfu6HOmZHA72wQ3cjrkQWx8i8koDdu9cEjCSJBIq5BkioSP7AuYDFZYcN4MNUXO9bjiRQPAbCbhefJuT3lAH60o5c2lfGwRAYy9qa9Aeghyy0HYVxe8hRW0EPVQRzZDLl/GLH0dvQ1q7oE9RRm/PvOXU36ksrf6vZ9vVszoGJEUv75FGwg7B4TUZM6Gi3QH9mUIYyLVC8vuk/0jQXvOBxHg7+xAVjA/wH8ncBI2v6oGEh1+dNGfLuece5NBRw5EUufEN7DuhbodobgTc6lzOf2kjmdNcH1wpp53p4dBef87QPK3ldXd3urt2WP69y/Z1f+OxDghPfs/bZz3726kGStbeTuH32M58xGFEIiu++++7V+++95/eS6WwJuhSdLucEp7t373kXiQNTz4/ifhR8DB4HXidJRLeu8EmDffDGiOtAAfq0JgXH4qWDjcPifDjK0KUeGjgbMkOXOgP5OBVlF1xp4URxaEoX502wNkD2mT4D9/BiAfeuOwuXOxIjN0JXtpHH4FvaFHUFzbw4FTd4HQP9HDYDF4+i7gR0bpUyUaC3NClH0iLfheIDJExq1H7VwdE3B8neoD2XoClUrofY0gdv57cY7cP5yid4TWtLevfFuDOPG+D27hw28hF3egxPF7Y5VzJ5YEs5Rpbd4YIdGNgdwdZFe2zhsJcS9yi5FKSltztt1C3OllyDY30UV1naZEmTvFkotNHYnjzpWCWAjg1vwiiNEuz/XHexKTA/zpnJenVOwkYRN3QY4zEu8bG1PmMjQBv2tIWGN1TxO5Kz5/gqSZB+Mwla2l4kaWN3jWe1/KDA6DUEwzg0csVOJskbv/mJ8MznvnUJ/sfQSF+/IDd+w+4acuAZzo1zEj0EmFveUkXvfA0COxr7LJ2+FB2QqPX5sefKxXzXJmJHo0/fZp3xMm7q+l2JTZrcnUqf1VchuMrT5MxPDvIsH4uyCzPH1PPlvalnnHSaT/pNMr8LPPGOMY29RS7m3qSfRMAYE11qu7U12lsyb9QF5yM/wPA885Rxhj5vuSGDsZRppn/wfJs7eiC4MueOR5wZnzFB0vLBT268vQtbCnoPYvtxXd1Q3zaxTjq9SkOfB64vD8+8Dvv1OsUOjYHQagxHP+ljv/YNkR6BFPuHATfeS1tiygFGx4SPoFtsG4Hr+8w9/nFTNl8InSMgp+HnnKDTAcfGfAojWwp1/WBOfZg5ZW3oTTXjZP3onO36wduwYfC1j9758Pfe/sj7bfnzKdc/+F/53od8uOBzn0uy9uCtGngAA8MmMTCc+oMPPrh6FPBtxhhwF4OUcVqMkq1/jJKC0/AReIKCQRCnIel57fX2YXGdvntufcCFkpeOSKlzUHCruEtkIxidwcCvlMjRQBTeu2vnQrZBM3JAn6DJ4OyXOgDK505Kg2kEsk1n462SnOuUExTAuQy0tF3SNHFT9JH/HJCFsRAAdhwWUA590CX/ci3Yo3wuS2szV/ALQ9v5O4C+U4bmmbC1+kZQpWwXCHhsxUmz9dXXJBFLkyKPnpffCQft1VNg73xX/ktZFh3GW8f5SRP+DdYrA33AlXYA+zMpuExqphQ75YIm6j7qt6QL3Vz8pEEVsk77lHRPoZ5xwRNgcU8bc4ttBQcZnH9oBRy7FGoPhdRb134mWuib58jCaGkwNmzc3d2hIo8coABe/vtaGvzcFDdUflgm9rwfEmnX4vE1GdykmaxlEYJnhOp3yvH2ZQ4kVya2qa+eJyGK7OzK8dC+/bkpCw2TqIAfooleTECQPX15Kx/Pg5a+S8xIckQyR8HvSNRM2BJfeIsV2zt0qL4iVPSTTPLqZeLAyxwVb3Ucvn2pIsvhDynrRzt3TQKh3zp23PgxfbRrvAkPbhD94AdJ0MTHMAotuEA/OkfHxCX65LwJxtjb5bWLPXpPAp2xdox9iw9duaMTWZCePvQ1ZmYM1MESWVcnVDhmRekY5Unf4WlZvO0713a8OIdMRm6XUPE/17T3BoV56NhLIzoVm4KcJel8oFv8MjZcH6jM9oscmYqepydzctD1hRxTIKoOZlzYWaqZN6A665wJM+b08Ci9pR2gOBehBS7166vKOHS0lYzBm4nQgrc70cjgfESG6KPJYvXA1N2588k/9q/9J3/y3xThttyWP8dy/Vv/qr/i4Wc+87Y7axjl86dPEySexUYx1ASIGDqO8uRxP7pOYOIBZdp4u4JIjdF7p5FggusapHNHyFstFD7A8OD+g+7AJQDXqcbBY8UGxgnIBD3uUAAWjDorDhZ+4eW1UCfzfy5wHI44DMHwBYExfKDNHTpHAgHu2UUp/XA++mV81uvovTsiEEFP+XYxgR1ObHCvIwNUU5AnkhxOfS4OKTAYfA5Krtz0CP/UoRMDsBftw5ilDHNoSW9ftuT/0Bp+ZUYbxz0vUJQ/fDbANxjdlBlkaarXoNk58rHaOoCOg50Yk+P5dKw63DHYJXgeOuf5g0xKaTv3w/fQlwzLf4vBMy9phH53OLETFsBdsMoTndCV8dS+Cg20EFMs6SmO/Zhx5CsdgflIE30qV2hIi+BP8K5NwW9I9GhhPB2fu4dQSSP68u47QOkPzDcpUL7wURfw4nyOFbQJizYaHdg/fdz5YecIGsiZ+h2n2qB/zxwXffsWZ3wNeSAFr8iCr/AQvt/qn5srnz8Mwsvg0ddFFF2+GR0kkeKXB9hx8jvS6MtbhXNzQ9L04nmSmSRsn3zUxAm7vo5cPqIQ8EYO2Y0z6ZPxamO08csG8Jg2fnLIRyj4ZGaStRfPE4uSCGpUGeKOmSTzxeA8f/JM/P3FkkN/oVU7jS4Cxh1tOEnSYcvF0V+0jrwy/kx+ZOyNmzr0rdm+PXsmbk3OaLcuNE3Wwtsk4KJc2rN9wIcmO4g5Uhd2JsGd6+ijo9VGR7K8UtBDkA97Xb8Ctt6OwV/gmkIb+BnfJk2ld0Lti36QWN1U/0wf9r6f+vWBfvrRju3MEdm16+Dq/yT3HlPneY+nzPAt7905fX3OpQ9CSsdD/G8MotbYAm2Eo0YRZtxzrvihgY0t7lD0P3LT1jgFz8o0jY4FTGKHN0LMY46NS/1ULPg++pLZiuW8d/eTN//u//QXfuH2R95vy59Xuf6vJ2EziYqBkax9+MEHV0+ePNHgKXwSCQPluZb9pKhB5zDUGn8Nvm+BEJw2eIFDsnY/SRvBBrwuuiRT3flqwJ4HlNPHwAWP8MdB6CMPmE6pK53Ot067ffux/n7qlfHhiNKZPngaAW2TNgqy986Iu1mctPy7M1Mcx4vTSUMqc+w5PAhUezdmXV5hesgqfvC2D/93Z+jVxKMnObuAVk1bSus5oqtU2H1pANPXmhToHzwYI0E6Y5ROsew319ZZjZ73WF2qaxZIFinmbOyGsrQom2iVbWhGNwZrA2R5bGD7pYr6CdeTVnU2Qzn4cTBRY1zMQSoKSJ6Sf9unF62XViuH7lwpV2kxrz5AjF/M/IKmbNiOcrVfF8wGeMamfeE/0RdjoKB3AbyRlbIyd4HMNTwY99g3Yw+C+uuD7rVx8F8tyJH/vUhZH/E3Qrk5gcfQ8ZOSubHqc6jxb3aq4EeCybiQiYXVn4lK8sCHAfxAwPn2IQs2/uHOXJKqj5+RWJUGO2vVB/pE/tBJH459sD36RJ7wuCYpZDeLnbzQM/khESMBSwK4SRhyVV/jy5GZRO5FEkV290h82EVE944js6xO0bdGRw3zN7HDOSou1/jmAnj0Y/Z2p8wEiz7gshPm/AdTewhNjrQFtKu0UtZmlo62MXi1Ed6yZIE/dy7Rr7vEGS98hlOPDgW9MjaOtT11k2uPMN7jFM4Pe5tkzSPXALSgnX/6Kj0YIzrJiySEKvD2t2A9gpv+qw+O8GKO9E8SM2w2cJm4VYbhA136BNyRFdJ35EJWij4XwK/Ue3RIcQzBaWysHRXX5p6nrE02boAra/lWD7Utzmlrr+rdM3gHNlHzyBzOYwKNlhm/fvvyD/w//4Of+Rfb87bclj/3cv2X/PAPPnyaBO2dd965+uY3vnn1zrvvXj15/MQFGAfQOGOA3ukleKyBUhqQCppj/hF0eBaGAIbTsMDxgCbOScCTRo44EZ/K8sFg7hjDyOA2ixn0DByBb1cMdAS2gcu7G3gjGw53PEMydA6HPZwQB6yDtrQdoN7g80p/CvgGlHXFVksPXO8SpV3C9lukFB3f/h1Ld3MY99Df1gsaW77d9UJLqXDZevTIBUfawUPOC0gbpeM7pXAsBsbzHDoQB8eF7EJ+SMtX3JOm80OwCkKDM4vP7lzSQcTqADpTjrEhA0de4HosjwXpXPTZOqB2Cm27tl6awVnao4NXy9JCVj4V2QRr+uTl+EIfO9Tu0Ufqtp+LSlZTbFJbjZ2jL/Qs7wVkcVwAfMeeEDjoh7+FBkWZsG8XcWTqvFCknn+lM3qYhtKILKMPEiVokHTxwD7+SoIAPl9u668HBN/OYeECO7/r+ca94ILPXHJjw5zAI8kgb4OaMLHDFho7r4i5NoefVK+RMecJGLlLzLXQJI6bL56te/6MZ9b4dQRkio6JJRkD+mHsPLZwj51B6IUVO3rstPGcG8+BMTcMCp0xznv3713dvX8/SSqf4GTnam7qRsfdcWvytm9zmUxGdooJHHoMLmOrDK/PQ+l8ojXzQvLKJKQdHG0l+MYq6Q59aGgT0Q0yomNvaCdRc2ctyTD14VN7YW6RhROnZvTaxOZIMMTt/PO/yU50j/7Bsb0+BEBfGjmSeLUOvkOzHC29aYptZFzUKbOyD90Ds/EilZWFOQpNk7OAdsB1eNEP/hY6hXY62e/wuz2G3qJ5DK5rQnTKPNJ37c6jpJZWzzkin+cDxznj93zj1DHy40VsK2AT+NesRZEB30GGjl7sZ6HxO77y9fdvf+T9tvx5l+vv/dIXH3744SO/toMPFvApMQI6SZTPbsWxMLTdEdDuMDwMNI6xi5O1Oe73rlGPgfcLXs+fbWKxsp6gSWDbO3npTfAD+XDIAgVz5w/aOuVCaOIw0FjeOCuOZuALrxCRxsres5SDh1Uzhi5OBiqDTwMJ3Wg/SBGM8hdW4d87YQNOEFi4pJsXctNPvtZVHI5bL1Si9hMBjG8t0rkoi2+flG3dupWpzcXhfNsFa1eOFnCO4DVfE0LyceJPybV9hibX4AKcb0CDNoHWT92xuKvXk5bjGrwd4yHfQIMn8jA3nZ/lRfv222uA0rdJTpoubOBcBOtirjRn2eQTO5Jf+F7SZqFdm3QBxoYv5Ria4pj84AeMMZU0BVx41EXpotFputhdayLhLg5jGNs0QXEsY2vpA+1KEFTajvGtvDMnuZYO/k7CxnOoOQcfH/LrM+LTfmIZosiKT/s2aBKI9OkzZtx0dXEL8SRV8cuPcvPGDhvPr0V2+EfE6m9kQu5dtH0ubnbv7sRGSNr4WSp2x/zt0SRe7NihAz64kAE4FkYGXxKa++wOsgPFwEb+7vh/5BhI6t6MzA/eenB1P8AnQv3kaPihS2RsIlhdM5fIrk2mDb0777lmPhdopP/xFSHeiM7OIVTpHxzorK1IX3upbUKXuGGCRgINxE+IxeygUg8PEypsBWGncMq1+vWc9vpfz3Ma/tFy7Zm5kk7Pj7mY85WFJA1+u1ttPBh+HdMkRTMP2CJyMqfgSwvsHMPY6zRUBnAE7JdxNR40KQxe5NX24ZWycm3SBr2WYpigjW7RK/pdP6SkR8edvk0+S0ewlfbWVz8du48+pC7/xMISSrc+pC9hi6nKwfndueWc3WaeI3ZH8bU7/+wf+Zk//X+R2W25LX+e5fr+m9dJ2D64+uD9D9xFI6DxTNsXvvjFqy98/vO+lYnjGWS8y5xAM0DRMT3rIqNDTGAxCOYaAwefI9fU69jBOYIYhp5znVYnXoesEywNnzfZt+BSd7pkJMh1/slDh0S2HG0L6EwD27+uPK6YAGTSNzQcBwvAyHLiy8ZAJb0EXUrvDoObI0X5Bqaix0NjZ4HfwqvlGMMr9BbfOZhzUT0yL9R7Ka8bsqSI37PUg+M/60pr6EIfHVg3BAPw9e47wciAxLwZ7AY/RZopdAGXBUi7sBZ+wSDSjWyXQB9w4KldwE/bgGdta8e+RXkPQGYCaYOq+CsffbZb2i3UbaEKGgTu8MJej+QoL7ogY3eO6w9rW5UdXqG3eLGRDeLIU/r8VQ5pFvmwKxMHYOjvTo+0kQUdRO+KC4+0HXb9suPfRUh9iCiL4FYnPJcFHZ5JI3kx8Rs/8Iu1efuRRDN1GVUTtuAJJGzu8FWfPvNGAsInQ0nWTJiS8KU+zdpEF67BDy8SNZM1krQka03YcqPIBxDSz+dh+aQkO/ehh24YMbqBF4NhRrg5ZHfrjdB2vKMTjrSTVPq1HffvXd1/0J015DgUAoCLjAGSpf1pLn+4W5lFGT2PXsb3sUls+y4JoLuU9At9dB3alaRF2XaOl2/myg8VRJ/9uojZUQucO221wR1b5xD+pU6CI/RK2HrkoDQujp8GnAeh55TL3ms7Hpe+9Gqn6o05Sft+ChedFbDRzGnkb2KOHkNnbIA6cMTjmrbhW0mGVy4qd2hgn6lAo+hA/Y0szkvsrXYyfpJxyYOYkb7GEWgJIX0cq4/KgQ2go9VT5RFPqRgyvtkb/H5gZ31qfbbzwo4mc8ZXwTy4/+bv+FNfe/edUrgtt+XPr1y/+drLh3278xM/FPDFJGpf/vKXr77ve7/v6ru+67tyB3pXRJzAL+qcZ8y8e1mHwAkx6Bishp7rDTRcUxpcNrAVhz44ne/5Q3Pu4nHKpbkOuf0X91iU4B98cC3UpSgPvKHx7eikfx+4RgLcigL9T89PmCLHyMrxkkb+SovFCRhdlO+6dHGAb1uCe1mO/gPfrsgzvJYmeDv+PS5sMG6EuZT9lMn2Kak9jq0eOaDLmHK+tEUIsLAZoA3SO9/BydFz0LymH0Fw9ZmGS1lGHsqlfEhDgR30Xs/C3v7ltfJfjoOyci7fqEyaraMf8rWPd+YcESNHF4gt9A+wsHQh6odjKNBrItj5780Mc0PjjDsvKsTVbncHGC1T0o4YN+RP2+LMAuDONclPaMgjnVwApx/09YvYdPta3fEKDKXniid+7b1v80Wv7HomYUAe/SMJ0j6wr78zMHCjA5I1duT6dmi/4kJJkI2kElmTtHnzEx7qAx4BcLFNOyQpy0QkYct8huYCCRufQH2Rgfj1QJFlkyO67Q4aX2mBfrE6Ys7dyMKxi3L5yC88TKbY/UpMc2ctuAjm2JA7us7oDps2OQrU1hydz1Cqm0nWOOc5vxv9kqBsskY9RYzoDjm6k9S5Q6Xo1PrIzQ7dfrcXzwLuOBgTSRs7gfAgGYd3bW/edkPHkIOmJVfUhb5FZr0+kjPbKhsFqxRrcRfos3Q50h59CXOtnJOw7Ydp3Hk1WSs0jgy9nPdGL36V8WOfTYx4lU/PMjbxL2WuCNokf+Mrzg3xO0Ab+kOvzIdrUnRKAiU9qex5j4zB4415imy2K3pKeIX2Jmt8L6Gf2k5r67ElbL5rAnRI4N+6f/8P/b/+vT/5v5fEbbktfwHl+stf+I6H3G2SqH3f933/1Q//8A9f/cbf+MNXv+GHfujqy1/6knd8LBTcaT9//swPBegQcQyLxt7FQKfD0HWM0/AXdIwBjP5YiHjLgoeCWcxcadIvNNb4F3ROWpcufAZK8yxc4eDtoU8f9JC9cO52EPQqC8/gPTeIH2MJcH7KAn5g6FzKBh7FwDd1W1ZGdeBZ5UyF56+WV/vv9R6lE1AXgeOaoJNA5TVHsdOHPwIbJ1NW3m8p9KVn/0bG9CuxtsNr9W8g7gLE7gx9CZYu0gblyBi5jp2YkHDXIfKsbC3nOeOcoVqaZAGdD4S51FHxe71jFw+5Zt4ObAQ46k8w2RErkHb6rw04TvrA54LWLhbSiD3QUvLVkSqbPu4iJ8D3bfycix1cdYU+A/ClXxrKi92uLEQkQZMkbD906E8/pU6/DN3Vg7oAoD88HHNeLjbIAn7asv47V2HsOFjwmnT1YX3qQGQ8fJEtnwj1+9HcYcuijM3l5e7a9LUfH1pIx40PxojYAHzgyZHkjOfVru8mWQvwdmhWV9uPhDh05e8r3YYXOi2ZO37XFolOd0aChz7h53Vw8o9kAiApMvFJUU8hjt1CLwwF6PI8PZd7I+d3wPndaL1xJVwtf3ihH3SOvNiCeqM9bSQN+1ZnE5smZn3rc3bVAuiIsWqLMz78hli8X9rKWJD7sLmcdxwtJg+8kIdzxKKB64BUOdKcgpTS6GWLXf1nveQjjz9NFtCf0Ff+QENu9Zt5OPwmR+ab8yZsoZFiIgoOMSHzI97YUIWBa87zt3O3yZSVCgSUP6Ux/BPniXWK0p1JdjzvVrfEofA6yuWYh7b/c15eLWWXV/DXJvU5IfOUuspX2vREPxzZceVbGN767Gf/3p/5ys/9GRFuy235CyjXv/k3/fDDL37xO69+8Ad/6Oo3/abfdPWX/qV/6dUP/8bfePX93/99V5/73OcMuk+fPL569vSp3320CdsGh5o4AQXHaDA8AleKgfpb6ifQ8NNBPtjLWycNgARGnSZ48HBxylF+qdvAyF09NN3ZuXTALfCR1zpbYOiU9wkERpM3nG+cnXr4AIyNQt0+b+Kii7yBpbtOrqxVj9e/VLFl+lwW+18c/2xlZQSWv4v/xdFSBZw0U00b/baASnP7tJ/nPU05+/Jv+5sY55y+6iZ6glgD9QJBfOgGDznAtVNrzzJstqw8Z8J22peLxtDguOc2gztBVLlYkHkNDqVy1A60tRy3nb7w8i3xjIFyiY8MK4eJn7bRBbptK3vKyGnfl5N0IU9YiaeO4ivRk4tXFrFQUBfexX+chQjfw+ZM9kqPt2J24SjtdNjhXeiGoiyQTB24u8M2jceibqLBJ0hJugI8OM34EFY5WQT3GbYsRtfxRec2nUnW3IU3sZw+IWwcmLkD2BKDlz+hRrIWOq/fu+uRBM63eQ9ZOwb00Yfpc0ZV2pCLc+aKhZ/EZ+0DuyRJqN01aeQcOfohideP+Sk55jByZwzMJUnJJthN1p6brD3jeTr0Ev5KpUz1A4pxYWIk5JGBT+C6ezaJbp/f7VunJmqMf+NkOjmXobM0SILAu8czekk+4KlumMOZe0ahpiIHczkzq296jKyOM4AneMMQGtiQtuA1LSnpU3uZvqkkOSMB1+fWtvIHhjrInHUXa+Z56nbOnXdpIUl1Rt3lJ0p9hTZzWvbgFV6NZ7Dvvx7RwYtPupbgD+DytrZJLs8URsfKkHp66UN2zX/oAxIr372gfV/12fqON1HMtfPUeYZ++2YOkSH9792/e/XW2w9+/A//kZ/6n5fibbktf2Hl+rf9t/7ah9/7vd9rsvbDv/FHrn7gB37g6ovf+cWr+zHwT2L87733ztV77/BhhCcXQWgcn2CZI85EoCH4mNwEB2fAgRZ/CwHz8pp2A1zgctG5rIeXC1nAgDCOoSOvg1yUdZhXjxSdL7DnafD8KBfttDjOXBsM4qBdlIvTwNUxigwvO144fkAa4AW/F6JYkO1S/uXNcc+3LF6Dcwt1q4+DlmwaFKXA9UGvNI+kbvtQ2jQldfzRNs25EAUyQ6X9Q6uXPXLYu+pCZMurfatL9BiFSIy2IyjDbvmlYC+MrWMcfmlXBuHU0+X5EvKuPgtD+bYdkA54XDuHncfpbV/GRX95h4YL3NgkY7A9sm2xP3PsxRxSx/k5pPL3J7OmATomtS7YffumPDtQbS8Jwt7UHHKG9+6gnIVxzWtkoHVOu1C7yM94HWfmJ/zDUDzbww+eJi/swmVc6Mx5RU4SDCBJBLLSBg74R5IHj9lhe/U7FPnH962hX5K/fp9b32LlbVnlSVfGrr4DWBFJGd8Px5GyPgVJZDNhiw53t1A+jBNbCyI6RV53uUbP6jq46glbwM8ZRwAd8L1s6H71TxIXkmjY8TQJ7HHjEnGKT8HzHZQ8B8yzc/36FXiWLzi+9TnnTdiauO1u4e7AmdgFOEdn2OK+I7A2YWEcjJ1xMx6Pcx5AC8TZjzLG5+n7PGMCuDb+oifGFL79JGdpMeDqsaCy1ECbOdPLc7HQmAQUSf7RHcAF1U20AyRvgJRAXzrHNAYiy6slsoCPTOjhUh/4lDqLnao3xgIur/FT8JYP/zwA6NFKSmNHH3nA/ycOOBbq8SrkjE2mD6QZI/aCfA8y/2+/9dnf9x/9Z//Fz5Tebbktf2Hl+nf+bX/bQ55X+5EfnmTti1/0OQ+eV/vg/fevvv71X7x6551v+iwL5rt3TxgiAY1igIlD8FwIgbR3pV3Y6jyipd8EtAOgOAuSjtbgTNDs9naO6QyuO2oBFguudSocjPNxrDreLwFinKX17dvjyJRr2wObdOKoyHXcXaa+EEcdxx+BBF/LcHDtH1pep3oDwsJlAW95vFperaev+rigA4fieXH06eUEqOFP3y2DPoWx3JSTAp29M6VsG3gueiHnApZg34XwnB/7os/RBdfdHUlfQBojz1zTd3fp2jZjOUDko747BLwqW/k3YQOXIyf0WLkoS+8oacO26L8yrU3z/BK41OsPQ2dpnGCl4mljuRzMVLMwzlywsxa7rh91kV7dNQnqQgSgNxZd5CNBUcaxXW2Y+nABpA3H/IWjMq3+oYt4vl0IvyQ5uUh7bXXf0vQLc3euQs95jYxHssZCSF/Uimz0I2GbZM2+oYkcyqkukD/4Ad9eJVm714TN716bhMuxk5Tw9mNoMjZ1lISN57vguWMxTkS2/XqRXMiIXSN3juLDFPS0CdLqnASqtjD6IRbxKdfw9DdLcyRxgwbWhfDGHc8C2i3zQdLVRItkjV+QeevBW1f3c+SBc5K17WuSAiBHZIUG58i/yZkfoIh+TdhI9kKXOadoD0kIfJYOuTJ+9GkCH0BK5zsntPEl4uTOxNTnGQs/RfY0Mf3JR8+unuX4nKSUdxmC5wcSIgfj0a7y0u4G1ADjhVX+qbowgh8FfPUz9phL+6jbgSBbz47prin0A7+0Sx8Aj4PHoTeXcaHyBbRbbDb0oYW++O1XfArd0ldcxmCf0luakuUotJ5Pd4LnlzZjF8gfPt1pq92ZsDHAjJcj4yT55TEiKpKw/fS/8Ed/6vdB/rbclr+Y8tp3f/d3X33Xl77k258EGAIFxm0QxIEJiDE6AhIOIKwjx6BxNgIU/Qx+fOILy08fFyUtmWDfYGlQSlAD+ixSaRm4WJSDqCMYhOsUFEjqQHuUSSjHOXAQCnUENxLOQx4cdWRdqOyBHE+ZmnS+wbMOAe50kQ326gI+yCOni6JAFzJ53QBSx03Q521fggk07NNO4r9Sdrx73LL0gdX9q+PaQt/CGWTVZ46tB2eR53gO5LiUF0EXPsOreClD3zlOETc2wuJ3vF2NndAnf+WZPvuyP2folAW9NErn5rwctIzeBETGUoDGxSA8pY6xmvAzdnF2PKeuFm/1kgbBsTpesdIGDslaFxvsQfwLtul10BaoDA54TVqGRwo67bi4AakP0IfWl1l1Bc4DyP4qLB0KPNUNydtBIzh5MQbaqjt2CPnamywkJCLuFtU/l8aRfIaIemFhGrkZD00dH7wWGGv7QIujNRnDHjV6aGy79ObTc+H5ZnTBryOYSGFv9EXHJH0vIkdkVhb6Q0qS0UWARCRL9NWL+JwfULjK+NLySa4B6kxoZFz5OTKuF1mASchYWHk2DXBXEb7Dy0Rq9OizUECSJz5YQP2OH10gv8lVYs8JTRjWhlfHitF/TbTkdhkj0yf9fVYwNEkuwUU+vnpJ4AuBTSSxC36J66W/6fok43ictkfPn119+Pzp1YfPnl49ego88VxI/w9S98GTp1fvP3ly9f7jxzkGgvPo2bOrJ+n/jN23xK/nn3x89SwxjGuOH6UOvfKVKzMQ5dfugLyo3hsuX+gzOo9yM68k2XsjUBtcfTM39tm+9j+aUsYWLwDmr/qYSR+6ZH3J3MDDeIEMOYfuza8qKXXaJLjANWPF/gIkhIdPpJ+Jeo6g0qYtMS859mYifa8+/achfVtuy19see0zn/nM1f3792JvL30+g+87ep47LnbYereSgB5j3oX7AI01DkGwJTDNIr2LD/aPC3DahZxFikC0C0gXEY70c2cBGgQn7kTpKJGC7jOOsk7J0budcQwWKGiw0wdwh1qZMgIgdA7YgOAYEmgTWH0w1WSPpI2+laUf6W/iZxC6gChC4C0cgwQ0HfkuCp/4/MuNRWP7TtkxXY7rslzKfehfHXZcaSie/1ug0aQm4WJg66QPC1YKennsaY8dQfnNPC9fZJcfBBjRyEof8JKw7+JkIKPIs4GyAKvzfP5ZdozdVTuTDcBedjvH8SqkOm3dSfAZk0DviMtDPXo2dBaomDEc40V+2laHGYN87F09lB4va+Z4UZQXFZQPyw08sC1/XHx3TlLX3nZpn/B0dxfbgTctyyCgXtCRfjW7L6kvZm+y2hY75jd800jC6d3/6IXxQE5/HuBaKsg78lOZpnPMJGuJDDaMwOIBKasXKqTDxFCf6+RRV9c55+eFSHL43rQ3czySNbaCPs6YSUYAFsn5olz08OJlFsbo5GN2PUKPZO2TsPr4tSQsaf8osnNNQoHXscOGPuRfFalbFtVnSV543IMvD3+WJIbvejORDRY7h8QT4ghfyMuu2Ztv9Ke32C3rGBkr+iNhy5y+njmlfeYUBHgjd+cQvQbGpl4wDucjY0oitHONBIdNInQIfRK9sCv2KMnVh48eXT1+HJlzTaJmshY6T5NUfZhE7L0nj67eTQL2XnDfe/wo8OHAoyRsSdySzD0GniWxS4L2QXTwQXQAvP809EncAo9J9tL+KEfwSeSeZm14Hl4vMq+fRD5WCLRbLa+eo7/Yo0DMoFI7YOyTrB1APZopBZDRaZQ6J2f/TfbH8lpSF6XVPibZbnd0VyxjIe3wSzukjTHIGRxZBU+oCAf92i+0V+4ggEM/4wTSZA6SzLJ+YlM8721y9/Lln/noM9/1B0vpttyWv7iSeN9EBoO+vPvu8ytjnBelQbx19Nu7z12g81djH2Omvj98Wz5nKQ2dSzpddNwZczueYFd8+Q3PVwttOmHO4b+yHHDB94bsC2nT6cAbOQsZz0Fn7o45ujCeyRL9gaWrzAQooTjufsz5RoaVhRfXI2Iaeli6C5eF6waZwmXXg+7A1Ao328AtUKABpfJb/m1p/YVubCvX5a1MjDF41oUu8wK4swiwUA3TYYtUPRIlOabNBYt+LAoJegsmXqmnVL5y3zGZEA0vbHeTZWzar4SYtrYPzQu6gPJN2TEzfsWcpsuxEqxXjssiTvpdztGJ1au9CfLtuYDPN8W+OA+BY1wu8PSADvof/Pap32w/wJsBcF8F+IaQNDm5EKqLZvQQfXRB7YDTbfp6eSFT9e3zbqtLd+1CYxZO30KETvRqohYS6mSOfkJwrtlRi6H4/W38pJS/jvD8Y9+Sjcdd3U0SxE7cMd43c4N3L0nUWw8C96/eeHDXT5le5Ybh04z/Je+Y8pUhA4zBwSgJ40DGJq2NdTvmmRd1S+LV5Ay9Mo+UY07U2cDoxrJ4eWHL8PAH9gf6QavY5YuMkx2ZuVHmwwzeMFs3wC5XgN00fhqQnw18HHiahIC3NZvohX50zc4XyRSJFQmWiZaJ2fOrx6H1hLdBSSqCyy5ktHv1cfzOY+BZ6p9+8vHVk8jj7lxosAu3u3KPnidp++iZPOD1MTpknJlAIKqzjBbU+YS7lNTqX+kxx+oxLRx57fFI/VafhVFrd+sGpCetpUc9uJ3z+ifWxqtt0jigeMLUUc72AWjhe4FN8sQdepImhmD/xJocp/73/8RP/ESfHbott+Uvslz/9v/+f+8hJkkgxChxEp6NeMYdVu7i3n//vavHHz4yiduHXLtr0a3hJll8ZLp3lAQv3gYkUEHXwDeLCQauG2Lc+ddFsnf5CgNu6OBgLr4D9DNghj4yWpS1SQFH+xLQhxftdCQG72Is7vDa46UjwpdqE4vg2o6Dhh47FLsocsco/ZSVcYv0Ai6s0MS5PS6P6afUTVat8zL/JvCAtfiX/S7L9l3Ycsp0ykXZenCXJt3seuPY+gg958DKEJo5VP7UJ7GtTmZ+Ussi7UIYO+gCPnem8p8jEzOyrG6GsH0Ka2/QSSKhTaGXJuYmJi95yHdsCV4zz+5UwNPFtHrgeNIuHDYRKF7H65wPOG5YHfxrE7uTwpiXtnf4jC2FfiZsjI9xtnb+l6Zt0GKXGuA5rtfrK74NS/AHkDN14gfY+dm3y9iVPnggaxBZqJCRenUcUDeOsbI5PuSnLWPDr0kQeHaL+UIGkytOKNDOhfOVfsgNkmOfBMTkxy/aZVdsZE87luHNHX1DqvKOb83NmXaTfiQq/P4ndFJ59UZs6667kSRs44c8Q8f454MK7Ib5u6O0sasYnfhj4thKaMszttJ5iDRVQwt1kYWHxvfhd4/hywBB3Rta3nLcxMsxYs9qKlS54UNHU9ArfbujybNwTdDwC+qw6yZmTdSMscwRbeKUF18h0oTumb/pDB3asEcs0reFYyu8ffksbTyXZjIHjdR3JywQXD+EYBKbWAdEPwL1umDnmOJbzJGFBPJZZPRH8YnXoGlbAW5GHWdfaiL9jcOZB+YZ3Zi4Iq822LXB2Jj+bhpEJtnujVvOoQtBD7ZxTHvGo19DS30VfOwkAAXmHVvBP7DTkso/eUOHObeSP2luoZ55xFansXhTr0+llnHAnzlrPOlRX4XenTvvffSZT3/s619/8hFUbstt+Yst17/zb/8fPjTQYNSpIFh8xNb3k8dXjz784Oq9d9+5+uCD960jkfPtPQIBwSqGibO5aBAwCeApBBPvrFMw8t3Fo9Qv9pyFNo6HA+baIJ4gAF13+WahAn9pLJ0tOAgF3pcJG3jwgj40+gxSk8NCOgUHnuDD1z55XTodYDAPf2QAn7BEfele4oWetEpzZeXI2cJRcmEbeJHHpAZ5Ewi23rZXirzmnLJ4Kwdl5aH7VB1ti7/t/PN4WeYanL1AN7xcpIamNJw35ic46CT6M4BF56ufo3DKdeCgwWtkaNWFXYhUfNprIzNnVFBGZ8dcI9/0J3BvHwA6Z/K4AgydlMXHjrBr3xKf9tIM+gXO7uDKN2Nm0VjbpxjgkXuuV5eUXbDwnX6SrW+PeuOAvfLg+yYGF3rU1iMbCV7fuu/NUnWINjskeG8d5UjW8qo912epxT/w6fVrenTRQs+hTc3SQ+7IzMDoy1xvksWHk/ZDAiabaWvy1+fVoOW8pWO0eci088EHe+j/gsQmR3bYWKPRH6ji0R+l5miiMdd+oW+Stv1UIOcmeHx6jzkByARgOfx8eWxpIrD2dGHLiWnEPvRjIjTJkHaqtpCnpOlHH3D2VxqePeujJuyWNbalf3TkOxo5NxlKn+PmY/kjC7TSTj8hdE3swAE/R94e/vhTnjcbWrRFGqInO47qiiN2krnrp4IB9Be5bWNuMz9po71vKSceYhuh3beWQyo4JM3Eutq/ilOnFGzE+Af9NipjfaMyoyt9EjtEHmUcdI/1Me1aoJK5go3/Om8ANCdZggck9h2b9VGL/We2Qp8jZc+w5rYhW2q1+/LrW7Htt4V652eOJGwdX9uD+r/+D//U1/+VXt2W2/IXX67/rt/9Ox7qXLEujO1F7pJ5D/7x4w+vPvzgg6t3v/nNq/ffe9fvYfPOzoDeIMbRO5lJ1nAOyhougY9SI687+JprSmxdg9/dC3pwl8/zJCSIOCLo67xboFGHab91Th00ssgPumk/7oBcQGaxHhoEHYK6d9O5rg4amOmjs4a/ixQODN/gFK+B3LGK10C1YJCZIs/AFnkPPYrtQ1e9wTNttg4OZelAaektjcuydZf0W9D/SdJ2r1u/WBwv6e7C0HkncBfTgLqBLVPRxQW9FBe+juLggR0whpEpY6Wd/rA7ofJwNPGILgm8N/RLPXwlwxyM/qhIA7IVNzahXYy+6ceRMjQsOafP2hEPjLsDFd6M9pzn2qLyBOhH/dpZ5WBckWF4LRwa5lr5ws/kq7t12EQI1AbxtyzovXGZxCcksFkSEr9byqQyYxz7XR6zUVG99lS9Uw69DD/kJbnQR8IHNBc8ALz54euVHhFd8FOBXZBw8MwOPkvCxoP8flJ0/S1yowe/bwtbyTm63JsybUo/D8EwoC/J2sdJckgC/eRp8Da5YUcJOfxR+ElOSDoYD5/GRC/7JbQ8UwZfv+g1fMLYucLuKPjasfMTaGIW3rxdyS4VMpIkOQ8ZV9rVFTGQPpEEerzsH/maWCWORvaniaVPnwTQT655Rq60BkLHnSE+XDEybCKmrtEJeoY2AG7AWBEcE4Xg+0wfkPNosx8IwG4zdhMnbD9zaVIbPaGrGAIMmqzxF5zuVMameKdj6h1bhTHBMlELHl/y7NuDad9ny5xAukEb/jmPNB1nkj5lBp9+oYX9N2EjhnRO4KO/w0eov0kdvTDfgbJKL3SAHY0t0d+3zpWzN1xrW1tOv6wdn6XPtzVhC23nIR1lXgzKXgo7D85fkVL37I3XXv7oz7//5PZH3m/LL1t5jWQL42RB+PjjPjD57NkTt96fs7XOVjjb9i4eDVgYaE21xkpdgYWl9TqSbROQYsx02cVO4HfadFScLgGYoJxATVDzjp3AH7oEK1hCr7x7vkegOK27UdYxfbWA5aIKjJP1WNiguEF1d4qELCwnzowZvsPH8Vzy3POBLa9eO4aFSLjjehUOOQIE7Rt1BrJTB5f0KVxtIGpFjvwJPeG15eA5umpAqi42GRcn1+oDXWUOWRjBS2NANOlmxg2Uu8uSUFluw4eCHATpN/i6hwTbI/CuzSyApy3VhtT7AOcmHCRqwgb+0JuFnKMJUupdXCaRWFh66Au9tHCcID7yUqg9ZDhwi3NAqyygdEE6k0PkpW8Xn+hxkhR0Ka9lxzHXK+OObRdSZXYsAVGHd4pzsH1YmJHX8Q1Cijjpu1+3oFzgTLnUj+2c00CynqRDuQ/Zsc3y5z+2TXKBHRETSGz4RB2J3nOTs/g7b6emP8+yATzHZhKY9o+CB+4zEqAAz3ORCBGbGCc6cH7ZdQTYsST5eH3fFptFH/sNPnZs4oWfT5LVL8dtcuVbkDkSA2kzjmHbEwMYj7od9Ti+8QV3zdLHZ9JyZKzGC32pumhf9In9MQ+Zf1+tfxVWjxwzAmmQCMFLQDZiQObFn4bCxn3ruPZugv56eEVPmUATtGO3jU/3C73mLUoSORK/T+HPc4Dg2ZevS0miDu+MiWN33+aFHvhASNp2J9IYytjTrr6AFBI6xqaNRSbl4noA/6tv9fqy7xxq44Ej/gXEvWjbOads25ZQHloknS3tRx/WrWqeRroau5Sp/lGY8/HHxJp/9o9/5etfK7Xbclt+ecr1j/3uv+MhxundKwGG7fvn/eTUY55he++9qw8ffWgC5SKcsgbPf4xXkx8jxrBNhnBmg9S5y8LCtM+6rfPRZuAMHskRfEwWE+hwcvDo54cRCDjTF6Avfei//HfHYeWo43E15xXdYnJ5JB5cT7CN3CZqBEAcPe3KKx5J6CRywxsdmFwALAyRo3y/FSwMPTj0M1TIe4L4QjEtnF/SUKYct9i+Zxfj41K8wV29GXCySKCvExDqXDAO8qmj7CIDb44ty6xzsQGzkOrAwe8Yr9jekXcMDZLgmZytHgMmIulHMD/kJRhOYHShGxmWL9fyhBYJGvjOyyRu9u14lSa4wMoADrj7fFoYd8yBXXQoiwufJgMn3u5+qIShrVIpsAtNaO8u2do2bd2hxL7Gd0LrjjxLINpQD/tVOn4nWs5d8OBtMtF+GLuv6OlIuiJP53vq8ofekLssmgizczKSh1ba2SljPKmHp5/CDih79AVvcDjysBR9Teai74NfruGBDr05S7xhjCz+9ECPyLzPvjXpY/xYTMiGtoledNPnqpoIUbjx5Os2+qxbIDohgXMEyJ/4xtdJ8AlUdh+pB0yQQ3cTrfo1/OPbuTY5C7hjPHjdYTvtzTFG9l24HS/PiTH3OaeOOfIDDCRRc65dkkymX6g5T4yD9n4H2zzPGDq0m/CEvzbGa3VJrEWunGfmM0fwD53MU3cZAfRReZhDJK8Scq6ScsqcM7/jH5SOsag37Ia6NEkpfCVl7eAz9lQAFGMbbYNoe2ipM/TAuToMj7TBZ3fWvAFJN5Mnxj66V7QAc7PzBoCsbw4tENWZfU75trS+dFf+lpNP+zFHCp/zAtXYb8gfuInlL9Lyo3/m3Q9uf+T9tvyyltg0joXxkYgQDOeuMHeX3P0SIDHE2uk60iyGBJucU49DEDyb7BD4duE5Ex8KuK8C9MEhWduHbylnoGuiBmwfSh2kzrgOSbnESSX/PDUYjfzSSh39kFG5BQL1BIULMGi/MqbqhQBHEtCEwDJyrTyUSOTLgiou2iiHzMwHATHnYByJEgFlaN6A4JzXPd9yk0OLEkAbXkeBV64lxvGy7aJIv8eDuHXlf2MeAlA5nv24qEPzTcA4Mu5DgqPtWPhsP+f9SNz2KFRne85x+7MobF/70zbztQ/OU59/B679cnSYkfkSLDNmF6GBpX/A4B54dJINNthFuTt9p32n19Cr/UEDU9APIucmnWBKWwlT0E9wQlweZ5n2KfBenXAUP+XAQm5ec3ThHN1Ll/qpcwxCzr0e4MF9FuEAiUh13eQaPiQULHAcuUY3JMLuSPE2aHyQBTjVlSEvENf/+CQqO24fPUts8lOkLOLRFT4VnCPR0xYbV4hh8IGiu3BJgkyWSWYWSKaYE47OS3fosBPkYF42qeOcsnbK3PC9bCRF0r2bxDHJ7P3794V7gAnu3fnx+XvW8b2XDx6A08SXn1FCV8jhDigJp1NU+5Gr89A5Iyagu2Pnj0S9inN+vfHgq0ZujDO004a/+BZo4PAH5wy7IitXPAAA//RJREFUCP3QOf05yp25923V4BAi0uLO2uHzuUY8jsqGXDMPNKzd6XPwSSXjow+6rD0N5DpS2iZgd+IXKHs89BMZlIO/Ob+ElXPBnjeuDcxH/dpQ21pPUYYj3ozdj115g3h95w/95J/6Mz876Lfltvyyleu/5+/8nQ85wSnZOSJh4juJHj9+7A4b5yRSQTCAE0zcXsfBMc7XesStMG6SmU3cGnz7I+r0252EdTQcAfxN1AB5pRBcCHL3uYtPkHOhGgfZ/jgU/aGz9JfHOtwmjgR8CoGiC8gpA3gGF4IeiwUBZkIFCw1v3RI6FnffpkIWAqABnsAuzXFwYal4ah39DYBSJFDV8ds3EH65mD5DYEvOpUO57Af+9OH86DP4CzdoWVPcTd4Q2aFbaCtd0ihpzD97qpe0H7LbuH/iefCUyg3mU7woj2KyyGSOpVua7lQ5H9U3PBscu6BxTWcX5uA4N8i3BFMUrf8Kc2AGwN1dC0bFeKBNEgV99AuxLjqDN8SRb292On7u9EkWuusKKAiQ5p1n6B4Pxs9za9pj168U6LcflyYF+hkLAfqBWHTEYuui3iTDhCh9Dp1FFoo08t8FmkXmGkhNaKEX5vvYSULmVATTsSEvc7Ljg5hzwOIUm6eNPn5Nxfg6uy7tV7lNCHK+ehJy7YAhuzI4Ax29/NMOW4ACTne4mLNcpIFx3ycJYkcN20kW0bEzu/hafJ8kMDGFRI+vDmFBBf8eSRXfrUYCdUCSqiRP/JSUiVaO4Dc2BjK3yICGnHvGlvkjVqEPEkDij3EriZiJWoD4ZcwUr3HqXvjwu6DwRZ999wIbH9071zOGT6rbww4jjzuN85ajtq8GoyzkkkZkG9u5TJylu/Mzx84L52i+CsenahORK+qkdunYP3384mMhcTB1pLY149LQktKeDpnu9IuueKvWNQPZ0m7iH5r+FBfAp/FpG7nqN6XYOMLf6eMc0c0+66kN0ic6re1d2G+KcSTHjpnr6pTj0qRNXwLkNQ0zHmNeXtTS1KSuGOB+8unHP/qVr79/+3bobfllL/GHOgRBA8BACQYkTiRcBMdjscBRA3UyAlXvQtlpw+EbvLsDhfO4AKSsw3Bt4CH4zfGsK3ANDwLZ3p1yzsJ2BpfTAbds/WXb0mYcJm0rD2OY8YCPkxGYvIMPPs6HQzruBBDu+HT8vFrKh6DigpsjRToZkwuGNE65CDyeiyhycWxDjkDoVCYWs/IC9UahngAWKIPSGGaifEsZPNpl7atHkxb0NMD5cVfJ30A78I8x9FWiUwan/drfIBh6B6DbHLesbpZK+1Se1aMQeaDdIUwf9PUK/+3f4NtxLC2SkrWvoFiqN8ALoUkNCdQ5pyvTQX/qmxxybBvllO+mbBRoY3fYzO7ocH3Zp/4VuwIv4A3BJGXuCOVInyCrF+Ua2fKPP8+FlbnKmcWvC1nHN7YPBLcL9NIbmVe2sbmcdvyZRnD19Vks7Uerqpzxw3+IeWOAbceXTBwyHsBno1KgV/8jccEX0A9v93bnGjLaAiYUwALimVfXSdTYaeP72549fnL1hC+VffT46gk3nTzn9vRpd+6TWEpbHc88hD8JnF+Km0SqRz640BtFnocrfxLL6ophOE8ZgyC9Xh+7d5O4nW8ds8PV+TbJYz7l152vM74xzvCZxy5429ivAiEhnhjm8MHhnGTtwv42kVpgFg5Qp2NfGVPjW2QmxjmOxkTN5bAt5o95PYiovz7nVjvSPrZ5AHEcB3bCeeooZ5zDBoid4Tu8K0fB+vVxOgc4rz3Cc9posr1IaT7LMD1s2MbYSg8WZGy8KHJxWqwbGtM85cQ1XuDXA/n78Z/4j7/y0yLcltvyy1yu/54f+11+DxsmyA4bHz/noV6CHV/twYP/BgUWu8Nq6zQ6nc53Bv8TatBNBIuHL3QRZfHs4sD5Bn0WDAqBjGTNQDfJGrTkNQ4FD4I7QCHoLYC37QRqnonbt0WWTkvk7EF81wLl6zjB89mYyOMnBjOOOmjHvAsu5TIhQEKCIjg6NQgcR/aVgePqBo7qTZ0QQAiSCjZ9/H/QAjgvrQDXrZbOFnlaD3YKPLaeS2DGDFwGLztScr2LAjX0FRyDFaJZoL+AHukz/S5LOYAHSvEvx9Chjyz5g593zAT3HNEZhR0X9O5Ow8yBuyCYknRF6zjzOvTAwR2M9qfsnDLf2BG49Nt57byUkvIETMLmU5QdM7yLV9yRPbSR3SRh6LNw745HUA5gZCE7R2ye8ZYGCIjeJJ9FIm3RBzJ1/PhSfJYEChnEbV921dZn6ct48At3oeN/9NUH04+dMjvPmNjFQackXcw7fsHRt+TSf3fU+eDBkWynn75O35DSXpBhFvoOdsaEXCOni3aOjDmN9sWU8N/qNRWpD7a6UN/hB3/eKuWDA37hLDv2JGrPk/Akjr1MnPG5q0DnqgBddKcuAn5thrr8NHT6roOfTg0fdRO5avsdBzJ3bvI3E9dZaqkesDXiaOPDzgFjJ3Zwg0wc7I0TeOh1EjaeZ6QtddogNotevQ4gE6Swr7Exkx7nG26jtzkim9pD39pWARoqG9wdayo2KRFvaJqgpK+JYbBImo1i9JVXTiE44+R6mlPoHz9LotyklU/1Jjn2ZoS5r43aRaE8K83w6RFIXfT54uPqivmifmP0+lvHNnRyqFicDI0A7QJjhPfQ//alfSWUAp479TnGg/7BP/nzX799O/S2/IqU67/n7/xdfuiAQMEzJHx9h2+JztuhfA8UzttP/BAgGuBM2HTe0xnW+ClUbbIGgE+wIcg0uBOcGoC6WMyddRyJxYxkbRc1nSgEgXoZidW5gMIfXJx/HVS6ceJ+/9Hz0p/+BtWUXQC2cOpV/lX+WWBDG8DJO9ahk3MuoQ0vk9rwpZ7AqeNT7HOz0FYYmmGOPJfjGmks5RVIn/xfEc56aEw556D1u7hPZY8XxXHnnwkSi5h8i9f6EyjSRQ5oLTnahJt9KMgL2rdwpnnwKauLJXtJg7nfYMoRDNrQFYEa/e9bItWf3Y4iLU6gfSEMYwafgj2zC8ICwtxT6AfNtc/LsrsqCzBdnEtc50BcbCkLknYd+xhbfXXcijbdOT8WVhEK6w/2J2ELvyYEkTUL2LHgBke9Rb5CdUgxOXBs8b/ozkTLfjBOvxwYx+pYLcGT8WZxRW5obMLWm67Vf2lxzmImPfsBJKqRIWOivuwctSnY3uykVtBPTXgCnNOBf/zZFl7Ix1hIbnLOpxQ38fFDDJHP73RjEAzRcRewHRKy5wESPeMT9pS2/hJB35LcOVVW5GNM67/5w8J8KRNHxh/7wS7RjzYaHY1+0DfnJpqbsIWP4wCUoXVbPyLYH1iujcexsej2TNbW71VU+w5oF7w4Ir54oFV2kLEv5wubGdvZm6W1I5I1Zuq14Pv7r8gVsZRs5hfojVH1QTt9fX5TWdlRQ1ZmvzLR50zWiNUV3eJ55USH2J3rSc6pp7/00cX4GIX6g4YFeVujHoLHmFcXlpsdWqgbPE5N1hjf1Sc//S/85J/4R8S5LbflV6Bc/90/+rseEuhJavioPB+bb8L2oUeCBM7bT5E24LyIY2CsfbsCRwul4BB8KC4kcXCcpYGD50BKgztev5MoidTeNfqJuAQ1ioufTpYFsIRbrzM1AOEgBmODwzxLlkVw+YkTWZC1b+32Y//riPaXb2gEr7UT3PJ36cRL2wU5hTb6bBBtEL75lit9GoAmQKRPKbYsXWBlOuhmXAYeZWibgWz6cDxgX0ODsnRYxKhtELrJ61voWD0SurWSipG5Ok5A4jpws9/gCUH2SLTOBRX5U4bgbSA8IPXi5wXLrHvRGYvDLjS0g1Qa/s9fq5ZnFwG+w2rfzlZ38J+y/KixNv/gucWgHzrgwJuEimfLkEXpCMTsPKED9Mq4Igcy7oLQB7lZukKPdmTjNWzA7WJ6Jiu7OJx6mXHSaeaP4/GhDejkv3hRls+iXRwd1fTzref0k374nAsuuoVA9JH2Y0zqbOdNIU5ZwMuciks9tBizO86vW29cYMHMHKh7aEiH7rUdJtjxs0jf5ZcJXndBpk2bR470pVt399BfAR60g9sFP7g5Bwc59wMtjNe31iIb4M0eGGl7SRIb+UwqsBXiWWKDX9/B13j4dR5JzuLLvaHsLwyYSAVXu1Z1amaHZwnFvJBx4uMRExIfJhmTdnjxfXVe59yvEJkbSuoaDxlbeDmkU/drg3DPlDqP2pzyzDxPclUfumlXC6u31SFAPaVzNTaXSna8uHnZT6uyq9qEDbubGNeOyf6hyTxmPqGbln6/W6njmyZV46fFSNe8TLqMpY3HJmrKHggPaUmltGCn36KX+L5faRLa9qUxpXZ/xhMAejtmiOyR+vVD8QIt0CrP6rLnlwUS2KTw8uU/8p/8F7/wH0zTbbktv+zl+u/60d/58EWM3oQtydoTngF5/Ojqgw+asMUzRCSA9TfuuNt8oUP17mWdqA7E8aazEFQwanbwCFQTrEJPh0khSBGM2+9M1mgniND/hsONsxJcKPDZxRM8cDahQm6O0FhHpF1nD198En575xiXBePgWZnq9NvXQCwQKPbuu7KsYysH+NMH2LI4CxTHg0xzBP8mXgPlZd3S5JzCtYtaYPvvos3YF2/L0ul5wBMvj2IQzyg4lt2FDLaX18oyA/ZIO3gm2sMfLZ59Bz/FtuAstHfK0rWEDy/5baAcvWFDALqDaLovTY5U3ZB12qHOUXtlUWI3lYU+ugZP2ruQ0G/wocvuAIsadsfilQblrUzFpXRnovQBEidoLFD4z0J5Jl1AlyrbgPzrfKYf41qbhQ5Epvi2n7in/XrDE/zlpx7QH3xyBGI4yq/6Fm9wgyVPEi2T1DeTdIUufrAJ26ckRfS/KPYNmGQyft4O5kH76A0hoQuNPp8VPPuH95Dh0A8anL7Buf42vDre7mr74QEe6L9/v8+fMQ76I194+MPyGTPymkwlsSIW7S8NNHlEL8SPJBi5ZgyQQZfoVN3JOJWqiev0Ca52MnLqM6GF/cBrE0GAhK7n1Z187DNjGtL639ADKMrBvAaY+Zfgol/rax9NQEqjx/xDT0iK/PA5eBVXnWZGOIe2b1fem4QNG9LeSBRDHxvOsXRDb2Q39oTKsbsWHCyYm3wT2RybfBfc2cwNtckx+sAe7R/KkSH/7N+R10QL4fWicd65DJ3G4Z2r+hg62SPFsavLEMk5Bfzq4ISzbY+pm7K6Q++Nt8r0s79457P/4Fe+8pUV9bbcll/2cv1jv+vvcIeNoMndHj9D9d677129//67Jm+YKcaKM/k7dkm6CDTUsfh0Gzv2GydYh6HYjlMb4HqH5bd8xzEJPLYbYOpIOD5BAJppTB8cGufHOcDA0QiKdfQNpAau9CO4cKSAoyOPE3MNbRZYFi24SXP6+51IkyjeTIpmMVSe8B+AZr9DqvQhtnJwBB+e4s9xS+sJKCcf5AFD588YD/w0HXd+4IGaIt05UiQxjVvP0X7IEygStItDaf/2Cxdx0iOHjuEo9LnB6yxWy2+oDk3wTC6EWUisT8PQO3Qj6wtZpSkx/h1F3IE297iJmzYzfZY3dLXBogfabn147bz5yc3ZpcVGQCMJNBGEdmDL0WeSl513+oDbftgnfJrY+QlCPqAzu7VIjqx9BgnaChcor+56dXcblUd9I7OK5eIcg/plAScx24WV+rTn1fPWqV+4hW4TihPkH13qIUsf7tgq9OOb/UJadq+ScKXNZCcxwYfi8QXl5RVa8vGQ5DJ19o8e7t07vkkfn25/vieN3Z0mC+hoZUWnvDXo25vKiuxjAylwY9zEgAdvPbh66+23rt763Gev7j24ry4Qgrck+SJev4ct/VcwYwl6yDkLcJRU/a0OXwF0EqTqPTgmLVTlnzpeu8CerjvX9HG+I7vy51Ud2a0057i+Ut2nKObMFTIr6NgE+sur9oP8aSyp9p2jAD3op88xFvh4XRAnR/SvzWaumly/YlMzTuOEXFqqv/xD5wF+q9Q5TB/ERu1ISpwjUeN79B7z4/KBx0+fXD1hfUki6/eaMfWsL6wHyCoN7AV7yKjxS4E433c4mnB2rMgp39C6AehfNfa6Cv3WcvY5r7es/TmXgxNW//i/+OP/9h8dlNtyW35FyvWP/o6/PQkbdz+fuKP2jW9+8+qbgQ/efz8J2tM6c6yxu2P9jjQCM07tW4XjTCYbLlK13l0gcmEdDmVgzpH6G4sdjp8+nuPsKRvYcJM6xTjJZeBKgRb9oMU5/ZAPWIeSH7shs1gabAV4bv28rZV6A9LgbJHnFMbg27gzXumb9BHYzqQR2ML4KKWT0JPrwoX+ArRzpFCP7pUjRwoaWbz8Q71Dh/ZLHsROAnDoE0RzTl/aeNF30CzB7Cu4K5f0EoXbZ9gNP9u2XBKa+khdG1hdSlMOQ2tkCVibtr0rvqB8tG1ZWahx2co1lqJO5kWRjrC6K9+jYNexNRYj5n+B+fPB5tjZ2lBtDn7ly3icaxYyk6TOIbL5Tf6zmNCH8bNjRzLh13iEB/2VmWRNO+HrMGAQ6bkRoS4JCosSTKG9C626GHB8U488+tTYoMmEA6X0bPu64ITHIafX0WZg8QrYTkH6vJ3JONBTxo7Iu2OkL4y9p6evGwW7ikxN2JIEoIdcM1/7U1YhciZsr/VxC+R11+uYC3pUTgpnyIp87Aa9lYTtwWfevnrw2bf8YXjnMbQ/fpYbrPBhjHhoE5TQHzNPhfI5rxmnx7le+wUcnX07niPRoV25GwvYeTVhw6bzQs5Le5fmAGSX/jVvceMz0tQkHAMnPV8aqmYRTJZI2KiibHvpBF6R8+DtW+pzPkfHji0x36ML24e4NLANKpZh6AP+WgLzGgjByFQExg8BfjnhRS74Ef0nWU9I0kjanrC+kHhlrODwaw0kbC/DGyZYFjtz7tAJsYcBf0qMhHztL3y02xwPfV2cXwKSebhRvh3elJxaFzvaXbo7d15+4/qTt3/03//KV2LEt+W2/MqV6x/73b/zIQ7g7tr7H1x97Wu/cPWNr3/dt0VJSnS3GKWfvIpTYbEsDH75I3dfOlSNGDycss4dp8mLehwJB/MuOtcEfO7eePtiF8kjaHwbxzqchPMUcCjbZ/tRltcGeIIy8vZ7r/qhBL7vx2N4l3+TPUhAx52+kcnrHCkrGwkb9Dlv0tdnn1gsGyi4i5zAQf+h0evhkWvr1BH4JB1dkKwAl3b7EfzsiCrSTDLgmbQ2OFmoTuFS+oH2bT1ldvlTVqc5ggAtwBdjphNtW2gvrx6LUe30fI87ZhYwzxkDJcQ6xIv5jA7VR3CKV0qrp/IbmPr8E03pocWrF7b58rjjt2fbhh+L6WEHWWA5p41gTJKA/XhHnp5bpIKsB5QevJTDQF77gyW24dusdydZy0ImD+XNfEPfBTlHkid2bXPz5Kc8Q4Pi4ggvdOM4Kgf/lGESCxIFxuCzRsHt72ee/uCCF9mwXx+qhw888RPVxjyN3oByKQ9oxsb1ofEZig/GB7xZC62W9kNxjpPllir0Hvl4W1RaoYMddeGNLhwzvxzSOaeT/aPTtRXLkKdgt+Dqg9HxvQcPkhBGxvg7/sRXejzLjehHT575wQO/NwxdcYOWMfHpVHSrv+da+UzEKkPOeoxMnYcw5y91uWzbgV/c48V5ANE7z/VXcLE9k/DBcbTTtklgB9qx7857obRso6/49Tm7pFAnD2TL2KQ3zeWD3E3MCuAW30SURI7z4J2l/D2TkKcQtE8hvHJkn5a5IZ75FnPQTMQ4BkjM+Cktfg+WLMefwKLfwKfRAz9az26bH/6IjfErPDyW41vX2ItH3rnpc4DYIfIxPuczNJTNuamw6i88178ZBG032gPqG0m9tmkK9T32hH53/lf/3I//2/8aV7fltvxKluvf+dt/+0OeH+BrPN59972rr331q1fvfPMdH8hlEcFfMeB9do1ATaLF9wuxa4ChH8EoBLuYjQPEoGlbx+Kc+jNZm69PmKBwOA2Ao/TM897NgNMFZB1y+1Cgv3wACvK6u+FHyEnQWNDmLapc+xD4EXlSQg/aS395AMoU6ALIWE5ZoNnAeI6DCxOWCxrbfsoOENTOxZtxG4TBWbwA2gBXPMNeirQmIA8Gx4PHzgWB6fg/ZcZzFvjMcfBodh5Ao9lFKWMKTej6st5/7ZmjSZqL0jl+aQ1PX8N7F8Pilh7MpDN9F2y5OIdo6XnBpTLYv9IUn5c6PQHafbuyiTzzSFn76S5Z5jl17LptcWzQfEU2pNh+PIBOR3fhAuxU8DuO8JSgEqOQzCPzyaKG7ZqsTQKUwVSPq5vK1zLjyOKmrUb+IxEJIM/6nc9QcQwfrnluygfA4bF+VYoVjUKd48p44eEYetPTm5zaujJLB13V7oRLWhKHUMYAnbl54hcB1LlqyMIdmRg/P0W1vOm8s0vF0r4s1r2eRCx0Sdau37g2oeAGk+9j47vZXmRB5+1Qdjvvvt4x6LOrW3U4MSUA372xOWx9gLK7WYB9Ut9kffwYvdJOfeaY+MU59s2YL5NC8QYueVGwZ+2bE67VxQiWAp7zr1/2GkKMobu/E8tSL42hg+1omxMPHXtkMuli+FWBejw4p687nKmDmW05rh2e/WdXLB3RxSZs4C7wKCHJGr9TSmIWw72682bsNvKwq0YCR7JGUsfbpDzn5ldObcI2emZNIlnjwxwv4jfUI9vO4+qSa4ofirBf14nqLTIhX17upgen+g4wXk4vStD9xyvl2YtP7/yuP/GVrz7h4rbcll/Jcv03/XV//cMPP3x09f6771+9m0TtnW+8c/U0QQ5TfB0nHEP/NAsQhkygY2eNhIdkB8PGaWhbx9BxcQKMfRxLmCTHrfb0JWjp2DhQAM+gH8znoM/oN2CmwuATHpsg0cfdKWhw1yWvdioeSdr+AkKDtHeUWdRcAFfOgCXXywNZSE54m0K5UjreLoTujKQYHCfY24+jCchJh6JU8HJkgVbnuoGiu2tW2Ed6yjD8075jdUEAP0Rss31Jnn14eT3/j3oC1dQaefc8pSJUJzcCWJrpu2NCttbR9ZL2yJ7xcy6LlT0AqXI56V1CKvMHj1fGD9hpZISWZoNOhvbKOmNpn6UxC2J4LE34uYAu7xQXA+d3ZK2oKeeiu7K2X2nDu7bcxSC9FYM2FrWlIYQwNUetdtvkioStY4i8yIY94ov6ldUMRMLa2fgpsnShzjGv6hopOo5DPu13bAigEb3NuDt2Fj7417bxGfzWT4fmiO+iC28wAsi1yQGJI/I4f+gKXHwh9cQPEjX80a9PCW34IIvPwUUHFIepDdDIX3W/NuE8ipnCCcD0BfqD6HxF0bOrpyRrWejJEPh+r3tv9FcN3CUkhhw2yqKNngbQR40rRDmvvXg1OIcuSYgzZz7PF3AczGPa23ftZmxtdAdbCXpeaOXJg1f70t6x781G6TEXF7EnOCiDX2fhi2iNQdJkriQM+aE585T+vDUq7/yRUHkePmInOXW8Oa1MEhBW5vPIzpoIEEqfoRE+Jmu5hg6JEwmbTwAzniTZPi+XeUEecGnnrVOSNT8Uxw4b+k3f/oh+fc1kLu0fZR3aDzXAExrQ4mYG/vB1tw4bH5zKjTzs9m392SaAsOPwrNe+Xr72B/7gj//U/6Mtt+W2/MqW69/6W/6qhx9+8OHVhx98cPXog0dXT5O8ffLRC5M1fttuFwmSrbhAA26CLcEOY9bQ40QENwNpHIMAQp9jESKozSKAqTdQsjCzThD0+rYKxcATp3chlEjdZJ2nAa8LCLgmOiZqDaAuQil7J0uC1h2BuaOeRK2BjUS0CZgBKQAPg1jal2f+BHHCA3zGxTVj8G6VwGAALJgUpH4DmIFOHj2ncCBXOttzDALn6Rk6wx8mdkkbBBjn0EjLAH16zn/72DclqK0JTcd1jg0BPILJJXLsK7zUqbKVn/OzctGPrlN6nXrHDkxCnLbLZKqUUnwfLn+YwtHnpC098Xpov/bn/+py575QHpRLOoCLHcfw2MK1CY7tmSv6M+ahFWIytkf+aePz3E93SU45K1PsA8A+6Igo7Maw6M0LmvTh1W+jj44YA3Y8i4k48IgP9uYGu6rPAPYHUuecDJ0caBTklaJlyHZ5pEUeNtKQ6/BNkrFftcM4oC/vJGh9SzSyeLN1jt2kJkSweRI1v+IEWdOX9toLfte4sPHDXW+/3iM2Ejz4kWSxoCIPhb5nAsCwO0c9zlhpdcwsstU/X3zL7tpHSdg+evrcL8zlLeI3c8Pmz0/lBu7yho3ivKEDxh4dVT+hrX6gL1pKuKDHtBOz9lOe8hugHh3Sn27Iir4aixo3aVvyFscQfdIkj/qd1ehx9Fd99sg1SbIJMnoJcCykLbD1EFp+DnlobrLGztjB3/Y5cp2D2p3Op+2BMHhB7BV2Nx0jI3w8KgNtpdekKzTTzPNq17kR4DEbnpEEn3jxceyRBLg/9J9kjWfVold257C6WLJz9hG/fz1t/bkufBeJM8bYl2OMnuhDAugHWEa/yIS/9hGBzJsjRVzGWFtTfynMS086viSEL64/uf67/72v/Jl32nBbbsuvbLn+S37oRx4+efJUL2L95K0Dnp0hYeuuEQ7XAOVCMs6K9xLcXiS5I0gR4DTwQAN57qBS359W6dup8ZL4b4MXAQd6BDaCNP0b0Lv7JhCIABw+pUE6Thj6R9I3PsQR/6t8BLMzwB0OFwRwcDz47ltDPLCqDGk8glGgfRh33DiAQwNdpGCVcYQPb0P14dwuVmlQLOgZGNDdZVJJZ+UAh4uoJm3i0744+U+dSAHPrW5IbKGO+fA/4aUvxsB1/h3Xl0CrRw6cE5zOAi9elOISRztv1elgI9rglE6P206blAaPdkrrgOjFtqFi+4mzgRUgiB+7RkHvOUG7tlloO2XlqMw9kuAsfYrtjn3qoMmCzRwvnTmCpe2FRu0LuvURANEV37GkkKThVJxe/FOunJVrz5UZ3ssLHvLh5mTsWB5ilxayUz/06BkKvtCbFbbsER7B3XHti2vQY+P4xQ0ZJllzjCRqOT/iAnzGXvXr6EKZlWnk4jx68jrn+LWPJgSOxdmFdz+U9LF068NNSDq+vMISrnsNnqJmSk1q3gj9N5scOlTmMYt+lCEdP3gU/swblBgn8nvTSbLIztiRrJUPMvg2s3LAMrGDPnOTubtrhY+b7KH7FG96k6D69i/gjWPiQ2gUP/pG56HHfGnr87IwXkVl7L1YPaJj5kdQsOrEmITunIvM0+BLbAv06BdZnNuAOM5pCuorSSVRnpzLd/AZBzIp7YjbXyE45QBfusgE7RzhDW00ZF9kwY+I99EP+Oy+fRy9kESZSL3kBgLc9GfugoNfoTeSryZhJHLglCZyAO7wRT74Lb76zjX6ZhfPBJ/faw3PoB+6dQwC4ykku2SoOeb86ur/9n/6N/7YP+P1bbktvwrl+vu//AMPCTKfefszVw9yh8PbMYlGceYYaH0t/3jws87jokhwITAFCHIfJ2ljhwCD7h1dHCVtflDBr/L4yOSOehzdOzucNnXe7YQmbf0ZKN7CBJq0XSZsFBeT8LANp5qXnpZiAIvs8pl+9DEo49QB+JKkuY0e2biDY2dh4o6yUQzmka/BlU8i8VUebOKXzyaFJpcmbB0boUg9RQcsAPQxSASQRZAKslU+j9Gh/SIrdUdykjoQWFgRbRNX5FRUiKWNi+qixXOr50WfeaHDHgPocWi+WqxPsOWovlkYNYoWWMth+zv/Go2yU/Zo8POk/TrWLnCDIg3O0ZA6iC7AQX+AOgoe7ZsA72JXeu0XaaTVZKrzpN1VghW818jOOXzTF3kmz2oywzHAmgO9TUp2p+MGuKBIsgXyHJYHMuXMa86n3gKuUPomhJF7bRl8cJRo+rsoTv2hA/XJYIboli4yqdmXZDymg33oT0dpw5/F3FgQWXNdOw/PXJss47+x8R1LYRTAn8dhkqP+Ev/2Lcn4+lVoIy9xwAfH4yugM15u2Bw7nWc+mPc9doi5CUSuJGo8v9ZfSElsoE9XaTbf3G3aebN/OuOb8MW/vWnLkQRsY5mykuS5Ixc9pB/6QUZ21XY3cqGJPn276JOU+r1w9+76Q+/ENcYF7n7iXp70n6QEHhDos2C5ghi1HD1c2FoAOdGD3TK/TdZqO36ggnZpgND++jO6NRlvjHU+g4CJQO7UM8WOM3dnXIYs+vAGE11LIa803Im+I2DoYsM9RrgL+gGc7MDJPMfWqPeDMdGJupkkCn34Vnx4wxhd9QM0xNbojp6MS3p0wB9YypgbWmPb6aNvwDvn7Kz5Rckk69hx6rS7TXSxYwgpwHnNWKEdAj/273/l529/5P22/KqV67/8N/8VD996662r7/nyl68+99nPJOhgvPMdY7nrZcHEIfiEDh88wNA3KSM4N8kgyBIkCLATFAlsE5BwPqIKzubbkzg8OCnYfR28SRhQOn2rhBc4Ls44m8E0guPgI8eCzhan7zM0DShwcLGPY3e7nADdrXaTtUnakJGxtTSYE1DdIRQYS5MHygZMAo07bIxJvt3ON9Ej6EzA+JadH8dFXcdGFOi1//NqsU+gYYMxBqLjHfsW+wWaxOx59eULOpZTXxDtketpHs47TsriO95XdH7ZfgNsGflTLtsolQ+dd9z0mKaUCxzxOhbOIUc9VD3u9cW5JSTghcwuXiM3PcURrzyViw52jSxD4ijhj0Ti8sIuueCcvkDM2YXnFdjFCJ9AdxzBP5JuGcCwMm2bcgPM9fQBpsNxXT6Mq4kP2uzC1EEw1t44cKOSdhavjEeW/TdlCKfIDz/GngOOF7t7Pf6l/04iENr6t0lObZwxdC5mPkJvWVGn3CSA+CkJQ/iwiCM7PoacSLKJXzAvaHZ8ns+LZj5scPfB/av7fKVHAF80LuF7L7q6+ruXjIO+kRWZ3VUjKQioG2w+7QB80YM/ko4OIpOxEJ+mD/oM/uW4KYwPXr355Dk9dtbe9FPIjIlYxDj9jVPohCZjhwE6NgZuUhQw0cG4UpzXjFl/4Bz+w1cc9IU9eD5xU/zRm2gZF/Ma+UzWckwH28AoXv+3B53ohx2jQ+wBedIa3t5EKQPYIKKpoZd6eaZKauJPTNT3Uyc6NlE7P2SJTsQJffor9/CmX2/k0B02hc2Gxoy79trzxsIQhCaU9zz1yjI2IJ286k99G74fUEDWjFEIX3mn/uWn//I//xM/9ftL7bbcll+dcv3f/mt/28MvfuGLVz/wA9939bnPfSbGy4+lP0ki89TvYfv4xUduF/O1HyQ2BCSDSsCkCmeMARvcpo6FRudMUPTuBo+JQ3Kn6t21eDzLUefgeYt1FAAeOJsOnRfP3ODkOkocB6Zu9w8usDspJGsGu+lPsKIvyZpJF2+BxkGbjL1I4takjQCsnCneeQeH+iZ0deptVz6cO/Iz1tUHAYW7RnkSjAHkXh2kHONLf8cX3A28BhSBAk6uqKcqfXYBdyE96CxO+TY5XEid9W230CdgUPN8quRXvEsAB4DfJWz9q2AiUk6WrYcDc8Rxae+46XFJowW8nhU3F/zRl7pDT9Aq3ZbzHFKVNRDe0JNWdHR0D9Ih8zCkn7JQ207igzOYUyqF+GN/3IzoAwPaBudjr9hMFxcolR/0q4fSEscFbOe8CZJjaI9eW9ex0dG5BpALmnlpE/FDdxE+JoFhEYRKIDgtQ2tA3thzjq2DB3Ls86CVB9q+ZeVuE7R73KQQ8nJAFuTCJlmI4RiZ2YFyB49xpZ1nlsBRhtUzNiy9S7suHcbHQs8vG7yd2PUW37/29lvOAT/23u9363hJoowJOfdmam7ClDf0kNSxwjNCo9L1bxI9xuDiPX5NMlg9or2du7GBmfc359OoADd14G/M8cMJ0IFGYga86HN8/RC7SaGTfxCu3iInvwTg12FEbmMiAmgDJDtNUoxByJs+4PhpTPRF88wtD/ebeCd5ZhRoE3xjBlfpb8nYd1wcpZ+2Yz6gKyr6S7PaILltwqUy/Y9MyD7vVKRteeg7kWtvTowT+QOfwrw5f44vtNL305elTd8j5qfdt1iZt7VRZB0ZELS+ji2yNqHHzGdkxd6Yg036qFN3aReid+pWP+H+e/+jr3z1Py/h23JbfnXK9d/63/0fPPz8F77j6ru//OWrBwl8z54+vnr8+IOrDz587+rDDz/wbUPvCJOs4YQGIgLKOkicgIAaG9dJdoetoa/O4w7DESRIbhoswDMQADhonIFAVMcY58gRx1rgmqLzpuwiRQDBLw0quOT0w+kIDvQ7HDcFueEjTsZH+9K0jXqcOccNLJTS98zzjjmLcYDAW7518iZqkStdwIX+IffF2DgqNcFRnAbp5bTjctGfoLZyINsJ57WdLMjZ/gZGeHA+sEzSy34G4JGtdFou+1zCtn278u3qV75jdy3nS2v1w9spDbp73fEuPf/nX2lx0fFy3usWbW9oWtKmrYCU/pALVV9HmbaeFpcqisHeOSqA1+WJQr/UI2v46QfY+PjEymEyNuOwDI8yKa2giHP0CchTgXMUqdf6TuhTt5JQOB9M51KIPcrnBmIxLSV/0I4Q8m0C1w8M+ClRbb02TPLS5KFJDDyW36G/kMSuCq1D5tfvhpa7bGfSdsgGXujzNiO08BP8uAlIz5GPxOb+W/ev3vrs2/4cFTeEyPDsyVM/cEAyGaaRnbgT/2FsIV99dNEPGcfrDhyvXDNGn3ejT2QFr+NrHNpk7ZxLiJSOyRf9w9NkjXiXeWJ8xAWT3CTQ+lpe8sZOsJfRB89rEelMuiIr4/aBe2TAP+kJP4SHdmhQB01wxF9emRvowCuZiTYTgezPfNBmzC3V4qVNRfCX487N2tE519UDeNCjUFMbyNhyDhmpwmvGwPyqq8iPbbmuaF+Zp+hAvacN33k98orHWKU/683rfDBu3nbmE6azJkFX+xnRLPDLQQo53/n3Bibjp59xHN2Iwx/6rH7c8Qug3xcvP/3p//sf+en/aRFvy2351SvXP/q7f+zh577jc1ef//znYrB3mqy9/+7VN77x9at33n3n6qm7bE1cMGaSNb6DzaCd0qSnz3/tbsA+20Pw2R21TfBo47w7Ed3yx4lwBHay2NEiyHoHl4Dgbtc4Fk5msA8+/S4DgDt5AZzRwJg6giOBnYdR6VSnPJ0aJ9w7LdzTLXfr66jQalDpuAge205fgrtjoj7BROcmOBokm+i1fxfuky8BbeVm564Bw7dWA77twKptdGlxoYcGx+BSXNAg9i2li07lLv4C/M8EqLgNTOgiOmQxGD0vXJb2O+GyHPMz9Zc4S8tAKfSaZnBOGavn6vvU2yF79CzNkQvZ+e95DpW3MhToh620zYQhGGe7XZfEUlIfYJYeWsprZZz5drEOHHSHBvUsOM4l8jtvxc/M5pVC3+Az9/TfI23yAv/gd877ikuBhHKAk4sdU9tKiVL6MOOcCqstl/Ro4HW8Jzz0GYN+nMX0SNhSmMf94X0WP/0Nn02dn0SVb6gOk2ipSQULbnTIW5nGAhZoaDpXs9hDQzqlLf0F+LzkOdvEo3t3rx68/SDwtjtTSP7R84/9/rXnT58ZSxjO3fkqkTfW/0GMcM5Jrvfmkedf+bBAf0oM+bC/meNJFIlLlEtfVN2jtrXfc3etdoyNGMuIEYwR5aSoY/iggwBWwKco2U3zEY4A7xAQL27YL+MIL5O11KMT6PMQvsC7CPRFZu155iL8uDIBHtiEzvaMq3ORixmXN6LcTJOcO8/sDtZmKeccA8x7dbQ2yQt9O7eRkYLuTFIDPLt8717mKEn8fl/mG3zVB2sIOBknlIlWiMd116K7Jur37/O9oP1iaviwkwkv52j2a30eNdC1JTrxiJzE/vFVdDoy5x9i0uwaAj47bR9//Mk//LNf/eZ/3Mbbclt+9cprX/jOL169/Zm3dfYPHz+6+vDRo6vHfDM429Y+CNvAsgEIJzG4phBAcF4ABzBAbxIRY9chg9tdtQuHmEWGI46Bk3u3niDATh6AwxF8KDgdfX0+LXQIbPbTiSoD2+zPP+739BiofJC0AY7A5gLKnS7yBCgGMdpDq/QTJJCV8zg+5wRtgj3gWxWpQ276mgyODnyLdWX3rZgGDALV3h0ed4jo1L7gzE4TWjBGVCf5K24PZ5kGVGyfKfQpD3QFVOdCxuDdZ+pph091N3LMOFyMUnfJdPGaXE6QA+einLQKi0f9Zdtlf+rPsd4EZFw46mGkfmRpnRUpITW8zgVkyyX/5XuU7ZcgjP26kAbO3aJJunmtHAO7WDdROvk4RuczRXm/Xd/AJU1Rez5nvlrmuAfx8xL3ogwtbQDZvK5cO5/H0Ok6+Jdw1p16l85hv63PP2mVXonutbs/6BobX7umDE+KeNHTPuNKzIAui3N37/kuLux0YsNCOrJwZla85vu73F3EtuPfvYnrIw3d/Ql/aAfXGMLNQHD92ShjWY74x+Hv11d3U3c/N6QkAA/u3805z6GBn77Md2gpFIxSGFJttXFlY1R31kqbeuc8ePJKPf5JPTJDhLGxg8YHoJ4+ey7w7obxDJtEp7CFIX5Mkhtd3XkjEHovX8/Yo49P0sztM78k8CI06dPELjEv7UgNn/26DD8UNrHqhm+kaNNJvLHpFyTmOS54M41MzDd4xO8c3a1j3lH6ADZQOxidRQ5iVHVV3aMGsehLMp6M+s3cIDx4cDfr01tXb3828JkHV/ffztw8uHd1L/X+ogW/IHIv8S3nryVG80EWno+Ev/pCAOTgHPkis2NQ9oD8bBWnpXoq5HzskNUouv3Zp29/9x/K6W25Lb/q5frv//v+Rw+zYl198MG7V7/wtZ+7+jN/+itXv/i1ryVpexSDnk92EsjuJnjlTmYTNox+kyucH6MnGB1BnZJK72YCBgODfpMjcAwI4dFPYPZtV85xk+7ENUHkuMkH9A2Aw6fBguCBEybwcB3AIQkAJHcGZWjM3bXtWSj4IAXjIIDwYDCBmsSsQaT93kxg5MFhdhaoa3CdMTlEgkzH2U/Mkiz2bph2FooueMibIBK8jnmTtS5WDeIE8AaY4y4QACf1fnrpQr+HXi9KF1YWieprF47qDPmLR7fqqrojALO42ZbXOT8d6/KifkHcwTGID87Cti+0nTCqGqVxmQjsvBLMqadARv4EVvqrVfqydK6MM985Lt9XZdzjUT9tkFMP8FC+VFzQaGJWGTma/Oe4OzKVAzL0KW1xM4blgVzVb8Ye2sUEYp857mIur9kNkBb/0+Zrjm2as/wzuUIu6gK2DRp8GIpjM4EJ74hA79KTRBEt7V8aMy+MNf5wPs7Q7xFT7yzamfcFx+h3vEHi7A9csgC8eQh4IxUfI+HCPpEK3+Bt1kudqTcOvBAxff2wQRKru4lL7LJADzk+IuHJTae/1pIxY0/6ML4QG8POOocB5ARSh9+Dx6Mh903WkhQQf5KsMQb9njGPbI6F4aiyjhPa7s6ln18wPny1bcfcTzmiP3UYmv0S2e6MPeddhn3GjRuIpB3oTv2pz9LwR/gTq3geLcStz0DUz+6Wcc2c8UXF7owmAcqAbVfH0A9f5HYXd2SsZYxPOMcXvmFbgXE7lhzwIX1bHOppWtvkMvUX/ukOGUlnEk3shFpvlrzR7vd60ob+HrzFB0ruJUGLXncHjrdOsRliGzYZXON6ZDUGR4fIjogSF8IfX9Sm8sc5MudC/0O/PI6hPJ2jDqS7mDPg/9m//kf/3Z/MyW25Lb/q5TUSMRz12fNnVx8++jCJ2wdXjx8/1qhJco47xQGdK4asMx9OnBJbrk/gNJ+YgPnQPklYzqk7cKcsHdqawOA8KeMcBEEC3d55L1wmIStXA+IkVCExIeugcTOZpO0MHsfCMbTA5a6vO1Xlz112+Zc3gQg6K39hzgnoJkEZMzoyUK2+ziP9DQEGh1f0MWAiYmPHUvkplX+BQtsGntUNx4VtAy+9uliMvELOK1vpUTi/Ocab0MW1CSp4C9tv5buELed4OqZtX7ruWrJwEcThgU6hmRc9Njl1TEODsjp69WiBPyLM8ZTrpuwUqDZhW7tJmbaWyg8EqxJAcxYF5r+LO3Kf+tkkhLfl7Ctc8nlF3gqqXCd3Rrwy9cClNSOTpNK4sqwcO76jDBnwOZXyQYPKy/PiViRkUrQp2zjFrq3rGIdOXujIDwDNbjS7nGDWF7sI45PuDEU3yACYMOOjxABurtxVmV3v0HSxDtReaisIuLo/9A+v0MJHiCf3kgiQpD14cO/qrQf3BW5QSdpIvPy0pzd92JsjmPFXB4yLHTx+pxh6xqmNV8gb4Kawz1txY9jfUfYmKgVZudFjR42kja+b2J01H9jANkL7TmTwAyHpy25Sf5c1dQF22thdEhKz/KF+kk4gSai/JJA+xknjV+TmRWKF/Tk3vQFZXenXmZvGsDTMXDNu1Gi9bW0XJ0jOM6TCJi3GGl5c++wZOsrcNZ5nrjM+MHszy01vbqZf8Nw0X6hO8pab6ruJw/eTCD+IHu9PAppxsJvYn6+q3ngLmNtlf5+U40JkU44IaazOACovuhjAznKkvvj0YwTusH3t+f2n/8ec3pbb8mtSrn/P7/m9D3n78NGHH1y9/967V++8842rx48+wGSzyNfjdOOcb/A9Al+tXSMnkPGWAri74D73O9iarOEo9CdI7l0ciyR43aXjy3d7p3PN8wQTSHHoTTiW/0EHXNoIiAQoghhBiwA0eBuQwdUJcebIo0xEnGAyTpO04Lqzg6fqrMhMgJkFJDSg2UDW8aMBFlvkoFQvGwhUDSyCh+NPABzdgdO7UOg2UDYQVi9+Gi3XkCCBrHzgFu8cQ2nBCPmgxZhWR+qLelBSRrT0LS/vor/dQp5i+8Bl+/JXzhy3beemchS2FIe64lHO49Ksjvq1CzeTwV00GMnqDd1f8qBwvWO/1EHxBjd0VmaOPaVfF16fJ8SeMq/tD151sIkHi4VH+ipXqqCx7cOjSfsk70MjA6KRkfS1fWZ2+GWEHlNH9Rav24ej48dmqZu2/AuVjom53SSGZ8vgLYY0vn05yDC+jF0fw79m1xae2jK+pJ3iT9iIAzYRRQfR/PCBTkCimeOMHaulQB//rG3jQ/2E3v5wvd9tNtfKHjfxAxAkWOy8vP1WFnB2/vmwwQt/Exl4+uSpY7ZPOuHfyFF7z1wEkBU/uZuF/16Sh91VM0Hzqzjq88w/s3HaJn6JXDNeXhkbuBtviFvHc3NJsoxRHNPGmJkfxmmCQWIG7VwfiQa6Ct6d6Ly7SNDgreLEN+YDfQV8Szh4TBgyRqrApyZl7KqZFGVMfZA/fQaffo2dsXX0n3b6MA70zTj3BonS2Nf1IENWr1GCbYhaczltX7+jQaHwAeaPZ8ruqFdugH03Y5I1k2CIxHh4SxT99iaHc57zzXylTbyKob1xU0uiy1u7+yPw/u51bFIZ4Z/j8s9fzzMu21OM3+pmEugIEozKEJyge8zrn/w3/q0/9a/b6bbcll+DElvFuboLhdESfDBQw1CMd99awwEpu3DjlNQTkPYO1KQFH42h6/DCueAecAS+DfQNfgbWCW4N7kALPNfBKHtuoAzfBkjeguC5lI6F+l2swW8AQP4JQglavN1B0CKQMWoceeUsz0qBU0OL4ALdfnKpQemArbuodwQQgZZB4xzH0uRIqYwnb4PE4PZ/yyUNSk/51zrGW/DyOF4W+w+dS1r0Q6alsePhfAv4Kyfg/I5OL/ttH+t4Tdu3g2AhjrSxibWNlXMI9bgl1fRdGZdn6bVs/dqCCfm3KduvONh9IEdpXsjm2AeYz52rLVKnDbsWohvGgXqmj4vFAHWUauAsSzLYPdmyDUF2nP3L+fzzCELK8DvkiP2bAEljgXLZiW7TBjn0QoyYI68toK1OKLLPv9UZCIfN5whJUFloSfRMJLmpC+wHjehPYugjCCYZoRV6bPwsffzWXfcs+PfYOQouBZth0eYGEJvsEJCjyRbPavU5037yHRkQCHlJsu4Zy5LgkMCEB6aSv5TEpuBxjv04PqCNZ7ms4DTX4kIrYHKVOvUojRztM2A8SNIU2+szZ4y7A2eHLQM/2wRoxkaJl9wsA6krXmgR16wrP+Ub/shFgrbP0vl8H/wjR+crdqLdRnkOZWwAoELTnfl1bqkPDhA64Tyv9AWfic8fNIidfdwkCWUSY4+J++5ERu5+jUofMeGrpZ484ZsLHl09ffrUx1hImI3hwfMtVcYbmhHBGwESXp7no52jPzCfS3Yq8VuetXPnkjEiWtrRPYJyLY3geEMLPvb66aePXjy79wfSdFtuy69Zuf77/r7f+5Bg/uJjnvt4fPXuN79x9eEH73t3FfuNY3f3zECScx02gJPvnWQDXJMs+uib/htH3/44xbRt0rZ359TtQ8ENhg3M8KFcJgdN9iYRxHHD1OBDX17wDI29O6a0H332rdcEYHDSb3cNkN3FJLguHpftQ0fZIzM661taxEd2ZJDZ4SkDAXplgM6RlBEkQgNeyhlQb3SeOkD97XW6VhfVyxYXfE8ucAMGY2Hpto+yT4DtHezIIo8m4IylfTtfS8/jzIftMx5KKHq9fMG57Hc5lh6pb9uJt/oVw3ro7O6LsoEXOMfjQZ1/azlp3xzTqb8tTUY6V+DKa3QBPuM7dCfT4Oe/fPOvC1bnlMnasXk5uD3mRafgrk4gAIeil07bpj31q0fh4pxOR50w9SnOsTaPj8Xm42OuRCmOd15Ktn1gH6RjvkKTBV99ZB78NCcJVPDri02s9QdsMTxLKf8dymlnLoCp9BOPkaf+mz5BRdfOcWIJR20h/Zvs1l+x9d4UxNZih7wV6hflfuZtbYR2nl17wgemkrSRbETSzr/jTWH+xrcBkjDmnLcxudFj18fnXIOP7L5l++JjEweSy33G1g8zpb9CQhn6y8PLXmM/vq0bHhGkNNPXt+9Cy7c+Pw5N5KFjcEzABHZ8arfULzgng7PzLk5KNNTn05DPuFjbte3lZdwce0hRP+HV52ORO7jRk2/loy9wMh+uAdg1cjq36S/pjhWd0b6Jn77kDKQEbxNe2k22M2fc5DcxLt8GVIjKwHEgLzbD0bnIEbtIs3bz5pu8vcwnRO+qb0u7pyBt5bWO8QTQzb6jsPqrTqPHCKLdiocvpp8k7vzvfuL/8x/9Yajeltvya1Xioiy2/cAAdzg4Ha61Boshv+nzFk1aAB00R4NsYBfV7kjEYdPHtvTp20pNwnAEggZ3ubxd6ta1zsddLg5D/zrw4TQJZhto9pkmAidb3zx31yDKHVekHrkAAgZHSheuc6dPXBOUBo/eyU9iKG5g8CpHZejCgb6a3OyHE/z+JnhTjx5DD50Alwv/8cq5gW10VVlP2ZU/9fDgHHxCJ/z7FkFl+7MV+rQwhlk0Z0yX5xTlQY4LuJQDcLyZx0PmSd5sY3EZOV+FV4t1U9928L617/JcPXJOXflkVBGdMTBPr44F6LgLLTfpF4fa9nHBmTHvWChL44TWaZu8TZeFz4Vg2o4y6znrGkf5UL/HoTMEe071nAsgTTnl5pyKhbPOdpDtj1yB2G2ELZ8LehT8/NWyckB89dJFrXwoN2QEpLR4o7/g0+YcRQZ8lARIPxqdedOWur6d1WddTaTCZ32qUgePF0kHC21e3jxoH9hk/Hx4caSvCUHiVj9IdC+xLb6IXA4CuUc/A/SjLEfafUuQWDCxo29rV2vrr+sHxK8oy97g+gGCJGPPiFV+iKA/YP70+VO/KslfjkkCwu5NlJXxNFby5eJvJPlY4G3QTc5UDLDnStI6Eusm1cHPObtG/SADyWHfKuToM6HR+eEzsAeghPDYcuaFuXGeXkQ3jhlbiJzwAkzG0gsSM5e8bY3d0+ZPgQG+UpOs5w5jlX7xTfQvAR2nbfM2ZKJAX51Gl8+ePQt0HNQTF1if+NDJvQcP/ADKm5lzdl/RZ982jj6YmxBkl82dNiDjAPZToN5U3ADFDe+XL17e+eT2Vw1uy695uf77f8/vefhJjP9Z7kw/eP+9q6//4tdyfF8HISjx8XaeESEoUXZRaOCLM2HYcf64qx7WIE9MiZMOLC54Bm6SrwQSnTz97RO8BtQ4SPDgTyEggsM1/Qw8vO3BWynQmP4kXCQTRBDwKxdBILIRnHO9ZfntjlHvHuO08U76wAtZV+6lB1C3QB8K/6FOHfQIsiY4gcvxX9IQT9iAX11d9msJ5fRZ3e4opLXHAQr9li6dqC4Up7pgMTp1cshjEhl5AXu3rPwcpc8ddPBN4Kbf3n3vLs/qZvkuL8vFObhLf3F+KV1IhznKcee0ST30e/0qdBQnv9a1LO9LkLdf3Hsh04A9D5r9L5qXaxvU7ZznmiZKO3sqraGjrlkIcZoUxta20MsLG119rIz5V545ungGx0+3WQmNLra7M9HdEhKddrXPLL4rJ/yORRwc7BKfiv73pkMZRk58BLp963rG4rgrZ0ToPI0vm1ivv/MKHWUYewF8NCE80A99nueG7HkWaI77VifPerEI3+UDAm/dv3pgbHotC35oZ6yfJhkJVd9iI2F7cP+Bv5F8PpMGX3TQpJC+r/MQfMYHyL9DTKkuUMnGLsdiTOHGDXx0hL/Pjpf4HXfHXv0Tq0iYnmY8C34SNPNCpz6nFlsnAU2igd1z3WP4cFOkfCsjWsyB8QAzX8iAbOj7+LWHyH1pB/Tr/BdqU+Mz6bc3xfRxpzLtx01ZdFvOFAabPxMwktlPTdL4rjuAuComukBn4GADOUYxXvsW9cR04/rFTTxz41unb3buJIaMAQrPnF3z3Jn+SuyvHZ32HVlfzuZD+O68aYPgZDwCcgbSQbpQLx74VNz55/7Nf/dP/vM23pbb8mtYrn/sd//ow2dPn159wAcOvvGNq69//Rf8AMLLT1+4ePPDxTwcipHjSDiZgR0nDBgYCJQ53ihxCIJ3PEIHoH8DWBMv8dNw6Tj6P3jBwbm2jbL9LkHHM2B1cSdoUVId+iPnLORboLlwJilNRo8Ez367AI8TD42tgyc1i4vw1G3w3gVuCzgL8jbQF2dpoq8N0iojHMAn4OQE5j0OnQV1SY+hA29oFfUmLq9dSC+DF7CyWBZ/gCKO0MXBID7jtN+ICM5R0rc6muuUbV2+B88p8kGXFzpcPb8KjmHaVg/b9mq55LPny395diwXemBQkBJu0gTlpBPg6HnorU722rMWZcsfdd8uadpxUH+ph6WXkx4AZU47dUDoSmP8pQkGvlDZS3PpBUayy4QXn9I31o6xU54VktfNGyiTAHZFQpfF2kUyL3CQAz9e/tIOL2xmbw5ImijKFT47RnyRBZwdlSZr3VVhvvk6j34X1wPjExzZoXkpkDT06yDu301Cl4Rtv67nTXyLxMYvx+07Cny1RJ+l6jNUjhEp+YssSjM6Ne4cuoy8Jnv46+ykq9OLsWcM6j+63ThJkrbQt0JTQqc6xp8CHnMdIJHwR9xDO8SdG3XEucBp/fH6jcYx30rk7VySrtlNa9wON+YA/MDa1CbNzmt06DsY0fd+lyTjYoxrZ/JHcMYIXe2AX5So7kl8/eBYztlVY054axsc35ImxgrRZ/TgbzXz9vAkl7TBAtvj+UQ/oZt5Queh5ou/+mkTNW4QuJljfN0+C3CZOsaNnK5ZtFMYB+Oesa+/0gpKb2qLG3H+3j/9C+/c/sj7bfk1L9d/69/8tzxkZ+0XvvpVv3+NZ9iePX3SxhgxzozTcqfLQ58GmjgVwbPb6702MPnWQYMTRr8Lgnf8OK71eEPbcMi9c8OB9LXgeCfEnWDqwDFAbAkSVy5UGzAJENyZ5gj9A/KCvw55QYM2rhuwxlHHqeFPu0lJ6MFj6W1ZeuAzdoIAgczxGGxJMhjPuQAbMIaGvAnSjHvKtnUxTRAiJhpstu+5oCrjtHk+9VscTy6Lm7aAwctXdOx8QCPH7csxbdIaXbgrIn2i4Sy2yB651TljzbWalQ5Rcq7zH4rQqmxA2xx/wOvRP7Dl4tS+O1bPIZNSfKC0V87Fo5SuZwf9baNQx1gA59rz2hvo7XFR6LuQEiz/zwVi9BhgXPhOfahjtIG5CKJvP03fkqzsvdFIhTROO1n5LfIHJxIMfc+DctBh/g4YnUBv7NpdUelKsO3IBU7q1/brZz1nx2Ntu7s2kTX04QfdJmsAfnzhT+zApVK6SSywnUKukYGX+mIc+SPmRB6SNN86NGHjKx76nWF+2CAJm49qJJFAdN4lQJY74cXzWCzy997kuyPvmbDxwSi/SX8SAD8VGuh3rt3v81RJeExeFCJ/KCfAb9WiQ3bJ1CUaiOzGnsQdP2W5Ny+ppx0sxmCCMDqVVggnHWlb8FKZv+ggfU0a5pgOHqFF0fZ99Ty9lM/dNQH8kZPn4qIPE6Tof3GPPpx7rP5NOMOXRAmds/vHTTzJHsrlkRY/BBIcbEBKoWty94xkK3MDbnSfWdQC+j9o6As7YQc0574tyh92ga1nzm68BWt7x+cjK9Exv2ZAAm4CG7mNT/bP8QVAHA7MjqJJKkni8JIf+tvzHHrRwhl0889q6Y4sYfMv/dH/4Gf/N8W8Lbfl17Zc/42/7W94+P5771197ed/7urrv8ju2vsx+I/izNzh4DYvTUp2y9oEJVbMcb8gtgtNE61eN7AQGDhSL844Cc5hckMAiEMSrDccFS/OElxxSAoIRukjQDfXOK8LDwtAcDjXmfPyb3hd9t3yatvik3D6DEXqaNsdBgrtlzQudUCbCxr4AccTmqdeZuEavpTlLd9py6FBe+q3PwvV0XeOq6+VvaKd8lGcB/C3q9C6pX8k0SIU9+BLMB1cioE+huHuiAvU6q/tB52VYy+nrHT0cSY95hCa1kEr5SATAowBu7Fu6sVFT72ccSIzV0UCBx3n7AbtLdvuPI8tOScXdI8eMJfsCLAFmoGtXV2VdmCSEM6XGvruYLZwfjEfQwN0db1yXchvuwj5S72fDJx66Yy9sZDpeyw+qa9c43ebmB79Jn1AbqGyOzc5+pxn+nFO8a1Q6X8CgS7UjBeKEW/tpwtfd8vdeQ6wCDdhO22oibsCHGPG7vFJ/IwjhEkY+JoKPh3KIo4dMvHs8uC7r4U3tM/vPOsn2N2lSdLBLtvdJFj7tRJ8jQcJ3SYkyOIA5n/HkSQoYzEJyjXBUT0eydo8K5V6BuED/vRDr6GBzkw20sebseiITy1SgmIfP9UI7+D6TFVOTeoOGNsQvfa8tkU3rmn/JEmlb2dOAkvZdl6dpxzVd+wrsDGWRMddzae8DT1fPDvt6NM4GzwKc99nkZ+ZKDVZg25pGysi7L4Fih6jlAwqnSMnc9akzRF1bPgxdRkr6sAObiRs4Y08yLU/f+aagx1+jDxJ1p4HPmI3L7FL2vALMXhyulVz0tgS30CXoU3h2pgSeO3lnX/gT3/93dsfeb8t/39Rrv87f/3f+PDxo0dXv/C1n79655tf98ffP/3kYwMjgIUb/NfpLsoaPaVGPkFl6gkQnNvX4BEHiDP7sL7BbhcBIoqs2p++Eyj6wDmBlOAENFC5c5G+7hRETp15iLgoDn/owJMmzldOCn0o1un4k3ylnsVk7zylfeHMLCD93VOe80iwGlkXlxGcyWsCy+hly9KigENwd7di8JTHflMXoAv0AXgh3/KrfOdYYCUNkphZiGdLRz1su5cXsmxZGYDqsLqqnofn6Fz8dvKcwOeuCTC0OXrG8Vv4NZG4LJAqf1r9Vx6VJvjMZ/oEhu1xrJ2gp1NW+b/CY+tov5w7sI7xcw7yEk/Zfrs4g8H8ME+d7/YLhu3anv1AHbrBtUiXOi/4Z1n6yj9z3kUQ+SAE/fkPLsQlhd2M7Uwy1V3vLl7oRvuBZmhLY/sgFxRRbfTgHEcG5aBPdLRvWYLZJAq60ECMlQ1Z6vO2k2ikFnvx5mrsluMmbtpKgK6M2V8vYPdsfL9D66LKDZ6PaSTJQiZ4Ot6P2b2Jj0QOP/UZ3/UDK8Hxa37S16+TmLEAtPmF2IlDfvgIWRhfeOnjSXrwc3bWAJ4JRJZMRMaz8YGks/3Qo781mb68Lem4w1NfCajX4KYShdkOlglZzgXO4Z/+fqI2MhBjTBRTr+4i92GvTiL5TxNKdsg+IonKuQlL+sysjA3VJpHXpCovE5Xg7bNrHEmIbIOfY0U/9W3s1w+NsfM5iR27mm+8Bk70Af3Qa7J2ASNP/qljFIAcABK27v/H3r/H+JZl933YqVv31vu++z090z097xkOOXxbpG3q4cD2HwkMJIFBGISgJIwQCIJiJIYQBIZLCBTDEBgLiAITjpEXJCcWZZkSZUuhKWvGsSQKUhyORQ3JmX7dnp6eft13vavurXw/3+9a55yq7iH/ncdv/WrVPmfvtddae+29115nn/M7P+iwRGyHjQnWSD1GBNjZxlMghltz4KaAjcAxu2wEbNlYcLAGIKs+fT7uRksu7RovYqyP5fzmP/xnr/7bPlnAAr4LYPmP/dwf2d55+HB4WwHbvbu3NdEPNWBP7bx4GHeaSDpk0NeABuMwpgEOXaP+VZ6CETmeTB6crq7qcKB23nE6ocNRTZM6k5UHThM0zWWeQXjgDCkXn/FK1PI/XE+g8wFo+3kT2ujFxe3PYtkAXQdr7dhwHkx03mqOE4cvDqB3H2h3dEn9PgYiNwt9diEpRwXZooM1tQet0cOLjxchFrI47cZ520Y5JYsiW2ck6fxkzNM5Hx/zR75tGJtz3mlDt6rLPtTmZ3SYwFlzXnak2IAxkzxxnfiRFiNs3UBZ2yNBW8bXeV0bztJPNOf7qWGUDS3BTNE7MJau874WocpbZ87gq39ukw6KbhLT/JK23r4gMepc/Mws5PNEjOAlvbEbY8lYt4ZqsUzQkkWVY+rEzpl7MPOC7raljb5AYq5yu1DzAhroWRB7zAKq4Y/1gJ/K/C1LtReVvSB6zEY+45igCtsjC4AXMgnY1tj1Wl0xneeD0PZQYEUwRzl1DdxuI8BQfXFz8IAs+7AKMshXi2zPIH2fh9oJ6MaATR90Zm77tzy9W8WFmWxJZ6kxtMH8hZ7z4oztO1jznQe1XQXVPltmtKmMbD5Yzs+3qa6sn1To3TnhyWMCvwTGBEC034ETcnUMTwzOfKE/0JldL9C+zJajQ6Y+olYHaq6vMnTngtrPvdFOtYP89L9spzY4rWcUKfcXQpCjOgRNK8vVn352TZwRqzbYnwtJo4uFVhqdPO45Rw/R+Y6CPp7Daqt392RnFKYp0JgvdaSqL06OCNh4Jk7H0unMDpsqus00uOTAB/3aR7OO5CKv5hlkj07/9Jvv3v1dnyxgAd8FsPwzP/XPbT94+MA7bA8f3NPQfiSHIEe2EqeagVwTlsGsQe0dsgoaRufh2cBcYMJl4eLDcZw7Dg+3pOlTjsALnz7kM3H6J4iYTMjs12PAe1wYPPEmRzJNMgJLTV7xmYIlri6zKJtmjpUHoKN1hl583E6hDt2O6FYOUdh6qtRyvfjIqeBgqG894GcKMA5mbhvA55UXRxUaPqmfYA1dsAULFVebKxfjwOiL6FlOr6CPe8HtwEEMi38AqpFWKbxi08leXQZ1kY60XQ6YrxCg/MPwDHDe+ULbwjZgvGQ82GZCEdiJIq95kYs415vJbf0Zl92OrjOHzpuXRYcaCzru/JGmELv6xaTFWzVNX2ooj3yQIv2blOUAktH20MFnbnPyx90t8oqmy2BMPVIfw83sY69GB220hwVY4MAF+2icMlaB6C1anwlQzByRIUQuFy41z6Glb5gHzDPPS+W5PdW8yI9scys+zFXGbV6WmluU6NNzIHP/1Lcn/boOyWWME9TgIzhmrm1sbAybQi5ceieHRZvAzc9ICWQp6dv2q/ZQgE7lhwja8GXI8hcShJiUgIndNQI2Lszy+g0CT2xRF02+RciD+BWsqXwM1voCVbxouwMDIbbqH0iPzXNus2mc2IruVuyF7hkTuY0sf4tNGCfmSf9qjjQv2cA+r2STb+BYZaCM6D5qW3TAwm5cgjX40YFURPnQmjg5+sfzi49sH9IlyfGuZtkvafQui1sXj8PWq0RYjA8yXnvcoBNA+x3cazxwTLl9g4IyPxMH/SO1/Vh5CtiSJznkVXsBtKBfSd28kuVxB53y2H3tYN59dnr68j/46jf+lBksYAHfJbD8I5//oW1elHu7bofy3NqKrqY98eSYQL8LiAVCwGBmMnpyymn5lgCLi/JroI+Tsx1xOzA7LU1YO1EhoKnjCToFQ7pi08wK/wSFplM9eLd8oxx4Fp/ipfLeKbNz0KSkrIOb+aJ4vo6DSU3c5h9Xwy3L6M9b0tENhD/64MBZyPzuJOnKoiR25glykuMEcHNse01QtNNZHM24qOQ1BSx0HNMWBw5neExwxk60p+islwBn6jwhadPPbdT5gegHNO28vNsFdP5cLhBbiMeHlJM/2kc2J4040bFQqv+g14ltZHr1gelmctEfZNzYRiXrD4LWrRHouq5vJDMBtAOZQhRKja5T+SIeeSlVictZcCnjuC84Ok19VzHQ9uSBHCuTf0aSSYZ1ZzGqFDs6Lft4QbJ9mLNnA7bmYfY+gLnkMW80/hjnjDd4ZZFPYAJ/Gu86sEBU6yBsXrSZPqRfuOhYXclYxo59kcX8x2f04xK84oJgUbNTce+p9eC5M17l4dd5qA2nJ2ofc5PdHgIOt5mxg2z8BeJlO3cS40XBgJBz/FYHbA4QZRuawO1IdPEuuoMw/EMuIn2LzsHaZEN21uwbZA/7Btsb2ek7dMGP5DYn/kl6kGc7YTJrZzv5QsB9lDEcnII17Jk+aD8UG6e/4/fcRtipjPJ+4N+N0J+0mvjY7vFr5oUOQvrK/sWUwijoD/VoI8Ef/cqOJj6WHcr4JunqsVw+Vh+vBfhYAX3ecgAV+Z91RafSPzuZ4Q0vf7GAwJKdNOnr3WMCOAVrBHH8epX1hJfbaqWdojdnfncitqIN9AN2UTn6XpQM+tT99vj0z77x7ff/2zBYwAK+O2D5+aee8Q4b3wzVVNSEI8CJw2DSOiiT08AZ+KFOrjblLAAG9zxYA5gIvvoWPcAkzBWWJgkOpSYtQJ6dI46xgjXqI5tvghE02kmJNbR2JGDp18FaRNfkFx0faKFJ4IlzFZ0pBJ7QcTp2ENKBuc2k9mQ1JY42+iM77QgC1gUnJf7oQz2Xw8/04d2OFBmg81TftlM99BoX6jo2wl+2zSKb4JVFzg7RTgUHNOnUejVYP/FxPxZPZZ6R47bqfE7faDrhd+Lb5UDLd9vO0Xc+/d5lGTMtx1kjD6MtVLKKDqRbml8WSBZ6jZleCEq3Of5+0G2YI0A9jjs9C9F9st0H6xmd41IfRx/6cwrOwAZME8QGZ+2R8thlLJtVCoWA8wIObXchgKwEJrkIYgyhnSjNjwpuTeuPfrp4y+6aFs2aQ9Aynv2lgwoC2B3y7hrAec0X2yBMs0ijAwEPz6exuyY9KKMvCRzYebKeq9JxRXNLNEsXJVM8fOEiHZgD/tbnyppkKVjifYwHh8Ph/qGPGQ/m54AGf8KcwxfVGIk6RmTxyw1zX4Lenqses9WoUX/NO+hEDyfGXQd3yMxFXMaNA0G11Re7Ogew15GCDYLAth87bABfNIg+8Ve5UJ78C/1EO5BDgOV+VV3L0nhC73wRBFvKP6ucMmltOveL5CWYNDsdJ22d8We2BeOjZHsXUXke76aJnbzzpfLsqAmVz+12B/fQi4Y6msA6FpYNaZfHIO2Dl3THligSnxx7MO+xIXKgo32sP4f0db3qxesRz6sJ2WXrenBzu5zSUBL5MvH2OKN/ueCQnfiyim2lekH7vLcvXt7/n966dT8L3QIW8F0Cy1fXN7f5vbaLF5d09crzUXIaPcGEOB2CC642/VtudZuA6eAJ54kZWoDJQDkpeZTX1LEDZNJAygTMwovDw4nxPFgmHQ5gBYetCeuJ7wnHAoBMTSrlZZcA3pnglDeQD8bhREcRmL93b6RbjjuN88OxRLkEa9GbvOk4bY3jsg5C8twe0DyzYCVNQJhFRGXiCz26+QqyHFIcYjnt2YKeczku0efqVe1BR4F1n+HcBm37M4juyKrFye0t2vPY+XOewHkaIG39oA597nLZocuiD/qFj3PFTpQuV27RpO3t8FtOL8rZrcjOgGuJpsck+J0A+m5DI0DadcEua72t5CylWtOYvvTk4/L6Tx5zChrGI33e47LbxFiJvT5oz3mKHX1ex+SDgUk/cnKhwJxq2b24Mndqh018xCALJe1gHIIEaxWc+IffVY8yggYveJq32cGDCSwku3T3IG8QTzGKXWQDFuqVtZUKSNJ+Fl54Uos8AjW/tX9F8nUB6XmhOcH451nR/AyRLiKlw9G+Fm8Fa4dK+0JxDNYqYGMOioX7YAyY3U/TWHRwoQwCNc9TdEdvl8cmaSK1RCeejEF/MYGATbLcz7IXQQ5+k18qSMATH8hOXf/Ci4O2ajNgORoTCaixTfwCfcDuImOe9vGaEx6sp00Emb2zxfih/PiE58rkn8XYAQ98JZsR4XfVMXZqvJBL2zIe41sSqEWPvnPgHS77JMYDQXcCZ78KZRxPsZWRcSTa7BYG8Tv4SgJ1dljTTtoXu6MTY7WDXgI/5HSwyFij7QRrvJuPwI0vPHh3Te1Sh9Aa96/bSxM9tBnbSkXiHTnZ3L6DsULgq3Noc2EslCyNjT////mHr3zZRlrAAr6LYPmJK9e3cV68NZyXUSZYy2T2TNIJDozf6AMJ2HAeTLR8e6cDjmlBZUJwnkkZZw8N0E6tnaDrldvqstQRjc7jHgOUg9Rl8dBJFjDph6N1MIhzp1wIsL3OgoBTZSfPO4Sa4HbsKsMRxFHUIj7/WA5OHn1rR8IKJW3nhPY4GtqeZ1Wii52FbdLOSHWsf7cxwR6ADaA9C1TgjzrRo3IjS3bOAkWQGLmWXXzcHssjja7Gsk/KJltxDjSP6D4dd/2uC8zpGjjvtI+ttKB5NOofDUyZ/4W/Haiu2O3sS7+WY3vK3uLufPiwCPe4av3MfwZn9DkH0HbdOZ/zEJ7w9pnTlsUnIBndXrCy3YcsosbMCdRJu9rWk71b1/l597cXHQITxjLj2HWbVn0oGi6EeoyQ320C0ddBH+OfukLA7WAO9WLLPJSe6MrKhpwOahLsWcGksFA7ShHYCeCXPnTbtWBfWiWQydjnmSQu8GgPTKCzbRQkLuuiDfks/EsEBeRzLsoEa1rAd/e9s8arI1isexcxOz+S53mjQFH6k88tVQINxpf54B96HukYm/IKD7dRbfAoIxWyc+6LTo5F41t0qptAsXfXsrNm3wdKbwYA/evbedAWb/0VSBMCBewsnUE5HpdYJ9Xjp61yi5b6j+KXaBP0kklwenTMrhNfkjhGpL8EYD8jOnF3X2ec0D+MR/p1CrY4Rwf6KLug9Zye8tw2ymxXnkOEb+paGOqOqdhL//zofNBlSulD9y9jy3VFW+OJdqIb7UGu6dBNH8q9w6b2+afMlD6uZ9kcrDHuACUeo9wqFWYnk7EqeyvfNqDMwVpu62JHxgTv6lO77l3YuPQLt269cxCGC1jAdw8sP3vziW2ueq5c2Ro2FLBdYAQz9plgSnEOTA6CNXbYcAhMCBwS39TK5EsgQX4cQiaBn1XxN70y8QkaesGg3AsCE5KJTL7ycgVcDoKpqlSaeGJ7zkNPmVBTME6ThYtJyWRXXXSCBl3Q3TuDuirDubKAeeKeQ4P5wl+6cIxOOA90VUo5pjHyT4Ac9DBPB23Rw8VF4/PKi5OMjvCnXb1rQhtw7KF3TX8asEPrawemtrhNOiYlv2XN4UywdqZtwS6jXvOAZ9sUbJp5HaDLwYY+h9ccuo7T4kdKwxyA64Cx4FsrWgywUy+sczl9q2oaT+mf8+05D12/Yc4TeurO+6Z5dJ3zPOenZ2iNPp3yOVYTfetI/Jk/yAo5toq9Y/9aVA20JUfd7/R1kEBBdbTweIcMUD2OCSAIDlgEmR/URRdj0UHT9Rl3lKDjaFPsL0zQnHHeY/Xs4g/CU3+MX/RBDyHyzA8+ajc/8O5vVCuPasxHbm/RHhggi4AFWp5hWyJ4KXTwqHoORtllUbB2uLfvF7OiJ49RbKzrwhPk1R++Y6CgRmXYm18zcLn8FnKwM/6M36bsRz3yCg9sJjvTJ7RVivoiodrcAeuIkk++f6oKmxGoVcCBHfvFu9D1PHUX8MFOo43U9ksa79hafhg5vAQ3u3J5bAR56J2gpsfqsvTVRSm3CUXvC2rx5Oe4/HoT0eBXGWPzsUJd0J3OoMAPYyv1j3fBqEe/qRyd4OE6ymPnbj62g5mbkmBesCXt98qBXLTEx9Lm+BzahF1oH+e+bWrZahtM4Cka94uDXlLZwYGaVKc9pQS2wdZ9exi+vrAwiF5K0P7srE0vWWZc8GWW1bXVv/QbX/7//lpVWMACvqtg+anr17f5Vii7aysreVYAx+2Jqkmp03EyMbGYaEwogjUcH3RATzyAev7mlW9rcrXJ5GP2BpjnIHS9IOSKCweA9DgynAg07RhIR9Q5iwe6MTHtBJUPPzAOlldwxNnBL04x7QLKb5mfddHk9XMqOodXp0aBHbVwXKgE0QWNcT6yQ/kG56O7eaas5dBeo5wRbbDTF4bvnLcTn3shRH4FqPTHHM/yiP2swwzF0Uz58Odj5weoQ32cOoF68wGgs+60qY7ndYH5+VwPg0X6X59SwXXGD3y16NEPPf7IG/k0umrRl05Nf16v+XHr0vzQsW3W0DxJmx7oOnMI6+jRckxjsrO0nNPfXmSlK/MicyJyvJhW0MaCE1nwRc7ZNnksmP1kA481Frcqd0A18pl04TwLGvMmCzjMug0JgsXT81E82SWRaHNhrDI+aoxED5W4MESjbFLKlG1eajd9lFuh8Rm01bvfmp8cZ5dHSF9yu/SibCP5pzrWymo+zCV21074AfBCFl4Ck7XVNS26mxW08WoQBW34Ki3IvG/Nv27AO96U5ws+1cMO7Eh5HgqPFAzYZ4zzirEhWqF312gqOf7nHvC5j0f7FZIpwB4drBEINh8qwRda+y2CFNkGO0CT5+MSdDAfsSks6Z/5Lq3IxZ+A7WDwLz6of7LbmB0+xht6YmPajGzGYs8ZeKYNboTb0GMJoEZrbOL6T47HguwW+9HnGheUYF/zzTgwHT6Fsqrb9vctYunNMTZ0u9hdR4gFqZbHWo0r8fJLklXon7/yx2RmPI5LgeeH2hlbYYsOOHm58kWPlS0FaltbWxobGwfrl5b/9a9949aOKy9gAd9lsPzk9avbTFqCNVIGOAumdwBwrBr480Wtd9b651yoQ7mdilLAv9unskySLFJ9NQW00/ADvyprRwV44WLSS54nm/i3Xo0NOELfIkCueFKGzOiUoAa90J38fhknE1jEVHEdLyQ1oakbLyH+oIjicAiUzgZF1G3dWADiNsJTBS5rB9z5LDhdD5jbDmwbYS/zEdheckIEph2gsahQr9vY7Zzr1nL6OLz4n4Ui7Zz1iZD6HxasfRjOeTcCzWeuS+fPwXXKZoA4yo6MlaD1pI5wrFtybG/JR4c5tqzzaUPr1f0417MBPueB8vOIfm7DTEbyp5RgogG+LBaMCRaOBFnUzfjqMRDdug9ZWLt9WXiRy3EHQLn1ljFN2RRInR2j5PWYAZkjI43qWxfG3RlEO2sYWzkYm9kshQ5gQHYuHKCUfdHJwVrPc8lBH+vi4Ci6QEuQ4V00AjQFao/VpMfIr2DNv2dKOxjvhxr/+4fDo4NjjZrB39zELzlg0wLMLyGsa75zm6tvg/rXDfgSVbdVgFx0RR/05pbbgQIfkDnG3L+g4IG+ornYn4/7stqTAEf8RGCbzMHzdprjvP4DntCx84R9uKjzlzr801i6aFa17MglwAObL3pkd43AI2MDNgRqx0eHakNuK2asST/oHdRIPfrDIP2VBw3HsJY20Uno4Kv6j3zSBEo6E+ogdG6LaJXaZ0C7pDKEYQ4hbfUFgvSKnavuafjT/3kBecZiB5K8yw1+/GFb25fUjN0C78TzI/OMiREkFFrbSGXcnl65xPN2QcYJATu7rWw4XN66PFy+vDVsbSpgW135y//Pv/lf/pXitIAFfNfB8vXNzW2ccq7G5DBGJ8AkYKJlAQEoI+ghWGPLGhqcLb87xzuL2LKmlr/hye0MleMUwPCriaXEk4qJiVPBSYsmV1Ca1DgFgZ1O7URMPJjXTPg4Qi88SgFf3ZbuOADKAAdrtSPIcesCH47h3br4ylJ5DtJwNBWowQ9s5971GvuKlLJqoGnQvWW5SN6GfHByhsHUFUQ90xiU7VuuM7qmbV5tn98Pi3ul4a3sEeZ8SakztS88gD7+sLzmAaLrCLRhLMt5mSnAMR/ziTxReiw4iFdf0CehTcWW2ZiiZjgdz/Pm+jV2/W7r+fY2WPqsDmA6sl0040uhFycOAllsxd/t68WMsaU5BlbQlj5OHQfuM31A9GMcM8+8EGlOXiQQgc6f6AVdB0q+SBFEP/GnbyTD9GVv/ROmbZ5zhZxTzwt2LbhpIPkwBVVXqdvjXaG0g6DPz6OVDh0YwqMXcYI8lHYQgt+QTJ6BIlgDqcOtQusiUXwrkGCNXTaQ21zUZXHGX7j/pAwvAM/za/Fp3llBB7XXKku/+Y4585wXwu7x6Id8BzT4BHwHKf2VnsW2kQlaeWV3QGPbt00FbTsHYR7HQfLNjX7CRthGx8p24BXfW7TWMzYFCEjyHBnBTd0mJsBUah3EwyNBKfz8Cgvlc45W6Bb9oIne/vi4+tjaUdz5lX7gIxAbB/iy8zhu9DlDBU3+mfV8bpNF+z3/ODHEllzw2zaui+3Tj7yPksDLdbCh8noc8MWU1dW8gNm7qjomWMst4gRszB3K/diO+vfC6dLPf/V3vv5+CV/AAr7rYPnK2uo2EyHf3GGw4wDkLAlU/KxAdm6YEL27xgLBROJ2xv7e3rCzs5Pn2wjYROcFBEfGxBMdtN4RYb7VbCQPJ+irQCaj8uPUpoDIV0jeqWMi4+jjQtDHwZqQIKqdGHXgQ30HcuKFzlxx896mNQWayDITOx5XqglfTqGcOTzN37sAPD+Sq8CWNXcSfQxjipFvgLfQ4uzsyklTTlvquOnRHx7BwHQUoK+8CEouaAdFsK2082wHBMTUPvfVvMD89K/5ku2SPig0D2G3r8+B1rehy7ocmLerj22DcvrWYEYfiHBfMevPAXMv6jLsnOeHwVx+H5/XCT7NC+g+7HZOfRk4w7NSg+r3uTnpn1nqHx+nZOTPfGgXCz3g+aXx1DtMCRzIn9kHMLn+8aexaR7SlfnqZ7XAtfUsXBUk8EGOd/J6bOg43/SLfNOBnCtFnvXmtGziQEmoDLeNvgM4DhdB/yimcsj3TwSpXSBtQibPrRGQJGCLjrSRfu2dGWzuuS46NUQBm1iL5lTs+zUX0BCIPDrUfFTAxu1QdtoQzM6s20G5ZBO8cJuQ2Yc/c6BsjL6MrfY1jZzzDcTdvV3rTpCJL9tY33SA4OBCcxj9sUtf5KKkqld7Uo5dra8QUDW3dQzMRcctWF+EiHYeVHvXCvuJH4yxO23JC27j15DLrqG/WCDfxZjGV/GgPbeM8/JYpT5WHkGReEkjf0gN5j/NLbAKMKX/ux+gIYdqrppS2uqxJn38bWJQbaHddAcIMDbbHslSffGlP8m3PbGBjjM/teaIknyCL56Dhhkf7E6Q5d1THfcFv/PXEoStr8fnb25ueH7Qj9iKW63YDlrmDGsLbZBNf/Wv/Orf/j9ZtQUs4LsUlm9ubW7zjMe1q1eGy1tbft6Dq1Icg1/h4QdZ+dZRXvHBQGeC4HiO5DD9e3IKZpjUTEYcKz8pwzGTn8nphUQfXyXiPFQXJ9Rb+6QQ4uR9ZUs9yWOyZvLHGStbEyuONsGaHJ/O4zjiDGDEZOfqlMWP+pnwTNY8o2enqXKcppniWFTXz02YB841DhB9/CCv6FsveFpv6Uegh8Min3I7Gz6mRe24J3smBBXYHkXXCyHQefqnMxiQxFFx2M6NtPWYdJENRnlUUx3rFtukjAL/wTYH+SfJ+Y/olGfROcO3oM8tY1bm9hQCZ8pplqWAyWNBDtA+PrJ/5XkngvGitAM9anoBKf5iXslZPebHDd9Jt7Zp2/B8m5uujwmavJvV+W5S86zFCZs7hX6iNTkLMuNLY2rcifKtYORCk7kDy+JqpKx1ZTyDfkZU/Y+MqW2Zd5anOtTlP8BRciiPjmNhQYKNGk9CCGJ/HfofqSpFlDokx8w3/woIgUMFYgQiBJcJSMIPm3iOVtuhI5/FnrbBmllNQAMwvtkB4cWmPGROkHa8d6CAjdc6HFs2+rae3OrFf4n5+NuhDl5pE+0VHXKZ097Fwu8IeW4Nn8eFKLYjSOhdGvhDjyxslltuWuz1OfG3EXNx64BN9vNYotxtlU7Kd3+j2xiwJRgSkW1jvRgbHhcEvTzuIFp8UF804h9pl/qdHaIEOZIhHdCbtvBOMu+0ae7wrJf9C4goT7hpPHjMkArdB9gJpC8IZsTbWOWZI8nzeJTe5Pm9eQRr1W5aQyXXo32FLbd3AOkP96/Q/cR4k07w5pygyj/0rzXFY1K8+5vA3mGk/dKBMucTxAr9+hDPEXSCr+Y348cy6R/qcB7TyFC/+LWvv/qGlVvAAr5LYfn5J29uX97cGp575unhiRvXuY/vK7GD/YNhb2d32NvjG5Z575q3pmtCHctpcvsAx2zn5cmRK+Q4Txw8M0E1XUeOlt0E1Ts6PHbQxmLD5KIcZ2+HyXMYOvZix6TSZGPCw4D8Y13BE0SxM4EDbP52EqLD/dhBOpDLNjsI4KRxhNRvR+2gwPLSPutq2uiDk4Seukxw2ojOoJ2F6eOGsoMGWgvntbPyFb6P4zQA0xXaQKX7uDjqHEp4mA92Fh8WPzu3ahuIHnaIM1RG6pVzsqNVNmgw85IsgQmEcgy4Zao352m+5I9MAt0OL8Bd3zInRJY40EpqlFwoUYKSiT+l2OFMsAZ/UsmgdyMlcua6AfPzD9Oty7tu6zjasvKbFsB+9KOdv5C+xOYG8eWIPBYDFiCCDPfPyEt66MPY8vgjGFVDGOtZgBLYeD6IX26HmfWkIzLNr1JLrTaOdqpx6OfO2GHJLgsGg5o6XoQVJMLXmiPHGupYeeQjA6QGOhTBGXQAoNSyJcOBxiOCKHGSfr24ZoGkDWZvei6c3Cf6oA9j2rdDxY/2YyfUwY4J2GRzNYPn1g53FbDJj/B6BnTmOTOICYRoL3NbLOvxDPmm5Vyw0R6+tYlcAiP8CI9z9M9QcSFIexIsaJ4LCY6YDTKpJEjP6n+O6SOewepHQrC/gxjVp7001sFa/S7osfojARtI/9JLEog5JaB1x+/4yw8gugnzaw4njjD6lp4DJPSQ3vhXdjjz1n8MhSHFGDvS/RxjXKll1LHHS9kfO3mHii9srPNajzzvywV8AqgEcvyubL9wGPnkUzcBd41J+COGcaSPfROZNFUyPZ7Vn9jZ/UN9ZNEeDRKvDbI9+qxvrLsf/UoYZLAOmbbmq+0dXr4lbh6SZpmMDmHJzfzwiVLmh23+5b/+X/zd/x36LmAB382w/PmXXty+evXK8MzTTw3Xrlz27QOcQt4oLcQJyIl4ctpxyQ/YoXD1d5yJXBPOTkoThwmHo8qkqAVKjvXooK6Kdczk6eAHx84U4gsE/kFhTSJn4IrEh/mFDnxjKrcnCaT6Vi3OA8ziCPSktFMQb+sjgAe6e1GpoM2LggBa33bR5CfLzpxgTbTIwQPZofUCAK34Ug9wEKGK02IZnl7gxbP1IA8MXfQEUbFY6Xw6BhLoxWn6KrN4zfmBYyUSY/KhsyN1/dK5yYXIR/dexEhpDzDnP8c5mN484gA5brq5PIzC6woCJVzo/6Yv2oK2zRy9wNUx8AE5BZ0/1jun25wGpP4cm8ZAuVF29GJ9jgZdWh+hx2Tz+tA2tS6wpm+yC8yC54BCHy/AFdAUoXWwruYJndqncgcE7NxorLr/TisYUJDgMa+5Ai+CJPcBelDXqZVKKoA/H+QRRCM6gaAKofNx0BMFKBp0tQ4KRgAvqF6Qexek7CzdqWMbwI9oQmXMY8oZeV2GTBbyS9zKkj+4cKpyfi3AwUnaJ65epLG+55Xq0Trq+ZuidXHFDjp2A6Bj/udLBvJzBFzihz3Rrx/VoC+pgz7xS/COXQiuCPj2dXHruxG1E4/t3OeMEWTpw27aI/VL+km+rPoqv4oCps3k+YK00H4KxA+d0LbH5knA5gAf/XROkIZv5M3/fnu/gzXQCpTeAsYP/WAddSodE4jh23juK7tTvbtmIBG678qXpXkZ29gLnoCflVMb4g8lnPYZk0/7Ui59VA/9HaiJ1zhnGAvKYz6gSwdpliFENvpY//wbfVvXp12QQ0rzaX/PvR6/oC+MTh//m19/5dbiR94X8F0Pyz/7kz+6ff36teHm9evDxuqanaCfq/FiocHMZNOIzzMoF+xo+AYVtx0490SXQ6ScSZLAjmO297lFInoFfgfs1HEbQ06FicJEJWBz4KM60PsKVPS+DcACg2ABV7FcceJccdQ4NH/DTdMxV1VZFCy3ZrMTjupgdIbin2BTDlNIPjRxEApIdZwXLiY4RCc4wBtnNt5eRecWIq8IH3YzkGG9hXb8qgct2I7ONVi03T4cV5yfgyqd6NCpj53i+HPeEts2yEkyOSCf+3/xwHlV38wdLsxcB9vY5tgGu1SgYN1K7gznkHbHtl5UdAzP8/TRTWXWTPl80GtGN9Lzp7TbBDYPHL/PK2+qU+k8TwBt69e6NTTdHGOb1G3gjL7MFX3bLzLR44x+PgrvHPjE7QWgcMApXWg748O3cDQXCA7QETu6HzT2ckuY9lKb8SDZrEQ6Rh7jk2Ah7+pilydBA3X74qSfk/P4FH/LF4fYo21C26f2kwdddgETqBhpAYeuq1rJ0jF02DiLMby8I+8xl8XWY3ApizM2yRwQHxhgCwVJffGmAgd+8GJnbXlJ81sB1yXKlZfFX/UVmGBbL/biAdiu6ie+FcoXjbITxY5X9y1jQvxlmwPZDP+EX8JWNGqcq/pw3n6DuwLYj7YT7OEfeOaN53dJfYFHn5mGVogDcxpU+2krfByM4cvUx7nIC8bPxT/FB0cmvMIvwBhg189t0jHgxzc0BgjuqIP9eszRBjB2oh/oF/WF+ge/mWe+1v1MGL4NG837pvUzK/eOsGwNYA/vGNJ++2hsSf90H2kcSq8u68CYYBIu3S8c5zz9yS6efx5N58j0uEUvj7Pol7xoZY30r8daxkONZejpF46LXgnlv/23fv3Lf4ajBSzgux0uPPnkk8ONGzeGzc3NMWABHKCs8zX5jWFjc8NXXzjedjpMRk8S6D3ZUs8Tphwek4PJiUPjxbs4KiYJZewqMKF6ErlqTTCgJxh+ihQH0M+UdWBgxyHwZJfjCt8sEv5Cg9rQeoz8CslruUDT0K4OHL1gQCP+dgBydDgD1ExdsHiRlj4AOsVxpG50bCyikm9aHKj09tWug7y0x/RFax2FcYSF6FztoayBWpOYtA1nZ7AOWTSB+e4aGIdI3lkbNXQ7gOY91Z1sO6ebgHMh9qw+O8/rPDY/wDxJCwGXFU3z6OM5fhjPRmCuR6eg8/lDthdIn0QH503BZdthvCjAJhX0OEjwApbj5m3+hrM2d6BOmU67bt9K9S6NZIy39HiRrIIP78pU0MB4cFt9nHEybzvQx1kIgy0ni263gbmQuiKapY3hR38yfjOGM1/Mn3YJdWK7YUUvyjXOx90VxoTabBQlz6z5OSzpwo+853cjpYt09HSL2BGwV+r33GnbKtW5kdw+pj7tKJzzQ2/60BecHZR5J43dr1xAkrY/oo9IOScgcwDX44CAhjL3X+ZXy8Iu5OHfEtiojo4JvBgrlHPrWZbxDiP1uKjklrB39g4IhJAz0ac/WkDLmvKxC8900U++vSr0Tpb6DFM5WJv1K8Bxxgf6x17Ii+7R28EaqLZ7B5S2M46wQwd06CzkmHL0c595PMj/le/mmH7y2JWM0/LHboGuFKaPgL7sQG02nnJxQxfX+KdNfMxHNU8f/5IJFrCA7wFY/pf/yM9t80PKXLExqPf393TVeeDww9vlukr1V6IVsPHsghcBTR4mNZMMcBChycSzGUwSnjfgiwJ2XJqYBGxMaBwDV7x+hxsBIO9bYtIImUiHosEZMrHgzKTl6phAyRMM2SoDmMgJcDK5x6v5mqi9EIBN3wCfPqcNdgxFh2NAh/mCi4rQJ2CbBxi1wFWaBTLOkIWq9cuiFbnUmRbe3DpKWyZ9x0XGTt1uxQjM7UAKjDqVXq0fNrVeDsCKvlgDzQeMM0Net3WyI+fNs1OgdZnjvO6oV9N6IQmPptPBqNOcj3WSfVq/hq7r+jMenGONOW1D8wM5nsMZfqUv2DCVZYFzGSyEsGLR8mIsXXu8tN7dFpdr0eKWP/OAIMjBgRrOGMm4ZXFC/9Q/r2dD9MkuVNpV9PqoxGW2fenqHRgvZELG2Bl51Kj5yy4IbeA2qnWPrIxh1cE24gEgCwI+HvMD47j63nWm+Ydsank3VZhbygnknE8d5bNIs7vj+aI8bNM8/dwmvCQLG/eulp/rkj3J77HgINCYHb4VbqmJJ7zzgP6kk/uG/hJP95f7BJ2qn/XHfI4viJ2549CBV/d3ghvxFF/b2zZRnnjFN3KRS3DFc7/8tB/9FZu030E++SfyDchUNfGRAvRDfzgX9DllnlOqy21Q74y7fnTy9qeQptDuYOzv/qmxkPEgPUSI1tQ/Oc0YpC6qBNBrdmY9da5UlWI/zvkDyffBNE7pL4JRfkoMG9Mnfu0Gt61rrJGij1trduHR44vU/SPwMf3pMVVjzG2qPhRgT/rL/q3rup+W3n54NPyJW7dufdBpLGAB34Ww/Md+9me2GcRMPG477ilg4+qQwW0HhLPWpCJYYzJA144NgI48nBLoIE/BH3l8KYGfhOJZOCY1X6/2z384+OP2pQIkOxcWijwzxpvGmZxMOG4VESwyAWvuGXrC9uRkkncwBXb5eaAM6LI5n945sUOW82OXws4YRyR9qDLdTmzeuJI4Ko5EFicFLXzh3/QqtO2MFYxwLC6tg3nHTcHadQzwmWGD65FXMlyitOV4gamFmGMXN38BNN1/vuIXUArNuPDPcC4baDn6N7UDLNp5HdMVNF0Wxg/q1Pj7BVhznSwDFHRdw8T2Q3k1kH+Gl2Cegg4wOK5F0/1MqrpebBnHSltOI+CFyuNJfeHggPwpWAPhDzSPhubR0PoAkYG80MemCZjSnrTJwZrOyR9lar40Lxb36M+YjP7UJfAhgPLi5/Yjc64To3+ya8seAzzqVSdElvQqmcC8bdavdHK7sCN20LHplbLY8830A/mo/b3pZ/Lg5uBDPODv13gIHbDx2AVBGwGBgja3Q/S+2KJfmOvuk7Kh7aT+cJ/Us2sEQ7ZP9avVydyhFvzQ0T5IbaZVokqBEnj0jii7UPCJDaaLjMxRdKLNbS90nT7uUz4uI+CAv3Sg7hhQSk94WLPyW7bt1Pe+wHUbu1/RJey4+OyxwHmXobPbL10TiDlb80EyKjWUXaCLHrQSoI7KSk/aQf/g3/m1gf7Gq59nk16ZD2DqkeYiBD+tczOdbOFAtNrncY6tVMbUQG9sS5+Rhz1AEf3bv/5ffvkfwGkBC/hegOWf+OHPb/vZFzk/B1h+DkYOSoMb7G80edITGJXTZdIw8XoSaDqIDocG2yUHfbyfjathJi47eLxNmnfj9FU0deGBvPH2gs6ZcAR1/NQMz1Vk0chk9ESbwTyfNBO4XETxB4GmIW2aaQLH4eJI8Ec4UTtrOy8di5cXBNefZNh5FCCvFxmypxLkBDvfDlG0TWM9zBIbQpSS1g+948ymtrodYDEP3+jdC1HfvibvPETfkncGyhFKIeS0LLDBdUvP6F5Y+livojVYRfgyfizB9PqvvJzzadrmP9ct9YPd9l5YOYaRavhjY5xvloC6wIfx/zCIPFSCN4opkzpdrXWtwAUc9UMfnbs/xgsAVVSdtqvnwowWBPq4+615Ni08SKBWMpWz2PXCprzYW/2ose0dDMvMN/KghcZyWNlKNvWnBb7kSdJcP2el8ZT42HJ8O6vGjPVIf1HBXJClNjGvbI8amw4CyGeXSYFNbqeJRujdGeXxzfXd3V0jdwLYqQG6bW0bJUICgjwfSDDgb3XzGIZ1lhz5JOYHPyROIIVe8DH9Gi9Z5VulYoRapbNPkDeT1eggwfaKXY3ULxs5OBT27iWAzfGN2GEeNFLFfrb8jP7Myz/b1jLIFB+3g0CW25F1GxJZtEcUpmMMoB/2ICjiJwPx5cB8x3/cRbTN69le2wA/Kl2rP+zjxLzL7RelK62lH6NTxjvt8C1O9C7/ykUPevDsHMHa5sam/f34XB680JsG0oiyO/IAdHPQqw928YaCkbFdciQXsH8DsUfpjK8Qzb3h4qM/8Xu/d2vxI+8L+J6B5R/57Ke2/dDyQf1aAc6yJoS38llo5DA94S/F4TH44/DySwJMAKaUJ5JzTuVADoddnluTQ2Ty8ZMw7K7hEJmQvsIVPZOaoMLPe+C0lM/EJVjrqy4HUqrjyStB7fSZfB3MtQO1dOsX59O3NoGm6RQ6gGpMcP/uJyfKNw/JIO0dDJzcKAt9pIydimmU0H7JRDfqmL95g3IUHJT92qkalN/O2RUKOMd2YBaCyWHbSVZZ6qXdXlyq7bnVgz7SD12hn9kJaBU+DCK/bNYOEP60T9iVKZ+j/iUtcL4NkWPnnfmIN9mul7KGtlHzbv193OfdJiH0ja7Hp+hNQ16lc9qmbzhbp/QRiXcPRvqz9cmCHp3oo7kc5pDrKIu+Y7eHsd3j6Tw0z4Z5u/kAlDL+zFYsegx5p6f7TfWiT+18Sd6ZOQMfxip9qg/nXtBE30EIEH0Y0z4VbzB6oIjr6bzrtFzzN00qeo4IGZ/jXCFP/qTHrJ93YuxyzPhVkMA8zjfX+eLS4TinOwj1N9SRV3rpcAwKHAw4YJvm97TjlWfQ0JNXCPn9XfZR3E2ITyOYIQWBBCiMWWpFXmQmn0c9Rl9Bx9h2mZv9rVDz6zYTDBVv+tbtqL5svg6Muq3wZc7EsOaPJunjDlLr9UMaZ0bncRHMXYuV8qvYgr/o1D4LBDKG2GWU3hWs2W/pnKo9/9jNTE+Ll9rhNsm2tAkZ0ZmgLesHjxbw5S1uhW7wglu+8CD9opNaJlbhJihdAPLajqSjbcomQeojBWr8gauKFvQ/6728vPQX/7O/8eX/PKULWMD3Bix/8VMvbeMIH95/MOzu7MZxaEDjvkEHbKe8My2TjgnJFV0HQjiWS7pic512Rpr4cbB8m1TBniaQr+4I+DTBKO+dK1Jf3THJa1FjYjOhmYBMPPOEVg7DjlzH5MELRzT/ZhM0dsTIVwDqh3+F1PGELaA+uvUi5MmPPOlKmee5yqiB08EB2wbCdqYiCK3Q+umqErledOBN+Co6eOb2Q5ys6VWO47FcId+eoz2mdZ1C8horb17eEB1KD2xZbQPgmyvQIOd21m4diXjlYGwPGCOEN066FxjSLkcFapuDWaIXdVIXMO0Miloge9Sx241dy7bz9pFG5yDnzRO79MLhfD6oRjH/lAeXef20HWjatBdsuU3b57SV8ZWAo8Zu2dk28djPWCFgYpFKn6tu86xgJq+6yPNanCMn6qB0oOXOEbCe1pv/6QcQ/UIXe5AiO/pUu5HthTPj2HbQX9qSd4iRkaDrrG49t0NDgICMSU/yKJvykrpF1KvUsrAhNqtz78oo9Xsa2WX3/MlOEcFaXsarAEDnaEPw4mfSwBrTHYAgN/MpNBtrCgYctBEQqD3oJLm+Pa35mgf1bTz90d+Z//Qpty/9JQ7ooFee21/t8pxAb3Qk6KoyHiPxKymso4I/2dEWUvG4m1XIlweYp5Ju2e4n6xJ0WxhPbmN2/aSl+fGfvuQuBD9efu3a1eHmjRvDk088Mdy8eWO4eoWXoV8eNuuXXkj9bVDsscbvasaGvhDHryGTvrUdgwjyGK8dM3/ZAxr9LyN4TviWKGPE/VlzQmgGNssUcHKbekM6sLMW3TbyG69q2/LEWH8gh4wtkowj2wVa7KrUagp7fnXABh3joOnIN7th6eDi6qOf/9rXFj/yvoDvLVj+kc98apsgo29ferIK/SyDkM+SZpEDIzkNnCnPkThwUrkDGU16JuTcqXcgxvzzSy/tUNv5s+hpYvvDPJfjK3nUZYLhnDzBmpfkoSfBF84AgK4DNsCORdgBGxjnP90SBZjI8I0e0ZcZj8PwAguQJxgdAe0U2mFCh5MwWfGRDGT5VoADzw724jDsNJBbTr5376DBIfetvfDOQosEjhtcRqo88rvETgh9WxfzJlhMHTt7HLNS9CAv2gc4ajnzPjTPAvMkUBv1jg65Cs8x1K1V82s4z89SdTrKLh6Nc+B8bhvQOtSxscpGOSWr+Xf92HWC0OsAHk4m2rZV691t9xU+dlafx94pT70srr7SB1um+TIOzgbPjCloAHOBlA/6COfQeox9TF9ZpwTmrTvjKbpPYyq6JD/Bms6Lf8/V8G89QwPP5MeurUPr14gOcz06+NGR81Touj2OSL3Az/IJzLCpZYCu1m3Nj8Pjgwg02EFiTCe4jF0zLzI/TKtynpvlXWx8+QB7UwZ/vz6D3TWl5i9x6E076U/vwJXvMMpGoROheFs30XHxwiuQCMSssYq4MPXulhCZto/q+pud+IiRL/xkB7NUO2SvntsNDmLUPi5i3Sem0RjSMTYgELty+fJw4/q14Yknbg5PPvmEA7br164lGPIXvPhhfH5ii19tqHetyTaNfLHML8Ot8Tr6OMnPOJfu0lcGcB4l0ZfRonNsV/2FIaN95iftgRb90RckwESv/KxadkB9ERGJCLWsHhtGbF3H6e8EYYCKnI88bAhwDmRcZBzDvrL/o//0r/+9/8RHC1jA9xAs/9SPfHGbwcyVLNOFd9/geg65RfnoeFjRBN+8nGfPcJa864dXdOB0mDDLPHegCc+x54IWJ88N/WMx8gQVDxwD/OP45JQ1y1xfE8pzbCkTUu5BdFD2QqE60o1n69gx8zdOkW3++a0/Ji/OFKfioEk4OleBnYtoOvXkFXR5FLfSPiWjSkzrnQrpaadSjpNvoZlchLRlfP5DcgHLcpCnRRnZEIs2OrazFp34ml+h5ZlxrIAerWdyo5PPoVXqcmHoilZlLZ+rfILqPB8S5zXyNKtwHvmQRQ78i7ax5aNr82ueMOs6c6Av3B843e4X8DxEjVEH05FVDnfOeyr7oLxuANnWTwedNrg9HFBfZV6kZv0AdrtSTdTNtxAVQJ9rPNgm9Lfs3vUt0zwmpGxcMNk10RiATy9ITkuQ63AsIM/lsmEWfMZbAgmAsQlPvyuwApRcDKAH7WMBncYbesHPY7LGI4C9E+y5Zckcoezhf6UT4188rAf6WlbmCbZNCySLtNpJWq10KYek6IefIehxWvbETgRAvegTtGHfBtTBVuTZ9kJo/HuT3AZUHb8FX/wJyHjmKz4lz7DZJ9kAWfhznLT7xdqmKfFV4sN8x360nXreQUI/5MkGkFPuV17gUyWL8wS41X7V8/hT6jZYBH1FvvqKdpYO5NPHl+WTn7h5Q3jTyOuZCNbYYeNnBgnO4q9iD35Hk1d3+Lc3dU5Z25c7JP5JJ/kJbIa9Y4Nqm5CADH34qS92Kr07p7or9DN9TFugke70AWV+Dtm3YROgBbkNmp/76n50fX3sH5CnwJYgEftyId87+l4z9EF/fBvgnVnVGX0+fYJ/1XnTjyAVRc9V9b/xta/fulO5C1jA9wws/ws/+WPbdnA4PP3DhfDV/v1DBUanj4YtTf5rN697sjER/WPvDx96ovjhZSacUIVxaAIcPTzZ5mbSsv2Og/DkY4FhAurjxU11WVAiu52j5pYmWzs0nAY7a37WTsjEhD+OCx7oRZ5vmXIrRceAHaHosojWFapoQcoMyCo5yqz3++AwXeTUARsLHW9btwMNn+aBPDsY8SFvlCtn5mBNtHBqHdvBA9BZr6Ib9RLYSQmhxSE27/M0lHMlrBO3odvo/ikbz4O1bjPkDX3cWXMZhiJw32KHmT1HnSr1p46pZsdrLMdbGOhU0CLJoryKwjr8Gqb6pSvldU7FHGfRc12fU1Ly67xtlf6qviXAoc/dttBFRlLX6QKB+QvNo8Zj6ka+DkZ5HFPWY5eUemjk+WGc2taHc7uB2LIRGoKk5jfNC7VF+SOIEHWiW+1ea9x6wRNynvYFxTX1ymZz4LSDFlL4ePzTduzogI3dpdiQHvGCLJrsChYTQ/oHWyWQqDYwfxysZbw5SKi2YTPA7dcHsO7Kd/sYp/DqwE8pwQv6srjjR3i/Wr8axPNHSqT96b/wif78gyeANMi7H/CFtl3J5BYjOsKLfPgjz7v+8k8O2KRHtx/+2Bv6WKry6NMKthPA4HOXvSt14/r14emnnhieuHFz4MXn4NWrl4fNTb5xWd/AryAGfjxnRqB1UUG72yjE1uiKXQnkCDI9HtVmKWibOFjTB7/Hb3dCx3NwCYSFOieIs85C9x808vl9+3Xd3wTldU4J1KjrwFC0tI23j7Dril2MBGzItg7TmAeB7uN5sOYLBt7Xp7zweGT7ont0S19o/fmbv/Kr/9V/YEYLWMD3GCz/Sz/7h7aZcExgBjROhSvPfaEyh2tPXPfzEFwN8WwCwdqD+/fttPhKNkEBTs2TQZPOTHXObdC+IvZPqEgGE8ioGcSEszNd6V86IODjObRMTDs1aAVM3Pk5dbMgZTLaaVYg5MVAeXHWdVXu51fkiHBYQhZl5AGSZnofi5lFKM1iFKcFQQK2yG1H4zqis/MVWC+VeUEBTcdiXY6dxbGcEfVwnH0FTF2wnTzYt9zMW/ksPKbReZfTZmjMU/nUD98Egs2bxcT1+BT/vsrvgCp5SINPp3Hu5ik+3a6RL4QzWg5N76MUhKdkcIAMfaqkSFro+C+JsEoM0TU6g9ZNOrQerQtVqefXUHFSzMwLHjpyfXJFQB/Ag/Y5WGERKX6NXd47HrSfNqpoBAf2xaMDlRHQudKWCQ9f8CiFmPxx3FXKBQ4Lk4+Vl5ZF79aLsTzvD1MR+LluxohxvFioQI0LHC12/egAMpuH7SVG83HRKFVGvn52i4USodYnY59g0XMMfYpPj2cQJq4jPXOARGHJRwX9z8d8xY/MBtVpX0GDraML2obxF0bLYheQX2mRbzs48IUnQVS32zKE2NH9ojYk0FNAIh/iC8vSISrzzwINzrfc5EcubeZ53ti40YGUbA+tyAxobz3L3raFm8s5/i2vO8KXXd7cHK5fuyq8PmxtbdQdDAJYtVEXtrRtd2fHzyTzzX/sTt3RejrGezGWE7QlCLbfkv2tO+0TUE6Atrm5kVusCgg3+aIAz8R5x0zyFYB5R018+B3S7KSJhtvRKwrqvA7km7rs9PWzhOjhAItxqfb1XYr0V4+PNlC0T1Z2dDN+a0x7DIafEUr9aTTN2q1h9+jkF377d159q3IWsIDvKVj+V/7Fn9lm8QBYGHyb4FhXg3zRQBP1yaefHG4+cVOTednPfDy4/2B4cO++J9yaJibOmYngRcWOIcESk58rslwRs5hkggJMIM77itlX4jh3lTDpcHK+YpfzgpY8wItm8ea4nXMWISY40zTOd/4cCWhnpLredVAaLcLX9arueCwcbzeJDJ52buZRC6NoXC7gHP5pb/TDRuYpGl6P4ttO1jPSpwW+Fylyow98WUyySNeVa7e7y9Vu2t7t71245kngkeAJQJPY1FeuQh+r3qN2diULaH3Mr3jizAnu+xko6xvmM/qcc+BjOVrbwPyxVdncaYjNp1I+E5NQu37pCrae0HdbRx7UV7FJQtZJ8vnMCh2gVduYB2nDpEOfWw5tnwXYgfDrfuq6XpAEo2xBbFB0JdfjsvtVdRxsVH9233ocYjuVwd9Bo3UpZEz7AoIxSb16Top69bA857y81QGDxmEWu3odBLSiSTunwMjtss0jF9Ch88zT+qUc3W3H2c4aQHN7juZVD5kD5OVCB5u4evpAB/M+dJnysZcoSx9sMo0DKudoNtZq7o4XNfJntJMvQvGsbn8jHpq0u8dA/Avo24TsBgnZiYJuson6A6XRl1RgvyW7uty39dJ3tr1kkbpfSifrbx6qXPPRc8Rt7jGUPBAfsKlAiVue165eHa5c3nKwxmMs2JRvz+7t7Q4PHjwYdnYe+pgATozNx1g2gzPt9Rgcx1H8BTSQXRTffLt/fdhSkEjQlluaub2ZZ9AUlNVOG4FZl/GlAoI125KdUmPGKbLdXuyATfjB+g68pKvHRdQMrW1U80357fc87gTwRP/un25qTOvRZFh6fPrl//iv/fq/W6cLWMD3HCz/937mp7cdUOBImDxy8JoBwyUFa1tXtoannn16uH7zugf/4f7BsMO3SR/ueIKs6YoLx+wFoCYR84Wp5UWeyamUuhTgNLOwaQGQDC9Wnmjl3E0Wh+vJSAYTTgxY1HyrgQBPx331DpisIE5QfzhfHBBOgoVY8qB3agLJiMT6Q7+gFz2cbi2U5qlyO3QtaAA2a8cLsJATmCY4Lack6LbYEZVuqOBn17zwYqNe3Lrt1R+2Z54dsWzaLTq/I6/ke3EQitDtMx/+1TH5I99Oqet62WnJgmBiVYu9Qe8U6ZO+5Dw6uH22Y+oE+xzQeWfnX6WSP55HxQ6YzLPkmpPIrLd0bJ27HanbOk71ANMWnbEkstsWUBtHHvRF+sFthY/ys3BagaKb2m95+sA1O7/qKwcQuVhJBVD/nAa7KDr5KPJKf9OrrPvTWOeMNcqg64DCC2whupmj9SFAYFwq2CeAUF0WwzFoYLfHx/3uQwI4dplQAX7qX4/H6JOgCtvQbuYc2dnh8PijoiDjWejxnAAqsltevnFJHfJtX2ygT7eJX0jxtyrdHhZfOMdG5FGHNnk+qa3YzH3SdgBn9oQL9WxnIfbp3a6eO+SbxqIiK77mUoI1BSG+C6D2W3fblLoZI2lHbGJfwUdZnlvi78DWz69VYCzsOujbF4DhRZv0p7HYv+6QNuR3UQmYrl+/Oty4cd1BG+dcmEpt1aWPJUN9eqLAzXKkA21LQBYbBiPDbTYwtipgNlJn+i1W38YUerdRvLzzaCRIk5149s3H7KZxu1MXyBX4owN91nJoYwe27gOO6dNCxjqjAkAntGz/6PmAncSTQvqHb5hubm355xMJCiXA6ItXfWxD1c84GP70f/fPXv66mS1gAd+DsPxHf+rHt5nc/Zt4OA4Co/WtjeHqjWvDU888PVy5dkWT6dGwt7PjgG3/4a4d+6qupIAj1ZtvZzd4smn6KdPOLDsFmnR2EDgFLTwdAHme8S/HTpPY2fghajkC78jJWVCfGSgBTurfeLuLcy+GhU3bME5+5FhgUhBd7XxxyvWhuie/nJlp1FYcMO12mZ1i7y6EZsRaoJCCKgQHbrvqzIM1FpBeSDpgAzpQQD7gxXxGS139cxn/R7nwJHUd9EBG6pBvR0m+aWMidFvm4fSSicloD2gdaoFJvv5V2sct08dIVqSUMmsGgWUBLaN5mm8xsk6lswPKbqcACveraLvOvJ4X9Bk9UMWp20h92T+LV9o0l6uGKEd6mj/6iULHKjUd9s/O6RRcjzIROEfnYYHQtH6td1Gkb6p/mk7/rAP978CGBVHjxxci5h+90cE6eexgs7KF85JPwNJBW162GlrbgmcTl/ONb/QRSyPAS1udL7pRloNUtYExI908npVSB72h6WCtkQDG9g3bBC0s/gqM+ifyxPEsjXiCGbPT+HVgI3/Q9TuQhdb6EIjPxhYMY18daEzRRtoz+gfOqQc/ghN4KsXOtNn6qz35+ajwiS6yNczhVXxS3vNYKPtbrmCp2yzeBIS2G/mSTXBFmZ8pkx+mjG+4bm3lNihfKuB5NXa8yE9/iDf+V7LYUWV3EX79Sgv8J/aIHaY5w5zyreOyNDQEYtCjh29lKohGju3q9klP0bITGzq1Q2V+7lBjh5Q5hb3oa483bIBPRZ5s57GDPehLxikDRug5Z2A+IqvHd4RCxurCXGWN4kXsV69eHa5euzZcuXLFd2zcFMaOkIs0z2/0Ph1+6y//yt/5X5n9AhbwPQrLf/gnvrTNQ7F8+5KX57L48JMya1vrw9Wb14Znn392uP7EDW+33793b3hw954Ct11Ppoua0ExErtR99ajJx6zKZNNk8TyUk5VTwGkdM1E1aQGcBpMdlKfyZDSqjDpe9JloosNZeGcNpyHsSYzDzi1OJiWY+oCdk+nLWQtgGScbPXAgdlo4EwoF8DDvkhEnlbRvF9np4Lhp8+PpG6s4sNHJzKDbw8e8aBP6FT+UNk3pZIcmJG+kV1uoM/JD91mK9t32yArdHLqdTksWSM0O1LgNEllCtQVHiYpBdIk+wdjGbSiIyMjt/JxFVyC8wsN9Sh/q2Lz0saUYSqnm1CUqxwF3n3adOSDf9ijs8vCGz5yXUviMfYZcEJtSa6JXU4sHOYwjdta6r7BjAhGgqlba8yH1Wq8WMLYbWxd0uWmxmdK2VT9GMM6DogfRaZ6O5R7z0IRWpeaL3p6zAuS73zUfU6+0pxLtLz1PVURWAicdlO7ZpazxaXnhTQqd7eTjjDfQtq92ZRcobXIfiIJj876YsW/dvUsvPiKgbu+6+/al8VIFGXl+1oGXgojMz+wOs4OU9qAvAQ/2QGbtoovOuugYPWkHwRpffPIOnX0d7Qd7/sXeRgUU4j59ZDPk+TGN1VXvWrEzBPaD+DwPzDNhmwrEeEZtq54ZYxeNYOTm9ev5Buj1q8PW5Q7WJFX2GH2R9SJoq0Bagu231ApS+xy1OTpmDHt8uTwBG+3mOHnonhPvjEHPeIE3XU8n0XL6m74WYhfvKraNOlDFRu136hEMONMH/iAb/fA7SrE9/l0EiKC6+5yXm9O3636ObtO4tXV5uHz5cux4adVtfKSLkTEoPJHeS6f/1td+97X/Do0XsIDvVVj+F370h7bZRt/b3Rn2FbAdnRwNSxeXhs2rW8PNp24Oz73w/HDjyZt+kPX9d95VwHZftLu4Jzu2I02IA3bn5CgUvZmpF1WmY01SJi7Bmh2dJqydh+riRJmg8Iozpgp1krbDsUM3rVyPZ3kcoB2M8nH2dixgQV+59xW2uNpxIL8nso+Z0DgitECeaM3bjms6T3CVBSk7FtNtlZFeqZ3hTA8gbUNGVMwCF77Qkg+f5md9bIdpoXZbhSO/ogE4BrqO/jkdtegD5RGw9cIZHuyuYM/Jzk69AMexTxB9ohP06J82uBTZBc6b5SdgiM520tWuBGuxbcuCZmKFDrGpg0jbopx68Z9D6k56ANBB6bTQfVvYfMa6rh4eXaaD8RhrYzv6ax6UWOmmPwcflJH+yRiY2VDIYdN0Hu2lbxycELDpXJSm89hS6joF8DNvL9fhSV4jwlWt6pRN3BczXcxz4pW8IGOI8ubXfUhZbDMbx6qHffrcRNQpvmP/V7uhRYPxYo15zHNa+vRFBx/PcQdruX3Jt9H7Ft66jvkWI4GNd3+Ezcu729XWDi5B5JOXi0jprDYQePgb6sJ+3q+DEd8Wpi7tsb5pT+aq+Gt+RGaebeWBfAIykBfdbijlOTACNwI03qd29Urw8pYCt8vsIF3JztrNmwrWrnmnzTtJ0s86yA9xwf2o/BE/qs48sz7Y1ynkzJ/2Oa5uusz/6gvpSkpzur/iI6dgMD6KixNsRrAoHY7l2xXI5lUptZNavj79jTbqMfE00v36xFaZ0754d2Adf9CBJSMhvkN1RE9/b25syV6X/RNiBOoOcgnalMfLeBn1PKfIN4B5bYvs8/rdvQt/cvEj7wv4Xofln/rcJx2wGTXpD44OhlM5nmtPXh+e+sjTw0c+9txwVVd1Dx88GN5/993h4f37w/7OniezZpCfSznwMxO5xcBEs8MqB8yzBP3MVS8svrJWeZxHFh35RqdzBOCZBSG0zlPaefMFt4FzL+wgNNTVB552Quz24YjrNrDbIsBREITY0Vpe+FuGPkntesQr+qKh9RBy3DIihwU9aCensrHd5l8PmRd96wGM7as2QA/M+TeSZzQFWgirjmWJFxBZ8yCj+oM+w2kSrIEzhwlU4vPzGGltCx8Jq16dqbD0C43ropvbNgXCpihaoGX0rl6Ok4J/EDSdUTxKrVGPUdMZHTmk0/gkTT56sXh4LAvdr6Wv658fcyM/RKR+cNLB5f5Ygv63bnWsP8o8p8pepOZ9SkmRwbTA+pcOHs/WJe2wnlHI9c7Tg8CcHxpAQw75WcQZ085xe6A5lT5Z6DPGoHF7TdOLN8dKS4+MU6XigC09XxiXOrf+PBfqXTQFUUWTTwL4D+6wsbOW56oYzx5b8K0+o9nu27ILgDocth1QhgtQ/AM/rZdfO1BAVDzcptYVVNCSttpS4kEAon6SfHbVCBzZSWNXaH0jD+v7BbbSFb1z63FVAV3/XBO0BHKN+YWCldXcAsW+J7qwtv+S37YPswPFbnaktKrGIWM5tuLbmZ7nwu5r23h27H5W/amdSulTpeQ1EhjmliZ2UB79Tb5pq4ewJ7/gIlu7h/lTnv5FrnWRjWoH1LeA8T/oRx36jkoaV+ys8Xzj2hr2wx4becbQts05X3Kg3wkmebk7P4/I78+eHB/9ub/7lX+4+JH3BXzPw/KXPvGxba7OmEdMzt19BWOaJ08999TwnIK1pxW0bWxtDA/u3/MOG8+wHezuxUlpYuLMuLJicvPzSr2oJNCJEE3nfJj8S7W4gSqzc5B/saNnonvSF1KmtOkNVc/BU+WRQtvAufWYYZGKH86urprra/3yLeVAcBg4szg06liGHAYuxzLJ58PxiNlZwH7txOHbyLkdqsAOzLxnuxFCUjJQswMtB1CmjfK0sB3m+cVjbL9oqZv2KLXjc0OqrvQTok/XGWW1s9Q5JV3e8ud6uET/RrmC+XEDeXM0iE0WkgQexdbO3s9FAagMTbW/scHntpZJEZRj0/UCRP2u62KprA92mOljvsIO0hrbFkiAFpu7f7Ff29+lyKnneAgehBlz9PFkk7ZBYzJVu49zj8k6isD5qI1+1qdwantS6z8DznvcT5gxBx/z07H5jHldPvGa6w4t5/4FlBrjCfyrLZCSMI/px7ITc4K2uE0NPoxs/XMbyKKOd62E0DN2s5DnuVXTIC+1Va52Kb9ve/L8Vb8bkkCJPjFP+SrfzmSuC5ov6DE22oG2R3cCNXZp+v1p9D3QtqbN/YwW5fCm7RRjb3b9CMTY7fOD8bWbxm8k+3lcycbX+N1opJdAnmnLLV2CN3bkCORoC/2HLRV81M6R9OpgDd2kD7dI0R/d0IM+ZrwQoFmG20yQxPiMfPRw/wvdLqHHtnh4fNN3jfQtfoM7FP4WbPpaRa5nwJaed9gz/YM9LAMvyjhTuceky9Gr+s7tFK10o27GpBpCO1ROUIYtuX2MDS/5VSGykWy8colvy6YtfQeEPt/b3bn38GTl52/dupXOX8ACvodh+Sc/89I2kxVHcXFFTlGTni8cPPPRZ73DxhcPuB1x5/b7Dtj2HuwMxwdHnry4zRMmsRwJTo+rJaZlB1zMZCZ638bIlVecbRxfnF9fpflZN5zFzFE0ZHGZMItMji2j6jQ0jVHHBpXjjPv1BjhlHFDT2okpVUbk44zclvBtp958veAIWtfsLuS4cV5Oe/m42TolB31ocweoyI4uLLId3JWdRNPYvAGXVz2wFyMWLxzi5IyrD0pHdLGscty8ELefWxOB61hf0tIBOSPAy/yiDzWcVt0zx+itcdDn8Ik9GTEs2KGdyiFJGX8jHyXo0vq0fiM4n3aFhlOQevCYxpaJTeMAXbLa3raJFw7yw586Z8amPq5bbYC+7W5+XvxbZuROsqc2hj96oCCZVW5bcR79GZe928pCN7cBunRKVto06eULKFLa4/ykrfOUn7EWnaMv8/LMuVN0TH7bMLoIldX97PZat9KvGuT/VcdInsqYC1xQxE+oDQpSRp1E42ejhNByzrh2+7odGse9o0i/MOaOj9hNzw4ZfN1uggQFRwQI1hu99Jf29sXW7LbebE53eZ5pU9AEnfIA/Ae7QN4lU2DBLc/+/c78BFO+xNDP66GrbwUSrBG0yP+yQ9SBm8dT9Q3QF5vI5pj22Y60V9j2BLCqx6bHdexkmnFc8o++Sj/Z9rSvfDBt7T5PYEbKOXJjL8tjLHo8Cdv259D9lyrpN6kQXVXu3s+Y67GV8RXd4HuJ3ce1BGp88cz+TMhu2+Ymv8Kz6TJk8aPzB/v7/jUeHt3Z2dn99/7Ob3z5NyRkAQv4nofln/nhz25zBest+w1dASpY45cNnlSwduXmteHi+spw9OhouP3ee8Pd994fjnYP+CkEXf1n0tTss7PCuTDT+PkqHGScXCa/HYCmKxPWdU7LuSijb5/EUeqKUbQN1GuA3k5AKZM2jmBypDiVOT0Qx4COOrEsyamrYmRBD892/AAOyc6JK0lSoQhD50UhOMnH0QQB8kcH2fIFqBaMHXC4OKm57q5rOdNCClA+0ukcjtBaBvTopDrZbZhS+mW0FTUteLIL9Vg0Oli1bSGxojoQNC04a4RprI+w+8z15qnQi8LMRh0AO1iR0451UieWmWQCo4xy5MmnvI6bAVB1EljnuPUMRu9Uov1T3zc6UOO4bH+mfoxnm7KYnK8LznV3m9T27ru2E6Ud7GEHct36oreOpq3AkMWdscciLvSipSCv64Rv8S755i1030ovnzulfeLHGBHOy1EbfvM52bpPwYuFlJzYgbZ0m1EDvRqsGXXJ1z/IrF/xMI3yO9BzTWfHLt4VJlDBP6CL6GAytqexdVAl9J/Pc/SHpYMgBWodEAEEJN4tO6og7VHoucXrj3gikzJ2bXrnjWNsA2MujtgN44WxPADPFwV4T1p21vJKDPffGNREfweP0sNBGkFb7zLRF/rYdtgG+0tW+sIWEk3Gm4NVpX2Bkw9jV6nymh9zDV79jeHw49Zv3wng1ir2zXjC77XMjAfZRDPA3C1btlwhCF0Zlvkt0tLD7WqZgrn+4/ghH27kSx/66fBQQTD9hQ6io5n89OHWFq8w2bI86vI8NCl513h5MF84UMCG7rsK0nhX6P1794edBw8PTg53f+Fr31j8yPsCvj9g+ee+9Pltf3uJrXge2lXAtnn18rB+dXNYXr04PLqgSXCw54Dt3vu3h6M9AjaufzVpNSk9SXFGmkxMUL5FxFXtYzkAzyo5unYAvp3iPLsSOZMKejQz/fCqHUNdreKwyimT2hELfFx5gB08vKtuHG0FPuU0rJdk4JRwDGDLQW+ee2mnB7QTOfOQrXiyyDVP+Fu2aGlbgpDYBZoshHHQIhZtdG0wddXnGH6ta4IBUhx22tftAijDPuicBTh1Iq92D2gP5ZSJN9Zy2ije3nlRubFozkPTj5CGRJc5FvTR2FalHGEftwE7uU6Ke2PJtuCjtOV1ndziiJOmqHVCb2DUr1PByAO+QhYb8xLP8EmwloWnbFDY4+s8jxFYGLEf9p7Vc91zdeZIETTddx0sJrCc6PpY/8wrumauZdFnVyNygJlmZ6D1oY2k5mwZszky6o0uk/4N0WdKRWAa5Lse9csesVv0BTsgbXrn6Rz9c5tONqhy66UPc0knORd64a5dH/qvlPDHvKr/mg/aE1wxbxkzvlWpgAxAbr/rjcUfIEjzy3T3CcIO4htsn0ihJnLxHQRpvFicQI08nlnkd1t9y3Nry18k4EsBWwrUeO3GuvLz/rKah2WDRvS2HdoW9K3oGA/5CGwO2QI74Es9ftN3HYyB5k+QVjZoG0FHGfnUZR7kNi6+Te0S9jN45u0WU718T65Vk1V97gDdv2ghP0OAKd3dNiRHuCH9131RAaJkdSBIm7qfQMu3DkD4LauveEE7tz+5Hc44QDee/du6fGW4rMCYl/diPwL0vd19P2/NGw0ePtz95b/6a7/+K2a3gAV8H8Dyv/QTP7yNo+CHoZdXLg4bvD378vrwWLHL/snBsH90MOzsPhzuvPvecP/23eHR/tGwJAd4URMWZ+UHP+WU7ACZUEx+Tc7sSuH45GQKp/dVMed4az6L1rIntiez6jDBcT3ohCMbnRGOSHge2ingENopkMcEbqQe+ThakImNW/BzJgpScaoEbSwwOCgHj+1ghAQMklTOKrpYdjkYPAw5Lpe+yOT5FVL0x5llkYwbSmXVFbqe+PlqVfQEhc2fdoGWQ2UBMgjIHJQRFFb7yEdWLwCdH8TeSkv/pm05rUvLmOoFAZejCzRFB4x0OXFe8xnTnKR+8Wi7+bhso6PQ62Tu6HHmvrpXvncRJIc2jLJnCFRSfMJrtCWCBKO9GGfYfcYvO3/CoiU1S8rLfr1DMseQTvI4bnnUJ7jILgoPxV/0bTB0YOEOhL7R+hTvBGsZT/MxYs4cWl/GmY6bB/aEhz5kE/j0twpJR91E09/6jU2QA5ZN+CCGY/RRvnVCl9JvfuEAJvDIOPQOLgu8zuF96WLd9uP2n+zvOuJtjaVS99k4/3RMATSWgR4cd8DioK2CUtX1uDnO2LEfEjAnuCjtuQ7w7O3ODr8M8HDY3d3xzplvb5p/2oGN4OOf69vPz1kxFvFPG7wH7Nq14fqNG8MN4RVd6BKw8UWBfKkgAU3v9DZ0O6y7bV796rapPN3iPsMeI9Y5YBvIU9r2QuusT5WOqT/4H5mhdxFz0SrbepxWasaiRbdqe/goz3o2Vn8WMn88X1TfF6/j4y3pv3y5i50zBYmWXX66fKyDNemC+Ngku8exP2MdObybT/przOI2WHM2N2VrBWzcKsUPQv9IvOkfdthuv3/n5MH9h7/w9VdeWfzI+wK+b2D5X/1D/Pg7L6XUAnNBQYkczHDpwnC89Hg4OtXVp4K2vf3dYVdXLUe7e8Oy/NlqPbSqGaaJxHNs2VXjSpVgiNnFJMZPjQ5Dwo5xDjhQnZDvHTpNykxuJnkcNg7OP4FUiBMpd4XOoknaiyKpnYAcBOfQe2HQRMYJjE6XB3VroYIvtzAaoUcnZHQgBt14e0qQ3ZjoA6UBeUqcR5ulO7axbDufULIIAXaw3lksd+g6clRyfLlSjdMGLDfVDNChZ7eNlLwG86Y+efDouqQR5n5BplrmfPe75VSAcA6pGjsESzXTi+AsfReBlM+g1ZmozgL6UIV6rZMXa42L7Lp0+2Z9UMhAs93grT9uZTWv1mN+DFHbCoSf7db8gDCY1REgRwuDU85nOnS9ltPYZQQw460vIwvftEiHPoGeA5Rz4F0X88p501JPZ6nvuCbzwfnmmXLyWDz7+U0uqsin7Sy66BWMjtkVyo6zzZoGezz3zpkRndr+JoqC3e6RThhZjN9JTvflJASMzZtHB6vQk3adBIWz/tPH7ceXCDmGG/6tv0HqCzPRYoO9Pfk2+TSeeYpfyBhj/tJ2ZNhuPOhfF3vMY2gIGrLDc9nILpv1a12s+9Qfjd0flEEDrf7c4ugeH8nYD1bdTkERm09Y+Txtbnr1u4oAxisysCt1SjwFFBtMyyk6o7v1T4odCDr9RQn3Fz6Ki+zWIe3rXbrW121R6iCR/PLPLneaQLzpZXn3LWuC55j1JmDDnoxDrTOSga5r69nR9DdFHXwrWFMZfcpzyfze9b27d/7qr/zNX/s/q3ABC/i+geX/wc/99Dbz41AOa//4cNg7OnA6rMiZrMqxPToaDg73hxMFYxdOHg8bF1eH9ZV1T6pDBWe7cnZcoYI4P5774sp5TROpd9CYdDgET14mbk3oBHXZqufKjPnP5Dt/mwOXEmczIZM8E74dRRxAAqbpliT1KfNkxuHKQeDAKOdqO9/CEi1OASeqDw6Ch+8T3MQx6c/1jM4/i65bx9Yf5yNdVHOqL55+6Nhl7RglT3omYKvFS3/jbgk8aZNl94IXu3b72iZAH3tXs+zTARBs4TeWUyYkOB11L57mZd1FV7yTO6UAtA4m3BYWBtWTXFVU7S6vdjaNjjn3Qt/cROwr9NKt2wGYSnVZLNCv+blMicvFNzqkhhkarcoMoE1d9+UMrZPQ9pEucx0Ay0jVcD/L2NC8geZH39Fn46snGAPuP9kiJqvxPI3ryEYGxzm3bdRf9Kl3HYXQqiAXGFW354IX7lledjoSeHC7nzYTRDIHmAv8JiS3DNExtw2rP/1PvJTEBmnXiGU7/Rv1nNvG81w0GbMZvx7DoMZ0duyUijdjqWltM9nKD+3zDUvmq3RrvwCOvFVfh5bb+lLeF0956H/VtNiCZ5384+jyawQNyHO7V+IPoAN6Vwp7wZu56ldJKEDjPWn8bib1GMuPH/czcwqKT7KTzznogMWPVuSisqw66pw+ZReqg0PVE5IXpN87wGGcBMln14r3jYHsZEGDiMnm+JbMHYIvo84p73kjQyqVDX2ML1Rf0FeyBT9TyDNiPKvGxSb69tsBOpDlmPZ6PKpRbpfmmi/G1W7rS4PTOR6vCUIZK+hKf2N3vg1cfSv5DuBURjXvfqos3xbdUn/mzg5ryp7WIfQ4eUQgzq7pzi989Z/+07eRtoAFfL/A8n//X/ypbZ7Z2FNQtnewP+wqYDs8PRlWN+W8N1aG48e8NPJgWJJjuHh6YVhd0mIzLMvRHQ/3d3aG+w8eDHfv3x925ACPDo+9EPESQzsybvnIMdiZSZifDUFqOQleA8IEZMIaXYYTlrPwpMeJkNlQeULAC0MtRnGCZ50Ux+0Mmcw4Ts7JxymPwRpOAZ6wUOJbApYTpahDkRcV1W1sXSjtIMM6sugUT2WznpoP5/2sH9A6q2DkbVL960UP7tgKnbpd3TbTFx2Oso993nnlEFEgvKMrNvGtECuXNp/hW7TgCLSXJGcG91PVsbMXzOvR5ubZ9vogmvJMPf67jLrSC7sZa6FpfijTfHxCXfPxYUHLCFAW+qTd3w2jLZU2I5ezqDVd5fO/dSH9IDAWeFaJwCHo59CoI34AspDZmN2z2KJ30px/LgX1L32s1Is5/SpsuvDWHOB2KI8kKI/+B7hA8DxQwNFzAf1YBNMW6pXMquP2lw36mLSsUnJllbIPPFwufu43B2fYa2q/eSQJrRAaxmPPU4Kk1g1at9nWVx0jc63GPLpSpAICQHySd4fEk3J2zPb39r2zxjxBFrdLJxk1d1XWt+6wITrjzzrwbt+hayvbyYGVAobeTeI8O085n+YcOPUt+ejkoOsgL3vtQKhvIfrW4Zk0wSA0BwfgYX0ZgqCtX/cR+zB/QHTNHK/2yUD2E3SX6E4rz3jqznC/uY7tXjuO4o087lg4KNV5gjLZHj4IhSf2812V+Gf9uSD52KvqKN+2JTDTsccxtMhXPvMOncgnePN719jRVHBNOW3mW6H+1i59u7v3G3/pl3/5LyBtAQv4foLlf+Vnf2yb2wEP93aG3cM97649vnA6bF2/PKxf2Rg0FTWxjhSsyfHxgraTYTjaOxru3bs/vPf+7eH9O3eHewracBpMaL4ldeP6DQdt7LKxUMUpaMqxcNkxsjBckvhMwqwFOAlS5qloCZbwxD7HeTChcZgJKpwHX094z+4EHQ58QPjJMeAkcW44FTkIAAfEwo/T5di8ECZ686o0nwCOIYsIqfjjTKyzdJCMvrrE0cAPvvCM8wkX8juoQS/T+yxl0JufmLiMtlWZHafbVW0XhDZ04MiTeuhvud2G8G1HyeLNgg4n2w27qm3IKPLC1LYOIraWZPkgevndcuLBApwqc7tl8e36VEx7ku8yycS+oQnG1gnQ8soDdiZrd5IFpOiAlmW5amNLD6+yl0mV7yJR0C7orWudU9I8XOasCarNOaYNHXxMbWygrvnqg67ZUSPwTB8yPgHvdFZ/JZ360z/DxPh1v7ITysJXwYgADqlX3/xjcReOO28FjD+qgOjiALiCR/o9r5WosWW9aHvGEws/6Sg0hhRU6yq7S23HRnIrAaf+qk+3U+h2CSBJv9XOJLpWn5MHW9MbkZ8UHcfbbqOdIscSkaMy72BVUAMN/onXbTgo1BjLvKXqbA7qmHHUfqPnCLbh2Tbe7g8/22nUqeTruIMW5pztWXp28JWgKy95Pdgn8EowZL6FvVPHNykpg4afE9xXHfBAF9uc7ypw2d3b9S/TEMAhJ/OI8aegS+2Qimd+Vi1BpNqLbaVzP9xvpBwfJkRf6+Dn+djRUnAqGizMuEn/xG7m6brTxTTgcmF4yWbuK3ooZS0Du+Sui2zPfJHeAH3AbivvXqM99C8BWwfg/Lyi0j/5D37zN191hQUs4PsIlv/wj35+e18T++GuJrmCNU2VYXnt4nD55pVh47ICtscsAkfDBfmfJfmjk/2jYffB3nDnzj0FbHeGe/cfDntyHsy4jbWN4fq168MzTz8zXL1y1bdEmYg4JLazfUWPc+TLCgqW+sWpOEAmnySYnoggARvTMZOZMs1cLyoq9KmomOUudbAhHl7MoYGXnGU7XRwHKWCZpu9FAMfA4oiTCR3YjobFFVowi210aP751pUs57rozgKeq0XOWVDQB7UB61PYMlwIT+W1DjgzM6FYH+/K+IzsOLNG07fuVcfEONKq1XKjZ2zhYK3a1vaITVw8QtTTP+W7yHSxha/YWehTPOoMxBYJZiaMA/ZxlVlFkqKhjoMJP++UQI3FNf1rQvNX6yWOBTJ2+IDiAvM3TPZqm81TPvw1tF5Jm0dIoG+Y+E/HLjfPBEkJPBIY2c5tL2iEHie0w1jHpRcAX/hQFzuQxq7ZZfXiWIEa57JibEz/Q6c09af+dpk0nHTOmOtFsxfOjKu0xUjTnEa3OUz9wEkj/9Kvhm63dEXfUWeVjzSCPu/x0+C6xRd55oGOzm/5Svk0f7cr8xRk10tEsSdjy/2CLaeLKQcbM916rJMCfrbN8142Eh327rLuRwfk4gMv5l1ujU7tJhgiyM6uGrrxqzO5wLRfUZogT33ifkkbsgNX9NUmdEkwl9eO9KuVev4wDiTStMhzPfhbt9ap7Cm0/qRC629dJEd1zV/ntrWgL0DsX0pf06te/FnZVCm/itOyyTOIDbLHgA1boZOKGLd9cYQ/cMCmAJu+460EtJd3rhGsKZD8rV/6i//+nw3TBSzg+wuWv/Tx57e5KtsRHis4I1hjZ+3KjSvDyvrKcPyICXo4nJ5o8h4+drB298794f3b94Y7dx/4wV35pGFjfXN44uYTw/PPPTe8+MKLww0FbkxmJre3qzUJuZ3AsxAba/m5FV58uLbKsynZ3pZX9ISWpOFUESIOOJOcK2gmNI7QS4w/OImlZaU4XXYLLsmZyumyiOEB4griwJn6OPAADt1/caZyQn7uBEdRTol8JMVJsBsRp+eFTr7JeonGz4/UVbsdkB11eLfD44w6nHdeB03QjosZfFk0WXz7Ngo0pjOhOIV583J+pfAzT7PEPlqEpDNtwF7hLbl0mGQlEKVNtYMBnRU1S0OpZZ7qhlm+HKjqJFhrm4fOJNTzApa2ZcGdjilzau4UTWXeBbJuBCcJLi6qX8mz8wZdKW0eF+1Wzkk0iY1ivzli1xHLJioJb+QwjtQu267tIqmmQh6LCf3EeC2eZwFuylP+NIZ6HPWij97db93X4QU7WsnFDAEaz4WySDF//A1Ebt/VDrZ1E70DFg7Qn3olL6h+LrnQIwO5XogJAg6Ps/B512Zfx/lpH8a37WPdGPcW5X/oZ9m2TeZE21pFLs9B6MYgHfqSb/pwnMoMysU25pccl/fHxwLXd2n+M970Uc1qH8FDzaWa2wmaCMZaT9SJLWgvPiC6IZ++yByWUPOPD4ivQj+Osav7djm/84nO1O0dquxooRP8rKj1Np3LxMvlocnrNlKHcdHjBF+Y49ILJm5BDj3HFfSEHz5syX3PfKMOPm5nZ2/Y5csW9LECvrSXOpGPUp5n5irQucuxn3yd/aTsFPuJDhu6zQRcCSb9+hMHhfjFDiwryGRnTvXhyXW5RoWVp534xfQBQaRopBNg+ypYY+zzmg+etURHdD5gV3Fnx+P2+Ojg3/zH/+Sf/LYrLWAB32ew/Lnnn9neZ3v98GAgVFrZXBnWr64PW9e2hpW1S5pgbLnvD48OT4ajg+PhoQK2+3cfDvfuPRwePNzVZHzsV3xwC/SpJ54cnn366eHZZ57xjy/v7e3LOewMDx8+9ORl0eqFhwdG2WnLz4xo8skJ8i1SOxB2u/R5pNTODjzGGWhSa2Lb4THDcRRa97yQe0FnEYybgcQLH6d4k8qrQ5/g8HBqPHeCo8ntpHLmKuvdp/6iAAstzrmdoq9OVWd+tZhFs0RYRs6oR0YcctBlRUxC3TjOLDCmKbpW2+0rnnOAxouS6A2Sl11HdK5gCv5Cayg22ItyMMEXrlMF1tVVTAdwiti0h4ULe1ewZrtP0PpmUYXWZ4WzRVuQBTEIdFkHbEbLElLH1ULrethS/UF/RS71i6xpKuWA1HYWesGlftnMsntBduAPo6R5vkf1tUh133T9ltG6t2yAc/jxcH9/O5KdnKYKn/mYyIIJQ/ePbEzdzJs8dM/utF9W6mBt1reuTxtkK8lAHgH7/CFzxJpWc6oX9YxlFtpcnOVhd+ZF24c2wz/Ix/rbPGWfkm8dhOhPfoP7U23xGCNf5Yx1txd+8NK/5oUJemwAcOryRme6rg5oc7WbZgL0WObPDH2eOj3GSOHj+VMYW9Km6dw8XS9tID+8GKfTRR2SiWVitw7W4KFM/XX/+A4DWpI9dbt5YnsHbaqbCwNQ+qisbQK0PtYJVJ7lAKIjny+QkAL0qwPy/QP3uYMiZEiB7j94wNdoNpIrfRLw4iPVltJBJCNgX4+bojNt2Y76RpVjE/qBqq07NoOlx5cOjNUOzx+NYb440l8+iZ21HkjGwcGev2hwdHjw8pPPPP2nvvKVr6SzFrCA7zNY/uLHPrrNN4v2eGnk6cmwvH5xWNtaG65cuzysrq34WYiH9x/qKkZB3R4PdPL8Qr4Sf6BzPMzqiugVsN28fmO4epkXGa75KuvO3bsK7O75RYZcvTO7PTnLGbCYgMzcEznGfS0WfPGBb1g9li7knXj7nC8NJDXiCLxY4jg0+dn3IGXGe46Xs8EZeEGLM0N28nDlLAg4QZxKbpE8FsKnHYkXO2N/MSHOC6fk27w4pXJ4EUtNMHQN6NIw5TZkgfJLhcVncnKhZEFGtuWjP/QU4NAqhWsWBzlDnKNtkjZ4xwFblF7Qmo/tgE0SrHmXjfxqQ6QLdDoeAzrhXD2ZYHjGF1W8oOB0iwqbWA79YHnRh6LYX/b0oqhjnVs/lft2qPTxbWDXsQT9677O4jIuwCqjXxPchT+QBN2oSxo+thHnReQAR3Zw4IqtETjWTh3os6hh5ynYgAz7tv0y1ioYEPbrPPo5otEGgm6DFzNS66UClac9HQwINQ4ZjxmL0yKXgE/61ZihHrqcRyRCzzhnnE22qw/t0D/rBiov9NFvlEObaUPxBbyYs/Mi3h6/qmibF0909i44NrHu2DJtNkCKTOqAgM6nIH06t47It860FTszX9mNJFBdVoDLIt+BsmwombDC9tDQHzy7xoUlKXZGCWyCT+h+5mKs53rGCzLZHUsQi6a2r/rIAbT5MLbTL9jCF5zyY57TmjTYIEE3foXxwNy2cuEtstRJPzl4c6CjMQcP2yD+afJRaSe8+tk/j5uLCfCho8y6uX/U93zK1m6b9AUB23mWP/V/6tnuInB5zcXuyx4T7ifpSX+jk/ueVGibFZLv8XGmLdLXfck7LfMt5q1Nfjliw3nohjz8di4yDofTRyf/zl/4pV/6TQtfwAK+D2H5hz760W3ek8MLcvlVg9WtlWGDW6LXr/gh3IcPHg7379xzwMY3Qw8PTzQ5HusKTY5M5zgBArTLW1sK2ra8E8AE5mvz9xSw8RJDdtlwfJmgfEWbhYCrP01oIc4dp0TAtl8BWwKpBGwnxwRrQoK23gnzwiDH6q/J48hwNizEOCCmcxYt/Y/TQLYcgPPGb6eWAzIPUjTDWcWB4PDambA4wRmnxcI03ioqeWlbZHnhIdcOa0LnzVCZdn78+gO8GueODyfM4mIdxJs6UlSlQX90iO4srG6HPpAlIEO22QmoIxbWs3RSFml013kRw8OLriskj//Fwf/HVJmhrYCGYwj1L3ISXIRPeKKnFzQtilmUpsCXMUF70WnZ+mMn6sA3aD4+JsCm39LOMRiyLKsQUMrxxCOZXviRI3ksBC0XfqE3VVi4bYwZxksVSk4vQONCpDwHECw44udFldTjL3pGn7IXdqh+tw2UPwZd8GERbr3KlqouWo0b6lKn6vFx+6FSOkfqQNfjjAzaCd9ue+TomMVd+QDN7IAwo4uxNeMrAvqQOe7dl1GX0qH6k4AzbaBO+h5aFIl2BQgUNH8+03lS86m+u0BAVvZ2WyTL88b5tAcOGSOUE8QRAPBNdpBj6gLWy/aJf/GuowM22QsOpRPcMveVK1tFn7StYewf5iXtjEEcuBJEoUee451ujwIeD5KHTdEF35jz9jeCmQ1I+6KrAyNulWMHfEf7D+iAef8AHHPiPGGPPbdF59ZHOnQ9Wjjxc8UgbWOs0y7rgx6V2o/N50GQtqfvSlcCTKXmUePGr4lijbmc993RRuuDbTzu/Jqat6/t7Pzxr3z1qzycuIAFfF/C8mefe2abHQ521y6sLQ8b17eGLfDKZS8WBF13b99RsKZJwW3JI6GCpyOd48hwDJt2erx8dlmO5djPEzy4d9+3Qnk7+AHPwGlC+2vzclQOfjS/j+QQef6LXRbmvW8t4hyVnvg5Bxydinh+TWjndVRX8tSTLAdtLKDlTHAq+jN/O1gcg3Q0euHrhWlyGll85ICUDw1OJLTJgwdeKm/xjpPAiXoJUJmdFE5RKedeuM2rjoV29JXqn3VDRTvDQhwQbaCM+u3Y/bySb29JJ/Ew2GT6sJBWu1M3i2n0j0PEGB18WQ8QFiwo7J7YYJDpHwXwNb3Oi38Kqq54jjyKNnaPU48u4tm8isa7aKIxqt+8a4AtvdCrH9V+6o7BSqGEwcgyzwJ8SafyXvqjfyCaCshzvikkJ/3cCzxjufsq5MWBtJk1iMR9VAuUF1/qUqR/8PCCo7yLLKr0BfXEq21FmxlPsUUwCzsXM1nEbAP6UEA929B1lFbwaHurn2L3tBFhY7sFzrfcjLW5DOtfC7vfu+U07aLc4x8exrOGgC88mbsdYHAOtB1JLEvoPP3Bx+OdD/pCZ9r0H2BS/Ystu196bCSd5rL0VKn9gD4cjxqLP2ONlDbxvjl2avgpKX6gnW8cMgYQCE3PcQIBHq7HzxF8RQfGY1h7jOskalUqyIXjrC9AAeXdFsYOfCjHXt3/jIXRhi5LX9s3lo2DOe88+Ngets00dnoHrs/RpMddbBUdJh0TJLnfq0Eeb6rj+Sm6BFntHwmQxZ/xMhtDPSdIQYIul1Ud29EQGZx3UMcaQZ/SbhTkJ7AI2K5du+Y+k+Luk2B9+eHRo1/6d//D/3DxI+8L+L6G5c9+5Nltfsd9uLQ0rGytDltPXBk2r20Oa5vrntB3b98e7t2+6yCNH3w/fSyn9mhJE1iTVxN4VZOQn2Lh9oMmzXB0uD/sPNzxt3aYUEw6JvkFJi1XsqLHNxAk8k0lAjYmLZPfz2ocyxnJCXFli4xBshyUMHcpx1nhpIQEbHaadiKZ+vxuIM6u/J0dgYMxHLqQ1CiHwG2SLCJxcinDIc/zOMaRE7CxWOb2hhc9O18W+rNXsTjjyaEVT/jQUisaJ4WeDtQKcZzt0B1EdMAmtNOFt8rbkULfCJAPWja0lpmdgKZh8SdPtSPfjjiy9W/Gmzyh9Zp4u32lRwhLD/URbel6Y6HIKKeMXdO+tdOLknXQceS0DqU7aOcOm5InaNGAqJHivBzT1sgEXE+FzjN9bNFtwVZeVCqQt0zqAGGUY0HbHh7QsAtFPd+qpJ9RooBDzqW+5EzaIzvtlg1qMcYmLLy2A7qJru3cNdtOo/06ULO906ac59iNFfi4UsutctrRY5SxO19oWXx7oe/xCxfaPVkjAC/rI2z501hJ6mPPqbQlSfRovUgbOh+6YNlCJyM/gmHmcOkHDXVyASd+9hmksTWPUVBOQMDP0W1ubIzBGm2n3ymnbuzcO2v0S17I3Y9GuJ/TFIN3+qzTWT1zLj250LqoY+mYClSe2o7O8+AL+X51DlQzmtg4tp4HbswtODIGmfe+ULNO0ScBbWTT/5aBPZwjUB7QOnffO1BXmeVJN/RAd3jP54zHjY4d5NcY8pgqPqYhHf0r87H736Ktqy+aCNpkZ+WM6we+mrs9V7zDtm5bOJD2Fxn8TdiDkwsX/sf/6B/9o4NwW8ACvj9h+Uc+8eL2pbVLw/rl9eys3bg8rF1WYKWJc6xJcee9O8ODO/cdOF1aZhufB5/l5DSpeDEuVz58YwcHc8JrQTTJCOTsQKBRsMGLDvlmD84fh8FEI1DjNhiTFj6rPBirWr461STlwefHCowSpJXj1TFBoTyHz90A8cQJM6FxCqruSZ5FMAtifqpIzgH+7aWU2ueqLEAaR6vlclxg+FCH+vnmlpyXdAjfOJ1ULT5K2umNiwlOSoBo2o/ja4QPV+Nm4XoEATj47NjAw3zQpfRJikj/z7kQejvSmWwViAbZuQJ3HufSI45/WmgbOO48P3cjwKH2AukFwIuAZMIfEWWj0JZOKgfcTrdVsmjvOXnWHSz9HDQ1D2FR5T95dRoOs//6B9s5b+eRKM+psPnaRrRHC8k8GG4Z1mmeRyb8CEjFjzzKx+AYAvJFZkH8c1bGSevleqNtpkUYuwBth17gqUfZZLfi4/9JO3+U47/QzcFlku/2tJzSfc4PGkOlGQYTP+gjs3gKmlePvwQKGb9uCrqZMmCZxQf0OPHcii2wS9N10OExZ5xkkQLw8K11j7NGAh0FNjpGtutIHweoqotOfCnAwY9oMkYJnFtuaH0LUz7Kbav22VDVBsZA3ucWfwj2+93W1/lmL7dd8X9ql+bAMToRpCOXQM3BWr6d7n4m4JQS8I4NZ76g2t52oB/tM0Cfpy8lCbNYR9oe30MbK6h1kRsxtsM+qPnovPvENhEl8iiPHSKTOowNOM3LQfOkpmWHlwNGpWC3MXqYTHT5NivfYmWXE3r40w/wpw1jPZ3Lzn/pL/zS/+FvmMECFvB9DMs/9pmXtvk26PpVXXGys3Z1bbi4dlETgq9L7/sH3/fu7w8XL4hmdVMoOgVgfpeaHBjPGzC5cYx+/YcmJb8Dyg/D8woCv5V6c8O3Q1m0D5mI9QoMAEcDD97ZlnktB8oXC/imGs+J9bNiOBgmKV5DwMRGrn9EW8Ha6mqufj3ZxbtfOkmQRR7oYFB8ph2l4lVoxyUkOLEDEZpMQV14EHgQ6Mx4QgBUmsCmHWuca5xRyS7sNoEIj6OL4+VKlfN5Xf5wfdYQR1X69THYchspn8NYTzDpwKLYCwPl0+LHJ+2aFsj5Yjnp13Lgk7a0LKrPg9TRXoLInC0ASntHx3yLh2kLRyjV4BZdSYt2Rpj8pAaVzeUmnfSlKhZomgRsVW4GjKMEbMoMfdFONEB08hH6QS/Afr34Qk8f9AJmGnjAr6XVuKMsqUn0r1JolBeMnB6X5jeD8bxkNPq8yuefOXTdTrtun9tWwl6oY9vZWBSYf9EDbTPyejxiiz6eeFdfFLZsjtuO0M5t6R0pHfuXB3TOGDQv0eI3mGcs9pT1zhbYF4LwJkDDj+Vb7fwKgoK8Qp6bczeUHpTxUHz/+DtB2pTyCqM1B1LI4IK1d+8IhNDTO16SPZ8j8MaWHVx2GvtOdgYdsEkP1xM6MBSal/7gO0f6t+3YbWg0T/EGum9Im84XlfJRbXsEOMDUUcb3rN+rvvuGuydqc9uafLSFJ3xQlbHbO859O9r9o/oWVTDT92R5ffPf+MpXvnKvihawgO9bWP7hT350e1jWTFjRJFiVg9iUo73ELU8FPPsHw96D3eHk8GRYX9mQQ+IboPzgrpzPaW6L4mR4KSVf18b58A0snNP62vqwqmANp6epLifF770deGeNqc2k56oVZLnAYRGk8T4oJinv8eGc26YO3JBhnDs0dtiYtOIglGvwlxKO4KVJ7m+TKrg6eZQgDn52AEdchT+OsxF6QVZ9uzqdT7dvQPs7t8FSnZ8SaHw1i8MpZJHKMXyrfjmt1r/b0GjuyKW+21NtSuXQn6vnIv8PjPWF1rHqGdkRKhp44lxxoPAhz0Gzgl4H4BezKNiupm9bUBHZlSZHQDvrSGn0qIwC01LGp+zlna0KXBgLDm45Vhl5tAM6VxQHBy6Wn9THlCiNApHrNhq7bnSBDFBJ6RhbIavrNPjIebNUAI+2f1M7WCu93XfCjCVVVcpYalmRNx0D/lal5k4uAhK8I4jx6cBDY8YBx9j/Nf5N1/pUP0PbY4w+n+kLts3c1nNIogP/GYoW6IsVeMxt121omJe1Tefn3xlakrWb1SWlPnXnNFa5eE/BWtsrO6CxSQcI+Ca49Phy0KUUsF1ss+KtTwIkHnZnhywvamXXjKDJz5PSz2JIyi1WgrXrN64PN27cGK5eueLfGd3aUPDG7pouXOGHLnlXGLf6Mv88bqq9oPVDNuhdPQLEs8EZ7c7twymfuvQY7fA3zhkzNaZAzvGJpBgCHn6el7lnvjk3T8mEJ+B+9xF11CfIhx4/h0xsBgE80b/06T7H7tjffQPW+ATcXtGmDWDqdH+675T62/sEhJLj9szapTH/H//v/72/8H81wwUs4Psclr/w0nPbj5Y0mZc0mS89Gi5taDKu6MqT5wPYkuYnpxScbW5c1tXjlWF1ZV2TcdkB2rGCKRwEbtuofwRgfPNqVQHbihzVqRzuvuh4Jxvve2Py4oS4RZovKlz0gsXrQw4J6HiuzVdWBF4EWDyjESfDZB4XSO+s4XDYjcJZlVPSFbVf1Cg5XKnldkceUjVfdvfUNhY0+E3BVZ7TAcjXP5/bh3OOGzetsGhSPwGaHRRBB6npU7cXO3RrJzM6OWjqICJo37TA0db5YtT1AfLNp0G0LRfBLD6u5wUMugQZHDoYkF6cE6yxO8k3fekPPxx8zumiouWhu3Uo2SXedhBZEK4TdBm8CGbMt1L3nVLbjzylzi+k/SiMLNsN2X1OO0bbyVbVhyOe+0AZO4iehadkne2vsUHOm7dldmgYy4XztvWiw1aw80c5RVfySJGXYELton91YUHDaCt95zLbu8aM4HzKOM7zgdMY6WZAA2Iz8p2nj3WXPjLLiM7zATRT3TkCrXvbbg7mUdjn8zY3j4acN9+MkQQObbf57U7aNdmhZQAEqh0UcOyATXw57ltq2IAa+BsHXQRCOvZ8Lt2aNzIJiPBl2V3LD8cneOK2nNpFHX3QkbsIfIPx5hM3h5sEbDpmp219PfOJcU0fHx4eyM/pAlj+CVnI8Vyr+WbUMXr1xew8ADLiH3QODZh62KiCHGE/ttFtynjiwlX20TlBWre/gzN4tl1A8gDPeaXdlz13bDPK6RN9XG5dgkCP4f5WP2PclQTND9q0JfWwbfSt8Sy9qWRZyufuS/M1zeGjP/6Pv/rVxY+8L+AHApY/9+Iz2xr6w6E+p5ceD2tX5WTWdTXINrSCpaVHS8PK8upwZfOqgzae+eL1HgRsvHKBK0gc1OaGAjR2aXT1yURkQWVni1uT+/v5XTyCBCb1igKDfBMoW+ZHcmT8GgLPLBzg1A72s8Mmx6blSk5leVjfXBs2tzb87dUr164O12/KMSrNjwBfklo8v6JATY6BXQsHbp70OLJss/vWAzsaXLHh1O3QSP2nY8594IXQwYFO5VrKWeEw5fbtrFiY5g5MTpN8MyheXnwln8UU+TggnbvMnCEsLOgFxI4ZnlDiNEUT/SbEAbJY4+C8UMOAMidx1M6vNlq2bIETRDec44qcJf3GFxvsxHGas0XTATIrXctFRv1HzxFmhw0OACqFttvWdhzPi4+OdBy+YLfzDJh2om9dfJbKY266eG4H5ap8vlC471w/4Ho+cA/7YwKzjow5ZlxgI85TmbFjm7tOt5Hj8Aj7WmBZ0FjMWj8YoDPHjYKW1dh86Esv0sLUbzr1Y8k2kJR89HVax01nUlIlkdoqTP0A3Rn5ZduGkW+Vnz8PwAuezS88s2BPbcx5FvGuH32QWRckzPdevIXWp/PkP5jz5FGb8dZBSgdEHbjAv9uIetYLu1g31dY5efBhFmB3/BO6UJ87ClevXvGD8Vz4oDvzti8U/VuXB/xAOb9hys5cByoJABssQ0g5+qatsS/S0Yeynp/QAtC4/dgBegnxPMOOtYvmurLnuGMHFk3rgi/tb3RCj0Vor3e49Gl5lPkYfa1XAmvy0MXj2n1QY1v1y7Cm6T5upHWUE1j2Lx0QcJNHecYC7U1boTk+Ovxb//df+U//fREtYAE/ELD8GQVsmhrD0ZKCs9VhuHxjc1jdWNGEwdk9Gi4trQwbK1vD1iY/5r4+HOwfDTsPHtoZEaxdu3p1eFJXlnzdmsWeiceuGK/y4Fk1o86ZZFyNXqpbCzgInArO1Vee/GivkBfnErQd6sqYb6+urq/4Jb43n7wxPPHUE8Inh6effWp49rlnlffEsLG5MSyvKMB8fDIc8bzKqZwEKL7ZfsfZTAuLb9+exhkY5eDsjED5E5B8B0KqyHkCM5xFHItphEAW6qDbYxlZfOGZgKoXk1z9jwuDoI9NXw6xH4LHSbW8OfSOSW4XiHc7RXhAXCl6dHAGcmwsWpz+imzHN31x0g7WJHdcQGkzjtk6FG9DtVkfwGX66MjngMv4a/vw6WOh/tl2hjO8A9C0zHm9BHrFQ0C1hFZJfcBxtflsQFv2VTuzAAiLT+vQ6KaYXWT1YpdFI3nz47BIv2TcschOZTB0C4smY6KDjRoT+lMNUzvlD/7Ilr5ZVIPktzx4kJJHm/y+K9GkL0tHeKJLYWhVrjHdNC6zcFJr67Rt0nVIx7Z6XEd/8psG6OM+b4A20PSzHSb3S+q4zQQmSsM7dSNXtmNh5zaf2p95VXbV+fFxfktTGalbPAnWCEZ4tcf82TRo3A6h54h4dT8GPbpQQMePvINPIEb78QvwyK7auvTOs4m8LHxn56Ffb0QKPfwZR/5mMbdWsY1kt1/wKJEgdOU84yM+Csg4iD1ixvRVbDL1hTo2u3XMbW7lVnAKMs97LLfNGS++4K5AFqS8efvWPXpEqMvSd9E/+kwXIX4kRehdNdpkjL+kP9vHJBjHrCVHdbvN1MG26BbdozNlDoIP9v/ka9/81utmvIAF/ADA8hc/9cI2Ac/q5uqweW1ruHLjsoOkPPD/aLi4pEm8vDasXFxln2k42FVQtbs3XNSEZ1eNW2k4AN6L5td58LMnOmZ3jduhQ70YkkkaJxXnzCKkP5WXs5ETJOA6PDn0b5ouXbwwXJY+zz3/3PDCSy8Mn/j0J4eXPvnS8MLHPzZ85KPPD08987R32FbXdTWricw9WcSxG3fxkpwJm3c4GzveOHOD5J0ucay0nFs7i0bfTmVBkGPAURMgwSOOKC/TtFMpen8RgeNeeFmI7EjjjAzOBypP/7yQjAQANiFQwjHFqc1hTmu9S363o2VAxZHLi87HFaylTt2S4dYyjp3bT1oc4WEusCs62taLgWWU3nHWkWfoA1LyofNBsk+7vPS0rHPY+llHnQNx7MEEzs2ogXNLGoWYHx94ejF0tnkQqBp13NCyTZgmmqM5V1t7N8IBvMsDbqew5TlYJDXCMm3Bntgxi1oF8R6XZ4OdEQlWlEZfFq3pVlmeo6qFuxTuxTcLYsaP5x6p9UbpaI0+PhfM00nvGKySEZq229H9RD4Y++S4z61TyxfAk0PalcU4PmFel2Mv7m6D6F2TAwKn1pHxKfspO4G38nSeoC3BRV/4tB69+PNIBr6LY/LpBy5S/e41+a/+jU3aaFklk/aSDzogQb4UYN7CG114VtYXn3u7xv39A38hC15uRbUvbXVWGTrGdpbbhzzlKfVFHPO0sNsUbCYiLYb099jelf4ZwCB8Lsi/mqdo7JcVrDmYg75SeAO0kd1EbJr2CpAzKi+5tvtkm/hOxkb6aPRDRU8rqd5ttI1nCNCujP352Ai9+P2Tv/v3/9H/1oQLWMAPCCz/2Bc+s72+sTlcf+rGcP2JG8Pm1U0HQH5AVQGbprw/cgv+Afh9BWy8NJdbn+ywMQN5/uzu3bvDe7dvDw93d73AL5WjuMQDt+ze1AKT2y+Z6xflNOwYLmoi6qr05FTB0ONj1V0a1rbWh2c/+tzw2S98dvjCD39h+OKXvjh85nOfGT728ReGp599Zrh89fKwomAtW/3iqclNsLa6xjdG4anWXZgcrNyAaSRekz+N98THmSiQ8eKj1I4Yx23H04sr3+zK18z3ddXsZ+E6aKvybOGXw/UiqbZ6weVqFrk4m8bZwtR5dmBx/B9wxHJgLhudVjAO0c7LKdRVI06P/JEmDpUr3g4sWcz6XUkE3WJpXgnsElTEDtOD2xChRwc9oz6WWv87D/3JQhUn0XOOgGWCZUts2otb26KdNqlYm59BB6NsH+dslFUp4Pqle/gWJQsGdhKKeOTBf9rhwAFUham9kWf6eR7ZZWv42t513M8Refe38rsuenERxHi2bS+y2HLMwpnni+gnFly+1MOtK86xhxiIRoht3C6h+WbRy1jkoiYDH3sgew7o0H0yR3iAcyC/x73bpvOpb87aibzuOwBeTY/+vmCogE0lLmtYhlcq6Ex14Mc8Ul0PLZ1TTB72Q03qZ8znBcy2mxAbMMZBAl6CNWzJ7UEq0h5ewuofwPfjGXxBSkGW5kFUqIs29R1zIrva2THHBtDBgzq8LBzsxzzY6Wvabl/r3tDnzhINPHmmkXNs5S8hqB3Yqvt9blt8CgycYh/yaLP8rr+xv7aeb6vKZyegTz8RtPUtYvsBUOcO6sw3u4X+1n7PTenWYHtjmxoPLhd2Pv1m+1R+j5dAxlzTxwZB61bzNFZJnaZTn/+pl2+9+bvOXMACfkBg+Se++IXttc2N4caTN4crN674lR5yFX44n4X70gVd0V+UY1u+5C8fkH+4f8gqa8fCjwjvPKxtfwVrODN5BP0RNPGrBty+iUPRVHTgh5PB8fDtqpW1FQeIBGncAl1eWR6uXL86PPP8M95R+8znPzu8+IkXhqeefWrY2Nqw49vRVev7t98f3n333eG99973b5Y+3Hk4HBzuS60TyZTe4nNJgRvOXa6jmovOcjY1/9tv4AQItlhQcR44njxXRL7OyTvmVSH9pYU47HlABw0LBe3sxdOLCAuMHEzLQrhOrZfRJ1bH9pmccOVbtzjIdmSuM4PUTblL+Gd55TSrfQ4g2mHqj4XOQYH7C2EEsXGqoy2qfXa21EPGObRApzn8MKAPkNv6OCW/0rlT94KgfHi3PWKTjCHXMBv++c/5/o8eMx1MK2hd235G5cOjA3cHbvqYx6zO+WOAeo0w6vIxMK8Pfw3m3nUE0KGPkfnBuKm8eZsdcBVd5wNwcaCLvQSTbE7CX/9yImi553Vo7Hz4jTxTVflTPZAxYZtRIGj9wObX+pIC8/pAL8jQAvDzOFM/iFpl4cMx/0fbkKouYxc/0ruOzLeJf4JClzkAEb18Ugc7HaB0u7ko4fkyflLvwYOHw54CrjxvxqMc6RvYMsfzA+aM0wRh0Vm20Md+RPkZy8ybvK6DymhFO2ybRtpTbXGwJN1aR9IEtGcveOGUdqafcrGYoAcJDmhFm13ZvCvTgb4ucOHX9o4eCZz9XJvrSC4pthEfKAk4uXOCPeb93v1l/1A+osvF3O0rUWm/EJmW63ZPAT7Y7fYFS40NsPVN+8z65b3TlT9z69atDNIFLOAHBJb+5z//PzrduLwxPPPC08PmjbVhf9gZ9o7uK/h64G+Irl1cH9Yvbg66thtOD0+H++/fH+68e2c42pczY1Gv4OWYwIbfkNLissw3oxSsXVhOwObbVEwtOTMm8cUVOdnVFTuQiwqsjh7pqvR4fzjguRMRXrl+bXjmuWeH557/iG9/8hV5JjyB4dtvvT186823hjduvTm88857w879HQeNOIol1ZXoYXV9edjc4osNF1Vnb7hz+/7w4N6uj0+OdMWMPooO5So0+eUEcXL8Jx/nwJ8ctJ2HHAZ5OGJk4JRUbCfCLyX0ooJzY2HAOeb5mHypAnY4GurlCtt2F31SP1MnO1IG2HniLKkooKxl5sp4Wvxan/CWbZWfaqlLHogD9c9qkUqeMk2D815TwLwmXX2rRPynOtEZGQ7a0FG1WgcvYgQZNKR0dT0jCxR//ueUuq0L6Xkgv9sDMTJYVP0rDyy4OscmrVsHls0rFwRC9QeAHtFHNKLnGKSnUTc7DL0Ih6cXVkEH0ufx/OJh+arH7vB8oQFatxH5sMDqGBbwan750IZJTiOgKiMf79hKFgCv7qPcWp3oGvqIlGy3c1beOpCSj96te+eTdpWmQW7TNh3jlvQ8dr2uk7E+8adNjMexT7GpDOJgRYFMAAVEr4LUk80d5MQe5HFXgG+jE1gQKMGb+cizWfBTS0xHIMN4Bztwg57bmFz83b5927vo1GdXitd18M13Aj7Au6TMC8+N3BqlA/nVBH/7XXzZEUOW26q2ZwzGDkDbxvPJ8yi6MfaA2IkjMaaezh0IkjKObCfNGcnmItn9Cq3nY+wB8twX33LlixAgga53zOuRF4QQ1GGjjOEEiuglbuZ///59XRi/N+z6G66R5bapvNuX7pFMJdTtHWFluRxdaTttbjltAwB+fcw46LFCMBrEN6TdssD/4m//V7/5yyZewAJ+gGD5p370R7b51ibfvry4ekmBF9/OzMsKmWBspYP8SDG/7XmwezDs7ujq8+DQP/7uiY+jZc7KWeA0NK/kyBRQGDW9TrJIMJ2ZzExkgjZ21niWgp/FQvbW1cvDk08/qSDtI8PzH3veu348T8ftiffefUdB2hvDy994ZXjl1Vd9/Pa33xnu3rvnZ+f40sKRAr7ssElvBYMbm3n/ETtJyGfS52oXL4KDiLOMV9GCYcdYizxORh8cRN/KsqNup6FylxVyDB/aZ4fEIqTzvhWZ5z8kQKLaOSVgwDaV1/VHx4WcLGDmrXzogNRTfh0Dk+MndZYKwT6JE4dPFjt2HSKPfPhYJvq6rY80Fo5zrDxYsaB0EGtdSPXBVkC3Z9StSpKfvOiYIMd2QN+iAcij33ILqHcWut2FcIVn5QXQhzLySp7+0G8OxUpgSv8fmUyFvw/AmyrU1bgmeNBC6HHNeKt2dTsDSTlPsJjyCA+vOXRd0yxZmHLTJrB3cegrziGBNP9IkwAdvOrvDMxlNN9G6lDBUjtP4zBpzY8ZNh/3p7BtAJyl62BlLhOajDudUcN03mXhIH8B18/YwdYdaMCTuYnfYp4D1E/gUP1hfcSg7DAPcj3Wj4/8bU6eOzMP5bPz5IuGM2MwejvArGPa7jHLGBBtxmz0jl3a1rFPYz9H5vNKOUdX55VMbBMfVBdpDmASyIBSIbxVlwscfkSdC1a/lLyeT+Mcnt1+662PfUHrYPnIzZwEeP4Om/SaYAZO1PYaC4DbSn2hb+G2LYov2POjcT5m2m8Fzc3tgn9kIOvx27uPVv7ErVu30skLWMAPEChg+9I2E5ZbkY+X5PAeKWCrd5kxA/2zUrpylG8aDvYOh90Hu8Pewz0Hb0xprjr9ig45BJ6Z4L1nvHeNd67l1wbkWBSsMN+4TWpZChSWluUk9ZG7ceDG7c4nn3nKgRrfAL16/ZrUezzcvnN7uPX668Pvfu13hL87vPz1l4dvffOt4eF9vnXFD8BPAYad2WPm8WM5KG57xKGz23VBQRxOzgEZsZW0X76AAxOyyyZnIQ3roV0CkDjJMSDTYmDnofw4EpzI5Ex4rYgdcjsnOT1oaTsO1bdRpSN12ZHx822ihwf/xrp2WuHPAkmsBuDMOpBL2dRuzs1X9dyW0fnhnMmnVhwjDpRFiN0LHLsXM+kCTRbNLF7+Bh56syC47ZIhmm5b7CXepQ/FU2DAwhsg7fLoqVq14LZTZ4Gg7fCCv3+qTGOKvsstnFwImIf5mY3Syhux5cc+DnRNG/l1MkLsQortaUtlfEeYylsOPNHZ7ZGuvjWn4/SB6FukDtM/LSuQ5wWDzS96pWLnp6wh7fOFkup7kOjP7Sg55hFGLsN+PpyxCV3RzACSlsmCfF4/ki7vMmCyQ17tA29ouy6iKGfRpnzk43HOTp14gOZT9jOULlRoKDqPDeX7eUsFXH5mrAKY1id8wBoXHp/wSy4HDoD5hRUFJYx/Bx1qx2oFO5yHDX1IJcwePvSpg0foPacSqLivRRufoDFf+rRt/IFAQMu6jbYpc1F9a/8hnXgnpZ+dk279XGS3hdp+ByT+tX7XmDnu13NIf34NxjppXiEbettSiA7Yuu3E2ETvRtrHs3288JeAMXXUj6ZTOypNkEq7kRPfmx1S0rLJDKNH2jxvS86jX3AKqss3/fnf+PJ/82VnLmABP2Cw/JNf+uI2u1yXVjVhL+oqzjtsCrYOM0F5zuzSyqp/gYAvHOw+3Fd6IG81DBcV7HCFiENisT6ScyFAI1A79kKECJwADktOgWBNE5vA0N/U1Jzld0y3rm0NvKLjiaefHG7cvOEACydx+/b7wzdvvTG89uqrw2svv+ZAjd823dvZx+fIUeD82iHH+XKIc+QLCNxOccAm58GEz8O/OGeo0YXnXtIGP3OHMy3HBbSTmDuQOeRMtBbch/zDEWeh8lWxgh/ftkCwiykPmmcdYyMHQqI5I8/2M5mF2mmLd6eQmRQC+OBIOXZ1nG7KcMBeNGSXBGs4WOwwyRyfXSNQM04y4GlbWRkhvC17sk90VloyJ3CO5XgsSC7OfVwoihYd0QsnP/8mJNCyGiJvOh7TWT5AbawAG3gxPqYdjxybygSq7lqhnUPTN7RMnv9DT+ssbBrKeYXMGMDCHh4cVHkuILJQnQXRKMv5jNexrrPN07ueNTYN0PDPYyW68nFpkVRiaJo5tAwD+s0wcJa+86nX/epxzBgR9DhFMjSUd59S1/NLY45jqjA2CXyyqEf3buMk66zuvbOWLwPlOatJXnQJbcksPoDHgvrP/PhUnVzonb1tmvnSwUn5NKX0OcGR6YuWeZZxJhrTpd32MehidZCIprEDdqIdtMEP+euY8w7U3N/Ygba5etqUizl4Zz514NQBk/VhziPbYz2AdH9hw/kMGmXKNPBFR/OXvNj2wMGj6yk/ctJ++PdrSvpZPHxv7BSkjvlKTh8D7g+1q+dA93GSqZ+Ax49P7l04vvgLv3fr1uJH3hfwAwnLP/rFz24vX1wa1rfkaFaWFGAcDAdHu8POHjtY++PCzjdDCZT2dw6Go/3jYXmJ3YRVzd4LmtAn3lHb5VtRcjTsfFy4oHpewMQXHnIe2XXiZ6KO/K60tfWV4eqNq8OzH3l2eO6jz/nFk0zke3fvDm+8fmt45RsvD68K33z9jeG9d963/AunF3QVuzZsrG/5d0299a+rSnQcH5zFWdof8FbvPKvFTkECHIJLnAZXzQQE1I2elxQowmdyanEgI1Yu0E6HK0yE8YEgtHJAOvbunIOe+oaVzlXIn2nxkP6gr/S209Q55S7Wv1EO+fo4oKpAKrdncWSp4DofAu0E4eMFxE51QtpLO6DDKXtXjSCzFgnzRwP1dXbj5ICt5+RsWQTtdPmIPHqLVh/+GjgnoOyFzIsXQKWqh4N3f0o3aJTp4m5ht+c8wMrcVO7jPheMba9FJouUtFEedGOFgs6jHkzQO21qmrQfnZpvdM5zOw6osJ9s2bfO0IsPdcyULNvsPBRvl2NPHYjci6h0JnUdhpPKvdNTTFpHsAN33y6FJ+X8My2LfniZ1nboekJIoEI+FVwn5Y3OqeN5fXAaGwn4VdU0jB8CChFlzPgC4UTsH3vusiO0wWMYq+vuG9rWt3+tf8kCkZEgJy+nTcDG6zMSsCHUY6xk0kexa2wqVu6vBNpJeZ5zY4PfQM7vgPYD+9nx7V1fArQ898XzanzjlBfnruuYuw2ZUxljPdZ4iD/nU7CKjsTi2IcLO755zjdL+dY9z+LxKIh35hkjplfb2Z0v3gmI4DtdbHr3e5Sd+Z3XgaTcc1Ly247Nh7HSPpKepUxDzTr6dSfSzf2oc2i9Sy++BKq+7Yr/VJ5lwc/1kRN5Hwa0aY72H0pbvzmQ/+j00S//jd/4rxc/8r6AH1hY/ukf/8L2pZULw8Zl3md26mBtd//h8HDngb8VmYdo1zVhT4bD/aPhYE9Xf4fcMuDZjjVPSJw6DoeFnmVgmZ2REeNEPP+ycshJKECUU7zx5I3h6WefHp565qnhyrUrdky8HuStN781vP7aa8O33vjm8O633xnu371v2Uu6wLu0LAdxcU1OQs5RwdZy3c70VazQy5J9If/4qSweMM4CId+vBYDfLeVYipwSeOC04tAILO1Q/YH2rENpnu1QjJLpRpVM76YUfS/YpP2tU/MBMIj0Hp0rDg5e6Fn8JjkJdO1QtXhhazs3FmxkheMI6D6qxEcHuNroi9OPM0de+IePeVcwOAWYXQ9adIzTN2/LlqMlRQhQCUyjB6mOfBJeLdf9RXmVASlHv9ijZdEIZLQNLRP9DDPZpUcHYxYN6pi8tnfkir8Vg4C/0oVjlxeS4bJgg4OwguaN7rYlfa8+bzv2uGhdzYU2gM4JNP/InMBatD7QqFJskWC5+QKuO6sOnYPulmf6kHRznMBbHwdsXdBsKSPffTIdnx1HQfgzPhs5hy9jzzYXDUCwlgfM8Rt51xg7Nfz2JkERdX1hUnMIEItRTsrz0D/BWn6Gah5YSEfp553cCqIMahMqcE7Q1YGYb2nyBZy1aWdtHqT1bpV9BcEKSLnKErQQrOSCz7JrTLS+CHXqrpj6PfaS/1Q7+ALVoS6OvcOGz5C/Sv3Mh567YHaoo5ODMfwsNoZO6IDOuvZ8L/mC8aKJfPdJdu5BdI8/Ci0Xcfkih/wO/aBsy5fcDnQ5Dq/ISFo6Cw1V1joA82OPE52nDuNoyheeXDh9/D/82jdu7SR3AQv4wYPlP/JzP769tn7JO2zD8uNhZ/f+8ODhPQdsPMe25d/Fu+zg4OhQzlH46JC3dWeHzRNWTstXljguX2Xy7c9LDtTkbxIICPlCAA7k2o1rw7MfeWb4+CdfGj764sckY8sO4e23vu1dtddffW34toI2ArWTw2NuXg5rl3Sle1FBpYKsgWBLyJdSiQErZBK0g8e5Z6eGb0atr/NcEYs3v4E6qA1s83PlyGIXpzEGMXY6cWA4jHIWxobR6YD2vuQmNZ2YskiPi7ZS68XiFcrRqSLTyLN0Ohdn88XZjSl1xBcbeodNfBywpNGiC8LX4G2U1DGysFcp/O2s3cZpcY2OFWDgmE0eG17wgtCON440/Jqr0tIhwAHON0ejvXSWRZsFoxezLu96TQtUijwherZd5+83I2ixwvprfvMLBfOX6vNF6jyIInTC6BVaNHAAbZinBI1TIBZEzwRrCUTSX95FS6Gqhht66cxZ/HO583vBKvnopHwvgKN8geg1CpQwFpKaYQG08ExQU+NP+nSQO+NU8pNHiy0beTVGdBI9OhW2fr1Qg+S7jzTm0/Z+vrIhUsmyfaRT7IRO4RleucBid4kgBt0dKEBVikdOZGQHO7vY8LMtBMwx8yNoIdW5tK+xl7GNv/JvhbJTVEEbbXIwIiQo42F9juHDLcS2RWww2QL+/e642K/bm4shB9hCB9i2N+WhocztYf4xXiiBn4NNbMwxMtIWXrME5lZkyqE3iiXBG88K08YEdtWXhuiWoAx/pyz6RPLBto3bpTLsn4CY27PHHkPdT1P/T/z5Py+zvaoMnvZ9Oh/t1rJmx02P7TyGTh//P/7q3/p7f8WZC1jADygs/7E/+uPbvFpjmduhjw+HHQVqu3s73l1bIri6fn24cuWaJuGF4bGCHMVcw9JjbktyKyDfIGUXjuANx0LAw4P7BBf8rie/XnD86EiiTv0qD3bSPvL8s8PzL3xUQVtug/Jmcd6pduv1W8Nrr7w6vPvtd/3Nz8fHj4YVOaXVizjUNd+GRQd/0eBEjk+pPZsmdB7SlfOWU8HpAejCD5tzm8MLuJzTierv73JFXl+I8GKhNpUDiXMxSzt/FgYHBuU45s6nUwN6CIiV7F9aJxw0PKq+ETrVtZPqwAC+uDrzTzk48hKPOP1a/OFBfTxq0c60MURS0qkOtDj+Dr5kT+k5Ln7sephWdPBnkcLplkOmBIuRJmDUkfI/HEqmy4tGiVXWP7eftju/ygtaX5Kp/ZOetmnbQtj0CDBf6YttLJs/pXy8kLrtHwTTFLpSQ7FOPhB559ElSqMbC/CkI0h1azHKGVmP9dHdi1YFS+gLUE9cREils3IztsIDpF4fu08J1ipgMCH8LHziMc8fF1No6B9SIUnSlE+LdRZl1OtAlXbDs2nDY7r4yO5aEAhdLdZCaOZBGG3EBm0PhJlP2brtTHEHUdkJq4DGgUn0AB1cqbx30aDhW9NuN9g0jCPXi96N+tdq1DH6TeD2CijxazjG9qq+dXVxoHhCQ3sd5CvbbfDOHTv/HQApLfQdDNs/NjOgJ3Vth8xzjyelbrtJks7z0MH9JjTNLB+deHH4sfw03xilHZR3YMdcho4+4qcGaR/zr8cF+GFgO34HiK2Cts3J8Av/7BuvvlvFC1jADyQs/5E/+mPbpxfYvTkc9g/3hr39vPyW125sbl0ebj7xhH8CiluRF5fk3BQ8ra9sDFsbl4etzSvefYOOK1XNTL+Pbe9gb3iw+3C49+De8HB3xz/zckmBE7c+X/j4C8OnPvVJfxuUWw+Uv/nmm8MrL78yvHHrm8P7774/HB8eDauSt7W+OVyRDG69sqPGO9SOFGhxS9ZBmxybd+/k2Lkd4od1eeZDZfgC3ISftahvLPG8GoHa/Qe7w+7uwXDArQfR2yngSFXJzrQcRZxnrti92AnaAY3ObobKUer/cXbKA1JTvJ2iV+Urg1yXzJxX8wbITqBSzotyyWAByhVyFpdxN6R580+Hk9Tw9ULkYEYOnnIJmAIhybAe4seD2OghOfpHjtIEbM0xaeQRSHCUPP0XH9vTh32cUjt68W60nYou8oM+l92jW3C8Haw+gaakF4Q/4LaykBQB2jVt6wKf8Jp06/zkJegAbFsYCD0exjExKxd03d7pqWyXgx1ENrZcIDrTR52GJiB9+A9vjl0vefyLvrFXMG0D+ek0UhFAPYJ1BanrtgTc7/Q5uuo8eiTlEQTv8lQgnx3p0MHe7xUUzyWdpL0VMID0hyitp2yTPow8AhECtraJ+1rzmtR2FB31e9fU9Yq/xxMBjGSABGn5hiSBWIIaQ+k01yvBz9QGg+nSH+hCwJvnOjuALLsSCJPPjiK7gLZn9YPQadGOF3/4LI/hHsdlNyHn/QUD+hT5BJP8rJR/69fBZ4I3MBdRNX/QnlT1DKRC2urAlTaWrdxOyDNwRj17LDjPuqZ9brvah3/l26LstKXv8vwmQJ5fql7f0vVYKZnuU6jhKaR98PSOHTaV/eYBfB4lEA2+HFudnv7qr/yt3/g/WtACFvADDMs/87Of3370WJNNAdsR3w7VpGQZXF1bHy5fuezXa2xsbg4XeN7rsSa80osX5BAv4kR4zoOfd1nRVSTPvx0MOwr47ipQu//wvoMxfpR9bWNVgd/N4cVPvDh8/OMvDs995NlhUzz5QeS33vr28Nqrrw2vvfb68O7b7w67D3clZ2nYWN0YNte3hs2NLS8SOAO+ss+Pz/M8XU9uX9ELE1wlD5/TCz/Bid9yjrOTkzs4OB4ePNgZ9vf4iSmeecltm7mj0r/w5cfkcSbk2eXE2X8n7MDGxz5yonMOZhBRSiK3b+uRNi/KWXj72cC8siQLnHcifAUrx80iV04xcmeA7DHtxS2IswfSdhb1OGv6vne/QnNe+QDWMPgAmqaDBzzB5h+EFh1bB4I165yis7SGHE99LZQ9Ug6z8ItoNM95ZEz2oO18cpJ0Loe0aQGPIaEKdJZFyfyEgGqOdanmQKLaEnTReDylYPFyXhHOYL4L5PKIcdI6NwJ199vgIKF0S/mskIC6xI3tKLqJPmC5/M31IL8/Ouel0X1xghzqp48qECk+DqLYecc+QsC0Hu+hy1iY78bAa5qXLP6m0XhM4FfjR8fZGcsFGSm2ZZ7nuSoey6ggEFnixXHqQk/9XPggFl2iPwETsvNcF4EK/ocvNMwDNgcZBBQzv2MQs6ktgbZg2lRjTKnOqh4/AfVYMggK1XbNffTMDiCPmXR71Ea+9GOdJ/4t2kf8IUcyGE+xUdrJLduJTlhtaXqQ835u0AGT8+WLdFHMT/OdnBwpL/1DvwE8cxfMs262cfUpAG3zMl/7tOKNHoK2WV90hF52eLT0i197+dU3TLSABfwAw/JnP//cNj+4vsRjI3KImj+abMu+zbmuoGp9Y0OTfcW7Wge7clp86WD/OLdHeTGuroKYxARot+++P7x3+z3jw72H/tUCfvPzxZc+7t8B/cxnPz0899wzuK3hDu9Xu3VrePWVV4ZvfvPN4f13bw87CqSOFVAtneZdXP4GkgJDHFm+PXVgWQQwOBs7A/5AFkE7sVxxesLjDPioPEHOsl85krehc0s0DyirJmwMBC++tVq3Y3AafTWJvF4sQMsXkBqhcpYcEGkzhb9pIwn3hANEdq64k2axkL6S14Eau5M8P5KFInwdqOGEuVXiRSpBQANtjn1Ern/ekRN+QHf9QevdIjtN+KscehZH0dh+KqMY8VBxYmoynYHseZ4zc1zQR1B6B0m82ybh3/WEqFZ4FkKTMrVBbXaw5LaJX9lhTJFRn1EeqcqdFrY9XD7qgbTu8yyQXthH3qTBDhj8YLoxCyRl5iN+weh7XmbEIdfkOew6fEJQ50kxjWrzz23JQTNIe1s/9O/djtwqnoIjsKFleiyAAsYB/HxR4bE5oQak0ozd7DKxM5KAhtrwdsCGbKPaDC/qM/ZdP3RgdI4+6OqLLQIr1eV2pXlVW7A5u/r5FiffUGTnKfZmXIwXAwJ+kYX5jDwAOvooz6vFLg5I2Nlh10dBR+Y/PiK/L8rOkeehyn3RIF6tN0C7rD+8PR7g3WMic7VvZXr88eQtYxisD76Gi0h2nex3lGc+7K4JedclMpAmC7o9WDpzFzum28Y+UpvI85clsJ10o60QjTRGcRFtB6sEjLaX7EY5EpljXBg7aJXPdz+rnP4SiXcYT6Wzbew+TV+E73S3YhxbUgwa+jI2ymtR0o/xaYCq/jd/7W//xp/zyQIW8AMOyy996sltJuKldZzCRU08XMDSsMpX2hW0XdQVHg/37zzYG+7ffjDs3MuLc/lpKoIr3gzO73jevXd3eF8B250Hd3079LEu/beuXfavFnzuC58bPvXpTw3PPfv0wIso77x/e3hDwRrPq/GLBQ7WHu76m6DI90T2+9GYuMu+ctvZ5QeV9+3QmPh4EXwCDsmO04tQMrQuyvnKSeDQcEhya5TjCHAc3oYHK2CjjnngCEXvWwF2PrmKtAcS2Lkai16Y/KT2bPZWddz5lQFdOFXwU87MjlFoXdBWMtGT50by8mHZuhZCwIuZnLAXQh2flU8SKThTB19qu+sU/VQHhBYbcYqOlE9tsz3wwdhRRN7RcbWcB+K0zWvK/ABYoviikyQkUxAbT6n5jP/DO/LRk0VItWkbbar2pH3TsWnA/vS5ZOufj0k7kGs0WA9h5SXIETqtPMtPQJIdDL6EMwVr5MMOnd3HQo5bTvNJm9M2y52dNxpIYVjAEfVzMsvXsflLV2yThVrzqNqQ/o195rYCzssMTYI7B2Y9XmlLtcdjuOaLF2Uv+tM4XWLM1bgLn4lH7+qSb1lSo3WKXRMAd7A2lSVI9rcz2X2SzckHrFvz1Pm0Y0SwMD1Q36/p8C6Q60X/3KbLu9zYXe+dIwIYytw28Wfc9By07taNQDH5uXWZcYANKe+xJ1Oq7dgN+0m/mvv4JL+ahIBI9pQY8Urghx8mJdhTLfuItBV93HRYT6ByPsjtLybwDjkHfDCuvhz7EX7Vjx14UwZtt49y24K7DkLKvNuncm6BS4PQ0k6rEL58kOVgrXj1RYT1cj/nm7kEbvOATePrz/z27728+JH3BSxAsPz5Lzy/jYNZ3VjT2QXvPuGYVtZXhxVdvQJ81fy9t28P73zzneHOewrI7jzMLx7s7CvQ4hUgD4d7D+8P93bvDwfs1q0sDzeevjl88tOfHD7z+c8o/cTwxM0bCjwOhnffeWd44/XXh2++9vrwzrffHu7e5qeldv0rCsdHOAwklnPX0Ykcy4GcGDtrBC52FgRgOCeiB/yPaUPPrVkCNb70kG+mkstVNc6B7XsocSa56mPBcRDWHzu91PGh/tkh1ULXC+3S7F5UiQjAoHHkl2NjMkZIVf13EWVxVDhOnuGgzdymzgJSiyFkc5kC61S6oaMXaC8YWey8cJDnNgRTh8rVLtHAIwLw6ThcnHocr9W0jkLkW4cswu2YcywdC7zrYDmSQV3XB+AXJsnhnKxy7kZnFc8JG6jXbRnbWOdGZCtt2da9bBQGOT6L5FOU867PMYUTXcrAMzZuWoF3eavPnGIXj5u04Uy7sHFaW/8LZu1tKO1HGG1inRKQZGeKQI0+RaeMK2nuPjaNF820wW2CQLzSNjDtoRYyeveX9vhc2As+wZfza6zYBoXMT2jZSTYqeJoHdpZtjK3RjbnaP6nkQAMdq+/0l3qcK41OCbjsH4ovRkSX6J4dMewCz/6iAUR5Zqp3jcDo5v6iLZLt+WG7TcFi7+51MNT6IIcegUfaSyCY4I9naAnK/HiHkItQdvA4Jj9zPW3B3g5sxD+7UPyaTJ6rw+7emeeYtgraLsqMHqK9pPb2hUQCIZW0XUSHjt2nHqONzocQWpVLln+mTqgMz6fceu4Lx4z/XCAkCEYvXziQh41oR7UFXYIZY/DpNvY3vMXhd/9v/8mv/mkdLGABCxAs//CXXtr2g/nrK578DxSAESBxK5QdNnaqHj54OLz9zbeHN1//1nD3PQVYD/a8y+ZfPtjdG3YPdH60Pxw+Ph4uis+1J68PH33pY8Pnv/hDDtqefPKmJvDj4e1vvzXcevXV4c1bbwzvvv3O8OCeZO3KSR3wjAgOyirZ8+DkuQrlm6aHCiD9bIccyaN+l0fhafzPiCwcIMGa3JFoYFcP3tpp4HAJ3Hg7Os9iIBRHW4uW0EuUUvTwItIBjY9JRfAdoHnAswnHc8uZysdskuLtTDUE55lfSGA3MIsJixzO0wsQTrSOQeri+NoBGu0sSeNQQS8+Y3sinJTFxrKlUNvRTpsFmBwyKS2aoLKdX4VO+xgKZJQuyKCNrieaVHRaaqQtkscuay9GHRT0AjIuJIKxncK0W4i8Wfsoc/tm+AcDdGlrUDzmfKAYy5AxHYO0Dz3BDti6r1q6ycpeNCdtalunfR8G4R9wHWHXpQ9pb4/17nPaYyi22KdvLXr3lfYVX7Ug7Si70nYAGWDbv9Fls3I+BvgVT3J6d84BTI1joG0W+UlzCzQLOG1hDIcGXuJmWdP47IDLc0Upea0G0LqZt/kSxKz6WFq5fgKVBGiA1RFgI+j7pdwOKlTPXwZY5Rne/rmnCtDUNs9dB2nsyumi6zAP43N3YAzWnB7UXQN21aJ7guIEt6T0HzrkWbYVz6NRVtGQBXocqsxIW7FjBUIEV75NrM8YoOFTLFPn9Eufe8xGD6NlKV9lnMOnbUDqcWQsWZIZK0p/dBCNX/l0JnDMzpyp3IZprqqRri+d/q1//P/7p79logUsYAHD8o/+5Ke3L2gS8fNUPC915949OxO+Gbq1edlXhffu3B/eeuNt48793eF4n6tFAgqhHJSm+3BhZXnYuLwxPPWRp4dPfvaTw6c+++nh4y+9OFy7dkWOaX947513/DNTb3/r2+Lx0LdT+dYnizOv2hAbTVb0mJ5hONXcZaHjitNX5Cx6fBSo8QPveCb/9qeQCa55L01M4YnPC3rt8ITedpfj8G+Mri7LIT2yw4T3cKrFSR8vYuU04kCSzhEgyXEw2UVTHzI7rdJ8yB/pXSTIsc8rEyfmgEWO1AuTjvlk4cuiYAertB0eV/l5fUkHLVmw/TuDs3YlAGk52Lhk4bjtnMHY3HIhMljBIHmdDShLnIs/Plf2sxx0qfyQmQ4wX/4soxYNFrvC6JC86JW020ubWCimtpmt+VtO5c0RgfmUfAHUyZl04ZQc6sSekkfwaybQQJA0dVOvbRhkbCUwgRHjabqFC59GWEV+4OzxmSKgZdcxqdvMeLWu2CM7Y2B01JFO0x76BtsUmo4y6seubdOWgR5jKui689ud/ijVv+himu6byGg+nHpnssemS8Kfc5fBW6kYUtHzH7t6fFRwQZrblUpBlcHF438mt+0LT4IKfqFgDIDQR2XuH80fB2UOMAjK8tD/9EsHeV4uATHP/OZnsQ4OD/yc7e7u7rDrH5AXKhjb2ycoO7BPZffMr8dAX3bRFAQxptHMj2yUbHhjIPjzJQPyeFdcgsMEOmlP2arsdUlt60DcQRL8yu8RvLkvVMdzSnbj2/hG6eVbnWDZlAANGdgFE1GPNMEaPx/GIzR8CaLHG32enbLI4pw2pA9bH3TweBTiZ5DFXQR8sZ9T1lrhAPbw8O3DpfVf/OpXv5p3NC1gAQsYln/8D312my8bEHbty+ncvnvXE+jGjSeGK5ev+HdD77x/d3j7zXeG9759ezjaO/YvDrDR9ZhpLH96YeXisHV1a3jy2aeGFz/58eFzX/y8X99B0Mc3i7791reGb75+a/j2m28N927fHR4fU5MHfZccqMln+Tg/EyUnKifFayWAXOmxSGehZldNc15CQTxJUK7Ljg+nb8dSTqKDFj/wq3P/IPzqRTtKHCm3Z4bHOLJePMrZFM6DNiBJnY/5Sl1GnrMNSau+zzlO6pJZWofmxGE7Nbep/vnDouWr4Vq0MJ6A+lkA4zydF6k+bj62YWVwzO1jePibqATGFTSxEM11QEB/wozMcEeeAxpk20nXYsl5lUM52bLzEiwig35u2R2sTYHPWZ0AyygMz1rErBsLTX0i2jC2Z8Tkd/nY5lEOY4m2lSwvTMqlXBh6ArLws67oaV0T7OpfbFN90wFm6w003Rmo0/6B+zGjYH7mY3gJ0+aJd0qDZLkPdGYcaQKcG60bE2zqn1E/UlVrOtrjNul87N9qW7czmPLQZeFnYWfMKssyeCUI9jxft8uxr8dGjdUOLhyoOVhLnwDwxebwApgzALoS+PRPTlmG2tr6OFBzMCfkmACKIMQBR+8OxdegA0EYQQYB2g7Bmp+1VfChYI2f6ztQQMSFcIIz6Uc7CwHsjE7+kXYCQ8kmEMKGyIl987umBIvj/HYf4AKje+Y++nUdof2Zzqsvsa3nOoEjQZH0Ax2sKZD0BaAx8w/LeewjR/8uwksX9vzCjANLychYg3v6t+3kcVByKaSC83IAAP/0SURBVENH203t7jmO/fzIh3QhWHv48KEDXt4Benh48Of+X3/tV//rYrCABSxAsPyln/7UtqbxcPT4aNg75AsEO5pUS8MTT9wcNjc2hwf3d4b337k93H737rB7f5ewRk5sbTjVZOR5sVMFVpfWVoYbTz8xvPjpl4aPf+ql4WMvfHTY2twYdjUBufX51hvfVLD3jurvDCcH3LKQ83i0JKfBhGXyyhl7wsvhyBH4qloT3i5N/+LaBDgGeweVyzmohs7lMJT2ItVX9r7yA5UP4lzskL0tf8lO42BPAZuCR7byqO/nfZZyS3bOS0VJJTppEMlOnW8Nk3LuY5VXHkeh6TyfuLCOpoaWMwcm5w5VjMGaRJZvV5IaQ8cuhAMfEdk598LWixrOuBwyQRq3hXPrBoetBVM8gejr/0nLvgHROE8JXSEDeOGrtIO2vPqh69NlVYd/5pIPIq17BecG057FZBdvFiT3FwxdZDtYNzL4U5klKGvcRRTyMRlQvJOXstg7wZrZk5o0NA7MhNZV5yVekHIGOAFdjhMozb+l6wVW2IEN9af2N6JTc1YaRXyYc05FAyrH6HrYWZ0iAsgBEo7pn7QJmVVoUL35Bz6dW/3R57ahjyxhbI/n2pj2eOhjFnJ2e9j5Uaqgh90kP/elT+yZQIw0+jYPnbld2DS2H22EvXTOWA5OmjHWAM8HeKucIgIaAp+NjQ2jf+uYIIMApFPlIRtF3F7x9Te2HZwdOCjrL0Gxg5bnz3jWlB0qBeuSY99BwMSFImi+hRXUtLwEa3lvHL6J572Q74BWPLBV3060PattQB/Gz6Ws8/giE3OaAO2QnT5+o1T+Hb+8t6PASEHmicpkVNscO9vWNEApsti188599ed8TmNP+gGgHx3A1wVv90/bnosYdu1GX+O87LAlgMxtY3yU9L538eTiH1/8yPsCFnAWln/4pz+xfXKq4OWYbfu8mwwHc/PGTf+G6N3b94f3376jSb7vXxcgb319Y3isSXnMt654we7VreG5F54fPvvFzw0fffGjw9UrW5p8+8Mbr7423HrlVd8GfXDnwfBIwRkvwIUPwdrB4fFwcMSVMR4uzo1FWJ7BzhJ0UsfyCJVJOY4Dh0/KlWSuJnEcWSRwYHWu1IskzgcnqStEbsXy7BypQULyfiO7HjsdI+c+hmSWX6hipUJ5L1T0DqDz0CtBSjtR17EoU47nhnJ8c2hnOIJPVYMAs1KARcXPnNkp5srVV68KxvKlhXzTlOcAuZrGYeIYOedqlrJ2okDsFXsG0R90sVVw27GzaG13335ueqHLsUEqmV7YfFDdzdE/UprKckuhg2fVpa/oszlf6p8J1gSq4RSAT+fDl3++jayCMwGRZVmcEULqukIFKa2rj/lXdUMYHPsfW6AJtlJ501NIPm3vIG3epmJvvtEv1eAeqbGHbSJscBtV3ySum90n+CDRtjZdc0md1tcZAuyA3T2G1G4HT6Q6z6dAB6GrMhZ1AQt472Y5wGBx59xjQ0gqPXl21LvbCjrmt80ScGVnx89I6Rxho71QFnmWmWANSOtcZJ0drNFvOqcs1WIX73jKV5GH7QmKNnQx6m/Bd4CEPqMPGWyLvFaHLwlMgRq7QPcfPPCFLTtoBBpcFD3iG58oQ1tpIzt0tWO2Kjmra9MPyffP+DlYMy3HBHAZ1/FVQp23HXNMv6b/bA+3r+SCZRA+tNlzXzruS+89dv+kM18SI2A7UF4Ha8jjtuk4ZsSDI3bU/A1d5Ao9HzCw5Wac9FxpPwBYN+uVgDGvSFFgRtpBbfUlrwLxBaTKHcSpjvL/4t/5+7/5n5vZAhawgBGWf/Sf/8w2k2SfLw2cHGq2Df7x5WtXrw2XLlwabr97b7j93l1+GkT5G/4pKhyOHZqunjYVnD330eeGT3z6JT+7xk9N7e3t+LdAv/F7Xx+++dqt4d77d/1CXF4FcrjPq0DYAj8cdvcIEhU04fzt+OWUyknZORTaBfe5PgbnVwA3L+/ipsOP6ZAyOz47xGU7eL/Wg3LTUBdnXR+fgzABpnwfU8bRWF5Qsub1Q9LHJhjzziQQFNgJfyiEr4/g01VwfkLvrsnx4SD7XXNjsKYgLbc+k3ZA18EaInG6dtDYif7wIsZiVg5b8sDQ0V+TMze4PDrixJ3POUX+NyGJM33AIfUYB1OwFh3Ch3SOLedDgWy1h0Xei0AtbLFqgurAeTvrHL5KvavjuixMqcOCiewOTNh98O6txi07SOB5vS1qFJgUXRJESj/riLIqg860sYXt3uiyaFwhYfhQn37XfFRUFTrBKNvHIG07214sgn28I6v6vZCGR8sMl6a1HUF9HEDoH+0PduBB3aoqmbyw1TYTrQMxZcMLvQkupmBLUl23+hjBglGmcIIuVbn0bnDgUWhfIj6k3S/e3ZOe6M2494XL4fQlAD9/xm6UkOdv/W1OlY3f5hS9bY2OtXvmX1YQ+nYqQRroIC3B2spabmkSmNk26CX90pdT2xwMC30BQLmbm97uMZzdyEcOgJi7vBvNF15+Tq5S6XmgdhyqPegNTXYwHw9L4gNvds98C1h68d7LBGbopVQC3U/YsWRnnGVnrMcJfWCaonU7KKuWUbnbIgLzcr/0sbDB7R6Gg9XV5Z//xq23Fj/yvoAFnIOl/9mf/ddOD48OhrsP7sgp7Q9aZvzTU09ef1oB2+rw+ivfHN5649ua3KvDBjtrJ499VfmAK8zDg+HZ5z8yfPFLXxw+/0Ofc8B2qivZ1159ZXj15ZeHl3/394b3331PDkKC2Fk7VpAk5AsLR0r9W55yBLxriNusuS3A8xuZ+Hbo5Shw6HYYclZxWr1wxFHjBIAssnFsYDsNFgGuInnYmCtd6NhRdMAiB4wTMjnAwjmD8CHlX6XtkHQSWRwqdf6kT28lNY8q/kCdLh/pZjDyEnyQDodZhwLTct68bY+pDEwgoXIvANivbn/IPl5oWHRqF2CkhRc2L/v7iloO3wuPOPQtWABn7KCGQE/H9JUVMgoqaIh+pJyMpakLb9UFoZv6O8EE+GEw5pOaceRM2TqoY3Gr/FpAisjy1BY/eG3dWbwIxmp3SOl8MSPFfrYVWDyy08kOMrw0dpFHmejdZNE0RqmWX2h65RG4kVCv5gMEzSPzJAspNAkg2cVKcJCgxZz5JzAzyxC70m8K1ijj8QQW7tChY+ZfB3XMS7SFP7tmzKk1BSUOhFSP12N4J1ftx47oYLsRMAnhQeCTLwvUBQPKoF3ZMvS5PWhbCxv6GN2oy6195MDXNqjAmS8ZUR9IlfD2zz3ha/Qxj+4rY356ybZwvdDYPswZ5cF/RRe2tNnzxbdRK0hHf9klwWF27zgXE48n+oln2pDVF0s8f4cMZDG2aDtzLDvnky7mpXLOfNEJD/sv7Jdbm70Ty+4V9cCe3+BF7CMelmMbXfJYAXIRkfHguoza4pFxpnPRoWf6iXmacS+SMSi0IqbJfIBvxhj8Y0MKqEMZ7SBwVvof/drf+/u/SPECFrCAs7D8Uz/3w9tMMH7/kwnF7tr62oYDtOODx8Od9+4ND+/vaKKv6Epxw98KPTo5klcYhs0rm8PHP/HC8IUvft4/N8Vidvv2+8Pv/c7vDK9+45Xh29wKvfvQQR7Pih0enAh1Rci3S9kG5zYCDkrOws+WFXr7f5zs5QCFdhIzBCo5B3YHhhxlcQF6YcZRjI4IJ+QMEbjCWaaq4U/nf1CmMuCro1OTdQ196thUffxBBi7rdI69WH0wPUvjuvrgCntRj4OcHO4cXW7MQunAzaphbxb5pLnq1rH5x2YGZJMvepw22SAazPVCp9AnAWJmZNaJmYc+cpVR9KM8ATwb+rhlNTbM6zW42JgF2J9qu3WvKs2GZ4BsF+UzbnonzcEQKQuysRZn6c6x8wkYqi2w82JXcs7qpnLRjLegVdc2UCX3hQ7o69hFWLVykDNLEN0ZOyTLFLQT2eNtcy/I3f/VRhqpCshpXdqeaAsPlI/+YOziE0HrGOz5Fd60N+1oWzFeRYM+KvfuopgRaFBmHZRG/rRrnEAiQcM4Z6FQCjoQKFn2KQpE+lcQ2NmCr20hXuxOsavGRSo7UOxIcfFG4ICM8I4t0yZ0V5+zi+ZbnWveOXNaFzj4Lv86CztWnCNXY4WxAB+3EptLPnIiK8e98+3AWzTuU6Da1jShJ8DTsVLf9tSFpwM/149NqIf5Ovjze+O4GJvp5uCNNlnH2AdE1x632Kvt2wjYLsz9op1gKic3JRkPAPSWo5RC03EMaCycXFj617/+yq07yVjAAhYwh+V/7g9/aRsnQMCGo9hc2xzWVjZ0qXRhONg9Hu7zktydfU0wOR050f3Dfd8+3dhcH557/tnhs5/79PD5z39muLy1Ody9c2d4/ZVXh6/99j8bvvn6N/2+tpMjnI+uqPmSAYGaAjceqNa09eKUt1zLua7y7U2cXn0TikANZILXpI4TyXGg8sdzHEAdGOwi24cYXD6rj0PKlbmOxnXLRDpO2h/DTECckM6VN+pQxz5nweWjFLqmGWnPQddrbAd6xpEWNr85XfLRKw0mndP0cZfpv4+nVEeUQwfPqmd/LBLq+ApZaYmovlH7bKuGmUx9/FfFVGNNob756XwemNj5U4acWty6Pc7XxzwF59sFAqZvWvL4S5GP4WbZBAvIYYGWIkuMS/NB79B0NdrpBY7FjYCsMDsVucCILUSreQId49vBifKQ4SCDxgvyvFTKSTsgSHvSJtPp07xjz0D0TKBkXdCDCx0HOtRL2+kW75rIjucDBRCdqOC2KMjJG/rzLT+g7UTadtM/oYuTL4xMAI2zq9rBGsTwswwC2eLvuh5PohOVxxrtsE2wGzS1i1Q7UQlo0D07OfOgECQP3gQlq2sr3gHDrxCYMLao62CNW4bc4tznud1D86Y+fdkBV7/So59FYxdxfX3dX1bg+bdxJ7rGhNsm7Gf0OuiEr4NjtcOv9RD2e9d6d5NdvbFPGI9tYKyqQ+iyY1ltr2fmqEfQRh3sjh6M0/wKBDvmsoF0XV8DFVxKX9+2Z6ww5mzvHNv+zGW7KwmlQ0sNJ+5jfWZ95HHSfamPx2l9w7/7Y/Sv+ngcUM9OBW4BxoHa/qv/2f/7y/9BZS1gAQs4B8s//XM/so0z4EqTSUPAxu93Hh+cDnsPD4bdB/tybkcmxo08Oj3RVeby8PRzTw+f+vQnhpdeemF4+qkn5Pj2h9dffW145eVXh1s8t3b7vhwUCx5Xl2y3c5skkxSn6Fsddmo4D01+OwBNYCa/qOwAdOBj/w9Q/gdjEQvggcwGl5ccHA7lPIDPVXWLSYB1Fsxhxpj6nTZWhmg5ZnElLbpOm+73AdcSnR1o4RkZvw9gt3na9ebY+UmdCGLvhjN1lG/nK/QuTTnfVFC5A2vXchosxnXs0y4UUDXikpc+CR+XWZ5GnGSZSgW8fw/o8TBv6xxNUWUob7HI8fn4zwB/0+qPXOSwaEHfVKSsL+O4oVzHLDzpH/KgEi99fChI2gt232KCD7tw0+0+EGidTVfYgNwsdNOYsFwvugRqteBaL+Vz3gGDPg5Ma/fG/Qdv6Uf9aSeKnwXSfJW80EOrOjN9Yi80mnRrqGYboB3liNZz3sFaAhvrVTzP6CPbEgzQ1olP9GheToV85kA+wRvtdsCiNq0qYKN9bWN4+aH3Do50Tj3bV7oRgHVgxvNnpLl9CnJxyR0AgtrYNu1o2WeRPu8AmQCNwCqowMtBV9pk+7qNQZ3RzOLTOifIjq0yHsDUyaMInQfCgP+MhQTiCcg9hmTjXACIlnPa4nzVcCeiAXIkiLNKXVj1EuAlCAaiK3RJ0cs7o6U3eVCGeqJPHecwx/7EP/36q29WxgIWsIBzoIDti9tcASVgG4aNtY3h4tKKf4Fg7+H+cHTAVruu5ERz8vh4WF5dHq7dvDp88tMvDV/44ueGp59+0g7j2996a/jab/+OgrU3/KLd46PHchA8B7WqicgVNQsLW+/cJpDD4yoUB25HEWUcEDDJcUxKRwdGWpMbp4Lv7V0IHHHS6ThuIY70PGRRa+RWntqmgC1XtapX9fn0bhPZp0mKf6eTg5zkpgyHOP80TA7qO0Pz6/bMsaH5zNPzvOf1PsCLTzts0Y58yuFSnowsKHbA9IP6JkFb+sQgUrGMTatfJhAny6z8sSz5PkKPKhtbIN7z9pxtWfRNUNGLbo0V15mjoMRGj0Jn6/9IUjkEDG5HjSmyAQV+8OYz5+VFz8clERrbZwoGbD/XlQ3grcDAC38FVYDt6wW5bNt1SS2zx2zpJ4z8WbCmcwIjdnyYY9n5yUXJZBcg84jbYAQi7EIRpPCSVWyATH+zzzsj0sUXM9ICJGCAj/5ssbZPyYic6ZhTaKwXAUMFbbSn63ju4XwEoa32OcdEoyzLS0GSPq4UeoKUfCNVgej4XF0IRjni70C3ZKEbfUKQtrm5OWwIt4QO2LDNGPTFPvFTCf6wk29p1u4ZyPN5flEuXwjgduthfykgt127X0fFlaY9+o/d9LHtR1mp037OAZgDX9dO6rrpL54hpA795XFyxlDpIwa35z9YjKAfd1RlKp2amvELiceNxtS4C6u/0AatL7uA3gkklR7KA0zv7kybbAPVhYnGw5f/8t/49T9vwgUsYAEfCss/8c9/fhsHwreL2MDg+TW5Vb/GAzw+wlFoIg6PhguXLgzXb14bPvLCR4ZPfPKl4YUXPypHd2F4/733hluv3xpee/k1/5A7XyrARfC8B6/QIFg7s+B4gQFFpUlMXjuMBAfCcoiTw5oWwEagU6BYnAH4TovqJD+LR35L0AGbeVedyb2dBWU6vwRF50agnG6nlS1t7fQMTToHdHNS9uB8jpSeqzdv9/x4DnMeHwCzTFlq1/+5ojqhP3I7p3YLtAjMH1KnHDpEEHihOycfInG0QafI7jFhPS3T7ARTHxuaIfzJVhnlc0wBEH0AUg6NyHBBZFlenynfY2PEqS3miwxTJzDNLlAW/PCEJOM1O4NCPqqXYK21kyzVSb0Ea5S4XmHaA7/UIJ10TzsaOIRPlzPWGd+ZY9DNaVPe86ADO4IRjoEEIdkVIji3PizG6FIpC3kpOJUVTHNN6I/y9J9APsF80NV7niu4bXuZh+um3c1bWeGB7cxfedVHoScv7fMtQXbXuI0pHIPjsrvnv2h4IW3zS1/yjsnsymVXLT9EDl/s4FuZCrim1+QE86LXPAPXPz/V6JfS2pbVt7RF2Lr4zoL4u0EGDJMEyEVJxgRAnQRrCcbRDch/6jLezo4lypTr8/hS9bFszjwe5zKpLzJy3vnxwaVM2RhAnciZxohlmpcGyExf9PRYw5bqn26LE7EjT/PtT//W77z8dRcsYAEL+FBY+sX/9b92yjMdu3u7dsRXLl8dLpxe9K8a3Hn3vl/DwWvSTpceD2tbq8MLn3hh+PTnPjl87GPPDzduXBvuvX97+Prv/O5w65Vbw7duvTU8vL+rmczvF/KAb90Kpb4xB0x5zdE8JlETVv9ET3CQXbaTkziKXhDseESWBYF6/KtUkLRpJwdHnv/XOU4Z5+HnTIQEIntqO452dHAsKvqIk+tMvArmrAubdgT06DQH07kT/a/8pNWGzhthcpKk1DPyqWNgns7zu24D+R+Wl7aD1ImdcLQ43EkvgW8xpg/ijHlmJrfUfFtNtiUf+rZnaTbKJR0DB2xd7LN4qw5Y306jpDkA1PEpfI1N1zrFXq0joKPIKZnkAMXe9aGNXlpcqs0eAeLvBe20busoP88HgXl+ibqTLixWpVPxLHU9jxjfPMNprcayaWfZstpuKgSblrahX/fJWWz9Q8MxPOAVnrltBpAPPXzTz+x0X1Qb2Ul/5N0iAo35gh19GpVXKecAQYSfRZVtHCARAEUIYmx/9LIsdob0Qbfx26TsCFW7q5Zsk50ZB2S0u/hBQ10awSeQvkEG8tfW10akn8gHYo8EpbTxkFdeKLDiHF/D+9M26nYoAR/1qMMrcPp3P72LJnrbFftgB+Rbgv7rHL38PJvGSQLHNZ/n0Y/uQ1cw/w6e2Nl02xhG1c4ETOnbBNfT7mnao3roxLfuZUd06gAYm4xfjqk53X1TXUew5Pz+EgJ2wEYZy5lT5OvA5/STv0lrGWiWtqNv6snzV1DpL3uoLnq4rsqPGVduF33ov9/6v/z1v/2jVmYBC1jAd4TlL/30J7b7Kgknwi0S5unDe7xkcVeO6ZEnM78T+sTTN4cXFbC9+NILw9bWpp9b+9ab3xpe/r1vDO+89c6wt7M/nJ4MwyVuhXL16ufXWChxTgnImLU4izhwrqyUljPJYowjz8TuBdxXf+Mkj65OtYjm+Cx6IUn7xLMOCpBBO+3AcE52Mv18DOVytVSSbl3V53M4d+p2jQKnwzGd0Y/LUfMkLZ2yMJX8Anigm3mho4rqbKT7gH4F5/O7jQZk1eEEkxMHoGex8AJHX8hOsXFSfumibY5W5odM+pqyqsdi6FtHwtCaMB/rGE0Qba2cVWUuSvlIW3k+K7ozqGHkdKTyQQlIjrXVOe1Nve4DxutUV0UGaMg0zWzRBbBRbMI4yoLlgAbb6Jw2Jy/yOB5Tc7Aq/peyzm3dokSXBZ1lsGqFOW96/x/LxmDOY4w5qUxk1nxjh8VzwfqmPpxijT7uc5hPevR8SiBRC3SDeYW27eP5TNDTgU/ZiPIeU+hBpegf3UfkfMyLHyGocLC2pkBtowI2dtgIrFVmP0MqWtow15HxMMrw+I1Njo5PhvkPtfMetrzTMEEbY7vtFp/FOE+b1Brz4oKGoDHBLLuaCYzaZsiMDrQ/c0qHhgRraX/bN1jt6DagsMC20PjsfjB/oQghMv+2cXQupA3kCTt4tB7w9NxInyIFeu5K9HyGZ9sTMeiFfAeXxuiSuRWde5e58v43/+3Xvr74kfcFLOAPgKX/yf/yX9UFVSYqrnjl0vpwcvh4eOvNd/xzVHyrk6vNZz7yzPDCSx8bPvGZT/hFuft7u8Obt94YXvvGK8Mrv/fy8PDuw+HCY11NnWpi9s5a767pLFfveb8Rb0e/WFd7OALkQuMrO+lBkOiXvNop1FWjHYNQdIBfAuo0DmtKG+NAOKGkF4o4vewCsEtCHrcy2sn2bgLwwTSo/8njWKnzUmAIifJJo1aumJWErGlJo5+dYtHCe7ytAR8hRVDSpPwrEAskYbumLSGWHe6RFJo4YefaNs0rdUceBbaj0uR0fhw0f1k0c+Xv21B1K4n2sOD2rgG2pR5OOgsXt6mm2zoJmJKmL9sGHUBE79LcgA7TWet9TnerqX+V3bIgdVblo1cWFcrBtrkILCQ2JvVCI10Zu6STXNUphUTtfOvuD4qwMHPhoosSyEUML7dX59BP4zDj1fYQDeUdBDoffT2HGM+TzYDoP2FsJ3vW2NZfQY4zLpSO+WmET01fY9FKk5VzXp6dfh28KLPzyELtNpkOppUKzuqEPmonQQ59rHPy86xg2th1Yu++yEpbTVvQNA4SNPYI2Da3Nvz8mcei6mUsCu1XKtgq/9JIW+Aa7dFRwYl0sx9iB5B+EUY16UkyplN7IWBcEFQhn/dX8lwcO23YCdVdi+ZKb+ohHz/EuyF7d5N+gSXtS9sTkM4DNvqhv0RBG03rcdljIuD+Qn+lyPNYtr5oghwUt0ojD+Twjr2Rn20iHy1dsSGpZaqsA9GeP6avCxvOgyVBB4ylBIeP33zqW+9//M995SuLH3lfwAL+AFj+kZ9+aZuJ5F8YsGMbhoP9o+HB/Qd+uzeT8MrVK8NHX3h+ePHjLw5PPv2EnQ4vxH1Fwdo3b705vP/eneFo/1hBmBZhvmBwyiRlggs1YeMFcAqa3JrwvQUfJ5RnRPBf8R9xlL24jA7Gt0fiVEKXfMqbZqRtpBbl5ai6HD5OBJ0fnPJDdzblsMsB+M/TOYw5dlKzc4MNUoftzIIjvQR5gebj1Ln+D42ofShzjTTzctM0P9KCbg8AD9OE2OcjdJ2xbmkw6pIcn4+YfOpgzw7WfMuLRbH6gXK40D7OcdwOJJXPGOydkOx0TbqNNrKIOtf4moIsFwWo1nV0Om83JZw6p7IdeI4MKhMexvDxeUqKX9rd48c8QZXQtt55IVDw2GKRhI86jUPVcAXz8uGcFxYSuQNDAr3YzDTQO4eyaqMVS3mjaVJgQAfzFnJrtuVgf3aHmFNA+HVQWm2vfJ+XTrY7qbADiOjq5nygbSD97ABRtmFMJDCJHviIeRvmMOVN+aiFnowV72AJSblw4Bak3+uoAAc9aXsHa75A03EHMCNUO7vv0M/0Hr/QSlfI+Ng+QsarAxqNWZ13YJUfYifoQbfcFkUfBzWiFYuxftuX9vmuQunFOTTNk7qksXP6JXbJ+KWc13Z4h7EQubZNXST5dqqPZ7evrRMXEmVd8SLYgp8fcUBHfboPjKWffZSQ+qNNpJtfDq187Bj/KzpY86G8ZD06ffTv/NKv/Z1/gNgFLGABvz8s//BPvbDNBPLzGkvLDta4FfrwwUM7jqvXrgwfee7Z4ZOf+sTwsRc/pkm8PNy9c3d44/U3htdeeX247WDtaODH3JdOCfjkfIgiNDHhF8fCWaYoqR09jpZJzuRVERPai8ijLCDkxTmwkHP1jR9hsschOKOB/OnQQD2cXgdrvl3hhSKLRS8YwenWQMrKGVXaeqATbfj/s/cvwLpt2V0ftvbZ+5z9Oq/76ne3XkhCD8ACSQiQQAJcJiGuispJDFEEll0URSgVIWUXRTmYk0qlHAqTgiqckPhRgMGJgwERDMKWAImHQwWwJSJaamgk3W71vbf73nue+/04O//f/z/HWvNb+9vn3Nvdkrrb39h7fvM15phjzrXWmP8151xruSUOR0cT9aJW6eZ484scdYaj9IbbRLzxId31EW6y4+PCR7nRh1dO2vnPWch03fLpf4QoHKmEEx/5fIxmLoIaMxTfT86Keh7/zY4J/Xj+VINi61sP1GTAI0eTSA+oE5/6GnEe+NrgRLgfBFKn2aolprRcKa0vTJMqris/RS2zTxLlHE0uauY8dZJIsn0+yLXBxz9NBnzWT3o6WT+cz7SPF0RnwEJeA1/KN3BhgG5gYDoHqWdBMEUonbTK4q/VCy00UWR9qogyfY2pvuhUs9bVZ3KtDsqN/a00shd4lMeysGdefOPFYB3+nhybpdELuZaQVzywpa4iwiUzNed6jN6cT8zs6cZP9ohZXcAJQM03ggYPpf+azy1eLss71/gAOsub+bpCzjvkGng4jB/dVJgq9B87leU72hyAxmfZqg84RwE+bKyfzldEBPh49rFmodCPfMpwjre+hsbjrz+SDJoa0AtYi1yoaemyrkPALPvl8oLc6zwpC4BV3fi8h41Zx+2dHTuehGW/Hp/Sui6HjHGpljB1CuAh331C33THjl/Pgre+M/BvNpV90XmVSQ9409fwET89O3m4fnbje//hRz+a90ataEUreiat/7Jv/fJ7GBD2rmGanjzeH/b2DnyhcdG///3vG77syz4yfPjLPjy88OILw/7e/vDJT/ycZ9Ze/9Qbw8GTg2HtqQzQoLvGEaxpsNPfZDh1aXNRY2Tlw5H05DOr9lTOAxisNgwxDpgF+Bk87ZrMikeOXMl0iGoiQz/xGxEeDUfdzTa/jGW5klFGCt8G3eGpjvqj6qmm5JdvvVwmA9ACSW8yS2bCE1cXNC/tnMg1L9DYJ+aT6/jhHvNl/J3X4pfCrS9DFSaP7El++T25X0aXtL4MmlQ/jzNvTQY8HNux3Up22frrqhrbPjI3ajzw+1dtzfnC+dPkWVAYHZQMjk7ywxNKO0rfvq6SY/4635EiFngZnHIsw8f5y9VRfbPsvAu4YzCMX0SsynkyqtEErqKvdRnjU3qVXaiLc7tqad50hsKLk44NVIc3S35je+WQWxTAMjlrgQ5RY4wjY+RpcpxffPb1g97cklB/q4fjCQDym/sBKO31HZDBg/oU4MC5xSwZH2rnAQP2oxGn7UhNn1BGNSjQ9/+kSPvhv+kZwAXYkv46pzLDhkt7odIVAMSMloGQXNoZrtRf9TZ7JB+l4GMFImCNOqjbxUadqJt8ZsoC2NiWULNplAV8JW7wJgc4q++dEvc+M4OzBjbRsbULct80/XI+5LyOvvJxDk83YKcCwyf4zGq2c8c34xwPgzVee3L2H/ynf/mv/teuZEUrWtFzae17fu93XTBNvr17UxcX71P7zPDo4RPfKb549+7w1V/9S4av+IqvGF588SXMw/CJVz85/ORPfmz41Cdf90fhz47Pho2168NFuxhZuWRg5Em73G1i/jGGk9HH0GDsYiDy2g+GSmYiuPPyfhFd0AwUAUuLxpWfKR4j3jsxjMbdJpOfZugW+UJkReyU5iK2jl2agxmMp1IhahqNeVUmKplOK7DGz8RiYqm4lxdCz95Hvj2TZfMvn78ia2Ae6nRpl69+jH5y1pXgNEQ7gLyZS0ajVq72EULUlwFGQF3HPQMMg1eOf/6pO3zwKySnc0MGnzwGinHwGQecDHQeSFwosnSA28CRAc46yk1yqx4GtTjnteLFk/apvAYiiFSdshmwGCCbjvBRj+swDwNbc7STOjygpi8Z2GpZzaBIiQaN1wAV3KC0gU/XjG9QlAqlrwPWTFYThRxz/fCjF/UFDEyvrZj6NsCJeBWmnegEYMFZN/U9FN2LP4QKNVhbTyWwVGbg0Y6L+8U6Zf9U//QsfVT95mNEOxHaSOqJqC/p4+xZd0xLPjy0hzrrHAFw1Cs4iIu7vUaD9tHv2bNqYElVElP96vNJbab+1B375Zs41U8B+tj1W3/aSA3RmLZmpi03pu5rpdPHzN7Rt5SlDvTk6wjbPASxtWX9YUYufNg7wrV8GHDDDKL6W3Yyuk6ujhE+11qul8yk1ZOe8FGHeeX4s9+cM0Vpe9ncBrZO8nJffPrTx7bxGgzDR/+2c8Ida9d47KsNChCjvgK15uHv4unR6dOzr/jrP/oP33Diila0oufS+q/4tl9yL4PTdV2k58ODB4/knw13BdY++MEPDF/5VV8xvP8D7/NF9/D+Q39y6hM//Ql/sur8RAZpkIG4xibz7H/jyq4BcrjGpcsgl4GOD4fjm2wzMD5yrr/uPEVc7PD6YsfO5ILHL8eDCxhDGwLnI7Llq2TKFK/C1OG6qMCcBKiifqxbGZxEiZdfbh5nQJkGl3FQ0v9Cusu1spadOiqj57lMrV1yY1h/PW9S2l/jmyhhJ+M3HvONvJ3D68ipJLuM+pA/l5vTJBe+aYDJMfasRMuvSmiDBysGDQYLBjsDCg0gSiMPcrlRFuGSk74rynmCI4/BNLMa3Dz04K9mLAJUmosIJOZXcnV0oyPh8diKk/+xfQWWWr2wRFALNP2lD+UsAnnNJd+eZRSlrok3wKEN5i6n608FCzSWo67ylznLoy1eqs21WVT1eCkbMNEcYdJbtZIfhZ3m9AzMzCQZsBm065p2g83q/NKRvLiES16Ri5Ak5wdA1C8cP2QDgPIlguzRArAgkzahK6/oyROdR3mqU3GAWOkYPaILRLqXin2zGPDiftb1G/DU+r31jfsPWRRu8iIHPvqtu4kQ11RX+Mjj3OZcR8faUxebF67IDPgv6vuvXPW3lz1576X6qLYS+FRq5zdC0dgaJUrIv1VHHRPS0ZF+400ALGkGzEpn9S9650Gt7OmLwDji6afWV/4L0R30J6/1ODt/+qd+8O/+w7/Qsla0ohW9A1r/pl/7Nfe4uLnAjgXUDg7yoAFgjRfjvv+D7/MTTk8ePR5e++Rrw6c+8drw5utvDadHp/4igoZCXYncSUsaRkzXLQ8VeEA1YMExwLSB1z/tArcBkRFqA16BrykHY5MyC2F8lycuPtWdtDh+CuAFpM0GL/1Rj++MGTBc95QvZRbLUCtyGXCJwZOEicoqiWKoQ2XcSbLxwh/TmpMRI0P/rcyi62WnVn6TmDKlDy56E/YfYcfxiPftcmp+R74Y3arSKS1rLGe+iWhDC/kXyROfYxbgGGmtPOUw4AEFAWzlWDLxcouNPlL4sYTIU2LVm7oygGWZKvLxSWM2qDakM7gbuLFJfr3lq4wBg+VroOF1MQy+4/mbujiF7bte6kx516v6rZbyXLYNWHnvmtUxEVRKAq3KyECHdh3gGggzmMEhn7KWi34S4PKZZYurYx8i2EVDxJs+Liu5Lqu6IbeXPrfe0dakcugAbw98EYezriy/tXSDne6Yeha17whRdKMf8ZNnnXUs0p5yAdsF1nD1LU+OJzzVbh8f+h3QpDp9DimtVWW+uPBO4Kn7fNSpwIhAGw+LcH4atNHvPheQn76hrB0AhHb6RuPUcfKrLiqmPPVY/klesouDH32rzV7CrPbIuT45yOeF+1n9jy8+n89yfohA6QFrZjdJA7d7InTKccvRjXz+6pyjnQBIvn6zv887KrOM7K82yBGmX9ERXTg2G95nlye/OV91sjjfM4RuE9dclmZ1LZ5tXt/43o+uPvK+ohW9K1r/5u/4pfe4cJlV4w3eGDoAGg8YfOjDHxru3Llto/Tp1z89fOJnPjF85rXP+B1twzmvAOFBBe5sMX4R6LtJLnxbBAx/A2sYMCWVIcJwtBTLoExlBTIQbkJFle4SowyRWJIWn18bKX6VeMm1dAyb7+49SGbgzSxQ56pMGR8MXaVRHz/UNPOXUfVPAs1INudkflS82Bxozl7LaJ5pLDsmRi/k2IuSdhUvN5FzGk/r+YV8UbJb2Qona6p7TjA0ppEomBC612Dpwc4DZJaD7DPQMhhqoHMlKlf9Nc50eOBEWurq21dq1QCXQY0n4nLcM/g1wOXzlWPb6nC93GBQtzxk+g/SL/LtcZ6kPqd1upXzgzTIkGsSm0wC8tBBchh8o1P5cU5nAKce/aUPkOQqw6d8ZpHr/JzItbUyDpqIQ9Tbvw8sZQM0PHMnV8t9VQ+gwPyAg1af+atPlUbXMSOX5UmAzDRjVXXHz/GsNMjy2nEBCHiAB4zIL8BdM0qE4YE3uoskqmSOsvVfMktfqJZB2VOFjgCROhc5jn7SUXz0O3+QQ5IFIRtwhoyajeS8hcZzSw7iPDYobCAtvAC7vP/SS5mtnQY81I189Ru++1h8BkfteJVbOIbWrfoTGS3Ykdvf5Ns1/uofdGPm7+DwUDfwB9bbM4cAWHQWL3bT75drAJo90Dwc4fPCeiAr5y46r7fj5Runzc2/9P/8r37o/+ZKV7SiFb1jWv/Vv/Eb7mGc9g8ObUwY0O7evTN8+CMfHt7znle4rofHj56Ms2t81J1XePC+NS5YXuMxGiZsBZ6XQuXazBpGgWiMnhmwDvEdxoDAwh/8bWgjuTkXhRyOAfUfIszU0gk6P7xl6Jx2hQtjM/qkFf9YjuSEMcTE40+ypzrwKxyHfHsj0T8TKZef+JC7S38LfldKCR5QFLTfnLP8e9m3ELzmoPipM3o60MIFjpteYyRulNPSS1bSA1IMXuxyDuh31LXe4ZUlqAC18ESO6xE5Daf8zMJlFmMa9DJIehak1aN/lzegGI9PgLnDYzOY1eDcDUhyYquTcADZlJ+wnNILrFCV26ofjf/2HZY+9eoMpyHTutE76SOIvo0urQ7H/TvqX3U63Xk5/5zuvOgN1QAfv4Aj9XZhnP4AWQFFzRHW9c/AysZ1f+ycwbbN+tBXHnwVt670p+qMXuk/ZHNcGOSZJa29TpmlyjGPHnWscsTpnhCaWVTTrQE0OeKut7W3+oM09Bvz9D+KE/k4Snf3pfOnGS/27aJvQJp00h8yDIRk36hzwamfACfk+7yUjDqmUM3UqyrXWzrp322kXrSr4zfJBNDQxgA2+HtK/8dNMvtzpIXFW2VrJtB/Ywf3gkknRX9NHxoCWNvfPxiOD4/cR6Sz3Ip+HIetzW2/W25nN++X297Jk6boLkFWwPqhr9tXs9ojwP6eH//ox1Z711a0ondJ67/mN3+jP/7+5MkTGa+TYWdnd3jppZeGD37gA8Pt27f9GPybn37TYO3Tr31mONw71K2pCmqA2TBY00XJha4L/kK2gCHsgpkxG2IZPwxG2QoxxDjEyOAoFwMDn4yf7uQU8p/Li0VFHDO1WTfLsWFwZMoXkZfyCpfxaK5oMRwj45Lmq3KNz+EpjtrxSZuMcvzEyyBPfM2lSpOidvyQV5nWXD/VBn4TmnyIAcN59ifeuT/xdHG5iSateh2tmwPNF1U5+9a5OTFZrn6oq3QL2GrxMZwBm+8ZegBvefCP/eQDH3mUqSXTHqzFRcYIBJoc9CmHbMh1tEHZ1OoqMDRR6ifd53c3WPaDZmS3NsonPMYZLGkrPn9Ksx7+14+rARRP7bUOTaeRWrxa45kvn1/MDlfZ8LtvRzAUP+ECSc0XwEUX2ldAxDM8gDX5fm+YBma/TkKDrdtMnQI9NTtZuprQwdoxa8VxaiBIDkDjY0K9nU7RC59+cVHrVEQd9f6yzODwyo5atg3YchtaX4w6tfxImvqn8mkzVLNFdd5A8LgvDBCpl5k81Q1QEdjwDBEA0q8P2RjBGnLRrfqSPio7UOcLLseYeuBtTmCtyhHnoZTSMRT51YZyTqv2je0Uuxxhl/S51vypay9RnesUpj/4TKHHg5NTywaobQugbW9l32C9CHh7Ox/H56lTgBn2vK5llHH73R9qU1sqVT0/8mf+wg/8kdS8ohWt6N3Q+q/5l7/hHrMWjx8/0l3w+XDnzp3h5ZdftuPpK9659vqnXh8+/fpnhgdvPxjOT879cXhejos1yN16kcIF1uTy5CPJpBHQAMcgw4wFF7AMlO98ZV801DDiiHUy5hPFqNsQNxeTBFF/BqAMxqHk25TZgNmITYVmBJfK90uw7beMXxUd4/Yn2cviuNG4lmtlPTvRpzdnGXDlH+Ypb+Rp3dn50EWyxj7qw1c7eMzaiEiV9W/C/p2odBp1E8HTVDD1cqueqjfgogEM0mBiQAPoemAbG9OVEa8H2syo+ak6fMXHjeFOn/gM6AB6dgJ7DUiQHgCTuuVF+dYelnw8eLdBGjcNrMwWcLOCnnGUq7JQ/NYGkdvndjpEpPmUmQ3EcmlX2jct0YbqZqDqj6ypj+oa6gFJhQ2mTvuHCKKHlz91LVabDdQMIKhHOomn2ja2oAKivPC61S+XzNYfrRsWjmPnsBXO0/VnPVQnM36Ag/7BgoCepoP4+zByaB9gPm1On8ABkKBsAwwuV7pwvtFmQJjfUYbze8rkt/q93Of+aOBD50bown1EGQAMbkfl3H+qK+dMZioBnLQp/VvgjKXPyPGvPM4P6+Z+UbuanhB6BzTXTUOOT45O2mu+8TeOcuWc0/zkBaiSRp/Rf0+e8FnCJ75OqIc+uLl7K+0TWOPLN3U8VNiSmE3memS23MdVaVZb8n1jTv3yN9au/Z7//ic++nEXWtGKVvSuSIDt6++dnp3oIn2s6IWA2it2t2/dltG4MFB77ZOf8gty95/sD2vnuuNav27bUE9DYRttZLh2ZXQNtny1xmCWwfFFjMHUhR7QhssFPxptBpvmLMOy8WK4ImtyVVctZzi5US1PWIlnEflR1NESUcnQZOQmIu15bs7neIG18p1+lT+VH9uTxOZ18a7tc3LftTBUfdmabErfVp6DjcILzXUq1xOxxfTMRCHDAMnyyym71ZUyGTzyJ4Kh48XVIOZBmvMPvwE0AzmACWAN30tzbWZOPhvK+T5kgBsghnMt8qgw4CnnpgfXDsDMnzTN0lVABK5AT2aj4FF6O8Ym8yWYxiVvDtigAljlrJ+I7PAGtBU/2emj9Ef1T/npowmwjbNfSqdw5GamaHSWn+uoKdzqyPVGuaaVwi3PxsAti37Ws+sD0SijzgUsA7ON1C8gQ38D0gBNBmwGOwIIlhd7wTGj/mrXfObVekDWn/5q7SFBFKAewOUvI2xv5UWyuzsGXfVQA0t9XqoUyPJ5IVn0MXojCb0AMrduAWjyOawCMyP4lR/AFvAGYPNDHs1W5vikLdU35UpPWkN9dQ6W735Nk8Qfnzb6T3n0V50n5YoqTj6l6DeWQ588fizAtud+pQ7adOum2rez636iHWiUmyY+JZg+591rjAl1TfbtaPRjf/q/+Ev/TguvaEUrepe0/qt/09cIsJ166RND8r73v394+aWXbRD29w6G137udbvHD5/4ydBrF1zg657B8IDHLAVGh+VMLk6bFgYADBoGISkQs2tKahxyLZzH9msginHB+kwXPPJjAKo0v+GpdFEZIPsxzvKchsj8zEhJi8mJmL1cCss1GoNJJ3vuilL2sg9FL2vpP0UmH77yRXOjS6pzWv6Y1vH0NI9fptav7lN37ZjmUPXxjC7JbXUXuCynjIWwqRc5hru8lhavpbt8y5ZODNwZ7AhnoOCcLODmzdIMIMrzjJscA4yfYFR+eNr5ZB3Tz3Uu1owGAzV1U/uoj/5pJ0+bjrNTXkYE6MX3TEoDP8iyK9lyVZ+FmabZnwzk0b2o+CniYo2qbw1MXEdAZWSHAkyn68W1jtUqLckj0VqDSZxkFliCr3RsUpwM0ZNjaisXAChf/ZM+Dcj1OUK3AuqUDyhmGRKgBnACKGwKsJHutlR7mtLU7+Pc7FCOJf0VHcQw6unzo0A8x55zQGUmkDjtk8sTjegs0IVzGu1I+wG6lMdRR0BYHOV8TtDOpi+AFSJcx0PF+O2O7cRTFN0BxsnlOGCXvXdYOhGuOsoVOB0BvRzU8yy68EO8DoUXoz82YMsMGzy0C+DsWVfxopOfqK39pPbbTRCgTceglsB9zdWxOT/7/f/0Yx//CVe2ohWt6F3T+q/6zq/wHjaWSDCQH/ggT4a+oIv3dLj/5n2/IPczr785HO0fDRdngDAZAf1l8GNZJYMiF6cNjP50jccYxGz6F3CG1cHHoLLpXObK/NizGMQYSZf0IJzBN7IxbJFnavXBA1GmDCV1NyXsPCgQXkJhoTR/IhSUXMIeUBzS77y8oinbovA63OlomsrOZYz1Oj1+4laY/4lPbmxbRykTf4xf4fr8Cs+pBjjaUeHE3xkh0f0m1w8mNctSdcYnLq8Xr3CqK93kw9Rc9U00lANsWcecVyPI0QDhgaPJs9Ofz9s2YC/OsCGWgYt68KKbfuWTgIzIr3PTpCzOXW52AGujI27ANg3+vStAZRFNPtT3+ehoqVgYjPs+7Ik0Aw25bJannoCGkSQLgreODcfKpDyus/Sd2qY2QiPoYm8VsuhHeOETD6XpIwf0QxXkq2CAmNpJH6Qf4jz76D5o17x03bjBEmhm1bz0JscnlthPRjty3BHb9BUBAqbjiB2iv1ozmx4+vm5TeMIPuMjSKTrUbBV9V6Cw3HS8ko4dygtl83oO7Cb5WeIskCaf8tYytsvnTbNZcVOchk1lUy808bZ+llz0BEChc69XyqdffXNA+kxe8VUa8uwrjXP68ODQe9eYYdvXDTz9RMkcQx4oiE6AtMPjo+FYfYBzfzC7KdCWWdu2D1m8AcjMcJ99/MHB6e999dVX24WzohWt6N3S+jd82wfuYaC5e7p9++7w8svv0V3u1vDo/qPhjU99Ru7Tw/23HgynAnC5YrloseeAKQwOqe3PRiCCya+Bkalyv7ZB/DXbwcXsu/pc2o4T46cGjdEXf5HrcImJYnSm+nGItzDzh8ifk9Mq+WIxP3URcNRksV2R1DkxLFbRpy9kTPHyKrsF+C2eqqOXMQ9XfM4HzdMW+q5zc+rT+jKQj1/nQ4SX65Ea5mkEndZqcp7/ARkTH45azFfJoqraXhdGjwJhC+cVjnOqnVcM2OfmgwPZGsCqApelTPKrXA36BgiSUWWznBgAksGT9iV9Aic1qE6Ds6tyXakj8gin3qZ9kzWVS1EXNAdRA4WFukljwCWecs7niVSFa2BPGm1HZKvX7U3dEDIQln7IzBbZLsOvVYne9Bm81Bcw04ELnNipm/64sXl9BGk4L4Nus2+MZcgsLbpckwe5HvU9oIv3guW7oAFsI4U1bUEfh/klgzRU5NhMx6xmo8JffaV6W/2kc+yP22euTuRoK7qyfEo7raPSYr/QiXMmoLKO7+RcTfq+vRNwbKv+4Em7sH/pS9d1I09kEg8oLuCbfq72WFaTVzzEPQvn82Gqi3p45xqADbB2cnzs+t0e5z/1WwR4EfHh4YFf+eH3szWwZj2x617entqiom6n+uP/8EN/+0dXH3lf0Yo+B1r/Jd/0sl+ce0tg7cUXXhru3H6ByavhzTfeHF7/uTeGtz7z9rD3eN9vRYePqw8jZaMswqBNL77Vpc/FiUG3QQWsaYC7YGCUAcNQ6gIuI2NjEZExZqrXhqwMG8ZfcrABNh7+m5FlTIYpBib8+nW40uZU/PUHv4tVHmn2SRil5ddZypu5UMUnHqfKn4xgy2u8VSYZzeHB09wymuf3fp++QNVI0QJf43XcoWdT+jh+hauXoCQhqfQo1+pQMPUWqKDeDJrhd2Ch34tSnrQ4n5uNB/6cS4Tpc8I5tqXrCDo4vczX1QCP83XeMujqHOR8rmU3LwMxo+AZZgkQoUoGQOSofLRwRg2W8eHJuWpO65Tzf3FAJwxH2skA6wHX8lo7pWPxQpFIlZRJSvhTr0FSm9mzY3BvaQaTKeT2jqDUstWLqhN90mfpj7IBUPUnDp2QVO2utqfNPiKKZ7M/s/o8jY4zYBNYA4yMLzVubS6HbPTyXkRmeAQa0DXHgWsrbRN36kMXyuq8Spvx2Syftro/xuPR+pMTQlGXo4wcRB0c96MDgRUAm+qGWLYFsKErBF90Sh8SHvuz9Q8OSh3SznrFRRdUD0CkHO2iv6gHwOZ+UTl4KeM+lsvxjd7KtBzzuJ7I9vlHA3GoQT1q197envcy86F89CzZAE+A2oHazROkI1jrrgG3if6nLSqDrgXUJeatOwdn3/Pjr756ZoVWtKIVfVa0/nXf8oF7zKi99NLLwwt3Xxq2tnaGs5Onw/23Hg4P5Q73ZBCPZTAuYhxibsug6cLXxWmDR7ou2hrcIN5+vbWzNezc2h1u3rk53LwtX+HdWzeH3ZvcUfNU1o4Nnjf3ctd4LXepGIHcmcZg9UZuNKwOWxHXL8/Gh4zkNg7SZ0TaQrrLJljyxomekU8B59lLuLkih0lr4RZdpC5fvy0Ob+Ip1/JmlPRQ8VXa3F9GPY/Dzbdz3c4e0yqhJT+bqrDIh8HHrCV0NB3Hnqrsog6JJ610qnS7CuNBOk/j+z/BFgZgUDfjMUAks0GNzz/wNh6ffwC0ABTHK607J9HFYIjBUj7qkA648w2Hwsi2mqZUlDrKRb6BF+kNrPXUtx1ncGXXGCSXdBKmF07HH8txQjee3GiRDkhoeaoUHaJP2ldEkPZzPfpFs/SD4lRRebXsyBOD1GIQIfuQQTuKGojSVkWpl+Xj3fadTfaCsdSXzfjVnpD7VLIBCQC1OGZ22Ec2gUNv6JcM4pRPO8mjnQE0gAorTR0GGM3ZjoUKeLjfzJ9zhmW/EwEaXnnBeUA5HlBgOZf9btSX2UnamWOb8yhgLcc57XP/6r9IKY6TbjvaVigIoxe2tvatuT/m9XBDYb8510ndLe6lY527fvccNyINTAJC1SbPru3tG4TRFwAull85RyiPfqVu9Qu61Cyll+Hl/IoYlfM7/Dgm6+t/9M/8tf/6h1vRFa1oRZ8lrX/Tt3/VvZ3dm8N7XnnvcPvWXRmGdd09ng17jw6G4/3j4eJUxvAie3tG+2JDFqBWRj9GBoPBXfmF957ceeHO8NIrLw3ved97h1fe957h5VdeHF54Se6Fu8Odu3fanfUtgbebfv8bwNEGW7Vwd5rBge8A8iFljDx3fSgQowZf4gw4RJNJXrlATFFbfp0chO4t2MiGiET79lo63C3f5WLkzdsYlpVtuSbioMAqE38qZwDcwqG+9EQ9z/P8nkjr88d4FyZ3TA/jGB7TOqpBxnxNXw4NrsBKfzxChMMDRe4kO+lJK13oa6e2ePVVpRU/RXnFRInzGeC6mfnoQJsGuTG9pfFXg2oGvzbIjiBmynNbqIZBlD1YcgxgyMgArfOXAdOD5uIgXSDNA2kDhOkTSuNHd9rlehrRvwEXajsDpfuBjIkH6utK3J4kx7WusXxkRAg1w0t7p7LkEURHrkd/FJzr0m1Mu2gPbfbgT7r6h+Mz7t1DX4ma+rHA7oX7rZ4ENbBT+87PxCM51oF/+cikbmZ66huh1Ed+7bHiwQHv7wIoeKaJc0R6yB9BnBzKRA/1u8K2Y0oHeMBPm3OOtb7RPzrgADO8r7JsErNaefVH0x9+yPytf9wn1fZWL/3d2mYefOeFv7aTALLC4yKmSY88FcvSMDOO7CfzrCPHSHl+GED59cktL+Ue49h31nicfuRvr+7v7blfOc9oD+3ywwae8eR4Tvs0yaevy/UPXvhhG4673PWN9aONm5u//R//4584iPYrWtGKPlta/w2/9V+6xyPpd2+/MNy4vqWL+Ww42DsSWJNROhn8ctzr6xijXLQYNgxY2aXcwTEoBait62LdubljoPbhL/+w3EeGD374gwJtrwy3bt/Mnej1XMybvtA3hy0BNab5r2+onnYH7FkCOfxr6/KFGfmCAk4mLcZfblIGMyPgqBAcZd0y2xA5LSE+5UQtNQax0WisG1Xcf66u5cNithZOaPT78JhPOftT+iSTaJPd0Sw6UqVPMiffoVnB1NHxdvljyDyV74SkVV7vE6xu9Y9+xw5tfhGDzhQ0a2gMLByDOYV/4l0MX6a5fEQz0BUlXnUm3flynMc1sGbQDUsNrAZhnHsSTT9xLjNwlwzK8NmjKhcdAnzIB+jwVJ0H5AbYzGsCNKh/ARDyAzLixwFEAgzcRn7SRFPqr76mQgfGuvMXquIm+aW7GRBb9cunFHoayBpQAM6i/2JcTjKsc7MXBbbpM/enrl+rLXDEAF+AB6AFf80KuT7LB5Tw6bwCHPkWJzNPUPpi6qMQdXKeNp8K5dMOwFP6PjbrwuolP22kbvpi6pOxjQI552yul47MbCE3YBDZ4u/7aOyXspGLcl2rO4KCpBfYp1z4G9tIpCFzfCKz1QH4ct+oX45aHwHMmA2cgBrhmp0scKd0QHDLQx5A20uvrHoIiBHXAQ1ok8uTswXQMgtX5wmkloztUfBP/sd/+i/8ZWesaEUr+pxo7d//T3/3BWBs6/rucHF+bXj06GDYf3I0nB7K8BzJYJxocDk+HfYPD4YnB3vekFqbUs90wXtp4FR31Prj+37Mmr3nPe8dPvzhDw1f+dVfNbz3/e8dtnd3bMTevv/W8Pbbbw7377897O3tD2uyt/60lRwze3zP9OhQd3tHB3L7utuTO+bjw4e6Szy0UWIZ4uwUoyXjdy4jvSZjYYeMvCMpQI6BR/oXYNMfg2GsI/ZEvhxGBaMNNXtjw0PQSzdJCi1EYvz9h3FSCj7Vma1La9GR+vxQ6rPMlmiZzSUe/RIlPX7RGPd/+UlL2dY40SSz9xO2JhNrk3u5TGU4Xmnoj0e/Jqpw42lx1IguqqnTCRr5OpqnEU+xlK38cbCY8V+VDpUsePhqQPYAtbAGIIAYM0A3GJSYtVEY3oCavGWfWQdeRcGnnLIkFs2aVuavGRzqqwGXwRQ/H4fPnq6aNSyd8HsqWYC55FEWEFAOEME5S+3wSga8cCrJ9csptckiX7nJtIy0jVknZq7QmxuoyKAsQIIlUc/uCDB4RkjpBjlNF5RjEPd3Jj0Tc8N1IbuOA7IBaIC127qR85Oh29vuY2QDJlJHA1Uq6/fHKc12QOk5fmlLyZyc9OZ6T3Wj/gZr0hv7xQyU88TLscZRQE3KsW+ABD0RMC51FoiUvSLuJXHpnQcB2NKBVGbBBL50jD1bqGND17j5fR/o5hWfNGRxTrgP2zH0zQAC3X85V9CFeko3zltAMq/ZMOBDR7HF2rX+keMo1jnkY48SojovAMCcOxw7P0Qhn7ahD20tgMg5w801fKyIIB69ozvtbGfg2tqZyn7df/lX/5vVi3JXtKLPA61/9//qN9xjVutctmvvyeHw5qfvD/fffDQcH5z6U6D+BBV3kOvNaPgqz4WNUeHpphs3Nobd27vDiy+/OLzvg+8dPvLlHx4+9GUfGt73gfcOt27f8gXNR4Tvv/X28OZn3hzelv/o4cPhcF/AT3d3vN/t5DhPX2GoMYYyiZLN06vshZMecvjYTqljo+HBRsZHw51UASRg1NDKIVksDLrUtM7NQJEgx19rAaljmv9a0iUi3Q4Z8UwV5y8dZLaeiPeOn4T5awn8xqto8hUuR3rLGgNTehJqAMPvXdFivoMUtnNeC5uaX3wLZR2Cpf4qVvkFLFqqI3FJj1+D+POo5ys9iubxiaqunhj4EiLPg1cNYiQoM4NYAIbT+BcPAdIYFO0YIOV4v1v2CDGoI5xKxU8Zl+McZYakgR7Ah8qFN7ILaBR48J6g0c9+IAZnn/tL2sV5H71dlSg8DuvHAzmu5ZI5yWhp8mkvuhio4aQbaXBQ1sBC12gGcECnAIn/RMhUU/vZNV+n5Ks/iRsEtyU3v2uNmRwN/rQN/fnyCsufdqcCtp6NZCaJJcDMPKWqqQPcbtomP67ZAqfHjcfM4db38EU985uXgPsuMmqJkmNWQNHl8MRpoMqH5CkLr2S7bzgf0Il6TFQ0zeKRmr5u/a0/V+306r86BmkrZfv2J3/N8vIutCyDPjVQzPGmTSNYliMMsPIxbECL85a7TY5bfS7Ls4biT53qL5+vfB8aPoBkZtwgXwcco+a7zPnT//wv/bUf/k/MsKIVrehzprX/8L/831zwkMH+o9Phrc88Hl796deGtwXYNtY2h52tneHWzq1hV0aV8eb0aTanHhwdDodyzK4B5NgwfPfu3eGV97w8vOc97/FH42/u3vQFzYzZ22/dHz79xpvDa596zYCN9/wwPc9sFGBw/Rp3cjdkgJjBkJG6rjvLTRn2GxcyHhpA1nm46ERGgD0XMkoCd0dH58Px4bnk687yWAbjVMblKcYDI4YxY+DJnSp/EAYx1lkM8suOjkayfAcwbIlfRcmHL4z25IiXc7p/Z0R+Bf0r/VuEnBR1ZIESXZRPWcjxKtKySKpxrcpM5VIrf5D9jjeBSoib0sN6iU9EigcYnNJdp9OrpqI+1oDREnL5Vs9VPJVevFfxJ32qF5BWr5jwcrz5mwz9MWjl00JZvgc0MeAxKGWmJw++MXDmO5x57UKBEAY+Ay1OSpEHdJXj/PfAqoGN85IZGviKN/oE7Bj0gIIoL70o44HYg3B80hg0M6jqvFcTa6B3i1SuBlKaSB1VT1H1DSUMClUn5ekjgCR5yKfdh0dHXn4DnKATs1RxlMssJf3qOvCbrAC1bX9NgH2r3iKhuzLKUT/AiPebje/2Un3KoDkBm24z2hblWBlItRTqrC9QkAi/HZlOC3jzjKTC5JFb7TZobsfDOY3X/Soe0pFNWdrufosQUXSlzy0LeybekV8yapaQdM9E6tyqPXzkG0iyQmDl/W+B0TWONgJ8Kc8sL+05ot8MbtnbJx7VvU797TjkfGiyVAd87jfqUxr1c74ys4ZsKvYDNujUzisccjf4+oOXRVkhae/lFG/dhNCXF+vr3/RX/voP/Rjqr2hFK/rcaf23/GvffO/k6HR49GBfQO3h8OnX3xoe3n8sg6kLz/twuBtsj9GfyUBrgGKZkb0NN2/fHF5+5aXhAx96//DBD39g+MAH3ze89PILw87NLZU59XdIX3vt9eHVn311+MTPfmL41M+9LlD41vDk0WPPrh0fHnoDsfdYHLL5lT0VMtTcSauepxfUxQbmcwFDPiPD3XkGxloOwChCmEl0DeqSuxYjZNcIIxKLZQ5RwhjTMu78jPvdnkNNVMrat5d6GlWYX4bGyhnL+BdKqL5nOu25W3QUq7JF0b9FRGOY9LHwRAv6yrl868c57+V4qOqwLBlw8zmMLs3nz0ENFGHml0Dzi67u73BO+aX7nK5Kh/q8CuJnZiMD8AaDdBuIlct458HJg7GS0pYMugxOXhb0LBB7gTIbdHbKDBuDMudiA1f2W1jlvL8J1wZA+EzU0ekJOYskQC9hgmOBRipDuSpb+iddx6WlU8xgpw2mfX0FAkYqGY16+YBD9PcMEvqTLyAAaGBmxu8C8x7VBlQoJNkUBxCzTMry58323jWALWACvTxDJCBz0m2KN8jkum76+YaO+kZw6OQp32H+9SeZnjHDtTZWOwNiJoBM+8gxyNFNJIDF9oX0Vk7NNY390fwKU+tiPQF/mW2scwtVkRVhpFF/bdKHLzOqCZduBry+RnPOBsSnLP3v84vj0Rx59JHPbY6JeOCtw2od4bWepYdcA/Dk0fde0m18Jdu9q2K+YYBP5/II7NTXlnht+Bt/5Qf/5h8juKIVrejzQ2t/9E//rouD/ZPhjdceDp95/eHw5huPhv3Hx95b5ocAeB+SLnKMtEyCL+it7U0Bs5eH93/g/cN7eQL0vS8PO7tb4nvqmYOHDx5kVk3g761Pv63wQ4G0PYOysxOBsHbRK2Al2H92jdd5DOtKlfEGbK2rrusChpuDjDqzeOvD5hZLKW0/kQyR7MRwdHAyoP/+Hu8JwthrMDlDLoZOrlmo8k1PMc6kVF4ZMEwNg0vSmy17JpXB63mdxv+YF99SJXsxHV2aAWw+hcuHSp8mwUTZckV9mEHeXp/U8Zcf0UqvX//HbxGT2Yn2Akd9Ltc1aaoQlVBWsdLBfyXULnkJJu6iltTiJYtUPEItUHrNfah44iedIHEGsmmwzGDFoFOgyue8+fLKCHiQzSDmQQrgwtKTxJpP52ZmTW4MN3hqUTc2/kyVB+Ho7fINsHkwRJ/WJnQKEOG6a74H2/L7cPKh6AQYjMwMsknnesvyGLMpujYoYtkJukdgRgdkt3onF9AA4Ds7B0jlm6xZRkMXgBrApPUh3Shxa61uZNO/zCLdvHlzuHPnTgNrWy5vkAZAU3/WzBqArWaAqBu5Netl8CLFPbPY+rHqoRWAFy9PAh5IpmUqjxzyKMyxxI4ESA0B32oTPJ454vjp2LmM6kAP9KI/ScMVOax09KD/c94wCyawVOdW46c85w3LuzlGT3WzcM3nSz8jW/JzLCWvyQ8gpBytki4+F7CbaW9kyzCKYicFPiVPWrq8vzBDv9ExtnfRv845/pyvvDrva2bO8qu/rYfKR4QIGQG7bu/62nf9xb/2N3+kZa5oRSv6PND6d/yWX3bv8OBouP/2Y4GqQwEqoAwX3HUzYMQOj3mz9YHA2LH3rPEONYDal335lw0f+OD7hxdffkEG7poA05Phrbc+M3zyE58YPvHqJ4ef+8SnvBT64P5DgaojGROsp6TL4E6DjcLE11hqwqjEKHiWzXfcMtrcZXvAsUo2DBsCjl422mCQlNGSTVKySHyBPpLX2RMRxogEWphYjCIDC67WRMtYfrZU5Uf5ijut0h13aPTBV659PsMmiryULao6riTy89/qmMqUvFFE8cpvHC0v6S0Umgo1LzwNH3aME7m+pfm0sWsnf+gAO35LX6CWWDKv4Gpy4ipefoEdBpbe1aDuwUi8DFwm4nJ1bpbrZ1PK1YCG7/08+B5E2V8Uv5wHdw+OcY43oFj8Bi8AGu/fUjnlV72tAzywpq1cR9U+2sIFIYY0JuzKV0P1n7KVz7XnLP1ZdDsu7g/CtF11AwbwM2hz3dF3AWwAjwz8kx70K8ABsMZ+tZ3tHb93DYBCPnI8m0Z/4Og/ZiKb71kcKYRe8Nd7yKIreudqnvog+qc8mk/toE30McfVQN3gOjP18FHGPSBebkx9TnRyS061j6Sq16SK6zzggnBfqB70jZPcxo8jDjlOmxQuu1iuwNkkN8eiQBWWrvqIPHzaraKuM0vr9Fc7r5ujruoD9wPL0hSSGPoBh13m2BlEyiHPVPVwvjZenw/Kcr+trf/YX/rBv/UHw7yiFa3o80Xrv+Y3f8O9w8OT4bHA2tHhmS5iXq+x7YuUq5p3Dp2c8kTVmS7GNT8F+r73vX/4iMDah7/sI7pj3h2Ojg+Hz3z69eHj/+Jjw8c//s+Gn/2Znxlef+314eH9J8PhwfHwlG+QMkgIlAHMbIxUOb4Nu9PYM4FBaINMGIRfZGjY0HtaSyZtEOMO9eJcBom75fXhxpaMzqaMiuKUxZh5P8VozCQPp0zr0qIGauJhWIqOrX67kMuLbNCeQ7QsrUvY/7SjuaIm0jQmN7/i+HFT+V7G86kv0/uRaY4kTa6CxVu/Y9mkJcOhhbbUgOCkxqhDmLho7EuHAUSKK4JcD2ptoMSvQSylmwTz4kWXMBB2rtNKlvO7tLikMyuReprf+F1Ta4Pr1D/p0Ni2dk6RWvKKB6L15GfGqwAbwIvl0zxY45mkAiiSV+epZ3NUhs+51UxWlly5DjP75E34ntljxsy1jf1RS1+ZhSIVhdyIUc9xNgUeh8OvQPR3s/lJO9IW6ddAW2ZpxCh++s51KkxSgBzXE/tT14etG5sCaLvDrZs3va+VT08xkwRNN2TZIE+t3KdQHxWUDkW2FRwnhdOu8Dru9iikOPrR5/TpmO4s2QT1H20gCVmeAZPPDF3NTtKv9cFy6+Y2pR+QNYIuNKQM/D7GcmqP2yJeKk397irm/Ls4ben6T46Mqp8+9MNXpYdcjkHThcbjLKfOQcmgT3ScqBu5uTlu57fqwyeddjMD7D2Fm1sOT/VHf8Ass6DMEjMecD2SLvVbfYRCpVM7777/Yz/96kdb1opWtKLPE61/63d+7T2/KHePjb4Xuph5UeINmwMPNudM3Z/74r1565bA2nuHD334Q8P73v8+v/wW4MSrOn7uU68OP/OzHx9+7pOfEHj79PD44ZMBuU/PZDgExniwwMuegDNLx6SUAWPKHqCEQYh1q0HFcdmPbGrV3bgHsmz2Ri8bvQ0ZoBu6k5cDsFFOQ0wbBOWojyolC5GWa9mkM0hghKgzhg/NrqLkL1JaE0LOSFeLuUQ0Ezklf6on7ZkLa6o/k1yuOf81mZPPj4MjOaml4beSLfGyjKt1aLyND8KoQ6R4toGBQwPBjc3picGd9tb72rTvpTbxutAoCtnxHWjhVJd6e+fcMZ6w67dfg1340LAGZ9SdJjp1TjlsDgI5XwCWC+WrbHMM6G0Q9oDuQX1a7gtYo1TqJWx+D9RTOWaZmd2qcvU0Xm3y9mBuDUQKSIwHbtIZv8mTltKzneMM5B7MuwHd1yC8TXfCFtTicuhnam0u8NKYW1suDAh4+IIZNW7qWALlGF9f58XYeQ0EANbXstoR+RYh10AJEVEfdl87BE3pkPtOzsuCrV/SPrdcHADOyE56nMsqPTOi9G9AmpdbdQym+nH0nf4dTTrHI8cpfvHSLVD6qc759JfTVHeBNfch7ZHOqS/10ob4TY+IjA5NxgLoFgN8lg0YlONYEK/6nKbrrh6OwWf/oesZ9c+SKoCOMtaPdDk05bgrMYqgt/6cdG34+N7ZxvevPvK+ohV9/mn9V37HV9/z+88OGEi4HjdkHNYyC+C70TPv5Xjx5ZcM1L7iK7/SM2ubGlSf7D0ZPvPmG8Prb/zc8JnPvDY8evjWsK80vrWHEb4mWdd4AvQa72Fiyh2wpqvaF37TwBd8DFiMTZJkiprrSWahDUIYx1MBOA9iMqoYLQZ39rhtbjGFj/GQzVjDcE/75mJuCjKKHECrZjidX8mLtUMxrDMyc1O8BMvvzOuzyZaugglMvn8dnnxokg1vnGNdWfzmOu9KaiL9GbL2l0LxF+W2ZNMYcF65aTBJ+fRHwDHHio9837p1c3jhxReGl196eXj5FbmXX1b8Rd8MsPTOgOLZ3lbegKCdJIh1PU1+xVPfRH08nDNSgk9JZDNQMzhyvhC3zh2lErWL80Xncw1mInNat1BfD6kMwgYCcgZjDtMeZ458KVnt6NqjTPg9A+fZN/ZdZfaNa5VlU89AA4YMiAAfrQ7KN73148H9mi4SP6Vtxyx3wIvb3ZyjzYUkw/pNBJv5FUZVPi+3pePGe9UM1toSKO2g7XlQIzOHXL8GWu4TAR61zf3f6sdl1rEdF8XRBlkEnU+fwAPYamANB2eASkB/ARbOJ0CMZXAc6Cvpcs6sPXVIHsJjJQjjUfc5ByBx/UQ/9IrO/Q1iO3I+N6knNwc67xuAKhCVvkx9ELzlkGAewvy39Mji+AHIAGA5nuaXo421DM1Nj/fG0V7KqKz3WRqMBax5Bk356MB5z3lgmeInjb7l/KKNLo+c5qw7elX/rq3/uz/0I3/v/0tbVrSiFX1+af2X/9pfco8nQo+PuCiZyVqTEc07fbgYN7duaPC8PXzggx8YPvSRj/hBAwZTPmXyqddeGz796deGt9/+9LC390CDBEAtg8cg2wZIW+eltsME1vyesmacRtIFj7EhNVkYJhkE+TZpyQ6JAQN9ds5j6QJspxn8IJbRrguw3diSIbuuxq2TjiHFeMfAuhIIUILD2FBLM3iuCxoDE8WIXqbF5ESo7x3RVGGKKh4v6Yt1Lgu3NjRXlHCLE56yRnJ/J7jQL1DTonNXUeVNPNSN8TZYw415WTJhwGQW7fad2wZngDTciwJubEhnJpeZtsyysczNYFPnR3oWZ8lNvpvYtb9o7JcxLw3NYKtwSyZIHmkjYCjfHKHIy/niZVviSi8ey5Sr2kqn8JR8OcsnnjJjebelXA2KKq3jYnAgx/legMzADaDmePMBLc0x2I7tsRZxyA9oa8BBYVeDfk1PdCvF0o5Jt57gK/2V6QGdWVMAW76zueU66E90ypcKAtZoC+XdJ8oHsFE3ifZFAWNJx/U6EDdY8oyk2loO0CWaQA2zSnlwpPbBUQcgj37zQwCtDgj5BluOVX8A1rApk35T/WoHrvFTUKem61lvfeKnNjtHHZYpojkBdNE1beT4d33Ovz39wSuZ47GDUrn1rlk0fPPglIdvwGjAxlInN9SpJ8BzesiDNvqYcB7J0dbUhwZkq/3tL7qtvfHk7Pr3vbr6yPuKVvTzQutf/61fYcDm95rhjjH4uWi3d7eH9773PcOHP/Lh4UMf+tDwysuv2Ojt7e0Nr7/++vCpT31yePjwvgzeka5Wlk0xFjKCGkR03euC3pAR2xAwwnEHpxp9bdvq5MKXMyndXx9wLsYleWU0MQ4SIhcDJZOk1GsyuBjdtpyBsbn21LNrG9fXNGjESHvA15+XN3C2uRgl0jGOGRRtemyEFqnXs8J9fPLL8RsfupKfdEf4cQcQSFs7CmvJwHfqmBYXnqI+LaWabP/Fd2AkcTke7j7PfbJEtwThL1JY9XHM8Eu3yiPMW++ZObv7wgt+X98rci8JtPGCZQZ2Zt5ShMEhA884S6BBpuR5prVTcqwLv6VNupLHQN+itMdlq10MnAxOidcAXLN5di4IJ1VkgAPwMHBCoybiXaCmz6hfYuTYj2zVKR+X8vBmMC7eBb3QswEcv7BV5zRghX1tBm1yNfs2AjfxwldtKo3RrnQjeWxzAzy+1rg+0B0eypHvXJLSHjyXQ4ioAAOO6490z2Q1nQLAWnNFLttkF0V28oqi75QHVRCv2uEyChsoGajlfWd+Q7/iMFsn+k360JfEke9jaxBTLnWOJL6ahbPerWw5bhJhpyzgiPrtFF6Ux/ELAKSPAqLyiS7aUW6BWlfUMaE6jlmWzKe+nc6VODO6XNoWXQIM0Z8yAWYcF2xkzq8CoWhhTSTHM57NZck47Rf/H/nhH/n7fwu2Fa1oRZ9/Wv+l3/zl905PLwTUWKpgZk1ISxcx+4mY8fjQhz8osPbB4cUXXhx41H1/f3944403htdfe8171Y4O9w2SAGvbWzICuqrZeKuxQ259eCo3ANaeyvBz5dtuTMZI/ybsSWyK0vQLJCNvzG9GMNP6GBrkXsuAJaPCYMV+OxvLa2yYvTZsbjLQt+UP/WGM4McFsGkwwfApL4a3DO6kV28w+zBU8dEff+X4V/qy8gv88DlGG/nx74yKo/qk5MavNHN0/pTnpMs0pouPXzOWC6U/Qu6jBf3CO9Zhf6qXH7hdQnGW3jiv7r5w1zNq73vfe+zzLVvAGjwMOAYdJ20JhkGvDWQMMtFRfG1QgqTVQr36XdDTaSlmKp0oV1T8HqRaO+3Ia/mu23VMDkpR/XTlTC1/4p2XpX/gZ9BVcTWnlXC7w5O6xwES+dYx6eXQm3yDNp3nnmVzfBpcsy9OA7J4x3Y6HBl5FYbiTab1tB7l0Ke1zTQBm6bqqE8PeihnUNDABMcYnvRHypmcplTqlZv3QbE6H0PTwpEjfnQEDOkv4uELOOH8qdesEIfSZwDazKyV3ICr6B5whXMR61hgLZVEtxawjnb64WaxQCvO7bF+8LRj9vRM4dyYwFM3JtAoV1Rh/DFVlRAHNLlfdd3g+xh2zmXk3Edjm7B7kTeWbccH38BPjvJicrniNX/l66R1PRdP965fHP/2j736ad29r2hFK/r5oPWv/eavuMdN3vkZFzAGZd0bhV9573u8/Pk++bdv39IAcDrcv/9g+PRnPmP34MGD4fBgXwPCicwNHwx+KqOI6RF4OtHFLBB4dqycE5knvkCAE8CyucKaYbUwPfJlBxi2xvTKzqwI5oncmKkyd+ha5nHkkCCWPz3TBoeMDMYPQ21jCS9tlW7YIWRYYkSLIsn187OErko3UQ7P5Tvn1EXKIEAOfquZHyKXKDwOuRx+9ExaFSMvLulduH6cZm8kwpkVm44P2VVWITkr18pG7hTGb2yQ/UQCMGLwmeEAnAHSmFl75ZVXhjt3bvv4YPgPD490Q7Dn78zu69zy9zZB/hLFcWRQ6wfbaUCifvSI/g6bK4PURLRBZF57pjq3OH+eR6mHggEFPudGXeocJD21ReKoTdL4KQUMhNCbKHrXQKorCVkMxjqfA7xaPUqPXJHLNPlKLLBVYXTK7BqDbAZagzmWUtlHxgfCNVj7PWhtwAdcRb201ddOC3s5z2Amvt8v55ma8PTHBEqZtA+q/sL37Lm7oPRXIf2nrgaY5Fd7uFApEzAYfSiJbx2djh6pL3JSv8EaM7UNONGDzAzRXvQRm9OzJIksHQcSqVd804yaFdW/FY3f6vJsXivP+erlRt8wph3olLa04zjWXTNxOceLSjaUavVLeRKoWxJJMmgqWcpyvzUHX/V39QcOIs3t981uzgleXM52Fz4l6C9ZAGapTrKKPzN5cjyQpnKkCfj+X/763/snf8WCV7SiFf280PrXfstX3cu+JQzwjWFzc9v7iD4AWHvfe/04Pgbm/oP7Xgb9zJtvDQ8fPPRFzd2hP2p8caKyT4fNAmy6yIXjhpNDgaMCbA2s8YcRMckAT3+K4mxQCI/DW8slFJcfc4cfg69/9HTdcthXmW8bTjbf8iZ7DOPFU17UyaCBHEnGkCGukeu2fn3qRGXsrqQqOorQj/0rqHh6mtVRdVYyfsIYYafwY77SPekdtbxef4KVVgNuyoan9+Mc7eJJK4ca9ps+9C0O0MBxYF/a3bt3/A4/PmH2wot3h22l0Q7AA7O3T54A2PYE2Bgwjg1UqMeb4xnQBBCIF3jheONXnaUT51Z0KZ1yDkHEJ90bE9RYkpf0Csc5SVSBqX3oYIDU2qz/scb47Wwe0yMzy1LpexyVmE8uYIsbEEBbXORbgAfRvlzUmspDkZGBNoNtZk+8900gjX4HGOMD2NjDpBossx/4cQEjAAu2GShceQCSBqAg2o8eRA1iZnk5XqgcnspLwwBlaVf5tIFrG4I1gE15jkd29MCG4QJULFcyDYgMoJJPuvUw0Ml5ZLDXyvZ7E9HHfSn+tGuRXLfkU3/q6FzbL+d+avIik+MSEEXbIOpGRhF5fX0Vn1KadmN67Bh11Swd10u1FarjVX3gc7bOL/UDN+WcB3x2DAewp6z1Ro7+phnbnCs+H4XaTp+u/euvfuozj13Rila0op8XWv/Gb/uae15iHJiJ2hpu374zvMhG8Fde9qP4xydHnk176823Bdoe+NugNrjYALmLC+6wGmDbxDDJCPHQwsnFcHzALBt8yJdB0p/Nlm2NLvT5tz7Jatlmgaij/ZE3MpmUOTI2Yu9cc94fEjvfDNV16cdSKsaHhytqsLcky6o767Eue83YOn1ylWffv3PqUhvf6Bc5qp8+eYn8onnxEImXM4q3lxVXaQmr0Ul3vBvsmp9gwuPMRnP6Sc19HF80Hbc1P4126zZPhL7kfZEvvvSCnyBkyRpQ4tmemuUBdAMc2mBEeQ/IHEMBHIjjVgAEn1khMVP9SNEDfRzjZ/TwS986+MTnzjmEE2hxe1Q36ujW1kk0ViJyWk+RZZAGSHDftwEdwSW80UJxIrDw1x2HkXzjFeL8HsmK4klHwI8cAy2D9MKSqV3NjqXPCyjzYtURMKvukSooPXx8lM8+RZ4SxfmhEaV7SbSrx8c1xbom04dunfNQw6ACfl+nl4+v6xQAMUhhBk2ONPIon/ZkhtfntsjnDkBFci1fLseD41DHJX2bGb3kJT/pzhOwo38AR569u3FdNjR+ZvPQCcAWgJS+oR8DztBvPH+lY+mCc/+oTBG8Piy9nwPlDuR9a+hSenAMqNtxOZaE2dJCOseE7Ql0cvqVPsl5HJG0j35NfyjVtpRzhTDl0i9px9r6xp/9W//gn/xnFrSiFa3o543Wf8Wv+/p7/rTMtevD9vaON4Dz5B6DKRfn/bffHl5//Q0vh+7vH/iizrKCDKIucu60zs6PDNi2tnSR62L2vrKTYTja10V+jFXgTi9GKzYIyVz4McJlBMgi3yyQkm0/oEok3+FWzk5y65eX756zX011ey8dxl7GT4aFJTkMlY2l2pHXHmQ2zvXIOCHchtL//CCZvNQxxkVlUOd+qA83qnz51a6pjPwxOzqU69NGJlPF+zSopFOu/AQWZCYh8eaP+bM4SQXWFkBbkxEvabLm0kB/6mPiGP6d3R0/aPDSyy95OfTu3dseRNC1Xk3BINpGDBPlGbzcHIVr8IQYYADclGPQmwb1InSJatZpTi29tSBhHAMQznlJRw8FzAeRVkSe80UkJ6/Lt/JQ0sZ8+QUSXFfr08YUX+Q08hMLr50znbZISRtlES6esWvTJvcvs0yAhAZeAmLCSF/nA995wSrAJKBnzeXob8+wkKL6mCWCl6d72au4DWDT9VZLj/1xQqPpPEr5dKMi8q0b8u0ANLEV1RTXJ/0AayNgkiOc6zvnSIGyyG9tVpx0gzmFe3kBZTkmNXOWWbtmv+CZ1Q1IuyEQVMuunllTul2VkyN9c6u9X1Dp1M35W0vRfi1J07cnytI1o9MPPlS6AFapn1d1GJzNwFo5dAJ4u49UT/qjO4eRRZvMG90z+5b9agGptFuyDUjl37jxfR/76U++YQErWtGKft5IgO0b7nHxbW/uDLdu3fbs2s2bOzYce0/41NTbAmv3h4O9QwMc7+WQPfEsiPc+HMsIn+jivRi2tmXEZIRZAj0zYDsfTuUbRHlJVGW7ZdC1BthshMuJyhiJYQwrKKo7bPyRyySzFdfq4k4dG4/t8wA03rnrT0YJGQAEBhzyzaPyrQLz5Z8f0prDK1LZXtfJT1hajvwTXwuXbyo+1UZQP+Wc2vyemn0VVZnJJW2xfO9a4qJf1OJ4do7ET5pkLMyUxk/6yERIlG9I8kDB7Tt3vGeNJ0NfeumlYVcADjYGcX/wXydKluNEyJLzWeLjAuXY+0ZBBxawxkB3fHQc4O0BBd6UhXdsa0eVUjxR3z+JTwEHc5S6uIMtbg1FYzoeAaUWSwunDuqc/BGsOS2sHqqngxv5C9SXoRCEH8df/KIWGgVNOZXkwZp/+e5DOTzqWJ8GZc8MFX+AVHf+Uyf8nuVhg39mmzwbhzBRgQIDI/HWDE3FyY6j/uhQYYVQqJVbBFLlSIMHfmaDPHvIeTECkwKAcrqp5DxybzWZgFHPoOnPNwcOm4FfEyGAXPbyCbh0LgA0PKY0wPWhP+BpS4ANQIRk0vOgQC1T58alABz5br9K58ECZgYnkIl+6AE4YwYbkOz3FqqemsXLbGF8NEMado+b2fpuK/3kPmmg2GU4NmNjcgw4XwFpEwgU+Nzc/IG/+IN/50/AtaIVrejnl9a/6Tu+8R53ZmwGZzmUZSu+HPD40WMvg/Ih9/0n+77A+UQUhuP0JMaFjacshw4XpzLoAmxbGC4Zh4v1gQc2DwFsx7rY2cNmE9UML857jLr4+BsC7OBsK0cLqCDlqkyBNoOx1MuSp5c9AV8NtDHbhkN3DNbGdQyYWCQXm+p9b+3JUSeOXguPPpQ6+W21N5apdU5oxq7iMbuNuvSJwk85BhCcU2c+hM6hKS/OxZ0e/j690ki+whcRIloOTcds+zPZhPAVSLwxNyWZ1dzZ3fUTx+9973vbU6E3PcgwSPlTTcd8+uzUAwalPVgy+IoMCiSrBi/yGcy8B+v4ZDg6OpKMaYAr3YoSbxQlx7SR08k5fqZk9x0NQ+eId8ew0h1RKp5zCSfPAyZ+xSusdjbODiwRSxq//bnjcqk01ZimEMHKD6ldLt7KtfpHlyzLhaJC6cCH0LN8VrMyAQ5cL7lmwtuOk0oAIDauZXYJ0FBaIp/y5XqQhSN/rFuycgPVqOmHigZV1CHZ0S0yIJeVbyAEUPM5wexcgTX5TT6VYT5qFq389C9VAnRcYToFkud0dBfvdfvUT4kwpD8AVaknOnENXROoCmBDZ2T6pb3cNEpPQJNnmnVOx7YGaFqqeKP/5NDTfW1gzJdCNn1jBJBCPvl+/yRlpQ9lDGJ9zWXPInsXmTnztYPOGEtR9bV/HJCnNnpJ14BNYE3AkLqub17/PT/+T//5z5ppRSta0c8rrX/Lb/ime1zod++yp+imki78hNCDtwPWjg75FqguZK5lg58Mllzsx8eHAnJHutgF2DaGYYv3nrHkOKwrfRgO9mSEjjFevvr9x7+9BbDWDKIziXX8Dk18Vc5p/AtkMatmwOa9eAkX+JK9krHKAIBhsvGU8cld5IbZeJVJBp9Ug8EajTU0+pQO2adA5V2iKhNv9BvFKHY8DpKGv0jF1/txfdplvonm8Yn6Mg43P845nS+HrN7v8xoINslnAGQgYeb2hRfuCrS95KV2BhSOxfHxkQDXoQcPBhOIfje4kQDvm9GAEkDN7G4GFMoyqPECVm+OFmCDD0KPcfxsRNqoV0ecSu008XlxJTWeOVkuGVfIJ939Yj4nKKxOIq3KNaL2DPYolXOxNEpSEiZJ/CBvjDm/ZIR/gVu8FTer2s8vRLpci+KRZd0bGOL6oY9rBiizmjWLFZ/jRRnPNAF+8FudfvhAx71AVoEK/iCrCxhBd9UFjbLggbc5zqvI4JrHlYy0ewHcWLCzTT6/kNHk1CynfhpHq7cBuLID5Iozdbf6XZ4M1xvA436Ht/HQXm5a6vNr7C+jiJc/BdYoG1sUELhQp72p3dazkWf5ZGu9h84zatNWDz/xKQPMTRDHihcr17YDZrMN2BQve1i6Uj91kAaAK4BHP0LMIgLW6hhK73/wn/2Fv/6HnLmiFa3o553Wv+03fcs9XuPBYMpd0+Mnj4e333xTgO3+sL+3L0udZQ6ZERtSZqoyWGawPeWpgoszXchrw8627rx0B3ZtbcNLogf7MhJHGDEZGkBVGR2NlAZea8ozCMLgRSGgmDLkMlCUiYqPcaNcyoQkM6bUvy7HsiiG3PGQlwHOZaS441YcA0l7AXnMGLLcgF3C4NmoW85UvhPVdK36F6kMdmdbp7Lyqw/GviDZ4alM9UVPi7y9m8pB4VumG+mNURVUzPzIaeEa0MpBvT+VwXdq0nHuMtXtPM6bdS/T3Ll9208eM7PGMhmD1RFg6/DAM2QeFEqn8bgFIHi2Qc4zcD5G2XvIrBplPcPm5VQGlXbsolg7FglDY2jWwRVrqo/kNvHXZCI2ovmJC49D9mGwPPPHhZfzeYrHT91Vv/WVw5+uCzkAjPNgak7F57IyS9LKyCnHf/5vPBB5RVNqQslJmDLwMrAzyB8dHXsJ2q9b0bGp41PHiGuL1lMu1cUHEGSwz8wbS2qkQdZFjuOXaxDdqTvXaEAZctwS+wEYpCevqNo9upYOC7yUMTCRQ4a/Awu6t4jUa1IBtnbA4/OJsMoXiCsZVTWfrPITk2oDMjIDKKAmkMaeNYBazX4BQKs/4Uces1b+picfYWfWSv1jvRrRcs/qSWb1hXWzLoAn3XiKLzcyAWX1NYkRqPkGm7RpyZU6kOk6BSTRGf24Fquc9dRxYe8aesHHTBv1nZ1ffP8//di/+CkruaIVrejnnda/87d++70tGQoMCndlbwmsAdj2Hj8R2OIdazIKAmCGQwIwMRg2bxpIMNB8X+5i2LyhwXlLF7SMh8yAl0IPngDYBJC6GbaU53LPABs/RCzWs1xojKncOMMWT045nmGDA78NjPqFrOfAlD/LA09jpKRjNkdvSd41GaUsC+BY9nVbRwn40az0iw7PphpISkrRotyJr2gcND5HKrHp73JTfYvpnS4tXP48339EZ6x2jqkBCjCYAM52draHWzdveVmUpwbhAWCdALYE+hlgxs3f1Xj5uTkoQCBw0AaZDEqZXTOAkA9wYIBGNsd31EM06dgCyzpYWf0htRwHqnC5xOO1PFNjaOljXWN4ivu3RYsvVfe/jchuCfm+q0P5VVm3FV+uQEpAgwrpv+QXTx+3n0hzlVIVxiOePudYaLBvA76Pifo9gzqALTOgBisCZgABZn9cr6TY6afqLl0LqFHHBNYCSAAQ9SoOz7Q1PSc5afMyB8HBZ6ECbAA4gCxd201OBPHPT+sj/RXopxwzcAXW6O/MbMmVzDGMjgGCBei8XOp64yBskGfX5CDSaSPXCvsEa0nTy5jqk3qSHcDGTFrVl5lP6dPqos3c1BRYMyhz/7Z+1V+1CcC1gf3b3vINVT4fxsMQVTeycs1R/zXxwwP4DOgUz9Pzj/8XP/BDv9eNWNGKVvQLQuv/ynf/xnsYjKe6MAFpfL3g/tv3h2Ne33HGIChj41dyYHxyd+xPvNgQ5U6UJ0OvX1/PR9d1wQOgTo+fDgd7AmzHDbCNYA/jiEHFFWgrUt6Cm4IUgzepk0HOr4wXwA2ghWElTSw23rznY43lNsCaGuyBBMO4JcC27TInGCc7GTcNHtMSa2oIUafiTpra0jvndOGiijWO/M742hgjmvfHuyfExl2t30I6fnLtO83RRb7wTvmONhe9ozv5DLab7XuS/i7ojU0PFgw+7Fnz3jUNLtkUHjA9OgYYA7YsyXAjAW/8LMcXWLMMDWytYg2oCfb6XEVpj9rlc0f+7I//4rNr4aTZE1XAuV1+hfGdEpZGSev0a3l4Lue4Y/qrm5DGJIJnBDEizvUCawVYYC89im/B7/Iq3eRw4pYLoPIAnuskYC0za94HBThox4AHmJgt8hOTzNhIlpc6cZJTM1HwI2vyG9BUvQYVABQDttgU0gBM9Fm1FSBSbYbwK0x7Sk5moZChdsIHQ+MtvtFhJETuDzkDNoCe89LnlrsRQFkb8L1UCFBtulKRanAd1V7abt/vHaJuqkBHZq+Y6cpsFzKy9ST9y2wXdbke2qIwbVDzrRcOuXVN+VoxIOS4Sr70Rzcvy25vGnzx1DavbeJGKg8rbPmYAbI5Tlxn9R42yt28ddPlAI207enZ6R/4iZ/66f/OnbWiFa3oF4RAOjYMjx499Cs8Dvf3h3PF/RSRBsTjg0OnHck/1SD5VOlrshQYgRvrMlYbXOQsg+pCfirgd76mi5n9R5KOQZEXw9QPCjGqc6rciVzaf4uUZSc7ixpjM1elAV8yugKd/qZp82XKpHcbDAz0QosSoBYqhsuKmqqNUzu/UCj6XKXX2Kx3oHbJKF58h6us4wB5lnpqwKVvmanhQQFmxo6Go8PD4Vi+Z8g84E+znJkZyIzbeOwVBlBXec8inPDyzm5mTpTQFC+qgbxo1D/e6F+ihYxEpqTlpS/387xcT5Ne5FPWfv01WctEmlduBBs+j6cyRQCHor4fFviaPP2MCbACijge2c8UcIW98HIb4EBh4nE6hoAvHvBp9YyARekF8nAGaQ28RacAmACitCn6NX1QLSGnl+vbXmVGUMVsFLNJcgZSnIeANoudZBQoK2BG2lgPf/JrFi0gLef1JdfAGu3hnGb5mBeMe9keEKW0vNYkfeNaaHvrK1KoK7N4AZrVJs+2IYN+a9fJdCwAzdz8LK4iGKQJ5GVZNjdOALQCap41040UulOPKvKZUtqQRp9YF/pG+WTq2L5x4/bpn2tsK1rRin6BaP3bvuub7vGJqbfeemt49PChDQNG6uxYhuBQBlnu+EAGgX0rLH3YYMQwsySqH13IvMmeu0QAEHvd1jzDdnQo/hMG1BiDGD+qxTjrypdLHCLQHPwtHKM55caY+N7V4ZodsaD8m8xXyTJgjiqC8fFyqIwYd5YQ+/FO1V4+qeVZRcCb603dkZqQ/SixlFyOSlv4Mi1Lg7dclb/MV3kTz1XUl18uaznRsDRONSwtNY4tolEF+UkGYCkqQ8+dOl+Y8AtU1c/et8S5cXFuoMXyDecRAzb9ncGBdqnvmyxmXQzSNCAZpMnxkIGfKmXQZ/DT+dcqN5VKvZ5F8z6ruL0ljnSC9RvKoJYZXajPu5rgsmvn/BRngCac/q4064bvuH4gXzOJV58ZiDDYigqM4ePG9iq5z5vaPfmpybHE7Sja8ZBgpwSJa7jD5GTp4RmncdaJGTaxyk5klo3jNelRelE3bfAG+gJXtElCucq9N4/yHGs0shrTDBd+lUFHAzavAMjJRwnbC9VVjkagr8FIlW0zmfCmvSovH7BGPnyLdTY74f6InthPwJPBbLupoL6NJsOOOswvx6yj9TEQEqjT+a5zm3KAMpMqML/7MM5Llro2DN4Upm/RxU9yAtK47rZYRWBvHOHN4Yb3yGVZE/399ReJZxsIMtC5X1KlTmRWezlOsf3n//s/9//4m38nyq1oRSv6haL1r/uVX3nvyd7e8PjRI3/FwFPuupCPD4+HowMBmSNdoCe6E9Zdsz9DZSPB8ogMCobigqn3pzK27FniTm3dXxkAqB0D2E4bYPMsVxucsBIyirYW+Bgwgs1gypLa9x9R0uxC8IY/NOXHmVMiCsslgfpkOGV0WXrY3gawbTrdd8BH7M9Re6S7zJ6KY1ZdcKJxkL6aaOOzaTE/g8dleq6Yd0wlKEZ/GTFAGQzYT1oXWKBL+/eKTbKdoziDHANvZiIw9gwMax5UGAgAyCzfeFB6Oj3diSj/Mjgx8On8qlmKQ2Z6dX6OM2uAtQ4x1LEqdXzeVES07Lg891gtZHeRsdrnlF9C8xJRoVKn3DFlTKpK42vcN+BwvzUmjm+5ZdSnV5lFf6ysUaXRu32+zqWRNXnOlT5soPdTkWybwB7AonrrvBlBS9MdH3tTYKgHXhCAvJZRy4fIXwRPeUcc/dPORP8S9qe5VNYPNei8yZ6uEHJwdI1L0n/kqoFuU8sv/XodAYYlI7UxIxkwNc4iqj4sCWXG2T1qkA7wkh8wGvDGLBmuQBzlAIyqxfzWj3JV3r5kiCNAdVqmDWjuAC0gttlWN5Hyqgtbzr5SPgVXYA290NX1t/ZSt/rw4cH50e/82MdeXX3kfUUr+gWm9Vc+cufe/pM9z6BxUe5sbQ/Xr20Mh/saIPeOhqcArtzY5oLFGHH36P0SR7qAT3X9M8MGEMqGVG6EAWrHgL0zCmL8MBYxfrGEVK88bIfyuc8GZcHpPxkWWL1vxOUow4/NqYu2n0menOU3VJgyyJdRQyn5zASy1257O+8uwnAeCAwcHzHDJsMnwOZPdbl+ZCCkqA8vEnUs8l5FV/GkrqnO6L/o5jxJ6yl54S/yU7pXUHqT3xwLl1VKyZi7OU+K62c8FAzCcaUbfczg5SfY2tPFBdpI90AkZ96OH7DGK2b4xiiOfWsBeRxLs1sJ/iZKeOoH4suO5URT8vL8plWCJvHRp1exL6HokoB1IeicUJ9W6ZOf+j1YJxT+zo15PhbRtco7rRG8RRVM2lRb78ir69Z8DPgcW+d1/SoHGKj3dBk0CCjkXFAR2YUCPD3wGR0za3IGFevIRO/MJgFIABDLAJtniwRSAEO00zNOOJXFD3iK45xyns+3qb9wrgPg0+T3RPvRMeCnLQ2a0q+jXRNZFrrikCUHkA1Qos6pTfFxBkLW7czpOb4sawZ45ana0tdbBuS7Pv+5+1uZxX4mTmb1jftArl6cW7NqXItcb7kmWWUJWGNZlWNozaWXfv7kX/p//+2/6spXtKIV/YLS+oe+6uV7GA3u4nglBxtPZe2Gg72D4fDgqD01iXkWNcPGXhRcZkfYz5YnApmCB+x4Wv+YzeEYSQwgxqo37oraxdgA1i66ZVAcf64X9iqneJmpkVqRCxkVBxpfPH5i0jCUOF6au7UpwMaSqBxt339yMBwdngznApmAG4xrDGwjxNivwCJhDIui57Nonj/FF4t2bRzp2bKr7sm393ydyIaH/2Kt5s+KmtWBZFQ2dYyOAb2Ffc4weHrgbPue2EgtvwaPGrgyqOTda+Qzo8bn0DzDpjCDLnx0TeTXmVlaVHp8gEKfBzm/hSGHx4RF3uUkHp0jI72TIqJiwy/XEzpfTiVlfh4snmv5o5t1jrc+rPPxch1JKR9KmD7jGkxaT85vPHZ4jd9ZSXCfcDyYUcWGbG5e94tiGfQZ8AMkGjgDwDQXOXEVj/yIDaVNvUNZAyG5xmEQ5n1xjcdLqQ7HD2MEj/WQNPLK6c85TSc76U89fioU8NLJ1s/Il7riIMuh7a1di7OFcgJQHDNfHwC2dvwoWH0WEMvsYdUrB3ASj89/ZLd+8J49ythVnQFqBq/M+jXgyqya/eY808YWBemhYpIXORyz9LFbc6SC//pH//mre4qsaEUr+gWmtX/1e3+9sI7uVlkKlQGQ7RhOjk6HR/cfDfuP9wXeZKzYqM/FrwK+E73A6MjpD8PA04C3bu0OL7xwxxf7/t6e3OFwsM+MiAxAe+pyQgEYRpwMFsaKMVg87H3DXGIaKIGsMoZQDFbK2JcMpdoGNzOrAMtvLh2dzStDJLe2dj5sbV8fbt/aHu7cue3PJR0fnQxvvP7m8PjRngwX7cJYccfOo/KulBqoXkFXNKb3NBrppuucKn+i8I2pC/kJL5ZJf/TUZ1e98Rk0HG0y6IfEJxn0NYld+/S3UIWTldJXVEGlVSkHJDg1h6gHQ5+BpM1KyPkYtgELbgYm711qyzgM+JRh8GUvD8eHZZoAPMq5MjvUyiDIQJfBrvosS3AJtyQTJUnokkSJ93whcy+hpJv9KhZRf/zcfPxEx7ye51nU8/NHb9N33FjUsS+goh/HoYV62jEgv9InioxKzvFqvigzUlMZ0p1DASfnM2S7O3zi7qauMRxPB28M19cBH+ir86HXwcWjC84y5eq8wUEc35odquU6+KmPWS98P1CgspbFn32o+agpx/lDXvk4MhPPOcv2jlqm9c0b/ez0gBfUr76p2TfXLb3q3O6dZ7ScJ6fzlPLVPsCW1VPd9Cjvhqv9d5nBDFiql9gen+ShDauNIHgsK8CQfi59fIDE53aqfbl2Wj/zhw+PyL6FhshHj0mW2vf04k//+b/4176vsaxoRSv6Bab1b/n2b7zHk0JsEMc4seR0xH4uOfatAeI8KJjdyEqXfDN0Nj7ZLLy9uZXvQ+rvYJ8no2pPGAZiMjwmPDtkVIR8uVaXuTEoMkQhJBdNhuWiLM6Yiy+Xf1HAoV/tsfZUBj4Ak83wbMZl6faJwBrAAKNGKcCajdSMSoPLORMtK7ec5rKeX+4q2ZU+5UtThad0e6Mfmvpzahd+55YU7HLt+K0loYU67XKc+M0gOQ1iAVo5jzJrkFmGGpR5CtGvjJBPWgabaaDLgEYt07kARQf8cvBUehxnWIVRVCHzXKZnp1P8WWT5jVpVV0p8HpWs0bfTr6/D9KOvyRm5nQmM4Umv8qE+3Hj4l+/jt6yfE/IvPqAhr6dghi0P9ngfowZ9QNAILjt96/iPYZ0Hlia+xeNMseR7VsrnUFe26VezYTjAhl/pMS4P4pAXmSV3bINEcC7bVd2j/Znqn2bu4lpmdFF+1V1LknB4loubXXyd5+MNRkpLgwCp7DPr64xTpl1dN6hsftqCri5C/cwyMmOW2TQ/nCCferNUm3oROtZtOQ3weTtI+qaOV/nrT4ff/uM/+c/easVWtKIV/QLT+rf/xm++h4HFmMkWaKDMgAmQkrnT4KaLVVc2Roo7RF/mSiijxcXMvhWeuLy5e9PGZW+P14CweZW7ygJsMjY2BKpVDgNDmHRZnMYjR43wYcCio3lIdwK2hj+FjfWcRCAJDtsSyXcSKfCzifapjGgAGwD1+nUBNrV37/HBcHLMKyKQTDkckNGCSLHjNz4sMWrWPwkuVjxpV3F3FJGiymvajz9Q/MiIX/IWwvwRbtSHe0qV7bf65ipalpVC9sm200/pYkea2cQDv9KmgVOOGQuAsOIpU36cpapcgFs/sCE0PJlBQA5ySUt9RcSn86gl4DlYdS3WS1w/4WppLjOGe94WD4PD9rv8BV58l4cTflH1ZaNl5XrXU5+ea4Q/Z5R0+/R/X3KsUXyXySUsc/TtnKnrpgVME49rbH44VKcCPj4b2c/KNcaDSDw9TnqAiK6xdpwTdmGTwVBzOe6h4i/nQtSNa+eC5XN+tPPMToCJGThAIzaK5b1qA1c6NbgfdQ7gJzy5NExcACS5EaihH7YCV3HrqJvCprbLt57Brti2lO6NyfXIp170r+VH4m6/HBwpEfkBYbJVnm3GpW8C0NreYvai8ZoPXUOu01JSl5tFveqzmjn09cR1AIf1C0WHHJezs/Mf+PM/8IP/Ycta0YpW9ItA19ZZglrnZYjrw1NdsGe6SM91kV6TsbvBHbLATb/x1FewKKaoXfxyXPC+EwM0SQB3cr745WzUKtzKhWw99J9BtgZ3D8ZyqYSyZg6RhtXxPAlGpgyNM1x/qOrSL6CtJXuAFt9T8fmj8AYFqNZkjI7ElCmK6bxMZXj5xS/qw3MK/1Rm9EtRx5JeNIWm3MXUGbWOG78ZOaq/vB3Lqcoulpn07rUQz5xP7fG5waCgY+vZljbzEJcnizkulMzAl0HI8iSYTeieeWBQtp9zRCLt6LI6D0fHOdTC+pnSZ86DdDvffN51eVRefjnHySdGsOUso5HHMj47ulSWukeXeKW/W5oXHdt2laxkj2HIVxlIvTkdOad5Jsi+OdpxDcjoATnxsg/lAhC6/VWNP+cE50POIZbR7ffnk84lzrXMOjVwzt9lxdt1wXHnfAK45HxItvIM0Jp+bkVRySqd1Q6Do8SZaZvamOVbKHaOsgCyADkVjS7oaV0VpWr9lOySH3nZ91m+9xILnOVVIjw4kM+18QABDxVQBoFqms9vt1X1lCt9IPThmLCXLu5iOFP89IxX6xz9ETOtaEUr+kWj9a//1q+9d6K7tmNd/EfHJ8M+T0yenNq4eIDUBc717Lu79pCBsmzAMCx5TUY+bLwtB1Db3zvwklYZ2MlY2hIJD2GhKgUYRCQjbw2a5uWXShqFT35nZCzSftJi+DCMLRMY2gYT2sITbLyPiNk19qoxC7h/cKQ7Uva5USIybOwNCl2UX7fXIh0POd/8k/HLX5gcbuXT7EjF1V/7t1z7SRV/85sb08c/SBpLsYSLr6Oqm78Utp9+SnjkIG3+B4//UoaE+E4YXatm9Ee+Op7EGTVaOP2lXmiDZe+sh48hZRoii0iRz7z8cS45ZxTrc5P6zcqP06JDzq3WyXZkNgnE9RMP36GwJNjCJScZ9smTJoQuubG6lt/KzN0y6vNGXscaVX7jKb/6xH7jKTlFiVc6fiuOD4P1bekk46sxkZX+D9owLHM+QHr8fiZv1N8UoBLYhs/2Q+AiHyQX2JBtqOXMAm1FpS/O+Y2vjjd2qT7jRH34/gA64F86oLFBk+SeCtiwYlCf1AoIbMuDrBg0uW5v19acqu08VcR1ttk6bmABiaSNs8cOtxsPtZflT3+E3U51tT6otqKf6+rOecg2yA69rJXDyHHfAdbkYltHZrkG7CSAPGltuejEa4yyNB1gO7/GIGbivGQr30CS+p2D7T/7kb/8N37k/9iiK1rRin6R6Nrjg/3h8eHBsHd4OOzrDu0I44ZRkZFa50mvXQExNg/vbA0buvBtEG1pVBhDVgZHSYA1z6whGIMhg5CBmZRmBDAsGAWFFbJRKGcjwmBohzEhsfKnX+U2MONa/Oe0iiHHfDZ3LodxAqDZrW1IjzUZbr6ZF10MAptDCgAwMvLbxMTNyBwuN3KbHBa/05s/adr+qpzze8effOlR9cJjv/EQiR8a85vf88Y1mZ2DxqYTvuT0NzJMYfrLqjUHs6vs8ji+Ps6d4y/HWcfDM2U4BhFmz+Ky1yhh88pF/vSno2bfjeWUbOdNwlIEn2ItPSAr8dYwueogdJKHM1+5pEEJV1ry6zyjOvxlrvWKQ9AkO+4q6vOexTtKrnz57v8WNuFXuKNK7rMIOs3hnF99eKxRx5JwzQDRhxzPjesCCLIbAATADMeIG72AjQCmAms90b4CGOWg2AwfaZjMVwDJD6psbhq8GbAJRHFewQ1o8Xv8jnmP39FwIIfPwyuenWrgyaBNDsBD+1S8OY4vdcZxThmcbbTXe6h9biOzew285eYC0JW6/dCMbKq/QlCgTW3xdaAGAc4I10yWHyyQX6CpwBdl6Tf3nXR3f9tJAL6uhZzDOc9z7WA/6S9lOZ3rjXRsYIAl6ZABofrAM2nS2S/upT7AJv14/vRPmHFFK1rRLyqtf+jrP3Dv2FPqZWBObfDYkL+9szPcvnV7uHnzpi70vOUao+NlRF3IXPDcaWavyg0bUvZY8AJeP8mERRLZWHgUlXGww2DFaNWQwB/WZTQy5oxBcZqtp8iFXNC5WW6TQUKC+AIQOxmNn3QM643redhgXcANY8krJnh7PnpTAr5aSnENKl5OUvNn4VXHRNP4T4EW9h+BhOqvcp11yS+nX/+3HOuE1/wufWozKcmZ/kgJjTriWiBli2M5FU9a1qjKdWWneOpdILJSYfhIKv5Wxo5854Zq0J4o584ipWFVziIdSNiRloh06k3dleXfpIM28ZViv3MBfuXMINfO4jG9z7eIro7l1OfN+Sp+qbziTutdR+RdKvMuyd2M6MUjL7nEy+UaB8jw2aNbshe7usHj1R684d9gTzIKkPEkMLzMjBn86Lqcu4AOuVbGcdqjOPrU+TDaBRFpI8BpIKeAWfjruOAci14tra793EiQ1mzWeLKFz7zdeaAfn4+AP+oG7DCzBwgCfNXLbUsPS6Mc+gLilN9SlUz7yEu9mTWblkMvuCG2PtRNnyqE/VPEvkFl9R/tqPZMrhVv7U493Gj7BboC1QaXBRjPz3/ir//w3/19Vm5FK1rRLyqtf/Dr3nvPxqAZFF6XwcXOd+cwvHfv3h1u3bplw8EeiZqWB+xgtPxmc4EgyjBs5SnTvBC1DF0MhSwDVkIUQ5Q8Gx7+MB7E9FMGvoxh+SbKyRGTeWr7TgBYxJsch5v8TgcDNg0SfOgYPu4ouQNnvwd94Fk4yzL8M7jpyXUiO5WbZ6KEx/1iI7V0/qpgSwtN+cvI6S4y5UdOkSX7z4z5nzl+ocsNcn9VdEHu86n4+R3DXdoCdQkVtK+fUauZenWeXHaLeUWj3EuBidxTSp/0JFysLa/5TmmZ+NMgHf7i6Sn5E1+l6TeRZ1CV66nicx8aw/h9WH1CXu8+e0r/TiKqv3ONVv9z/V+/AWCL3WB7BA8ccH1SlOuKmVPAWIE1L2UCLhqQMMgg3PzSPfajxalZdQKEdPRdd5HtlwFS/JrJD6Ws5aE4/5aXeMBL6kIfA0MRdZXctLWzTY2og3xsXtlHAOMEfKKLy6dwykmW+WR7kUs6N71897jIgK3JGmWIrLucz0mfl9GZPizAm6poIXLCAyETOaRjJ+mvUXeBNm7IxaB2yXv69A/89Cc+9WMuuKIVregXlda/8ld88B6zZ34CrzlmzO7cvj3cuXPHPk9V8oqFvYP94Yi9ILrTc+H16a3mWAcu+mNm6cTrlzDKENgodCAIPtvZ2J0249MMJnFl4GSDzEqqffNhQWCCHwPVlTNvhBIfQ83AlSE2YJOT/TIANQg95ZUe6Apgc43+M1E8IkyT7NDE3fiXkvKcLQ0dbPFyfbynllbG2UnNfya1cqMr6hWHlBd571z+Mr552lzGPF56uGs9MDCAMChqCLZLeg0sNUhB83hRVUFdfX2X6hbNU8KTcr3Tzywt58clAaJFPgZSBseEq0DCi9SXWUbPKjNSC1cKfuX3fMtkPY9UUyvXHP2vv0lUbtxYZgMobOlmiD1sAQ1c9ymf629a7iSePpIEXXsFiqalysn1R5tqOfyApJwzjaedE319AJjo3tcxzXRBxbvoAnZg8QyZ7BqAqcBVZsUCDIk7D8DjlYq8TqPKALYsiHo4fywbnfJBd8BdAFJ0YU9w+s0s7uuc86qz6Ux6AGbjM1fSabPbngy3Gz2ii2TYxza3dqADeutG20u30id9g0IXb5xt7H7fq6++KgVXtKIV/WLT+td+y0fu8Y6kfLw9d798noqXyrIUyueboP2Dg+HJ3v7gx8V1sfOuMvaN5HH5vBIEsMYeEe7UMBA2VFz3Nh4xIvzFumAPHPNypgGaDQXAqQ0IpOEU1LA+lVNCGSWz8QOVPwViK+UzqPDYfGbYBNiksD+PdDzNBgasyeCl6AKlpsvkttkRaSq28ILjp/NTjniSlpHb17mrqB98ltJVRUu2w1P5Z9UF9fnzMr1f7jJlEPLMhF0GQMDaCNqU/jy3SFN98zovxcsfeascaZPjx+nt3M0gSaaLj5SykxvPTbmeOfHL/M9Lfx6Zt8LNh/ryFX6nMosie/qrXu/FEKbNbGpnls0zZ90Gd/rN73NUeB15rTCyDKIaoKhZqRFgkOfzYgJYVKaj7zjnSvEVub7mDF5aXVlWbCBqlJdjWrxuq3zXoWzOTcBU3XzWeYrzDJ/zJfcszjNr8rEnTlMeukOjPsgXYX/I92pF8aje9Jl0bv3rOu2kUFQOoWsLo0frnaRXWxS1jk0Xg7TWfvzS3zbbM2ux2ch1vwzX/tCP/P1/8N9G8IpWtKJfbFr/+l/9ZQFsbBZmSWNnd9jZ3RVQ25bhWPd35vb294eHjx97ho0LW6bKebXhljtnDJs/OcQdJkZIcQ/AMgDTsoAMSxuM/WRjmyHDxYhjdtgbZ7tj42TjTLr4ISdTpowSzhlNBq6RS9gACaw1gOkX5t7IJ6n45JHbY0OFkZJMpDUZlKfuqidZrc4uLS76KbFL6x0/LayfRJPWSprm8stV3vPoWTwL8vCT6lk/IhwXqPw59eUt4wpaxtf71Oejqnp8bmhAqnNDEec1DpeBr9xITV5RX59zuvy+7jrXlrsUq3jKyPFHtBzUfPIqI2Ua74wmeeGbu2V5PT3rmBRVuC9/lV9UvHM35rW/kRRs2QtEGtckn6jzE5zy+dSdtyyQDxPHuR1Hgx6Aja49bEcBIKjXYd5sp/uffM6dSvdv8wO2RqDX6qu6i8Y65AxiljjyWKL1zCA2D7vT2R6X5xweyyh8Tj0Kj/WFN/XT1gCozCbKvliKqPGnT3CLANPXiXnMbGf5OAmhjiw9Z5bOT4ZKZ9fvIqVPyDKrnXIcP8rmRcfrD3dvnH/fx1799Ooj7yta0RcIrX/jr/mye+sbzLCte+Zpl/0nOzu6eHnlxdmw92RvePjokT++TZzB1o+1yyDbCbBxoWNwfZd2xsUfo2Cjpr8YGbkyMOTJZSklxixGi7wYn5Zgo6dCKSfnLPgVwJkcjpyiqofM2j/jfTPX2Tdz3Yawvk9Zd8FZYoiMaMJfCA2d19VVccCaOR02w2UHEWwsfu/bAlVN5E/yXUdLK79PfyfUlxnLNle1Vkunflskl2l+haGef84z561wXxcDWA2skRXXazHlhUpO74+uS1egeVM6rgf7SpUf1kqb8lp64zEodzIg3rn+sx+G0YeW6X2Vm+dX/Fk0L9eHl6VVuKjSl7nKb80byYDXM0DyFQdw5JhldogZeh7qybU2PXSgjhjBwbSJHtcAg/uJugP8SgeS04/TLJqZWj4MfsK78RFAHrKr7y1ZPCUT8s2Z4vBYJ/Fzo1l6lU7o4m0fgM82a5g9Y5O83JDGWZ4cVdspv/jIG9utPiAP+bjKr4clShcvYxqoyfFn2YT7NHoOF3uKPOwyWz/wSecPXjSy7q0+HOQyADXaeoMb8fX/4K/+yD/+QWeuaEUr+oKg9W/4tR+5Z9AkhzHiMXmeoOQD7kdsyOc7jgI15HPnvL27M+zu3hx2djILl6dDeVUGyw95Umxb6dvbO35wgfez+ZF7ySYfKkNRf5gS2zS58nuymYmtaWH92uLI1cyW5TngX9MoU0ZM9XPXmT0k1wzU2Gs37dkIH1T62QCPUlvYLM1v4TEPQsaYVwHSnFBeo4XISDaoi4zPpHfCvzy/6QxdyiZhclX8qnoqvXTp+eZxU1e15fPblR35R2AbH06HOh7z47dwTyWr8hiYxrTmJr7L5U0tqbLM5wD/hBZlLSeYXWDk7Z05mg/N0/o8aBnv82heplxPFe/Tp+sjP/lLmDzSCyT4fYzb257JBrD5oQPl26UUBe0WdMB1NF5/9gEnFY6PRo47vYDg5MiD0AvbUw4dcYSpF0mZ3Z3KpO3RKTdx9VLngKfUQd1tZg492ixhAFb0c9s43wBRTaZrUDD9FXB7HVAlHjJc1rqkPuvnP8X5a/mZnQP4tTQLlgTqksteOMmljZWp8tLIOlF/+qYBNd2wB5A67ejp5o3v+eerj7yvaEVfULT2v/jffruuZkMmXbgCZNu35G8NJ8fndrI/sHk5AEMHQONuk88hnJ2cDieHJ8Px/tFwyoMGimNZbCwwdPp7KkAE6PPbtw8P/USmP+QtwGQDIoPSz7SNpkUBdIoTjYZJCqExxtAue05IowxpPZWxsnFqxhp3ds7TrG1JlLvdFDYvVWQgiKMd/JsIUm/7E8fIR/nUnzzTCDiih/fpmT/ppa/LN0q7qtyU1/NAFZ/LmPNBvTwIve1XmVm+SjS/6LLMeT1Vx1yfOc3T+zhlU1x9qz4iK9nFc3VZqOIcv1bwUtuJL9ONtHIVX0pjPr/Rc6Kp7GL5xtNuMMbzo1FfZ1+uT7+KntffRVfl9+m9rHJQpY9d2drBLBAEAGJW7c4dHla6Pdza3dWNm8CIAABXSZPq/8uUemq2zSld3QYurRx6FNggSVwBTQY5sSe4Ame8NBa/ykDwnskuce3jeJ2Ft3CovO0EN3XwWlaVm8Bh6WbbQ06Le4kX/RWmbG4Qab+ZRptCHvbOs5HqM2ja+J+9ZJapP7EZhNmpXABjzQKm762j9Uyb/eS+5DIzSJ5n9Ny3mTlMGelgPQCknI3XLLvp96f+6g/9/d9jxhWtaEVfMLT22/6dX88VapBy7Rp3fDcFynZktLg75tF7Zsi48GU5xOmlBA1QzMCdHB4PB3v7w8HjfX+/7unZuY3T9fXrBm0YBAwExojN/ceHfDYloM2zWwJNtflVZhTxqOS4716bs/FKwEbMY0VvcDCopMnV/hLy0cVl5TBIYo7+Mn4Yr944unxsNMIjIxKczx31aCRdP7zIcwEnuFobVtUx7dwJWQfqSV14TYi5rEOj1B2/0vv8okorfmgZf59fRD+KyU1BAbSb6DI/HEXLdIGW6T2nMR2vr6aLRwwy4I8LQyjZy/tmWVrxz6nngYiXq/iV5Dx0iNzEEkqxya+c59G8/p76tHl+9fuycj09K5+8+XkUlzhZuJKQ97AF/FCO6xCQcPv2LT9dfuvmzrCzteUZtnYHZN/7vRb0UB38SU6/PGpdJXfSCKprrF13cpSlTAGRzBDl4ak8RDXNpkHIhRfAVqANwJZrO1fBNT6Ajh1Bd+uAT00hSyKd6xy5nUzkQPSHwZPqdwl4DLbcWssgD8AGb0CVyjcZ2dNHm6g1fQGRhpza31b9hM6007ZXbaduHvxAx+ofO/jl0Jv9eNNTqzwRqz6Q4NPzta/7b370H3zciSta0Yq+YGjte/7gb7QlYuC5tsZTn9wZy+jevivjK3fr7rApw3t6khfi+sECueOjk+Ho4HDYf7w3PHn42CCsABuGgr0r9bZtGxkZFwzjKV9TALAx49ae0jw55dUaLE3KQEmA7Iq/Z2qQhOHCyGFoRLmnxVgySOACDE1qQ92NisG6uJzLZ3C1GCd1A4PSzS/hfrVJ+wiz77SVXsbYy8MneWs5ZJ42GPgP36IwhLQ92ppcTzn/i9AQJyK9EXJ6qrbPqdLfKX9PxUPTTTMZcxr5nyH7c9V7GcEa9nmZ+HO9nqXfnOa8xMs9iyo/3mIbiCX9Cjmtw5Vrv2iSuaSM6Hn50LPyoOfl9zTVZ288PUjnbzp0Gfw53wFJN2/dlN24Pdy+uTvsbgew+aZMDp9rp4ALZV0PMnWNeUmRi78Rcks2jkrr+JdvbVSectEhe1VZmkUfABxEPnVzHRfQcVo91dl0kzgR9cR++YDKubbShZvRppM4ybEsrxxIFrpRr1cj5LBTiC0d6Adu/JBf+8ywO1Bm8MinP+Ljqt/tiyf65glT0gzYDNIAa9ebbiWzlWm8+mk60o72RYlW39n52Q/80N/5777biSta0Yq+oGjt3/zD/+MLG7oN9pxsy8DsyojwpvJbw872jsK8ZPaawdr+/sFwfJh9bfZb2v6TPYdZ5uRN3Jiwmv3CKPHKEIMr5ZSx4buCfg+aQNshs27ybTAxjoCwa9e9TId9saL6M5hS3vSkluSKR9bGdfvTNxiyNgtGFjNqAV5y0sCgDQCncQED2Co0H/piaNnPkTvU7u5TcmsJJcZyMqZOPyG9HtHHGGYZxgASATaU+AkWRQM4kl/1FdnALqF5+jstV+R8F1F/LBa9kkomftVXafP6oefp8DyaijPgUAfhqmex/rn/PFrG905lkG8O/fSsYxeQHo6Rwb90dMc/8jR6Xv1jemVXfaLnlS16Xn7RWJX9ADT07eNRIGFCAAZ/6UCgzW5n29cVYI1r44xXAjEzpOuzvwmzUP3nJsoJkgloajYEp+sy51irDD58gk0OfDzpzr4w752VPhQhHyDVX7ukuVrVCXg08GnXrv9avdW40of0camTG0PLCBizfAHA0gXAGB1QlBm21IPtw2ET/VRtc7Zr4uOv56+lzIA55SKD/lSb/F1UxQFe04MRzOpJd3dL+pmy2MbIcYb4AthKJvXpRvlbfvS//e//kRlWtKIVfUHR2u/99/9nF9wJ3rp1Z9jZuS2AdluGg4+4X3hW7fjgcDg4OLA75CPpAib+iLPy2Lfm2TYAHHvTjtjHxl1mPkuFQeN1ITx9uiWH7yfHBIhkx22ITs9OBAYP7TBCmBI+zr69syu+6zJ2AWgxSCwxsIcuRskzWDIyzNwdHOz59SP78vnUFLN9gDn4twQ6+RoDd58YMi9LPG1g0IY48r1PT3KvC2BizOJinHHwB3BmmZd9efTL48ePh0ePHjlMf2AAYzhVDofFF7k+AGNi/h1JUQ8ULQqVYS1/TpWeAWHy57SsfKVQhrB6xPG5zOdRL3teZl5v5Vf63H8nNMmw1/nPlvFu64LPfbOEv5e1mM+5pHSH9duyRhb8ho7n/V20rD5oTO+zx/6e9IjXh0PWayZ7eV3Vv/jkx815cxwqndZk/xcPHADabt+8Odzc3dH1pOtGYOAcm6FrPfu8cmOz1ibTkFXHlfoJVppvpCSjZs2LSp8qh8/1CvABtN24wct7mT3KVob+Zou6qx58hx0EIOIEZGwTAGwNKDaHyUk6BdJ+5PlhAzlsQ1QrWeI1pY/480rD6bFFZNk2IDM3iKmK+lMHbe1AG3XJ0RbeicnXWpixs32ULJ7uV0+oVOyb+0mO2bV6P6a3dYjQDRsJULPOa8OP/H/+0U9+lzNXtKIVfcHR2r/9J36nAdvNXb5osKtrdksG5dpwJHC2/2R/2HvyeNjfeyJQxoMCmb0q4+Q7PGa22mZZHjrAoGBnACu8RNOvAPETSBhAjCogijSBIoE50njzNrJsSFV4y0b/pniyaRZjQn0YzgAq9ta1t6nL6AAQ9/f2BJweGTjtKUyabKNBWD2WD2CTCVV6m2nzoIReGOjcbfKwhFS1Xhg09AY4esbNd8sxwMwUsAQCSKO+x+qngz2B2sMDA1iWeNOmtsyCsXfPNLcmQIAgkbOti5MbYdr1a4OblDnVoAVlUOG/pE5kro4XqlgNeBlKJpmV/k7oqjLPklV5c/95NOrb2Cd/Kg/PVfJIf15dvb7Fiz/VHRnlisZyzUueIvA5AdfJJoH/ToZT+6gIsUkLf0htLFFjgSr7LBkTVb34i21OmGz2qoWv/FDfF7o6PeiTBljis1Q3BdoAbPWkaG50MguNoxw3MlyPXGueMedPYpFjHw6qkYsG0NS28OFynQLY6jr1TaHyqMc3hh1Yo3yuba556sg1Xem+yWoV2144rPymCy79Qhn5BlPpn6RRLwUU9+s3SG++/nLDeyKGpwZpWcLFntFXyK52iQUx+rPuciNgk20xCAUAKx2l3Bbpa8tSJwf6yKPMmXlrFSAAm363riKZ5v/RP/wn/+JvJLaiFa3oC43W/r3/6PdecDfHE6Ln59eGw/1zgbRjgTWWOveHw4M9L11iQDBw+CYMgYyUAZscRpEc9mTwLcGbN3kBr+6wZTh5IhMQw+zX8QnvYbwQmFu3Qd+9ueO7S979Y2Mp412vBgBEccfKnrc9gSGAoUYGAy9e7svrQ3h9AARweiLQ9OjBA/t+alWGLIYuRvpC7fRejzWWDHQX+hRDTZ1qFz6GG6OqtmBcZXYD+NQmXrbLK0+8dNEMPQSfDaiMJ2084CXDDx8Ob7/99jjrRv+4bZLP4EAfUhy/jKWtavMx0EXWe2QK+QgUH1ntkIzHphIWqJPRipmqTPPmdVW8ZJdf6XP+nuZlit5JWWgZ32VZcT3Bc5Xsd1L3VW3s03EZ+BZp1E9eVTHWVVXiV75lkeRI8mbk9hDo5DgEum9JSUs8sqDoUipV8aJRrxklmUIE0tb4pBdFaPIC2Eji+r0hwMTXUri+d3Z4xQ+vCmKmjesKwJEZnpo59/Xk6yJSoy8/qZPvGzNDlD1uAEN4Amq4rmoZ0DdwQjzuLxUMSArAKWfJqgtgycNUVTd2Bud8tQFy2wBfDjslMn1XhSu+Zi+sOBd23WRK7waSsh8t5b2ceRrARh9gU7a3t6xT9UMBPcgPGZz1S7k594gDwuykO81jZcTHQv/uo/QomlsfyqEDZGBqmy6dr137sf/fP/2Zb3LGila0oi9IWvvf/d//19gbGRABo8Oz4fGj4+HJo8PhYI9lyiMZg2Pf1QG8MCy+KytDaaATo8UdKTzcXbN/BQPETBqGgqVD9qkdHO55WYQX9W5t3Rhu37k93L7Ni3q3baxsqGRM6m4Zo2PAdiidBB7xmcWjTpY4WTrl24XUzQzgocARs4FHB/vNSApI6U7WS7Yqd3LCq0QkW4DNywYXLB2oPQoD2NwSDC0DSwNtGFAGgry9PZuIHVdf9I40jCGzbk8ePx7u378v4PZgePz4iUDboe+qxwFBrvoRsl3GOUyPhQdyVjPARVNel2iqowFNoYXCIsf4MYt+elaR62tU4dK1fKjyev6elpWBlsm/iuZ1zGVBZJWYyn+W3LnMnp7Vvl5274rGsr2KyjYHvE4QTUXGdMsi1OeJfESbvL6usPbxFuvq6cuGP35PCzI7qlm2FIgr3nhTfunuZIWZUWMLxK6ua+9l082bn4ZU/7iLdI3TV343InYEoMUsG+XJRp54uCE0MNG1mL2pAV3IAGQErAH4cv0RrkPANVzgBHmEIcrB55f76lpGDwAON1Vs9yjgSWOmvikASHxs6dgFAaCk0T4SeUUG4Ek2CMBmXQpswQ/IOnUcbIj9YIYNPzN7LGGqjIEVAEztBpDJuWazKKT/etEu78o8OdbNM/UJ3JEdG9PbGdVPH1ouqyDqu9Zv165tfO9P/OTP/DlnrGhFK/qCpLXf/8d+xwVAZl8AjZm1vSenAj4sc54FqLGEyZ2YwBl3z7YEMgBM4zMLBjDb2tzO/jSWDq9jQNsy5f6elwiPeKBABmh9Y23YFFC7eWt3uI0hv33Ls3AAOJklGU3AFQ8gHMp4HtlAcYf79Iy8p34y9ZCHHeSfHsvg6W7SezZklOD1UoucYJ73uWGw2C/CJ6iePNkz6Ds9ZSYQsBaghp/lgzYDZmsosnGbjHMZPkAqfYFxpf3M9LFnZ3cnM4UMHNBU7xPPtAHg9vb2J0Mt3agP6R4I+McnXlo0VcLEf/JNyqtsh9C3xd4JzXmr3bSx9ID6MFTGv2ie38fnvFfRXEZPV+VNg5C9jq/Sl5e7nF46XuYv3mfJmucta/Oz5PgMc3LJUvnG1lqSpFnRKhPqZTihEQBiKmu/z1eY+kdfNPVr/Ly+4yr58PnXpfn1lgiV2dQN2I5sw+1bt4a7ujHjWvH+VYMDbvgCbpjlIQ3glnYKrOgaAYR4hsqzQtmDlYcSokAA27QEGrDWz6xFI4hgZqcG83LtYq8IA26OuNk7yrsiqWeqg6tCfwaT6Q8818Of6wIMIjvyIYmwzknPFhF+DFjVzORlWRhCd3RyGyw3y5cuz19bflUwfUb/IUvCAJiAttyw8uQ9+4pjY/zghPsptssilF4zdWwT8VaRjfWffeUDX/nVP/qjP4rxXNGKVvQFSmv/5r/3P70AnD15vC9AcSyQwayUDApgSBf5jeu8LJc74Fz4OM+kbbOcyT4VwMquAZwf4ZeR4YlPHgJ4LKByKPCFUQHI7e5ueQl0VyDNM3CbuqMUIKQMy6bMvhm0HQHyDvzggK2MHxAAfLE8ejocHUjPfd7nxr467rqjL8zXZNwAmAaQGjQ0gnjWa09g7dGjJynjz2ep8Rc8IYVsRooYNwMz/6XqGOQYcf17rxmGEGPP6052AG0Ca+UYmFjSrRdiMrvHHre33nprejBB+lgmNVB3ERXaZNuzDiYnRBcTeTo2Y8RyGlvxPIfmXGnxJLfqGutsNNU70Zyn4st4r6K5jKKr0ic97XV8i/ovI/Io36sH+7xMxZ8lC3pePvQsWT4PHGihSyxV1t5Ii7KKp/lydUwhJ8stymhAgJAC6Y/qv/j1vjUInqX6j0m6VriwdPN1Xdc7s2w8fHD3zh3bCYM2XZO56ZF8/WNP2NeKfeGYcF2wXOj9WXLMUGE/xjqilnmznBqwhoMykxbm+fGFn2vTtkr83JAd6KaKh5W4LgFtgBkKUtRAR86zXv7POYONiEz04jqe7AM+MphNzzWe143w8AU3soTRr+/L9EEAJ3kBqmcBVmuSQbIo9aevKBNZAqNqB9tGDmQTc0NLOwQUlR9gSzsihL50G+WzZ8432Rsbv/+nPv7JP26GFa1oRV+wtPbd3/+dF1zcxwJCJycylifs55DhNADCmPBetdwFs4+LGTHetYQB5rUf/jyVgdGFygNOngwPH9yX4TiQITk1uDM/+9pu7ZiXp8SOTw49A7cnx4wa+zpYQgVoYcDX1nRnLcNydiKjZRssRVjClDs/U13HvBcue9sOBeDY38ZXFWSRrPPmDWTxtNgNAbgN37FizDBqvIqEmTbb9afsN0E2Bs0mcTR0zU6azT9yePCIwcazXMCt7tw1INBW3kWVT3Nljx13vgA3Ztr8YITb3fYGaiCxYZVrNlz1tMoIV2KjqtNq6K/y5/67o7TWckXvREbxVJmelpWfp83LfS5lyk8+feLoEio+/zpMGuXjWpKownMdoGVtLipZUPH1aYuk9Ba66nib58q8nhb5+rrj8+OgqNWrn/IhyvR1PF9/8vybsAAKe+t8Pejaz7LoLc+0YTO4HgAnma1HPjamXUPyqaM25XN95P2MbbZIrvaolVNpp5cMSezyMQcCTAqw/Lkle8V1CWg7lvz9vf3h/oMH3rrAtoUTAUTaYv3kRhDV2m09Otk0QKHUjdFRIr3qB44kC5sGaENOHrTiKfToX0R58J/7g6pkv7xsCeDjfWyAQTqKf7PAH3vjG0z3GVtCeFL+yLNsfCMZe4fW1tD6NvlqA6sdZLIX+PrG+sPzi833v/rqq6uPvK9oRV/gtP5l3/ieezw4kKUALugGVnRxY0QwkBs3BNa2bvij8IAvljKZXWN2aYvNsgJZGGkeVT86OvDDBTwRtrl9Q7w3hxdfemG4excAs23jdHjIbNeD4a233xrefvtNhR/K2GTfGXUyS4b9w3Bh+HzXDGhry5YWIl2ZWfPrRWwgs3fjXECMJVTeBwfP+pqM5QZPibJku6l2rbucJw5k6PjrZ9ZsCBkAFJ/uZBlgchfMEqxfnCm+WrrgJcC8loQlUL6/ygwad7HMHGIoKcuSB7NyGEzPIqic73Qbiav1uzqeuHS7ipAH9Yb/c6dW7zuUSTugq/jfiZw5z2dTZk7Jv5qHfFgmv2U0Sjxtu0pO6RAZi25OfdqyfOoY/zoZi7xXpYeqXJ+3wNeCJBF0FuExXWWvqGMe7uNFJCVPES5P4vSh/rlWACq+mfEyZM0kAaZyLSy6XDfYo7pG2qnmcpz7i3pMQHJ+ThqceIsE+8R4tRCvC+JBqA1dowAcnvDO7BqzedSP5rnm5RpgQ1rJxHNK/mMvJI92eT+Y/HZ5NsKWpQ/8QnH4bEdiT+CPT722Aq7LYetQNginPPdveOKSTtPPdZNNv9mWu240RFH8iiZMWeoV0PwjP/uzP/fDTlzRilb0BU3rX/UvfeBe7Fwu7uyvYBpehmZ9bdja2fSeszsv3B3uvvjCsLO7rQs9RgLHUuf1TfaLUZ59aoPuYG8Md8X/vve/b3jf+94zvPjiiwZ8gLkHD+4Pb7756eGtt970jBNLHhhzllXZC8aTn36fUBkW/QGS6pUcAUi8uy172ZgJNLjhzlTtIAzY8nKJygHY7K7xcEA+bG/QJ9sMyHN5DB9/EoPfrF3SEmwEA/LhTS75vuOVQfVdtgcQlmF5apRPcWVfCXozgGAkGTBsgKUHaRkoQjXo9ERdc1qWVmTd3oVTiRQUJb5Il/mntD7cpy2jPq/Cc/5l8d7NqdIW84ufwX1RRvLC1dNUlnD5CVQ53CSDY93LXaSr0nsqnt5Veu8XzXnmruhSHKefOPKS2vv6bXkOJS8MpjGvpfXxuKQ5T38+j+WuC5CwPYAtEAZLutZhZtaoNsBzvdjmNN8yxJPrOM77yCZ1GuVaqfSAlxxz9pTxUlkvq7I86MTBm/JZBuU1PIA1rlOkAIxqeRUZdZ16f50BGa8TihvTm27YQ/i5KcuesPDYRqpeXmFUQM17+NBFznZDNtZ1W1Y1ZHJpD5H0p8wcPQfXSOo2tRWAy9YS9vLCoT5u9VgQXhOafqKt144unm5+76NHj/bIXdGKVvSFTetf/as+ci9GoQyDSIaDOz9A1u6tHc+o3bqTWTUAGvtauCPkPWp8XJmlx7VrGBNe4Dj4ThqQ98KLd/16D8a2o+PD4e37b8tlRo0ZKQwU71zzcunNWyrHDFhAjJ+SkvEhzACwtrbh5QJAFi+n5eW4GFtsF3pngGh2yU2IwQ+YU7iBPs+WCcDB67eSu8z0x/8kJb4/2D6SuVwnvuux0Y6hJ5VBB4AW0HZin1kDdKyBAF4cvJlFAOi5glbDIo3HRlThPu1zoV7MXGZf17L63q0OvZyryn42MieqMP48vW9DnzdRZeP3cqd4r7+9S7Soz3K6imeSfdkvV/Giq8JzSvmJZ/QXfrs6Wtqckj/Pm5XxycwreLARzK5teSmS8985nO9GH7nGvResXQCjjuWb2sVBEf1VPcmmfPEpJjlcf3UNAmScpuuMG6j9/X3vW2PpkPS6fseXXdeMWANeBmJyfmgC14CdgVq7jnFsvXC64+gTnXseHEpXG3Ozh60yq0qoH9yeuGq/guOM5PhghOPMIqZtvESXPNKoOX1IXXGKuC5srPXcWP+TP/PTn/yLrmBFK1rRFzyt/au/59f76vZFbhuAEZGRFejypnrvO9n2XSAXPcaHu0xmwtjPxsZiZsTOzk78DjK+DcqsGcaMJVOAyv0H94cHDx74IQRmnTCG7GXJHq8tGzH2qx3ss0TxxN8WBfyhEPWxx4tH92XuPDPG/jX2rp0c8V42gTU52Skvh5KWF/gCplRWDgPLcgjgkKURjBU81JevLGTPhw0ifUCHeABojo7Bb0ZvMoDwToQRzUwBElLGfab6MPi8M859pjYzEADUPHjs7XkPDeCOuhbAcyMb6M6H5jyfO10tb2wvbbtCh3er4/PkXEVX5ffJl+sljoOpGOMv07unxeSSAaWO5E9MczlXyZ/ruIxvXgZaloasvny5oqmq6E/WghwHGxN5zbenGzSdyYv8RSRlf8EY5dczZboIsQ83dZ3fuXPbH4U3aNP171kmy3s63RC16pPVgxOWSVMHv+hCe+1cIvYrhJ6ZqfOME7PoimPTsjc1JaiSsGfPfCPX8pSOJIMobI+u3XEZs5WlcGYH2V/LAwIBhJEPIIMl72a0XaEvJNUyLUdRdC8/GM4yeHoUeejuNpHR8rxFxA8jRB5HhUxsNmnMsrE3ty9bx8x746RTi6LrmezR1330o/9i9ZH3Fa3oi4TWf9mv+5p7NiLNOHE3zDKon+a8lRdf8jQnFzv70phZA2xt7wjMyWF8n17wRNexAMeh7vKObVTYOAzwevz44fDa668Nb775Gd3RHrieO3fvDK+88srwstzdF14wmMJKsv+Lzfj4NjwyXCxZYvDwMTaUJ8DTpNQRYMcLKGNg8+6jvNW8XjaJX4CUu2e/S01Gmrt/DCxPo/puX8ZvHAgATTaItpfWz8YPtiKHYzRdpvF7Zg8rLIBJGYxpfQ2CmUPS6u69qF5hgMxJhzho7kN9+HOnZ8u6qq55eg0QUK9z7+Y0T3sWL3R1+uQWqa+/JS0cyEWaeOOSVukVTnwZXS47+cvy5vGe5vnLqC+7jC9p5aCJf6QxWz+V3NIkNdEF2WNmqKIV13lA2DdNti2ZXbKOyjafDwE/QA9OfEIBFt7HZnDC9RKAYqoK7CWNa9s2Qs7Xu5zTDGJ4N5lu5HTtsbfUn3PyVghkIi46oVtm1vLxeGbSavkzr78A2Cm/2cosY9LfEqK2UrdBHNc3YaWVT76d9IXf9bl2Umhv8hxz27F3agc+dtdpZQeT5/ev0T47hZWHnan6qk3Y9Jrhg+h9gOfGxrX/10/91M/+R05c0YpW9EVB67/8O77+HjNY/uQTy5vbzKzdUBhAI8Chu2fuIjEmG9f5ViB7UXg0ng30T4fDozxAwGehDg7znrG19dzlMnvFk6C8hw1gx762V97zyvCe97xneEFAjc9PARAxInl0Pxt0N7e2Vceul1Eoh5U7525WMrmbB6Sdn/HNTvafnOtuMV9OYK8IBtNPmeFknM+bcbYBlS3DQMc4ZyBBNmXEYZOJSfOMXssfB6nJpi6nMR3+ckVToegxGV9ysnxS/JNfg0nC+m26jDotIfLerUP+50KRcZnm9RTfVX5PfV65nvr0ZW6R5mmLB7Hy+rIVXhYnKcmVN8nr+fp4H+5dT8vSoErr86/y55T0xTqLt/cdbHF8/zl9csmquMJhXXD0be8nnPM+M1IBSr4OFM7sWYETwplFyk1fAJvBENc+1GQHwOjqbzdl8DgbgGhgteEZL7/GQmUBM7lZom4zuo05FdImblz5mokfpuKditdlEwFo5OG4KaRc0wGi3qo/y5Fc0+hCfpxBmPVPGac1H4e8yO3l+0dlpT9yq47mZ79a2m6/6lafeJWktamfVaThhL2Uu775vW++ef+NZKxoRSv6YqD1X/HtAmwYON9ZXjdgu9EeIsCseAZLBohlz23lMbsGL+mAtSdPHg0PHt4feO8aS6FgIORQli8PcEfL3Sj71N7z3vcM733ve4cX7vLwAvvh+Bg7Rk9GSAYVI7Wuu9nNTd5lpnzd6WJwsF0YrkHATKpSQu5M6YC1c8ln3xyAE3AX45i78/bkl4raQNoY4jBiiiLbbWRAyADgapTuDc92zdiJyAvZHNqf3JxkHFsodYYv+1BiaL20oXS/l2oEZ5kxgKZyFY5fcfdJR5X3bundFpvXc1W99CN55aCr/J6uyruKd5lbpD5tsc+K+jLz8iWT5CkrgYpPeSOD4ov6zOM9XZVX8Xl+z9eHoTovFstM4cSncskm3VyJQ8SdXnwJV9xNLddo5HXYQemTa5LznouoXdLkyCWd6zQ3bQFWBU5GoCZK3QmTbMDmm7HwkD/uPZNtAYBhh+gP94jLBxTlZozrvwkkrQG2bJ3g4STl6d9AqK411eX2KA1AWcuuhGkHfKVnubRx0rGogL756JMGCG0LmL3TnwGn+wG70ewUadgQg9UGFOmHZr8ic2or8k3kKSzA9sMf/ehP/9EkrmhFK/piofVv+DVf64cObvDOMrmNGxgLXsbIU43nfsKLfVe8RwmQhbECnD16zPuL7g9P9h4PpyfHBnh8MxBAx0MIGAqMCkaQhxXu3L4z3L5zx0+C8j43NviWQcLosWzhJ5xkdGqqH0OEgeFBh+0dXityw8Bs44YU35AT3tu4fiG9r8nI8s41ljsBnuw5aYaZpRjp4KUBucxmyYRidAXqfOeL3Rb5MzLNOJJsToycXLODzfhFRs2A6de+jXEYVKANElhQ8lwmIJgkAzcqGSUDcPIwhAcH+2Xky1GHk8LTkev+BaK+rmeFy1X8WTTnfyf0zmST1/cbgeq7yzq+O5mTT7Divevl9a7Swlfh0BSe5JZzahefp/e0nCdtTzSzO6gw8i3o7N8WJr2ljb5kjfEW4Ndewj7ZXWWbSdJ1CajiJs7Xov7HUxl5iBQjgCV7V5kNgjfh3AT4isufeElnqTJLmNdlGwS2VIdBj/jr2rdT3LPrDmd50/VhBNDP+Zl1Z6YeMDa+wNeflErc74nj6wjtSXBm87leKcvMHIDRekgectP+RQBlO8Nfu86LJ45yXihu5UP0Fdy2H7KV8QPWCMOQw6K6aL9kuE7KNPlq5e9+662HP428Fa1oRV88tP713/rV9zCeLIPe2MLI6ILWFf/04szAjU8u8bJJ3r/G059HR4fDgwdvB6zxkXWBNR7d5zM0PBHKkinGEGMJsbTK7Bpg78aN5GFOMDZM5bOfhD1rvKk77sTukH1sAlQYGADgzZs7Amx8b49H5GVyNp5KV/aC8Y6lNaczw8YncfyJKCE6bxbGaKrO7NPz9JyBErNvfF1BsE08MY4GbO2uFSM4vgsNg2dDF38M669m4Qq82VqKAroSNrWBQSYzcekQY93uyhlEpB8yG4N1wE+dVkPED+UIh6LP54dS19Xy+rwKz8v06b1/FT0vvyd4y1X82UR+8eM7UdSHF+XMZc7BMWXLh7d3TpVXLvGr+Bb9Rer5350sn09dPlnlwlPtiU+yuOI3fqh5jcLl/womKtd+u7ILpDSuEbYscEPF9Zn3Eua6jDykADICmrAT3KgxW0Y4QKqBq8aLP/LCV7yyZ+bR9eS9aOUE5gwUec2P+HB13dITY6/ousMW1L7Tegkus/aeVWv74XixLy8Lx3kriOSwhYPvDuOi99QhynZfhFLjCNoMw5TdQBbOBUb+FE4pjnHd9MV5eRl7oTB9Q3+XbcIhizKq78d+6qde/QMWuaIVreiLita/5pu//B5GclNgDWejCvARgOOBA2bEmHnDTPiTU/t8H3RfYOLcRpLPzQDU/MSnDDEGEcORTbFttkrAxwBNxi6vujj1e9T2948E+ng3G9/afDA8fPB4ePR4z0+A8sQkwMlGUIYPQx/Dem4wmW/xCdBh6DQAMQhhl7wxWHrlMXyeYK1v9MnAAcTkeKkuYCiAiAEiVtEPHmAIWz4GzgUbjYY0MRtB/5Emx34/CPPL/0gt365FIVhSZzOy0oP+Q1/Ec+cdg94MMSL0F9EIoW5HPi80tW0x3FOl4/eu0p7lz4n0q/Jo9/PoqrKhKg9P6ZkU6KqivcwKL69nkhl/4u3TLjuzdeEprSfSJrfI28sL76IPJVj8uKk/M8sITfx5Klokr7re5/HIE3+sq/1aj+a7oiR33X9hwMD+WGbfsSd8+QAf+1KfiSowBu/4uSluYABUyEGenK8GZpNwXBsoqzKlV64XkmI3AIfYJVxe3IttmECgVVUBz7jL+epSAjYgS7PYMFyuwey7a2HXBOna5Nqt67eBxwKO8GXZF9uFzcGuyZMj37q3OD9IRSeVku+A06a8tN/2ofVF8eVYANSaUxvdTmyc67v2/W+++fCjFreiFa3oi4rWv/Zbv/weM0zMXvHCW4M1ATQ/JSogxgwZhpGZNT9AIB8ww1KpP8Ek43tLvsGajAJ53IHygkrv75DjCS0vHwik8RkpPp+yt8eH0Q+Gh4/2hrfffji8/Sav/njsb5oyw3bmp0IxQmXJJBsjyqxY7U/zHrUsa/Kkpz+nJX7e2eYvG9xgpi2zVsycnQoE+isI2Ntsp7Fc20uFeQWITG5m2OTItg5Khcl/trRK56cZ29HgKrVAVrKV1wYiu0qD39JE4g0/oE06yMgzuMFDcuRFpsvp35uKLaPkxf/siHJzeVN4TvO0Oe+ysvMyRaQvy6v+66l4e/dsKhmL/M8qtkzmVG7KI5h4pU08lRd/cj1N6cnoZfd6+3fGW+lFcxnxc66MRUaZUCVO/gTgJlo4h5U9ziCT1sri+w8e/ZFiz9TKyyZwE8iT4NzYMVt/9+4d2w5u9nhiO3KrIMAHkNFkSgy65AYqPgCF7RLZs9WcStopjDzAEu9N45VEvEqEbRjsrc2MXUCMxSMT+yF5NgySgiYl0zeC9qOhZQPM5AB9tbyLzLF/DJAmoIT8ekAAEAiVjPDqGLQ+QIaqlotOhE3UDx96Vbudn36xsmHSr+ruwdp65Irp4y+9/JHvf/XVV2noila0oi8yWv+Wf/kb7/H1gjt3bnnZkbtQb7iVkcVkAbz8SHx7jQYGB0Pqt5fzNKcMMTNZ2AMDNTkbJ5YWxetNsQJSebmj3OlTv0eNb5ceHp4MRwcnw8Ee3787Hs6VJ1Mm44dh5enRfEaq3i/EZ6h46jPLlry6g/0kLE1kP8mx5B0fRjay+Obo6bF0P+arCEfmeao03tvGt0l9J8reFRHmzMZNDfHdu9ruO3j+aBwMjco+jklkt4iNpyL+a4OcXdhGB01hpMVh+GtAsUEXQw1W5rT4pFO6fP86fbmbE0nJq/CUvmwAv1rO5TSo+Of51Q6o8uY8fdlyffqcepk9hd+h5l9NJfsq17gUjj/RomDy567SOb5zqnyoDxcljR+ACOGeL/Km9NLvMg80tWVqx+RPziljfDGcH8iR8Y/rNqnJT61sWbhmsHRzd2e4wwu4b93MrL3sBzI5t70nDLvBtS2bAQjhRC8glZsxXc/EnV7XJqT6JMcAiGtHAArZBmlbAWnsW+Mc8ZOWDeBERgNFcuiKPvV0uJc2ZQdvyJUP2PNDDSy1MgOosG+w7GcWP7KZncOCREeAmlcbHJO6XNsAPPnojn1Z6GMRnFW+yjncg1TaYtXJCdCj/wFrFlTCkGD+8z/8D//RP/kHLXFFK1rRFxmt/b4//jsuMGq3bt7yDJsuawOh41MBHN6phrG0QZNJlgHAcLJCd0OAauvGloyZ7jCVjsHle6D5WDMgI3vUDH78gXWMMxv7A9pOT2TU5PNxd2bUWCrF7HgpRAaQzckYOuRSP6ZH9lI68oDEU4X5UDOffdoTEOMlutJVQFCYclh7ujFsXt8eNje2PXMGkDwSmDvcF5A7kTG7uKHhRXfaawKFNmxP2x15BhHA4YnAITrxMIQYnM4fRPswgMTK0E7pDo5pRfAvUsXlS0n+1tCBwWazDTTqC/bK+MPU8jkWGGjAHP1pkXKUfRZV3eWj2qRf6V489i7RVe3p0+dtnPqlZC+WuSofmtc3p2VlnkXvRPa7qXN5vZwLLTijvix0VdvnPjTXaxkPVHxcc+PMy0h1nmaWBpqXX5a+ULeSJbqFk76QrbyUBbTk6XL2lN5sN4Qv3M2XT/JFk1zfnNe8nzHnd/t8G+BL53iJLpDiyphlIq3pyDUJWANI8dABs+rIr0/cWRfZLG46udGjHGCNG1HfjOpmDxtDHZGVz0h5S0WbkeP1Rtg418m//NRffYzN5Kl57NHxcCK5wDXvn5MMyA9QiZixy+xabojdNqdTOwF+kB/ZBpSuL8fVN8BqB33Fq4s8a6cwN7XY1sy+03cS1A6OvbWLN45Orn/F6iPvK1rRFy+t/5bf9u33mC3DSHHxe+lTwAt3qDBPQ3HXm71teYEkd5T+TIsMGcYE44HBBeAwkyaxNhzM/ns2S/AIP0BNRlrACt8GBvynPD7KfmOD97vxYAKGVsBJhomZt6Oj7Hs7l1EqO8RToAAdP8mFgaxZPECg5A4CidNdP0CRupmdQy/uhtnDUvviZKxVxGHpTQtwflweQ6v0Zk6dQR6EHjGMilRi8Yn6wa5CNsyW15EiNsr6I50b5Dwhxx4ep5gNgw05zS4egVFuWBeo8iocfkdFFaj0RVfUh+dEXgauRbqqzFWyK73PW0ZX1fW8ctCzeJ5Xvs+v+uZpy6jXd16mqJL6fLyrZM4pbIu8k5zM9CYf+U61n/riFyVt0oNiXXakOD9x08IhoUBmi5mx393eGnZ3eWgIENUATANr9QJs4tBYr+SNYIXrQmk8NMSH1n1TJ1efiPIDBQZYeX8kYfIgbAN18AABDw5YXpONXXPd4iERIOUZbl97zHSXnxlvL1+iX+u79ER0tr4yZpYrWYBCmLiiW7DJx+7U8XC1SACHmmgriZ5BJFP2iCR8s+onN8EBc9kmgl9pKedZvspjpePp0z/2s6++tvrI+4pW9EVM6/+T7/muexgPlhXZo/bw0QN/65PZMpYSMQrc8XKnzGdmNm0cZciURh53pzzWfgKgMljjblRG+WK9GREMDkubg5cq+WA7M1jkYfj8EWK+87mBwQWw5XuinuU7ORZo1B2rZAPeMEQYOwwo+7wAbbXEYUOqcuKw0z23XW0y5nUhzJpJrGTDgzHmG6jwivQjFrsY08wAjCAJhgRHP3Um3cbVknCJJy1UvGMZp9lTcfhKaHza4gGqA270d4l0UWQRaj7ySvZExMlL+vL88sPXO+d0Zfo2PY/6ctBc5lXx3hVdVe8y/nkcmsefRc/iq7yS18d7ep6+l2mSV/l9PI60SW6fR/miRX58blymtPBMjryiqWznnJ9w+Q65WPRZaK3SmbHGTvgTdLyIdoutEwFrgCg+ZRewxgNEebiolhwNaJBIH+KUx9OkzFgZlNkGtdkv2w2eDO8eMJJt4mXfzKxjQ/w9Ue93zQ0fx4YZwNpSccK0vNKYRaNuL1cqXMfQ7ea/+VyvUU0+AEkudog8lROPako4Ily2ACDAzWWbjMYhh70EYMkHaJGFMMuhYvJTX2baAGTZJ+y4y0VG0kZ3dG3j/H/+6NHxanZtRSv6Iqb17/ruX30Po8X3LHEsTwDCMA51l5knLzGkGGqsTB4s8N4wGUTuXplNY7P/IJB08RTABTBiZiuzXoC1vSf5dqeKSxZACiPLi3j5lh93xew3YXYOQySjbmOTGS6AS8BX9pbwcASATeZJddqy+R926gckDjy+L9mUw5jlO3sypgJsgDkAm59Ec7sE0DB4cjGeACRkEiemNOkRPxyOY8RHIjwZaajy8cvgj2nwJpiSJUsCMisS0Ib+5MW4R0fuwM3d5NoRN3VpnXPOgl8lEl5M+9yo6llGc10+H9TL7OVWfJ7+LHqnfEXL+J+XVmH8uZunLxJx0peXfZZzaXvEq7yTu/zFMr2byhGKn1AXTtSz71ynbLMAtN3gHDZQCcgoB9XMEzdhnOt5qW3J5dpPfs2oee9Xo8rvZ60ALNgPXABQ3XhxPfsKko0A4MgBGKUHJdU6l0dOAFUu5JJf+9tcl1yRJVtuyjPDZtmuu80SOj8yM/NVfRCecqQBtgy4BMh8rculDC4rCVkWPbdNs11DFvzwjPKoT/7F0z/5qdee/BUrt6IVreiLltb+wP/137rgDpSPrrMcyqsp2D+2KTCVDbsxiNyk8wkojBlmCYPBEiPga03gaH2dZdVtg6WTY4xJjAt72g4Pj4bDA54KfSzwdjbs7OwON2/eHra9+VhlZLfPTnKHipE51d338QkvozwdTjFEMj42h6p4Y/1CA8EwbG5zR07lxzJSh6qTfWw8WCC9jmXkzmRUpVftBzs9OhkOnhwNR/vnw8mh2nCRPXiAxQ1m6mTUeZ8Shs6ftdGfjToGVc66YZkhInj+nchGuRBYy61BxP3WOYvQj/eqeMeLEtT3JTP7aLJ5GgexhMS76tjTdqaBJoAu8iDf7VsmsaneohqAFv3KZ8DDX8Yz+VAv81k06tWVha5Kv4reKR/0PNnPkvVu9XleP/Ty5rzvVL+KX8X/PKJeylI8MsoRt9f8Sb9n1dXnEXTcPimpi6byDrWtret+PyNLonzKDrDF+WpOeTjAD+c6QK1mtgw2AB46xw3qLLOBMm7o+EuFY3pkZ4uGSdcV17CvD/1N4CnXMkScPWw8UMW1g/65pnJd4TNrx5YR9sXVLB5gjXq4afXH5Rvw4qEIll15r+RhW+61/k3H6VoFhMWm9e2A3HY55JGVG7fkwUsaunL9Yx+x3dmKQrnIm2Ra7tnFtbWv/vSnH/2sE1e0ohV90dL6L//1X32PjbLsVeNCx3iydIFxYhnUhlAXft7ynf1iZSi4swOgsKTp2bULgTWl+elPntg8PvVrPPb3DgQI94cD+YA8Xlw5LoFubvkVHHX3bKPWjCUGnLQ48mOAAZQOr8vg+z28GLgsr7B/7fxcBpqZNPCcrBaOAaA25p6dxjjXiyXZ7E/bKQ9IcxqG0n8YSmRRJuXi6rco9TRbOVIZW3zaVPGRHE1ZRySgRCAr5dIvlIcnxnzROEMpiYuseV3EK63qw+vTn0fvlA/q6+rdu6W+zPNkVN5VPM8q+27pebLIL/fZUpXtZfRy+/Se+rzLPJWecPH2/HNXNKURSdziSIOhnX6+4WhLlTfk/HodbvpcBpfzmVl8z6r52s/10SSZ4M31SCFSdH0b0NTDUBOYgwE2qK4iykL9tcKycmxKu8bNkmt3AkyL8plZs55N18ywRZ5JQeqkDA8d+GbTNjL785gRN6jD2U41HrnYrZaGLxAYHyAYl9WBzpEue5Yb4wJrUcX90YCnwn/2jc88+jPJWdGKVvTFTOu/9Nu+7B4XPoApd5FyMrQYWx40AKzJlPkuEkMSh7HAQACc2E+yKWt1bTg6OhsOAGj7vLPtcDiQ23uyP+w93h8O99jnprtRlQP7YFs2BNR4PxNGfWubmbDsYfGSp0CjjbyMTwwqJTCeuYPPXhDpdo3ZKQwcT2dxV8tyLaAMHQGUMrpyGFKC6M0TqgZg0h/CqHsfCihPVg9jjMGjbkYZG3FAUtMhZFPf9IsjLU6/Y1qoDxdFXp9HT6NCjG8PxuDxLAS66aCQV8s+02A08UMRu6hj6qpw5CZe/Is0lSneKa13y6hPfx7v86gvXzLmaZVe9LmkP8sVb09znrkrqmN6Vf6c5ufAsnJXpS+j5MfX78hfZfr4s9NLhnP1NxHJdeNXS6Jc055J83Ur8NMAUwE1BNDWAA9dqFyfyLK8SHe+8gKAcm1TM9dDySpA5XcqulzkWaaIJPKZdS8bE7BHlbIZgDWBpQA21cE1pTLcwI1fUhB/9YMFitCNsoApv2aIp0XZPwcg0zWaj7fnOg0AA6DxoBY2a7oRZq+uwZpBmXycbJnTm/3NEih9lZvSOkOsk2/u6Nu4jWvr3/foycHqI+8rWtGXAMnU5e4U48VrLbx/xH8iDxYxeAAWXjpr4yGHoeDJTgDbNTk2+p/ImLBkh8HygwKKAwZZ8pRJHW5sbA5bN3aGzY0tGRLVpfIYGeq3weVJ1Ou82mJj2Jah59ukdjL4xHnogUEAQ8TmWoMydFEYOTamcszQQTHugLkTG2Nm5rzssu5WycDGIOZOWp3RjB0WMDNqMcqebWsyQ61fmt8T9tuG3D2YMomHMNj+c9/2NPFAZKMDfe3+1N06etJGQDWDIAAO2R7IlBeZk6s65nVN6pR+9p5J1Ya+LT09K/2qvHdLn4ucd6v3s2he5vPRvpLxPNnL4vO0OV0+10JTufhXyVmePpUh2y6TXCORBpgyUPNNGDNUXGPcmOScBbx4dskABmDD9QhQ4kEEWRUsFNdek01byON3rFeuCH24AaMcrq6D9MFiGeuOvas68j8SdaCftyIcH/mpeV7dwZKnn4qvGbICVg105UZKtgmbiQ/4MgjLE6mkBURGJz9oVI64KTob3Kkcy7bWQ+7YII86JF+cBpOsQMgeYBP8pKwfzrjxX7362ps/FnkrWtGKvthp/Tt+67fc29LF7XeQKYF9GecyEDWTxdNWGKCaWWMKHnzDQwLsP7t+fUsg77qBGWANoAbf2tO1gW/3AdI2lL8pvt2dm8OtW7eH23wInu+T7ub7pIA1wRMZKAyZyqpejC7753AY/M1m8A1SZMxOTo7k+OoC72M7lT68v0lyLpTLthfuZnE2aeStD9cFLMk/P1V6u0PF2LE8a7CH8VbcM2pyBmr+E58NaYyo7WyLF5GWgS0DRYXjz2gqNlKkJSM1EsdPDnJqFoF+AFiW0Y++ndBWZckpHZbqYp5Jz96fu+JLeKKKV17v+vRn0bzMnCo9g9xl6sv3rqer8pelP8vNy1R8GT1L3/LnMuayakYHKv656/OKrqpbnM1VmfikVXjuireIINdHhfXrfNepOOcq5yk3FnxfmK+nANbgKZDGDBTLhgAaQJoKS050RmRfN8T1UfJJ51qoWWdfq+YnuwGzxl/XicWL4CPMdQPA4mYorxapG7fMAuKo0y8AlyuASRgQxSyaZ9Lw/TRqQFy982182IG65ZdNxeUGta0mCGCN73wzoE3dMKI3e+O8lGpH/a2PlG9wiu2SA7Rhc3maFlnr16/97rffXu1dW9GKvlRIgO1X3Ythwhhwh8hGWQEgGQIMgu8QBdb8HiP59c60DQGw635nGl8kuKZymQnizo9lT9LYm4YBub7OMutWlj/Zt8bToTIuvgOWEQOkxSDmU1MYuPEuWYYNI8a732zcDK4CqiibD8DzrULyZbTaa0LsbMAAevlEzfbWjuKbSb/OEiwzVVvD9s6ONxaTTpsxjBhYG1Vm3NQ7EMazXiMypdkTpb9whPu4k55LzQi7LIEqlIGGKIMSfVKDVBF9EZ2gXof6pWyLy590XqSeZxktS76yjOKVcpW8onn+Mv53K6Posy33LJqXqfi7kTUv8zwf6sNzelZe0WWePs55c8WJIZqXrfjcr/OQ65brlYcO+IKKl0UFSuArwJbZKN2k6VpzMYkgH1H43KwlTkJ49Os45z+ADVfAsa4hL3/KnnhlgGujXR/lAFEBa/X+yJqxEmgUlWx86srNUJWNTPgD2PKyXGa9mAXLjJvsGTef6IoNs4sd42EM2zE5tp54rzArBwXabOME3GwfsctqCvW2uukrOiq2QPrJ4eOss+pouv+jn/rYz/y7tGdFK1rRlwat/f7/8++4wFAdnRwJkPG0FE8fDjIiudvz06DcNRqMnQsgybgI/NzY3DZgkynyrBt3qbyyg89DsVdt0P/1tRte+sStXfCqDzb2R975xZlkyYgJaG1syYjdkNHlKVSZKEAZy6a+W5TxQiGMpY2fACKgiSWK09MDydlXiUPl8aUEHhpgBm1QHi/KFQjVwCAmf5mBWb6Lp2rTiYzgqQzxmQwfn6galKa2HR3ycfvDYX9vzwAVUGlw6AEmd87oLlUaMUjVnX3A1DR4LBL6L/MhB+l0iIHJAQaI+BAPWWCIGfj4aDYgFEKf/X2+v6rjx3KLjDp6oVOeWFUYPdERXzRVDV8LtQB69bqFyGtaXcq7mnrOVo1pUUZySg+o8nu+Xr9lVPlX0TJZ0FXyoGflPYveicxn6Vs8czlXlZnzz8sVXZ3eAkuPWHzKwlcyelX6ejNLxZPcAms7W8NLL74wvPLKSwZt3FBxHXF98dR4nbOIqhszZp08O6Rz3a/QaBVxVXh/Ged3q29hC0PdSDkvDvzp4kpzisoW8JlAW7ZueBlWTHkYKjdvBkxKxGZZvsGSSELT1syioZNBp2shn4qln/iyF1ZR2YaaVcMPwMLpGlQYfupne0fNpmFT93nCnmVY2VUe2KL52ByXV9uxN7Y9+A0Y0pe69r/7n/2zf/ED1mdFK1rRlwSt/8rv/KX3uDM0ADoTkpHRwX549kvGIQYNh3HKgwKANXye9gSEZYPtiWfiDBiwVwILtlv4WCMlA4oAQnnR7rEMncCUmGVfZMgAD9w9Ky7js46xS0kDJpYgcqdLCsZKjociBPKuXZPwNZYwBRKZPUM3nlyVQTOffF6RwVOp/ij8xuZwo82wkZ73wGHkJBpSAAPIjAADBzrSrhho1WXDjB5xDKQBa3HvhsY6kaV/IKvFWq5+LTN8qTvHBn1rYMuAyYDaBi0TQiZnvca6INL12/Tt9V5sQx9+B0TZckWt3gWxpiTM0xfrh9IHz6LLZRZpyl6UNW/38+S8E3qWjHdSR8/T8z6v3JxKzjJZPSV54eQQFe9Upi9e4el8C3l2SwQY4foBqPENUcAbM0iU4ybQM+qNN+ez9Gznda8zNAIhEcmVXzdHBZ7sAFANSAHQoE5t18l1lOuZhwTqAYNc11xPua6y/QI/4BE7gKSAtZSfZgp5/ZDrEwsgzKsCNzK7f2NLN4tbN/xt05pNA9CyV9f7zRRmZs31yeWBjMzwBWCmPkBhZtTa7J8cHcKfqXnnTy8+/sEP/szve/VV7wdZ0YpW9CVCa//LP/BbZA1lEIZzGQBmomRobCxkmGQgvL8DICbghaHY3N6R4dnRXdyGyqwNfFB9/+BgOD0+GfhI8/BUxkp8F8Jip0dnw9mxjOGpks9kTSQD24sBYuM/T4bu3Nwabt7ZHnZubclo5U7TfEyMAfBUN+AOQHnG3bsK8nkaXgciFVTdoXQ7lJHalz4nMnYCX8O6QGReL3LGu+LOnqpNAWzXLqTbeWbXnvJ6D94ht8a+OMnVL3vbaC+DiiyzjDIfqefj9Af2AaYZpGpQucq/TJSrPMJ2jimuckWkwjaJabwabBgIMfrsC9re3rZhZ8AANKMjy9I27vShZFquw6HRuFfIFeG1dJ8NjUo/1+0APyJ4R66R+naP5Zp/FaXIVK4ofTwRsittykqgZODPqyqVFtOTGP4pY17nVfRO+Z5FvYxnnS/L/Dk/6XMeCL7FflvOk3iOcWQXH7+pK+HwVHhOyAHEkAco4XNUzK69772vDLdu8c7FDZ+rfudju5aYAS+QR1XUDxhhdsoASDLdDgCdzn2HxYcOATKqU3zc1OW8j15iF8hiWTU3d26XHPzwwNuDLm+DUDrXU17onXeuZa9o+qjKAKJ4yIBXIbEUyg0ocmoZmCdj671z1MuNpUGf8jPjxnWRaxxFo5vCrW9VhX5kP6XXnvppf/9g2N87VJ/xnkjaB1ClAPzy27WeJGz58Lt+7hOv/8fEVrSiFX3p0PpXf/MH73FXKpMkg8KDAgFrGKXcgcoQygbn0zBtNkpICbPhR9hP+NbnoQ0xT5LK/PjpTwnwbBovrD2WoQHQkeaZK8nyR85919l8GzgZNJXnadRTAcEjlicf7Q2PHz0eHj18PPr7e/vDyVFbpuXhg9M8gEAdPPzA0sGeDByvEznA0B0cKQ8DyxcXZGD3j5y+7y8vMNsnQKpy6MadNPtHuNtl4IBGQ91cKAbTxtbhuMQnqngNJPP8IvoNClf4JtlF5JbjTj4Dgmcn5Ee/DKrhQarKj3WmlpYacj14U1p4kjZR6qyynQSTYx1/hRa5FmliX+SqvioqPSbfnii6OzQlLtCUHz+UCGlXlfuFonn9xMtVfE5Xpc37rc7fuazn+Qrl116lTbJHtiVUOnBuAlr84tzdbQM43wQKnAGQmOnKPlXAjK77EYy1M0tyAEF+qlK8yKU8fJ5dakr4nJfdwYeH6sUmviZbzvVIn7EurnHPnmUmK9dRZCYv+di64iO95zeQs5oBcpA/Pq+bqXrQwku84vU7Jlu49uWN/UmY/+aPydKVYC2P+ol42VvaV203kFTVpNW1f/707I3r69v/1qNHj1i+WNGKVvQlRGu/7d/+zRdc/34Z7QZT+TFwXraQoWDGDGPGJ55wMGOeMCYYCN9pnuouuYE1ZtYuTmVk2D8GEFKYlU+Zv2Frc0dOxlvAj82xyvFeNvaePV0TMLzIXfKZgBd74QB7p3x/tN3JnvK06rnuTGXMmGG7sX192NrRwLAl+dc1AKyz0TdLLvsNlBmMCXAyw8YeNr9KRA3gywonR+x5w4grb2Nr2PZLfDOwFNUyI4MMd9JezhUQzcwA1hMuftJPMaZT+SLziiZjyz22AyQ67NmwpCKN5Ea5I1ePO0w6A0mWV+JIy/ufsokafRGd2YESZKktFEIqZdGr0kh0jRaQcGgqXWnlV1lzEKly+XeCff2YdyxQAWU1hvItrTEXW/KKpkjxuV/H8qRP8osWZSxSHaeiefk+n/Ay+T0Vf/nL+J9VB7RMxjKeedrz5Pa0mJdwJeEnH0fdTh79UPo9s2Xc/F3zjdgLd28PL7/84nD79k0DGfLG89MgA8e1L182hLRqC0+rk0YZrnleVeGX8OrcB7ix36seFsAVcKLd1O9tFc25KwhLznwpFV3QCVnwIN8PTKk+buJ8DZlfOqqM7Z5sDE+55kGrzGrf2MxDBHzhgZk29K7Zw9iGgMkLGSDS0ZN24bC/9G2+BeoSroNvKR/ohvPJE9186gYWm0w+fQ0P4hNXXfo7P7/4g2+++fb/idwVrWhFX1rkPWyANF5ombs/mxkbIJZE/USljBdgDWPH8gP7yfL+MgCSeGxMs1kXA8dslRhlMAWs1gWqBNB2traHmzu7w+72ju8+uRtlGYMl1b39/eHRw0eeQXv88PHw6P6j4cn9x8Peoz1/HYEZMn9Chne7tSValiP8+pHh3EaQJ0XRA4MH39GBjOn+sUEZn8riVR9rAmeANVldL7eeAAhPeF2JgCMv9JXOADE/8eVBhX1zvGZkuqu3YVT5anuRja/0KNBWbk59GiHzOULhijtnCW8CGGn0yGxalnFqIKKMdbRrBVy2Bq4mtzlzOFi1Jj5RYGTKLfpQz2o+XOOB7MuN/A47yWlJbcSmR9Plfk0J4r1LGrQYbgHRvN5etlKaP9FVMouelw+R/qy8nuZxjltPfbyXe5Wc4pnnQ33enGcxjj/FvYQ36kF6+eELTfHISqrtSrsJ1CkqObrGGuIwt3nlqnwVFOX6Sr3keYaKmSrZDsIGO0rPzBlLmQCl5hZmx8Rn2xa+mi1buKbtAFThYaYdPtqTbwxHb9tFMTpu8BTgxWza5o3NBihjK2lKyXX/EdZNl8N1HnLNSjf46aPcYOVmGDB5egIwxN6xjxibG13HZVBRyZNdenh8cva9xzy6uqIVrehLjtZ/1Xd9rV/roX8ZGAwKBgGjgi0ByLE0yD6OpwZpOB4WqLti+DFM3tjPUiKGToaE8JYM2CbvYfOrP9ZsdA72D4Ynj1nafCT3cHj0SOBMcT5dxV6NQ4Gz40OWMHmIQaBI4C8ABXWREsOGqQKo+WPwGhAw0v4ygtLh9wyhyvqda7pxlgk2eAR8bl7ftGEG3PFUKbOIGMCUZdZQxhFQehpgaqPrfpl8DLWNpPWirxgQGihSX9IHFpgfl2kBe6SOjg40lV80xUeWRmWkIcqTX8s91k9Z1lcuemVwKjdRpaW2xbxZvPEUVRi/T5+ThiCr2vPN6zGlOQtUfL2/oJLjSRj7WFQ8U36V6wovhCfqZRb1aX3enA+6im/Ou6zsu6F5PZ+rvGcTstOHqWexPybnJBP2xMuYdsQBItwUZTbMs0m+uDl2eC3gsrmWvKQp51kofP0Z9AGW2rkNwPJMc5tx9iZ+AaiyB1ABIRygpwBXga5WberQtcL1QhujZ2bwahaPOsmDqv4AxQYkraMyccoPf1GL+3qkDqckjLvIw0+ZwTv1E6LMsnETiq7kqWfEH0CZm7SUVdafevvt+6uPvK9oRV+itP4rv+tr7mFYZQXkGOAxCm2QbyAEYjnST2raYngINl+sUgzdht9/pjtUGRSMJXFMLAaP2awnj58MDwXUHj54IPdwePzoiV9JwcfM/aSplxdUh4yVNxzrn9rbvbiqzX6QfE4my7cANt5tdKMZ6fp6ArNlnjlrS7I8WHDdL/Bl39ymeTDAHi9Y9uWOlXapTX5RsAoxw2bAVne1jRhYiJPiAYeira/snEC48YvR/E2GW1OZ5Tu194so0+qeZfUyyawn2lxC6RwrdLdGNuyTTkXESZrUgWeRqY8v5Ck4511KUqjnurLMkvTiXfQv8039UJR2TOWSNpWdZPR8y6jPm+S9uzLL3Duh5/FV/tz//FLJnsJ9Wu9Ij++zMFstcA0I6UD5nDQQMlDiHIY/x9BBCaAdE1ib+gsewIztBOe20r2EKcDEVosCai4n3oCzyRXoCgALYEMm4tHPM2vtWqn6SlfPDKp9XGMBS9jIadbOdeqv6oImOY41NwHCSse2AdaqPDP/fFGB5dBD9gDbJoqZG0uVpTxP6QPelEA9ZxvXz/+1R48O9pC4ohWt6EuP1n/5d3z5PZtJ2xWshy3IaCQNXgRceDABw4Bh3NzcMnAinz+o7oYxkuxnO5dBZUP/3pMnnk0DqDGLxvuXvO+DpUhmwDzL1Qx1qvbKmOUonXzuyOHFeHrTsTcUx7EfBGTnd7phrOXQxXenqgtjx4MGXqa1sUs5llWZyWMzL02jA0inOaophhqF0KP+Whge+gffcZHzCCrNcdVDlpPMEr5x8Ck3UvVkhco1cjDxvjiyXK/yPGB4sIlBj06tXvFRumpJaoE50kPWrdGysOXAbz9hxaa4B60+Xy4Fx/icKmX0G89VPrRMTk/kL5YrB5HXQpf4FqnPm/P24Z76ePE9y/U0jz+L5jLm/juhOe9V8T49pxQ/OYuU23z4WoBzS1iCh5h44IAXU/vTdwI3i9TaoFA9XIAMUpJKekBTnc8Ap5qlq/M7536rXEne3iBQdnYmO8OG/RYPWJOTbelBFYAry61yALDmfD2hB9etHGCQJ0jTjtSHDpGF4nIWG3vAjWfqa21rf4C2lFes6lBZOODHfh2ztYP3WiocYEldyKZP0i8VV8E/+4lPvvHnW2xFK1rRlyCt/7Lv+IgAG9P8itlhQOzZgJ76kyvHZsZQ+csAW7xOQoBNd4SQbRU/sh7MjrG3jM35LHU+fPhwuP/2A8+mAZwMvMBOXqKIw7JjcH23Wr71CBhBPMbOj81vXs+7i+QzsyZTqPIXSuMJrfbSSxld9qDxGg6MHk+H0rg8AYpRZi9evszgb51SAfVJfvpACfIvjLQySIwDhv6sn405+qFg8q0p5SPEeluE0+SJH1CIX26RihHemePP4d5XwGVSCYYfv/SLavxYxUbwk5QEwC2UX/kVH+VPNM+bx6l3WV75Y3q5oi69Uvtyvd/TsrQi8soVpT8qPuX1fBWep/W0LK/S5vGiPr93ldfTsvgy11PFe39yxJ28lKpM0VVxfJ9PC1S88cdsnficW4C1bdkM7MbWJt+/bTNTzTms8wZidh8BSFKywnHeO8ZsOEzKNegiDZ90lcH5GpUdYgYOoOZXAgnsMBtngMcSLDyN39Jcf0AaM3WepffeN1YLsh0E/eqa4rNP3LSy/QAdkUdd1DkBqNKHG87oWICr+pLw3MGflQH20Qaw1af+Wtd0vPQB6ZGrYr99b2/vLQtf0YpW9CVJa7/jD/1GXe65Q/WAy8wRBqHNrAF6MHZbW7vD7u7tYXvnpozwtgzQhV+tkSc4j2VUToYLlkxVrpZAD5/k1RlPHh4MJ4dng+5NZQSv697yuux5PuBed5428PWk6nVxYDjRxwYOncgTKNvabGANcMVrRY6UdT7s7G7Z8bF42gBAfPDg0XCwrzvUo6cD3zPdusHAwT6XDRnCY78i5JCHE44yy6bhI/2gOsE+rlqqoR956ILRBhTyokvS6RsGhH6JpoCTTXOaRrTRlG+SDOTAUs4VOwBRd/IjqKcpjt4ZcLI0lKfoMpgwcOF7FsD/kRdIaY1KG+tfvo+LyPq1cFHx9dSn9WXLJ9exJtth8q8o18tbVl9RXwaCd87fsjoe/zr8udC8bmixH6quxXRoXraXsYyW5S/WdZUcjl/8ojnLvAzxZbIBCsiZ2IsnPnzJ452Bw7C7s+0X596+tTvc3OVrB9fNGr4ISTh7ZNkbi3xL0zVPXmbG8vAPM7gGSYAgndN+JZH0zLkfoEVZeOr893XJn8rXzHzZO65nL4PqeiEcGxgbwCwY9SPLmiqJugBxpHPN8/3kg4MD+/CQ7ydUkeNGqBnoIv6URQ9aSEb6oGTHCyA9aWDzCNAm34AQOXYBpQarlLm49gNv3X/w3ZGwohWt6EuV1r7v3m+2vcBUlCHDiABo8tj6kQ3EzZt3ZXRfHDY3d2UYb3hfGK/M8IsjxXN0uD8cHewNZwJQGFF/f1TG5liAaf/JkUDT+bDOp6rk8NcuNnzX6fcs2fDIwAuEMUu2tZMXw/KOtiyjsPwqI4hRNlgSOLkO3OCx9wMZw9PpbeKbN9SUNT8Cv7fHC31lbM8BgDf8LVP2urGnBiN7/+37AnZ7w571A2xyGzvY2MagYz4xuNPgwlJjbW7GcEMY7ny5IeWhlBQxvolq8IufwQMeG2w5L/uosIsXb8lqgaYCxRuNlVmW97VIJwNK9RX6UwaDz4xjLQm5iPJMYmgaObqo50SlZ/UDBM+cr6fi7ctAFbO8Fu5pzg89qx5oXmaZ/hNVG+2NeZfLtMAlLZ8lO1Sy5rLn6XP/KnpW/lUyi6b4Yv4ykfOyc9l1/izKCA9EOo6rkz2mfOnghbt3BNputpfn5nuilBsBCMDKe0Z5RYcMi8Cb5fOPPG40FPFye7NPABa+0MLeV85rCLmALstvs2l1E4UNqRk076/lhrABNAAbPLnm5ZqMuibcYgVJkwJOR3Zm8Q+HJ0+e2J6gE5rm+8Vcf7Ehbopd2oVj9cIPbrU+cDpt9FJp+Ek/MzgDtKpvOtDmGzHbTjFeG77jwYO9v+eCK1rRir5kae3fuPebdB/LDI0tkixFNuP7ZbgySBgVDNrW1q1hW+6awNaFZ8fEV6/CkDE5OuI9QY9kxHhXEA8OyJicyagJ1B3uZZZrEEhjdm1jbVMy5beHFKiW2TW/XuSGAIfAl5c3BYzyeSiVY4nCPkYbg4dxl9xTAUoBt82tvLSSmS+M3vGJwOQROqhx0tfvYROQyRNkazb0T57w2hD2ueW9b2fSlTbz8ANPiBpMyjhKAF1lAIUR9hNh0stgUsbZg4dnGRv4FB99WmVCSXEaf4BBGX+YDdZwNtkTuSyHJTHLbUHRxOmoj13061/4ySBj4057pFvuyhnEXHSUTV3o1RJczgNUoxpocD31PMtozg+RkgHKAYQQGmlZmWfVU/x9ubnuRcvkkJ/kZXn+dbhokoFPnxDueei7edmk9XUs0/sqeic80DK+KW2xvik9OiU65S3rw8u+PRNh0nHYkxvX1w3SXnzhznD79q02w8b7yQAjOt+5sWvnJM5PoNvpHOW6kxx0qKVTrhf2hiLf+7wE2LhRArhQBn7Of5PsWMoErPFONV+3gDZdF36iuuXT/syq40hHRtoBVpSHONfvHhEv9dW2C77ccCDgxo0R9oLrjnoKEMJPt1oebTboynUIUaY+65cUikQvIBy+0/THDRlZ2F3arWv7733iU5/+DjOsaEUr+pKmtd/5h79TNrDdmSohH3IHgAl4nZ0amPAaDGbFhovrAjRrMpIK+oW6Wbbk/W0np4e6y3wkIHSgcgJ6Mrwl7/jgzIDt/FwGT6ANWTeubw07WzvDrtwmL5r0lw4wmDJR2DgAJA8XYPRs/Nq7jZTHUu3R0YFAyNFwfnEiHj5zJZkCeQA7ANs5n5+Sy2s70DF32DdktG8IFGJBvawg/Vje5UsILOPyFYVHDx76idZDPrklIwx5tk3W1H2lCgGGPHyxubVlQwzQ87uSDHLzEuH6wwp7kqAjA08b5VCBNmS5gIl8SSg+Rg28lj8W72QzqNBPGPYCbejDAAFwY0D0k62tUAYnlWuyi6izHIRe5Spe1LfjnRDthHoZEtICs/RGV9WxTJ+elunZt+mzI/qlBUXP0vdy3mI73qkO74TvKp4pPX7FF/knfZfJmadNMuyNcYAYhE1gNu3OnZvDiy/eGW7dvDls72z5tT8+Hw3QstQJ+Crwxjma7wafe64J+5LzGKCna1r14LI3LLNyDbiMIA/iOqhZNQO1Tb4bHMDmGXSYmix053jZvrTjZhAlfQBXPKAQmq4HVhG4Ccon4fIhe1Yb0Au+Amt2lJGbZGamDJvCfltmEFmNoA2klz65qWuAUzeHvOcNm0O/ojv26/D45Lt//Cd+cvWR9xWt6H8AJMD2G/KlAxkW2QABjuydYEM+hmNne3vY2dyRgdgYnp5ek2G6GI4PZVR4Ca1fs4FhAsQdDE/27w/HR/syJMcq+1TGkrtBgSdhHr7fecEM29p14TAZznWWKLeHbb58IAN0/TryMJ4xvicy2mcyXhhUf8R9g/1vALY1GcoTgcMn0vNQGObMS6S7N7f9bVIedb+4YJ8Le7jaLKAcm835Y//aVlvSZAOxBwOBOTAM733Lk617Bm5H7XUj1IdxBoxhJNUatVuAjY3UfM9TejFQkX8sw83SBWMjpj2AKLNjuCIDQLlwTYCNgjX4kZcBYuJD7pjbkiqBYqTZ2Kte+t/LO8nNYMEgyRcl1OD0SP4ay0iRURWESq/en/NcRcVHmapmaqeok7OQ3uh5ukDLys2pl/NO+OdU5eNltgfqZV2la2gxbxnNZV2l57L0SisdKj7xzuMTJYnzz9ExnvAy/sqz5/gywPbCCwC2XT94wHnvvWd1LgJQfJ0TD6AxYJPP5cHNkUGWHJKpC1dASzHLKJdN+O16N2jLjYu3UsgHPMmKWAg2KtcD1wLXZIGs9Dl5XO/+sLviyIORvqUu7NToxIP+0UnUjlu2U0Q3ZOWJe0AdLxVe96oA1x8ysBsFYhHDIUQfZsz5bvDO9s6ws8MNLisUfon5T/21v/G3v87CVrSiFX3JkwDbr8cE2jhgVPgqwCmPwZ/xrb/1YXdn1zNhw9ON4fyEj70LsB1hGAECOEwdH1rfGx4/fns4PNqT0TmSoRlsWGoP2vq1GzK8W/ZlRl0W+bh8YQHjhtHKE6b7+7prFVgCPEo7g6u6a2XJdX9fgO30UOXOZfQ2hjt3b/lj02trApZPMYAAKJ5yVXu81BlDifFnf9yuBhDu+m0AeU2JjXlAK0u5mX07M2Db26Ntj8e9KhhyDD+gb3OLT21FN5ZE+QC7l0ZVF7NWBpkY+mbHJ3tOvznkX7GKBePeGEzkdcAJJryZjCpTPsnkAQjprzzR1gYh391noITaXMM4w7ZY/1THVXVBlfdOqUou1PUuZFBumR49PUu/eVveLc3lLZNzub/sXaJ3ImsZLeO7quykA/6ycv5tYfqWUK///LycqNI5nQgHsGVJdFOAjSXRF1647WuTPaRc595uwEyvCmV/GgBsAl2AF0AO19iGzl8+Y5elQM5huKWbwnlRdFzyAt4ATtgw60IB5XmmHh4AVIEo18nyax5c4Po3uJOzvKbLkfRFrvfQwScfwg5AXkaVw85FF6plyTZPenqbBTdzfp3RieuFD/sBEMN2QNX2AMW8sJv6mBnc3eWhDdliA7YtpW2o4ovv+3P/+V/50y68ohWt6Eue1r/pOz98DwNbSxIxuDImnoIHjGzKLqx78/7xocCPQBCza9d4ES2frBLgArRRFoADMbOzubkp47I7bMvAbOvOkJkoHOksA2DUMFxnZ8xe8dLcIwHBLC34/WkAtkOlH/HqDYyqdJQhPmuzWEcH+9LpWGlnhhx8/oovGfAJqjM+53IosHUg2UeniguwYTiPjj2L5hfzsllXgwx5vI/tiGUNXlAJQFSW7+xZQmlgjCXQMubepOwBzZbZbfZg4AEjg1sGohhcOIsqRvpECrPeSmieTokxrc+beBfLQKm7iGx4rBd/LQtd6q+oDxf19czrLP9zomUySCt3BdGe59Fcv8+Hvs+T8W7q+Gz1W8Z3ddlny5yK1Tk4l3V1+ZHN59ZEJJPnTf5yuXEpEMSrKpiZ0rWIzaGsbEGun/jwer8Z16DsDNefb/x0Ldpv12L2pHKdtmsTYKa6uPy4QWO5lGu6ABOfwmPfG6/N8N43Oetg20fdTfvWGHQ5J1H6oBOyDc5kA1I/DzptGozWLNiWH5jabHtmYz8oazApOwsBNrGxft2J3M6O7CM3f+zbVXt8s9XqozxyqG9tnZ7lxuvsja2d/d/14z/+aozuila0oi95Wvs3/vCvE7bgjpQZKM9lDRvrAltbN20o+Uj60cGpn/Q83D9RPpvtZVw2d4etG8xoMePFMip7OPYlQzxrT2VgZZC2Ymi52y4j6M2yPF2K8Tw8EUA7Hs7Yv6H68xkqGTV/21N3vwJV2Erv4WDfhkANL+RliZL6nj4VWFu/kKG74X0yN2/eNJg8kc6HAmuHAmvMSmmoMOjLXSvLDLlrtUwRbVfN3lfGR+WRs7t70wYYo0s6wxF8firs0RPPuAHyGHwwqhhuwI6NsgeJ2V42GV/6wLNt8uPokjYyOMpPUpzqnyorUlvsVZFKb1SzG62g88vwZ/m11SYBI9iRp9xpho2/Lr/qmPtjedE8bV52TpaPnyiMbvlV/D25bOeK5mXp+yLndfmE+rJFz9J3Tj3vs/Kjp1McV0rzQ++mzqtoznt1HL/CvX59fijvSHSo/SeveMfWtHhAV52DIkV0WXg2mydFd3e3/YoPrpV+SZTyPkdzVFJUf/ABhNi3BXCrJzeTu9hnpPf97etUN3o8CMDn7vypOwMzTwOa18APwAWgRLZLAzABYYBEgCHXvYCfylhP6mkAqgeP6MoMIDei3iKicp5UVxlsjrdZ7O0Nj/hWsuwG+lX7bt7MysC2+oayPHjhWf0ne7Y1sVk8cRtw6tly9ZfSfv/f/fs//sej9YpWtKL/IdD6N3zH++9hONk3Itwmo8ALLmVgd24ZmLFEurfHo+sHw8H+kYwWT4zqTnJnZ9jZ3fVGf15Ee31T6dubwzaG+ebusCMjvSUjxDvTMLYqKCPDHWb2fGC0qLOWRpQpdTC8ABrMd4wgZQF9GCuMqsvIMSNIHAPG56YAV8wGsn/NDxEItJ1Jd+T4qwzmdg3YfEYYDy4sufoFu9x5C2Rx5w+482tJpGPtR8PAIscflbax5o4+Rh3DbbFuA35bamnxVnUMPhG30Skti1/Sqco/HYnHgxEO2f6VI51w0p9LKpiinfAWjFaTHOobdRel/vh9uGjOX9TzkE8MruIkbrdMZvOLKm6/+ORXfM7//2/vXUNtW9LzvLHWXGvOdV/7XFotX2R0syRbsiVZ6kQWsYkv2PkREZPYMUYoQiQKCNvIQhijQMgOIRCDA/mhXH4EEgwOBAxRiGMU0276tC5xu+O4JStth1hWti21jtQ65+y91/2e93m/+saoWWvMtfbuS/6c8c5Vs6q++uqrGmPNWeOddQXY620WP/Wchh/R3s4YlupFvsqlrMVyGrqOLiFkIwnCmP4Xi6hrXd6y8aH+mRbxIU+J2F/yIq8j+gyEgPf+cxbfj/j+0lvGjwc4HcnxmWHagAiTSAgv/lIePWf8sGJBUa7yHKZG5L21LRmlR43vneed8QPN32G1N3yn+x60QtgKMaOXK6c0YDOIWJKwUoac4/remphJN77/5CvDoFRcoObZWxgVY+g0fsTl3OBYmECbEr10XhCl+4Ruto20RXHY+2CLH9YxknH1/PT8+Id+4zdeTIe8T5jwIcLav/WXf5/bAybnb8zm3d7uGyJrh93O9r5IzXr3/nvPu9/6wvvdBx+8FKm57A72D7uPfOSj3RtP3uj29w/ciEGiaG1i2AOrkCEm4qrhuWb4ATJ00XGgO0OaPpbKvWgiEWpoTc704hB2D2mqofJhx2p0IVX0iEEK6YU7PTlW2pl72iiLrQO2thaqy55PYLgVYYOs0RtIDx4LFmgUPRRDo22nC1Ze7NIzQD359V0oTdRH10LDzDyT3b0997pBUBnuQM5No6eP1bSch3qsevHL2FsTqG48NCjTBami8eL+ROMePVrxsOHe4fEgyzCpgAcGDlkMs9J2h0b2XPqeC8hrB+Khhm+v+EVW3vFTL/PVPVQg65F6IHXxa3miTl8CdkqQcI9Kjl/nSnnK8O1k2/bbMlYAO/21+i3yPZa7vr72WuvrzHDq4IeINIskCz/j40ib9l4BQ9lDOfy/IlzXMXx7QgaG+vV+X4cS6n3Zxq9ACh9P6yoAaeFTy+kG9K7x/dnTDzl+fPHZsuPHkEC7EUQuCAlkhe9lTKugZ45pFdv+HnNN5IXYtM5kxg47sYoyN43GBfm5dXnuvZNjYQQ9W9Tbn3nZp03j+rgmX4/ycMVxP6Nt8Jw4kbX4PodeEEZ0uUvDd4J2zL1maieOjmm/LqRHr9nMbZbrUH6QUn/aU/9YVDjqw/ciyocAq/z/7O//w3/8EzY+YcKEDw1m3/ixJ09NmtTwbGwwn2JPJIhVoTM1GrcdZ9lxNArpTHZ98saT7s23RNYO9j3csbYB0bjuONNTKnSO2an56679a1e/GNUAeRI/vU606jRChUhteqk6DScTaVnJNXdZNHk0ipv6Zc18EIYM8jgqGjiGKnkYMHeERQPkVQYRLxq9aKw9xEtj5yGEaEZpKOMBRD0kkE9j6Pkicgw7+ixUGnvmuYhceghHcTf4xaaHP1R//0JWPT2so8bUJrCviniYSHGKyYaespBIm8Id4z2PTKKeCWz5gaAArzotETqR92Es62SesPy4DdehuBpca+IxG8A20s+wU4pfZA4WH9Qyl5OuYAgFevuVDrhXZklv8ydqOzj/D6t46tQY4ugQL7EqDOrwfUTiwzo1lhWjrLQx1LXV48s66FbXlHrkLX54lS283hWZ4E+EPhfoeT4r33F9h+mZdy+bvqcmPGv6DvEd35BMenyHAN8zvqdRVvneyAG+f/V8W7vyfY15aJQe/6doX2I7jDkue+lK2+FFUQy5lh62WDwQvq+J768cHAy7tCeQMghhnLSgNkJtA/s2ssE4PfUMw7IwiXm4DIUi85YfImleRJU/RMv3xm2dwtEbSM/a0KtP753rXeoYbn4+393+c8+eff7YBiZMmPChwdq/9iNfezcTSdpe7KkR21ejetjN1hZqYES2LvmVHMMEkCp6l/jFC1HjVyqNl88M1a9GGiev6FSjRuNHgwdpc+NqoiNbNOIU6lchLyZI8kSymLfGqk7mteH4pcvJBds09iqTYYOY4yYixdw3hjD55UzjiZzVnW74GA6BLKqlLXyCH8k0kvHrmwLv4perqhD1IRy1Iw8NtG1Tb8lNHkUU59wH7sEuw8IspGCFKQ+TOzfabKLJatKjly98DVEWv4wZDtLDwGw2yrCPpzAE0gSv1Nf1cv30EJFPuolgKlSIeg8wsWz0UqfWJeQyig/qfHW4zo/LNPwMp05iLH+NlC3pFR8gJc1lKmz9zCM/050//QZLtms7CfLhReweUrf1Qdoe89Fryx7DmE6IBnkbvw/yxfWnvTAV/6vww07qDOWSRjxi4aPIH6/wLe3zBOp4hvOzB4niP8SEenrXDg4PuoODA5EPfpCRoeTBOR69U3znmP9Jz5h76ZSWiwpoV3DuAVNC/JghK99ryJrK1os02iw798oxTSJ+PLJgiR+Q7rWXLc85U1sWRDDaqfgeRn1wJmgiUeTPqQ5xvfEZNGG0fYikftwVO6mTCKIZPXDUCTIbZDHIaEAkV3WCXPJDlNEDz4/tFyWt/7c/9b/+nR92ZMKECR8qzL7hu588ZQ7F5nxHv3S31SBsquHp9Msw9hyj0aChffPNN+SeuKeLUwmubpj7ddodnx53xydHHhLEcUwVw4L+BWqyFiQJAmS6JpISDW00um7Q1LC5YaSxLsMB2KDHil/CsU9b9Gb5VzO9WvxKL5vh8qsYO1mWhyWxx95O+Wvcwxo0lTR8McwKEcpGO/x4KGC37w2TejTYQ928R5zKCJvRi8CDKB8qfgCQkYZddcJIf61+z3A0+MBte4V4IFXOumlnGWMykPLWTxBDln4LpxWXGJOBNl6jzsO9SVkiw/csVDfFOsVGEQz6dXgF+jJa3ZT7fRl1ntp/DGP6hFtXo44TrJMjvqyfCFvL6RkM2fA9a21k3kxLl2klQHIfb/9/9/QFExo+2ZL5+8o8MX0/cHxvlVD05eSj7/ahkJz8t/O9SyJWO77n5evc28Fn+gP1g+BFz1T0rm2o/CRF2MMFmaKsKM+2HQ4nY6XHXPlwkmU7gOPHqVeesmK9/MDMeWcmbW7z8nriext1i/vhIVnVDT/mwtFjH71/yHKOMNt50ObSDnskYrb1Z3/xc5973xczYcKEDxXWvu8vfssdBGVzc1eEZUtN31xizvnU+2zTc9WeHD5xAwIxoVv/CIJ2LIJGzxq/WOnVEomhIaRBziFKepVot+Oop/zlKbJEwb1TY1YategdY56bGtXru25T+dlc1wSIX9u0o5lPYX5pB2FbM0GMBQQMRcipnvxSxyZz1nIZPnl4SLAdCTK7sjUJdaMeJnvlYZFDuW7Qy0NIRjwkSo8bPQjsNXVwwJ5usW0JDfbp6Un38sXL7v333+9OjzlnkAcCWfVQseMu8MteD4ty/b5ZBg8gPGpVwkLoDMh4/bBMtLotMo+LqeJjNgmPycfKaGV9OY2fSP0+X8YdHGyRLx3IFOs5kPdwOV+iL7+4WqPP5/cBdV3rcA3ytuXVupnWl1/8sXw16rQ6zxju20y9vF/hZ/7UI1qy3kPq8tnEXlpM3Lc1OBMVPuwCP7bY1if3ESOeP9aiThCb0jumvHqL/4/i3naDNkU/pPIHG2HXWar+0WWSVj4b5JQP+aFnzT+e9F3jh5XJlX5MMt80zkeO3ju+/zE8W/KqrRnIUzn3VNfCD7UgZzi1LyJo3leNH5dqI6i7y3Vela32gR/CKcNBAGnLqLPLIWxSGPcZn3YhbTCvDdJJmHqoGj/11//G/zgd8j5hwocUs9/7vb/tKSs/b28YNoj5X4DeJsiIN7zcXrjBYE7X0fFR98Hz593zFy+8RN1n6F3HweKABsnDEGqUGP7DHnsexQaSELKbIHgetmS+Br1VkD2523Bqf93r5X2YVA963rw32ykrVU+CJMomja4ba5V5pzw8Vmicw4lo6UUYubcZWUQjzKqw3IjXDbby09ijR+Ocy/h5uRXVX7BMdKJx5XpprE0wVT8ePNjhgRS9CfrlrLojxxYcIiJSAABnVElEQVQkkF4ETPGWDy3f7bjlBul++OAcTulqoNuit1FcC8vxI3pPJ+O1X+v44SqkvNZLPJSWGE0f0U+9WpZIyVg6cf9/8av0+1buY8xWjbwHYOx+pH6db1X4IdR2xvKM22zLr/PW8vBb18sdKLpy3MtMW4U+v15575H4eyByE9+b0lttIhUby/pHnb5X/Q8n91LFFh9BzMp3hu+o9LIXy71z0ud7qWgv40cSbYznjzG37OzUP+iIB9HKkQB67SCZ0W1HWUGY1E7IN9kqZfNdXf7+R50Bw5v8YPOek1uxHxtzbHOvNeYAe5hTOugx3YO2gnyQM8ozQSs99b5vat/cEvHxur39gV/8pX/8eRc2YcKEDx3W/tSPfofaKeZfqUW4Y2hPDc6CI1BYVLDrhoXGg0bQPVgiSyciTgx9uufs5pqW2A1L/8twRi8dqzrpNVPDxqrQMp/MTTn6CszW6flCyHwXEZ4ZRG29W2yoIVvfkgVWd6554YP3JVK5rFSlLpTD8MG2GkEaumiwZUfPE/wrkUg/BOR4SLB8n2Ow6DXkVzfz3ZgAzIHv3kxXjT/1c+PoKjriMA10PhDsq3wTQTkuyBOrtxbdjsjtwf5et7+/71MUaPh5ODCn7b3fek8E99h1oscPkkx6zmfL8rDXP/CK77TKT/mXA34oEBgpo61HInVArbeqnm1+gM4q+ZgPlsry++DXWJXH70pzKn4dHqlLi7q+ziuXIJzp/cNdqHVALW/TQMrqtL7+8h9KT9xP4x4gDxnpEY46oFPbqMvgZawoI2yNO7JCku34cVQRn7ZMgp6ioHR+8PFDzCu3ZYd84WKqAjK+gxSABS8WcI91fFezygRJ57tKrzcELXvtMhF7OG8/onK9zYd/cAWRcp1VL9SZK4sNCCbTQfyDVT8k2YuRH2A5hEmb6V4xvXwfQF+W7FGWwq4cd1g6OO4B5ZHP7YvaZYSoyf4nf+pv/fQfIceECRM+nFj7vr/w++8Yfjz3nmUbPopqd3ffGzouRHDUlKhBiuFG/xL2L1M1XGq8YgLu0KjSwJmEyBKb356d6RcohEgEhVWQ0XjTYEPW2LyW3cz5BUkP1bXjHGezPdev0I2djoPi2f7j7PSiOxbZ4bgqVl3R4NLoJWnDp1nkAbC54JdqDKF6/hq9X2r4WYnGIfZqKtUQdt2F6nZ8fNKdHZ93F7LPiQdcqx8CVLA0lFwLrjS7vtYgbvHr/o4VEwKEld47FmQ8OTzs3n77bRM3yCR7vH3hN7/QffDBBy6T+ygTsupuO7+IRyGKufgoHWSjn36d9qUibTEsDdoyWj/TE8gzLTGmU+NVriN1VtlKafq9fEX96pKsI5e6fsiDkfrU9ur6pnwsPcsEdTpo5W06qNNqm4k2b502huW86d8vo0afnnd4hU7remQ5fEf8PektubzWmTQlcYIkKWx7coQhROEHCUrCNthDX/9Lye0K2VOSr8HlV44Ev5QOOQxCmHNRo2cNZ5LlNquULdu0P/TyQ9ggbvS08QOMbUvYAggb2KKNoK3MOpE/r432C7huSou6Rjo+ZeCyt3H9bvZ9f/dnf/ZvOdOECRM+lFj7Y//uN9+t3dF4bOrXJQsMDv0rMVYmsbjgOkgaQ5hqBOmZYigicuvPjZ3Ikxo5Gjra0EuRH/ZAg2ix6rPDvmzRm0SjzFAnwwE7OxzNwr5MDIleSIU9klSTddVltqVGKg5wp2xsMvzguWA0cEMFXAc3gmzgO2duGaQtGmB67PzrW1WmEb88v+rOT85FAJljdhxE8Ijd0EXadJ3uacOyTPPmBwU+DwuX54TQ8Rs14QFAUtwL5vs9efKkOxRxOzx84vksudv5B88/6I5eciYpc/9o6Lkn9LQV+34P+wk/YCqfPI8hdWvU+VobJmxZDnEC0km9Xl86teV76a+Ah64jZe01JzJmuXStjd/kA0iQr6ybdNG3I170am3LM93Bwf4q1OW9in6NVr+te9Y3w5k+ppeIpEwPwvOq6MtaNt+D9F6ntatM/mFj4iG/pFPXut7p/B3Wd9nxvr7kkZ2IOOr/RhFgJsgcZVWEjYicy4k/Z8k6ugSXGzb8Y1LlB2mMXrD87iu1bwMA18J3F7JGDzptIrYYAs1zPrEVPXvRe0+dqERcY7isVamS68R1APLENApfy2f/wWf/0Xc6YcKECR9arP3hH/j6u9lMxGnOpPl9rwhlKTkNmyfyszLSvxLVsEB65PjV5wZ2Fisk6VliPzVIHg3MmcgPBAjSRmPGogYaPcIgCdveHufvzVUWRIxzQRnuvBZRE4npNrrZGosE+MVJ45aOjTOpG6tBo1GjLhuuA5N9IY8cFcVEZeaUzLv5xqYbQIZTIWsnImsQtiPci6PuWMTt5PikOz8989w4D0VQWtW4RuMejbibVsVBeH4U+NppfZmDAmmDsL319lv+1c1DgEb+uef/Pe9ePH/h4RTus3/B69q4ahrt9unYPhCz7FVIvTHEddzPnz1s1N/or2/ZN6RTl1Dr1Hqr6rHqOto4aK89LfY2/OAb8vZyv4d8yS7xEpSy9TOP02rdAlJTr9cVat1aXmOV/DGM1mOkDmBMF6TekD6uB1bZTPkqwgZ6ncqG8yuKzD1IuEwnzenRjtQOWKuyRdB2iushfRMpfH0OQg+CM5TFj7l4BWxDvmXOW6pjWQB66LrgkOri6/pJ4O86bcU1PfilPWRINeafRXtBSV5QQZluU0q76fak6EhMXcBgX5rSN1mTu7m7+6HP/d//z3TI+4QJH3Ks/as/+E13m5uL7mDvTZEM9mJb+Nclc9OY78FQJjQLshYNppswJG5gvJLJG1Dql6VIG43PtRoyD4N6AQO/WulFu/NwZq7g5ND2zU1WlEYv2Nq6GqgbevIu3VhB2jjLlFWi+MyBkZLt0NMGKfT5gKoQxGzvYF/1jy1HaLBj1eq1bIscikgyd80LDOjJupWOyCNz2FjB+eKDF93z90Wk5M5OTt1I8iDIbT50oboOOV0O5Q8rSCGasfiBBwX3hx/Ivie6j5A2Nhhmbov3rpMt8jHxGeL28uWRh0uxQw+byamJ29BwU6YfPv7jfgpKXtIRovGP9PRb5AOhfjCAjJm0NWmGZJbiZxm4LKekYzf1wKp6rILzl7yA/OkSDpW435s8AP0lW4RLnrp+vNe2rY9uRCxz+ekXB9I2fi1Pv0adnujrJtThGrW8tl/ba/OO5Rlw/16B2jZIHfw+zQK9E3jARiLuYuirtpHPct4i/1Ae5AV/kLf2iFriNAfkyKQWRvkhQSDJGt9H0F9vsRc9byEPR7ikFx0UnM8JchZbiYBBGdlzZjKm5JyfRhtAVq7bdXEGuSLn3sQPP+zwHnfLICCZ7UPY7u5+9e2P/vave+edd6ZD3idM+JBj7U/++7//LoZC3+y2tzjhQIREvwpNeCAuTNIvhItfydGO6U16tC30bM0ZBig9bEE6mKNGDxfzyza7DYUhJczfevHiRZnLdSQTbAOyJrInG3O2EhFJ9KR8tU0qj32KOIQ9JvFy+LvI4DXHvIho0Rt2dUUr6fQnb7zhoVw1c57Yz2pWlvDTFGJnR9e2x9w8kdK9rV1PLlbzasL08sWRydp7X3ivOzk6ifLVaDKHBZJHo6pL91w4yqfcC5XhJf7sOwexRUGZeHDEBGYRUYjbnGHfLS9I4HgdHE04iyiYA8OChLPT8455hEHWaPCjMTdK4+1g8X2D7UUgH0r39CrkA6pFyvoethEd0Ov5XZA+ObIk5C7DkdAaq4eRZTTpbR3Jn65FynKxQOZLedrqc0qellP3XrzxM6/rkD52Wr0ix7VYldbaaDEmX2UrMVav8O2tLAusql9CpZZQQZ+8XFZ+JgNFJlu4pc+10Ocp8iwS+XJ9mrooqU73cCY/rAT3ZhXSRvmZM22Gk8B1ijKtU9KA404n5JgBgTJK0bVNkNfpbFYqimkLn2gInQzXcyyEPdKu0n/sH/1f/2Q65H3ChAnd2p/+8T90x35prAyFZLFNBcOgTNaHpPWEzb8mbxRmnhbzw9Y7b73BpH85dOiNo/GdqfVh+TpDgZAVttGg5Tk7P+tJG0SF80WZ30JrRaML8YltMoK0MXRKL5WXxNPzZ/IUPVz0stE4I2P1GHPoaBSTSNGLxSpWmkjI2c72bre/e2DCtru9YxK3qbw0mt7/TSSQIVwIHKco2L7qFr+e6WmIXjnX8fKqu1Q9mb9Ced6eRPVlNao37cXpXgGIm1eecTC+yBq7vkPiKJj6cS8gjOfnl16tasKmernhR4uHgf/SD2Sj7wdBQT44xlDrJVxGyqu8S1aQFz1rpl/0eccha8uo6zNWfl0myPqkLvnTRm3L8soHdT4Fyv0JWEe6KUs93vtw5q2QtoeSB9T61KN/mDdwHYurMVZei9E6jdgi/uB1VOqZjixVW3ugtjPc5QZW6Y2ErziSiHHP9VKbkb1gY/XrbVCS7NQuMJZnKBKb7mGz7SJ04hBOS2HXoSLTeyYq4Nr7L3xLrVLqg26x0d8/v/m9IMP4w/X3dhNKTk2uob415fqfn1/efc3nPve54yKeMGHChxizj/3xb3tKTxLzNBhiPL9gnyJ6fKp5azciSZASEbkcamByrldRibRBMtBnjhgkhDBtT5xQwJAnDWqsDIXobXpPNHb0zqXzcXxMNGfRaokeqko0ZypPvts78SsaZuanbW3NTYB2RL4ga/R6nZwyLy029b0U6aLeJlxU2Y4VryzLv+jY140z/6gvgMAdHDCHj+O5tk2ysk65YowhUnzqjHPPGXXYiZ4ziFg/NKMHOI0u1wOxpFx65+i15Hooj+unxUbWrwpTPOblULKcbwcP5MGPe4SOhS6nRjT+g8sHJS6R4V6GL5eWWpuG0pfyZbwJ9zaK35eRKLYbqfXSZbz1MwyWtuIoYa415zX1+YpLOK34Ga+R1z52Hbix+wnqtIzXyDxjLpFl17JErZvhWq8O1xjXLQGhTm+d03mNpNUvfbWLPPw6X9yTIGzhkEVbkPeLeOSvKiaEDL92YTPtYNsypVnu9NBxfvleSFD5YVeu1NH5+aFE/uL7+29H+pDH8bRvR7ykUwl0ovJFHtc5Wq7zRtnW6e+J3V/9hV/8pb8TxiZMmPBhx9r3/8SfvINcxF5pcjciZXoxjEnP22x9Uw0KPVGQD3rcIGqlV0s+DYukftDEaikaRQjVwsvc2Z8MwkYblmfpQWAgg3YiVWyiy7Yh9GoxJHpxKdJ4KTJ1xXDjpRtiCB7z2XbL3nCQJxq5IJo3HiLFsQM5dtQEmlTCL5lLFw2kGl89D805VTbNKsQMm/t7+92Tg0MRsbnntrEI4YP33++Ojo67W9nXrVI9ojHHLr7roPsBuIfudVP5EN6Ly1h1ChnL+YAUyDAp89kODw+8hxz34/wshmVZsUrdIZlR39LwC/Egp/IpK9cj9ASD/1HJM+an3hicTqCyVYP0ezb9LpQ4IF9txyBvCRolbUkGShkpX2UHicuR47OUIG8+FA10il+DVGvU5cnPa+59v5d46sq1SP06rbaVLvGQjVW6Y3lArbsa1LsE74Hrxn6JFlDePdu1zlISCXz2IhY2UYjPIy5JCEQKdXTjzkemUI//J3lpG5pCbCf9DAPnLRjkIWyvgXRk6V4FrZbzydkWqf4rWpL7GvTy701Vx9eddaZ6qRqeQRpJqaM24Lxbm3/dZz7zmXdDY8KECR92rP2bP/qH7ujZoXcM8gAHglRAjlhIEIeWx8onesjiF23JLdBh5LP91PrQ2DCs6mNdNjd9sgB5bu8YXqXH7sY6nO3ns/42IV6btsF2HZAVhknPL067swuOvnrRHcnRs8cv4+2tbZGqJx7ehCxByhiqZUiTIUV6y2JFq65B6cw/Y0sQ7x8nZzKFY8GCF0bcWI+95w73D7u33nyr297Z8XVB/n7zN36z++C9D5Tn3CSK62Lncu9WrrrsyNHLRt24KZA2SC92uVYWJEDcmOeGvYurC8vZcoShUY7qoWeOeX+xzchRd3oSvX7cTx5yNfIBE037QExSXj+A/ACoXIs2T6tT2wKZvsoHq2zes5V+k17bStRp6QDydDWWCJvQpkuwXH5jc8n3+xBP/TGQNlYufjqQOivLbPRBa7tF6rY2Ew/lVWrxAw/rvg6yTmEzHQK8SCOgeNZBWXTl+o4sXz+obaSzdrlXqC9niUimJyLfMlI22FrW7/OkX9JTb2k4XCq2UepGjrTh3MVGFlGXBSB26Ej/Jz/zmc/+xSKeMGHChG72td/+kacQHobraCvYosNbYTA3LYcB7eiy1y9KSAmrOcsQX/TKiaDQcybnIVPaINod+czn4uw9hh/Zt4j5ZfRgJWGCCEGsGNaMoUeVA/9ZD/LINh0MrbJ6dUt1YosOPZK9AAC3xi9x2ktWpCpMb9jtpQgi9VIZbNVxxoa7xypbZOji7Ly7LuUzb83XLv0b+bmTeRAvSCxz1ILk0QvGvD5fs+8XNoIEevGBfBY7cE00zXmWYb2vE2QiGnKGQGOuG2nM1aP3DgLK/cB+LGII5AMjG37+USEb5C1SN92AIdw+mB5CnZ7h2o+HlFBsjtnzA6zK02u0uhlPmwnkJV/mt2YtKy4xhAKZ1usU/bwX7QMU2LYDei/5Uq+1V9sCfTkC4dalvEYtr9NavcQqvVY+jjqf3x2ugRzpQ+4+Qhp1SJ8AYScJ5T5VcUv6exv5+N60rreHHq+i28uKj636/7Hq/wbqcGDZbv8qMmvUafyYLa6vY+87EyYDxbcdwnaECdypSV3/gXffffd9dCZMmDABrP3Rf+db73IYk14xhusgbJ7HscawH71kzDErw36lx8i/KiWEZMRQYzyocnUohI/hUGSnZ5z/yarOOFaKfNilpyr2K3vSHewfdLPNDXGuGw+Fnl8cixRJX3GTF/3dXYsUXomQXYuYMcypMjdVnppwkR/qFkOZpyJozGmD+NC75nNMPQfvxsSIOmIyFhbEXDPIIodU0/N18OSJt+XwvDiRPHrZjl+8LHPz9GKIww0xJdM4M0QciwvYOJMNNLmP2IS18mIRAkOmJ2fHQVzPzvwPODw49GbF9DZ2t2sdB8Y//+C559lB/mRAtulpy942yqdRF3T99spDKP2EHxTFFUnx4yFW6w86j8O62C3xRNprbbX1yzql3lh6ImUAue874RA9mPcxtLp1WWPIOXOtXtoZq3fK2ngrx0+X8doHY+WMYSwPqOUtVtXrsbIeA7mxQRNhW5W5VWX0v/n4fpF3yVW9zsrfX5NMOFRkdvyAk0+b0+sJy/aasotepa7PXOqEn1l6m/Isk4uvJG8IBx3XhzDR2jhKRd1+eH/zM5/5hT8TsQkTJkwIzH73H/htT+lBi0UA7KcWPWsx9Gk65gaG3iD2SIOs0evk1Z2FMECcPF9Djjze74zeJTkaTHqfTJquy3ChiJfnsikcqynVqOrFAfBX1+yvdi5ycyHzt15lybFS8w3Va53hWeatdT766opTC04vvJcaJM2+3MXpWX+GKD1t7v0jTO/XHatbYzjVJBAu6LrE6tOcE8W7f82rPNcTYqeGPwkeLuWRX450957dmAwGaWShBkd3iSjSe1juK9fN0I9/eas2nhMoR8E8aMgThA1ADqsHjP/CB728hBMRbuUZL2H+Mu+rOOku+XKJPt6XFciY8xSX8RIIv6CXN6j1xzXu5yVuV+KJVWU8hDE7ibSH7wdzQS2vXaIOg1U6GW/9h9DqrMqR9sdsvko5D4Hs/szbVWU5kTd6XfED3LrSrARZIx+vzNdn1Hckg8WRFtohCoT9zJt2QPrOVYJDeuov6/m9RDMtFznQmxZtRvywCLJZEUzAxZV8dsqXeVOmm/D9n//8b0xz1yZMmLCE2bd979c+pUfN229UqxyB2yWRB8iah/9E1nygukgQDQ89S+6x8i9heq6ip85DqCJZ3jtNrWosKBAzcktFwxT6JiW3QWxYaHB+KbIlFz5nhrJXZDRinkdH791MdexmImS33dnJRffB+y+69977oHv+wcvu6OWx54Ax1EnBXsnKkKN7C3UpuhYIGHVUDbDMFaoePGRjNadXbJpMxfw2D1eWOkDIIFE0xB7uxHEPaJzleISQHqtQRR45rF73jEUHXh0rwhZHeJUhUNmB8HE/KWOj2KLOPLiQx+Trcg+UxnW43sVHXvdEGCVt4A0hD138XhR5LIv82EEh4/dcyZNObyGTc94Stsu0Stf1LOnEa/R6JVz7CWLLkvtIO7Vr5Q+h1qsd34ws3xaGG2yg0yJltZ1aryZ3iTHdNpx+7RKtnJRMHbQC93SLy7QvBWTXR1OfWz67YTf9cgOtl4h7IYKFQ0VvdpKu6Rehs4DMW3qvLbIMfb9bFr8iHSh14PsT7Vt7bc5HWcUPWZSfiLQSMYp+Ei65KENlyfFKvR5U2/nCoUdbQD67tfVPfvrT//CvFu0JEyZM6DH7tj/4tU/d+yOSQOsDSWAoMYcR3It0jWNIMVcwumGRevgmaiI29IThIGqelybCIzMibJCyODUBopcNlvvV7kSOWJQg160xb40mmN6q6H1zr5zIXmzRQU41uJwxKnXOKT05PvVZoJ4jdypy5HLYny2uCfLD9fEscA+byx4evX48KK12vna9qL9XhDpPkCsImXMq7ga3pIU98qv2yu/7KKLGNTBnzeUq3fdaNslCnF47nBtt7HE/TdjYCiTyBmkbysyyMOIXtvwWYhB6gchn9SLgTTZLvFjJqP3WJdJu73PD8P0ecof7wiLNjrSSvqRTbCTqMtpw5q3l6dcuUae/Kuo8S7aKL+GoP1ZGbav2V+FV9B6zkahtOWS/khVXx7+cwJ4/0yZt+nwXshauKAlZbsoHnSA/CPHsU3+rB1XjnW9xiIPUuZlB5o9V2EoiNbghLZ0lfXxIx2hJ7n1wP08oWkrxrqBqkp/v4gF0+nx5XyST6g//6q9+/p9ZacKECRMqzL71e77mKQGIAWQnhi9jyJNJ/bGBLsOJMbEEMgEpo3fN5EsNDWE2x2UV52I+N1nLnifIBj1scWg7BQ2NtxvCdchVuPli1i22RPY2gtBw6LyHOTlE/gIiKXJzo9b/FhK1qTqvmwxesLiAs0tV756sbagO9GjhVGeVbgJFunvUqAqFEKaFV2VoOF0wDaz+CAL3yul62B4kiawbYbloZrkP1HlwQWjpoKTXrizOEAHjuk0CC0kO6hhlQkrJRFlUgDKS/Hn41PWhLHzZJx9/CCwr4caPYFGIK/cLn04IUqyXfoarOPB7nUa89jNvpe9QkbnXIdPwuYdAvkOk2wsdUOun01tvK+OZr5c1GJO3soy3LtNKbQ3LMz39lK/AQ2lgzEYd9meuwmNltS7ler+XFvIhX4tV8hqpUzv3bPF9KKQk/Vo/gF7K9NkubUSQGZJJ1J+V4vOb38O4K/mOn/KSp5RznzSG7eV4yvh+ZVqlwysELg84nqBcfVezbnz/9X6vnmknbSJWvs/+vU//g79ihQkTJkxoMPvmj/32p7FqUcRChIKhT4iF52aJLEDW3ABJmcYlyRhNDo0RjQ0NYQ4fWu58EAwRJRO2ICukRQ9SEBbMQNRmG2z1gZNMZI3Srp3vqjs7uxRZg/CIuFyyghIn+zcqp/S6UTnsex6Zc0PaGLaMPeMoi7llJj40oqqHNFwXiI+SaGddP2zRuNIE4yAG0dMWvV5uhH19QWDRcoNLo+0GGKJGTidVeays+oQtnjvA99ZpIejJbKlHDpkS7ht41zt0+rJGMKSN6BRR1J7/S9jukeHiZ0rqVJpGW486TrhN54prl+jtV3nqvIScVsKK9LKIht9i1NaI7mN2aqCRWujbRaSXj+Eh25nG/3sMmT5mw+UXl3H7fheIV9lqG3U4kbYe0iNmd0+uOH+4QpL4bCMYdPFx8Z2JHzmkZxwroeN3x8cRcr638f337ZOLPHrZbuSPMH6Gs9xw1DPDkSH06h8JTrMte0aUm+Xn/2/4P9pUseW47TgY8u7ux3711979pZBMmDBhwjJm3/idH30K+WCoD2cSZALHMGj07AAaFxqsIDnxQHHvjBpjN3B6QS5iL7Urkyc23KXdupSMvdroUXKvF6cfiJhxUDtkjZ61TTnac9tQuWymG8SMoUyGamXn4trz1s5PY+UnnImVpqzunG1wNNW6yQ2rMYF76lTmmghbnibA5eDQ5TgtHha+Rnr/CrgWN6blZcKGndK65v3KNtn0LvWtU/fGSMY9UnkxHFrIru913G/gYWV63JTfjb5dlhWVS9u88CnED4ahsHvwdUjVJNBx3vwXdvTnByUv61bOOQqKbBXavK3M4JrwHHTlLa7R5k30cXzi6UocELbdEaStOj1l+PVDOuUPYUm3+P0DPRT6tBqWVX7C+eTa+me8zveqrgdhO9mzvEmvkPLazpjT23C9o47PFYbkCmHrX84e7YgVJNC3sdhLH1nRR0cOe47plnh6WvqAcAYE6yhs/cge6aEkKM38kXRrRZl8Dvi+Unqm2XEZdTxkYbB8rvW/uvf5U3LqLefN/M6p1+0/XWwd/vlnz55VLdGECRMmDJh9w3d+5Km77UVassFxj5OIwhJZ42ViRkPm5kzxOOnATZZUTS4YPjUjoncrSBS2aQTZkHdzvtHNIWxykDUcxI3Gk7ycY+rhU5G0uzuGDCFVG7LBJrkiOlcqhwWqt8q3NvMGtpA2FhIwjMKwJ6TNlaJR5GEhuXvWfH1RVwo0YbuLHkE3tFRbcWdNp7fcU437ACBrLgN7ltD4FudcFvnNNnjxEKBMkTbDdYneOpdb8ke+BPeg1E0Iz9YUuf9wz/q1SHl4zu1wWNJLkezdWIKVGtkKkLfOP5Q5yPra5vX4XTrpj+Spw6NQ+iMaxirb6V4HrT4x22nCJUKoR+Zt/cRDccLpXgtFv73fY3hV26mFv8oNkVJvZEXoYiwjzGfP0pA7FP7wjnrIl1L1ZlmfVsmR2S+yhFleCMnll3WL04s/q5Y3y/0dRifJZkDfYr/nHY6sgw1l4M9OJuwPaeEk+09+7uc+/fMhnDBhwoT7mH39d3zkqUkarYZIgJoUuWi0oi0JWfg0OCIdIkqxyS1z2SA8kDSGI9Gnp0hpbIQrB9lZl2NDXsiaz+FciLTNg7Sti7Dd3LENxlXHClR8CNnamvLP2Ch3R/6im63PSzxOSJgpHUfvF0SSvd82F5zNCTEL4mhSRZ2UTovIi+t0c+2HBL1dEEDIUxAn8kfjylv4kKxszAG2WcFa7pr1rMurDw8optzYU9fwQ9eLK2QLMhm6Kov6Kof/LxJnuQOpdszVDYSt1LuPUi/5lM2/OPWXnPWWnXMVPzFGFMdcndaDvCU/UqcVnXu6K+B8xfV4IF/arP26rDoM2nhilbyHkqQRQfR4sJc8bb46nukpq+Mpyx7AMbT66RL+Whf0PVIN2jy1nYec3vpw9kAh6/859ovesrDPh3roFF+oP2LWiYB96/MWqvbi+6Q6KGa/J1fhEvHxy88fNngnPXXCH3IIJRnb6IfHG3b4PtLy4Uqyyx7aDGS8RZ5wlvOK6G8tFk++/9mzZ9FgTZgwYcII1LSUljHaHjsaEnrPvGlu2TgXksYQZxIKb+lRPURshTfFPT9NaTSMEBKW5NOLxjDoxlzkSm5mssYDDdJy110xR81z0lRGx1YaImNri25zY0sEjcPY8be6xRwfeWxBwnAhDlK4tb3T7R8eeuPb7Z1dyxhxvEKHXj/XOa6Bcl1h1TEWPlD1iqxlsvIxtw/yF8OgoWPipbvXK8oFhcIForEuDTMFKin3bMuHhu3TYyeiClm9YjUuQ6WlZ40y6N1j4UTYwq6z9mjjq2A9ub5euOo1BnRqZL1XoU6v82Z5erNzSknv014TWdLSIfAN0m7rD3j9cleB3ln7lCGHX5OGsbLbtPs6y7Kx9FfFqpytzdcpIzXrHIR1RRFJ8M/q/2G45XSKzDzDJ6igfKbqHIT1lQ2nzNQZn++lF/VUzrb7zMu2Bpt15XjHr77T1KFiu3zOS0oPykiiODjKkE+6XNbZYfRpi7q1//Kdd945V2DChAkTVmL2zd/91U/dUHqYMRzNCySNeWHs3m+CxLFQJkoxPBgNYRmWc6tF4zhz7xrz1LBCrxvHVnGME/utQYyU1T6/SNkcNzbiZZPbW/eYzefbKmO721hfhFubd2sMhyr97lr5qJ8a++zp8y9r1YX5YW60Fd9Q2E0tJI1rUx3Rp95U1yte+UFMugQ0nnaoK5RxKxOX3cGRTXWhR1EOsuhyip2hOU5EHkT4iqm+a3EfVW/IKvWBEDJ3z0OkkU11dgbbHubgUQ7yuN7aOVsjC+ek8CuZ3sMW4vSLcuZ9FdR6db4M17IedZqjy3pJ/JYIoN8qfT6DctynOm+LTMv0VbqUNchTBx9vsPGgK/ki3AJ5PKRDr4gLyJM6vY3ilhF6KNZp9b0KhJ5f6NWuzu9ghGt7q1ByLzmwZIM/23JgKc2v4vN9cVhV7wmv30Ho6S1kBP2S70stYV7WKbb8uSgyZ0+fPOiHzG2H0+Tqr62NV2QNkTOHQtxmff8JuHeNdBzl83kcPpNkUchmyG1XZNbvuvPN+dqfe/bs109taMKECRNWYPZNf+Crn9LuQJhYKUqYhm+dYc2NeQxhirR5+JP5V2pkaK94OHhemAhHUp5ohKIhYpggFg9cmpjd3rB5rJpnj0LS43UdZO3izKSOcunN25xtqfSN7u5GNu9Unsga24twiLtXsXJiAosavJJVZLDMWWNYkUUSNIY0xJCqGKqVnvJSQzb4VYLqUsgc5MjXG7V3hIsrEod8PQ4OBKrAw8AQtshUdIe8IBvtBNGZ3li9agIpG9eFsOHCUmnwefDo5Xut+kLaXEXSbCvLC9ThUSg5dVrVsFinL/urUKcTTpfxFr0MvQg5PIYlsoZ+ydOHR1yLlD2kA9qy0icY8SGfpPFyenFVXG/WqvMAJxVZ5mkR2Qdbtmf5oEvQrsRXo2g4b5XpnjjkbZljyBT8WqvNIyu9nzaXCBLpJc/wbmmKrWff74LzVRj7fECC7A+yGhmrSf6gI3sZtH/fPuCzkm4AJDHImskir6I/mOQ12Cp1+MlP/cz/8T+FxoQJEyasxtqf/MFvu4OoXXEAOuOHzE/jnE9OPlgwBDkvPWYQHZEfkQZIhts2/SKOxidJXDRG9L7RMkHETKREzmaztW5vf7fb2pnbFkTr/OLCe61BAtdn7N/Gwe4bXh3Kvmvr3cyHvUMg6cm6OL/sjo9Oukv5EC43fmVoltWXnCSwvUOdN4IQnp91Ry9fdidHxyryNoYVycWPYq6D6xVUuusubmeiGPu0lWZWnodKVX/2mmNeHg8e3Q0TRw6yd6+YG28pQzIpRffBPjak7Xsm3z2A1HNr4Tl8bEfCqlbvVad74qFo5uNBlL1og/rEQgeGS01cFbY5W1cZcRkRxbOvtyLvHyyhHmpcE77es5YORebeB+0DavlBFajzpavR58FXmmPYxK/ilqWcOKhsYnXJLy7B/6KtX50OSK9FqZ7y0E/bpMT/QBq8Ga5BZcNJFoVQHyHLuBK/+jqlhlDpBCJlub7ktdfr9cklW3ih57AzpC2/R1Qu62WxAlmbvswwVtW3QOlFw35umJxa7T0GTrMy5ETfMn6ApJ1GfymWF2wM5dzT8V9cQ9jVS9+vUFRilQE9X5NcqbrA505Oek4n5htEStghT3wuogwwfMYyTarxFoRNr3W3IaiETupbGQ1I3d3d9d1s/Xe/886n/19UJ0yYMOEhzL7m97z51HuciRD1JIBfisxd29govWpBvi7dYyaS4t6goUcOB6FiSw/vh0bvlpxXjN5BBK/UVN2IiNBodyIeEBTI2kV3zVCpSCK9a1Aner8gL8Ph55RBLxb2L7vT05M4TJ4D1M85+kl2Ls99mPrlxbl0y5w5X4aInurE3nJcnIdSuWjm43FRXLAbUnkES5RG3I2qGlfc7ZoSsCnC5/l5OC7EoCzZ9cMoGmvn1cvUDRtoRTGKh4z5e7ZNz5nvPfcMJWyoHHyU7UeeAL1ty6QkSnAgvNTtvcw7ICXo5ivjtQ/qMHCeFS7Ta7+va3UTSHF6CYN7PmlybW9I5k33ENr0/sEprMobdvEds6tVnS/EgwOIM63EW0Tt0Yvk8ljvEXUayicGQsznLK6ZexJ6pW5+swipo70IHfu8VXJLI/0xpE5q3stRykj0V4VcdV4ibL1uc+1pAY/yil841H308mKzOHBXfsVkHGSYcngNqHTyVdnr8xW/BiK+985ZdPO7e089lIOsOdz9D+986u//dyV1woQJEx7E7CNft/cU0sAWFz5SCqImR/c+DzdvtSGixIHvzDXDQcxuOSZKxIfeKHjVxSU9WnFuJg2S91fzAgPIGFt8hKMhvb65tMM2ZXghQG6xoXj04HFMlSqoPLGxLnPQVON1ES83hIVhyYek0T2m3HowBFkjHz1q67I3k116DZk35uOzFOYBQtmeQ6byIE0QUEVdD1pTT2YnqPbYPWObG90MV4ibG2el0buXc+jihY2gfdQFZI+EgVkl6Ep1DwayhgrNvR8AkL/ykDM5DKNRVzkTD98IjOFZoehFuApWddOrJPih4TS9Ub20sQKDfuStXcrHECRJ6X5b1iFmiXQy3TYdHOybtCEr153yyKJ7WcoAtbxFiiJ/hgc/nd57WQ/CEAH7lgxQ3OU5DT/0iOZb2C6+JDzmHTFKT41CvV8ctiyTS/LK5zHJWygVFL37ruhKwa8SD5kw3D6jlxe0cQns9dnupeOwrzp7256mvtwfge+AP/iEbKKpSEH5SuZbsYMrIoX9CdLfYKG1RVnh48VnZtBR7YopffdKXV/FlQoM771M1uVFCUWeeexuf/DZs89Ph7xPmDDhlSDCtvMU0uV5anLMXaPBoi2DUMU8tFi9eE3PmskaPU4QidIrJpaDHj1mnAfKlh3zxUa32JorDMEJ0kHj5Tllt2EjScfamsq8izLdhqqJg5xB8Ez2NmcmfiZthfi58S8PAT0PvNBgE2JX8lBuTuxn7tomiyGYlyey1u8Pp8IojnfKjRMQSmPqBldyyJoK8Ia/shn7x6l81zvUogGOHGGwXIgcDTgvywFBFIsoV4OiHkaCqOEogPtmMqjrFF2zPj2PPUGxHQyiXvyM+z3kwyvSi2rvp40WaXMVbLu4jK/CyjTfJ6GyRbwPZxydAmS13yLz3Qdy0kus8ms5GMqwp0C4/Ff2kKwvr+j0Dq+3E2XrX9kTL78Ux4VOZIuUCAOHnabPRJ+vOKfFPUSHAgZ5OuKWjL7GQJ5EHe4xGC8CQeHQxdd7+Y4iw3dRxSVh4gVqM+PI/KUMu4inzfLmz9QY8nvTl13UuAd+YTvvX/rFWa+Kh6yU16PES5K/6xnJPHL64frTn3rn7//npE6YMGHCq2D22373/lP34tBrpAbKw4Jy7vUprt+jLBsdvbyKdF15vFIz8tITthBR295ZdFuQNZGc7MmiV8hHXrHaU3E135FP+emtu7lW48kxU9iWjH3eIFyenA8Jk32XoXr6fFClzeesYt1UmYtuZztOPNjZ3u62theWoec2VXWHANEr5jrLhif0Q8Q2VcaCuWns54Y+xIgBXIZzb5Tx1kQN8rlpPfK6qXd6f4/sqyA5bpf9eCYESkMNuHp677DhdLu4du6Lff4nqk/2FPJAjkUeMYetXwFrB8J+xMIfUos8IsWXLONGagZCBZ1BqX7YpbxOH5MlWlnaQtpfiXTsZzid4onUBZn+EJbsSDUceQZ5hFO31glk2O+DOIBuvIXfooiw0ZO02kXGChG33Ij7lFCWwS+RPlxc2u7tZBoIBuG03lMRUV4I6/plvEadvtL1ZKext2xKQFA+C06rvhcFzhcBh5MA2hX5oJ4FpKQyJJSPXUGpE3mKPOzhsK2ABY8jtPXCHn+2W1IU9tw2bNqu8cPPnv3aNHdtwoQJr4y1j33f7xR3gBgwmZ5TBWZqvBhcjDaMdocGsh+aU4tHo7e+BmGL3qrYvFbK69fd5maQtk2GDgtZ8/y3qziyiqHHIF6yKQJFAZeXSr9UidRDtjx06aFHyqR8JVEHN36yCaFkDt3VjRdLsFJTmiZ69Ib5wUh9KDt1RAh9DBR/IoY8FNy7VYZmWIF6cXbZXXD4/XkM+0JUmWu2s7MjErhl8kQ9kFOmF2HIPmGIKFujrGGboVXm93ET3TxTH7fiLpdXEUddUaNeuu8+iN711/WIcLqnUPcCwsYCDg9PX7ANigorD1/noQzlA8Wi3+2KHnDZQlEVIh6aA3pbxa/JWqLWyTCodcawKr22sQqZN8vMPOm3tpdtkra6bo/VK1P720n59uoyxmE9u9BNP8vEtyul1DZHr4myU6d4vS2/17bthZ+JDdpryPhgI/yUt/oJX1cm0etHVG84tx8V0iY/eEBbZo20kS6BbjrQpxG3C9tKKX5gMMF3Tp6d3kgo31V/Z0eQZbU+UK6oQ5W1rnPo3n32k5/89HdaMGHChAmviPXFAlLAsBsNCz1FsUjghr3Trq/dU0Qzy9AiPT2QM88N49EivdvrSzVCl2qMr2VHZE225pvShWR5mEbkTESQjW7ZV02pIjVs2yFyKB93d8PigNvuSkTp/PS8Oz0+7Y5fHtudHLPA4Ly79ipWiFEQJDd8agTjbNKyQEJh9xS6Zw1yJPN6x9FjJgvd1V34N6rb3YYeIgy3bm3K0dMm2rcpsxu65s27blNxhnZnkt2tKe/1RXd2zmKHcw//Mgx8owcCvYeum+4VHV9cNXXjwe6exVu2Hwkdd4wpwSQLcqfniQmkZfxLSMdhSHVUhv6BQMOvh4jb/nTc4V6Ainz+KlkLJzlf+oOzpPFfF7W9dDXa+BhW5a1RPygTD9sm7fGyW1COy7KPIOSF6z8MFdeWqKsKId6q+ja2i/qSvlVCaJf3K3XCz3jIgC+hXBOvwFBg5s/7m77rjV/SW1ieSSMqaQe0tmtgpy5jVXn38tZ5cHrrnWW86OmqXZQVeuHLsl2MLpT7hONVymz9Gug9hLu79f+4BCdMmDDhlTH7lo995KmPiKK3S81ZDO1B3NTo6I8hyE1cDk+KuNErpFZHOjcK30reiTTFIgNIW+k4kwqtH2SQSf5iPbdKYBPcQlRIY5IYvVOxz5pIzdW1yNlVuKvokQMMZdJT5EUChfzEsGA0vLYluHGnbIU9hAihknNYMuTex4zeO65H174xl20RVg+BRjeZrmk9hlbZfkPpPJ2jdytWr/aNuAyarLk+Nq634ko9LHO9qgdG0eEdYCdRLiGcCBrDwcioA717Xj3ra0c3NPPB08vij1jxA4O+Y1V8yA/q8CqkTpt3DG16HR/L36YnWt0MP6TfIu71cMPHdMZQ5Yh38vH3QP7QUZ0zXucV/HBfkT11ehvFjv0IDOkRuCfLpB6Ou1TDWexjO8oALSGxnL97BgOjcutHWroaLdnJ9Fp3TFajrh+pqRdh/3Qq8SK3WyZq0uj1HBCwatfU0Sii0bQlhP2hHHD3T7tu8aPTIe8TJkx4Xaz923/pO7wok+3QLi9uurMzNqZljhTELHqvYv8xkToPaSRhYuHAjYfrmD9GTxTHTrFKM4Y4CDPMyqa7C2WbdRfn19352WV3fnlhMiYFpaslU7tHHpyJTzAfExXmjzFXjTlk9O4Bt5MmlGoIIXIqi8bTcjfSBHChG+1q6cFSntAjrxpuXVLU+aa7ujgXYYxNeWnCc3ECJzWcn190x8cn3ekpW4ewEpV7Qd2Zf6e8vmeqiQiotzDw9YfDRgwnB7mDdEad/Fb5A/KB4sPydf2cuUqjT11MGhmKVbb+mtDnhZLz6y1uI7WMIiIpvAyXCH7UCZ+hrKJQEPe3KAh1+qrwGNJ2bavFmI0x/dRr/VX1BKRFOvUIWZ2v1TfIgxcxbjd3jIxhAz+S7qGvW12nRjvrW/v360EupRc5dchwor6OZd9e8eOzl2nkIZvr5OzFptJDnffQcVpJNoqNlJMUeRAN+eo5Zy2yHolWr65njTYfqPP6flsn9ZCnjeLjSSc0yjvxInN2wSadRfb1nhZ7WFBJi67fm3rrS/kj77zzmf+mRCZMmDDhlbH2w//R93rj3IuLW5G16+70hDlcDIUyQZ95ZDHcyNCjOQe9VSI3kCt+wW4t5t3u7rYJHT1Tnmd1wTDpusjcVscxU/P5joraMCE8P7voTk5OfMqB54jJKISQVao0cu7dg7CRNoM0QRrlXH6SJP2pzjSF3g5E5Cgm5JNXxElMhXaS3sH+GjzPDnIXhI3mlYcePXC3t8xXE0mTowTm3m1Il4UNMql7ctodHR13L18embRBulwHnILMd7tgA13qJKOQNcpdzBfd9oKzT+PcU4ju2elZ6JYeMh4O0aaHb5uR5Mae6zYZlk9vG3Xl/l4zHMtcOev6TpDB18f/xZDn+WtyLqIHCVZ3GYHw80HYPhDrePsQeiz+/wdWlVnL/SD2dcS1ZNJj9e/viV/4SkdFeuG193dAb6vYyH/NKizd995oYz2jxXbmWVXvREZreeZ5LO9j6YkQRxp5cC1hS39VGamb6a0/hsyTNsoXQyi+xXor0cHSsk3KSNdnLSZ72/kPoDx5Ua/8dGS21A0Um+/OZrtfN50bOmHChC8Gs2//Q1/1NHuQ2LmfYUYIi4cgRTJoaGKPMDETP23uTKTYZmNrey4H2Qqydn0TB5hDJiA6Mm+3JpdztGpileQshghhg2rkTC54FSJTyiQz+jHBX2SllEPvFqtPvaEv7pLruDRxxKETjh6p6MGzwxbllzrQ0cfcPHq0thescl2YcOWRXJC/OQRse1sEda/bk9vZ3vFqVBZHqMK2D5nlUuh53N3b7d5++63uzTff6PYO9qU7V9nMZ4ujskAs6MiHGpJMCSCPw6yVDpv0reBe4HxbBOXxwwMb5CfOX9jKB03GS0GWl6DQB+4hHkiByLPsWozJVmGVjTGkbu0SdRi06XkNiAa3rJNIWesrFO9VHsLEalkNy/P+ZR3kEXKOks82HKiuLV2NEi0Wjfr/A7Iu43WK79Vg+v49COIx2Mz6hKvzRbh2zteH63yDewivo5tIPfvkc6ygyPzlKXqJJFjLoFy/207WI1d5Dj3mhJVmH/0wn/qOFAyfvbW/+qlP/fwnHJkwYcKE18Tan/5L33jHqQXnJywyWOvmG9siIBCLte7qmnlbbCNBb1eQGYgIRz9B1ra32LdNREUk5dqb69LzAxGjsdsQ0YDMiPTIsWcbQ6zwPibvX7ER78W5iRbDpQyfqumzi0afuWQxn4yOtZjHpUZQhA6y4sUH/hWNfpGZhCmP8ucqVAjorfLE6tPYZy62IlFZNLZy6DJnbZ7XJmLlY6FMNIc5alwV5SGjNw2Ce3Z+1h0fH3cvXrzoXh4ddSenp74Gthh5+82PdL/rd/7O7nDvwHlOpPfrv/Zu98F773c+0ko2qGvY5fHBStAgY9nIxz503Hd6/IJAe188/V9MWOnVc345Hhb2/Wc4LlOhU6F09QzPlQhkua0P8mHk/8MDqPPUaPM9ZmcMbZ62rExP//51lB8CwipbK234hd9Aemi29mr0Q6JN5rosQplsXwLKvldeQXtttlFcjVYPDCpD+cDlFQdqm7Xd2laNVt7mH7NRl5V+qzdmdwyj8mKPlLQ1ZhOglboRX0akhQ7fIVvgRx8+NokSdLQuqzuezS6/5p13fuE5qhMmTJjwuph903cfPoU44OhVo1cJskLvE6cW0CMEEaJxguBAHuaLTTuGSelV8gkIhUSYg4isdRAwFhpA0rwprvvMbIdfpJCwtfV4eNL4xQKFGAZhY11IHb1lHD/FkVPX12y1Qa8ac+wuu7Ozc/cKXiqcDjnHV8ViBbb74Fgq6TOEeEVvnOIiSmzbwcpT3MXZmeIijmyV4XwsfmCbEZGxk7PuVI5ymDMGWUvixxAu5JVhUxOq+Wa3yXYm8rf3truDw/3uzbeedF/1VW93O3s7usZYtHByfCR7ZyKSsqdr5dq5F9waRY1o/B10x4B/zRcH0IsetngYxCMkegB8F0PNUvspqGHF8ALLOm0e2y7ui8WYzdfFY3kyfcwn2MoT3MfEKh1J4h2vSnJwZZ7AqFS6mZdszmuHjAT8DCwja9vWO12NWobP5yhk5TPTpCdCnv6gO6SNuzp9DKvkIPM9prMKdZrDxdbqHMsI3Xi1++b5O1h8eUW3AkIkkRiyAkX/q0996v/8n0t0woQJE14ba3/qL3yjqJIaIcgIiwxmCz0E1rqTU7awEAFyj480RObYq40hwZ2dLff4sA0IJIRtLqIHCtlG9GKti9CtzSWLOWY0ZPANGrzZDB+7MWx5xZYel0Ea2V8Nm5cXzPXCMd0jTk/wSlXZ5hnFXmQQRGxT/2xoDXn0TOHcwya77lVT3chLr1Q/JCoBDTDXw6pQ967NVW/Zg7RRH+ajMQ9te2dHbte9Z1uLLdlnKJhf1Xc+E5XFFGeqM3Hm5e3u7nZvHD7xvT1+edQ9f++D7gvvfqF78cGL7vrixvWKOlNPevG4J3KqE/WkzaceXId72EQMkeUwMHPhsoetv377ZI5bQaDfh214tkscOtYVgjDfxxghSJgsVvHXxZeSt0Vr677tvM76esJPWfoxV3Kw0afzJlF/qwZTPR69ppLHWtLtffIRUVlWSb+grneilWXZbR3q+EP1a+8DfqhH/R7KC0gfswEyf22n1QF1eqJNfwiZPmYHtGXWthNuUUp+W9B3pViVbCgjsvJdTUcMh9Jg++7u9lrua9555zPTMVQTJkz4ojH7vd/z1U85rgkC4tMBRDQ8d402SUQm9jkrPUgiMhARiArHVl2UYdCLqzJnTaSo45gpEZwYTlw3oYBY+Yira4ZMmXB/rUaNQ9pjcQANG0SFFi8eU5C/0vQpfYMhS5EW/7KVlF6wnHjfDx+6bSxh+flrmKEouEmYU6mQHXrb3ON2091BNCU3YRUpJbt710RYj49P3cN2eU6vHr11kRfHUV305l3Kv7nT9agQNtZdiPTt7u90ewc7JrYsmODc1JOTY9k76k5Pj1V3tgah7kxCK1Ur12GneLT55QHhXrYgoOVZYX1IMj7C0I3E1AlggNQGjwuM/sHV2w4/7nMgZS3qvKM6yEvwS8WY/WUZYepRYisKvldfea4lfykqsiU9oQ4/BuvyZx87IR/j1iDLSrdKBupwotUZQ6anbu1Svgqtzphfu5Sl36bVqGVten4OU542alcj43VarUNIKZa5/SCut9Bf1o3/klz1XTCssmT/r3/yk5/+G45MmDBhwheJtT/74991x2T7nW2235h1TOpnUjzz2q5Ftq5FCJgDxmkIDIvAMUgLsnYRpAO6o3SGCzn9wIfHS8Y8OPZW45QDkyMRG4gY+7ZxbJVPRFDkTnrYpMeJOW4edqCxU0PI8CjDh9kbB0ljWPPsLIY5/XsYMuMhG3pGggR6uJIeMNXdG9PCjUxyIG1BEGlOPTevIqS0vWciVAybQka5H/zixpaHQ1nRuhBxZUhYZIy93Hxu6s7cRO3g8KDb2d32/m1cg+e5nZy4Vw139Pxld3p02l1S/0vIoqzfcTwX9Yu2P5r/aPC5FvcAqhzmEELc0OHa6WXkvvW6XBF/XJihgBmAUjAahgMWUF4tJG9kTlsroWyFWhq1/iobWVafb7noPt8AWSiitp4r693YaOWRr+S1SGH+Knvo2um+W6nkwbOW8+nN/nLeRF0PX2+jkvcmy0qgiz3bLHkyvdZLZNljdUjU+cdsjAG917VdgzxtPs8bberQ6tT22vJbXZCytIvLcmqM5QWtbXKFKy9FbMo+gQHkcb7iYyEcrdwAfbd/3zvv/O+/VKITJkyY8EVhfbHY7ebz7W62sdADSsRBTQ0bza5tiCSIiORK0PkCwrIm8sYxU8wtY26XnMgNQ5j0nvmA+BtWaMqJYKFLzxM8ylxKYVElNWDMi4seJjd4kue8kFg9CrkrxEuEjtWVDMXu7e52BwcHJkX7+3uWebuLuBbpR4+c2uvw9ebD393blg1sGQZV3Cs/Rdaw76039GJqGUSK47LiOKsYQqV3jblsJ97i46h7+fJld3xyLFJ31l3pem/pMRQ/nG2qLLluXYT37qq7vD7rLm8ulMDJCRC7RbfQPeXIK+4F8wSvOFmCHjfqlk29TAyQFIKFTI5rGx4ecc1G+g3IuowQ9GUlSn7b9v+rcg3ySK8EcdtLXfy0IWRZQ5lN2UYre0i3xSqdx2zEBcb9lJPvsFzMu4yc8RAuOkuO9/ATGcevX0tooi1SP//Pw/97GUvpK3T8HasQ34NwDwGbtftSsCp/W0a6TEu/TVuFTH/s2lahzuX/u95s6gFzbdLwGQd3PzWRtQkTJnw5MPueP/GtT5mbRgPHsOUZKzeZu0WjA4kS4YH4MAxJjxPz1ZjwT+8a22iwlQdkwz1hDA1yUoByBwlb96T8xTwWKbgni54iOXqsotcK+/GL2AsdVAcWG7AQgIUELBygDcYGZ3oeHh52e3u77ukiD3ugeaWpSo4GPXyTNNumAQ/b9PIxjMgcMa7LdZGduQgbdaW36vKCfc5i7hr18mHxcq6ES4nWG0K72Nrsdvd3u/0DucPdbmd/p9vcZsGF7FzrHonQMgePHkIfUj/neC4IJvW+8v3keqP3Me+1nHx0XKLeILvcJ4amqQ+IexUrZeO6USx+hYz19lz/ch0IIF4mVoqY6EqP/3vxewNCkrT+gURyyUd4mVTyZi2DPHnv4glYknv9XtKg6Bad0FuOpwy06Xp3fPBVC0wqGpYTEvh6k2XiqGvoDbrl3vjlWEj5/+WrT4+X04uf8P0Z8YFzVfI2XMtqIFlKG9FNItP6oNbL8Jjf6rVpdfoq1DptvrHwq8RreYu8zjp97F4Uq/EuzyHeQrQSWCB/KUXfBeqij9T67Ed+5Vf+xXTI+4QJE75kzL7rj3zTU3qdbu5uTL68wlJhnls+vqk8vNld/+zszBu/es+2qwuTtE66EBSpugducyMmyENOtra23Qu2K6LF5rpsIrvFHmfzRT8XzgRFTqV4yNLEqh/ugwzGnmX0pC22ttzLhl2GJ2kRmcsWhE1QHTx3zVt6RK8aOiYgIkGUx7Anw5XsszaHQKmuXCsrSM8ZBi3DjBCoqFv0stAk86IRnm2ud3ORtT0RtMPDvW73YKfb2t3ymaT0sl3dsor1tHeQMsr23nZcq4x4cYGcbr2vm0Y+HibFt8OL3kB65GLzXO5VEDaIXhA29MgH2ViGpLZlvwWi3kW67fAqcUPBfBSl30Np6Pdy4uQtcv5Iy1dRCT/L9HtiOZZYqk4dLi7R26yFlUZ5NkdNLI7rjQzhHBfQSf2AUqyaGuW96EROdPqQX5kG+ntQVXCos/yqvFoHtPElkCaHzj1XVMZA+mN+uozXaNNb1PKxvLX/GNBLl/HEmCzRkjX8MbIG0FAJ8bJ69Q8R0kao67/pwLJOZHT+v/eJT/z8fxjCCRMmTPjSMPumj/32pwxl3tIr5obnVqRAJEHEw0RBBAFycHZ62h0fHXen3qkfsnalBklETXomaGX4lIn2ELT9vf3uYH+/Ozw46N44PLS/v1c2nN0R6WKVJeyGYiEdKnqmFs4T/yWDOELEWADgjWZVFxZAQNogWpubzBFbj14q6fEghK/MNmJPteAuMmoCtx5k72Cve+PJk+7Nt94S2drzsVf0CHLqwqmu7/SMXj16CmlsZUCF0h57Q9yoqIkgq0n393e7wye6xjf2u21d82xOmQwns3rzzHuusT8bJyN4FS1z9GRitsZWICKNkNb5lu4vK1fjAcJ9dvvPxfrey5ODhHpol+viWSB4VSk9c/J5uJAQaUXBIOzUEh58pC6Gf3KfVqCoiUUjXhr2rLLlww4Mpckv6em7zAj0dXUd7CxYiTZ9yBeOD1CqrLLlWiqN3o+SKVwJl9r1yMvqH+ao9q8ag4Sy/cIvzkmVW1W/Gn3eB5AmpWhdfly4l9aiunz5ReYwfokv/e+atNoHrSznirWuRStvw3W8rs9Y3Vr9sThYZadGyu2TTS7sFT+zEbCsxIXI2hK2UPLL/uwv/sqv/PN/UhInTJgw4UvC7Bu/66ueMtcMcmCSJgfpMVmgoVKDxAR3jmc6PTnxfDWIBXqbPux91m2x2ezWphyb6S7ktkxIFuxXxlYcciwK8IPETiFIigiMO+hoD1UOckgYW24w3AchgbRRHhlN2GR3gz3QRNpUW5EjkaxrjsIqOvQKilTl8FwsCmDlpgjW4ZPu8A25J4dezUk1YrXruRdRsBKU+WqwJAgbjXG+IDYM6W7vLLoDET/I2p5sQt7MO3Uh1yKxkF8IGsdv0RuJ8xBzWVChRlzXyHFZLPJgcYYy651eNve06Q/43vt/QOMf10UvXRAslSfdGBLFKLJ4SOD30D223H4NxZ0UfptqFGHYfAClvomob6lLldUyv4pNXUcm9yHkY5B40K6AHHE6PBjuCLKafMqGDJlpyVuJvKTwCS1fvK+r+HV9R+v+AJy/srUKmYKOv1u1L+e86Rd5Ha+BLF3Ga7/FKr1V5KhGnSddjdbGKr02Dh6z1SLT+zL4XPL95+46ST5/JZ1ImmxNO91th3X/6Sc+8XN/viRNmDBhwpeM2Td899tPYUwbmyIkELDFmkkYBIEWyft9ncdwKD1r6NKjtr290e2KvOywdxlkjaHORZAQSBerKy/PlO/41HuQvXjOKsnn8o9iq4yLKx+UPuecT36pq/HrSQikqTSMPjpKsSRNPtd0PUggcvew3TB3TjEZMaERB3JcfmyzAcE6NFnbPdgXydoy+XOPkZ9wclmeiSSLDYiIDGFHOpuLTRG13e6Nt550b3/Vm92bbx66hw4Cy8IDhj5NHlUf7hOb8tI76GFL2WL0+Jr95i5EQstB8TxeuV/0GDJPjvJ9dNcNc9oKtdAb5DnmsDGsGg8Eev1MamXbDxceErLnZ0a5JCRB1uRk2yhRP1QIcr+cidiyWovIMfip7AdV4/eO11hYTm/Wtzk5m0v5PTfopettyAUnHeKDq/NQLl7WwaI+uYXtFz+CJY9fy6h1e5+/xk+Xeq8K7g2fieV/Y9TDPjZrv7x6Lf74XxMrZePXLmUtalmtn/KaFGW4lo3lqf1aDup47dc6oC4j0eqsBPbsDeXHFAj9MDJhI5HfFUrTdw65v18lb0kOXwHbMNlzhN7HH/9n/+yff7aoTJgwYcKXjNnv+YNf/ZS5Z96Y1qQtVoOqNTTRiEn9sfcYDSQT9T38KQKzLTcXaaEXzURCDZpJlwgJ21ZA1k6OGEo9EWk77l6+OFL8pDs74WQBDpgnRxBDeopMbJRfzZ4JFY0fTbKk7sGihWTj3NgbbtMXcHF14V4tr7CUnehZU441jrSKfdF2mPe2u9PN2WpDxIdetSsxKIZab6XrxQmyyYa/OakfUD7DkMxX293b7t5480n31ttvdE/ejK07qNPphYjaJXWg5xGixXw4hitVH1+LbN/BIEXI2L7k6q67EXGLy2EBxrwnbHoqFLKoenkINq7eRHXGNfO/ifvCfeL/4h427phk+iNU/BLmVfewlSA6vWLCwkCG/ACqgD2jPCszvfZHZbxKWrqSmKYUXuFG4Pxpp7IVccLhBtukhT+gDo+jr6d0M6jQUs7UGXRLmD/5ffpSrmX9Fg+mFcc3zuG03/gg0uPN2viN3pJ+FQZjOjVa0tTGx+yNucRYuPUTbRyMycZQ26xd9kzinF7IGm2JYiEvRRQV+5mnpL97eTX74WfPnrHv0IQJEyZ8WbD2/f/Bv3Kn9qgT5xIZkGAmAuDem2sfx8SeZSYgkAicSQlzykQkaKBkhF4pVl9eXpIPfXEx1iNcQ0D0WFEB9CjlXmuQF/ZrW8y3RfzYs4w5XawijZ49+AVbi9BTdXrG3DKRPDnIk7f18NYehyY5bLHh7TVY3Vq2FfF2IsoPEWNl6e7ufjdnzhvzxXR5XsigOtFb51WiKrtTPW8ubkUyL7rn773sTo/PTIggrzs7293+4Z571w7kQ5x0R7rT05Pu6PhIdb2Wbd0LGnc59y4y947eNYibLmi9owz2ZeM+6h6oPHrX9nZ2u53tbe6i5+IdvXzp/doYUvUKU1WYTYPZemRra8s9i9x15tqdiBAzjMujm1csSODFPcakbiROkgElbGIbvlWLU4G89zn8AKrwKr0aGa/lq+yM2XsVYC9dXW9Ql4V9UixBrkivKr/WrcM1so5hI3zu8hjSBv5SPaKWhYgHHrv2Prv+h3kdWHL52C+1aOvdxqOqslHEWW7rJ+7lF8Zkq/InMk+dl3BrK+Nj9sb0a4zVHdmYLWBLevOdw7bj+FFOOMnIprxD+dYU+D8o0X+8lbhd6Okb/5c//vGf+2toT5gwYcKXC7M/8Ee+4Wl099P26HFyK8IlwuGhPJEvyABDkEEY5qWHx3mtT0NH/iuRtVORnbOTi+789MKnA7CfGQSJzWGB56SJYFyeM2QYjlWZlMcvW68EXWyKEG2UHi9ICOUo382Vwncdm8fm+Z2Uf87xVZcXnuxPT5yqq3y6MHrhIGRz1VnhK5XNwoKj42Mf0s7+cQAdFiSwmnVb5JH92Gh0IV4QMxYUHDzZ7568cejtO+ixuxZBYw+6i8tzkzVIHza8kGBjHr2AIqQbcpuzebe5vrAvi76nN1eQs2uTOXr0op5s3MvB9BAQXYmuzUO93GPdb1bsUh/qxQOEnjUIpc959X+P93jYlH+PQKS4jCcIpiuogn04HlarMZaessfytg/TVwV26zLqUtoy+1hbl6ro2tYYXEa68lqF1lb6wA92okVUp7UYkiKQZZqSK7F2Le7JSjzFmd76YMweaOUtIar/l+iusj3mViHTxnTreJuePiC05NDjZT/jpBVZCEOZN8tK3C50QlbSehC+e355tfGDz54940y9CRMmTPiyYfZ13/72UwgUc6/oAevP3LxlnpQaIDkaJVZeejhRxCkOY2cxAGdmzt2Dtb62KSImonelLDciPHexGhIC496zDQiMbMjW7U0nMkJPHMN/NPTxIFNy6alS/llxG4rP9Kjz1iExRImcnjh6+87Yr+3qEoojvdgbbXt7yz1rPvtze0eEijNNuR7ZoSixQHq3kENAKd5z5VQvKbmODPWyoIChT3rXtne3TAZZoPDi5fPuuRwLIiBblHOwf9Btb6msGYfni6Thy22sc3rCugksRPYCIivyqCtT2RzjFQTNDzyGZxWHuOKHXPeU7kqFqavvj+rP0Kl78ORzbX7Y9K8CZIoQ79MdcWpJGKJgKdnKq0F6Pqhr3cfyjcH1e0VX67e4Jyt6iCMtXaDWb/NGvsHpbdmv0OsULKXXqiVc6y/pVkAaDt3Qy/9/Dt05oUFtt7ddqcV/TP4IyVrKU9DGx5A6df5VstYlMoyfP0zSb1HrptNbOOR29JCVsJNkT477p3e/Upc36xEWfGeKLWLEs4eyBiuOuY192traT37iEz/zv5TYhAkTJnzZMPsd37L/FLLmg85FniAyEAm35aU9p7kKItV5rhZnaEJ+GJLc2dnz6kt6ky4u6DUSrxHpgwwx1LcjosNWH9tbIjH0nonguIEthCUm3Yfz/DkIWSFlrL4U85Ojmy5WpiIzqYGwiczE/LHY1oO8LCjY29vxvDVI22IRw4j5gKPniy1BcPSEcY3swXbNAgHm6YkAQQbp6fNQ7Tb7tonwiThC1o5Oj0TYXnQnpydu0CljR6QQsrZRhly7Gz0Q6FX03LV19zSenp6LsIlcco/co6hr1MMI0hn7zTEf7cak1D1tqgOIxQViwXogsNEweZgUzT+IoV3qS2I8L8IfYuUdffsWpBeBPrIU9L16CJle643JxtCSvMf0x7Aq7/14ceXqMpX443mbeOPXeCyv51aCIs76rITU0bCTrfz8ujeccLEwZiXL7utQvFKDB9HnKahttWktat1VfrpVIK0la6nfEsz0Ha70uF5COH/ynRzp/f0ruvEeqMNk8vYvAuUGZSv3sMjvYa07v7yc/dlnz54dF8mECRMmfNmw9of/3Nf1bRCnERwc7ruHiqaJuWBxgsFNt7G5LsLAXDXmiV2JWIjUiJTt7e7bMRz67q+/150cnZmQ0KPGXmX0UkGuAPO3Ls5vutMTNsYV4esgTsxj2/JwKz1poidyN/YZbmS/N3zOEqVOPLg4/5MD6+ldOmEjX/aFE3mhByrmuHEN27LNCQ7Mnbtx2Sx0oHcPIuVhX+WBpEGIYj+zWNTAprochM8wJfPCGG6FqJ6en3rPNk6E4Fe6j8raO9R9WOhaGBa+NiljUQFz1FRTvWayzz52nBBxFitkRZB59rjd162JFaCs0N0U0YQAbpuUUjfmsr188cIkmWuHtHFv6Q1kSJnrYqXonZweQzJY3stDhTrEz//4H4B47imPSQQV8fs9pI36QQmI50PPD7MSB+m3aG29Sp7HMJbvnkzRUorfo3iF85LwmyyJUfvplNZeewv/J0oSD3yvSi4Fk5Y2QPqgtyYROlneWDl9viq/FMNG0Y/eH7012euyW9uZluVmOvI6X+0nav1EbadNa9GmZ5lZTqbXtkjp6yFfdzbuW0iEiEUeqxR97JKOABUlWnUgbEXBcHlyTqnSS/3++49//Gd/KIQTJkyY8OXF7Bu+4+2nkAMaHXzIAL9sYzI6BAryRA+XGi05eriYP0YvFuSOY6I42glixyR5esIWi1m3f7Do3voIE/XRY2hxo5t73zb5IkP0gL355lvd229/VfeRj7zdPXnz0Huc0ZPVzVTinYjhrQjJzYXCTP5n6xH2VIuVqcxLoz7XKtdHY4lE0WhCtiA8W3POB2WfsxiCXWNFqojaxtqm55PRA3Z7deO5ZNcXVyI+lz41ATLqNln3wud9rt/pZ/NZd8LCBxE2iBMrVN2Dt73jxQwQteOXHPAeCwaOFD475miqy+5GhOruGnIaxIny2JeNrVI4ugp79BB6wYQcPWo8DSCf9DpGL4NEfuN/oDS6GhX0MVsire5lG54poY9vkkYo/XB+zsjh9SiRfAi6vII6DOr0h/QSYzqvku9V0Oa9Z6tEuXVE4oUecQLFH8E92+lLbhsR4X0lVl3bKjnIlChHL/wR/ZqgPISgLtiVX5lJmw/WpZRd67T56jTQ6mc9U97qJ+r01ClEaLjWglaPe+BQU1b2TIZry7BqD+dEZkUigbr+iawNkkxfX5/9mV/+5WfvOzJhwoQJX2bMvuePf8vT7I2Ko4/41c8EfjVCPvFAjZ7IAy0TxM2EQn70Bm27Z4jeLyb/n52fKM9Vt7Wz1u0dbnSHb8y7ffk7u5xQMBMBCnszET6GKnd29k18NiAmlCOyxiHzELfdvS3l2XCv290avUgiMyKPrNqErOFoQCE59HhBuFjFCumEnlxLdnF20Z2WrUVOj1Q/kSgviDhjPpkIldIvRaogUBAptvvgye4hWTYP1rXROwEp5LrpCYOcbu9su/407Ownd6wy2LLE25XQ43WlmrK4gF49kblrEUM9HpaGYygrh0HpweMe0qNJOV6Jyz9H5XE9kDfC0WsQD40kavgOK4NTsG+NeA8fWfgJh6RLoO9JQKsEs56hmemBkNc6PKyWh5oAD7JaN5F66VrZq2KVbi335zjrH11NSqdu43kTaSPrtOScIpTwPdfqy9VwrkrUk5HyP1y2EeEW9wiMXeYO1BqmM/yN2HoMbVkg65fh9Gs5yLy17FVB3nvXWZWRNh2OgOPuhcc5VqPOm7b6bAIBBBHLhMzTIiVRz9uf+vjHf/a/LqIJEyZM+LJj9sf+je96yskEDFvSJkGAPESoRohGCnLlFZl6ed8y9uwQsWCO19YOQ6cc7QRZO+4uLo9FvK67nb31bmd/XaSLY5y6br61JhvQPEgJdkVEZqwGZV+0TdtlyJHeu62debd3sNMdPtlTWOn0conEsCKT3i+3pyIHEEx8iBmEC8LGEKIK8GrUCxEytuag5+v4BaTtzPFYxQpZE1ET2aJnjqFRXZTJKvPgOCsUssYiBkgrLwgJ8+NiXtzCZdMjx/5yR3JsscH+c8xZ41EBr2UVKISQ+jBfz6tJy1BrLCYoBO3u2mVAFiFxXGcQ4yBt6DMUSh1x3rOuEDaXw4IJ1Lk3/WMEP3rWQpbyEurVFKgeRhkce0BFpvohFw+y2iXqB23Ka791r4s2T5b3uK1MH/TavGN+7ZZAvHUWj+TBs0qJC33Z8lJqtSb/WJ6E04ob9Cp9F0ooZLWtx1CXVYfTBn4bHpNl+HXQlte6lNuvfjAg8iefJNlIK8QHN9gAESLBgfCLTv4YsbjKk6Ce19drP/Ts2b/41SKaMGHChC87Zv/SH/3mpxAW9jwLV3boZ7hNDRG9azSG9PrgaK84oom9ybbZ4kJE6+j4RXd2diQCci4Sdttt7a51i20WAYhgrYv8rYmQ3Vz6rM4zhgIvbrrLK8muRGiurryfGUOOzFejZ2tzMTMZZAsNDmqPMz8Znr2NoUMm7TMsqFaV+XLuZZJPy8zQIxvFuoeLnq5LuSulX6vizCtTGsOh9HbFJryxEMI9jAv5cvNtFibMdO1q9mm0KUn69HTRYDMnjt65MxPAMxM/5pDRg0P5cVpCPnC4D3EG6kKEb3t329fFfbV9P1m4z+FYDUsPJ72J0dPGtXKlkEbqQW2kJ9M+FUFkLYZGKdA1LTqV48/BCFMeXi8nqECGW/gyCmr92m9Ry1vdVXlWAf10GV+Fh23zv8z0Zb1Vtlu531eUkbcpdcjTa4ZQTlrynNbbtMDOsuL7hYrfAlkGvqVF1zrF2bNNouFHtIRfAVm3MWTamJ+ujadsFeo86bd5Ulbr1D7odUo8UevWLkGOpbjC7XBqyMPPAvhu6MfXJz/5yZ//T0MyYcKECV8ZzL71X/5dT8999NRpHKck0sYGrjk/am0NkhKEjclgc5E1iNrODoeXb3TnF6fd8+fvd+eXxyJ2V93m1p3IFpPoGeo7E7mSTZG6M9k9Oj7vjtmrjS0uzi+9WOD07Kw7OjkyYaNnydt3bK57RSk9WrueI0ePloiSSNHRyYnyMQE/yBMkhZefgxAm1ZUNanFs2hsrNmfdrBM5W+MYLBy9hnORMk4Z2OzmXg26KRerQonTqxj28xEZZUAMOR+UExtYQHCla0FnE/InEgmRzMYeQoYdSCdkDbcFYRN5m4kgrivNhG1dpIwh2A16+UTYdA8YInXvXxme5rI4ZcJDo7KN7Fr/D3on839VjNnxP8uniu8QQVwvLtelMGnxUHKCUfdugEi/r/d4nvu6tQy0+UDmrfO0+cbwkI7Tip3aJepwjZQvpRNOV4Er8dWkvPgh03svHsp2mBdxnD7r1nPcKkvoD6/HgRLmO2LfokjrbdpZtHS/Uy/huhQ3hpTXfuta+WM9VIlapw3X8RqtPHTL/eadW17lafP3kJgkUmXBL6YjWKa3yFf9/8Jz+t3d+o9Nh7xPmDDhK43ZN3z7R5+yeS1DitciCNlT5WHLnoBIdMtWFJ3I2twLDrZEcOgRurg46Y5Pn3e3dxciWTH8Od9maJFhRob2IBVxCsLZ6XV3cX4rQigeBaEqPUI8P3CiKiIo9DApIoiGUBX3JHm1J2RJpBKCska99IIkxTYXzhA9W7gb2RZZw7/DLwTOpuUog2OpuDaGXdlKg56vOW5L1yaZD6FnkQALE5jjJnLEPWLfOhYN5DYgatrd+wYBZPNchpiZ58bcQPesuZeQ7VLiwVVfJz1pVAiyxqH7zAlkexPmE2LTPsO0JczDj6cF98BDwa4bvXGIg6iFk5Jd7+ktLn6JIDmtKD2AeGg55HiNeJjdR+QZXI06/lAaqPO3aS1WpS/nTzfgIbvLeUdQ5NVdta6lVZ42Pf3QLdeY8qzfkH0JacvJzj/4YccCy8JF1FLiBXUYZHxMZ0xWk7EayNK9KlL3oXxj8jqffd7ioz6K1kZ+H2oxYe6mZbW8vFmsRGX9pb/7d3/2RxFPmDBhwlcSs6/5lidPefBDAGi4eNjTA7XJoexyNFqWq/WDTOztbXf7BzsiFesiUhx8ftJdXhyr4b4R2RHZYL7aXA25yJx7c+TdXK91VxedSNu6yAXkChIo+xts68FJBKyG3HAvEcOxHLvE6snz83P3wkFIqAvNZJyfyVCgnOrF3C62GOllbHHBDiAQNQiafIZDmabmY7N0nSZi7p2KuWIQJW+Uu7vloVh6xag7G+MyTy1dnP6gvCJtsQ0IhLGQKTnmp+3u7uke7eke7Sm8I7JGb53qLrLEnDUOq+eaGNr1likibJzgoMsXIYutPdjihF5FzhiNffGCvOGYV0dPCkOgEO0gktznJNj0DAZpU/Xs/JCBzfZPsYG0cQ1S1l9RDPESSIuHXPgRHjAWH3Mtalmrtyqe4cSYzpjr0/trsMjI9FWo849C97K9bW2eh9JrlzL/LyLao/y+IcRbj5Kt9x2oHaJ8ZVx+hmu06XU8/Tac8UQtb9NAm54ukeFa9hDys1zflTW3WfIlXWWFfJkXVMFyr0qkQaTJ6Xuov7/yy788HfI+YcKErzxmX//7P/o0G58gH2xmKwIiksFZm8hJh6yxanN3jy055np4XHVnFycmbDc359365p3SZyZykA/bhPWInN3diMHdbSm23W2s74qk7YjgbDmNw9C9R5qcD0YX+aARhZBA3i5E2mKPNTbz5cBzyGWssLwT+WLokV4u9lhjReatbEDYbiFsEDWFmc/Wk7XiTNhEmFhU4F6tLYZEFwqrvnoxHMmcPsrjSQAZYs4bBApyxrw39o/jJIUtyNWC4VXlZ5Ne94IFqfIecCKfzA3kWs7PztxDx7AzCzjuqEPpFtRV654B3Tuezjjuoxz/Gw7Zz/l23A+Gf/3/2oyNgOfzLacx59C9aX4ChVt69kjEf8cv20dYSo5IkYfL+EP+GNq0x+KJMfljMsKr7IFMk5bfXwd93hX2ucM1HtNPkL6koyD1s2wk6yprbXlLNkETJ/2eTsGYjVo/w62sxkPyMXcfyEtoNP0+xvQga7xHeECrWZM2Eu9bEhr7Jfbu+fn6Dz179oxfQxMmTJjwFcXav/7vfcxPc3p5aJPsIG8M38lnSJO91eaLtW57d73bP1x0u/ubXhH64vgDkZFTNXhX3cZchG0boid1iIcMrXciFd1c2bfFH3bEjXblc9D5psnZy5dsh3HSnZ0wJMukekjPlstm3zVv3CvbbCb75ltverUkPV1sQMuGspeXF/At93ydcezTmcjVrRp7hkAv17vbS/Y9E/nyEKycdP2rmon99GrNbrvFzrw7ONzVdckd7LmHi/l6rJRlk9wki+7pcg+WyBA3Ts5z4QqR5KD8y6tr1Y+5Z7KvwujtY4gZcsYmt2yY6011VY8gf7K3ofrO6P9ivho9btFzxz/C24CU/wX1YqiVA+Bx3N0kupcXDI+KiOpaWanKHLuLs/NCCtlSJOqLXRNBgX+6X+VB1PcRtfEGow/GzMO9rR5+Y7qP4XXzrNJfeggLoRbXjA8alaXrqJHyVylrlW7cz3QDav06T1uHxCo5WFn2SB50Ur4qPR14qNwx1HWow2MY6mFP+uEnXsdWQi1A9Z+W7eIDbNTX/tC1oesy62KzDmvdj/30T//MfxGRCRMmTPjKYvZN3/U7ntIYeYKtHH38bqQI0y4xz0vkabG13m3tbsSCggVbfJyLtJ2pIRShYThvvt5tbjIsx+9audt1EZdZd3M5E4kQCbpemLRtrG13izlnbm5JlqcfsGca8+coknlm0YjmXmXUh+FAZPRasSXGHcpytyJr9MSxiIGhXfglc9euL7sga9cQP65D5MhDirLPZTJvbbHhM0J3Gb7c49zRLZNCtjiBTHFOKuSIrTy2trYLaeMaY/iRHsjYoy4eANelVw6SR529ykwv6kjv2qVPJhCJkp4vlmFV1Y3hVfJ6PpqHXLnGIGxJFr04YrGIA+YXWx4u3VTYTvWEAHL3KJv7Qa9erBwNguj/KTZdI94jxN8SpPcQ/PCq8FC8TXsMr6sPXjmP1Hy9fh/Ps8pWyleXlXJZVvB1rwP9dI+h1m1djTZeI9PG8iUybVX6q6C28Tp2QrXWJ3/YexWglQ7UudLGK9uS3pKug3pbu3t+dj77gWfPnqmlmTBhwoSvPGZf/50ffUqvDk91eA1kKDdv9UauImRMiF/szLrtPZGYsqDg1gsKrj1XLXrERAGYX0VjZrLGgedr3flJ150cd/IhLhtKnXeLzR0Rj233UMmaz9o8P7u0HxPo6W2LniW2EGEY0GZVHwgiJERJRswzkxNhI38sMlhzGDLI4gbI2oYIzta2SJeIz7rI2BaLJ/Z3u8MnB90bb73hUxvYqmSHrTfkOMGBI6446ipWqs65O92VCCRz4DysClk00YrJ/5A15t1BduOMUY7dWpi40ePFClzIW85/88MAq7rx5GeLEw8N39DbyQrTuU9SYKiVjXqpwyZuk61IRB7LveE+8s+jB4/y6YF0WRA2gTJwQdPKOw8hHIRRaZBYUD+bxtA+6B568D2UNobX1QeZB792ifhUk25P1x6vMdT5AsTTHr6FQsSXEfGiinbEMxTVSE/IeoVeYqnufDAqkJYuJ/uny/REnbcO13nSjWFVetoay9eWs6qOdbxGnTakZ75wGQ//vuMFUpIZe5vpnBQ+yHTcWL1rWN51f+3jn/iZ/62IJkyYMOErjrU/8UPffudhN7noVaPRDedhUhGyjcV6d/Bk3u2/wS7/HE11011dx3ysmxv9wBSRWpvdmrypNTNhu74USTm9E1ERcTsVu7oVGdp60u3vPunefOMtkZldE52XL4+73/yN9+TeN2ljSHNjHoRqzr5orJj0vDiIooghvXhuMJn7dhWb1nKSwQknGFx3a7ciL3JXrEa94DroBYuesgW7+Or6WGxAGdt7Cw+FPnlTpGyXXivO6WR+WvSwcUwX88EgaCwWODo66o6PGYplor9Im+R5LBTz6Vg5enp26rNFnxw86bY2t9yrdXp00v3mu7/pY6tYjUuXn3vO3Hum+uq+X1xfyYl06qHHA4HVpSxagDxue1uQsvUIc+UKaQuipvpd3XlI+Pn7L7vnKoNTF85Pzk0MoWf8S+G3kDVeEDZdmCRURdcgPw8nz+dTxIy/qQdxf5h1Dgk/hCSKr6L7pSIfqG1Z0RNbXUW5Ln4gpKZ7Xit4SxghNy3mjvk9b8qqy0l1UHTwfJ8L+FEUd7pWHpAkocZS/YVV15rI+96SqpZIgdpGmw+0eqnzOshrWmWjvb4B9X2o6+R3ufHrB5mib0UJhK3BYp03vr/156CoPwjaybWN2U/87b/9zrtFNGHChAlfYXTd/wc9O2ZsoeKF8AAAAABJRU5ErkJggg=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0" descr="data:image/png;base64,%20iVBORw0KGgoAAAANSUhEUgAAAh8AAAE2CAYAAADBFvCyAAAAAXNSR0IArs4c6QAAAARnQU1BAACxjwv8YQUAAAAJcEhZcwAADsMAAA7DAcdvqGQAAP+lSURBVHhe7P05sGZLch943sy8uWe+l2+rKixkDcgCQABkAz021kYNFGgjUYDQQgsjUKBIAQKFFsasaTbCCBQgUGyBwggttAChxRYoUhgBwggU2G1FLMVCLW/Lfc/xn//Dv3PuzZtvwwPrVdX1zLgnFg8PDw8PD484y3fh6BzO4SvCb//O3/+TC0cX/vjo6NXRs2fPjy5evNgBXLhw4RB/9epVxy9cqFD/Kln4z7pM/suXL4/u3bt7dOHiq1Xv0tG1a9eOLhY+KPTKD03/KtY4ly4d1/W40i+PHj58eHT37r2ic6/jaEK9cLFqqKzmXttfhvaXA5wIZ0Ha+KZB+h64cOFNvAdmvMjOmIH9GL548aLTt2/fPnrrrbeOrl69mnEqGT95+ujo008/PXr8+HHlX+l8dYTr168f3bp1q/PUuVTjCvcv/uIvOq09tC9dutS6cXx8uduRj7ax1o9Xr14ceJMO/tan4KTNSQ+d58+f9xWoJ4Bpe8rgD/3j4+O+grmiA0egCy9eqAf/0qHuXAXt6ENROHpeuI8ePTp68OBB6+jTp08LZ/iE86r4SP0AnQ3/nVo8fD58cd0eWf1twVeh3tKqvo4MxdN31LbxHZAms8gxY0Puxm/GeS+7fX2iVkbG085p+kNX/uiKsG9DmSZevSp9egln+A6tV6+6V/0PrcuXLx94U1c52sK0z0ZqB752TvcN/SvXag5ev3Z0qebI8Pfs6bPSLeHp0ZMnT5sOvZV+663bR1evXD768MOfVgsXel7evHmzaWoLDXH8AXW09fbbd45+8tMPe97iwfxna48vHx9dKXr6rR6emodq80nVvVpz/sqVK9VUjVHp8t27d7v8+o0bPc7ncA5fGr773e/euXb9yvfLaN6hxK/WhKSEgCKOMjaYiEvdTMxZDGZiU9a6pLzCsbptRE3MwqtoJnpNwkq8enmh6jw/eljG/P79B73oPXv2tOhuC4kpPM3jcTXfcKGNwZcFFE8apg3Q+yo0vxrE2DFuZxvLsyFyGdjjDS2yGyO0zzeW42zcKMMhDowNp+DZ82c1Bo8a91oZxBvX4Vw/ulyG6fLlKxViPF/V2D8ro3T/3v2jjz/5uMfzZRvrlzW+0RdtkWV4edFx+SP7fd8HxOUzbOpJj7GePgnSUzb11ZswdID4pDfcOCiCfO2J68elS8nD7xhg1xcvnreuPlmLQvprkQk9/UI+6cTRCJzk57Ng8N7kfJxVf6vztwNflfrF4hVvxgyEd9TomzEwNlmI6Rb57/s3tmffP+nX8/zdHJqhEbzIR1aKR09SzwI9TkHzWQXPa1zZIazCaXtVekEXLh+bB5yObMTUiX6kT8Mb2yh/nHV1omObwyxg6WXPv2aur9qhYy+WHUR78IWbN2+Ubb149Mknnxzmss2BfqgLtDP9QvNyxa9cu370ox/9pJyZx+1MqPfxxzV/a86a469ecso3BxwtNuHKlXKMip629eP+/fvdN21G0udwDl8Svve9v/c/loL+v1vZKm3jFkXPYsF5UDaTOdMDMCgm0Obhw+sr3Po/uGUqOm33EGNTC1K1YXI9eWyxe3J0/8HD2kU+KnrPU6NwQq8mclMBWyzQlL8CoHOa1gCKX43ql4WRm74e5LvLezO82fkAaDAS8hkMgaFgiBgLxirGM2XG5EXJPQ5ntV/kri0H5drVwj2+Wk4j/Si6NW7Pyqg+ZxyfPKlQO7IyTtMuYJTRCVsxxFmot77J2/MtPmll+NWHwduHs/LAlE0Ap+OA03ux+x7DDLRFDnBePGfsa+GoPMbXrvN59RFPz2oxiMMdHk7MjaY/bfXfjrdAC6Z9MHVOwx6nOF3X1+F0/ZP1vn74stSbnwobn7mS18U+Gd3kJ9DNOSmDO/2BQ9azGQLyhJPyFIeXtHjaziIqP+kNJO32tW0eAONNF0b3Mr5wc2WzzB3OBCd724Cxg/iKA6t9+qLMCaO5NDwL8oVur9LmkLgybavbc+CFDqmHu5nXF2teXul5xonoeVohPB1X3pNuC5+CON1WduHCcZ98ACeb+vfpJ5/2/L58+RKuu4wDgpfwVw5HOVz4wNO1cmAePXyY+PXqV9c4h3P4EvDd73732pUrl75fE+87jpsz2U5P0JpQjGBNbuWnQd5+UpscYBa2fVnNmQY763u1Y777qVsrj2oSxtFhKMY52cPrrW5wEvOLAopvooriV6P6VWDkd7rPnw1nOx/b+DhyPW7DY3fj6thVnPMBbwIDavdz5aqFOIsBgzyG6+jVxXIwLMDlaNRO0M4/txmWYzAtireBZigZTov1dnIRHoe/ra/BT7548AJtfNciIOx1Ku2FtjhcEBpxoDVDe5Uz8E71lKPRu7uS0aWqD0t/0HDy9qh00iLzfJ10cDym/Sa+9FTeHvbp02Vgn7fv5x5O1vtFcD6ykEXm2fUTI/nFSU1flBmHOBqd3YDOabm9LruUxwHJuAjBk1am7Tg6YGhev54Fe/TI7TROAT7b8e5bEdsphmrojMNCPzke43ScdmjVhetqIUfH/BFGvy3urZ8rjA2N7qJzsuzY3DZHnTBW3zkO5raAJzqsTXPdHA4fc3vpytGnd+/XNWNiXj+ojR9R9YllsQ6f7FzpPynqF17wfLPsBYdcHB+nR+MczuFz4ff+0T/4F8+ePv2fKZV7jSYVhTN5Wvmq4PmzOY4+5UhUXDCZ9jA7QspvJ+OK5tOnT9rReNDPdNztCWIyMbAb2a+gxk1jgz2PbwZ1TtbbQP2vwMcpSN/eDCPjz8MbGHnDZ2Sz+K/CguTb7Rz3vd87d+50nIHIcbAdPcP3pA3KjZs3Gs9tleu1e7l2PbsgJxvudTNKgvvOz0oHnAKMVNDSdPO00uq60gfOpR0ZHhllZVeuXG39ioOTWz9gjDH9ggfQBd1OBTB5YPJHhoy/PjmtiIHNggH6WaHCy2lcFjnx6k73Sz23j9zXxrM0fQVOSNJu+nsWL3uY8rPgs8r28MXwtP8GHtb1TXB2rS8Op+mfpqecjJ2YHh9vJ28ZW9gwNir7/pKrMFkZ2+juwOgTkD9lM04zNq5xEDtV8dzWgT844nCucjLWIv3o0cPWSQ74zZu3mvfRLW1b0EfvhO1EL7zM7ZHR68y/dYpR+eoM39L7/tEy80/eQHATZ48lcoslJynmKBtrPoXXPCMCx4mLfrG15uSlmhfvvPPO0b379wu3+lD/nDg/eHBfS5XHceLQhEfOt9s+nge5XHXxhT7a40i1LMLeOZzDF4M//MM/PP7wo7/+jzVZvke3GWSKZHcYyMQ1seT38xlyG2+MxKtW9OTFQWncUmD1TTjPcXgoLwuSnfOLVmp1q1qFGJKvDJjcAV4+H9Q5WW8D9f9m02mMCcDPnqcYk23h3ON+FsAHMWCpM3Uttu4B5+jVQ6JXCudiy538wfU+mr3auyPPblyrHZ+dXRssRvJlDKxTKEbFMXDuN2sj/E9ftHvaQCYffzlKRiNH0cNjdoQCg4gPAE9QfhaoP/TT9/AwYXiZa2W1I90OB5kddDVtPeF86e9zO9EXfQuJU8a52nQfqBcHRPeHjy5RcAZM+VlwuuyzcL8Y4OF1Pj6P6tmcfz68md/IqWMV6U1HLVacj/r/GozezPi1LIf0CeZiZzb8jKerOvSSvsrDmxD9yiYJ2aZdkHqxUQKabFPy4M6JTJ6RGP2V9iDn6Ko25KmrfJwKcTSFiQ+NNwFaU6cSR6+wWnIYOU+fumyHD27VpuGaZy2Kf+1wPPCIFxs74EHSt99+u/vDDtj4sQ3vv/9+ORwPPHFT/D07un/vXtMAHvovSbSMnq++af/iccml+t39K1x2Bo45w0acGLZzOIfPg9/5nd/6o4uXLvzpTNCBg9IX1LSseP2tCdpQ2SYrxQMxAHmWQEBL+mntFJ48ftJHmG6vPK4dJaUN2TIEVf9Us58J4eYUrMl6YfE6cLo/b4YzqS74EsydASYpPk6HKQOTHlk3rLyGzt/K4MuCT/wZA+UeDL3WuxzG5fg4R8IMn10RI2LHd+vGzd6xwFU+xgzePORr7OQJ0YO0y+AedKL5yLgPTk448C6M/gRnaOEXjuvoCgiNlMNnCF2lp85eZrNAKANbWeSRtkWrf3jraI68H5fz2zKpvqo2u9Sq1YjT3h5O8wlO4wwc2j4DTpd9Fu4XAzy8zsfnUT2b88+D01SXPutDXcYhEOaWRB4ezdhNX10nbrjmNKphNYFWUOgEmpseZIwD6KAtP7qYB0c5H9Gd0KXfdAbAG90Thi7d4Chz4p1sOOnIyd2rXsTlwUMLDRuu0VM48qdfeBq84W/a38Pw7zp1gbwG+S2U9GOPv3+zBR+Rd04mOB9w2APOh3xvs7DF5v4HH3xwdPf+vb7VYy588vHHLYe+ZeSNw1c1v+ufTQg6xoj9hzPPQHF2rnLIlkzWCJ7DOXwx+N3f+63/bynU/83kABRNmHipXE+cbVqAeP4xAlWv5gnFnMnlZOPBwwdHd8vheHC/nI5a1Gb+xOGoUM7Hvp09DC+n4eVnaPfF3plv8CYa/zWh5Vd8nA7yp8/SYO71tnw6Z8lFHuGtzMFXVKhlcCJz+R4AYxDiGL6qXVA5GJdza2Pu+14pwwp3jKex6dsqZWiLapU1tV07m1zlxSjKC87e4Db/lbcPYIzlwL588vf4+GEk8Uen8K0MHdcxspM/7QLkhianmDPVbwtUXfWnr3DICWpOdQJ7Pk/DtDU40+Zp+Cwan1W2hy+KZxwSTsLn1T6b8zfD1tWt7wlZuCdvFnuyNnZ5kPOk05rWLW30osY0BQc6msizZ+SQMTfWFr49KFdFeU7rcqvYrT2gfUEePZ/6Fk75FuHRIfNhdG7a0wf5k6Z3U5/eC3AwTA6Jz4bg5LNKaAjiZ43t5E/Z0Oq8uraDttLounKIOCD4wrc6w+fMbRuNcT68EePhcKcld965085HcdV4P/nJT9pOkAnng0Oun8OPPgnsk9uxT6vMKYtAlvDW6J3DOXw+/N7v/fY/Kafh34uPkgGThKIdJk79m1LxVsS+b1+ecu0w8hDSq/7ewSeffNrvjpvIlFSNItg0T8Crk4bki8DG4evw5al9NZh+6O8YiDEse3itvwX7uqAn86orZwxdpwtH2mt0x7VzNAoMMSMyk93Cuki2wbAL8uCX2yrijBPjgF4bjDJI3kphgBiWMWKzgBQ7nZ7wOqSxMaqtB6sPRidVEh/AM9j3a9IT37epb4w6XrWDvqugjv7r0ywEIAte9NUbU+TCoUBPvdm9aW3fLlBnnoWZ8CY4XYYW+Kw6gwM+j/4evihetbDCSfjc2l+AZ9fEBfhCnAEBj8bHeLhKZ04oz+JvnOYZMgDPGEo77nfrtbAb12uefVt3R2dAOVAmjo4QzoL/4kV02e1EaTzgzYJKDwC+u15d8eZK19iu0Tl5gzuA3ozJ8LfHk0dvzStlw68yYeQzeXAG5AtDZ8LUgTv40niUfu+999phkBb0Z+aGcrdZOB/sgDzOh3y3Wa+Wjbj34H7zySH/0Y9+1M+P2MA4NfKM3zgfw3/bnqJD6OaM8ZOfMfaMyDmcwxeEf/iPfvt/K036Z+Kj8KNoB8UvJWNzTGqKF0VjTDLZ4mFnp+qdb160e+e9ky9aVbFpDph+Uhe+gvPxWfCVFP/V1HKNYTjEu2jyXgeTeGQ1RoOMgPhZdQcPTD0NlaSOXuzqLJTOv1yOx7GTjMK9XIbFCYaJHgNUhrLKrpSxvVHOxrvvvFPjU0YP3eobMi8LjxERLMJ2iO5D9L9CiHOgH8ZJ3hb24xaBJJ2FPcZQP8D0S51U82fDA/v+72Hfpr7NN2YcCTNy+jp8Ajj0cJNhwPMb9JFeqg80RxfnZGnanzja+/Q+DEwTk7Uv+zw4KcPozReBL94G+ifbAF+k9uu1NpixGv5d5hmj6Mp260sYfoOestAwXrElg6NsxldeWZvW44yp0zRjYvG1saFfKRsaptm0D58+mgt0/tLxlaOrl2tBrrRyC6a65ibdjy6FD3oyp2zi21xWuvUdvnr79H4c5asLBz06COSFx9hTEPon9SttbboMd/iGh7+5jTIAx3MbNhl44TypwxlRTx7ng+PF+cDHhx9+WBuZ43wQrOR2/+H9th1sw49//OOux3FrWT3PbaP5mBjelNvYwMFLP1dSLHN4PIga7s/hHD4Hfvd3f/MPLly89Gf0nU4vvW8lEyj3TJL+2mP9o/qV05PscU2IR+Vo9LF9OR+Pa9I976P70KLcr1iJBfupBi5+I5wPf9Q8VbuT6W33uPGmB5FP97H6x/gpN9nHwFgoU2dAInUYgc1JyeLKCF8oI3ulDEdhVX61WQbVxPce//Fij4PBuDQN9avcB4PsYq675VKGhhF2m8FrscbDznK+TTE89f1bzHRbMaJJj1E8wXxDvug4eNKDN2mh+lEyaPl0rrws7mfDVn/gIMNeUF72a72uLZPKF/darGcJZlHpVxQ5RBVanvCl0SteSoMbJyccoZUFay1a2kN/BXlxsPS3ixukB9BBcw8zdivR6T3g6FSVgh3RjqfOgc7nAvyT7YDPrN28VTg0Fx2eWpseRx7S45ySB7mPY6DMeAcvDgF68o2DsMeRHgjdKsNE/Z80PHqElpNVeU5FsNf6Cv3ARzZCrXulC/1m3aXLNdZji9I3+JwaC625AMRzGy4PWvYrpvSpeYwsgPpDH53ph3YxM/1uW7joabf5N1cr3v2s6/ATPQxfQuYX+abezHOAptNkzkDLpnAs+Hvnw8YvzkGe5dLHcT4894GW0w1pt2o8SM5+o6M+x6THsG3T8Kh/gelDP+RavHmGzHMix+XwoNF9W7jncA6fCb/7u7/9/ymF+X9QGjpWc/ygYJQvi2oU3Vbj2dPn7YHH4Xh09OD+g54Ue2N6oXbpjb90tk8+3gBf98nHV4GNu7P41IkYXzBdYYAY3ezmIqNZrLrvq/O7eXsAxWMcxhAyKPJN4JtlFBiJ0Cx6RevW7Zv9hLnTAEZjxgjey1rY+22CoqddTqDnbSzYjE+cjJLz6e4dmEtBs31A2hjfGx9RaXoR3B2NIqDcKYtFQzrUVHpttT3AtKtPkd2SZwXy6Q+YVWAcY6zJOIsEGVpojAN8TfV98epvOx7yCi7R46LrZMkpHjpZrLJgzSKyT5Nd8vQ5YQ949TZPv63VOf6mz+qB7k6DyKIvtZy4geFzcAYij7Nhjxf6r+NyTPdwAqNo74u1tcmXbuV2ROQ+z3cZI/G1wC+d49BhVfk4hCDO7up3BToriNN5cbizwA4c8iuEl4y1zUxD8d0juuilZ5W5+jPq2W/TVTsZS+PqGr7ky0ufFt0iEF6jDweCDauNgxQzP+HLQwMv7CObOLTxHh4DI0fV1B08OMMjGBlMGUB3+gPYi3fffbev8pU7+Zhnu+Thh73hoKDzwx/+sOOeAYEv4IkT7YWAedurT5Dwuvjqt7+KF71ngzhGbJfTlrFn3hYb6ZzDObwRfv/3f/v/8vz5xf9UGnUcBTeBVmFdKepMHMrnmxw+xetpad97oIY19XpyCFvlLwHfKOfjdWCEGBkhxiDPWuhvDEcWqJ6cbYQitxiwpA/yWSDf5B/j4IQijkx2SHNkOnUYluvXPASW12LVg8cAeQqfEzgOjGDRVdfzOGkbDyflPLwN7Pl7E5yuczLdS0FiRes07qwZIE1tGSWulhlQzT17t/B8Yt8u0tsoviQ6TgGc7DKz8FigvNlDLsIVV8e/3ff0f2j3rZdeMEIn+Rmrlt3KJFu75owtnBCZOg21CDvWnw+ogaE1dOYKtniNTf3bw4Y/+hbY1/9swN8m04HN+VjXHYqiks5KDcAjM7cqcqwuL/oRXEMV5yNOQ2TlWQP6m1sFApA/ukW+4vTZuFn0evyKxuk5I6/1vNroN1YqrT14Q89iiH9tRPezIGdOGrvtOZ8B80B946rOnE4MXY4VeupMOxtENshFf+Kg0I/Ujd7jHaBt4R9a08Zck08PtnJ5aT/6pL2Nt62NsTdkwhEQn9s8HA9B2ciGLNkV9X/wgx+04+HERD3Og7HALxpwxPWNDmgfDbTEgT6ix+mAKz08nJbaOZzDa/Df/ME//JPS+z+myCYAg+6osncbPal50nljxQkH58OikAdIM+H6St1W/EvDN9z50K1M+hiKMSybATi5iIHgbzueMRQxVgkMhofAxrDESJjcF9pwKPOxo3Y8GBIPm676JvsYzv7y5nNfGA0/Yzgdm47zkbbD2xgPoGzSwzM9YHT2kPyTEHroJl1YUita+Ls2q5VDP/dthq/i2bdAqh+PSrfyefYXnda/3oE13fAGTrMjt+9Hc0hqobLzdhuqP4ZUxtObFhwSjqO24Q9v4SGyI9MZz8kjTyxYAMllX6+/hdLORwL8KdfOPn/6PrI83IWSl0jxpWH9FRbeoncWnCyDf0owBXE+dniFMi02dPFWjia9jZPtWYOtT2rma7dxjMkLpDj1OMgWveRvJx37MZ95MXT3OOjKd20Hpuulb3gB5Nmh9GTjIXobmtGrOCChNXQVp35wp77y2XwN/tQBqbvFM64cK3xHHoODb/NWHufZbQ+Lu3bHYUtbmQvqxHELHbzB1Y/0PTyPPgF11GUn2Af9GOeDQyBoBz6a7chVGt5HH33UzsecfMCJsxH5ysO3vt24eau/g4O2uahNeE4XbaBulx2zSQDKwE67zuEcXoff//3fv3N04eUPS1+u1TQozaE0NYFexqjk4VHOhslTO9DaYXv4qDSyJ87hXLMmwd8IfobOhwlsYupDXxecjJtUJ8vGyOzTA0OTkTHhxU1m+SanwJEZ52IMkXJxT5n3j0StExb4MSK1GD/1ENuccOSedQzVrGQxUgPaFuTt+a2/hz7JV64NQfn0YWDy9vBael0b1FVeFzrV/T5at5F6USgHajkXz/Sr+iL9ZD2f8sKCV/0a0H52rJP2N2OgmXEYxlZzQlpuLbvcAjAW7lFzSJRti0DGpCni7yArcouxl9R+2tvabCfQszSFE7yU4xfNLq+xOi1ffDrd6XbU6b7gQMf0PbQ6p/AnfhpO5qvbgjkJmuOA7OhtUHxWenKGHtnY1eoD3vVtn99OQYH+qbOneeVK5Avkj4znOvgjj8ETpnyCtNtk9b/T+IjOk1EcCLcIpr58ncFNy1R60QehS/YZ46kzQS15cQS2uTB14Uyd4SP45vm2yQB4n/pw6YHryCKndluftzr4C485wQlv03cBqMPB8eVijgb643wYI2XaUReM82HMnHR4+FQeR2Ru4074uPI8u+fZs1u33jqcjKDVY1I8cO7fun27bxF7e0Y+/QCbNpzDOZwB/+1/+4/+9cVLl/4nitKTpK4MP0djfsLekaEJDloxa/fXD5B2VvI3OJ3+gvAzcj5mwoORwYCJtAGDdAp/4brOBJ88E1N8jLR65AjPdwfcHrhyRdwO0U488oTL6TCZPXnOkAhtVJ7VdS3W2W1tvIL9jlB7+3Lp4X3KUhwjGkcmH14S9F0Qf72ds8cYfsoKfzkJbfzlrSp2+pyM6dejh4/r+qTznuN/4cXJwGNde2TObtMi/SaYtjsMWpHq05C1sMz4GIcxzPqRtmdRyAJ3IFBwoLucDx/Q43yMkR+ZwdHPWSz2MlXGX6xLL5B+MRVel1e/XnJo1i2EPb3TcDIPXnDBoV5f4G24YoovXShZFF/T7+kDmZAPHHlxbul0bvvBl1am3rQ17Ujry/RXUCf1wpu4xWr60DLptqLDk+7bbcEoeUdXp37rx4zP4rVf0e0aZ+uH5laTTUc7ZI9u5lFuZeAdKB+8geEvgQzSD3QmXxw/aM0pxJSF/8hFOk7u9J2jcdJh2ctkT8OJh1snxgoufVMmLZDR1B0dH7x5QNXbLd/61re6XFr4SeV5duP6jZuFd6tPbjzjN89y0dkb1XY+ZHj16MOfftj95Njjd7ThHM7hNfjDP/zutfv33/v+lSuXv0MZLY5uq3hlygfB5AEKntCpUuKKrAlzEmY2n87/AvBf2fnYs55+rX4m2iC9gQpbpSlDR9wOhjwYbGBig1nUIr+chEze1au1+PUzHNsvT8ZQZMFy4uRqHNAWLtZCgcu97EVTziFZmadg6g/Aww/aMTY5eo6RisF2WsBQ7Y3w9GPiA/gWGsrwV07TYYR6ce7+PDp68ihfE53dstB06v+ri/hrxnKlZxVW8QF23SjYFpcdOw2qn4BC6PZqHBnOPBMjexbB3GYwNsYo42KRzeJpocjikQVO/yb+nPz0tfo59IDbMZz5yDhBuXatly+LSbeImkbJX2h5V/mrcj76M+91BdqasdlLZD+uyd/KWrYFZFHLm1iXeuZFWf/WSo0zfunVgDQ5uLWijnYnj16kf/BHFzf5kGG1UPHBj+4MzLjrM8CHo3wPFB8+ab/4A2TyooTleQ/5duD0qsepArw+IatOUr2udxBJRcoejdw3CO9zkjZjE/la9M25Rux6EyY9V1E85VmffCPExo18LOz0aOqmT12z2oozoZ7+caj0Kc8Xpf8TBobOADzt3CrH4L333+s4Wnigd954o8Py0W7HoAIacMxDjgs5ivt9F3jelBE4G/TEZulaOSDaM4f7e0JF07jevnHj6NaNW31r9+OPPu685qPobJyewzmcgv/uv/u//vGTJ8/+hKI55Xj0KJ/TtttyLF6qXoqa3dAezIdtSuxhZutZpWbpip4JX7eqTmPo7ifx2m3UBOkWKztlQuWY4FKVt+/3GKU9jDEQ8uCd5wlyf9XkNrHnw16Mgma8F+/npq/6+Fdd47SUIVGnjK/bKG2IxggvQwSGp+pBXZuDQ/70Qd8CuTIY4XvjVTp1Uu4qO2+JbLT8DU3tRQ/UduolPvl5iyat6Ls3CzwjxKCRg6D//dBfsdP9QDqspPFVXzQFyeg8WW8E/XsDrIpogO57J1Yf8SFrIUzbIydjw5jmlk2eIeEk2vWPQzZy0CO3BvSzBLloVbQWFzLJA64VV14gj4F22oNOyrIgoddv6lTX3M7hqA3Qk36ldzGt/YzXQHg/DRtGYupYzC08PlyX21vbcx76GueTk4H37JrprzYAGj2W1d7ofutD6Yd+YGNkBE9e91MfKkx9MDJqeov21FMW2a6TiSrH8ziF2ilEPQ9rFSops5MdkwF3pYM48whoa69LaRcYj0DGOnqfipyI0W3gq6rqwfFcDB7RUje2lZOROb0/6dhO1gA55JqA9R3nK64d8r11+3Z/YIzOzK1LZRwPga4OrjHUNseCXnGQ2Ch41WrfXve7T/dr83nv/r1qvpwPdK7f7HhvHKqNyP1Cn3w4qeVAcz7kcUT6dKS5PIdzOAV+QO4v/+I//8cHDx99j7JRuplsrVg9wWZ3s4NSwP00OQmr5DOdj9MqKfPrVlOTtyZ4xVCeidKLZqdjQPRlJv4YuzfzonxFF5jMQD2G18IUYxuDdaN2Cya2/DZ+tZq0sS9cUuxjVQa1FhiLEmMQx6/GodDDLWjB9d8ykR0fXl1jyMaIxbBpDsoYtRhN+Om7OJyUouSP8k52gUWuDXLltfxWe+N8CNpjUBm8/ml98Sd2X9vtIXpVaA3zQOjUH2g+fC9/y1odDoctvgWp5o/MCWfhnAUnC+Bt9aIHLZeVqXwW1DgjnhvhjBjHOCX9EGs5mBftKtWpqlNnnMeD82GO1Zi4us3y3GlV4dEDeZwA/5wEvix5tF5UyPcWciLW30qpcemeFINhNfxWRvM8sLrReJONH/zhn2NsIVdfE7NAydfXjJFFN6d2+p2xC50s2Ls2se5fl2VO+SfvoJ/0YZVPsFi1s10kLhUj8EdHlCvr+VF4TmraaV/tEbj2m4XGn4JONshLvP40gsQqrOv0yTVpcydKOzwIypz8jl7HmZhTkrQNb8976sV56jFe6cFNOu2k/YHgnYamW1d2wy3E22Vj3n33vXIAcpJpLuLdGNoAGVP5M7Z4mB+a850Oz4vcvJ03ZTw0yvGwIf34k3ImCufqVd8Muo7Z3iDFgU7fbt7ifHh190LfdlGBfVG278k5nMMB3n/nnf/h3sOH/wtPFlCYvfJTnYP6vKb/r0+IwMp/o/Pxt6eO+wmMjzJnh3Tfz15OQePV/74nXBM0R7wC3Dhb6swECo3IJ6cUMaLJyzGwied4npNhwttFmPTzbIcJb+K/fJXbJyY/ud+7+6AMavLQq5YP7eFBvnAQdxevVbwAzuDhab5l0AZevWAd8Op/8zoLZ4r1Gay+0oOORYqgqqx24pAMfUE/HMU+eviofxm2naf4sN3etFuxlTftFSivf92KP6/pR9rP3zfBJo/TcJoaQAtPXxbS3+k3GtGJOB9Xjq54hmfGuvTCK76Xr7h9Ep0iS3XjDFa8rmRZS1HT7R1w6QV9zMLmzafa3bY8aydNf6rMJuFV6RHnAyORTXQgvQtvA51dkD5H9mTeC1Hpqh8Cu3z50tGlY3PEXHFs7m2Wec07m5DoS9pRHsB7FtNxnDW4ejjsdHvSw2On4XValeWMLd0dfHOUjCtZcuHANpVDfaBbBx3bd7zgVHLRLag/o89g9GHw5SfgccbcuGT8nG7MCaWxghseIt+tXxNXPwFe96lg2h381+HNum2q4MHDoHfevnP0zrvvlrzoTOnOus1nzOZ2rvFxpZ/iHg5lqzgfPkbotIITw7nwi7ZubX34UTkTxdrV0oXLl/PsSJ9iFn2809/bb906unHzettSD61Wr5pWyzisnsM5vAZ/Vsr0BzMBKNZ+EsTxOFt93jxZVv7PwPkw2YD+MKzHlxlN/dqOfU06k6TB5Fj5IP3vaNfnQAxNZRwPk/XZs9xKiNzSHzthE5Ahtwu4eStfHs0inDYYCt/heN7fgmBIs+CgE1qLHwa28OW4Dn9goR1gz//g7tAXxDDvF059mf62wdwR3vMCx3XaIT+OhgVwbqX0b6fUFd+FXrhTR5tN6hRsbQ3vgc14fzl4s4H+ukGfhNELID5J/Z4TsJs3rveRtDiHbmDkCmo0esbMmOd0JLtjNHuxe5E8DcdpXT9X0IvxtjB2/Z0otHMSpDOW9HhONxIsSnkwdMZcP8wdYU47jDcdSLvLSfKaceXj7/U2Az3OQhcTYPI6v0HB3gHx7JLThfQNVIsH+vDk97z0DNTSYeXD/1kgX9DuaV1DcwIe9mlheA1PGy9gi69xrXJ8uO5xh8bwMTD5r8NuQE9BUW4n4Hrp2bvvvdenF62LxWuu0Qnjy+nQh3FEzF0nGzZIt8pWmb8fffTx0d/5u3+ndaA3ExU4E2j1bcdL9CTPhqgfHc5HD7Uhn8OivqDe2aNwDr/UULrxT1+9uvi/1wx4o4Jk+fuy6rMm0d+S8/HaJJ3JXBPBpDIh2iCZAMd5qIohaZzqaxvNMh5TDy4jLIhbVIHJ5MQit6Ji5HqHW0ZaVXTkeUX22vX8QuyN67m3agHRFvwnj31dtIyp3StD3YsEg6J9hokRSrL7RkSuKV44HSm8OFOnDZk+AvmeswCMBP6bYEFQgx9IfkPVUxd9cks8svKDc04z7PDcRiEPzkYvhou3hNWPJieyo98w6T0PZ8HJBeGLwZsN9NcJWWyNX9K6OU5cPxtxXDpS8subNBVq0c4rvpda7XvxrHrSfl14Tg/85MCFIjq3ITTg30FNlfVzAXFC+gHWtThK0+e+bbcWySyOqoVR1/Adp7wdo3KQ6ax4FifH8TnxGPwB9eSZB24vaCP5ZIAunoLfY69bXbii/oaVToM4WytRkHj633KuEDLJS+lKu1Z7uSW4yvth9bXpKNnnhHJqVUnxBS99iOOStL6mzbklElmlP026CYXOQPJC9yRIn877m8CbdZtOeUDX67Hvf/BB395t/iv0rdzSkdit3DqTNu5sHZvhtosNlm98KPcDoO++926fWrAjNkoffvjTlsvV0le3kMmGk6EdMibP2+V8+NQ9x0Mbbom5jQj365TEOfyCwMXj439fy8U/6dl1amINfOOcjyLZRqOiJks/kFc0KboJxohWqo1SG8/iYYzlGFP1/FO3b8NUnl0dI2xS3rvnx5pe9sItbUIxThZzOwwnGyaaCeY3DK7X5PWrsY6qgYlvFzHt5Qn2xU8ZErzqyBi3WopyqXEYg3aAXV7z3c6Hqzxlfan28jCisqdPcwsni8n2hk3IhJYFRp6FPgtglTe9LDqMjd0tA8XZYIjIUMgxs9OatAdyRbOTBdpLXto8FCzQ9/Cy1QHqZTf1OpymsYeN3ptgeD3IeHivcJpDstiTUwV6qlQ/6dta5Mg5C17pQDm7xFmj1LcLGr0qc4x1Cx3t44WuWhi6mZJVs9VtRDeH3yqMU2KBFNSoIs89jF5biPvBVQ5JL6A5UZMW4MTpuN46fOP6jfVtmei8tnLSEJ3EI3roiuOtoo3T7S1mRw+HRzBcg+QEOn/6VLicqQHtH04jC7qPE1vtd0o80a6DaOe18xCZSeu7+XV63qeMnMb56JIO8NK/jeuwu3guSBqEr7Mh9L4+2ORyGqrLcT5u3z76oJwPr7v2LTv9XnN4G9/YIM4HvTW3nXzQgXwf5GrneW6Jzngw1mbjo48+7JcQ3IJ7+607LT94cHJy9Oro/fff7TnhJ/gB+nRbe1+nJM7hFwEuX/6Di6+O/iy/KWESTTgJ30TnA90yM6XctUsrzxtNC2gWgLwCadL10XDtyNzDVm+MRS8YdqRr8Uh2nvD3BsPDh5yNvOroVooJaFfrNsrbb+ddds7HfLRK2yaZ37nxYSwTM4zmGBd/bSgLGLw4HzGO2i7OGyeQekkzqnEE2lmo9tBREqPvWqmKMsn++W/pa4PcIY4GQzA8NI0VQBvkasexuXu984YKg+PbG/rQfDa+ehuN1O+/Hd8guAlnAYN6ug74rDpvygfZiX8W7PvbsNKBylvZ5NjzYoorn+yveMC0DHmfdJROeZ6DjkhDpj+G1imABewSGfU/9WvhKxo9SlVGX3pM23hnYccXHptO4WbMurTpDUPy4JX21NiMHmUMe8fL8XjuFl9uj9BHY+gbDW+/9Xb/ECE9dzrD+QbK3Ur08brhI+O+9Ei7fSIl3VUWpHzFFocb7HHTl0DTLH6nLeGk86E9HU17aQOBda3/5AOyqA4f2+uj0+/ITggMvjztchp9lTT5M18b9TMgvJ8NKn8ugS8Bn+98cDp848MJSH6vqMauAtvB+cArWejvPHxKPo8eP6r0jf5A2I2bftW2HIbC7Z9oWBuOjz/++OjuvXtV5/jonTvvabXrCkTA5v7ar/1Kd/kv/+qvWtSec+pn4UqmX6ckzuEXAC4eH/+vNcX++04cJtHrkynm5Muqz6Lzmc7Hm2ierIO1GAKm7VUby3EaGJ82ABUoOeMhbYKlLoO05anHaXDM6M2E3CcObr+axlkpGmPUtKmOHeLt22/1BL9+vXaKV/KkeBZozz486l1cVcVK1zvJQ0eS7jJ98qczEhY+EOudctXpxaPaGcdjwBPtFsBeoCrd7aSoJ31kk51e933lgV7wKo+z0fdoy9nqXyD2DMe8Yt3GeXNcwlVgaLqCPV8bnJW3h+H2LHhT3c+q81llgdf4Xel1qesY+fT5+PKcSB31Q6Qe6LtyNYZcpuvoHMgHutCOfJyMdFtVDMcPKuYEI3VSLwuvK2dBu3ROnmvoF1+F0m+6LNYtzByaRf5AT+g6NX7PywERj0Nx1LtbJx7GP28r7JwL4bCgCmkqsYKKiPfpRgXtN8KGkeSCLXeDaWdg8CfnkF4ZZNCOetfrjJYPGulXTno4yDYIc9oThyP2oGnsGWvYMtCyo7ew2nBsD36/VmkHYXDfl5PwWXW/CrzZ+ehbU9Wc2ya+z6Evnb/6Tw/o0ciM/DgbVMncF94qh/TmjfUtknKk9cp3ajqUnngo1a/n+n0fP1oHxrlD02bsV37lO91tP1Inj8Oj3XZ4usY5nAO4evS9iy8u/ceKrVcdPgM+w1F48yTNpKzlqa8nQe7JxWwDE6R2Hl0tdS2kHIY2QuXM+J2ZKLUTAbcaioeaYLnH7ilsDkTlrUVTK31dRp3TIZ1gQYZhl5dbM5waTsYYf0eUnBVxk8pk9IBXOysV4nTsF5OiVnX36YZdn7R3ove6VnW6XpLNr+ocBAbW0tCyrjz39p18eL4AX02rrIliOOlXBRamSnP7g2ztWJ71x49m5xLDXTuYKtP2nuduL7Gm/bMHRjj8YfMkT29mcJyK3Bao4P+qL/TtkYrMLwH3LTi3RMq5c+vBGNOBa+WA9LjUPyMVUeWKzv4kYfI3nch40hVB2o4RzCJqzNzaM6bqwTEfnGiIO3npbyfUWPWtr9KDYqd7Dr+fuShGRhLw5PsnL6d04UOY8Y0zVG0gJt1/wvcemtbKT9Vp6QxYeKd/wXrqH6CKcYyXjWYCOZmX+mqu51ZJTnviYOS2E5w4y+H/bN6Ub3nTF/KwcJv3bq9ywOVvuv/1wmv9/0Kgzsl6Q4fNe+edO0fXnGawlXSYDlaxExBXfTPHyera1Ws54SgUfWULbt9+++j2rdvtuMTu5JSE82FzdbccDw4ImfTbNIUzjosxmmdG6HNOS+dB/Oj7344kz+HnEi5cuvRvSzf+5Up+NrzB+RjlP3uSrrJTEyYgN0YChMzgxUj2Z9tXXu6jlzGuhadvoVTZTA4LAzzOR15xda8yBsoE4X2beHi0iDPOc2LiOvfqefy96FR8XjuEyyg7nsbXGEGLt4XCpAKH/he7beZ7oSuulnw2aISGVNnkJm1x2YuyUetPcZG2Kq4tKP3AapV4LsCRf+dX/cPtlZJvG+iq9/L5y6MnxTODMPx7WJQxRxef7aw1D6EjvgddOZ33swGyjRBf5+kkg5F/FpgsTMFvGVUfjbsTLHowr5XObo0MnCxxLukZmfbuuK7AOG9yL6LVhn+tq4VDi+kB+XJ44NBbtLLQR9baA8bC+PSJXLVDL5tu0VHf7raIJh/96g8n2G/7+N0XoIecYmI4yVdnVT08ySKTLiocNZMHsZ9/qszghO89TD5Y5Ff8JN6hoCDOB36Ct8cd+cypZZyl5PndqHb0az7PxoBOqz64zbS/3d60s7Wxb2v4Hpi2yNxuHu6HH37Y4wD2db9OOM3HSdjK9mhzi3UAb0PHbeFvfev9vgU49k0AlWw8aU4Eu+W2zO23anNVquzE8+7d+32q61kOJyLEiHI/L8L5ePiwHQ8Pppobd955p8eFnOIw5wuubuUADomxGvkZq78dSZ7DzyN85+Lxpe/X9VqSnwNvcD4AxT57kmZi1BTp62lgnKPlZQCS1QupXZ2QBUC5xULc7pDzUMpeLrtavYtd7V8oI8KBYEjwJGTB2PKy+Oannk3Gq9fyPQ4PjXrQyrF6Jm2Ov3tyFb6JpN7srmL0YuB6ocdcwbQrnAUji4Xe9UKpUwc6Lkj0IiWr89FtrMbLKdCkt7aBhWl+gt4DYxwO8cdP9GecprR8ug/ffMB3+rmHdF2/9rD1UffIKoY5zwVZ+L2lFIcjToWTAbhkZNzdTkMbTh9JV2HknK98hnZkp07LUljpGRc49MxDyOqmyuZ80C0652HQdoSX/sPTGucjjkujVx49LOe7HMnOjwCaxrS3B+nhBaR/G3/+jUPG8Rq8wzxcsKexh9M4zTsdLdRKrZIND07m1TgV6b/4yJ7TIW/kCJruCgNkPhC0s9s7DUPXrSi7dnP8Rz/60Ym2vm44i48NtjJNT1/E0+cuapg+c57E79x5+6Cfrc+c1NqAsFXGmb7Pl0z19c47d8q2vDq6e+9uv91y6+btcsDe79+R6oaLjm+EPCtHwumIZz6cCnneyanwODL6Y05xaNhZ9DkpeJLvSs5fvyTP4ecSLly69P8q3fp/ruTnwyuqc1J9MhlyLHo2rAm8m1ABTkNdqm7TLOVl9FpZy4PnAPDIo7BpwwK6GaDtB9oAIwU4Lk4rnHzAMwnUhWtSAPmHyVlGtX9LxfMb7XDEcPdRYi3Unnvokw9tqofXAnyYzPhA6ywIn7q4L09e+wyV/6a6AyFhSUjNeY4gjk8WhUvrZ7vxNPdfnwj97EZ+MyUGQg1tbgvjwNm8fpNhJLLxrA+Ri0VYmrwiI2PNKPf3K2qc7Q7L8W59i95t/U5ddKIn4qNffRtm6ZY8V/TR2fOR+id5A9LwjcPQlx5nN/o9v3Q7u9Y4if49L50zln1a1fqXkt4Qa7cvW1viM2eGF/XpiPwJaVsf9Sc7Zvf1gXpx1qJnQ/8smDZCM7InG3WccnIk6CNIPA+Ezi658VZYpBqGBpg2TsM+P7cXN3hT3WkL/W9/+9utI976cPIB901tDb3Pg7PqT5tgyvfpZKX/0qNbE69cCA3RmzxU//x5fr7B6QN7B1e5TZt5Acc84HwYf8+FvPPuOzVbXhx98uknR598fLef93j/g2/1CUiPYTXF+WhbUo7GvXIo1DeuHlamS/jCv7i2BfTJEA9kig84G+fn8MsMt8r4/mVd7yT5BaAn9KY+lGkmxhib12FNqnVVZ3B7ASyjb3JkF1rGDf1uRn4ZsWX0p41W9vp3rXaGfW+xJpOHME2IPmqsnWv/Vko5GuiN82HSCfJMzJkQeOjXYftkIEe72vAsRT8ljm381NWuk3MjL4vcZihBDENB4aQLm6w2CG4wTuJMXlHsq6K0XyUVhzu3VEAblFqEPInuZ67tQtxnnZMZi9hira7qrIBO54JtUQLTl28UbOwFmsXp30n5C5d8ldOJRo1vOx3lLMwbHcf0rfqrxqGusVR3f/ukYK5kmfHOrS2GV9HIeKF123tZ7uNAOvxlEUfPJfSiO3TcIjwLcdqOU5DbLhVb7UYQM5b4yBxp57P0Qf3hYWQ0fQ5NsohzcHCwi2Y7Y6uPjVPlmZuSkU90MPFpY6EXnfRDMKfw0316aQORkw1tTR+16SJ+ml9ludWQ/M+CqQs+z/nY2skc0T9viOCJ88Ge6PebYOPvs+Gz8PDQG4FiZeLRIX02vpVXLBiP8IsWnra+4XvG3DNbV69e7tOHvm1S+GP3CqVtA+eEnTAufdJz562jF698Wv3Tdj6uX7959MH75Xy89ZZR6Rafln15UDLheDx9/PjoXsXx6UNm+kd/jamTEfTn+yI//alvgjxvW4sHuBvn5/BLCxePL/5xKfGfrOQXg8MCFqBMmSxvdj6orw8mZeIE4FNYz1Zk0iVPxMLgatK5Z+75DDUdVWvLB66qtH81sb32chbcrzShTF6TzwQQTEzgSvm1OfwCE+Q1A7kM4hgNuJMWOq1g+3PIb7rqrXinzwC55HKot/6BUCycMu76P3Tkt5HhIFXoZzbq6uuWXuvtvJIVxyOQeh1rGstoHcawOejr4AE8/deH4bMvDQc5rOvIH3vN91r082NnxnVON/K66xZqES05Gne6hV5JNUQLxFo+Cy+g9chPG1R7HtTdj7WQdLjVxuiYAODsr+D0VAmdLP5xNuKAuGZeTb8HhqbYotsf9yr8qhd99laLvPThBB+ii5jXSmcBG/mO7sFDf/qiHESXwufwmzEph6LieTA6t1DwwUF+5eNdvXBCUw+dTjbs5RN5TG9dJ/7ZsKfxJuejsE60O0B/bFjCc06F9vROw0ZvwY7+/gI6uv64oNu0K5DtpLf80ql167DTriuuZJqSNnZ0pe1AbaCk3Q7xKjWwqePsGifOAcdE/57XGDXerRs9dvfv3zv6+ONPj26U8/He+x8cvXX7rW70ecnB5oZD9uknnxw96QdTH3Y7HjglJzrvii4ZeiMQT76GCpcttuEjs/TmHH6Z4fji8bFnPX49yS8IrfQn1Sf3yPMdgK0ss4O5Ec2UqWtNForaD3TWZO+3AaqAUrYBK6Nk99lvGgg1MS2o6llYKDwFl5730d1W8H669vvDX9ej/O7h92JTNNAzyXEFb5yN5xWeVbpPOBZ/Y1TEB+RNAIeySot3WtjhSO9pDCTPdA+udC1VyR/8uk5NcnG87iuWnA2TWZ/x369IlhMSSHsxZkkngO7diq7rFHXZNwsim9WDug6HEdH0s5T4cr7OmbdCsohyRuzKI4PAnGChK5vO9m6y/sG95BZM6zF5a824JA20p36PRQVAzhasnABkHOksHlI2C224d1W3H/6lc6ud5qvL4mwMLeWpO/X9bQF0+etg0T/53Me6NGQuqHuSN/Njbu84UUkbZBNHonEqVzxyDM/aESxiHI3+kF+F5BUf7Xxs+MBtnMgm8hRP+Y7R10DZZ5VvsJfLZzkfe6ADLdOK66O2kDkt41R/Mx8bdmLqi0XmyZbT8ldGBt2WvISGbqL4aAdEpQqL98ap+iMztOi7MfA9Hq8H00kOxq1bt1u+qoycbVjYRvbP2PTzGdfLKSjanuPwMKlbJp75UH/01cmyzR3b4zkOGx3zznMhMx+C+6IdDbZaG36M7uGjc+fjHPZw+fI/v/jy6N+t1N8IeNbmhh9W6skhQZ1r8ngjxceVGBsTjhNwZTkFFLUNMCMxOI7LK/QtmDKIDAiDZqL2Pfo1iVwp+LVS6DGQDL/jPUouOGJ3TB3j6O2UOBzCGEV8wMnk55zg/WyAL+zBRMoEz5QanMEb7INhKWjDW8ZFFsN/4RVDX6Hy93TwbKfCKDAs+H5SfZBfCC2z8M1EobG18flw4Gxdf9awJF9/Wn7DnwuH1HjX+M/Jhk+RX72aW3XjNDQs2XNu9zC9RI68vNkiwWDC5zDIn3GjS6NrwpQNvjI4+HGlT5PnOgBXmTB6KD5lEwYmHYdmPzbNef3d8uGNg1LsVbzaccJgvpQu6xMYHQkk3vS1JU3vur3iu5qhS/Ltot3Ko3d5Kyd9mS+pegOFPPDQjokFs0FtPO3bXLH+Wu0XA+2t2AqBje7nAbwN90CvL1vZnl5LpJL7JtRTNfU3PoC648xNz5IX+qGFpnrB3cpRiy4MJH/aCN7QGminpXmKjOmccaBbdak83+641k4E/ew6i4469GJuyTn5YCuNp5MNP5fv66hONPywnF/CvVhjxul4+vxp2cuLRz/+8Y+bJodinqFjW9kqJ15uudhUqiuvf2W3522+4Lv15Bx+OeHS8f+v1PEfrtRXg9IicyqGi2K3+WpnwQQqPW0j59c9vaoIwUIhbbJQ2H519VVNoFLK41pUmlYvNhyQ7GYHMtHy2qgrxfdwlHv7rdS7CTaTUdg7GwzlLCBwgXjDSr+Wv4Mpa1jlcrrduqJ9qL/CAa/yD3yWbOaWgFvv+MJrP7fhI1915XCQEWMfGmmjCPjbkJyiFy4675sJkcFpIOPuWo35Ju91glA7Oru6K5fjVNIbeXTl8DyCemqQaYcljcJ5Ewwu0KYxE4yNdseBEAZnQL0+NandJSMOV7mxG7xJ07nRtdG/uU77YPLB8NYOapFLuku6vH31LuhkdT/yC454zb1Fv/42TtOjcEHquD7I79MKulftP37E0ciOWLBLpn/DW2AW4tC1cKHrBG7/9k7v7OsKbw/5gvIXg+5nYusaQLf+dvx02UmAs7W30TsJ+hG8LOiBDXf6akwG19Uib6M0J2ineQmp5KmWunONfNwqOw17Pqfe2A0w4wroH5gxQ3duPxob82b0GYx9Gn0fB8WDpHfL+WB33r7z9tHtt99qB5/T6ZmgTz75uMs4JD/66x81XT8+Z57RwdnUwX/7nTs1Ry+F5r27rUNOoT2f93Y5Jhv35/DLB5eu/FFZgT9dqS8GMx9MhhXN3MrpwZpJ7Xz0ZDEpORK1G6KoxzVB+wG3KvPbJ4BS9tf1qsxEiEGMAUDOpOGAKAfKTSiGHT7nQ4CfyefYLw6HMIuKMjjmtADwKMxE7/KOpew0nJXXsOpP+UzunuyLftIxVuJakk8ejL2nyH2G3U7T77B4Yj2LVxaGRbrrlmBzBd30av8bOKWHz8g4fT4ZDw5ZeUjYqVgv6BUYRKE/nHYxb1+MEVXnJG1O7pYvTD7Yp/dXdVwnT9sT1OkxLJhycLp94z36tunZ5tCAydvTAcPXvmzoDuq0JXDc+4FTdKEN0hr95heunEUniAG6BLTlNsmTpz4A5fmh4r/mjZ2qfGSbp8LvV9iXjokiWyXdop9U91AinHv37uUEUhleC7/rdv0NQi44XxQiG0GdqTv1OXfhawPylFdcvKqCVTYy3mQt3tGmOTzN8zsqxiZlzM3hcQqVHZwR6SFU0FQqXzt7GYy+TTsQ20Su5PC1QRM+tK+aa+UcmjNH1Bvng+MRXuOwz3Nvo8twpn3zif1U7paKMeRAvvvuO0c3bt3qOWdMOQ6e9XAyos79+w9yG+Xa1T7p0MfcYsvbdH5OnwY0zfucj+eN/86dd/o14NXdc/ilhOPL/77+/pMkviD0PKg/JkD/GRUyFTrT/94FWDDsWCm137WwsEB/9Ty71Js3b7QScz6uXbte3nMtKj1hMtmbarVlkphAJpJ8E81Hl0bJYxj8doOF2w7NIpDj7d4BNkcbq+pkMd8MTWdW/GAoCg5lC06nT0DVmXJXdPCF56ErFGIvGiZiDEVOZB4+zC/Czo4TZIET82cMXGTXRyZvgM/g8r866PISy+q/qzGJvMaox8EsQ9knHMb3cr+9FGdj6Y2+Fw311KEnoBeXUwBnDC1o2RVs4xAQj5xTLk6/xvHAFxxjdlZduuK+9zge42xseHhNbPLCf8JpegPK6CjHE0xZ3ty5jCxNqhzEl0xm5Jc81BHmOSahv7xbaf4Hfh2Huxfvw1H9WfUq8K8kUTQjl5yWoJi2wkt2zVV8dKt2ze+9/36fmniwkP6+rPw+9SgW+1ZMhaqISEN0IKCNLwRVPbwFur+rangKzaEXfZG22JN3Z5+CmbcpjGPBuZXS1+TRB7oQUCffqlDu1MM1p0/6qc0K9Kr+FVafBCiSzgnxgsLV9IVyrE9D5C9/yrZ6eDKGvt2jrb3z4aoP9AfPHAvPd9Dt0fUejwVwbOb00W0VzgW9fu+9946u3chHwtjTa9duVPmDo0+96fLkSbPld63Uo0djN+fW3PVqE5OtY76NU/ns/Ftv3S6d4Zicwy8nHB//41Lm/0ABDg7+FwBKlYluAswOVCoTELG+t1mT43IZSkrtWwiNwxj0JEz9mRAcBicb4hYaymzCgHkNcD78NHjARGNALd5xOjLxTC5heBVmsm2G6WSnJx90nV18YI+zB7nKZmIPjLEyKbWPT0eW88CWdBvqKosRwbcdS2QqfZrPSRd2X09D1VixrwvObucAxjqRalnblTqwQPbhefoTOWXB55jSAbfcyKrHfpXt5Zi6FsDkh8ZmSNFnaF094OiKHn0Z52aAvPf1wek0wy6vSjqPjqk3Af1us9t92c5HFvR0fOjACY3hcTsNC/3APp46G9CLfbv61Y54XdVLyFxUlTNrsbdznS+kCtoeZwYd9KZf0jhoZ0Gs5SVn8XWSpQOPaAI73G9/59uN58NTjyxEVbW/EFuLfj8g3bq+5mAT3Iju+/9Z0M1u1RavHakytLcFFYTPIBxi3VbkZphc6ciMf/JHr8zN6C65p24A6dimk+M9zsfgmxNxSiqzHaDIFqmRY8Op2y7DD0Bn3zZQd565UUbXM8bopA/kndsit9oOw5WPt9FFV3nK2VynHh4k9Vsufg3X7RWAlmc+6Mz9B/fXb7rkE/Q2Cg/9wnfx1H2uq7iTbW2yeezzOPXacQJyskfn8MsDx8d/Wkr6RxTgzc6HCZPF05W2MFCU19Fvv/5pglQZo2eitnIfmzSv+g0E31Xwoa+ehKWIPs87E8Y3OCik+KVLeS2WozITpLI7ztBeuni5d2b5gbOTR9ut7DWJXM+CwflM0FjBabx9XXzuIRMtVfsT7NUX/JIDHr1W2F7/Qz8y5/W32SEzamSw0ahYhZOLEjjddtIqxjCdBvusvx0IHxssPld2Sanjc8WuRRef9MSOneOY11+zIFsw++2UMkjtcFXFkl4kUXW6zxVyoWtxdgeUC3tdGKO66RBqgcEXlLUeL3pLzItObtFloc4tPPE4OJHvtOef/5XoC4gORB+HF0jqH0CflgzhwAVb//BJBnisPj7PbZ2iUrpWC03x0d+fWQugsvnV4WeLX3048FE4YVM8MpA5PICJNSuvpLayfXx4jayPjt56+/bRt771rabZv3RaO2fovpDpB+s8KH1v3fPPXC4tXWMG0DgJr2UEiqdVpaH7UJBny1aY8ipim9qhEio+P6IokG2czIWeIapqKibfWCdkHBWp60N+8vZjHHxBeqMjs2loo+d36aSyzl/6U8mLywijIT362e2iW//IrudUpTmWfh7BuMMZ5wPNbqn6avzZVM4HWsrT9+ibvJk78AROxccff9S8f+dXfqVvu6jDgfKNj/ldlwcPHja/N2vz0N9XWg5uuty96ufw5PepSJVloxF7D/L3HH654MqVf1Az1g/INZx4+GtNOFfq4Q0VSjqvqOYoURFHo8pamfPNDeW9ALdSP88RcaWFrlRKSQlpJtxxNtB3G8XphgUK4CHGM5PDDtBEm0Wh6bSKn4RMvsAoeU+GXT6YVPrCeJzEPY2/B7j7oC8MI6fCA3cmnEXA+/ZzKwjvG01XdcW3thc3nwuhcjauBfzrBfRO0tSNOZ4v7juv5dAOQnQiH/e6mFsny+jbYdqJbc/zXKjyckaqfI6i2eBNrpUn7p9r0WhZnwK6sB8vuHRKoJvRlejcRlu543j1cwpgnAS01KFrRS18FMCNfCtIJKNglXd0cLc+nobhYco2lKVLBeGBU1+h+Hv86HHrk90uOePveeW7qm5O6IN0NgtGJ3CCB2VVQ9aeh4EuXhGjO1CY/gQWjTjQF8r5eKt3wHhvJ7v4sOj3YlPO5UccktpN4814syCea5qvsu4hfOUUJ2M6DAWSlb7t+b94oeRQoouzQQ+jK0kXbo1h9DNOR24lqVtybqKBpqZOXcbxaEk0nYyPBy+1kTGq0qnvqq0QWfkp76KmofcDkPt/21lXNcQumjvlZF6oeVSa2OOrVBl+OQFPn9V4Vz6enCiEHzzbW+YXtm+UA3D7dr7zoQxMP9Sh78BYmZuffPxJO5DVyXI+vtPP8tgcoO2ZNL/pYow9H+QUWx3zjF5Kg5ZXXX0Z1YPzHBX1vVHj1AMfaMA5h18yuHDp+N+VBv5zit7afojkWtMqyimUgT48ANjGvFSmlbwMj0lsMlbwRT1vIVwuZwIli3Dfwy/lNIn2r0HC55BwPkZ50Z+j4zyvsd1H9zDTPEGfqbpN7D0kb4PmtUD+6bJ9KkbhFK5rpdt49eIjyNnwMtFz9YDoo0fr5+cZhrUrmTrI63eaGRra7uiXBlTPgq9I7g0QWbQ8VoubnNo+tRFvg175M4Z+UfPy5bpezjg3V/DLkHpeIW9WxGjmtgiaw/mmU5HXNjYTlw/C1+uQuvDG+dh4z4LSyU7jg5E2VhxGYxe8jOs4MWlz0amyOCEL4K/oYcF2KTx0snCkvaYN+1B9IvhNuXbx8+wZZza3LEavlIHpQy7VWEWq6qENYeAQL5xo9efDadnu6Q3gRT7Hw7H9jItX282Zvt1aY+53QuyWAfxeOGsXPQvqgCY1k4V9eJC5FmxllUZj8MTjTBj36EaHKoMUPJVzTV0ZyUwLkWlgk5/2hUYvyPjgRT9jC8lznnFoXHQXPsq6sNHZaAstL+iFw9ZiBj/+zrx6VeUvXpUdXIs7p5/c+7s+lYcXc2ycD3rjenx8peXrTZQ4H/ltKmXazVzNLW953nah5/fu7m67fOuDft0WfXz1icf9+0dPywnBo5PorAu5xbPpZvrq42SPak49LMeZffDqLXuPTt+2aexz+GWC71y81B8VuxZFpywmQBTHacXV2q14MOhyLSImdU8xOD1hMgFHieVVaSue2ysU2EThLOR5j6unDHgWB/kzaaRzolH1yqO2CIhrQwCj0AKY8kDytnRgcPd0Bk6mNlBl1eqESTOGDA27Ds6RSTunGx4W9bni7II2XvX5bwveyP+6fjk4m9omtwRRY8XYGLc4pTkKjtPh9sngpKz1Y9GJHsBJe/CmLKGzV93ohTDjCCYPqKNscKQnf4Otrmw77hjh5O0Npji9Qi/8jI43ygI6uKc/MEhLR+u/+gz0GPjJl7ZzdKIxzwOYU+SovJ1XR9zFJ/bwNbwMbyWJ0PsCEPzAV6kDzqoXvi/0wpWxT99tQkyZK1cv98kHR1wfBH3rtyme5JRmUSpaK9qQ/KLW9Ob5lup6hz6FXXkJhVz192lXMP04mbfiK92rf8HwoIyc94DOODeFUeO2a7uAQ82EThsD6k2ILm36Om0ocyuq8ZZzwUl2quGrok644uDAjRwt9nSVvb5etpo9lY5uk19sj1suThy0d9r5kMeplQdPvmfRPICszEPEHhp1eqnMuDn56IeT2d/igQ03X9EO3yNvH3+83qcz7CWng/Nh/P3Oi8+tn5TUOfzCQ+1E/k39/VcUJ+nynN2LL4PB6fAQYB+Z12JiUs7Row99UbRW4r7XnJ9pnu9v9MTZKd4oJZypR4EFcQGNCZS5FXrRgLeH0F+JsjSj6J31KmqM5lkAD/4eDqQK1INjAWAELK5kALRpYvHWHSE+fuyWipONOEjhAyZ+h+e10BTMdfr1dcGbqJ0tgbPhJE/iCbLxPcFQuDrKZfjnSLvEdJAT2Rln+qNsaNABMOO1pyukzc1BoS/Rq81ZBXClx2gOyJNGfwzgPqDpCibuqs3khXbi4WFuC6VMCV4bpa7pW+JpfyUrbVGaBwG1X9fiqXepeFv0GfxxSIZW5BAeNtDuJoM9nP5q5x728vnbgNfoF8904gDVBScfWO/rDj99Lhk9NXfIOvlwyDLOfi2QpVwc2s5rGsaZbLZ5rE4HbS+5DZ2J1//VZq5bfoKcKu38PYQG5vAT8rDQS9mmV9Iwm4oPBTavEupttLW3h5EFPWnPpWB0xDMx85aQZoaOy9RzOmw+zPMae/13Ess2e6WVY7G3rTO3pG2gQD8XUvL2PY579/N7Le9/8H7z7LbLW2+/fXS/nI9suNx+edR9vnHtWjsn9HnaRld9t9H7xKaa5Ry5teOWjo+T9elKt3wOvyxwp0b8+6V8d+xIvNLI8ZjbKt5Oce/xMMFFK923V2pCUVrKOAqW2RYVshOJ45LFyXW/kJgYs1iDvaJuQYm20uYeur0F+zrT/pugcSrs7+s2VBttNLq/gYkzBr51YJL1LlS8nI1DHywsrzKpUoUximwOUIXN3crb8/91wJuopbUdHwXD1sZCIhtPWQRKHA15vTWnGJxPV+N4xSlW38qI4bYo+PaG9hhcOOOsKkeDQwLkzdiDkb38vWz6Nt3SmT1O6KXtqXNal0a/NqcwvL0O8qZN8X0anORJmweo+DgEzUO15cHibpfjUbu81hX34ysPjOFHR5/olbzT0BpT/7u9/r/+rT7v4ZvifLQMFm+WctHuq/lb/6u0bUeg+tI6U+Pa/7JIj1wEzn9ZmIrDjTOCercYkquNyFZdeF0OpDusdJWIz7MZ09Yq6jz87/sEMsZVd+rXnG8+iq92wGX2/1wb8FWX1Nn09LNCV+t49afry6u/TkB6LikfnAnJ8x0gD2w7eTJv5oQJjlt2yjx3wTGhb9N3YfjjNIijIf3pJ5+28+FFAc5H41d/fT6d0+zNLm+2+Pw6qb/91tv9nQ9l0fPqf8nD+Pk42bOaDySCP88BOvFQly0dsZ3DLwFcuXL8r8qw/5vLpQjeNPFxIIbe9KYI/fnzilDCnvKV9iNbdiAmBDCxTJCXfhyqFF3aSQGa8wwHzKceOC3FtWCMkgtjiIWmtyaB6zwJjr7Sw5yuxBgbMHVC4gTmugamDaDOgKg3J4A+zITFm12qkw23Ucb5kN8GSqi6ZNT0DjTxIz7pgsI9yc3XC2+iHQ52fDS8jh156E8WAPZYkO/NI3qhnCNmDBkjY9uGW9+KZHakWnONYbMbIytOygEfpcobWQdSR5p8tWFnRC/HOE7dGZ/Bf1OITqQdV+DH0tQb2MeH5gFUWcmpP+W5VvulhwwnJ4MxpR/9Ua6K5xVX5Zue68O0M07V7BJPtP0GWHcEXoOfpfMxsjlAtxedaClVuh1FqtJCXfnGtXSGQ9G3Tpbuwe9Q5eZW3nhS0FURaTrpV821ViFjrK6s1O8qnXESJi/40avpQ1Hpf5uDBKotmwmbiqYdHVQ38yV5uY4tStjD5I1+CpN/evynLKBe/60/weE8wWma/hX6ixc+znitn+tAi90aO4mch/idaDh16MW+cPS9x2bx7TY3mbu9Iu0jYg8ePuy0X/a1SbUG0N224aXvnvv45OOPe47Pcxxs5dZG2rl8udqteWBEpb1F4zswvhHSb7g1p+fwCw/f/e53rz158uj75Q1/x4lHaUkmf5W96nuKHh4qJVu3UTxoCuflGLlGLKUu5W7DWpOhF6VSPMHR29UKlIoRfti/rFhGdhlhYSbb6biggTg5aeMA5l+Xw2uWVl3pmkAQFpQpWLHQA3D3YQCGyTIOxsQfemj0SRaPqtATaXa6novRYmqDab3otpw2+n/bMBychnCwlbboGhJhBCILBsEiYUEU7+42jKzIPTsYn2jOGMvvb1q0sSy8+ttSqP9dRkZ1pUf0A41ZiAVyzgOgm9GmJ56C//a3v107sOtNu+VfIK7O0HCdOBg+x3hLD4jPDnZg6oE97lkw5aqE1lHfevv07r2+DZePi+1PWQoarxB3pM0VtxHa0a+yp6VfFonTp3tnwdfvfLyBYMOb6+3ltpe9QMKvtFn50v05/OO8qdHfryhebUTIYDulsOBb5Ltac4WEdE5fX4f0i/7BPslP/1RMlfepaYWN36RTd4PKqcmQ2azIvADqGU+v0/ZbLStffTjK3UIzfpn96I6DcZKngZTtbFqB8uHzhP4s4MAnr+iX/ObkJiH08H3jxvUO5oR5pDx0j/q5vTkVybzb3oyZtqfOPIM3PwB342acD6ed3VAFuJ754HzQf7fq2QbriPa1MXLSBnrph+ecnh/94Ac/6GdKQPPQsXP4hYff+vu/8S9qrv3PlMigm1QWB5N1DHrvRirfg3BORUxOysN7PZwAtNJfOLpz506/440GnL4VUfWU90QoRWznYyk8PEFdIH+uQk8axrjKxc3rnt4mXZXnWYw80W3HCQXdqYPu0AY9Ccp45NkVkze/ISPoi6+J5t77/A5FJnh/1Kmu2ENO0Jb64s3YDoq7/js7lDfBZ5eeDSdbOgWYOhMWPwtaDiUnjl2Jv9O4mfzB6edcGm/pBdl2fhxC8TYmJYeMFwHV/5Do/iNNd/othuJvjJIxm3oC2p4f0aYyY8AYeWvC6RnaYyyVJ2gkuoEXoZu1CLxBFMET2+qgeQBp/ShAFxxkVYHjIn/mh58Q53j4bkX0Jm0ENp6aT2Ow+BqeOeZ2kl6bRW/wp9YXga2NrwK46lm10huUNiRy4DnXZET+mm7nQV/oS8mnx7IX6fAW/bG4VbVyLrTX1GueNu9C0dLaoSeNnHS3digIHPpcTBzYAhJVNLdm9mO4gXY5PnGEeywq14Oas6kA2mhu6WjpLxqHdgvEc/pQ+tx6qV+LATWHt2J+zwuYdvchpKPPrZPr43ry0s7CfVk45Yd3PMRaZzm93irzlWinH2iYM4UAC1o7HXvnA42MzyaLx099AKzmX+nle+++d/S4v8lyr50OmwFvL7YDUfTnGx99+6XosQdzG9aGJO3HsRDadlSZer6K+pOffNg4dOhVyX6T7jn8QsPv/fZv/qfSg+9RlDYEM0FnjtSVeuce9ou1S8mEnCerR2FN5Pffe6+VWv6cHDjxKIRFcLvXPQp/0ihkQR+anV7bvOKu89qpQbMCAzMnI/H80a28osuI6A+cNaubD2Tx7l4oj9ubDngScmzOgKgSwxgDkzpFPnlNikOSnXhg62PDwgPTH0H9A2BmYPJ3eXDV2cOpVk7AjvIBWm5l7JGPsY8BbeNbae5c41WesTB+rpEtXPUyTq7SAZwEJ4CmS8mlLKOxZ7D1x9LmDQ9xzoc+7cdZ23ZLjoS1L89tirp0mtECPe4noBvsoO3IVt3pb/qa9mLc5Vkk9zB0u37xhyTHFnTdCq0z/VBxXgd1S8UzHPTH0fZeb7Zr4ts19OYqpm+cq/0Dp+puNT4fps3PhFc7HNFmoyIXenSSrL9hLynl+RdQFj0Q0i4dMo873jpFd9bt2oo3b8MfstWeFpt25e95L+xDW0AcZod9QQHaI8uQCEKkWuWdua8U56jblI83tsM4dJAVfkJ28oXiuIYX3022yqeMblSkW8rDr+YbnP678LpKxwc6r9NbOyMPcTqpPf+c6rT9Wc5HC+MlHd7TKxwbxGtXjm7d3N50oVN4NnfR5BxwPuaZj6k7gLQHP32R9kbhfaecjYf37h/dq7zr5dR8q9IcZhtJzkdV7h+Je1hBW+Zr6wM5VLmTY2M1jsfMb59k/+ijj48+/fRe2Yvqu/HsWufwCw+/8zu/9UdlIP6Uss/xJ2X2UBJPvhec0gQLsoWEE9ETbzc5wDgQAqVGD/6cisDtNhbeKPpMNGGfJz51MvWURSWnrEMrfuqnfcpeuIWanVickp7E1Z84GOsEphaNvp1SzgfDMgsxkhu9LFDyLWYCTpKf9tuxasBTYuoLAJ8AD8P3AfbxAfVW/mkaA2fUagh2YOpuQJ7hffoFgrY5ggwT4xAHZWieHD9lOVlI/p6ePDswD1syRHQnHBelxreoZ6Gafg1P2hbG0YjukO8mTyA+YTjcl6tjnDOmeM4p3oxB6jY7Hd/6lTxcwYs+xEn1BV23RTgI9CY6lTD9SHubLDbY+Bxc0PHVvttL6LbzUWVbjS8G+/6/EdbP1e9YWFB9uDBO9Gp90SsR9CI+DnzHi188x7lYefpd1/6naterS8s1Y01Wiqb5bqmRNyjsFTsFlb1nO2M4tmLs0DyPlHEB+MotxOUcLX4IoW8JCQUtE3+6aM1lV/8kpAvXJgzI2rfTtCuE3NBsIo07JA5/V5502hPoUhcfaD8ve5Z4XUunux4a7F7haa9lUf+aRv1zi9LJhwf92Tl2OHLIl0vNL6/ZstXDf9v3KmtatQ547dVJ3rvvv3/0wXvv9y0V4fZbt4/erQ2mcYUP8OHkIyd/fqE2D6DjFM/jfPSJSPGgXe15wPSnP/2wn6NrB45d6b6cwy88/Df/8Hf+Qzkc/7gnYwHlpVBZNHKfDshTNgosvyfGwpmdKRz5M8EzaTaDL1/Yg3zlA/u0OKh5dgK6vMJUm93WAV9BxS0GbpVQfp65hcOrsNk9NIkK+WAU/i1UldM8D79AnAye1+5j8tVL/8KENodv9IKTZxlc4YKhtcff8y3EiO36cgpez9lgRDX1N1BrFt6Nvmt/+Kv6P46HKx45bDUaxQMjnn7v+yak/uXu5z44JWtjudqsP+3g7m/jTBh+Jj587WHksC8f/JaZlW4Z4JF1TmkyhvqzD+MY4cfCL6jb36JZ+m9snWr4DD4dUg8b2gwfeHh9rCa9Ab5WdAey9GHmlHbbCBc0hbMqfQ6cbvsET+V8JJkxPYHqS6CetajMyLVC9a1va/bYc5KMV3hVt/7mpAJpJMK1SIfXnl2pRv0bhOFtAF15k9tY3VZC563rHjI2+X6Q8tFB5MlWvvHd6wsdOWwcXmOTfMLF4E/cCYTk4NAJ+QJoJ23BRifjX9JdaRAeggM3DrN+oBnbgkdl2lbHn9Ba1Dp/376rj4e55WKs5iHnwSEXc90DoR46nbnCQaF/ZORWi9deORPf+dVfPXqrHJXHD/Idj1vlfHjDpWW5dBcNr9vC1x/ydpXvIIjd1TY7oUy7nBVvuDj56C+ydqeqR/hsjs7hFxZ+//d/75/URPn3l0t5KGT/bDsPuQa/T0BKF9oIl+K2Qh7XwlwGyRf3KF3fX1xlEyhYKxwalQaZXD1bDnmfBXDVH1CzKCSxQDEeSvWLX2leeJ7dMNFMCMeC7UwUcv/2S/XNrzJ+8snH1Qb+tkUUMKyzAIuPATj0Sz/qn7h/yshA9Q5tJGJM7LTQwrmdh0UcjFzww/DltVw0i49Kd94yFIgqG3l0Hqi0H+c6wE40sg94p2AveryNMQbzTQ5y0/9xPtDiKEQOQ9c1RtfijAaHhVPnhEB+87hQ2zG0aNU1i5d4dGHanzGY6/Qh/Ya39X9kIsyirdrUDeBrHA91M776gcfHj+3SHh09XL9DwVDDpSPeaprv1exJpnl/wsd2HTBO04++LHgTfuXoX8nAldxO9qHgdPoLQdqhi61XTWPoRBYjz4SMS24xZTwThje1Uj/4HU0rBxrJRKtSFSlZdE7VOzRN9zNWPZdW/r7PTaflXuUrPQ8o51ZvQD4ep917bglU6H4ULhi6cDwUbdGj9027w7C29WlVKUj7hwal1alY96+g53+FDZQUX61zgD6EJrx+3bqdi9gV9HKVF1rhC03XxVRf/JkA6opwBf0bObjq/1tv36o5mb4C18Fh681vDoC3yOQrzy0/r+hm8/HDv/7r/qG4X/87f7d/CG5+JPHa9Xw7pG9r1xiQKRvx0ccf9a0aJx7qt2yKLnlwNMA4+cYO7qefftKOvTfBekNYOHo/vTyHX1D4R//wt/63Mhb/zENhFKvfBW/FX1CKQylzqyVGwNPqrcQUtvV/U2pxgdKNAduXiU8ayDsLGnfi/qjXhtDERqMMav3LFyJrh/O0glsotXDM7tTC00/Wr19FxYuFhWduIqCxLU4BrMHjZDFi3W7lm1j4aDpV1jytvgJ9IjbJvq7pM4v1ZlQigzbAjVdlFXlRITRyStK7XxN3hbQSaIpwOwVOxnA8smsepVebHkIbYBwYHn3SlkUzjkFk1eOkXgVxNF3b0FQdPPoMMlkzVqHDwQo+YJgmPWOghHz0YPBGji2jcNwGrOM7nL7FNrwtWW4yLb7Wg4LDs37hk468sPsr/vIRODu8p0Uvn5DGkVeIyUgZx0PbeB9Ar/4XpE97GP7ROdv5AOpv8j8BRTj4r1U6i9BJqOLwuofhbxyw8K5/xoCjOWM8vMf5MD41NoW38SpuTATxRbsuYr0+Fq5SvHZ5t1dtVNG+x1Mf/VL1dkDAJr/w2NNn5YXf9AHdGtzubcV2cOHo0cPHRw9qEcPQOCD6QDZ+Kbk/jrh0sOW1muyedbxyVx449PMNQLecUDg5U++AXu371w/DL4LaE2dHOR/meM/vBY1XwVUNye6uuD9Lp5LYxmWQW6Yd9DvOwFtv3az5kA3U9GWume/5focAXx676BmOax4krfR/+eEP+w2u3/h7f+/IZ/H7dlP1y6kI58PVHMevt3zmTRcwTh5ZeFmBXQYcQI6g33Rxy4U9juMVq9m0utY5/MLC7/7ub/5BORx/1sa6hpphZwx6ctY1kyPGi0b4p8yiRekzD2Loe/LAXvXgUu7eARy0SDoTgOFBJNVSty/K/YOosPEz2WIkir6dQy0iFg0K/eRR7bafvVgP/dUCU5Og+dF+G6F8VZPhMRHhZLdusmIuQXT4YazkZbdUXnoVMhgmGpoejOoFzr+i0x8WKinO7iU09B1RNM3Zyl/xiEXnStZ12Rth7eSrlzXRi1/jIr/7Dq8CvkVRaVgXUCVJd53OKF7cUvGqNFmmvnFsA1LyydFzvkortFyq8sWK94JVRHpRqKt6DBzZf/jhRy3TcT5A306puKPT6Eb6NWNQHao041fUujx9mxB+jUcWR//aQTN25RxDURk3o6utl1e8DshovmgdMBatH+VsGHPOtV90jY7khMHvCjWhJhn+4NGvbtsYlryarwOsCut6sgycToPgtlxPQWMXjdWt16EnWuBkW4lHEqvukos/PW5kXiEOZdJ0r3W3ZRwHratUfE4+wmfKAz37ul6nho1K2p1H4wNQ0OY8euOlWm68YKAJhwOw6f3AlHVhlamGFjsSCRVUmhwmQIb54plFnf0ZXaM/9IOuCYULvxpRT1vpVTPXRXIKoctcA6G5lz2ah2fgzNFDXZfU6zpTr9p2rWTn9wPqXelkW3oSMpMPKredD2UyJxTIKjoZT+McHfa5hFu3b1baKQfnGr04X67w8M0R4HzMKYUP4Mk3dl6p/dGPf9xsfu83v1fl1c+aU+qa7954YRu1a549KidCW+TiWS+2ZXikg+ad9nv9qEzPedy9e7+dfTyRzULv+KH75/CLB3//N/7uvyu1/udJUWCGSahhX4pAKfwbTWjFrXCAFc9kjlJ3uv5J96TxnzK1EYG/GY/TMDQYyqEJ3yR/+vRFP+xH0R0P5tkNb9Jkt9311a06UqhrIu2kvaEfuq/D4AomoQe2bt263WXaxQeDaaJapNuwFy23d6TVEcRN7PQjdOWHdgxB+LES+GzSAnhF260sE/1VXU16BmsMXS8WzeLWh60/VSBazlOObpFfz3JU6G8nVLmxZgQ4V3iPxDbcvr1WwFjMeKSJXPHOmHhIDE/qoRf5BSYmbxY49ICF4PAlyALl+O2Fo3aoxjHy2cqN9ZPHtdMkx6a39K1Q0D2+7AE3v5yan/SeZ3ssSNgqiWs4+kHuId1tJKT/2spYpWx6suvaCRgeAxV/A15DLyKnYZ9n5mzQrecjFWK9mDXg16Xy4lTkpG7mn8WWHOeU0niTjTkYWaNTFBBZ0DLYx9U70PM3bWc8Z0GWUQs/XSsci9boS49JObaotozq/2p1/VU/NKe9xisYfQHJaewVU545IVcVZKrFSkdvhj5oPep4hdVe0y8UevCy25z2gw8tV/00p7Op2PKkM9fxoe6Uac2/Q7oCSBkgUw10Iqw2vqs/QmfuYJPHHoY+mecVZmN2oW9rsF367YQPPeMxwVzF+9gpeYBT1PanbE1+Pv/jdjS+973frLnuWY44LDdu+DE6z0ldr78Xj+777HoF+oUfttJDqe38LbmxF9OWN1y8Wvu4NgaGAkxf6s+ZEjiHXxD43vd+7dePXh1/v5T2mKLNpB8FGCWl1FM20AqyQHwzZqUwhSv0zrEnRGjAaacGFGomSWh3qLL+V/ExII74KLH7gYKFzgIUowMy6XshWaq6sbbxGJpfDiyOzXPVnYkpDaav+D/Ioi5wr12/1rcyemdQAQ5Ql5z3sNGrBUE/Kt7OirLqO9Jw+uGzcrAYCzsKJzw9ZvVvFqOW36GfDKsJjPc8CHzF6U3xcqUWKIs+ozNjvA/T34xZ5KtzjE4M7WaAQRuXisPF+zY2Xav7MHCQVZMsOqUjEtOmxbNxio7FVD7ngdGar8rOk/740wc8uVWYZ2rwET7R2eQR/TgkT8HgqSPMmB34XXA6PbC1M/CGhgZOk2mHREjf0s4gbePqQt6RVRzfElnj5IRvybDk8OJlvukgz5ihoW5oqAP2zsVefzaYvD1PsvLWV06XyFd5/+hkLS70beO52qhwgrZo91NiaG7lxpHOp6zy4XYJEIuclKmm7rA3+Sf5Tb+lJ58eyfJ1Tq/ZdptLd/SLzE6H1NWGa9oGyvY6k9LIZF9H6Blf8/3LQ2zFaRi62udQkIVgHG6V81EYB+dD/sztwY/ObMHGihzI4Cc/+Uk7FH52/zd+4zf6WTm3bX0x9dq1G9Vvt1CuaaK/fPrJxx/1nOTwmrPsoHbIJ7oSx8XVWzS+pXR4zmP1Q0DQ9atI6Rx+DuA3fuPX/6R2KX9MOXqgl9KOAlDEAfn762mIwmQSDvgEr9cS0aG8jgEPdGpxaWUvY8UwqU85+5mNJ8/bG6a8fUxeIQ8wjgHAhzAGBZzN198MMgneBFqc0pEZ/kwuT5D7yJrJTb57uQoDmZDLqJVMBoKXvqJ5CIXrWQRPm1uM+/ZTBZxoB1c57TCelVcLER7w5KNwboVcXw/dDW/acjUecbjCH9kq2wzDZnwzDqk3fZMXKD2qvzATlm5V/FCv+JL2DEY/r2Psy7lSznnzarR+0R+nGH0bpNKpHzk1zQoMWfKLfjc4Mk65EBBf0VMwOOoJW52TELqvw5vwp81UQ7szA93WihdO3xYgK06kjIIZl0vHiPT/Q16fUlY2tWkylZgTnR6LIo4W/E4vwOuMG1BHXel9P6avk8+pmwVEUfNQi7bxoJNOPCw68oGPxGmnRqV8q6qwaG/yPSmPaZq+4TftZFxTttU/1KsCZc3j+lc9Wu0G4KOH9+2kIroEm7yolN3+pktpIG1tYeQzce2IN63mZcrrT8V7KmZ0DjSG9bOg670Rzi4cunhx2jF8mOPXr3nbJM887flzNU7w9zZq+qMlf//qr/6qNn0P25796q/+ap+EeH2XbTO+VaOv5qYH+H/y4x8XveN2OgBHBF00yWjAMyGe9ZA3H22E063WZfoUbs/hFwp+//e/e+fRw4s/rOi1mah7xZzrTMSzys6CKFDAh2YEBsFtC5/4FW/Vruqudvd2OBagfLTJDje73LwJwhhEKRmJGNziV/PFg0ua3Nr9+iDtDpzV5/2EAtImtcnn/XlxRsA1xvTkidLIVyu6Nc3Jyxs0Jm0mLiMing9a1aJdciK3fpDyYKgzae1+r171PMe12oW6L1u7UQ/d1q6lfyhwnXrMGAPx0Agd4JL4MgZLBsN30j0Ku7xZ2PSrrvXfiUjTN5arjOPEibIrc3tkTrXspMqUtjOSW2pZNNSPzGLU9FGbdAbJ1ovVXjRDK51cfYCT/K8KQ+cs2GgHZ1Bli6duMuFGTp2qa/W44n2rwkIgVKH+znM69EF/5ZkH0ZqhX3+aVi5pK/WF4XuuOVVSN5XCT8KkB4aGEyiLBnkDx+1Xr9RiV2P19EVtMopPDgjQTn+htuplBa52m+TQ33gB4nseN52XFz3beHJFd0UL6Ic6jV+yGHw0zA065Fad9IQlvualWlrtbvN5L4OBoQt3H1dv8Cu3STfrO0hfkr9i/XcPg/NlQB3BfOZMzLzOBoNzWDLo29Lhf9owh+DDE5evXF/YXQ+d+ty59Lvvvnv0wQcftIPhVg7no5+jKz30kDbZP3jg91w+Ktv9pB0ab9EMb+jiCzg96Q+XWRvIvsYLSwmR//D4+gicw889/M7v/Oa/rh3P/yQ+A72HmUh75TkLTuMxngwVw4qqn202+Sm3o9hW7DYCL/rIzQNNuS/vAcCcAqg4xnfUL83UH0Z2wWmu38Di3wA2Q/Q6aCx9rv+HfqfvGyMmHEdE/+0+4LcjULJQ1oZiLczzFc0DFC4O1HEUamKSH0Pazob4syy+T5744JUfjWL0L7XTcfvWjX4PX1uMQd97X2sBvDQxfdgM716O0Lb063VAFv0tn2xO6AvZVNo/Cyh8ToWf3HbVLwsbPYgjxfiFXpwWMkUoNJV7kC369KJvx8E90eYpGF7Pgs+qdxo+i84GJ3H070Qb5WjMba92Akp8ZDMf6ur+ti6JR3aVbDp25yjBx0u31PIJbv1fkMi0Sy/BjPFpPd3qb3lw6OfUtQP2VoIxg3f92s1yPq53+YtXHsQ+Se/QRo9N8icvbBjkukhX3w76V/8OjsRuDqqXgB8CqUvhqIcnp2Qc1hkj13Y6KkRWxcTQqPLmDd76u5InYHDOgkN9tCucxtWdPU5AepwTzlVnnoIzMxv/LBjac8I5Y9Y2pjYbTp3IaM+jOBz4M5eGDtvyuOzJ3Xv3+kfelPuMOofDD795Rsz3QzgdxuL4Um4t20Q8q3n84x/9qB2Xb33rW01L23jShnGaX61Vhp/+AOThI5BxkgZOSvQcfu7BD8jduH7l+2XcvrOyGrYJEmhF7f8nVQDe4DKQoJ/orussqI7V/W6K7/Ob/E8e+zjTvOLqu//lWddCQ9mQ6uPhNqKn+djHFVLSk/wc4MLZk/OrQ+idlkvSWSimvxYSofteE5Gz4HSCDOWrYZc/ePIzKfMNEAvSZTvHSrcRrvrwWo57ulUmtPNROBdeJc8uwgOWjjzvvHPn6HbtTuaVWm3BFeDGeJ+UYZybNs9vgBnzGLDE95BFRQB9XfG+j+4Uq/SgfxG4dOHevQdHDx886n7gZRZaZJvyjtbptqTbmSq56A/nq3mHv3NO91A9779nwbTzRWB4eb3/J8EBwDhcMDkbPZb9eite1+2UytPXkl5+X63607RX3WFNvYHht68Vwgm6GYP0cxsjeSfqFGhbfMMRpn4AvcEzh+/ff9AOoirk762iy2vh6dnfXaEnkY+gbuttj/PGS5wEuoiXzIf0FyNZAIW+9cp5KPtCfvrWpyJFztgrmzfcpi/qN52CycNDN5bCzhucALzR8ZNwEm+DfRvT1w3ET5YHkt+tvZZff3cktrKAZ672eaf7aEw4CqMHcURoVrVTsjLH5cMfG+Itl/lVW3kY86yQz6l/Ws6Hz6i/8847R9/5zq+00+Hkw08f2FBp1q/SXj6+0u17yyVz+16PB17oD8CT4LYNx4O9ytwvqHVivkB9us87cZzDLwL8w9/9B/+y1O/fruQBym6cgOh2/XFdSjsw8X7ozSI5x60MQinVc7vxUkDPbvRHy8qTZnAYi1ZyuLv2TIpt8u4Z2cebkRXOgEbd01jx7tiezilYqNAasxjr/glts8Ib58giYjfBEPYXHz2zUn230DQZuL0Qhw5ZTL8swH2flMNWZeRAdpHly6YB38RVbnElr8u1Y7h6ze2T7DQ4GG1MVcN4XTlxTgScethhuPZ99mYKXvrUTQF5qziZlYH3EkI7IodCxStS5W1EGg8BderyKo6UXXkekg0NvOetJK9B52RLXhaWtdPtpkPPv6Y3oI1p+wxoGRQMfy77zeFJelW4U/BDnwpWyxtotlljrEdmiNd/iHXFWuSgbNEofhh7fHnId2TU4yyPrrQTkUXgREBEm4uv1C2Yvulq46atcQqkalkOjVW+9U07oSVLvMePvtYVXnbf8FMf5Kru5oz0+PaYKdpwQdP3D736B8JC/VlXt1b1vx3qQ9sCOhUqPg6wtoR8s6d0p98wW/Nojcc8ZN3xVcd4NKwLjKbe9fAcfdnD9MPlrJOFKdfG67DJQfGKngH4Uz+8qwd5q3O6jVwnOfmHjV6lJ89V3/Expxjik2ar9Mu8bB4Wj+2MVLh96/bRW7ffOrpSjkXbnQLXnCQ961spnA+fUbeZcrvk5q2b/QxIUSmdzxt0xofT8aRvy+UENg5qnvOTdhri66c55cxJp25wPHpsCKMyumfp3rB7Dr8I8Id/+IfHH/70h/+xhvV7o8ADbPN+sA8TS6hoqXQjUJTZqVqdkbHwOMmw2Aj9QGTfDsiDoxQdzMSYcBqijB3rdDf4GkzZHgqvDdmKN+zwdgvPQHffn50cmie8dSI7VgazPfhK53kJzkej92KjThsBhry7qW9kZAe3dmxVbofO8Gfh6OoVt+vrKs1iP0y65IWuhdoEZkhmIve99B2N7mYlhpfJa+dj4IC7GlrQOtBJ+XVp+7wZN5khaYEZIqmHx+xOvQLtN0+K7+K/f/G38p+XsVGWWyk5fk1jy4khoK8Iw5/+Tp+7K/v1o7u0eO4+T5+2+qAxOrkrX3Qu9Lde6rra6PaK72OOJ0dDfqHkwc6cbsgi+7mdNrrvYV99bkk2vdDcQ9NfYQ+lWTV0i5f6Ry+zmGosjkjC1jfxCZMXuc8uMwtQ+IsOgzgn6mV8gvNqPc+R+Q53HN6+ldZ9zZgKypuea/0z/r144oV+FM04M+LVxqIz/IS37bZJO7XVesul/gNy6OvqpNQqalygqP9UxmmZgpEb3sb5kMb7Hj/93cqB7unzSTx5CRsXW/04IVVIFosnuOodZLaD5GV8ZjEHmVs57UEXnbl9EppJG0LjNCfMQ7+vFd4uJ+I256Pqjd3hFKDPxsjzS9JOOh7cf9BfOvX67FuVB4y1h4w9r/eTn/y0f7oCXTYTr+Ns2lQ58XaSkmfWnrcDQhTZrJ20BSOFFuM5/GLA7/2D3/wfLly6+L+In1b0tm0z2hXvSdXpZDKeMwF7MS7wLf5Hj/KjbJS2X51ak0KYydm0CuZ6uu3XIXgn4YvVmb+MXuDN9SwSzUtVspBwBnJELjhWPM6DmpVf07z7E7sRo2BiAfH0uakGbxlkE1C5h2+1kUkZR4IcY7CDSzyM8izWyuNUpExXwu8m08g5aVnJr/ih38FrkLVLHgBdfxaNQRp620kGAxXHgsPhqNUR6uPH2/12i8gSRNXVtyyOSZ/V+NcE+nCqf1t74WegZbggTtqkBz9yMC4Zn6XHle4v/NaY9BdCK6+brGvjVNzY2ekr44w09frT6aEjLPzILGMI51C+QtevyQlv+G46XR+9Hc0KJ/sSPU1+YOL0KzSzKCaduS3AmzaVaQdpvC7SvZA40TNfeu6sxQb+Rl9b9Cdvr3FS6Y8gHw6ZAfGBrT8bTF5jHVArAm/VnTpn1R84iXPyCvChHxOfvgA44kme3UZoTTyR6EXR6bzQ3rc3YeB03pxsGBs2lr3F18iOgzDjhvfcGqk256cb6l9ujxe9RfPtt97uB+M5H8YDXbYczWnr1s1bPa5OPfy8/vUb15u2Djr1OC575mT7xz/68dHjh4/aSb16Lc+1gea36PmY2McffdTt4Cc6RX5k8boMwdm55/BzCb/3O7/1ZzWifzAKDaIAhnlTdMrbz2CUXvSx2MX8uqiF5tFSTp8x97sYHA6KBEaZ1EdrT2/f5n9dwEcMq6CrB8egF5EY25xyzHvvhVQGn/3pxbP++f2VyuwFyPxlODkGYPrvCj+ef26ppO9OMfItFWUMdcu4QosewQLl4TM7Q3wCdMgcz5FxZ5+AjOEGI+9DvnqJdGCE8pzNyq9r16h6qnIi+laJsV7P63z66d3uh35mF6daaIDVZGiuPNe/rbE/3Ud9SicWyJbVeIMr3dGOcz6Mx+hBxiTj7NZaj3cROvTHv9YL9ZMH1ANZZLIgKB96jHLjVJVxRKqgZWlR6Fa6vU2ee5AXeouPndzBxEcmeGDowdTd13ERoMNtProk/chRfel1IY1T0VAVcsKTxazfSKvu5pPh1WbvbONgHE432qHOAt711lX75tnwDIY/cDp/X/Z5MPhTZ19X/AQP1XP9mz5uZQnksB9T5YK84C55rHqxLyd5nTpEqlf7cvlznTho+e/Agj6vx0a+HtzPR/5OOx9wOR99MrXyeoyHfl3H+Rh6wjgfbq2gwQkBnI8idHSp7Fp/lLDisXOX22n59OOPj548enxoW77bO/T5YeX/5Kcf9q2ZOMNsYpPtOFqd71/FezIoy+Ucft7hd37nN/9pjfD/ngkQpR6DC1oJatJYkCgQZfBBK6cb3lrx7AbFdFuljU6V984l9qn/+EdlOv0zgDgZ+wkcXqo7FXKysS0ycTL6fnwZ0+w6MxHguj+/NwSB6VvKzjJW2uB4cGROg7qDt3IqbG1Mc2lXSLn07BKTrsu64kEIzSmrNnqRWg7GMobGDRP+Aaj9qrNbZOs+b3/AzI62DJBgQekHRnsByWKWNgJbf0Kzoyt+GsL/BpscXofTuG+C7lfhjmzAoW6VtRgKsiBssoquV6g6rRPrmQRVhy+X0Jp0rnEednLkqJKzOF7wcagW3HH05EVvKrL4VOfAU+nla6Ca8lUl8QTp6a/yXLd8YRYd13YQapFpnpYsMhfIJp/E1+D0Ie1kIZwF6vAQceuHvLIFL0I/tqXiWGomXMIPaPILPFOjb18H4HMg8j07byD9St/2V0BWgz+yk3bVZ3lwY2+iW2Cr35cDjOw1ko2H5yRym0OZEHpbxUlPABZ0JyBXa3F34uD5irlNwknYxjMnrvnByth6eeGh4oXjn1MND5zSf7bddZwZt1vm9EM9dr+dzkqPg6ys2yl8m1I/0Ig2PpVzQn3v6V7lP3jobbZnrVfaBt2vwmuoy4XSk0mCXfQcfp7ht3/r7/3vpRD/VJxCxjt1j9BDRn5Ey1PpHpK08OS7G/3Al/v5pdwUnZLzZhuqnjda+mRkryalT6ZKlGibTF8OmkKiZ8AYxg22CQq2hcYEmdONTEjxOBnlfLUBPqXwlcgEzjvyoTt5Wbyk3X6Qh95+0vePm608sNHY4gdeq90+Cq3kIWu1P7ClGTBGvWjUGPRR/eLLuHjVzS0iv29iIUV7iIZ+dm8MSXaiL/ohMAZBXbdU/O5Jdqv4dMVbjTejUPqRk56dsA6w41f8kFydWrAfI7Dv5x5eH98NQiKFW31XeTHinVPXjG2uM3YJ8jNm5X51uh8mrtC3FVbb21iFzlxbb1Z9BtNhQceFMxjvukJDHJXGQrvye4dY19GboaCGeKfhHfiJjsNYyQXREU3JT5k/s3uPUwmH020x2csFZj+zUxUPelbpg95U4LzYlLxazkYeNIarQe1hNf2dHjecSBQ0W6vCVwB90wzo9qqByDDzHez1bXA0LF9/5YVX/4MbPPKNszHhdBodcqlUFvMK0+6c+ChvnMJHlr31pWEOiHnnVLGfZ6nyzLV5XiJf7k1+5ipQxm63A1KBQ+A0mvzd6phxFJy0Vc2iUWNTdfEYPjIXjM61ojG/68LpwD+a7ImTD85HnuHLZ9Eve+i9bUBB0cEPenA8TFpK03no49vDwh9+9NHR3fsP+4fiGrYhOfAms7WlaC2shn38HH5O4Xd/8zf/4OXFl3/WSleGD1y/4cfS8n625zb8/oUF6NFjt1JyO4WhKY2KFozSVhgN8qpnP4q/U6gDtGE5q+CLgHpnq54JNBBVNf2xl1seJtA8t+GtD+kYJJOSo5Qa6LDf1a2GTveiJGQRMIGAuBBanJc8DOoaY5FTjnl6X75W1J9Ajnn4izGJsd7/7o16vaNe9A8gbwVx0I5B1Znx8+EeOxc7Gd/24HwwIAyaNrUnPaHfyS/jx2jgR/vNQ7OfvmoqMomhaiE3wvDbf+qSvCk7wTuc3QKzHztwEneD03h7mKKII7IefoVxLFzlV26Nmbi2Bjf14L94kVeiezFu/MDw4DL4KmQsCneFKukTi55XUKpC7+glwLo0VFnoQtyKnCRk7MuY4wGNVSbmNKIdgtaj7MYBllAZvtHeFq20hW86OmUAvvaGZ/QsYJxRG405+WpdqeD227yVwBe1o+7+axcTlLHo1/9DmxtUPhvyNYO2NLMfT/N75jw+BO2/DvBzDR7nD71NlkMXhE7X6vGhS/3sU80hYyefI6dd0CdBJdN+a6QCHozBzZqfV65cK0IcmZwqcvBQtwFUJ892XGtnQLuZs/lhOGN2qWwNB8QXo81fgYSvtVMTu9Wh2uiTD7LH/+pL99G4FzhBcbsGPeOt3pykyHeLx+0Wbbz37nv99eGq3Hyhw+7hGY7vd9yu/rUTVPTRuH/ft0I+Prr/8HHt9OKodGcXRI+3jJH3wMnUOfxcwu/9zj/4Xy9euvDfZ2HLL6965enevfu9cMXIbIYLUASD75qcndYcYNTjLDU5Cz/wZqVKSVo2pdCwOLoWH8uGjWHg3ffCUhP/+HKM7DgHqnA4pq145OlLT566dh8rdFurDbRnEoPBUV8I/jLgCyciy+JgPqElZHKlLMyXjMvg5Lg0zh0e7XSG7w76Wv8YOidQxmWOXC2SbQAL/1UtCH74yfMY6tiZ6KPbZP07KNW+uq7tsFgkDvLc979TCYf0HvDvelYZeFN+watV1gvyyAPEiA8voOOSk4edoS1evClRb3a4OcZGC0qVdp8afUHaUGfG7NDv+p+TPFRTPvIITkcbxqFJuYo4q3+HvFC5WG1xPrqs80M7QC+SA5pS4fQYya24tDG2QAHjJh7dMnYx2upog6M57YOJKwPaanpVcT4h7nTjsPOuvOfPcuXgbLvRrR1146iQZRX0n8C0dxi7+rOVDryecxr2egD2fVK2T6MnPcG47RdeedH1rZ6rvin31V82b05zLepz8mVuaY8TA7cqlo5spxu5NcauOHH02X82s9AqX3twn1fwz1t/6AMLeW5j5Ps02ph+0WU0OH1oe6gZbz02bHO1YUHnBHbdooff7qeKZQNvoN38Cv2/eTEnwlmFtkG6pM18APH6tTzTwenAn/Y4G/hwKtIblFov3r7zdr+Si4422w4tmbA/fgeGA+SBVI4Rufz1X//w6NO7vvtBh9ftRP3uS/0V7+HBJb4qy58FW+wcfi7hd3/3d7939OrFfyxDc8y79vCgozrKzQDlPr6JGQWgAdGHdS1oRTmlCklFkb4svFmplFTQXhvwacHicenock2YzcGIoZn5lodE0VC1IpU3u7M2Fqs/PenrXxvTgn05uuNkiKffgcEB+/ymt9JlFxr2ef23Cl6+tHuUYTeTL7x+8sndSuaLnbf7569jRP3QFTxHsp98+mk7IHYd+GIE0fSA39PaYbmnagcW/rJgZOe12m9eOtZpOCd25icgMvnaoC1Ld9qg1DUCCj8xXMJBVnU1Snhky7exWeOHlHFd+XEoZvEtGr24iG+gLLjwVhsiXSfc9XXhbXzJwxeMXDecLBZ9q0HJLEgq4WHhNxRisCYv9A7OTP1zi4NBf9H9R68o0JnhtfDbKSgSbuupN7qmfHsWZzvd6HEv/jgc4QENDnGcD7QE0CdxnQ4OVid+CI2pvnQWz0D62Wwu2Mq+OJyuk35vID15hsBuHVgsgXmTsQ+OPsGXb3FPXk4rOQLiFlzz5ZrfPepx7a5jph393KbK93gsqAOk0bKteay+JvE/mxPjybETH72weVAO8CwcdKZbDa4x57QMbwFlefYC/tgpNHzZ9WXpqZ+v4NgoD82iioci3ekKc4tHWn3Pe7A9gAMxcrE2aIPzMeOijKMrLUe5OJ7xYROLPyevHCObov/yX/5LPytY2NV+5FuVul7rdhHibND6pkqOgkj+n8PPM/yd7/6df/v0yZN/SaHtiPPthWc9QQxuG/Y2gjGZZ0EU8KQqdKr+9ETsnJPQdvsM+GyF2koZjP5YVmdFyX0F1KRpD78gkyrXGJ4YRzCGKMYnC1STWn/QE/blE5cvbTL1ZOv+n4R9/sT3aPs6KbMo9LQqyE72bu0KPOTp4VQ7kN59MVCF5ENtvjR49+6nmdRlCFzdMuG8tJFa99013LIo2NqVTh6QDyXlw3f/7XhgGYivC1gS0MqwD4CRJGdh0hlHQ9c7zY4vnIrD62vHK6w6AbKNcW5asuBUmDHNoj08TL1A2o5OHGgsJe5kp6e90LHAcBL29Uiw0Uu4xijR6Ic6kzd1sKIeUSlrnZO58NJmxpccUA8tjqbri9aJlOf5n6ZXOBnrrf1D2r9pd42RdII/wZGRZPhq3jovYUAcrYF92ReF03X29ID0yMxGY4789RdMmWqhZdzZEIu+11NzKwkdjou646hd7tMzFft/8oq+593YSc9GtI2gP5z+tXEDPYYFbr84UZm33NAZZ2OPG5nHSVQ+9XMqkwUdvjZA+uXUIPJImvP7qjeRPoXu9u287ZJ5E1v+ki4UXj+bV7yjq552yWBurZAF50GcPIUpJ4eRPf30TxoN9eRLD234HCeOx0flgHB4OMxu2wE4EwLhNRKra9HKdXp8Dj+XcOODD77z6uGD75cyXHtVk6ahDFgb9GXAN8ik+DLQ2EXirFrs9puU5/OUCl8+55vbEZmcpePFt2v4bgVeuHPCAaYPMyn2DsXkuU7+lO1hJofJJezlov60PzD4+/ikB5+U+h5sLRj9TEn1qx3BMnDP+ti7HK7FX+/KnswPeT1u48kQuP/uqXLGIbfQwnvob20J0z7Y8zThdH7gpBy+TtgW8m0h3cKMScbIcBjrsOXP6ldl9hP3wyd90Fc49V+d6b/QKCs+Y36yv5EBgDO6sK+ba19O8EMvjMPeAHc7o92L7hhTRtjtDWPYNFY+fTCWPZ7VAXjZGITnoGVhIitt2o33LZS+hZdv61gMBP1Rz7X5qbgQPV7N1hhwXCKLzsBJlw9OylYf6uqDefu5cLp8D6fTXwRO1xnZA2XS08f56QD8CAfZr3GAPycNgnHt2wc73AM++j0nUdzy0SBrC7lTEED3OHvmpbfC2n70aUBOMw6/6ltp7YsbG/jooTs8ga5fQZvqn5ZB+p3xy/N3AfmcE895uVVzfLnsw3UfFStcfVv8u02TeVH9LN1SR1scC33ibOBT23PyIU5OTkTgCPiV17fpOEklBx9cHBiZwZtbMD/+8Y+7PT1q56l4kCit6Trd1/pf3KKQ2451VR4MqXP4uYULly7/69KL/gE5CnIY1QWdV0ARWhkWTP7APj24B/wqO40/cHbuZ+SvAouQCWJilk43/TkFmQUGFbsF8ewMAiaBAEysMQLwghsDNdeB0/1yHeMGBn+PI2/SwtDLjjS8ddsWFbTK+bCb4nBIt0GvhYQTIh+NuU+shdCLYYyzkakKYmCCM+3OFUx08jY+E588jg5exBm6qtFlA4MLUj/pfVt7CJ3hCS5Zk8PIfMZI+euLZOKVV3U1tbVXocrzOf9tLKat/Atfp8PQmDYmDfZlxgqoMyBOPsbEoq9PKQ/OntbUs1BYBOjeOPl9UlI0nj4pOrWA5XmBPBSs3VmUum/1D12UK1nxvDWR9qNTgN54OHx20Xtd3/Mlb8YYvLqQeJKFWzz0tdP1p7rRuJ3OIi9Zl84fWhOkp+9db10nPmVfFvb1yUX/YhfWfMLQDlp2qy14ZKLv8ofnuY6cuo+VNjZgaEz6QrVF77ypEjvTFbb6BTO2HcrZ0IZFW/nML7zgSR+0wSlRLigXpk2Q8U5Q1j89v0sD+DZoN246wYiDNDTpSuMtGQJpZXjHhw0NvtB0WsH5wBc83//Ap3Kh65e9dfqBxvQDSMMhV7+E+9d//ddNR1pZuV0Vp18nx6sh4ky0yG0/r190++85/DzCtYuXr/ywhvGOBIMGDqpIMRjGtQC8KoOYJ/XLQC8PPxBl3kPjn1CQ+jsohwZ2sMoUiQ7q2WCHUMajPe4yyjVR+vdUilcGXQAmvLjFaCaHSTXGBn/quw8qb3gevkFPjF3e2WVSs+AEZ/C0MxPQBA5v1Xb9tYPNdzPywSVvETgetxuIYUCrEOtPH2fWxIxBq6zq20xyhkB7xoWhCR8V4FW+NhnHAaVV0nT2oN7UrWpdV0B/wrYLht+X7lfaT8bU+yzY2ir+Spc8QNe/sFlZWCUzmoeMduF2XvXRwtKnIy3F4A5PLpdqx4VmQxHIiUDK+7RNvMKqcSgLaEd68tIGnJEF2MYVnQtHXi2dY/vUUR+P9a/w6J+xGSeYc9HfvWgd8OCgOujXjrWdjyxUHE+kun36XLzduHGzFwG00dEpzlh/1n8dXzP8ZKV+XofPGxWj+2j3LaHqUzit9tPVbq9/86P+4c+ixgbsASrabEDrRf3rH4osPP2KDuS2xV4/RtbRpcFL2VeF6ETGwy2UyHnK0ua0A8YGsAt9LWQ4ZDK8ygdTvyZblzkh6JONWojl+02ly1evtJ2cxXb46fqLtuCUAW1j7FmL5qbTkVO3UyDeYz+yNTSLd2Wjg0bh4EAUuJyWqzRd8bzYLP7GN7pTFRbdoQ8fH/rPEXK6oV/adTojb3gd52PkqUOcD6/jgzkRCU7k8PHHnxz91V/91dFHH3/UdklZM9Q/gGlGF//dnfATTtM/OW4fee4JoPfVteYcfqZwfOX6H9fo/UmpaY0qZa3MHk1/Mqw1vhWLmS+bX4oRRWBEGaau2+UxYg0r0gpd/yWjL8E9wC56Gs4qmgmiNYp39ZqjwewU5mHSSzXxxwAAyp97ulHydlCWQWjnpNLizWr9YTBz7epVlog0Wcz1dF79PdRpR4ERqDjUHJEXL8WnRbak17iMy6d3Pz26d/d+jnyrxhiXpr3wgDmqj72IlQEwce2e22AyGPUPbYb3wGBBH6t2Mnnkkj5PXzu70pFD+hPckUOuYyRTYcNNP9qgLhnA7cgBQq+vla+e+pL44Dx6C8cxrdu+xZ6CrmHBRSlZNW7GrxLdhy7JYrKlpMvgMf6Lwf7NkaZXbTex9FXaf/HmubLSL2VCYPrVC3H1FS4ccyDfsdF2cE5Ap5OJdzhkmEW7nIxyOn3nwO2zNvqNSZ5oJajeBroK1YPjbYGrV6+tcaxxrzF//txDexZNxt4OuhZCzgA6/hXf+KU/bgPoi3boJl11q4cuaa/fjqkme7z1t/AiD1IOoDuLpLpEZp7VslVODb0SBmeTWcuq4i2HCuKIuuRPaDcg6tJ/wfCRImjGPnM849D9ow+rEtkJ8oZup0sW5g0epl1xZUNvnPs8U6TvFS+90ienAGh4bfTy1ZxetZ4VwMVAy3jRxk7Lt4DczUvpvSxSFkekn9mqODkOICWd/M5ZdZeuHGQTOaMDPGjqwVFswZ++tONa0PwWTNvSbOo4H+SBV7dLOBTwyMl3PpSJNw381b+nz8uZrrjnYNAge0HpD37ww6Mf/vCHR/fu3W3HLPOYTpTCvYpudJ8XLXkHG+yPZvRVH7of5/DzCMfHV65+vybMr0vUGLcR6tE12fzrgVZYalBxi2crPkPGsJWiKqckbhecpQmdBaeVqiZzZy7EPX5r1pkkDtBKX3UFynytnA9veFy5YgIUv5S5eO9FoeJwNmMUypmkaay7i/tTE3oDdUxWLEfZUx+Ib4Yh6bkWrf5XBqcWGPdd5WWnwKhpO4bDT1B7qPTZU7/qaRKviay9bl+wgLoPmwfjMqFzFDqfsnfLJb8xY/dJzhZH93BztNlQV18fJJsk9XlbFJJHHh1b6b50Pn7H+RgY2tq0C5uFZqB70X3hSJHNGLxaBNqZcurhum5/2b1XIQrNS/1LfXQqs/pEO+FIw5uda7eGbunmGMTUUwb0rcZs8jtdFCrdbdWVzNCBOzTxEP0IPnm7GiunLJtDp83Fd4/vhBd9xOz0oU+1nlvUcwzvpOtAzz88VMitmMiix6sJhzPOweg4Z9Pu+9HDB0UvDy16E6p/4RjvRbfQWy887Eh3+rkDbRR98rNIOgXBIzAOz/vkJXzpG7yhNwHf6UPepNIGrH7W5IQDknS4X/JZ9V31tRfQnYwb9BnA6fjKLzp90lF5nFYLYtqOY6FfZI5OZBScAxQZbeeEMQ6BOmjA6/lV9Thm2kKD05E3RWKHBPJI/hp3+UVbv9HvL7yWfEZ35GUOeTbCpuGkXu3BKcDWXzQHxzX2oz+NvqMx4hrd0J6rWycckNPzXXnrW+EA4yiPHMhM4LQotzmaB04BnPnNl4Eeo/rPqcYTXOXohMbTo7/8i7/s7304RakBVKv+E1rx1PZh+jghdFv3uo1uyZ9UTewcfp7g8uWr/7wW639n8HpwKaDR7eGMcrbRqdHvCUMLKEv/r8lf5a28rRHrGJmyhEhoLdzGmTJ0FryMzjfucm5V6bC07ATgUbt+rMiJxzxwermcD9fs+mJ8uk91BSadSToktwm/NROlfx16sSoGQy/y2OLZReB4HB+TCKVePCrv7qefloPxSe8Ob5YR6AVovfuPj+ElEFoDh7aKosluJzFGYXYc/cBpGQYgf+gpmx2LOJh8V0027/4veclP/fRZ4eTLy4KC0oYrtOEvvH611zdHKm8hHuRS2tQk+5Sk5eae+3EZxWvtWGkHb2g1Xw1VwbMdla++7JarVCX80ww9VbdpVFu1z1r1A613rt2POD9dEY3VVg1beuwa9C7rULQ7rS8VxpmAlwXJbZd8E0JQ5sHR/gz9WnyM94x5nupHO23M+ADczE6709pfcZB0+Eh80XBdcsyY5JPWffJ1lD5bUMl35GyRsnC2g76c9L6FWeHxWojgclZcyU9/5IPpT0OVsRHS7EBOVrZ5FtxNtoe63Yec4o3ewVGvoRN1XXidrutVTsfu5JNMhhdX8wK+sl4A+yRo60PrabV56fKl3t3fvOErnulnt9W6FbvhX+cv2sM7Wi3zuvq15h5r8SoT7zUV3sJFNw5K4aDVbehv5nlodjMFUxZZ4KVpLBDHh2tVk7OC+ZDxVa7vPkjGGZXWzr4vPeY19ug42XAdG6Pszp2+I9+Oh+CNOvkCp2acOrTQRZ99kx7ng3yd2vlV27/4879MO/XPl1APa0b9v9AO1ck+Jo3fmQ99OcCp5Dn8PMD127f/7NWLV/0Dcq8YrvqTyZ9J3qHG3NiPEpT6lwGL4lEHho3CZTefSUbpWqFUpFEmUf0Vz+RCsDOiOdr2b+WNMqXNmYwW34ulzDdqAc4PJ12/lvuJeMyEStjqqngyPf2avM+Hrd5MLHBIlxSU63t2sllw+uHQko1FKG8aZAEC3acLzA6IzIevsHSqD5XslqpvvmFiATTpyUAdOzeGTuWkGUcLDoNpkfMsAOMcZxFNi1BuS+hTodQf/OG9cSqLoc7Yrj722EU/5laINqdfTaMyfZsEDcYGVi+kRaPrVXl/+VJfytBbOK6VcbpUg4+eBWSOz5uvArrGwKsPVnbTmNTwmUolB/nFVnauC6qBbqXaomt4nFsK9NWtLIaydXvRDrWjdqqcDPTYLsexHQxj3AEdus/BoP/V92paO/pyGsgB/f7bfd1wxN067Nb9P1Gu4uh5rimPPCKngkIjD2ODJ+VxMBX6ExnFWUl+0hYtaYtCdIUOWYg2ellkLDpZ9I1rdFXgeLZcyglzlaeBPu1p3SwafaVn+WeBr2SzNn09LNKFW0R6XDwwqb6d9ZXSn9u3b/RXmOn3gNshAicqu/ZLcQqfPe08NoMzpU7rVrXnKkQfojP0NqcTxZgu1L/iJrwXzsFW1t/ud+HOXEhavHoH18SoOLkqox+d1XKuSIVNjiiATa7oug4OcO15VoSSd6i49afKjVGcDxuRnGr0XClAd3ABh00d6XFA/H4L4Hj40TcylQ9nbsn0mFXz6Homw9yozHZUzCk46v/5f/7zo08/8cOTJWd9Kbot89Un86XjrQJopm9d6o/8Lgv077ys+Dn8nMDtO3f+We2M/jdKEiPgeQHGZQ12BQrVxqlrJG4y0g071T6W7AnWpXStJ9lhMrWxQhtCFdb/fHCnc4KvLXF1ilQbT3nSBeYIxaXslNii279NwoBUoJGhEGPQk0BOZQ2N5G1pwAjEgJvYk9d/+9p9X0Fe/mfij4Fie7gQ2enGAWjnowKZtgEu+aozi+8sBG436GtxsfhPm1jUYveqEoIJrWwt343N8B+OkdHHX4cYFRRgywPpSwwf3jqv2m8ein47j5XftwCqb/16buGn/ydl13BIkh8+CZHzUYan+t2OhzoVesFq3JS7NXB57TavlwNF77TSfWxe8JrQ9KsOh7f7po9y0S4Ibvjc89rxbr4lucqKfl0trgp7kVzjpl2Lkav28Cy/ea8xe7rGVd/6GB1OyYsuWFTnwc3ToGfD2wQA9TT6HudN9bpTFfDZslC2cDtLaPzIpBetGp8e5yW/plKNd7RxK1bp5qfTQdNHENnkRICuq2su0j/5s3j1q8CrzZZHyy4jrw56LauSX8u9cMZZ61CorUbdR3WWo7JoaNMD5tLsyNWrl2txu97PXHBY8acveNSGz4LPlzkd99sEjC445ZkFFJ85qSv7xOHq9iKz3B7jfKRe96PKe/5XvDldfzpdYaDj/d+fKcsMHtwaSaWxf4t+6goZC+11m6tsD/p5oFVheJwxUS9jxQFIWr9bzxfdwVUvm6V8O0SeMX733Xc7zXnon2dYt2GUs8etPwWdx45Uj+YrrHBtktyy8VrtD/7qBzX2WROEnkc1zgddQ6viXd5Z9UfapXM3KOm0oqb1c/i5gVtvvfPvr1y9/E8sRBZOimeyGt6+T2nC1bAy1H28LZQyPX+R3R5VyIOTpTyFr37vsltXoiSUsxdq6VVfewfno0J+9bYWu8picP1vWnWN02EC5KSD4fFAYhvRbsfEDC/FRaW3E4S9Sm556mQSM85ZhEIHTD2XyWsc7Wiv+MS/h6m8BktOzwvxcRm2TveCW5WE6pB2IsdMzOa7AP1ZDHpBbf61nHzX7lHxqgBfqVsJxrr4YOg5f8DikgdRY4A9bMgwx6Bom0FadIxh8c3o94SvvHYkHdFXe1lYOZdr8aq4vKnbMqp6rvjs9istoIeX3tGomNKSi4WGQbcwveg3L+xaPTRpXPUtTkH4n0UHaM5xtt8zacMkgCJPRif4SmbFk944LFDVv8KdBVI7c5phMQLS40xarOg6np9Vf8hNneahmzI+aac4aRl0QcVBLyidDjRPFTq7YK4gOmksoieDOyF9hMm0mx+Vb5J06wuv1AFOAj3YNhPwi8IqRGeDtNGl4RZjlZgFQXnmShZ2srOgGa/hbTYI8hr0R1+a78im6RdJMqZT9Di3hWoMaryfv+CccEZiM7TTpwkVR7d1ZdHXH896OT2LA7S1BcjEKYdU9DILnOev2oGkX4xOgTaNcfSGdNP/rlvywwdo0lXU9CrozMzRRs6fLpssfDQ0rnoLvwDVSGWDkVXGzbiE3oyjGsMPGFkBV/WVk5fxmLHK7ST02ImcVChTZ9Libd+Wg4mGuu+9916nOR+cCKcZI2vOhzJpoce/8p0OSnsmxLh5xsMHxT795NPq8XLwK/h3kGeV9O3XirXcyQpUkWK4nawELO3X/8Y/h58TuH799j+uefYfxoDMTsHzBEYzP31dA1+jysGIkSuoS6lEKcVyNgy+HJOh/l+6tB3t7ycI3KVbpZDxvuMElCFatBjdK8fl/FRZJowHnXyNL8ZtlB3tpYN1LYJlLA5KWPFW/lZHIZDypFtxV/p0UCd8bTsA+RZS7QrkxKvP6UbximZNpvCETox05FSOWuHu21xYR5fWA5GCcvV7wTjW3/A5xuEAJmPlMdqT7yr0WLTxzCLuVKEfOKy0cY6BzmLRdfs67eQ0hvsHtCs9/Oqz+IzBhYVf3DYdQG5uO0l7GHK/Y4WStop2ycPpikXk8pUKzZdFy24Mf2mfocPblSr3xdoSWY9D844mIUFu2pEvYGDRufiqeFVYwGg13xU3hv3LvOVcaIeBQ7cNXSEwhAeH2SjCMf5Vv3Vg9UkcTjtZQU266wVoQSDXxWLh+CuxMhaMjNtRoAvVD4vqjKsuZ8HM+M94gMTFNh7yLEr4cjw9Ts0JUNa0oxstD7ThLecckOEi2wB3AnxywkO/aaZuAVry2JDu1+I3DnZwxrb0Lcv9HKvQDr2xqDr0xCI2CyVabpOFUtEImYZezPCDX7xJV1CHs9Pf0Kn5Te8zjtGbzI8lX2NWMstVXmCLyQ7dQOGufrc8Vn7cn4LiRz796ZzChS8FU97Icxye+g9t33zFl0NG7wqCv59rSeuLeQ/EbUw82J02tnEFnJSpF7nkeyPygTda5JmTbsvMQ6bqoN1jXPjCjLEvqpqj87zID/7LD45+/Nc/jgzaNqxxqX/9LGEFMrhYMq/qhzEb4SyUhs4vpJ4OdVXvHH5O4Oq1m3968dKFP3JERmFMwFa4UqRWh1KAGXTKBNa4V0aFGe1SILYj08fVwr+U5hRsOSk3CXvim0RFBB9+O6H5KcMzCyJDNrsbGfJDjNJ142044IIY6+yOwEwGQXzSeNBn0PwcjN52P5/zAS5esOuujlcbJs04SH1qQ1ZNL3Sar57cZUxfOiVy7xPK4hdGG+gVlvFtAgU+VmSB6QWx2hhZuvb3VXS++1MX/7o6IzB9E/Q7i0mMavKn/yDxJaemdzIEdEpxN7ayiq81PnjCXni0iNViWeM0pwj4F9TPLrSI6ENd+pRGEl7J8KVMtNVpuhYLiw4HhfMRZPnGp6HyKnmQE8Pc9cu49elOXY1VoxYt8taeXbYyxhFPjVPk4RSVA72ZF+oUMwed1Wi3a6Fufag6tWsPbmM39Fg1bHmBauwA5F1/688YcnF6b356LkcaTsZMHe2TY8ZKmX40dFP1p5LqizRP1cV2atBHR6WCSAdu8lu3q18giykZp700sdqsmHEST26g8ep/06//2nNaOa/2Oraf5wrSn7yJ4pkER/TGgBz7BISedV+K751sBqoEEzjqeC+cxrz+weJ8wJfGFn2Tbmey2u/nd9ZiK59Ozuv6I9+BbmsHkUmugSa+8jUsqzhTvPIGd+LteMCZ0JVSnjnQJBaIpB47tT8ZzEmmPpC3zV02YU6MR8bm0tiaaQ+g59YKnJZJ0RYfR0K50w1y8pAonDnNUK7dODdzApXbNw8fP2w78MH7Hxx9+OGH/Wrtp59+2psujiYcoUer480OiZxIB6TJdqUq0tLShQrpyTl84+HqW299r5aG/9SL0Rq2UYRRpkAUtBW2Br0waG0/ndxGmgIV7tCgCAyYBSCwqcR8OKqPWkt5KZHJ1Y6Edopet1U8UeDQLy+8digV6RMZr/g2n/hIrcafuspMHJxmAU6+ycC4zUQCrvrZ9FbILii7YWkTGj18X7ygfnaRUz50nlnIOolO5MAANA23qGrSjkMwMonBITl96JyK4bui+i7L30QCFYebRUL9pPURxLlIn8FiMePXkLEML0tGu5OLyGsZKYa+aU+96MVhbIu4cTSGAf2Al3vHs1BErjHs+O4udXr1oyIooDpvSagjX/3wq1qchTbIJWxj1TsneXVtnCpjkF2nXddwpyPR7xLeIb8dpeJZ/UYpCJ2hr49j5Mf5KLp1zeKQ9vHk9eNOV0A+Leqw2ukT2pFz4qvwILeEyAVPnSYnspBnbHRBzW4/DhreGspA97+Fm3ZSpI7+T/sCQKM4blaCP/1YOrLDb2etG+8/zf3QnfF2UlGYzTfHqX8Jt/K7X1XDiZOFDF6cb3O+Fsorl49uXs+nvyNXck4fWYnwmHT97+tsREI5zoc5q0z7niXCYcYzu3l8qN92yHgay6XL+tjfN6laaEy/u83KQ+uQ7hC8LmnBxK6hC0beQPvdZsU7p/MNZsr3AGfanOJpi2ymP9O2NL3Uli+synfq5eQTD+Awl6oM3vDlypGga2RHhnt7qZzzYSPGcZR222WcD21vupt5//BR4VV7eRj18tFf/uVfHn38ycft7LWutv6EF/If0GN5ZLgy+k9Lour0pnjlLO7r/8TP4RsPb7337v9chuxfGE9Hsb1TMNhGsMI+vd+Zy2pF5kjUv55MFmd6UYXKGBCqcRoyCco4lAL3NycWTi8cy0gy2hZ8rflmAUV+8TQ7bJ75TA5twU9AJXGTwMRp3gvwI991jhV78lf5BCB/0lmU099eVDrPwsrxWMa1aAD5Jsnj6tMeV8Ar+eBXiBHvag12PDIiyapXWzSvD/duseTRzknhDT3gryPtNqidpb0m023LDL6yga0+ONDqOh1LkOi6eQ6GzOZ21/BAtmAMTBs/tZUfJS/4jdYLipISTfLq2otKO3Ulw94SVoHC6vMYU/S0IYi7xef+MSeuj2sLpxf/iudefYyuupGDsXdSEgcHT6ulxgOdrnh2utnhtZPRPGaM0RUOUHNlTj66zLVwZ+ybt1Vn+JjrHrQbPpStWxXFw/Q58oVD1viPbNWRX/+7rnZdx0EIpL/mrQ4XZ92McYjjkpPNrtcSqVjx2P/q2nnqVVw/pu05gRFPpVwydw0fHsg5dKT7OyRVeP/+g1641HfrpE9Bio43IhqwqO1qj2pjoMd4jQd4XmXPyg7Moi6f9vkdqm5/9UU9bYX3i/1WXGX1HJQ3i2rGaBtb6XFc55kSMHKVL7Qk9bPTwReCZybXvxoX9MiyHZmWWfQDH6DH0ji3zDbdPw36uAd4E4Z/1UYn0b16NQ/Y0iP93Xg0L9IWGUzfxDkJ0vgb50NaPeVOpMb5kOaMjE1GD4zugnv37x/dvJW3XJx6eNZDfeV5joV0Qn/qAzEy3OcN/+SbkLw9JPccvtHwgR+Qu/Dq+zX619rJqDE+MZA1igY+hq2SbVwoScXrajJFDaI4/SpdORPqOFafd8kpqPJRInkMvUkyxmHaPRzxVnrq+HJjHwVqxw6plfakYZHeT7qBfRzMhJ/25mgQyMuEGAUP7OPa6sWseNGWIF5Y3f7jJ3ZxW3/QUwdeP8xYoSfbsFVofXpUGfpnMfFQbe9sV9iQ059OrkkLP4ZHe2P4XHeLQ0HyX7+ehEUT0RXHv2viuTKc+moxjGFKO8GrsXiZa4D5CF85VdjkNnGvQdr5ipNb568x0AdtjHGTN6dSTb26PePeiQLxGefRDWH6AsQBXG3Jz9hmLNB0nboT5CU/x9vw5GvP1VzJ72msHX2VDyg/C9CLY5HbjX3a13knnY/hD0y8h6roZscYeQ3ffUKy+sw52revTDvgRL5Q+Mo5Bd1wgYWehqI/cjzdn/CKv8gBzvApThaeE+A8GtN+zbVxutUqj161TGuMm4/VzgTgOo7fnr581z3QLeNgPs2OfmgN7lxbF1aYtuIsBAZv6kNJXuxUxrr6U21UwaKFjrFwq3G7dcGBMibD+8yXym5ZT/uuykNl8bTjo2VV1z3+9AEe50ORfrO5WxkdCo/KBugEOaHjYVLXGe8pH+fDbRf8cz5GtuipI/9Qr/5zPB6Us/J//p//5/reivZjR0s4TRsc+tF/t/4MSAcn/ICpM7CVnMM3Ft7/9vv/ppTjX1F2k7nfkS6tmAnBEaDcJlCpVA0yJa6yqtvDb6GplFBIffLxvBZfdb1D7tkMShYl3BQMDRNBOxRcG3AYJG8UOA3R9ixWbaRK6feTYCbRGCAKaAEQ4A3uBDiCOkNDWptgJo0yxkqQl90I2BS8planeiIsPvr9f7v43jGlbNoFvSuuWpM/5ET70+iFtyTZpxntfMAPWkPXQ1OZeBXCh8UBycNxyqClv2DPi/yELjrkpyx0jU0YlJ5xCyfdbsVbX+pf2ggxxsSu/aicDzKRDR9vs7D07auSVd4yyIOes0gLhx1c/0U/i7DjY/qU530yvhyScX6wRU/wk3biDAC8yEMvfRy+Mh7dl0rvdWDoyJMGJ6/5LZThO3XpAmcoDygL88zQ8AKGzrQVfWWso490PeORPCHjO/xvjknrSNE58L76WJcO84yI5qfuwMixMlvgLftFIzvxyIjuQnCy4B6921MWU51tfa9/TuosIn1ZbeCpYdEYhwHNPo3R6NrYrBY6nkOQFV88CId0Xcne4jd6YHGb0ydM4ECd085HP2tUsh16Bx4Lph1yCBk28GTbA+JJc5pidzjFvhjri8Hyu1YItUxTJz3TrpD5A4KT9g/VGuB3vn91RUc98bQbfmGS79CMrDMvZ/7MvMi8isO38ZBX9smJc8FJGLs7MM6HMvJ3SgK/N4dFZ9oX8Ik3byFxPLxa65drQWSH48gQ+51z+CNssgctg10aSB5sxiprEufwzYW3v/v2nauPL3+/ond6snVulNrkNICcjkzEGA9jaxJTCs5BP/TT3mspbymZe3gMFJwYTZOJ0cwuq41lT5wEcZNhFJYCU3onKD0pigZjMfVOh70yMjDjqTNEjPiUoY3GBDBGR5sD8PHjONGiSCjaAWMsBMvYtC20LCo/zcFPWFUXTng5DS0LPBVuv51TlfqbJb1oZAyGjwS1FmFXZKteHI/BS5+zswhMuse3DX9gownSRohOWXSieWga4tWe8QvTlSSXkgUntYL7+hzIOc2IUxYD3bdGCn8WIuVVM3VbRln8uluLr+Eh1zhH0sZYmHG90gt3yqRnEe9xQ7v7sHQP7wX7scEPmPYO/FX5tN/4nVeGG93SU/2pjK6rjrdnfFhNfy1I2wlJdA4doIp5gk98x7navlY7eBg/1C0+zK850WgMhMQr0T3ryErrbzsFFSZeVzDPYagzenxUjpMcMpKX75iUXKpK6yqiBSMHMmj5VHZ0NYtjIYevhdvXHtVAZ/lTcjwBlcQP7IQNup2i23zVfH+4Fkdz2NXmp2H1D9/w4DulPb7opCf8oaOl6G760PJcAWtwW4crPlzCnXnQG5Mqk8fJ1Bbb03pnTh/6sWoXsi+ky2mZnGqzuOrC2FpYmbetZ/iQsStzpVfqgh6PSo8jwJY+fpw39OTRKzqpXvNfzakzNhHgX2BLhdFFoJ64ZzycYHE+vPnCAUFPubbgoCnOMfMBuJ/89KdHH330UduBea4q3SDrJZ+CdKXy/COi+icrPT4JXV5/Jgxs1M7hGwkffPDev6q582/WWK9RNwlKI9dojzL1wBpguIrWhM2rlBRpTZpK97cMZDe5zSjngad51SuTF6LJIMwEsXuRRh/0RC5c5WB4GoiCM/iZLPDzYFM+DyxkomVBMpnkMRTqwZWvXJt2Sr7al4eh3Fai/PHg4fciWwv94V+613wIfkOkUklXjCHRJ85UG/cu9QfOSrX4yK2MZBnO/o5JBXKyuCnqBTMVGnrCalubFoUulwzO9FkAzVvF28DV31U18e6EvmwhdBA0XtWnZj08kEUb18JrmbzK4srp6O9hlGw9HGwc5VsE5vstaPfIo9/t16X5qmvnRW4D4S3QBrhoNGsF0z/89QOFFphj6Rwdt8GlB5AX3da9xs/OPgtV+jX9RnPirs1z5YHRA6cbcTpTPqDPDx8+rp3h48KJHuO7nbGqt9HF/zYvclLow3mM/eZ8hHbkJsRhKNnjs4J/Pa7VD2XtZChb+hJRrXgHySmrRP1HNzpa/JW+8WOzsHrV0hha1Iv+Ze0UN4WTV8arrjGNhKufMhKPgzNtCprVmP9LZqXDzW//66IDcKYPeJ3exseVo8Ex2i90+rCwu+44hq0fpRt0WF/g0hVtZ3w252NoNXtV18IfitLGPHiR86YTbM/Dh4+O/F5Kn7AYP2XN0NYz0xbF6ZerNnsM619/cItO1T/tGAcfOpu5VJmdP6Dtff/xd+0aZ+BC27KHpYfkQLcENIwT3UNG+3gF4uM8cVyEqTcyUu42CxvJ+fC1U/1VBkdd+K76xO796Ed/ffSjn/y4T0vMyfC/9eG0A9qnyUWvx7DSW2mNSyWkx2EptAoZo4GT1M7hGwXf/e53rz1+fO/7NUzfaQ2skAHbFNuglhb0wiC/lavSs/OhaHkPvyZJpdugu6cpRXEKlwLNvEPXhNdWXpcsha/4g4cPenfhwTM7V+1kglhk0hYl7sm50n06snY0UfBMTjCLDuU3KeFMmTwB7aGxPzKUZkQ+vXu3jW5P/MLdwzxsN7vH1b3mrUNLQ79X+eoP2s9ePLOM9IOiI/E2ZmRcV5OO5TfBb9680R9569dpC3XoV6zrDcibid7FRX8WIIERYgDwkbrSMWwT5KnvN04sKowH/jLGkd3LF25H5Rkd8lTPbo+8vMWDPqPWzlLT3CCLYuLNBqi0aPiy2G11htOBwdloxAGhb8YYKJKf32nJIjKGs/tZudqgp9GDnJgcXxay4EcWwTMuoy8jp/Qxi1X3ta5z260NZeVxWn00LbeT4lhHTtG3XkAKdMlJx/ywG+fDA9r4xeOBl5JdThCrQv0nS3wnv0Lt5vHbMqtxH8deXkiEL/VnXnXjLTD6F2eqnYzitedV4Tgl6PqcmPrX7a/TNfEY/EUELH6Hb6BE3SzRBV005XQFzTW35WhDzH8ZFeQ1z5KVGZwN1AWdX4Gu96ftK06+0Y+mXnkZK3XaFq16IRkZDT14wd3GQnnHV5040GU3Sm5OAu7Xgvzuu+/0bYnLx9lo9SJa8k9/4Gsp+XMqhhe6jP7jchbQnnEG2uTQP3nyuNOcCzrTtFZ/gPoypY2rE+TWuxpf+oDe9AtgRx067iqwh3TQPDe3Wx+L3thQfbNh018nxF6zhYPm0BLGiaFXf/4Xf3708SeftJ6x++20kceCVqUFaMBrXSWpFlzy9Q7IieOXfu+hyxI9h28ifPDBB/+89Onf9diuRRQwAT3AlSXXgM8OJsfiUbBteNdDn5S7JqkfarKwpsSfRaj+uFBiC73ELCBPqr4yE8Mk2090QKnlKZ/JY1IIDOXgKzMJXCm9dsYjN0lMHvnK5WVRyDvsJop86YflDPHQL9p9Xr7SBoWTNW3AP66+incow8FJ6c40zxXqGrZiLNvodZmsWtgKx8mA35YwyZhnizbDqS4+7S7sononX22mnzEsoqGvrZJrLTh74HDAHdjLFBu6gxsGCSH5+NCfK1fJ7OXRxx9/3Du5LnNyUeM/n5Yeyt0jNDtV0AX1RyOTVDoVvgTsq+BhA/EsAmQxYwJ6twy3gjGlDwf9WDigl1MyWjTIWxhcV2T6J/2LxuiV/G53XRl+7WUhyamZxYROeEiaPsl7/PhRy5JeuRp7/L3zzjtH12uc048L/ZXXaad1a/XN+DoR0wNztMuKX0wat3Z0HPs33fzsQAw4/qJXnMg+Gag6Lc01l7fQmYd41of0sy4d952M6HqcFnn+A+tHkzA2k0lWaPm3o1MttD1p3V99Rbfti3r1p3EKf8YWX8CcBzNmAI2mXyh0lDyMCVkkX58wshyKkufUHcd86IdW2hPwlYXOGOtb5pcNQ99yrrgxf/L4Sc/n27U4m0PttPSIhS5aPSYcjrr66Ba75PYcIAOnnU4S+rkRTBSoJ972dycvoC+F0BukjHecy7wNtk4dzVc6To+rzy0bed3PbDCGHmB3pNl1QRwPYyt9JIx+4Z0NdgsGwFPe8q2rfPR/9KMf9XMeHsSXHtsEB90+nao6xtu1450mucpbfO7lKDhhnk2WcTGe5njLqzHP4RsJ3/72e//p1asL36uRaiUwgVolanwzxBvYSck7KEbFoz71t/7nlyDthMsg1GLNSEoU6aJXSk15EFJeCsJzZmQ8WPqidsyjQI1SVzgmDSUCrWjFo0DBTQJ8uLbjU/GpJ0w98Vl8po768uDIG+dFvqt2LRDoMiDHNckswnDB8NC7Es5W0TIRW4YNo/i54uQk/66Xul0GiBHohd0ELLzZTeMDbX3ouVqAPzRyXJwJWf9XWbVfcUn5ieEheJL4QF9bTj6eV9s9npVnsj9z4lF9uX7j5tHTMoh3y+ny5VG0s2ilP/0H+QXNx8oIP8Y+YxDkiX852DVxit527bFYgVHrRUFp4c9pFsCj04Sm07TGCHZhyTiyjUxTBq3TPW5pQ3154l1W6R7XGidwWBhr0btaC4hxlCcw1PTKUTWH+63aMXI+2hkvsCBaHDgXjC4etaOvbhWg5XkgbRpHMAvE6DecmQfiIzfXHuvFf0B8iaOgc9GXuVAiL/lMRHFWcfwNzsgXv9D62yyr3ZFT40MuaJmpWzA8NR7ZV5DXQV/qSvlH1lM2dfQx8gkf8ixkdvp0nHPZ8oSjHr7Wv+gKh6fmfNE7yAaxyuuLoH9wzJmap3D0tvutvUq5nahs+GoddOv11ehQ+mqMeqyMpf4VTSdi6gn6wzZ++9vfrn7l+ZWcOmpzSZCvUf+mzgS0Z7xd9/aK84Fe/4JvpemiOuICXG3jXRh7NnRbLpU/NJ10cFBmAwhf+Tjo8Fydjujvf/7P/7nHpHvBTi1Av+XWQlKWPgYvcqxIp9vpW3Lsesa3ccZueyPyypG3ieIUn8M3En7lV771R6XAf2oQLTw9WZYiMhTAINsx0Yqe4JVtUA1yqweNqEwToRXIJKk8O75NwWgLo7C80UpSVMqL9uMntQOsxc1T2NruGoWkvZkg4ibT5M9kEUeTcnc/mn4mD1Bn8mcRn/ri8rWBljrS+/CkdqvHtXhcqrp+gwCtAXQYS4qO9iwe07ZL5k3S6HXbJYep97gmLRn0BCu5PSlevG5rMllo7KKIGIX0ZTPo+tC0Q75gjVFdO7v+dD+G58WHPvTpimsVtfNTYfos3yLK4XrWrwu7v6wvxi+6YCyRqxrNd4cu2QN6KzoIXwH2NPG3QRrWT/02njO+85Au/DGK4q3bhROdYLgyFoHQ61Oggr2M81zHJnf6gkaPJ5qVL64tPHSeUHHUtN1y72AXmlM7i848l6R+Bydor7ITzXjjJc+QqENnrh7XAtJ8FR81lqPD6gzPcx0QPyvduncG7PHRBZPH+VBSsV7cu0xO25As5DN34bvtEaelsRpHfo9mdTB9TN4EmW1r6jqOX9BP6X+B+P7quZpHjx+1bPKg+lp0Cx9Ni1i3TX/8KzLJq9wUdDv4j55c6I8GPnWKUHZOJ9SBU/+XTTw5NyftdfN9Pnr4M17gYHPT5e7ntdKJt277dPmLE3I8QCHGcUkbysUnDeQJdJJtsqkY/dJndMHITN3RXW3BnTaHvjxXaafJTmfQcarHBk576OjfOCJuzfzVX/1V6LUdiewA+9TjW3VoWdvG4hGNqhCHtK7a5byorGbPoxoTceXmMl3GF/up/Z3EzuGbBL/yKx/8hzIC/5gSOC4EFMVPs3vuoge8BzgG0MRtQ9P5yzDWhDX8rUBlWChfFlMKnUnt+uplFGgUjlLymmkHAzp1KK4rOoBToY58JxFojKGeyaJ88GaSiCsTH8OMhjZbqRfAD8+pO0E7lNiRoh2THy/70U9+0ou0MoDPPvVYhg19oLxxuk+bkZzQzkCJwW4sC9B68K3a4XxcLs/dyYO28D719AVv8IVJN+8VgCNVtLsfFckClTGUB7QPvc2uBaH+hccas3St6TH6OWquTPldJ+0A2Q1bVu/G94C3vylMM2BPr9mqQBfwb1z9wGDrR1di8J18ZaeXflRvK47OOGWHk5BKV1HjdnllqeOUqgmRVMlDe/RtjPecrDRG4Y3x7Z12QWhlJ6pOp/tfjVHlORa/e+9u416/7tZLjVnluXViUdvrsZOSp6UztwrP131bN6tN7Q+IT3+F6c8e5MurS5ePbkyd0xDcnS6TTeVP2jMIjr/7VfHLuSU6OgosLG7D9okNevUn7ZQcyoYUJWgk3DYGXUBKhdhjBn/6MWMura19mat5ZYxmZ2wBu2JHXHygpbs9R1bAp+rznMzQJfP5EcFHtRHoUxg8Fus9gupPHxdPQH3tdh+rs6GdH8AbO4Hmnme0Gr9g2h4dYy/3tKcevElPHhBPn161c+vWB+cD47OYD+1pEz94m3bwq/6Uo6fMVbtwOR/S5G0ecEJclaHfTk9dfT5dMNQ5dQ0NtJ3yeFPGBySfOGGttmYzp32OBNwn5Uw+evio+Kw5VDjWm354vVPh1/zRduMXT+H8HL5R8O1vv/dPLly49O8po7Fr774mfT9EWQrWvyBoMSpo49D30DuZoa4/HBPKoW4rUhmQ7NQoVeo2NH1GPLtyXu2m5FW/aGfnn9OJ7PqjnAKgpOLaY0DgmSzwBKBs6okPTHomPwMzrzwCfDjqjhEMHUE+A8bxUPJjzseOHzyTlxMM/UF7yrqchS464oXciwS6dmPyPFT76JFXeRmBGFgPhpGJz873g5BFP7/DcKkfZsMHvk2sfh6l6jgxYhQf1cSPTKvPNQbaIivtkRXe9d3YiPuRwGq08bMadKRC8TLRgk51RqDlU/+StXAXyNXdjnf9ReS16xeHE/S1jXBlGs95NqJD9ZVM7XJb9qstMojuBS6ULBvCYI890JPW+5Jht1l/yIpMh77r8DC65mFgOs2o0hdzgH61g1KG0tiJGzMnfOo4SZl5g5adMDA+0jjq04Gqq094MIYeYH1RNK/VmM8Df1Wh64Lo5epPxQX0WgcXTHz6wJhnXmwyOg1DC20Ojw+C+TfgFtLMASd3hZy+rf7h0BTvftV1OA7duh6Rn2vGNQ6CjNiNCzUfRt4cYvO/6VaQR76cBPyZNz23S6eruHG0YUyaJ/8qo+dIjRm5qo9/C55x7jqF10541xNqbOQVDbT242catQ3TEKzK6zLmonkIH2BkKSgYucKfwLbmRCsbEzpQEa03rT0MD65Ns0CaDKRtuHxV1IZRvrbkK5eeOmQwTo481ymf+NQB8jgfgAzJjy0zXsrk0Qe6kefGHrbzwSEc3jgdv/7rv1507vT8aGe89JHuX73mRLDmW1ViF9k/dNk9IRvBGu+rxfM6zcE/OfTbPdVeenYO3yj49rff/9MarD8yxYC/jLDBbWVcSiqAUfCGpayd7v+llFWujgljUoZiFBdezaXD8fLQRZNTI26xbSh6o+yUV3zCKP44HxSMsstTjt6ez1FwQVZdyrjsnY8oM05nYqLdPBZyvyZaPDhNMGl+8IMfNJ2uU5XQvVKGzqTDjzCg7NLFMQDZlZuU+MOzcjtXE843CvQ1jp9X7J620baLv2GHey0PnTny7a8hFhOZpJFPH1cWXz15lzFlvJTpr/FgWPSZI4MPfD11S6V4NbnVD1REH4vn3iHVP7i55TD9sjgw3uGjx1F9glzQ0cKdsQjC/gqmwj7vFFSRdjvatBj2GHqnTdfLuDnSRwvPeVul5Nh1ohdk7yoYu/kAmXGp/2tstuPm+qOxbk+LTUpeAcNJzmiTc49lY7h9l9sikXV0p8e/6LYMR1YF63KAkVPzW/xdrvnQTpA+lb5yQiyAFthnT2t3efnq4Z77nOBMH/cBX3Riy+uudadM09ks0OFZNAbwpM7IJSefiecEIzQRtTioTxel6QcIDme4ZFl8yqZX0u1okWOf8pRjXfy0Y2MhgdO2RJ5FtxZH83HN9yvlfLn2nK+KM5+NZS9AVbeIHHjEW+MXbs+RisM3LrmFjO30FS4aPYbFmzbom7HwVk4/q1H18G7ukJ94NeV/QJ/RxX/P69wG8PyGvmgD7rRJd/HX//DZfTfeue1pztHRhdFNaKRQ0766KwzgEW1O6px8aK/HbJXDl3aV1m91pPfXqUMW8Fz1wUOnZC49tPa4xsuruP0124rjeWyNtt59992jb33rW2XnrvftxC5vnSxbXPRvFN/ok5vNFRk6+WP7zTM8eK7qUtkA7dIlD/t6/rCfU0tT5/BNgV/91Q/+4OjVxT8zwAIYBZvQilR58gHDeQDKZVS76lI0lqOUbZQQ2UZDq7TNhL9163YrywC8ntQ9sWMgKDaYyQ+U7QFPAu+XMk4/JgB18OKa+mGY0WLgTG7POmjzVV0ZNkaOovfup/LRp8hXrtQCXnu2P//zP+9O9elBt+E3a+yWtrcppl1tMbQmHFp2AAx8T56aNAhwLBhhb9HYHegTB+25xavqcT4Yjfb+u29Fr3gV3/oFOAjuR0deFkDtaNcxJF6k8TXGRbof/ioaZE4WHDA0jRccjhV5MIC9yFZz7ZS4f1/GEB8McXaBS4/6hKziSRaEbzyqP3ig2+pk9adzFsiDLLMRZlzDl34xTN5gIC/yb/r199hJSPFcQ9T04eO1ea+4/nhDaRZHIF99LdDTcapaJmuhke9q7OLk0fU4gL0grcVPuk+oCr87oo/1D3enx2zSuibbGzp0ypsOV4rPfRmIvN0GeNy3Rd+q+eQtqHYugtLI6pGRfqkzMk8bwex8PFaa8yY9sm15TJ36l7zIEihSyhlpouKr7EC//uELyKJbfapXlac98wy+ReXhg9rJFg796pOoKq9kwyz8LdvSQ3TnVfxuoXlLv7t+8SIYR3ntbNYcQtMYtpNYtJxoNL2yXU4v26l4jofcOoOnXDveNNORjPtiTFeLgZygVKhkHLQlA+23/DKP2hmtANqJq3L4eNU/vI78ols5RXvVWRw1+rAaTc9bFi2HXQCu+mrsznI+lJPn1l7stn5P+eCCicPLfOCQ5Y0X4yhNVvo5deT5mBjno21eQY9L8ex6vXT3zp13+vTDeNKRfh4L78vpgxMHO3aSEwPIkbOCX3abPAE7ukTT4xJOzuEbA7/yK9/5dzVZ//kciRqgGTzQilbpNYY0uRVhFHCDUlKXKu+waqB5Qnkze2qhuNl0TCiTQqCsgPHODjbtU05vwKDD8zdRLDTyO6+NSBZFcXnKBia958ME9y0EcXyoJw4H75evpP1eoCrwrgVvu1y4eLmdD7j4Hh59kyFH/ckb2i2vommnaoKY/Cbp8Axvnj8xoe7evdv82M1O39DU56GHDlAOpk2y82CqLxg6JZn6ysbA45XjgY5xJ0/OiofP5D0uPk1m455JW4tg7a69/sn5sODOSdErhrKu+762nIsnfUa/DXKJNSNPvsYmst6PibqpF0ywlavJ0Id+5H2lZeJ5GU7g1auXq8/r43BVwa66n4OotQY+xwOMDODRx71jQVYcMc9TuBWFpxmn7LZrESjnbt/X8IguHUsP0k7aEiSSexLU3ePbucbxyKmAt2M8d6U/mVEx5A2F9+JljUO1e6t0SpgyZEd242RrJlQ2Z4AMehEsXI6a5zTIAUctsyrveAX31SUiy8rBU9VzAoeahcJ4c5TVGTmTrwWHDNEmR848XA47nJs3b/V4ujXlmxZ0sm83FE73qWjlBxM9V3Wl2kvf5oRQd/rNoNJr+gBfW+TQ86DkpBPw0fNcSl5ztmvOQ5zdpr4X8+TTiznCaNNzBf67an/n6GwObK7Td9fRD2XeeCFz7Wlr+qb4Qo+9esEJ0C+nlY+Prl6rzc31WtyLl/v3faxutQPLOBT/rkLXrCv6rtpCk525frM2OpU//CkzNvu0cvZCnrh89Ye+9LQD4HA+yF99Qd2pg75XazkfcGeDhme6fatsHXv3zjt3eg4T+6XRB6cc5YCg43STrO7dvdc6NGsGm8SugumPevpL/zmTM0Ln8A2AX/u1X/v1Cxdefr9UuLYfy6AVbEqViVV/Vjplo1igJ82agKoxCiJdb9PNJqHcNOP9U+wxSG0wKlDUKLs2Ygik4Vp4OCoUF/T95G4zkwEd9AT1hhZQR5A+7Ipqgtc+qOrG6KCRSW9HXDvpWsjkw6XgTh8YqmvlNF08vnL0f/wf/2lHMwbQD7/1a3yVh97w0DyW8WvnpSbUHJHjE7/KtQF/+qHMLkB99dyz9NS7dFXIdfUNqEvg7Xw8qQW0nA/PQHhwy87dpEdb2gTuSdtyyC5SG31KUH0X99BjnwrRixq343K47DxMZHR8BE5bZTlaB4qlQ19bJwx4QepHH7Kjoy91LZPZcqnyNvJ9LXkWQuQlremlTy1fx+g5SidHOjAGsp2NEgHdil6EXtoo7alAphZaV2Wuz57VtfKaz+JKPQtOn3hot2iFzkar/hecjPsPH409jBzAPv5mYOgjS3roA2NOZw7jrV/l/HSfS1ct0KTJ8N4snTLW46ikT9tzLur0OMgMy5Wnzxbl0APpc82pMvyOtcn4ei0IEB/aTS4axhFNrbhdaAHQdjvJZF1yg+PK8Xb8vZ+jHI+3ay5csyAW/avlJBhX/PatpR6LPGRbkm4+9dX4PHz0oGhEDuwCjvoWW9Wjz8D46CWNbBtVKWPJ+TGffEuDLqPTtzbqn0Z6XDuuTvd00dqNYYlKtPMrtJO2ylx7fCqIR09S3+0Sz6HguR8irnb0zxh7fie8R9d7flX5las1j68fH7399q12Dh/W3P7oo7tVbvzK3hSWeuSvHWPtOno+gJ+ZO05/cqqUxVrd0RN10DPuw786rpkL6Y968AVxz3ygIa6+uDaNtw3VJ5980vLey2bSTmSEDz74oO2jkyG/D4Qvzivnz9uGaAN1x3ZO0J7+mRMcS7g5Lc7D/GvkzuGbAL/+69/5kxqRP84kA9tACgbYglEzt0uB/J7sne9/Fga4Ke+/bSQaYYHiTAQ7sXxqmOJR0lFGMPGZAOJwKZRftERyDCkIj1FEnjAlU3ePI00RpRmofk6hF0KGygKU3zlQx6RvJb6SSaQOheZ83C/De3y5JmRN+O9///un2tGv3KOWJicTVnn3vZwpzgv6h/vzhWOhn4munqBd/TAZpZ2GeEhLPbIAMZqZiAMti/qnTwwr6d9cNDgf5KMvni/pXW7FZ2JqQ9rDaHaCP/3opwjOgFY0Jw23aoeq3/fu3+t2MtzBiROW3Y5+OgXSP3yhjWd1QetPARnoRzuWFVe/Ir1glRZ2f0YXMzY5IRO0g95GMzLAlIXLonLSadBWpRe+Cv2wZ6erpdLjATG9wmbW8PTRX3Tqz6KZ3I5XbPgVmpc3wFll6pADB7hP0fqtqTgf8LtO/bf4chL7bZKSF8PsthjHV18sKnEq8LH6VnXhRu8Z/ad9wuChVQ8pkyvezTNXxr+Ne6XdrvNlXQu0txQ8S8NZKbTmpfuNP7zox0o3b9osXiy08uj5wNWi4xeuEcKrfuh7j3zhNtTFV1W9nZLbajYtpZ+1i6azcRChuaXiNJNORPZDIgjbDl+/enETPBdQ9NrhXLqE5kFu1SP09Co0Q7TVt8nGbrjqA9BneSBjkADIXzl62jJnjOPl4t2GC29uAdFvceP41p1bR2+9wzm70vPCZ/rvfloLcTkfNlDaNocFtNterf6lzYzF8MFROrztU2XwtKXe8C1P+fDN7uB30iNL+DMPfZ9m5jleLPzw6IxPE8gfXkZe2mFXOB1sona0a55GyCWnis/pWcun4saHLOGjh3Y7VSXHx4XD1nk9mT57K8bH20YdzuFnDN/97nfvvHz59C9LHW+xFtlxjoNASaO0vUjUdWB2qT2BOntNStHd6JZ61d8twySK8nqttHbfZUhAFCmTYhR7FDSTM5NpHA90TJ7BH0WmbALlVG8mFpAWpOX3JKtJj6Cj9UwKtOM8MIDaEqfclNpu6ac//vHRE7+xUL1z/1L7Jl7LonJ7cVxpbak3fMzJB3yTcpwPPJuA8tSDj1f3K2fnwch++OGHh90BGmjNZBbUAQy4KJro4x8+YwBfG+F3e4WNzO6uRcVpi4n+0cfVv/rnf8Y4+Ddu3Ow8O0cTm5GwS+2Fr4TmyrB59sKu3Y6HYff8BZ6Nd5v04uHlK3IxNpyPtEHftDsGH+C/89vgbPrh6vh8js1bVwv0Wzqsh4aKVbXz0r5gd43r0GycDl3BXQ2XRSJ0/O0Ft3iRry1Bib9dtSB5nw3d5msQPSI/jodF/tiYWVhLDvRD3zmPfTLV8iteGOsCuPQOLrlyQl2HG7xr1pjPacU4ucZGp/q0wjgVXvS/nNXKc5oBvxeI0gUynB47xTD2Fkf6qm+ZZ8VPOTccELrzbi1QeOcowDfH6AV+Rpb0tB2AIk0/6LLTAreVnP7pk8VMO9E/czeOT387pOItW2NQF3XlOcmZeTCOqYXeLUoy5ExzAMTbLnXfcgrU9Ke/9T/PFhTtS7EnM97aHd0E6poneJn+VUKy6eUkxJhWvaqiXc/DqO8E0wnse9+6c3T9LadBr/r06OGDx0ePH9a4Py87+NJY+T7S4+bb2OOHzIYXQbvmrHxt2lxxeuB0myUTfIy9mvrque6dRnnw4aBN18Q9MApPmTGlV9o0VhyQ4QU9gF9gU/Vrv/arFYsTpb652bdQi5/Ru5ygeYA0pyHWEG3iWTt94qafjx5W+tHRnTtvt44/KD3hbMatOoefOdy6deN/LGP9f88MlxPnA7gy5GPMK5JrweCkvCagmTihaa2w8hqncClT16l/aOQjYnDQGty0F8O3TRxwIr2LyzcZKKV6o9BTT9lMIFf5lLW95K6fyaNcwAej5JhY/uy2KrNPHz7+5NNyGOJETJ3wwpDUdeXl9o2dRAxLUe1J1GWrfYBfeQwGfMZ4Jrf+DM4s3NoV4IBpP7BOEarM8yxoAoZh2pi6aApkMe2hY7FAQx24bRQrzy2cdqa63zGcpGVxsFByWrxxIu5p9bk36yg5t9A8eFl9rbzuA551gUNREW1YjKY9ixUZ4rsdmQq9iBav03d09IHx1edeDQqWZBad6kONgXHIWOjTODPqwEeTs0J3Qr/LSo+7qQknwDhXduNNWu8C4vv05wHc0cvr16/2z433+BVtb5M42fC2kmdArl+9XmWe+q9d5d175eDdO7p3737pZTmETqPa+Xxx9ODhk9LZT9sA09kHDx4e3StDfL+u87YAWXCEyY+BHj44F07N3nn3vXYm6YeF9K2338pbVzXGHhp3n/9mORVzmkYe6BoXcZ9R5+ibRz4x7uSMLsGnJ9eqr/riZOXWrZulR7eP3qlFg5Py7tt3jt6+fav667mXzK12RsrZ5GTfvHajaN7sExS3nMjGmOO/56KHxjt9uU/h8KFebxCKln/SsUutCh3IPPH62/LIA82uTb/0qB3sai9OYmyJq9ua6NPNnm/FC1Bnm0/IRj/aUao8/QrfcYgFauVW5+07t45eXOSQlJ7X3PRmmt9UqhnSY+L5JOPDTnEMtYsXi7p5Sfb4Y0OKbONpUx4YW6BtPMhvvV4wfZE/Om2M4aRPuXWrbXG04LnafDh1HdypP/1HF49++8ZGAu7jR0+6jG7q19h2NPo128ojN+3ZtKGhLbx3u+xX4bhN03atxvfqcTla3fI5/EzBD8g9e/b0+zVO3zFoIIvBUvqlKDWSHR+FERfUoWRRxi6qyUNZK1H/p04W4ihsnyYsPEfds9OHq04rbCq3hytfuUlronAGLBAmPWPZSgavaLq6F80jdkJBUdXt9tAv0J+ZMCafI8KqFk97GbPh3UL57Hl2Yoxs30uvhe+jjz4ug26HUZOv2gAjB0alKrQ89JlBNelNjCqotmsSmfyVsogwDHDxjl+BTPCmrblN0rvO4t0uz2mIvsPD2xh5II2HXogrS39MXjIbnOaxOmlhwk8vMhW0bYL7roWFRN8+qZ0K82d37S2KclazsFU7DJt+ccYsaHh8uxYMtMizeanOWQzHMDAIdkLGx1E3o0llojfRl9G5xq9/9AFv+ZG1yzvaGVtjhG8/bIeevuEZrda/6k+hV5xTVUa1dNDzHfIca3A27MDJWzs9FlVoIeB41LJDsIUMty/YS7xAH9vpmQzibQdmwRQ1jYIu7z8NTauKtJtTtnwUDd/5tstxL6xuu8yCZi7Y+dvpPSj98OukZIKW8n7du4I3BYydN2FmUSCTduS0s15Zxb929JnuYEgbLQ/poqut++XgwOFwGEsPJPciUOUtv5KreSPdTlLpcTuq1UjzXQXDg3SffNQcGWfVPMutAPwfH92oXS8nBx3B2NGVp9UOPWhbUbTIzrzv51NKF9xGot/tuFZ77axU+knNcc8QkC3nR/xeLYyffnq3578FfHTAL8j2bTs6hd/ihw4azXESrlzLET/ZJxBdaW0FfMZxzmkRnZemo+Tj2TA8kd8svq0PFTgI+Cr163G/frPm3js3qpL5WvWevji6f+/R0YunNY+fFf6j3DIxJ8d+kK8x79vL1V9jzJZ8up65UM5yztyUN7ygo39kMfYF/pzUCvKNgTJ1jCt88xvI1z7Hw4kH3Bl79YH4pL1C6/Px6BpLeZdL3vRvNl34omP9unP9067NxDgf+Cf/nGiFT3WNh3GIs3kOP3P44IN3/2VN8n+7kj1QBqfjK03hMh2iLBNXRrkoE4el14E12GaWf8rjdEThkB7lG6NmV9VtqFvlXZ/dbvqLllD1gNcKebOMh0XdkRzjpp7F0j1sCkjhhG60ykbJtY8vweTKB3FybO/tBpM2Dk4mJfwc6+Z9d/mMlMWJUWL09VUfhF7oi7Y2GSWThWFlMLT//KWJleNdC8LNMqwxUMVFiYGT1Ua2+seYZMdwvyeX42p9stjDmWPyWYyB64TqbdHOLqDlXW3Cj1FhbLzJMQ/l9d/+ZzkiW8ZK3/WH4cXDzVp0LC7qOUYnE7eeOH366Sl1iwgHyeJoTJ6UjCx0+AAxsrWAlAHJYrBOgkp+roz29KGY6Tzt6bMFjdPi/i3wzEMh9IOvc8+eIvVutxYXusm5MEYV6bTdPB3p+jVe/Wlpb4wUH5rEh9ep7a46XePUdJAo+tFdC1OlC0GaTFpf8Y2wP3gXL/70wb/u1ypMXvCS9lBhdu9ZQNw2MX5Z2JU7FeiFv8aEbpAx8ICtuYtyn95UO029/tNDukY38SnPgi7tJMSPJfYrpE6nSs4vn1s4Iwtjn/mij7UgV1AfX3DIwbcnum/NCSi7UfJyinHjek4AzHX96DEtyHiXY1R58JXNgkfX1Ac+nHaN01ljTydvFE19IUP9ulb6oA697lONilto+q0GNMi7gj7oow2PDphfbJY5/8nHn/btRuP4STkh5MrRcgLklen+8bKiRS84Q37kjzyMt5OpS77eutogBLoqnr7EtnEyyF4/mpfSLfLmDOOPo3jjxq22D+0QFy/PizcnU4TDCXWL5Prb1d9yeDwg7bYLW/nqRfXHl2Qv5TYb2egLYCMuXTju5x/uPbzfp18Xary8JUwGL17GqcKDOcGW4JvTYG7jNfqdOcr5IGvpOPy51Rnbl5MP89RYSoP+4bjqhzQaex3ovKZX9rDqvPfeez0nWyeMk/4UPqdp7ByV6Y2pdqsj7A3HxWYEHrvGiUTXySvIsz02pGzBOfys4fj999/9j6Vo36MABnWvFD1CBtqKSJ0rPso0eJTcgOfLp8kXun4BBWXg0JjyWWAorAnMyFJ+igaaBiNek8qE1pK8ntwVFFAiNBhpC7IdEhwGZ/Aou3t8OZkIn+oMb9oHDBqe8MJAmDiMj4npC3vKLfbyZsGyKzNRtPPTDz8qzrOgmyhtTIp/zcwxLfn0iU/JTx18ujePp97Rqls4nma3uACT2GQzme7fz0mHB/7k4cXkJjv9gTNyb/lVAAwSXqWdVpADWbvVhYecEOWV0T5FqPovy/hx8DgL5GKhN454tPD3D+pVHH/T5oPi73EtYL5F8e675XzUAsEZefCgDEY5BH6IjiOAZ8HO3sLj+yQPa5x8ohqd3PtfHyeiH9MPcqvx0b7Fxo7Usy/AGxJokwmnrh2Xys9uumRbfeh77aDoWdR6h1T8Q9QeGbXzQF8Ln1M1O2diITPj05Oi/48B9cBmnuGJEc6CpKz7UNcJZNsU+sroz4mZMdJm8doyysOXXjmdBUD9R48fFvbLPikTjAnH0FxoGiVPbRuXDt0fPMRZAOowzHjgwBRK7/jv3bvb/OoDnMy/uvZCHZ4Jq3eOJQtesr5yN6LWFr/qVfGBF6IiZ7eNbt7wCnTePGinvMB4knvmXY2z+VB89kJUdOZaCtCv1UqjbxzIpm/VVsOcyNbTbje/lGozk5MTXwHOK+bGGT1yNLaRKwfcb724DVV6+pjulENXsvjpTz/qn3h/+LjmXjn+3irBuUXudrVhjIzFi9JDr7y2TKoR8nfCkPYytl7tNffG3ui3hdNDvuYNXAPkA3FeYX9WPFlQtXGh6P30x37xNc85kPNb7905ulRtPq8ymyB689577x99+4NvH719+073l1NAJ9kFzuXz59XvcpoulvPywx/98OjuxzV3nj/tW1hPq8y44ZfeqEPnyAiv5Ib3lmMBmc64aUdQRv5AnK0SgE2It1vkj+3v+VAgnuA17Jxi6Et+rTu3qdTD17QlVIWeq3TGydncUpL2jAcbeb/skXbohPlCt8mkndKmfA4/M/i7v/Fr//2TR/9/9v4zSLMrve8En8xK721lZnnvAFQVfHeju4EmWxQ1IiWKIiVKopZaUrujXW2EdkIR0kRotfNhP23M7mpnJkYbMdKOKK0kiqIRSdG1oTcNNDxQVSiH8pW20ntTlfv//Z/3ZL5AA91AE2h9qZN16t733nOPefx5jlv9hWTcJAhbhRVi0MXPCrGgCEpvhKCf8IyJzoJHzOieH48r30A4GB4pTPIbp3c+KaAhGoR/IV6e4aJ1jrqiJOghQIDJgOST8wu6Ojo9v0A5OnPeS9w6L5QCwpnjyim3eF+KkCsMBZGjECH8UgeMDX7jAoQJcRmi7BgCIY2ZS8oB78ft23dUdvbiYC6uFpoWjig2GC7h6PILXP2neqluLlvpWdmA8VEYmzbrtY2EHHaqdY+MegO3Ilx5VnBFcFn8uczsVQBvFCv5pAC8b4YsCgelTkBYrK4tW6gzlk2gHpTlvNS2TjE7yifxIuEgWC8tLqiH2hAyaG1c0KMs+ydQP8psb8+JsuAADCNw6JEt6D2KsrjfC64Q2tSz0CO4aJCQxsgYGxs3fNkXgLbNLcxbGKM4oUPyoh5cCfToCWXYgjYDM/DJb3tN9Jt6Emlz6e3aZS2clPfUw/DQH3VZVP0RakqgmhTaz71AqJN70GoHeWT+9cYvBg/1w6hEsfGc8mzEViLpaTvpUwEnP5EXhgf1JH/qgdC1O7pSFvXIa97TZngEeu/s6NK7zcQ39OVykn4oB07gWwgw6SjbxX4uAohaCQaRF7SY+zTKqZvlgR40qYfeJl5hEiryg3pi5ELv5UA32qCC1NY0Jvy9InTKvibkixFkfPFHHXimiPlDOemdEc5VPqu0UDjwB14JEtI22oysa2trVqciN2LDY5NDK8knSXOcqcOqshmv5BoeGYnxiclYFVwZUuxQ3umRQuoITsYHtcwAzjB+aCdwhfatMBXSYwP4BLmNB7Gsd8ia5eVV00BfX5/sOhkizPURjdFBGRm+G+Oj4zZUgEtrR1vUCq54Y2hPV3d3PPfc5+P0Y2fsxYWfKYTr+Ph4vPzyKzE+ORP7Dh2O46dOxKXLl+LVb74U90aH7f1YYxdZpaft0A0KunQSCk1AB0TueUY9CNBeehqSd3hPoB18zzt3CtR+3n9Y4BUyinky7GzK5FHaD86hT+Sv+VHZg2fuXR81FPmKTKFehcZ5z3AxE06pB3nyjnryHd3ph+G/YOjoaPt3wt6guZugq3swYirkixVE5Vn1tUQEh0SbCeLbBd5nGgRHpidyn8ZOChuiBUuFSC1oVRfOeGGsNOdeIERlgesZQtgbL0lgOegddaQo8mA7chNbpVdFgDlK/hAh95RLHggNAoQLA6JcIGqEB2nJC2aCkeiV4uZDkDPJz3V176EixJRPwpLfKSAJlGwG3XqWyiEZuiLcK3Ap9dvuSeV76kd6GyyqO+mIJfie9HynYC+L/jwMIZgBUxQ6Hg6+pydJmSloyD+NEQwsGJd78gQelL8ihnavU+npRZIn36BkUTL0Qorw4jtgxq6MCGzeoRgICxLsHADVIAMBUWaPhBRS1gMXPPcS7NkM31MH0jFERt4YF6TDCOI3Co46ZkjBRD1Q8LSbMX4bI8qTMsr5QZTLQwzHTJ+wNe7IKpHlvI0T/TbshSeGAFF+lIXCY7+K7q4uxY5UUnpeT6QO1EdX6swz2lLqVOgLxYc3YnZ2xooJo5dVAvQep9VjnZi4Z8MLxcJw18zMrIfl6L2TR+ILGGzzVakvtFm3I7efh4YBFelpU6H/raB3BZRc3Hbg4KjfKgMJ4Lz9mGFQVq9hmAmG0myeiCl48q6UU+gGRUwBeLuoD8NAnmiMPFC04WXjI2FP/cGNDRt+V67NesZE1Ga8YhibSgdOVlD6gqfhoWhXvH7zfEEKcWZasBN8lxaXfEqz26OGet6IDDlyb2rkFNlO77jZ2d0lQ5dJskmX0Aj0yKCe6yMgMDdDwBcvrObyZckRR3hAdaJ93eKB3UO7Yveu3TYcGAZBSTKn4/DRo7HvwP7YvWd37Nq9O/bu3x+HDh8yjvGA4AXarKzK4wyEtpbW2Ld3f/zVH/vx+P4vf9nnoew/cCAOHjro78j/3PnzMSKaWZGRJaDaMEI2rqlTxqFswLXQNRF4gaPkQ0FB0TLFbUy8EMrz4mGhTjwDR8hN5BSdP56Tb8mrOhLIA/lDJ4b8kQ9FTlAW8hc+wAghzxKoHzI3hzu35TshO7Q5SbV0fAiljQ+Nj/+CYffu3S8IT/9tEgWiX0hD2MByIHDTYiUT8wwbX+mqYwokf7kVCpHlvS/+nd/wvBAdBJ9WLAQHcXDdTo9AkxCy8UHviPHRtHzZOZJvGd5AOHgCmPJJgZvluickxUAl6UF5bJn8K3lDlIVZIHLeQcAwXr5nXX32OnnOM5iKyHdcOSiLOQswBe+J1aH8ola8M+HrjzwRYBawMBvDRsoP5sOwsQJVW1j6C7MVl62/rjDZlqEE49FOha0yDID8XSphg9J3abSh7DIt35YescrRb7XE5RYFXOCEQiFf6sh7eiak4b3nxOgZw2BdUrqJzzw4DcWIgOroQIhXdi1UO3hH/ih+91qVVwp2hApKEsOD2lQEu567J6wHNpbYyE3tIIENJvBno0o4FI3wjiWZCDJWTrDcDlwDa9z3CCcys9EjZZgek3QtU5etYMBVaFL1qIYzbfYcCuCqfLYMC7cjjVHG7jEmaauVB3+qK3Rp41n1oZ3UnW28QZ/L9M124HslU6zwqwNX6pNXQuGP933u38lvlRUnMpK8g6uUbdJ48l/JupTgbPhPD5KmKtHPwI/arm/hQ+Brgws46TUnOwOXbHMOeRTDA8Xhd+ANflRdgCerUsgDL1qmz+3y8QgypIKHzu+l+NtFbwwdYHx0CsctMj6gQRuAMhY6dG1rbdG1Lbo6O+2xa2vvkKLPpbp0IBoblUc9QyfCl8pe4Wwj1QkZRS+sXnk3teS8jlzOzb4oDIXOx5wMRA852tBY9RCOt4XH40enRWnBf43wT7uoMycP59BRbh0+NTllz9nArqF46tmnjafh4bsxrbzxBGB03r55KxZkgDSoPhh6cDOGUqPgiLHxheefj50DA5YL1REepZ3dvX1x8PDhOHPmdDyuuK46ToyOxKyM11q8MVXEUni/yJhC7+WeCC3yjLTFswMN8bzISd55mEPX6m9LJGyXCxUhA/JEXM9TUfnIluzwIa/pTG4bHwR4BllAOwtv64HzhcfdfkXop9SZkKU/DP9Fgizkr0kUfZn5EAgAiAHEEJM4SPV+okvhRyhpi7LmOeRDKIRFKMbFlmBTKO+tUJUHBAOBoFxKeaRGIJMxahciZm4Cv3MOQo4PtrdJuEgowYj0bhxcLynuikWMkodjrfCkpBC26Z5mrLzWq12oE0xC+Sg9eiK0iN4/vRvqRqS99Dh5xtwHhgzu3rnrtAj1DBYN+k1PmkmPKNVtRqanT16eX6C6cRYHdcOIgZERgFa8FWahXngtUGo882RbBIPAw3uP6+t7jJYC020cCDC6RdDzjsfADUVBW7LN254WEvBluuGzPNJxxU2txJ5HwyRHJoYxtwPBO81eIPocgb9zZ3+2T7jPTYUmbTj2SwB26T3vEFbL6nWRH2UizIEL9cz681gGoTJ1+/QsDZAUinhM+JT6WxnQ01SdiRtrG1KGOyS4G6x8MDrapZgQQMAcJeF5LhJcKN80HqRYVtJTRv1IS9603XWgMEOG63bgHA43XAE6hi7S8MDgRVmtJV7VPnBE/hhKwBqDmLR2wVdwsYahWSkqDc3Ci8CjlJ8PgC+4c9X8G3Dmb5ICs0yfvEp62kyZGGS4xtNzMmPhTp1LucaBPnXWlQIo33WwHIDGSQ5e1HYZXRjRHe3qrfJA36AkmYtl75/+oHWWBru3qnoAC7Kz10z3BOAOP2JAQON4CqgvnhGMVtJDD3xPoFwUEr15lu4CS4y5RuXTqLKgW+pMHgwjYsxsioaoPNXEEFfNlFO2De8Y+cEPDC9a2SkhbVhdWYqRkeG4I0MAo4NhNb6sqwPvuQ8Fk0gxxNPgXopa0db2WS3qzKi+Np5kfDSoTcydGZU8mRT/7NqzJ575zGfinfPvxOVLFy2rdg4OxqLymp+cjrW5RdxUsVkrxSraoVPWKvp+7oXn43/zX//v4+jxE4mvqgAuob17U9NKXxtdPT3RKUPq5//Df4z//Mu/GFcvXYpN1YkhJWgQukTZI4+BGQG4JC3lPXRtHlR6e+oqwyq8g/6LEcB75Eh5R6wO5FkiYV2GN/hXxziHn5S+fA8fsfJnYXHBdaRu5A/vQgMMj2O0kBcbQCIj6RxST+dtvkt+Js17a/IwfM/Crl27ztbV1b4OEulpQMggWmSwRQiFWApxlN/EEvy9kGkGN9lvf0sgK77lvZ76Ge/4zXO+J0DoEC2EUsovX7hOuinPuV9RrwKhgADkW4idSUeyUlwoPSz3giE0XREwqaxrzNAwC4QIQZKmLONDcFEOwrFY7BA5igtmSoX6wC5wJush4CD0q1evqmAMBlx71FpwqtQe44NxZ3pq7sWrmnUIQNqjiHBFaCNQUcAwMwYhMKJs4EVd6MWzcoB20qsCDvSiSOe1/YrULaFUBTs/qzZGAIOUODivtNc9fist6uR/VC1/VwUMMXq0y2ozgqBDzE7vmWGwSfXegAFKLTcYYnMjlgkzHJDjrtTXvfwK/gkoS7xaGAReNSA8oSSpI1VOhWnEuk7kQW8QwYsIQThhsAEDeo/ACpziFcNYA2adXR02QDynRZmAdyKeCdJyz7j36moaq9SB+nJvV73yTgMlYVjAgkJi7wohT//lUmzmo6DAqH+9lBK4QvhDS+RHrxghj4FJ2aSz8Q9M9J6zUTCsSJvtJmTbk48Sf9WBn+ntSKN7+1nCDoODsrjnClzwQGEkTsownJqWYpPxYXrTt1tGrGCfoVyzbJR18QpiYHC4GnjBYGg3DtN4ZriFOUzld3M92/mnAQFMmD8FDdpo15X8UCB9/f1WQpRvL4qYhncF99zD0/ZeiZeIDLcUhUnkLJBaXVlBkgYrBkTitUbP8QTamNUzVjKRJ9/RUUAegmt4glN14SAvwxYtjMv4+P2v/46M6ikb2j29bGzFRNE2TzplOOfO7dueJzLJzqszU7GoZ/A+9TU+hAMCvXwmgbJkeHLynuswMLQrLr1z0fMV3KsHj0rf3tgSapGHbx6I6KgrcGvt7Iov/8UfjB//yb8d+w8drsJUBmjAnbj3hX//b/9t/Nav/krcunEjVvR7TYof2sAQhIeAP/Xx96K7Qovcwx9coWkMa/DIt9QJGQEeMBh4xvekS37OevDM1/zhyD3L5JEBGB+5/UF+WwwIVmTRmWHyPc9SRq+Z7vbv37811DMv4w+ah6/Jl7SlPqUe3wqRh+F7EnYPDf6cmOwnYD4QUkKFJiwcSiiEwkMeb/2uBH6DzOrn5TexCMySjt/E8p5YbXwUIi8hiYXrthWLOxNly5g5xI7gpm5ZwywbwjUzSWmgaO0F0VuEDoQIYRarWsntQWGmOXWzIaBeuXuD9TssZCgbZsSiHhsbk0HSYXfljATL2OiYGpjCE4FApA4oLOZQ4DFo7+CwLNybKANakYKvASHqdrFHgYyhNRke+g1jkQcBA5GhCS9V1W8MFL6B2YAby4JXV2WQ6B1wQokxB4J62Hug9pBXwQswRujzl/VMIWGFQ5nAXPkjfPVA+WAEZK+EYY9VKVTmJDD+jRIDZsxBoLzOzg7DC6VBvkw2pddCGspH4adwBwL5H/MuCKWOhUYsPKiPAnkRmZTHBlXUn3ridWGjLLaZZsUMK2sQPBgGKHXq09fb62EXFJDhXME9dEd5CFzq+OCBaENX3m3WPPDmVuBhdm7W5Zi+gC8gErS9osJ5Zt3pVacyZThNvXa1E0Hpg/n0HQqWeRlMcOQn5dAmvgO3DK/RW4NGMHrwLnFP4HvyNcAqocCGQDsI2/zD7+Qv8Aj9AxtoqVll9UlpDg3I+JiYijkrj5zzA0zVAtMSdbPXR3lizENHytB5YkTiacgJvanw2cW2WcZGY72MBeNQ/CllwqRTGyZtHcYdbaUcyoSuW/S8SXhF8TMcA50xvJL03RQTE+NxU0oS4/Izn/1MDAwOOQ3KHsMBJU7d4QnLggossi2VUHnm/8t7herf73/3/oDRcG90JH7+3/xsNKmdT3/22Thw/KhoTUZEI3tMsISWYYgF08y45MSd6zfi4vkLhlmP6BB6pOPEvBM6G4uir7mpmbh25WLMyQjs7Oq2MSUCinrRV4Ouk2Mj3peDjeLW12Qcq47wIfTU2dsXf/kn/kb8xb/yIzEkpf1Rw6/+0i/Fb8r4uHzpUiypbl45I75gvgsK3B0NZEBFJhRaA7Zp+KQcxctDJMBPdEa4YiTwPmk26XILLwolPwLPVYLLxbgcHBw0ftMAylVo8CUyDZ5h9RFGPHxLjnjT+vr7XC9olnIx9PBes9srHrfC66ZlpflwLD8Mn1rYs2fPEQnMd2R41Fm4CBnVAZoASdDJ+4nOwQnyllDSVwcTkz/Lb6vzsWAWUVcTJQq02vNhIiF95Z4CMZRSmUpoyzBgwhSCijF9XPoZMm0qzcybiJJ36cqDa2EKlDhMQlkQMEt2qQeB5zAjY7Nd3Z0mbOqCMkKoYKjQ+56bX4w5CRoENkqVOhJVugU+gZ0Xm1tzaR/iMHvzKKt6j2vTNowUxrzZUwCBS9kYWNSVIQK7ahHaagBMRf0RztSLcWgUq8fPVR7fwshliAIPBIoDo6YYnPzmz+JZH7Gs1FgE9ggifW+PkdJnz3nDChyFuiSFOiuji2GXMrv+7t27bjc9Fla7ADdQiFJHcaO8EBYoCd7ZbawEROqR9JHGasIxjQ+eAVt6gdQb1zvGnKqlqqaLfFHG0Dw7dSKc1VbSPtjMuQMIpcGdO6X82MI/ceL9O5Q3HjN6hVasajPfQy/2dkjIYUQBFOhkcQFlwdBfGmoYHS2t2Tt04JkUKfB0m5TPsurE1YaHYm6KhZFDu4VH9RqpK7hl7gHKDbc8E6sR6NXCm5D3SeMJr+2QPJflllBgyrMNlcP8JGgKWOzbszuOHDoQ7159N9j5lDyBO3VNRa5eur4tMgLl4HLJq8JvDN1Bdyj85E/hSXXfKfw/9uij8cwzz0Sv6IEdKztlpLI6DMVKGaY+8SnfNtQxDJn8RfRcKNUB2oZ+J8ZG4/z5czFx7178xR/+YRm83a6L01fB55MOBZ7AgPqwMeCVCxfiP/zsz8ow7YznXvhi7Dl8IOqbWsQH0DwTqaElYHbftLkkY3N2dtr4Bs/Fo+ZVXMqX4+zXhetf+4//wTz0+S9/WXn3xjLDiGsrsb6yFFdfey3eeu31uDM8GjKrBWd1WgR3ASA6+/rjx/72T8Wf/+EfioGhwaz4Rwi/9su/FF/7zd8U/q/GvOq5prpA314ZqL8WtQXcFvwTgTf4gD74DV/YU1uhh+TtPKureiiG+H565bff6Y92IAXw+PI9xgflYMgg49m/h98EvJw+lE5lUu4DRbqe0BfpqUPKTMlAwdZpVNdqzzXvM7eH4XsaBgb6/2lDfd3nQD4KBSYhCP9VIZWBH1V6XgixTCMiqqStpifeZcyX5XcqLgg4ExcCLsREOalw0iApxErmmUf+zvtK1HcoMoyGst6fpzBN+SORe/cIRSlRCzIRXymzCAGYB2FH7SiHdBApRgbvYSRcgTwnQMxY3bSJnulyZdVF7m9QhDBGEkJUPX0pE8areefxeMFByS2YgCXtxhvAd64zglftoUdIvRH7MJEnMSqSxvMVlBff0j5gbOOt0r4SDE9FgAasCiysWNhkSG2ip0HbaFNdY67tpxCGVoARBhJthVa8+6TKAZcoZ3pHCAvgibEGblDoGCl8m54G0YDek4fnsygN3gvaQzl8CxyoG8aTDSTBwLjTm6QNxEvCk7oyxgt8PbdAz4uxRBmFXthbgbRMMiTSQwdeWV6NvQ3UkXvnrchGaJ670NoSLeCdzb5kYNBm2MB0TO9foU69e3r1tAMYURbGJXkylAa8gAm/WfrJew/fCPm8xzMEndIm0jBEAX0Y50oDnb2HHxSgDde28qz6HWE73Xuf02ZgVPLFeNuza0jGx6EYGR3zMmcbzaYnaDgj9/CCo2iGq9untgDLgl+Vxn/OH28hkzmHdu3xaov+nQOeCNk/MBg9/Tujs6c3evp2yqDvje6ePhl4vdHRySqSdsGJmKvIcpdTGSUqi7p4zozKePSxM1v1rG7jB4XE9bcP3ykP2gTeaT+b2l0+dyHefOUVwVFGo4ypFeG5UcZHa2u7cQreCfBYfb2MSnVo2Ja+R5FhSnt01NZ23aMwu3t6Ym50NC6++mq0qL1/8cd+PE6cPhO79++PXXv2xtDQroBS7l6/EaNKx7wN4F2GUhrES0dOnowjJ47bG/tRA0NDt2/ciEkZdBsCE14o5AwGMF47cJ0yKcsBluCB58AMBY4Bz/OkhZR/JS0w40ragodyJRS4c3VnjW8kx8A3k4K5z3eZJzRHeWVeHPVwZ0vfgSOC+UgwJJS5IaTj2xKoF/lkrg/D9yycOnVqUELu71mICffgNWkgiYJ7euDFctedHvAWYyQjs9BAeBJSieU9ufAOYsgr+WAoEAtBOlUlDyLPiSUkMWU6rtSpOl+ULF4HrFuUvwWmhDYNUCobIznPY/taW4cwhRFyDLCUDXHzm7YXFzPPUpkwNvzetDxDQdsIWc7hH4SBBbACDEMkT9KymqEYBTA2DG4G0HcocE+iVchvciybMX9JF7v18XbYOFH9bWTpH/WEOdkJUTX2N3xP3Us9qY3LUT311HkCLyJCnP1JYHSEPO5d8qOeFvpSqMaHFJbbQ/vZbEr/ilscpi4CqAgfInVFCNhgUDnU2YaU2pN0hbDiXcKJNJ4XU1HATFBkXgnCAeFi970S0XRv1EaeepfPEE4piEnn95V6YMDg8dJjwwLlYfiiFNQGr7iR1GUIhG2qmWzqJZZSnswTGNi5054lDC6GKdgGG4OFTdQade8y3VbhWM8YWqB8JhZj6ODdaW9vlbJhsyVcyNnr9VCbvmEFRldnh1dhtLQw7IhCV1uhb1UaWDBUwRUvC9HGWSUmrNNDZHyrPsTS/i04+F3SA1EEol5zncrt8GZO4N5IcDSKjfuC2yLYCTwnPwQ8NEB7MEDZu4X8GIYhz6am1hgeGYvf+Z3fj9//gz+Mr3/99+Irv/WV+NpvfzX+SL/Pn3vbcxwKn1tOyBi2nHlPpDYRq+IReBdFXuojDnCaTzMAT9pLO62IVTZzOuDduZlZKfA7cevmHSVUGis90oOTVNC0LVtCfd8bCbRucmI0vvqffjEuf/PF2GRuiGBMXqwMG5DBtv/AYRshGC3QHHDYDsnzrLphOPjjBOZlMT+L1VXxgLZJbig/G5miG9deFSwwKPTEb+gA+cc9sCmykveEIhNM71U0SuQb4jZtJh+VdvE/7/AMYeyRFx0antFRZH6JjQd9686TYEUsNOt66Z07eXh7dc976gGs+NZ07NIehu9ZkBL/e1JOTYkAlFROxmITMAgte0ewBCQAYUOA3Fvc+776N0KNdHxbfudOphAhRAbBpcAngHwiyOeKolQqEwbExe/yPvPMvMs9Zbh6ig071ONUvvelLNZw66+L6PRcNZAiQoGJWYiqC381MJjqLlpXTAYqhEi5TBTEUOAdv4uiwmDASIDwqRtCF4GLUUJm1Nu9dKpH1VxXGEhKDqElpQFD8K1D5T3NyaEIdqJM48un9UoQ1yqTGr0jGtJiINrB8lEbAcqqoU5Mz3ba+oPRGCogL/IhUiF/pwhMgA3tYtMiYMa4sZeACgYPxOjUSyXoudIrUn8bSIItdUcxIpTAFTRD3jA7sCG4rMp7BPX9B8BWhg5tAE4SMOx8yjLc7DHjxlXPRMqa/RlQ0HgSMjZ711cMEa92IF/VB8XPPXmyPTQwt9ErRUQ6lls2NlC/XCVBvRn6YHydEpmovLSw5DjLvgn3JmNmesa9KVzOCCvm74wMj6gNLINt0rNNT4YFN+RLPTE+yc9zHFymDEy133NtBFuIgPkiZ86ckTLuSfpZYQWB0jbRCxPeBXfoFwOjUz1+Vjx1qUfMpnl4XcgPIwlYEO2pQYhWBH0R7IVOCw8VPGzfV/BGOmhItAM+MGoYsmSpZh08orTGE5H0yo8IzRQeqS6De+DAMBvubviCa696+C1NLZ4XdPfOnbj27vV49ZVX46tf+Wr80i/+ouIvxG/+5m/EKy9/Uz35YePIcgLZsfm+CJMosNnX5NSMaCo7AQTVUv+DhQ8PRdG9P5TnH/Tu/YG2EgkY/eziCy3kt1kX4ABPEFIGkp4oHhTPMin5/ZFADo314sP1xajbWFGU8bvCZnvbHbG5exPx4h/+Ydy+ezs2RX/2+vCnMgqdg5+U2x89lLZ76Eu3GHrIMWjLRo7LcBKHrfTCF3wPHgqtVcOR5/wucOO++nd15DnpkcPkyzPkBLVBlvEeOqN9eDtIV/IicHUHr2Jc8I58gB90SeeBZ3zP1bK2ku+3p5yH4RMNHCAn4fgPQISRLKJJoZXCDOTh/rLSlKBLBZOEtZ0ewfNeYksWSgIrMYkDQkiGIO9CIBBbCpy0mlvVOyw96epyqssgH8bKvVc/5Ylh6D0ynEFaln4uyvpHSeSZFCoXXU/ULb+zJskYWwKsUlfavw2DnNnNO6pgD5DKw52KEkHJM2mMXittKsyWOWZwGxEIFRc9gbzIG/htle//qSCMn8zIfdZT6aU4rHxhSD13WfxJoPFHftlTyXqD28LIpd7UwSua9B7FzZVvMdaWPR4965Ur1Bdjg8m8eACcjnaVMnWf7li8BrmygECZhakxOgos3RZFBBo4wjuAoGPbdvdyla+HY1TftdUVlZ0KHsFHLz/zSkG0+WDDRoWHOHRleIP2MkTitPqGdwyPQRM2UFQv5qewLJsNisYnxn12B2PR/GaJKbDiPYYHuIVs7KWSYEfAsgyyoVGKv6k5YS08QLPZ28/x6PTKpSFUPHReXq16YbA6XysrDNKkNXDJxlM5B4Y8aRN7b+QwjulEdWC4pxwOx9kmnCmSfFTSqBx9l54Xhs+2h0Sgp4R7JU8qQPUUjEPlB93gbodOMDqN3wqNkL9xzm9FlF7hj/KcHml/f7+FPO+Y04AHEpxzZX4Hnj4m/eGhZMIrR8PPzy/F6NhE3Lp9VzAoilb1+5AwK+MDw5FVYaarjxn4pjp+10F4sxFqvkz4YgyyggeYfXBImvjWmAHaGhrcGa1NotU1VrqJV5Xnpq4XX/xG/Id/9j/FH//WV2P63pRoMedKFR4B18D+6JGj9mIQiqT7ToEJnPCud2BWO7wcWDjg3rRiMCW8wHkJpjvFQgvwcaEJ7qvlAffIIvO6ZVLeE7hWR8qEr6k+3o3kvyyPfOAjyiidP+rpOXMV49z8qN+l/ByST1nEsyIXS/kPjY/vYehoa/57unRxD0LNOBIQBUEIVQQYyEWocE+6gjDuSQfRFYGUhsq20i7MTSRwJR0egJJ3egMqvSfKRWCSJ99TN76p5EW5CMctwlXMfFV/ylT5GBb0iOw+h+BLWn1bHU2UioU4eYaCo+4IdAgf5UDVURbMGeBKQEjjzfEmYOyEKPplclkROtRVWflbKyCUPgpHnFQUqcc6RPK0L/8SD+yI6O/9hE+pr27UxjQGE86GL3+k1T31h1HLb/Le7nUVrxUZpiFU4GlYqn6MzdMbx9gok8Zycmju4LplSAg+fEuEoQts+c177pkfA1yzLpnWBhF4Ip1g0NTQpN5LnlGjT1xn6uUhOQkGlhBi9LAbLQmAhmmU5az6HgWawyx5D71ykBoKr61FShkFLoWQwyNJo+CAtjF5k54T94uL7MEwn7taqp0IJRshqgvG7Y46RtgjRkZHY3pm2sNWhr1hi0cHmsgVWszzASYob+prukSBgzfV1XOqlC80YsWsVLzDaLH3h3YqFsFLu/CmEMvup8a/rxhbapue01Z7ePSsTuUQ2dWTb2i7DVZ4U+U0wl/Qr+rnoLIwdnx8va4mET1LY0HpdDV/krfhz1V56578qatpAyNMcoJ5C2w57nktMoKgB1YvkRenvQIjfSCFKhkgpYGyoN3LrE4SPZiOPyhsVThEH3kGCcfrg4NPNxgiefsBAfoEBtC7+UR8DZw/bigl7KhrjM7u3qgTPKHN6YmxGL99I176+lfiN37u38cf/PZvx7hoMQ3jnNAMCPi+ScbYrv374uSjj0SHOkMfJzBkjEKHvoCo8aAIPfK7xMT3tjFa+J8rMqPwD/Ao77gvsTq9r+Xbqvc5jEz5bp2HgmwU45DNam19byNXvEe9i96CFr0SUHVE/sOjmXfmX8pJ+ZRmx0Pj43sUnn/++Trh9h8A/MK8BREg00pGESVcLEuQKrRvWYxFSXPlHVe+L9/yG4IoRGqhWRVtgChvVomQ3u5D6gNxmdBKZDwOEoTotok2PS5pBfseIlV6dgFlkx8YE3YpxFYd3eOuMEr1lfTUGyOMg5xsJKhC9MwRePTSVT2FLE8QU/6cfcKWxPRUGZNne2W9AZ587i8gdIYqUMIIbBSNHysINvpt2Oud4QhO1Ebaj5cHZqMsSuQeptw2ROgpg5uc/EokDdFwBrYVWPkKsyl/YAgsStutRNVW2kxMQ0tl6w/DS59aSaGgqJ7L0/cILIwN8kijLc8oocZ8n/BnqEUKh7bqKcqR30sLGDvLblcanGloAgO3FYNJ7SenLZhw7zoiLhIORNIy4Zc2s5GYjQ/DG8Woeym+1fVVxRUys+KDDjwxFZpSbtX31BtjDEOCtk3cm/AqJjaKsnBVvfh+dW3FqxC4J9+ELd8LlmotRlcO93GapuAjuiQypwVar9PzNDBY9aHvBFPai1Fiw0RKG08GsAVnJGLZM8YH9NQgOm2WEdKCt4N2AkPwqNigdI2CZZPy9ymwnHCqWrmCbmXC0iejNjcoyghSeV6yqm/yXl+wVFbPMDaqDY8tQ0Q4Zz4SPI3BgRHCnARPiFY5tAv3OR4Wj7+rXbTBY/TQrmDNkCJDVkUeOXBbYlUAXl0d7dHduW18vC/JJxSgN5jUhGi4gQPjQQH+IXTg0pchhMHAwY3m7w8L1Le0qSpmjgqbMiqb26K2sdn0duG1l+P3f/0/xS/97P8av/vbvxVTi7PR2C6ZKeMVOUC1qN7G/c3o7O+Lx556InYf2G/YEuCjjxIwtD3fTG2DBwpcuSfAf9W4gR6AA7xfZADXEs0jyFp9X2DG/Qf9ZuUVy2bXMRLUIMqkPmXvJjZsY9iNDiV7f+hT87n1hWK1/uE5fFjgmRjkV05Cp14E07NgxJVvvg3GHoZPMgwP3/5JIeEABADCCjGASBBhZLzvOQHEQWSE4hHhHUgkoHRID0ILQZAX13IPsRGKIYDSKcqTd5SLC5oeN0If70Jh8kJcXCEmesksCfVkS6Xje4Scd1AkjerGO+qFkmOJFpEeKNHGjepLu/i2tBPmoUzP3XBZlJaMQl4MTXhjr0pbczhFCk0WODDRC0fyy0hVthW+31eEgt66V8kmWCheK1mFAp+EV+YjfWaGpA78pmwsfHYVRTmRHniQtZmuYrgAL4yigoOCr1I/6sWKDpQ2S2XZgItq4PbnOfekSXhk5DeeJ+rCHAnqCU2U8X6UI1XHGAS+zH0AF/5ef56oJzgzvwQDE4Xi8js6vBU2OxpSj2L44imA9lhWx9k5wAGjA4WGQBoZGYubN2/F1NQ0DRNciseOCb5pfIFLDESWBPf19Vqx5hbg7LmSq12oP5H2eOhJAhljdHBwIHbtGjKOU9hWjBCnEV8w0VkwZd4NCoRNylBCKGcMAdzzwIsNuFD4fGMPCR8JR9ByruAQnvWISZXA2OmUMztgqgHGKe3mN3VB6eP1A6/8Bl7AH3qwR6i+0V4mhmzgNfBFm6Az2pV1LkM8ykswgk6KYMbIYL6NvS8yRmxokK8jQ07qnIhGMDwwWOHbYoxCd3yDAQb9MSRAvahraTiwz7JUB9U/efvbBX2jujLMmbRJPp9igFUFc7xx3otjcSlWdV1amI/5+ZloFY0+8/nn4s/90A/FU597LtpkiMBz3z5Q5/dGDFEHtaelozs6+3bGrOj8K7/6a/Hv/+W/jHcunGdiV9QyHKPOwP2NVRls92WgCl7wpr47cOBAfOn7v8/4J3zHalSF0inKDty68QReLH9UBniBZqrbBh8gC/Ekcg/OzTeVWHiD59VXIu/ovHhpseV8egX5rshrvMqSjqYzAOT9eNTB4FvqVniVe+pXTQvwDqCF1qA/qs170sIjXIsshG++E9U9DJ9QaGpq+QcQKEhFwICUQiwQkSfcSYDwrCisEkAyz3lPNFFWIvmQB1fiB73jG+YccI+bO4Vh7tfvbbqlPBfV41ySMGcfBHphmyIi3HOwU46jQ6AcXiRBQFoZFMuryz56WmSvVDYVZEVLgYtBV8Woa/fxXIjQlYaeKkqa3U1pC3WjndWe2F4AAP/0SURBVETqCuFSP65FGDPUQVr20CD3Bo5mV48Qr4B4Vu8x3LKdJvRKm6vhQH7kQSi9d95nyOcOesQ7yq1XObXq2T6ocYvcLtpApH20Fc4hXZ2EE8qd73mOu9sbdlG/RrVB9aXu7AJIsShChL49Pap7oQfaXhiaeyLPqXt5x+x4lElJVyJCi/HmNBpyOIHnFgYARoHyObKdByg3vwDmwjf3jHFL0iEtjHtXVvAlb4yNtbX7MkAW8pjzqVnRAMMj9VbeLBNlbw/mO/CMyDfUHyHESgz266CO+/ftiz17dnvODnWEJ3bt2uXdEZmgZiNKz2nnwYMHPZ+BOiCgV1QmG6ZhBNE0Avd4RHiPkCRg3CDcUN5MkO1sb42WpgYZXOuqT3opGD6hPr0yiBiuwIvCXBSOcieAHwJGNfAx7vCoiC8x5PCkYGghiIuRAexZNdPWyuqcND5YSYORgaKBRsrKIXb0ZVM98qLutBkvBLgl0osmgpdaGRM1imx936r8Gjxc0+AyqANKBPmBHAGmZd4J+IfPUxmg6ET/MI5Cee/hL+Hw2wUMOPJgsi0RiHx6IfmXlRbDt2/Hm6+8Gudeey3Ov/FGvPHaqzIILsS8ZE+/aOaRM2cVz8TArkHRauXzjxWSiODfDhnH9aI5Dn5bmJ6LtZmFuL8oubMqg9RRtAV8Jc88nCeexsDm0LihoSF7kTO3CmF+hFC8ftm5UAOEO7xTXE1w4MrXrCNym0go/M21yBDuy+9mGahsQMjO0D7WgEna4i0/F81w6GKRJRSRQ47p7QPX0A08xpwOnpOGMkoa+BTa57flTKVO4A6ZReS5aU/fFblc/S4p8WH4VMPp04/8kAT+2UIghWgsZPSM30SQw7MUDIkknpEWBYSAweotRMizglS+L6F8U8qCkAgISJgEL4deWIjgakPouuckxqInRb4W6hWDhUj27snqI34zN8GWs+ppZUxwHUhYfma7iHxTCM+9cTJSoI4oCtrMPaG0B+MDQs/eZWV7dLfpgZVCJs+yq78tsfo3gTQwA1eeubqEShoEM2WCExQ4Ied/bJdBW90W96ClyGxEpOQrZZHOZSnSXuBEPmlwZE+WtiQ8tw1E7guMSh4lT+qEoinCgXcE8uY9wgA4IQyoO3UmH8pwUJqOzvYYGNhp7wbeAQRLmaCJcDOehBu+KzilvnguEFTUH48TdMiW7a6n3rNx1vzCUrC76YroggmNKFTqwn4jrjcGgX6zEmNwYFB18NQnp+E9hgdC3EaUfvMcuECHtBeY4YFghZgwofYD83QLE0ERdSUk7YiuWvCwNLu9LLnF6Gpu4iyiFpXHMteu6Oxo87JdDxVhKG6yN8kOGQ7iQ/KQQdEsXDF8gyEDWZSIv4SJuIKcI94WvmGorLFBeejapPI6O6UEpAiY+wFNoLzwXvgcFNUbDGHMMH+JE1IxQpjgSpsxaApeMSpQIMCSoRPjWnRBgD4KD0EjDMHwjHk24A7PE3BG4UEv3JMv3iPkQXH1f0uAJiQ/wCeyw0MLFf7+9ELKu5mp6bhz62aM3L0To8O3497YSMzPzpiXmgUn9ibBW7dLxgewKHz60UM2hAnyw8NjcW9mPtaUhTg4pM6jdl09/6XVWJ5fjM0VGXEYif5K3CF4YYiZL4S37fDRgIMnpaweAfd4Yqk9ERrJXAoXpsxF5sNzKZ/SeKZDAu+UZbuOTMZnHlAn5yl1mBbgKXZ45pl5TB0V6IS86CgwKRpvGsYJOKY84Ol5Q6JB+M30pnoic+i4koZgWVeRSUVeEco9+ZS6l9+0uyKZHoZPM6ytrP1DlAs9kxJBHIgoSqQIWH7zjvS4aknDcwII4zmIhHDJB4TyLemqQzVBQMHuvfBM6VhdwAQ4hA9j3LjbPO6tdFxx4zL5EC8JQyu42GEqepQQKQrHCkpCoNZL8lS2vk1Bqp59jQi6VsyL4uOZ3nvZHspWOUF81BciJsAEyQhibSVAsSeT5Wx+mIv9BYpBkB4MJaxqM+0ssKwOPCvMWq4lLcrKE/t0Xw0/hA9tkqmQ9/qj11uW1UrnbF1JV+5ZRkm7HZWe73BjMqsdr0waNukVsJdAZRNwuYJX8F6YHkORQL2IPCsB2BTG5wpd8Ky0iaQYhzy3MaEHtH2XlPve3bu8BDVPK6VNiScmuYEr8A+tAA0PR+k5PWyW6OKt6JAAQzmvrWNorEo4YSQ88G6r7HLKGTJ2Ca+tWlixVwI0Y3pxjXOojFjqTBu4IkDBNxF4MdzDBEAqg7KlntnGNOKAPC+ZuItRQp7QCNtrY0hDfniammW4Ynx0dLTaiPXpuhhFzTJ661jyWqffbdHf261n6tXJ8GA+R5vuW5Vnh4Ryt94T2/Fs6HkTBosIfof6wNx7S3OVZaOjKY2OhgbVsOaBvS5tGIfiH2iCdtjQYAhDLfA8E7WHid8s+2XZs40L8T2Gho+px3hD2ckQZDjMRqj4A9hBH8AMRUgA7vxGbkADeI8GhwatcOBp0pMXeGVujEMVfVUHnjJ8R6fEnkXV83sRMIZKZ8g+1U2GO1RvDDDBAhnEGTx0RNpkTKIgq3n4o4SSHHl44e0LcUcGCIMOm6KvDdF0o2RO/9CuGNq717hgeS6f2CQQvMAReMinHy94SAmel3yFNz28Ak/DE7r3b/OkSlOkjvALnYQiy5CLZYdj7m1wYHy0p8GBoVrmBUETuTNxnvtCAF7kQxreWw4zR0pyocgb0lTLR4Zh4O/kTSaup2yhTqSpTl++gUaR9a5/5bl5328fhk8tiDiempqeeoGD0DiJlSueBpDH/eTkpA0JCBEXKEsQeTYzw0S7dKNCLEUoQzwgGiKw8QHBKlQjHMLduue5CBaXNPsqcDqj9xHQ82YxcTtCCytYTC0Ot6BhxYP38VcZNkqUHmIhWIEigOALpSeqpK0/leY/u6gl2NIA4YkIOek5UyhPCJd8SzS9V9LQxmSYHEenh54TMlFY+lbp9X8yqtpCTKW0bVw4ShmVvIiFUbhi5SPcMYo8V0N52+OkNrOXB+kwAmgL0QxE74f8ivGg+nqOjGJ1HejN+J2ERhkmIJb33MPsfIPypv1qig1Lol4rTa61Bw9cec49V37TBiK/8YhRDoUykQzBAF2hvMEn5aQXREYkSk00xXk0ngMBVMGjykNQUBfwhrHlScBq5g4pafCA96S3ryc6u9ptJNJu6JQ60GPC0CnjyeCGNDSG9nqIhnF7xdJzAifAo5RbArBhR0ponnzsnjYtJf1QP74jHWXTTsqtU50x7vDasXzZ85hkxLMBWa+MCxQubQYmG+r1o0qHdvanUdbVaS8H22a34LFob5Gyb4gWRYyTXQN9sX/Pbl379U1v7N01FIf271Pco/uB2NnfEzt39sTAQG90dTOnBTzDT3QUUtGYJlV3lD9DL4kXMGCMu20YDfA8dQVX0AFGFWey9PX22csFfWVMRUE+XJEjBGi4wHfPnj2m8/JOCYWHRQ9hlQnowPIDg9JCT9AZnY/vVWBuAhzJEfoNjfAf7YNP1C7Dg46DaF/pONsJQ+W7DcpOuCFvlQitSb5MrSzGwIkj8Vf+d//b+D/+k/82+vfti1WVlVsNiA6FQ/CYkg3cfbyQRoRoWHgrIefFpTy3fAQGGH26J1p2IVP1DTTCM3iGb+C3EjzsrXoyhI6Bhtm/iWzRbz9XJD3fe2K1aMQyVYCwBFe7yBeaqC4DGTMj/cSkcN5lZznfk5+/r9SVyO+SD4YxtEg+yDDa8CEU9zB8UkFC5n8WAk4YEaJRlLXwYXKFkWBsexeEPAyKPKBsLVZxJ0sp8TxnITPMkmOEudEPPVMYMncZpfeXPQV6DMqvQmAg2z3fojx1j1WM8vGkOYSKrWPG/EV4irxD+BVlUu2tod5mNyrAHT9EgKK2Sm+F8tRAPXIKCBEGU11JQwAGBDOu8vHwjmDAU9x72RuDqLOdRPIlPe/NHHoGMQM7etuFmSB0YhHqRUnhPrSXQ9FDDOodM0pL1WF/V63SJn+nF15loicIcuAPLJyHYEYeeCxyVUrOjUAg4lJHIdB7AA4oWQwQGyvAwTmqXYIVuCqwpa05lADTUh9WVWT51IrAM3AAvoEZ+EEA8B6BAk5oN7AhPw8JkaeFSU7gW1zOA6jAOW0Grmzr7mWvojfKTgEhYWY4JMyoF5t9IW5ResCU/JgDhGLo7uyI/t4elQdeGHbIITKGOjwXRfChnNGxMRkF864/PTLGjVGmpMVYmpqZFu3nRkYeptLz2RkZ61PTNozBM1Ak0l6UuNum51Tecy7aZVB7rkXOsQIGjjJMaJ/UhtvAO/BgflA+vKRd9B6ZL2IjVDzKEExXR6uMEaXTN/BSGTfHU8E3CPGcjNcmwyUN5ibhBuMZr5iXUKv9LBPFM3Pi+LE4efKEYXjx4iXzRHel3BrRDR0EPFOUx7lEniOiMpkYDG/bEyEYsCvr4UOH7GECBpTDGD80CIwhhn1SnCMjIz4PiQmj3cIT9Mt8hWOqB0MXwL86AFtwwHVuXp2W5UXLBYY6MlB6+f+TDwvqiNFZ42qlhWxRxNjgALYhGYE9fb3mSTaq62zPs58+TsDUpf60Ezzcunkr7twZ1oPaqGtqiTrBevehg/HI6Ufj0oULMTw8GsurolvBEJXO/IyDRw7H05/9jIgKL+lHh8d9yY6Lb5/3ibYYzqvCFbxIO9U8B1+EJ3ucVEc/g4AV4A17oVWuPjEcNpVkEzwia5UM+WKZCbfoJbIwO6ZpYDjwXN9gsJeOFUYOAXoqHlqMdeQC6XkGPWYHK2USZfEd9eOeQJ0tw/WT59nJSgO7UquH4dMKHR0dR2RA/IgJSkAnco9BYcGMYBRiS88WYZfDHDJEdOUALVYupJWM8KTXnr3d7LEwB6Cy6Y2Fa/bqQToGy/zCgo+bB+kQtt2UIlCUCUusmPzJMisTt/JEQSCEc9KTBI/aACEV4qKOMCm/yYNeiZcFOr3yMOFjhGA4iVBVFieEkleZFOi8FBH6Wz0ZCWQbTozn6x+kyRWDBA8M7n1gRH0oI9vKqbOr7k1TL9pcYvbS0qInHYSfRl+FKRTpVWA8uC68h2lcAFFMo9JSEOgbPUOwYaABG+rgsW+a5rkCiRM1s/I5RgDj+HhIVBe+9XtUdwbaqCKNb4YMtgVCCnze2dABfgo8o52l10IdCaYn6EftgE4EYv2mbeqJwOC1OTxBOUvqsfDcS+vAA4UoGxuYyoM5G+QDHBDwGDkecntADsz3YKyW+j4wPDiwrBtPSHdn9HR1eI4DQxR4EDj0i7kVDC0w6RKlR50x3FBiKGpcxd57o9KWrD+0uiG8LnnnU+oAnZAGWHoLd8HJRiX56bsck661V2V4ZNgbmeFlo6fOxFgOpJuenovREXZOHY2Z2XnDg2+8Vw341JXhGBRxL6t+Ors9/4LdXpn3weqTnLxaWR1UGTt39DNg0GWYtMsg6Vabd0o59nXlb/KAHjy3RFe8GvAa7YVOGQbq7e6qXLudF8ZIX0+PD+XDsAOOGDN8u5O5DkN5WB+cCpyZuLt37157SDBoMdbocY6PjceEIrjH0ALfcEKD2sb5JrT/wwJ0Zx7T1bz8PQpbilikgS8AU+sB9YT/FL2aSs8x5tILmjT0cYPIxHkdf+yR6Nu7O9aV97IeNgmfy8ur8dYbb8bXvvLVmJTBvImypVOhr6zs+RralTz6eAFZKB6Fb+FH1V/Zmf/dAVGem8q2lFOtzE2zqiP0ym9UudPrPVDgXomczhshIr501ZOK/MlIAYi2zBe6xCucnYpqWZp1TU8mPKPUAgGGe3a2KJdnW/UBLtCK7t0WvXNb17KDybJoOgF+728fhk8lSE7/YxOpohlJEUWTgo+hAMbX8nA1go2ASuQ7voEYENRdEkwIvDYOfmqVMG/JSUTM1E8h2GkXNb29MjSDAOIIbLwpuMogIgLeFg+tSJHRo2ffBNJSLgoWhmb9OdGGBs8lfLlmGyBCaBwCqxCq6ushDjFyKswKWZqA9avSHntt/CdhomdEJdK/JEXduR7K2Axpg0Xweg8DKn9PvpMQRvEnoQtulauND9UX4c4VZUUtPGaryC+XB7MLTuytsA37NC6ovXFAofpdL1yxqRnlwkBmNrU9J2Rl79pNVQH+Q2HqPR4P6uk0lKW83AsXnFit429cGt9wrQS+VzttlLj2GQo9+V4wQSgU2JAZ7zCYShrggdDJbfnBUcKrCHd9lPVSfTAEqTe/qS91o/dM/nxDvimEckiFk4aHBgc4KNGKm2d4AJhLgVKkx45iRgFCm9zvlCId0DftnR2mIwQsBQFPluqCjyKEecbOidA2+ec8BQzkHI6DzukBooxbWzDCOS5/PpaXFlOwy4jPOSgyPpi8eOdu3Lx5Wz3YkZhQb5mhB9oKnrgat7q3QSg6RbgiaIE/HQfwziRR2uHt5wUjPB8cTOYTY5mYS48Q+InuWuFF1Y1689srToQP2sVOsEQC9WceDitv8Nj0yNBgWTKnATNBGEOj1xMK4f08ZG/nzv7YLWODuSN4CPCwsXqGeTPkjwcEEkB2MMSL1wV54/N0Kvik80PabxegGTxWhDK59XsR6MAwvIJCxSeam7DhqRU+hCPwRAPhZ4aUipH+cQJfmGWVdy80jEdIdMWg5yZ0ILl56c2345d+7ufj1q2bEQw9tjSqTmkgQxsMWckacn4fNYAXvFfMi6LjkB4B8aLqYRmkK9z7fl43/1boB9rMtLzVf3nj7xz0O2Uico7f+Zhr6fSRH+/NA4rVxkcphyuBtIX3S10I8AbDR8Xr5HYolDyQPaTKtvA8I+HjmmwPw0cMEoyDNXU7/lchRyRbIXNB3QSjPx9rrXuUAJ4QE4meg1IcAAhmkIUCRRB5XobuIYgkkiQakJ6KbdsiJkIcEEIhlMwvCYZAWvKDODz+LYME9zn5QJgoEtJDqIWQuBIJmyypFQMWq5gJYXro78gbYU178ht9u0nblY/yTwWocsR0VCkVDUJFBC9ljrLmnvJhCgwiT0YVdBA6tI80Tz75pOcFTEzcS+OJsvXODKTUbCaF4YHQR1EgtL1GX4E8Md6ICGFqW3odZkjyUeR3YRyMFOddyYOdSZks2NzY7LSGk96bYVUB7xKIEqurDZYJG5a0X21QUrfPPVQZebStOpIXyhWFX4w9PFMFl1bcwi34BzbGj1utOtBmPXN7VR/yIy1p+N71VB1oU9KFBEYlX9oHPeU8G+gEfDFAlcM25GXjj0mZ6m3jgQN+wMTwAWaqg1elKANvAtcoI9F5NpregScTVK/fvOHv2qRUm2WoYAzNznG0fNgDcezoEe/1QV1ZkYERjfHGpDjm6zCRFFpg5QhzUfr6emL30JD3BsFjgYCnPRgVpjcMX1WL4R2Gi8iXo+apF/BhztX1G9fj9q07MT057fb69GK1hT1haAfDLQnvpPPm5sYc5hAe4AXa5vkn+haDz/y1th7zMnTmFIsn58yZx+LUqZMuk6EoTlvF6FhaXnTetK9dbWKFAoYbbaBjgTEBjExvKp9JvjmXA8OLLdNHVTbucvZkyG/5jsCzMvYO7/cLxnhKzG8guyqU39DExMS4ymMjuU7jM8N703/SIbffn7ThA6/iuYR+wRNzVXbt3h0c60+boCG2vTfffZeBPM6/9WZcfuedWF9ZjQeinfuKLM8OhmiTtZQu280KK3Bx6vTpOPvMM372UQM8yLy/c2+8KVq7ZfwxH4O24YnF8CINkfYRi9IHL0XGM/wHzwMb0mYFK2XwRvThDgxw0XNS2DRQWvKBfoklv5QFCWfKLO8IRd7wvtSBUGQHgTS8I5KW7/UjC1Yo+CvlPDQ+PqVQ19T0T2SVv8A91rmRIuBzddC1jPsjFG18SFgZj7rniuBHiPZ09+hZ5gHSUZIFySVacaIgNnJsuSga8ifwm3QErjAOxIH1zaS8khYrnLyKQK62zElTIgRUnts7od/0GGESDwPoWu69gVllUiKCmPMlECrUyUSs8rjHRiswQhEBCp7bS8AVRtI7BDHLMn/mZ34m9u8/4DHz4eFhp2V4gwBsCfndNoMRUBBsYQ2D0VbgjwGI0DYuVLCSACj+y6h/DGHkbzEo78CRcZFPMZwam1gSyXyP9HDh+iYvhEAaZKQlNbhkKINhuIRX5kJIAcAKHz5OZsVgyjkKW8yrdqFIaAPv+W14VZ5jQHBPrqRH8VM2f9SveDoyQEfgY9vDBc7AgmEnQUcZReky7ESPE4ULjknPc+ANjsjLhqMVf5bJNwhd6oPyYxUHHgGON6f3jxHMhmX0KlHyKEcMC+hmaZG5Mznx0ZPk9D00mniVspYxZAOEJaUy2gwHwQWvIN4EvCcY8RgzKNw9u3d52AfFzJW6M4sfL9uijATahOEGzWG4Uk/ayNAOQ4FM4OY8GnABXssmfRg84B8lDQ5QUuzGOz07G7MyNMgXeGB8nDhxXPCYlqKdMT9ifECTGJ0YCRgg/t3W4uES0lBf9tjxEspWhldQXOt6327jlI34gAlDL6x+oP3AquAIHNBW8mUVDPNByJM6fVDgG4wPhnXwvNbXl7OUePvB33wS4a74+d69CdVb8FR77k3m5HxkG3BgEq2ND9GrJFLywYe04f2BNtmwREbpngDdXrt6Ja5fuhRLUzOxKfzWrq5HvWRCAzJB1xrxco34lXY/EH3jhTl07Gg8/dxn/eyjBuCHd+7ihfNx9/Zte6XF8fb0IPeQCVzBEbgEN4Wv+c090UYF5VK00hiHhkGmBx75l8ksf8Cdk/vpVgAm8BnPSxnc8xwap2w8azlBX9/qH4Z1mYuYntyMBL4hWZnfRyCvEi2/Ks8fhk8wiEm7Hmw8+LdCUBNEZXQLE2mB6rciAbSABP3zezAKI+Fi5BmCHuODDZpMfHqe7rZKT5c8HbOnC8JhTnrTSTTpUfEeA4yt65sUHDVmVu49UVXCi/L4TZm8QwBiVNDLKO8JpCkElC2g3jzPOqPMqgnM49kS7oODQ3H48JE4dvx47D94wMolV2QgLLMXjaDcOSDlsG9/7Nm7RwbGrtitHs6+fXvj4IH9+v5wHD16LB555JF49tln40tf+pLriTv93XffdZm0kUAb08uC9Q+8BB+9z543KrXGBgdKP40n6ps9i8QT7UncwL7JkGl85B9JwAGlZTp6aDAhL/nWrmOElWDD8lvSIAB4Bx7ZCZO68QzGR+iQoRW36oAyyfkZPE8DpsxWp1iUBr1WAkYO9SBf5lRANxZeyoe8Cr0UAWFBXWkjmQMf0vM9CpdnwInVI94mXEYE6HZqfcdKGOgEIxKFC0SKArBho8gze5BUtulWsMHjYCNCdejs6LJ3BmMBD9KclPPtO7edf5cUHQoUuOPxWBKtILCpL89Q8NAqzVD2UkI56ZfhHuZmYEBixNSy1FawQJEDK4YuunvS6BA2bGxAd9ARcAEGGHi0BQOgpbVZ/CwDRvdMBgWJfAs80qWsXISfDfMRBiQbmKXBBW9hoMzOznsi7ezivHCZgvzMmdMyPo7FjJ4zJISHor+/z222Z0lttLeO4SW9sxdLz4wz0QuGALSGhwBYY4iAd+oHTXlfB5QFwwjCD94e6sc704hghPHxYZ6PEvhmdHQkPTFS+p5kqACNfpphZmYqxkfHBJtJ78jLTqdsiIjnCGP10KHDgkG32077WK1XeP/bBfOlcGAlj6yCokVH9aK/u7dvxbsyPsaHR6JFsK9Hnki57lD6WmQG+BXsgeEG/CQ4HpU8e/YLzynnDygbZqkOFRBTB4YHL567EHdu3rTHijlWTBYtshM6RCaCc+pb+K5E863vk7e5d4EuQ/zMO+UJPfgJssp32yF5P6+GSYU2Uw5wjlbOp4F/ecYkdadXvtSBcqFx11e8UeDPb/JSDZx3Kac8J/D9Q+PjUwg7djT8nwTcv5QEIQRACBaUSSQWy/zWT9ACckxQSo5K1wMhKg0BBAM9MwQfBFHyIX1GBLuiCRfPA4bC9vgcip3vi7Fhoqh8WwgDojDBKo8U7Lk5FN8jtNi2unzj9qjS3ObkoRRm1VfyScXPTpXtMbQLA2JfHDt2PI4cORIDA4NONzY+YWNgv4yNs2fPxiOPPhqPP342nnrySR+FfvLkScdH9RxhffbM4/H4E4/Hk08+FU/oyhwMAnXGkEEpICBpL8IZgd6oZyglK0EpLJiIiIFhuPMnGKJ8qXcqS7wZMFK2GWGTHoF8jtKBuYu1b0YHdign3QMfQuIJ/Iih9T33CDzyzJ57g3ui/E58pUcjy0S45dwMfyO88w7hi1GD8rYLXQIBJcuYP+/JD4WVm1ExFyVpAxoBTgVP3FNGqaeFC/XRc9NA5drUkEqblTdAqwgelD9pMCYwjmhfnoCbyjjbqTaYzgUjytJ3eJfY2Io04As4oFihXTwAt27dthekv6/X5VIOhhVDGYsyTpKmE+6mXZeTvALeitJmDhL717B7L0MjeIFIb15R+5nXhKHOvBDoBLrBACENXInBAg/geWGeBUYNk2bbWvBA5PAD5UAXFSY2/eQk49ykyaeWCqcMrbAclJ1gUZbU//TpR8UPRzw5dmF+wfNIMAYoj9Uw0CX5MLREXcgbPoVGGAICv3g8WOnBO3taxLeCCFXZwie4wtuEkU+doGVPeFU5eIJ27hzQtx8+ZIFivykFCU1hpGEwkye88WkGlB5LpedluKHY2mVc0Zli8is0j8xgwj0wgCZK5+qjhK1Ohv74BjrFSL9580a8/fZbcUdGyF7JKzo9bPg2PXXPdEyTGTbdFPzXdW0QfZ567LF4+rnPK9f3wiPpqDrAN1zTm8BOuu+8/XbcviXjQ3SxKjoEN0lKaeAyJ4h60r4tuU0WlTT8Tpmk53rhEisJfMGgyaeWUQU+768bv8mfq2WVaIcrnkiCZaIi3zMMiRetGN7cUwb8RajOi9pSFJFAu3lOPsSHxscnH5rqmpp+XtTQBgWksZCxQh6+glyeFYSQ9j0kgfGhhwgeZt8jpCE0o7TyHVkiTBG+bOldq94fhEM6CAADphgECPct16t+F8VEmX5mgS6CUKYIp57uri2XMUswmafBLGUEvAke4tEzDBXc31whUJQfvxsaYByl4ZkiDMY68Vu37sTFS5djWL0a3p84eSJ+6If/q/g//L3/Ov6rv/AX4tlnnolTJ0/FURkpHFNNPHTokATB/tglI2ZgYMDuVsoAbjAp5ytgkBw6dFC9yRMS7KftJWFiI657jBEEJwYQnhTc0Sga8mKCnpdHShgjrInJfBL8gj3pKAMYAiMi7zE06FVayUsIMYeH01iNV8NH8JRiQjkhLDlddEcDzxgSYTKsFAO4gxHVO2fIBqMCQwKFahIQ/uwNUUicw7iUnxsHkRfKjGEsvDgIacZ5PTlPebe0MOdDOKjlOyICCGNNSrIBfKKwVbbbJoUmGuO+HGKGwcsEz2ZdaTffsrqHI+S9dFn54GWjzcwBSaFT8dKYFlgKzQqd1TSYlAfKrPQ6oUfS4uGhHUyMXJYRSe+/uzNxhAHC5MkF9Q5tLKgMDB0OFIMBUEjQwY7a9NDgqcEA4Rm9Mow1vAItTS1uKwVCw9QZAUi6NHLSOLHnULTKkmkmjAI/hlRQhp7YKkMFONJO8qCO4BOYwj/ArqxIKUYPxtb8Aucc5Vkc0MOpRx6JQ6JRPEfQSG9vnw116sxvJjiztTo4LTxN78RDm1JU4v5YUV5LyznfA28A5TMfJD1CFQ+UaAbvC/lSZ95h0MEP8AVzSqBFyoAf3x8waq9cueqJtgz/wncZkGcZUm5VS6/td9t3HyOozp68qzr2MbF2997oHxgSHSzHzNSEimJjMTaig9DYRK7VhhcKFhwSUt5m4Bm/y7tUfnQa4I00GKn/m2+9Fd986aUYHR6NJ579TPzI3/ybsUs4euW11w3rOhmhTEhdFS3cF446JDsee+KJOPvU086XQAmU8wDXm6rgaihiFBKAMe8xOs+deyuG794x/64Kr7SFtNQPGkEulwnffIM+4M/5kL3aUI0zZIn1DWlcfCWtKlFonbwIVv6i1Wq4wMs8RxZwxUeBvhE6XPvW9hYbH3T0GCrG6EBe0Ubo3PWtGB5872pk1g42Wir5Ex8aH59waGxv/0kh/ScrP43cbUbgPokTAQXyQRixpOF/W5VCGq5ohBu72DFpMfEoxCotQoVPjGNdMUD4FmJl7JpIbpSBwPc6bb1zD70gn48V3BtTOp9wKgGG25otqRnzZ9tsTm90+oohAwGh4Cgwe7bUTURMHWBopaOuuUpFJKr8iQjaeRHu6tqGBHNLHBRjnz5zOk4/9kicPHHSZRR4fVh0oZWQv5OR6Lmy1BDPyvHjxz0084QEw9NPP+3I5NQXXnjB98eOHfNZIj/4gz/IacN+VyKGCwYMBs/Bgwfc+8E1vX//Ps8XABcMg+GKL8oRwxADBNgwFwBlaW+JBXqNmXp+Mcf7PRSDkSEFwm+fdQP81faiNGiiHuk98MuebAJb793i/D+FRioZu0et3LN3yFAIq03YcwO8QjfSXUqLISnhJuXt8Vu9w3PBkm7ee28J0aY9bdCDykwhnQrbdeC56ksetAGcIyzJD0EF/jEoaD8GxbQiio9JpPbSSLlPTbHJ3oQNa+Zk4LFbXJiPLjxXMg5zCW6tlT0wgIYND7WVvDEM02hJrwsHudkAVttcR31rhao6FzqhDYAOus8nJM2t6WkbhgHCk7Z3tudhexh5SF6GhnKCYyrqNMbS4MiIMgOWlaXowEjPmJiNW31aPfiZOeaS5IZn0Oaj6jUjxKm7h0jUHlCKIoUecLv39vV7PgfKEjhev3HDhkq3IsYtfA0dlmEhyoTvqEvWM/f3wQsDvWBoMPkZY4J5EwdlsHNGE8OrBHBaHVA0165ds1emv3+n8zcQqwJKqDwxqVaCn1U9KHgoIek3w3vf6V7wg7cYfmMlEZN1F2VYLS/MxcT4uOe88LxNeGqUYVn2xCGf95dDKM+J4Ae6Zb4b95Zfkl1379yJq+oY3bl1K7oF9+d/4Afis5IPnCMzPD4aD+hAiKfwS62JJvsGBuO08PiI8FgdaBVLhFdWMDiXch5Qo/hb320ZH6L1c+fedpmmbX0EbcNb8A3B+zspkl5f+hmwLjCFj1PJ691W1ItMahqoDuTjvPRYF39bjAXTjXiTvKFn71xs2ZMy3RPG1f4CO96x4ot6ef6M6kl+27ECb/2JRStGCnorh8ah9YfGxyccGpqbf04I7OO+EHt14DcITU9GIr8YH1t042+y99qk3lOneoEoM8xdiCbTJ/GU/E2UihCwFYmuCFWORkawIxRNSOSsb+xKU57c8w29YIjVXhHVDQWwsKSexsycJ0IhuGHSLCsj5RdvB1cbHrUYNuqp6Z5eKm56hmeyXiheGCyJmZUqe/fukaI/EHt27d5qy3cT+BbBicCi3UUgM/yC0mOCKl4OjAfah1DGQMETgtHCNY2M/fakHD58yIYMhgrDRRgk3HMlYuDwvqQ5rsh8lN27d1mok+bUqVM2YvDAoCznZufck8TwQLCkkcipv9mrh4HtMTFekompZwr8NCyBI0gseEPZc+UPQ8+KRsIAXHfLgMyeeQ4P0JMGT8VbhYAhOwRJLgHfsCeHnjHf43UBX1lm4gzE65/rhHKjPaqMDQ/eI5gwCPBA8GxhPs8NQulxrgsGNeUUAxnvE3jiO4YH+CbnN1BXhpbazSMMXXDcOTBhOIRhgxRkDE/I8FGkPpTjb1U/w0/PDEOVm8NnaeRhrDEERF2ST9KTRj2oAx4fwz07inqPZ4yJm2sug7LIn+sWflRPIvAG35SF12dufjEm2Shtjl1Y1/3uzNkzoqFjUvwr5kkEvg15YKm64JkCF22iXzaAs5xQ/cqcB+icugMz996FM/IAZ8yNgJfx5jFsAPw9L0fPMHxQIt0ypPAEMv+KCjBnxcNElfqbvgQjjA8mesIj8KsepxzhRgFagDxcP4hRAeOaQAorHxIocK2OJXzge3JWGcCWyCZzk+Njnpdx7fr12AOvHjhkgwiZRVnV3xOof7mnvtTRilNXfm+l1T3eMowRPBGXzr9jg+/YqROxQ7h+8/y5OHfpkodadoif8DphrLHt+pknn4ijkg/VAZJZYeK/YO6Vg4hNbAT9IR+p1/DEeJx7+80YvTtsD7MkpRV0GRLiWrx6BrICzwvc3XHkviIn/DwBXgmVtPpnWCpUQPGeQP58j+cCuJAauoW+soObNA5vw4/gFhjCO832Jm7jt+AK/nL5lcogQ8ibdyUtZT40Pj7B0NzZ+SM7amqZ7+Hf5VpC9W8YHASAlMIM1e8RRHpgokCB4uqGENA2CE6+JUCkFdLa/n4zJ0iWGfdmQqeC2TKJCUqRbyAIPiVPj5lLYHV2dcSshCY9NgjpPVa2golHQt6CH8Wja1GclA3hsUMr6ciPPHKYhnJleImQEZi9vT1S+HtjoNKrKgKjEOlHCSX9B8VqAURA4U1NTTliiMBkwIB6pdLYnjeC0eJ9KdhrQVcMmJwAu88nrjK0U22AsHqBZxgmeFAeU4/o+PETcfgIQ0CDns+AuxXmZaY9EyxZKokCZ24Nz5MOUpgAR+pVmHZrDBYPlISYElXSF7dqBa/CC/hAqXOP5HsgmkhBhfJloyTwKIEs+HAvCjAdMkeGXrYn4Cq9YagIPdr4IC2/KVPv5wVPDEzolM2KaAseM3Jn+SNDFlSM/SWAq4Wa8kYhQscMi+HdoGyMi9KDYryb+uMhBGd4SfCiABNwA55IiweCIUTKR2F7no/rmUqQvPjGv1UGv1V1fbtumOOVKvM9gDOB9+ureGIWrGQyj+LFYr+M5B3yhWYIGAIeEtJz6s2ETwyeleXV4Jj2yanZmJllNc16tKj3/CjDLjJMUXiUJ2o1XO2VksLjapoU76D8YV/axqoX4E1a6jJXOWjNAl/PNgQTjBUCRhzwY77H1om/GB+qM3M99snQ3tk/IHjBA0xaZqVcLlmnbcAL2GOADIp+ixdqi0eVn+lDv+n9WlnpWW4WuM1zTltJV+6rY8lzK0qmcWVwaQNlp/qP374dY8PDMTwyEiOjY/Hoo4/FwUOH7QGBjkgPzZY8qDtX8idwD72AJwIwcIepImc5W4fK35Zx88Zrr6lX32iPHBOg//CP/lhycM584PrivROM2d309OOPq7NycKscYCeTIRaWFw1TaBE5x3CFsGQ6YpfWq3duetfUe+Ns/qY26pkakvlzVX35nvz4K3mXK8YH0KZUfkOjuvO/raDn21hQqPqe9AU+/Abf9rLoPZ0SaE/glGGXnRXeuwwlMJwVgSF1g/ZoY7XR74oYXsUITAOb4Dbq2UPj4xMMjU3N/0KI3AcyPyhWB4QnSIIZYJT3pk3kwRf0svBCMMYOwfGMQDp6YTAUeCYv93wkAHBrg2yelR50EkJGCATi4ko+EDrvScdzysTlOy/jg7F2iAqFBAHynmt6O2Rs6JpW8bYyJC0MBYFheNBTg1Bx5yPkEWLu1UmQDnhMl2WPnSZq2oMSBi6FOaqvJfK7WsCU31bsFSHDb+5RiOUZCoxluWzMhCuZeqGAqsuzQaerh7LUHgP4AwLvCiyJ5IUiKydM0k5+9/epjeolXXznHU+qpNeA8itKGmMC2KtIP8/6ZO+RUN1WysPgoywmJFrBKCLkGC7r7uqNbvVQKRc8cMrswmK6f7nHIGRyG7vG4u0QuUgAi0aUL8KMb/I3ijW9cxgtPMsx5jQ+cO2DL47ppz3FYMJDgbJDSEFD3qhO9YZeoANoxfMqVD5DK8AK9y37G7DEFe8QgXk5eEVo8507d2J0dNT3lGPPh75J/FQmVwID5VeO6vfQlpQEXqZCB5RLHvzGqLDXplIW+QFbDH2MjnGV5+29VScEK0rcdC+ap0zjQW2hLNpCntSD3U8xsLgnIQYjeUxMzsSkaI+eMHR/6pFTMkoPGZatbOUN/4ALfYMwtwIXPigjVwepbBQkTy0figFFG5AVoh8hk3pAVLSV76gHE3ZzYrCMS8EJWVKMaLyq4qhoVIeAelMfGzsK3HuyrOoNrxTjg3zML7pa8VOm0uZHlYt+k7akJ5bf74/vf+d2iAeZX/RAbZi6ezfeePGlmFK92ImZnvTxE6c8SRf8UjbF8y0GIHUjghvwRP7gGtnAM3CdyhRYZxo8RRhyly9djPNvve3hRoaxGuqYfN8d3R2dsaTy54ZH475gS17HT52MU489Gn2iU4ZPC+9AewwxQzOtjc1eSbO6IRoBOJKlK6rPlVvX4+a1d2N2csreLIZqjRvRl2Gg9hf5U2IJwJZy9HDLIPJQouT/djqVBVD0rzxRLn7P5FrTlWBUaJfnLBX3e8Gm8qlpxbSpb8vQK/qAZ+zdhBygfNJRf+gNmBKoG7zvOihf11vXcv/Q+PiEQmtn7wsi5v9rAW6JIIIrofwugosAERNKOkf9Ft2ZoJi4xkQvDILs3UBTiUSIBwMEQk3LM3vIZa4FBEO+RE4hxWLnu1I+VwKTFclYr6zQGN9GQDLZdF4xzwsQIYrgILIkcoidMlPx8ltFk4uJFsEIg2BkNLe2+R4DBcUJ86McEX4MfZw6ecI7PJqgqYRCESDFGIFBCrMgWPldDA2uMGxJQ+Q37SaY0M002/nzjN4cApfvqmOWm8LEAqXyzXcK5FnqwZXvyrdTM7PxjW98I+5JgKXSkDFQGWcH49mbTfgBQL4HL8VoIh+Y20pWQtGnqqpNHITGLpp4GdgCvEu08ph6hV/84vOerLtvn3q3amdPb7/eMXeo3gJ6fUNCQThjSC3PEFKdVS7bmnP2Cu584qJ+sw8BkyYRTihTetb21KhuGE6mCbWDerLChPyhxXrVFRc0ghncsxMoww4o4zUZXjamFelZs2SUCcl4pHiGQYBhAr7vSvlwCCPPMTxQgtApZVMwLnJ2moQ/MMRQhgg+aJy5DdAnZeWQU8VQVGSeDkYiE1wLP1LekupHHuxDkiunmPyKFyZXntizIRrGS2gaAceCHTjyYXyqF4Yd3gaMHLxbE5PTMak2whucPfPIKRkfhw+bduul4DAe+J5vxc42nCAIBD7eIw+BCUdsU025GHxz4Gl+we+APXQHHbEyiM3KREXmN89DUh6EppbkPYYYd8noZzJuhercFuAAnWG4jMn4wuiDX3fK+KD9BOpJWdBnGh5+7PpCtwl/1Zd7PSv8sBV5Vv37fZFDHckDl/4Dya2xG7fipd/7g3hbRsG1W3dEC1MykO6Z/tn51Z4uwQ9vIvnaEFddgQm0BU6hHX7Do7QPeWD8eDdcVsvI0Fa7xu4Ox/m337bH5ft+4AfiR3/8r8VTTz8TPYLZ3XMXYuLdq9FUJ74RwA4dPRKHjx+Nrr5ue7AwVNJATOMpYSI5oDKZ1Iq3cl31mFXa0fGRGL1+I2YnkAfiIz3v7em2nF+XIQI+gLNlg08EB7wF0MIs9KDfdBosf9ENyoMUxPxSj/QhbYe+gKk7mpUAPIgEeGNVfE5ATgKfWskK6kDh5EHOafgyJMe8opSv8J1xpfqQ3nrKaaAr/Ya2eUZeVeGh8fEJheaW5n8m4J4wxivRxFOJhOrfEBkBBoZAnIaooF/+A+EIOwRgurWh5Qp5lbSVzxBIJgzTJwZOGjkECGxdBO8JRcqX5wgZiIyAErGxYiZhx8j0TjA5lIlefENdWOGB8uIesiIf3Po8008zRyrRFCKkQ8B7YpLqZuGmHpbzx+sxsFMC+KBXqXg1AgSvb7gSbexUGKHcE12XD3hXfV+UzPvvSUMAJgylUBdgX77lWoyOvE+l8FEC6VAm7nUqf/Lje5Tx2PhYfONP/9R7OqAI6OEjlBNfCbvKjXEBcxdhkXATvtQG8Fqv2Ki8EXSeICrBidIFpyxjfvazn4sf+PM/YLgekYBkzgpLlh959JE4fuJ4HDt+IpcwP3Y6jh47FgcPHhIejshoeTT27d9nL82uod3eD4MJfQzf4YqlN44yZYUFXhTmrTBnwafVyiBJD8uyn/MeAyXns+TBedAInh/ObMEAoTeKwYHhQcTYAW7MLaAdKHnggAIBtj293TZSmTCZyg3vUE6ivC+4L+h7r1xQWoxxlCYxFR1j2bkMmWcYxRhyHubY4gXmfAhvwjuGB0Mn8AG06pVEEqANygMPHt8aJw1sZb7qMlF4zkf3piHlbWNL9R+X0YnnA97AgDpz9rSHXejNM0yKlwmDqPQkCRglzGW5dfNm3Lp1y4aZsnaHhEmseCTgXeoLv2EYLkqZ3puccJswmsjDnibxP/XBW9DT2xv7D+y38Y23iHYTiswpvMLeKpxiCgy84k55kgrlAj5oC8NI28YF1xwC4o9/vqh91TKOjpVlRb4uxfu9v1MABJ5ALRoZv3odqzAaZDjdFzxWVtdj566BOPnIqTgiuuWMGp/eqrIx1oAHHhvoi3oRgAFl0jbaaKNeNEPZKHDghQEwcudOvPbNbxquTz/7bDwjXsIQnpPxe+GlF2P8xo1ohhdUzt6DB+LoiZOxZ/9+K1jogfJpA/BrgD8xSGoFT0XKtcEvGp8TLofVrpnxCfN5TvIWHesd84SARap5vgEmqdgNQwVoGtoCRugGFD/psutXlD7F8Q2vEl/OV/UAFvAaV3cMFenI8p6627AnJ/KtwIgAHsEz84P4Dlz6ucrxKjR9h4fUgU/1PX/Umm9L4L6S6mH4s4TugYFHhd7/scDWSNEP/vQrn/G7EkF+a0suFYMJSq+npDaSzLC1FmgQP8KUgNB1IhNNKk3yg+j5BlrhN8IPhY9goIwi1CiHbyxgyFPpmWwGMfOO5/SiPewiBcFqF4iJniwKCAVI3tCcGd2Emt4ByhZl6srGNNlOT97D+FDd+GMJIcI8BVpP7Nm3O/bs2S3Cpfec35Af+VIXIoLB9a08K8qivC/vSiy/yac6kjf1BB4oRuZ8WOhUynt/JD3ABh0lmBkVyIdQfhN4hrCDqQnkTR48m56ZjldeecXKhmExPAQYDKWufAuuiAVP0AFw9xJPGUkoT4Ds5dDgQvVGKVJO6e0NDO2KJ596ynumQDe0keELhraY3Etvm229T548FY/KGDl69GhlnsqxOHv28a3JtcclVL3Eef+B3PRtz74YVN4dXd0ySvrsau7r3+mhlBY8AepBsyNrk+rZ1MwqG+Ya5QROe1qk1BfUI5+ZnvU8AoZ9EGAo5vSssAPuur/znA7lgwJgWIE8eN7ezlb4LIkFxoKV4IrQw428juJV/sAA2KBUoT1wQVrjSfwA/ba2qM6iP+4xBOFXByUBH2VTNQQy7yi74IjhKDDuyauqC9d1GfX0HMGnhbPqZ3e1IooEw4o9bVitwjuGGNnXhjkXnDbL0ohWGXjgEIVJT5yyGEZj4uvEvQkbHsABvmGegw07KVjqSAcF/uEEXgyGWRm2fX39ijvN98wNAf5Nyp8dYKGJvTIySWNPS4j3/UeA3ovrfTMWF+aEU04JzrN19Mrvk6fE88Kxh7cEZ0+QFE6gTw/HVKLv1W6upPdz9dz5DT0Dz3xXeuWpEPGwrkn+zF2/FZ3Cfac6K/Wqx/31zTh8/HCcOH482JhtTe2eEozxZLBnyrtXrsbVq1cN95zEmccYgNukyyzHXgPxFPSS8mFHjNy9Ha/86UuxJuPuqPjgiCL8d+7VV+K8jJKZ0TEPUd2vqYude/bE0VMYQCfSEK0obNMJslhtxEuIgc2Ef0/CZs6V6oPRcevylZjCo6d2Qo8Yj3hDgRV5lJiGbNaPtDyD9lfXMSjVBoxxwQDay2/QIZV6VEibgLFe8gQG7vwoIEeQU/b2ikeAB7ACN+gU5nLBZ+CpfIsMdSCNAu+Z1wXd8E0+z7TZYc5vq8ND4+MTCM2trf93KfqzQlP+FWOC6N9pEJRnIIglZCAaYuPZ1nv92RhRvih3BAtKxEMqMjP5gzghNhBsA0TpKBMUI/ARziCdVS4ILKetlFGUcLmnnPtrEuT6GkEEE3ECJwfWsdqFnusOMRp1ZrweA4TvyD8FkCJ5KZrEVCcrTRhFdUql2FwRNMxhYVy+S4qkLQYlTPbv2+eZ9Ags/r5dKIq+wPG7CTAcghuBUIyPDwpkX2J1SGWWygEYAgdgTL7AAjjhiSCWehIZ071w/rzd2OxlQTq7/FHeUrR8a8VDPsI1ShSvBj1wFA5eAIQguAVMCAcm7fKt06o8DMa+nYNxSL1BPBiEArMSCtzwoFB/8sk5DTkEQWS4A68QRgeekUceedSGyTPPfiYef/KJeELGDb3Cz3zuczJ0no4nnnwyzj7+uHqij3j59OGjR2S4HPb5G+0dnYIx27Dft6EBreINwwDtEF1zpglGC94VhgDwSKiSnsjK4W9st46gA84okOWl9Col/SIgBQvRLftrYJwxA3/L8JbiJQ/oGqMBDwwrC9icDvoG5pRD3UgL7TLJEEWNIkNx0aP0cKHoxMupxRs+7wV+UXlcW/WNDQ3h2HQOLwjMjOVjDIyNjcaw8M5GYwh6jKtHBdM9e/bG5OSUlRZ8B64wtoi0156a5jxKgBVUHDxHD7m9vcMwwDjD6MC4Z+gIQwV0s7qsv7c/2CuDISSUIDyJ12NwYMjGy5B4jsMqoYfsmeYfxAXFcEdPeGNtxYZHDgFK2UE7KpPvgDN1dE9YdWGyK/fAAJ7wnDTBknto23hUXfiNbKINtJOef3pn0huBclaFrSxXZUgt3b4d12/djBFWTql8dSvEyDL4lIzvZ4TDW0qDYcvZLD//c/8+rl+/btpZWOJU75xnA81AQ8AZmWreVztShqaWnha9vPHKqzEzNRnHTp6Ik489avr53V/99bj6xtuxOrcgWqqP+2p7z9BAHD4pI/3IkYQj9RbkMHbZbwVj8+LFd+Lll79p711vd49xtan3wzduxjUZSXj76ptyqAuvIQYItOtQgTF0ZtkruBMxOHJeybLrzbfAwTxNeyrRHihdjUxh1SserR9ST/AN752n8kEuckVeMwmZe/gGmiUd/IDxQ0QOQX/KUO/IPjtEpIOeTESVYH1k2PiH4cSvh8bHnzH09/cP1uyo+9namk3hHWTrIfhWFO6NDCKIJHAF2V0SyjApwgECSoOj8ochoW9QQmzvzFg5GzoZaSCRfHUt6QmlnFIWzIzrEaLnN89tJIiQym/XSdmlEMAtjXs/iU0GlSdNLUnYUx/qgqJC2PCdla3yMEPouXtQGDnKkHQIXwiMdwhtZeLf7BTZ19vtfQ0QqAcO7Jeg7KUJW235KIH6fzcBhkMQAptvZ3x8WACufG94Ck7kB/zAC7Corle550rP/ty5c+pZ3fXcCS91rTA9ke/p3WIE9PX2eUt6VjgxRt8gAwT4Z08b9y69c4y6HMLK3j6Kt9mej8MShkwoLGUTyB+coQCgCQQN7xDG9BB5hkDmPQIR44xnnKkxOzej+wU9Y7KsDC0Lnpy3wpLXzq5uGyw9qjfDJWwGR6/+6PFj3suCDbVY7VOnNn//l78cL3zp+zw0hIfmbGW/C/ZKOH3mjD021H+XaKNfBpDnq/T12Uijx1lX1yCFhgEpPEhYz0g5zc7MWdBPTc94Tg1zAohjExP2OPhQN0+cVFT6ebWF39nOOdM+K7CapKwRoEy4hPYxhmgTBhRGM4Y3fNHBPi+KDElxKB74YxgJmsLorm9Uz1FtpX9N3cbGxrMeeg/+GDp6QsbakSOHbfywQRpbsI9P3DP84ezsCKinLhoAd9AYsMeIRYGtreSqFgwc+FXINH6hR4aGunt7RBsY/UwyFW1Uhm/BT3dfjzfvwmMFDcCZyXspD2o4h92/pVj0gI3WWBb6xmuvxPDwXadmzxKWEHsyrGiTYR2G3zAkmKPWilEtAw8YgjvTJ0YSeBTdQvvQbaFf6sGQA0YO15mF+bh763Zcev31eONP/ziujQ7HsPA1tTAXa0xyFqwa1O528TA4QulywB8wunH9hlecfeGLX/Q+QgR2af2jP/qjePXVV0238C6Grg1/5GAlsKvq22+87vT9Q4PG1yt/+mL8xi/8csxRphT9Zr2ghRHY3xNHThyLI8dPxLR49/btO3Hzxg0ZQrfizp3bzo+N5jAOMLbgAQxtcHnj+jUfKoc3EH4Cdj5cTrguMsX7fMBvMlYK7wJnYGS8KSJfi9wpcplvCPzmeRoc5FvphKJrKgZOkT98hyxAHroDIFrwnBLhtpz6DcwwlDGIyA9DiXZRX5QdNEZe0FB1sASq1JeQdYG2HoY/UxjYteufCaj/ZxgVoOqfIve8FXgN8G0wgwAUSV9PryePMaYKgTsN31Ywxxgmlmx3T1cc2J9r8dPbISuSstSDIFeYriAbAioCCAZjTBghSo/Ziq6C/EJwVp7KZ3VZvcnNXN/Pro4cid43uFOCfCpGxyZVpAhWdYbx6iSkCTCBrW5949UuyotJieIe5VNvJU2l3aOVkDMDqF6cVPr55z5rg4QTRRl73idFQxOydh8egG8JhZA/boCpUfK31VNCQNEj+jgBhQyTIjCJ1KkwO/Az870vIFBG1PP9N//mX8fLL30zpgRXeqzArOCLPBjXR0B3StlheKxvbG/cQ2sR4KYfRRQCOMUrAn55h9A4euJUfOH5F+zWrw6UUWIxlqgveML4oB7sb8I7aIf6UO7ySt4T6WnhGUFgM9aLcGT4ECOI3hhINDkqbzBF+xB0CCgE8ptvvBXPPPOM5w/AIMkvqVgpn/sCCwQtsdA0aZiIh7LDcGDoinRT01M5Ni7hxxAKsOV5GY5ioyd+FzhThoPL0jM9L+PV4ISKsxyad7QzI8tmVYoax86aPitJvVXDXG2nF8pKiUUZMk1W/L3RxEof1Z/loZcuXYpz5y/EHd2jeFma+aN/9Ufj81/4goykSRkeC3Hjxm23iU2/vJRXdbHnS/cYF+wZwbwajA+GuyYnp2N0ZNRwsQJVGtrJkBZKjI3wMAzx9hBoO+0YGBqKThn/OweH7LGh/RgP4Ck5UNGsVRMLs9Mylu8o37W4fOWiDKkZLz8/dPxRyQu8QY0yNDpkFO5Q3eY9n2kBA0vflg5JekfYhn97JQX0VX4DQwL1Yz4RMsQuftVnVeWNX74U11/7ZjTJoG2SnGiTgdytd+vDo7H/1CNx4vPPRbsM3/k5lrBv2OPxu1/9epw8dSqeeuZpG1msbmPC8g0ZBpRd5npBH3i6MPa9oZvw9u7lK/H/+5f/Iv7wd383evv7vZnbhIzHkes3o140gzHIKpwOye/BQ/vjMN4+Gcsry2wel/SS8lBGpuTbzp19bvN54Z/hTeZXQZO/+7WvxVuvvR63bt6IyZkpGXPzaruMDfEKxga49KRjyU335AQrKBc6htcwtPBApe6o8Jxi4SPKhCZKANbQSgpadXaUL2l5Xt6x5TuGkr2VMrahNcoAly5fuoJ2od+g1TXxG7VyHiqLVZnoNtcFec+frumppx3J35TrsrNqD8N3E/bv39+lXthtyaU2gdVAB7uFEOghyHbUswRzQTRCHaUnnLj3huDkS5CTeSSRIRTYKIqZ6fd9ZL0MDn0r9EWNl+JlnhAo6RF2JjAF7q0odaUHhTCjFvRpMEIgTuoBoa/g5pU2sfEhgdUhhdY30B/jEoyjY/dUrMSJiI7VC/Q8qaMnO4ngbHwof/JCKVMfxobZswHhY5e6euQE2vNFCYu//td/zDwFE9ITGlKPgNZ8J2IscCVQ3ncTgBPGB0KKSZeU/3FCgTHwqxac1At4GB/vCyinO3fvxr/51//aPa/ZmVn3TovCID/ywAggTyLKD0YnO/Bl96t+43nKLdP1Qv/wIDEfBNyBn2MYH198YavHVwL1K/UkAD8iSgAPAO+YgEgARqSjLcwXwOhA2CxV8IXXDk8A7WIYBUonV3r9Wy7j9wWOR3/nnXfiqaeetoD7swbgRqTHac+c4MFKHY7DR4FBgygCjKcF9dAxTKgv9fSKnaWc8MpyYegQQYpxw5AHJ0PjMcDQYdixGJzAox3Ph2CA0cFQC5NdMRTprXMEe53S4KlhzgpzIFDYd+kR37oZk4IBcNu7f3/84F/4CzLEnvbQwOjouA9HBKHQpFeuiTYYTmqE70QPZUWStI2HLdkhFjoujAMtQZvgcl24xODn8EaeMz9ACLU3YifGhzo07Z0d/pB2gQ9kRE4UTDpB1oyNDMfNd6/5VN3llUXlv+RNy4b2H5EEwmPIxFyMPM7KyRN/8RoR8cwi37ypoGACrAvN4VWjXMsP5ccz+EnJko8Ez+am9tgUn0ycfzsuv/anseepz0Tn0WPRrLr0CK6b4xNxULS064mnPJ9qWmUyXDB5byp+73e+bq8ZHredgwPpkVL+4BFeo0xgNzExYcW4U8YcZ+gwvHTn5q347V/71XjlGy+aFujisQeHD/ITLny8vlrOKqrWvp6oVV567U7W7t17ZGwMGu4YvxhRx48fFU5PxOuvv+HOAfsD0Vn4zf/8a3HlwjveV2RkbCSmZHywtQE4xCCEBwml07ZR4Udwg0HAkBkGE8YHNFxkCGUiKwj85psC98wTIG97yco7eAnjgw4mO8e2tnWY52k/eAI51AsjHNmE95b7+srO2wwXM5SJZwQcfrtIua6ba/kwfFfhwKGj/xcJqf+bVL8IJHuTIAmguleln2zuJHYyY0EIRBgBIYQhwJioLX3SCiHkAeOKa6Wg6rzZF2vsGa/zuRoiaqEuapWkWK/3lQdEC0Pzm/y5QpBcYRr36lQzflMGvXaIDu8LG+bcr2GMWcaCGKRLvYGdgztjdPyeGGNCdU63m8+bUBqqR2+W9FZ6FSVMeZQDczGxEsWU4/k5jk9v7Ae+/H3x1/7aX7UgxTPD9/Q4PkooxEug7t9NoP0IHraMRtDTk/+ooZRf8PhRA3i9M3w3fvZf/Wy88vLL3keC8XieA7NigJT8y/MGGBsmVVuZE1AmGINPlC3KtEuKCEMWHCBU8Xx8/ovPe5Oz6kC+tB0aIW9wh9cEz0cxPpiYSrtKG3nGcAs9XwJlQ9fMq2CIAoPbe7Oo/nh3wCXCHCOEWALlMrHy8qUrVrj0Nj+NQL0nhVsUd+nZflgoqwXgGyYpYoBjoHgyrL09eZLu7Zs34zd+4zfi4qWL5rdGGX8saS6bUrF8nSFR5pw0yLhmkijzQngGgzMPgnzhcYwVFMPuPXu9GunYiePxunq/nnQoHMMrHt5RGRg3GJUtjL3LuIL3gHnZBM7n+YjvwdE03p8KP1B/vAb1yscTu5ubhN9500fvzv4Y2rcnunp7jF8MAiJDeJTruQSCycoaHsz73utkQobR6bOn1fmQMTJ2x4es7d5/SDjsk7JatqHBzrXdXZz7wsZUqpNogk4N+7bMz3ESbe61A7yQjsUYoE7gCFlEQHl1dLb73Y6ahpi5/G5c+f3fjbe+8bux7wtfitWObhkXE9EyNxWH+vvixPd9ORr2HwxWp2DYnT1zVnzVGv/pl3/JtMAQ3sHDh4xjflMHeIThXuCF4YpBAn9Nz0x50uq1q1fj9ZdeiquXLtmAYA5Vt4yTRhk9Xi6rtrHp2c07t2NVtN4gnDQ3wX/QvviXZcJqO4YrRvvnv/Bc/MRP/PWYkyE1OjGa83d27Ypf/sVfiGuXLsfE+JgMjxkZuWk4MgcQvgZ+yYP3Racb9oQXHFNfPGgM70FTapz4OnkUYxg+xeNFu7kHztAJ+TIfCByUSdjkSYRHmaeCgcQ+QT60D9pV9AZo+p6ATBcpO3ByNh0hjJJV1ZGytr34Kcv8hwGle8rHUvEz/d6WEA/Dxwr/3X/33zXt2b3733V2dkiS5gmdjHkh+Gx9inAA9tpqjmOCLwiJHhLEAIPRm8H48PKkitCHSGzpSrhgtkBMWOQgzDObJZh0q/Q52ZGJcTB56Qni3sLjAAEY+UpbCCxZn2/TOtbFdaJ+Jgbl31jpzTEezNJJJp3afap3FgrUVXlRHwwRXIy0J5/l0AMCj54Sz5kcR2+Z8gcG+uPI0cPqIQyJ6ZlzkDP1cd/SlupAHd8b0ujgOa+2X+cN9f/Wbz44oHDLxkkIo48a3p//Ry0PWM1LKbwsw+PmjZuemIiR53fGUeIdAUAEafZUKX+Y2WO0oilgi+EBfWGgIuCKkiUtuOj3zpUHbEi8Pzg/4aGUg9DHGEEoUz54ShpKIxjhA52AI+YPUCdPblYeND29HOBFP1yf3FcB+s2x4RSWlMXppPRQd+/Z7fpW0PmBAXgRoNYCH/+mGPOUBLSUJDwG/ea7LGtiYtwGELuEQn8fFuz9Ux2hPYwwNifrkVLeKbgxZ4XJtvsPHvLhb6+99lpcv37T7me2WYdmivL0viPsMyIYceot85c4A4bhKAwwJuWhbEWdNghoyZDo//TZs17y+tYbb8t4UA9fSvXatcvxxhsvx/m334gL584rXogLF87HO+9ciGvvvqv378bFi5d0vRpjI6MxpZ77uHrN81JswIRj55dEZ+qjyBgSPGQYrSzJGBGs2A+mS21kLlG9FCbQBc+oIlZazM/OxJVL7yhe9NAr83iA6apoo2/nTtHIgvC7IkOXlULdgvM9lT2qus/EhXcuSnkuWpnf03O2bsdQ8lJlGRR4BfAcAF/mBjH3hJ47hj80i5IGB8CM+QWbMtyYzzJ+5UpMXr8WLZ2tcegzn41FycThy5ejdWklDhw9EjuPHYv1+sa4ffuueRnKef3VV+Krv/WbcfDAgThy7Kg9PMynwOAmwgPIOWgeuUcdGYZh6GW/+IZ9Qzju/oqMD7wAn/ncZ+Nv/O2/FU+x7PbpZ3ziNsPg127dlWxclQxM+qnbwYRQaI4ls002DqB/VvKxpwsr+6B/eK6rpztee+UV718zJngxVwk5TmeVzqW3VRD+kC7Qi6kffoPvlScyAdrD64xswLsEj0DT4vBKYtGA3kOnBPNQhY+E9pQzlVDkAUYjbWbFGt+qMBseyAEiMgfZA/96eEl1IEfqjbHNkEvKRCKhIpP1zxNOqZ++h+6QMw+Nj+8y/PP/6Z//3bNPnP2J06cf8zLGZ599Op77/HPx7DPP+mTWz3z2MyLUp+KMhMxTTz0Vu2XtMqbOFtx4AJgQyFKxx/Ue4uSefRl2DQ5aSHCqLO5djBoUfzEqYByIyK414RMkMlZaaIvxOHqjRI+zCfO2SCsWrynBtFFReJsiPNLpGcLSS2MlBJhMV/ZuYFWBjQ9dIbCiVHDVpmJK9x/54+7mQDN6jQh2euX06HDN9vR0eV+PoxIc1A1DDULGek+izVB9vx0gZN5lfG/ggUr/oM8+IMBIZbXLxzE+CNStxI8agDM9crwed27ftpLG+EAg8M54gPl1dVDe9nioCBuJAjd4ZdgKl7w39Kn0rhBmRIQFeBoYHIr9orMUxu8NRZEToQmEB7BgHJyyURCE0j6e0aOjXL6hp03wMlfVlzwsDEmrZ7hp0y2r9uh3oRXuZ6TcGFai12njg5Bo+9ZYAmRJXdRefixJkV6TMsIbw3g4rl+GWKD/IkAZ30fgls3FKtk4VGddAs+oP/WkPXzrSXyK1LOtrSNelqK4du2Ge5MgxfylNkLzeHFQPjkJuN4bRbGSDU8IsKWOeCO6pNx6+vqlaCajvkk9auGnr3enXf4nTj8RJx47E4dPHJGM6I+B/tro7KhRvs3R1tEfbZ1dEu5s0b2u9spYVJuZWzEjZTZLFGwZysMDMj3FCiEpNK4eApkItqa/d288xmWsMNQwPT8TjTIm8aYtcObM2LjqOBebNQ9MS80ysNhJdE7PmIA5OLTHMGf+WGNzW3R0DtjbyruxMeZS3IyLMkA4PgAvqnd0VZkYtsUAYbv8Mj8sjTiGxbIOwIlhquyIQMfqmKmN87dvxtLEWNSrJ95z/Fgsri7H0thY9Ejh73nkVHTu3Re1yEfhjrqMSpnfvnYtpscn4sjhQ7Fn314bH9Ao+wsxLIOBSNnmAbXR7VU07hXxLuMZvfDW25aHnLr95DNP21hiojAG0tLyarzy+psyKhc8CboJePEnQsMYgF/IS6RiY5thF4zbd1U3JqQyxIbH66p+31NZ0JM7b0mMyXuqH/RMPTFEyknVhTfT+MVAwEBPj8SWnNcz8ilymoDRAG9Sz5Q3FS87+eo5PIA3mrl4GB/kuyz8Ybix+RjGPt4+p1VZlJ1DS9kRRT5lx0RlU3eVwTMC9aNMl1f57fR++zB8rCAg1vXt7Pt3g4ODPRgUMNHZM6dlgDwbZ86cjWNHj/qAMpYpYlycOX3azMfKjieffEIMVu+zQJ777OfiheefjzOPPaY0j8ajp07KCDkWR8U4j7L9snpdLIvzhEAhz9tbQ5xCNoT2QJY7vfj1NSz6JEyQjHKgRwiSeZZEmYSn2juSzvdKxBMYB+KEMZmh3tbRZuZivByicl6Uzb1hIMUkgwLDw5a/mIGyGBNnohWu7NKjzF5hq3o6bepVDsXePXtVp7TeMTxQprlNMmVkO741UOq3BggaQybbmu39doH3CDs8H/TCPq7x8d0ExkMRxq+9+qqVI3MBGHbJuqfhQSSUngqKBsa2wHCTisHAfAA9Fz4RGAgL2sBKDITC4FAaH0wMfH+gPMqhTPIuxkfxfLDahefcY9SSljKhLe5RvsAPWKfwynyhHb5hKA7jkwD98S2RvDD2cOtuGR/fBk0Fh6bMSjp6rfNShgyXURZp5hfmreCoFzTAMyZhoiB8HlIFlmTxbYr79kEfvvrqa3FZPW74EBcykz8xfjhGH95njJ+yoGkMbwz1YtQx5IAAZw4Cm6ex7JY5DW2t7dHT1a0Ox4F45MlnY9+BQzLKD8Teve2SG+1x4ODOOHDoWBx75HNx9JHHon8gV/3sFW450IydbNvVxm4965BSbBOfcQR9q2Kt4IsCacEro1gnnPBsSbLizt07nu/kjokQOKde99zUdNTX1ahO4mXBrrGlLTbE31MybPBk7d1/MGYm78Xc3Ix7xqy+q6tZj7Hhu3Hh7UsxNjLmLfBR2rR5VG28fOmSaD6Hk+iAgHN4W0gy/ggoU8smRWiYvKFJaHt9cT7m78iYUZ7qrUWNlP/99dWoZ+mvFP7gyePROrBTsGRvlYibahMbKTYozwcrazEoeO8cGvAQE0ZHkVPgy/wifFGnQiPe/VnV86ZwMuzefv0NK1tWbe09uN91Q4IyKXRSMGMOD1vWMymYoU+8Osg68I+srxeOOYmcjunR40fciRwdGfGW/YuSjRg+Ao692ngp4T1oCl4xnwpGROhv62Rm/SMN8Mu6A9PkT3tESVeBsd1fyoe8+DC98Slbi9whWMZU8kfmNApWDO2xAIE5XtSHdmMkYjySG/Kr1MGecD2js0ReW8aN+LWIbMojOt1WnVRF//8wfKzwj/7RP/pRMcnfA2GMp7JKAQbr6sRVucPjoO+oJ8Cs/DwJsibuSunAABglM+qlHD1yRAaLejuHDnq/i6HBASnl3bLYD3vzJ5biPa6IK/zNN98yU6D8jURhEZuWyXC488EyxFeNXMp0OhNd3hMQ6AX5Jha9wE2drnKEQJ7ISW8FwcPwiAWE0sK0xFSImx4rbm2r9CYgRD2nh8DERXpdbKbU1wfz55bUGDXAAJc4Y9o8h/lRzuwBAZN4iAdp8i2hQskO5T290JzvUpQd7dkO35oPbUdhoUhw/9KeTzuAu1H12F5/7Y0YER3AnPTMuZZYcIJQ4jcTIDEyaA+wB070qDAwmHPQJjjSW2SMNj1jTEST8VHxfHyQ8UE+GBEIFNLTdmCBwqB8BCBXDFqe8Y5A2XwLnLPXkz0e0mBw8E0xJrFEMJDwehFIR34MPZAej5+Nj+8QCh6pA9F1Vt0RaqwqgAPSaILWkzapJ7wHreHSL4rlzxrYmfb8uXM2WBHu0BzVg+YZoqA8l6VnXBfxdqitCHMBwN4K5m8w9MF8H2TCzr6d9pQsLkypg9EUNeuLMX7rSgyPXI3+3d2xc9e+2LX3VBw8/tnYs/+Qfu+KfQcPxhPPfiZOnXkiHlWn5lHJh9NPPRWPPfmk7vXsicf97Phjp+PM00/F2aef1u8n46Q6P6efeDJ6+ncq/1EZDBc8bMP8gqaWpujv64124Wtpei4mJ6ZilwyhWuEQjw3ert179sXI7RsxOzWutjZGZ3ddrC2NxYU3Xo8/+cOXvb9GnwwSOkXDI8OGw8jotqIlACN7cZE3oj3osJyimxOmk6YI4H5B/DJ986aHkpolT1b1rGZV9RW9oVcHjx2O1r5+0d9mTN4bt9eNDfN2D+2KkRs3PaQFzLp0xfhID156jskfWvUwon4T8HjgNWAobkNGDitRkE/smbP/0CEPJUFnhd454gD647t9+/a6U+nyd3N6drfkNh6f5hjaNeihF+gTnuBAv2PqYD733HM+eJIDBumIDg4NeliGDp8KcBkI+fT6EYuXOw0CDCkmmLMK0V4TUlWSFt4p3zkogQ1OBQwE518J3CdOmIybewbxliXADPMzqZ0zi+DxnMuSZzOl8QE8s0wi+CS+P38C+C1lcX1ofHwX4Z/+03/67wTIwQR4LhXMJYgcvLSp3s2Yl1YxgQmC54yEK1euWJkjwNnvAYLp7WEHyp4tpoMsmJz2xuuvmwjZcY4x1G+8+KLKSOVKWsplWMPCQWlQ1vwVxBdCIDoI0TDONuKxUrMXTRof/qU2oNzouaLQaA+TmCB07s+ePRNnzpz20fF79u72s071qiBKiJPJsXhIOmUsdXa2qyd0U8qxKTo6EczUOYU1S8ToIbC5FAHYUWfgQv1o37caEYRkyBLzfQoyYMAGSB6SEIPke755fx7JJDAOxsf3yvPBpC16hq+/9prnJFAHBHFhQiKBdtOb52wVT26UgCs452p8CdfgqE205qEwwRSZwtwhXNpsXIU3DuFbHQo8S1nkiQAG7gg0nmOMFfoqsZTt6PvEJfjwDpeipa26WTjnBmAIJmiMfKF7PB+UxYZyNlK+Q+A78uI7lH4K3BbPp0ApADvKw8MBTXV0dLrXTloM3C2D4M8YWAHz9a9/3RvEQTc29NQrhFdQmpQP7cM/0CB1zn0scqv0ZYZq1BZwViMDeWlxIQaGcMU/Evv37Y77a2OxPv9G3Ln8YoxI2e6o74+27uNR37QvNms61fut8Ijy8moUu9WFA8EYxcMmUES6/3lOz6a9YAxt1NQmTurrmH+wQwbE3Xj9T78ZI3dGZIj0x7Gzj8UjZ0/HLt3PDY/FpAySWinqwQP73SFZEh0+WL8fg8LZpGTa2vJidHa1RmdPQ8xN34zLFy7E9XfvSl50eI4Gco96/fkf/PNSrI/Gnl273UliiSu4AFYYzNU0zXMiv01YJi4Z3zNTsSHct4kmTzz/xeiQQp9TJ2/68lWvxhs6dSLqO3piU+1mh0/20GBYCxqVKRcDMgL6ZYjgCSqh8EC5loBBhKhAhroeavvt6zeMXyasHj52NFpamXcHKnMockjGAoH5LIeV5kkZgPv27ZERkbsJ05k8pOeDuiKfaWN6ggUD8T51QIbi9aCz1rezLy5evBgjd4cNM/Op66UoGkBGYsRzpePGt9QV/wW4cqi0i2+zrnnlP+8wrfflGd/yGz4iEtAxGEjsLcRkVjqCGGiZFvmU3xBoU+lEUCdolEhe/CYSSM/3pTwCaeDnovUeho8Ybt++/YKAdxZAFsBmbx07LpEL4FGIxK1ZxUIcGEQAI1BBg8fsFHhfAoYAnhTmBkyMT3gGdFHMMDZlkj+CkCu9XaxTnpuwqvIqgSd4NvJdKuYtghARIaCou1qjNEmETJxiie9ZCafPffaZ+Gs//qPxE3/9x+PH/upfiZ/4az8ef/en/0785E/+rfjRH/0r8SM/8sOKfzl+5C//cPzAD3w5nlGv68iRQ1KCu2TlH4gzjz8SJ08di50DfSpdPZVp9g8Z8x4NMyiX2ZlsY8Uy/7AAcadBxNyDbdJF8eGtgTkqra2KHxxggA+C1acRwJM9CWqjGVqKoTA8dfAs+UpdTDesLjGzo/TBk3CjSAB+ds8KFgjaMrZcBBDKkfhhIQ2FnM9AAO4eupMwIHDPvAAUCe9Yast8gJmZyZienZKhwnJFen+Ut6k28S1nQoAHKRNF6uoJZpVQYF145qMEYIZRRB0ICQvwzF4KbRLi3Z7XwgTIDjb7auXwwjxbp5T1SYTSDniPOpjPhBwUPQfm2fuiJwylAHdSY3igYNiQjJ4krvWmZhkAQgtygNVC9fXNghV7QTyIvqE70b93PrqGuqO+ZZdg3i4Yc/wCh6PdjwcbqfCY7Ep1vJpEMKUO4J0eKnXCOMHowAhFidCL18ucH7S6Hguzc7Go3vV+Kcgvfv5z8ezZs9Ghdq3em4j5yfFobm+JQ6cfjVoZvUyUfSC81lZw19Lcpk5GTzTUSwlvNqrcehkEfbHnwEE1WO2WIToghYz39tzbb8U3X3wp3n7zzbh945Y7VNAp+CMAI2RPMTwKrvifyKTiB4KrCCcaGAbq6HInYYfaUC/+6Bbu6xpz0iwyC3i2iiZ2yDADTjZERRd4BkiRdJe8Vh3e8wu4WpWHjIT2OHjokI3YsuU/MpK64kVhEn1vr4y3Y8eDs5IwINj/Jd+zU3C7jKE0QpjMCo3SdiJpaDt1KTBIz7Dy7O6JHrW1taEpGphnh5FJhRjX5KJGUBevTNK3hpfy4XXel9+k95P8s3yXHBF8yJNAXsmXiQt+I38tl8hHv3kOTRfY0bmk7JzDR6eNPOgk3LcMgFfhPxvL4t+SB9cSnGfl2bYEfxg+UhDQ/nEFpf69KYsygZ1MmgEiyVnQWKjMMOcchTIODYLpmXkViBlyGzncM8aHAINOyhgfLmcMCIQOSGaoggBTQ5DVBkgJ3JffKC1TlcvK8qyw9IjTFplMynN6WDAcz3HDH1IvmrNATp95LI4ePeZ5KEyOZcjoC889F1964QVdPx8vqHfypS+9EM997nNx+rHTMjoOO548yfbcxx33qqfHcA6KExcjJ6auqLfIkItd1KoWhKlKv6cdWW8eQ+gc3IbrkaEWer96UQvTUO/cca+K1j8wkA9MAoN8LwK4w8WNy5KAMEjGz3Zyz8qo0mbwiNFRLajoWYNzFA/LozE+CamU0ythUFQY+8NC5p3fENLAyB477zgin3kpGMB4aZi4OKNe6Nz8rOHO6cjsg8GSStXccOQ5Rgq/mVhcJqiSZw6LIACzTjwrIZu7jWe3kzZWYMOVekLfwAIhxzAnaRCA7HcBn1Qb8eTP9dvB4OMG6mDlWWCrCL8bdopJR9m7ZbImkxDZx4UTbuFLDndzD7JOOJWhnMpDyqiuJrp31kff7sXYdaw99qk337/7sJ6ncqFdDMN5e23de7JmhSYMU/42M9J79zbzSit1YY8Fy3yhOdzpKI4mGSatKn+wvTUON7RE/735WH3xzbj34iuxdu1WNC2vRjv5qzUb0ISMhmB/IQUMmaYGJtZ2yJjYEcN3ZUyvNMTuvQeju19KU3FARk1rW0u89uor8fI3X4orly577ld/b59XkdBjJ4AfQjVdbNOBeEKdi/tMomcvI8tHGeUrMnAFc87A6djZj6VrU4G6Mkck5Zt4TTSybI+N6NlPCNwl3krZhO33JeQ7PEd4RcHt+PiYh7aLwU05hTahS+gQvPCbUPKHZuiQQp/gG8ODVyVd4euSHvraNTgUuwYGo1UGDofSWTnrPXgmPTgofJv5mAKcRsKcuzRAnEJBdIF+4voemtEfbSGPUn7SNdlUZFF1R9DfURvyoXNROtrUA55FDqTno8jVanhURwJ1cfSvh+EjhUuXLp1tbmr+wUIADhWgvh+RuIKxejmKul+EvHtoKHqkzHnH97gfmSwIWvmXpAPR1nlckJnafM9MbIKtS1n+9Egs7CAWf5Pjl7mHwLdHp1NDSIoQzH31qLA/7E5XpP4YBggsryJYoueJwqyRAmJjIPVyJcgY0+Yo7/lFGQ8SUjaG9J0nJam3Qa+PFTu71OZBTidVTwJDBoZmNQBDLmlRiyGos+oDqQI9jAjmSMDsBaYQONf0bLAp1JKU5IzSreoXXqDlmJq+FzOz0xIYKOVkFPLTl/r/W0Ox0AvOPs0AQ2Ms3RcsOX2VmeP2RIFHvaOmiRsYU/ThmD1tqgdj2+Oj75mYixEC/uBvhAJCyUpHSj+F3kdna2AMHAqsMUTwbiwszMbIyHBMT08a3tSLcWzG5hl28EZcSk+d8ZZ4jwIrK+ouWhRuTWMV47nQXXEdGzNqe8J/m4cKLZGWHiG9z2Kw8y1zOvAiUW7CJw2WEnhWbbRl/t992ET5qmx2lU3jI/EEnVIu5YEXdglmB8gmKRpwAV/5wEYUqa5MCtdr4Si9EmXn35YONmtbjE2JlLbunTGo3jJzQBplxGG0uNcto0Xi3HDHgMHDg4GxQ7CuJU/xB1fquQl9CU5LwgeejjXhCR5raGG+QV8MdnVEzM7G+Nf+KEZ/9j/F/C99PZZ/7+VofPtabL78Toz93jeiRny/WZEDxaO2LgNTiJFR1RjTU0vx+jfeiWvn70RHa0ccOrg/urs7ZGAvWllD28g9lrse2L8/9gztDs6ewQAiCHymk4IaeJQ/Asb1qjojGD5ebipDbkVG0cbKqmmqob0zGvr7YkN5bR9bz3/O1QbX3Nh4rItGlJmfbYX30YJ/Km49rdwk3TzwxFO8gETvd6HI3BI2U2MokaFbTmhmmWyhM+j2wwKvoEvosxjUJT1ynpWOO9U23iEDSk6k4TtoDT5Adrk8WRpcuC/860L0pZ0l+VLNgk8rno7M0bxJqDZCKIOnLK8t7cmgPPU9z+BNZAS8aK+cvi28kPcZKY9nJfKMUOrqNvnJw/CRwurS6j+2m7uQBdahgMl22Lh9i9BnbgMTR0+dOhX7fHDakMcAmQToMeq2PLyrbLaUyieRjZBnR1AmZyKkoAEQjsKC+BmDBnmUVXbR8w6UMgiKMORdiVbwlJH0o5iEyD2BvBCSHsYRMRF472ciMB/dLWE1PTMnBmR+CUv+NuLFV16OX/6VX4l/9bP/Jv6//+pfx1e+8hUPExFWVmZd1x019TJIWkRk9bG8KKEgYchkJepFPRl+yh0qa2ScdMaKetXjUxMxLSOCHSgfqHdNfVVLQQfhKzhs4vVZlgEkATqBcpyQ8EbA0i5Fg5HGCReJHn/tx5XAL2D1Xgb79II9VjKK2AHzPh4bKWQ2pXuAEFE96LflChZqnpUWWgUnhulyH47C6Ov0aNUjVIpYkzG6yK6ISwhmKV3RHTQBbD8sJO4zEkgLHBAmwJvVAIxbQ7NNTXU2ODhaHy8dwXQnY5crRgBwZpL1quoyO7OgZwwHIsgwhPIwN5bCUneELe3BewI+OUME4VcEFIG8TX8oP8XiPeRKxIjFKCENdShj32k05WQ82kQseVA24aPiu1CL4bK8ZMUrNWEFgccH8kKhs0QdxVOjK65uPFyqjPBTmf8hPqEnTo7w1vqqDGgp7zI3ifumVinT1p1StJyrU6/yyAvDPPFTJxoo3k7aiKHNeVDzUyyRvRdTd0dieng4pkbvxtT4aMzLWFyVEVAnYmrrEOy6u7yslrAig3JxfDJa2tplYKzGjntzMbC+I/rGlqPv3XvReeFW1J27FjE+HZsr4jXhEXg6SI5AX8B19OZIjF0fjbr1mhjo6om5e1Pxzptvx/XLV2JDuKYTcuDQoThy8kT0V+Y82IgUbdKjTsUo3NPDlkFFS1FFPMbQGL12PabvDksGqSet53dvD8fcxJQE4WY0sPW3OmWbgh9wFjcYJ4V+GCraVCepVnjHGCRPK0fBnzTQA216T8Q4hK8UgTWdnXrJuU7VeWdXd/T3sR8Qy4BlDDfnIY9EVm5xqq6HSf+MAWN+WbhdvS+DD77g1LzsQ1WoUe2otMm0gXgzPSMrtocytgKGl2KN4IxMYdM8jmuwASvaKIbP1jfKi9y8egbDDjgI3nRQ7XWHvhXpnELz8LU7O+SDsHIWyOBt+VL4rZRR4E+wDPHdw/Adw7lXXz0iwfxjMBETnAxwxYYm9sVo9iQzAkhlmRtHjnOIE0SB0GSskN6+lYiQUlypGSpUpsD3IIgJpewNQSzGBj2vQmilFwaRwDwg1s9VBtftKEKopK1o5i3ioEwIBCY2I1sYiAgVKZNZz95qV4YQk6F+WwbGr/zqr8ZXvvrV+Prv/E585Wtfi1//jd+M//yffz1+7/d+Tz1ltoh+YNc9vQITqAgZpqU0ejUIH7dDEWVBj5mVEBgiGBx4UvBebCBQVIckaGrNqaasrkhDg974wvys8lCvUQyGu19ZyjhBEOHRoHn60N/qa/KqsDH/F4X0aYUCQwK48U6halsaHBgfCDnBGyGhkPwLs+PxkRGpxhTFTDNyKCPrXQQoCozeKfAirXtLCaxvG6rTcE9dUW4cbsZeEZSPwcFeFENDe2Qo7/R+Dd5gSsIXWkYYYyQz2Zilhhjg8AZ4xUMGLlEs0CNGDfWlR0dPmk2c2H7fvSfqL7jgYaMu0D+R77iSX5mjwhVjw6sm9DzhuujJvNAn27czZER+JS/yKe2tbvdHCQUutAc+YkktHQsmmJa6gY8cSsllovAQQ4ls9Y4ygYYx0oDtkhQzLnovs7RKoG3tulcn5L7yeyBj7v54LC6NiA9mVb5oQfKCWpM3XhU8D+xZwfLZOv3mugPYiMeam1GKMjakGOuAEUOpIi+B3GF1Ba/bA5+iGjWiPfHTDrWvpa4pGnc0RuNGbTQtCh/DE7G+wEqYNtEAxoNgLTwtzEx7eS3bcJ9+8qn4wvd/OfYeOKh6qx01grVqiogZZLty1Qd62bV3jzcpYwmnA41RlNRxBF7QM7JifkFwktxYYw6YrsM3bsTlK1diGi/ODMfS35ehxhyQdsmSPNgM/GwZZpIN8D4GG7xO3laWeA3tTU0jJWN65dg5+v59vktvK/IZvDcJdk1K16Q8WKWU8rbG9IRnj3vkOkYIz/jmuw+p1NmojeW70EyRfQ4VsqVNPCv1Z9dTfm8apsnH1dXI38qrIi+I0Ct1J/Ie3Lr+pFf0b8Wc/yFdpbL4xnnpSocU3i4w5x0yHn7gnrptwUmR/EpZpQ7ggfjQ+PiIYfnBg78/Oz9bNzI2aoWJ0GOiJEvL7ipygiZLa0fGxuKSGObipUvx9vlzvn7z5ZfjHV0vX7kaFy9fjvHJybhwUc9feS3elsC8cu1aXL91y/GtCxfi4pXL8dobr8eLL70U5/UbpErjemZ3WRtPgEBAKgEEF0IqSK+OyfHvVU58izLgTzlJcYuoFflNcla9dHZ327g6f/58/Odf//X4+f/4H2Vw/Hq8+eab3nOBA8Nuqt63pQA4/RSBCWMsSJBwNgIb19ADRmFhzFC3JPRkIogRIsb4cA9fv+mlIARgGitoMxCEi9eH/HBdciplbrBF/sBoXQIE6/7+g+15H7QRQmcYiR5NCZRdLPpPI5Bvdd7+TZm0SZE20QsxrA0Ry49Ke7N3wj3vCl75xt/ZMLufXo46eozgMeGU+X54m0q9qusG7FIgIDg4LJB9WViuyi6UXVJ6LVZ4eL14j/AtaTAEOGOCw9bYFKuxEcUKXpkHsqR2oAQ27O3QpxJaudJoYnzcQ3msBqFs6kCdCk1wJcBnRBQ4q7swWIjcs6/E6Oio56e86x1ArznvMgREnsCumuY/TqA+drevs3V0bXYyKhM568CJIvwjtvLOnCmA0+sBvTF5fFPaeEXXBRsjq94srEE0i7V5/wH83KOC9os29Oz+sJDxtujyamysTsY6w5ozc4y7edMyn9Gkchqa66OxVbTf0RrNnW1SyMJPi4xCOjlShvyubxFf4GkQI8Pd0D7kRD+4Vp2nB7JL1DJF4bytNXZ0d4a0bKzLmJ+5eSuWJdsYFuZgNQI05U2n1laid2gwzn7+83Hw9Jmoa+uIwydPxedf+FIcO3HS5TDxc342OyBQGctIWV5P4Df0ipWCQUeH5J5k5+TEWEzfG4uVhZlorVfPW/C6LePjyrtXYnlNckGGHPRTr3YDQ3hemHWGxq9jyroiA6FVkhCLfKyO9j6JzzKieMkCT4LMQcGoXjLnvhQt3koRQ9a/ipbAN0YxodDrdxPImu+Rf3iGzQ+CS/JENoGA+Cq8ncaBottHAw0K4xp6pH0EeLoYHSUUXgMmhefofJIVHljPb+Kd0iGr7q9X5JbSsZOu53eJmNbgXcGG4tOgpi0pW8i7wNz4UaBc2laMkA/3zz4MW+HXfu3X+u4MD/97Cbk6by4j4HPU+GXOAZASviFmnRSjjUigsr/Hb3/1qzIe3ohzMj5e1/UbL70Y716/Hteuy5K/fDVGxycUx2VkXIlzF96Ji8rnHRklr799Ll5R+gsX3/E23Czvu3L1igmOaKQyaU2KF8uzCFcsT94RCqIL8ktMJt1+XggwhZIUvYgJw4ZeHAqF3fx6+3olfLo9Afa111UvGUq379yNGQl3iIj0eHMQioMDA/H442di//59rhvGCssi2bYYQUCPD+GVxghuvWQKPDlluStGBxPnyI/nxUNC5em5INhF9X6GYcQMc69yUFqWWOLm5h0eJSZ60TbKK1Y6vUfKxrty5/Yd9+zpuWQZn04A1gxBjY2NxDtvnYuZqWk/wxCj51KCHrluKFlwk0aV4CShQEjPRxoqPGcIoGxbn8JcglkCnnND9uzd6+G9DwoImiIo+Ra4oSQIbILX3d1j/JMl9JGriHKyJ8fPo4jLRDpCTsST4SNlIjGmtBI2EuAbG/Rk55Q2PFl1cYHzPPRDeYIP7xWwku7qzC89CQhgYFDoG6MUzxjGBlcMEdJwzymqDDmSnshzQrVnhCvwMg98jCAuMbzxBH3zGy8G24mDM8rAiDQfoaX0j825fKaL2g7c4Cf3tHUFKquic4bK4BUmXB86dMRLoTmOv39gt75rqwjkYWU3LDoVjNdbY+VeTcxPTMrQUHvqqA+wVsQtj5J0pAecz6w1kegPBFf15nG5sxyX59KvMS75884rr0bnYF/0bNZGy4bkCd6RxpaoEz2t127E1IY6Vhgm7eos9HZGe1enjCU2yBqNVdHiwN49sffoEZXTGGP3pmNqfiEOnTgWZ54467LelSxjY0LkFcNSGGWHDh40LlGMGMwGkuBXW1PvnvSF82/H6vK86r0SjTUb0SVauPeuOmQjIzErmPbv3R3twnOTmtLU2xWtQ0NS+uzdkfOcmMzrVT6iI4Z9Ji6/Gz2Dg9EhmdQgWihpkJPgAFqDJqDrjDwXnUh/4jWpFS2vzUzGtbfPx8raeux/7JFo68xl6Fu0oT9oALpjHhLDgRgiPCvKt8hkwvt/l8BzAsN775y/ELdu3vRSezYzYzVVyulU3Jw/xA9vLNiUe3EU+ubeuUOSyhP56aE+0RWyljYDr1KPEuEzPEjQOnyI9xKPJrKX+S3sxYKhQcuhJzzybLmPPMJIYRdYz99TeurosnW/BSv9LmUW2VPg8ND4+AihrafnH7177fqXL6tndUk9LPbjv3Dxcrzx1tv2ZsxKGb9747q9FLh+L8mQ8JDJ5JQ32pmWgIcqOOp6nslcIF69gwUxyrgEaBouY3F3dER5jxnBzeph0XtjvkUSF4ImDQ96Pwg4rFTGV1NQJkJLKEjfivpeFwfSJlEnAW4Ph+yIJtylUuhMdkVAMikOoXFdvRA8GSh2hDtGChnyLfn39/XEZz/7mdizW724zQ2nZwkac1vSyNghxcGmPDuivZPxbfW6RPRliIS2bdxft7LjoCoCHhRmstNrct1hLAkHCJ6JjxMSzCtSYNRpaWlecILoc4xclbbgYL4B5cN81BMGpEc6MjziOThMhCuM8kmGAnffq07M1n/z1Tdi6t4UTySUmSEPVp0in0n6pWDMmfG0CyMv51AwDIOBojSOnO3QKPjD1MKQykI57jtwIPbt3e/hiQ8KKE8EDoGy8Bqg4FmeyBg2zxAQ9N4ZWmFDL3DEFt5MvKNNpIFuVlbVM19hKIy5COzlQdvwvKzHknrQs3NTwnfIcJgLjlzHm7NzYDCGhnaLbpt82Bxl55ALRlRsTSglf4SbDRUbFZtb806gXXtEFhaDpY6swEJo4gmxsFX9i2cELwiw81JN5fdRgzlGdWBy4etS2NQLOoS2qOuWISs4tbW1iI5yoz0mlhLwMKCA10TTa2tprGCAM8+L+RBsxtfa3hmDuw6Ll4Tn+1OKk7oH5p0xNbwm5Xcrxu/ejL0n9oteGPa4GxuLE7ItZCzeX1IJq1G7SU95IWrr76t+UgYqp3ZpJm6//lqMSVa1YUS0NsmaWI4RdQjOqS29+/bF8f2Ho7ujJybF0xiW8PNmp/ioV4am+GhN8GwSf3QN7BS+6+OtN1+PFcH84P4DsaH2vPPWpbh9a1jtexCTMi537xoUvzM8J35SXj3quGBcserm7q3b8fa5c4IXZ53sEXDhDfwWNYbrqy++FH09napPq4wu4W9OBua9yXhAB6K5JWYkH9sXZqO7qz3a9+2Omk42kKsoev0x1OO9OpTfihT3sDp0XYM7o7VfHR86NjCO3hGKzCNu/8bLiqGIAqZWykfG7fk3zsWs4LP35AkfMAcdORf9V3gbOsT7VvbvcJrKO67lvsjbDFzTQCHyHP5668034taNW6Z/PGcMxTCpFv5GVrJBHUNvnA3jSd+CbS4vliyWLAEOlMa8EDo85AuNWn/o/v31ST5nyCm907yzEacoMMT42JiNe7731urKnSEXhnlteDjvlLl8S9tLedxX65j3l8v1ofHxHcLzP/VTTYsT935hfnGpaU7Cjq2SURycezIrAsVtDKARkCg6xnXZXAwhZStbhIFFjIBhwuYi1qsCcz48YU3M5pUQQgjEZletGIFte0E8y1DJh54wvQYjWXi0Z0AEAblhnaa7fpuplDAv/pnE7rtKmkIQpIJYpb2sVBCgCHL2UKAXzAFzfMn5Dd59Tx+Qjvx5bo+J7gd29sezzzwdu6RYHqgnxmFY7OTIfABWzTDuyjkXWO09HEWNQlbbmai47UURrAQnPB8oC/LlOfX0pFoxJYKSsgXeimGBsJeiUp2YLAnzEGxQqU14PGAw4EebwQcekmEpPk/6Vftglk8zUDd6XudefyvGVC44Zg8CVc9tqw5FUFBvvqN9/AbXMOzWnB+la2vmyHTBR79Jizfo0JEj3hKadukz5Q+WtsvwL75Xer65N4UBxw6cbd6bgMmMLAvG8GFTLyiESccMKdqIVHkYqh4fVw+7sYn5GAgbcMVkY44GZz+QWRUErkK/5zxEibejVThiczrTt8pBYGMo0ZODRlbVXrxVRHDMXJPcip5lwHmmC8IPemBYju/gHYI9Nmoh/AasMEDgLYQzw375PkPCpvLjAwLtJt+7t2/Hi9/4U+/Yy1EH9ArJhzZgDAFfJhBz4imGexqCKWRZGQb+6ESwJ4dlgfDOLsd58F1j7N13WLDDYFvUdxL8DQfUAtHxDo41H4jWrv5oUy9+U7hi+SvLSFdlxK+vbsSilPTk6ETcl8HTLPw1NLT6xNWLf/gn8fbv/0lceeNtKzOGhurUlhHdn3/z7egUX3esyLi9L54f6o+Os6ciettjvVM8N9ARm0Lk/KYUTndv9O4aiok7t+OCYFArQ3FAbX/jxVfU6boew/emfTbJ5NhoDIr/GXrbIf4b2C0DU0YGZ57MyIg4r04aHRqOm2AvEGDLH0r23avX4/KFy/HoyUeiRwawNzZjVZ/oq1mdl9quzrh55Ur0yjDo3zMYLXt2xzrzMRqESyEQ/GLYY8jjebmnztu5t16Pzt1D0SrjqVZ0zCR9yzrFYhyUiIBkeAE8MS+HY+3p0Myo4/jq62/EiPDet3tX7JHRhWwiVHOU5xupw8mupmzS90GyhHIwHMqcDujcHQ/z9Q63lYMDX5NhSH7I8xyy41uO0ci5TSwCwHMGnDF6mSRLR4R6kZcNMEXuob/qwG+el3Zzn0YHxosMacHF9bGXKNswziGNomdkJ/yKBwRjnKFI5rtwRhn0TCjDUYZpJZBfCaVOHqZU2/Xg4ZyP7xTqZ+b+3sb9B12e3APZCbggxHsuCIAIcoLhDGKFTJaIYf3XSTDi9mtU7xHF6olEEpgkLS50Igjxt/qrFcWBJM99oAzurZxlUUoAEcBdLdapiO6BlBF1Mz79VgECqNAAtU4yTGKvDkmIKLO0YPGkoEREHWZSyvTGNMqM5YMovsyCNM7CxeByp3fPewJKxcaYesWM9TNcssq4rXqBap3yqokOMZGX3UqIo1izd0/72I66wpzkrQLpeWMwrEnIiv6VR50EF8Mo7IfAUMWy6o5Hpk15q3cq/NBuvgNX5AUMaS91TNC8FxafdCjMVkJjEwao4GPQAS89pCKKhWFJzz0CIXGjloIX4T2FWtIK6TwvRnDdVD645DEKUhBlj5yQhkeJGRA0ZXIkAc8PS5+ZP0MtFiQg8c5hGFMt5toQUN5MIGSJKALHp3c2ssV7mxQyk01Z8dWhPEQjCDU10ApiUwaUlJzUn5Sj+MDChyGY5ejqalZvtiNamsQrm1IQ6ytSPFKwDKlwENr4iMpfU/6N3sacI+vZyIxenycIKt65dSfOvX0url+/5t8YBv1SOuxAyUoEBCdDNBy2xuTk9LQB54QJ9AyuqnkDPizB0AMXKtsnTMswh3ZRANR9QGWsSVlNTc5IMMs4Fm5QZB4mFBxsqOlqmtQ9/I8xjmsdZcSKH2h+x45+GR6H9HuXlJ9gpfwHjhyIweOPxNK6eGJN+G3qjYa2wdjR1B8b0RpLq7Uxv3g/Ju9JiV+4Ga9/45X4g6/8bnzlN74Wr71xIS7fuBsXLl2NW7fuxt3xyRijw6R2bmxuxJQMhvG7t2N5YyXWhjpj/dT+qDl5OBp27Yma9o5YFJyWpQBpw9TwSGxOT0X94nQ8mBmJ9enhqBMO15cn7ZnZmJ9VmuGYYYhIcuKATwM+Es0yXjkfhtURRw4djr14PQQDhh7nZMgMK1/iimBzX8bO4txyTI8ITwvLUdPVE10cDqc4wK62La2xKeNuQ/JobTl79eCRYZsp5TU1zcF6MzEuY+iGypyUkp+XDEJpYzhjPOKFxtvGpOSMgosMK867wVBdFP5mpudEKzMxu7wac2r7iPI6d+58vPHGGx5Sv3Dhon5fiPO6vvHmWz76grlGGA0jI5zyOx3jY+Pe1RqPCPdTam9OKF2OOcqR8Tg7txAzM0y0n/f29Bw2d08GD51XlrpKHEJ47jzSVjpQNTvSM4FcRqjT4UQWFNq1AaDoIaQiQ/wmZcu30Lneo1OQBdxD+Z5LAj5Ew3itLPslV5BBGB1EAt4weMseRb3zxmb80/epjDAukAa0IZ9RgjvNdH6Izulh+MDw/PPP13X19f07KeguLD+ABzPSI8Q4wLVF/5/xd8bn6BnSM8Mjwlinl8JWFDJEgzGRcw+ETCxJ/VmB6D0uaRAE0vF8IOToXc6LWCGYrfFEpcVgECVKiLAk8b4UfGU5nHNEiQvlJibTQ/4vRi3B+ShPrqT1M9RDxeqlfhzNzrHa9DxJMzY2YY8OxIfLM/PFhUb9H3gI49mnn4mhwSErjbfeesvu6J7eLudHnVEOTJBskaLDZcex2xC++ELtR3Hm+Qdb3gvVGWseRoJ+CQwFoPjwPEH8tAG3PQZMc1OrDRS2emZIYkU9KJoN7gh4dNj8CRxwnLWHXSrzJkoozFng990E8gDX9hQYFxz1PhZf+a3fYodcgC1hql4ycyUq3xRclLrQZsNNv2F8w0lCoaTx+wbGWsFu4hKX7MGDB31+Cj2TNHAJaUi4YEXu/VNhQz0oBjzYAArjYkEKelFG4/raSuxgWbMMgjoZN03NrNJgySTDcs2+WmhZQCo3NeQBcw2k2Ow9k2FSV8OR33gJ2XulPvbu2hd93Rw/rvzvzwlGIYUjYbs0GzvW59UTX4vZseFYnBiWATIZ67GscoT/GvaXiOjsbFY9WOL6QDSP23k9VpfWU4koMscEPsGDw1Jh8IuxxEqjMueH4Tro3DwE1SsvcAXOCuyrA0L/rbffkqLgOPR68ySeDh9EpkbD+8wHQaGADIQyhm6mw0hMLxb4oWw2INupemHAsZLs6PGjKkUYrGEMX8p1fTFWF4dFuzLY77fE/R0tsTA/p947Xie2vu6K2sY2waZOilj0IYU8OTEbL7/4Svzub38tXvyDP4kr796wAdHnY+ePROfQUCCprt66HVdu3IhDxw5HP0oDQ3NqMuaF7/puGYFdnbGpcifnF2JC5k1jX3f069mkeuUro3ejs7UmBg/0RM/u/ujoZrv4XNJ6YP++aFD72BsEj06D6BACu3b9uk9yZajm+Reej4E9uwTHqbh+46bPkEEx43lbFx+wT8jS5D1Pdo2llVhFNvT2RHuLDNSNB95SvU497U0Zu3RSWsW3eGwZtmPuydLiiudEDEuJv33hQuzas9fyC/WLhwVPJwYC/AfvFwPEx9rLSMC4LnIGelgWbZ2/fFGGybCNaQzL0dGJuC1D7tr1m3H91s24euVK3Lx+wyfqIrOQ1Zydc1Nwvn37jq539M24PYu9wjkGqT1jUrsYHeyVxAnADD2R1w3lhaFEp9YGrOqQ9PnAnTkCk7sxsKFL6Mt7/BR5CROiR9QRLHKMwD35FBnDlWcl8i6NE3GpZDsRI4KTkvGqcIQG9Aqs6ejl3BC8rjm84k6pvncGRAXgnkNhCnrEnX9jhOj3Q+PjO4TTz3z2b+7es/unGRNkTA9AgwAmF4EshAyIZCwXQY9r1RauCIW0EAYABx8IHnpAuJ4RkChRBCAEBGIYuwOBGB9YingEEK4QNOkhOIgMhKe3RYaHBGAS4X3PvncddF+CCVCRK4Ly/WGLcPxOaSreCyxZTuFEGaHgWZ+PFT8hQbGM8UF79Yd/gTZRBvM0nnnqaR/shLB/99pVK0EOXWI4ALc5PT+OkgeWMJhqIKblcLo2u2VpJx4WDJAG9XCpE23DwKI8e5uUhwBnYWGPAHC2cVFj2DNkAOPSO2CYizXrlG/FIwZivginNXKGwoAMrHSdV5ikKnzQs48TwAM9bupIXnfVu/rNX/9Nj6MiqKhLwgCmTIOi4NceDMGCHgzLqKE12lh6KdwzjIM3BSVHGoQFsMuN3Qa8pbf3oFAzwCtFWRli7CJo9N0y58jIoNyQcK7TM71VD3s5VuenYuXe3VievBnLc7dicR5X8ES0NG3IWpmVsTAZKwsTsbo8rt7vaKwv6v3SrdhYGVPDp6NmY1mCZS2a6u/LCFmNzbWFqH2wLuXFHBUpAtHS5JQMDinPV196LdakXFvr1mNt+kasDZ+PhoVb0de+EXsO9URnD7wxq/pOClKCZ71UdHOHaKZbBlZ7dEg5CnyGNxiDN+EV4IcBxoZ9wN/7bog+GOJhSIln8AXfFSHPMwtijF7z06YnnL76yitxTz1Zd0CUxr05EGfY1lqBMIkZWjUOhRsC+cKf0CRDAkwIFhl7QjD1ZEL3wcPH9EgNqJEhJ6htPliK2s2puHMLZTknOdEZHODI0fl4eSbGx6ws6QgwJMsOouyVc/Xylbh+7brrUieF/bk/96X47Pe9EO0qY174XZRC5/TZsTsjceTo0Xj2z/+5OP74maiRgpn4/T+JjUtXon78XjwQ795hgnBrU7T3C/6ix3tvvBkrd25Fc8NmtA10xwMZop0djbFvcGcc3ndIuOjxUlifsbJnyCei0gHjZFzOhTl54kR09vXEPPMjJiZ0lTEo43Z+jo0C12Kf4NEhfmgRBbYIZot3R+LqjesywkQXwlvNvYno6GmLGmQiHjcZJtA3Q28cAzDO3C/BmKPf2ZV3WLzGXKD+/p2WJeCU1VCc5ovng0nWGIR4SvBy0Elh63qiPXuCN8PrF9+5FMvqyBw/eiJOPvKo8LXTZXPqq0+jVf54Dj1MKB68q3qPy6haxoCbnLF3g7xrxM/scg2aIRr2Sbp9Z1g8MG1PyZhwelvGDBu0MTSNvGNuBfQKLcHv0BFeHOgPbwOdPvQH8gVZhyzJIemU6+4UwucqETrmD1rlXaH9EglpeDEMJPlv2RvehVpJJWeys8iQCzRNmXRWyKc6bI8C0Nmhk5PlULdSD3CBXIMHM/XD8IFh157Bf7hzZ78AhTDBS3HfHg7G49hpEIGCAYBSxOVVEJuzqvVe0b1WETPAh0A994FhBRBErhVEJQlABCjT+hR+lWfcV8f8TkKScitCk7FPCDR7XUxS3HbJOWZWW0RB1H+2lhG29CZJxzMomLbynHS43RjvplfDM3+nZJtIfd1zhQFKGSh05ntwBgJeEjbDguFTwNd6ouDo8JiEphhfljT7X9AuPBN4Wug5e7WKmAmGY0Kvx83VJspDwNMDgCnoZdVJIKGB6GFg3OEJwvCgHa6f7jCYCnNgwACjDwpbsPkEguHpKz110Y1oRw0VrOoER577tcuD+W1Yur6JM+pLvUvdoTeG9GgTeDC+1c4N0RM7O7I8jo3M5iVUJyRkR0eGbSwDlxUJe7wa0G5ZwutmKh8bMDzX/cL0REzcvBCzw29Fc914dDTPqD8+HvfnrsXM6IVYnLkhY+S2lN6tWJq7KcPlTjxYGY6NhZFYnL4Ty7OjMl5kuExdjtmRl2J18q3YXLwdsToTSwtTXjH1zoWrMTY86fklt9RTHRmXoJ5fVu/1XnQ2z8ZAx3z0ts1GW4vKpvzmaeF6QsbVsGhxRs9rorsTGuuO3XsGK+cI7d9a4QPN0FMEht43QXSD8Y8hnTxC+5POcYljWHP4Gcfmc6aS3eVSYvSKWbXFxNViLHtFlvgbXJXAPbSNwsIgoIeb2VcmP+senkYWoPSgZWgi52zBz8JrpJeIZcwb68tSejOC8UxlntOGV0H8zte/Fj/7r/5V/H/++f8c/+P/+3+I/0Hxf/lf/kX8xm/+Vpy/eCmGZSCNqYPQ1N0Zjz35VBw+fiKmZBTMzeU8hg1oqmFHtIvP1gX/xUu3o2F2OfY+qI/2a8NRe/l6NC6LDtQRYov3Vd3fVQ9+VD3zmY0HMbmxI8aX1JimXuGiLeo3d0Sz6JKNuIZk8DIUhaHb3dMVu2V0nD71aHzuM5+JE6dOWn6gROFx5lrtHOiPo8eOxJNPnI1TJ47KSBV+RNvtzZS7ErMMY03IMJ6eDVnJ0diGF6h2q/OGvEERYuDjOcAYY14RQ1nINHDEEBjpOf0bJc/QCgGjFBkFvXR0dumejeta1GbkDsOjjcKljGahzh1IxSF1pJgo3KtO2YNN5KY6QOr9M6SO8YHnq1kdqGMnjsXnnvtsPPnM0zLyjkRvv2Alucligw027BLjM1cDb4xXcIkHmFNlukSXqM7Mo7PEFqsXyV2MaQJtLoYtHS7LCpgZmqvIlKLwuebZPwrCDTRJ+hKLvEtDRX9Kwt3afeacqC41OWka+UHACEFWQ+/UAXqmHkXflCuB/LkjTyLGqFtGXYXLh8bHh4Sf+Jmf+UEB+SyAFQytPEA0ysOEpF5kGiNS9ACU3iVIJPJnxMrCk+XtMTGGSUR4KEUirjQ8JRAGk7RADnnb8BBiQCJ5YIyUYAKrBL9Xfp6TIUbz6hHVNRGf5RO4lntlkFeFQnQ84RsbQyo/d63LHe6IpMHSZlkqHgQ/F0mZvDA+mKeB8aE6ZG4wSm6xXupF7wx3JwwKAzI+bnekhLUK9jg4Y/iUZQUsWJIT9c5xTfVqlRcKm7kIqmlFcOP9oZ60jyEoMYQZXIR+n1SVGuk1+ZYhMPLdqGbaTyGQr71GdsNzmqkUCvhRHWpED8YL9dY/40GxGJe8g7FpFUN3KE5oCS+a0+iK8so9UWR8yHAoxgceJAw4e0n8nSGZ+QMD4Cua8hwGCc4WJlFKkTd0tEh4NsfE2EhMjd9R3djye029vDoPwbBKZ2X5QdQ19URTx65oah9yXHvQrHapJ1bTrd/7o7H9QNQ171SZDd7imuGC1dXNmGN4RHlcuHxDvfe5WJxbjWvXbsX128MxPDETMwtqg+DR1LwjWjtqo7FVtF3HsNW6+IMTe5mAy2op9bxUf+82KUXGyaNDQwOexMnqKtqZdJPGGcYHxhXwgwaSn9PQxjBjtQ+w9gRn6F9pCBjL19X7pqeMMUOALvkekMKnplXAq8gVAc5kQfBSDDwCeKCnSKcEml+S0sELBV5LmoKjHTvSQ7q6LiNacEfmFFpF6Vy6eNHDFZSF14/e6MS9iahtqIuDRw/H41J6Tzz7dAzt3UOO3gGXoUbOSaHzU1NfE3Ut9TE/MRZjV67G8r3paK9vivaNmmhefSDDvyVqW9qjniFM8dJdGWdXZbzc2ayPG6s74u3b03H+6kQMT67F0obqv6NReNkRnczfktFRr3Y2Syl3tHfaG9qnyJwicMUkaM55Gdw5YDrtV8eOE2HZQdRwFygwkMakkKfX7sfsggwHlY3y3yE6XdP7ZeEi4QbIkG26iG5M18gg4Qjab5QRA06RFsCNCAzxOHHq8yOPPBJnz571sfaHDx+xp5fODHIQfgWPjcIxHkbmrtHxYpVJ/8DO6Onrc3nFk40RgR44cPBgnD59Og4dPBDHZFgdP3ksjgonQ7sGRCDKVzLOxoL+8ITs3rPHK7X4Du8v+ZUOCgYLNAZtIeuhDWQqcLJsULu5MvTPe0LK8TRwDBdH0XrlN6RK0K0DeZZoj7ISQbd4kPC80GaWxzNvD7o1fQoeRUZRHrRJPVLvbOfJe67IKgL06krwT/c24v3mYfiWIMv0H9+TsBwTo2+so9Q2jBh6LxCoJ98gaIR4kAnoubOlqWcoVIK3qiWBmUMWo24zPd4FIU/EUYubS++I9G5teSIk9Z7yQKTzVDSB8V2lXBgfgiSNlZlCEaLu6VeIgZCnHW4TCMILJnIaLFFFyqtjgF3P0rhJ44NeJpMSvfSLOqj0zcr3yfjbpJTLP5mLwgZN9Krvu4e5tMS47FrMzsyrd8OQQK2FMuPmmGylfVasukeQpCHTojqwtTWrKdJzlKeKMpE188e4U219ZWdHrgTqj7JCMTMcSiB/ygJmn0YwbAWTHBetNQzmZuelCFdlfIghwSmioFI8wqgEcMf3wAF81aE0MTx4p28YNiJPPXI7oEkMEHaghF66e3tiaN/e6B8aij379kVnV6c9ScwHaWtp8wqEHTvwpAjPetbU1h6tEoRNnR2mR85yqamriZ6hwVi53xiLq/UxOfcg7rF4pX5IxsrR6Og+FZ29j0Vn3xkpoP6YXm6L9R1D0THweHQOPhXNXY/EjuaDsaNhf2zU7Y/l2BkzK40xMrMc4zMr4hP1BNciLl68FtOzCzErw4x5ITs2G2SEN8RGbb16ucJhbUM82MihSfMNQxN6thl5ZY4Q0OOEWIxjjibH4KNXi7IDxwWW9NDobSZuWGmz7DH/sbFcJnlIvdpjx47FXsGMlV5KaI8b/EB6cYjhy/CKV3hVlJwSbuVJWkgMvsEraaNZv5l/BA+RjnrQE4dfoGukhqXHZhor4KZ2hxT/ffXy7Y1K6uDIeHrS9MCf+8IX4m/8rb8ZP/3TPx1/6S/9cJx9/Ew89cyT8Rd/5Ifip/7u34kvff+XPEQ0ee+eh2y6pXBFLOI9GVG6rkunLbXVxFJ7TSw3PIhF5uqo7vWtnVHT3hX3m1s9dFOjPKZFV1fVebir+txd3owL18fij198O87fmIjF2tZo7h2KdTWyBgNLBkKLYA9tCwKmT/OY/tGhQXna49AuWhPvgh+GXRFbdBxWVNb8+kbcU3vXWttjQT2y6aXlqFO+NeKlVdEBwys2VBSQO02CKx4Bli6zCRzPWAHFM4auPYQieINv4M+wG8t9MTo49v+RRx+NA4cO2LDAM4PXKpeXklb80tQgw2U2PWgyILr6euLQkYPGJzIaTwvGKUofbw5zuZh/hOHYLd7bu2+PjWN8JQyFsBEiB2HukXH4qMp/6pkzcfaJsy4fmYeswNPOsfYMzVLnbblYDFQ6nGkAuDOo90TqQ2ev0J0VPp0wvnPkIYYINxnIj59+ovv1NdHn4ryNjU7hit1dmRfGxmKEUjbflSuBPPkND5S6kZbpAGqu5zFuHUOge3u7/eXD8J7w03//7z8lwfZC6cEzLonQSEWXq1AAMD1pBCOIS+NEvRGMBxABUi2sOAlUBEEiNIYCSLH7XAKMx4wB4jHhGXaxezsQHFRhMhINCWEwnre2VX5JQAgmkJ4GAvlSB6xY6udJPSgvegQWCBkK4WC42HgRwWwZOSJclgGj+J1GQpWehktTXtm7UN11T3rqTe+eerpK3JnyxSRKixLo6+9zb4NeBIyK14dj0Vm7TptQGIy3MpwC4yHI05pWO4CV8qGHwZbVRBQAZeEqLe7SeilSesNMRs2VGE3ZXtUFnNAWYEBIGCUzJxw/+WD4g2NCgYt+l+21UfQJqKxTCaU+phG9L7/N5NTXhKTfyh9DFYORSbxsrc627Vs71CqQ0h6pCp16zocMNeYVcW4G7n9c1vcmpmLk1li89EcvCkc1ceDYvth9aFfsVI90cWYhWsQHB/btitX58bh98eW4c/HFmLr1VswOX47Fe9djeerdmB8/F2PXX46Zu+fi3p2LMXznRtyZnI9bY8sxNrceKw+SRtvBu4z5mfll4astnn7mqTiwf0/sEN3VqV6iPNWT3r6EnQT1xsqieE9RPChTXDBsVaMqSx4Nm4x4ADmsEeXCZFMMEXiXNF6BMD5uBdTV1VOhLwQ1e3S0me4IRZBCe8xN2rVrl41fDGT4jPkU5FGu0BD8w6S8InQ9bCrc2cumquUz/QbPUlDgEMVL/vTCWcVFQlbfmBpqmtQLHhSsepT/DhnYGNqVTorKYpJqpxQtK3fm5qajr683Hn/ijOD4ZJw4eTx6+nvNwyg5718hOeIe933JMJW7Dh0s61mrjJyTMiafORILjeuxICNojYn0PV0xVyv51ih4SvFwHMD46Kj4bj4ammqjvVMKqa0j7k0tx73p9aht7ooGKam6NvGh+JgVeMKG2oJiQk6oVQarW2eYwNe0H0MYNkC2Li8txNLigndfPSqaOP2F56J//77YUMesVnkDJvYXQa6Ujg74shwlGM9TPl/K5Sow9ws8ESkaXBAoP/k/cc3qKfas4ewoNDS/2Y8Fw52FA2wnP78wb3lFc+pUJ+Q6fEZdgDfeAQ5ifPvNN+PVV171kDKb6LEkGl5LeklDE/xzZSdmPLTQYc5JYqgYecWcrhymQ/4ZbKosuCTQDq9KVGXyHu9E7oeD0UCb9Nb6x8Pk3Ov7Emk4V+AHHEq+/MZ4wUMGzbP3D3KaoUA+wyME7JJPiPkN8T35V4Lv/V73+kOvUVYps4K5h6E6iM3/CYTAuuZGtiJ+gKCWEQHx6T0whWnQA3gwPAZY+c3ESveKcMuKeIA8540I3Or1Qq4iekE9lQa9HAk+fcPMbQyOMu6Xwzr0H2A2CUs9WxBhzS9gzEAsKgfEukyQLAWjK0gtBFEiQXf6S0X03vcQM++VD3SqumBMOJ2sf5+iqe/WpTDYDpq6WLBQZ5fNJ7Q5eyMEzLE6Ca5melDqyeGtWF7KCX/sCdHZCWO320CwIFFeCHDPlVG5aYQ0WFCuizkxeljdkuvjBUHBhbwINpwkIAwPfb9laIlRMNicBgZWUFUdaGs1DD7tAON5eA2horpSTzOq3lE8NSgMSbuI/AYu5RlQRXghIOlR8g2wQsHilertU+82JDg21AuToiHgIaKXTc8vx2bZYZb9AXJoACHFpNTRsfF4t7KPS58EbmerhOv8SCyOX4/Gjalovj8d96evxuS1P4j1mdei7v67sWPzjoq7EUM9G9HbLiW0MR4b8+/GxM2XYurOq7E6xzwPCeTRybh287aMjbno7xn0WPrwyHjMzC54E7vnvvB5n+Q5JeOAs0N21IsW2hujTspxR7PorJ4VUhvCMfwi5RbqnUee9AwQWDngG/1DWKMwoDtWRNBzRGC+8cab8fu//wdx8eLl/E6B5eAcdMhmehi/hEILGEnpSRmyoQ+S4E1c96vATnjY8gAqMiEbJQjdsycJdI3AFoacH0qAnh4ntVJbHw4mQ6qutt7GBzLDPMU7HyrXF93d+2PX0J7obGv11uq8bVXvn0ncGFjkuSGFx86q/GYCNsvVGdr0dtiUoXqzaR8r2NBVjc1KK1qpFznNv3Utpv/ojVi5eD0WJ2ciujpibaA3RndsqI2rygNZd9/7mXz22acEjy51vvLwyq7u9ujl/JbOrrgvRbwmHq4RzDw3aasd4MZoceDqqDrhyseAYqjBiUSTS2OjMSU6mbs3HXWqc/dAT/R1t0WH2lff2iY5gBxVO1SOFbICxgUH0XF8PifqIsDAJQaj9+qQ0clkXHd4Nh4IFjKQJG9ZEssGkMzVsOJmy/CVpViW8eMdPPUbz+qmcLi6vmlaxVO7tiT5OzUd90aZWL0WIlW1FmNCuF1bizHlOzF2z2WxUgSjlzk79k4KbvA9RjI4Z7dghnaAB51EvAGUQXr2JQGA2XEUPJWmyAHkho1ZPUc7QGLIabweOXQtecc70YdlzLeJ24F7RWVXI+XUUN8cHW3dlt05uY+ONqvvckFAynqwSQeUqmZepUxC6Qj7qAjVkQ5g4S8C+iW542HYCj/z3/w3R2Sh/VBxX7lXJKAhqBlK8a5uIFdAhtm3BIeACdxxt5IeQOcwBkAn50SEvvDvYrGCVHJwAFmKJlZfscJNEx6yYJlT8Xr4C10hyBW9Qzhulat8U0kriiFTaTm5/vM/hySOVGQZ9a3rk22B4B2VDkUGs9Jep9Z7t7tigdMmogPtUu+Sw6SYEMo39LIx4Nh4iZ4DLtHmFpbk5dLJNBySHGm3x3ntgYGI0+qmTvRaIWyW1Hr4RW2jvbTb27LrnnFQ9lKgknhuGKrYrhxwSAiU7wg8K/GTDsAZ5U9JLlMwy3K5Jh0QgBHzEDyhrGKAZH2yTtBO+eMfAYWL8unt65HAZN4PEyzT+DC9CE6UkwKLK0pcUUYQHi3c0riDFyR4Q8Klo7M3atTDHL9+NcaunYvlyVuxPD0SS1MTUftgNVrU+21qVL1r8UQsuTeMixj3ubAkiliLhjoE54OYn5mLkTt3YobllMLV6jL1Ww3OAFqSsGfr7g0J+vl7Y8p/NDbX1fOVzq6VwqltljJrFq4t4WVMSlE/qGsVvNokIDHYaSF8kLADmghgdjR1T1eB82fwNLEUlv0kPJRZwS8GGWlpP7E6YBCjwJg3AP1j1IMLezDBiQtXiXpOZ4E5HR6f1zPySnzCS9v05X1Z6DToN4ZP0q5fKZCeiFAXH9R3x9CuY3Hs6CM+mr6rs8O7h3JK9vPPPx+PnT4dx48fjyNHjnquy57de6O/f0BGfVd0tHd4hQ9XNr06cuRwHDhwMPbu3eOhCSQQfF43vRJ1d2ajbmwuHizLoFJnYG2oO5Zk+LEiqkb1xU2O8XL2zGPR18tOxWkYs99Ja7twIT5eFD4fIBPhPfFaUjUBGq0QaSX4nf4DPmzIxi69DpKLHTIaNkSvV69ci7fPX4xL587H3OhINNduejgH2UNnDAPHmSjgQU3j7X4sLcyTkXmB4U5w7dUsk5Oec4bcwEuKHGEi8ZUrV8RrM2ork1YFB/EF81DwxsAzbDa2Kj5gDtm0DIlLly55p9uX/vQb8cpLL8WdG7fixvVr9nbAq5SX8hnfdY2X3F67dj04joPdrgl0Num8LcswuqHvR8cmbCRBXxhKNlTUJtOowZdX8AUdubOAEavytqAs+e0OqzrLpMGwwwu6LTsq+XxAKGn4zp4UBWQufEMH1F4QwSs7hA0ePoTPkVl8a94QTsjdekDBZRX8WI8l//Co8AJ1J1ly7sOwFdQz+4dShnXphUB5G2oGFsArY7sEELAljPinRLr4WhALoxUXLJO+yMiKAET4pySQotT91jPG8GEofpi4RHSc5krAmOEZf3b3iRgZd6Q3m8SH12LbnVbqaAMEYoC4dXVdiSIeiqWOFpr6QRvM2CI8xkCZ6cwEPFZNQDiut/5sXAke1Jv5F+4lkkKEaFgJTgjxItw9IVQEzXbTCGuWoFFWiaVHA3NRN+YpkL8PMtJv4E5+tJE2wYgIxKLAi+C3G1cKCFzxzBu/0UgFtw14KL98kmELHpX4SQbaY4XofCkVZqfOCSfqj8JjOAnjgwls4A6hwrviQfMQVGmH8kq6YFttjIYOt8tL7PhTUXiK+Ib9VOiNE61UK/dED1WoB9rV2Rn1LW2xstkY9+6txeit6ZidnvcqgrlF4bVxIAYPfT66hp6O+vYjUjyDMlb6YyV6Ipp2R3PPkWjsOBjtfUejoWNfLN9vjdHJWfUkZ6JDhkSrBNqd23fUi8cgF++ojjWigQuvvRYT716Ilvsz0da44Xk59DgZYkFZP1jbIX6Q0thU+2o7BAc2LhMc1L5q/GFI3Lx+PV755svx5ptveKUPxlyLDGC8QwyvMMwB3MEHMEZpINAxRHBXA/sZKSx6rV4OKnyUXiSwBfTAP8kjaQQ+MZ2pR05HBdjbcFQi+ByaNf6UD51IJvpieLHdPK56exbdEP4Dv+xy2h59O/fF7j2HbFC0C7fMUzj7+Nn44vNfjKeeeiqefvaZeOrpp+P4iZNx+MgRD2vu27cv9u3fZ4Okt7fXXh0mVp48eSqOHTvu/RrwBDDvqFPGTN/uPdHSxgohwbqlMWJndzQP9pkWMQ7gPzova5YXqp8agAeULeSBGzSNZw0jlnZafn3EAJy2rvput+rS0Nwa796+G6++eT5e+f0/ieErV8X/NdHc1RHLHppYEz62eYBQOj9p3OdJswz1gmOMeDwMGAU8x/Bm2Bo8X758Je7cva3fTETd8Pb47NLc39drmYPxgTyjKOaAXL58KV577dV45RXR11tveVMw9vsYGRtXLao6UIID33F2F3ucXH33mvdIIg28KHErmC3HLRnlHMjJQaQsuR0ZHTX/A0foKOlsW49AS7QJmi5GNFCgQ8w8DXRCzmvjKfy//W0J5b5ahrznmWDpIWrRJPKHoRx0DPRgz4Wesx8VMAdvpCFQNyLAKkYI8EA2pR5NvUOFs11Z9kPjoyr8+E/91KDQ9XewULHoWALFpDOsWZQl7thU/ijsRAAIgvDZ8lk/U9lJYcC0KAKIw94MEKArafKQIwwSCVcR6gOsVuVp1at0HrfTMyQsY8G4ypnMtHff7mjvYMxcSlfl2X0uyx1rF+KjPiAfoiiGRyEuyrXRojJ5V0101T00E4gupPUmaSIqxlKv37xuI6ehSUKK3rOeI2y44opbVO+Csz/YIRO3L25vIszGFuprqxsW/vTKUJYzc2xNv2LDoE4KkdpA5BZiupb6I+BwkSJEYG6UZyru3A/D9YBpdC2BtiD8MVLokemBI2XgToUZyFsfOn3BZ3X8JANl+TwE1QeYAVvaAKDBGuP5uPKR75xE2oCrXDAyvYjZEWiM9+OtINIWFBzLOhFGdYIzk0nTOMM1iiDAeGNFBrRh5LtcE8JWxHW95h7fvl37ZIh0xPlrI/H6uzMx82BXdB/8bDTvOhVdh87E3se/P/Y8/pejdd8L0bjzs9E29Gx0DD0T3bs/E737npNh8qUYOPT9MXd/V7x5ZT5evzgS6yri2JED8dipEzHQ12fXeLOUXF9/r5ReS3CEerOqure9NvZ2bnpPkB11DHWKxtY2ZZRMxOI90eaDQbVrn649qrWMDwScUSdDU7wwMnI3Xnn5m/Grv/Ir8fM/9x/i//Xf//fxz/6f/4/42ld+23BHOcKj9+4xlZEN3yasmKBHFCzbf//KL/+n+OVf+MX44z/+ozh/4XwMq3eMCx6YQkv0LLlagQgv5iFgqH8Yid40r6XZ98DUQhtDCw+TcEmdwW9be6snbsPDTOzDKSeqrEQCD1A0m1KMK7G4vGAeYI6B548xbKZI/olB0ZDqBR2ZllQv6gDOUdTUH3omLb3qHTL8SVe7qz829+yMBaVhEnhdXWO0d/dEe1e3aK0hevr7vLIDRfdbv/Xb7qlDjuwoyuRL5BloYEKhOyDmP2gbOis1y/D+365MeQRNokAlM9i9tLGzO3bvPxgD7Z3RL7pk2W5dW3PMzsuIED48FCy4EmgXfMQVmsHAwMhk6AW+wKhEYTPUybtiMJGWd1cuvxtTE9PxyPETogNB5cFktDSvxp5d3dGAB0H5Aj+ObXj00UfjcRl/p06d9MTfR8+cjseffMJ7prQx7CWDBx6lWcCCMvS5AzQArUAzdOSgSerDPJILorXXX3/NshA9IWD5G9JaRijQhvI75V22OelQhq7wCh5Ig8KnEn6vvHhmWfe+wPvqkMUq/QOmCEj2c2xCkzpzGCL6g8/Ym4VNMeE9njc0N0Sj+BlZhRx/AI1TZ10ZlmTlTtkVlXtkL4Yv0w4wxLN1/3/2/jPWtyw978Tek3PO59yc6lbqqq7ObJIdREotimAYJUs2rIEtG3KQZwwMDMgwoA/zxYYNCTYwUOAwSJyhRpREShTZLZGUupuduytX3Xur6uZ7cs45+fk9717nnCo2xzBMf+hurXPX3fu/9wrvevOK+z8Fh53Dw//icH+/eZ85P4bPRFROt2P9AIyIkbZwixmsiCpmgJAWOpWBIfQQln5AUCJDgwy7FubK+Vg5KhgLRS8i1D8cECTc6z8qA85cLlMPNrT67bP+lawYd55h1BgWQ1AoHyEDJmBz1HMEFoOdjoYiMBrMVBbk9VoLl1VdpbR5z5HA81LcOFrshOE4dYLbrzJxpFhpjuHD2WLtAGsJ6C2hWxi+w0/nxMHevn5/JRP8safezgTKqxbDnPhEcOm9ENbkpHDOAkLEnC1CSz47H8CoSB4C7aQtpWfgKQbBpmaK0eVUkEjPc2orp5sIZwXxg0L5pxGoi/ndAif0xwkpTh9CyNRQm9rXyQpzKU+ghaa5c0LKQDhCwQAdkXZBM4bAcShxRBjZggVYqS+EW8lxuJmNbtUuNb+KSXfOXFmVw1jT3qSe9dPxwrNPx4c/9pn4yOf/Wlz9+C/GwNUXo2tkLDrlPDS1dQvHfOVWOK9lVKpNSojf7IKqtUHf3d+KodHBeObZm3I0+9Tb5ts5tf7I2Ec+9uH45Cc/EZ/+sR+Lj6nXfl1K/PqVczHa3xSdjXvB1/iND5V1uK02Le5K3jpUZ0c01Ki+IxxPEoUPqPrOV/8g/vk/+sfxP/zKr8VX//DLPoSL0yYf3n8YX/3yV+K3/9W/ij/4/T/wUPHNp5/2SAC8wSiJF/mJn19/7bX47/7pr8ev/fKvxH/8D/8xHqq3SkeD8x/gMe9+kKEiHwGjax5R5B6nBlwTGImCzgTLhegLL8O3ONb7og88QD62cXbKAcNPPDpcEx1mhL9p0XCDkkTH2mhty0/440wywsmR5GV43jJecUOO/OXCV3inqZED+Bjih99SxXO4Hd+pIV1rX19c+fTH4/JPfCqaRNfjw7QGx4pH8hg9XdrS4vUzA3JIOECMdRH7OEx0QOTU0hG6cPFcdHSoDYKPHVUYeXBzNhLK9SRI9wCzgxRE7aF0zNJKHOpZ9+hItPd0it4cmqeOjZzqIzlGbFHHuHvBNjygwIgW26s51fcpORAjI6PGNyNR0JoRIHYwsbOF0R8ciBfkNLAdlnhu7Fy0NImHQ3oDvbU2J6dkTjLYENevXo5nn3vWI0k4r7SBQ+GuXb0aT998Kp5+6qm4qnqvX70WNxlV6ui07I4OD+nZlbh44XxcvnQxLl087zVN1uuif6Po39HWGsPqTPYKv7TR22VVv0fiFNOJSAfyg3gsDomf64pGIKIjsBtciQT0i3U+eqMqA11ELPJP4EpnG14Cd0y904FkoSwec1lHp9JcJgdi0uGB3xrQBXpmWFQEU3UYKKBERxk+vbS+I01JpzpTG/6nEP/F3/273U31df9de2tbcxM9fiGnS140w3AbUlYYS9YrMPXAfnCIgVHFqeBjP4x0QF/RwUqYnhAfoWKUA0XBFUXFB4YQIIwmNhxFxCiGHQ95nEy5sAPESkfERbFRB04ITOKT/KTgMPQQvTCSCa36PbqhZximwnRmWiD2PQyp37zTH84FsBse/VEuTgLD+BwGxNkeG5vbcVcKna1wjCSY0fQ/xp9Au5+6dj0+8dGPSKDH/I2E+w8excjwsIfzGeZk8RXDwr19vR6qZd6bBWd8BROY8vAaGP3UaULhMy8LPtva8+AyFvQBO7E4VdQPnsjvuXzVBw748BG9Fqd1exM/HGE8PTV18gG2D4YiqH9agSmrV195Ne7du2seMMx6jkCaNorA5+FWPedZceoKbVFSppeVhJwV4Qca8zn3djlklIFhevr5p+Li5Stqc0usrC77fBWUCWsHVLLz5pQau7aO7Jhs0RNrqo0LjXKQp8aju6UrRq8+E80d3eqlcDqnFExjpxzPDpWQcMC7jMqBeFTM9tZ63H/3zVhafBJDgx0x0NcZc1NPpJB74rBONGhulcEaie7O7mAVPSdENkvOYnshGjfGo/V4zVskm2TMjhvU869p8lRP28DTqpdvwqDMWBjaGk/uPYiX/+Dfx6tf+mLcffXNuPPe3Zicnze/MG3CyCHKHEN0VT3TmzdvxtPPPONvi0Bv+IHpJpT8V//jl+Mbf/Q1f+WYkZCPyTl6/kPP+6RenInvfu+7PmhsXTzVovLYBUBHwJgUbeAzr0dQRIaRKN6XwMgKW3nptLCuhjSsf0E3cIrv8uJcPH54Tw7TA9OK00unpyZ0nfJ6Aj5lP/44D0C7+9678fjRo5iYGI/xJ6SdzSmEu+/o+WM7mqRHXviWjadKxW/Q+pVXXo5bb79tWR88f87rKHaki2YfPoqZiSex1t0SS+3NMSf9xhoZ1gVxgN3S7FzcuX3HeqFdBpa2XL4so8r21O5O95LtmIk+8CpG82ws+olr6YVzhXPYkbMt3boxPRfrcwuBO1XX2x1NXep4iHeH5Lieu3wpGgeGY3pmzufktHW0R7/PBckdS4xkMPWK44OeXWHKbH31ZLcTeoS1HjnlmOt7iPCGdSBRf4zoHNew0w/asu5FHTvJ3KLw+OTRwxgdGfbJtOzcQydyvgznp7AmhpGWhYV565uxsVF/ZI/PD7BWB/vRJZg59dmjRCqTtWnt0kvIbodk90h4uC3aQG9kFB5FT6AHCk7BGe0jAD+dM+wP7UNvlDSpF+rkiKDZU5eoWlj1JFBmCbzXPz9LPUxnrt50wpGmo5Zug4KyeTRN791ZddrsfFOBy6j++E0ZzuR33EpXYCAVPF3pu/8U4v/4X/4f/lZfT+8v9Mvgclof3xLo7+2RBz0gAuRx3TggKBcOz4GBjFw9Y+86PVA8ZFDLljFO9+yWkoXJ8UR5jzKDqXK4l0OH4AqJr4QHItFhpTzmGDm2144LAgxT6Z5hePITfQqoYILgMF0a5GQkAr/PBouYGU1Rr+yOVPXh3eIh4/3izTI60SElw4p0hJbj4sdlrPdUjw2+CrBBVHvpbeNx31QP42Mvfjj61aviw0h8hAnng7lntiaiJFmpz0mH61J6jI5wfHsZ4fBco+FLxwIIYVAvUhXe2jlKW3hmbh1Y0ziL8WlL1Wbow8p2HDwe4eiggLLNivqjjSxA41hmnCFGUggnuCmF/SkGtrN+81vflPNxX0pCvR/hEFlMer2/XtNSzgIjQih12sjH1HgPqTAe5KP3yYgCPV0MAk4ZCvDmc9fkfFywQtrZZc57SThu8kFO9KhxcNnGur+/ozKPYl1OA0dqN81NR8Pr3421b38z6tgZoF7hPssrWFh6xDSkergNOHLACbxAC++Au1oZ/I24e+eNWJp+EH3dKPqjuPPW21LWY1Ejx+WollNpm8Xj7PDIEx4311dia/FRtOwtRHvdng1BY5sUf5N4oaM3OodZPzIWR6x3kgw2NLUHmxr+8H/4F/HV3/iNWLp7TzIRMb2+FtuCgy8ob6xtKOmBFfiVa9fiz/35P++1ERw7zwJMZAiZ7FaPHvX8NTkes5OcnFoXV9Sr/dlf+Hk70Mg3fPRHf/RVf7UUI8cJnsh6GWGDIChfnGnowrkjOBe8s+HVlRFBDrCiA8H3Ydj14tGmlaV4Mv447sixuf32HU8B3Lv7KN698268+cZb8cbrb+r57bgvh/XtN990fPedO3Ffbb777juGiXUI9+6+F6+9+mq8/dZbKut2vPeuHJTHj+Odd96JBw/ue4vx+PgTp1+QU4HjuyYZ4UTXB3fvxtTsdMwcbMaD4524K14Zn5pxOo4px+g+lKM3xVko0lkjfN1VDtzQ8KCnzxhxYz3W6sqadRL8WqY7wBfPkF3wke+kuyTPnlYWHTgwbFXO1uqTJyHlEg1s7VTZvXJcj5YWo0e6YWB0TP5mR4zLMPNZBJxGOiEYfNbtzM3xzaklj/IxjbW2xom+O6ZTGmzWwtFJy+lmIh0QdAvwJwMzTV6nPJxlJKdsl9Nqc70Hx9qPi06d0ueMggzKNqCLyYaDxleacUCmpyYNEx81xOGgA9vuDxByYnOD4GDatdZ6m3VIrUrb0owT1GA8QEOcSXgLnUQb0INFv2NrwCcB/iUNzz0KKWcgF0Nz5o0cAz1Lw5865U/SaTwvupZ6wJNHPvQEhxWnzs9JrCtloleoH763/rIOI4GS6H12BpnyyTUfPEPOOPtJRTifLn73n5wPhS9/+cv1zz/9zL8aGxluHxzoi+eeftqLsyAwQ2bnRkejRwqe4bJBGbSnrl2NXr3nKOAeMRceLscJc3pfg4wFUzYXzp2P0eERMxm9eTxcPF885o995CNx9dLlaBPz8Y0NhqYZhuVjcmyd25AAjcpw8yVPtoCxBQumEJmtxHYlvDgmjI7APDsSdpRnGT34frxG3pPHcjZgAFwSDB2Re4SQ7xawBZKRD04mZAiaBVJTEgzm8RghIR3OWH4DgCkiMakM1lNyQC7wyWsx2htvvuVzEjiHAIWwuLygHvGg8cqqdVaiYyDAMQxMOwyjyk5hgFH5pgEOW34Sn/RcmUPNaaSqRQa91nOLTNOwII6tknxV0+skhCvKpmSEgpGPefXoLl64eOL8/P8zLCwuxNe+8XX3WhFMdlEQPCxuBYBzUSvlynw+O6wavUiU4XUcDI+I6D14JqBgcPygIkPkA/1Dcoj7hdPFeOrp83HuQq8UxKEcksMYGWHenBGqNSmCdeXYFL03VQajZ/VScmux/s7t2Pr9L0ft73812icm5AA0x+HoYDSO9hl3tTWMNrXZEdIPyOOAUsnzKbIdDXJmFh68Gwe7K7G9Kwdvail6+89J6baJXpx8KcUuXlqUk8Q03sbWWnTVbER37Va01PAdC/W8WkRXzowQrTlrYnd3Wuy6Eo2MeNUNxtzManzzX/9eTN66E/0jQzGnPEuHezF28Xz8xKd/MhqleGdmpn2U/EXJ6c///M/bOTO8Yqr1za24++BRzC8uezt4m3qoTx4/EI3mY1CG7yc//9lYXl2Lyalpj47dvfeed0egePmCL8PRw6PqVYu36C0LWrVjy4bVylb2DOeHDsOxehP1Ssf3ZzDIywtLTiMm9Bz/kgzsvHr8fEk1v27K7owl4WdRRm8l1paXlWdRTtq66lWvFwMgHmBb5p7yr68u+1svGK9tOTSkIy7IceC5j42XA/LO7dt6Nu/RIJwiPhc/q7aNy2BOqJ450XFOhm1uaVkGcNpbRh/cfxC3hONb77zrXRkXr1yJMfX868QzHGCGE8daONrBV1lpL+tQMJp0AHA2cDyKwccZYQ0djpqPLZBTsKn2bqiu4yXBJhiahwajR45ft3TMtmSlRbRs6e6LReWbnp9FIfh7LUNDw2JDRtuyPNa4sHMOfUAb4UzSIdsYSuhP5CvHjIjQoeSjg4OD/e4scaYHeoizhphW5LwgdC+OBEYYZ462PCO7cOPadZeLY8EHRtFJfHXZ61FUb5f0JufMMPqAnOJ4oLM40ZQOZXYaMfKSGl2hy9tvy3FUZ42t34yKk576bKhFczuywjfPCLwHBpwNdAf6mEW16GT0Bh0X8pDXUqoreudsJFjn6p73lM9vcOg6WUsiemZ+HLXs9NBmnC30Ke/8XjaAK6rbT3E8DkV75afcsqzAekx1UBZ/WI8f+fD888//z+fn5v5nTA1wVDGCNzM97SFpepMwgYe6xJAwG9u5OL0OD3dIDDwqb7hfPaluedsDYjIWMF1Wr3pExnZUcUxK7YJ6DB7ZkCD+5Kc/HU9dv+qjh5naeO7Z5+LG9etibFatX5RA9McnP/5xE5mvIzJKwFDXCfFQhIKF3hmeZX5dl+PF8Vb3zEQlnDCbGCCZsQril/Re07v2qIPuYV5GDJhLBTaEF6+azz1jAIED50oVGw7KaVaPr1ftZ7pG0hvLUmJsZRsdG3EvhQVqLNxl6B/8kY/REIYvKR+mNuOr/BPBELJwSvD2mWpi0R69yJxXBnbaRUKibjJbzp8Kx0zpMNrkxb200xgCDapbCpojqtkhQH30Er/xjW94RIoe0592AB8vv/qKd3sgiJ4fx5ms2kpDkE96crQXWjDCg8B6dEe/C+XAFULOS3AGPdha6I+Pqed640a3nI8mOSXsEFoSOdaVjmmoRbV/XoZ8Sb85C2TXxvDJ/fHYXd+KDuqcmY/m9eU4bmuQ8zEQjedGoraBoesWOc6cycJIEz0jsAnKuaYK4SyWg4OtWJq8J6MyGRurMig7BzLoF6OuiYOpuuLixcsyVhuxuqEeqs9t2VW9B9F4uBM1R3sy1upRiqcFfNSI9+v4am/NltrXFPXNw7ofi2M5ZnfvvRuzi9NR1yHnYaCLr/bboWP0Z1V8OqmeKnz2E5/9XHxKsobsgr8d8e2qZGl9c1vw1rg3+8xTN2JBvef19bUYkVPx03/uz6pnP6IORY+N63e+8x07yiz+XFxY9qmhnOJZpzK3BD80awFeVcD2bvn15j9G/+jzIQ/0dDGUTAdiFMCdeb7idxw8ZNvTNfqNcbKDieOHXFTR3IIMK9ogIHy6T7caMWBYX3xV5EFMVYz/iexzcRl5mwsAoavK1wPg25EMIZ/owxXBDIxXZHQHZLjhSzpbXm8lHCDDcECOSJ5OA5s3BYuH59FTeoZDgsMGbDJtcaTfjdItfFCOlTJN0g+t0p9bks1a4ZwOREP/QDycn4mVzXU7fMMjY3IahuRUPfAOEVrh00kl44wq4djg4DHKBY7KyZzwGngAlhw1YF1NrpcDZpwnd/CEOzp4yCh0gS+YroLunIJ7WRHDj+7FecARYArNzqJ0HE7JlSuX9Tx3+UFHyqUu9BBXRpOZRmfkFz7g9Gd235CfNOhE6wHhELzlCEROV0ELnIt0UNgNl7oB55a2USd6mrRnA+mIJZifyKvy3X5FfgMfOMi1J8mrBOwMsCFXtB+44RUvfBZsDlVi3BECadB3vKY+8ueCaMGmtP/J+VB44YUX/pk8+H68dqYEGHJkQVoRWAiaTJNEh9E7OjtkrLrszeKUiAoe9ejr6Y6R4SGPZDTK++0UM+KkDMjDZghvYXY2XvrwC3ZeYBKmOUZGZKRl+JiiwGPns/QsoqIXdFuG0cxXERT6wtAc+6sCPJUDrBgsewJKlz3pU4ZzVPaKN/wbRqBdXGE8BI17lAnDxC+8+IIXV3HUdKvaCPNwxDND0oNqT5+Eu08wj6oXck0CeUXwsiWQHg09uCfqufB1VQ7AYo6bIWx6Egg+zgzz0eDTOwGApwhD9YdgExBCTjWlfrxuprbMuIKV9NkofG+12znSy2cah5Eh0tuA81x/tJU5caZdcD5QiC+//HL83u/9ns9OoGfkcv8UA1+H5KAr5uSpv0k0h5/gr7MRYaedjDZZOfDHVUKs25OrEmekPeK7FvXYGFHb2VmPm8/2xIXLfLkVum8pBcPOOKTqSTmq/TL+d++Ox/e+9W7ce2c6Dhvaou/KpeiSs7m3txbrtTISPeL1kV4ZfcFSx1qk7dhR767OC4MxsDtSPmu6YcHlvhSMlPyRnJqN6ThYn4yj7WX3NkcvXY+DuqaoqW+Kc+cuuixGbVqac868q7VDjoPg7ZCh6RmL+g71GrtGorFz2N+R2T+qUy9+Sw6C+Hy/QzAOsF0sto+25cTMig8bgzMzZmYX48njR4JnR7BuxcVLY3I+fiKeff5F4wm0bbHrSvhqlAx7TRPOpvidMxz46inbMDn6HocCGFmdj1M6p57/+uq6e/T0BoclH6zlID1bV4fUo2YEaHll0Xx4lIxoGuHs4qyXw6ugcyriVMYYJoyGnQ/LYBrt8ruM8CVLik+4VvdE80nlxHg0UtEEos16ViKBC3fZ0UiZc9n6qyePYEPX0Ovl8C6mhxjZYF3WM89/KM5fuGhDyyiudaFk1zpE5TAiWuAGhqIz3Qa9p9eOgSccCVdEjnBpljyI6WIfHIj/6lXu5uRk1IgGfSOj0SyHcHJ9SbTbjh51ZJjKZV3cl774xXj5e98zTc6fG7PRZ+STKVVwTMcpDbboLT3AGjPLnspHB5HGuNEfzwkFVt4V/cI6qndv347HD9OhZdpnR3Tc3tn1yaee5lXkc/iMWDHywfQd5ZyNBMrL36lrORQM/ba8vBpvvvmWdWLBHc9NS8HnETXBhK7iN1P2PlROcKeuz0PGCs7186RNJ+2sIqHc8450XAnYAA7M00s5H5y+Cr2UR7wBX+Oo8UFPaEx9nKbMa49kiGdgySzbrCTYcD50n6D4He3CsYH/ipj8yIa/83f+zi/Ik7sJoUEMw4MIM0oBDy896NOFVAiRe9d4nfojHUoFj1vmQ4aDo8C31NPZkABz/ganEDLkzFD7cWzqOYuPUHDFwWGokCuMw3n6jH7QA4f4nIsBsfE8gQ/FgFeNccXkenhXeVF+OCUwIEQvTH+W4c4+o8wTBadntJ97r1wXvJwL4FXhzz8fH3nxw/H5z34mfubP/nT83M98IX7x5/5C/NwX/mz8LL+/8Ofi5/XsMz/xY3Hz+tXokfCpONdhfAl+2m2YhasMwEuvHgUIFlORoiw8R6hI7wO8lKE/hKHM20IDC0yJ5CevIsqbNRKciwJO3Lukyiq4bJWB0AEj9/TwWNDH2owytPmnGbxWSHWBV2IqiFOo3Ba1gdGsXD+UnwGH/klbDIvSI8xKSXl6LVhzATSKgOIaGtkWWiO+E76kp/Z2Ob0RRaFe0l6bYqdyd8sQNsTE5FY8fLQSs/NbsX6k3t/5K9H+s38+Dn/6z8TG9UuxVbcXB9vzUXPEZ7VXRIuF2N6ciYM9PorG6nzx99ZkHOw8jsPtx/I/ZqK5YTOGhuRs97VFb2dTjI12Rd8AXzo9iM1tpnwOxd9dcUFG5cal83JaL0b/havRefmFaLv+qWi9+qmoH3kpajpuxmHthdg9GIyNtY5479ZSvPLNN+PerdfjcGstnrp5M26++KFg/enRwXqsryx5weZbb76qnvWC6m2L69f65OBHzEw/8sJbplvgcToPfX29NhKsEXjzrbfi8ZNHdhzefe+d+G9/+R/HL/3yP4w/+A9fVM/6sWhV4501G4pNDbXqbLREo3DdKAI0iRi1ksn+loYY7JCMy49mPQ1jHmyzhff2RR+mQOgZ5zB5Oh5Jf6iZwfQ2v6cxIHLPugRvj+fqyYmMVvgqr0RYiDzWGegolQVvl3JOgqpVat2kvNUQMS26YqjJf/aao3DN0dbR6cg0Hx/LtDyLH+n84CwzFQrfojOJ4Bn9QjtpF7oLJvWBdKIDhgfngzK2JeuyakJqg/C1Jcd1E8sVdXISWnq6orOvx7tvGM3EaN269XZ85Sv/Mb76lS/H66+8HE8ePjScXkdX6TGunr4UHMSzupAAbKQBFzxPvUka9EeOlBHYhdYjnmW6a25mNhf8yjliKpVdeIyOM4rKmjZPN8kRRk/RZnBvhFch6coV2nFiLraAz00kzQjABDxnaWYNKbnmnCRlFZykyfaVtKXNpY2FjwhZb2nR6e+iB2ls2jI5O8pvqIULrs6lZ+4EiW/hK45T4Byck3QqC/hLnVRVrrwHrwSeFf5Ev//Ij3yMjo7+khyOCzALQ1cwFT1DhvpxRHASiCCWsyyYB2YdAu/JAxKZE0b48IpRCvSIEDYPSSFgMgpss3v0+LEZ96J63D09vR71gFUQVhYO0ntFgD2NIiG4L4X69q1bItaeBRwBQWhIg2KDuCgeKxnBR91JdAxrEhy4eU9iRgDMYAofFEYzryJtGB4Zjh/7sR/zfCh5GNnp6++PkYGBGO7LaaZL58/H1cuX4tKF817dPai0w+oBMsLDdMeKeop8pIs1HzggOEv0hH1KnhmyRoo8zzzAWUB5CCIrJalLH1fsxWvCPfhkSom28wVXFqwxJaUikAvnRWSYa2dKZUVKgXUxDKuDV6Wq/piW2ffIDGc9lGmXe/fuxRtvvOHtn2zPA8/g8Sx+/n8JszI+DN+vr60nrYXPYhhKPWmUchrMwqrn7IJikRrD724h6aGl9RLKKHHSKyvLkfVbMswsejzca4y1leOYnz2MlcX6WFtujNWlxlhelGOyJYXeci4uX3khXnjp49HW1eotf6ODI9HNbpArl6JJPcnG/sHoYOFla5d4gDNEWLfB1msp90bxUb0cy12mcvjiq3qVx2xvztMiGamKar6+pWso5pY21CsN8f1VKed90ZStm+vMrsio1IsHFGXJ62u2YmdzKVbnZmJxasJxfU4OzupC1O9vRF0NJ1EeyZjPxaN778XEw3eC79K8cUvOw+qm6DkcF85z2mtDnL/YG+2dzfGbv/W78fKrb4onm+PGlSuxKhrE8UFMjD+KL/7u78Q/+kf/jeRXzpPg397d9DqUlbUFt6epUTRR6956/bWYn5mMZv0+PpIRlWPbJkPZKx5sVO/3BfH4mOgqBvRXYA8l9A21cu7lbHtbutgI2nkLZEVvOMujD9C8ckYKHxS+81XpXYAwb/rjaCDrlvfqGUmq4CzVff7INCVwm6cU5z29Z3QIgSudG5xavsKMfmMNWGd3T1y/+Ux0dHeLbw/i/OhotKntGBE6UEwfoJPgxcK/pT3UXXgdmUfPoE8O5WDUbm1HHV89lkwft3dFLdMh4p31Bw99dkan+PBQPe2lleVgBx2LXtGpX/vaH8U7t+54XRwjrsty7NiJwjQQOhtnnFEK60npL9pB24pzdLII/Qx8hHyWepOhYn7zUbU10XRGev/DL33Y03iMbDAKjG4bGhwKFnOj1xgl4WwM9EqRZcooIcsvZMlRC2zJ1NRkvPrqa16vxjPyYnPID43sdOjGi1DFK4xE0Q70Pe3FbtEG0pOXtLSZ+s7CwD2htNmOB0GvKQv60ZnFoUTvw2eC2LaGqUA708It04t0DJnmhNlIT3vQm9R1YnMI5rfkQcpiLQjcZrgyxY9muHHjxo8LKV8rREtv71RYQaSJqT+GiEE+TIwAEcsOFxZSMQxmQ6c8jIKAYQ9juUcgYyZMs/KcDx+xnqKrs8vDf8yVQgS2GdrImFEUdZ2bX4hJMT0rhTnEhjqAB68ZxgBOFBpnAMAUu7ssvsqFSgh6cUyU0NMuuSA1mbO0gcBv51Fk/pStiZ/9/Oc9fVQvOHh/rPIYiqYDTpkcSsQwHGXQkwOHzG2zNuR7r70Wr7z6ejx147qMwTkvkBsbG1GPdNTDo6VnYG9a5ZbAdwXAG8zrOvXMjCylzhA4c+Jut/46pPBOc56G7R0W3klwBVMXHxFTe88GnA8WkL1397343Oc+Z/h/59/+2/j7f+/vxd/+2387vvCFL9hJ+tMMb9++Fb/8y7+sep8YflQAzivKm3ZC88JrOK20GUWAo4FT5eF08ybKAv5MmjCqxkLoq1cux/mxYTlUkzKKB9FNLxwFj1GphadYS4Cw78uYtMfQ6MUYGrvg0u68865gqhN9LtgRAVtHwhF2so61FsIjPFCrOkU2mNqOMHxwtL8jvthX0fSQ1apDhlX5crGci2319Hlf3xETs6tywNuluD9rfm/g+HXnkeGraVS+tTjafBL7i+/G9tJMrM2vyFHbiwPxRltHfbQ14wDzpdumuD2+F19/fTImp+ei8XgjHjyaiodPltwrfv75C9HRuhfdnXUxem40WtoH47d+5+WQbYrPf/5n4ud/4Rfjm9/+dhwc7cXG5mq89+6dePnl78SN65eFoyPR51E6yC118dxzz8SHX/xIrC9vx7/+l78TKwuLMTDQE9OTEzHQWZ1XI96pXVyMpwTnsORmRnT67Tt3QyYkmhokr+x+qRei6kQrGdmDHWQTRQ6W0xijVzzNVslQ0UVEeEI/dU0Don8nwaNf1T3zPKQpedE1rGkpIXUKcs5//ieaw0fI1kkplmumFOg4LLEYFDlSGy9cuR5/4Rf+ohyQG4K3Jp69fj2a1IQdRnhlENFB1E/dyBO8y7QUxpLtxT57RBG5RSe1Sh/uSg9uz8zI2diO5r7uOOgfiqauzlDPIea+9e0499RT0XPjqdhR2kf378b03EL0yNgTvv6VL8f2+qanzcAnXx7/G//L/4Wc4kZ1JB7IIG/5U/UYaBwRDjkEB8gE6/VY21V0H3oIOJE5nJNiQBNLcq3X1uKt770Sv/nP/3m89PGPxqc//9noZSqakRoFTxfrjwXsX//618XfDfGZz35Gup31HOCccjIUOhBSfg+86Pg16ctf/bV/4jVh4BD8MQUDLBCTE6FJz+gK75ieZ+SOg79WVlc8eoKeo33WG0pLu+CHoksLP3FfIvqHZ6Tjij2yvhUf8AynJmkq2ZPTCe3AC++QY5Yc0AYOH6upPXbnmSkicI6OB/bc5ZI44MrUWPnO1Sk2fgTD8PDwbwvpv1AIBDYQIoSEEY2zIwgg3QeNiRh6od8kJj2v7B+mIdUrGxVSmLCYj0xOPupB4CE0J0syVYLBKUachKQh0uvA6cD/ZCEoh1DBZPQseQ8TEDCoOB8oA7ZQUiFtosrCWDZ6KAjnYdolnQ/eUxZpcJTY6cK0T6uchBQs1UN+FXYCI3XXMQqTc4y8Jy89vQUp49syaCgE1sTQO2AL5KWLF/0bB8sAUqaRhACn4QWHiSiFCveGUwIFzsArQkVGlJkFVQ4RAsfwKPhHcGg79dRL+Zc2Ehh9YR4bIX/0+GF86lOfsoL65je+Ef/01389/spf+SsyUp+P0dExwDOtgabQg4DzBh55z3/gzcFtqRr0gcCJmf/4l35Jxu49CeOhYEthpi3uGFflACsLExmaRBFSEj09yk7eUNBDYEHhM/3B4j8ONeIwo9XluajdX4uaI771w3H3HK/O2hL44VDKDLy1ezSjuYW1Fm0xv7iiZ20+v4B1HI21Ur61TbEjh2R1i4WgR9HZ0iijzjZZeO5AuJbzSbsP6+NARlv+jdcMsOX6UM/RUccHTNswirAZ69tyeqSMr9y4EZdvPB0DQyMeIueDjcchZXmwHrtLd2Lt0dfjYIWPi8nwbeid6NrZ26I2tniN1dZ+Y/z6v309vvHmZOzLZo4MdMbj8UX1vCIGejtjdKwzDveX5QSHnGj1pOvb4uVXpuPuvXk5Ex+Nn/7pL8QX/92X5BBEtLTyqfTleOvtN7xAEHpMz0zE009djsa6g7guA/vSx34s6hra4g+++HtyyLbjxtWLsTw/F/vra3bG2Vex9mQ6hte2Y7C9J5ZU379550GsCw985p/vhHgqTDiysynnw7sgFKGtnQ/JEDx+MvrBc/GdeUwkJ5IOwsPHdqbBsdrv6TznUCQvEV53+ooliRW/2mnlefVfTt9VzodoC0+xzX9+fsnfM2HRKfxz49kPxc/+xb8UTz19U8n2ok9GZ7BXhl/10ENnMS6wwb8EeuPWP3oGH7O9vomDAdVGeth8w+VIzsfB3Iwd1GbWdly+GnVN0oUTj2Pltdfjwsc/Fh3XbsSmwJt4+EgwLUaXHDymtL/0xd+Jkb4BOd7dao+M6PFh/Lk//xe8K4+F7vA6h4pxuBuOBzqh6DhGRDiArMAK3bMTgH5LQ0u6EthJeOeNN+NX1Hl44SMfjs/99E/HCCOD0i0gtzgf6BW2ZVPPp3/80z7LhnKwIWdDKRsSACfTNEz5/sN/8A+88J1PeoAzf49G8GDM2e1HBnbp2fno7bUTxYhRme7hOboMOhQdSBvRN/wuxt6jZRXN0amGRjABF443OslTZArYFUaYGVHi0Eh0Co6znTRF6vTUuNpo3Ok3tEeHUafbr6qK7oRbOSsLxGEvTrH8IxauXLnynC5vcV+QQzCTIrx6VBgWgibPgL4MvIPAFrIaTi3Me55TXDI076SkxGQICT13M4TSwTz0CCAc8/aUCzFhOIhOOQw9tsMQ5JWSYmEhJ8vh2VMuxpeA5463yTA8C3/YlucDaAQ3q7LNBBJQgtsjZZSGW85DZWAxiM0tTdEjAccQMRS4srxkQwhcwGwnQ21AWdKzYo855SFElMdWUHo6LOjEEHHqJiMdly5f9kgPFcH4ymIc8QCFRO/PZeovnzKloFarDPBFDwChxJim8yFF4S1/DTKcUvKVI1J6WLQL5wPGR5HD6C5VdC29jamJCTtZbLNjoRhK64UXXojrMpBsw2M6qGxlPqUzgCc/pPOWw8yEwjc4CaxtObu+5dVXX41f+dVf8zkM4AAlUfBWcwQ9KDPL9ciHcA7cZ3uvBNIV5cE6gBrF1uamuH7linrvV2N9bTkaa+R47K1bUcET4CV5UmllcJlWwyFYWt4QrYcEg5TZ4IB6c92xvDgrWqi3JQdkdVvGeH5ZvHQY/XJwRga7o6NZim13IeoO1QPj67qHwk1FQ/1zHfuqq14Gu7G+Re93Y1ZG5rCmIRrbO6K9tyM+9fk/GxcuPSP8tSsv89xydlTW5vx7Mf/uv4ujlSexvrIsI3PgA+1a2pvlqDdFi5yX5Z2G+G9+42vxaEm9ZbWjQ73rhbmt6G5tj+5OKd56KdqjLdGe8zXEA02tMoxN8eZb92VwxuKjH/1k/Kvf/h079f2DvZLLnbjz9tvi0S4pcjnwh1vx2Z98Po5216Kruy+efv7jce3pp+Pb3/h9ucUb8dGXnotzcpye3LkVcwvTsby5Hu/dehQDR51Rs9saDwXLt+9P+AwLHPMmGT/4E75FKSPXnOvAtnhICz3tfDQy6phGDIq7w6N3djzS1/AzHF/klHs+aqlqzE/wjdgypcdpXYpiylM6yzge6RjyDlmzvmIEhHR2Pg7VsdnxAltGP7Y2t0TLpnjmxZfi5+SYP/X0U7G3tRpb6pVfu3jB3wTC6O5KppBTeA2eY0pzdW3Vxuy8Oh1t7Z1xvHdgmWQkaGVm1iNGjetLUSvaH/YMRN8zH4qjg+1YffdW7D95Euc/+xNx3D8cU3MrwUjlpnr4nCK6tLwYv/3b/zKelnN46fwF78AZvngu+pR2emrGo1es9bp58+no7OoRbhj5q/FBkehJHCEW85eA3J12+lKOM6RMMsV768034h/9w38YL770UvzMz/6s9NkVpyAlOj6nwo7jG1//unr2u/HSRz7iBa/kz/KgxfuDcsmZT93BNOL/8+//vXiFY9aF/2bxrQ+Hky6nPDqWBKZlGGlnByFrwxhFYIs29gCHgA4twc6D6uUZ9Z91vs7qsqJPym9gpl70NwG9yxQZdOU56bzYVc+KHaMM096/D80PXvsieVLzXW7iFi7D+ZDego9VdlqvH8EgA/B/04Wl8EZMIQoBAwviQSrI4x4l4R0sTXwqPreI8hzDxwpwf6RLzzEsvCMfv7t6upyuMCCKgojHXStB5CQ8to2yUJVFqezooExvaRIzsaWPXlZhct0k41TlADsCzxAZzIrDgUPhq+BHYZn+kF43JS/g+F6CR9v4ymxXd6evwM+CTUYTmErhBE22E/qAHLUJxu9g3hEDLWVapp84p4E0nN6HJwwzdsq4c8CTvz+j3zwDlozpiNB+mJjRJu/e2d0RE294/QZrPjjHgFEdDm9jIS9nn3AEPkLJeQdMe7Eljvzgh+kKho+ZJ2Z+EsVPD60cRgSdN5R+Qg4IO4pozyc+8QkrS75jw3N2MbCgjEWoueV6wWnHnzyOcSlDvpbJ6auLUrRzszNWuDg1DJdyrgkHSrFNmwVqb7z5pg+OYi0RggxdCEkP0REk6B9w8QzMFIVB+uQXtY13tI+8+qPnwnwwNGOEaV2Cj7U6krE/klFvaFLv6FAiXie+VM+8sbkj6ps7ZRzVwzwUj7d0O23fwHAMjp6L7YOaaGrvjvqWzqhtaPVUSU2dejgyol09vT5gKlhQucfoyrbk4dijBA0eCTkSz8nxEIycYspurjo9hzdrauXYird7elviyvUr3mmCsTtk/UQNzuRBbK/Nx/LMu3G4s2j6Y1yFGZWnvA2SkfomO0RvPpmNbTkXDS0Ncbx7GCuT61GzJx4/bpTxxDirjXUdUuwdQkW7T+Xc3lmJgQE+zjYWr7zyhpxi8Yb4gi20e1t7sbudRpeDsz7+0adlyFkTMhOTD6fVy2+NyanbsbT5KJp7juPjn/yo5WNLcC7KUdo83ImeC8/H/H5bvPlgOpbUEzV1RDNkC0cnz6rBqeQkTuhpgWSs1PTF+LGYz50e8wLv4Q1fqnsciDSSqCmxQRX1nxPq3v8rVJ6IeUVpPVyuexsaRfgGfio6z44+7ySb9MThI4wNcGMohmXkn3vxxRgaGoj9ne3Y2do0nZEzFiDyUUlG6NxO6K3q4Vl2RqDHPGzPx+jUfqaFayXj7TWH0XjIOiHRWbxVL2dvT8Z1e2ZKeDuOQTkPDyZn40v/7t/FN77z9ZiafhB3792J73335bh9+93o7mqPy5cuxNVrV6Krf0iyvWYZXVlalmwuGxccCodOoxMzNT3tUQJox7QFaWkvv3MqGjQyckpnkO360IoRykMvGP72d78bvf29ceXa1ejv48C+xC90RffSEaJM8IZxpm7jXxEap6wnnSgTXZ26OXfUvPzd78SSOkFMlabMs+4jz0spo55MaaI76NABG3TDWaFDxQJg7Ab1kYerzxRReu4LvbmnzrQBpyPF/PZOHulTIuVDO/gYGpOGsopdJC/1u3NX6bPCc4Wn4Dv+aA/OeFkEDQ9T7o+k83Hx4sVhGedfE+JqCzG4lsBvj0IIaUYUBkKKgR0H2csT0wh5jkpLSLfFNDHjwNT+3omQbgJK4AoBIbR3x7g3iqORzKTHeiaFIAJx8BcfXGMBE/kRCuoCJoars4cNA6FQDnOkRcJE/TgehqWCp8BIG84yUIn08BmJ4chrnB969WwPNeNTZwJm5uKe/OBCLO028YIhWK44LbQNRQt8nADIXGA6FzCfFJ3gzIjBAibgRVHiYOk5TogUmUdJIIuuRzJQHEMMfqiKg45wBnEUvVBWwgdc2XZLQTV1pp9M5ygPzlvSkm24ud+f9TcchobjAQ/g0PjDeMqH8+WpNmUGfur1MCZwUazKQ8gQKE62ZO0NPSWcJQ574kwDFrfyUa679+7aCYL24DwVDA5ZLvKjnBN+UlngFdD5XYQZ+MynpFFalA4jU0xrDbIFUaQ4f+lqXHnq2Th/+Ub0j5yPVRna7T05Ca0yyE1tsbN/HK1dA0r3lPizKyam5+P+o0kZ0i0ZmUvR0tEb8lriSD1G+I+1SChWhpnb5ZhgUFCQW7uMTIiuDS12bo4VKb+hVb3Npg45zFKOgnV7X82plxyIDzq6WuPGczfV62HXDTwu5aVWshX4cG82lmbei6Od/DDh4RH8lbIHbfkC8vz6brw9OR+bkFMGLXaE84Xt6G7vj+6+Yde7vV8T27ssbJPTHnIStndFj+W4cG4orqjH+s1vvRZTU3OxtiJndWdfPNQsR+zIC8K7Olvi6YtDsT45EavvPYm62fUYbK6NraPZaOg5jN4xGbO+9mhu64qu3v5o7ZCzurYfb7w9F6+++SCmZuaDI6eho/UK/C/nBQPFqCBtgfbwE4H/zQfm/ww2Cr4mjaE1I6v5/SOGqqWT9C55Re91j07CCPAb9jDLwyP6J1Lpt/5072gewvlIWcQAu2Oj5xgLRk/9bSbJHyM16Lpzly7Hs88/523z2xtrsbq44M9P0FHYEk+zdZlyyIuoMQLJ4X50qKidbcY76p2zdkueQNRKxlp0VQVxSIdlbCz21YbtqemokcPfc2449ls744u//x/j3/ybfx01DftxWLMZs/Oc1roo50jG7ojRMHXu+jqjo6dH982xurYkgy2a9Y/EBTlMrItgzRJ44TP5rJnjCHR0HXjOszhy9FaocTCuhLOUU+FUzxgJYGqWnY8XGcWVvDktuhrdJBnkjI47d+74PCM6AmwoKPaj0PRsAN8edVbdy+rIfE/Ox7zwii5BPzFyQL3pBKVxh48ok04tZWLM0QHUQVvQETniLt7Te66UR0y6mzOyvYrAzjuu2d4czaAOOr40Hr5Cp5IXm2Y7pWcUhX0gDWVlwfoHbwrn3FMWgSkadjkBG9viuaJDfySdD/V0/+v6hvofA2kmVEFeFQqRCLxKD664FzBopsmehAyDlBfI5DfpGS6HQEQCBIZQhcjUl8aE3zUmjp8rLXWRHin2tIgiC3QQIIZcYQQbcGDkXwWDezd64GEwKSrKIlIuzESdXM/eFyPIlRENvoOCw8QzRgkQKoZKKcMf2lNdpIUBqSuVVjI2ulLFOpDPW/BUjh0CXfUUYB1P8Kl7YKHlpAcnOAw4LpSB+SFNqSfbmYqSdroUt1vtkaIgeCsXipMpGhkxvye92pDtxeHKHTwoExafIVSkK/U7vcoEfhSB6wIOKdhU1olrC7byFAWeozYcIU1vRD1ApWFUZnpmOh4+enyygOtEiClX7cH5oCwE121yexM3XEubs15qzme0k8AugL6BAT0VlmvqY3f/KDZkWNc3dmJmfjHW1rf8jF0YfEJ9eORcDAyOCG31wXkFu1LMdY3NMXbhkoy4jGp7h4nJEeDT4+Mx/uhRTI5PxNzcUtQ3Nat3vxmPJxdicfUwljZqYnHtKOZlhBfWD2JlpzYWNw9jYXk7FlY2Y2ZpK+QzxP6x6KP6Otm6HnysbS32d7fd9pqa/L08vxA1h+yoaZXzgkPDgs3GaBE8x/WtMbm0H6/enorlDeF8T+Wti9aLW3KaB2Lg3JUYvHA16uVQNTR1ySlqk0NRF2urG7G3uR7D6u2OyRl7PCG41TvmRNAj8QfDwLuKnMkz2NIU5+V1dqqH3L25G71CqPoFsV6/EG0jLXH+yphkUniUg803izo6++Odd2fia195J548mDevwF/QTRQzpeAh01A6giv012s71ZZDBEe62rpDOby+yfIt+SCh+FaMIf2xb17aUNyWQ+XheBl786zgx1gx6sAVGaCzgmGyote9eUg8bn2FjJ3wFByUsBDIkz3uLI9zXa5zsqdPfe6Qw7YVtSoH55381I/sYSDpbHhKV3LGyOOW8L6+uqIevXAuA8uo4J6clQ61qVNpkPEVGaNFwcc079ajh9EpOR974fn4xmu340tyPh4+vh8DQ534w7GwtBGzc4ysDMoQC9cNwl/joRzqbfEIXy7esoz5xGY5r8gya1g4/p0TQNFtveI/nA/oALw2lm46UgVRQDlyn04DMspuu+9977u5U0rP0R3QzLgWvlgP8fDBQ58XxImrV6+KFwcHrG8KXim3RvLnPz1Dn1M+Adx89zvfjgVGPoQLnlM2jh04phyudF6Auzgf2BSPTqk81mZAa+hBWp5ZHymNdYvrzFgC6c6G7FQyJcIUfI6i4Hyy6Ngj5E353oyqCJ+pwMrWpQMMftxW6hcs4BX+wHlmhAx4GAHzolPX+iMU1MPtFuF+TURsBkGFUIUo/CYinET9qH6fCqyNoKIdDsd8Bu+6DP2VNOSD+DCGyzsJlaHRO8osebmSDKb3vJiUUfkapp0KMS2OAIS1ESd9taKYJtBTx0mBEXBUzBhm8lJBBhg6jXEqQ0Y/cugu98pzIBqGkd4/AaYhHWV7PYXbm/VytWApgetEWcoIk8S41R+wGsdKXhwZsmZ7jypBkkKlN0TbKqfGTgc4VEI7e8IXyhPFggLelvDhTSOYWzL69A5Qmky34HzkaAcKhXUaLO6rziQQbhmmBCYLRCW47g1KAZziK+s9cWhYV2NeEE2t/KXcHcknugA/BlU5UWDANTM3F49lvMvCsLJGhTRuE3TUH7Dw27hVQPCTv4qhqGDiHpyoXtJ6eLtDBlqv+DT55nYeloexInAY0hPVT6+MbZEomS0ZGKaNgJlpM3pzA0PD3u0ELBy//cYrL/schXdv3fL00azaIZ3uRaoTE4sxt7Qbc8s7uu7E1Py6h8kfTy87jk8uxRM5KJMLq7GyuRcbWwdyBLbl1K7H1MR0TD6ZismJuZiYWojp6YWYGp+PmcmVWFk7lnMhx2e7NjblYOwcitfq22JjtyEeTWzGm68+ia2F3ajZFE7WxC9ycDp7h2Pk2s04p9jU3uORifqm1jgQ3tZX12JzYSnaGprVIx6Oo7pG44ZpOBT3NtNwokSLZKtH+O+X0RxraoiR7s7oGpRjOtASM/uz0TbYGZeuXRPN92JzbcGHB7a1DcZbb0zH975xNzbW9ry1m0+HQ4eUfcGoiGxBOww7o3wpEdbb5kuJjvPQW0Xecw1XllMn5wuyr6gdGKcVGVKmRdhlAk+m47EXW4K75EM2+CLp7g47PZjuESzIDLJDevMyfOxaBQeGEIiAMaddON0VucCZepa1UDdv+vMPO+KhPfEVfI+Mw9/maxkY1m7RXkYPmXbcEH9tbawLNxueWmBnxqFg7OPz/UoP3Avi1QXBszY/G3Uri9Hb2hwdl67Fr/zGb8Vrb70dHT1t0dvX5jYtLGzH8go46wEzwj+jw4J3U/TtaJc/UBvbm9v+RsrkxKR1ADiAb5dVN1Pi5ZRlQuoYnN8ic8KH0IBDmPhQFJHYbvu2P/w2bbnlqAS2u3otDbmER6ZoxycmTE++AcPBkaQ9G5LqFFnKJ29+3PE73/qWZGPZfGMdr+fwD2VQJroJXKM/GLGlDBaiFueDDo3pa7uQ+gOdVOyO9Y3SndUjXHlW/ci1HJV+pB50Ec4E9XuBqO55ZK7Rs3yfnVtsFc/gL3QjTUU/kpdIe8x3ggm5RMf8yDkfdXUN/5U83p8BIQQIgBHmN4Qgnih7XZOQGAWcDSHWTFqMBkhMZoIO/M70eQ8zYCxLr6c8J7ou3GeVgLfreMA7eunpaLiHLKKyzZT6cEiYDkApVNUopGGH0QCCdmC0cBDsvIgxqA/DnoYz01C2PXO4RGViEHPnCMxe48VNeM6USRtQKJRVRjIQOOPIMRkU1GRkLlSCoUjbYcpc9JbfJ2GBbfbGMj9X2sTWMZQfAgPuTstXVF4wqKSig5Sk3uNk8D0UPvk/Oz/vw8JgbupjDp86GHYtMNMjw+lgGgHF4zqlQKkP5WNnQkq7KGnTT7hDoLOXA/5SuIk4GbyzwJNWCtKCJ3gBlmco8unZuXgixcQ6FuouTo/LqfgJJxG4EXBwaeVEGa4n4eDqtMrLDk4ckLKtm3bR+/jQCx+KD3/4xdx+e27UW51Ze/Ltb30zJsYfe/760cP78e47t2L88cOYmRqPVeGNefmrV64a9Ftv3Yo/+NKX4it/+Acx+RinSb1Jld3V2yGjvRxb6xtRcwS8daLZtg3y+taGHZz7D5/oOuPpnMmp2dgTjLvC0/r6ZsxNLcY7t+/H7bcfxq03H8mxuRvf+vZb8a1vvR6vvHIn7tyajLfem4o3707Huw8XY2JWjs3yUcyvHstJ2YzHd2dj4d5cNMjhaBJMNTJ6bNUcvKCe5sUrUdcqJ0XGDUVX38jIoYzRxlrMPngUNTuHMTQ8GvUdbZ5W4FTJTfFOM/PaNfU+hZdzOkbkZDR2t0fd6Eg03bgW7VfPxeO5STkFcl6GLsuBE6+oTV2dPTK2/TE5fhi3bz3KQ8wkP0xXJE/jeDB6F173xBoW+B4+TNlPvWEHU8YPunPPc6Yp6PXC6y1qE8728tKKDNxy5WDAg+SR/lAZLJZNXsp1QPAhPIlOwGj7ndLDP6T1N1EEL3xvfSHaUj+8Sy9+Xc4C3xjiPXzxzAsvxs3nnvNiw/EH9+MV9dI5IRhjyWnQCzLu/vaM6kFGNuVwcJAi2q1NvN7kTlPqVsa1OuQg127KieIgRvHt8JVrMdjVFX1ygtWAeHdmKf7Zv/i3sSTanbsyGq0tdTEzviAc0HbRVDB297SIt7tjdLjLU7vdnSOqu97O2Zxgm3zyxDJNrx16Y+AZ5WSKNRdm0l7hUc7HMUv6Kz2TBxMK8YY+bQRTqnwUEoP8omTrc5//fPR09diJ8a5F0ZePVA7LeUev4lTxG1qfDUl13yCy/oV+ZMEpIx90DtBt6El0FSPiOH/QD93Nmg86UDhRwIqDiI6jJOgIfUusajrTrtQ35f6DgScs1ueEU+p2eUpP+QLHtsJ2B5yKT9FPvCdgZ2i3HdK9XIMCDPAg+g6Hmt/wNDATzHe++9EJzXVNzf+9hLyd4VBYAGRg6D0KwPAQQqjnhUgYBRBuj+4AQwzD8F7vTuZiqx6q0uCwwFn5O58RYCIQTiB9CmPFkGYMlVkpFI4DZvGmjaaEP3vwWR957PJkZsEm0ZFyh7jAjGFi9AHG557eCUYZpYWS8dCa3sMs3CNQDJkyp+/fYj6Ejn3+XmWtMmk/8BampO6En7aCC9pbKTlgERMaD4KT9J7bhFmlNBml4NP8Nu5qL20p28lY55EjD1J8uue5nRyUgOojuA5F2sr7beXbUA+n9AaTbvQUUgiLELNo1w6cYGE+Gv1C2QgISnaHw47US4If/ExtQPAoB4cIR4c2AgXtJQ0wkzcdjogd9bq8JQ24xSMof+CanJnxtAvf9gDv73M+FBOXOUzpe/1ZqbgtwJ1wmOxCBTyKMwcDMJxMPnYeMRzLYUt8xIq89JS4Ylg9ciPFIIaIIz2v0/Myr0uvcHJqMqZmptUD+0a88+absb64FPVKw/BrYxOfCWiJS2ND0d6sHhZ4Fy3Je3jMSnzRQ7jc2eHwPQREzrN4vL6hJvr6pKRlHNjhwXoIdtPkLiE5sCoAJ5JpSxb5ra5txdr6nnq3jJBsxsLiZswurAl/KzE9uRDrcmhat3ai7XA/muTw1AkvTaKlkBWbDOvLkdqUo7C3vhiNsRddzXI2aw78rZeN7a1olLHYFi2nJqZkMBdFazkprG+RI4qz0jfSGzc+/HR0qufa99TTMXDz6diprY/HE3OiIyOKvdHfMRYH201yzpsFX30szh/GrbfvyGCvuvd/sEv7K1kW7WgrMflRugbe03MR0LKRDsQpf8O/OClsEQXBjJqwXoJRKtYT4WTmIu/sPJCmyD3RPKLfiKZtqAJ6CKffjohwxpC30ym9YVEQJIKZqYQD0YB1N5KB3QPpg6b4yCc/4bUODYJ1S3Ac7G6Lh1l4nyOlnPcAPXHky8L39nZ2+mCQ8qNyTEXurK9FveTqmpziej1blEM1L/49bKqN/ampaNna1bP1+G//zRfjzXv3oq23LQaGe+Xsig/kuGKu0FWL87PR0doUQwMdcf3yULzwwrVY2qoTn8jRnBGtlmfkEHT7OHbkH70AzoaHh7zGK0c+6HSyZgx9iK5E92cHSeiT85Rf00Z3Qbfbt27b6enrG1A5Ix7tYfSMNSbsCoJ+6Lx8tuEdNe7cVTgueHaobrmgI2alHzgqPo+Gr+gi/W+5FwwY/dRD6QxiH0hXbI3LUh70APqEgO47qyuL01s6OQTq5531op75Oz3CBYWah3RHOegjzm3BqSUdHVuXpzTmc6Xjtx144NefO2N6B2cBN1N56EbSe2pO9fxIOR8tnT1/U8j7n9B4vDUICXqEQ2GM3qbQgZEUs9l7M/JQsBARISZisCTA1ShFOiFCt5JSjrNwlcBjQKwYRLBk7GTCZHDyKkI5PYNkMAYOQJOEGkeowEcvpalRRoCJT4UDeez08OmN41zgacNAACDwLTAeNhPQOB1lrUFxNj54JT2C4u2lUmqERRkfjG6CJsdDaWBaWI2qeA5jptODc5Y484pmMakTOWsKNMXQK9wWvDsYQjlUOzKGfEMCZUsPnrZ4B4vec3YAvS9KoYdN+0p9RPALEPQo6c0RbJQtPMKRYKHtOBHgmPbZ8cDBVD4LHTQSjqATMDNS4/JljNwu/SHQKAAr7zOjHn5eCTtlQXg7TRVNSE+bcQ6m+Ero41zzgeNR5mypowTKYscMcAAr0ShUIVyAE/ybf/SH+gAnrHYnL3Tkg1sXr1xyb2xTyh2lv12dwUCdDIFvr6x6ioHv7NBTn1YvkYPhOD9hYWEupifGo0Y4G+jqiG5/Drw+GsTc3a3NcZXzDVhTIsPI1A49GXaNgCf4ASXPan+UItMLGCe+2OzDuJTgVMErscqkXYk/5o+PcgpNBohnFGia63ZD9exIBhr1vkN81iDno0bCmIuVxRvqEe4uLcbO3HTsLEzHxsxE7C3MRv3merTK4Wah4tzKSiyvr7sHvCKjx7qJPfCveqBvXd1x9PR1xOWnLsfoxUsxdvl69A6OqE17MTe1EBvz61G7vBP9ezL4C7vyNOWE7TfH0txa3HvnrqexcK4OOBAKJSDY4UXLmeSW7fb0DGk7BidlH/7N9KmoAYft1jiKOKLqJMiAY9ShJXmY20dui2EjF/xAO6jT5QppXHlURtDAE8oB+XQevSyx1EtJyBzbtJFl+IotzR//9KdjZGwstjc34uHd9+KBHAPWb7B7hNGP1fVVd3A442dxaUl8seWdIZyzcVa2D/S8U07Ac08/FSuTM3Isl2JdtN6VA9uvjt3uwkp8+/Vb8S+++o04bDiOkQsDPqV2dno2Nlb5gjDyjR5gFGAzxJ7x7LOj8ZOffSFef3dBzsdG7EnGDneX48rVG3H5yjUfpQ+uWEjPyAGLOMFJMeZCk2jE7kTwScRI08uXAygeJw3bR7/5jW+ZVoyeUM6Xv/KVePvW23H/3n1Pt5AOHcmoFR/j45AzaP99Q6LcF3DMR0xf+e4r1g/Qxlvs9Y+dQTndW3WIVMep85G6C1khOXVzD4yWKd7ROEXenbU/zqBAOqch6FnRSeh9HA2A4GiHsu4P4BjJwCGmg4uOw+FAtllkDI+WqcDSmebePCBcYjupGfuLbPwoOR/1jS2t/70a3Quy8lRBKXjdI5BGlhKJbEYqhr08h0BJR3qzaZjMDIrc+yV5dXFvXhFlmt5f8URhjFQOvPeQqBQStSZJUBBiLBERAps4Zqhj9bo2JMjV9iopX+aVUUg5BCuDCbMZQDGiymFdBj0kYOM9AYVFmfAdjETZOBqU6d9STqVXTvAUhnBABspEOYGrHAVKJgcHOT2BMS440W/BQ57ERQWb8jLXhwPC2gwcDIwVDIsRY4FaKqo9j0IwouHePyUhFCqDPF5UZ4EEt3JooJXq9a4XRYSLfJ4Hl2FkARh1mA60RdGet4wSBE+6VMKqtgArfxVJ/AxakZ/1HAglaXE2yWfckE7PKJe07qlIcbAjZ0uK1yMfcj54jhNATDhPnQ/eMadM4D30gtbJe4bIecqVP+okH3SCjmMyENduXA++/snqe5wphtjJj8JlymVNxrevu8dnr2yLj27deddnOngeWWXXq4Ie3Q90dfpgMYbT96U42Cw+0NOrhtbGmpTx4vKq8m3Y+SAjENIbhC8xDtg8DCWfrEdRIRyWCXhfzl0q0xwJ2xMtmUqwkd3ik/9suMmt2zV1NV7PcCTcd0kJNh/JgLNFUwTAmaTuGuGpZk9wbG/EoQzh9tJc7C/ORa2crR5ZqCX1KKeXV2J2cTnWV9aMO/LvHuR6CHrlbBPu7WmPCxeHYnCgL/r6e2ywjsSPk3cfxsr9J3E8MRet00txOLsifAgjdc0x/mQynjyesDMjRhX/5xSISGS5qpdDUhaRWqnrHfQqMosOARfwQhoLdsJB09z1wImZ5ANX0J31OTx3w/mfiqqRJwySeVMIZJoMXqHM7p5utafPI36rMr4lFD1AqKTc8rwmfFEfvM/JsS994pMxduFCrMlxfe3ll+ON11+1o8zBX1PTU3JgZ+R4LHtaiBHTdfEB0xudHR0yTjLiyLtoWCe6DwkWvgH14O134t0Hj+PJynLMqazrPUMx8WQqvvi1b8VdOTB9w90xer5POjFiXPjd30mdw2m6bJ9dF393dzXGs89fiJvPXYmvfW9cOms/WhukN4+3o6dnwB+6ZCTXMis88BkMPu6IzMBrTB0Vh5/RWuuzSo/RS8dgIkM4Y5zVw4JVjhR/8uRJ/NHXvhacP5Jnmqx5Rx8Lv9HJ6E6cj6JL/1hI0vlCXYx8vPLdl9PBRMb1InmjcjzEC/AMeg9HCj3Ne3iJCLPxnOBnlV7hHhqXmLySZcMXRbcQynvo746W4OIddcEjdCoYdWIExE6VsqVTwbfQODKiTThNXWReVt3YUBy11AnIBHUIFkd1aF3zj0Bo6er7OSnB/y2IIhbjWYwPyOI3jJlTAmlEi3dJtLMgAUJxWdAxxDBIxbgokoL8LLc8EzOLcfCm01jk86w3mcDEsTLIHi8wFucIAUDRUjbERGHaw5SgkNhTSLryXMnteMAw7gHpD0OW7YOZM/IM4SjeOel5xm/qxpDQpuJBG0aXQVsYFs4hNGAFjmJYHHThFkcBBqWtzFUyhbSvdBsbOd9sQ6Qyc+EU5R6498uVNR4hr/vAIxsIAus4dmNjc9vTLKTn8+gYQnCbeEwYDI8ieGZ3AOc5oBjzy5asvs5RHvDNSAvKkTMLEAgsH+33wlmaQ/sFs/lFafktEXJacMNBQQiT+UO8AQzgHGPfIEOxifMhp+LR4yeui/naopQKLxLAK8O1vCMNygBFRr0E0lEHCoF3ngvWvZ0x4RL+wMBwEFRbe5u3+ObIWPb2ULTT409iV71Xvkx85dq12BAN371/33Pi3R3dcW50LNqbW30g1IHgblUPh+FnTrtkTQO0qJUympPj8Xhy2tNnwrpgw3mSIyH6wA/ACLzwU7cMBUrLzjb8CnMowu84HhtyjnBgcBI5lI7fOJPwiacAhBPqP1Q7u1ROS8gAMU8vGaxRm1W76IjjzrQIC+N0VWzioLGGWjlMfTG3thELm8KlcNYC38shOqqhRyZDDD/jXDXWx+BQT4yM9Kr+dZW7LcWr8nYP4u0vfz2m37gddYuCY3YpluaXYlN0WT84igcTUzGzsBjr4nNOnPRIW4UTjzqgK/Q79U0awUJHrkSvrxAc4LDgEfmhfeSHxvCH+UDcBw+bD+SY4USjU8BpKZPFl2xtpJPC12Cfef5ZL4IEEhzcNAI5mlmMluUc2RH/Ivs2PrJrfNH62RdflFN7Q3KyHW+99pqchHHLO1NmjIClPpDc7qCfJPOCh2+u4OSqYV74iVPZKvqdGxiI0b7+uPvW7fjqK6/EH6m8R+89jEuD5+LexEx87dbtaB8cir7BDjkQcv6kQyfHZ5Rf/CMYm5obzOeN9U1x6dL5OH9hLNa3j+LVN+UU7tdFb2dzNElw37t7118r5tAxdpMsyjlitIbhf/idZ3xJ9q233vK5Pnz6YHx8wvhhdAxeRJYhJLqK8384hAv84MSwNZ+TUvnqN4tLL1285FEWZBiHhM/vI8dFvt8XqkdcGHVj5IOdMsg7D1Pt4KSmPbFtQZaFV+iFjqBc9ABpCdyXkLRMHivpiAUW63O9L4GnjG64Q16NkFEudpBOKW1eV7vooLDjBZtEx8gdRtGetMwkoINYM3KsAtllxMfnOAAN+NGXOMTAgHMMKD8yzkdjc/OvC82j3FtITYBUglzxFu31KRbhFoqMLIm5fjunihDWqmhi+r2cGSVIAwxR+Y2zIgZwWdT5gejSqj/K0ANGCjCkub8bYyiG0jsYj9EBPGrWDcBc9hxFbE+FKB/3NphEvQO2swyIs4DzwzOMAoxEHkJhXJ4T+Y0XDvy5ZoIDnPL0uhV5+Qgw8LFmwN8wwBAKBoSFXix4wIDQC8Jw8LuNXhAKSwqb01qpg+FOhhAZ8fGICfircGPHS3hE8VIfgokhBK505NKpg45ZVo7gACejHihelH2+SwXL8C8Laek1uX0SIBwPlC2/d7Z2rAyAwMOKyk8PiK12DKvTEwIOpxHpwTs3Qq8jODFtcDwED8oHJTY+MZnOh/KhOIryMP10JZ+dXoRU9fKcq8ur6GeePUNPeENVmi+Ah8WAw1KCjH7QM2aHC84SIyAL6qHOqne6OD8Th2rjiJT7iByNZcH2znv35Zit+DC5SzJQVy5ftBFfXVmMg+M9GWwp/PbGqG+pj42dNY8WrG0Jh9s4faKB7J6qUdswsOnEuuct+NiOybHoLPoFV8gTbbJS1RW+WOP4dSk2hpwxwCmTuQYInrVh1u9G4aNHOO2ENkdyvCVfO3JIVzBuTGmIFEfwM6N7clrZluM1WvXNMSVnd14GfUf09ry1nBIWgx7syKk/FL493C45U53IHjK2vyUeWliPiZdvx8Rrt+JwcSUapVV31M45lbta1xiHctSaO7tjcmY+FiWbO4Ife8Xwsgo0LpjugI9oE4qcniNrDuABepUe5UK+1O6TNou/3QGi8yLawheMmiIf/EYu4Q/kBicU3hFbVLyI08u0bW5tpD3wJL1z5BF+RsaBrUTrINVPOkYnWcMALPBbh4zscx9+0QfMcYDXHRnrpYXcVozuIU3KGB2XlGV+X79+NQZ6++zUe0RM/NIq2IbUQ2b046i5KWpkuHsuXIynLl9x+165dy/uzM1Ge1e36pWDLmSuLK3G3Nya+IlRWtUhXFEPi7c7O+tjaLQzWjo749W35gXzQXS3yYiqE8BR5U/kbPMtrenpmXjvvbtyLiZjamrKi0fv3r3nkYsJyea9e3fj7bdv+eNuL7/8iu+94F74R8dxKur4+LinoC6cPx/PPvtsPPPMM/4G1nPPPeevf3McP1NkfL9rTm0YGztnOhu/SRzTxkJbBW7RbxNyel753suerjq1Gzjn2clDXigD2ifdk1/dWVIw3eA9pSGSH+eRAI1KOvISEpr87XIoU3DiPJRn0JV64RW2FnvHlv6sk/SOQnjPlXNqkG06V9THM3Qluo/0lJcOb9YLjOjtHwnno6mr77Nq9/+5IIGG658DyIKYOAAQLXuuCtV7WITbwkCo0PLMt9XvksFpFV0HAs0PveZKHcBgKjhbuc9IHTARRKyrqXaWYJil4WFM5uXpzcIYEBWGyZ0baSwphpEZepgoJMrxYkhBhOGl7GIUKRv4KAsBIaAQwQXeO8JGTwFjS1yRE8H8Ll9mRQhwb1EG4M89WCksettsCWRkgt4sii93nQgm1cVcKEOYCBxrZoAxt9fmiJOFrqBFf5kvmRdl6naj3c8Gepe0XdGGC7yrEHDCM9oLnJR84tzJI19aXhA8K4ZnR7CCqwP13nBcwLdHTzBsEiB2d3joWGm8I0dKyYLsuiWoKtvCLwWqJ4YdmNl6iPPFNlsibStG56zgF7rTXtpILIE0FlbaDn50D73oqVAXyokGc0orihFDzTA4tOMsCj7lPicFzOmrfHq+RrQbHR6NYTkfc4LtzdtMu7BYUrwmo9zYrHbVbUdN43a09Ub0n2+LruGGaNd9d39tdPXXR89AY/QONEdLq4yrHDukAbx5CoZG6gn8yAFO7R2tgjeNFKTDUcp2qs2KrGdieoxRDvLSJmNRbUqZy/Y3CA8dwnWXCqnHcVCSDcnIBIsURY9Vlb0hVl/XdV102NT9Tk1DHMg5xvlYgsaSDbZNQrZ66YEGOR2yMIKzXvAKl3JQVpbXY3tNafaktNf2YvbWe7G7sBR1MvyMxm2p7H1kR06EuntRX9vg6QfWk+zIGQNenAQChpiDrVDWOKSMSBanHznD8WCUCqeE9U82PkeVEfGISRoSOy9chTecavgYvkm5BT+MtNDxUMOEJ49KiM+RU+NZvIVMe02BfieRwHQG16dIGbwxPSTTemjD+5QMLV+63lhb8ZqPNekB2uR8tE257BhUPIlEXLt61YdtCVj3fvlUfo94bKRVBlmwrUkuaxk1uHAprgyOxtt37sTbTx7HrsoYGOiNK1dwoiPmZsS3a5zsKWdHzQWnLHDtllPb2SX8ytmoa+4QHy/Y2R0bUmdIMN29967bjEFlXR735jvBAx5wrsALOPL0rEdIpd8k63SInnv+OY+wKKufsa7D6wQFN50hRlPRieAAmoKH27dvKd522XQEWFcFnUtAL5xBu2/RK+NPxuON11+3HkJvoeO8Jo4pC/SSZKPoBspDd6MXoDULN+EF60+lcbl67ntdS0eUYF2jKzAT0I+8I4InZJYEllXSKCaf4ZzU2+EDFp7j3AB76qJcUI3eBA+kYToGmCgwRzxcZRWo80dk5EOC8Q8koNfAJ8JoAiiCD5BXpjpSQaI4EvFOx4tyzx835Vo9P2GqfGnlUAjMxVH3xr8URL4pTFF+K4/ywTRcvW5DisuHjEm5woiU6ZXGYggzgfLDGK5fgbwe3tY1jaWUj4QNhwoBozoUHoeJoag8yqN34IB3CBHMxrAhPQeGJhkOX5NDgaDRg/HiVpVJG/k8OoLo9zLk7HVf1T11Md2CoScdyhDhpofrQ5JYTCqhZz0CPXcMKDCDf5BBa6ADv8FRGRJMLCJEarHg9ImzUpj64UzGHcimMbpyydP2KuOnVwg3QoIg4RxtrucqbDtsUhooStrJdkHODKAXzOgB+EQRMMxoHEAv6kRRyCDQBgQQheZpAwyG4GEufHxqMqbVI4Ju4B8HJA0HoNLa0wD8JUKL8t7wC4/8Ah8YMtCBMSctvRN6p4tyMmZmZkwjzjSYnJiSI/kklvV8d3PdRpdpl0E5INMyqu+oR4gybutojqM6KZOmnWju2IvOAZXZdxjdI/XR3LUfjXrWOyRnoqdGTkh99A00RWePDEE3EUMqPmYh9B6OL0ZYjlZLk7dBwqPAjlGmZy2WMB3gC49kgU89NC3hZl09suOY8sHSa0Y9ehUbwbmU7qqchydyPlaUYEv51lXtmpyD5f3jWD+ujd3Gljhs74hZOcxraiNTGGwLhrdaZAg7RQdZRTmJ1Klb8evmhpT93lE01zRGE0ZLjlyd6AstDjGzStfe0Rad7XLgRcOdzR0vZl0RT3NSKvCbj3Utjj4NAAf+BIHy5JHYlFkXTS2CQWWCByLpcEYwMhgEd5aEG/NBhQ/yZWejknzjCzxBA9ZGpVNPPvSIk5BScDC6hGzCp5aV6h13xrVumPpyB0PP6fnzfZbhkaHgkwYcOsfOHmfVf5ZRSQOLasER0yR0gDhoi0/Ns3V1e5st0VsxKkfmQldPLE7PxEPJ3bR0x5HqGWpqje++8r2YWl6Kzr4+8W1PXLt+wTBMTswqP9OKkgnVw6Jlti5zgmlvHyfpRqzI63w8yTkrzXFOzkdna7Oc8GrKV/zY1tImFCU9wAf4xcEwSsCt4KZnT6BjwHoVPreATCH7i0sL0nPrPjKdkVU6ZmwxXlyY9wgjnbI333wzvvmtb8WjR4/spLCrhnUg75N1KsybkwsjBJMT43Hr7VumP/oEnCIT0JGOGboJXULA8SASoB9tAX70T9EZ5lXS63fyC3Kl+nSv//K5fifPZCCN3+udcaJnlIt9QJfohfUi9gX4zGOiDx1g8tF5Kx02YCmj7FlR1gUvExIm8bB//RCH69evvyjm/3+wCI5RAJBnD19Yz1j1KkUsI0vIhiJFWMXveeU/MihNCm31m/T5K5NTnspCwZ0V7kL4LCKflypIZ8Us2ICD3j5zZwzj8QE18kJQFBNePx90ImPCCbEVAAD/9ElEQVQaxF0bIpTq3k4yAIrJc8/iP+qCSVjcSX4fIibFxup76qEghAPjzjdcqAun4/79e3I8ctis7KiwwRf/oMA4X4MpGK9219W9CYyI8GG0lAaCa92lApWXzm/dw6TGgxLzOyN5FatrMix5ZdD4PLueIS4oIX8PB0WtyM4KvqqqjM7L1XPt0IE8esXOiH3hinfgi+/xUD4Ohx0gCQ/rC7akKBntKN91oX3+xozSsH5j0yNQEq5qWgflAD6Im8IxC2X3EELBwfqVJRmm2YUFl0N9OHg4IOCZWPgO4Uc5FkVlRaLWkgc8gh/SwUsc2c/qctJAF3iDd+x22d/d8pZIvvjJZ/Dpid0TLTk0joWZ5OWrvQNKO7c0Hwsr09HUfhjDF1pj5GJrDJ1viK5+4bdZDuThUmwfyPE6Ui/meNfTLlv7ar/iQe2uHY/B0fq4cLk9Ll3pidGhHuFOfLGSUzJt7SyubQ3WxUAXO7tqFa1An8HzKFzzFq0U3EdKy70woPZxTZlpVuwVanoxInqwq7Yt1zTE3L6Uo641jHKIv/ZkjbZVNltkD2VQDqTklmUg4E0UtWklfmqWDPQ2N/j7IgzT+9A21cax8rBSM++aVMah5I6DqKCRYOELv4NdbTHapd63+GhZRunBvOi7I3mrSweZtmLsMBIYH/OyOzicn8NWTDnscohwyGkbNEd2cX6YlmE0Ezqxe6ZO8NDrxFiWb0iZT5BFeIg/8wisnYYLvihTX/SMcWTYpcEoDLvIGGFhWzl1e65eaay3iMrPcHnShAWuzdE/OBhj58ZER+mGuXlPW6YeST1TeBcwbPSUD+eDb8FITNXpWI2ava24OjIYl4YG48Hd+/Hqo4n48je/Fbe/990YUx33HsgJVvs7xLedcu56+zm6fjkmp2aEGzk0KlP/4f6p3poYGR6L8+c5cbYpbr07HTsHndHcUBt9HTVx4/JoXL9xMyYmZvwdGH/iQtkxovvYAWikP7ZYe0fJfm4nRV+CLxyQ1tZ2d7j29jajp1sdhsY61dkf/X090dXZGqMj3cHXlpG9W3fuxr/94u/6MDPrH9UwPDjgEWPowEnKppH+OZ5enJ+poHfu3DFdGLkEpzhe2BF39BQLXaElsegPsZR1rvW++MiOhtKe2DOFktYORonVsyqBnzEy71EKwQwvACR1Uj6yyyOurOlBjijPnS/RDV3o93penCby8ldVIvgSbjqP5P2hdz7Uo/u/d3d1fYhz/hHeVO4oNKEFokohQ7hi2Oyb6R1kQbjdyxb+rFD0jL38/iolpei9F3vqHYKupEqrMpQeRUV5lhgFI5z3iigOnlOmI8zjHkPWAWzMA7NSmzze4YKTISHtUu+hGS8dhrBXXA2DmVkpj9qAO7dewdwMh3uhqgwYTMFUA73+XAzEVqnwED0KhPUNLLjC8FIOw5xWZIKZtoK/7JFmO+jNNQtWjGG3YOvt6ZawdbmX0CJF3dzU4B0P9Ba5Jz/5GCLlrAAUNEOqrMvwx+fUAE97qM08x7mAAO4RwrDKT88fWKmX+lmjwD5+HAy2hnaorr7eHrWpPboER293VwwN9Ee74GjiC6LCvXGlyBZAeh8eDZHjgUICdwiNHTbVRe+Ug6CWllflTMgZsXJm7Uq+o3fICaGdiucuXIyr167HlStX48bNmzBRTExOxqOHDw07xigVda7lgdYEaIUh5reVBJygeysJvYdPTGsFK0eVQyAfwo7Qd3a2ezstX7odkpJnlbxHsJYWxU8yjEcqS+Xxufmu/tbYPpyL7qGDuPR0a1y4oTYMqE0talusy0BvCXbxo3ALVzKdBdGBjRPOjsXkB0f7MurMU2+I/kdxbmQgbt542op7nY/6ycCxJgiFDuyMCB0c5IgH8DKnjVOHokT5maloL+1OtKhuRb1v0av+hrroZrRLjsKGeHlRaZbkfBzL6YAnD8ljJ1ZyypkiwhO9cOiIAvcogpIwfdIkfupQla3wsThCr+VsST54L2fD899SlkeCsUmwNii2KM859coH2mSQWxujS/wtlMb9eTmqfMRGddYILyhuDAS0Ro6RH2BiRwxD+0yhEIvj6ylF6SDjARj1Dlm1ATjDBwTzS/UbnYJMsCOI35SDU0Dd4NwjZPxG5nhWOTHwHw59wgnMTE1UVenCAlF4Si+8VuvchQvi58uu2yfdzsyoPuFY5VC2y0K3CEdlSvLK1asywP0waCzNzkWTeP285KO3sTkeP56M26ur8XhmKhrliL04ci7eePdWPJLe8Z6hOnbotMbu1nosyaDviJdovR1AZFxy3NHZGwNDQ1HX2BYPx+UkHHX4A4dNNVtyJvfluGz7wDuO0mdUAx3vjpH+6HSho3/8k5+Mn/j0j0t+W70uBB5plj6i7fcfsBZqPi6c74/P/OSHpcPQUTgSHfH00+eFj5Z48uDN+PpXvxZ33hmP5198Uc7QRbyv2FpfjUu6x2EbGh6WPHCo2fcPyDy7Z+6ok0AnD32EU8roKjSFF+yI6Ap/gFvwbjum9+Ylta2MQBCgE/fJI+jqvD8bT3V55lFCOx7mRf1EJ8If1GV9VekA6hOpnc8sIx6hHOwfPAAfgUfrNskTDo1SUUOmOwPPD7XzMTQ0dEmN/MdSArVeCKXG22s0ApRAGs6GlV60DB3RylUvTQiQpQiSISjCnAvEUqAxAigYykAJpLPC6AB5iakgKFKXjPrP9ZgeMImMCUKMcqjKSM87vwyLksazpEzqdC4Jj3cyyHGAyPYy+ROgKGr3PlQu71jrQf7CGHioDEfC9DA6jELZrN7mynP27y8uLqQSV6/BH1jTO8MHGwpGcMNpqDgNjCR0tLd55IQDpTB+DTJQjXrfIqPXYudEzoIcBd5xAFE7R4K38fXHNn8BtbuLj9q1uLd049rVuHTpQvT25tdR+/t65UR0RKsMPQ4HjgtOhwVIsIBKnyapBjIawvs2pW1nigPnRM9wGHnGb8QGYcaJY1oAWMjjr/OqPZyKyMgTxKFnwSgG+OartHmOBRyR25GnpYinpqZ9lgeRxZ04b5y4ymFWj6VYWE3PM/BrhQ0PqmwcQ/iKCK0YbeG+vIdgvioAL+/A+9mhV5SBaSmF2cNqfPWacKDg0dGxsWiWgQSnw8P0xDajpbUh+oc6oqOnNvaO56O+fT2au3aiqX0nGpvlhIccv0rB0HbjQHwA/4BpRg9oh+sWPOzwOT5mjdJhtDW2xHD/oIzOiHi6VUZmSngTr8oJYQcHypVt1KzvAF7ghr9djcqkrdCGo/pLOFDlPOsUL43iyLLTRQZuU/AtHdXGqlj9UHlRmIx04bSYD4RDcE09Vt6Uo3SGHxxKNlvUjHpl2KM84U3SIMPWEv3DfdEz2CfnsjF21Pttlcy0CCetcsSG1SPvlVPbVCN67O966+X9+ZWYlfOxazkBcTk3jxwjwyhoFlvTCWDa0cIJXmmfyvZuoEphF6cj5RWpltLXu/LMz8GTisDZtnEQr9IujwLSu9Qf/AI+kRNv3xcsLIBEzpmOZWoUPUH+NArKJfxQo40fzofKoX0DcmTZ1YFuWZEji95AD/qET0WuTC/xjDYz0sDCZ76hgoO1MDUX58UX5/uG5FDsxqu334k3Z6c9lXG+pT1ePHcp3rr7Xtybm4l1Gd0W0aavWU7N6rLX2zTI0WcpEk4n8t0lncBH7tj5sr65HdNzm4K6OVoaJR+HGzGvsl9743ZMTsqhEB7oUSYmGWFmamA/utva4wt/5s/ET/zYp6xDHjx4ZD0Jztgev7q2ElevnI9Pf/qlePa5C7G5sah8e9JXLTEo+amrX4r773wv3nz5dmxtNsTP/eJftqPJOTkby0vKeyWeee45yeCo6f8nBaYyHqpjcvvWLetqZIQR5wzZWfT0udpR5L9EXCnaQyeK3+YX2quAjNIWruW+/Oaq/5IHzWNKDw8It9Rj2yL62ybpOekplrrKGkKekddlKh/lsjSAURvKwMGz8wxfKY3rPBPclur+hzI0Nzf8XbX6xxBeEOphXwkvygEDwnwkDkIKrRAoREsCUxFWSBPHVgHDJqUlBjMBFblCHEJJZiGGILrm++o+aa37TIPiYDjaZbr3z3Cv0qkMH+TS1Oz8/sKnFBTzjygWPGIf1KVYFCu9DeCB2IyS0ANh5IC0nn4xs0ixqM1mVhhZ99SB8wQMTAfANBgEhgv5LDy84/MzVLbb7FYCNw4Uyj0PoCm9LONAmbyTYA8jTT1ZF9yL8INnRgxoPzjBMbAjgZLWexwNb9Pr6XZaHDO+KWElS32ClbQs5oRuZXQK+uA40B6cIJRsh67Ayq4PRobYEQIeuUIjf9OEhWuKdlhkeHIYOnmBNOALPGMkwY97k84fPnUSp4LV7VNTM161zpY95n0f3H9ghcKQKgvWmB4jmM4qn1AUClfoyCJR6jRO1TY1yb9LGu7ht2Iw4GeUK71naNbb22dc8JxptBs3rkf/QHf09XWKvg1Kux39g22KMkYt4o1YiaO6DfXe12V26YGLwuwUqUGRwU/SOIgLjKBI/eAe2oEAeE4I1is5sHrfpHxsZT0/ej46O3ri7l3OXlgTbFJIjCpIkcKf/iYP01eCm2B507Xwi52Pqt04N6oiepvq41yzHE/4Ss83JSmL0oMbgAZPKQ0nsnoIWhE6clw0dXjESO9RktCcwDQdDjEH+u2IX7fVW65vbYrzcnqfffG5GFavlXU7K9Oz0Sn+bRciWjiIrKs5uuU8H2xvyDFZjt6OrphQL3tyaz/WkCmAFRzIFHQyLwmn6J/NLfVsJZMERteYhgQwaJ3rhaSf9ETZzXfsDPOaKd7pt9+DI9LoSkLTQBEZ4x35kFPLuf6AAacAJwFngGkwDhDE6IFHdA+8lAZERgYnaYORPUZhKFrl62ZzYysW5/gasHhG9Vj2wLvkkFFP9Ee7DDpOCPLBQlr0EdvqN9Y34+LYBY8QTsnBfmd6Kma2NqJDaZ89fymeuXw14MBNcCf+wtFs5dwWwVm7vhVtgq9FsDHdxpql1kZ1AuuOorFGMnm4H3y1mW2+rXI+mhuO/MXie/cfeWSYs1pOOpeC1zgTrjqaW+InP/mpePrGDcvwO+++a8MPzpiaIf1LL30oPv6JF2JwsDOWFnM3Des4enoZdZyP9966LQdkRvLQG5/9qT8XLGKfGn8c0iAeBbl+86no6ulTWlXr/82G7wsshH1wn08O4HxIr0uOcQzBLbDgePAMu1Xkv9gcdxIKH+jdyXS/3hUdw5V3BK4lQvsSCWyxJS16CH3Hc3jH5VKmZCqvSq97YHOgaD3D2aAzZT2p9zy3w68rfFXqKcE8VN3/0IWRkZH+7Z2N3zg4OKp3j0sEhLgQli117imDGP4zQjOCS4LQJQTlKIIViJ55ekTIxXMGySeEEiILgQpBuacwhNQENxOkkoVJUD6eamBol7Sqz8fVVvVSJ86Je/aKGE2EHKDZcbLHugMpMo9cuA3Ax1C4DJkcDpSdvX69YljVzFjBBjMwPDsyMuyvL/IKo+iFlorUl8onGRglwjPjAaXDVb1AmNPDtnoHfrfVY2LtB8YQnDPM7Dlm4Zx1EhyexLuNzZz3JjL9w9wqhtcLO4VPHCuGQTmbw1tjPUUkulUOgMCRoUynyMZYCtQHWrV3RHd3j9c+sK6BkRLP8woXwEha1swwRcJ9wYUNPfhXGrdJPTfekY/KSAv9MGbkR5nzHkXbrV4YO004TAqHjzxMcW1JudKDhE/8HCfQ9SU/0A6UNKHwkQVSddG2BnqwSkceeJB35gneA4+eI+zwI7gnfy4YxjmTQWgFH83iAfA8L3gWY3C0PYZHOwQ3U3lyOmIn6hulIKTIpcpcH2sOoHvuqkgZ4TnRdAf+qg046OBNXGfF3qVebN1RTbTp2tjANuPDmJ9fEfw4enLsZFQoD5yU3lzpXRFKO2FaJFH6VrJ1EA01RzGgvOflgDSAJ8G3Lgdldk8GS+laGuuiG+dRMKzLaB0JPs6nwODCOx5mR5ZUD8aWHi7rFbp6u6J7sD8OG8TvDbXRMdAbz3/4w/HSxz4anT29MkpLsSrnsUftbBMMDXLXOlvk4Aq6HfHrrspmfcKK2jypHv2c+JyROdNZdcFLRHas+VRY8QMdCePQf+AWIwM9UOjIanYiWKzNLjJwVXSNeUn4gaeNQxlXRpI8kllFdlrgoFM4NMLR59hs1nwwigGvIFvIE/hIRxr6Znrwz1Zb2iBgVG8egsXaoffefSeW5udNO3rnyDHyXpxI2lo6UpzzsCD5XVnbiDrJU63wMr+5Fk82VmK/vSWaxKts+eb8kYHzY3Hu2adiRJ2ODslwk/hgd2ZK3v1KtIgdGtUYRj5aJGNNAutgdTn25idjqLMxzo0NRY1ovyKnpqHuMPp7O+WE97utXZ1tpg9ygTNIp4OODN+bOZbuvHn1anR3dca9B/fjsejMNt5O/UY3Qh1Gb5huQk+ur0ufbR1GY7Oc9/4BtfYo7t6ejEcPlsUVrTF26WLML8gREZ9ckzPVLf7pkG7ACfP0H7QFp2cC+IY/cT7u3LptvWf9JxoxkgUNkHF0KfoYeoFj+KfISinRHTwChFRIOco6iGeDaVsF7j1yr7J5SrnwFs+hI3m5L+WRFf50J15WkXfYQ2DmnkgwL4lPCbZqel70R0n3Q+t8dHW0/Z+Oa45/qhh3N1gMZW8dxa4/8ITwo5h0B5YUSMVFP/QPpcoKaSNTz4iJXpIkEl2++ywKKgrjAb09JYGBEaEogxEN6jZRldSRakVYjCD3jMaQpox8UD5XhAcGwdjwxUjykg4DLE4wfI3KgyHGSGfBCRCKsF7pcGRov3stCDMGqg2jQK+Yr0YueMqFuux0VYaB49xxplBklEX5OD5nDQVKla2TBc8MzrHTBEPuHTv6zUKlLSlHtiRyTw+br3ZynDHvyUdvc4sjtnXPd1G8O0ZOC4eJ0Yvy6ahSiGUYm1EgaILioLePoqccdqVsbKypHQd2TFrlIGCMEDQcM9pFW2gDyhuHAUcO2qG4UII4f+CVaaUeKW9OMPTuBQWUAmWgWKAxNOWekRevPxFtoD9KhN5+UdCkI2BMwDtX3uE8GCYRhsg99AOf+s95gI130N7Ta9BBcECroig4dXROdJycmognT96Ljs766O4V3zXtCz7oo17UIYoChwxaqXd1wPzurncLsO3UoxPCOWcvlBFArvCOHY9KXDCbnDgpaAxTzYGUosjaUCMnrU1O4MD5ePhkNg6P64S/Hu8QaZCjwDbE5z/0Qnzqk5/0zoLEX46+NTY3qqA0wJarfcEl4zIsnPYDs4zakWBZVY3T4pVNpR1S/sutLdEhHEyo98nH4vp6BoPvyCzJgKGYiyzZWZMy5yyM7oG+aO3qiGPR6UDvDwUDNGxt7/J5HosLi7E5NxW9dXI0hatGNXKgsyMOxJ+bcqz3BVPDQFes1jTExNpWzKxt2kGFp6Afoywpx3Wxuy2+lyOOQmakEJ0jjLrjwOJvSAxuCcDpUS2lZR1L4qKwAc5ovj8QjMgLu4twbrYFFw6+j7OHXorwBW1l1IMpVEbh2M0G/5quigSPxCg9sNvR308nicP4WuQ4JrRZJsaG0St4lrVSbBFlESrTkEwd+rq4GMs+2IuTcNfi/sOH8e79u/FwYiKmF5WGxepyTsanpuOdJw/j4fx0LMhRYbu7ejFxsDwvR3MnmuUkoq/qa2T4FVn70yVY+xuOYrSvPb9j1NLhHVx14kU+q4/zwfRvf1+nT6vtkSOwub4VwwOD8dSN63HpwgU5CJdjdGjQHYeL16/GT/35L8TP/+Ivxk/91E/FdTkl7959L0bEmx/92KdU9tNyWI9j/Mm89KSc4PNPCWO90d4+Fse1HbEq/dE/POTO4YflvH7hL/yMddGOcMOpst3q7Fg+KnyfxTsdyXt373nNBxsIoCudT15zKCT0xKGEJ6xvKueOgJ47KSuZw8F8rnJydE1Uy6oceEckFBhUgnUhCdOWqS7lRd+QFp4gByN4Wab0e8WQtp26xWFxIh7r3dFB2lwa7jKsI+Af9EfW+0PpfHzm4sXmpeODf7Z/dCxLgXEECYlMiIdSIoCUpFul6BSNPZ5V12Ksi/FXopN8TsD/VuKo4OqdBT8NCCmY86Z8iIjHCAFdJ0TVldp4DsPw24qrUd6ynmGcCMBOerxjjKXXYlRM6N4UTIbyAjD98xY7FU0ej76oXE95SJhViZ8DMe1iuPRsoNfF2Q/U4yFfRZgNJYjh96frq54Znjo9Ia4Iiad8VDaxTAGx0LB49e69SXlm2/G0c0qMvJTpOU85HGWUCkeE0RLuSQc+fKKiymIbsHv/VsSphIEJp4Wh5WX1Ttk2uCX848Rw5ggndW6o11ZGUSgvHalsH/gHLn57mkDpoBAGEsPEFBH0QwnTQ2JBH7iGHm2tbcEXLhnqZXSkS4aNUQhgpYcIXaEFZYNTyqFNzIsDi50npYF3CNDffAJM+g0PIPiGUelJB/zgGkcHp8nGD1473oux0e64dLlfhge+FZ6OmH5itIRpEEYfDsRncqo6h+RsdQlOjneWAgdeGcvDIwx24XH+S173rf4DBx7mFYs2REu01nfHxrLoox5iW0tnXLxwNSYmOX6atR3Ai9O1ZxjZAdCrCD5zwWIabAyxp/E4sEptYodSV1dbDPZ3RbccZXrQh+xEkOqaYWRNmBlrVQ8YOoivHskx71aPuquzO7bkDLAFXMxvI+8Fxqofo9kqR6h/pF+OiuRMYrSvRjAF+NSlK3EFQyZ4lqanYks98M7D/WgTzhpZS6N6DtT73e0biIOLY3F4YSRmdlXv7FrMr2xGA86TiIVs4njQGYC3cZzhaRBXDAZ/oNeyYNwSU4aLjGQqvTAdiC7e/3GFV4kE87DysJCbNlMOMPCBNRxnAo4Bo4zwDfxTjFnhOZyZ/MDZsddy4DRSgc8MYgpMNMp6U88lT1fro/SMeAonwKXeY8G8DSKNVFs8LSzZRS44sG51c9OGeEeOSqytRI1im7okPeog9TJ6INrJoqnkw+isq4mb5wftzC4Ir48W13wA2PLiXMzPTrn2Q/HygZxqnJEtpVln54rqY50JW2eXV5e9HusO36oZfxIzctjZkTY7PRN3796NV159zR0cpsaYcnr0aFz6hLNCJLtq0+7OsfRPxOTckhyqJ5L7TncIOAV17PxYcET9/PyC9cLQ0LDx8f0Co0xv37oVb771pnRU7i40fhWRT3QrugK02pGs9D44lTfotjq+D/8ZoKltU2XXjPozafjfeZWOjiZluFy9d14SKG/mIa3+KEQ5caK5B15k2rsXnZYsqf+5z2fojMxLufxR8Q+l89F34dz/fnNn9z9L5klhZuoBomFsQQCCIXJZgIwlk4Kk+q1nvkAA3uuH1z1QjtMp6r56lXl46lcVol0uHiHEYYi5MuIiFukh8llG4LkZz0XLcRG8jEZ4uF5KhVEEjDkKjN8oZwQfXnGZ+oPQ5GGUg3UDTC0hEJ6j1zuPeGD8Sj2qF8PZJmVOfkZmYES20C4sLriHmB/RwzGSoaaHJSXkrVWqGC/dzoauRLaJ0c4M5EnngzbQ4+SZGVDtszHQE9KTN3GDseeeYeZ0UlwuzO1yy+9cZGvBdF5GFliotW3Fuba6HivLHGiWx6/T82LV+7Kuq3rHcxQdwr6+kd8nsTOFw1M5P2wf9ndh9IzzTGi3F1QJFuAEjlwLg9ALMkVoBo958Z/uGe4mHUOStJN3YB3ag08Mu3cs6Tc4KXkJBQ82zJVQW3BFPwLC71N1lQacMurFtycaGutVHqM9dfGRj9yM4eEWKZEd9U7Z/ip67qm8iieZEmuq74mL51+MyxdfVLs5TI6hcjme9EBrG1U3bVP9UAs+F5zpkCATdf7mRkuwA+Ri9LePxuwU02ib7gVePn9J+N2NubmVWFxeV/s4EE90FNw4AOvrbNHetAHiU9zgOEeIcrQJZ481UwMD3TE02BMd3e3R1N/r8z2mNnZkeHbisL4mRntkJOUUcAT3uGjbNzLiHQyr6oVvbW+oPPgucYYMgfuuDob9+Sw+PeqDaDyQkyNte62/P0Za5ZBsqScvQ7a9sBgtokET8iNa18gQHqgnu9/THYe93VEreGZWtuPJ9Ir4a8vOBvLrNSdNLXYY2V3mTwrYARP9kEe1EaDAa+oiFDO6KXuWZeQjR0hIqyxV4LdJof8sT8DFA97p2iTnQ9TSj1o5wu0xOnbOPXwcdXaxYYDhG/jNa750Re7RRcgUoyOEThlUdglCE3gfXszRGdUpPmTnDGcRMdqY9RORiRxFQcYt53rs0VzpLDpVuU4sUxt+vUMG+A7MkRyRBtGsfmsjepvqYqynIwYFxx6dkMoB6qg7lpM45qP+x5fX4t7sYuyKp9dWl2J3c00QSHZ2BbPK2hCPcS4Jx/PzAbzpmemYnJqKSV352OO79+7H7XfejTfeeivefOOteO211+ONN95UulnrkCePn3jKaWJyyvzIOUZf+9o34uHDJ3Hv/kPF+z6SncXOiws56rMgnnnyeNy6BV5A3ln7lecgnU4xoxfs6LzyinfX0MmioyEE+oqOs65V2ca58Or1cuh98WNSXOmxD+BZeXBACcar+ezUxhR7UyJlUIi3c6P7KUOw2t7oj3slpLTKEYF1eYPeJh2dt3TmkS1rCcpVfp9XUtWTfjC8ILsmZ848XZXzQxU+85nP1K8uL95ZWFm9xtdTkwCJ+NLYcm8E6D2/QaTpdgYpfs6NnonfhUT/On1+JvDsg6E8o56zwfWeiaQrzgi/zyohnrlnqx4fgu+v6UrQyloLG24ZEiBicZ5qtXAzvwlD0GMhHRxgxaeA4oGB6SkzHMv2XQK4YFsiXwGdnZsVh8k5qWOUKBVTgQ8nRhzkCH5drn7qtVLWSNEoDbArJ3kIheFOkPt9AjhIPKSXT9lmZLWR9rn+Ki2l2jnkHkbHUXF+v7GyK6dEOrGrLjgnU+LK8Ek7sgaANFKdrh8c2YhUwo4hQPl694Ai5XBuQn7oi0PfcPSEMEJVB23AKWKkhrWFOTqTI0WUV1eb30HItAypst4knQc7fkpnh6RymBllYUSFVnMwGvPqHLrEszw4jo++4TRtBGcQ/Jk/8+EYHFR7DvJMCSsxdfPROfv7jAKtiwcG4id+8i/Hxz/5Z+Pug1fjD7/2T+PR9Ktx3LgXjW3NVn5H9DihM05VTZO8XfGScNcKj23Ux1j3zbgy+rT47ji+8rWvx9z8RFy6OBqf+/HPyYmrjS/9h9fi5dcfREdnT9TX4CCnI5dTV1JIaiO0AeccoZ/Gm1GmxmiXMzXS3eL5/fammmjp6YtX33kcb9x+rLbuRUtnczx9aTi66xtj+slCvC2jcen61ejp6VQveCbmF5cqxzd5CV7hGzVjQ73xzOWhaK7di7YGOVCCq1kM3yx8nh8dCXmOMSnD9uTRTLSJIdjtwimrrf3dQWksYm5qqo/Bi+fiPTke37k9HnfHF7z12rzBdIXX4NT6/Afaxb7cU0eBSMAI5GgnMp28xuK9chBZyuwHQ5ZxGs7KZ2cXp6imc8AuFY4Dh0cWFubjwYMHdkDANfhlqiv5K3mcNV9My1AOI1OsFWEEEQcReIo8Ux4ODdOQdsylNygTeCmP/Hmfcp+GM2XHO9aEO3QCeICv6KGD35YD0XRtOY6nx+NyR1M8NTYoHdQQb9ydiMnVTQnocQyJBZ9/5locyjF6T87tG3JuN6UXvetOTmdra7PkqsadoV3J3L51SMTGNtO3fBsqz+NJaU0ja8dUepUOD/CyY4f2svgWvfL8h56Jz33uc8bdb/7mb4q/ur1QHRwQwSXtBz9MuULnj370o8Y/R66DU/BSRpo8kqr7udm5eO/eex6h81QYGogFypI7nD46COgM+IT86BuvSanYgu2sqtS2wXpQjRL4Slvpadqn96e6NennZ4rUxUhks2wB+X3Ss9pNoJMKLui4m4aqFDqiU1OPZVo7Gs6RfFnKVrJQTuk58iHnOXtAp4V0P3QjHzduXP3rUvh/E8QIBd4VgTFmxIPIvX+fiblQCq+ccymaHGEOfvuZiIPHDrPg/frdByJpEMic8z/9jXASEXKu5RnXs+nL74x5FgTzcNnTSEPGOxjFc4MyCDn9kCu0YSyCmUVEZ285i1SBl3KKcbIhhzmU3rCLkWE6GIXeGmlQJkzFdKjH4RXsbYJZkemEtna1R9eEmy2fuZYlcZxMVno8BFid+hz5s4DQ888RD2IRDPfy3Y5UAIarumeVuw0VTCzmZUFm0q4MRWK4oaNg0m+eweymdwUj+YEP42aBkuBx1UMJC3jWVcJyJI/gmOe6Zx0LSsyfRJciY17dK/gV+RosvaOVlTWPtjCysr7O2pRNj67wLQ0UGA4FsDLF4ibZwUGocSPyCh5zy2IuZkXpkZdQ8EfbGKmCPixUY06YNuG4QGMiIzUbG4wCybmQI9LW0RLtnW3KCwycD1OvdrALYVfGaCV29re9uHJ49EqMjdzQe+qXU3u8Gzt7K8IFQ+UoDZwgerB1yr/rufnOhv54euwTceP8R6Ong628a/Hg0b1YXJoTDx5GX29XjIyei4ePpuPlV96OmZl54Y8Fips+9AtFxu4L+JC2NTeyPVo81tkedY11sad0Teqld6g32b2yHO36vb62FXcn52Jqma/fNkRfR3uMDPZ73ca46LCwtS1ZbZBj1BgtrRyEBe0Tb8gUssWOtUaRu2ZXOF5fifrDfdXbFG3dbbEnFD3zqU9Gz5UbMbN1FA9nF6Lnwlj0PXUt6kaHg2Pc2U65u7QQ7eKWtoZaj+rMLm/E+q6cetUF6ye+UsnSoy0KnXcZ4evk7Yx+rSvOWY54VU+q6/sDeT4Y4BGeI6tl+yt8B37podLrxgjiYCB3wGc9g0xBXPhdBhRHg4DugC6Uy3vSEWxAqrYxssmODZwP+LXIMuWcjR6plHFl+hWHfGdnSw42a51yMTg7UjgxVuiP+s21qN9as8M51NdhQ3ZvYj7WWM8ifLcK1KeeuRktA4OxKh5aO8ypUbbSt4mOEgfJGSNcObWKfd7b47wXGXRFDgG0M632uDeuMsBTiW4bLr6Nbcpmf3+/j4unrXwTBt1X9HjJlyFpSZvBG+kZ8QDvXPnAIyeksiOOD99x70X+qkfJDQ8BRwTc5AhwdpSIwMPUOfwFB6Ru4A3vsk3JGvBClpVpyO9fwkn+pp8G7oGddUHKoXc5Egt+8nRo9KGcErUHfcqZMoyuM33JKGKOdmQdLp26uFIGd4IFeNzJrzqDrlt/cNwPVRgaGvwnItwwQ/1C34nQ0Hh/gdTESSKVd2ev5d6xSleuNnx6X5gNwS2/uef6wfflOfGk3CqW+ko8+wwYTTkIJeZDCXgxJcTlGUIupqBdKFYzu/5wCpinxejaILmcVBhFMXBPGcVBKlNRVkS69+4A/bZBaDp1kLLnnV9d5ayOsgOHKw4JCo/eACMpjKjQIyjnABDtPDWdOmc2ph/AEYa04MDOhq7Ax5W2WCH4mvE0VIq8UhoOML2iUPS+gHB4S6na6LSOJIZPhHtFDCPvec5vnBvjs3pXPnzn72jQu8KJUmQqxApP94w0oFRoEyGnzLgrvYOEhWpwosAZ+OIpzgcONG0CP6aFcEbZ9IiIWTbOlZwvRkxU3+r6mhTFoXDWEFvqbTOVoscKjTE7vxaTU4tSeEu6rsTSKlMUXdHRVxN7x0uCpzbGhp6O/t482npq6r6U4JbbawOO4tnfiiPZ0a7m0bghx2O455rArY3NncXY3p+P2++9JyW7Yuews6M1RkaGBGe9p19m5+al5IRL+Ey4pqfNjijzriwEa5dAEGessPCUr6Cy1qJNyrldDk+T8jxZ2owHMvSrSsvC3r72luiVMt5Xmhk5e9tqLDsYOAyQIXKUeE4zgvgcqgZPHCTW2FIfY1cuRGt/b4Qcnh3x9rIcra6xq7F93BxPHs/E1L0H0VZ7GO3N0PBQbVhUW/ejqa8nOi+PxVF3d8xs7sX4/EosqmdOTxIupD5oC+08fSp84rwiVyUk73FDSnNF8o7Swx88KXz+fl7/kwPpWiSnyCM8Q0Du4KUy5I9BBOfwDrJYZC/pkdu2C88BLzBRLvfAjCwSgJFRJUZLS5oScBgwch651L2nkZTGC2SFC9Y5IQ8YWIyYBUPtroHO2+vRKsfwcn9njMqBXVxcjYczTK3I2Wuqj3Z5jl0DfbEpnlxUeRvW9bXuNOIoYPg8QqwykbHDoxo5PUx/si5NBl3vkF0wbDwrnrZPz8nkt/meZ5wtgnwyVTg+/sT4AXdcCYWuZ8uB98AntAenZbSA5/z2O7UfvU0e86XQAEjQB5yaH0SX044YdUkf2sNSQsNKxfkf9UIjt0PvSzwbyu9Sb+m4ufOnugh2hkr9XFU/Thp5mCrGvhYn5mzdDlX5/DKLo4CrV+VKvuSiH5Jw7ty5L8j7+6+yhwkCxAgVQowYCKPHfsN9FT8YeMJzDzNByDOOS4nFQHLvtNVzQnlfnhFB9p9UH4H3JRKSgRAcFmvJ45fhSe/42KMxZV7OikOKHqahHhQNxt/fdhGTkz4VC554OiGkIxTnA+fFeeVUYARZ98CIinR1tlPtT3ycttMHjKlcjzyoV80Jmgg/zgkOyYmToWjHRbEouSK4JRbDmr9L3hz9YQQD+Gg7AVogfFzBJG1CQGinLr5mJHXel+F27k39/Jd8UMUSkj75JOlV6F05c26DnE61m+kCYMlyBJdHVhK+4qhQBvWajlJ8sCXpUc6A49r0H/nAJaEoLXrL5C/4ghZFgR0rj/GpPETqRsFjWNBg4J1e0+rKhhwZ1nccyeFYjqnpFfW+NmWE9uJQZdx4fjQ6B7dieeuu8470PxUDPZflPLTGxtqq8jHCsmfF08hWx9rm6G+/FJeHPxrXzn3UDvn03HsxtXBLAK3Hvfvqya3vmUfbWhrUGegRX3XExtZh3H8w7nM1/B0QqR6GuZleyOHuQyvpsoaIOXSmOtukZDvaGqKjpzNqOzrj9uxyjPPFWeGimdGcmqNoEr7Y9rpCj120wQE+UjmLCwuWC9Y+WXmDcPgAIkgRNHW0xPkbV6NZjkS0tcVufVNs7IXqGhYsNTE/OR0rjx9Fw8FGNNfsx6FgnXgyo95fc3TKYWmRYTyoa4q55c2YElwrcj7qWcwuvOawsxSsaAQNMYYo7aQ4spt8RUg+4HnySvKzXynwPEPy5v94gEd61R7kkPLhEToLGDucD3rZW4rUgdx5G6rSwN8YPPgOIwS/wXekgy4pOxngVXiLZ8gl/JjP32/0QDN+b5HL5PmMh/syaorghCPOcUAYUZPiivaj3Wjb34nzwm9vR3vMyPGYWtqwg9/RXB+DPR1RJ7indw5jfH07NuTIsDbNggQOVTGdAhbJM+oh9pI+g9cYLZbhVDnCsHhD73VPzEDedE4RUkF68o5RX3QUW/9Z45EjrtU6CbWHUK4E8FZklXui+VppzAG62rYUkuoGOSgGvcBVZIP8zlPRlA4Nv/Wvyl9dFQqfuC7d8vvkGX/OlxnTmRT91RY/N7GyODoD7uDqt22h6k7c5mhWLkMgpcqvaE8oZfOKZ3qTMDjdaZofKuejt7f3lyQUl5KABS1VAB8VTiBACQVRfsa98rIoxka3ivXqzaSApjEpEWIQCWeffTBNec89ZXCl3hNmFJDAfMqkuXsB6GFejBEevZlOsHAWA0oVxsHxwCngOdMLzqdmsPUNJUP5KBhWm+e6Aj7fnT0wG34PE+cIEQdzYcgWvChtw70amBEvlyF+4GX4NodYWb2OAhLMVvApXCgqejM5ZPj+CMMWj77UmYKUgswiWpyOMkKShj/f0xuEmBj1es6LwPmocHtCQ5OwCBZKIQ0NAgR8Bde8BQb9Z3rrZf6u0mcZ+Vs3jl68SzrlRh25BgoTDFzhszLsCU2AGRip12evKJrGKovfFEugCPJCE4ajmSrBQFi4/SYVDriCD4hkYhSKZ4WfwAv3TIcAq6r3iFEN3zrZ3FfvkQW2TB2hQJimao7u3hY5H53RNbQVe8dz4hc5Kuvq1dd3xcjg1RjouxActe0ty3ygq6k/Lgw8H89c/om4MvqiDH+jeqMz8Xj6uzG9+FY0txzHghyb/d1jOS/0RGticKBL/BJx//583LrzWDByrsSpM45zyRVDAUr47gpbN9eWV8zDHX1dMXD1XPTeuBjHMqpvjM/GwraMnZyMJvEqvVl2QewKX3xxtqm5TbzT6NN/+VZGs/gKLjF9oJNo4lNsjbOaaJZssCuJ3Tetjc2xKTydGx71tM3G8kJsrsypPFUnfG9i7B7MRMtxTXRIDppW16JmfSfmZlZifnkjtg7U7kYmDqhQtNcFmYAueIvINRFoTh1oQZbMZDwQzIPw5f8XAXzCw+iAq1cvy1AyncrCdD5joHaJp5iqs0EUD8GHZ50P8IFR8Rkogpd8XJEDO8I2jPBttoE1R8Bc9Am8TaANKT/J63bC1EB+u52k8R8mibZKPnA+0DGCq+H4MHpb66NJKGPdTmNrc8wur8XKNr3tg2htboxzo0Nx0Nge7y1txbvTy7EufqDDBC+wyYDj85G3PcGEv7dfHenPIuptj3wwCpP6t4yKKXkGwDTc+dNt1h+6Eppxfg+jH7QbHIE30hfaEfiNviMvsTggrq965nvVm2jhL3UAeXmG/JeRoRz5SICgCSN+6GnnA9B8ZRgMx0nas/bGj5wWnAND0Z/QEb4lnSqz404GnA9aRQeDU66RWwL63vanKtOXUje/lTfhlY7HyVY+U7y6Fv7+oXE++ICcEP1/BYFJhOrFyc0pcTAS9EhMGBCiZ/TsynA+vUjeFcIxxMW1lG0iKRjJMJJiYY6zgWeF2UoohIG5uAIdOdP5IKa3Sz3FmJNWD5LIVX7+gC8VB7sdyjCpeiViWPJ4Tg4mOYFdTKgiEPwCLe/pMZOXuXDqtOMiA2D4qNdwZTuICAPlpzItvVbOGsA45pbb4vV/0PEgnhXM8jsjeVhoxfcN+PhW7oag3J3dbTsgJU+pl4akUJwqPU7I5C+lI2mjfyQx/uyxk4+f/Pll/vYT1YH2gR4Y8lIXysJX8GqFBTzpitjxqHjDTsfZPz2HBtTiqinXdaoOKyDVp8r9Tv+5Df59bEeTniu0xjkB59ThBWW6ggtGGVgc2NbSargbG9k+zdqGXHjsaTFGpHDsOJsCx6ClPkbPd8TQOeXv2IzDGoaCt+P+g/fcptHhC9HdORaD/eeisbYtag9a4vLYh+Lm5U/EkJwSvrtx9953Y/vgcRzUzKp9rCM4io0V4WUP7DPldOhvWyyvHMQ770zHw4cLki2canCLE0pbK0cU+VMbwRfOfz1RTubA+b7oOt8ZzQMdcdjUKiO/HZsbMp77h9Eix6W/f0i94NZYFR74smxne5ePtCbv3NyMeKriFdGUHi87tnLXlsoQjH1ybq5eHo0bl8aiu6Uh7r31RvTLWMvrirmpCaU4iuHzF6KhvTfmVnZjYnw+2lXOoJ53S073VjfjnYmZmNyUgRY8aoXaVeSE+qqeL3Q1vbMnDY9AU/NFsp/xQCR94YMPBt5Xd1XMZyU9/HL12tXg20rIH6MdlJc7itg+zVkYgklFI/M4+QTLcjUdkboQvceIGg7ejkdSoRe95NK2Ah/8mLTM375UkXtDyb3f6f+K7rzkmaqOLcm3tGJ0dbfF+esXouXyUHQ+fy32h/vi1vR0RFd71LY3xVFzQxy1dcStueW4NbsU42ubsYyDrPatrssxEA8cCvYj8c/BkTpvcjxwQnb3j2JTTlTZ2ZY6O+EDF0CZOiPxyvOEOf+Q75T3dESYgkEu3YGTw1fWkxFpI/jhniv4O4sbOh+msX+DC8Gg366N9+KrPAFYbalsAfWTFhlhmrV0Mg2t6ik6nsAV55N1jIzSoh8p306D66GZoq86dtRH8OiyCsNmuNOpF6SkfLdH+UrbKAO9QziB37BnYflM94rmaeDS1TAQea/rD43zMTg4+A8kzDdBEEJNLMQgnAqtgm6NoIoYICKRlc/NhlV6foPoQrg0FslcjnpnQeSdIvekx5gW48vvs/dcnVeMrCwqD+ZLgkE+4PY7pSGgJHKxLA6GGF3vmTOlt2BDKZgojwDc5ANeGzn9UWc5Fj7hy96Y5/BUISMYXpSpegjAymIwAmnMQIrGkQKooazEEUwF/CmYJwymSPpyLffEUlb5DUyZDlxketLkYspcE1JGaRhVwBnE6TKNFXOk4ezaGp5LGAUeaZj/B2fpXCZNgfu0vsSbb84GFKTwp5R+d/JHOsPLc10r+DEsOEiOeubrSRlc1GbXp2d6kFXmPTBTu3FIsbq3EyUlQTXQECcMI4FDxEOmw6A1I1bDw0N+v62eGd8+YZSLOoELJ4y6gLVGEcOv/mA0NB9F79BxtHTmiMPyMttBWUsiXj3Yif3dmmhv7Y/2loHo7hiW03ExmhrYNfEk3r33nXg88XLUNS5HUwuf1q5V3UexOKdylpjP3o9a0au5rTceP1mJd96bjo31PfEZdEMZJc8UemeEbxmdybUgO/tbMTDcGWPne2JgsE9OU3s8fjgZUxOzsSfFPDDQFx//xMdiaHTEZ8/MTM+ITxrj+Q89HxcuXDSCOd+CQ6a65Jx1dnYFR3w3yRmz4ZUC5+NwXSxiFH4P55fj0eu34mJ7dzSp1zn/5HFsr21E06GU/5bwv7YdW2zvlePDnNXxcV2sHdTE5K4c9hoZZfHesZwd84L1he4la/5NrHhHZBV/pvMB3qA5IeUJ3ZI4+R8LTmoKJ08nnVnf0ezvIrHGCqPHQkd4h2jcqmy+tyMoVLdknh69eEwQme8oBB3DKAM979KRYFoDI8JIFdzsaQ1F0iN7KcPmWgo5DQKO0g2pXktrGF7OkxHUpJCDx26xvdzZ1NkSg+3NklnWpLXG3s5xjD8Y91qh5n4Z/POjUTt0Ll55NBNPFlZjFzkTD6Ev9wTjnmA6EIKPpRNwPHzGD4uvN7fseHB2BnAaSsGT0p12wvc0wc/RU4K5NmUHnIBjRoHAC89IlfxLO6Bb6UjlFRqCOxy/XPyKo5V6r5CXK89KWdApF+RWH1wEUlVGfeTDCUHHedQlW+GAQYd/oBFTwl6EL/4iI3TyjkiloSZ0Ck5l0cNcKTNhEY+oHo9Y8V4RRYqeVa4sQ9G6F90kGIpjTUgezkA6AaR/+azwKI+p54fC+XjmmWeuqdH/L0XZl+x9nhrH9yOE4N9CgJkARJ+JBYlICkg6eQ6CFY3oiuFgYjzCD75n5IG5bIzBicPBsKKYsiiCNE4wLHmyjLJYEach36fAs1MDw4kjANGBkW2WuQ0SmNM4mdgK5GU0w7/UVMqHGfnhHo7egZ+SD8FnGB8GpDwEBthhfDNZhUuu/CaWUFV5UvfZUHBivKhcw1qlK/flHeEsmagjhSwjxgKB4xnxxBGpYkmb7xNGrmVrWjovcmJUDgrXwkk5Uiqk4T3lU0+J5KcOntsB0rPS00GwS8y62B7K+hTV798FZn4DI7hkegyHSmlVttNWkTLKyBvRQ516Bk6S38BJpiM9Zzl0qPdFHaxxaO/oiM3NDTmlOyZK0rcoBgVwW+Hb5QnnfJV2cLTZn8bn+0DLi5vR3d2qOmW05qZjbXk3ejvPRW/XSHSq5885Dcsrc3Hn7rfj3fvfkHKfitaWQ73DWDTH0uJejD8+kMFjZAF8tMXOXn1MTK3H4uJONLe0CWaOPWcHWIu/k+EFynKeOKaeyMcEu3vyUKwOvaupYfsmikrGZLsmpsbn5GTMOf9HP/7h+NSPfdynpPL9kIcPH9jJHhgcMJ1o9MgIn1e/ETcUL166FGPnzjn9ufPnY3hoMPY21HOekmM0txhbS+vx8O7j6GhojQb1nLc25dBMzsfm0kbsrG4Kt5KV+sbYltOxcVwbq7ousdhWeDmqjHLpNRrrIN6qpuiJVPSEQmfeWxHDa6Irsorh51rSnQ0qmv8Vq/xVgM78ZpvphQvnPJ3C6CG7K4q+wSgysphlkD/1ZDqD6eQSgYN0GM1cA5L8V+SfKzCiYyjHcFftK/JdgiGswMTM+6rfiSH+xKOKtXLS+psaYqSpNto3V6JD+q11W7pqYTNWx2ei7mA3mtqao76zJ7ZrW+Pt+xOxsrFlGUlel/NUlcVWavwipmF89o/ituSCUQTqMyQVnK6/AjllI6HKESq9UHIMPqMItBHdSEz9T0wHGhhy3Qr6Pd8RwHuxAzQcGp3UrStTQHQi3XERTnE8oBuwk9bpSVvBzG/w7enKM0adiK3gHQu289yOyqlSPhY7o/vJbz0ifjvJp2d5xlPqC/OqrqTJTmk1vVTZJXBSdDG4cTCe0k4QCW4nt/y2PT3Fr22bU/2ABzkf/0AN/lvcFwKVeyNAoSCaUN7zG2SShnvnFTI9f36CyCQo5M/As7wjvb1KMY3TKo8einFwPE5XgCcTZH79cvnG/DH/UY9+ql7DgXOgfO6pVzHrxwFVWhhEZVEH5XtkQsqDURzSUq5XUKssAjDBINnzzzYREnYYkmG94xjo7/cwIs8pm0jaUjf3BR5CcapIf7bMbG/VlgqnBJ6d4Lgqq6QjoNTOhlJPSUssio9nJW+W6aR+RuB51kO54C/nr0lbyoJutCHT5Jx34YVSdrYRJVStn1BZpEN4yjvSgV+ee5iTdBRa1Y0SpxfDmhvq57n+KRS+OG0HPVPVbpjgE8riHRH4Maimo5yX5pYm72py+/XHe+hxxNocrpTHO/K7FuEFR1d1wHdWXPU78ezHWmP4kpyFI053XIhz5waUriZWF2TI6p6JT3/0L8dg/yWVLQV5sCdH4l68fuvfx6Pxb0Zvt5yXnrYYHRtU/a1x+/Zi3H67NpaXpbSkHLu68rTV3V14TU5gS0e0tOLY4TzmaBbrEdLRQ5lBK2QPZScjL8P3jW98OdY25qOzqz26OvsF43I8fDTu3v1f++t/Kc6fH1Pb6uLrX/9W/OZv/gsrStYMwcucNvmhD30onnvuOZ+3AC7OGoKlxeX43d/6F3H71e+61z02MhJ3HzyM87o+89RNGfD2+IbK3VpbN77q29uioasn5A7JqVIHw+ueDtWuFuFUxk5lezrnDO71n+UZQ22FjqxW/JoBuVAZ1Zkx9Kq95keGTFzl+P0CvFP4ncopg9G+np6u+MhHXvJOM86X4BAr2gs8OB/wLIapBOQb59zGTGUWXsPAsu4LWPgNP6JL7ISLbmUaB74HbmChd0/5lpHSSD0/hVNBt9ljzvdo5KOjmmhSB+hiZ3Nc7ayL3u2FuNjTHW3NnbEp3plbXIjDWhljOa77bT0xf9QQbzyeibU9tn9mpyqlgDJTFk86lYYjZRQeUyM87QZNUjaQPyVxXsC1pJhuBMoCR/AU6QtteW69qg4FOGnnQ3p+h/7ITgPPeQYO4eWWVtYj5TQX9fDuxJlRC5BNprs5jZlyykJ7QHF63SAj7GZiV1y9nrkToXxl6pxOJJ0r8JLNSpnnW2BMnRG8Zk55S920BX7B2WCzBnwMX9Nmvk1D+xlp5zRW2xbZC2Ajug3SDTijwEldPANXZ/Vpaa9xTkKFM1zxgxnkeAyrYQ9120wDLSi60nAioQhDafTZ6wfv3eNQfu5BThrv9xtKwtl81ANiS+DeiOb6ffJQFqgvjO+fCrwnhd/qhrYUo8I7YCEvvdSzGXlWFeF0KACeAffJCzFzWZNQYDY8RDE+yhpDwPvSHpgOASp5gIV7IgoIuBAqomGoYgkneFBe8hC4J34wPe9JW0KhYwklbam/vHMbFPhZ3fqewG/S0Q5iKeM0Zj0ILY5DlUtwJIy5XiDnNnFQIAptNl+5Phb05QgMobOrwwavvb1DMCYQc3Pz6n3O+KRF9yiqNrq3eUL/5Fscz8JvOBk5D5uwkh5l4LaIJmWND7+dVs/4YB6jM2I8w05d5KVnlrTadc+Mg+MwmA3N4qumh+q1P5DzMR3rG6tyKEaiteFCdDU/EzcufzZ6O0difX01VleXorWtU+U3xcTMe3H7na/E9NS3o69nPy5e7BfvdMSjhzvR3vbjqnNMOEJpM5qHDMLr8GJuA+UYer6dQ+8cuIATnuWU043NNcHIb46e3ompyUkpxB05XMfC4Xr8uy/9oRyIvfjkJz8WP/+LPyt4wFFDvPLKa/Fbv/Wv7DQ//fTTdjouXbrk8xngVeqw06FAvZTx7rv34g9+/9+LPhNeI9MrZ251ed1rJm4+87SPnL/z9i3BMB5rMiBs6BQhhGv4CTxLgTNCyAdtZPzF6W4nOCfAJ0Qv5FTdyG0q5zRihXfF/aYvdCd9LjJUOnSR/pVUBIqmfNiInigP6DxQHoaJtQjnzo25zTgPfK8JA5N8TOac5oFf4DkCdZnnKiccRxO+giY4GdmebBPv4cN04nKXC7BTXtKQT7FnuYmPzFNw4iC88RVkAtLAFtq64924Ntodz18eipHW+uhvaY/lhbWYnl2QkRXP8mmAvaNYlf2c2juMiR3xs9oSHO2u8k5Q6Wr0Hw9cuZIYnlxgyxk2jIYI2zbYjDr98ZC6oUAM7OhHArjiTepC2pa71HLhLjqryHXuMoQuOB98rqK9PdeJUB7vgQed4O9KidbwBiMfOCCMigtLbofhVBSV7WDi7HVKfjgXpTgfNDV1g3S2aN/U0laVITgAVAk42I/pF+phapZ80IsA/ASfZ6TnwIg9IBYbwOnRfFAQXuY9eof2woaGT7AWviaWZ2fD2TRnOOIHM8j5+K91+b+AjBSgU4GikUQC7wlnG084+zxFRXlhBGH0fWn8/mzgfZXvA7GE099E2EBXKKXyMhXl6p5LBSeBdggAvU3YgBcYcqoA73TPxpKyYR6UhQWcOqo6i6OSzcvnvM/fp4E0rB1AcZWtoSQp+TNwVX79LooEweH+QFYCGJyWvMTMdAILoZR1Al/1m0A5xBOm1Dt+Uye/oQWhPCee5s80KMB8dlpulpU8wbuSh+cElDZl5Xvq412OhlEnQ/u55ZfpjpzWwZkkP1Mm4Mg9TpWLQub7DigXhJU0GEIWzXIq4vLSksv0WhTDbwjcZvKTp3roEQ9ojdIEvzALPfoTZwMjoXKAtYwesNAQh4I1BGVUBxh4B89QD6v+WYOATaP32SjnY7/h3diNO7FzICO/G3Fx7ONxcfgzMdz7kejqHI2piffizjvfjsWliTh3/lo8df2TqrMzpmfu6/nvSyG9HsMjx9Hd3SJnRAZp7wUpzwFPu9TWq12CN5UX2zNztAjno1OKmDawA4Pnha4YTNYbsaYATirfODk43PUx2e/IYcBJGxkdjstXLnj6DbxOTU27l49RvHnzpqdZ+vr6TFv4kzKgEc4heLxz55348pe/EnPzs1Lp8F1uPb1x7WZ86MXn48b1G9Eles7LeC8szPp8DL4ZtCnjgNG1fmAXhe45yhsZtLIXbbxg084nMR3WszvGcBrKM+Ci549zwLtMn8Ymp0hTh1EfvMZz2KR88oD0euN33MMfSXPm8HOEjvyElAEWYibPme/hRb2j/JIG2MyPepM0y5HdEuA5gttg2vENmdRH4D+D0vPPdaah0o0gFJTUZZjUBuXZ031D7WE8e3U4XnrmYvT24MQPxq07D+Qg3o1LQ93+zH4c1MTc8la8/WQqlljzhtMGroOpaOBLXUrwL/G4R/hwzkRfeJ438FaDnEdgx0k/GwROBTMphVvg1I8yspFOPQ5XTrUiW/ANa21Sj2QZZ3UU/Md3YzgziVEJ40Npr167Ft1dXR5tyLVhSqvy81tgwo34gAXLyAO8t7AwJ9nalF6ol2zK+dCVsgyXaAEcdhbk4NeofdAZvNMhYbE5cCBD25Kx3H6e+o8IXdxRBmaDzZPUt5zWy2GTB7sH0merckC2Mq/TlrwJv/lb74CLe2Dj99nAb6epfv9AhhdeeKFbDPRQhOw2w4jRPKSnhtHoFOBEAKE0uvwmFAbhua8gTYhEGfmRIuKdPxROMCbWlBCd5ONP9+QjuYnoUOVTIKkFrwpGv9L5yQdgqjlbtq5mgkqpYNSKgUsBqpwP6iSLi836XRb3XM/8LulRHOnBAlyV/QwegRempIiTOqpyECAKLT32Ekhh5aw/7slHLIG8pW0lfD/4XT+RBFX6ks5pHTIN7Th9RnKel7ZSVuat3ub/olVmOYWnXGkb2y9ZuIdQ45j5WOOqDhwRniHQlMcQPQ4A0BYBZEQIBc22RL4jw6gDQlpV4brhRa7GpQK9EuC0khLcZQoNuvOca5naodeEAiAtTg89ItoMP2DMcGD8vRfloU5zmG7KdHZ9417Utj2M7aNbsb03G23NF+LDz/5nceX8Z9Tb7I+JyQfx6mtfisdPvhMHx6tyMi7HlQufjkvnPyoHojtmZ9+LiYmvCS8Tcrx2YmWZRZ+jsbDYIecjnaXjY8EsJwNFDZ5ZN0EbwB94KtN78DOGhAPbOGOGxZqkYYQB2DHU+3rOgVFpvPm9a0UMjsGjcaM4PDxsxyPplh/f4z2/OS6cwDHjb775hssptIJbn3r6mbh8+VKcP3cu+nr7bMy2d7a8DXl7IxctsoWXujEOTHFhPBLnYDj5g3AiR/AEjofSQmxGtGgPOxqYZvHHyvSuOCeUkW3EQcm2gQPescUdePE1vOgT+CGmqOv0goOrpb3irwzIA+SX8dUz+AyeK6NC5EFmMdiUD03K6BwOBc9KAMclH++4Mm0EX9IuRpWU3bhPA3WqbwDCDrxg50+1mo9ba4/jubG+eOHqSHR0tUTH4Gi8/s5DOZt34+bF4ehoVX01zTG1vB1v33sY6170KVwyxaE/n0qs4k+C7hmRJA1rmwoOeYHc8g4nj+jECqWN5AFUMqSOqJF8txo/iV8cQDotydt0EnA+0slP+cfgM71OXsrAyZaWcj5wwUjDc88/7+nuXOMDPXPUAXJaFvScY/wZXaMTc+/ePXVkFqyvu3u6PHVJoD7ynTofzVEj2c+Bk1zP0Sn9BK2W1RFaX10RXVSJ/nXK+SGPnX69R4/THpzZxE2eB9WhzgIdF0Y/4H9QBY50gbPyqoeJZ/CW98B2lnfOhrPk+oELN5+9+V821DX8fYQBImdIYnu1uRoOY4OAs/cl3dlLcSQ4eKmELBLGTqXCz1IN+EycZr68P0W84akSF4ejvDsb0jyfDXqv6iz2J23KYAUthkZR0g4Lt+JJfQoUn/dZD/cWfBtn/dZfKgLlleDwntSlJnKRlhs/r15QB3V7Vwb4JQqfJVjJ0D7dAwOMa7hUVllzQRrDoP/IW2Au95QNbATygTfD5/tMU+JpAKeJd/8CBkdgS4NOGvIAg3tDys59gT+LS9ismAQvypXejkcghCeeM9WhVNRoOH1PvcrIwiyeFANCffAb5Ro3ujK8yrAqit416nHCnbDzvLwzrGjTzKp/Wa9HYCojSx2MglGGFURHh+5xPhhmP/T0T7aZQtKAe466jhEUKcf6vWjrnYu9eBT7R9sxOvDR+NRH/qp6/Bfi0ZMH8c3v/F7cvv0VOSnLMTDEUd0tUoZ9ckA+Fc889elolwOyvHRPxvmO6nsi5bUVi3MDsbraIWXIIt9GKbUtt4nPHHCIHdv7MNasgYFGKEwi7WO6gXNd2PUiSdQ9vKE74TENo3rdjS1uD0PZq1KiGG7K4UuuTDuVLZDICpHRDtKjeMs6BXgA2Piez9LCQmysrNnJQzPsYsyVnp0xAwOD0a4eJj1ntmfXCbfAcXCoXjdTKIILQ24nBDgMpxwE1VF6gpAWOXMbRBNOKcaQ4Ryi8JlH1yu3nykAnDFPnSmUBYymu+UuRzrNVyqXusBj4i15kfdEcE5eG0vK0W94guhTRpUG/LDol88B8DVo8sMv8Dvy646J+A0HqThwBHgffqNd4I2eukfmcM71R7sIyC1lmIH533xcBRV1WIPzgSN1EL26XmtrimtdTdHVrHxdPXF/djmm5xZjbLBb8lUXm7UtMbNTE+PzS94+i7Hn8Ee3FR2gP+rIgN5J3s/RDZyefINDmG1J2NTs94WUFx4q6iW/+YBe5sMog4sqE3RW8tzaejr1hHOR01guwjDamdB7HB+c4KtXrkSzOgd0THCerNcFF84C+HUd+gc0rNfg43OMokKjvr5e6YH8DpDbJxhtH9AN4u0WZF/3Xjukd+2tbT6zZ3VpWTy3HvXwi0rmyHg6WGzJXttYV005TQ1+KBtaUy4jjPAZjhBtyYDsgXWDaRhsZxVJw7vCMwR+OyhdYv4HNPABuZnZmXEprmEUf2kKiCYaCUZAPuP3CQNIUZTAu4IkKwg/y3eEE4RVIX++/xkh00GM/H02UHYph/q+XzAc3JBO/9K0VaHc6B3lfJ8qqkDCbE+ph6ujt4zBbnrOv+q5qxPjYyC518UMRyKnpxi9gKGK124A9VwY9js70XL2/M7lSOAZ4le7U4GVHgBpFSlCZfCMd+RLZ8WV+3cabFoKHLqT0KdizPSUnfcp2GW4t9ST8GYbSwAW8qYDkm3848HAJazOz33+Zntk4o7eX+548bC1ykWhQBnSGWwFhN+ZBTvX0hOibfQuVHryRlUf7SjBDqt6+czh2kBjLJXfRlj14RzxPJV75k9DjAHK45tRfgkrUzXMDwsOKXye43w0NNbGlWu9cf7KQHR0S/0fdMSNqx+1krr9zssxPv6anJIN9aTyeyHNjU0xP7chR6Ivzo0+HefGrqhOFibOKk7F7t5y7G22qbmdqpeheQx0TmERaDttpM0lQCd+8xwDZ/wpQKcCN23hnZW/lH1OUSS/4Whkm9PgUgcOB8qbvCjO4qjxnnTc2zDJoOcHAXEKsi4MJ7wEXORlR1HBdY4gJW+VNtCLp1xgshMMNc0m+o+0SkcakoMG6EESHA1o7J5z5XRjKDD0ntJTwoID6iQfPEu9fNuH+hhT4frkybhh4mwPnCZ4izQ4Q8Duuf3KaFAWI3H0xKkD/HG/rnb7XAnhlXZTD2USeY6DwogGgXbyHnwB3962HCA5vPAVeMpjAHDA4DdncVuojwg/kE8PTc9jpR1rbYqLMuBDcggbj2TkJF/LrH9QbGMETHy7XtsQs4d1sSB+qG2Sgyl+dG9csNNpPLboVhWCMC5qLxxV+KoE0+qYNFV6BWA7G87+tmFX+2gzDnyZtiB7dqqgVzqI0LbQDX7DGWV0kvUW2B8CPPqRj3zEeLl/755HHRJHqf/Ij04pW2Jx8vjSOG3lPc4L+se8h6MIr8sOoi/q4FXhpiyQ9wYKReRoa31D9No2XvTS/Or61D5kjLpyxCj1KsFlkFZ0o205FZgycBZHtB/mps15TlT1vkpzlgbcn+b8AQvXr1//z4XcXwWxpdFqkRtqRFUjH26kCMrVCNPVzgdpM5eR6JESIcuIOoOV9yOsunGu01AIQNqz6Uug/PL8LLH+pOAUf7yYLEPxTy7j1FiWQNpkAJTl6QtwREARcMzw+wLFSzBJ4i2iwi9D4AWPjnLTULUIXpO84nZ5+vQs+Rw3PauauvzGAm0vASFhON3gVHB5gZQYn0WGWW62s7wnWlEg0KJ1biFLQ1KGOlGQCNbZQLvOGmZ+F2GgHVxpqF7pPuHJkNf3tfUkZptJQvoy7FnoSyzlW6ClQCiNfEokJVApA0XSnabXvf5wwKra/T+HbWH8OCSsjASRBijge/BRykMxgsc0zKkYiMCAQcAYs62Ve3puDJ2Cw5c+/GJ84pOfjtFzl2J6Zj5GR84rnxTd0rQU+4YMGVwD/lBKGBacB9ovRSv+OND9+upGLM3PxPLqVGxuyMAdSWnSJjkmpcdc8EGg3YSCA55jMIsRBn7yEWkvbSIt7SM9ihTa5jRHllcM5dmySyz45j2OWeILnYEzCP6Kg0zdqXApp9QFzuj52WGsykwYkkcSTvIpPWsTHEx5t910E6xex6LHgsb3vIeHcHYKjUo7XEJVF8qcAJ4sK6qLdQCq3qNJExPjSrPvA+Uog5El6gHGYjApH+eE0TCcDRbyYshwPpgyzFGXcqImDgc7tHI0hLZwT1vAETgELsrk3dLCvMuiUhYkk4PTldfWV73I0dNMggl8wbe77P5i3YxwQPFMAYx0d0S36NAs3mySzuHIdI5EZ7SpXW2GdTZV16J01apgjIYm6QLVpd98qPAQdSbYgAe8mgsMO2Aln5WQ99CX/wkpb8J2uXUgn6/6o61ltNePK12CQ2xZrOQMxxE5R+SRM757gzPG7jSuZTcUpT711A2vf+Iz/FvCSZET8IVew65RtvlScrC0vORpD0JnV6dPHaUB5EMvlZ0ufAICXFAW/IADCk3XcTCZ/oV+NFxwwkvgg84NV7dH+Wgjv4m0ExiojFGWksd67UwgDflIU3Z7ivWrd0kDIsHl+u4HMFy+du0tNeg5iGhWo2HVOxBojxeDo7/SSN7T6FNbq7dkNZL8Nh+DwSqcRdb/p/D90vDsbBmFoT8YSpp8r/s/VlTm8//fpx7C2bLPwpJGWHWLf2AQmAtmJL0Vgv5SqPI3lSBwKSQYML6K22ollm9geLzt3DIJ4+J88M2D+fkFMxxHHJcyUDwE6sx6UjHSDuqj1wmt/KJKB/wpBDCtREtGwUOKijyjTIbO+U1ajBSB0ZrTpme7LQSOvCjCxLus7/R3hsRR9mJKJLi3yk31rIxsMMIGzA7CtdtkQ5pGkjpJ5+pcjf7jp2AlDXUDH4aP8sEbxpseCFvqUGrwaPIzRXFN/BC4ggcUTRrBfEaZGCsiuML48LVjeuMYh7393fjEx1+Kj33yozE4MhKLSyvR19sv5YeDchTNMrjgnjJxPviKLDDTq93aXo/V9SXDsb3F12aXpNyWYnaKUyRTOfFlWwxrcQwZin4/nvMeXgB+IsYS3sLYkY+6aQs4KMaZ3+SljnJ/tiyekw8eKXwOLvJZbi2kHmHJ92fLyHenNDmLT54TwSe/CaZFFcljB4Uy4X+BlHyXowjQzzyjYJ7Rc/Ixn8/QN71Z0gL32XzAUOrlynPwyvQI00w4/QTWAlCmt8cKDvDJb6YO21rzS7esSwK3OAseMZDc8C0o+Gpjc0OwrBumggPaiXPCM/gTOaO+4rABm7+Uq7JI48MM9Xxtdc3vytoo8wA4UnmsddnblwOysydDSIdQeuZYPCOjqAdqB9OJkiehvkEebgN1NcpQCspNGbZ1nLFa1hS1WM4oawecqfzEe/JCuQIXkXD2mX5krH7zrrw/GyiTThLtwaEAWaRy2ioPvMmiTK/V0jvSgmcvTlbZ0A7ng2emqXDJNCFTu+AHnj+uqrb8W28k/qkf3YPTWHYfQcsGaKQ/84neUzdfPfdWauMh5YZOCg4pfMFaJQ5FpBFe3whf6hd0yxqzvXR2+EXZ3FlHi07QEQc18ZQ4TfymjPAMHgFPPGcRdqrdyhEnYRUo4QcunLt49RfUzt+moTmk+QEPjChKGj8KhbEI7gE7AS/86H1YOIscQiI2I2UQS32lzLN5SrqS52wov0s+wgfTlABT+aqL01d5PFzGv+9TFi/SwCYjFBhskPWHMjIz6rq5uWXl5SFqPUslnQoWxucP7xUmQoGgwEpvm98oUhQZDA+o4OTJkyde1d3Q0CwPP78RQf0I3CksRcGnkUE50oKsOxUH6Sgv20Bb5QCJr7MXkO8tNLpaOBUNhMvxRaGUkw4P5fi/6n0pp8CTgUQptJk/hYU0BBsLbvTMRekxV6cTPlJgCVKWlOmyhcmT54kDO7r655NX1SZ+F4NzCpOi4EglpOQqnx4VPfAyClLwSyRA17O8+f7IU46Ghv5MiYiWDUfx6c9cjctP9URDCzDLQLX1isdkoGQrDnZQJKJ/Y54FQbv4JD6KzNOaomtrK73CbXVEoXdjvP69lZgc341dOqcyGLQLpYcyxoEFlgIv98B7NkILnhNKW3hG7w0FT17KIg0KHYcGni7lck8kL4qa+gt94RkiIR3DU34iTUlH3gID6QtteA/OqZffwEHgGbiHPxnKZ/svv6ET8lh4kPw46/CRp4EVGWHACcCY4EiUugqs3FMW7acenA6eAV+uTWKnBZ92z2km8nPaq/lOaRjmx0DbeOrdtuSestj1w3s+886QPsaQHT04ErRvcHDwxFn0EL9gwPCwNsCLc4Uz1wU/iA9wZtPRybbTJvJxoBvpEp8Yu4PgUwms4WC6ZkPOzo4ciqmZKW/jFGMbHuSwTo5HzSHfZNmJGqWXNgi+O7ID3o9ZLCv9o3btHqgcry1Ch53yPvgucBK4L8HQ8B5Zqp6TPuHMtESVZPzxKXnonbhXOmXhLVNLpAOWzo4OG36mWaAtVyoCJ8gya648+qv0rMc5PJJjLZrliFUuGmc0iAMkT+qnLa6nyiP8wVetorl3uwhW84nem79UVp7gmyfXQlfoU0a0lFVlCo/kIa94Ezy0NLfQav1D7yTueE4eKkHvAw+yDA9+P1zBf4V30Ylk1E/BwLPsoJGu5MncP2Bh+Pz5LwtJn1ULzASEDyJCD/gHOk8ammkgZZXpg4H0VTklnJRXBcoAweW+MPj70um5fyvd2bwlkI9Y8iRcvKjeiQH04gRmG91M4cCznEYgbwoNvQcMhZlTTGcPuBpWQ1mQB6WMAk/lsGljxohFu3pFeOXF2BYGwvmgbNKwvYo0lIPCY2iwoZbhPQmlhGhbDEmPBgVQW4eCTYhLefbsE3gzKZE6eK6H/kunh4CjhGLNnjxwdHcxAtDktiAAtIX8tBUjQrqCS5QFPT/eo3jOMj3toW7aCq7Ks9OQjoeKOclTfiPgaUxO6Q+sJVn+zsB9iTRKqao3p+Ui0ASmD9wWNIOCs5D3TB5+A6cjCfSqwFHaZINHPt4roHTAS0l3LJrwKfkc/q+Jrp76+It/7aW49FRDbOzNSOmJd46aZEgOY352LaYnFvwdGA4R6+3tiqXFpVheWRWs6gnWyBk9rIlLF3vj4qWOGD3XJz4ZjV//ldfi1ZdnY2tbCrlFCpB61V5aYrj8D/iTf/XwBP9eo6W/dAxy5IY0BX5ozmmo8CPz2zwvvTDaT+AePBB5RjnwfOH7UmbWkb+JgMCzQt88PEp8jjERD/GMUPKXfOU5ddE7ZB0JizgJ4N5rg8SLyCbGHxhsjGifyuEZzhz0L/FsgNbAzum51IUDgPJHvpEHntHmXPDYaHyCQ5x7npuvYAfx1iHD4Tu74rt6j4J5PYjktYy8kI4t4fSw+U2bkDfScFIs72dn51wmThT55hbmZTRbxBcrTtugsoENnLFAGwcGR/nCxQt2rnbkcCyvLIufevwhuRV1VpgmOFLhtIXp8kPRdHY+T2ZlGsO7xKp1FjJ5aiuLZLfsiGD8dw9lDOVMY9jBj2GuaIZDRDm0hWuRCejA9ACx8Ezhw8wnOog9s8PFu1y4ip5FbybVM4BeAmk93XiGZ+EJ2uCOi57rPxt+nEJkwryoPB3CYRn5Qr8ZF3pXZanuMwIntIMGyBJpldpX1nmkI9Tur4szPQedWBhdpmlJhw6AT+y06HlZmJ0qKNtAWvO0nsO/5Nvd3jG/ng0FVnBM2gInDMO7wtfgnVjSF7z9wISBkfM/LnvzNQOv9lkRV82w2EFRhWM94iQ2KJzP0jChYGR6nKaE6rWLgSQfDEZkFSBYVazLo2bqctBDP4GCylOQzF9571Dl40GWrd+GDW9T1yxFxaR3CeMXZ4PAM5dd5Ue4yeCRBBlU3uG10vvmffH8Kd91KL9h0YXfDRJsvldB3fSQqBchRtjpncPo9EYsMBI+8usCshRUPzCTT7jN+b59KYgWV1EYThkTT+RVxR4pAA5FHhNYgZ09fYxpwolBoj1tLHiUMBFQICdKVWlBy1kDQTtwQDxHKyHzc6XhN0aLngbt5uRRw6ZQcAtS0qExsH5S3nHhLn9C38Q/91zcnjOh/IYP+eOXcVAVUmhRFZdKDbqWd0Iw/I1iLJFAGhQYeYCf35RzokArMHJOPfkwY8LrBcZK19HZGP+rv/VX40MvXY7tgxX1mNULlQNJr3WZL4kurrs319PdKYNZF6tyPNbWGF7Peek61TnQ3xk9Pep5t7bJOa2PX/2lP4zXX7sfu+IDdqAwL0274McTrjfzCAY9pw3Q2vQWLempgSunVp6cHklcspuAaSOMHYqOnuQOylD8QNsS37qKdhh9O9uitY33icHP3QQtMmCciwLP5khX4gYccqV88gAXZZO3vIP3Ck6zR5eLL23gDoFefxhRvSc9cLGjg7US0ItykCnKd9B7eADoTXf95lrqpFzKoT6uXtNhvGbPF3xSFg5KyVPK9rSXonGjvNYFqgxnhTSUyfZhRmuY7sBwM4qRbTn0dAoOHvjkGeWAT+4py9M/kn3WcBDgC9qIA0OngfTolMuXL5uXyIOOYIspxwlsbKwHB9Ftqd6mxmYZ4XbDtLKxkt8oUVsW5xdieTW/9iysRIccUNZDIaKMHuwe7UZvd58XRDN6c+/uvZiZnUlcC0cYXfiGDonpIThZH8GiSCL0TVoeGj4cFzsNqh+HhnpT7yVtOJsEY04wWrm61LzCTkkvvdFjeIxUyctM00pPk1/vSM8hYEyLdeCoKZ91L3+6dyIFyipGnACtWWsHzVyXImXamVA720QjRoWQDWiUcNBxkb7UD5wPZIEX6ES+eQRsRWdYh6IHhTtwk18xzg4CeDX8gGdI9b/+Q2cW/k3Y0bl6X8EF7MBix5A6nOIHKPQPj/22GvgL+SsbkIJVoaG60nQjQK9OGEPpkgAfbHbJl3lLKAgklBwmDI/hfH5XDGYYuOF9ead7kHwyPKPgn7yuHhl03btc/UCogZGFVH6vsngO80FEMjo/Vy4KMIxD9dwCJAbnnoelHQhQ3qehomIzkYwc6o96i7KjjFolxYEphvh0CkP5FKtiBaOMkRQHeamXhWvFUUCBwbAE44i26B7jiVBSZ8IJSrOtrk3Psy5gAy+qAwWrSBqYOPNKGShdMQguS+8xXrKxbiOBC++BkZEbytvfzeFR2lPwX4LhsFHKfJQLqamvpOP5SaRa3jofbzMN/FRly8BVD6gP+E/q1CUPzMrywAUL8bK85AuMKe0nL0O68F7SOh0Q2kZxrs//V4pA6XgP5pmDVfdI+OWLtw3xv/nf/a/js5/9SfeE9w73YnuHBcNs51SvcGff54R4LQE9dxkhdh+4LD2zslE9LJZbWVmL2an5+M3f+N14T8r/8PjARt40Fq7d1goJYIS7dD6QSUWnSeNg50Rgkid5hDSM7KSjYCOoZ6RDkeMUw5vmH0rWP8qzA8I0UyVTxo3KB49MVbCQt6GB6QyGl5OHsg4VoXqSNtAJR4TpHM4mgRdyiosywT00ACdUrOIND3C4LNoAXIo4KoVvgYEyCK5Hkd/0Vq3wkRv4QPe0w3pEIfk/F/UBCnXQdsowvoCbqyJtxfjQcQBfvKONXvei9JYxFZLw51B5Gogd1wsO6PHSe97c2HKbOG67rP+ybjDuGNVMPAEbu2NwYtIpzE5Nj3r1jKYwLUHdNsRqH7AwrYITCb+0tjDVI9jra7yYlmecsbK/B9xqM7pE5THla36HhRTRNyzeZBrozu3bcf/BA+MLGgtKj7pQP/ACG04JTpxhFOzoAuNKdYCHZvENcNL21bU1yxBtgw7QnA/YEdDJnrrQn0kkgAruCdbf+s2oE1u7KcQdIr2nfH7jQEB3RvSgo2GqZCB5MEdHy7QNuAZ/TcINo9sE+I8yieSB5wWRf6cOzbKABRiBzzyrOnDEOO+Dcnd3cieV+VvpoSn0xUk7rUcYq3QKBVia3RSVX8F70n7XTEhYcGJYdEuZ5c0PROgbGbkp0bpj5SPIaV82/bTBIIRn/lchAGYoiDmLoO8XSp6zVwuz7okgnVeUQT28dxrK1R/PSvl+z5+3uVbvq3L12M+AjYCQQir/Vppdvj9QEcgMQ3BemFbMpLyeyxXzUS7epDI7P/kQECuFCjZCMpsYt1J6JQBjvYS9pCMYZ1SHsVLglRmulAfTO31GG2oZEqdWGtfLLb+rYIWn6FZU5Zytk2cFPxZMBdpOGtpCQCigP+0jADsUr36cBJ6DlxJK2aVOl6/076tTdZ2mo3mnvwmlHt7RZh5Dt8RzllfKJyYU5FHazHSCE3CJIgTG7IGcnhzJO1IJHN2nQQAGDBaKH9iZAuN5idDWvCOiST1UZcA3lSLUb5FYPTalN0gYusb4G3/zr8ZP/fTnYmzognDbrvdSXDa0jV7kC4wHh7nzhNJSQas+lcHc8bYMw9zCVExOPYnxB0/iX//L343H4xPmj1qcHCvjxAdg0F6jItFR4cl3fg5tCYnylGdeYOhIW9pKLvjYStLlQyeqVZ38rioQCApJd+OHZ7onH+dpeA0NFStQLrHQu9Aegw8+gM14UDkMU/MMfJRIoPeuAlV+jhgyAki+hJOdIjl1Wdrp9qkOHA2eUS5X0jFiwcJt01zPyE+dwJNbZ/lOSzpEOCsFbhzqs+3AEFGme716zimZ6XAgI9nOHRkEf7ZBgXKpy9OrqgtjvSvjA+4ph3ZxTbyJRspnuggOrjgs0MbOjviNbb84y7SNrcDgYnVtxaMl0AlYKM95ZaRxCNmVw/QNow+MXvX3D9g4I29r6+vGAz18pmxwDFdWl10+8M7OzcWTx0/Mu6yFOZQu5TlTdvAjW1ZxpNOxk8OrZgAfcIAL4GMdHNNCrHHCWCLftCtpzSgwh7sl/dBF4B+ZgDNJi8GnTdQLLsEhkgnCT3hT+KM+Iu0BPurGebU+PxPATdIsdQU83mD9n7bQ9NYfOE/dSacsdWapx3ZM90U+7HAKaEYAWQNEGeymwUH2h0aNn5wy8pHv4osymkOZbjf1Ul/1jOBn1KffjJ5w9Rs9o23eKq62ZOofkDA8NvaratJ/DjFLQ90wRRpcGv3BUJ6VtMSzz86G75ffefxXvVfkWlKeLY9QSiSF/+jB6q+kKfBzRakSUrmxQK8astxO4+KgAlGqNlYYF/VKCT42VwKKF18WfGWP5ZSpz8LFPe9gqLMhYRGjIMy62lNWnc4qXjfD8oArwAiGPTER8LHlkt0RCBrpP1gnofymDJcjnNhZ4a5Kz/MPpuM3OCKWNISSzszPvYoCP4Szac7yA9dSBpHzAQiFb4iEUl8ppwTnoUyXcypcpVylcOTv9NmZtlTleReWIvUVJUBKnpHE9eqB68CJcF3O6mBDYnwk7E6voFL9mytE430qQdLpqWKtuois+dhF8FXOuUt98Zf++ifj6s0+Kc/jaGsakrHsE10b1EOhl3UQXZ3qLQpOFsHtbHGeAz1D6hSOVGZ9zbZ4lznq7Zia3Ipf/eUvyvlY0rNWAVC1WTAWONXck8CzpC2wAndFnypRccoSNziMorFepVzIiT6RCf3CqQIfemMaenRHJZnNko/gUeNI5XFPr5oykL2Uv3Rqi9zxu0SMCHLD+xIxRFwp0+U1crBaTvFQBpH7EkhHJFAfvXXgIhSeIA/3PPdoiwwvBhT08N6OliJnukBXy63qBmcuo+JNIs841MxTKpLtNIR1sb66JgPON3RklPUOI++DxGRQcWaAjXUCTL8RGDFA19Bepke8MFZpMaj7yueDvuSAINNuL8Aq8AxDRj4WuOP44Ehx+iyEsoFWOzF+wMs5IuDTH9lTfUwt8Ht5eekkX39vv7/gTE9dFRsOnCW2+Kdz02nccQw4z8AnepXtrNTvnSAK/DbtTavcPVTwBmxM7R2rXEaB0tmgfWqTcMZUFLiBJ61LdaUeHBg+OIiM2LBDAzIp0A7kudAfmpX6ihwAOzxBGnB2Nrj8M84H+fxlbGhf1c+zwufwCGn1iOb4v+wIpLzwwA6r7uAv1pvAA+xW5OA7aM52XhxNymEECPnKnFk2OKNel0179I4yCVmPUtI+P8n/0U8n7faTH4AwcPHicM3+wUPdvu8DciWWBhES6XlPOHtPKHkIRkJ1fzb8sTwFeX5O1O8/CXtV3kyVCgOhz4coCL1RnTA+QoZxt7erCEFXllecE8OOocdw0F6EiFKPZEAQIuY4KYMyyQvBEQY83MKkpa2FGUqaswFjosfcUTqgOZ2jYPBQrh4ivCg3lB5f9Cy9J6dR2jRK1EdZp4G8wF9gKAFcFjy7fHDzAdoRSp6zabgnulwJIaHkJVoozoSTPNlQG07SARPByqHKy7NiNPhN3iL4Vu56XmAyzvSgRL+sQoGx+mF2ITqZE+dvp8FKUldlPOwEiha042x7DaN+U0h55vwKCR8KBdpnbU5qVpCC4s0Rylp1KE9fX2P8T//GS3H92cbY2F1Qj4SPpbVLaR/E0uKa2rwXF8dGVfBxLC4sx+a2FLTu7Xjo/3rVMzLcHJfPdUVrQ2u8c2cnfvmffCvGJzalRBmhyXor8BLOKqoVp89063b5hod+5We8P8UVefM5wfykP+ckf5U+s2da2SeFfG5ac6VOUqgY6My7wp+EDyryEpGbIjvwS+EZAkWi3OvqcmqQUMogmDaKJT2hwFTq5l3hW+qhHL9T5J17nVVbsy7BI2dBD9wr9Xov3eM8YNhVg+8pq8BfJ4fGh+URqnJYS0PJOKDF4eNETR9U9v+m7l9+L8uy/LDvZmZkROT7VVlZVd3s6u5qdrdbIkhLHhCG4RYMDTTwgPDAMAyD0MAwDA8MDgTb8EQSYEAemQMKEAwZFiAOJI000EBD/wEGLBg2wAEBU5Zp9qMqKx+RmREZ+Qh/P2ud770nfpXdoqh+lNf97d9+rb1ee+3H2efcc4NjUZ9bFpHR8wjCoyy+TgVsUKcXUocX3Hn4NYsW/ejjloNbHNoLThKc3ODbbytZ8OYdGOFHx/lL2kePGn8fZV70Ary333l7fhfFKYopRxuL9jyXknl2v97bhTZjIDp5buPzzz+bE0N0p/9sEqIzW103ktmIkGA3htvWgoo/e1uAP//s0Vzs8SN9A4eOY0O0gzN6p0/QnOeC9H/ize8JEn8YvATl3lDMfmSWH/1PoW21A24N2XyoIx+Ykw8b8gS2S9XRz9tHa5P4eOaAkaOb0hTaIHovCbmdXOlzt6368L4NFToAjrUKXz1EH3KQDQ5fw2sunlKmLmhH1xJqs/9/AT/6tV//u1l8/844E2VmIAaigbJRTvZIX8NRlsy10+QZBpzLzlB64JqeOJ34HKpM6/0ZwLqj7VwV7YLPMfCz0dAhZJhvjWSwuE/qGFKnGtxeQ83Z7WDx7SQ0Yr9gB+9BquDMYfjyUz9OMCVbtvKuvoL6oZX01UbPao9dvJyuDC+OfGw+wF5lrOyuahzr7VW1WnzwsCms7ilNpjzLtzD9eMKTVsbRwU2+5yfx1hs0NmG72bJgEGT1PdM96y+dfzNoTTRkUkYvafQFuPoMHQNsdv4mouThF9fEgtO9F3cRcxXViQPAAcMf7wPUwrn10fyfcrX6PdbY3EELoD3yHXqOPgE4c+ydjemsqmgl8gNkZmibja9T9+xbE5jaFy9vv/7s8j/4V37j8tu/8/Ll6YufXj5+Et/85uUsLE8vP//k0fjhr/zgg3l48uc//+TyRSbuzKxZ0B35vnB58NK3l1/94ZuXn/zwvcuDb1+7/N/+n19c/oP/9B9e/slPvfDK5L0TEW5Ako9IpFdX/6lf+VfNm66g9Xfhru5tp6z2kt7hcxvj+k2/Ymas1a/aBpzpSk9e28Mn2kb5mXdKEtbPCtPvCfD0W+kJZBHUtwyevHJ5vn49Pkd/RYscu8kxB5T2hOg6ZYdMc0qWeBbKjM17WfBfee3VWfDRmwXI/JRNyTyHEUBnF5u1mzFmk+D2B14Wcicgs+DRP3+rz715xsZpLPq1Q+WrHZxKWOSc4vX0x7Mac3IV/dze6MINn542Bz/72Ydp++jyauT/4Ac/uLyRxdHJzr379y7vvP1OGFkb9jdO2E+sv5Sxm8XSMwe1lZOW+VovHYIAb8ZX/N2cgrd25HSBU1vbOM3DtNrE3saJUyDIc+KQNpratNSOQzv2cjqCR20hzY5kqz+wpTZtO3IEKrcAXvOSxeCXRn1o5utsMEc+npD2Ux6ePWm38eJXdCIz+7LHsuKH+mu/BmxDpF/3BZFH+/CczUf6yvDqRV0BL2uUeQotdqq++nZkOnB/qeGtH//47TdefOkfxanf5kw6u/e8zxow3BxL8mD5+b8Dj7IN7STQjiy0zdkwg3MYa7o0CbwGzplENTLM2fVlMSfTPGiVDiHz7BZDc65gg2eQ2JBwVnLNpiOdvIu5eI/p7GhNFC/N8xlhl4WfPBxweCoMkFcSraucAbTOAd7aQ36dnidlWma00ceAXtxdhGexTfmLnkYddvmX0Qa1NO7auYOqAws9MVsUTxlQxkGBusqorXQHpAlinPvY4c8mKHj8owvE2mF34cLQTOAP7ulu+jaY9AOgp3yfwTAwTTgestW/1Qm/eco/hF596Gn629Pl1cGVITzyaAPkhZCJjJtHZGSdvjdpGNGr9+RPuuPH9NK1m/TQnXZTlDKDnZ+lKDT2itfVdeQJ7vuvXC7/nd949fIb38/G6UEWhSC6fvoytv0ik7KTjgev7o/lPZ6JOoRim1fvvXh582EWpJdfvLz1ysuXd+8/uHz95KXL/+MfP738J//3P7z80SN9w5Zrq1EvNJIMzAgaGVfvUUdm0psJDMo0iAseviStPondGB8LxElnsLbdPpqTwxmHKUudscVvpE3A4OwvDcbWWDPpQ/BhXpnhC/J8Yk//1icaABngkacgz9f2an2/7tty0DaMsb54XNWG/rxxOPVOWHa8kWPrsBjZw7q05iIhk/30f8rEbmfMNz+Cu893mJ/2BVVOLPjx6HDIZe4i7yzmSQ+DwPZJmCY7z53M2Ij8tUNwjDXyjl21S+CXTm+nzfCQ3zEC3zMr8DoX7C2P0ElwUbQbg+0WmwIyv/ZwX7NPBhd06KLXxZbs9OQoJJtnPFxMWYS9UC8LOd7mNyc+yvs6efOAl/1N+4PvXkBu/9g4eRUBeV2gCLMY0ynI0uqepY0NyHl+074nCOi0jvzS2oGxdcLYlfKBV7IhoN/wvYPXwK7wpde+61fw8VCun/frs2sfQZ25TN/ZeO7vRh34+bAPv5zni/BIKzD1k3928bZbp/NkRE/foGn9noegjza/1PDme+/9b1599bV/6/XseKPdVfgaryB/NbQQpefkIGpC2wV9r3JB27Yzx2hHWoOpPQxpEXZBuaZfHPR0zhm2+dYvvR1Iu0juIJWYn2PORKj9WQ467CRzLJZDYydOunjZjbba7GcH+55CrP4cqwOtoLyxwDbNZwgPT2KQd+nsJLayrcM2bwOk+dUOqScvWp5ZqdOaWGufcXz9cegKRocE5d0c6BsDsX074Wj7/JXEDvDZVR9pdfDLFy2xYICTa23z4nxNzY5euhNAZaEHPO1qL3XzzRg6U6G2yR/7e9CQDdHCl/35R2UGtcXC0uymaUoS41+6cPgNmFON0FEFTHzVTxtAb3MLauQc+bMx3IH+wuW9998bnHle58kXl3eefXn5b7758uWDZ5mIv/js8pnfafnq88tjv60Rf//y6xcTsiFh79D0zMjLkfGDN167/OjdN7LxiD7ffHl5mIX32UsPL//FN/cv/+n/62eXf/I549yfSZhOMzmFRvUsyJ91H6mfRxm4tROvAYyF3XzsAslmbENvusqzi28YXG12kNE35GFTV9UmVhPs2CY+4kVbFoJZRPOpn7D/yBzbn8cb+ju3mGRxeF6J6c8Dpv0hyMh3+FjlFSubU40srGjVf1on7BjYdhsGJfG+A2I3zh5c98bQfbaBZWyW6VTZhZkrbcr83k82IGyhvUXjKlcCGNmFlJNjNsv5zMYiMgzuwQcPF0aehVG3vPaW5twuCoxPkyzlcLQFaNMJjc4Hw/uos1EiW29xaGXugmuzpS/39ktsmHbenVQ72kDtKca3ly+/2vemzO2OfLSfE+j4hgUWS/zIPAJG1kPEzAfHKWdksGHT1onOk68yl+TDJmO/BLK/EDwEpcniBGke5j02H54jUYcXffni0E8ZuypHb2ihG1m6zglospA6IiYKnaOPjRd9w86BsWcCGbXD39e304NTv/YcauOH8+r2g78LKpuvgSDCc2FWQJsgntPxLSePFqDPjnDpTPfDjL+88OMf//jh46+++kfZ8f5gdrHZAaxB1W68nRGzxbCz2UheWsesFRMk5QPzdcOj7bXyAKZvboz/fPUk8Z906DHoLBAH7YWbXDM5kieya2XCU76nGBm86fBZNNKeE4wDpX4ns9JI3icF6Nx72cAk6QqnbG87LG6vKHYDsbJU921jkugV2Yg3ALc0i7ftNl88ZSVXmVrnPqGHlzw0y8HoQ0+APrlWthv9G42Vvzgr3zLa3fWt3sAhhLQBCkqr4VwGzvb1kBy7g8lHRnjlLa2s9A0eMnjvgHZkManrR7hzpRyVyKxsfC+wvkrfyoLfcL3Sx19/GuQts4lDBz/tyI3/PGCcMnkySZs4hZCc++audpW/9eZbM6HpB+AXWl05zoNjwXkjk/VbmWjffPrk8iCT8OVrD5T63Y3H882HWOHyTXR0V18Tt1xeiJ99/y2bjzdz5fXS5fFX32Sz8uLlsxceXH6W8A8+fHT51Byfq082idDDm9IWbGWugOgsmGDXdiawtbsWYsbSz3u/XL+RSOWourRSp63Cbbv8pGdinr4wPomweNM6aSOobyP1cKeHDC28P/vZzy6ff2ZyJMNlvgkAxyKhPz2AOKevkR3o8zkVmCvu9Ev8hVwDeNLlDlT/74L64sh50md04l+nsbJ4W698nnuIrPtbNHzn8EkLS/B9hZqMs0GxKQjMpnzsGDrBs8g5lRmdskhv3r3/febBqYG+QHNOdJ2ioM1HY5/zIkn+61eFE8gyG5vQGt2mbOei3bAnpFjf1Q783PMaThdcABgTvcU8JyHB6a0p9Nj+jTfeTP1+FdrzGF5+Vno+fdYB6EuvlsdndDBH5zMPmqZMG/ZQB1fwTEU3ZHg6TRpnoYO6fGjvJMXmn0+E+76VNPR8fdcPys2Dr/SwbgV8w8hmTZ908wHgsFv7niza2BB4dkb9FT+kZq0c81p/1gfwzb+U2bQdYzG24g/WDPqM3KmfdgH9zY5udb0S/rNZOfy7Prhh52gJ49vcaNy8/dbbY+fqIU0W8q/Gv8TwGz/5jf/psxde/Hd1ZJ15gLKH4RQz/oSjc8aZjwUa3ijK+AFGqvFapmPmWC9tOP5csRYHJD5Sw69ywPWk79mS08nDdztG/hpSg7/0TI7hR255Mumk7Xj4Q21oTT4fk6mJEKBd+WoHeXQ4EzpX+QN4FJxU9MEs+IXinNuBkT2hPLv5wYOeaKDF4d5///15bbNXMdOng7yyNdzlUTlqizPPYD/HX5AHU3/gF67tDl4dfG07Jj3S6thUPdyWCdImoE5C8PSXcum5gspn650+7GIGznQA2mCvQnZD1jI2qh9oZ3ACZaB6dFGA0wGtzFUGcFVhEsLThqR5dN23jVtcfH3TFemD4DzN5uTe119dXn3phcsDNJ8E//Gjy9fZkNAr0oRXCGdC4qveZvvGK/cvb7768PJt9Pjs2xcujy+ZXF5+9fLs1Tcun7MV/40tZirTln/wxcjPRnyTfnToxDeBD2sX25jw5jQrOsId/Y9TRPnZkCSkIGOVjOsrxhS5jbFuUK+bj+RHlcgDS6/oC3LAM5HbfOjL+apjitV5B8osvOEbarHnfuUSHsB35p5jEX5u83HA8AjoF/jtT+Xy4jNON61JDsBp3HTxS0M7cjjF6IOv3dCOTVO/9J7NRYLfbFE3X72NzG7BzDc1oida6+v77Rev83baEEZzIqDfhmdwuvkQ2H+/Irs+6qFlt8hnzgtnNvJA6mySRq61B7r6ZzaZ8QXPWAELLj/m6zbEbg/MBjsyaD/jJjQ803TdvCR4qZj46/D3Dg+bsVn44gsj+1W/ld0mXX9KA7HNpsAX1hez+fjySez1eMZBwVxoLrVpeDny+kn77aH19fGnjLFINhc9+PsZCj9H4aFdG7uIeoSVn77C+Fzy5DTO6cA3vCDRGPEenn01+j7Tgg/Z2YSPr8OH7mEbTNI8/X2MKYHOh95BCHrw5BPhr49szF348BEbKvNHxyB+dNOk45y838s64Icx2QVrMLc94wP88Sj65QQ/m////YM/+AeZV36rnUJRgZPqRMrPJBcDzW44MTPOwi4dXAYEY/xAywbvwJnBlsCI8NQPDl7hcQZlR2JojGVPllw+nUyWnpLu1pVP2UFmiBzt1TVU3iLIXwer0uC08ytr61oOlJ11kO/ARU/b0hbA3fatU1Y+4pkUMrjgo2miMIE7tjYY4Bjk8AUAt6FQuqWtrvgpJcTki9P8Tqirw5kekO8A1gZeaY5JD17XsjvQ8spKP2WVYSa+oz/V10ZnO8ERtCMLYA9l5BLQMMm2DdzqVCgPuNqrr+2lLRDqWiY+0xKiUepioxfS9yaETJifP/4im4VMCsk/fOn+5WsT65PPL99kgvdz+V8//vzyLBOusfFKriZtLNI7offC5cu0++JZbHLPPfE3L++8+87lwb2Mna9zZZxJ0ARlRFXPCDQyAnnydSMlT2ZXth0nrG+xWT14QTYomfwG79Bv6D3bia/6arh9Hx6Jtyw4Sff0Rf/DmWdywkdbAXgzpIl9FsODpqDM5DnNZ3OQuuCjMyEfzEunfCc+6OsH+atNAts3NxkGf0s0/wVQX9yGlgszsU/YTSZ/6aZ48gkWLQs0P7QA0tObRr2F9emXa/P6Tb/yy0fhg7lqxluvJNYfeDtih6sP2cQpiW/OzGYqH/Rs8pwUeJhRPCqmLb/tqYofpjN/8I9333l35hQvHcusNL/uakMzF25ZyMDadenMZvOAuQDLBmBtsPPQfC04PsN35mfoUz6+EN8I+cGhH1ks8vMStPAb/0mf+UrqbOqzsRn/Cu+59ZpNlc0H3UNl+KNFppEjNLX3/JjTSCc57Dz8Uz4btfCsLc/9Sz820AdktVlSZlPQn6Gw8WDnNOCFI8KYJKNwTmhXoLlFsnOEMXibM6dp4njRyh3AW0N9pr+008ZGqBedWu1JvY1NRkHsrV/effe9yyvZ5I5dnMRFBm1Qvsrzywo//slP/lYU+49HQUa4A4TnQDoBDkMxQA0HlK+B2H3LiwvWaVN+5Bn+LnSSKO0rvQN3nC3+XkcBZ54CPg3T4XH++RzsildABw28xaXRunNaXfkqZ5O2bz2Qbn7leN65Wy5uAOKZ5ANwz0A+jg/wa0DHoNKudED5geKqhy99F4ofcz3HuzRb3z4C6JAJTaCueNoNv9iebJWvcsCRFhfutm1Av/Y6twd38c758m0b6U6AbatNebb9uU7ciQoeGibquzQKcObtjebXmWMzCWUhfRL8p67GsvHwg3O+guzNqpCefvnF5bOPP0z4aB9Q/eCH0+5rOubPw4+09ZVwV29vvZEFImvTt19n42ICjU4jgUnq8BMnCBaw6mCz2gWNPnP1BjcBDacMNjomLrv1+hqo3nPlGE7zLFgmR/TYE8xkGR3xM067IXZagpaHDTsB10ae6u8PhgE2rV3B3f5QVx8Da5O1v0BG2OobtCk+3NJTJr110lN8xQVoAmXncu3Wr6LHcWVb/jvZh9izF7L52BOR0rFY+MaIHxCERwEnaRYYG5WX2HPC8+N53uPhx+E++/zy2aNHk59bPambZ/JiE33hNJR99E9f041GL1RsWPY2TCDlZCE7fIu02Dsw/Aqsq2h9qn3lQPubb/a0ygJPB23Yhh8YF/Mg7dimp8vPhiY90eN7Nhuu5m0m7mez5kVYHWPtL3kXVtoIcwvi6IexZ4IxcrV9+OML5lQueORV710qXpjGJ9mcOtVJ2/aPNqCbD+3ZZfo1mx6NyQi/dtmN88pwHg/4zNuLs9HZzcf6GBZzu2WQ8F45ptymOon7L+9XbtEkC5qry45D5fTCn5xvvPnW5SV2j9/ArXx7QsUff4nh13/rt/6vMcd/S7qCjnJRYq54j93WVB4dNGVRTg6uULh1PPeAwQhHG4kDpwFMRyZdo+rI8wAcvGtHLR4j4yPfDmn7pceRp8nt9COg7tpBh0wcCK3Wb/tthKZ08+rqBKB1rRcP7YOHPBqgtAWgrngtA9Jnnc6wtt2yytH2bSeAytS6tlVeuRqmbD63djIzUSZhEBWvIF9AH5R3EPX8dUBs0dqmfSvfPgQtK37py39XnXxPI6SVtR7+nxTO9Bpa1zSa/LC4aJsIO0mWh7QFAMzRePzUYuvFUPNCp28zUYbOC/dfvdx7+Mbl1dfesk/YI/hvMhF/7cHuzy+f/vxnly9zpeUZknff/V6u+LJhSfu3clXz5PHnl6/Cw0nK629m8/EgstmLx+S0nW8JHZNcrxwB+QA9qgt5LRqgtpqJOTCLp9OP0NFvbDBX66EN1yRs4fFWUHUWNHgeuATzrE74WKC6oDgSxxPN2kpvG59zVZdyeszikvzoMBhAfv1m2h501A4dlYE5kaWruiNU9ytO8i0D0nTYSXpxyFP81Xf7nj31Pf4Wcwuql2s9Th+rg3e1b/SltzxBhx7R0nboxca76Ow8x35wxg6xr7JZyBPcWnHybNPx6JFTiqdDHz0g0t7i/vZbbx2/o/Pi3C7Rp47uYY2e4TsLeeS1KDld8mC9vqWXTZDnyOZ0MK3WCgtje3qwecL0VcqdWOgzNsKX/w+v0GcDz1q88eYbl3feeScbrF1EbZ7QQwBOlJ/2AjvcbqE48dgFX343rHsrh05OUPgYsaxF+Aro5N/Ird7mw/tCjLctXl6DJ3eKhb4BVVvjZDce+o9v7LrI16bZM+PfKaLTrz3x0Sljr4Q5ARxD8lsxgHO7KC3/hdDP/5Y7bXkjFxv6a+ix/6xrfuH3wbyDhZ+84GQpc4MTJm+VdSJSuc/Uf6ngJz/5yb8US/5frhuN6dg1njwHnVssUXYcJsAo8Lgfe84RUOp0DijuOOWUpCyf8+YDwBPA0EuacYHOFyrP4CUpOreBj1fbD9+jfnEPua5lN0cHZOI42le/AehBKc0zXQD/ri7nWJ2BIC/IV0ah9ATl10FztFUmGHhwlQnwC+pBy87tz/jndOmxydw3PNpulDI9daU3/ydWpB1QPxPRgSdPfoOgfdYJw5yuTtlZLnnlbX/j+byOeN7V/y6OybplAtpNK69tp03+9hsca6u5+j9ssqDdTWaBTh42MwGYkBwFtx5o26u5aRN5+KWrRBOp2y+x0OXps9B48Nrl7fd+GDvvQvDVV19evv3qceyZK71Hn1weZ4G5Hxpv5yr2hRf90us3l3ujg1sj5Hx2ee31Vy4Psq699GKoRg02fnosgvSk244LNhLWBq7Cawc6M4FjbFeNZAFz+kGv1NUmV9ulUKTcSQl6JkD23wcU96fnzRns5KpvaTjp2G82zKKSxce4m+5Ab+L2MZvWH/RfcZJOiX9813MJ6O1EDHXx1VkcyYNeYemtLgPoRc9bPy6vQqiE1c1f2ZNOcOetlNl8fPxJFrUv/GDa9jv/x4dM8v32AVDnnRUW0PUJpf4JtznGV4lnzs3Okj37bRH281tAi2NDv29MnYUP7/QDfvpD4LP4kFufqnecb5PKNnzj6dOv53RBe/p873vfm82Hk6un4dUHQQW3PuTnxI7U+i8fvrIPjmYcOtFJniF92MJtCzKQZ24LRG721FaXzO24JLTr3GHTZNFXxz/V0xsdX9vFz4mZMjTGB0am/GPP/MlrZxNmgzQXAXyGf6R86g+a8gvmpRdig2yU4tvkMNbpOn4zjfBZHhvRc/tk9BpaW7avDKhfpbxsoiO/g8q2Y7MrwCvizkP8zbMuaM4zLZFHvxt3NkreQnvP+35iW8w8x3M9CcL/oPVLBz/5qz/5TyLxf58B5unmdDYjMtg4xLGba+eDTtz74Nqm1yE4wxpuOujo6Gv+gKW/HXWul8ZHkMefAa+4SGh74KsvPqixZ1ee4H6jDtNROxEvlK92Yu04vslo8beensUttA3+V7mO+uZbJ9RmeAjyQukI1VPQRl4MilcofThCaQHlpdk2Zzpw79aD4Uv3pHuMCCpXJzGUbNQ0RY9dp1Eq2M+V0+zCw3MXnwysVFZetMSFyqasaXCWrXAuqx7aNLS+Nlz5bpuWET4o8LqQSaNFTrilYXDP7YeAco37+xtwTEj0PG966Ds2St5tFX6UdWSOQl966X7qnl0++uzLy+ffvnh55/u/EpxXhvY3T7MgfeGrf1/Pw6fyL2U38TQT5YOHjlzvZwL/dK4ejTET8qsPc1X8Yq4Yv92r2JlQU0en0feIgYhaa/9ZNqZcf5G7Oj/fL7D2dMMmBa55QIWx4Wqa7PTvPWZkLHrsAmpTdSb0vQq30dt74MtvJA0nV9/RJ/RtShSvLfUn3zg/l7P959X1fLUP+I3fxgazoIS+q9zR7dCxejYeSLu1Fjh8HtP8tU3Rkwr9nfB7q+QzbwvNpm/0ZKOE3dS51WEzYPO4iwV8D5zuSw7577A/7CnPV2OrOA2dhmeQ6DSbh9CyuI/O+XiGw4/P2RBoizffR9RzA/v6+X1uxqLvYd7XX3t9tFVmIX78+ZN5INMGwgL25nFC4ccAY8nx8/0Nkn0Lq/z8cFvw+YM+nN90YffI6h0e5GAPoT7l9MOr0tkI/py4jIq7KYYrTV55G4+55RKe5UNwPOYbLbHpPvC5bwgdn09Q3y8vTBi6O4ZtuOYH7uIbM2aO4ITu/EAn6MkHnyXHeAm/BFAiS3nuGhE+R9uJ8o+PZmaeWKOlAXd9zOmgGieb9eGFnZvOYIzZDKkz5xpj7KSMX33/gw8uD1593SAe/yP3zIOhy3/u0vulgN/7vd/7G988+/Y/szvUEZyW0Dqb8cU1io45d5C0NkG4KrdOlKIaM6jFryPKq9uO6ADf0PornQNv6MNP1FMK5WSdtgf+fCUzdTocjesm6XA0bZrXSSD7kwHtdGpx0fXE9BngnOUbXklX9rswst2pu5ZFFvL1CLr61P7y8K46HnQaF855bSrPWUZ5+tJrJgeDBf+jbr5mmvT8jkWctW3R62TS9mP/2EWZvJiZgjr0Kn/DfPXO1YtPeKGpvDSB/BngFK82kQdnvuc0nPpsbSJWv1d6dIp+KWvbwctfOD0nW2lsGUrbNy1H06K4C+PK1fYmChNCsjvxpMwEapL88NEXlz/+9PHlwWvvZDPxTuySTZoH7bKIxfD5e5q+uFzeeeuNy3/+//7PI+Nlfl9Df9ncuOXy2iuvXO7fe/Hymnsu2Xx8mc2K94nYaJPERDgLeRRbXXbCs2FYG+0Yt4CaUNE1WXUjJe9KMU2nnbKzjmh28uuFCp42FGc8E6P2+sS3Lgo3O+3zJ6WvfG4pTD85zvfMwm1M8BX33z2ouXIsL89HjOz5WJR2o7x+AeAKAO2Wa1M/GB9KaN3acX1l2k/p+il9tCUTO1u8RubUaacN2R5ko9CN04Ix+E1kxEfOWN1NB75kXv9l1+ftbVO3izaex9dQ02ez6Yhv6Q8Ptjq9gLMabER2Cx0ccvNNNNkcn0TT/54nYd/vf//9y49++KPL2/FPcn3y6SejnzGsD9z6YWv0nJCgzw7rc04/bhtyAY15mDQyj51onvoG4+XFF6M3Qa5i70PjfHsW9kBpOTka+qHlNEafz62+hFSMbvjAkS4o09YzOjYwaM3FcsrxMob8sCN+ThrMh+zipMjYIvrIf8hJd5swfHrbCpS/C3Px7YJ89R1IXtpn65bsED7oH5iT34vh+ErouT3oeRynVOTknfIeOPUQ7vhf2oy9otNsfg9Sv1Twz/21v/b3MwD+J7P7S2dwsBqoHTdGStC5NVTj6cAEMDu5lAulwfjSdXb4zYNpH5zSuwtwS2s2GGnXzQdQ1/bzwzoZ6Dv44KcTggvGCbQPtM0sshz7GOjKtR0dDJB8bD7OMtaxSusM2lfPoXGEwrXsSOMK/0xT28pRHa8ynWiBlsFr+lwGShMNsbz6uTrIp21TFT0zYDKIvCyLcEPLJVIqXXWZbFQ8fvJFTIbe4iyP6PLSSe6UT2GCY1rAnnjCn3uRqYZHLoMfaItG5VSnTCwAdaC8my5eofym/+BeJ4FbW7Eifn/dhWo15UvzLv/CnPoEV3nlNrnPAhK/MWF08+HrmE5APvvyq8vPHn15efLV5fL+938Y/HuXJ4+/uHydBR+tb792pfdsNh8//aM/nq9QmwTfytUoWhYv3xB57523L68/yNVQJqI5MYksvuY4v3sRPeeWxlzJH7aP6KsHv1g9dpFb/7Yw1CZ7MuFqne89f+tTPX3JvTrvVae2+lC6C668cnkbHqAeDROi9upB6Zvs2a08nejc+snXHvcrjh7AfT1X/a7u9yQueOaW6GRh6Rsz0ah86AB55cJeQUdOPFLXOWNuJaQNeeBoO/2ZOM0HRvYRf3UAUxZYHuwHWbuV38Xdt/GzdGPsrnznTnT1Q+WtjDaIrsL5FVnmhzDHRnRZ2nA9rDqvW8/GdBYbZbE5W82tQDoFB9h8WKzoiAQ7uh3Dz9D1gKOfzO/L/Jx6LL/Vz1qh3frYbjyMLfMH3n1YUyW/cpukJ2UKe0JIP/bwhl505/mn+C+Y8Rge8zBy2tFZm84v8AV2RVtauXq6V16gndA+EM8tmMjVMjw8HOpWE3/wrR+3qfB1YtNxs+OZHRLNxi1loW1c7iZJn+xzLEM36fUtfNYf5/YJuTlB8OWLD4bmtDyoPafPIWt4emGfzcdsugJvxE/ejtz69/rtIeMlG6qV6pcIfud3fufXMw7+YZL3KMMAcf1RXmAo0DQlpceoCdIDh9FScC2fuhTb/Wnbdvgs6rZl1LNjS1/bBxoPhJ6HowwScHaw4ZuY/Hak0w5+HETdL0CKuhjFBlcZz3wF9NZxF7c2mXYJZxnAXV7ypdk2i5H/EqlSrxmnmppkDKJOFm3XdGUAI+NJJvIInbzbrg5Kl9GH7lOyNNpuj61r46WHRO/tm4xceaI9fPFM8PEQnQkNTzxGU0xCQ2LtsLz0y1QH1y4dvvpOHoXK31jd3TJytFxo++YnPZ9b2XM4mQhspsi2sG1Aad/wt42s5zmk4bBv+2xwgxeyV0qu7Ng8y+bli69fuHz82ZeXN970YN/92HyvTuZqN5NtltzLw1w1+1rmxx9/Mle4Tj/YHz8T9ve/997lNRtC4+GF0EXDScEBFmD09sq6tr35hMnSYtH8eZE1iQrP6XOAdG1ivlAvX/+hMR9Rjt65jQDgaQta17mFHOQxgb7q3RjRlawmeEf6qZp6puJrNjZpeOU/m57gDn19kLLp+flLvyXGB1SOjm909j75IWfsg9Y3WaRuR/3HokKQwPj5wVvZ5BPjYL3aEwzjaH3GOzBsPmw89tmDne/g6A9pYWgk1udOM6SdSsxtj/AA7Z/RLOLgxY548REXC+TdhyzRzaIYHdyu2fkA3918WMjYHJLnRub9JcGZ94gkJk913Kv9cD3KhJE5tPBbmbY+XIeNMRZspWvLw476Xt1urHfzYW4Yv5oFX8d5Xqi38PZ0c0TfqpTvnEaG8gZoK9POnLUbBGvSt5fH4+9P5xe32Z10u6h7SPqry/fff382fvzxw5//PGMym4b0hVM2a5o3rm6bQ7bpk+TRT3r8IB86kIMM+LKdDaL8V0/3ZyW+9/73Lh9/9NF8G0f/0AF1gN4oypKMLnfoW1vYmNqEmCN8S0naxsMPA/rqMrtuy18i+I2f/MbfzWC9/oDcOHWMyVjT+UfnNR7HS3mdTlnxgDLhjF8jyUuLz3WF5s84xRte+Qyf/FkYWy4uv8FJ3HzpFlp2hu5kz22A9Dh/6tEQhkdC9VGmYwuV36SF5nfB4VLzf4biocNKv/IKtav00AweGLlS3jQ80LL2wblf0JBWjtbwyGdOP5KuLoVvv1k7DtZRXhpCZRj6KWdDQ015/s1AbN+gsqZo/SQHentHUemVfvVCozqd4Zxvu+JqLxSHZVdjn6VZ+8Dbq5Cbfe+GM2ibP6nE67/o7GR+guCM9vATz6Ytk92zl3KV99LDy6PHuRKMf+097j0lsHB6gPSFF0L3uJrz65d+WIwYXnBkonH8/p5vJKTMnRfWdy/bRGrhILP79N18CGe7kn83BqsbPvjzjbHWFBuHN/+52vKgIXZVKxZa1xg/sPbaDmcjdWPvyCRtgbNQ0kubTpRuLz3M5O99E72YsEAu7/hyZH38xefzHMLKvdoMKwmyJOMV3GRHe3S3wEM+gfoZC6nYDfbSt0Dy7W8TO1WiLyi/kTd2lBdqQ2E3ffpyUK82oMfQjA2OoikDZxufbcY2aJ/tLeCvjsI2MW1/L/5kg+F2BtIj78Fr7Jt26I9d0ta3Imwy6E4Sp0lOsV/MBtibWZUDNsHXKejcbjloKAP8Tdq7Syx66i20XYD7C78We+2EtdXKPfT0z0GHzFrM7Rh1lTm09CUondKoLGI4cAF/L6+niZ2+GI82O27FzCYwDJ9lHlDnoVu3sbT7+Ycfjg6vZlF/kDL1ext3+3p+qyV0I96EHXP6l6x7W2lufyTI+7r64n17eeedty+//uu/cfkn/+SfXP7wD/8g4/3x9LnTIkAPdhHveFwmyqoPH/jBD34wthZsmvSzjWpPjNYqvyTw4x//+O37Dx/8QZLzs/mUmsUgASjTceJOrIwOKC6AGdCHceAxhrQyBhCP4x20GGqP7/cNkWOYlIMa8wzy5TXAMQ9aqZi4TjZUNJdICOa0bfvyaTwgfcoWtjj/pq9v7fE5O3XpC2Slg6Cd5i27QuQ/AzRtZ9N0CFJ+Z9oAf6F5MtTmZFJ3lx9cZaB9MHgZGL622fu0Nwj9UxeUf/k2XVrywMRQ2hNSNv8l/DAePO2THTrqNzN5bfgGfc50gHo6Fa/56qVMu6F74ICmhbFLFFPGVuVFD4vh4y92sjy3A21fOOdFrULnLE/+R8bwTJnv9OM56Rczll58ePn68vLli1yNpSSTssVu296LW3mu7IXI6i3AFk+bD35DTnT89PabuVp92ebHezISPDzIqA8sGmnntGRttuOr/QXoJ/gpfjJ3nBqXTrjgOco2PtXLC3i3LWgftE5gUzFQXvpwa3NpZeotbDYf5EvByKC9el9htYh6fberOeWzoQp/9SZz3zRxVYtPH2Jkt7l9HFybN2X4qLfZx0veJD18AzySXhYKm0FpR9bzjMlcJe+pR/0Mv21429ib6MWCudLVp6vtoR686h3vOmjMKEAiYX2zgczs5UoW2Hg89pK6yMFuNrNk2dtf+gwtV+TfDA5fsYFwO2UuJFLdfiLf+sb6LdrK5qQj9p5FLLaxKaHH3qLYeYJMnt8RWwzJSj/06OJ2zup1G0Me2PSGV18X1X+akEO99rNBiQ5g6e1aY7PTPgdk6BrUtuRuTIaVY/UCykH9Un6+LRMZS29tEbywnvqUoakNPnD4k18ofvnB/cvnGRfjh8Hdk7HjltKKPry1Q1e5b/fgtXxj59CyefNszPvf+/7l137t1y5//Mc/vfz0p388/sa/fUOI/7IzuuQRWKK662fgxOq9994bOxo/HUNeY//k8c5ra8FfEvjn/to/929EjX/9yI5CBOS0hC0oXwc43R+d6jjcDKzgxEg1yHSCsuTvQunqVDADSeLAbRsyXG+JJIxsCeNQ4SWuc42zpdnsrpPQVv5K60SjcE6TKBibOcHwTDz0DrhLE1SWqZkGkSk2qA7sMU6ScnbyOMW0h38A+84RMg1SXz7aCvDPOnciGBkP3HPd2IR8qTPxuB2CYWWeK598yCXMlcXQgsOGS7s053RmEktzeN7RYXflK0vrxi7BzZSYqt1g+fQKxjM6LQP8ojzZBAwefndgbMg+4yeVF9764Qa+ePiLBT74bk9o14VKvQ/Uq33IlHDOF5TJ7dX4lBx44q03sU3d/DNB8/W94nzh3v3Li/d8Je7Vyxcpe+odH8eVkueLPKR435tLs6DyCQuayc4kh54F4pVM/m9mInTb5ZnfiAluDDn+jyP9jE3+FguG/9phoePJJnofuCTz2CgBrvp9WNQGZW+1uZp755135/SBTH/0R380viOtryzmXvPP9+RNmmuXtUnHEV0BXnA8H2Dzod2jTLit4wsWMl8XIo8NAd1tvNTNN+wSemQ+fRg+XvHNp9AkB7vS0f19i4i2Jmt8vXV064ynvVXhOYnagHzejGlxpufMVymnK9v6los3irLsjCl+Ffp42Lx5PuOTTx4NPYAXGWxIBA8+4rsnAbu5BmyBt6vvH/7wh7N470/cfzJ1QP/x99r65ZfT+xkyo0/8Cqhbj9D79LkXvf0i7S7u9HY7UH7mqtBGnzzwvC/kcTZQjz79dHQHK+Mx5wmxR20v7vM3xgf/Bfpgf8vHN4T2JGV8OzLY4PKpV7IR1t9sJzg5IQ/d2Dq9OD7U+Z0fjS2SbRt8q9f2K5zjpCd59RNQS17d+M+QrA+FdtoP/+AA9Jz2PIwOXnHPF8gw8xh6h800xmv0jl2cRNKBzGSlw/ZEaAYfrq/T//jX/srY0QO/xpC3yqLrm0w2g3QyfxjnTmitdXphaCdhs/HBB9+/vPp6Nozm+oANz6PPHs0GmjzrBb8E4Afkotj/J5J/j5HyN8rbkU2n6Kjp5DXUOFoSyrfDdd86IoyZ5JLmZFuz9OqYPl2I26HqUjwTBVa8CB5G6yTrFMqBqXUWl9I92nOqK2yDW/0B6C0o33hhy/2HcpV9Pkd+iwauzhvZ9gfz1jZrn6Ut3oF86Bv8m87I7eK7dA8aGaheqT0bKHQOetqZNPUFHjOZpNxgmIE4nwDCAbLNkd/QDye0LDIup8N3+lSLKQ/9yOjqEe7AQcf581kvcgynA0358320QLdFWjraSs7X4Z6bjA4/SOPnhkXwR9KDN8B3JtrKBiQPvldagdX34Mk+ZEx5J2kV7DP3ftVE/kEI/bS8th8agfb3XfrV0IRHTDboYr28dnO9r7O2QG6LvVecieeZH5DLBJvMk0zqnrLnMy9n/L2WyfmVLCTffuW5mixwmXB8nfPzXMGMX0QPE8trrzy4/MAv54a/l4+5Op+fLCAfmW2ywpYqlZvuMwmmQn4W9vS18btjn13WXn7NWXuTP2CDXbBfGRoWVjRMjBZzC6WvU/Z3O9jbaYW0xdsRN/9mOJsZdOero9HFFSDwcO18bTS89P8+m7AbE/1p8TLRzjyU4EHFWeyPjaRxwU9mo5L2+MGnr/v7jsfh6itjTj2dpW08LH5sYczxkdptviGRtugAetEZP4snWelbX+3iqk8+/fTRnFjAZcP5qmds5uuVX0ZXuqFtIVSPB1x8ncx434TFjr3R2Y3tysV54fPDl+87Cdn5QccpH2kTswkZ4c2JTzYVeMxL4tIXX2dB45vGMxlsXHfOuMzG1zsjZm5nL748hPG/+dYNVr6O302vbA2zocjHaZ3+JtP9B3vbx2JLzlnU6Za+5Iv43+jZTOy4lLep8rDt0Ixe6+O7Vq3d2WLx2+a28bjZCXSucKLG7uOLyfuau5MkFwFDM/hOUtGL8eZ23rbPGDx0H3vCP/rcxswtF197fvJ432Pi2Zr3sgF56+23xgf5yz/5wz+ILe7PV57dAnMa4sf++JqNJVFH7uhFNice38/mw3hxa6v9/OHPfj4+g9+5h/5S4Xd/93f/TmadvztapCNqeOnpKIolO5OF4gQl6T6JqZ/ydFRxtiKYkLfBtMiwnM7WRkcN7YRxomOXVkfTcMVZ+gMKDpm0Ke0UDH2Ocqavchdwrrjgar7AL5DfgOaUTt3w1XZyR/6AOi6ek08dbnBXrm3lv5oZzORJORuNtNHjhWc7cCBOO0l2JG95axNB8RtHz2QgT1eOZVCNPJFhPsGfNH6HDkN4YO1sUhw4dOoDluScHfSULpBj5dGGjMtnQJS6KbsGWbYJpGoGINSjideFX18slPScVrABhENUqLV3rxzGHqmfzcdhHygjS/7UDT2Dfyi0zVRMCSTikml8NYVs57c1pt3BE1zbBlo+/XzYVR06aKo3UZpILXZiD6t5t4Mrai9vmgf4IpPFxWvRp8++fSGbjmeXjx49vnzuOYKvsvjE/iay+ya5TDpvvvrg8jAbEN9iMfl//OlnCVnsw9sCkMTlQSbcn/z6j2PXFy6fffrx5Yss+vczse+JDpt8Pb7Ddv1q7W68bpNurMJiV726ELM1Q41tZ+ztuJJGG+4seNGZTt180NNVukkSKDOBz62LLP42CmuvPUkdWwY8hOlBvh4Tm6zx3oX8fjphpJkrZN3jPRmu6DwXQg6BDnSbhT/9QWZaeF+F/I4Zm+C9Qpafq9XQJZPF66XYyeJognery+LgtgVTcQF1ZKavCZ8es6maDY0N555ikMVDmgKZ+g0VhCz4PUnZK9rdgKy+UJZGx7iFezcmmy99sAusvFMOfUI+m6q9YJj2fJNfHOOHH3qXB8BfG75KTvTotPyzMYhu7LCbdX63pyR8RmJkRugqD5/acTLJpAGbqSNPy9SPPJFr0sFxm4fN6h87hzvF6u2+0Eqb8Z0ZB1tvo+TbPjNHhPbqGbr5sKPNIz1TNLpZD8gy8qZs0vFt8xKynvXghwK7+9bLu+997zj1eDonI2kxNptTJnql/a47fDp0wwM/F14uILzfxS29t7OheOudty+ff/bF5eOffzxjxQb5+9///rwanww//enPZlPovSz8Eo5NyTw0G3+ZrwmHJ7n586uvvTK35+biJO34p3Hws9DhZ695O+pY/S8Z/IDcH/7xH/6DdNRv6UQKMKIO0lF6Q+fv1QRjrhEZdJ3nBjp3dl/wIC3ipHUserNwJARj6tC4OkeK1mEXhkagZfJkBOt8N9zmO/GMNFN2o7+wjgBasrilgc/ygKDTwdQdZfDpwnELUhamIXAH4haxy04oHUQzmeQK4wWv2T54mjCusuLzwg4C7Sq/drupyOSXPulVIjsKuHuVN5wJUwt9U8srPCKHfpqyhO2P7afVY6oOuPFXf4bJncrGTvKLPu2mz1IESzHr4je8yHi0H7kOPgPyE93KitMJSdv104Ur/2m5dJvVTpurf6o41W2fbj+d4ZrXRtskK3dlkZ4TiDlKdhW8947d13Zl/PHHn86kYjEwyTtSff1Vb8V85/JNFoD/4g/+6PLzR59fvnTVGQ4mHc/jvZ7+fe/N1y8/eP/dtMuk8+jTy88++mRCOnHEF/j9b/zar12+Ds4nP/9ZBPzmci9+MP42opM3ieR2A7ILPyD7+I9vXFT/NJq2h778Z/pxcmDtvBuR9uHWlR4eQumYV9RNPr4uZjtQ28PfDcPtbZItf5irvtVF2PazOQjdL790G2D9HgJ+5bsy5sIkeQsHWuTbxXZlnA1H+gf92QSEpq9CO90BNgg2UmA2XfFibQQbBvS0nwUrPPseDacGn7lvn8Xbr9Oub9g8LJ6TIXTxpKc688Bc9UffkSl48NWNbOHX0xhl2qnv5oON0yR+PuIOqAfzYrxj4QUWKzZkO3zwE9Dv15P1wdBLnziZ+OKLbAideNhA6/aDNoC3vrBQXwDL8ybUyrn5W5NjTjhyUz84W8IbbS6UX2mnSh8aWyOP/k55unt0s4G50dloH77dMY9355MCumwbDpeHuYBg630j725YfY3VRpZE/FRb/eLWGx9Eu/OMNvBmfg/Fp18+uXySccwX3nv//dmA8JGPf/7R5YvPd/PhgdH3vvde0vsGWhvWbgYB/6S/38CxKXLLysmRMmvW6BM52WRkiXxzspLYqc1a4i8ZfvM3f/N/lGnnPzg7Qo+SnsXBZhefYMFcA9ZxM/Gkr3YHvc6gXEeun+RfMrOQTTb48Qz52XwE2YQGONSRSLjmvhMYj6wCqNy7wzwG2VEGdJg2kxeudRyXTBwl9aNHOa9jV4/FI62JM3XI0AWvK5+TrgecZUwtUtgnHBuFqeaQgdDBf2T1SeH8yNgByiGOvopvVVcY+fVT4tl4DIPwFk3btc8OhsWfNhOfNll4KD/yVz2H0C8C3OW1cm7b5Pdv82imzoC80jxg2qZ8NE+8nI92R9vSFyuvH5TOtIP7HCjbNqOzdgnrw+3jG73tk+X1J4UhiPIRF+TRnVOFkc3plLLFsyiYCMjEn4yvey959fUrlxczET7JpuPR41wR5arzqU1AZLmfSfPVXOW9ci+LWTYP7uNHissXWRQ++jQbFRcI/DJi6fYf/eCDuf3yzVdP5pXsrnI9bOmo+v79XWDnSD2yWNzmtzXCw6Tkty7oYBysfMdXScNjbhnGZ6tzzdA+4M/r0zdbLp6TyN0g0LsLrMbzOxOpu7u5bntBemx+gHmDjenEDi6Q2Hiv7PYbA92sbF9047PtV5Y96dDX9R24ymwC6Nwyv0lSORqzw9dPLfYrM17sJ+5mpFeazffWkzILS/0MaCfwBzhoqccfHScqYvzbDq4FT5Buudjc/WT02IckwcxfSbMDOjNF5N/oFZvOgJs+dUTv9tgbIzcbp+HYFA77eTbh00fRJzYwZzi9sugZ22TGA7m56s5E6aKLXDsW1p433T3/ts8vjAABsvYkAZ2FFVA7pd+O3LfanXebj16TX335Cn2V21zTz6kCPm5d6PN7Xlsffa0D2q2tY8+MYZMtuUHllmcHa6Ofuu9pGv+e/jtOpgU21UfGs4e/3TLSbx9/8sn0ra/VvhZ7u6hwmmGs+Sr1+5Fxvs0VGjYW6J5/rqF+hKffbeGXlZsfTf/xh6T31iXbxSb6gVyjyV8yfPArv/KfRci/sR27xu2EALqxaHod6HBc95OSr1OlcPBmYZ7JKCGDgUGukHJtfeCA5v0NnTtQWQDcc34AXyHlOkc8xA4g98o8uamfAZswvMOzjpJKSFfAa3ATD1X4S2jsNawStl5+2xdn204yUFpotNARaI8Rd8CQ0cZDesPynGAkDc/gH/207bZu7YfITZbiyBmo0y+HTmAmoFkYFxdU/rZt+gxnudTVhtMW7oEuP1cBZA/oIxOuaqhNSNYs9YPv4t+66jH0jzIw/I+4aXiFlk9ZaJ7xznDm3Qmo9gO3SWn7eOicbP/ifE12UBKbdCclszaPHxgbz2L7e1k8n377QjYf31weZwPi1sv9TG6vPbh3eYDNN/uysRBN3bPLo1x9uk0TNNxit2/nRWPvvfPWvOvj80cfzzMfmIq81pu8K/ouBCYwsclxr271Y/omSMbtLIr6aRr94rg753eMry3XD/SHifvWN/gIbDi+kL+hcZCBJyhb++1mAU025+8mTjKrQ4u8Tgg8DxEK18X7TMeCsxuR1UG9UFkFurKBcvT3fvmLU6YNW+23B9xOe5arTQ9H7onF6JR2AB9X1X2QUluLwfh70nih340RaBl5LIar19rSIlI8eTTh4uv2FbrKgTZg7ByePR2BU+jV++BOF2w/AJH8PlvTjVtslo80++nm+e2a0Hj53v2xu1u1nj0K8sg1bwBN2kWrcb9t0br5CfpsarPu9kGfqejtJD5BRmE2F4e8iKTnVv6jfnGmSapjS7511EvORiVZtiCHN4ECtz7Y2zpG3toRztA3GW3RlU/xbPpdTDzMuHU7hD7sPjrENvVR0A2tZzgMCz9o9ygbUt8g+t733ru8+tprl595ODvy+RbQO+++O6+992wG//Z+DjTGjw6/dYLlwoC9bXaMJzKodxICx8sHjRkymW/0+/R9Pjtz/SXC+z/4wb8SI/5rHGI6T5zA7gMx/Ey2DJ/sM3n1B46+Gdz4yviL9vOw0hGSnqPB7ObmB3VSxpgauae9g2AXwXOAdw5w7pZdA1qJ57TGvdDwUj78M0lU/tFRCK09rly5rgvACWeee0j7KUsYucYgQRfg+4z+qwu6PW0QBvdI9xmTuO7E68A7Qed/FolMPMcJiMFf+ob9FA6geQyQEw8wZWLI1/SRP2L0tJvyg8bkFRykRtZNPgcr79IC0juZ3MrPZWjMuBVSrdwGa+pG7hsfrRc3qUOmQu2nXftDNXrND2By4IK2axqg0TBwlBPkSucE8FafnTgtAm6ruMKZ8tFpF41gj0bnKy6bS34rvRMR3Ze39nsc6o2dOw78aNizlHPJr79eP0T1fvj5xsvLiU3MZE1VNipZ1OLDJmL8DUKTz0PH6sH9JouM42Z68k0YrjC1pxueFq+5opqFysZgX6s+T9HP2CQDXfYCA9SG6vjplMV3U3g7uRrfZj/pQTnKU8aeJvtZIGqLw29CcxqQ+bCLcjB6Jw/aBrTeVbSgXcvohga77cui/BDaBuUC0EYo3QnRl87FabkF0/NRrs5dkeLF7oL01I9u64OVx4ePoCnfOUd6fCuhdWgsnV0Ep38SzEXozpwXufTZyJY2+2zO+uO235MXi/s8gDn5fQhTr02IP4r1oLAeF98KL7oJnvOYeTE8v05sTjfPGc+vvvpwnheZE5oslPU348AzIuTjC/MgsYU3dqNP/kbOV155Le3fnvYrw5aT9eH9veVkA6OMfcnvuSrPBPnZfXXzDpNsLudB5QRtHjxIHH4WX7GNNxnuZRwZvzFXIHJy2+TZbcvWR6eWkEKy7cfGbO9tr68+zGaUTWes3wIaZBZKix1SO33pG1E2hm6Z92TLszRemuc5D79K65knsmo7/oo/mdGO7ZVbw4wJ8+eMq9S13BuS57ZdAiXwcUFjnXTb6C998/HaG+/8uzH8r3egcZ5x4nN4MR2ssxM48sJOHrOjDMxAjsIGpN1Yf7mv4fCrgIS8IXBkYzQG5QACYEBwkE9+4+8CD1du/YE0NNuWM61jrVPt4BLkPYwTphCVKNz6IVh6B7FryGRls1FnTOiGqqD8pkMaaJSwVwE7wUxQfrAajCnPIqPtLFxbsYPjjm2ONqmYvls+R9kdUBfrTrx8jwkrdOcILrRRXcpL40rvwLu2bbvxjZtMxR/5Jiy9K6381WYD2hyfK+MkmixeecnPgnzIcAaYg56AAtxzAHfb3XTfAcufi+Pj766eCntKFsRhSqcJGQN7QqDd2qiL78oxVUMfaJOpdjcw2XjMr95mMXAvXZjTsehiYn2QIO0rfNM8bb6aTUr4Xunu6YbJ2bXhV1/u/V1ALmPU5mPlrV0shh6MdMW6Dzx6R0hl3c3Trf/bf+dY2w10Wj0nTH4XfIsQ/NK52njsdLPvziP7DMPQPwLoZmUeljz8Hf9d1PZoG/+lt3WOm9XTwwlGTzHgi6tDy+CiY9NiE2bC70Yg1SnbjUuv0rVx5W9hBNp7qNa3RwBa85P2D7KYZnH2fhKLC/z5dkXoe45lT0i+natwstCvGxp5cW/joAmPHLUDC4nZcb4x8iQ2n43m9o3x7Wvbs+jo7yne8rXutheUT13Kpg9t6sKzC9dcSCaP9y7yx8Zr+tZzaPtgpAdp3UaYr3inAl8nUNLdJOpnizA7nPthNhVZa3rBMn0aWW8hm3L2sXGIjH4rytrFPvi/fC8bktS5xTE45JoN0J5+zS9LP4tc0dApyfpl8E7+Ob4xYeVqHaske3kzfembR77txc/2Npfxsnj16W2zvlAf3AeG17c8U/SK54qC5wTEw+kjQ+Ri/7XR7WSNMurHfk6c8vGtOHrrA42Md/K4FemhaX3n9tijzz6bfpn1fqn95cD7P/rR34jg//vt9ASFsRPDFphtjOdvbTjxpiEKjJROmv9KklJ/NDi3O8OyWSOyK75QIspVhunI46pq82v45yF5f0enywzexNqvIxh8GztpMBC3w7oATcshlQFwlS4QYTjfCHVEnbzJOqjKB3n+zRGke9o2N0M59WpGlvl/fDAM/2d2zkJw5n/SK0vwc7UwV1KRf6gMrf0URr4DRq5TAPRuwFNsgLtSmIlD2WE/VEv5Wo7/kW/7JK74cNhxNjQp2FhdB/D5hGsnnR1Mh9zIJdoNQOkcvPRTZBwTHLYBBthMDMe1/xy1JrcbAH3o/3rlyDA2TmHwxMr3k/b4D4OEq7vd5JMfWx7OOZ/Rp7xcjbDLhtpJoKcrkVAZn8MAKYCuCQMFv2oaZSf9tTZ2FfkziQrsMQUJ/C9KzUJwXZz1QfrUFc7L4fPFZ4/GFpVzv8kzUsCePujXPPdn3S2m9EJ/29RfQBeMBnhbzyRsvLYYXnPSsJsINMkGSntPJ9N++jo0rp+FsZ1c8MdGsdls0qLfTLDDZ/VeYPctX9572rFhdRmsEONLJn0LVftIv3STYfNgoYfHljsuVk4nlOOLibURaiPx9O/IRQ6Lzd6nd3owm4LEvj7shMlV7SwYsY+HB+dbEgFykXnu1VuYYyttN0Qf/ZK2cJ74tkPq8Z82wXEV7WreHORK/342PeainY9izJjJRohuju7Ztfbo4m3M0ePaxwlMOD4QGfZEO/J4PilyUnlswFdzkUqGzx49mt9AQXvHxIGT9Prk2sgtmvnWRmyiv3aj3MV2+39v3aERmdg27dEC6NikRMipj6gzReymYeeGwRNOOt36je3WT+TXP46NXz5fKdff97IBTbzD8oX5Nsnbb+5v7PimynjsyLSxgFcIT5q9dpxlk0KalL2WjavnO2xg9f/4FXulr/q1XePbhzwCDmgNj+EVv4vNffNm1ht9lTaey+HHHrBmCxu/L7/c56GcApkF/tLgrTfe+ntZiH9vHkobh9vOaNjFI5B/a9Kx14D4SB7Te4CRUjjGOgXlg7vJa7ul5d+1ZPgOIAh//G+dDS2LT1GWWDIJ509pVgdT0k4gxt1RdkwmOk65f1suyG68tALhhZ1jZo49k9HwQHvbTVlsOLQ5d+JtO+Md9lA7KC6kXRfCAXqGwfAPZule4UBL8eCMvU7pyU/9LV1oWSfMc0BX3Th/+M3R5HymoX/X9tfFdUv3ga6DzmxAmr534E5YOvk7aK7OuyiYDHZi1H42hFlk1icT0N/mVx4GkvpdkLRR1iPVlW1sd8iKwMqPeSCxZLNNTP2B17qrvlOnJMbiDJNc34aD343OIo//B8jtZ/C3L3dcKDvQk8+m4wWnjt5nkMklE4SrFTaKSoeeJrDbVzF3UycsjeGZMEfBwf3i0aczSd0mdJN9/Csmx9+YUm8yhMN+FgN0al/43UQkecQ7Ka5NVoPbBmhpA33BLugUr21guHoeTPhHmD6Pjbafd06aTfL09Z7KhsLKT6DA6DTzQ3lvkC7ftb9Nw8YziZNj8Mm6+jYPBld/hD6b+zrjbmwXZrxHxk3voiUA9iSDK28bgpU1MmVsu9J3Vf/qa6/OS6Po+PSJ3+BxiuIr2X5N1tco/TLry7MQ1W7d9PSbNK6U333HryH7rZf9lg65bTgsimxo0+HZAlfoniFwnO8Ue2zNzonRmlsn2ZAIblVor7x2W2D9/W8uHD/Nxhpfp0X8icw2248+fTS3bSyAvgFmU6Kf+BsKfCMFU3bbJG+/bbiVsd/Ykf+t12wvp47is3YN1Smd0DVj2h/x4MNjrMCWdYxPScLt9pvnOubWZiZpeDZffoH46wTPZfiWilsb3suzt0m2/3vbfhodvMiA7/ha+gToF9+Ec5rn22/824vc1K/HLEw/kZGGoYO2+QZ5X7V/YfoofBKMUW8C9jI8dhf2VCRzwudfzHjWJ39pm49f/dWf/Fb0+bejVPw5ThhlpwNi5DFQAoXr9A0LaxI7LGUMMZ16GGfqiq9c/iiHd6OzeDpjyubv+Ez+aDNh/xcmF1pDnvFPNIHchl0UbvXT4Aj5fxSrP4d1xiOoX7SB1J7qkz7C2CPhare2Qk8ucbUoPWlQHuV5OwpMqTBwxIlSHbudeB1hqk/5loE/qbzQcjRNulf+YVj8I3fE22Y2Bw3PyZN6ebY6latgvy5w2wbutp9Fp/gHv7HUNF2c6VPx4O8Eyh61CWQ8uqmZcKOUeC2/8kzyCrLLOx/1J2h2Th4O3wY3PP4tvrUjTydw7UxgQBsUTGzBSr3j8Ex4oetq9umclizPqDWxhWl+EfQYc5oSYzcgy/Ohe9tB/vILDyOevkXgqjWIO25MyFk4sqi6CjJBmZDgj03T/yNfJnCTGZltXtoWqIcrTzZmZ3NybF9sP+qDLb+1qa+IwSw+iRd/y/UvX2C76xxxgDnnOu9cYdPaF7RZWY7NLJonWmddqtvcbonOyvCQ3oc3j5OH4a3d6gBKZ+XfjRV5LN7wR476e0I3KsrmocEv950nNh8eYiUD0CdzIpEFfX9TZTcNLoA87OnbEK6cH4YPOadd6ublaGnfZ3fmRIMPRg6y6HcbBjqRndzKBWll+GgH9N9sZMh/9DGcsUXo80m82YklPEu0t7hWB6dJThPc9nPrauiEF8BzQbx2FF/pxwdtPAaKegbtE+B3szK3cbpxUT59tuFK9xTWx+i9eWMiaNPfNlIpns0WXdmMHl5fPi/98rxK+HfzwW/B8K98IjbUBwZzatDR1jtEwKPPPssG8JX5MTi4u6FP32ROYC8C7RhefwKLsbSHbjLsayPjlMXtr30Y1jdf9hXt/OEvdfPxxjtv/puJ/qbjOSbSIavFDqA64jls5244l1MGdNHQkbPrHkd9ntYZWgbvVp84hpyFxYYo8ineySiJxGPwyiKXzvlTgTOkrXbjiGgsq/Hl8n5OVp3ZPFkOXVyZ7kogLAH1I7P8kr3C0B08/EfaCcs46QN5JwUTl0G+Nhx6wug9SEd6ZVvcTYOR9QhgcTa07Ayc+JAmOHXF7Y/23bW9qqDOA4b6f3BXrIlPfMH2zQ701Ezb4iyeB6B2wcPLQITX06I0G/lufVzax8SRcn63OKq1u9G+8pmQv+AMjDyDccOZ4kVofqBtAldZUrbxhsLdfOlMH40PO7Ugr9tPUzVgsls+h18fwQbE1dRIGhqZimJ7k6D2h12HhwVybaKdb9c4BRpvy4QtTvcN7mDHTmL43Zj42qEn7jvxkg996foB8HxJ9Rp6CfWtLb+VNVTOhtpIv1s0XWXrR5M8KK+CNmTQijwr3+EDCfArI9wCnIZ5diA4laGyFYb+QbNpgVz1sdIf/ke7oBzxPhAowCfGre0hg82PMX3wVue5DacD+5wH3TO3HERtWrrwK2MvX+k0L1gA9yHhp/GHb+e9EvNrpSmzOI0dwvfzLECfekNsNgVwnsDJhoCc3hnR50a62bIhsWlQ1wd1yQ7Y0MutLMrkXz9O3dSnj9nnWEvQ9SK8eU/KPS9g86zLG4OPh5iM4l1gt58XNlbXANidDZzYSAvaTDt0jjILvk31bhhuNNSd0w2lj685sHlz027Q9pYSnXtbNYRnHHoHx5tvvTk2sYk0h/MffffgoVs01XF9ZnTOx1y3t1/2q9c2IGxt0/C6zcLrbxwXF9GRXGlnXmwfkXv8MSFEQzk8EjzzMv4Q23/2+aO5xed5EmH7bJ8pQodv1eJ/ofDjH//4B9+88OI/iqDzA3KMyyigTtCOOsMYMgoUBxSnE4D8GEbdUS8P2h5cKYTWmadWs9OzGKbZLHZTd1soC0tvryTPNehdQ/IcQ2ro52+ebp66rQfq4NMDksFl49PJqDgjTnYM1ytPjnXUD7Upw2RL0JJ1DDdQhgcuecZeyY6MW7O2TNx+uUGwIIce7HHMkfkGZ/3REdid09X+oHIbUDvwDv7oB9YWO5HOjv9oz8GLM3DiVyC3+6+TPvicQdnqvf2Cx7YPne7IDlBePaL4VYeRJW1bD8qrdGezOeHQO+U2d8v7aJMPWqVXGry4NhhaB1+Avjw6rYO7Otyg+SW5Mm1++bCr8suLWWgsPvwtsReNffJZJoo43CuZoF57mPpvv7q8aEJi10M/k+zjTJBPnu7DhY7538mE+FoWisePPg6jyOwXcfWHl/IcvLvx+NGPfrhvUYw//exnP83isy/R2qvApU9Hi49vKhhrFqyzvtWloGztyyeWH17amHhNzu+///78Rgm8f/gP/+H8foVjf5Nibaq9xZZvaFeegnr58i/flhXQQlcbdSZvZUBe6EYfHbzk4cMTyLQL0b43wzcS0mwWJuXanBeFWZ+mn9Z/hh990Eq/uL+PlgW+NN1S6mkTXasDmmAu5tKepur7UG4X79bBv17lpw5t/GuRkeGwMZnRqv4NZK5e6mwc4A/tMPHQpit/GxVX0vT40kYolcQWL7MXZkF87VXfaHlzbFDfQbuyOWWXPloNjPzDb0vFFmryoQFqI3XSi9+wulcndWco3cJ1Ljjaym+b8FB34KszBrD+7d/9ncv3Pvj+2jK+UN3Mp26L6SO/g8NG+62y422kX+37WfSZ05O33nprTnY++vCjjMX3Lh/84IeXlx7cm4vv7dRhPJsJPPQZnvpGDMUtWqdi36ZfPsuGtj9r4CvFeOhT4Q/+4A+mv+ZHGSn0Fw1vvv3u//qFZ8/+e6Rem24HNfbxd4WpW5gdbvJ7pZ6QPANogNR1syCE+B5PHmXJt2OH34nuMgy9oI4EaC+Rab48E+OXtI4zQe69rBg2wWahR7wd9NrNg6ahOc8FZIBPSMfNN3sOnKFf/FmMQz8TeTvtGlLuAdBbfidgG6arTSZ/lMFP2OcYEg7dn/scbWqFQvGUkn/ssFWpOxKHbcHg+jvotb24Q/u5ugTF0y+pu1Fa2P7aeBIgbUY3tkqQF3y6iRna89m2BmQH/9JcWq1r/grJ1m7Py7vV4s3DWVnYtm02f0trwC9JNH0kPtql4KCJ3pZNCG00z2WF4p7rmi80f9NN3bn+aLeZ6JwJcjYK5HUFmUnWSUkmupeD530fLwUtWONDwth1bGhzOzPUkPI1x/0FXPjsHRszanjAGZkyuEzmv/7jH19evn9vHw7MBDlXYg8srt/O5LUPAlr46bELlwCUo7U6Lm1QnXeMPG8fQR59k+DyeDo08Rb3OQPtuzBKzxVlcLTHY/Q/Aijt9hso7zOcy0pHXiit6mWRJF8n/a1ce6tTNlfZ+k7VoTvypS0evCwwFiQL9d6i8MxLPrGtTSh6Npskm35NfuQJMW+xJEM3OXCH9kH/Wpagfe03tFLmwqH1QF1tLrCtUygbI+WlyVaeQSBPX2FvI+q07Cc/+a3L72YB/vGPf/3yeq6u55sk7OgTMwhpNjKundZ+ePOXjkFBni22fPtv9AuB9o109YYHlOGR6iO//YAmPmI4AA350tugnAwrE9QJ/F39fG5tdl7YB/XdHvEtFbabi2BypZlvl9gIuA2Dn3E9P8aXMfbV10/HLmEwawl7s//YJxuY+Qpx2ppbyUHfEB45pWfDGD9iA/LoK/0x8wb2kQOOftJfnvPRr2whkGHGW2T+C998vP97v/f6vadf/4cR/OHcWhiDxrBJC3Nf77jdMeWtF8cgc4SsO478BIrPIDomg6MH1zHG0pMfSJSmA2K0CtdUcKU39KNh/g5ZgHgGWYxP5t1U7NPaOn6eKYg+JCaj8uks9dqN/NspddTq+Hx+68cGM5lqr4zuS/u82F3TBx245FoaI/phv9VlPmL60QvC5LdgIv/GhCmfQbv4A60/YNAOexvQHcRg+Ry0A9f6wdFMicRUb7ujLdBKW/otneRTPWXy40dbN9TRO8IZ1J/LFj9xP2gdZYWdWNDacjaYFoN7myAAHZK75cNr6mWOstYB6faf/px8QmWctgd+04NztcPz9YXnyzZdWdqH+b/l+VyysQ3judgxjpwChUM2Evvg6cUbF8mUoN/4lKyJb344zqQZOmR/ObuPvtK/9mA7pxxOSHwF9Ic//MFMiI8++3T4eSjWld1+JXDfkrm3i9i9/r1jwWQ4k2Ng1AuQBSzeDbeheYuvidDmQ5lxqZystWlB2njtpgROfbq2FAO04LS9cjK2XnnxBXTUn8eIhaC6mahtysRwZpFI6LdTLASalS7bX3vzoF9eApq1KTBH0MvJBxt4/bor4VmUUq7M13TnIdDk8ah96FqbuKUj3sVobaWecHjOmEzQdvrmwLHwwW9Atxut2kOsvxzZixWTzwbkRz/60chr5auue4HGWbetDXRtij4Z+YY0WyWKtRZ39bptLlsG5IWCOuFofUrffEZcGgLdW79h5TCnX+djIemZX+jx7CjzSX5O5VP1tdPn0Fsb7oZN75PfnB/klO1pm69me326PnnrzTcubzsJGtxdG2w63sxm5uWXH0y502ynk/Os0bFZRWdkjQzsIH3rt8hp7EcG30TSh8AJx2uv7ebDJsitOG3dwvsL33z84K23/hcxzt96IRPTfN00RpoOiTEZm2MI6+DHJJLqjTlVUC0CYwTdYbLQKSHO+OkQ3cswThAovYu8zrQB2DT8MSTag5/4CNIzcTl5OORL/y/O0LrtZkeuoSn2/e7wm8U+nTK8E3xVFT35BLh4r857lcBZVq6VczcZJFs5zzA0Uq/9fDMl7UpDPLrGvvtgGZ6lZTDt4BkewvDbgM+IdYrXOMeQwjJ06cfuygc3bQ+MK2wuAzj8ZsAGb8oOuxU6oBWrGbty7KRHLjIEVp7lt3lxB7USgz980l6ebuGu4tqmcDdfGFqW2qN+BvMprKzD4qgn6lE39QbecTWaCW8X5K1HcuhHrtLH7SC1deV7fEyaN763q+PBSTkdm/8uaJ0o6Nf283XB2KqbqTG2yUPd9Lf6bbiTePg/29skgs3D3BZMnQVEsWPfr778an4OYR5MTLnXu/dKdzZUsa3nnb759uvUv3x5//33Lq9mEtqJzXsb7mVDsD/hbbL07YR9yJSAO34snCZBupt0LSirC9mITL/Gq/8ZWoaWsSLuIk+OLnzK2FwMtMOzfbF9uuNufC155eBcVjoNK283AXvbpOXl1fT4UQKZ5IsHbPIsDjYhVLKZG57DZ3FrE1B7wNmHuXcTJv3666/N5sK9eQv5+9/73jygKa8fbT4cn7v9UdmqO/sRwJxtQdEnuI6+wRuPiRyudGdDwjZpQw40agsxPed5jSySTmjae54T0TfAfKa/P/row/jJh5cPP/zw8rOf/ezyyScfz0kWOuQSQj4QCcaHVyYwJwKO5fiNT9rc7LVjg91nfJhfoQ6d9a3JoQX9yC/txT0Krz6gjq4F6XMowJU37+F3xaklDtrm1K/S95/6efrYBR8nDGvT5atf+Ihbc04hZow9/Xr69IPvf5BN/4/iO/H7+J9Gb7z51uWDD34wc5axt7/Iu+CFZB9/9NH4qvfHvPLQzwh8u3ND2jLbmIKtEn/LdgkeIn/9jdcu92YuiO/ilz52amOjU/p/IeAH5P7xH/zjfxTz/moNzZlM1HM/P2XtMBo19jU3uAzDKW5CJ5U/NMDQzCQ1954oq9N9YiQdqkPQZyo7fw6uzThWYHaVs1AXb4Hh9tgXznIf2QLyTc9miPzhe9Qen+W5vJKyYOXjq6A7UaG5dJaW8DyfhbWZSXpyqZtBfoTRM/V0Vwe38qZwcJ6ntzS26FZf3b9mw4SFQ5ehmWxwz1C6w608A0v/RnOp3PBB5Rw9jomIufXFeSKvLrvg33S5tr3KtDJ6zmUw0E+kvjTO/EHp66vF/kW422bwD3p46tPKcNN3wy7oG5aPMm3E/skmMX/7AT3NK0ijgT78xpWt8fA4ypsW2v4cUpEWe4IRB8pW44XLl18/u3zxJJuJo40N/7yx0fiILpFkJHTV5AfVPv/CT9S7Etux442or7/y8uWF9AHcSJY/Xx00Lr+8vPbqg8uv/PCHMwnpp0dZdD7+6NPLH//xh1mMvLjrtjGwMSGnMoubiZRfeNIfzqeffpKyJ7MAjiqsl0T74Ay1AxjdA6PfgW9+EbdtywU8e0VPBoudtIBGNwu78K3tu7A2lOa5TDjzkRejq7x9BoqjDsyPe6VevmNF0K5tyWnSB7tZPOaNg48ymw+bPbZbO95kBGhr46TIe0Kk4QBpG4rKROfWl845LZx1aP3In9giV13QcgqmrDheOOklXXt6Q949jQLVvzTJwT+121fR++VhJzTx02NTwjV3fl8a2sytBXNM8pF8yp+D4FenQi/giFI9GwrqyXcXSqc0jZNZTyJjWoRG6tOMzn6R9suvbVrXv9jxvXffu/zGb/7GbB7l+xyeB4r1Fx/4+OOPpswGQp/zCbqClfGFsbXN69tvv+nZzHlY14bw448/ns2Dr+Zqu+swOVeeJ/0GkTInJqFNj4e+xZZN6cFkLlIcOjhhWwn/guCl+/f/9ksvvvi3Gb/GJlC6cR5usajO4nMYBNgpzwNbiZmnxvJAjRfYhNB0kElzbkfEEQ0e0CtHrKZTp3RYTr6OyjHn2HCuCHZQCB0AaTE8xvETtD2nJwxe4Eg7mdgy9aKkJ7GOuMdqeG2MxhmaX/l3EHE2MYfT+dK7MbqFfr/7vGECk6Z44Ey79IVbfqonDTjUFsrf6AxoI8L/SANjJZSOXKD2CQJedD7zv054Qan8AlCuP4rfskLTjbsxmbAl8x+0/Nz+CimKJeZTPs/D823QaDhXrc+ALSRFrDP+OCckQu11hPbfbEyTJ3I3x+gJ50m97Yb+kW4efFe67c+4E19Rj7LI7eu3/e0Iew141xNEOuczbaOiVnrKi8nWB/Z5DxuQKKRxZF66xTb5v/n663O1bJJ/9Oizy88+/PlMfnzBBIf+9tNNXpsPvkAPC5LXQJPJeDDpnftEm4balw3O4WwPAZ1zm46z4oPi9USipxdnvsrbVt91ThHopwyu9N1Ad/EZn96CurNurGOhAsVvPcBncSvHzo07T8DZucUJk4WNTk4eLDiC/uhphLgL1nOBHPQJtaW1dm0af7YQ5BvYTTjj20wpgztx6tAle21Wutvu1o+tL+2xT/J0VLc8dn3Z6fjmx+yzuNu/yWxIsnS2ettIlt/gX+HmO8K5TvpPypd3obTn+Y5stnobXxnbeIZD2nODLgrgvzHv6/AwrhMkv2K89qluNl/ztuL4kbHCToCcT0LPeznmK9fxoTffeP3y1ttvT5/btPCN8csEvMi9MlmD/WzCnkg6FeevyqhmbPMZfuSWi28+7Ve7v/yL3Xx8/wcf/P0o9v0aVjDZzqDJJEdazqfeBGeyo5z6II+ROtBsPnTMdF7qaDs00wadNfw6wBngwJ/BknC3889Xmi3rIj70j7LGA9JHQPN2rLhth0UmyKkXbEzi/bNTTpV6cuArXpHWMRtG9+g0JzaJhS2/OXpxmm7boRYnaLrQPJmk21bx1h360OXAF6THzsoSzovoAMUPGhO2dAFO/tCsnPjLb/WNzhFd6891Z3xw7o+xccKzo2i+veLvhDM6HXhAvMeIyRx870Lx77ab9EmOyrQgHT1j/8nRIZ/aDL8puxPGNukP9MgqmHQKtZ3QNpVJunEDvPrMGabeZ/BW/VgntDLm2DxpbfMv4y1XyXORwB/QwRO6f8fCnZSye9l97FdusygMXgr9JeaLJkGnHm/kyuhJJqcPf/7R5aNMchbB/RmFvdIm11kv5SY3aROaCxO2Mcn6quCOq/UNoG3tRH9AztEpsHo/P4Zadq4759GpLVsP6lPFUS4/89sRyF+81pnUO89187E6rTylXRy0TfTCnCQljxYcofzpKVSWFE/QZvN6SxkbdW6xqbOQ7GJi4TjH1WnaJqAgjAfIJ5xxyuecvlsHxJX5HA8tukdvfbtfY91NZu1RvZXBH7uk7Ybl4cVquxCT+ZhzEghfGZQ1nttDoQnQ3LQ+U7IXBJNC72jf9FkvtM71zbfsu2B0PmQZnsMrbTLX0/3rb7KxSslbb715vOvDLbJXZyy41Wlc+Irzo0efTj/Oc3Bp8eknn8a3Xp5v/tjQ2KC0T8feCeRyCvbuu+8MPbe33NqyzlhzyVX54I6NkwfieU4oYeSfeWEveviP50fMaXsyko3K1P4FwD//1//5v5UNxv+SsxCsDpPMDDjpMUIEtOmYq6zDsUbwwzAMBKr87LqPPFo1yBjoKK+jSHMqQXqMEn5ow+/Go3kBoNm45ddwlME48wrylHN+HWfgcIFgDc7SipyRgQNM50/HrOyN4ZVvywBe57qmwTk9gp1i5dqeg7LSAMqSGaed/qKTunPbQ8/htYnJg2kfGJlPsk2Yzdj2kbj0pKsb+7S89lTXiQbALwzdUx7O4B1yMHvplaYgXWi5PUJpnetB27T8XD8yNL6G5kM0qPuczvM8zzSu+aO99DwrceDwkcLZPwbv0Km870LxSqvxwNFm7qYI6GVz8OI8/OkK1NcY/Rz3vcsrFkqTSvJI7K9xHv6TwC88a6UuvbqblWMSmn5Imt87Kn/n+A0Spx4ffvRRJs0ng9QFunrclbtzCJ7mhtZJV/8GIK69znSla8OG0pJWTxYg3bbagC5+Yu1KAzRWdy4H+rFzDGjbyoIPeenjuBxuF1S48urmPn7K20Y4A7zecpHWfvjOggwD3z0xkd7wvMxoyp91R0c6wkyLc3llbADi89ht+hzA4B9tphxe8mOnsBs+CeJu2OCVD1vQtXatTOLqn9aDP3576BuCq8tBB4yPxVer27Xu4D8XywF18urFApBfu67coDTOfArbVnz445ZG5t1M0cstI1931f7td966/Mqv/Orl3Ww+PMexv8eSeSEbyHnJ1+efXf7oD/8oG4zHo6WTro8//mTs5bTQBuSjjz6eMbc6DMPArsc2My6O3WazmcGTLHyOHYHTsN7S2WcUd+zCRW5PQY4xEnvZzKiX99zHX9jmIzu0fydG/XVpxq1jCITxQJPv3qvzFLqHXCjhGGmUSTlHdGQ0NBgsweKtk8Z6CR44VTb1ybctPtOJMZ4HYvzegTAOmQBvjBLDD72BdcgOjtksHDx3EJBhdZkdXeh6MpgDmLQN8myyB8emajotuGmcweDK5bSp0v4Ik0fz0GHi8J/ToMhIHnGyR9DZlfkGLUejYMApK20g7iBGt0e7c+soix/5ebCFRfk480lWeeXJ5I9NTqH14blx4LDZ8AjN8j5D9Ww5fHmAZmU/w3eVDTxP+gqjyxHgaN9Tri76dwN4Ln3ktSJj7XrGScmcwlztR+dDPwTw6qCdNgdOj1nRq71B9dSendYXFq91V1oHNP9c+UnOeaOwIr6BxEv3Lg8zofm9hn2I+9nlzTcywTnFie8+m9eg65MsVplYPFQdSuPns8BNf13mZGNfy75X6ugbG8b1O/PE/bPLJ7lC++TTT2fSpNMcMx/2AOLRFcHKe9jPpPzKK3v6YTLsInP2T7I0Da86N9SGAr4emN2HEveh1n7TQ9uzXKXtBNb+qn0Pr7gCugV5cPaTLi6VXXpslXogVqfc5C8N8KjMcLTVrkEe4LEysVmCB+CdbI2Ps+su4hYP9MyBbVMdQO2ornqNLRJG1pO8cBuqBxj8O1D8I3f5Kv7mmxwzx6ZkTmXwTlxaYnYQ2vZMGxacDcp3EzPfyMqHjtPP0QEfuk67pOmIrvgsv80IOogbs+3XuzLUPpWn7dErzbt1K+faoekNbI6+C+Wnl1dfe+Xygx/+4PKDH3yQRi9cvnwcn3j85Tx3Yd2Zk78ED3/bOESaUH/h8snHn8744EPmFr8LQxZjzoOoc3t1/ENfHt9WCX9vjiWT004nYzYaAv9yG2e+cZVyG6PxH+tncNNTmo8O7LXz2d5Cmlfn85/R/M8Zfut3f+tvRp//3QgSoEyNLAYMRlqKfJ4rIYbRuXWKHRybLmi/XXibePM3sLc78Eg6m4BegTOEe9nXF1Yp0k6jI63cu/PHAaUT66Q9JUmHGdiJpXuPcoNJI46CXgIe8teXAR0Ojab2q/shF/ZHTKdzeuCKc9QdscDB5nmC0WfxQOtbPhul2ES+oYOhuMUXygPsUXukmayN4PZHwxyLqtHG6pUM/PmMEtN686d25wnjT4PK0VjbgrLSETcMwwF6JTNtj8JcrW+TzccsAzN4Q9tiqqq0zvKeA8DfRmv0OnCvOs4GbpAGd1kekzUfHT9d+ZMaOszHzuHwHJ/pk4C8sdEFcfgf9EurcE6fYVj4l/o5fiaZtjYSFptMJLtRz+STkOueFKVBNh2+buu0w2SD/rb3/f7jlCQTpXnaqcdrfs/jwX61Eey49I0YV1evzdj69NPPMlE6Ag7d8N+vhTtiZxGkt42HXwHdR8bkPcnv2xqOk3tVRqY/SW8wMsduBX2FJr42fF1wleHb8aGNSVOfDk42HWTctsnPVd62bcBLW3rOfBL5SrN04YxOB7+G1hdn/CnhrJu6xg36ctNTdZQtNDk0hBTQYealCbuQmq/uygzOcUPbnvNn3Qq1iboCHFDdRqaEaZW6XgyE8uRFK/aNP3oWZ7CL5/JFY3DIcuDANXf5XRunbvqb/nCnD9g3YeboO5sdgK60Rbf0qv/KsboNTmxHJ+O09aA2kZfG1xiS1061MOMreNYxvOC++dZb81I+85QNhVspn3/+2eWLbCzmWy3ZGDz2rE6CC2K83QqxufCtpbmlGX5o9aFpD9fy6WUWGWZNygZkLqRdZJAh8s5zQda33XCP3KE7CPm79/J+bZpsCtj2m9iJ7uyKhvHjF4Bn08sIf97w7jvv/r1Ev8uwQo1ckJ5dfQzByI53XBnuFQXFbpMJRSY1ZQbiKmpxWfpyi9uJ3cKS/4PL8fgz7utySwe9KQtvNGaSjJxkEWw0/Mz4HoPZlBi0i6duBnDSAkKtm41PZJ6N0KH36k+oIJHg0E/YiXxhUoOC5uqycm28itA7EZpQj/9nGBuIfaSDq+3Q07g48qPzbSIRgCsFzkbGqy6hQdz5OnHqBoJP7k6S9OGQfj0RjNzB2Hp9d55Ml556MpyBHGe5tKk8QNxQ2HwSYXl+a6mUxXHqfVK3ZceG4Qg3eoeND94Nd8Ggnk20dmEwNEwgydMUnaGWttuPhx1LO74y/dFwAvX6BlSu2ly5sLIuFKd6tGwEmby6rR+hlCStr172uubUffX0yeWZjcezTED63CSFhI1b8KfteNbK582J3wTfz4m/8vD+/sZLZDThmASN59kgZIzzp/v3H2ZMfXv5/IvHly8eP0k5/VYGtNlidEs89j50mkkvQZkNkpMP9OGir+3VHwNtsxNj20d2yrDFNSwfdPSL+O5pQ4ivxoN/2J5tpnT7Fw2Bv2rX2IKO3rleqLxkU164ypr6hup1piGGWzCukCmpxsUJmSMdXX1mzrU4Li06VebSL5QGHCB/rgfqzvIUlAnqtfkuuuwoNePowJHfsO1B+YPS26rIM3VoJ07fbP3qiSZ/9FKy2XhkHPI7/lT5rjIec6R8ZZ1YCK9+QUFZ7STPF+vDbVv/kW8/Srd/yTprwoEz+hqf8dO58Is9PHPh1oW0hzcfffIo42ZfV89Hv/Ktk+NkYk4uAFkD/RVh/Mg631BJWz45OpFzbHbYMUHdjL2kR7RRnY4Z0w/ux46ZJyKT01Fh1ojEo9P03+Xy9ZfZxOaiAot9pmRpWCf/3Dcfv/3bv/27keTflsZ0FD2gHTHCHIOTYXSeCbATt3rOsA6RQCsdFAUdH5bmRBNiraNeejoz6fxfPPlxDJ1uMCYdgw6Vw6fRbf20k448hsLwGRZLN/+WxqTVxXkPpHl2xSQ3xfCTTtV2NN5te9Q1Bouy8RFG1zrCMNv0gOZsJnnQKa3R9+BTe8G88voOgFdcg2mcKmkbKt8vH8eNE81AO5ZXsqA5eiemm/70cNTcM3xy3OpKv6jbQcgHVqmV57b5kK+M+r+DXMD3PMiLB9S3HAxVOEcuVVvmE/678Ygshx6atT3Z9oqQH958sTxXD3Kk0TKY2xhgeYTWEQ8w6WHX0pAns/T1LbT8LWXj90ddQdl5QjvXNX83GBYVqJvC8hDGnrl6Nzl7b4SHRr1czEmH2ceya8IO8mwgwKiSsH2zz4a88sqDud2CDj8xFhy36mtHv/yGrefHx2I3R7Ymz91s3E4SyKy/x9ax8bmvgdgkC9/Epx59eaEAT54fdmG4joXUG4vmFbwcM/s6oF9DtbEhKzuruwYnnt8EL7j834nojIe0gdvFoKE6sLF07d08WPst3ugb2egk0Lk4bVcbNH3zVfmzt+l7sXq22FPMnZPQ2gX5RmMXQ3SmVdJ3bXmVIXW9fahcAM2D4oLq2LK7dRMyR+ycsn04dIIS6kNXAG1XeXbj7wRY/+zpDV/sgl5d4T/MxthbdMkym8Hg7pX59oe2IK2nDAwfieTxccvGRoCMbUc2/qXcS9Cklbv9ASo/Wurat6N3fGlxjrGKG17pq/lmp1O1+K0LX/Q+e2QcdTEf7YZXgw0x//zCjwR6K2zGmYtE/jy3TaL34/gm3vjF5FGSH9AVvU0o3nGZxPDJWMqm40E2MnNAoJ+OE7/ZlNiQJAZffP54Hiyd8eL0P/3iDsKMrcixHvLnCL/127/970WHf3UMfATKAp3WzgU6Qmfq3FE6uNOxCVq03djFv8ymcwIR5Yw3g0FDhh/MAx/udGZgeDY+8W5aC/h4zc7TQpC4EyMG57bjKElXNoNnhDicSK9yhlngON+BtztaizS8dfyzDIe4A1e9r3AbgGfe8+Kc/NVuhcE5nH7apJ5cxblL/2556TUv3TI6GUTgXN9BJj2DIfhip0Rrj/PkylnJs74hlD5/gKPsvKNH3yBvHfy2KcCRv8oK75BneZGZnCaAQ/40jyRpuwvWXBll47FtUF07nAM8C9rquhOX9tsGQRSX79TxBZOKRfCgURg5IzccfkxfC1rLuxAO3QMfHZPZTKQHHppND958bqC+deyj0tUROi1TTzcPnHko1KmG7+zv4pwJ7eh3gBe5BMe7+gbNTz/9dPpIHs25QsvEg4/nvDz4ZjL1RL0fA3uaKyW/rOmXMLXTHkjTc/tkbQx8FdBDbb4aiMcf//Efjyxnv6i9tHWrR5oMrnjZGFRXdcYHOztab99c6ycXuHXZtNlEirWXT7v2AVqgOhTOdeWjTPquvoI6chQXKFOnrPzE/LZpPrmLMDn5680/tF2au9Arazug/i5UFtSKW7mavuIcofm7UJ6F8nNrwfM28vy6viUo4z9iCzBR3cZzy4+vdo4AZBEAfJsaP9rGvvJC+VfOKcuHf0xdws5RC/hRXl3bkktfVR+h43t8KYEccAAetReYZxVTZt7AS3r0SLXF3S1BPPy4ojeI6tNpO3Y/7Hie0/P5+tvdhIHZfLhwCM7k+aG1R/vDPrPxSQDoVD5pdDTV7rXXX7u8/fY7861N5eZHvMk9z2SGhJ/O/+jnP891S8pHtsgbPmMbtBJuFv1zgN/7vd/7Qa6Q/k9heK9GAaNIAuhgtCiMwhFwFvojD/y/dlLKKLlGS0fpTEZL/ThaDDwGG+yFwc0nFKccDfxLf45Nk8ZhHHVoLU2wbRZnQ0v9T7sk52p1KOwEMZuMRRk6vdp4luKRe3C2PiVLd1KBkeVaOe3P4cAamDL0wl8xKmid9QOTGrqro91pN3nwnqf/i1Ca7bfiiVt3hjP+uR5vE4AgvXTwP3Q56H4XoDOyp8/FpX233TlfGUDLtSnPlG6QmXLJrd8JfCcE8lrkekUm9pxBf2WzNC3gwtKpHy1p7c6Lirjp6iPdfHWo/RoD9SZgMZrSneRMUmBl2liZK6ECOsU3cazveB5qJz1XRsYgEfaKxZP2x9fyZjO2clSu5XX4eeQfntloguoCl26A3jYLJiu0vWPApmbIRBJt+nC5NEBDO7TLd+N9ARp6fTK/Nizv2hKsrIEUnXGVs8X2+4Fy1I/cSePXdsKVVgqTXSNOYvmc+wM+PmgIym/tF+RLtzrCa7ox+EUZFhantDfwXfYR+EvxzvQWd4G+ZzmkgfRVbuGQQait1TWcoThAfA5n3OYrX3myZWWhg8BHRq8Hu2nWjo+omz4L1P7A2tHxArc0y088wSdxBoGeDc9tr2jjrScLEDd9pVHkwDkN4JbfUZJ08OJexuBsjN3ml06hsTgbj4y7veVPQnTVrX2A0tRO2WysI9JsKPI3dWlkTppvoVzHkot3Wh7wTKq5Wxq/+5nbbD48M2OtrfQuol1Q0Wl/zG5/tdjBwNgiODYd12ckI++f6+bjnffe+9cT/XcxZ2zOUMcHnYAE944YY9KJ25GOeOYBmZnEHQVn0j6cilvM7ZGkN6wDbMvUs3RAXvJafsQ9jVBxls+irHwchOHmyuHWqTNZa7/jyIHmLP7alY68o7w+DzGvJE8dZuok424j1xW0b9LnoAeG/wRoWzb1RwvxIeHgbdkNVxldwCH21Q7qildo2XO8EjpZnOtA0ysjh44kCc233S7ku4FYGnoRATRWsvJuurTAjc7zE9aflr6br9hb7N9Zt8bqTMLdLO2tCJOXtLfoghm40UEZul6eBXy7A43ddNJ1Nwkmy/GxVK7+Nz1Xtl/MV7am2a4T7Mq1tyPgg+I2DWq/NfbSb//M2NI++Z30HNsu/5n0E5Jbfwre+nN48vMjX5usHYIZUdBvvficFpNfsPmwaejvlOAJxykFemDkD12LBvpn+c3Yy383MvCqP5AW0Dzn/TQBUD75g+bwSrrljUc4ih1lYPgnr3pwTtB8dW6+PLRd+tpvfXHUNTR/1TdwxjvTS03SO+HP2AqasH68J2RkabvS2HhtcMvfaN/lNzgJlbntBP13zgsA3/IGbdv2LYMzfnds3PBrDNbH0Fpced9igQ/oyBfu6gl287FjBr6F8Cyj/5OfTQdrHh+ZrUwHpj5JCFv3vN3kO9eey0HT4rXjyhYLT6wWyrYPnfy3Gbbk7KYD1qF3/GpwQmdkIFfaDUr+kW3GmTV0bodsm7k14jZJ0nCvbYDEiHL0k78jOOlwO8m4nFumoQf0BT76yK9S+5HIJ57hSn7kYDw2iZw2HfMgb9r9uW0+fvzX//rb977++t+PkeZn8+skdYoGjvLqKJOJS9pDMcFrJ5mc7ic/i3lCrzTn2x2uvrI7nE7UK4zI0fRY0ow/xjvqxlHysbFbeWwMsgM8ZJGeJ3HzmQmBADoUTYv6mGxp9SRjDJui2XwcdIaWTUcXLWXBGzscYRoNbKzuGpJH41x2G3xkO3Ub9vQeOjsZTHHi0ph6dFLOXTg2hx6bKD/a1OZAunWtF49ucbRzWeNz+0LLBm/+lm8K1G7d1O8/VWfe0jtIF/cMZ5zvCmccofntI+2Wrio2Fdqvc0ssenbhULawfc9ffdXMoomGQQnnek81MbrbHh0DfseAcLZhZVUGmu+kcm5DlubPfaGNvM37jKU79YKX/4DVOfrR66AZp5w65VOWkMxsRsRusbjlMuMxE8/9jOPyUdYrUNCxMBNd6ip35TjLpX0XgfXxXbzU7yS3x+vKtJuLk8R0mMktIO2FZp4xQUteOPtNeeInDsbwmvqoHslGnskn3JUzhVOezJG/gXxD4cyPDeRvOBsra2id9MjTNOxpcysTV0fwfHr+Bwf+yqGs80fTAJ3STm7+z0IXvNpcXLzyGRmmybZR1jaCfOlWLnArm/9X/IJ6tKvjXZrK2VSwwZor6MNvfNtjbjuGTvHatnxLX59AnFeop75QvCnP2jK/3jxz7eqztQccmSlPGDroH/mb1s/bANReW76EvFF4ZJ+xg+fSIW/+zZyN/ixeCTYTTvuAi+OXM79Yp3YvQw59FLysZ4ubTfu02zx6NhPWQLge/J51Eo9DJvJVVgGtV1/Z3wGyRs/pubmNjOHr9uknH398+fyzL4If+uG3FzZ0c4pz+ODolflnuPw5wAfvvPV3sjP670vXmQBlTCjynGWuejJZf5Hg9xk8+W5CdzwDOMH8AF2ciWG+Trl7sTMwDsPM1VoUo9yUH3zAdF5A+5sM65DmW2l1M0mmQPu2HePnMw64TadDJw/lCDpv6oIzuh48FwEdg5q8HDQ7d7octOtgZ/mAztnTHhw3DccGCQ2Yg5/QRbTygtFh8os3Tpf2FpWhM45zm/yq8/A7QuFad8gzNI8AmgdzMnTIMHAgTtn+bX5oLi3p2dUfE5/8WZ6x6RE3fcaTrryNa89r3ybuQsD/bAT2alNftS1Z0F3a5SMAMf/jtzYYfKUwfnk8z9K26JaHLByTpbi6bJ/e+gJoK7RsaS3/1jV/tlNpVddzWiiU7kwagdoxRMYS5X1tf8QW99YpY8e5mEhZbUN/NHwD5Yc/+OHlN3/zN8fmHgQFlac6oIG3th5EQ6d6wjPRFbf+a3wZ+/s1QLx9tXc3V12MAF5wx4YCMmuuwE6IJtyrHVPfcTGTdoL0wLOVAZHaYOie0jPhH/UCaP8M8SO+4ifIr2zmlbW58pYVxv6xo4AmHckNt/699BbU760xNFYeouwPjT0ZXPZFa2T0t6hrFwVHnh0kQ2Ta6bO5YEzfA2XVs3SX38zECfizxc7TcNWf9Tunz/XncrTpCZTDo6fx2IUNfSd1Hhb2VVE4lU89GFvN72o5VXdh+zzvXcQP/Uf+LQdTNHLF1pkPJ52ike2Qz0L/2iuvTlN0+EXbD/0Jq8PqF9+1ITj8UIn6+S0lp4kv+3ryls8FTHhM24NWfRzA1T90evZC6I0Q0d3DtkQ27wXvm+T9xo2vqc/4/OLzobX6rG3XxsEdu36bsZ5+z0WW28rk8KUQz3fh9Xk2Hj/745/O1349A0InfMS92F1/iA/NOImtpv7PGH784x8/zJXSfxCDvF4nWSPvoOgkpXwGf2KvVbYA6TEbjtbZ1XnAZt4Hn4Ej7DsyViEPo06rxOiAmaB80I3R8OOgYuDVzp7k1xk6klFtPI7m65zkTnpkT2LoH84xmw3I+RvHHScMcgJp0lUTw9lPSk6L2g6UO5uchB08x2ZK/igfh+Bg5PJQKdr+Sw79jfEfpzyHY8OwLrf06NP6aakMTni0TIzuhC0aGbb84DnlRyU+CewBb2SpzNrBbHuBbvpXefJXOgcoaxjcQ8bFvUHLTXgdgMWTb+jk3MkrzY78tlu62qE3GJMv7ykZXktf+kx3UW4bRHFpTs0SnXKyCk0b/JXfuDgvoGf+aCz9DfBLp/XVRWxjoO11Ukv50MgCO89IPHh4HMFGj+C/nJhvd4KbuuT1njDa5J8+vuaDRzoTdsefB+ScUPSn2PvbIJWp8pKJ/GSq3kjsRLXywh+5gy/wJxMszzGmMfewHrlGtxPtCSOdtoMwacktXTztarflBe9O0HbCtgHaCO0LlWdaxeEP8pp1s1v5Jh+fU9f5AfWr5Ade+YDOE0C5AKf9PEIesozI4XHmiw7c62Y56dtzBKGB8EwS4m3Tvh29hu7qB/AHyy8hH/SVW6Dc5rj/YH0cb4vevVypy7f/r/QOPgCdwwoMslHqr2vHEQD19oKN72ZMeR5rfM1VffT07EH8BM5c7WcejdUYc1T1Lgy/sPzQwh0cvkiWzlkzr40NyZU1ZPRJf5DHusIsKskTmsL4ZXhQbcJBy2eu/JMXj9zT3qZbX9tIR0aFo7ivB1uzolvq+i209Ykdt/de3nXMsy+j87ce3N7nz9Q5yXXXYGQODcIiz+dmPf7a2FufWhVWdkBmc5SNyhvZdL7i3T2xk199h/fYw6UffnT55ONPxs7kWi3vwvMl681/xvDBDz/4V8Pof3x1qAPkz84zO6AYYpTNP7prYsfuvvMsTim3GWEgAd5MTken+F+65VHlEV66nRjDU0fpgEM0+MJ+oyGdb1rVOQUCpXQ5SXFEE0bK8Zo0ygkziZAviqRAGztO+dt9dMeZx3HfyCRamwxegnwDIB84l2+gF4d5Hg8MnaN8AL6y2K544tI6twWlf6VwVKOrH9QP7HicgTWL0jERo8eOFrpOzi3Pv0PkIy0FP6Gbl+YBXmOvQMtAZUC3PNpOuPILFFdcW59lKl7T0FtW0FaZo0YTkXgnjhu/u/TAWc5uNO7iwxHY1sRXfQvw6NigDZzyukuvebTQbN6EZ2PRfpny6DJ57Q+9ZtOR/GGI8ftkVk7jM7yv4fDtysMm+tek7CuoTjLV0XuuytBFLW1GpsgBRu/jNqqg/rpZCV2y8A2Tnw3O01zBe6MqP8UXXm1be3YsJ3eNU/wckEHQDpzrW74L+NL0WT1P9s5n7Jj5paCOTOsv+mt9bx4aPHwQvY5h6bmYor84ocJoP/VpJ77L/2yzrbttctn82tfBtxmwaKAFtDHS5z9+0XP7+4CTPYbXIYf+HfxA44EkUTPPunLfb/atv13DIZ907YQ2OitD0iV2QOuqpzbG09gg/bx0zO/Hhj4BeJB5nls62oxM6abx2/TJ3M5PmQ0532UbbSLCzkWhsUHBZuYEwfA4+hT/wSdj5JuHrZMe/AC5Vld4G8grTxYgFuDen2fH1i9cGNt4JJowG4n04dBMAzE681tKidubfmZ/7YPHbj7wvFqUrAnk9mhD+xZC+wM1FnDqyT6vZDPjxyDR9Z6QR59+cvn5zz+eF565GNBG31JbIAmlzDng7KNb8mcMb73zzn+U6F3pUeAIZTrOkhhI76nAZAen39MGg5e6Mae2MTDD0mxoInO0lZ8wah+FgXFKO8cY0OKmBg288DHpPT3xXHnwCCW9DfCbTuQh+ZsOT2LoLcXCPIsSGF3GwW8TQ7FQnQU7gczlLd8yoVAanXzOtM9wrjMwrjDlxD1sdNAWw78LIy9pTzIAdNlLu5H1WKTYdQfXDrLykG5oGYoGwwya5Autb7pynctAdSxIF198135krq2anmcZDnie3q3dppfvlm3YjcfiaCZsvSuB2+QISqv52gEOOcXdcFTGyqMejH2P0LZwZ7FOWhnfLi+x9m5pwpFWJpS/MnzRaZvVbWkksXJsbsptLJWxXW3owdpO7IMTGU2+Tip9DdKJh5O+GXuHDgB+41mEUu4n+SsTvUAXzo5bY8bT9o7Mv3z8ZN5hYPNxHd8HfbIIfCyNp2z0Sf+U98iadNucIa2v8rZ+2psb8il9MLKG5FzYRNbatH7PJ1AE+mR/5Ix+6yvsA0ae5JdeeEzpwvJ+XvbK0PLKow5f9mA/oXUbr9+d2wB6IU/3LV9eu/HawO/VTP8foTI1BiND+mTsH2hd+e3DrZO86gLH3GsBxKXUlEvXIpu+zDNINqL0TC+ExsqKHhjbZhMwP2g2+nqG8F4Wz1dmLl87u1Wx75TySnff6BJGXjrXd47PiBDyc+F3+NIu7uEbAeiRZgS56gVecvpwbELndBUKWw4+XHYQ6ndrD7FNHH4AjrHircEhM4AFevPQ7TdObI5ffw6/3djyxR0bY2PjK0EbtrOZ8HyVk845IUq533bx8Dz56DV3ClIzP8OQ8O3X314++uijy4c/+/mceDx54n07N30bs5l5w8Zl+uPwl9F7MP4M4cc//vHfSjf/xxTtZDCMjgDEY4RjAIBxxvGFY+E8yoGvGslpjZ7FvU4Bt1AebVt+8teyfNInV1xAjpssN3nPUMfZyWc7zUSos77R4SltOzKVpjDOlHJxEDaElzKOpE3tRAZtwFmPlovlgXTzZxzp0ivMwPA5cMG5HrRN5U6XDFSeM//R/0TrDOey4lTWhpajOf2NR9RV13bS+NhlwznbVd1dm0l3wpcG5VWQb9kZB+1z+xQlP9UD28as0n646aasdIVC5RNap0wAlVM5msrP+jXc+Nz6oPhzhRcbAQt38eDYeJQH/F6ZtL24MgJlQJl2oG3lX3/99WmDD1ruqXfj0TZDbz47RtQVviuNllszcD0p/1EmMicl7Q91HkI3QXaR8GC69o8/+3wecnOS6JtIHoQlg7rxp7T3UJ1NAR1siPBTD0/Ao/oDaScTvkXnag/utE27sVkWORN626ivrCbvTrLKS1s+lCfA9T4K6a2LT6MXvYorJrNX/LMmWoD78cHyBNWB3duX4oJ88dGubIWpVzaafTdEsrThF3vSoA1Ap/TOdFcWOMknqn8q21tQL+aq+fYqfPi1L3wXmWcoXXKA2aAE1/MHfJINvvj8s+ix9NBFrxv6NLjK59bE22+/NWvA/HxA+nqet0jd3prfjcdeRAy7kfsqQ2R3wmChRVu5OVx8xYk881XW6Gq9IMfMHal3Ya2di7bqQS0bNa1pOH1yxBJo8Elfb2VLunkbuEcVsKS/l/iRnz/Nt0ZfefXymY1/eNmIsBM53AKFNxuK9OXDjC0/xW+z4ecNfvazD+cZzHfefmfa4c0m1rnsP9L2q/l5EXYj+ryUj22jD5q1w+hAuNjOs1hozbOcaVs7/ZmffLzz/rt+Nv9HDALKqEKdnRTsgElnxhu0scvbJ2kNu+0AwXCi8PzgXNrDnV116kpHxwjj/Ier+r9xQtguzcgTOez+yDIbAyEyzJV8cABcOz1XM/C+4czjPNGBHtMBBvVOINMm+NK9vbFH3PuUvmBCQ1/5hENmVyeVXTv6NS0A+dX7FrRpPUdjX3m4has9Dlp368/l7Scy9616z/FLWX/yvPLdpQHGrice8qD1Z4BX+iNrcNoW/tg+zn+dTI7yDZO90hcbMOxwvb0VuCsrHnd9ESw/eOIpCd5OTPtCI7LV5jedexXUfMOfBvDJcA6dhJfmytfwXVAaYn3Chm1bndWJ7/YZaPn56hiN86am9KdvEsYPUneXn3hoIBMb6ofS1L40lEnrS0F++j7jmZ3n9udBCx5Z1Fen/JvFYq5q+XxCspHnJjf8oVl+Pumj6lD6Z9nAjuPIk7kAHTj8bvTLBx36tY1ybdQhJ6+dOm9u3f5cXCw25kPr48M17SpP5R5IuXEo3n9rj9oefse8sLRXj6bVk6F4Z5zn9J+Cyf4C0A1CvCi4O57u0rlr09F5PpEt/bl9vfGc/JhD0TzRAcNr4lvAe9LoX8vjc6FlA+Frnfsjobu5XJuHvoYHPh7KPAPhBWb37+9DnOTxw6KEMadbW8rH7RjPWIxOwSXI8A7OvBxycgv011fmS89nqNnfUtkTCqcveKA1ePH1vaVzUEl6P8Ph+gF+VM83cN57971sFN5ItS9r+Cp/xnNk5PNvvPHm+KFXmY/u03TXSTw7d1qDvFrehot5RkfPyHhINps5P1z3IPRmwxGe5gW3b7zEze0ea50xaoMyYy/uMN+kZKMDmhbPpjq6YTa2ZucE8Ge6+fjJ7/zOv5RO+d/Og2oziG47wgYG5cAVAIywt+xh8sDgT2KMBI/DWcANvp1IVjmLYgekhWUIHu3lxxBTPn03/MfZJn/UH5/BSZhF0GYk9PtNmtuxrXgHlg4xsLoB0YZMbEBWzjaTYvIdpOOsR75lDc0Xajv4nGFtewt329Y2S2OdvXwaxvG1CcZcpUTmdsHgoFucg+5MmAfPPw0q7/JfKB3QOnGhdj731YR82LVPswNyTR8LA/gdydFoF5GlLx+5g2tATu5ou3ImyYeSH5zkS+s8WXfg1H4AnnaLs7hD54QDlLWfCm2Hx5mP0PpCy8+02/eta5n0d9GUL08BlEYDUIdWFzhQvk1fA3/IIi2NfhpDmHzlbB37DU6g/FvXqyEnFzOOUlYcaWPbScRMiMlvfzkBzbibheZ2CmB8aFteV18BIWmDM7K3LHDlN25hM/byXiS4PA5cFzN0jfmkhet8kM9QGxK7mZtscGtXC502y7e8tSTj8m0fVr6OhYXtN8E4fO211+fKn2wFdbVzQ9tIg/K50d12A7ei54BOUxm0jquOh/IYvNCU3vxRJnXkxe3fo3pAeeVZ3KV1cD3SPkddIuXoeH23E61IkrahzSdia+SGQujpI3w9J+HNuW+8+eb4ks3hN2nPf+DkH+orS0LtL4v2nEYd/jQ+l/JYUpQ+N5ez7baxthDXBnkvXPabXHAFMPpEPhvpYa1Gs1FzsaZusuYQfhX6/MT4zIbBpuHFlM+v/kbHkTt5uGTiy+QxxoyNecg8dmDn2YzDp1PCw1cezrd0PLSKJx3g2kSJKaSdr+U+dYqY+vH8tP2TQD0N6n9KAJn+TDcf73//e38vavy2TupCOxCBMZOfrzYRaOyef5Fd9xGuz3rMzx4ndm8MmGzGmDGAnaQnmfHYyv32CuOgw6nQnU7DF0p4529hEku3Rr/C0UajbdN2cV6GTh18k8XVyXxSXn6hGFlsNJ6/AlvyawdQ3s0P30D5yp8D6ILQdqUBxPiUZ+tmQFjYYy/5Of4LoFheysZSozfcnQBvvFM7MVm3/OZMS6e4i38DdWB53/CW74YzTG7kSF3aJJGCxV8dbIraJnHYYSkMLe2WSpJ0PfRN/W1D0jY3OcC0m/TKOL44frg4Zx1W/+oMb6/gQW1fOLdtXkDjJs/61l08UJzm4bSfz3n09pmCvbXQWFAnf72KDy1txOq7mMifZVBWv5Ju2ch+nuQXffqMv2ljrAZ5aN9dFMsHOI4l28OHr055nykBcLsxxefp146M8ajctf1tM2WyF9SvLiitgDNuJ7V9MJlDr8q9R+Zsu7bDgzz7XgiL2+ozC1YARXhiY3/KQlt6j67ROHjMvHGzIdhN3Np8ZArIC93U3gKbfDP36F3Fstu53dnG8M91QLq8ngN4x+cXIWWpXw1W9sblBcqzgNKE2PV5fkk/u+XVPdfujmzX/BHHChMDdd2MAmSmbDivjPrJMwpvvvnG5d1335lNyKePHl2+jN/tBSi7RvZpcUCa41Ne4j5X5KLaSQYebDl+NxtVdMLrCB7I/OKLx/v7RpFheJBlbGa8re3Gv8gZVmcZ4PIq87FNhFsmaBlj97OJYI8HD16ZTYifIWADz8Hs12H97kzWyWza4flog59XWlhrlZtTmY4scOlnQ+PbLJN2kGB9Tbwbbyfs3lSaTVVo0BOd8kjiTlibLJr8gvTOXn8G8Hu/93t/I8L+H0wKLDjOlD8K6CBXEiYjeTuwnl4oWwfhuDridpWB1Bz7R3lf65mFdEIV0ZnfhMb9dL4jyL0XRlPlXjGsk9vZjEcobTu4x1EbDvp2jJMfw0WmQzZh2x800nFz1DtXSvcv9xPaYffijDtpor3yflc4y/FdoI5z145j14C4dmrZmcYMiCNol0rdse0mRBdyRb59+Issi4+OeXWOII82MxBStgN5F6rCOV0ZxE3fra++4qavsgRHmPLtgc2TSxl7DvIh15Cexid+yU5+9VZPZwvATgKDNnSnbcKVzsDG7AvQbQDLdxfVWx/cbnOAlgOxvIUCwFF2pvldsHQPKU9453I822fe32DzQS7l4IzbdPlKV87qql197bwBEM5t2JGdnPyF8i7c/MdzCoffD+6Jx/Ptb3y3jh47nvjY3N4UDhuTybslrlZIG3MGP56H7JJ2VQq6waLD4ETGvZjhOT7RM2n1jclObnRdPfeYGp2gJJ2N27GhIR88MPIk3ds0Nhy3dmvn0vBcinhoCAeB4TuEtq7xzDlp27lH21n4coHlWRcLzt6mum0chTNceR10wXeVJXMkDiBnog3ptwSkWY+dccFL2rMDdBQAuisG3aflkp8NR8MNFv92+0983iQD6emn+Hrz6pRNfmwUJofQqx/b2gQ/CL0vL2+99cbl/ff9Zsz9yyeffDKnJsgvnZ0npXE054/vIr5IUhPP3JIP3Tv22ucH8znxcJt2Xt41peQMDTQP2SbkA8NI87ryGXuhqcwH19qA3MaVWx4ff/pxNu1fzku/3nvvvXk2iiz8b27xJ/8wGxOyelVFzDPPVJkjvv3WhvVZ+s2cagyvv086Ms3D4l8+nU1MN7lzCpj+m5/V/8ppzteXz588nuc9Qmz4jLRJixtG5yNc515+kPBntvn44a/+6r+Vgfw3pHWiE452TJ1cfHZQkzGlxdrU8RhQ2/NV7jhX2tp11bHGUSYsPaD98BmcqG9gB1oP+dYuDc95zhR+0oOfmFxoNT1hdottI86ke0w+Qoq3DXapv/K+A9qjV/6F5lsGB6BTWk2faTet3Tjxifba85Z3RcbeygwUjtEBvGEH0nzkD/rDQxwaIZQwLIfmGeQH90g3PodC08vlpm9pgzP+bJwGSkfYtnfh3I44sucyULtc4dBT2bmc7zZUt8oA7VZ2S9+N4WrP5+/iPydDQJ5s59B+hS+gZeJDTwzUt+3KdgtnP2hcQE/ZuV3z57JzXVpt40Bl6slAF3BQ/LatDQCZ9kgZ3j4cqp0w9BJrO/eeZ1J9kCu8fU39nHK4soxPuKDpi8aUo18+tXe467IZny2vCnB3Q7N9gaeyKc9nNlfHnFaoPmQxnspT27tjEIT0FabEvwTzBNznYHC3wTZfGmJ2mvlx4i2nHyidM98ztJ+KLx4dE8O3+GFVURuzHWpw4LKFRc8CVb2VLdz4ltc53IWznOiAs+0aatdfwJ+F7Xm68nO7dnzw28s777x5eeONN4L/zZxKWGRtTMMl9Qlo5i+UZpEFNGbNufDJh3+EwPpBys46lb/YfDoXc/ELDz0/efLlnJyh7RfU6eHC2oOas0FLbE52O21f/LUPaZJpNpjhuRpHnmxSXose77793lx4098PNLKLceFrwzYcH3vvRuo8sO2uAd5im4n7991+Mf9bp2369qf68Xr8xReXx18+Hlvwa23w+HbGUOSIv81pCD6xpfEW0jQ/wnfDmudW/2ey+fhrf+2v/Wo69P8co1uKxzHqHIS+O6jUjTIJ7bDiy8Ov410haLtzgr8DTr18J7jp0DjFbDySZ8yhcdAbOeRTj3fbDM7BSzuhNAQAZ3ATiDBXP0iXR4JOEd/aQ1xelXdwD3pnoIdwtxzcbfNdOGuXW93oGihNjjyOFAcVutFjox1oi9dwpSccZfDR3afRU7+9vXgHzjncLW++8bl8YFk+V/YLOIGWnZ+hAWSuX7Ws+dXn0OmE3zSY/JEGtSG40XgetG84V1cu/nhOA3RKq3TVg3PcdKHthOrF90384vIoP6H4QHnrmi/eTKYHfmmWrlBeTRfPxHPOF+8u38p1lgHuuU6ePwJp/Jdu6KfMRP7662/MvWltPPBmsnTaaUFxBc7HewKEB7qVZcLhA9oPjfDwrR1vVLZICfAqV2kUX1pZy5vv2EBPvvjFRROc2wgD4qYPkJv6tHsON6C9E5AznabvQvm27pw/lz3X9hfJzDif12UnbeacRVh52qFYP5j8waNwpn+ue47nAWjUL846tZ0ytpZna7jSZ47aCOrWJ7/OxvTFy1tvvTkPVO7zHtm0eoYovhXkmdP4HjqeGXHq5hoH++dkSJAjx7XsiBsKNhksRg4bnWDN+lG97s8tE7dG9Ke5mL8sXacmAD16funZllwkYm7u9su8npGC9+Tpl9PeW0rdlvGmYOlHn302a5INyVwwv8RPwiPh3ks2DpE1/O7dcyfi+K2qZ7tRG/0i44zx8J9NHINEHjRtSNyexOvx/I4LY02T+ccr5gJW2Vj1yPOeo+zPZPPx3ve+929GsP/27PYwPgKgxCx6GYgr2YJ6g5MjiWvkTlylMZ/DEFqj184D8IXiX503aTt4as+3SiIDOuq0tDlAE38xGBOlfDYO6g8oT4GsqTzKOyExY3ineE4PwkN+Db5GX7ydCMWFrd/FpDoA+YIybebq6HDOM26hZS2vDvI2H7W1+NzWcJJvXeWDAU1eUC+E8FReN3eDd+PdMDIfceEujlAbVN4zqNc+tQS95mtPfRoqUw7OdgO1bcuLd+b3HF/0D5wzLijvhs0/r0v+Jq6tavOmiycPKhd6QF2hMgrw+Pl5jIDqJo9m5Tq3E5dvywvqtdFWPfoWkp4eNC3ga2GXhjcTeEJlUC8ulGcDuNnt5lNiQK6t33GCx8qPfnQJjnd8uHJT7h74yvnljDnjHL09WvbNht2k4IeeMoGcyufKMlA9C/DV66+Gs7yg6YazfuY7ZdIF6bMvFB8Y19MjkVH5LaRI/YHbfts8nSY7efSLV4DfNqD14u+Sr/mZGwM3eolTFImkOI3KjXP6pwAAYK1JREFUoe2dGLU3/O/ieQ6Fu/m7cLden4Hq2XHQ8oIWc3ITGFnIFeG9s8LpgI2rzceXX+63qkjK34ZugrlwfrI+9GexPHShH5gHTk/0QeWs2pvd/rFB5lvDQ7+zccq1ffBgf4fJA6LqyWMzYTHn2/Mg7dB84fI08pJx+i24xgN8+tuUwP/4k4/nWRa/c4OnDYnnI+eiGJXE+wWJtREboJMKLMLLXLAvI3PbBo5vEnlXz3ytPhsQdnfhTRY6uAW0z7RY49gwpIbWzQ+SytjNZzY2fBxOfHBq/2vAX//rf/3tWOM/jFHuddI2+Axsg9/3i+eNaDEyYRipOAxfISnTQVuhrw6I7JG+dfR3T6wmknkYKPlxlMTzY3VJz72t1JsE+gxKH4qbcAA68xXbA6eThrfAOfLtfTA0HMWG+x7dkWcCeungQ4Z9Eno3PttJO/mcdTnrAKf554LPkdahQNnEKcNDKDSvrgsG2uuwO3g5n/rev6xs2/62uJKrso194B11DWfe4FzX/F0ZC2e8wrndhHzO7ck+tk55RBogL9kWjy70v/EG5C+0/Mxrau/gtB60Tdvht767ZQKfAewF4CirL4H2c9sUzrZuvvFZdum2F7dvhdaB1rff24dA3HZAuvJXJjiCtgJfqj/RW5186ZZvaZW+uFC574bUXPsPPh5oRorpF7/zNO/8SN86HvYmynl4bmqXJnxyGaN9Bqb8K7t5QpljeHNVeUoLnYtaXp3kpSt/64trTiu9lXvtTxb30Dvnkdl8NLTiswW4E4Yfj7+NOQH+pteGDcrgNcif6YHSqMwAbmkou9JUj25wjKFQkpqPTR7p4HfDd22X8F1Q3oXFK+6tHKwcKx/QbOeiLVsf5uM3mQcJJKoMU6dNylylv/7GazOfOymzDnke5MH9XJQdc7jPXEG6gAw92ov5iXmdT4xfHHKwXWF1O2QItB/W75SHWuSC143DLvxs5rbMk/jN3gpRPl/rj87IwrUh+N777+ci+n5k9wvQ31xeezVra+Qnmw3HvpXYXP7S5fXX3pgwPyiXT2ouXz8NzXychNwLPbeB5pTQ5j2Mvv56xwSm4yMJQZ+Nj2dMPv7k0/DJpugpHG9P/mbGkrZ9JQPb1//oZUMzpyaHreZiMTizrkzJfw34nf/G7/wb2Xf86xgDk4FFOd02DD37wVkApk13Iq6w08EsHVDWtDg+NnGVAtJXhQ781oFz2V1egrQQhD2tSFMyD4nUc9wadHF24HM+dejSxa5z+PqL02jOqGTe47TwiaHPsqNTewHlyloPtx2p7DbApvpgMNKKvhPOvM6htLY+gaBxzOIDyc2z7zEIp2LLtYhyU0bnOY4LoAvglF55nsvop7/P8oCphyKbEIkXx0SUfGkoWxqxqQEcHdqHB6mk5WUUTkH+rd5nGk0Pn0OWCYhokTToaZgseVoOtNsN5rYtlBaAI4DKYODu5LRylH/rhUJxwN26P6kNqAyV4267MzRfOc6yCdLnPHBxYYE3mfPZjjUAp7y1a5+DloOzr3so2OJNhidPHl8ePfpsLygy1nC08fdjdRbyP/zDP0z9o8GzGKHjQgMuXuBxJmrjj0xoKm/ADz1XxOrwUSZdG4grX6H9BqpHcZs+w3nOALWFePLRTI1WZzoemp+H/3LVufLCXzvNxvvWlaNf+fRH/Drn3YUr/aFz86vyTmIk2g+8HT5pNQs1X1fQExL/z37R0DIi7EVCIJlZgDb3nQAzWNNu5Mc7G/vSVEY3/awv5EsPTilM0EZfvfAsC3E2SsfvkZg7fCPRA9K0fTmLuDnEhatn4Ew5cZss5OGVBdxXdNl1Lp5DnmX+JCDN0AoPYR5ePWpqG2CjQb31pX2hntg7PPS1kwu4Hnamo2+yVLfX47Nvv/XW/KDbH//RH83pg3HTPvQtGFA/9SWI+ZZLZPG7NK9mI2YDvLdMvpkNyYPIs7wuM46G00FP+uc///n86vu9F9H6MvI/GCPFMy/fxr7UYms21Df6qPrupmPn8TjD+MNtBfxngOMH5P5+kvMDcmB3OnvFslcYCQZPykgHjwMJoHkCnsuEKUuguc5mpH4tb2ioO/jCN0nMzjRKSzPaDKaAWLnYrhFtMIvUJNBZJ3bVMbdq0BmjjQhXGQWyCJUZkHHrdtdqWiGrAMhYKH/QcvHIGd6Vv2XnsFKujaY+nXpeENum9S0TKvtV/9Vs8k3PF+mnfieOELvSUT5thx/bpjx5aVcSc6UxeEeUutpseJwCuOqEfky5dJKfqa46HvXz54Ow4J967RJmwqi9xMq3ftpOONkGnanfsso0vI70gHygV1+7ybgWX9PanfUrH+n67JnH8LkDrQfaA2Vw5fnk+OXhH+paf25b+g3fVXYOgHx3obQb8DyPLWXV61zWoK7jpH4n3XGhrGnzxS4mFs6l44h8fgDtWDC0fT9XgDYfn/m6ZCZBV4nKjTknC3PFmI9vwbiyc49buUA+9hNrox6YN9QrI6NQeQVwLgfka9zANgX5s41qBzSUd5zPVzhPNm35bLrjpZvX5739s/VnX2jAiy3L/24sVJ/vyheUpfY4Ed0TjvmGoqP12HY3+3wj7YIPV3nToRD5k44KSwt9Ac9kTjB1Rxg46KKxsiUe++2tEHL4Kqi8h43NV3tShH6DPDnTNpTT/LhF5M28/MktEZsDXxmVjy98mfpc5Sszjz0LCX3j+QonV1989sVuZn3wmHkAnzOkLCIbScvbZzSYuFC76ysx/6ObjSafRweVtfHy4T/k5AN8dTYP2QwZA2uf+FdC+XjIdU/+Mj5CezYFSc9YOuGDXefiO8mLbXSkPe/B3zwIO8+KZBOj3RdZh9lofhPHuEpHO12azemL2z9eYz8/Rve6U5jX5kLl1ZS9Gnu+/upr//U2H3/lr/yV/3k65394ZAfGqCdDS3neogM+1jxqbsDA62Sn9PxJW5G2XEf1/iJwLGRDgaf4uvFI6C2V4Qn3MC6jc8J+RXBgeK0T4Tm3SypvQLv8u8rQiUR+6q6wg9IE2rbScM8LRuuAtPKmzxMK2kLbzEND5MiusXX5O6Xh3ia8M40CmSt75afzWACtGVDJlu5Ba2jkbzHhKke/9Tspihd2c4hH+0u6UBmFSY/9k077vZWFzpbt//A8l6CFXJJYjtyJQ2romTTEt40USAx/wkHp4M9WZ/kmnbqWsAPbOslKNPWLv3HDDOjo27w0n6kf1PZnmxQfXkPrz23Oso5uRz1Qd8Zp3HTrz7hnkD/LfTec4ZynlzyfvcsHkK863a2vjuLqCQ+Q2xW2iXODjcfK8vY7++pnFyKe93CBU/r9Fsy8jfHZPqNCtt5KWbr7wDU7Ou0QpPfK89y3z4Oy2ugutKz2LsjTq7qWxngfW7Qs88aZdvE61rfPdzxLWwTosLpu+ZV20vgWzjLBKY9z2RksZCE06euFWML1dsPRV6A00ip0jjYzh9w2o+iL5xQ46PLim4Q3WIugG3qjP5vQSTv0j2cLUmCh3lfVw58osLzk2WI3ScnsJDHBvIW7XqBFMOaBTv7kAcq5HZKyr+J3XqSls/yG0OeffT6nIvzHr+KOpPnXeGVQzvfCO7kNh20G8TYG+Gz9zm0VeaH2Wb23v4WB1LGJjcRnjz4N/r4+Xb1Ni3GijfnQCQ+mezuYTyQEb2x34JprrZPi+TZOZKxv6WMbezKRezZI+czFez5sYMOR5D7OEBre+s1n6OSrwU5TZtOa8OorD2dT0jDm+meB3//937/30ccf/YMs0r8l3wFWR+5EIt+JiZC062AROIqdGDwDTZsZQIikXhMT/zyRHgVBOwNdG5uxWAANbe1SGU/eMZkJEu52kIVgJ7MBcoQ+4+rsZ88Y2kBZB+M6ngyWstN0XwwuWCffHWl1EdDZuh1e5DhPEouzMrfNzen2KklQ3jZAvYm4+piMpjy4QVpdpiRlCW0HyD72StBeUI9+ZQHK2u7c/owDZiw9O3OTl2JDQf8fu+pDBzTOdDa9+Vhl/8dm9AZFXTE6eEXbz4L0gTCAj/b0tNEcHCHEbvm0ucq+oA2c6gxPWiC/epuOrdYPS/OsD5y2Fw+vA+ccSre48ITeXijv0mu77fObT3QBGNkSQGnCB82D0mkaH3DGKZ3iAfXFqayFMx6QL35xydnyuzoVV/pM1/g1jvmpMfx5rji9VVH7X/3VX51XZLuq+/nPP5x3XsyvkKaD3nnn7csbb7wWet/Ouxw+/OmHmQT32TM0C+XpKF174/OdbGrgdCyeZS1IC9WpvlGcjjHtmgelg3bHnnYm8j3VuY2V7d+l6Scd+O/IcshTnqCynKGyFCoLPEG+4bvag9IYfuaZkJDGd05DDh3bnl6CslmkUt6gXy2AYE6xDhnAGa/QdH0HT7fG5G0QlElXHtA2yko7pcELnVSJrzyOajlTtMXS8xBOUcyv2o+8c+ES2yS6b0HOQrpjEI/49iF3ckOvfYSfPj4/4yHeMKiTpge/fPvtt0ev+RHGQ9+bbktDOzFoXaITmA8ydxzrWn3FBStcTeHvWre2VY6/cabv+gIz7cgB4Egbg/q1+GBPVb6Jrh4+9xtN+4wVe9LJc56ffvrJjC90vv/978/4gutW6bGd+q8OL9134vHC/4yg56BzzoMDKJffB2J28twBtkqOAhbV7MZMImb5ZzHUON8xMOG7P+uFKgzQhz5ZlROUf6F5QVsTezciD+9nc/Lygxg6C1TaunrK0IxsiZLPNJ92yWQC67EvvXy1yW8CSFdPYR3yplc3GgxtByjfYJdK7vOVGD3vDqamq8MV6JMrQoNfmrxnHO45IeW17bhs8uQsf+W/QDtwlmWdficPYWglD/ZIeOvhkrWyp8U44NrDqdf2tXplxZUufxGa7H4uaxitMhkYHNoWJ4WTbijtgQOPxJ0oRv4TXukov7YLlF5h8mm6trhN1mcahdKprQCc8m/5OX+2+9rtZqfiqi++vij+Xf7q70LbFbRtf5ZuZZS/C2e8MzRfOwhNt+5c3j4XpDuWOp7gGBfGjrIQmSsyx79fJ+3pfUfC/NiFhx/PclX6jY1JJlrHvNrZfMyY//yLyXfM1Z4FvLpwAuP1LF91ETdNr5bBAc2LAVsJ6hvUkwXP5i3kzHS2VftWRSQZ/51T3gT1tRUg9y/0iRZHUeWiO5vKi82hdFVHnr363ttScJQJ0qDyNqgTn31CHsjfLW97MLoF7uKVlzx8PMgtKKMr/NoQvvK2O8OUjRnySdozCTHlBmJMk1tbNneBZqO3bdPOpmE2DuGDRupcwJDW11aJbV5REpTUPYuf7gu4xH0uR1hYXug3kN+CzVfZRx/QnTzy6vGVnoAEXQbU7Vy0/etkIjKlrY34bJKspZHQ2rp2XR7629te/aAcOh46pb/XLrioVf/mG29ePJBrLFk30fWwt+dByOI5EoC2zYTNE1z9w4SN6eMUhL7zgOuXxzNa0/qfAd5++52/H2V+UOevcaQxka6B15H7XomtA3Cn048NhsB4hJ1jdLjSR5sOOu2mPWcIf/V7b3IHKCJj9OCRrwDPJ/bZ3RqDPvs6xnzp8sH33rj86IN3Lx988L3L99753uWD9793ef97b13eejOdiua3OnEH/p8U6KljqytZahe8QWWia6GDsThgZD3lwWidsh6/JjNOX9ziz7FoeOCDtvKx6YFDNs5UIBO8BvnKXpqF2t4mYet3Z3zm1bDHfTca57oGsDSj19zGOZe1jXxttGXqxbOzP8namCwA3vhW5Js2KbMxmivLwfhF0B6Ux26INm8gA+XyYK+EbnqeYdtvKL2Wn6F15BfOvlOdWn9Lo7F0KsvImFD94TVfHGVAvrQKxQF30+c8KO1ze3IXl6yg7cqr4a5+1Vl81T/927dF0tUmwkVAqM6E7b62E1GTmYfbX3nVL3/uT4kr980AV6yeERFKv/yNWb6LFj+BY3xUJqGyg+oGzvXgnD7jFIovlM7koyOZ8JXHO5UT6le1R+kCaf167tttqzL84h/VpdA0vaXRhlO8+k3rn5MzobwE9ppF6VQmVCYgf4ObvUpPqG7iBuVksKjK6585TQi90igvoKz8W5/MRsP3+f6MZ01sMzG3K+Jf3XiceuwIO1e4ULWhmF9ZT8G09Y0PpzlJ89H5BshsOoKbhfwqX8JsRlaaLQuv+h78bjzu2lPwVWGamAdbJr90jDv2o+NgLV8Xa5PXH9nMJOO3Xfy43pwGp9w3f55++WRkGrmuZPPPZio2d6Jio28c+banvnJI4GFoGyfg7cM2LORnT1/j3Y2OTZE+5GPbr06N2eqfafPxV//qX/2Xs+j9ryjIeHUYQnHI3XXdJhZONANrlFuDXQ0oXm3TLrjpALgjbGj2eRHQRU6wmMgj4VhQGH4WlRQyOoeocchXGbzdzhGTB9Lcsvrh+29cfvwr715+4698//LjX/uVy49+8MPLe297g9yD7A4z2UWWzz774vLF432ZCyNW5wa0V+5bGUPX+cgkrTN7XAXgrLwR+ADp5ttuF8xjgLHj5Ad58NTRXw4+vPyb8sqnbG12i8un0D6rLs03AO32ZGMnKP1BJ+XDa3SvHos/7Uby5/kNwM0Hrcpzlk1zg05+00tv8CesbRoAHIEthNE3MVic0Jrs0roLpbMyrVwG65kHKK27sheUnesKzZ/Lm4bfNkLz9avNi9fOZ6jeZ6gdCq0v/abvlsu3/gzKyTDj6VRf/NoczncBnOp0bt9yMVqC8bYLxNr+4cNcoYev42VXWxYN9791o3nGxMpGvVp7/MWTmdRtKixkBbRqS75hAeDHe/Hw/MJ7NxT+pPKzTsprj3PAs2MwDeY00+ZJ29q1dKXJA9pWXJ7yoHyV2nxpQx8wc070o7O2M4ce7SyKruDPFyxnGc+8gDS80ihOwxm3epSXfMvEdO2ixe7krcxnnc9zZumd+YDSro5H6YRYcNYGH/DiMzJc5t0VTr7nwcu0Na+Jhfkc6Ug7MarzU/Y2IfFBfulkfELy6nvrIqnlKx9+856L8CSfQPfqKBboVNlXP2Nt620gehGmrcBmnrtwIYLm0jvsQ2piHOCZGxsIOj5xK/OzzyboR6cm5J3NVXSxKXEryAOt8vsTIllDIpvTC+XeAeIbNPR9662357alOclYsvkg/pyOhJ8yb1O1EaEX2v9Mm4933n3n/5joN+s8nIXi7XixwBBixpwdVHZEzxk48RyjZ4f0ImOGzh4fefFKRDvojKGD1w6DQymnHdspN6dvbMKSrgycl9F0ipfIeEr31VcdId27vPvWw8sbD1+4vPbwpcvrryf9+huXP/qjf3z58MN/fHlwL/TS6R9++Mnl0efZfKSzd5e5HY02+C4ZagP5M9DPgKMLPAGUljYC6CDHbx74Cs46Vb0qbdfP19UPnueBfO4TgF5lq03P+PLFh2Px5dzF37otr77Kls4OqLkqTxnxwNjgSMNtPDThh9ZocJQVR6PacsoSkBlbTG3CYcPiCM+VDWZkSN/PJJPy5bdtwblt83RdKO3ERwlYPdcOK8kC3Oow+oWOmO/VN0An07MtAdxzH5zpgAPtCuS6C2ni/7StLUDTleMaDvnT4spTOAMZzn3tFEKZ9kA535Kvn8CD01Bc9ULzhfIcmRLaprdW77sS5mcJfNWt1Lltmjobj4ev7AbDRG3S9FXCmTjj3+iYB3oFjXbtoC/IrqxyVZdzIMNZRu2FQutKt+mZdxJKZ9ol3m8U3OQRzjzIcHKtK93SUF8/AtK9xQjg0HfohCbd2s7JrwcsHbk7JYInzOKSxYGtSl8gmz5Ho2Wgsp7hrEOBTKWHD9CH5sLOPZ2H8MDfUT5cMpemOqH0awu+pq149J1xu/MKc4zdTsZMDyQXuimy6HYYlW6ll/fcUCaNw7aSxmIw4M7YjWwugvlm5sBZn8gjHZ3Kltzy1jC3vmyK5cnfDXD1XH9YPZXXBtp6BmYfP3j1iPd2454SWmcP2apukjbyLrq/yIbDJmJ8LaH2c/uSDPoHH02lPQszz119/tnc5tQnLuDxgOcU41FoSutLPjL00q5tfWXeiUh94PHjL672/acGPyAX8/9niNv9DcPDgNKMu1/pWQUs1E+TNulH1Vk01GmvFylIoG5CwOQl0h7efM0r9BkLNIYXb8ifCSBx6Np0TF3iGSCzWwzawXNl6gkFeZ6F/uXy+kMP0zy8PHjtQQz27PIHf/BHMdrncY5XIsu9y5fx5a+/Df44196zRYsM5BGP3ClraFlBGdyx3Z26M8AD8Brw09l1/kJxryAPZ5Irhzw7pOTa4bNJmUUvJXdIVK5gpP5YNHxi57XrkQ4a3Np12kyciiNaUvDJonwKph1oO6BIrov50LbT16Vpx0fQxG/rlSeIQge+uP0BT9yw7Za3q5Z56HjFuEJx0emVcum0z4E8aNn8EnM+7Fqcu9AJBMBBQ1Z6+xevyovHMU4C6kHrzrB0Wgh/5Wcc7dTjPbWHLgUe8Sy2bYlWM5biL3OlSL+jnO+f5ReMMfSkz7T1gclQULcy7pgsPhzQya7jSr0yYCLrlRTOLlCccmJjkv3k008uTzNpmuTffMtzDH6jgq1tPL68fPThhzM5m6w7yZf2mb/F1iSpzERuEYNLLiCuHtWlQb76nvEKY09+HHYWJT6itnTE2lT3zZstU+8hwumP7dfpsYiEfPu87Zuei7mrbpUx7YNT3vr9SudYgOsE2i6/BbTl6WdxYcduTNQVvwGUf/PwzjIWFx56rWMD9u8mSFz8+rAXw/3ar/3a5H/6059ePvroo8jzZMr1tW8/WezGLoevZMqKevMvvELkGsfX4iu+OspGMydauLUdhITE1iB2Nf/CNxfD1098hd/NrfzwVu79IDt29Gd0TT+QBzl21OZsI/439Sew8WCPmffHjmQyJu5f3n7n7XkIFtCLrG4xfvrJp9lgZMP98oPL44wL7VaPzF8v7rNQo2d4o60O3+V96HsE/3dt1YY8KUg8+PnMXBcZVTxTmTo014+Nz/DXZ8m8oDw4y29p7oz2XwH+yq//+O/lquP3+sNxDDkGCtERJp8RliSBOYEIM4Bx/qZuFVCYMInkgzuTU2ILTYUtHwZbGrcwBPxJH2UzaQa3nTu3byLvvo9+33y4ci+9sMtVwLeXL57EaT9/kgnNi43IbQf9Yq4MTHquqnaHTh5Az5E3uowNwm87cSdGk6Z4O2/L8ZMWj8wnaNnY5gjy1WUmJHkh+Ft2s8UszsrER9nYIMF9SjZGg6yDP/mganPgX8OUHfzQuHbWyqw8/67pwQlcZZ/0VE5/XNvNoMR7+Tyvw9KSUG6wF0ffVe6lc7Q74imTP/DP9mtoHwETd0qvdcUH8OrXytrPZxoNKVzN6JXEtVzREZe2UBrLw6RL/u2T5gH5Fv+mlzxQlv8T2r44UzPx5ltWkK+MeA4OWv6SxmH0HZ9dv1U/Y/tESzk8oTC0Tnh4nMuE8i5OQZ48AG0BnnE7ZYImwfPwqSv2uVL8KhuJ4HoQ/JXXXomcNi4WiFzxZ5H48snjGbOd7CtvecjjLa2P5a+LYZiODbA9bNS2d6H6lGbTzSc1sgvXsqO+uPg3zBE7nIRbmTZsXtvf2p5p9uRDW2WDc+DJmVfd5pl5Qp4/Jt2+aVDOFsaCQEf0LPqd14DycwB4kRmu+AyV8wzVr8HGQ0yOkTtpII8HefR/T2i0twHY53q8Yn8XXp1m4xGOa5N8RsbpivVrxuFTJNJWSOU1wLvKi9bIaD5Y27ER/xq6xi2GmgZ9++rQX0Fg5EhgQ/ZBj/zT/g4Y29V554T1AQ9h09vJ3thgboU8Ds2n0enF2OLVpN2SDP3Z+OBbmnTadG2L9pzYuC0TfuTSYO21uBsfuiWjrbLxj9jAm1DJ9NXx8KpnRYzHPSFBbu0mlh9y/7TwN//m3/ytl16+9w+eZVV2klAj1nB1lAabDkd7dj2dvDBsPVij3pxOcIXVyb/t2gHaSYMrn7QB6oE8TnKu+Ke8hp9Fog5t4oJ7XJUmPbdUwtsP7bhanyeXM8Hdezk79AfPX5k1gB5Bd6dex5LWpvpUF2mgPXlrQ3jS2hWUz3MNI+l3wKH36JnQttNOPp/5DnfM5LXx009jIzhx7mORPxpNNBTyTxslZPTEd4gf9l2cKZc/+MwAUaZ94GxvoOuUtc0Z4NzwbjIpq71qKzA8jza1X9uMXCk/54vvqvj6q5WnegHfGUwJ5VVa7TcxKL3lk3y0Lr3yLl1BXtjBSD+LYdtvv8DjN2SMd0w5UA6KGwtNvvXinRDLf2U+w5nGjU7yR5l+mXEQPPnxw6RtAEyw1fvc9gzqlZ/pt+y78OE0hifcbevCAdrTb9wiyNiKlc0pX2Vc7sQenaK3q8E33nh1bKDcBsRDcV5E5mq934KpbgV86GYh87ZU49YCZjExH6wsZFs/BiPjpvZPfso2D876Dg19Hn1S0cIpB3CvNI6yQixy07PEA4u2dv2FtuEFakMBqK++HU/KJp2mWp1pKWezAt/oQt/60hafZYELT/iuenCm3zJAV0EbOGiRGU7nVVDecC10vmL91ltvpc3Lc3LttIzNUTZjhfPoSA7QjYe1bE7W0t/DM5sPaQHEymv/4JornWrwl8q/ceb2wQs984vtzuiUOJ/z5v2s692y2qnA96xJgI4jRICfj22TrX+SVMx3Hz589eIn9B9n820uQXcDObTBa9cyIO0bKdeXiH3xxXNywBNaVBXo79tn915+MLdlbILo236dtSWx+QjsvLe2WA/8p4Rf+St/5d+MAn9zvjKbcDZYQwnrrJnkw9TDLCPMUec4qrcvBLsmHThHMymXn28wTKfee67j4NUQoDEo75EjRqZ4jcAJy/dZSG27xUdapzD8yy/bRGSSSvXTOPksAqmnB6fndKCDo4MCHbFyaeW94urDbvOsSsrbfhw6oLO70yev9mBlO9KECH08ZhNwCoM3Oq/9B/8U+6BrZzv0g+dKh75OFGrrCQcNOLHK0B97Jcep2EG8+Q1K2FWA75Rl7V1a2xdj/6szavk8jG5HeeUAQ4McR13T53JBG9A+4Cv1F2VtvwNwJ5niXH2RHsmXv/QOZr+78PykDad4u5maqoHK1DQofjS41mtTHcDNL7aueK3ftNTqXiiOSXCfKr/ZofRLwwTO3/izsiEzXb14baO9KxhgvCsDpcMWZ3uBtgXFA9INheJebXjU1U7yc7s0/jQPnR5H11NOttQZn3zZHOM2al+0tBsQDwF6v832MZpr2wV5fWtcoukKUhv97GfLAYn4f9P1/4nJqy5h8DZ5lbFyzknEUU6fwhlPOMPVLumY521jflj7TH3qwNmOxllBWXVvff1CeYN8/gbnPBZmvjhwxUBd5zP1ZGvd0llZSqsnzfDYV3n5AmXVTyzYMKLDV7X1VlvgeQPtQdugo79XLrxenp+TN1dHmpl/dMyKiP72nQtT/dg+nc5LmNuQcx/qyB8f+Hi4vYNYfVA837rKWHHKsL63J0OCuQFUXlA7NcCrzQDcrdu0evmZsxP4gItivFZGNFxketbi6dxyMQ6W5fLtwg+UzxzojkDsy4Z4d42rPPDxrzyYaVtdfEHEGGJiz3F4fkjee3j4B1rTD0PnNicNz6HwTwG///u//4Pw/feTvMfA03EHITACJo/DiJVynb4LbnZUhzNboPyKn7zv7FN+FsNDILuocfShujurGqZQxcv7DCPHEZMFzjWExux2x4BkFWRT5m9iu941kqrZwDjynwn91hECxzM4pNWRkaxk5qSVue3qqELTyuFpIxS/daB0uLC6vf+YwZu0fAG+dk2XR+3XBWQskJjDjMyHjec4lixJV/6hHlo7Frn4YUtlKYFRnJE5vgGWjhOk0M4i77XM6M7Jkg3IIfvwSAzI3DKhZWc426Xt4J79RHltCb/5K590cI+my0td6YoF9juXFeA2wDFgpXdTszwKpVU5Sqf4SU3d2TduODe+i3/zJ+nW3WBpzYle0sYem5RubWIy6GYXzAQcm5zp4aGtp+NNJtLqy7uy3JWh+eIUT7tzKKDbfOU55/fB8dBMmXFowlTO5iZf/PjVg8wlNtfK17/6Fd2n44P8uTQroxj+0rJp2b6EO7Za0cfX4WolvktjUvL5I3l1LihTfd2wnOBsk4ZbOTot27y3c/IbPMiob8Ty8KYsV7C16zkUzjJUHwKOLocfFEeMNhyxTUF/jE/+jHvmoU5gS22k1ZNP/ixzaZ/b91kVoE6/8Fl9BA9POgrq5uugmaM9L+KbFzYD5jthNgXs1w4dYENl+9F3bpfg2bJeYLMJGbwbSng5fNziAWc5Rx6nJsEnJz/0ELSLTxuwjqMQvbZBv+mz/srx3HqnHLVF5uZ7uRh65dW55ej9WNo7yZ2+0zafbsC1V7g8olV4NKzNa/fdvFQWdaC44CwnumI+bYx5ANWegE39/ss8ED4Xtrvp7IZGenX6r/DMx6/9+q/9a2H7L1OsChGpxCbM51QuHWEsbpyNI/a11xPSOR1INgXXcOQp17g8/jRQf8VVkLTgRAXMw0LCMdEv3i6iFJKP/RcUJuDfxVJB5b060gFNo3vekJzLlRXULc2bDcEuBDcHENSRecpCz8JePa8P0qZu6ClPenRFJzHbX+mmctof+BPymQUruNUPjDMn2HigCW8r/LGb/kFrZQHtv25iDMbBQTdxIoSuvK+80r40wOgSuNI98Ap7MnMD9W1TcFWsrBMdGNkiV98p0nZs0wDO8ohtuM9QXvpF/fzmxcFenbLiFH4xvzLhWTrlubhLo+1ucdNbd8ZZWBr0Vo62UJzK1kU2redKr89xFW9ttf1b0LZ2OsvaUNqlAc5439VPZ3qD2zhAbj61FwAvj0/v+xRcWa7Me9qz9ndcfDTNVeCejOwvUxuH28/lcw5sJrKQma+8e0NeXU8uzicYYsArtj3q0yOTPsPoO5U3OynawqP+APYRgLGH0W2BWJmAMn01/TX5pTNhBtmtrH26ci/N0Su22IV7/UNacGHWstpLOSAb23trJVtbVKo/aBoem7e/0RHzuVkHIlPjketEA17+p+wX5ZR266d8l8+9yzvvvDULvOArn67+q8OXh+xg2Kx5EvUTUH4K5qqmR7b8zanDVd7OBzs3V89pE9DcGrHPUBy2Hzob0wPylAXaXrjiBpIa3NlITMny+ObrLOjHGFhbpV7b0eZQUNU2WtrHZ+bjQdl26DfWoH1Dr6sciWv/G27Kw39fxOkC7NiAzdhZf+omSNvqN+1C47Z6/inw+7//+69/+fTpfxSGD4fpCBQiIYTIiIcougdxsOUMu06orkdghT2NODYbyaNXIc+CjvEPvkMLtvzgHSIpnSbbbutugw+QvwYsuI2kXsmQJNMslttGGsDphN142h200DUoBMYG6pVfOzJBWZ1tddv61ilTP3InlhekLeoFR+LaajOLfeSZW1hJaw+zm4E5DrSARoShm7q1+PIzSc9mI2lXjHQwye+zPWmboG4IzP/qESpCSK3Mazt0p44+yZFz2qYKbkE9QLs2AeJzaN05XCFktW8Ae8XcI97akK3WrgQRly779ypmZVn5x0Sj7fMTBJ2VTnnyu0GF+zwUf2ne9CucZQaqN2ybpft8m12M1g/UoQvgb37LSvtuUGdinKvmY2xMWXzH5nb4BS+Sh8EQnnaVo3TkW3ZOF4rXUP2lC9K1uToL/NXX0EybWaTi24pmfB2nFLjN+wlS4arL1e/+wi1fD53g8IG97bIbUHTLf+Paj1x74bCns0cZRHqR5Qhb9B1lPke53P6h3/lHvWpxbAHhBMrJwi+NxRnb+cx4DT5ZKvvSOdtviie/Fx23/FnvqBjYPtCOz6Njfu0cm7+E7QNhx0XsG/z5TZFsPATfqpgN0sHnHLavl2+/3TiYmB2wdtix13aFtVfKyBVZtF+lto0AX+xk4YMPPpjNgfpXX319Nkbebvs4MnrzqHJw/a/oGsJH8QlWFjI1v32x6eMZkcg0IXUusrTZzUDm2GyG3ZIwFjufjh3hhO7YI6ijJsqHTsLYLqVz+yw4cJXD8xyiWyu+Xj6/OzNtoW39LYBN64elefCITEMusHJsf53TfM7mYe2wIL06Ll7DCJnQdnTW1umTvh/pTvPV6nKT8k+Ff+Ff+Bf+Ttj9XWkNhx+Fwmiuog9iIwjjE+rAJYz8t0F5Fv7diFSINUomWfm02UXgtsMaXjF4Fa2C0sXBfhbI8B58MPcJ1jlNJiYw9McJMpAG7xhgvv42Dp5OZZLtnIbqPBoNf+Es5+7wNi2AaTsc96RhCAV0gQ2CqtVh3QZoM5N/+PcqC4wNA25roV98PLXp/dHZfJg4w09bcvn+vsmaDRUOj9Fh9RtBUmFgAPT3SfHQDk7xBjVQ/ZnjXF5aq5ONVHJHW2U2MmhVvsquTihdQAb18ktX4VqDVabNkQfydO0kwF7az73b8YvVDSA3r0v+dl85XVxXU/SeJ7Qj58vHa/RDemhEk+2H1Omxlf3wl/kfxPG/DUBcHaffDl2Ks3Id+gW23bYR1K+t9c/5ymHDuexGbzcsZN3TgZvuS//GX7vSz78ZJ0AbATZON9oLZ57TNtD+O+OdAT6Z7rYZPkc+SMfYXNmM2R7Z2xx/+eT2EwkWwtJ8+uTJPFxKWF209JYGcdDpMzvLH8+bLadfg88HPKTn4dT73gKZj41l5YM/lOUPGcHSnGTw+fCWA2PWmEZLf5ljdoO+eGShM1LK0Fy5yWju2LlLWz4+NIffSLJ88284HvIpL1T2G2yf32D7fWbhK90hlZKVZZ/hWloueMTKr3QOFpV961dHm8fypMP6bIqmD7Zh/WLtsxc7AC0gzx7mRD99/87b70z5p59+mjH7ZL5e+/3vfzD2sdi9/vobl5/99KeXP/7Zz+YrtPv15mMuyV83WUt99fquQLFpkn/1U+n1l312Spn86MAQh/vbvNrc05tOq/cQmzYzvx4SaJeS8Ys5yXMCmXYuBvzKrt81qo1GrABSs5Hh4FO4vrTAD+i3H4sO3j5DI0Xo9XaidJ/PsLEa3AS0xdOPGAaUtR9XnrWTbu7zI8Ub2dKMD+xGtPItrBX/FPADck+/evofpfWb2B9dMsQYeAw/k/Q65gicT+vG+KkTG0SrtEEanEMhk7Z2fTBn0odSw2ccR7xGBDUQvElXpiw++OyR3+J2AhHIsce0nkNwzHxvjDPsAmitoywtoaAt+TndvGjluG/ejtC2i6ugfJ4Oj116ujNXD8cAniu804IFZ2122CUghe4IePBAGz5cuiq72Ww3HTNJHGXCPqVucd5+YNutQxaX7YMNSwdbYKAoHzkCdb4zyM9Vqa9ZJU1G+HtFuri1X+WvLsVtaP66kQpuSsYYI3PkK4585eYDYPUScoXw9T7fQLbrA7dj59CtzjMo0MzEkiuWveql/+KNz6bOUfzKuP1SHiND7M3ulR9UdjykW64MoKOsi5E8+VbGm88u7uoGlmbrtlx6Jq/D749mB91b29q/QDb9s7covs4ktIv0QGigVRp4VL+WndMFNCt369oe4Dd2TwDKGzwgyv7zGujTswHa+Crh+vH6UyjOpuO6ydKPYRHrhNam3a7pA4/aoTVtR6aVnb5E844Gm4N9b5E+uNm9sdbP6ZuGk8y/GeOniysgnou0uc3HH268Z6Osv15aXPpf6R5QuwB0b7S3j1M79bMQHbgN0w+n+WVB2003NfXTZ1u688/KMTRjz5U5ZQlXOQ5ZzGvzOXAGL7BcVuebT6CR0jPeMt5Y3fjcod8xvhYfvx1TxnQXf/3qRwS9bXTeoBmdP/r4o/k6NhnX9jdeXWcK6ztH3SE19A2Vc8sJKN9+ONOdtGxCNwa7mVLHc1LBL4PnTb38Ap6NtbefhtpslGy4bahef+310NgHoXEPappWvuULpLZPKk/iI70XkCdZBzn/hJAiw94e2mf89pRwbVydlubymNPSjCV1hda3TWH4Jizs/AoXCrz/0s3H299/72+nyd9OK1ymsReLVKEpD2ApPxOpCS7xOCeGCZSzu3LMOw5dZ8+/a0fpmIPWwPDCIwok2vLFn6Yp2/Tm4Q3fQ6a26ASmXAzEMykkjE6nOoBEyxsAOTt5KmNEkzZo+zHsLALhEZno3AXlWm/iOXiDlWdlrD4z4NAMPp4wPYU/gzDls5AkpPHiBX/tGPxDzomVZVL18M9LM6niAQ7eiWcjlHbAUXZ37XgfaAPFEVf22qRl5wVuTijyt5P5lhXgwht5DrrSLS+kJGVH5jsAfuPSA6zIhmzdPtj61tKZ3AmuPLLxgCP0B/GueuQz/2On28K/cBUtRVfeqWcTUL7sBIoDdrBvn8BhO6B9wzm/sPbYNmix++YFMpb3ud3ZNmc/Vi9WR57iiHfjf/NzMRnpBNq2PM5wpgPOvMRC/UYZ+jYLjtF74mETrdzGoO8RgLsy7Fdk5UMkHNC8bfR2o71fHwR4bd3aiT8OXmiRYTYxGSd+ln8uqFA8ZL9+w+wEQ2PitdF8xEfQfuJD16Mg/275pG75qV4/EJaeMXizXcPMmdPaJyhDd/niYW5cyrcwcPAZOkfcfOvOcMU7nSSXR2FSR7b1PtPWnJ4wJUez7ZvnxyqoLOvSq5l6G7rJTf1tfuEnHjAFn3/ujZtOM+/PfOe2kA115dE+Ta90Jh+45p2SKiNjBFhOwsp9iHbAZvRJ++UMo9O17FaHvj5TP6eMQZt+vNpnbUZ+/e6EnM/aRPFNFFaf5TEhpWI+TX+g3r8tP3xJmp9Kj4GDEtFKY2HnEbEL1c4hAJ4xT9+75beLp+U3NE9h8BJc7HNMawI6/6Wbjw9+8MN/L9EPxoQh1EF/PhEAmGzdLogzICmZcgLVYeDZeBjk02mkStwdLnyCiSt8TJLAJAtdKKczE48DpNw4xWMW21xxo1u5lGsD1y0AoG7a4nvAd6XhAbjnCVi5vPJdsLasPBnbTrZXktrVFvMA3SGX0AWqeOF6TPw3Jy/dbjy64biWJ9ZWa2E2IYejcHbObIPDPmC4HO3blgzkJU+KErbsjFeZn5d3r6q1E0DL4SmTr71LR3yG5sVwCTmLxFGuTXU902i6AWgB10Zq3waYkhGJv1n02AEPhXsqZKPCt4fnMUirxwya8dvtizM/+uElDO7RpvaQ1xeVVV5om7PcrbsLaXbwXd476G9lYkA+kwcatXehtOtTYGndxkjx0SueQH7x8ltZW3bmASrLTaalKygTpLVFa/LBe+XVV+ZtpPrMhGuz4dkCm4/50a6UwXWa0aNiGxSwerB3+5Cc+uM2ztfe3YQuX2X06EYGbxcPd3ug+V45a5t/E0/66l83vcFV93xafi07Qhuqrz0m7+TAJzhkA6PLfCDc+Jtvr+GYO4g00ck/BtJ4+R6yTCp4V3kWpk3+hl/K/UbJGUJ16BcWHy85bchcvUM384kxNvKewlkWeOYu5R1X5ixBf/qmic2pjYe5yhzsGYyZb3PhhAK/sfmoJtVw9Dg+Ffycv8mztl5YROWFPR1eGZ/rr6P9GRcstnr/zM38cdP1W3l+2Gft8ODvDeVzpi8+879CsmfcuwGzpMbeczEV265Mt/FeaJuOE/bGs3WdjzoHNbR+4uhmfsVv5ozMT3/q5uNf/Bf/xb8Vgf7OnlIQdu+fziJmUGMshGgnLwsm8H+EECf4CubeClil56p+6o440m2cBT2Gxm/opZQfmJpab2ChM5NAlFqapZu6mXgtuik7JhjG1IGOsLqBaBljNNRYhbt48g0mK7R8tc1PD58XILKQC6CpvTZw2HBwRpdjo5Lyygm62NYxRk8FKd6vr95x+K26pqd9+LHLvfTV/XuZUHV+aM1RYOLRY2y3i2RlAuSQNgm3vHKKWya0/6XRbCwA9aD2Ky2hddPX5Et9bQDKo7rBqQ1rM6D8LBeY/yc5Wj6+M4NMf6dd7DN2mInVraIdIPWT8p3+zN9eUXuwd/mRw4b8wXEkuXw8i7Nfr6MPWgV59KuzcBfu2g4sLp7im+2FtSUdYa79z3aUJwO+oLbQdjZnCW0jSMOtj1ceoLz+LKAllF9pg3MayN/k3Xjt5yui3iK8C4u63i4TPLs0D0WHH1ktPDYg842LLDRgF6R9/qm3CveW4s2e+Om73ZSYY3YKpI8Fi6fNyUdsHO12PtOWnoOZJLonXa+B3RVDz0fZGb47n2BmPkDZyJogsgi3nE2anvxz4VwenzjiLXPVeYy3a9nzstyFoRN+V54JdGqfN4CZa85wrWODbbtlMU4C3515LcXq8KjfDe5Bjk/oK7TMWSrk9bu+5pee+3DKYTFzyvXy8TXj23ytr8JpxbkGfXX+AOO/et9eQjjR1V61HZnIMhvV8APKWn+Glk2fGLcp6+0Y/WHuMM/OW6jD1iYKvpO+fUnYLvalczcAtITCrJF3ykCz13axTS/mVV77IfXsX76Dm3r5znFL+y79G092qSVKQ5+gj9efuvn44a/+yr+TQfbrGrax/3tUtOlUTNyrcd+BZuTBJ0gQX54j7GNxywfzDl60dIi6CUfbHSyHkuM8Wt5kqDzoSM+AiwxVvDZRBqr04KasRh365Exonfgq71HWTgGj5+F4rr7mgaYTzYHGkZ3c866B4KN75sfR2m4mNfK3bcCVCH4AngWPAcrHf204qM1dnTrCJo6+SU6bbOMMqHmwNPUzOI82Jndt2FuYwTmLG57bN9Wv4apnINpMPP06qZUPXu14LjvTwHfkDegjegjKyoNd2n/DI3VNN5Q22KsSOuQf3Dr8AezitcPG+vqNfiZPwsgVW6WdhQ3f6u9bUV2o9Sk5gr26hG71kd+3Bd6OKVsOR1gf0vfrY+qr+9lXgVhbuCNHFkYv1AIWWQ/JCr7yNgd+U7P9URrokxlf/XW2hzS+fALAZUOTEn/R7nzlrL76zMJzkvMcWlaJVoebD5yPa40nx+jsT5458cjmQ+w9Al6Vzn/JP7dvD9vOc1exl8XIiQm5umlBexak0IYvr0+14+fqxh5pg49gEZhnRI7y/LvqYx6aBXRUptfqSI/St3FlN7asPcHiL5Terag9doyh8OR/y692M7fBOHA3M1AylUj7axk++Yyfj48vb/Rucix221aGa9rNgkwku3jexvIG7cpty7dt2qTtyJu8uPRm3rE5hCef/tNfYnhogsG9joWdd3HTT/3GjfTytFlxaz/9nb5wq8LzQzMX5I+Mz8l5fGqXPhdylV87DQ9oHVAvTZ7tF7pN1cSb34Jzu8Ly9AuzeyI+c/Hwg5tJK3VLR0nCMWbOtNpHMJZV2y9u+6kw5aFd2fTq/6+wc9mx7MjK8HE5q1yurMxyly23m25s2gLaErJaQkLqEYXEyBPEA/QTIB4BiQkTRgyQGNISM8SDWTZtGbvulXXh//5//XvHOZWIdTIyIlasWLdYcdn77HOO91e1FWc2G5+spcAqt1D5+hOk56ojZRVSnrptGTrSsYYLfPnll79R9k9MXJxc4eRsZmyafr/ajhnFFHByhQVYIRUsTH2YkCyOLCR+S4QGE4qehQ2FROfFnybKM0iGoSXxcjv9VPazG/OgoI2FlxfoBId1VpkFgpRFfx80ApjJkkU9tuLcAk5mEmRy5PPb0JW/HUmdzYEBdl/0j2+cz+Jk7cUPnf3+utpZ4DNR9n6F+CP+c9DKzgx1AMoGj+uWGR9CuG+o8Rx47KQeHXong2ChzwTV0PPffYd/Zfku1oZzpu68LFR/1QM/D4EAfO3D3qbStH2lc5vSUX3JC8grUHY9XVXW2MjGbbOXXrab+PbYMJa0MUE5CPHwqMZVOJF6g6NfZbBZA7Ex9NgBTTbV3O1qzJjO+seu1DP9sINEf+jhTR269ImvCpQzl3pYif9yNekRUFJdY2ndlTt+pJOVxSf8U7mbJv2xgZxWZMTmxIsXM/QRj8ytucNj/egDu7SZVsACXpudTF6bkqMzOrDhcxhgLvKpI+5m+DkPbSK5DR376dOYBdDXv+mhwwdtPAiO7mxCHEjgy3xlHaMd/vB8/TpXkzzfhP/4iC74999/z3c+oltkZqwszXPQc0rJNszLXhMfeNHvdPyaH0N7upjsGjpEZVTygqK8Fw4G5Lo+7eSGKZeHKv7fvsYy9h5/QfupztsXvOWRFiROLpr4gtox+PDRtUQv+0SJ3LwqWACOBD9ilP0hBy9iGELp6iwyzUM6tQ+Jn8bnDjTjjTXc4c6vBRP7uzB0sbLozHyQb8uDcnWlVKM6lmGTct82x6bM18w1iNDN/AY2/qAmr18835UY1ZJYUIRNXxePAB0tEz0F0OC77jfGuS36Jm7bBn+tB6aKLI/90KY7uKwZXR+M3Wh33Y7zPZmmaerpmXpm8DXw008++Vc5+AsmLsIBOnTzzsFjFnix5OfyebtEbjEtgHORzFsgvjrjtKtJDx8fNKxVDDa9jIpTx1AHAYsnA5SrOxs/JiAapyIpCZycbHycVt2Nt5zQMugNYII9gxZacFnUc8VanewwBVwXMtNpYWyw+fDDkGvQvEgLB/6NxNKWA5g2LeF6NUaZBcubuWRziIqe8bfL+qt865jmwEJbG90nyK1MFprZHG3HfviArScqB0NBfNxAi60pxz9cGUJCWQ3iy8Er8iqrtIz7CvVp/Vvb0B9dOmaAZerP/KAVrryByFtsFlRPZ9YFe7Nh5pAxh0XbHlwWUfgwhvR97U9cME5mwpiOjPoCPvW5CNyHIm2MMwdtcO7fqR7VDNCtCWhcUq8fikMOsjnU+JMZvlpqbA9//kXN3VebjuCEVZk6qNjP4DMeis3RgzZ0z9tuOmjIf/DtW05cZcIDfnA2v3cZwxyoecEqciMvJ1olaI3PQY9PKHA3A7rctZB9spFPslDmexKwj1jFD+jbOEGXvE3zjjacxz5csAHxcVk+UdD4jo8SY8Q4B5r6FFVyeOQOyp3MSwFjQDt5fE2d+MBfJrGdTAHamd89cCGnesbWHTrW7u11B5eEpjK3PspCHvnU3Q7/iVnA/0Vo3uKphmC1vlZaS3l4duOYzsh1MbqbP7lofYeitGGxdbY87J7ybltJUhfF8gJ2G09tJsYT2tUocZZ6YB1T+uN7DqGMPXtF366wPPRS100ycsJ65z3t5iX5o8oR2DThWUv4IUNovBYocd6GL3qxbhDPlNMvb9HQl9Ug/oycyIrtNywASDs5gCrwcHloiVF4UmZ/VUaraejnxxhUBUOM9ULX+1w4pq0yVKEtfZFhdOinXP6nutDH9Ul0aJfm18G1h4/fPHjwx+fv3/63LLwBBroGs8B4QJXYyBhkJj2LYq6yM6B1rieleDAY6T+Thj8rn0FkMeDqY6srEUjH/GNwHUAg0E4bfZDBIoJMhEILPgt2npbn46DkvfrhKgk7QpdFCZ4kyrGTRTibNQAOnk/m++yRhyzrV/sE8CQhp3qwgPfuiW0Zfg4O4dYho52+0EJD8iFn+APGjczSkIDiwicJ9is9/io9+OyTex262hA+Nw4XF5cmWf1OG1qhHwDPHDjTlxR5+8Gj/Mq7QFt1QpCvhFqbfqU/7Qd/xu5YLnRZsPa0bwzlTt1tomXjZbxJ2Ae+NOCol75zBbvwCfLN1foQB4mF2uW7FCg1cqt3gTIyyq/1xjr0yCRVP/OUOdUJGvCl8RWWcG0XJcTm3bfr2kaMcsAkHns4A+CXpLpoAfcRjk/BdX4mEvYxEmtvlvQBBb/6jYQMbI0umYfMUQ73APOlD5jWJniDY/HnSpeDC3WeB4F+lx1fI4+DCm3UeQuGn2LHN3lIVe1z5cyoUIcOfzdezQ8/e/xi+w6yTfajX/GUK7/QcfbC3jkpAA9d+5KnvOMgzTwmRvGn0Vs7Sm2f0OE1YslcpG2S+Y9syvDzeJOGv+/mcgAlxoRTD8eZ5WjNQ+eOWwEa8x6VtgKZReufAvXUL2udNZR+7un+Lm008HCsjFziibE906GA8eJ5iYyZmz0vNig7zIhXnNcWyiN5A+vsXP7XIZtxLXA4d0zJLxx4P/roI38FPTHKfOUgzc+GWIZiu0rFR0l49ghG72JXPyGbtyh5m5FYYE7UL7kAwj/7AZ2cGO+7CLYBmY6jxFJoaacvd0Qz5yOXuRNe6R+dK9N9qrAALqZJdYOdPnDt4eOzzz77Z5H9uTsTcKQRSJ1FzAOvZpxLTsDWWEmwkAaHA3l4gG+wVpnSthyxex/ocV5vo1qGoLSVCy05BwEmThaVvDfMAJGsr3XaF2X4tw2W1Q9+tK8HhdpAO9DFzt9mJxoRGL/CKT/6Uy70diSjRSDzbAE4aGobEwpgQ0RGeZJYpOsTgH7doMCvviFvalv9tPnxrbCJr+s7f3JGtJnk+d4F8LRvei0+qpz6DZrCqg8ADWkF145Rb9Gt9fIqX/DIBF060tpOKtQWNrPERPyIf/CTfaR+9RvQQ2sg8rNpMUbYTYpv4JfDB/7Z9akOyMmGHDmtV4/G7erT+tqy+cPYa6B2tN0S4Suc4xybxJ9fcD67qZhWLB50EHvjXH+aNyw1iGOMYQMvUu9UxpbRAbzpdFDgOxj06jM46MIiij34Dn/js14gUMb/fOfBTz74wL/f8vDRQ7+n7ytLLZbwe+pDxHP5JDbAt3oUkFcZ5NB07Jj74OjL95wUvAGSS3foneQH1g58mLej9kXePtT6xC15Lpx8218u8Pc4qI5/kFO97B9bgL/iI/gEHziSrSSMfauGGRN8MKBu/Ugw/dYEZFz2BKh1K8s4J3S2TnCmv+1UHGK3Etxi/z4XSI3D3KWWzcO37CON3s13nYDqSd6NEn5A6Sqj5fZF18yJd+dudO+SC+A1OljXRT6w8Zi89pjrEc7F4UWb/lu9rAU+lKmMb+hnX7AmzhqSDuHpt3PRgT6qozf4Y3l78n7g8c8cJlb5SQH83LUeusRJY3PfszrnK6PrRw8pvJvhC4qB9gVQifFvf2Fch/7sLPn+0emsCdD8f+mtw8df8ANyr17+uzh4ZtqBswj4dpFSTk0JfORYqAUrAIcmSgY6OdcyxlMGSlvjaC89dfCnuNbRK4v8bHpK2EYb/KH1FZToAHC8zxtnR5etn9v3wwaLIoed6rkC9OiVB2M1UOg2+rPwlCfl+gv6AnVooamNfhsLHqZQn6GvLPdXI4er2otdpNpSOe1j3RY+lVVc/de2VSdgzcFbhngyofqlT+AB8wxbl6FFPqm8C22vvtWHfKXd2lRHJvpiO3np2qf46ll89Vtx0LY/UDmt1wcbXrgeEunr5xB0mEBedUoKT9hELv0TtwX44RMgMnb59RepuKbqQxu2SIrrBes+tIxD+zUBpzgSC40XG/H0+/GziPISgdISuxZBnfhlrkmHoDdb6Ov+0w++6AsVdH1+hosJDhZA7lxwFzF3JxuT0PFDYed37xyuXjw7PHr4Yw4ffKRS8jl4cHiAP/MW+o5R+5+OEXjmdu+CNIb9Npv4eg2zpmOzQGwMYKnA13XRIps5YRunL3hS7yhhfeczfeOPQA9t4KEtUK+c5oDLJzEl5Ft5dVjTdWCs2uBrHYUAZ07aVAxviIa0d603vcq9a1ScyUnIM6PhIcihe3gL2uctHZX38LL66jpoH//CqsaV+quXmavmqba4eHQb+upa6Dh47unl/kqrXYVhYbC8ucgoEGfEZfem1T9w4oDfjzWD2Q7/yoGuAdD506XqZ72UR97Onzr8Se0HVOe2tS85NKVvG+TJ97S34Y/6rWspefo7LhSTK71EbYDc1Hfeb+2qP/v4438U4V8yaTpZMZDJy2DAgcnP4QEGFoxA9bWAoVmhCgHt05NXA6QKUQYPROHjNhI6sXiQqKNb6cjp3wHowlM8ct/jqk4TRqgsclrE2uY7DzOZOjD03QJZCTngSZS3A9fonCe5UwZ8+3pogfZtu0FttNcGJzFBN2SvssDVPtrA4wtogNI2L5RvcQQvCy95gfFb9dr6Cwc/ggwa+vSW+CrPt2mVC2EcaZVbfsUB4GoHMNi9Lj8w5r3jdtq35cZreZWu7dWTOjSlp77JmjYAH29+Hto9ZT5Q3nUaXwmkffK33urJnYtulFwpANUtNLsuQHUzfQrBWe/EKTyJX8cw8cuVz2xQ0Eo7O9Y86Ou/8GMBgYev1rlqVM5CwxU7VL7atzyLtI4clPNxdnwFl0CvkPRPteBbJ25ncG0/t6bJuUXOWyBPOMzOgtox4IDA7WXsevrksWgee+76zptoeW8f3X0nRDQZB1LXldx5yF2m3c/4C97UmQPk1JHT+bwDdrQer+1y8tYW+iCMCzV8F5NF5zI+jF8qnxQQD738dpXl4OPpI9rrwP2JtcabVdM/+sFD7aBWHUnAKrfQTRdp3kDgLzJy6zt6AWyYvtCiPO2MR+tNANp4TkAnvqjg9cVhoFZ4DS1Qu0nV2XXa0BEG047P29exoiZiiY0aYM03DK/E0847TbuugClUhzf8enAEVrodgoPEtBprUNRZF3hmCTv5ZWh/fJZG/eGz+hZZvoOknBgmjpBFnTJxCg08ucNAG/HJhRhrMBdAqAbNzm94IGdS9Gwc0BbbO5bxD/7OHAZqM3n6ar4LFTSWtax/mK4xJlFHjEXRJmg5PEOTqBn47Ne//uDG1Yv/kCNv924HpE0Ane2QUVpaD8OUgU60JuPGCQwKfOuIJujiZGtpZ5Dos9KQwLNI9KQIjRddlQHqpSu/yt8WR1mEHtyGpZaP5GVDePGcoGGSaAHWYtxNtnrAp0FhPj5sxNsMJjTU8cMt6QVUd1L1pFxdWUhrL/BceiW44lPA/WmXwp5o4g19fdG+5C1XZ/oWKGM7V5vIQJ/60TKGblt8pi9leNEH3zDR+90WbWfTg1f19iRULAGVQRvyTSO3wb/0Ga18l0nlQUs8Hk/Y8FLzZiMJgN91OAA5pMrs4aHt0FcX7CovJjt4uEEJuQ9aFEwDfQ7ELCaAN+3xR/XuWK3j1QPIqDB6H19JbXaoT3VCGXjAizt0LF58V4bjQrJrR2kB+sZWeOD/xKwUlS+wPYkrOQ572Ywkc3lRN8BXrJhTvQIaNaMjjQJQb3ATcpSzGJ/Pt5gytjw3xcGDT5xw+GBM6I8vL+/d8xePsWNd6ZCQg0J0zwPu+WIy3lOH+e7TlLG95TVu4I2f+HQMOuA7f9QXvev3qC9gPMhlvdplsevoUD0rC17g8poYGJ2A9F8B3aAr7133FbbxHzpXB6fFxinjrCQ2aU69ff4vgM6HJJGzrttHM+aecxxkvSEdz6fMx9jpQ4VbKhcllIgN89rt2fQcoI69pzbvOmeusqZabnVUTt8tXm5pHDT3eNCbcTCdEj/ExiZtTsNz570AOsFfvPFHDx/QHtNTrq5pY55A2zmLfGTyNt7F5YVxfaAbndCZ+GP9RG/k5vmf6IxvsRHe9q1ijbZs7oXgAejSvvunPgLQx34XRF9iiHHPepgD+sShx9qW+UIaXW2yAgR5JF8U++JDnehIX8mKD6BZZKWzytSjI+no8PHx5eXf66T6N/24GCctJiQLGwsFiYlGRzYUNu6nSkAN1z87lbQaX0ApjKEvCwk00NKXNhZSAJoGla+yT5yHfm1vaju5g3WcUN3IszEwoPFZrtSRL8cJ7+DRHw7zQFtWNk70XO2Bt0/kovEkk7/UbZNrmciCDmGC6lJ9ym+9uwTtj9//z+HRw0fe9PI+6x5UliNoHfCGNmPDomz9eSFLL191Cqjjt/oHHr4FiB5qA9AUOuqUmfSe+KOrf01RfsqX4eQOymavfcZf7HY/9VF2eK7DDt9ECFPeF+fhPj5dwMLPIvZUG8GL589kr3s4ZV9WoMJ74gneQCe6F0AUcTmHsdabWxfpXR8Tx4B1Vp/wVZ2y5HAVTde0aTFSebdPSaKxzAsG9HP1svEauQb6zTgBqy6URWB6+O0JQv6lDB146s6Qqz5nWriIAUWNx7hfQU48Mc5Ax8K+VEKk5erPcilKH19QiHcWuzcalxyQ8EnMEQ8VSHzPCONv3OL/2COgDp3a/AkucNKPxfbi4lwHhve0sHFXkmc8nuUAosSiTyKeP7z/k8Pl5V0dRLkowV9Xhyt8phfj4JjnwHWL+NkP+fkagBwuwJ/xPUPEquzA712b8D9fUkW5b6/iM1sghb3Aji9WQEY23owzqXStA/SiXPwaFyudSn4J0U76O46j0oPbQEGJL/oqtFS96Vebu/gjFQjNaCC8N77FLpJJzGrsngTIMrNyjLgAfnA+tLCu4hsilLBNex/apB3fAehifaBRYu0g52DpNUL0xCZ35tY1jLIPj+fn5vf40WMfQJgDrE1XL/KWG/zqE/tx5EQjyRevN4w/yXQkdEMPZa5jcfziclgIOs6hefXqyrF57k9dvXd4caWDs/Y89lb2Vd72h8dLzwEdlNTfd1OVuCPkO2mWlTLrpTd90aOnR77rH70ZV15C+SAp/Ha3FruEY84wvugLr01/5q+S77ooF3oD2yT+fDKSi3B4Isdv0+pla8XKuphv1jZSaExhv1BGr+DkB/03PHjw4PaNs/f+U1ckd8/vaHHwtzP2Si6nqAQv3Vn4M9kYRPCe6Mrb1vY1gbMzlCgDDk61gSNPsMd6+BJUJIBAYmHtRCpdZa1QXtAC1dP64yxNXAaMX430IcOeM2lotrr0YeDc/2RBIM0/PwOgUeALx9wRfYYfV/G16zpdwfXwwWGDvjx06i/M0QKLTPyDKA4e6+QrL+eSgZz4MvpR4DBCH2+U4gVARyDaJyRIl+S+wPAkMb49gMCnCxCAn0m2cyZFbkVmU4OSFD8qlpRjG+3PdCgh9yFm6H1YwgglXlmI+EvoGiucF0LRF8qfHF1WaJ2cMSlQr05VlImaE37kG4904R0vih/7VK++bbGOxToeJLdMewFbPR3VHgHQwTF9PHndf+KOpJdBmbkpZ7xf+PtzuBuQGHJsWL/Iia6IouPoBwPKHi/Jw+ZZRLBnuwVsXXZ/RifpqgXF38ootA9l0wZtErEQufiW+GAu3+S7atQPnbm7wtenP3vaO335FA9vydy//4HWIGLKapon8x86hMIrD6DngoJk3awr+iBf/x33HNpZp3LXA3/wC7bMOy6qusbgNwukTGdBbTJvbxNpB8ADHXP7ZfLi1zLgeTM4IFXq4ex4Ql837P0A60CSHu6YoYMoiaLwq9z2ia7YATb+cdvIIvnl9vQFIm/HwJvkeGPN0obqpDrjBz1hJCqoTUsOX8bCc1+xwDh0zViTY2fW2ubcRWCN3R7eHVsBYszrj8aX2Oc5oNeiY154nYRU8QBvoDJsE+WRCx8+jeIY8NgTC+6sdnoOCIX4HYcvuBAOzngl7OTgLQF+MN+HDDX24GFG/i/fIA+f6vDhPcDtsIFm9k3u3ojOBxwU0N+ZD9c6mFAZXIrxOwkeXbekillbJnUQhvTffDPy8ccbbBPu8t6ln7/isM+84VCHSBubwsCMIbyQZ96QoMtQqLwdPv70iz/7ra5Ef3uHz0rrahQHMfANDqAD7gHVAIFn0rJQVWkgAcmtmgysQXkFWwnV6Vde5UeivXWubnqVWlpwlUm9egHUbfjoUqhDQ2+M6gmMTa6w5Fv/wVXxDFitsD9DI4ZMDCy8Jb+5zbMv9DnF5u5Gn+jHR97YRn/0ykYHiI8OHvEtT86rHelq50nyLNJZGNFz2/joPKk+KW/bpfFk8oOrP2pPrSInedwmHb03O2VvNirDyxvVxEnlYQm2AaFHfjbp+heWbEAcPiq4elGpTCzBN64PDsCePGndTXqxZynXXhILgmVUDxa3RS/L0ou+9CMB5sfLshIbLAZI2PrW9ulXHcxLdKd4dVI+9g6OZP2W3DQaN/s8JgnM0aXt1igwMlZZ1mkZC7e5nlzVkRNacts0YwzQp0A7wIJbvHpvZfu1/KQXMihnLmehfO4rQX635bl/9nz7FIpknp/f9R0P7pIwGswX9IJvP1KLLK6I4Yl/EF29mgNoxAJLXz8r4rsobxxzPGfC2sLhA3utv5IX5OFhW7ZxyFhgLUCdttpN3jJA+1o30BW8sq1Fdacp5/AEDp4ZN/hUBwO5DsD4EiBHlJvdN3QbvduhTT380r5vEukmKeZqzkMTKYBiXH39Yl2SfrA1b/MXQG889eDqw4wDbz3qwlYXaqv/DJaXeCcBxAXPT+StAeltbPQi4SGXlSMXOuoB5RyuljnefiTbDk6JWH39Mnq7u2miDzRJ4OAR7rFPCTpeWRo2eoA7Gi9eXrGIWYfGWu22rmHhzZ69oe3Y42cIma8bvTPz90egzY85RmPaYMjLKOsbe0tDmy+2oGSsGEvPU+jDhBwdvLao/POf/+Lws5/9gd8NefL4sd+yzHfwhB6g3PkW+dGB7RCp1mHGdTt8/OpXf/JfWojve9B1svKCJcE9XGxKCLxxqh08k9+OEUQwV60SgmPU7qtlBFpoAq+0JC84wpPaH1ksOLTBo7rQtwsFdEAcln6tQ9d+vppGH9FsNiALetnK5PFkt92ikV8cqOJhXcSTDYqF1u9xCQFfT8DyRAe9WNjo4zYl/bNOuBq5XLWx4LF44kNwUFgX8UJnPzQnHP3hw5UlCf2upIMPL7IJ2l45ZAGWLhrhLvT1B2B/KNUH0FFGPqkbRRN9SehtetshXTrutKGfygVoys+8afMikiBMCAoqQ/r3AVLHiOjsc5UB8uLpgwod91VHDnbFkQB4ok/rlEtv/vDTy5uRfAjf9gffPkDxpLxFl8NHrxhOZZOvuCZ8XL0K8Xtk0dvjv9gDJG+f2DRNUx7+Y58XGijH/uYkgHrTVudFu1DVse0Ascp8BNZ++ie+w2OhX+vZqKSrdCMO0cNXsYph7jw8evT48OyJ5oMO74fX7/hn9C8vLrTu3DpcvczzH8wbdADIqaNnDjO81bjHem2tvfFpfUP7QQePJ5L9yM9qXdzNQ68AOruvfRmfrrERnonF8q+dtbn4NXebyviYujzsV6eEeUJPnUzJ9PxXX2xdAb0AFvTyKn93nqT/G8AjfERrXVNOyn93I67Fvzxth/4yjsFBbTy0yuPfzFX6Wyd3drOBQyVt6M6Y3dRFFb5FF8a0/gMsh/psiGxw1l28fPEgeY5z/CAcveAPb4+zaTJPsYU6F3HdqAH0dxqdUNN3SxQTgONGNjmpzHNKWW/zyRPbyaYtPdGJfRJbqZPD2/GuV9e5XvgA9p8g9FBNnCyp6ynl/W5JAD7WUWuYx0xe8MHIreN8ZeK+6bN3j5/xGbzRTZm70EadO1iMK31Yy7H5p598cvjw/n3L5avt/bwUbxOpV2IAX1ZObKCCDoB1kD/FzHiPxFdfffW3r968+rsEAZuX2sZJGA9E+TBBOANBTjvK4gycTc5k5v0unN2N2AYNbR1KKi/6bXRKxVduZQMdwNICbScvr+qGXm2Dp4wL/eggBEXhwhtO3siFpI5DVfOY0W/ri3zJYAO0DcIzGLmqhEloUkyQwQ+dmBzYSEKwtYC3cnzGFSHPVjAO2PFIA82iS//bcyCMbuFHG3TosLaRAPC+hag/cNB6vNU3t9dFR7PGv361b5Qo00ZA0pcrFq5A+8AfOORzMOKwx5fq4C/fVbDcffzgiQwf2EbXfndJoP6VPhtO42k2asM2Jfj0trikOMce7ALQyfpPGcAO2rGZBQE9wcHX+ooustFxFoUmvbDfBze90Js474ZaetuDjuJVuStAA6AHvupBFOg8gKZ56YHWneyetBUXW3LYrG7Vg/bm9t3YDYd8dwdva+Zje7ShE6m2FOgD4AuC4pQvUB7k8ODttf4C6YsX4cvVKfKIG363RZwdVxw80D38iMOsFQVswm8chpCbZzWY39HxVFdSFkZ0fuVPyzzSwYNN5v3bPPTKN5rmgAH4bo/AEoNagPGPfUBtXuv1uWULR1sPYBuozlS070cI9J4r6eWX6VQ1r0mbfWlwEV9DG5hYnBqw9h/M5DuACQvsydhZd/Eu/x1HDu2mgn1LP5dpVMr7/DMXzVd4IbCZecQcMG+B28iVqmflneqfCwgVlKCHB5+IIhZYV4ip9I0d20FkYJOlvAcIbEIfrw+q8zxaHnrnzvXZgUcR7p7f9Z1t1g7WeWxmfrx/57bkX1i/xmsTOOLe+46g/lzXDeocsFQxrviW0YE5AQ5fti+HDvYHu8Kuwb8q4Bfbczx/OmdJ6mketCVlzyW8qNPPrJSQiZ9+fPjj4Ztvvjl8/fXXh++//97+Zl5zoVBegd12HxLte+zIOmMf8DtNkH762R/+7tnzp7/gaXM68TAZBtMBQmBlHqaqq8zmuwWRlQ3dKy0OXN30UxxCGs/CgzFdpNfJugLO5jRZR5dmTYBPuVOGP6k6w59Bd38tQHFuHIHy/hVD1ehvGtfg4cw1gIHsiY5Bqi7gejImxe7cHYgOMIoPWTDxE/1q9/p2DEJfyzc8UIdPoSP4oSt/Dh158FcLLidIAZOA98t7azpaS8b4FZm0XYnOH6NU3ePgQ5L00x+BxriQc9uP24R4Zl+IE0gED7pxm9xShKMfGyh6AujApOA3UwB7AH8xTrIhk0Uv18XfcWbzRTt0kks/ErZomOJbye6Bg4lFH3SgULuoN7kd3fXiDzA9ucMAm9iYVJm7fXlfOYcyHnAEMhcEUiRxEL80DkiN46bKQafT1DFpTADtf0pb/k36x5/NQd8s+HgqSHznRQmMCFedyg8biiOuyLHJV4feqINv7KUdjgGxMS/LjStc79hIc+uGbfTluzy4VUt8YTP+9cGD33DhwKM45IryjhZ45jyGYBebF2OQcvwNHwAeJBbAfEqNQ/j4wRAbOViwnqHL06dPnNCD9YWDB30zpnuyZWVjOwMeExdc3ehbRl7LwHroKG1eS33SuDG81Y/DSSA+FYn/QWsi08knFIfWfVwfuSI1PQkilxlP8WH9IFYgI6eJPgOp8wreek7d/Im9STwE6bXH64nakNU8mqSPS8GsF6Je/wT2g5IpR5lITNX9iUXFpPkNT3LexmHteKUyPLkLJO30Us8YIyCuqoUAnO1C9f3CxHFD3EMTAc757R6+OI6Y5FkOZDJfsANcYnXnD59+7B3e9s+AbZ14oT91r9lbHNNfsYu9ImMOwNo46QbkTkp4VW74yiIu3hawr5RoL/2aAKGXfNfVNNKJCwbWevT98KMPD7/85R8dPv30U5e5cOBuiB8/QMZENHssUWZf3DjzuONH1x/89YO/EuIf+iBPFhuPioRGMLAruCieBuNRtkWuiAkoTnPe4AQ1GuBA0EWtA7C2w7vlbqpN4NsHumxCiwOt935CJF/7mW5Zr8FZtntn0mOZ6cFPmxdlLWLUfftdEcHgr5u8H/ZTjjwWRuumF7guushv8GSzD73IsnirTPttLY58eoVTN7fcqDPAZ9LDh5axmb4ObOwSgKMeW9PG2yXORQt99cO31kl6+i0V5UA2orm7IFrGkITttkVXFrTT5itX8enJHGdRlgLb4gut/YmvSSx2Uwb8i44QisYMBO47ONBwsn8GhywfVKBX2XdS3CR6x++A+6vuP/6lnt8qwUfI7wE68YRdkJKbVgk6+qM7YFsHaG8cFb+2UybZl4OHFqAf/iEBpS39qsPaDvjhONd3edZB6uMPYY0TEnNEA31oPCYj236ccvMePCob/LDi/1a2Oyw/fA1acAB8xWGBQwW8mAMcNvhEDnf28u24LER5sPz8/I7oErexO3eIYlt0gA8JfA+9/Z2Z+ItxpE/6kxOf0PKpGtpu3tJ8krx+tP4U5Hnbg5m230gQAy7il2lXQrf6CPA4Tbk8tjR9Mg/Ud3jlX9p9iExVoFif3hn/iTOnUJh4cLyomr+bwoh69QSzrW/QUjcRdGSVuLzAe2zRYU9dN6JLFQKij5nyn/78o5/nfPozltZJbVDnGQfa3C1syKcd8FgPQWMCHOsY2Ojm5vBF743hMfQtZOyAxAcg1dmniEt088fAiVfxRw9fGGtthv7lFR+EyKf44mu8xdzOfAIHb7Ctk9A5us07AIrl+KMbuDj5U0HZw+Cb/pl0ItmAfvTJQToaeJ8SPQjj3E5//JeLHsCyQBrwUXjBxRjzJm6iL7bfu7znux6s9XxE/8njJ4cffvxB5axX+mdWkjaxHF72g+rsZe9+/vnn/6KGL5jEfCYZAQjN4CfRsZ2p+/QiZwSDk6UYDpEwJrs3tE1hFoxxuMr5LHZpj/mTqLNYkLi1z2kKfiQGwLKUEA6OB8c8MPCxLjkt+sSoOvy6gOkPjOnRk9nGoNPmQJb8HLzEi0FkYVDqsxwkf2RvdLVtHhC+l2P/sq7YwK1hrmwlS6/agC7IxD4ClrsduSWXQaLMwsig1hafwpVzmKMfAB80PRNNghydkJ1TeOyNnWpR7m4uYz8HxP1rqRP0ALoRXOToizz7R32QCaAL9vutl9EfHGX8cVubCHdw2ACZyPACiIcmj9bkSEZ89Gcs8Bmj0DGFVrn4wGv3vy1TRENJ/+DNh772SSdfYtrt6K8XNjnWnnMIQ1fh6UO7k/QWPbo5oYTLSEt+XWq8FVpO3GWhwceMcQ/ipzQAfPApdfwLJIay2Du2IB1R9GVzAGcfkoumCzk5CWd6vpJLdnlD07ElVY9C8Hu7afUymRKxal2UoOPr1O9e5AvCuCLC1xw+uFPHxw6vrrTJSE/mFB9H5I6e2FouiXJ1C+NcjMAP4Pkp6HJ1KT10BU5775b4Byk1B3mrhYMHtBw8uE3sj5drAfCmJN6r37cLJigqf9qA9MHG+KQ+Cy659Z/8FEzjlPJpMj9i3hwAa+J8PWwSBWUvLMxSEXjtgh+vkcN8yZjBCcgdXZi4Dh3xXz5kWzEF5GztAsr95GDw6b8nU1mX+omXYXCr/xgHvpeDbyjVEA5IhvuQy+6ZX453YfPW275emZPa63lLdCWYaKAyzhuiN3wzsedP+jH3uGN37949v234w8MfzBt/+ZtUlZhLyPRaLPu9z8FZDGq/1xS9yL0njZ1umzoje3ZTMawyBw/urkDGAQGarK/hl4TqUZycBA75xQHe4IVzHCjxSa/svfEdUP9Hl6wR6b+v2y3feEcXwmd5O5d5/N3vvzt8++1/K317+P1338k/HJrgM3NG0PUUjjxjBS/m3s1btw7/C9ZIEJq8MlpI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5" descr="data:image/png;base64,%20iVBORw0KGgoAAAANSUhEUgAAAh8AAAE2CAYAAADBFvCyAAAAAXNSR0IArs4c6QAAAARnQU1BAACxjwv8YQUAAAAJcEhZcwAADsMAAA7DAcdvqGQAAP+lSURBVHhe7P05sGZLcid23tz39/JtVYWFKKK7sFUXCNgMx6wFmgHSGAUKEEYYoQUIFCiMAIFCC21GmrVAgQKEEShQgNDCCCNAoEARAgUKFCC0AKHZVg0UCoVa3pb7nvSf/8O/c+7Nm2/DQ9erquuZcU8sHh4eHh4eHnGW79zRGZzBF4Tf/u1/+q+Pzp37V0dHL4+ePn12dP78+Q7g3Llzh/jLly87fu5chfpXycJ/2mXyX7x4cXT37p2jc+dfrnoXjq5evXp0vvBBoVd+aPpXsca5cOFiXS9W+sXRgwcPju7cuVt07nYcTajnzlcNldXca/uL0P58gBPhNEgbXzVI3wPnzr2O98CMF9kZM7Afw+fPn3f61q1bR2+88cbRlStXMk4l48dPHh59/PHHR48ePar8y52vjnDt2rWjmzdvdp46F2pc4f7N3/xNp7WH9oULF1o3Ll681O3IR9tY68fLl88PvEkHf+tTcNLmpIfOs2fP+grUE8C0PWXwh/7Fixf7CuaKDhyBLjx/rh78C4e6cxW0ow9F4ehZ4T58+PDo/v37raNPnjwpnOETzsviI/UDdDb8d2rx8Onw2XV7ZPWPBV+Eekur+joyFE/fUdvGd0CazCLHjA25G78Z573s9vWJWhkZTzsn6Q9d+aMrwr4NZZp4+bL06QWc4Tu0Xr7sXvU/tC5dunTgTV3laAvTPhupHfjaOdk39C9frTl47erRhZojw9/TJ09Lt4QnR48fP2k69Fb6jTduHV25fOno/fd/Ui2c63l548aNpqktNMTxB9TR1ptv3j768U/e73mLB/Ofrb146eLR5aKn3+rhqXmoNh9X3Ss15y9fvlxN1RiVLt+5c6fLr12/3uN8BmfwueHb3/72zecvnn6vjOZtSvxyTUhKCCjiKGODibjUzcScxWAmNmWtS8orXFS3jaiJWXgVzUSvSViJly/OVZ1nRw/KmN+7d78XvadPnxTdbSExhad5PK7mG861Mfi8gOJxw7QBel+E5heDGDvG7XRjeTpELgN7vKFFdmOE9vnGcpyN62U4xIGx4RQ8ffa0xuBh414tg3j9GpxrR5fKMF26dLlCjOfLGvunZZTu3b139OFHH/Z4vmhj/aLGN/qiLbIML887Ln9kv+/7gLh8hk096THW0ydBesqmvnoThg4Qn/SGGwdFkK89cf24cCF5+B0D7Pr8+bPW1cdrUUh/LTKhp1/IJ504GoHj/HwSDN7rnI/T6m91/nHgi1I/X7zizZiB8I4afTMGxiYLMd0i/33/xvbs+yf9ap6/m0MzNIIX+chK8ehJ6lmgxyloPqvgWY0rO4RVOG2vSi/owqWL5gGnIxsxdaIf6dPwxjbKH2ddnejY5jALWHrR86+Z66t26NjzZQfRHnzhxo3rZVvPH3300UeHuWxzoB/qAu1Mv9C8VPHLV68d/fCHPy5n5lE7E+p9+GHN35qz5vjLF5zyzQFHi024fLkco6Knbf24d+9e902bkfQZnMHnhG9965/8SSnon7ayVdrGLYqexYLzoGwmc6YHYFBMoM3Dh9dXuPV/cMtUdNruIcamFqRqw+R6/Mhi9/jo3v0HtYt8WPSepUbhhF5N5KYCtligKX8BQOckrQEUvxjVzwsjN309yHeX93p4vfMB0GAk5DMYAkPBEDEWjFWMZ8qMyfOSexzOar/IXV0OytUrhXvxSjmN9KPo1rg9LaP6jHF8/LhC7cjKOE27gFFGJ2zFEGeh3vomb8+3+KSV4VcfBm8fTssDUzYBnIwDTu/57nsMM9AWOcB5/oyxr4Wj8hhfu85n1Uc8Pa3FIA53eDg2N5r+tNV/O94CLZj2wdQ5CXuc4nRdX4WT9Y/X+/Lh81JvfipsfOZKXuf7ZHSTn0A356QM7vQHDlnPZgjIE47LUxxe0uJpO4uo/KQ3kLTb17Z5AIw3XRjdy/jCzZXNMnc4E5zsbQPGDuIrDqz26YsyJ4zm0vAsyBe6vUqbQ+LKtK1uz4HnOqQe7mZen695ebnnGSei52mF8HSx8h53W/gUxOm2snPnLvbJB3CyqX8ff/Rxz+9Lly7guss4IHgJf+VwlMOFDzxdLQfm4YMHiV+rfnWNMziDzwF/8Ad/cPHv/u5vvluT5VcdN2eynZygNaEYwZrcyk+CvP2kNjnALGz7spozDXbWd2vHfOdjt1Ye1iSMo8NQjHOyh1db3eA45mcFFF9HFcUvRvWLwMjvZJ8/GU53PrbxceR6sQ2P3Y2rY1dxzge8CQyo3c/lKxbiLAYM8hiuo5fny8GwAJejUTtBO//cZliOwbQo3gaaoWQ4LdbbyUV4HP62vgY/+eLBC7TxXYuAsNeptBfa4nBBaMSB1gztVc7AO9VTjkbv7kpGF6o+LP1Bw8nbw9JJi8yzddLB8Zj2m/jSU3l72KdPloF93r6fezhe7+fB+chCFpln10+M5BcnNX1RZhziaHR2Azon5faq7FIeByTjIgRPWpm24+iAoXntWhbs0SO30zgF+GzHu29FbKcYqqEzDgv95HiM03HSoVUXrquFHB3zRxj9tri3fq4wNjS6i87xsovmtjnqhLH6znEwtwU80WFtmuvmcPiY20uXjz6+c6+uGRPz+n5t/IiqTyyLdfhk50r/SVG/8ILnG2UvOOTi+Dg5GmdwBp8Kv/u7v/XHj588/TNK5V6jSUXhTJ5Wvip49nSOo084EhUXTKY9zI6Q8tvJuKL55MnjdjTu9zMdd3qCmEwM7Eb2C6hx09hgz+PrQZ3j9TZQ/wvwcQLSt9fDyPjT8AZG3vAZ2Sz+q7Ag+XY7F/ve7+3btzvOQOQ42I6e4XvcBuX6jeuN57bKtdq9XL2WXZCTDfe6GSXBfeenpQNOAUYqaGm6eVppdV3pA+fSjgyPjLKyy5evtH7FwcmtHzDGmH7BA+iCbqcCmDww+SNDxl+fnFbEwGbBAP2sUOHlNC6LnHh1p/ulnttH7mvjWZq+AickaTf9PY2XPUz5afBJZXv4bHjafw0P6/o6OL3WZ4eT9E/SU07GTkwvXtxO3jK2sGFsVPb9JVdhsjK20d2B0Scgf8pmnGZsXOMgdqriua0Df3DE4VzhZKxF+uHDB62THPAbN24276Nb2ragj94J24leeJnbI6PXmX/rFKPy1Rm+pff9o2Xmn7yB4CbOHkvkFktOUsxRNtZ8Cq95RgSOExf9YmvNyQs1L956662ju/fuFW71of45cb5//56WKo/jxKEJj5xvt308D3Kp6uILfbTHkWpZhL0zOIPPDv/sO7/1b0uhvkO3GWSKZHcYyMQ1seT38xlyG2+MxMtW9OTFQWncUmD1TTjPcXgoLwuSnfPzVmp1q1qFGJIvDJjcAV4+HdQ5Xm8D9f9h02mMCcDPnqcYk23h3ON+EsAHDEB2eFs7Flv3gHP06iHRy4VzvuVO/uBaH81e6d2RZzeu1o7Pzq4NFiP5IgbWKRSj4hg495u1Ef6nL9o9aSCTj78cJaORo+jhMTtCgUHEB4AnKD8N1B/66Xt4mDC8zLWy2pFuh4PMDrqath5zvvT3mZ3o876FxCnjXG26D9SLA6L7w0eXKDgFpvw0OFn2SbifDfDwKh+fRvV0zj8dXs9v5NSxivSmoxYrzkf9fwVGb2b8WpZD+hhzsTMbfsbTVR16SV/l4U2IfmWThGzTLki92CgBTbYpeXDnRCbPSIz+SnuQc3RVG/LUVT5OhTiawsSHxusAralTiaOXWC05jJynT122wwc3a9Nw1bMWxb92OB54xIuNHfAg6Ztvvtn9YQds/NiGd999txyO+564Kf6eHt27e7dpAA/9lyRaRs9W37R//mLJpfrd/StcdgaOOcNGHBu2MziDT4Pf+Z3f/KPzF879+UzQgYPSF9S0rHj9rQnaUNkmK8UDMQB5lkBAS/pJ7RQeP3rcR5hurzyqHSWlDdkyBFX/RLOfCOHmBKzJem7xOnCyP6+HU6ku+BzMnQImKT5OhikDkx5ZN6y8hs7fyuDLgk/8GQPlHgy92rscxuXixRwJM3x2RYyIHd/N6zd6xwJX+RgzePOQr7GTJ0QP0i6De9CJ5iPjPjg54cC7MPoTnKGFXziuoysgNFIOnyF0lZ46e5nNAqEMbGWRR9oWrf7hraM58n5Uzm/LpPqq2uxSq1YjTnt7OMknOIkzcGj7FDhZ9km4nw3w8Cofn0b1dM4/DU5SXfqsD3UZh0CYWxJ5eDRjN311nbjhmtOohtUEWkGhE2huepAxDqCDtvzoYh4c5XxEd0KXftMZAG90Txi6dIOjzIl3suGkIyd3L3sRlwcPLTRsuEZP4ciffuFp8Ia/aX8Pw7/r1AXyGuS3UNKPPf7+zRZ8RN45meB8wGEPOB/yvc3CFpv777333tGde3f7Vo+58NGHH7Yc+paRNw5f1vyufzYh6Bgj9h/OPAPF2bnCIVsyWSN4Bmfw2eDb3/nNv6hd3R+aHICiCRMvleuJs00LEM8/RqDq1TyhmDO5nGzcf3D/6E45HPfvldNRi9rMnzgcFcr52Lezh+HlJLz4BO0+3zvzDV5H4z8mtPyKj5NB/vRZGsy93pZP5yy5yCO8lTn4igq1DE5kLt8DYAxCHMOXtQsqB+NSbm3Mfd/LZVjhjvE0Nn1bpQxtUa2yprZrZ5OrvBhFecHZG9zmv/L2AYyxHNiXT/4eHz+MJP7oFL6VoeM6Rnbyp12A3NDkFHOm+m2Bqqv+9BUOOUHNqU5gz+dJmLYGZ9o8CZ9E45PK9vBZ8YxDwnH4tNqnc/562Lq69T0hC/fkzWJP1sYuD3Ied1rTuqWNXtSYpuBARxN59owcMubG2sK3B+WqKM9pXW4Vu7UHtC/Io+dT38Ip3yI8OmQ+jM5Ne/ogf9L0burTewEOhskh8dkQHH9WCQ1B/LSxnfwpG1qdV9d20FYaXVcOEQcEX/hWZ/icuW2jMc6HN2I8HO605PZbt9v5KK4a78c//nHbCTLhfHDI9XP40SeBfXI79kmVOWURyBLeGr0zOINPh9/93d/+56Va/7v4KBkwSSjaYeLUvykVb0Xs+/blKdcOIw8hvezvHXz00cf97riJTEnVKIJN8xi8PG5IPgtsHL4Kn5/aF4Pph/6OgRjDsodX+luwrwt6Mq+6csbQdbpwpL1Gd7F2jkaBIWZEZrJbWBfJNhh2QR78cltFnHFiHNBrg1EGyVspDBDDMkZsFpBip9MTXoU0Nka19WD1weikSuIDeAb7fk164vs29Y1Rx6t20HcV1NF/fZqFAGTBi756Y4pcOBToqTe7N63t2wXqzLMwE14HJ8vQAp9UZ3DAp9Hfw2fFqxZWOA6fWvsz8OyauABfiDMg4NH4GA9X6cwJ5Vn8jdM8QwbgGUNpx/1uvRZ243rNs2/r7ugMKAfKxNERwlnwnz+PLrudKI0HvFlQ6QHAd9erK95c6RrbNTonb3AH0JsxGf72ePLorXmlbPhVJox8Jg/OgHxh6EyYOnAHXxqP0u+88047DNKC/szcUO42C+eDHZDH+ZDvNuuVshF3799rPjnkP/zhD/v5ERsYp0ae8RvnY/hv21N0CN2cMX7yM8aeETmDM/iM8M9+97f+vKbGH4mPwo+iHRS/lIzNMakpXhSNMclki4ednap3vnnR7p33Tr5oVcWmOWD6SZ37As7HJ8EXUvyXU8s1huEQ76LJexVM4pHVGA0yAuKn1R08MPU0VJI6er6rs1A6/1I5HhedZBTupTIsTjBM9BigMpRVdrmM7fVyNt5+660anzJ66FbfkHlReIyIYBG2Q3Qfov8VQpwD/TBO8rawH7cIJOks7DGG+gGmX+qkmj8bHtj3fw/7NvVtvjHjSJiR09fhE8Chh5sMA57foI/0Un2gObo4J0vT/sTR3qf3YWCamKx92afBcRlGbz4LfPY20D/eBvgstV+ttcGM1fDvMs8YRVe2W1/C8Bv0lIWG8YotGRxlM77yytq0HmdMnaYZE4uvjQ39StnQMM2mffj00Vyg8xcuXj66cqkW5Eort2Cqa27S/ehS+KAnc8omvs1lpVvf4au3T+/HUb66cNCjg0BeeIw9BaF/XL/S1qbLcIdvePib2ygDcDy3YZOBF86TOpwR9eRxPjhenA98vP/++7WRuZgPgpXc7j2417aDbfjRj37U9ThuLatncS4oyTxwrdzGBg5e+rmSKufweBA13J/BGXwKfOc7v/nbNb3/ir7T6aX3rWQC5Z5J0l97rH9Uv3J6kj2qCfGwHI0+ti/n41FNumd9dB9alPslK7FgP9XA+a+E8+GPmidqdzK97R433vQg8uk+Vv8YP+Um+xgYC2XqDEikDiOwOSlZXBnhc2VkL5fhKKzKrzbLoHqt2Xv8Fxd7HAzGpWmoX+U+GGQXc80tlzI0jLDbDF6LNR52loxIjG7o9P1bzHRbMaJJj1E8xnxDvug4eNKDN2mh+lEyaPl0rrws7qfDVn/gIMNeUF70a72uLZPKF/darGcJZlHpVxQ5RBVanvCl0SteSoMbJyccoZUFay1a2kN/BXlxsPS3ixukB9BBcw8zdivR6T3g6ESVgh3RjqfOgc6nAvzj7YBPrN28VTg0Fx2eWpseRx7S45ySB7mPY6DMeAcvDgF68o2DsMeRHgjdKsNE/Z80PHqElpNVeU5FsNf6Cv3ARzZCrXulC/1m3YVLNdZji9I3+JwaC625AMRzGy4PWvYrpvSpeYwsgPpDH53ph3YxM/1uW7joabf5N1cr3v2s6/ATPQxfQuYX+abezHOAptNkDlLLpnAs+Hvnw8YvzkGe5dLHcT4894GW0w1pt2o8SM5+o6M+x6THsG3T8Kh/gelDP+RavHmGzHMiF8vhQaP7tnDP4Aw+EX7nd37zz0qZ/ngmQ83xg4JRviyqUXRbjadPnrUHHofj4dH9e/d7UuyN6bnapTf+0tk++XgNfNknH18ENu5O41MnYnzBdIUBYnSzm4uMZrHqvq/O7+btARSPcRhDyKDIN4FvlFFgJEKz6BWtm7du9BPmTgMYjRkjeC9qYe+3CYqedjmBnrexYDM+cTJKzie7d2AuBc32AWljfG98RKXpRXB3NIqAcqcsFg3pUFPpldX2ANOuPkV2S54VyKc/YFaBcYyxJuMsEmRooTEO8DXV98Wrv+14yCu4QI+LrpMlp3joZLHKgjWLyD5NdsnT54Q94NXbPP22Vuf4mz6rB7o7DSKLvtRy4gaGz8EZiDxOhz1e6L+KyzHdwzGMor0v1tYmX7qV2xGR+zzfZYzE1wK/dI5Dh1Xl4xCCOLur3xXorCBO58XhzgI7cMivEF4y1jYzDcV3j+iil55V5urPqGe/TVftZCyNq2v4ki8vfVp0i0B4jT4cCDasNg5SzPyELw8NvLCPbOLQxnt4DIwcVVN38OAMj2BkMGUA3ekPYC/efvvtvspX7uRjnu2Shx/2hoOCzg9+8IOOewYEvoAnTrQXAuZtrz5Bwuviq9/+Kl70ng3iGLFdTlvGnnlbbKRzBmfwWvj2t7/9jdKr75b+X42Cm0CrsK4UdSYO5fNNDp/i9bS07z1Qw5p6PTmErfLngK+U8/EqMEKMjBBjkGct9DeGIwtUT842QpFbDFjSB/kskG/yj3FwQhFHJjukOTKdOgzLtaseAstrserBY4A8hc8JHAdGsOiq63mctI2H43Ie3gb2/L0OTtY5nu6lILGidRJ31gyQpraMElfLDKjmnr1beD6xbxfpbRRfEh2nAE52mVl4LFDe7CEX4bKr49/ue/o/tPvWSy8YoZP8jFXLbmWSrV1zxhZOiEydhlqEHevPB9TA0Bo6cwVbvMam/u1hwx99C+zrfzLgb5PpwOZ8rOsORVFJZ6UG4JGZWxU5VpcX/QiuoYrzEachsvKsAf3NrQIByB/dIl9x+mzcLHo9fkXj5JyR13pebfQbK5XWHryhZzHEvzai+1mQMyeN3facz4B5oL5xVWdOJ4Yuxwo9daadDSIb5KI/cVDoR+pG7/EO0LbwD61pY67Jpwdbuby0H33S3sbb1sbYGzLhCIjPbR6Oh6BsZEOW7Ir63//+99vxcGKiHufBWOAXDTji+kYHtI8GWuJAH9HjdMCVHh5OSu0MzuAV+L3f+87/WPPov6XIJgCD7qiydxs9qXnSeWPFCQfnw6KQB0gz4fpK3Vb8c8NX3PnQrUz6GIoxLJsBOL6IgeBvO54xFDFWCQyGh8DGsMRImNzn2nAo87GjdjwYEg+brvom+xjO/vLmM18YDT9jOB2bjvORtsPbGA+gbNLDMz1gdPaQ/OMQeugmXVhSK1r4uzarlUM/922Gr+LZt0CqHw9Lt/J59ued1r/egTXd8AZOsiO370dzSGqhsvN2G6o/hlTG05sWHBKOo7bhD2/hIbIj0xnPySNPLFgAyWVfr7+F0s5HAvwp184+f/o+sjzchZKXSPGlYf0VFt6idxocL4N/QjAFcT52eIUyLTZ08VaOJr2Nk+1Zg61PauZrt3GMyQukOPU4yBa95G8nHfsxn3kxdPc46Mp3bQem66VveAHk2aH0ZOMhehua0as4IKE1dBWnfnCnvvLZfA3+1AGpu8UzrhwrfEceg4Nv81Ye59ltD4u7dsdhS1uZC+rEcQsdvMHVj/Q9PI8+AXXUZSfYB/0Y54NDIGgHPprtyFUa3gcffNDOx5x8wImzEfnKw7e+Xb9xs7+Dg7a5qE14ThdtoG6VHbNJAMrATrvO4Axehd/7vd+7fe788++WYt6uaVCaQ2lqAr2IUcnDo5wNk6d2oLXD9vBRaWRPnMO5Zk2CfxD8FJ0PE9jE1Ie+LjgeN6mOl42R2acHhiYjY8KLm8zyTU6BIzPOxRgi5eKeMu8fiVonLPBjRGoxfuIhtjnhyD3rGKpZyWKkBrQtyNvzW38PfZKvXBuC8unDwOTt4ZX0ujaoq7wudKr7fbRuI/WiUA7Uci6e6lf1Rfrxej7luQWv+jWg/exYJ+1vxkAz4zCMreaEtNxadrkFYCzco+aQKNsWgYxJU8TfQVbkFmMvqf20t7XZTqBnaQoneCnHL5pdXmN1Ur74dLrT7ajTfcGBjul7aHVO4U/8JBzPV7cFcxw0xwHZ0dug+Kz05Aw9srGr1Qe869s+v52CAv1TZ0/z8uXIF8gfGc918EcegydM+QRpt8nqf6fxEZ0nozgQbhFMffk6g5uWqfSiD0KX7DPGU2eCWvLiCGxzYerCmTrDR/DN822TAfA+9eHSA9eRRU7ttj5vdfAXHnOCE96m7wJQh4Pjy8UcDfTH+TBGyrSjLhjnw5g56fDwqTyOyNzGnfBh5Xl2z7NnN2++cTgZQavHpHjg3L9x61bfIvb2jHz6ATZtOIMzOAV+//f/s3954eL5/4Gi9CSpK8PP0ZifsHdkaIKDVsza/fUDpJ2V/A1Opj8j/JScj5nwYGQwYCJtwCCdwF+4rjPBJ8/EFB8jrR45wvPdAbcHLl8Wt0O0E4884XI6TGZPnjMkQhuVp3Vdi3V2WxuvYL8j1N6+XHp4n7IUx4jGkcmHlwR9F8Rfbef0MYafssJfTkIbf3mrip0+J2P69fDBo7o+7rxn+F94cTLwWNcemdPbtEi/DqbtDoNWpPo0ZC0sMz7GYQyzfqTtWRSywB0IFBzoLufDB/Q4H2PkR2Zw9HMWi71MlfEX69ILpF9Mhdfl1a8XHJp1C2FP7yQcz4MXXHCo1xd4G66Y4gvnShbF1/R7+kAm5ANHXpxbOp3bfvCllak3bU070voy/RXUSb3wJm6xmj60TLqt6PCk+3ZbMEre0dWp3/ox47N47Vd0u8bp+qG51WTT0Q7Zo5t5lFsZeAfKB29g+Esgg/QDnckXxw9acwoxZeE/cpGOkzt952gcd1j2MtnTcOLh1omxgkvflEkLZDR1R8cHbx5Q9XbL1772tS6XFn5ceZ7duHb9RuHd7JMbz/jNs1x09nq1nQ8ZXjl6/yfvdz859vgdbTiDM3gF/uAPvnn13r13vnv58qVvUEaLo9sqXpnyQTB5gIIndKqUuCJrwhyHmc0n8z8D/Ed2Pvasp1+rn4k2SG+gwlZpytARt4MhDwYbmNhgFrXILychk3flSi1+/QzH9suTMRRZsJw4uRoHtIXztVDgci970ZRzSFbmCZj6A/Dwg3aMTY6eY6RisJ0WMFR7Izz9mPgAvoWGMvyV03QYoV6cuz8Pjx4/zNdEZ7csNJ36//I8/pqxXOlZhVV8gF03CrbFZcdOg+rHoBC6vRpHhjPPxMieRTC3GYyNMcq4WGSzeFoosnhkgdO/iT8jP32tfg494HYMZz4yTlCONZy/KCbdImoaJX+h5V0IL8v56M+81xVoa8ZmL5H9uCZ/K2vZFpBFLW9iaZscqqx/a6XGGb/hKiBNDm6tqKPdyaMX6R/80cVNPmSod/Pcx+jOwIy7PgN8OMr3QPHhk/aLP0Amz0u+nveQbwdOr3qcKsDrE7LqJNXregeRVKTs0ch9g/A+J2kzNpGvRd+ca8SuN2HScxXFU571yTdCbNzIx8JOj6Zu+tQ1q604E+rpH4dKn/J8Ufo/YWDoDMDTzs1yDN55952Oo4UHeueNNzosH+12DCqgAcc85LiQo7jfd4HnTRmBs0FPbJaulgOiPXO4vydUNI3rrevXj25ev9m3dj/84MPOaz6KzsbpGZzBCfjn/4//23/98MnT/5miOeV4+DCf07bbcixeql6Kmt3QHsyHbUrsYWbraaVm6YqeCl+2qk5j6O4n8dpt1ATpFis7ZULlmOBSlbfv9xilPYwxEPLgnecJcn/V5Dax58NejIJmvBfv56av+PhXXeO0lCFRp4yv2yhtiMYIL0MEhqfqQV2bg0P+9EHfArkyGOF741U6dVLuKjtviWy0/A1N7UUP1HbqJT75eYsmrei7Nws8I8SgkYOg//3QX7HT/UA6rKTxVV80BcnoPFmvBf17DayKaIDueydWH/EhayFM2yMnY8OY5pZNniHhJNr1j0M2ctAjtwb0swS5aFW0FhcyyQOuFVdeII+BdtqDTsqyIKHXb+pU19zO4agN0JN+pXcxrf2M10B4PwkbRmLqWMwtPD5cl9tb23Me+hrnk5OB9+ya6a82ABo9ltXe6H7rQ+mHfmBjZARPXvdTHypMfTAyanqL9tRTFtmuk4kqx/M4hdopRD0PaxUqKbOTHZMBd6WDOPMIaGuvS2kXGI9Axjp6n4qciNFt4Kuq6sHxXAwe0VI3tpWTkTm9P+nYTtYAOeSagPUd5yuuHfK9eetWf2CMzsytS2UcD4GuDq4x1DbHgl5xkNgoeNVq3173u0/3avN5997dar6cD3Su3eh4bxyqjcj9XJ98OKnlQHM+5HFE+nSkuTyDMzgBfjb/e3/zH/7q/oOH36JslG4mWytWT7DZ3eygFHA/TY7DKvlE5+OkSsr8stXU5K0JXjGUZ6L0otnpGBB9mYk/xu71vChf0QUmM1CP4bUwxdjGYF2v3YKJLb+NX60mbewLlxT7WJVBrQXGosQYxPGrcSj0cAtacP23TGTHh1fXGLIxYjFsmoMyRi1GE376Lg4npSj5o7yTXWCRa4NceS2/1d44H4L2GFQGr39aX/yx3dd2e4heFVrDPBA69QeaD9/L37JWh8Nhi29Bqvkjc8JpOKfB8QJ4W73oQctlZSqfBTXOiOdGOCPGMU5JP8RaDuZ5u0p1qurUGefx4HyYYzUmrm6zPHNaVXj0QB4nwD8ngS9KHq0XFfK9hZyI9bdSaly6J8VgWA2/ldE8D6xuNN5k4wd/+OcYW8jV18QsUPL1NWNk0c2pnX5n7EInC/auTaz712WZU/7JO+gnfVjlEyxW7WwXiQvFCPzREeXKen4UnpOadtpXewSu/Wah8aegkw3yEq8/jSCxCus6fXJN2tyJ0g4PgjInv6PXcSbmlCRtw9vznnpxnnqMV3pwk047aX8geCeh6daV3XAL8VbZmLfffqccgJxkmot4N4Y2QMZU/owtHuaH5nynw/MiN27lTRkPjXI8bEg//KicicK5csU3g65htjdIcaDTtxs3OR9e3T3Xt11UYF+U7XtyBmdwgHfeefOP7t179Oc8WUBh9spPdQ7q84r+vzohAiv/tc7HP5467icwPsqcHdJ9P3s5BY1X//uecE3QHPEKcONsqTMTKDQin5xSxIgmL8fAJp7jeU6GCW8XYdLPsx0mvIn/4mVun5j85H73zv0yqMlDr1o+tIcH+cJB3F28VvECOIOHp/mWQRt49YJ1wKv/zessnCnWZ7D6Sg86FimCqrLaiUMy9AX9cBT78MHD/mXYdp7iw3Z7027FVt60V6C8/nUr/ryiH2k/f18HmzxOwklqAC08fV5If6ffaEQn4nxcPrrsGZ4Z69ILr/heuuz2SXSKLNWNM1jxupJlLUVNt3fApRf0MQubN59qd9vyrJ00/akym4SXpUecD4xENtGB9C68DXR2Qfoc2ZN5L0Slq34I7NKlC0cXLpoj5opjc2+zzGve2YREX9KO8gDes5iO46zB1cNhp9uTHh47Da/TqixnbOnu4JujZFzJkgsHtqkc6gPdOujYvuMFJ5KLbkH9GX0Gow+DLz8BjzPmxiXj53RjTiiNFdzwEPlu/Zq4+gnwuk8F0+7gvwqv121TBQ8eBr395u2jt95+u+RFZ0p31m0+Yza3c42PK/0U93AoW8X58DFCpxWcGM6FX7R1a+v9D8qZKNaulC5cupRnR/oUs+jjnf7eeuPm0fUb19qWemi1etW0WsZh9QzO4BX4P0qZ/vOZABRrPwnieJyuPq+fLCv/p+B8mGxAfxjWi5cYTf3ajn1NOpOkweRY+SD972jX50AMTWUcD5P16dPcSojc0h87YROQIbcLuHEzXx7NIpw2GArf4XjW34JgSLPgoBNaix8GtvDluA5/YKEdYM//4O7QF8Qw7xdOfZn+tsHcEd7zAsd12iE/joYFcG6l9G+n1BXfhV64U0ebTeoEbG0N74HNeH8+eL2B/rJBn4TRCyA+Sf2eE7Ab16/1kbQ4h25g5ApqNHrGzJjndCS7YzR7sXuePA3HaV0/V9CL8bYwdv2dKLRzHKQzlvR4TjcSLEp5MHTGXD/MHWFOO4w3HUi7y0nymnHl4+/VNgM9zkIXE2DyOr9Bwd4B8eyS04X0DVSLB/rw5Pe89AzU0mHlw/9pIF/Q7kldQ3MCHvZpYXgNTxsvYIuvca1yfLjucYfG8DEw+a/CbkBPQFFuJ+Ba6dnb77zTpxeti8VrrtEJ48vp0IdxRMxdJxs2SDfLVpm/H3zw4dF/8mv/SetAbyYqcCbQ6tuOF+hJng1RPzqcjx5qQz6HRX1BvdNH4Qx+oaF04w9fvjz/FzUDXqsgWf4+r/qsSfSP5Hy8MklnMtdEMKlMiDZIJsDFPFTFkDRO9bWNZhmPqQeXERbELarAZHJikVtRMXK9wy0jrSo68rwie/VafiH2+rXcW7WAaAv+40e+LlrG1O6Voe5FgkHRPsPECCXZfSMi1xQvnI4UXpypk4ZMH4F8z1kARgL/TbAgqMEPJL+h6qmLPrklHln5wTmnGXZ4bqOQB2ejF8PFW8LqR5MT2dFvmPSeh9Pg+ILw2eD1BvrLhCy2xi9p3Rwnrp+NuFg6UvLLmzQVatHOK74XWu178ax60n5deE4P/OTAuSI6tyE04N9BTZX1cwFxQvoB1rU4StPnvm23FsksjqqFUdfwHae8HaNykOmseBYnx/E58Rj8AfXkmQduL2gj+WSALp6C32OvW124ov6GlU6DOFsrUZB4+t9yrhAyyUvpSrtWe7kluMr7YfW16SjZ54RyalVJ8QUvfYjjkrS+ps25JRJZpT9NugmFzkDyQvc4SJ/M+4fA63WbTnlA1+ux7773Xt/ebf4r9K3c0pHYrdw6kzbubB2b4baLDZZvfCj3A6Bvv/N2n1qwIzZK77//k5bLldJXt5DJhpOhHTImz1vlfPjUPcdDG26JuY0I98uUxBn8nMD5ixf/l1ou/queXScm1sBXzvkokm00Kmqy9AN5RZOim2CMaKXaKLXxLB7GWI4xVc8/dfs2TOXZ1THCJuXdu36s6UUv3NImFONkMbfDcLJhoplgfsPgWk1evxrrqBqY+HYR016eYF/8lCHBq46McaulKJcahzFoB9jlNd/tfLjKU9aXai8PIyp78iS3cLKYbG/YhExoWWDkWeizAFZ508uiw9jY3TJQnA2GiAyFHDM7rUl7IFc0O1mgveSlzUPBAn0PL1sdoF52U6/CSRp72Oi9DobXg4yH9wonOSSLPTlVoKdK9ZO+rUWOnLPglQ6Us0ucNUp9u6DRqzLHWLfQ0T5e6KqFoZspWTVb3UZ0c/itwjglFkhBjSry3MPotYW4H1zlkPQCmhM1aQFOnI5rrcPXr11f35aJzmsrJw3RSTyih6443iraON3eYnb0cHgEwzVITqDzp0+Fy5ka0P7hNLKg+zix1X6nxBPtOoh2XjsPkZm0vptfJ+d9yshpnI8u6QAv/du4DruL54KkQfg6HULvy4NNLiehuhzn49ato/fK+fC6a9+y0+81h7fxjQ3ifNBbc9vJBx3I90GudJ7nluiMB2NtNj744P1+CcEtuDffuN3ygwcnJ0cvj9599+2eE36CH6BPt7X3ZUriDH4e4NKl3z//8ugv85sSJtGE4/BVdD7QLTNTyl27tPK80bSAZgHIK5AmXR8N147MPWz1xlj0gmFHuhaPZOcJf28wPHjA2cirjm6lmIB2tW6jvPlm3mXnfMxHq7RtkvmdGx/GMjHDaI5x8deGsoDBi/MR46jt4rxxAqmXNKMaR6CdhWoPHSUx+q6VqiiT7J//lr42yB3iaDAEw0PTWAG0Qa52HJu71ztvqDA4vr2hD81n46u30Uj9/tvxDYKbcBowqCfrgE+q87p8kJ34J8G+vw0rHai8lU2OPS+muPLJ/rIHTMuQ90lH6ZTnOeiINGT6Y2idAljALpBR/1O/Fr6i0aNUZfSlx7SNdxZ2fOGx6RRuxqxLm94wJA9eaU+NzehRxrB3vByPZ27x5fYIfTSGvtHw5htv9g8R0nOnM5xvoNytRB+vGz4y7kuPtNsnUtJdZUHKV2xxuMEeN30JNM3id9oSjjsf2tPRtJc2EFjX+k8+IIvq8LG9Pjr9juyEwODL0y6n0VdJkz/ztVE/AcL76aDypxL4HPDpzgenwzc+nIDk94pq7CqwHZwPvJKF/s7Dp+Tz8NHDSl/vD4Rdv+FXbcthKNz+iYa14fjwww+P7ty9W3UuHr19+52SWh54FoiAzf2VX/ml7vL3/vZvW9Sec+pn4UqmX6YkzuDnAC5cvPhvSlv+RScOk+jVyRRz8nnVZ9H5ROfjdTSP18FaDAGVf9nGcpwGxqcNQAVKznhIm2CpyyBteepxGhwzejMh94mD26+mcVaKxhg1bapjh3jr1hs9wa9dq53i5TwpngXasw8PexdXVbHS9Y7z0JGku0yf/OmMhIUPxHqnXHV68ah2xvEY8ES7BbAXqEp3OynqSR/ZZKfXfV95oBe8yuNs9D3acrb6F4g9wzGvWLdx3hyXcBUYmq5gz9cGp+XtYbg9DV5X95PqfFJZ4BV+V3pd6jpGPn2+eGlOpI76IVIP9F2+EkMu03V0DuQDXWhHPk5Guq0qhuMHFXOCkTqpl4XXlbOgXTonzzX0i69C6TddFusWZg7NIn+gJ3SdGr9n5YCIx6E46t2tEw/jn7cVds6FcFhQhTSVWEFFxPt0o4L2G2HDSHLBlrvBtDMw+JNzSK8MMmhHvet1RssHjfQrJz0cZBuEOe2JwxF70DT2jDVsGWjZ0VtYbTi2B79fqbSDMLjvy3H4pLpfBF7vfPStqWrObRPf59CXzl/9pwf0aGRGfpwNqmTuC2+UQ3rj+voWSTnSeuU7NR1KTzyU6tdz/b6PH60D49yhaTP2S7/0je62H6mTx+HRbjs8XeMMzgBcOfpPzz+/8O8qtl51+AT4BEfh9ZM0k7KWp74eB7nHF7MNTJDaeXS11LWQchjaCJUz43dmotROBNxqKB5qguUeu6ewORCVtxZNrfR1GXVOh3SCBRmGXV5uzXBqOBlj/B1RclbETSqT0QNe7axUiNOxX0yKWtXdpxt2fdLesd7rWtXpekk2v6pzEBhYS0PLuvLc23fy4fkCfDWtsiaK4aRfFViYKs3tD7K1Y3naHz+anUsMd+1gqkzbe567vcSa9k8fGOHwh83jPL2ewXEqcluggv+rvtC3RyoyvwTct+DcEinnzq0HY0wHrpYD0uNS/4xURJUrOvuThMnfdCLjSVcEaTtGMIuoMXNrz5iqB8d8cKIh7uSlv51QY9W3vkoPip3uOfx+5qIYGUnAk++fvJzShQ9hxjfOULWBmHT/Cd97aForP1WnpVNg4Z38Beupf4AqxjFeNpoJ5GRe6qu5nlslOe2Jg5HbTnDiLIf/03lTvuVNX8jDwm3eu73KAZe/6f6XC6/0/zOBOsfrDR027623bh9ddZrBVtJhOljFTkBc9c0cJ6urV67mhKNQ9JUtuHXrzaNbN2+14xK7k1MSzofN1Z1yPDggZNJv0xTOOC7GaJ4Zoc85LZ0H8aPv/ziSPIOfSTh34cKflm78yUp+MrzG+RjlP32SrrITEyYgN0YChMzgxUj2Z9tXXu6jlzGuhadvoVTZTA4LAzzOR15xda8yBsoE4X2beHi0iDPOc2LiOvfqefy96FR8XjuEyyg7nsbXGEGLt4XCpAKH/he7beZ7oSuulnw2aISGVNnkJm1x2YuyUetPcZG2Kq4tKP3AapV4LsCRf+dX/cPtlZJvG+iq9+LZi6PHxTODMPx7WJQxRxef7aw1D6EjvgddOZn30wGyjRBf5ek4g5F/FpgsTMFvGVUfjbsTLHowr5XObo0MnCxxLukZmfbuuK7AOG9yL6LVhn+tq4VDi+kB+XJ44NBbtLLQR9baA8bC+PSJXLVDL5tu0VHf7raIJh/96g8n2G/7+N0XoIecYmI4zldnVT08ySKTLiocNZMHsZ9/qszghO89TD5Y5Ff8ON6hoCDOB36Ct8cd+cypZZyl5PndqHb0az7PxoBOqz64zbS/3d60s7Wxb2v4Hpi2yNxuHu7777/f4wD2db9MOMnHcdjK9mhzi3UAb0PHbeGvfe3dvgU49k0AlWw8aU4Eu+W2zK03anNVquzE886de32q61kOJyLEiHI/L8L5ePCgHQ8Pppobt996q8eFnOIw5wuubuUADomxGvkZq38cSZ7BzyLcPn/xwg/qejXJT4HXOB+AYp8+STMxaor09SQwztHyMgDJ6oXUrk7IAqDcYiFud8h5KGUvl12t3sWu9s+VEeFAMCR4ErJgbHlZfPNTzybjlav5HoeHRj1o5Vg9kzbH3z25Ct9EUm92VzF6MXC90GOuYNoVToORxULveqHUqQMdFyR6kZLV+eg2VuPlFGjSW9vAwjQ/Qe+BMQ6H+KPH+jNOU1o+2YevPuA7/dxDuq5fe9j6qHtkFcOc54Is/N5SisMRp8LJAFwyMu5up6ENp4+kqzByzlc+QzuyU6dlKaz0jAsceuYhZHVTZXM+6Bad8zBoO8JL/+FpjfMRx6XRK48elvNdjmTnRwBNoxlePA0M34OX/m38+TcOGcdr8A7zcMGexh5O4jTvdLRQM9cDgwcn82qcivRffGTP6ZA3cgRNd4UBMh8I2untnYSh61aUXbs5/sMf/vBYW182nMbHBluZpqcv4ulzFzVMnzlP4rdvv3nQz9ZnTmptQNgq40zf50um+nr7rdtlW14e3bl7p99uuXnjVjlg7/bvSHXDRcc3Qp6WI+F0xDMfToU87+RUeBwZ/TGnODTsLPqcFDzJdyXnL1+SZ/AzCecuXPjvS7f+u5X8dHhJdY6rTyZDjkVPhzWBdxMqwGmoS9VtmqW8jF4ra3nwHAAeeRQ2bVhANwO0/UAbYKQAx8VphZMPeCaBunBNCiD/MDnLqPZvqXh+ox2OGO4+SqyF2nMPffKhTfXwWoAPkxkfaJ0G4VMX9+XJa5+h8l9XdyAkLAmpOc8RxPHJonBh/Ww3nub+62Ohn93Ib6bEQKihzW1hHDid168yjEQ2nvUhcrEIS5NXZGSsGeX+fkWNs91hOd6tb9G7rd+pi070RHz0q2/DLN2S54o+Ons+Uv84b0AavnEY+tLj7Ea/55duZ9caJ9G/Z6VzxrJPq1r/UtIbYu32ZWtLfObM8KI+HZE/IW3ro/5kx+y+PlAvzlr0bOifBtNGaEb2ZKOOU06OBH0EieeB0NklN94Ki1TD0ADTxknY5+f24gavqzttof/1r3+9dcRbH04+4L6uraH3aXBa/WkTTPk+naz0X3p0a+KVC6EhepOH6p89y883OH1g7+Aqt2kzL+CYB5wP4++5kLfefqtmy/Ojjz7+6OijD+/08x7vvve1PgHpMaymOB9tS8rRuFsOhfrG1cPKdAlf+BfXtoA+GeKBTPEBZ+P8DH6R4WoZ3+/V9d0kPwP0hN7UhzLNxBhj8yqsSbWu6gxuL4Bl9E2O7ELLuKHfzcgvI7aM/rTRyl7/rtbOsO8t1mTyEKYJ0UeNtXPt30opRwO9cT5MOkGeiTkTAg/9OmyfDORoVxuepeinxLGNn7radXJu5GWR2wwliGEoKJx0YZPVBsENxnGcySuKfVWU9quk4nDnlgpog1KLkCfR/cy1XYj7rHMyYxFbrNVVnRXQ6VywLUpg+vKVgo29QLM4/Tsuf+GCr3I60ajxbaejnIV5o+Mifav+qnGoayzV3d8+KZgrWWa8c2uL4VU0Ml5o3fZelvs4kA5/WcTRcwm96A4dtwjPQpy24xTktkvFVrsRxIwlPjJH2vksfVB/eBgZTZ9DkyziHBwc7KLZztjqY+NUeeamZOQTHUx82ljoRSf9EMwp/HSfXthA5GRDW9NHbbqIn+RXWW41JP+TYOqCT3M+tnYyR/TPGyJ44nywJ/r9Otj4+2T4JDw89EagWJl4dEifjW/lFQvGI/yihaetb/ieMffM1pUrl/r0oW+bFP7YvUJp28A5YSeMS5/03H7j6PlLn1b/uJ2Pa9duHL33bjkfb7xhVLrFJ2Vf7pdMOB5PHj06ultxfPqQmf7RX2PqZAT9+b7IT37imyDP2tbiAe7G+Rn8wsL5i+f/pJT4T1fys8FhAQtQpkyW1zsf1NcHkzJxAvAprGcrMumSJ2JhcDXp3DP3fIaajqq15QNXVdq/mtheezkL7leaUCavyWcCCCYmcKX82hx+gQnyioFcBnGMBtxJC51WsP055Ddd9Va806eAXHI51Fv/QCgWThl3/R868tvIcJAq9DMbdfV1S6/1dl7JiuMRSL2ONY1ltA5j2Bz0dfAAnv7jw/DZl4aDHNZ15I+95nst+vmxM+M6pxt53XULtYiWHI073UKvpBqiBWItn4UX0Hrkpw2qPQ/q7sdaSDrcamN0TABw9ldwcqqEThb/OBtxQFwzr6bfA0NTbNHtj3sVftWLPnurRV76cIwP0UXMa6WzgI18R/fgoT99UQ6iS+Fz+M2YlENR8TwYnVso+OAgv/Txrl44oamHTicb9vKJPKa3rhP/ZNjTeJ3zUVjH2h2gPzYs4TmnQnt6J2Gjt2BHf38BHV1/XNBt2hXIdtJbfunUunXYadcVVzJNSRs7utJ2oDZQ0m6HeJUa2NRxdo0T54Bjon/Paowa7+b1Hrt79+4effjhx0fXy/l45933jt649UY3+qzkYHPDIfv4o4+OHveDqQ+6HQ+ckhOdd0WXDL0RiCdfQ4XLFtvwkVl6cwa/yHCxdjZ/Vdr7rZX+bNBKf1x9co883wHYyjI7mBvRTJm61mShqP1AZ032fhugCihlG7AySnaf/aaBUBPTgqqehYXCU3DpeR/dbQXvp2u/P/x1LcrvHn4vNkUDPZMcV/DG2XhW4Wml+4Rj8TdGRXxA3gRwKKu0eKeFHY70nsZA8kz34ErXUpX8wa/r1CQXx+u+YsnZMJn1Gf/9imQ5IYG0F2OWdALo3q3ouk5Rl321ILJZPajrcBgRTT9LiS/l65x5KySLKGfErjwyCMwJFrqy6WzvJusf3AtuwbQek7fWjEvSQHvq91hUAORswcoJQMaRzuIhZbPQhntXdfvhXzq32mm+uizOxtBSnrpT398WQJe/Chb94899rEtD5oK6x3kzP+b2jhOVtEE2cSQap3LFI8fwrB3BIsbR6A/5VUhe8dHOx4YP3MaJbCJP8ZTvGH0FlH1S+QZ7uXyS87EHOtAyrbg+aguZkzJO9dfzsWEnpr5YZJ5sOS1/ZWTQbclLaOgmio92QFSqsHhvnKo/MkOLvhsD3+PxejCd5GDcvHmr5avKyNmGhW1k/4xNP59xrZyCou05Dg+TumXimQ/1R1+dLNvcsT2e47DRMe88FzLzIbjP29Fgq7Xhx+gePDxzPs5gD+cv/YvS/X+zUv8g4FmbG35YqSeHBHWuyeONFB9XYmxMOE7A5eUUUNQ2wIzE4Dgur9C3YMogMiAMmona9+jXJHKl4FdLocdAMvyO9yi54IjdMXWMo7dT4nAIYxTxASeTn3OC99MBvrAHEykTPFNqcAZvsA+GpaANbxkXWQz/uZcMfYXK39PBs50Ko8Cw4Ptx9UF+IbTMwjcThcbWxqfDgbN1/WnDknz9afkNfy4cUuNd4z8nGz5FfuVKbtWN09CwZM+53cP0Ejny8maLBIMJn8Mgf8aNLo2uCVM2+Mrg4MeVPk2e6wBcZcLoofiUTRiYdBya/dg05/V3y4c3DkqxV/FqxwmD+VK6rE9gdCSQeNPXljS96/aK72qGLsm3i3Yrj97lrZz0Zb6k6g0U8sBDOyYWzAa18bRvc8X6a7WfDbS3YisENrqfBvA23AO9vmxle3otkUrum1BP1dTf+ADqjjM3PUte6IcWmuoFdytHLbowkPxpI3hDa6CdluYpMqZzxoFu1aXyfLvjajsR9LPrLDrq0Iu5Jefkg600nk42/Fy+r6M60fDDcn4J93yNGafjybMnZS/PH/3oRz9qmhyKeYaObWWrnHi55WJTqa68/pXdnrf5gu/WkzP4xYQLF/+y1PH3V+qLQWmRORXDRbHbfLWzYAKVnraR8+ueXlWEYKGQNlkobL+6+rImUCnlxVpUmlYvNhyQ7GYHMtHy2qgrxfdwlHv7rdS7CTaTUdg7GwzlLCBwgXjDSr+Sv4Mpa1jlcrrduqJ9qL/CAa/yD3yWbOaWgFvv+MJrn+I85Gx4AG89g1K8h0baKAL+NiSn6IWLzvtqQmRwEsi4u1Zjvsl7nSDUjs6u7vKlOJX0Rh5dOTyPoJ4aZNphSaNwXgeDC7RpzARjo91xIITBGVCvT01qd8mIw1Vu7AZv0nRudG30b67TPph8MLy1g1rkku6SLm9fvQs6Wd2P/IIjXnNv0a+/jdP0KFyQOq4P8vu0gu5V+48ecjSyIxbskunf8BaYhTh0LVzoOoHbv73TO/u6wttDvqD82aD7mdi6BtCtvx0/WXYc4GztbfSOg34ELwt6YMOdvhqTwXW1yNsozQnaSV5CKnmqpe5cIx+3yk7Cns+pN3YDzLgC+gdmzNCd24/GxrwZfQZjn0bfx0HxIOmdcj7YnTdvv3l068032sHndHom6KOPPuwyDskP//6HTdePz5lndHA2dfDffOt2zdELoXn3TuuQU2jP571ZjsnG/Rn84sGFC/9lac3/ulKfDWY+mAwrmrmV04M1k9r56MliUnIkajdEUS/WBO0H3KrMb58AStlf16syEyEGMQYAOZOGA6IcKDehGHb4nA8BfiafY784HMIsKsrgmNMCwKMwE73LO5ayk3BaXsOqP+UzuXuyL/pJx1iJa0k+eTD2niL3GXY7Tb/D4on1LF5ZGBbprluCzRV006v9r+CUHj4j4/T5eDw4ZOUhYadivaBXYBCF/nDa+bx9MUZUneO0OblbvjD5YJ/eX9VxnTxtT1Cnx7BgysHJ9o336NumZ5tDAyZvTwcMX/uyoTuo05bAce8HTtGFNkhr9JtfuHIWnSAG6BLQltskj5/4AJTnh4r/mjd2qvKRbZ4Kv19hXzomimyVdIt+Ut1DiXDu3r2bE0hleC38rtv1Nwi54HxWiGwEdabu1Ofcha8NyFNecfGyClbZyHiTtXhHm+bwNM/vqBiblDE3h8cpVHZwRqSHUEFTqXzt7GUw+jbtQGwTuZLD1wZN+NC+aq6Vc2jOHFFvnA+OR3iNwz7PvY0uw5n2zSf2U7lbKsaQA/n2228dXb95s+ecMeU4eNbDyYg69+7dz22Uq1f6pEMfc4stb9P5OX0a0DTvcT6eNf5bt9/q14BXd8/gFxIuXvqL+vuHSXxG6HlQf0yA/jMqZCp0pv+9C7Bg2LFSar9rYWGB/vJZdqk3blxvJeZ8XL16rfygWlR6wmSyN9VqyyQxgUwk+Saajy6Nkscw+O0GC7cdmkUgx9u9A2yONlbVyWK+GZrOrPjBUBQcyhacTB+DqjPlrujgC89DVyjEXjRMxBiKnMg8eJBfhJ0dJ8gCJ+bPGLjIro9MXgOfwOV/dNDlJZbVf1djEnmNUY+DWYayTziM76V+eynOxtIbfS8a6qlDT0AvLicAzhha0LIr2MYhIB45p1ycfo3jgS84xuy0unTFfe9xPMbZ2PDwmtjkhf+Ek/QGlNFRjieYsry5cwlZmlQ5iC+ZzMgveagjzHNMQn95t9L8D/w6Dncv3oej+rPqVeBfSaJoRi45LUExbYWX7Jqr+Ohm7ZrfeffdPjXxYCH9fVH5fepRLPatmApVEZGG6EBAG58Jqnp4C3R/V9XwFJpDL/oibbEn784+ATNvUxjHgnMrpa/Jow90IaBOvlWh3KmHa06f9FObFehV/SusPglQJJ0T4gWFq+lz5VifhMhf/pRt9fBkDH27R1t758NVH+gPnjkWnu+g26PrPR4L4NjM6aPbKpwLev3OO+8cXb2ej4Sxp1evXq/y+0cfe9Pl8eNmy+9aqUePxm7Orblr1SYmW8d8G6fy2fk33rhVOsMxOYNfTLh06fdLef6SAhwc/M8AlCoT3QSYHahUJiBifW+zJselMpSU2rcQGocx6EmY+jMhOAxONsQtNJTZhAHzGuB8+GnwgInGgFq843Rk4plcwvAqzGTbDNPxTk8+6Dq7+MAeZw9ylc3EHhhjZVJqH5+OLOeBLek21FUWI4JvO5bIVPokn5Mu7L6ehKqxYl8WnN7OAYx1ItWytit1YIHsw/P0J3LKgs8xpQNuuZFVj/0q28sxdS2AyQ+NzZCiz9C6esDRFT36Ms7NAHnv64OTaYZdXpV0Hh1TbwL63Wa3+6Kdjyzo6fjQgRMaw+N2Ghb6gX08dTagF/t29asd8bqql5C5qCpn1mJv5zpfSBW0Pc4MOuhNv6Rx0M6CWMtLzuLrOEsHHtEEdrhf/8bXG8+Hpx5aiKpqfyG2Fv1+QLp1fc3BJrgR3ff/k6Cb3aotXjtSZWhvCyoIn0E4xLqtyM0wudKRGf/kj16Zm9Fdck/dANKxTcfHe5yPwTcn4pRUZjtAkS1SI8eGE7ddhh+Azr5toO48c6OMrmeM0UkfyDu3RW62HYYrH2+ji67ylLO5Tj08SOq3XPwartsrAC3PfNCZe/fvrd90ySfobRQe+IXv4qn7XFdxJ9vaZPPY53HqteME5HiPzuAXBy5e/PNS0j+iAK93PkyYLJ6utIWBoryOfvv1TxOkyhg9E7WV+6JJ87LfQPBdBR/66klYiujzvDNhfIODQopfuJDXYjkqM0Equ+MM7YXzl3pnlh84O3603cpek8j1NBicTwSNFZzE29fF5x4y0VK1P8FefcEvOeDRa4Xt9T/wI3Nef5sdMqNGBhuNilU4viiBk20nrWIM00mwz/rHgfCxweJzZZeUOj5X7Fp08UlP7Ng5jnn9NQuyBbPfTimD1A5XVSzpRRJVp/tcIRe6Fmd3QLmw14UxqpsOoRYYfEFZ6/Git8S86OQWXRbq3MITj4MT+U57/vlfib6A6ED0cXiBpP4B9GnJEA5csPUPn2SAx+rjs9zWKSqla7XQFB/9/Zm1ACqbXx1+uvjVhwMfhRM2xSMDmcMDmFiz8lJqK9vHh9fI+ujojTdvHX3ta19rmv1Lp7Vzhu4LmX6wzoPSd9c9/8zl0tI1ZgCN4/BKRqB4WlUaug8FebZshSmvIrapHSqh4vMjigLZxslc6BmiqqZi8o11QsZRkbo+5CdvP8bBF6Q3OjKbhjZ6fpdOKuv8pT+VPL+MMBrSo5/dLrr1j+x6TlWaY+nnEYw7nHE+0OyWqq/Gn03lfKClPH2PvsmbuQNP4FR8+OEHzfs3fumX+raLOhwo3/iY33W5f/9B83ujNg/9faXl4KbL3at+Dk9+n4pUWTYasfcgf8/gFwuuXPlWbUf+qmL9FOexh7/WhHOlHt5QoaTzimqOEhVxNKqslTnf3FDeC3Ar9bMcEVda6EqllJSQZsIdZwN9t1GcbligAB5iPDM57ABNtFkUmk6r+HHI5AuMkvdk2OWDSaUvjMdx3JP4e4C7D/rCMHIqPHBnwlkEvG8/t4LwvtF0VVd8a3tx86kQKqfjWsC/XEDvOE3dmOP54r7zWg7tIEQn8nGv87l1soy+Haad2PY8z7kqL2ekyucomg3e5Fp54v65Fo2W9QmgC/vxgkunBLoZXYnObbSVO45XP6cAxklASx26VtTCRwHcyLeCRDIKVnlHB3fr40kYHqZsQ1m6VBAeOPUVir9HDx+1PtntkjP+nlW+q+rmhD5IZ7NgdALHeFBWNWTteRjo4hUxugOF6U9g0YgDfa6cjzd6B4z3drKLD4t+LzblXH7AIandNN6MNwviuab5KusewldOcTKmw1AgWenbnv/z50oOJbo4G/QwupJ04dYYRj/jdORWkrol5yYaaGrq1GUcj5ZE08n4ePBSGxmjKp36rtoKkZWf8i5qGno/ALn/t511VUPsvLlTTua5mkeliT2+SpXhlxPw5GmNd+XjyYlC+MGzvWV+Yft6OQC3buU7H8rA9EMd+g6Mlbn50YcftQNZnSzn4xv9LI/NAdqeSfObLsbY80FOsdUxz+ilNGh51dWXUb0lxVFR3xs1Tj3wgQacM/gFg3MXLv1PNfL/DUVvbT9Ecq1pFeUUykAfHgBsY14q00pehsckNhkr+KKetxAulTOBkkW47+GXcppE+9cg4XNIOB+jvOjP0XGe19juo3uYaZ6gz1TdJvYekrdB81og/2TZPhWjcALXtdJtvHrxEeRseJnouXpA9OHD9fPzDMPalUwd5PU7zQwNbXf0cwOqp8EXJPcaiCxaHqvFTU5tn9qIt0Gv/BlDv6h56VJdL2Wcmyv4ZUg9r5A3K2I0c1sEzeF806nIaxubicsH4etVOF4/J1FA3Swonew0PhhpY8VhNHbBy7iOE5M2F50qixOyAP6KHhZsl8JDJwtH2mvasA/VJ6JfKdcufp4+5czmlsXolTIwfcilGqtIVT20IQwc4oUTrf50OCnbPb0BvMjneDi2n3Hxars507dba8z9TojdMoDfC2ftomdBHdCkZrKwDw8yaxwhKKs0GoMnHmfCuO90p8ogBU/lXFNXRjLTQmQa2OSnfaHRCzI+eNHP2ELynGccGhfdhY+yLmx0NtpCywt64bC1mMGPvzOvXlb585dlB9fizukn9/6uT+XhxRwb54PeuF68eLnl602UOB/5bSpl2s1czS1ved52oed37+xuu3ztvX7dFn189YnHvXtHT8oJwaOT6KwLucWz6Wb66uNkD2tOPSjHmX3w6i17j07ftmnsM/hFgm+cv3Dxu3W9GkWnLCZAFMdpxZXarXgw6FItIiZ1TzE4PWEyAUeJ5VVpK57bKxTYROEs5HmPKycMeBYH+TNppHOiUfXKo7YIiGtDAKPQApjyQPK2dGBw93QGjqc2UGXV6oRJM4YMDbsOzpFJO6cbHhb1ueLsgjZe9fkfC17L/7p+Pjid2ia3BFFjxdgYtzilOQqO0+H2yeCkrPVj0YkewEl78KYsobNX3eiFMOMIJg+oo2xwpCd/g62ubDvuGOHk7Q2mOL1CL/yMjjfKAjq4pz8wSEtH67/6DPQY+MmXtnN0ojHPA5hT5Ki8nVdH3MUn9vA1vAxvJYnQ+wwQ/MAXqQNOqxe+z/XClbFP321CTJnLVy71yQdHXB8Efeu3KR7nlGZRKlor2pD8otb05vmW6nqHPoVdeQmFXPX3aVcw/Tiet+Ir3at/wfCgjJz3gM44N4VR47Zru4BDzYROGwPqTYgubfo6bShzK6rxlnPBSXaq4auiTrji4MCNHC32dJW9vla2mj2Vjm6TX2yPWy5OHLR30vmQx6mVB0++Z9E8gKzMQ8QeGnV6qcy4Ofnoh5PZ3+KBDTdf0Q7fI28ff7zWpzPsJaeD82H8/c6Lz60fl9QZ/NxD7UT+df39VxQn6fKc3Ysvg8Hp8BBgH5nXYmJSztGjD31RtFbivtecn2me72/0xNkp3iglnKlHgQVxAY0JlLkVetGAt4fQX4myNKPonfUyaozmaQAP/h4OpArUg2MBYAQsrmQAtGli8dYdIT565JaKk404SOEDJn6H57XQFMx1+vVlweuonS6B0+E4T+IJsvE9wVC4Ospl+OdIu8R0kBPZGWf6o2xo0AEw47WnK6TNzUGhL9GrzVkFcKXHaA7Ik0Z/DOA+oOkKJu6qzeSFduLhYW4LpUwJXhulrulb4ml/JSttUZoHAbVf1+Kpd6l4W/QZ/HFIhlbkEB420O4mgz2c/GrnHvby+ceAV+gXz3TiANUFJx9Y7+sOP30uGT0xd8g6+XDIMs5+LZClXBzazmsaxplstnmsTgdtL7kNnYnX/9Vmrlt+gpwq7fw9hAbm8BPysNBL2aZX0jCbig8FNq8S6m20tbeHkQU9ac+lYHTEMzHzlpBmho7L1HM6bD7M8xp7/XcSyzZ7pZVjsbetM7ekbaBAPxdS8vY9jrv38nst7773bvPstssbb755dK+cj2y43H552H2+fvVqOyf0edpGV3230fvEpprlHLm145aOj5P16Uq3fAa/KHC7Rvy7pXy37Ui80sjxmNsq3k5x7/EwwUUr3bdXakJRWso4CpbZFhWyE4njksXJdb+QmBizWIO9om5BibbS5h66vQX7OtP+66BxKuzv6zZUG200ur+BiTMGvnVgkvUuVLycjUMfLCwvM6lShTGKbA5Qhc3dytvz/2XA66iltR0fBcPWxkIiG09ZBEocDXm9NacYnE9X43jZKVYZKH0SLAq+vaE9BhfOOKvK0eCQAHkz9mBkL38vm75Nt3RmjxN6aXvqnNSl0a/NKQxvr4K8aVN8nwbHedLmASo+DkHzUG15sLjb5XjULq91xf34ygNj+NHRJ3ol7yS0xtT/bq//r3+rz3v4qjgfLYPFm6VctPtq/tb/Km3bEai+tM7UuPa/LNIjF4HzXxam4nDjjKDeLYbkaiOyVRdelwPpDitdJeLzbMa0tYo6D//7PoGMcdWd+jXnm4/iqx1wmf0/1wZ81SV1Nj39pNDVOl796fry6q8TkJ5LygdnQvJ8B8gD206ezJs5YYLjlp0yz11wTOjb9F0Y/jgN4mhIf/zRx+18eFHAj+u1E1j99fl0TrM3u7zZ4vPrpP7mG2/2dz6URc+r/yUP4+fjZE9rPpAI/jwH6MRDXbZ0xHYGvwBw+fLFPynD/qeXShG8aeLjQAy96U0R+vPnFaGEPeUr7Ue27EBMCGBimSAv/DhUKbq0kwI05xkOmE88cFpKbsEYJRfGEAtNb00C13kSHH2lhzldiTE2YOqExDHMdQ1MG0CdAVFvTgB9mAmLN7tUJxtuo4zzIb8NlFB1yajpHWjiR3zSBYV7nJsvF15HOxzs+Gh4FTvy0J8sAOyxIN+bR/RCOUfMGDJGxrYNt74VyexIteYaw2Y3RlaclAM+SpU3sg6kjjT5asPOiF6OcZy6Mz6D/7oQnUg7rsCPpak3sI8PzQOospJTf8pzrfZLDxlOTgZjSj/6o1wVzyuuyjc914dpZ5yq2SUea/s1sO4IvAI/TedjZHOAbi860VKqdDuKVKWFuvKNa+kMh6JvnSzdg9+hys2tvPGkoKsi0nTSr5prrULGWF1Zqd9VOuM4TF7wo1fTh6LS/zYHCVRbNhM2FU07Oqhu5kvych1blLCHyRv9FCb/5PhPWUC9/lt/gsN5gtM0/Sv05899nPFqP9eBFrs1dhI5D/E70XDq0It94eh7j83i221uMnd7RdpHxO4/eNBpzodNqjWA7rYNL3333MdHH37Yc3ye42ArtzbSzqVL1W7NAyMq7S0a34HxjZB+w605PYNfBLj4jW987XvlDX/DiUdpSSZ/Fbzse4oeHiolq91qIztTL5wXY+QasZS6lLsNa02GXpRK8QRHb1cqUCpG+EH/smIZ2WWEhZlsJ+OCBuLkpI0DmH9dDq9ZWnWlawJBWFCmYMVCD8DdhwEYJss4GBN/4KHRx1k8qkJPpNnpei5Gi6kNpvWi23La6P9jw3BwEsLBVtqia0iEEYgsGASLhAVRvLvbMLIi9+xgfKI5Yyy/v2nRxrLw6m9Lof53GRnVlR7RDzRmIRbIOQ+AbkabnngK/utf/3rtwK417ZZ/gbg6Q8N14mD4HOMtPSA+O9iBqQf2uKfBlKsSWkd96+3jO3f7Nlw+LrY/ZSlovELckTZX7CDb0a+yJ6VfFomTp3unwZfvfLyGYMPr6+3ltpe9QMIvtVn50v05/It5U6O/X1G82oiQwXZKYcG3yHe15goJ6Zy+vgrpF/2DfZyf/qmYKu9T0wobv0mn7gaVU5Mhs1mReQHUM55ep+23Wla++nCUu4Vm/DL70R0H4zhPAynb2bQC5cPnMf1ZwIFPXtEv+c3JTULo4fv69WsdzAnzSHnoHvVze3Mqknm3vRkzbU+deQZvfgDu+o04H047u6EKcD3zwfmg/27Vsw3WEe1rY+SkDfTSD885PTv6/ve/38+UgOahY2fwcw+/9Rvf/ONzL8//GSUy6CaVxcFkHYPeu5HK9yCcUxGTk/LwXg8nAK30545u377d73ijAadvRVQ95T0RShHb+VgKD09QF8ifq9CThjGucnHzuqe3SVfleRYjT3TbcUJBd+qgO7RBT4IyHnl2xeTNb8gI+uJrorn3Pr9DkQneH3WqK/aQE7SlvngztoPirv/ODuV18Mmlp8Pxlk4Apk6Fxc+ClkPJiWNX4u80biZ/cPo5l8ZbekG2nR+HULyNSckh40VA9T8kuv9I051+i6H4G6NkzKaegLbnR7SpzBgwRt6acHqG9hhL5QkaiW7gRehmLQKvEUXwxLY6aB5AWj8K0AUHWVXguMif+eEnxDkevlsRvUkbgY2n5tMYLL6GZ465naTXZtEb/Kn1WWBr44sArnpWrfQGpQ2JHHjONRmRv6bbedAX+lLy6bHsRTq8RX8sblWtnAvtNfWap827ULS0duhJIyfdrR0KAoc+FxMHtoBEFc2tmf0YbqBdjk8c4R6LyvWg5mwqgDaaWzpa+ovGod0C8Zw+lD63XurXYkDN4a2Y3/MCpt19COnoc+vk+rievLSzcF8UTvnhHQ+x1llOr7fKfCXa6Qca5kwhwILWTsfe+UAj47PJ4tETHwCr+Vd6+c7b7xw96m+y3G2nw2bA24vtQBT9+cZH334peuzB3Ia1IUn7cSyEth1Vpp6vov74x+83Dh16WbLfpHsGP9fwz37rN/5t6cF3KEobgpmgM0fqSr1zD/v52qVkQs6T1aOwJvK777zTSi1/Tg6ceBTCIrjd6x6FP24UsqAPzU6vbV5x13nt1KBZgYGZk5F4/uhWXtFlRPQHzprVzQeyeHcvlMftTQc8CTk2Z0BUiWGMgUmdIp+8JsUhyU48sPWxYeGB6Y+g/gEwMzD5uzy46uzhRCvHYEf5AC23MvbIx9jHgLbxrTR3rvEqz1gYP9fIFq56GSdX6QBOghNA06XkUpbR2DPY+mNp84aHOOdDn/bjrG27JUfC2pfnNkVdOs1ogR73Y9ANdtB2ZKvu9Dd9TXsx7vIsknsYul2/+EOSYwu6boXWmX6oOK+DuqXiGQ7642h7rzfbNfHtGnpzFdM3ztX+gVN1txqfDtPmJ8LLHY5os1GRcz06SdbfsJeU8vwLKIseCGmXDpnHHW+dojvrdm3Fm7fhD9lqT4tNu/L3vBf2oS0gDrPDvqAA7ZFlSAQhUq3yztxXinPUbcrHG9thHDrICj8hO/lCcVzDi+8mW+VTRjcq0i3l4VfzDU7/XXhdpeMDndfprZ2Rhzid1J5/TnXa/izno4Xxgg7v6RWODeLVy0c3b2xvutApPJu7aHIOOB/zzMfUHUDag5++SHu98L5RzsaDu/eO7lbetXJqvlZpDrONJOejKvePxD2ooC3ztfWBHKrcybGxGsdj5rdPsn/wwYdHH398t+xF9d14dq0z+LmH3/md3/yjMhB/Ttnn+JMyeyiJJ98LTmmCBdlCwonoibebHGAcCIFSowd/TkXgdhsLbxR9JpqwzxOfOpl6yqKSU9ahFT/10z5lL9xCzU4sTklP4upPHIx1AlOLRt9OKeeDYZmFGMmNXhYo+RYzASfJT/vtWDXgKTH1BYBPgIfh+wD7+IB6K/8kjYFTajUEOzB1NyDP8D79AkHbHEGGiXGIgzI0j4+fspwsJH9PT54dmIctGSK6E46LUuNb1LNQTb+GJ20L42hEd8h3kycQnzAc7svVMc4ZUzznFG/GIHWbnY5v/UoeruBFH+Kk+oKu2yIcBHoTnUqYfqS9TRYbbHwOLuj4at/tJXTb+aiyrcZng33/Xwvr5+p3LCyoPpwbJ3q1vuiVCHoRHwe+48UvnuNcrDz9rmv/U7Xr1aXlmrEmK0XTfLfUyBsU9oqdgMres50xHFsxdmieR8q4AHzlFuJyjhY/hNC3hISClok/XbTmsqt/EtKFaxMGZO3badoVQm5oNpHGHRKHvytPOu0JdKmLD7SflT1LvK6l010PDXav8LTXsqh/TaP+uUXp5MOD/uwcOxw55Mul5pfXbNnq4b/te5U1rVoHvPbqJO/td989eu+dd/uWinDrjVtHb9cG07jCB/hw8pGTP79QmwfQcYrncT76RKR40K72PGD6k5+838/RtQPHrnRfzuDnHn73O7/9v5Uy/Bc9GQsoL4XKopH7dECeslFg+T0xFs7sTOHInwmeSbMZfPnCHuQrH9inxUHNs2PQ5RWm2uy2DvgKKm4xcKuE8vPMLRxehc3uoUlUyAej8G+hqpzmefgF4mTwrHYfk69e+hcmtDl8oxecPMvgChcMrT3+nm8hRmzXlxPwas4GI6qpv4Fas/Bu9F37w1/V/3E8XPHIYavRKB4Y8fR73zch9S91P/fBKVkby9Vm/WkHd38bZ8LwM/Hhaw8jh3354LfMrHTLAI+sc0qTMdSffRjHCD8WfkHd/hbN0n9j61TDZ/DpkHrY0Gb4wMOrYzXpDfC1ojuQpQ8zp7TbRrigKZxW6VPgZNvHeCrnI8mM6TFUXwL1rEVlRq4Vqm99W7PHnpNkvMKruvU3JxVIIxGuRTq88uxKNerfIAxvA+jKm9zG6rYSOm9d95CxyfeDlI8OIk+28o3vXl/oyGHj8Aqb5BMuBn/iTiAkB4dOyBdAO2kLNjoZ/5LuSoPwEBy4cZj1A83YFjwq07Y6/oTWotb5+/ZdfTzMLRdjNQ85Dw65mOseCPXQ6cwVDgr9IyO3Wrz2ypn4xi//8tEb5ag8up/veNws58MbLi3LpbtoeN0Wvv6Qt6t8B0HsrrbZCWXa5ax4w8XJR3+RtTtVPcJnc3QGP7fwf//Pvv1fvDh//n+7VMpDIftn23nINfh9AlK60Ea4FLcV8mItzGWQfHGP0vX9xVU2gYK1wqFRaZDJ1bPlkPdJAFf9ATWLQhILFOOhVL/4leaF59kNE82EcCzYzkQh92+/VN/8KuNHH31YbeBvW0QBwzoLsPgYgEO/9KP+ifunjAxU79BGIsbETgstnNt5WMTByAU/DF9ey0Wz+Kh05y1DgaiykUfngUr7ca4D7EQj+4B3Avaix9sYYzDf5CA3/R/nAy2OQuQwdF1jdC3OaHBYOHVOCOQ3jwu1HUOLVl2zeIlHF6b9GYO5Th/Sb3hb/0cmwizaqk3dAL7G8VA346sfeHz0yC7t4dGD9TsUDDVcOuKtpvlezZ5kmvcnfGzXAeM0/ejLgtfhV47+lQxcye14HwpOpj8TpB262HrVNIZOZDHyTMi45BZTxjNheFMr9YPf0bRyoJFMtCpVkZJF51S9Q9N0P2PVc2nl7/vcdFruVb7S84BybvUG5ONx2r3rlkCF7kfhgqELx0PRFj1637Q7DGtbn1aVgrR/aFBanYp1/wp6/lfYQEnx1ToH6ENowuvXrdu5iF1BL1d5oRW+0HRdTPXFnwmgrghX0L+Rg6v+v/HmzZqT6StwHRy23vzmAHiLTL7y3PLzim42Hz/4+7/vH4r71f/k1/qH4OZHEq9ey7dD+rZ2jQGZshEffPhB36px4qF+y6bokgdHA4yTb+zgfvzxR+3YexOsN4SFo/fTyzP4OYXf/We/9ec1of/IQ2EUq98Fb8VfUIpDKXOrJUbA0+qtxBS29X9TanGB0o0B25eJTxrIOw0ad+L+qNeG0MRGowxq/csXImuH86SCWyi1cMzu1MLTT9avX0XFi4WFZ24ioLEtTgGsweNkMWLdbuWbWPhoOlXWPK2+An0iNsm+rukzi/VmVCKDNsCNV2UVeV4hNHJK0rtfE3eFtBJoinA7BY7HcDyyax6lV5seQhtgHBgefdKWRTOOQWTV46ReBXE0XdvQVB08+gwyWTNWocPBCj5gmCY9Y6CEfPRg8EaOLaNw3Aas4zucvsU2vC1ZbjItvtaDgsOzfuGTjjy3+yv+8hE4O7wnRS+fkMaRV4jJSBnHQ9t4H0Cv/hekT3sY/tE53fkA6m/yPwZFOPivVDqN0HGo4vC6h+FvHLDwrn/GgKM5Yzy8x/kwPjU2hbfxKm5MBPFFuy5ivT4WrlK8dnm3V21U0b7HUx/9UvV2QMAmv/DY02flhd/0Ad0a3O5txXZw7ujhg0dH92sRw9A4IPpANn4puT+OuHSw5bWa7J51vHJXHjj08zVAt5xQODlT74Be7fvXD8MvgtoTZ0c5H+Z4z+8FjVfBVQ3J7q64P0unktjGZZBbph30O87AG2/cqPmQDdT0Za6Z7/l+hwBfHrvoGY6rHiSt9N/94Af9Btev/5N/cuSz+H27qfrlVITz4WqO49dbPvOmCxgnjyy8rMAuAw4gR9Bvurjlwh7H8YrVbFpd6wx+buG3f/uffOfF8xf/to11DTXDzhj05KxrJkeMF43wT5lFi9JnHsTQ9+SBverBpdy9AzhokXQmAMODSKqlbl+U+wdRYeNnssVIFH07h1pELBoU+vHD2m0/fb4e+qsFpiZB86P9NkL5qibDYyLCyW7dZMVcgujww1jJy26pvPQqZDBMNDQ9GNULnH9Fpz8sVFKc3Uto6DuiaJqzlb/iEYvOlazrsjfC2slXL2uiF7/GRX73HV4FfIui0rAuoEqS7jqdUby4peJVabJMfePYBqTkk6PnfJVWaLlU5fMV7wWriPSiUFf1GDiyf//9D1qm43yAvp1ScUen0Y30a8agOlRpxq+odXn6NiH8Go8sjv61g2bsyjmGojJuRldbLy97HZDRfN46YCxaP8rZMOaca7/oGh3JCYPfFWpCTTL8waNf3bYxLHk1XwdYFdb1eBk4mQbBbbmegMYuGqtbr0JPtMDxthKPJFbdJRd/etzIvEIcyqTpXutuyzgOWlep+Jx8hM+UB3r2db1ODRuVtDuPxgegoM159MZLtdx4wUATDgdg0/uBKevCKlMNLXYkEiqoNDlMgAzz+VOLOvszukZ/6AddEwoXfjWinrbSq2aui+QUQpe5BkJzL3s0D8/AmaOHui6p13WmXrXtWsnO7wfUu9LxtvQkZCYfVG47H8pkTiiQVXQynsY5OuxzCTdv3ai0Uw7ONXpxvlzh4ZsjwPmYUwofwJNv7LxS+8Mf/ajZ/NZvfKvKq581p9Q1373xwjZq1zx7WE6EtsjFs15sy/BIB8077ff6UZme87hz5147+3gim4Xe8UP3z+DnD/7pr//an5Va/3FSFJhhEmrYlyJQCv9GE1pxKxxgxTOZo9Sdrn/SPWn8p0xtROBvxuMkDA2GcmjCN8mfPHneD/tRdMeDeXbDmzTZbXd9dauOFOqaSDtpb+iH7qswuIJJ6IGtmzdvdZl28cFgmqgW6TbsRcvtHWl1BHETO/0IXfmhHUMQfqwEPpu0AF7RdivLRH9ZV5OewRpD14tFs7j1YetPFYiW85SjW+TXsxwV+tsJVW6sGQHOFd4jsQ23b68VMBYzHmkiV7wzJh4Sw5N66EV+gYnJmwUOPWAhOHwJskA5fnvhqB2qcYx8tnJj/fhR7TTJsektfSsUdC9e8oCbX07NT3rPsz0WJGyVxDUc/SD3kO42EtJ/bWWsUjY92XXtGAyPgYq/Bq+hF5GTsM8zczbo1vORCrFezBrw61J5cSpyUjfzz2JLjnNKabzJxhyMrNEpCogsaBns4+od6PmbtjOesyDLqIWfrhWORWv0pcekHFtUW0b1f7W6/qofmtNe4xWMvoDkNPaKKc+ckKsKMtVipaM3Qx+0HnW8wmqv6RcKPXjRbU77wYeWq36a09lUbHnSmev4UHfKtObfIV0BpAyQqQY6EVYb39UfoTN3sMljD0OfzPMKszE717c12C79dsKHnvGYYK7ifeyUPMApavtTtiY/n/9hOxrf+tZv1Fz3LEccluvX/Rid56Su1d/zR/d8dr0C/cIPW+mh1Hb+ltzYi2nLGy5erX1UGwNDAaYv9edUCZzBzwl885vf/EbZpe+V0l6kaDPpRwFGSSn1lA20giwQ34xZKUzhCr1z7AkRGnDaqQGFmkkS2h2qrP9VfAyIIz5K7H6gYKGzAMXogEz6XkiWqm6sbTyG5ucDi2PzXHVnYkqD6Sv+D7KoC9yr1672rYzeGVSAA9Ql5z1s9GpB0I+Kt7OirPqONJx++KwcLMbCjsIJT49Z/ZvFqOV36CfDagLjPQ8CX3Z6U7xcrgXKos/ozBjvw/Q3Yxb56hyjE0O7GWDQxqXicPG+jU3X6j4MHGTVJItO6YjEtGnxbJyiYzGVz3lgtOarsvOkP/70AU9uFeaZGnyET3Q2eUQ/DskTMHjqCDNmB34XnEwPbO0MvKahgZNk2iER0re0M0jbuLqQd2QVx7dE1jg54VsyLDk8f5FvOsgzZmioGxrqgL1zsdefDSZvz5OsvPWV0yXyVd4/OlmLC33beK42KhyjLdr9lBiaW7lxpPMpq3y4XQLEIidlqqk77E3+cX7Tb+nJp0eyfJ3Ta7bd5tId/SKzkyF1teGatoGyvc6kNDLZ1xF6xtd8//wQW3EShq72ORRkIRiHm+V8FMbB+ZA/c3vwozNbsLEiBzL48Y9/3A6Fn93/9V//9X5Wzm1bX0y9evV69dstlKua6C+ffvThBz0nObzmLDuoHfKJrsRxcfUWjW8pHZ7zWP0QEHT9IlI6g58B+PVf/9U/rV3Kn1COHuiltKMAFHFA/v56EqIwmYQDPsHrtUR0KK9jwAOdWlxa2ctYMUzqU85+ZuPxs/aGKW8fk1fIA4xjAPAhjEEBp/P1D4NMgteBFqd0ZIY/k8sT5D6yZnKT716uwkAm5DJqJZOB4KWvaB5C4XoWwdPmFuO+/VQBJ9rBVU47jGfl1UKEBzz5KJxbIdfWQ3fDm7ZcjUccrvBHtso2w7AZ34xD6k3f5AVKj+ovzISlWxU/1Cu+pD2D0c/rGPtyrpRz3rwarV/0xylG3wapdOpHTk2zAkOW/KLfDY6MUy4ExFf0BAyOesJW5ziE7qvwOvxpM9XQ7sxAt7XihdO3BciKEymjYMblwkVE+v8hr08pK5vaNJlKzIlOj0URRwt+pxfgdcYNqKOu9L4f09fJ59TNAqKoeahF23jQSSceFh35wEfitFOjUr5VVVi0N/kel8c0Td/wm3Yyrinb6h/qVYGy5nH9qx6tdgPw0cP7dlIRXYJNXlTKbn/TpTSQtrYw8pm4dsSbVvMy5fWn4j0VMzoHGsP6adD1XgunFw5dvDjtGD7M8WtXvW2SZ572/LkaJ/h7GzX90ZK/f/u3f1ubvgdtz375l3+5T0K8vsu2Gd+q0Vdz0wP8P/7Rj4rexXY6AEcEXTTJaMAzIZ71kDcfbYTTrdZl+hRuz+DnCn7v9755++GD8342//ZM1L1iznUm4mllp0EUKOBDMwKD4LaFT/yKt2pXdVe7ezscC5Dv+fulxcd9W+VJdvplLLIY4qGMShvc4lfzxYNLmtza/fIg7Q6c1uf9hALSJrXJ5/15cUbANcb0+InSyFcrujXNycsbNCZtJi4jIp4PWtWiXXIit36Q8mCoM2ntfq9c8TzH1dqFui9bu1EP3daupX8ocJ16zBgD8dAIHeCS+DIGSwbDd9I9Cru8Wdj0q67134lI0zeWq4zjxImyK3N7ZE617KTKlLYzkltqWTTUj8xi1PRRmxxTJFsvVnvRDK10cvUBTvK/KAyd02CjHZxBlS2eusmEGzl1qq7V44r3rQoLgVCF+jvP6dAH/ZVnHkRrhn79aVq5pK3UF4bvueZUSd1UCj8Jkx4YGk6gLBrkDRy3X7lci12N1ZPntckoPjkgQDv9hdqqlxW42m2SQ3/jBYjvedx0Xl70bOPJFd0VLaAf6jR+yWLw0TA36JBbddITlvial2pptbvN570MBoYu3H1cvcGv3CbdrO8gfUn+ivXfPQzO5wF1BPOZMzHzOhsMzmHJoG9Lh/9pwxyCD09cvnJ9YXc9dOpz59Jvv/320XvvvdcOhls5nI9+jq700EPaZH//vt9z+aBs9+N2aLxFM7yhiy/g9KQ/XGZtIPsaLywlRP7D46sjcAY/8/A7v/Mb/6p2PP9afAZ6DzOR9spzGpzEYzwZKoYVVc6EyU+5HcW2YrcReN5Hbh5oyn15DynVImMXXxXH+I76pZn6w8guOMn1a1j8B8BmiF4FjaXP9f/Q7/R9Y8SE44jov90H/HYEShbK2lCshXm+onmAwsWBOo5CTUzyI6eWYcnq+bMsvo8f++CVH41i9C+003Hr5vV+D19bjEHfe19rAbw0MX3YDO9ejtC29Kt1QBb9LZ9sjukL2VTaPwsofE6Fn9x21S8LGz2II8X4hV6cFjJFKDSVe5At+vS8b8fBPdbmCRheT4NPqncSPonOBsdx9O9YG+VozG2vdgJKfGQzH+rq/rYuiUd2lWw6ducowcdLt9TyCW79X5DItEsvwYzxST3d6m95cOjn1LUD9laCMYN37eqNcj6udfnzlx7EPk7v0EaPTfInL2wY5LpIV98O+lf/Do7Ebg6ql4AfAqlL4aiHJ6dkHNYZI9d2OipEVsXE0Kjy5g3e+ruSx2BwToNDfbQrnMTVnT1OQHqcE85VZ56AUzMb/zQY2nPCOWPWNqY2G06dyGjPozgc+DOXhg7b8qjsyZ27d/tH3pT7jDqHww+/eUbM90M4Hcbi4oXcWraJeFrz+Ec//GE7Ll/72teWrc+GTBvGaX61Vhl++gOQh49AxkkaOC7RM/iZh29+85tXr1+7/N0ybt9YWQ3bBAm0ovb/4yoAb3AZSNBPdNd1FlTH6n43xff5Tf7Hj3ycaV5x9d3/8qxroaFsSPXxcBvRk3zs4wop6XF+DnDu9Mn5xSH0Tsol6SwU018LidB9r4nIWXA6QYby1bDLHzz5mZT5BogF6ZKdY6XbCFd9eC3HPd0qE0xcfJx7mTy7CA9YOvK8/dbto1u1O5lXarUFV4Ab431chnFu2jy/BmbMY8AS30MWFQH0dcX7PrpTrNKD/kXg0oW7d+8fPbj/sPuBl1lokW3KO1on25JuZ6rkoj+cr+Yd/s453UP1vP+eBtPOZ4Hh5dX+HwcHAONwweRs9Fj26614XbdTKk9fS3r5fbXqT9NedYc19QaG375WCCfoZgzSz22M5B2rU6Bt8Q1HmPoB9AbPHL537347iKqQv7eKLq2Fp2d/d4WeRD6Cuq23Pc4bL3ES6CJeMh/SX4xkART61ivnoewL+elbn4oUOWOvbN5wm76o33QKJg8P3VgKO29wAvBGx4/DcbwN9m1MXzcQP14eSH639kp+/d2R2MoCnrna553sozHhKIwexBGhWdVOycoclw9/bIi3XOZXbeVhzLNCPqf+cTkfPqP+1ltvHX3jG7/UToeTDz99YEOlWb9Ke+ni5W7fWy6Z23d7PPBCfwCeBE6HWzfsVeZ+Qa0T8wXqk33eieMMfh7gO9/5rf+mJvP/tJIHKLtxDKLb9cd1Ke3AxPuhN4vkHLcyCKVUz+zGSwE9u9EfLStPmsFhLFrJ4e7aMym2ybtnZB9vRlY4BRp1T2PFu2N7OidgoUJrzGKs+ye0zQpvnCOLiN0EQ9hffPTMSvXdQtNk4PZCHDpkMf2yAPd9Ug5blZED2UWWL5oGfBNXucWVvC7VjuHKVbdPstPgYLQxVQ3jdeXEORFw6mGH4dr32ZspeOlTNwXkreJkVgbeSwjtiBwKFa9IlbcRaTwE1KnLyzhSduV5SDY08J63krwG7dXW7EKzsKydbjcdev41vQFtTNunQMugYPhz2W8Oj9Orwp2CH/pUsFreQLPNGmM9MkO8/kOsK9YiB2WLRvHD2OPLQ74jox5neXSlnYgsAscCItpcfKVuwfRNVxs3bY1TIFXLcmis8q1v2gktWeI9fvS1rvCy+4af+iBXdTdnpMe3x0zRhguavn/o1T8QFurPurq1qv/tUB/aFtCpUPFxgLUl5Js9pTulQ2xHt7nGo2/foSy+6hiPhnWB0dS7Hp6jL3uYfricdrIw5dp4FTY5KF7RUwB/6od39SBvdU62keskJ/+w0av05LnqOz7mFEN80myVfpmXzcPisZ2RCrdu3jp649YbR5fLsWi7U+Cak6SnfSuF8+Ez6jZTbpfcuHmjnwEpKqXzeYPO+HA6HvdtuZzAxkHNc37STkN8/TSnnDnp1A2OR48NYVRG9yzdG3bP4OcB/uAP/uDi+z/5wV/VsH5rFHiAbd4P9mFiCRUtlW4EijI7VaszMhYeJxkWG6EfiOzbAXlwlKKDmRgTTkKUsWOd7gZfgSnbQ+G1IVvxhh3ebuEZ6O77s5ND84S3TmTHymC2B1/pPC/B+Wj0XmzUaSPAkHc39Y2M7ODWjq3K7dAZ/iwcXb3idn1dpVnsh0mXvNC1UJvADMlM5L6XvqPR3azE8DJ57XwMHHBXQwtaBzopvy5tnzfjJjMkLTBDJPXwmN2pV6D95knxXfz3L/5W/rMyNspyKyXHr2lsOTEE9AVh+NPf6XN3Zb9+dJcWz93n6dNWHzRGJ3fli865/tZLXVcb3V7xfZHjydGQXyh5sDOnG7LIfm6nje572FefW5JNLzT30PRX2ENpVg3d4qX+0cssphqLI5Kw9U18wuRF7rPLzAIU/qLDIM6Jehmf4Lxcz3NkvsMdh7dvpXVfM6aC8qbnWv+Mfy+eeKEfRTPOjHi1segMP+Ftu23STm213nKp/4Ac+ro6KbWKGhco6j+VcVKmYOSGt3E+pPG+x09/t3Kge/p8HE9ewsbFVj9OSBWSxeIJrnoHme0geRmfWcxB5lZOe9BFZ26fhGbShtA4zQnz0O9rhTfLibjF+ah6Y3c4BeizMfL8krSTjvv37veXTr0++0blAWPtIWM/svjjH/+kf7oCXTYTr+Ns2lQ58XaSkmfWnrUDQhTZrB23BSOFFuMZ/HxA/4Dc+XN/Ln5S0du2zWhXvCdVp5PJeM4E7MW4wLf4Hz7Mj7JR2n51ak0KYSZn0yqY68m2X4XgHYfPVmf+MnqB19ezSDQvVclCwhnIEbngWPFiHtSs/Jrm3Z/YjRgFEwuIp89NNXjLIJuAyj18q41MyjgS5BiDHVziYZRnsVYepyJluhJ+N5lGzknLSn7FD/0OXoOsXfIA6PqzaAzS0NtOMhioOBZ5Tsd3PvxWzna/3SKyBFF19S2LY9KnNf4lgT6c6N/WXvgZaBkuiJM26cGPHIxLxmfpcaX7C781Jv2F0MrrJuvaOBU3dnb6yjgjTb3+dHroCAs/MssYwjmUr9D1a3LCG76bTtdHb0ezwvG+RE+TH5g4/QrNLIpJZ24L8KZNZdpBGq+LdC8kTvTMl547a7GBv9HXFv3J22ucVPojyIdDZkB8YOvPBpPXWAfUisBbdafOafUHjuMcvwJ86MfEpy8AjniSp7cRWhNPJHpRdDovtPftTRg4mTcnG8aGjWVv8TWy4yDMuOE9t0aqzfnphvqX2+NFb9F88403+8F4zofxQJctR3PaunnjZo+rUw8/r3/t+rWmrYNOPS6WPXOy/aMf/ujo0YOH7aReuZrn2kDzW/R8TOzDDz7odvATnSI/snhVhuD03DP4mYR/9ju/+Zc1or8/Cg2iAIZ5U3TK289glF70sdj5/LqohebhUk6fMfe7GBwOigRGmdRHa09v3+Z/XMBHDKugqwfHoBeRGNuccsx774VUBp/96cWz/vn9lcrsBcj8ZTg5BmD67wo/nn9uqaTvTjHyLRVlDHXLuEKLHsEC5eEzO0N8AnTIHM+RcWcfg4zhBiPvQ756iXRghPKczcqva9eoeqpyIvpWibFez+t8/PGd7od+ZhenWmiA1WRorjzXf6yxP9lHfUonFsiW1XiDK93RjnM+jMfoQcYk4+zWWo93ETr0x7/WC/WTB9QDWWSyICgfeoxy41SVcUSqoGVpUehWur1NnnuQF3qLj53cwcRHJnhg6MHU3ddxEaDDbT66JP3IUX3pdSGNU9FQFXLCk8Ws30ir7uaT4dVm72zjYBxON9qhzgLe9dZV++bZ8AyGP3Ayf1/2aTD4U2dfV/wYD9Vz/Zs+bmUJ5LAfU+WCvOAueax6sS/HeZ06RKpX+3L5c504aPnvwII+r8dGvh7cz0f+TjofcDkffTK18nqMh35dx/kYesI4H26toMEJAZyPInR0oexaf5Sw4rFzl9pp+fjDD48eP3x0aFu+2zv0+UHl//gn7/etmTjDbGKT7Thane9fxXsyKMvlDH7W4bd+65/+YRm9v8gEiFKPwQWtBDVpLEgUiDL4oJXTjX4FtpwMium2ShudKu+dS+xT//GPynT6pwBxMvYTOLxUdyrkZGNbZOJk9P34MqbZdWYiwHV/fm8IAtO3lJ1mrLTB8eDInAR1B2/lVNjamObSrpBy6dklJl2XdcWDEJpTVm30IrUcjGUMjRsm/ANQ+1Vnt8jWfd7+gJkdbRkgwYLSD4z2ApLFLG0Etv6EZkdX/CSE/w02ObwKJ3FfB92vwh3ZgEPdKmsxFGRB2GQVXa9QdVon1jMJqg5fLqE16VzjPOzkyFElZ3G84ONQLbjj6MmL3lRk8anOgafSy1dANeWrSuIJ0tNf5blu+cIsOq7tINQi0zwtWWQukE0+ia/B6UPayUI4C9ThIeLWD3llC56HfmxLxbHUTLiEH9DkF3imRt++DMDnQOR7et5A+pW+7a+ArAZ/ZCftqs/y4MbeRLfAVr8vBxjZayQbD89J5DaHMiH0toqTngAs6E5ArtTi7sTB8xVzm4STsI1nTlzzg5Wx9fLCQ8ULxz+nGh44pf9su+s4M263zOmHeux+O52VHgdZWbdT+DalfqARbXwq54T63tPdyr//wNtsT1uvtA26X4XXUJdzpSeTBLvoGfwsw2/9xq//r6U0/6U4hYx36h6hh4z8iJan0j0kaeHx3Q3PbeQXSp+UclN0Ss6bbah63mjpk5G9mpQ+mSpRom0yfT5oComeAmMYN9gmKNgWGhNkTjcyIcXjZJTz1Qb4hMJXIhM478iH7uRl8ZJ2+2Em4H7S94+brTyw0djiB16r3T4KreQha7U/sKUZMEa9aNQY9FH94su4eNXNLSK/b2IhRXuIhn52bwxJdqLP+yEwBkFdt1T87kl2q/h0xVuNN6NQ+pGTnp2wDrDjV/yQXJ1asB8jsO/nHl4d3w1CIoVbfVd5MeKdU9eMba4zdgnyM2blfnW6Hyau0LcVVtvbWIXOXFtvVn0G02FBx4VTGO+6QkMclcZCu/J7h1jX0ZuhoIZ4p+Ed+ImOw1jJBdERTclPmT+ze49TCYfTbTHZywVmP7NTFQ96VumD3lTgvNiUvFzORh40hqtB7WE1/Z0eNxxLFDRbq8IXAH3TDOj2qoHIMPMd7PVtcDQsX3/lhVf/gxs88o2zMeFkGh1yqVQW8wrT7pz4KG+cwkeWvfWlYQ6IeedUsZ9nqfLMtXleIl/uTX7mKlDGbrcDUoFD4DSa/N3qmHEUnLRVzaJRY1N18Rg+MheMztWiMb/rwunAP5rsiZMPzkee4ctn0S956L1tQEHRwQ96cDxMWkrTeejj28PC73/wwdGdew/6h+IatiE58CaztaVoLayGffwMfkbh27/xG7//4vyLv2ylK8MHrl33Y2l5P9tzG37/wgL08JFbKbmdwtCURkULRmkrjAZ51bMfxd8p1AHasJxW8FlAvdNVzwQaiKqa/tjLLQ8TaJ7b8NaHdAySSclRSg102O/qVkOne1ESsgiYQEBcCC3OSx4GdY2xyCnHPL0vXyvqTyDHPPzFmMRY73/3Rr3eUS/6B5C3gjhox6DqzPj5cI+di52Mb3twPhgQBk2b2pOe0O/kl/FjNPCj/eah2U9fNRWZxFC1kBth+O0/dUnelB3jHc5ugdmPHTiOu8FJvD1MUcQRWQ+/wjgWrvIrt8ZMXFuDm3rwnz/PK9G9GDd+YHhwGXwVMhaFu0KV9IlFzysoVaF39BJgXRqqLHQhbkVOEjL2ZczxgMYqE3Ma0Q5B61F24wBLqAzfaG+LVtrCNx2dMgBfe8MzehYwzqiNxpx8ta5UcPtt3krgi9pRd/+1iwnKWPTr/6HNDSqfDfmSQVua2Y+n+T1zHh+C9l8F+LkGj/OH3ibLoQtCp2v1+NClfvap5pCxk8+R0y7ok6CSab81UgEPxuBGzc/Ll68WIY5MThU5eKjbAKqTZzuutjOg3czZ/DCcMbtQtoYD4ovR5q9AwlfbqYnd6lBt9MkH2eN/9aX7aNwLnKC4XYOe8VZvTlLku8Xjdos23nn7nf76cFVuvtBh9/AMx/c7blX/2gkq+mjcu+dbIR8e3XvwqHZ6cVS6swuix1vGyHvgeOoMfibh29/+rf9fGdf/dxa2/PKqV57u3r3XC1eMzGa4AEUw+K7J2WnNAUY9TlOT0/ADr1eqlKRlUwoNi6Nr8bFs2BgG3n0vLDXxL16KkR3nQBUOx7QVjzx96clT1+5jhW5rtYH2TGIwOOoLwV8GfOFEZFkczCe0hEyulIX5knEZnByXxrnDo53O8N1BX+sfQ+cEyrjMkatFsg1g4b+sBcEPP3keQx07E310m6x/B6XaV9e1HRaLxEGe+/53KuGQ3gP+XU8rA6/LL3i5ynpBHnmAGPHhBXRccvKwM7TFizcl6s0ON8fYaEGp0u5Toy9IG+rMmB36Xf9zkodqykcewelowzg0KVcRZ/XvkBcq56stzkeXdX5oB+hFckBTKpweI7kVlzbGFihg3MSjW8YuRlsdbXA0p30wcWVAW02vKs4nxJ1uHHbelffsaa4cnG03urWjbhwVsqyC/hOY9g5jV3+20oFXc07CXg/Avk/K9mn0pCcYt/3CKy+6vtVz1TflvvrL5s1prkV9Tr7MLe1xYuBWxdKR7XQjt8bYFSeOPvvPZhZa5WsP7rMK/nnrD31gIc9tjHyfRhvTL7qMBqcPbQ81463Hhm2uNizonMCuW/Tw2/1UsWzgdbSbX6H/Ny/mRDir0DZIl7SZDyBeu5pnOjgd+NMeZwMfTkV6g1LrxZu33+xXctHRZtuhJRP2x+/AcIA8kMoxIpe///sfHH18x3c/6PC6najffam/4j08uMRXZfmzYIudwc8kfPvb3/7W0cvnf1WG5iLv2sODjuooNwOU+/gmZhSABkQf1rWgFeWEKiQVRfq88HqlUlJBe23ApwWLx4WjSzVhNgcjhmbmWx4SRUPVilTe7M7aWKz+9KSvf21MC/bl6I6TIZ5+BwYH7POb3kqXXWjY5/XfKnjxwu5Rht1MvvD60Ud3Kpkvdt7qn7+OEfVDV/AcyX708cftgNh14IsRRNMDfk9qh+Weqh1Y+MuCkZ3Xar956Vin4RzbmR+DyORLg7Ys3WmDUtcIKPzEcAkHWdXVKOGRLd/GZo0fUsZ15cehmMW3aPTiIr6BsuDCW22IdJ1w19eFt/ElD18wct1wslj0rQYlsyCphIeF31CIwZq80Ds4M/XPLQ4G/Xn3H72iQGeG18Jvp6BIuK2n3uia8u1ZnO10o8e9+ONwhAc0OMRxPtASQJ/EdTo4WJ34ITSm+tJZPAPpZ7O5YCv77HCyTvq9gfTkGQK7dWCxBOZNxj44+gRfvsU9eTmt5AiIW3DNl6t+96jHtbuOmXb0c5sq3+OxoA6QRsu25rH6msT/bE6MJ8dOfPTC5kE5wLNw0JluNbjGnNMyvAWU5dkL+GOn0PBl1xelp36+gmOjPDSLKh6KdKcrzC0eafU978H2AA7EyMXaoA3Ox4yLMo6utBzl4njGh00s/py8coxsiv7u7/6unxUs7Go/8q1KXa91uwhxNmh9UyVHQST/z+BnGX7t137tTx8/efQnFNqOON9eeNoTxOC2YW8jGJN5GkQBj6tCp+pPT8TOOQ5tt0+BT1aorZTB6I9ldVaU3FdATZr28AsyqXKN4YlxBGOIYnyyQDWp9Qc9YV8+cfnSJlNPtu7/cdjnT3yPtq+TMotCT6uC7GTv1K7AQ54eTrUD6d0XA1VIPtTmS4N37nycSV2GwNUtE85LG6l1313DLYuCrV3p5AH5UFI+fPffjgeWgfiygCUBrQz7ABhJchYmnXE0dL3T7PjCqTi8vna8wqoTINsY56YlC06FGdMs2sPD1Auk7ejEgcZS4k52etoLHQsMJ2FfjwQbvYRrjBKNfqgzeVMHK+oRlbLWOZkLL21mfMkB9dDiaLo+b51IeZ7/aXqFk7He2j+k/Zt21xhJJ/gTHBlJhq/mrfMSBsTRGtiXfVY4WWdPD0iPzGw05shff8GUqRZaxp0Nseh7PTW3ktDhuKg7jtqlPj1Tsf8nr+h73o2d9GxE2wj6w+lfGzfQY1jg9osTlXnLDZ1xNva4kXmcROVTP6cyWdDhawOkX04NIo+kOb8vexPpU+hu387bLpk3seUv6ELh9bN5xTu66mmXDObWCllwHsTJU5hychjZ00//pNFQT7700IbPceJ4fFAOCIeHw+y2HYAzIRBeI7G6Fq1cp8dn8DMJ5dm++/zli++VMlx9WZOmoQxYG/RlwDfIpPg80NhF4rRa7PbrlOfTlApfPueb2xGZnKXjxbdr+G4FXrhzwgGmDzMp9g7F5LlO/pTtYSaHySXs5aL+tD8w+Pv4pAeflPoebC0Y/UxJ9asdwTJwT/vYuxyuxV/vyh7PD3k9auPJELj/7qlyxiG30MJ76G9tCdM+2PM04WR+4LgcvkzYFvJtId3CjEnGyHAY67Dlz+pXZfYT98MnfdBXOPVfnem/0CgrPmN+vL+RAYAzurCvm2tfjvFDL4zD3gB3O6Pdi+4YU0bY7Q1j2DRWPn0wlj2e1QF42RiE56BlYSIrbdqN9y2UvoWXb+tYDAT9Uc+1+am4ED1ezdYYcFwii87ASZcPTspWH+rqg3n7uXCyfA8n058FTtYZ2QNl0tPH+ekA/AgH2a9xgD8nDYJx7dsHO9wDPvo9J1Hc8tEgawu5UxBA9zh75qW3wtp+9GlATjMOv+pbae2LGxv46KE7PIGuX0Gb6p+UQfqd8cvzdwH5nBPPeblVc/FS2YdrPipWuPq2+HebJvOi+lm6pY62OBb6xNnAp7bn5EOcnJyIwBHwK69v03GSSg4+uDgwMoM3t2B+9KMfdXt61M5T8SBRWtN1uq/1v7hFIbcd66o8GFJn8DML5y5c+u9LL/67jlfkMKoLOq+AIrQyLJj8gX16cA/4VXYSf+D03E/IXwUWIRPExCydbvpzCjILDCp2C+LZGQRMAgGYWGME4AU3BmquAyf75TrGDQz+HkfepIWhlx1peOu2LSpolfNhN8XhkG6DXgsJJ0Q+GnOfWAuhF8MYZyNTFcTABGfanSuY6ORtfCY+eRwdvIgzdFWjywYGF6R+0vu29hA6wxNcsiaHkfmMkfJXF8nEK6/qamprr0KV53P+21hMW/kXvk6GoTFtTBrsy4wVUGdAnHyMiUVfn1IenD2tqWehsAjQvXHy+6SkaDx5XHRqAcvzAnkoWLuzKHXf6h+6KFey4nlrIu1HpwC98XD47KL3ur7nS96MMXh5LvEkC7d46Gun6091o3E7nUVesi6dP7QmSE/fu966TnzKPi/s65OL/sUurPmEoR207FZb8MhE3+UPz3MdOXUfK21swNCY9Llqi955UyV2pits9QtmbDuUs6ENi7bymV94wZM+aINTolxQLkybIOOdoKx/en6XBvBt0K7fcIIRB2lo0pXGWzIE0srwjg8bGnyh6bSC84EveL7/gU/lQtcve+v0A43pB5CGQ65+Cffv//7vm460snK7Kk6/jo9XQ8SZaJHbfl6/6PbfM/hZhKvnL13+QQ3jbQkGDRxUkWIwjGsBeFkGMU/ql4FeHn4gyryHxj+mIPV3UA4N7GCVKRId1NPBDqGMR3vcZZRrovTvqRSvDLoATHhxi9FMDpNqjA3+1HcfVN7wPHyDnhi7vNPLpGbBCc7gaWcmoAkc3qrt+msHm+9m5INL3iJwPG43EMOAViHWnz7OrIkZg1ZZ1beZ5AyB9owLQxM+KsCrfG0yjgNKq6Tp7EG9qVvVuq6A/oRtFwy/L92vtJ+MqfdJsLVV/JUueYCuf2GzsrBKZjQPGe3C7bzqo4WlT0daisEdnlwu1I4LzYYikBOBlPdpm3iFVeNQFtCO9OSlDTgjC7CNKzrnjrxaOsf2qaM+Hutf4dE/YzNOMOeiv3vROuDBQXXQrx1rOx9ZqDieSHX79Ll4u379Ri8CaKOjU5yx/qz/Or5m+MlK/bwOnzcqRvfR7ltC1adwWu2nq91e/+ZH/cOfRY0N2ANUtNmA1ov61z8UWXj6FR3IbYu9foyso0uDl7IvCtGJjIdbKJHzlKXNaQeMDWAX+lrIcMhkeJUPpn5Nti5zQtAnG7UQy/ebSpeuXG47OYvt8NP1F23BKQPaxtizFs1NpyOnbqdAvMd+ZGtoFu/KRgeNwsGBKHA5KVdpuuJ5sVn8jW90pyosukMfPj70nyPkdEO/tOt0Rt7wOs7HyFOHOB9exwdzIhKcyOHDDz86+tu//dujDz78oO2SsmaofwDTjC7+uzvhJ5ymf3LcPvLcE0Dvi2vNGfxU4eLla39So/enpaY1qpS1Mns0/cmw1vhWLGa+bH4pRhSBEWWYum6Xx4g1rEgrdP2XjL4E9wC76Ek4rWgmiNYo3pWrjgazU5iHSS/UxB8DACh/7ulGydtBWQahnZNKizer9YfBzLWrV1ki0mQx15N59fdQpx0FRqDiUHNEXrwUnxbZkl7jMi4f3/n46O6deznyrRpjXJr2wgPmqD72IlYGwMS1e26DyWDUP7QZ3gODBX2s2snkkUv6PH3t7EpHDulPcEcOuY6RTIUNN/1og7pkALcjBwi9vla+eupL4oPz6C0cx7Ru+xZ7CrqGBRelZNW4Gb9KdB+6JIvJlpIug8f4Lwb7N0eaXrXdxNJXaf/Fm+fKSr+UCYHpVy/E1Ve4cMyBfMdG28E5Bp1OJt7hkGEW7XIyyun0nQO3z9roNyZ5opWgehvoKlQPjrcFrly5usaxxr3G/NkzD+1ZNBl7O+haCDkD6PhXfOOX/rgNoC/aoZt01a0euqS9fjummuzx1t/CizxIOYDuLJLqEpl5VstWOTX0ShicTWYtq4q3HCqII+qSP6HdgKhL/wXDR4qgGfvM8YxD948+rEpkJ8gbup0uWZg3eJh2xZUNvXHu80yRvle89EqfnAKg4bXRS1dyetV6VgAXAy3jRRs7Ld8CcjcvpfeySFkckX5mq+LkOICUdPI7Z9VdunKQTeSMDvCgqQdHsQV/+tKOa0HzWzBtS7Op43yQB17dLuFQwCMn3/lQJt408Ff/njwrZ7rinoNBg+wFpd///g+OfvCDHxzdvXunHbPMYzpRCvcyutF9XrTkHWywP5rRV33ofpzBzyJcvHj56r8rr/8/lagxbiPUo2uy+dcDrbDUoOIWz1Z8hoxhK0VVTkncLjhNEzoLTitVTebOXIh7/NasU0kcoJW+6gqU+Wo5H97wuHzZBCh+KXPx3otCxeFsxiiUM0nTWHcX9ycm9AbqmKxYjrKnPhDfDEPScy1a/a8MTi0w7rvKy06BUdN2DIefoPZQ6dMnftXTJF4TWXvdvmABdR82D8ZlQucodD5l75ZLfmPG7pOcLY7u4eZos6Guvj5INknq87YoJI88OrbSfel8/I7zMTC0tWkXNgvNQPei+8KRIpsxeLUItDPl1MN13f6ye69CFJqX+pf66FRm9Yl2wpGGNzvXbg3d0s0xiKmnDOhbjdnkd7ooVLrbqiuZoQN3aOIh+hF88nY1Vk5ZNodOm4vvHt8Jz/uI2elDn2o9s6jnGN5J14Gef3iokFsxkUWPVxMOZ5yD0XHOpt33wwf3i14eWvQmVP/CMd6LbqG3XnjYke70cwfaKPrkZ5F0CoJHYBye9clL+NI3eENvAr7Th7xJpQ1Y/azJMQck6XC/5LPqu+prL6A7GTfoM4DT8ZVfdPqko/I4rRbEtB3HQr/IHJ3IKDgHKDLazgljHAJ10IDX86vqccy0hQanI2+KxA4J5JH8Ne7yi7Z+o99feC35jO7IyxzybIRNw3G92oNTgK2/aA6Oa+xHfxp9R2PENbqhPVe3TjggJ+e78ta3wgHGUR45kJnAaVFuczQPnAI485svAz1G9Z9TjSe4ytEJjSdH3/ub7/X3Ppyi1ACqVf8JrXhq+zB9nBC6rXvdRrfkT6omdgY/S3Dp0tV/UZP+3xi8HlwKaHR7OKOcbXRq9HvC0ALK0v9r8ld5K29rxDpGpiwhEloLt3GmDJ0FL6LzjbucW1U6LC07BnjUrh8rcuIxD5xeKufDNbu+GJ/uU12BSWeSDsltwm/NROlfhV6sisHQizy2eHYROB7HxyRCqRePyrvz8cflYHzUu8MbZQR6AVrv/uNjeAmE1sChraJosttJjFGYHUc/cFqGAcgfespmxyIOJt9Vk827/0te8lM/fVY4+fKyoKC04Qpt+AuvX+31zZHKW4gHuZQ2Nck+JWm5ued+sYzi1XastIM3tJqvhqrg2Y7KV192y1WqEv5php6q2zSqrdpnrfqB1jvX7kecn66Ixmqrhi09dg16l3Uo2p3WlwrjTMDLguS2S74JISjz4Gh/hn4tPsZ7xjxP9aOdNmZ8AG5mp91p7a84SDp8JL5ouC45ZkzySes++TpKny2o5DtytkhZONtBX05638Ks8GgtRHA5K67kpz/ywfSnocrYCGl2ICcr2zwL7ibbQ93uQ07xRu/gqNfQibouvE7X9QqnY3fySSbDi6t5AV9ZL4B9ErT1ofW02rxw6ULv7m9c9xXP9LPbat2K3fCv8xft4R2tlnld/Vpzj7V4lYn3mgpv4aIbB6Vw0Oo29DfzPDS7mYIpiyzw0jQWiOPDtarJWcF8yPgq13cfJOOMSmtn35ce8xp7dJxsuI6NUXb7dt+Rb8dD8EadfIFTM04dWuiiz75Jj/NBvk7t/Krt3/z199JO/fMl1MOaUf/PtUN1vI9J43fmQ18OcCJ5Bj8LcO3Wrb98+fxl/4DcS4ar/mTyZ5J3qDE39qMEpf5lwKJ41IFho3DZzWeSUbpWKBVplElUf8UzuRDsjGiOtv1beaNMaXMmo8X3fClxKXspM6W+djX3E/GYCZWw1VXxeHr6NXmfDlu9mVjgkC4pKNf37GSz4PTDoSUbi1DeNMgCBLpP55gdEJkPX2HpRB8q2S1V33zDxAJo0pOBOnZuDJ3KSTOOFhwG0yLnWQDGOc4imhah3JbQp0KpP/jDe+NUFkOdsV197LGLfsytEG1Ov5pGZfo2CRqMDaxeSItG16vy/vKlvpSht3BcrfG8UIOPngVkjs+brwK6xsCrD1Z205jU8JlKJQf5xVZ2rguqgW6l2qJreJxbCvTVrSyGsnV70Q61o3aqnAz02C7HsR0MY9wBHbrPwaD/1fdqWjv6chLIAf3+233dcMTdOuzW/T9WruLoea4pjzwip4JCIw9jgyflcTAV+hMZxVlJftIWLWmLQnSFDlmINnpZZCw6WfSNa3RV4Hi2XMoJc5WngT7tad0sGn2lZ/lnga9kszZ9PSzShVtEelw8MKm+nfXl0p9bt673V5jp94DbIQInKrv2C3EKnz7pPDaDM6VO61a15ypEH6Iz9DanE8WYLtS/4ia8F87BVtbf7nfhzlxIWrx6B9fEqDi5KqMfndVyrkiFTY4ogE2u6LoODnDteVaEkneouPWnyo1RnA8bkZxq9FwpQHdwAYdNHelxQPx+C+B4+NE3MpUPZ27J9JhV8+h6JsPcqMx2VMwpOOr/9X/466OPP/LDkyVnfSm6LfPVJ/Ol460CaKZvXeqP/C4L9O+8rPgZ/IzArdu3/6vaGf0vlCRGwPMCjMsa7AoUqo1T10jcZKQbdqp9LNkTrEvpWk+yw2RqY4U2hCqs//ngTucEX1vi6hSpNp7ypAvMEYpL2SmxRbd/m4QBqUAjQyHGoCeBnMoaGsnb0oARiAE3sSev//a1+76CvPzPxB8DxfZwIbLTjQPQzkcFMm0DXPJVZxbfWQjcbtDX4mLxnzaxqMXuVSUEE1rZWr4bm+E/HCOjj78OMSoowJYH0pcYPrx1XrXfPBT9dh4rv28BVN/69dzCT/+Py67hkCQ/fBIi56MMT/W7HQ91KvSC1bgpd2vg0tptXisHit5ppfvYvOA1oelXHQ5v900f5aJdENzwuee14918S3KVFf26WlwV9iK5xk27FiNX7eFZfvNeY/Zkjau+9TE6nJIXXbCozoObJ0HPhrcJAOpJ9D3O6+p1pyrgs2WhbOF2ltD4kUkvWjU+Pc5Lfk2lGu9o41as0s1Pp4OmjyCyyYkAXVfXXKR/8mfx6leBV5stj5ZdRl4d9FpWJb+We+GMs9ahUFuNuo/qLEdl0dCmB8yl2ZErVy7V4natn7ngsOJPX/CoDZuU+TKn436bgNEFpzyzgOIzJ3Vlnzhc3V5klttjnI/U635Uec//ijen60+nKwx0vP/7M2WZwYNbI6k09m/RT10hY6G9bnOV7UE/D7QqDI8zJuplrDgASet36/miO7jqZbOUb4fIM8Zvv/12pzkP/fMM6zaMcva49aeg89iR6tF8hRWuTZJbNl6r/f7ffr/GPmuC0POoxvmga2hVvMs7q/5Iu3TuBiWdVtS0fgY/M3Dzjbf+4vKVS39oIbJwUjyT1fD2fUoTroaVoe7jbaGU6dnz7PaoQh6cLOUpfPV7l926EiWhnL1QS6/62js4HxXyq7e12FUWg+t/06prnA4TICcdDI8HEtuIdjsmZngpLiq9nSDsVXLLUyeTmHHOIhQ6YOq5TF7jaEd7xSf+PUzlNVhyelaIj8qwdboX3KokVIe0EzlmYjbfBejPYtALavOv5eS7do+KVwX4St1KMNbFB0PP+QMWlzyIGgPsYUOGOQZF2wzSomMMi29Gvyd85bUj6Yi+2svCyrlci1fF5U3dllHVc8Vnt19pAT289I5GxZSWXCw0DLqF6Xm/eWHX6qFJ46pvcQrC/yw6QHOOs/2eSRsmARR5MjrGVzIrnvTGYYGq/hXuLJDamdMMixGQHmfSYkXX8fy0+kNu6jQP3ZTxSTvFScugCyoOekHpdKB5qtDZBXMF0UljET0Z3AnpI0ym3fyofJOkW194pQ5wEujBtpmAXxRWITobpI0uDbcYq8QsCMozV7Kwk50FzXgNb7NBkNegP/rSfEc2Tb9IkjGdose5LVRjUOP97DnnhDMSm6GdPk2oOLqtK4u+/njWy+lZHKCtLUAmTjmkopdZ4Dx/1Q4k/WJ0CrRpjKM3pJv+d92SHz5Ak66ipldBZ2aONnL+dNlk4aOhcdVb+AWoRiobjKwybsYl9GYc1Rh+wMgKuKqvnLyMx4xVbiehx07kpEKZOpMWb/u2HEw01H3nnXc6zfngRDjNGFlzPpRJCz3+le90UNozIcbNMx4+KPbxRx9Xj5eDX8G/gzyrpG+/VqzlTlagihTD7WQlYGm//jf+GfyMQO04//Nz5y/+H2NAZqfgeQKjmZ++roGvUeVgxMgV1KVUopRiORsGX47JUP8vXNiO9vcTBO7SrVLIeN9xAsoQLVqM7uWL5fxUWSaMB518jS/GbZQd7aWDdS2CZSwOSljxVv5WRyGQ8qRbcVf6ZFAnfG07APkWUu0K5MSrz+lG8YpmTabwhE6MdORUjlrh7ttcWEcX1gORgnL1e8G4qL/hc4zDAUzGymO0J99V6LFo45lF3KlCP3BYaeMcA53Fouv2ddrJaQz3D2hXevjVZ/EZg3MLv7htOoDc3HaS9jDkfscKJW0V7ZKH0xWLyKXLFZovi5bdGP7SPkOHt8tV7ou1JbIeh+YdTUKC3LQjX8DAonP+ZfGqsIDRar4rbgz7l3nLudAOA4duG7pCYAgPDrNRhGP8q37rwOqTOJx2soKadNcL0IJArovFwvFXYmUsGBm3o0AXqh8W1RlXXc6CmfGf8QCJi2085FmU8OV4epyaY6CsaUc3Wh5ow1vOOSDDRbYB7gT45ISHftNM3QK05LEh3a/Fbxzs4Ixt6VuW+zlWoR16Y1F16IlFbBZKtNwmC6WiETINvZjhB794k66gDmenv6FT85veZxyjN5kfS77GrGSWq7zAFpMduoHCXf1ueaz8uD8FxY98+tM5hQtfCqa8kec4PPUf2r75ii+HjN4VBH8/15LWF/MeiNuYeLA7bWzjCjgpUy9yyfdG5ANvtMgzJ92WmYdM1UG7x7jwhRljX1Q1R+d5ke//3fePfvT3P4oM2jascal//SxhBTI4XzKv6ocxG+EslIbOL6SeDnVV7wx+RuDK1Rt/fv7CuT9yREZhTMBWuFKkVodSgBl0ygTWuFdGhRntUiC2I9PH1cK/lOYEbDkpNwl74ptERQQffjuh+SnDMwsiQza7GxnyQ4zSdeNtOOCCGOvsjsBMBkF80njQZ9D8HIzedj+f8wHOn7Prro5XGybNOEh9akNWTS90mq+e3GVMXzglcu8TyuIXRhvoFZbxbQIFPlZkgekFsdoYWbr291V0vvtTF/+6OiMwfRP0O4tJjGryp/8g8SWnpnc8BHRKcTe2soqvNT54wl54tIjVYlnjNKcI+BfUzy60iOhDXfqURhJeyfCFTLTVaboWC4sOB4XzEWT5xqeh8ip5kBPD3PXLuPXpTl2NVaMWLfLWnl22MsYRT41T5OEUlQO9mRfqFDMHndVot2uhbn2oOrVrD25jN/RYNWx5gWrsAORdf+vPGHJxem9+ei5HGk7GTB3tk2PGSpl+NHRT9aeS6h+yqovt1KCPjkrJbuiTrgqt29UvkMWUjNNemlhtVsw4iSc30Hj1v+nXf+05rZxXex3bz3MF6U/eRPFMgiN6Y0COfQJCz7ovxfdONgPplzkRSffCaczrHyzOB3xpbNE36XYmq/1+fmcttvJbJ90OLbyR70C3tYPIJNdAE1/5GpZVtBSvvMGdeDsecCZ0pZRnDjSJBSKpx07tTwZzkqkP5G1zl02YE+ORsbk0tmbaA+i5tQKnZVK0xceRUO50g5w8JApnTjOUazfOzZxA5fbNg0cP2g689+57R++//36/Wvvxxx/3poujCUfo0ep4s0Mix9IBabJdqYq0tHShQnpyBl95uPLGG9+qpeGvajHiB3feKMIoUyAK2gpbg14YtLafTm4jTYEKd2hQBAbMAhDYVGI+HNVHraW8lMjkakdCO0Wv26rFgQKHfnnhtUOpSJ/IeMW3+cRHajX+1FVm4uA0C3DyTQbGbSYScNXPprdCdkHZDUub0Ojh+/w59bOLnPKh89RC1kl0IgcGoGm4RVWTdhyCkUkMDsnpQ+dUDN8V1XdZ/iYSqDjcLBLqJ62PIM5F+gwWixm/hoxleFky2p1cRF7LSDH0TXvqRS8OY1vEjaMxDOgHvNw7noUico1hx3d3qdOrHxVBAdV5S0Id+eqHX9XiLLRBLmEbq945yatr41QZg+w67bqGOx2JfpfwDvntKBXP6jdKQegMfX0cIz/OR9GtaxaHtI8nrx93ugLyaVGH1U6f0I6cE1+FB7klRC546jQ5kYU8Y6MLanb7cdDw1lAGuv8t3LSTInX0f9oXABrFcbMS/OnH0pEdfjtr3Xj/ae6H7oy3k4rCbL45Tv1LuJXf/aoaTpwsZPDifJvztVBevnR041o+/R25knP6yEqEx6Trf19nIxLKcT7MWWXa9ywRDjOe2c3jQ/22Q8bTWC5d1sf+vknVQmP63W1WHlqHdIfgdUkLJnYNXTDyBtrvNiveOZ1vMFO+BzjT5hRPW2Qz/Zm2pemltnxhVb5TLyefeACHuVRl8IYvV44EXSM7MtzbS+WcDxsxjqO02y7jfGh7093M+wcPC6/ay8Ool46+973vHX340Yft7LWutv6EF/If0GN5ZLgy+k9Lour0pnjlLO7r/8TP4CsPb7zz9v9chuy/Np6OYnunYLCNYIV9er8zl9WK3C7L7E7Wq2RVqIwBoRonIZOgjEMpcH9zYuH0wrGMJKNtwdeabxZQ5OdPssPmmc/k0Bb8BFQSNwlMnOa9AD/yXedYsSd/lU8A8iedRTn97UWl8yysHI9lXIsGkG+SPKo+7XEFvJIPfoUY8a7WYMcjI5KserVF8/pw7xZLHu2cFN7QA/460m6D2lnaazLdtszgKxvY6oMDra7TsQSJrpvnYMhsbncND2QLxsC08VNb+VHygt9ovaAoKdEkr669qLRTVzLsLWEVKKw+jzFFTxuCuFt87h9z4vq4tnB68a947tXH6KobORh7JyVxcPC0Wmo80OmK45GR7v4Ub+ExY4yucICaK3Py0WWuhTtj37ytOsPHXPeg3fChbN2qKB6mz5EvHLLGf2Srjvz633W16zoOQiD9NW91uDjrZoxDHJecbHa9lkjFisf+V9fOU6/i+jFtzwmMeCrlkrlr+PBAzqEj3d8hqcJ79+73wqW+Wyd9ClJ0vBHRgEVtV3tUGwM9xms8wLMqe1p2YBZ1+bTP71B1+6sv6mkrvJ+vTYuFOLcN5c2imjHaxlZ6HNd5pgSMXOULLUn97HTwheCZyfWvxgU9smxHpmUW/cAH6LE0zi2zTfdPgj7uAd6E4V+10Ul0r1zJA7b0SH83Hs2LtEUG0zdxToI0/sb5kFZPuROpcT6kOSNjk9EDo7vg7r17Rzdu5i0Xpx6e9VBfeZ5jIZ3Qn/pAjAz3ecM/+SYkbw/JPYOvNLz33nvfqEn/3Rr9q+1k1BgfG8gaRQMfw1bJNi6UpOJ1NZmiBlGcfpWunAl1HKvPu+QUVPkokTyG3iQZ4zDtHo54Kz11fLmxjwK1Y4fUSnvcsEjvJ93APg5mwk97czQI5GVCjIIH9nFt9WJWvGhLEC+sbv/RY7u4rT/oqQOvH2as0JNt2Cq0Pj2qDP2zmHiotne2K2zI6U8n16SFH8OjvTF8rrvFoSD5r16Pw6KJ6Irj3zXxXBlOfbUYxjClneDVWLzINcB8hK+cKmxym7jXIO18xcmt89cY6IM2xrjJm1Oppl7dnnHvRIH4jPPohjB9AeIArrbkZ2wzFmi6Tt0J8pKf42148rXnaq7k9zTWjr7KB5SfBujFscjtxj7t67zjzsfwBybeQ1V0s2OMvIbvPiFZfeYc7dtXph1wLF8ofOWcgm64wEJPQ9EfOZ7sT3jFX+QAZ/gUJwvPCXAejWm/5to43WqVR69apjXGzcdqZwJwHcdvT1++6x7olnEwn2ZHP7QGd66tCytMW3EWAoM39aEkL3YqY139qTaqYNFCx1i41bjduuBAGZPhfeZLZbesp31X5aGyeNrx0bKq6x5/+gCP86FIv9ncrYwOhUdlA3SCnNDxMKnrjPeUj/Phtgv+OR8jW/TUkX+oV/85HvfLWfn3//7fr++taD92tITTtMGhH/1368+AdHDCD5g6A1vJGXxl4d2vvfs/1KT4l5TdZO53pEsrZkJwBCi3CVQqVYNMiaus6vbwW2gqJRRSn3w8q8VXXe+QezaDkkUJNwVDw0TQDgXXBhwGyRsFTkO0PYtVG6lS+v0kmEk0BogCWgAEeIM7AY6gztCQ1iaYSaOMsRLkZTcCNgWvqdWpngiLj37/3y6+d0wpm3ZB74qr1uQPOdH+NHrhLUn2aUY7H/CD1tD10FQmXoXwYXFA8nCcMmjpL9jzIj+hiw75KQtdYxMGpWfcwkm3W/HWl/qXNkKMMbFrPyrng0xkw8fbLCx9+6pklbcM8qDnLNLCYQfXf9HPIuz4mD7leZ+ML4dknB9s0RP8pJ04AwAv8tBLH4evjEf3pdJ7HRg68qTB8Wt+C2X4Tl26wBnKA8rCPDM0vIChM21FXxnr6CNdz3gkT8j4Dv+bY9I6UnQOvK8+1qXDPCOi+ak7MHKszBZ4y37RyE48MqK7EJwsuEfv9pTFVGc500qd1FlE+rLawFPDojEOA5p9GqPm2tisFjqeQ5AVXzwIh3Rdyd7iN3pgcZvTJ0zgQJ2Tzkc/a1SyHXoHHgumHXIIGTbweNsD4klzmmJ3OMW+GOuLwfK7Vgi1TFMnPdOukPkDgpP2D9Ua4He+f3VFRz3xtBt+YZLv0IysMy9n/sy8yLyKw7fxkFf2yYlzwUkYuzswzocy8ndKAr83h0Vn2hfwiTdvIXE8vFrrl2tBZIfjyBD7nXP4I2yyBy2DXRpIHmzGKmsSZ/DVhTe/+ebtK48ufbeit3uydW6U2uQ0gJyOTMQYD2NrElMKzkE/9NPeaylvKZl7eAwUnBhNk4nRzC6rjWVPnARxk2EUlgJTeicoPSmKBmMx9U6GvTIyMOOpM0SM+JShjcYEMEZHmwPw8eM40aJIKNoBYywEy9i0LbQsKj/NwU9YVRdOeDkJLQs8FW6/nVOV+pslvWhkDIaPBLUWYVdkq14cj8FLn7OzCEy6x7cNf2CjCdJGiE5ZdKJ5aBri1Z7xC9OVJJeSBSe1gvv6HMg5zYhTFgPdt0YKfxYi5VUzdVtGWfy6W4uv4SHXOEfSxliYcb3cC3fKpGcR73FDu/uwdA/vBfuxwQ+Y9g78Vfm03/idV4Yb3dJT/amMrquOt2d8WE1/LUjbCUl0Dh2ginmCT3zHudq+Vjt4GD/ULT7MrznRaAyExCvRPevISutvOwUVJl5XMM9hqDN6fFSOkxwykpfvmJRcqkrrKqIFIwcyaPlUdnQ1i2Mhh6+F29ce1UBn+VNyPAaVxA/shA26naLbfNV8f7AWR3PY1eanYfUP3/DgO6W9eN5JT/hDR0vR3fSh5bkC1uC2Dld8uIQ786A3JlUmj5OpLban9c6cPvRj1S5kX0iX0zI50WZx1YWxtbAyb1vP8CFjV+ZKr9QFPR6VHkeALX30KG/oyaNXdFK95r+aU2dsIsC/wJYKo4tAPXHPeDjB4nx484UDgp5ybcFBU5xj5gNwP/7JT44++OCDtgPzXFW6QdZLPgXpSuX5R0T1T1Z6fBy6vP5MGNioncFXEt57753/tubO/7jGeo26SVAauUZ7lKkH1gDDVbQmbF6lpEhr0lS6v2Ugu8ltRjkPPM2rXpm8EE0GYSaI3Ys0+qAncuEqB8PTQBScwc9kgZ8Hm/J5YCETLQuSySSPoVAPrnzl2rRT8tW+PAzlthLljwcPvxfZWugP/9K95kPwGyKVSrpiDIk+cabauHepP3BWqsVHbmUky3D2d0wqkJPFTVEvmKnQ0BNW29q0KHS5ZHCmzwJo3ireBq7+rqqJdyf0ZQuhg6Dxqj416+GBLNq4Fl7L5GUWV05Hfw+jZOvhYOMo3yIw329Bu0ce/W6/Ls1XXTsvchsIb4E2wEWjWSuY/uGvHyi0wFyUztFxG1x6AHnRbd1r/Ozss1ClX9NvNCfu2jxXHhg9cLoRpzPlA/r84MGj2hk+KpzoMb7bGat6G138b/MiJ4U+nMfYb85HaEduQhyGkj0+K/jX41r9UNZOhrKlLxHVineQnLJK1H90o6PFX+kbPzYLq1ctjaFFvehf0k5xUzh5ZbzqGtNIuPopI/E4ONOmoFmN+b9kVjrc/Pa/LjoAZ/qA1+ltfFw5Ghyj/UKnDwu7645j2PpRukGH9QUuXdF2xmdzPoZWs1d1LfyhKG3Mgxc5bzrB9jx48PDI76X0CYvxU9YMbT0zbVGcfrlqs8ew/vUHt+hU/dOOcfChs5lLldn5A9re9x9/V69yBs61LXtQekgOdEtAwzjRPWS0j1cgPs4Tx0WYeiMj5W6zsJGcD1871V9lcNSF76pP7N4Pf/j3Rz/88Y/6tMScDP9bH046oH2aXPR6DCu9lda4VEJ6HJZCq5AxGjhO7Qy+UvDNb37z6qNHd79bw/SN1sAKGbBNsQ1qaUEvDPJbuSo9Ox+Klvfwa5JUug26e5pSFKdwKdDMO3RNeG3ldclS+Irff3C/dxcePLNz1U4miEUmbVHinpwr3acja0cTBc/kBLPoUH6TEs6UyRPQHhr7I0NpRuTjO3fa6PbEL9w9zMN2s3tc3WveOrQ09HuVr/6g/fT5U8tIPyg6Em9jRsZ1NelYfhP8xo18Nr5fpy3UoV+xrjcgbyZ6Fxf9WYAERogBwEfqSsewTZCnvt84sagwHvjLGEd2L567HZVndMhTPbs98vIWD/qMWjtLTXODLIqJNxug0qLhy2K31RlOBwZnoxEHhL4ZY6BIfn6nJYvIGM7uZ+XGScuJyHxK++IlIQt+ZBFejMvoy8gpfcxi1X2t69x2a0NZeZxWH03L7aQ41pFT9K0XkAJdctIxP+zG+fCANn7NpQMvJbucIFaF+k+W+E5+hdrN47dlVuM+jn07Jk0ifKk/86obb4HRvzhT7WQUrz2vCscpQdcvmfnX7a/TNfEY/EUELH6Hb6BE3SzRBV005XQFzTW35WhDzH8ZFeQ1z5KVGZwN1AWdX4Gu96ftK06+0Y+mXnkZK3XaFq16IRkZDT14wd3GQnnHV5040GU3Sm5OAu7Vgvz222/1bYlLF7PR6kW05J/+wNdS8udUDC90Gf1H5SygPeMMtMmhf/z4Uac5F3Smaa3+APVlShtXJ8itdzW+9AG96RfAjjp03FVgD+mgeW5utz4WvbGh+mbDpr9OiL1mCwfNoSWME0Ov/vpv/vrow48+aj1j99tpI48FrUoL0IDXukpSLbjk6x2QE8cv/d5DlyV6Bl9FeO+99/649OnPemzXIgqYgB7gypJrwGcHk2PxKNg2vOuhT8pdk9QPNVlYU+LPIlR/XCixhV5iFpDHVV+ZiWGS7Sc6oNTylM/kMSkEhnLwlZkErpReO+ORmyQmj3zl8rIo5B12E0W+9INyhnjo5+0+L11ug8LJmjbgX6y+incow8FJ6c40zxXqGrZiLNvodZmsWtgKx8mA35YwyZhnizbDqS4+7S7sononX22mnzEsoqGvrZJrLTh7sMjCHdjLFBu6g5te8CvIx4f+XL5CZi+OPvzww97JdZmTixr/+bT0UO4eodmpgi6oPxqZpNKp8DlgXwUPG4hnESCLGRPQu2W4FYwpfTjox8IBvZyS0aJB3sLguiLTP+lfNEav5He768rway8LSU7NLCZ0wkPS9Eneo0cPW5b0ytXY4++tt946ulbjnH6c66+8TjutW6tvxteJmB6Yo11W/GLSuLWj49i/6eZnB2LA8Re94kT2yUDVaWmuubyFzjzEsz6kn3XpuO9kRNfjtMjzH1g/moSxmUyyQsu/HZ1qoe1J6/7qK7ptX9SrP41T+DO2+ALmPJgxA2g0/UKho+RhTMgi+fqEkeVQlDyn7jjmQz+00p6Aryx0xljfMr9sGPqWc8WN+eNHj3s+36rF2Rxqp6VHLHTR6jHhcNTVR7fYJbfnABk47XSS0M+NYKJAPfG2vzt5AX0phN4gZbzjXOZtsHXqaL7ScXpcfW7ZyOt+ZoMx9AC7I82uC+J4GFvpI2H0C+9ssFswAJ7ylm9d5aP/wx/+sJ/z8CC+9NgmOOj26VTVMd6uHe80yVXe4nMvR8EJ82yyjIvxNMdbXo15Bl9J+NrX3v2ruvx2jVQrgQnUKlHjmyHewE5K3kExKh71qb/1P78EaSdcBqEWa0ZSokgXvVJqyoOQ8lIQnjMj48HS57VjHgVqlLrCMWkoEWhFKx4FCm4S4MO1HZ+KTz1h6onP4jN11JcHR944L/JdtWuBQJcBuViTzCIMFwwPvSvhbBUtE7Fl2DCKnytOjvPveqHbZYAYgV7YTcDCm900PtDWh56rBfhDI8fFmZD1f5VV+xWXlJ8YHoIniQ/0teXk41m13eNZeSb7Uyce1Zdr128cPSmDeKecLl8eRTuLVvrTf5Bf0HysjPBj7DMGQZ7454NdEyfobdceixVyqhFO4M9pFsCj04Sm07TGCHZhyTiyjUxTBq3TPW5pQ3154l1W6R7XGidwWBhr0btSC4hxlCcw1PTKUTWH+43aMXI+2hkvsCBaHDgXjC4etaOvbhWg5XkgbRpHMAvE6DecmQfiIzfXHuvFf0B8iaOgc9GXuVAiL/lMRHFWcfwNzsgXv9D62yyr3ZFT40MuaJmpWzA8NR7ZV5DXQV/qSvlH1lM2dfQx8gkf8ixkdvp0nHPZ8oSjHr7Wv+gKh6fmfNE7yAaxyuuLoH9wzJmap3D0tvutvUq5nahs+GoddOv15ehQ+mqMeqyMpf4VTSdi6gn6wzZ+/etfr37l+ZWcOmpzSZCvUf+mzgS0Z7xd9/aK84Fe/4JvpemiOuICXG3jXRh7NnRbLpU/NJ10cFBmAwhf+Tjo8Fydjujvf/gP/6HHpHvBTi1Av+XWQlKWPgYvcqxIp9vpW3Lsesa3ccZueyPy8pG3ieIUn8FXEn7pl772R6XAf24QLTw9WZYiMhTAINsx0Yqe4JVtUA1yqweNqEwToRXIJKk8O75NwWgLo7C80UpSVMqL9qPHtQOsxc1T2NruGoWkvZkg4ibT5M9kEUeTcnc/mn4mD1Bn8mcRn/ri8rWBljrS+/C4dqsXa/G4UHX9BgFaA+gwlhQd7Vk8pm2XzJuk0eu2Sw5T71FNWjLoCVZye1y8eN3WZLLQ2EURMQrpy2bQ9aFph3zBGqO6dnb96X4Mz4sPfejTFdcqauenwvRZvkWUw/W0Xxd2f1lfjF90wVgiVzWa7w5dsgf0VnQQvgDsaeJvgzSsn/ptPGd85yFd+GMUxVu3Cyc6wXBlLAKh16dABXsZ57mOTe70BY0eTzQrX1xbeOg8oeKoabvl3sEuNKd2Fp15Lkn9Dk7QXmYnmvHGS54hUYfOXLlYC0jzVXzUWI4OqzM8z3VA/LR0694psMdHF0we50NJxXpx7zI5bUOykM/che+2R5yWxmoc+T2a1cH0MXkTZLatqes4fkE/of8F4vur52oePnrYssmD6mvRLXw0LWLdNv3xr8gkr3JT0O3gP3pyrj8a+MQpQtk5nVAHTv1fNvH43Jy01833+ejhz3iBg81Nl7ufV0sn3rjl0+XPj8nxAIUYxyVtKBefNJAn0Em2yaZi9Euf0QUjM3VHd7UFd9oc+vJcpZ0mO51Bx6keGzjtoaN/44i4NfO3f/u3odd2JLID7FOPb9WhZW0bi0c0qkIc0rpql/Oispo9j2pMxJWby3QZX+yn9ncSO4OvEvzSL733v5cR+OeUwHEhoCh+mt1zFz3gPcAxgCZuG5rOX4axJqzhbwUqw0L5sphS6Exq15cvokCjcJSS10w7GNCpQ3Fd0QGcCnXkO4lAYwz1TBblgzeTRFyZ+BhmNLTZSr0AfnhO3QnaocSOFO2Y/HjZD3/8416klQF89qnHMmzoA+WN033ajOSEdgZKDHZjWYDWg2/VDufjUnnuTh60hfeppy94gy9MunmvABypot39qEgWqIyhPKB96G12LQj1LzzWmKVrTY/Rz1FzZcrvOmkHyG7Ysno3vge8/UNhmgF7es1WBbqAf+PqBwZbP7oSg+/kKzu99KN6W3F0xik7nIRUuooat8srSx2nVE2IpEoe2qNvY7znZKUxCm+Mb++0C0IrO1F1Ot3/aowqz7H4nbt3GvfaNbdeaswqz60Ti9pej52UPCmduVl4vu7bulltan9AfPorTH/2IF9eXbp8dGPqnITg7nSZbCp/0p5BcPzdr4pfyi3R0VFgYXEbtk9s0Ks/aafkUDakKEEj4bYx6AJSKsQeM/jTjxlzaW3ty1zNK2M0O2ML2GU74uIDLd3tObICPlWf52SGLpnPjwg+rI1An8LgsVjvEVR/+rh4Auprt/tYnQ3t/ADe2Ak09zyj1fgF0/boGHu5pz314E168oB4+vSynVu3PjgfGJ/FfGhPm/jB27SDX/WnHD1lrtqFy/mQJm/zgBPiqgz9dnrq6vPpgqHOqWtooO2Ux5syPiD52AlrtTWbOe1zJOA+Lmfy4YOHxWfNocKx3vTD650Kv+aPthu/eArnZ/CVgq9//Z0/PHfuwl9QRmPX3n1N+n6IshSsf0HQYlTQxqHvoXcyQ11/OCaUQ91WpDIg2alRqtRtaPqMeHblvNpNyat+0c7OP6cT2fVHOQVAScW1x4DAM1ngCUDZ1BMfmPRMfgZmXnkE+HDUHSMYOoJ8BozjoeRHnI8dP3gmLycY+oP2lHU5C110xAu5Fwl07cbkeaj24UOv8jICMbAeDCMTn53vByGLfn6H4UI/zIYPfJtY/TxK1XFixCg+rIkfmVafawy0RVbaIyu867uxEfcjgdVo42c16EiF4mWiBZ3qjEDLp/4la+EukKu7He/6i8gr188Ox+hrG+HKNJ7zbESH6iuZ2uW27FdbZBDdC5wrWTaEwR57oCet9yXDbrP+kBWZDn3X4WF0zcPAdJpRpS/mAP1qB6UMpbETN2ZO+NRxkjLzBi07YWB8pHHUpwNVV5/wYAw9wPq8aF6tMZ8H/qpC1wXRy9WfigvotQ4umPj0gTHPvNhkdBKGFtocHh8E82/ALaSZA07uCjl9W/3DoSne/arrcBy6dT0iP9eMaxwEGbEb52o+jLw5xOZ/060gj3w5Cfgzb3pul05XceNow5g0T/5VRs+RGjNyVR//Fjzj3HUKr53wrifU2MgrGmjtx880ahumIViV12XMRfMQPsDIUlAwcoU/gW3NiVY2JnSgIlpvWnsYHlybZoE0GUjbcPmqqA2jfG3JVy49dchgnBx5rlO+508ekMf5AGRIfmyZ8VImjz7QjTw39qCdDw7h8Mbp+NVf/dWic7vnRzvjpY90/8pVJ4I136oSu8j+ocvuCdkI1nhfKZ7XaQ7+8dhv91R76dkZfKXg619/989rsP7IFAP+MsIGt5VxKakA9kpXCH3pdP8vRa9ydUwYkzIUo7jwai4djpeHLpqcGnGLbUPRG2WnvOITZrKM80HBKLs85Scnxyi4IKsuZVz2zkeUGaczMdFuHgu5XxMtHpwmmDTf//73m07XqUroXi5DZ9LhRxhQduH8GIDsyk1K/OFZuZ2rCecbBfoax88rdk/aaNvFX7fDvZqHzhz59tcQi4lM0sinjyuLr568y5gyXsr013gwLPrMkcEHvp64pVK8mtzqByqij8Vz75DqH9zccph+WRwY7/DR46g+QS7oaOHOWARhfwVTYZ93AqpIux1tWgx7DL3Tpmtl3Bzpo4XnvK1Scuw60QuydxWM3XyAzLjU/zU223Fz/dFYt6fFJiWvgOEkZ7TJuceyMdy+y22RyDq60+NfdFuGI6uCdTnAyKn5Lf4u1XxoJ0ifSl85IRZAC+zTJ7W7vHTlcM99TnCmj/uALzqx5XXXulOm6WwW6PAsGgN4UmfkkpPPxHOCEZqIWhzUp4vS9AMEhzNcsiw+ZdMr6Xa0yLFPecqxLn7asbGQwGlbIs+iW4uj+bjm++Vyvlx7zlfFmc/GshegqltEDjzirfELt+dIxeEbl9xCxnb6CheNHsPiTRv0zVh4K6ef1ah6eDd3yE+8mvI/oM/o4r/ndW4DeH5DX7QBd9qku/jrf/jsvhvv3PY05+jowugmNFKoaV/dFQbwiDYndU4+tNdjtsrhS7tK67c60vvr1CELeK764KFTMpceWntc4+VV3P6abcXxPLZGW2+//fbR1772tbJz1/p2Ype3TpYtLvrXi2/0yc3migyd/LH95hkePFd1oWyAdumSh309f9jPqaWpM/iqwNe//vXv1Lz/twZYAKNgE1qRKk8+YDgPQLmMalddisZylLKNEiLbaGiVtpnwN2/eamUZgNeTuid2DATFBjP5gbI94Eng/VLG6ccEoA5eXFM/DDNaDJzJ7VkHbb6sK8PGyFH03v1UPvoU+fLlWsBrz/bXf/3X3ak+Peg2/GaN3dL2NsW0qy2G1oRDyw6Age/JU5MGAY4FI+wtGrsDfeKgPbN4VT3OB6PR3n/3regVr+JbvwAHwf3oyMsCqB3tOobEizS+xrhI98NfRYPMyYIDhqbxgsOxIg8GsBfZaq6dEvfvyxjigyHOLnDpUZ+QVTzJgvCNR/UHD3Rbnaz+dM4CeZBlNsKMa/jSL4bJGwzkRf5Nv/5edBJSPNcQNX34eG3eK64/3lCaxRHIV18L9HScqpbJWmjkuxq7OHl0PQ5gL0hr8ZPuE6rC747oY/3D3ckxm7SuyfaGDp3ypsPl4nNfBiJvtwEe9W3RN2o+eQuqnYugNLJ6ZKRf6ozM00YwOx+Plea8SY9sWx5Tp/4lL7IEipRyRpqo+Co70K9/+AKy6Faf6lXlac88g29ReXC/drKFQ7/6JKrKK9kwC3/LtvQQ3XkVv1to3tLvrl+8CMZRXjubNYfQNIbtJBYtJxpNr2yX08t2Kp7hIbfO4CnXjjfNdCTjvhjT1WIgJygVKhkHbclA+y2/zKN2RiuAduKqHD5e9Q+vI7/oVk7RXnYWR40+rEbT85ZFy2EXgKu+GrvTnA/l5Lm1F7ut31M+uGDi8DIfOGR548U4SpOVfk4deT4mxvlom1fQ41I8u14r3b19+60+/TCedKSfx8L7cvrgxMGOneTEAHLkrOC3f2246AF2dImmxyWcnMFXBn7pl77xZzVZ/3iORA3QDB5oRav0GkOa3IowCrhBKalLlXdYNdA8pryZPbVQ3Gg6JpRJIVBWwHhnB5v2Kac3YNDh+ZsoFhr5nddGJIuiuDxlA5Pe82GC+xaCOD7UE4eD90uX034vUBV414K3Xc6dv9TOB1x8D4++yZCj/uQN7ZZX0bRTNUFMfpN0eIY3z5+YUHfu3Gl+7Ganb2jq89BDBygH0ybZeTDVFwydkkx9ZWPg8crxQMe4kydnxcNn8h4Vnyazcc+krUWwdtde/+R8WHDnpOglQ1nXfV9bzsWTPqPfBrnEmpEnX2MTWe/HRN3UCybYytVk6EM/8r7cMvG8DCfwypVL1ef1cbiqYFfdz0HUWgOf4wFGBvDo496xICuOmOcp3IrC04xTdtu1CJRzt+9reESXjqUHaSdtCRLJPQ7q7vHtXON45FTA2zGeu9KfzKgY8obCe/6ixqHavVk6JUwZsiO7cbI1EyqbM0AGvQgWLkfNcxrkgKOWWZV3vIL76hKRZeXgqeo5gUPNQmG8OcrqjJzJ14JDhmiTI2ceLocdzo0bN3s83ZryTQs62bcbCqf7VLTyg4meq7pc7aVvc0KoO/1mUOk1fYCvLXLoeVBy0gn46HkuJa852zXnIc5uU9+LefLpxRxhtOm5Av9dtb9zdDYHNtfpu+vohzJvvJC59rQ1fVN8rsdeveAE6JfTykdHV67W5uZaLe7Fy717Pla32oFlHIp/V6Fr1hV9V22hyc5cu1Ebncof/pQZm31aOXshT1y++kNfetoBcDgf5K++oO7UQd+rtZwPuLNBwzPdvlm2jr17663bPYeJ/cLog1OOckDQcbpJVnfv3G0dmjWDTWJXwfRHPf2l/5zJGaEz+ArAr/zKr/zquXMvvlsqXNuPZdAKNqXKxKo/K52yUSzQk2ZNQNUYBZGut+lmk1BumvH+KfYYpDYYFShqlF0bMQTScC08HBWKC/p+creZyYAOeoJ6QwuoI0gfdkU1wWsfVHVjdNDIpLcjrp10LWTy4VJwpw8M1dVyms5fvHz0f/6f/25HMwbQD7/1a3yVh97w0DyW8WvnpSbUHJHjE7/KtQF/+qHMLkB99dyz9NS7dFXIdfUNqEvg7Xw8rgW0nA/PQHhwy87dpEdb2gTuSdtyyC5SG31KUH0X99BjnwrRixq3i+Vw2XmYyOj4CJy2ynK0DhRLh762ThjwgtSPPmRHR1/qWiaz5VLlbeT7WvIshMhLWtNLn1q+jtFzlE6OdGAMZDsbJQK6Fb0IvbRR2lOBTC20rspcnz6ta+U1n8WVehacPvHQbtEKnY1W/S84HvcfPhp7GDmAffz1wNBHlvTQB8aczhzGW7/K+ek+l65aoEmT4b1ROmWsx1FJn7bnXNTpcZAZlitPny3KoQfS55pTZfgda5PxtVoQID6wm1w0jCOaWnG70AKg7XaSybrkBseV4+34ez9HOR5v1ly4akEs+lfKSTCu+O1bSz0Weci2JN186qvxefDwftGIHNgFHPUttqpHn4Hx0Usa2TaqUsaS82M++ZYGXUanb23UP430uHZcne7porUbwxKVaOdXaCdtlbn2+FQQj56kvtslnkPBcz9EXO3onzH2/E54j673/Kryy1dqHl+7ePTmmzfbOXxQc/uDD+5UufEre1NY6pG/doy16+j5AH5m7jj9yalSFmt1R0/UQc+4D//quGYupD/qwRfEPfOBhrj64to03jZUH330Uct7L5tJO5ER3nvvvbaPTob8Hha+OK+cP28bog3UHds5QXv6Z05wLOHmtDgP86+RO4OvAvzqr37jT2tE/iSTDGwDKRhgC0bN3C4F8nuyd77/WRjgprz/tpFohAWKMxHsxPKpYYpHSUcZwcRnAojDpVB+0RLJMaQgPEYRecKUTN09jjRFlGag+jmFXggZKgtQfudAHZO+lfhyJpE6FJrzca8M78VLNSFrwn/3u9890Y5+5R61NDmZsMq77+VMcV7QP9yfLxwL/Ux09QTt6ofJKO00xENa6pEFiNHMRBxoWdQ/fWJYSf/GosH5IB998XxJ73IrPhNTG9IeRrMT/MkHP0FwBrSiOWm4WTtU/b577263k+EOTpyw7Hb00ymQ/uELbTyrC1p/CshAP9qxrLj6FekFq7Sw+zO6mLHJCZmgHfQ2mpEBpixcFpXjToO2Kr3wVeiHPTtdLZUeD4jpFTazhqeP/qJTfxbN5Ha8YsOv0Ly8Bk4rU4ccOMB9itZvTcX5gN916r/Fl5PYb5OUvBhmt8U4vvpiUYlTgY/Vt6oLN3rP6D/pEwYPrXpImVzxbp65Mv5t3Cvtdp0v61qgvaXgWRrOSqE1L91v/OFFP1a6edNm8WKhlUfPB64UHb9wjRBe9UPfe+QLt6Euvqrq7ZTcVrNpKf2sXTSdjYMIzS0Vp5l0IrIfEkHYdvj61Yub4LmAotcO59IlNA9yqx6hp1ehGaKtvk02dsNVH4A+ywMZgwRA/srR05Y5YxwvFe82XHhzC4h+ixvHN27fPHrjLc7Z5Z4XPtN/5+NaiMv5sIHStjksoN32avUvbWYshg+O0uFtnyqDpy31hm95yodvdge/kx5Zwp956Ps0M8/xYuGHR2d8mkD+8DLy0g67wulgE7WjXfM0Qi45VXxOz1o+FTc+ZAkfPbTbqSo5Piocts7ryfTZWzE+3jbqcAY/ZfjmN795+8WLJ98rdbzJWmTHOQ4CJY3S9iJR14HZpfYE6uw1KUV3o1vqVX+3DJMoyuu10tp9lyEBUaRMilHsUdBMzkymcTzQMXkGfxSZsgmUU72ZWEBakJbfk6wmPYKO1jMp0I7zwABqS5xyU2q7pZ/86EdHj/3GQvXO/Uvtm3gti8rtxXGltaXe8DEnH/BNynE+8GwCylMPPl7dr5ydByP7/vvvH3YHaKA1k1lQBzDgomiij3/4jAF8bYTf7RU2MrMz0bbTFhP9gw+rf/XP/4xx8K9fv9F5do4mNiNhl9oLXwnNlWHz7IVdO7oMu+cv8Gy826QXDy9ekoux4XykDfqm3TH4AP+d3wZn0w9Xx+dzbN66WqDf0mE9NFSsqp2X9gW7a1yHZuN06AruargsEqHjby+4xYt8bQlK/O2qBcn7ZOg2X4HoEflxPCzyF42ZhbXkYIz0nfPYJ1Mtv+KFsS6AS+/gkisn1HW4wbtmjfmcVoyTa2x0qk8rjFPhRf/LWa08pxnwe4EoXSDD6bFTDGNvcaSv+pZ5VvyUc8MBoTtv1wKFd44CfHOMXuBnZElP2wEo0vSDLjstcFvJ6Z8+Wcy0E/0zd+P49LdDKt6yNQZ1UVeek5yZB+OYWujdoiRDzjQHQLztUvctp0BNf/pb//NsQdG+EHsy463d0U2grnmCl+lfJSSbXk5CjGnVqyra9TyM+k4wncC+87XbR9fecBr0sk+PHtx/dPToQY37s7KDL4yV7yM9ar6NPX7IbHgRtGvOytemzRWnB063WTLBhyBv6qvnunca5cGHgzZdE/fAKDxlxpReadNYcUCGF/QAfoFN1a/8yi9XLE6U+uZm30ItfkbvcoLmAdKchlhDtIln7fSJm34+fFDph0e3b7/ZOn6/9ISzGbfqDH7qcPPm9X9Zxvr/mRkuJ84HcGXIx5hXJNeCwUl5TUAzcULTWmHlNU7hUqauU//QyEfE4KA1uGkvhm+bOOBYeheXbzJQSvVGoaeesplArvIpa3vJXT+TR7mAD0bJMbH82W1VZp8+fPjRx+UwxImYOuGFIanrysvtGzuJGJai2pOoy1b7AL/yGAz4jPFMbv0ZnFm4tSvAAdN+YJ0iVJnnWdAEDMO0MXXRFMgi7dUuiyyKFhrqwG2jWHlu4bQz1f2O4SQti4OFktPijRNxT6vPvVlHybmF5sHL6mvldR/wrAsciopow2I07VmsyBDf7chU6EW0eJ2+o6MPjK8+92pQsCSz6FQfagyMQ8ZCn8aZUQc+mpwVuhP6XVZ63E1NOAbGubIbb9J6FxDfpz8N4I5eXrt2pX9uvMevaHubxMmGt5U8A3LtyrUq89R/7Srv3C0H7+7R3bv3Si/LIXQa1c7n86P7Dx6Xzn7cBpjO3r//4OhuGeJ7dZ23BciCI2yRZKCHD86FU7O33n6nnUn6COeNN9/IW1c1xh4ad5//RjkVc5pGHugaF3GfUefom0c+Me7kjC7BpydXq6/64mTl5s0bpUe3jt6qRYOT8vabt4/evHWz+uu5l8ytdkbK2aSrN65eL5o3+gTFLSeyMeb477noofFOX+pTOHyo1xuEouWfdOxSq0IHMk+8/rY88kCza9MvPWoHu9qLkxhb4uq2Jvp0s+db8QLU2eYTstGPdpQqT7/Cdxzidr6qnludt27fPHp+nkNSel5z05tpflOpZkiPieeTjA87xTHULl4s6uYl2eOPDaGu8LQpD4wt0DYe5LdeL5i+yB+dNsZw0qfcutW2OFrwXG0+nLoO7tSf/qOLR799YyMB99HDx11GN/VrbDsa/Zpt5ZGb9mza0NAW3rtd9qtw3KaBa4yvXCxHq1s+g58q+AG5Wmy+W+P0DYMGshgspV+KUiPZ8VEYcUEdShZl7KKaPJS1EvV/6mQhjsL2acLCc9Q9O3246rTCpnJ7uPKVm7QmCmfAAmHSM5atZPCKpqt70TxiJxQUVd1uD/0C/ZkJY/I5Iqxq8bSXMRveLZRPn2Unxsj2vfRa+D744MMy6HYYNfmqDTByYFSqQstDnxlUk97EqIJquyaRyV8piwjDABfv+BXIBG/amtskvess3u3ynIboOzy8jZEH0njohbiy9MfkJbPBaR6rkxYm/PQiU0HbJrjvWlhI9O2j2qkwf3bX3qIoZzULW7XDsOkXZ8yChsc3a8FAizybl+qcxXAMA4NgJ2R8HHUzmlQmehN9GZ1r/PpHH/CWH1m7tKOdsTVG+PbDdujpG57Rav2r/hR6xTlVZVRLBz3fIc+xBmfDDpy8tdNjUYUWAo5HLTsEW8hw+4K9xAv0sZ2eySDedmAWTFHTKOjy/tPQtKpIuzlly0fR8J1vu1zshdVtl1nQzAU7fzu9+6Uffp2UTNBS3q97V/CmgLHzJswsCmTSjpx21iur+NeOPtMdDGmj5SFddLV1rxwcOBwOY+mB5F4EqrzlV3I1b6TbSSo9bke1Gmm+q2B4kO6Tj5oj46yaZ7kVgP+LR9dr18vJQUcwdnTlSbVDD9pWFC2yM+/7+ZTSBbeR6Hc7rtVeOyuVflxz3DMEZMv5Eb9bC+PHH9/p+W8BHx3wC7J9245O4bf4oYNGc5yEy1dzxE/2CURXWlsBn3Gcc1pE56XpKPl4NgxP5DeLb+tDBQ4Cvkr9etyv3ai599b1qmS+Vr0nz4/u3X149PxJzeOnhf8wt0zMybEf5GvM+/Zy9dcYsyUfr2culLOcMzflDS/o6B9ZjH2BPye1gnxjoEwd4wrf/Abytc/xcOIBd8ZefSA+aa/Q+nw8usZS3qWSN/2bTRe+6Fi/7lz/tGszMc4H/sk/J1rhU13jYRzibJ7BTx3ee+/t/09N8v/vSvZAGZyOrzSFy3SIskxcGeWiTByWXgfWYJtZ/imP0xGFQ3qUb4yaXVW3oW6Vd312u+kvWkLVA14r5M0yHhZ1R3KMm3oWSzt3CkjhhG60ykbJtY8vweTKB3FybO/tBpM2Dk4mJfwc6+Z9d/mMlMWJUWL09VUfhF7oi7Y2GSWThWFlMLT/7IWJleNdC8KNMqwxUMVFiYGT1Ua2+seYZMdwryeX42p9stjDmWPyWYyB64TqbdHOLqDlXW3Cj1FhbLzJMQ/l9d/+ZzkiW8ZK3/WH4cXDjVp0LC7qOUYnE7eeOH366Sl1iwgHyeJoTB6XjCx0+AAxsrWAlAHJYrBOgkp+roz29KGY6Tzt6bMFjdPi/i3wzEMh9IOvc8+eIvVutxYXusm5MEYV6bTdPB3p+jVe/Wlpb4wUH5rEh9ep7a46XePUdJAo+tFdC1OlC0GaTFpf8Y2wP3gXL/70wb/u1ypMXvCS9lBhdu9ZQNw2MX5Z2JU7FeiFv8aEbpAx8ICtuYtyn95UO029/tNDukY38SnPgi7tJMSPJfYrpE6nGHWGu9rTd2Of+aKPtSBXUB9fcMjBtye6b80JKLtR8nKKcf1aTgDQ1I8e04KMdzlGlQdf2Sx4dE194MNpVzmdNfZ08nrR1Bcy1K+rpQ/q0Os+1ai4habfakCDvCvogz7a8OiA+cVmmfMfffjx0Z1aHI3jR+WEkCtHywmQV6b7x8uKFr3gDPmRP/Iw3k6mLvh662qDEOiqePoS28bJIHv9aF5Kt8ibM4w/juL16zfbPrRDXLw8K96cTBEOJ9QtkmtvVn/L4fGAtNsubOXL59UfX5K9kNtsZKMvgI24cO5iP/9w98G9Pv06V+PlLWEyeP4iThUezAm2BN+cBnMbr9HvzFHOB1lLx+HPrc7Yvpx8mKfGUhr0D8dVP6TR2OtA5zW9sodV55133uk52TphnPSn8DlNY+eoTG9MtVsdYW84LjYj8Ng1TiS6Tl5Bnu2xIWULzuCnDRffffftvypF+xYFMKh7pegRMtBWROpc8VGmwaPkBjxfPk2+0PULKCgDh8aUzwJDYU1gRpbyUzTQNBjxmlQmtJbk9eSuoIASocFIW5DtkOAwOINH2d3jy8lE+FRneNM+YNDwhBcGwsRhfExMX9hTbrGXNwuWXZmJop2fvP9BcZ4F3URpY1L8a2aOacmnT3xKfurg0715PPWOVt3C8TS7xQWYxCabyXTvXk46PPAnDy8mN9npD5yRe8uvAmCQ8CrttIIcyNqtLjzkhCivjPYpQtV/UcaPg8dZIBcLvXHEo4W/f1Cv4vibNu8Xf49qAfMtirffLuejFgjOyP37ZTDKIfBDdBwBPAt29hYe3yd5UOPkE9Xo5N7/+jgR/Zh+kFuNj/YtNnaknn0B3pBAm0w4de24VH520yXb6kPfawdFz6LWO6TiH6L2yKidB/pa+Jyq2TkTC5kZn54U/X8MqAc28wxPjHAWJGXdh7pOINum0FdGf07MjJE2i9eWUR6+9MrpLADqP3z0oLBf9EmZYEw4huZC0yh5atu4dOj+4CHOAlCHYcYDB6ZQesd/9+6d5lcf4GT+1bUX6vBMWL1zLFnwkvWVuxG1tvhVr4oPvBAVObttdOO6V6Dz5kE75QXGk9wz72qczYfisxeiojPXUoB+rVYafeNANn2rthrmRLaedrv5pVSbmZyc+ApwXjE3zuiRo7GNXDngfuvFbajS00d0pxy6ksVPfvJB/8T7g0c198rx91YJzi1yt6oNY2QsnpceeuW1ZVKNkL8ThrSXsfVqr7k39ka/LZwe8jVv4BogH4jzCvvT4smCqo1zRe8nP/KLr3nOgZzfeOf20YVq81mV2QTRm3feeffo6+99/ejNW7e7v5wCOskucC6fPat+l9N0vpyXH/zwB0d3Pqy58+xJ38J6UmXGDb/0Rh06R0Z4JTe8txwLyHTGTTuCMvIH4myVAGxCvN0if2x/z4cC8QSvYecUQ1/ya925TaUevqYtoSr0XKUzTs7mlpK0ZzzYyHtlj7RDJ8wXuk0m7ZQ25TP4qcGv/fqv/L8eP3z8/8/EjUK0V7iUoS6dN8piIZjdCKikOfN/sfdfQZpl130vuDIrvfemvHfdXVXtATSABkiIoi5FCaJIipKoK11Ko9EoboQmriKGEyNFaOZpHu7M1YMm4j6MZkRRdyRSIilSAg0AepBEN9p3mS7X5Sttpan0rirn//uvb2d+3WgA3WA39FI7a9c53zn7bLP8XtuZ6Cx4xIzu+fG48g2Eg+GRwiS/cXrnkwIaokH4F+LlGS5a56grSoIeAgSYDEg+Ob+gq6PT8wuUozPnvcSt80IpIJw5rpxyi/elCLnCUBA5ChHCL3XA2OA3LkCYEJchyo4hENKYuaQc8H7cvn1HZWcvDubiaqFp4Yhig+ESji6/wNV/qpfq5rKVnpUNGB+FsWmzXttIyGGnWvfIqDdwK8KVZwVXBJfFn8vMXgXwRrGSTwrAB2bIonBQ6gSExerasoU6Y9kE6kFZzktt6xSzo3wSLxIOgvXS4oJ6qA0hg9bGBT3Ksn8C9aPM9vacKAsOwDAChx7Zgt6jKIv7veAKoU09Cz2CiwYJaYyM8fEJw5d9AWjb3MK8hTGKEzokL+rBlYCrllCGLWgzMAOf/LbXRL+pJ5E2l96uXdbCSXlPPQwP/VGXRdUfoaYEqkmh/dwLhDq5B612kEfmX2/8YvBQP4xKFBvPKc9GbCWSnraTPhVw8hN5YXhQT/KnHghdu6MrZVGPvOY9bYZHoPfOji6920x8Q18uJ+mHcuAEvoUAk46yXeznIoColWAQeUGLuU+jnLpZHuhBk3robTJEG6XwkR/UEyMXei8HutEGFaS2pjHh7xWhU/Y1IV+MIOOLP+rAM0XMH8pJ74xwrvJZpYXCgT/wSpCQttFmZF1bW7M6FbkRGx6bHFpJPkma40wdVpXNeiXXyOhoTExOxargypBih/JOjxRSR3AyPqhlBnCG8UM7gSu0b4WpkB4bwCfIbTyMZb1D1iwvr5oG+vr6ZNfJEGGuj2iMDsroyN2YGJuwoQJcWjvaolZwxRtDe7q6u+OFFz4bp544bS8u/EwhXCcmJuKVV16NianZ2HvwUBw7eTwuXb4Ur33r5bg3NmLvxxq7yCo9bYduUNClk1BoAjogcs8z6kGA9tLTkLzDewLt4HveuVOg9vP+OwVeIaOYJ8POpkwepf3gHPpE/poflT145t71UUORr8gU6lVonPcMFzPhlHqQJ++oJ9/RnX4U/huGjo62/5+wN2TuJujqHoyYCvliBVF5Vn0tEcEh0WaC+G6B95kGwZHpidynsZPChmjBUiFSC1rVhTNeGCvNuRcIUVngeoYQ9sZLElgOekcdKYo82I7cxFbpVRFgjpI/RMg95ZIHQoMA4cKAKBeIGuFBWvKCmWAkeqW4+RDkTPJzXd17qAgx5ZOw5HcKSAIlm0G3nqVySIauCPcKXEr9tntS+Z76kd4Gi+pOOmIJvic93ynYy6I/D0MIZsAUhY6Hg+/pSVJmChryT2MEAwvG5Z48gQflr4ih3etUenqR5Mk3KFlWOtALKcKL74AZuzIisHmHYiAsSLBzAFSDDAREmT0SUkhZD1zw3EuwZzN8Tx1IxxAZeWNckA4jiN8oOOqYIQUT9UDB027G+G2MKE/KKOcHUS4PMRwzfcLWuCOrRJbzNk7027AXnhgCRPlRFgqP/Sq6u7oUO1JJ6Xk9kTpQH12pM89oS6lToS8UH96I+/dnrZgwelklQO9xRj3Wycl7NrxQLAx3zc7e97AcvXfySHwBg22+KvWFNut25Pbz0DCgIj1tKvS/FfSugJKL2w4cHPVbZSABnLcfMwzK6jUMM8FQms0TMQVP3pVyCt2giCkAbxf1YRjIE42RB4o2vGx8JOypP7ixYcPvyrVZz5iI2oxXDGNT6cDJCkpf8DQ8FO2K12+eL0ghzs4IdoLv0uKST2l2e9RQzxuRIUfuTY2cItvpHTc7u7tk6DJJNukSGoEeGdRzfQQE5mYI+OKF1Vy+LDniCA+oTrSvWzywa3hn7Nq5y4YDwyAoSeZ0HDpyJPbu3xe7du+Knbt2xZ59++LgoYPGMR4QvECblVV5nIHQ1tIae/fsi7/+kz8VP/ylL/k8lH3798eBgwf8HfmfO38+RkUzKzKyBFQbRsjGNXXKOJQNuBa6JgIvcJR8KCgoWqa4jYkXQnlePCzUiWfgCLmJnKLzx3PyLXlVRwJ5IH/oxJA/8qHICcpC/sIHGCHkWQL1Q+bmcOe2fCdkhzYnqZaOD6G08ZHx8d8w7N2780uSJP+nJApEv5CGsIHlQOCmxUom5hk2vtJVxxRI/nIrFCLLe1/8O7/heSE6CD6tWAgO4uC6nR6BJiFk44PeEeOjafmycyTfMryBcPAEMOWTAjfLdU9IioFK0oPy2DL5V/KGKAuzQOS8g4BhvHzPuvrsdfKcZzAVke+4clAWcxZgCt4Tq0P5Ra14Z8LXH3kiwCxgYTaGjZQfzIdhYwWqtrD0F2YrLlt/XWGyLUMJxqOdCltlGAD5u1TCBqXv0mhD2WVavi09YpWj32qJy0VBYMAUOKFQyJc68p6eCQKY954To2cMg3VJ6SY+8+A0FCMCqqMDIV7ZtVDt4B1wR/G716q8UrAjVFCSGB7UpiLY9dw9YT2wscRGbmoHCWwwgT8bVcKhaIR3LMlEkLFyguV24BpY475HOJGZjR61NT0m6VqmLlvBgKvQpOpRDecyudJwVT5pWKTxQv5OC2yFI9pq5cGf6gpd2nhWetpJ3dnGG/S5TN9sB75XMsUKvzpwpT55JRT+eN/n/p38VllxIiPJO7hK2SaNJ/+VrEsJzob/9CBpqhL9DPyo7foWPgS+NriAk15zsjNwyTbnkEcxPFAcfgfe4EfVBXiyKoU88KJl+twuH48gQyp46Pxeir9d9MbQAcZHp3DcIuMDGrQBKGOhQ1c8Lx0yGro6O+2xa2vvkKLPpbp0IBoblUc9QyfCl8pe4Wwj1QkZRS+sXnk3teS8jlzOzb4oDIXOx5wMRA852tBY9RCOt4XH40enRWnBf43wT7uoMycP59BRbh0+PTVtz9ngzuF45vlnjaeRkbsxo7zxBGB03r55KxZkgDSoPgIt0tiGUqPgiLHxuRdfjIHBQcuF6giP0s7u3r44cOhQnD59Kp5UXFcdJ8dG476M11q8MVXEAm9TtyJjCr2XeyK0yDPSFs8ONMRz6D/lWXbiuFZ/WyJhu1yoCBmQJ+J6norKR7Zkhw95TWdy2/ggwDPIAtpZeFsPnC887vYrQj+lzoQs/VH4bxJkIX9douhLzIdAAEAMIIaYxEGq9xNdCj9CSVuUNc8hH0IhLEIxLrYEm0J5b4WqPCAYCATlUsojNQKZjFG7EDFzE/idcxByfLC9TcJFQglGpHfj4HpJcVcsYpQ8HGuFJyWFsE33NGPltV7tQp1gEspH6dEToUX0/undUDci7aXHyTPmPjBkcPfOXadFqGewaNBvetJMekSpbjMyPX3y8vwC1Y2zOKgbRgyMjAC04q0wC/XCa0FvmWeebItgEHh473F9fY/RUmC6jQMBRrcIet7xGLihKGhLtnnb00ICvkw3fJZHOq64qZXY82iY5MjEMOZ2IHhn2AtEnyPwBwb6s33CfW4qNGXDsV8CsEvveYewWlavi/woE2EOXKhn1p/HMgiVqdunZ2mApFDEY8Kn1N/KgJ6m6kzcWNuQMtwhwd1g5YPR0S7FhAAC5igJz3OR4EL5pvEgxbKSnjLqR1rypu2uA4UZMly3A+dwuOEK0DF0kYYHBi/Kai3xqvaBI/LHUALWGMSktQu+gos1DM1KUWloFl4EHqX8fAB8wZ2r5t+AM3+TFJhl+uRV0tNmysQgwzWenpNZC3fqXMo1DvSps64UQPmug+UANE5y8KK2y+jCiO5oV2+VB/oGJclcLHv/9AetszTYvVXVA1iQnb1muicAd/gRAwIax1NAffGMYLSSHnrgewLlopDozbN0F1hizDUqn0aVBd1SZ/JgGBFjZlM0ROWpJoa4aqacsm14x8gPfmB40cpOCWnD6spSjI6OxB0ZAhgdDKvxZV0deM99KJhEiiGeBvdS1Iq2ts9qUWdG9bXxJOOjQW1i7syY5MmU+Gfn7t3x3Kc+Fe+cfycuX7poWTUwNBSLymt+aibW5hZxU8VmrRSraIdOWavo+4UvvBj//T/8h3Hk+PHEV1UAl9DevekZpa+Nrp6e6JQh9cu/9B/jv/7ar8TVS5diU3ViSAkahC5R9shjYEYALklLeQ9dmweV3p66yrAK76D/YgTwHjlS3hGrA3mWSFiX4Q3+d+3alcNPSl++h49Y+bOwuOA6Ujfyh3ehgSHBCZomLzaAREbSOaSeztt8l/xMmvfW5FH4gYWdO3eeqaurfQMk0tOAkEG0yGCLEAqxFOIov4kl+Hsh0wxust/+lkBWfMt7PfUz3vGb53xPgNAhWgillF++cJ10U55zv6JeBUIBAci3EDuTjmSluFB6WO4FQ2i6ImBSWdeYoWEWCBGCJE1ZxofgohyEY7HYIXIUF8yUCvWhXeBM1kPAQehXr15VwRgMuPaoteBUqT3GB+PO9NTci1c16xCAtEcR4YrQRqCigGFmDEJgRNnAi7rQi2flAO2kVwUc6EWRzmv7FalbQqkKdn5WbYwABilxcF5pr3v8VlrUyf+oWv6uChhi9GiX1WYEQYd6KPSeGQabUu8NGCAAcoMhNjdimTDDATnuSn3dy6/gn4CyxKuFQeBVA8ITSpI6UuVUmEas60Qe9AYRvIgQhBMGGzCg9wiswCleMYw1YNbZ1WEDxHNalAl4J+KZIC33jHuvrqaxSh2oL/d21SvvNFAShgUsKCT2rhDy9F8uxWY+CgqM+tdLKYErhD+0RH70ihHyGJiUTTob/8BE7zkbBcOKtNluQrY9+SjxVx34md6ONLq3nyXsMDgoi3uuwAUPFEbilAzD6RkpNhkfpjd9u2XECvYZyjXLRlkXryAGBoergRcMhnbjMI1nhluYw1R+N9eznX8aEMCE+VPQoI12XcmPXm9ff7+VEOXbiyKm4V3BPffwtL1X4iUiwy1FYRI5C6RWV1aQpMGKAZF4rdFzPIE2ZvWMlUzkyXd0FJCH4Bqe4FRdOMjLsEULEzI+/vB3f09G9bQN7Z5eNrZiomibJ50ynHPn9m3PE5li59XZ6VjUM3if+hofwgGBXj6TQFkyPDV1z3UYHN4Zl9656PkK7tWDR6Vvb2wJtcjDNw9FdNQVuLV2dsWXfuxH46d+9u/EvoOHqjCVARpwJ+594d//b/9b/PZv/HrcunEjVvR7TYof2sAQhIeAP/Xx96K7Qovcwx9coWkMa/DIt9QJGQEeMBh4xvekS37OevDM1/zhyD3L5JEBGB+5/UF+WwwIVmTRmWHyPc9SRq+Z7vbt27c11DMv4w+ah6/Jl7SlPqUe3w6RR+EHEnYND/0HMdnPwHwgpIQKTVg4lFAIhYc83vpdCfwGmdXPy29iEZglHb+J5T2x2vgoRF5CEgvXbSsWdybKljFziB3BTd2yhlk2hGtmktJA0doLorcIHQgRwixWtZLbg8JMc+pmQ0C9cvcG63dYyFA2zIhFPT4+LoOkw+7KWQmW8bFxNTCFJwKBSB1QWMyhwGPQ3sFhWbg3UQa0IgVfA0LU7WKPAhlDazI89BvGIg8CBiJDE16qqt8YKHwDswE3lgWvrsog0TvghBJjDgT1sPdA7SGvghdgjNDnL+uZQsIKhzKBufJH+OqB8sEIyF4Jwx6rUqjMSWD8GyUGzJiDQHmdnR2GF0qDfJlsSq+FNJSPwk/hDgTyP+ZdEEodC41YeFAfBfIiMimPDaqoP/XE68JGWWwzzYoZVtYgeDAMUOrUp6+318MuKCDDuYJ76I7yELjU8eFD0YauvNuseejNrcDD/bn7Lsf0BXwBkaDtFRXOM+tehqmoOwYsQw4ISh/Mp+9QsMzLYIIjPymHNvEduGV4jd4aNILRg3eJewLfk68BVgkFNgTaQdjmH34nf4FH6B/YQEvNKqtPSnN4UMbH5HTMWXnknB9gqhaYlqibvT7KE2MeOlKGzhMjEk9DTuhNhc8uts0yNhrrZSwYh+JPKRMmndowaesw7mgr5VAmdN2i503CK4qf4RjojOGVpO+mmJyciJtSkhiXn/r0p2JwaNhpUPYYDihx6g5PWBZUYJFtqYTKM/9f3itU/37/u/cHjIZ7Y6Pxy7/4C9Gkdj776edj/7EjojUZEY3sMcESWoYhFkwzE5ITd67fiIvnLxhmPaJD6JGOE/NO6Gwsir7mpmfj2pWLMScjsLOr28aUCCjqRV8Nuk6Nj3pfDjaKW1+Tcaw6wofQU2dvX/zVn/mb8WN/7csxLKX9YcNv/Oqvxm/J+Lh86VIsqW5eOSO+YL4LCtwdDWRARSYUWgO2afikHMXLQyTAT3RGuGIk8D5pNulyCy8KJT8Cz1WCy8W4xIsBftMAylVo8CUyDZ5h9RFGPHxLjnjT+vr7XC9olnIx9PBes9srHrfC66ZlpfnOWH4UPrGwe/fuwxKY78jwqLNwETKqAzQBkqCT9xOdgxPkLaGkrw4mJn+W31bnY8Esoq4mShRotefDREL6yj0FYiilMpXQlmHAhCkEFWP6uPQzZNpUmpk3ESXv0pUH18IUKHGYhLIgYJbsUg8Cz2FGxma7ujtN2NQFZYRQwVCh9z03vxhzEjQIbJQqdSSqdAt8AjsvNrfm0j7EYfbmUVb1HtembRgpjHmzpwACl7IxsKgrQwR21SK01QCYivojnKkX49AoVo+fqzy+hZHLEAUeCBQHRk0xOPnNn8WzPmJZqbGoNuFu5nt7jJQ+e84bVuAo1CUp1Psyuhh2KbPr796963bTY2G1C3ADhSh1FDfKC2GBkuCd3cZKQKQeSR9prCYc0/jgGbClF0i9cb1jzKlaqmq6yBdlDM2zUyfCWW0l7cPNnDuAUBoaGJDyYwv/xIn371DeeMzoFVqxqs18D73Y2yEhhxEFUKCTxQWUBUN/aahhdLS0Zu/QgWdSpMDTbVI+y6oTVxseirkpFkYO7RYe1WukruCWuQcoN9zyTKxGoFcLb0LeJ40nvLZD8lyWW0KBKc82VA7zk6ApYLF39644fHB/vHv13WDnU/IE7tS10A09/iIjUA4ul7wq/MbQHXSHwk/+FJ5U9wHh/4nHH4/nnnsuekUP7FjZKSOV1WEoVsow9YlP+bahjmHI5C+i50IJrtA29ZgcH4vz58/F5L178WM//uMyeLtdF6evgs/HHQo8gQH1YWPAKxcuxC/9wi/IMO2MF77w+dh9aH/UN7WID6B5JlJDS8DsgWlzScbm/fszxjd4Lh41r+JSvhxnvy5c/5f/+Evmoc9+6UvKuzeWGUZcW4n1laW4+vrr8fbrb8SdkbGQWS04q9MiuAsA0dnXHz/5d/5u/MUf/8sxODyUFf8Q4b/82q/G13/rt4T/qzGveq6pLtC3Vwbqr0VtAbcF/0TgDT6geX7DF/bUVugheTvP6qoeiiG+n1757Xf6ox1IATy+fI/xQTkYMsh49u/hNwEvpw+lU5mU+1CRrif0RXrqkDJTMlCwdRrVtdpzzfvM7VH4gYahgb7/W31D3adAPgoFJiEI/1UhlYEfVXpeCLFMIyKqpK2mJ95lzJfldyouCDgTFwIuxEQ5qXDSICnESuaZR/7O+0rUdygyjIay3p+nME35I5F79whFKVELMhFfKbMIAZgHYUftKId0EClGBu9hJFyBPCdAzFjdtIme6XJl1UXub1CEMEYSQlQ9fSkTxqt55/F4wUHJLZiAJe3GG8B3rjOCV+2hR0i9EfswkVdHKJLG8xWUF9/SPmBs463SvhIMT0WABqwKLFAyD9lkSG2ip0HbaFNdY67tpxCGVuw21zvaCq1490mVAy5RzvSOEBbAE2MN3KDQMVKAb3oaRAN6Tx6ez6I0eC9oD+XwLXCgbhhPNpAEA+NOb5I2EC8JT+rKGC/w9dwCPac+CCPKKPTC3gqkZZIhkR468MryauxtoI7cO29FNkLz3IXWlmgB72z2JQODNsMGpmN6/wp16t3Tq6cdwIiyMC7Jk6E04AVM+M3ST957+EbI5z2eIeiUNpEGWEMfxrnSQGfv4QcFaMO1rTyrfkfYTvfe57QZGJV8Md527xyW8XEwRsfGvczZRrPpCRrOyD284Cia4er2qS3AsuBXpfGf88dbyGTO4Z27vdqif2DQEyH7B4eip38gOnt6o6dvQAZ9b3T39MnA642OTlaRtAtOxFxFlrucyihRWdTFc2ZUxuNPnN6qZ3UbPygkrr97+F550CbwTvvZ1O7yuQvx1quvCo4yGmVMrQjPjTI+WlvbjVPwToDH6utlVKpDw7b0PYoMU9qjo7a26x6F2d3TE3NjY3HxtdeiRe39sZ/8qTh+6lTs2rc/du7eE8PDOwNKuXv9RowpHfM2gHcZSmkQLx0+cSIOHz9mb+yHDQwN3b5xI6Zk0G0ITHihkDMYwHjtwHXKpCwHWIIHngMzFDgGPM+TFlL+lbTAjCtpCx7KlVDgztWdNb6RHAPfTArmPt9lntAc5ZV5cdTDnS19B44I5iPBkFDmhpCOb0ugXuSTuT4KP7Bw8uTJITH0P7AQE+7Ba9JAEgX39MCL5a47PeAtxkhGZqGB8CSkEst7cuEdxJBX8sFQIBaCdKpKHkSeE0tIYsp0XKlTdb4oWbwOWLcofwtMCW0aoFQ2RnKex/a1tg5hCiPkGGApG+LmN20vLmaepTJhbPi9aXmGgrYRspzDPwgDC2AFGIZInqRlNUMxCmBsGNwMoO9Q4J5Eq5Df5Fg2Y/6SLnbr4+2wcaL628jSP+oJc7ITomrsb/ieupd6UhuXo3rqqfMEXkSEOPuTwOgIedy75Ec9LfSlUAuu3B7az2ZT+lfc4jB1EUBF+BCpK0LABoPKoc42pNSepCuEFe8STqTxvJiKAmaCIvNKEA4IF7vvlYime6M28tS7fIZwSkFMOr+v1AMDBo+XHhsWKA/DF6WgNnjFjaQuQyBsU81kUy+xlPJknsDgwIA9SxhcDFOwDTYGC5uoNereZbqtwrGeMbRA+UwsxtDBu9Pe3iplw2ZLuJCz1+uhNn3DCoyuzg6vwmhpYdgRha62Qt+qNLBgqIIrXhaijbNKTFinh8j4Vn2Ipf1bcPC7pAeikKpec53K7fBmTuDeSHA0io37gtsi2Ak8Jz8EPDRAezBA2buF/BiGIc+mptYYGR2P3/u9P4w//KM/jt/9vT+Ir/72V+Prv/O1+IZ+nz931nMcCp9bTsgYtpx5T6Q2EaviEXgXRV7qIw5wmk8yAE/aSzutiFU2czrg3bnZ+1Lgd+LWzTtKqDRWeqQHJ6mgaVu2hPq+NxJo3dTkWHztP/9KXP7WS7HJ3BDBmInsrAwblMG2b/8hGyEYLdAccNgOyfOsumE4+KME5mUxP4vVVfGQtkluKD8bmaIb114VLDAo9MRv6AD5xz2wKbKS94QiE0zvVTRK5BviNm0mH5V28T/v8Axh7JEXHRqe0VFkfomNB33rzpPgTiw063rpnTt5eHt1z3vqAaz41nTs0h6FH1iQEv9HUihNiQCUVE7GYhMwCC17R7AEJABhQ4DcW9z7vvo3Qo10fFt+506mECFEBsGlwCeAfCLI52rlpj8IA+Lid3mfeWbe5Z4yXD3Fhh3qcSrfB1IWa7j110V0eq4aSBGhwMQsRNWFvxoYTHUXrSsmAxVCpFwmCmIo8I7fRVFhMGAkQPjUDaGLwMUoITPq7V461aNqrisMJCWH0JLSgCH41qHynubkUAQ7Uabx5dN6JYhrlUmN3hENaTEQ7WD5qI0AZdVQJ6ZnO239wWgMFZAX+RCpkL9TBCbAhnaxaREwY9zYS0AFg4didOqlEvRc6RWpP3sf4A2g7ihGhBK4gmbIG2YHNgSXVXmPoH7wENjK0KENwEkChp1PWYabPWbcuOqZSFmzPwMKGk9Cxmbv+ooh4tUO5Kv6oPi5J0+2hwbmNnqliEjHcsvGBuqXqySoN0MfjK9TIhOVlxaWHO+zb8K9qZidmXVvCpczwor5O6Mjo2oDy2Cb9GzTk2HBDflST4xP8vMcB5cpA1Pt91wbwRYiYL7I6dOnpYx7kn5WWEGgtE30woR3wR36xcDoVI+fFU9d6hGzaR5eF/LDSAIWRHtqEKIVQV8Ee6HTwkMFD9v3FbyRDhoS7YAPjBqGLFmqWQePKK3xRCS98iNCM4VHqsvgHjgwzIa7G77g2qsefktTi+cF3b1zJ669ez1ee+W1+NpXvxa/+iu/ovif4rd+6zfj1Ve+pZ78iHFkOYHs2HxfhEkU2OxranpWNJWdAIJqqf/BwncORdG9P5TnH/Tu/YG2EgkY/eziCy3kt1kX4ABPEFIGkp4oHhTPMin5/ZFADo314sP1xajbWFGU8bvCZnvbHbG5e5Px0h//cdy+ezs2RX/2+vCnMgqdg5+U2x8+lLZ76Eu3GHrIMWjLRo7LcBKHrfTCF3wPHgqtVcOR5/wucOO++nd15DnpkcPkyzPkBLVBlvEeOqN9eDtIV/IicHUHr2Jc8I58gB90SeeBZ3zP1bK2ku93p5xH4WMNHCAn4fhPQISRLKJJoZXCDOTh/rLSlKBLBZOEtZ0ewfNeYksWSgIrMYkDQkiGIO9CIBBbCpy0mlvVOyw96epyqssgH8bKvVc/5Ylh6D0ynEFaln4uyvpHSbBroGfpo+uJuuV31iQZY0uAVepK+7dhkDO7eUcV7AFSebhTUSIoeSaN0WulTYXZMscMbiMCoeKiJ5AXeQO/rfL9PxWE8ZMZuc96Kr0Uh5UvDKnnLos/CTT+yC97KllvcFsYudSbOnhFk96juLnyLcbassej73vlCvWlR8dkXjwATufqVMrUj3TH4jXIlQUEyixMjdFRYOm2KCLQwBHeAQQd27a7l6t8PRyj+q6trqjsVPAIPnr5mVcKos2HGzYqPMShK8MbtJchEqfVN7xjeAyasIGiejE/hWXZbFA0MTnhszsYi+Y3S0yBFe8xPMAtZGMvlQQ7ApZlkA2NUvxNzQlr4QGazd5+jkenVy4NoeKh8/Jq1QuD1flaWWGQJq2BSzaeyjkw5Emb2Hsjh3FMJ6oDwz3lcDjONuFMkeSjkkbl6Lv0vDB8tj0kAj0l3Ct5UgGqp2AcKj/oBnc7dILRafxWaIT8jXN+K6L0Cn+U5/RI+/v7LeR5x5wGPJDgnCvzO/D04Z0kMuGVo+Hn55dibHwybt2+KxgURav6fYdwX8YHhiOrwkxXHzHwTXX8voPwZiPUfJnwxRhkBQ8w++CQNPHtMQO0NTw0EK1NotU1VrqJV5Xnpq4XX/pm/NK//FfxJ7/9tZi5N22PCPK58Ai4BvZHDh+xF4NQJN33CkzghHe9A7Pa4eXAwgH3phWDKeEFzksw3SkWWoCPC01wXy0PuEcWmdctk/KewLU6UiZ8TfXxbiT/ZXnkAx9RRun8UU/PmasY5+ZH/S7l55B8yiKeFblYyn9kfPwAQ0db8z/SpYt7EGrGkYAoCEKoIsBALkKFe9IVhHFPOoiuCKQ0VLaVdmFuIoEr6fAAlLzTG1DpPVEuApM8+Z668U0lL8pFOG4RrmLmq/pTpsrHsPAESdznEHxJq2+ro4lSsRAnz1Bw1B2BDuGjHKg6yoI5A1wJCGm8Od4EjJ0QRb9MLitCh7oqK39rBYTSR+GIk4oi9ViHSJ725V/igR0R/b2f8Cn11Y3amMZgwtnw5Y+0uqf+MGr5Td7bva7itSLDNIQKPA1L1Y+xeXrjGBtl0lhODs0dXLcMCcGHb4kwdIEtv3nPPfNjgGvWJdPaIAJPpBMMmhqa1HvJM2r0ietMvTwkJ8HAEkKMHnajJQHQMI2ynFXfo0BzmCXvoVcOUkPhtbVIKaPApRByeCRpFBzQNiZv0nPifnGRPRjmc1dLtROhZCNEdcG43VHHCHvE6NhYzMzOeNjKsDds8ehAE7lCi3k+wATlTX1Nlyhw8Ka6ek6V8oVGrJiVincYLfb+0E7FInhpF94UYtn91Pj3FWNLbdNz2moPj57VqRwiu3ryDW23wQpvqhy2Nec+qUtBZWHs+Ph6XU0iepbGgtLpav4kb8Ofq/LWPflTV9MGRpjkBPMW2HLc81pkBEEPrF4iL0579Zkh1F/14AwelAXtXmZ1kujBdPxBYavCIfrIM0g4Xh8cfLLBEMnbDwjQJzCA3s0n4mvg/FFDKWFHXWN0dvdGneAJbc5MjsfE7Rvx8u9+NX7zP/z7+KPf+Z2YEC2mYZwTmgEB3zfJGNu5b2+cePyx6FBn6KMEhoxR6NAXEDUeFKFHfpeY+N42Rgv/c0VmFP4BHuUd9yVWp/e1fFv1PoeRKd+t81CQjWIcslmtre9t5Ir3qHfRW9CiVwKqjsh/eDTzzvxLOSmf0ux4ZHz8gMKLL75YJ1z+U4BfmLcgAmRaySiihItlCVKF9i2LsShprrzjyvflW35DEIVILTSrog0Q5c0qEdLbfUh9IC4TWomMx0GCEN020abHJa1g30OkSs8uoGzyA2PCLoXYqqN73BVGqb6SnnpjhHGQk40EVYieOQKPXrqqp5DlCWLKn7NP2JKYnipj8myvrDfAk8/9BYTOUAVKGIGNovFjBcFGvw17vTMcwYnaSPvx8sBslEWJ3MOU24YIPWVwk5NfiaQhGs7AtgIrX2E25Q8MgUVpu5Wo2kqbiWloqWz9YXjpU/W0RBtSUFTP5el7BBbGBnmk0ZZnlFBjvk/4M9QihUNb9RTlyO+lBYydZbcrDc40NIGB24rBpPaT0xZMuHcdERcJByJpmfBLm9lIzMaH4Y1i1L0U3+r6quIKmVnxQQeemApNKbfqe+qNMYYhQdsm7016FRMbRVm4ql58v7q24lUI3JNvwpbvBUu11p4o1Q8ce66I6JLInBZovU7P08Bg1Ye+E0xpL9/YMJHSxpMBbMEZiVj2jPEBPTWITptlhLTg7aCdwBA8KjYoXaNg2aT8fQosJ5yqVq6gW5mw9MmozQ2KMoJUnpes6pu81xcsldUzjI1qw2PLEBHOmY8ET2NwYIQwJ8ETolUO7cJ9jocF+ttUu2iDx+ihXcGaIUWGrIo8cuC2xKoAvLo62qO7c9v4eF+SjylAbzCpCdFwAwfGgwL8Q+jApS9DCIOBgxvN398pUN/SpqqYOSpsyqhsbovaxmbT24XXX4k//Mp/jl/9hf9v/P7v/HZML96PxnbJTBmvyAGqRfU2HmxGZ39fPPHMU7Fr/z7DlgAffZiAoe35ZmobPFDgyj0B/qvGDfQAHOD9IgO4lmgeQdbq+wIz7j/oNyuvWDa7jpGgBlEm9Sl7N7FhG8NudCjZ+0Ofms+tLxSr9Q/P4cMCz8Qgv3ISOvUimJ4FI658810w9ih8nGFk5PbPqoe5GwIAYYUYQCSIMDLe95wA4iAyQvGI8A4kElA6pAehhSDIi2u5h9gIxRBA6RTlyTvKxQVNjxuhj3ehMHkhLq4QE71kloR6sqXS8T1CzjsokkZ14x31QsmxRItID5Ro40b1pV18W9oJ81Cm5264LEpLRiEvhia8sVelrTmcIoUmCxyY6IUj+WWkKtsK3+8rQkFv3atkEywUr5WsQoFPwivzoTMAQ1IHflM2Fj67iqKcSA88yNpMVzFcgBdGUcFBwVepH/ViRQdKm6WybMBFNXD785x70ji9YZLf4HmiLsyRoJ7QRBnvRzlSdYxB4MvcB3Dh7/XniXqCM/NLMDBRKC6/o8NbYbOjIfUohi+eAmiPZXWcnQMcMDpQaAik0dHxuHnzVkxPz9AwwaV47Jjgm8YXuMRAZElwX1+vFWtuAc6eK7nahfoTaY+HniSQMUaHhgZj585h4ziFbcUIcRrxBROdBVPm3aBA2KQMJYRyxvuFex54sQEXCp9v7CHhI+EIWs4VHMKzHjGpEhg7nXJmB0w1wDil3fymLih9vH7gld/AC/hDD/YI1Tfay8SQDbwGvmgTdEa7ss5liEd5CUbQSRHMGBnMt7H3RcaIDQ3ydWTISZ0T0QiGBwYrfFuMUeiObzDAoD+GBKgXdS0NB/ZZluqg+idvf7egb1RXhjmTNsnnEwywqmCON857cSwuxaquSwvzMT8/G62i0ec++0L8hb/8l+OZz7wQbTJE4LnvHqjzeyOGqIPa09LRHZ19A3FfdP7V3/gv8e//9b+Ody6cZ2JX1DIco87Ag41VGWwPZKAKXhXe3L9/f3zxh3/I+Cd8z2pUhdIpyg7cuvEEXix/VAZ4gWaq2wYfIAvxJHIPzs03lVh4g+fVVyLv6Lx4abHlfHoF+a7Ia7zKko6mMwDk/XjUweBb6lZ4lXvqV00L8A6ghdagP6rNe9LCI1yLLIRvvhfVPQofU2hqavknEChIRcCAlEIsEJEn3EmA8KworBJAMs95TzRRViL5kAdX4ge94xvmHHCPmzuFYe7X7226pTwX1eNckjBnHwR6YZsiItxzsFOOo0OgHF4kQUBaGRTLq8s+elpkr1Q2FWRFS4GLQVfFqGsP8FyI0JWGnjjcy7wAAP/0SURBVCpKmt1NaQt1o51E6grhUj+uRRgz1EFa9tAg9waOZlePEK+AeFbvMdyynSb0Spur4UB+5EEovXfeZ8jnDnrEO8qtVzm16tk+rHGL3C7aQKR9tBXOIV2dhBPKne95jrvbG3ZRv0a1QfWl7uwCSLEoQoS+PT2qe6EH2l4Ymnsiz6l7ecfseJRJSVciQovx5jQacjiB5xYGAEaB8jmynQcoN78A5sI394xxS9IhLYx7V1bwJW+MjbW1BzJAFvKY8+n7ogGGR+qtvFkmyt4ezHfgGZFvqD9CiJUY7NdBHfft3Ru7d+/ynB3qCE/s3LnTuyMyQc1GlJ7TzgMHDng+A3VAQK+oTDZMwwiiaQTu8YjwHiFJwLhBuKG8mSDb2d4aLU0NMrjWVZ/0UjB8Qn16ZRAxXIEXhbkoHOVOAD8EjGrgY9ypLfAlhhyeFAwtBHExMoA9q2baWlmdk8YHK2kwMlA00EhZOcSOvmyqR17UnTbjhQC3RHrRRPBSK2OiRpGt71uVX4OHaxpcBnVAiSA/kCPAtMw7Af/wOXUmUm7xEJT3Hv4SDr9bwIDjeybbEoHIJxeSf1lpMXL7drz16mtx7vXX4/ybb8abr78mg+BCzEv29ItmHjt9RvF0DO4cEq1WPv9IIYkI/u2QcVwvmuPgt4WZuVibXYgHi5I7qzJIHUVbwFfyzMN54mkMbA6NGx4ethc5c6sQ5ocIxeuXnQs1QLjDO8XVBAeufM06IreJhMLfXIsM4b78bpaBygaE7AztYw2YpC3e8nPRDIcuFllCETnkmN4+cA3dwGPM6eA5aSijpIFPoX1+W85U6gTukFlEnpMX3xW5XP0uKfFR+ETD6dOPf1kC/0whkEI0FjJ6xm8iyOFZCoZEEs9IiwJCwGD1FiLkWUEq35dQvillQUgEBCRMgpdDLyxEcLUhdN1zEmPRkyJfC/WKwUIke/dk9RG/mZtgy1n1tDImuA4kLD+zXUS+KYTn3jgZKVBHFAVt5p5Q2oPxAaFn77KyPbrb9NBKIZNn2dXfllj9m0AaC2FdeebqEippEMyUCU5Q4ISc/7FdBm11W9yDliKzEZGSr5RFOpelSHuBE/mkwZE9WdqS8Nw2ELkvMCp5lDypE4qmCAfeEcib9wgD4IQwoO7UmXwow0FpOjrbY3BwwN4NvAMIljJBE+FmPAk3fFdwSn3xXCCoqD8eJ+iQLdtdT71n46z5haVgd9MV0QUTGlGo1IX9RlxvDAL9ZiXG0OCQ6uCpT07DewwPhLiNKP3mOXCBDmkvMMMDwQoxYULtB+bpFiaCIupKSNoRXbXgYWl2e1lyi9HV3MRZRC0qj2WuXdHZ0eZlux4qwlDcZG+SHTIcxIfkIYOiWbhi+AZDBrIoEX8JE3EFOUeGXfiG+RyNDcpD1yaV19kpJSBFwNwPaALlhffC56Co3mAIY4b5S5yQihHCBFfajEFT8IpRgQIBlgydGNeiCwL0UXgIGmEIhmfMswF37DALnFF40Av35Iv3CHlQXP3fFqAJyQ/wiezw0EKFvz+5kPJudnom7ty6GaN378TYyO24Nz4a8/dnzUvNghN7k+Ct2ynjA1gUPv3wIRvCBPmRkfG4Nzsfa8pCHBxS51G7rp7/0moszy/G5oqMOIxEfyXuELwwxMwXwtt2+HDAwZNSVo+Aezyx1J4IjWQuhQtT5iLz4bmUT2k80yGBd8qyXUcm4zMPqJPzlDpMC/AUOzzzzDymjgp0Ql50FJgUjTcN4wQcUx7w9Lwh0SD8ZnpTPZE5dFxJQ7Csq8ikIq8I5Z58St3Lb9pdkUyPwicZVpdX/wnKhZ5JiSAORBQlUgQsv3lHely1pOE5AYTxHERCuOQDQvmWdNWhmiCgYPdeeKZ0rC5gAhzChzFu3G0e91Y6rrhxmXyIl4ShFVzsMBU9SogUhWMFJSFQ6yV5KlvfpiBVz75GBF0r5kXx8UzvvWwPZaucID7qCxETYIJkBLG2EqDYk8lyNj/Mxf4CxSBID4YSVrWZdhZYVgeeFWYt15IWZeWJfbqvhh/ChzbJVMh7/dHrLctqpXO2rqQr9yyjpN2OSs93uDGZ1Y5XJg2b9ArYS6CyCbhcwSt4L0yPoUigXkSelQBsCuNzhS54VtpEUoxDntuY0APavlPKfc+unV6CmqeV0qbEE5PcwBX4h1aAhoej9JweNkt08VZ0SIChnNfWMTRWJZwwEh56t1V2OeUMGbuE11YtrNgrAZoxvbjGOVRGLHWmDVwRoOCbCLwY7mECIJVB2VLPbGMacUCel0zcxSghT2iE7bWLdwxPU7MMV4yPjo5WG7E+XRejqFlGbx1LXuv0uy36e7v1TL06GR7M52jTfavy7JBQ7tZ7YjueDT1vwmARwe9QH5h7b2musmx0NKXR0dCgGtY8tNelDeNQ/ANN0A4bGgxhqAWeZ6L2MPGbZb8se7ZxIb7H0PAx9RhvKDsZggyH2QgVfwA76AOYoQgJwJ3fyA1oAO8RO1aicOBp0pMXeGVyrkMVfVUHnjJ8R6fEnkXV8wcRMIZKZ8g+1U2GO1RvDDDBAhnEGTx0RNpkTKIgq3n4w4SSHHl44eyFuCMDhEGHTdHXhmi6UTKnf3hnDO/ZY1ywPJdPbBIIXuAIPOTTjxY8pATPS77Cmx5egafhCd37t3lSpSlSR/iFTkKRZcjFssMx9zY4MD7a0+DAUC3zgqCJ3Jk4z30hAC/yIQ3vLYeZIyW5UOQNaarlI8Mw8HfyJhPXU7ZQJ9JUpy/fQKPIete/8ty877ePwicWBnp6PjU9M/0FDkLjJFaueBpAHvdTU1M2JCBEXKAsQeTZ7CwT7dKNCrEUoQzxgGiIwMYHBKtQjXAId+ue5yJYXNLsq8DpjN5HQM+bxcTtCC2sYDG1ONyChhUP3sdfZdgoUXqIhWAFigCCL5SeqJK2/lSa/+yilmBLA4QnIuSk50yhPCFc8i3R9F5JQxuTYXIcnR56TshEYelbpdf/yahqCzGV0rZx4ShlVPIiFkbhipWPcMco8lwN5W2Pk9rMXh6kwwigLUQzEL0f8ivGg+rrOTKK1XWgN+N3EhplmIBY3nMPs/MNypv2qyk2LIl6rTS51h48cOU591z5TRuI/MYjRjkUykQyBAN0hfIGn5STXhAZkSg10RTn0XgOBFAFjyoPQUFdwBvGlicBq5k7pKTBA96T3r6e6Oxqt5FIu6FT6kCPCUOnjCeDG9LQGNrrIRrG7RVLzwmcAI9SbgnAhh0poXnysXvatJT0Q/34jnSUTTspt051xrijfJYvex6TjHg2IOuVcYHCpc3AZEO9flTp8EB/GmVdnfZysG12Cx6L9hYp+4ZoUcQ42TnYF/t279K1X9/0xp6dw3Fw317F3bofjIH+nhgY6InBwd7o6mZOC3iGn+gopKIxTaruKH+GXhIvYMAYd9swGuB56gquoAOMKs5k6evts5cL+sqYioJ8uCJHCNBwge/u3butYMo7JRQeFj2EVSagA8sPDEoLPUFndD5+UIG5CXAkR+gz6RpPnXlTMoDN+bLjINpXOs52wlD5foOyE27IWyVCa5Iv0yuLMXj8cPy1/93/EP/4n/2fo3/v3lhVWbnVgOhQOASPKdnA3UcLaUSIhoW3EnJeXMpzy0dggNGne6JlFzJV30AjPINn+AZ6L8HD3qonQ+gYaJj9m8gW/fZzRdLzvSdWi0YsUwUIS3C1i3yhieoykDGz0k9MCudddpbzPfn5+0pdifwu+WAYQ4vkgwyjDd+B4h6Fjys0NDb+KyHguBEhGkVZCx8mVxgJxrZ3QcjDoMgDytZiFXeylBLPcxYywyw5Rpgb/dAzhSFzl1F6f9lToMeg/CoEBrLd8y3KU/dYxSgfT5pDqNg6ZsxfhKfIO4RfUSbV3hrqbXajAtzxQwQoaqv0VihPDdQjp4AQYTDVlTQEYEAw4yofD+8IBjzFvZe9MYg620kkX9Lz3syhZxAzsKO3XZgJQicWoV6UFO5DezkUPcSgnjGjtFQd9nfVKm3yd3rhVSZ6giAH/sDCeQhm5IHHIlel5NwIBCIudRQCvQfggJLFALGxAhyco9olWIGrAlvamkMJMC31YVVFlk+tCDwDB+AbmIEfBADvESjghHYDG/LzkBB5WpjkBL7F5TyACpzTZuDKtu5e9ip6o+wUEBJmhkPCjHqx2RfiFqUHTMmPOUAohu7Ojujv7VF54IVhhxwiY6jDc1EEH8oZGx+XUTDv+tMjY9wYZUpajKXp2RnRfm5k5GEqPb8/K2N9esaGMXgGikTaixJ32/ScynvORXt6AcjXxo3a4CjDhPZJbbgNvAMP5gflw0vaRe+R+SI2QsWjDMF0dbTKGFE6fQMvlXFzPBV8gxDPyXhtMlzSYG4SbjCe8Yp5CbXazzJRPDPHjx2NEyeOG4YXL14yT3RXyq0R3dBBwDNFeZxL5DkiKpOJwfC2PRGCAbuyHjp40B4mYEA5jPFDg57Po3z3SnGOjoyp8zMuY64luoUn6Jf5CkdVD4YugH91ALbggOvcvDoty4uWCwx1ZKD08v/HHxbUEaOzxtVKC9miiLHBAWzDMgJ7+nrNk2xU19meZz99lICpS/1pJ3i4dfNW3Lkzoge1UdfUEnWC9a6DB+KxU4/HpQsXYkQwXF4V3QqGqHTmZxw4fCie/fSnRFR4ST88PB5Idlw8e94n2mI4rwpX8CLtVPMcfBGe7HFSHf0MAlaAN+yFVrn6xHDYVJJN8IisVTLki2Um3KKXyMLsmKaB4cBzfYPBXjpWGDkE6Kl4aDHWkQuk5xn0mB2slEmUxXfUj3sCdbYM10+eZycrDexKrR6FTyp0dHQclgHxZROUgE7kHoPCghnBKMSWni3CLoc5ZIjoygFarFxIKxnhSa89e7vZY2EOQGXTGwvX7NWDdAyW+YUFHzcP0iFsuylFoCgTllgx+ZNlViZu5YmCQAjnpCcJHrUBQirERR1hUn6TB70SLwt0euVhwscIwXASoaosTgglrzIp0HkpIvS3ejISyDacGM/XP0iTKwYJHhjc+8CI+lBGtpVTZ1fdm6ZetLnE7KWlRU86CD+NvgpTKNKrwHhwXXgP07gAophGpaUg0Dd6hmDDQAM21MFj3zTNcwUSJ2pm5XOMAMbx8ZCoLnzr96juDLRRRRrfDBlsC4QU+LyzoQP8FHhGO0uvhToSTE/Qj9oBnQjE+k3b1BOBwWtzeIJyltRj4bmX1oEHClE2NjCVB3M2yAc4IOAxcjzk9pAcmO/BWC31fWh4cGBZN56Q7s7o6erwHAeGKPAgcOgXcysYWmDSJUqPOmO4ocRQ1LiKvfdGpS1Zf2h1Q3hd8s6n1AE6IQ2w9BbugpONSvLTdzkmXWuvysjoiDcyw8tGT52JsRxINzMzF2Oj7Jw6FrP35w0PvvFeNeBTV4ZjUMS9rPrp7Pb8C3Z7Zd4Hq09y8mpldVBl7NzRz4BBl2HSLoOkW20ekHLs68rf5AE9eG6Jrng14DXaC50yDNTb3VW5djsvjJG+nh4fyodhBxwxZvh2gLkOw3lYH5wKnJm4u2fPHntIMGgx1jDCJsYnYlKKHNxjaIFvOKFBbeN8E9r/nQJ0Zx7T1bz8AwpbilikgS8AU+sh9YT/FL2aSs8x5tILmjT0UYPIxHkde+Kx6NuzK9aV97IeNgmfy8ur8fabb8XXv/q1mJLBvImypVOhr6zs+RralTz6aAFZKB6Fb+FH1V/Zmf/dAVGem8q2lFOtzE2zqiP0ym9UudPrPVDgXomczhshIr501ZOK/MlIAYi2zBe6xCucnYpqWZp1TU8mPKPUAgGGe3a2KJdnW/UBLtCK7t0WvXNb17KDybJoOgF+728fhU8kSE7/MxOpohlJEUWTgo+hAMbX8nA1go2ASuQ7voEYENRdEkwIvDYOfmqVMG/JSUTM1E8h2GkXNb29MjSDAOIIbLwpuMogIgLeFg+tSJHRo2ffBNJSLgoWhmb9OdGGBs8lfLlmGyBCaBwCqxCq6ushDjFyKswKWZqA9avSHntt/CdhomdEJdK/JEXduR7K2Axpg0Xweg8DKn9PvpMQRvEnoQtulauND9UX4c4VZUUtPGaryC+XB7MLTuytsA37NC6ovXFAofpdL1yxqRnlwkBmNrU9J2Rl79pNVQH+Q2HqPR4P6uk0lKW83AsXnFit429cGt9wrQS+VzttlLj2GQo9+V4wQSgU2JAZ7zCYShrggdDJbfnBUcKrCHd9lPVSfTAEqTe/qS91o/dM/nxDvimEckiFk4aHhwZjcLDfiptneACYS4FSpMeOYkYBQpvcD0iRDuqb9s4O0xECloKAJ0t1wUcRwjxj50Rom/xzngIGcg7HQef0AFHGrS0Y4RyXPx/LS4sS7BjKrAJhDoqMDyYv3rkbN2/eVg92NCbVW2bogbaCJ67Gre5tEIpOEa4IWuBPxwG8M0mUdnj7ecEIzwcHk/nEWCbm0iMEfqK7VnhRdaPe/PbSSuGDdrETLJFA/ZmHw8obVij0yNBgWTKnATNBGEOj1xMK4f08ZG9goD92ydhg7ggeAjxsrJ5h3gz54wGBBJAdDPHidUHe+DydCj7p/JD2uwVoBo8VoUxu/UEEOjAMr6BQ8YnmJmx4aoUP4Qg80UD4maHTYqR/lMAXZlnl3QsN4xESXTHouQkdSG5eeuts/Op/+OW4detmBEOPLY2qUxrI0AZDVrKGnN+HDeAF7xXzoug4pEdAvKh6WAbpCve+n9fNvxX6gTYzLW/1X974Owf9TpmInON3PuZaOn3kx3vzgGK18VHK4UogbeH9UhcCvMHwUfE6uR0KJQ9kD6myLTzPSPioJtuj8CGDBONQTd2Ofy3kiGQrZC6om2D052OtdY8SwBNiItFzUIoDAMEMslCgCCLPy9A9BJFEkkQD0lOxbVvERIgDQiiEkvklwRBIS34Qh8e/ZZDgPicfCBNFQnoItRASVyJhkyW1YsBiFTMhTA/9HXkjrGlPfqNvN2m78lH+qQBVjpiOKqWiQaiI4KXMUdbcUz5MgUHkyaiCDkKH9pHm6aef9ryAycl7aTxRtt6ZgZSazaQwPBD6KAqEttfoK5AnxhsRIUxtS6/DDEk+ivwujIOR4rwrebAzKZMFmxubndZw0nszrCrgXQJRYnW1wTJhw5L2qw1K6va5hyojj7ZVR9KgXFH4xdjDM1VwacUt3IJ/YGP8uNWqA23WM7dX9SE/0pKG711P5U+bki4kMCr50j7oKefZQCfgiwGqHLZx3fSMZcbMjscDB/yAieEDzFQHr0pRBt4ErlFGovNsNL0DTyaoXr95w9+1Sak2y1DBGLo/x9HyYQ/E0SOHvdcHdWVFBkY0xhuT4pivw0RSaIGVI8xF6evriV3Dw94bBKUPXGkPRoXpDcNX1WJ4h+Ei8uWoeeoFfJhzdf3G9bh9607MTM24vT69WG1hTxjawXBLwjvpvLm5MYc5hAd4gbZ5/ok9NokLhkTnZejMKRZPzunTT8TJkydcJkNRnLaK0bG0vOi8aV+72sQKBQw32kDHAmMCGJneVD6TfHMuB4YXW6aPqWzc5ezJkN/yHYFnZewd3u8XjPGUmN9AdlUov6GJyckJlcdGcp3GZ4b3pv+4Q26/P2XDB17Fcwn9gifmquzctSs41p82QUNse2+++z4DeZx/+624/M47sb6yGg9lHDxQZHl2MESbrKV02W5WWIGLk6dOxZnnnvOzDxvgQeb9nXvzLdHaLeOP+Ri0DU8shhdpiLSPWJQ+eCkynuE/eB7YkDYrWCmDN6IPd2CAi56TwqaB0pIP9Ess+aUsSDhTZnlHKPKG96UOhCI7CKThHZG0fK8fWbBCwV8p55Hx8QmFusbGfyGF+3nusc6NFAGfq4OuZdwfoWjjQ8LKeNQ9VwQ/bt+e7h49yzxAOkqyILlEK04UxEaOLRdFQ/4EfpOOwBXGgTiwvpmUV9JihZNXEcjVljlpSoSAynN7J/SbHiNM4mEAXcu9NzCrTEpEEHO+BEKFOpmIVR732GgFRigiQMFzewm4wkh6hyBmWebf//t/P/bt2+8x85GREadleIMAbAn53TaDEVAQbGENg9FW4I8BiNA2LlSwkgAo/suofwxh5G8xKO/AkXGRTzGcGptYEsl8j/Rw4fomL4RAGmSkJTW4ZCiDYbiEV+ZCgB5yrgQfJ7NiMOUchS3mVbtQJLSB9/w2vCrPMSC4J1fSo/gpmz/qVzwdGaAj8LHt4QJnYMGwk6CjjKJ0GXaix4nCBcek5znwBkfkZcPRij/L5BuELvVB+bGKA48Ax5vT+8cIZsMyepUoeZQjhgV0s7TI3Jmc+OhJcvoeGk28SlnLGLIBwpJSwc1wEFzwCuJNwHuCEY8xg8LdvWunh31QzFypO7P48bItykigTRhu0ByGK/WkjQztMBTIBG7OowEX4LVs0kePFvyjpMEBSordeGfu34/7MjTIF3hgfBw/fkzwmJGinTU/YnxAk+Ddc1bUdv9ua/FwCWmoL3vseAllK8MrKK51vW+3ccpGfMCEoRdWP9B+YFVwBA5oK/myCob5IORJnT4o8A3GB8M6eF7r68tZSrz94G8+jnBX/Hzv3qTqLXiqPfemcnI+sg04MInWxofoVRIp+eA7tOH9gTbZsERG6Z4A3V67eiWuX7oUS9OzsSn81q6uR71kQgMyQdca8XKN+JV2PxR944U5ePRIPPvCp/3swwbgh3fu4oXzcff2bXulJVHs6UHuIRO4giNwCW4KX/Obe6KNCsqlaKUxDg2DTA888i+TWf6AOyf3060ATOAznpcyuOc5NE7ZeNZygr6+1T8Ma/CDDEhPbkYC35CszO8jkFeJll+V54/CxxjEpF3qLf2iENQEURndwkRaoPqtSAAtIEH//B6Mwki4GHmGoMf4YIMmE5+ep7ut0tMlT8fs6YJwmJPedBJNelS8xwBj6/omBUeNmZV7T1SV8KI8flMm7xCAGBX0Msp7AmkKAWULqDfPs84os2oC83i2hPvQ0HAcOnQ4jh47FvsO7LdyyRUZCMvsRSMoBwalHPbui917dsvA2Bm71MPZu3dPHNi/T98fiiNHjsZjjz0Wzz//fHzxi190PXGnv/vuuy6TNhJoY3pZsP6Bl+Cj99nzRqXW2OBA6afxRH2zZ5F4oj2JG9g3GTKNj/wjCTigtExHDw0m5CXf2nWMsBJsWH5LGgQA78AjO2FSN57B+J7zQvnKl7ozKTTnZygP5cmzMludYlEa9FoJGDnUg3yZUwHdWHipLcCk0EsREBbUlTaSOfAhPd+jcHkGnFg94m3CZUSAbqfWd6yEgU4wIr18U39FAdiwUeSZPUgq23Qr2OBxsBGhOnR2dNk7g7GAB2lOyvn2ndvOv0uKDgUK3PF4LIlWENjUl2coeGiVZoAuL5l1XgxLyOBRPTFiallqK1igyIEVQxfdPWl0CBs2NqA76Ai4AAMMPNqCAdDS2ix+lgGjeyaDgkS+BR7pUlYuws+G+QgDkg3M0uCCtzBQ7t+f90Ta+4vzwmUK8tOnT8n4OBqzes6QEB6K/v4+txk8o3DtrWN4Se/sxdIz40z0giEAreEhANYYIuCd+kFT3tcBZcEwgvCDt4f68c40IhhhfHwnz0cJfDM2NpqeGCl9TzJUgEY/yTA7Ox0TY+OCzZR35GWnUzZExHOEsXrw4CHBoNttp32s1iu8/92C+VI4sJJHVkHRoqN60d/d27fiXRkfEyOj0SLY1yNP8J4pfS0yA/wK9sBwA34SHI9Inj3/uReU8weUDbNUhwqIqQPDgxfPXYg7N2/aY8UcKyaLFtkJHSITwTn1LXxXovnW98nb3LtAlyF+5p3yhB78BFnlu+2QvJ9Xw6RCmykHOEcr59PAvzxDHjm98qUOlAuNu77ijQJ/fpOXauC8SznlOYHvHxkfn0DYsaPhfxRw/0oShBAAIVhQJpFYLPNbP0ELyDFBKbntcP1GISFcEQz0zBB8EETJh/QZEeyKJlw8DxgK2+NzKHa+L8aGiaLybSEMiMIEqzxSsOfmUHyP0GLb6vKN26NKc5uTh1KYVV/JJxU/O1W2x/BODIi9cfTosTh8+HAMDg453fjEpI2BfTI2zpw5E489/ng8+eSZeObpp30U+okTJxwf13OE9ZnTT8aTTz0ZTz/9TDylK3MwCNQZQwalgICkvQhnBHqjnqGUrASlsGAiIgaG4c6fYIjypd6pLPFmwEjZZoRNegTyOUoH5i7Wvhkd2KGcdA98CIkn8COG1vfcI/DIM3vuDe6J8rvgy3XSb+pSsyPnZvgb4Z13CF+MGpS3XegSCChZxvx5T34orNyMirkoSRvQCHAqeOIe/JR6WrhQHz03DVSuTQ2ptFl5A7SK4EH5kwZjAuOI9uUJuKmMs51qg+lcMKIsfYd3iY2tSAO+gAOKFdrFA3Dr1m17Qfr7el0u5WBYMZSxKOMkaTrhbtp1Ockr4K0obeYgsX8Nu/cyNIIXiPTmFbWfeU0Y6swLgU6gGwwQ0sCVGCzwAJ4X5llg1DBptq0FD0QOP1AOdFFhYuMsJxnnJk0+tVSKk6EVloOyEyzKkvqfOvW4+OGwJ8cuzC94HgnGAOWxGga6JB+GlqgLecOneNMYAgK/eDxY6cE7e1rEt4IIVdnCJ7jC24SRT52gZU94VTl4ggYGBvXtdx6yQLHflIKEpjDSMJjJE974JANKj6XS8zLcUGztMq7oTDH5FZpHZjDhHhhAE6Vz9WHCVidDf3wDnWKk37x5I86efTvuyAjZI3lFp4cN32am75mOaTLDppuC/7quDaLPk088Ec++8Fnl+l54JB1VB/iGa3oT2En3nbNn4/YtGR+ii1XRIbhJUkoDlzlB1JP2bcltsqik4XfKJD3XC5dYSeALBk0+tYwq8Hl/3fhN/lwtq0Q7XPFEEiwTFfmeYUi8aMXw5p4y4C9CdV7UlqKIBNrNc/IhPjI+Pv7QVNfU9MuihjYoII2FjBXy8BXk8qwghLTvIQmMDz1E8DD7HiENoRmlle/IEmGK8GVL71r1/iAc0kEAGDDFIEC4b7le9bsoJsr0Mwt0EYQyRTj1dHdtuYxZgsk8DWYpI+BN8BCPnmGo4P7mCoGi/Pjd0ADjKA3PFGEw1onfunUnLl66HCPq1fD++Inj8Zd//L+L/8M/+t/Hf/eX/lI8/9xzcfLEyTgiI4VjqokHDx6UINgXO2XEDA4O2t1KGcANJuV8BQySgwcPqDd5XIL9lL0kTGzEdY8xguDEAMKTgjsaRUNeTNDz8kgJY4Q1MZlPgl+wJx1lAENgROQ9hga9Sit5CSHm8HAaq/Fq+AieUkwoJ4Qlp4vuaOAZQyJMhpViAHcwonrnDNlgVGBIoFBNAsIfSpqQOIdxKT83DiIvlBnDWHhxENKM83pynvJuaWHOh3BQy3dEBBDGmpRkA/hEYatst00KTTTGfTnEDIOXCZ7NutJuvmV1D0fIe+my8sHLRpuZA5JCp+KlMS2wFJoVOqtpMCkPlFnpdUKPpGW4gHYwMXJZRiS9/+7OxBEGCJMnF9Q7tLGgMjB0OFAMBkAhQQc7atNDg6cGA4Rn9Mow1vAKtDS1uK0UCA1TZwQg6dLISePEnkPRKkummTAK/BhSQRl6YqsMFeBIO8mDOoJPYAr/ALuyIqUYPRhb8wucc5RncUAPJx97LA6KRvEcQSO9vX021Kkzv5ngzNbq4LTwNL0TD21KUYn7Y0V5LS3nfA+8AZTPfJD0CFU8UKIZvC/kS515h0EHP8AXzCmBFikDfnx/wKi9cuWqJ9oy/AvfZUCeZUi5VS29tt9t332EoDp78q7q2MfE2l17on9wWHSwHLPTkyqKjcXYiA5CYxO5VhteKFhwSEh5m4Fn/C7vUvnRaYA30mCk/m+9/XZ86+WXY2xkLJ56/lPx5b/1t2KncPTq628Y1nUyQpmQuipaeCAcdUh2PPHUU3HmmWedL4ESKOehx9qphx4oYhQSgDHvMTrPnXs7Ru7eMf+uCq+0hbTUDxpBLpcJ33yDPuDP+ZC92lCNM2SJ9Q1pXHwlrSpRaJ28CFb+otVquMDLPEcWcMVHgb4ROlz71vYWGx909BgqxuhAXtFG6Nz1rRgefO9qZNYONloq+RMfGR8fc2hpa/t7wsbfqvw0crcZgfskTgQUyAdhxJKG/21VCmm4ohFu7GLHpMXEoxCrtAgVPjGOdcUA4VuIlbFrIrlRBgLf67T1zj30gnw+VnBvTOl8wqkEGG5rtqRmzJ9tszm90ekrhgwEhIKjwOzZUjcRMXWAoZWOuuYqFZGo8iciaOdFuKtrGxLMLXFAjH3q9Kk49cRjceL4CZdR4PWdoguthPydjETPlaWGeFaOHTvmoZmnJBieffZZRyanfuELX/D90aNHfZbIj/7oj3LasN+ViOGCAYPBc+DAfvd+cE3v27fX8wXABcNguOKLcsQwxAABNswFQFnaW2KBXmOmnl/M8X4PxWBkSIHw22fdAH+1vSgNmqhHeg/8siebwNZ7tzj/T6GRSsbuUSv37B0yFMJqE/bcAK/QjXSX0mJISrhJeXv8Vu/wXLCkm/feW0K0aU8b9KAyU0inwnYdeK76kgdtAOcIS/JDUIF/DAraj0Exo4jiYxKpvTRS7tPTbLI3acOaORl47BYX5qMLz5WMw1yCW2tlDwygYcNDbSVvDMM0WtLrwkFuNoDVNtdR31qhqs6FTmgDoIPu8wlJc2t62oZhgPCk7Z3tedgeRh6Sl6GhnOCYijqNsTQ4MqLMgGVlKTow0jMmZuNWn1EPfnaOuSS54Rm0+bh6zQhx6u4hErUHlKJIoQfc7r19/Z7PgbIEjtdv3LCh0q2IcQtfQ4dlWIgy4TvqkvXM/X3wwkAvGBpMfsaYYN7EARnsnNHE8CoBnFYHFM21a9fslenvH3D+BmJVQAmVJybVSvCzqgcFDyUk/WZ47zvdC37wFsNvrCRisu6iDKvlhTkvG2bOC8/bhKdGGZZlTxzyeX85hPKcCH6gW+a7cW/5Jdl1986duKqO0Z1bt6JbcH/xR34kPi35wDkyIxNj8ZAOhHgKv9SaaLJvcChOCY+PCY/VgVaxRHhlBYNzKecBNYq/9d2W8SFaP3furMs0besjaBvegm8I3t9JkfT60s+AdYEpfJxKXu+2ol5kUtNAdSAf56XHuvjbYiyYbsSb5A09e+diy56U6Z4wrvYX2PGOFV/Uy/NnVE/y244VeOtPLFoxUtBbOTQOrT8yPj7mUN/c8svCWA/3hdirA79BaHoyEvnF+NiiG3+Tvdcm9Z461QtEmWHuQjSZPomn5G+iVISArUh0RahyNDKCHaFoQiJnfWNXmvLknm/oBUOs9oqobiiAhSX1NGbnPBEKwQ2TZlkZKb94O7ja8KjFsFFPTff0UnHTMzyT9ULxwmBJzKxU2bNntxT9/ti9c9dWW76fwLcITgQW7S4CmeEXlB4TVPFyYDzQPoQyBgqeEIwWrmlk7LMn5dChgzZkMFQYLsIg4Z4rEQOH9yXNMUXmo+zatdNCnTQnT560EYMHBmU5d3/OPUkMDwRLGomc+pu9ehjYHhPjJZmYeqbAT8MSOILEgjeUPVf+MPSsaCQMwHW3DMjsmefwAD1p8FS8VQgYskOQ5BLwDXty6BnzfU58S5pSxVIR61b/XCeUG+1RZWx48B7BhEGAB4JnC/N5bhBKj3NdMKgppxjIeJ/AE98xPMA3Ob+BujK01G4eYeiC486BCcMhDBukIGN4QoaPIvWhHH+r+hl+emYYqtwcPksjD2ONISDqknySnjTqQR3w+Bju2VHUezxjTNxccxmURf5ct/CjehKBN/imLLw+c/OLMcVGaXPswrrud6fPnBYNHZXiXzFPIvBtyANL1QXPFLhoE/2yAZzlhOpX5jxA59QdmLn3LpyRBzhjbgS8jDePYQPg73k5eobhgxLpliGFJ5D5V1SAOSseJqrU3/QlGGF8MNETHoFf9TjlCDcK0ALk4fpBjAoY1wRSWPmQQIFrdSzhA9+Ts8oAtkQ2mZuaGPe8jGvXr8dueHX/QRtEyCzKqv6eQP3LPfWljlacuvJ7K63u8ZZhjOCJuHT+HRt8R08ejx3C9Vvnz8W5S5c81LJD/ITXCWONbddPP/1UHJF8qA6QzAoT/wVzrxxEbGIj6A/5SL1GJifi3Nm3YuzuiD3MkpRW0GVIiGvx6hnICjwvcHfHkfuKnPDzBHglVNLqn2GpUAHFewL58z2eC+BCaugW+soObtI4vA0/gltgCO8025u4jd+CK/jL5Vcqgwwhb96VtJT5yPj4GENzZ+eXd9TU/uNCIOVaQvVvGBwEgJTCDNXvEUR6YKJAgeLqhhDQNghOviVApBXS2v5+MydIlhn3ZkKngtkyiQlKkW8gCD4lT4+ZS2B1dnXEfQlNemwQ0nusbAUTj4S8BT+KR9eiOCkbwmOHVtKRH3nkMA3lyvASISMwe3t7pPD3xGClV1UERiHSDxNK+g+K1QKIgMKbnp52xBCByYAB9UqlsT1vBKPF+1Kw14KuGDA5AXavT1xlaKfaAGH1As8wTPCgPKEe0bFjx+PQYYaAhjyfAXcrzMtMeyZYslQSBc7cGp4nHaQwAY7UqzDt1hgsHigJMSWqpC9u1QpehRfwgVLnHsn3UDSRggrly0ZJ4FECWfDhXhRgOmSODL1sT8BVesNQEXq08UFaflOm3s8LnhiY0CkrdGgLHjNyZ/kjQxZUjP0lgKuFmvJGIULHDIvh3aBsjIvSg2K8m/rjIQRneEnwogATcAOeSIsHgiFEykdhe56P65lKkLz4xr9VBr9VdX27bpjjlSrzPYAzgffrq3hiFqxkMo/ixWK/jOQd8oVmCBgCHhLSc+rNhE8MnpXl1eCY9qnp+zF7n9U069Gi3vPjDLvIMEXhUZ6o1XC1V0oKj6tpUryD8od9aRurXoA3aanLXOWgNQt8PdsQTDBWCBhxwI/5Hlsn/mJ8qM7M9dgrQ3ugf1DwggeYtMxKuVyyTtuAF7DHAOFsmOKF2uJR5Wf60G96v1ZWepabBW7znNNW0pX76ljy3IqSaVwZXNpA2an+E7dvx/jISIyMjsbo2Hg8/vgTceDgIXtAoCPSQ7MlD+rOlfwJ3EMv4IkADNxhqshZztah8rdl3Lz5+uvq1TfaI8cE6D/+xp9IDs6ZD1xfvHeCMbubnnrySXVWDmyVA+xkMsTC8qJhCi0i5xiuEJZMR+zSevXOTe+aes+bv6mNeqaGZP5cVV++Jz/+St7livEBtCmV39Co7vxvK+j5NhYUqr4nfYEPv8G3vSx6T6cE2hM4ZdhlZ4X3LkMJDGdFYEjdoD3aWG30uyKGVzEC08AmuI169sj4+BhDU3PLv9NlJ8j8oFgdEJ4gCWaAUd6bNpEHX9DLwgvBGDsExzMC6eiFwVDgmbzc85EAwK0NsnlWetBJCBkhEIiLK/lA6LwnHc8pE5fvvIwPxtohKhQSBMh7runtkLGha1rF28qQtDAUBIbhQU8NQsWdj5BHiLlXJ0E66DFdlj12mqhpD0oYuBTmqL6WyO9qAVN+W7FXhAy/uUchlmcoMJblsjETrmTqhQKqLs8Gna4eylJ7DOAPCLwrsCSSF4qsnDBJO/nd36c2qpd08Z13PKmSXgPKryhpjAlgryL9POuTvUdCdVspD4OPspiQaAWjiJBjuKy7qze61UOlXPDAKbMLi+n+5R6DkMlt7BqLt0PkIgEsGlG+CDO+yd8o1vTOYbTwLMeY0/jAtQ++OKaf9hSDCQ8Fyg4hBQ15ozrVG3qBDqAVz6tQ+QytACvct+xvwBJXvEME5uXgFaHNd+7cibGxMd9Tjj0f+ibxU5lcCQyUXzmq30NbUhJ4mQodUC558Bujwl6bSlnkB2wx9DE6JlSet/dWnRCsKHHTvWieMo0HtYWyaAt5Ug92P8XA4p6EGIzkMTk1G1OiPXrC0P3Jx07KKD1oWLaylTf8Ay70DcLcClz4oIxcHaSyUZA8tXwoBhRtQFaIfoRM6gFR0Va+ox5M2M2JwTIuBSdkSTGi8aqKo6JRHQLqTX1s7Chw78myqje8UowP8jG/6GrFT5lKmx9VLvpN2pKeWH6/P77/ndshHmR+0UO1Yfru3XjzpZdjWvViJ2Z60seOn/QkXfBL2RTPtxiA1I0IbsAT+YNrZAPPwHUqU2CdafAUYchdvnQxzr991sONDGM11DH5vju6OzpjSeXPjYzFA8GWvI6dPBEnn3g8+kSnDJ8W3oH2GGKGZlobm72SZnVDNAJwJEtXVJ8rt67HzWvvxv2paXuzGKo1bkRfhoHaX+RPiSUAW8rRwy2DyEOJkv/b6VQWQNG/8kS5+D2Ta01XglGhXZ6zVNzvBZvKp6YV06a+LUOv6AOesXcTcoDySUf9oTdgSqBu8L7roHxdb13L/SPj42MKrZ29XxDM/y8FuCWCCK6E8rsILgJETCjpHPVbdGeCYuIaE70wCLJ3A00lEiEeDBAINS3P7CGXuRYQDPkSOYUUi53vSvlcCUxWJGO9skJjfBsByWTTecU8L0CEKIKDyJLIIXbKTMXLbxVNLiZaBCMMgpHR3NrmewwUFCfMj3JE+DH0cfLEce/waIKmEgpFgBRjBAYpzIJg5XcxNLjCsCUNkd+0m2BCN9Ns588zenMIXL6rjlluChMLlMo33yuQZ6kHV74r307P3o9vfvObcU8CLJWGjIHKODsYz95swg8A8j14KUYT+cDcVrISij5VVW3iIDQ21MLLwBbgXaKVJ9Qr/PznX/Rk3b171btVO3t6+/WOuUP1FtDrGxIKwhlDanmGkOqsctnWnLNXcOcTF/WbfQiYNIlwQpnSs7anRnXDcDJNqB3UkxUm5A8t1quuuKARzOCenUAZdkAZr8nwsjGtSM+aJaNMSMYjxTMMAgwT8H1XyodDGHmO4YEShE4pm4JxkbPTJPyBIYYyRPBB48xtgD4pK4ecKoaiIvN0MBKZ4Fr4kfKWVD/yYB+SXDnF5Fe8MLnyxJ4N0TBeQtMIOBbswJEP41O9MOzwNmDk4N2anJqJKbUR3uDsmcdOyvg4dMi0Wy8Fh/HA93wrdrbhBEEg8PEeeQhMOGKbasrF4JsDT/MLfgfsoTvoiJVBbFYmKjK/eR6S8iA0tSTvMcS4U0Y/k3ErVOe2AAfoDMNlXMYXRh/8OiDjg/YTqCdlQZ9pePix6wvdJvxVX+71rPDDVuRZ9e/3RQ51JA9c+g8lt8Zv3IqX/+CP4qyMgmu37ogWpmUg3TP9s/OrPV2CH95E8rUhrroCE2gLnEI7/IZHaR/ywPip7IbLM/A4fnckzp89a4/LD/3Ij8RP/NRPxzPPPhc9gtndcxdi8t2r0VQnvhHADh45HIeOHYmuvm57sDBU0kBM4ylhIjmgMpnUirdyXfW4r7RjE6Mxdv1G3J9EHoiP9Ly3p9tyfl2GCPgAzpYNPhEc8BZAC7PQg37TabD8RTcoD1IQ80s90oe0HfoCpu5oVgLwIBLgjVXxOQE5CXxqJSuoA4WTBzmn4cuQHPOKUr7Cd8aV6kN66ymnga70G9rmGXlVhUfGx8cUmlub/5WAe9QYr0QTTyUSqn9DZAQYGAJxGqKCfvkPhCPsEIDp1oaWK+RV0lY+QyCZMEyfGDhp5BAgsHURvCcUKV+eI2QgMgJKxMaKmYQdI9M7weRQJnrxDXVhhQfKi3vIinxw6/NMP80cqURTiJAOAe+JSaqbhZt6WM4fr8fggATwAa9S8WoECF7fcCXa2KkwQrknui4f8K76viiZ99+ThgBMGEqhLsC+fMu1GB15n0rhwwTSoUzc61T+5Mf3KOPxifH45p/9mfd0QBHQw0coJ74SdpUb4wLmLsIi4SZ8qQ3gtV6xUXkj6DxBVIITpQtOWcb8/Kc/Ez/yF3/EcD0sAcmcFZYsP/b4Y3Hs+LE4eux4LmF+4lQcOXo0Dhw4KDwcltHyeOzdt9demp3Du7wfBhP6GL7DFUtvHGXKCgu8KMxbYc6CT6uVQZIelmU/5z0GSs5nyYPzoBE8P5zZggFCbxSDA8ODiLED3JhbQDtQ8sABBQJse3q7baQyYTKVG96hnET5QHBf0PdeuaC0GOMoTWIqOsaycxkyzzCKMeQ8zLHFC8z5EN6EdwwPhk7gA2jVK4kkQBuUBx48vjVOGtjKfNVlovCcj+5NQ8rbxpbqPyGjE88HvIEBdfrMKQ+70JtnmBQvEwZR6UlCF7i7mcty6+bNuHXrlg0zZe0OCZNY8UjAu9QXfsMwXJQyvTc16TZhNGHYFE8T9cFb0NPbG/v277PxjbfIhSkUmVN4hb1VOMUUGHjFnfIkFcoFfNAWhpG2jQuuOQTEH/98UfuqZRwdK8uKfF2K93t/pwAIPIFaNDJx9TpWYTTIcHogeKysrsfAzsE48djJOCy65Ywan96qsjHWgAceG+iLehGAAWXSNtpoo140Q9kocOCFATB65068/q1vGa7PPv98PCdewhCek/F74eWXYuLGjWiGF1TOngP748jxE7F73z4rWOiB8mkD8GuAPzFIagVPRcq1wS8anxMuR9Su2YlJ83lO8hYd6x3zhIBFqnm+ASap2A1DBWga2gJG6AYUP+my61eUPsXxDa8SX85X9QAW8BpXdwwV6cjynrrbsCcn8q3AiAAewTPzg/gOXPq5yjHd6Ds8pA58qu/5o9Z8WwL3lVSPwp8ndPb3n5Fy/V8KbI0U/eBPv/IZvysR5Le25FIxmKD0ekpqI8kMW2uBBvEjTAkIXScy0aTSJD+Inm+gFX4j/FD4CAbKKEKNcvjGhEKeSs9kM4iZdzynF+1hFykIVrtATPRkUUAoQPKG5szoJtT0DlC2KFNXNqbJdnryHsaH6sYfSwgR5inQemL33l2xe/euNJ7057YoP/KlLkQEg+tbeVaURXlf3pVYfpNPdSRv6gk8UIzM+bDQqZT3/kh6gA06SjAzKpAPofwm8AxhB1MTyJs8eDYzOxOvvvqqlQ3DYngIMBhKXfkWXBELnqAD4O4lnjKSUJ4A2cuhwYXqjVKknNLbGxzeGU8/84z3TIFuaCPDFwxtMbmX3jbbep84cTIelzFy5MiRyjyVo3HmzJNbk2uPSah6ifO+/bnp2+69MaS8O7q6ZZT02dXc1z/goZQWPAHqQbeIpptUz6ZmVtkw1ygncNrTIqW+oB757Mx9zyNg2AcBhmJOzwo74K77O8/pUD4oAIYVyIPn7e1shc+SWGAsWAmuCD3cyOsoXuUPDKy0pVShPXBBWuNJ/AD9traozqI/7jEE4VcHJQEfZVM1BDLvKLvgiOEoMO7Jq6oL13UZ9fQcwaeFs+pnd7UiigTDij1tWK3CO4YY2deGORejo6PiGZb15r4hKEx64pTFMBoTXyfvTdrwAA7wDfMcbNhJwVJHOijwDyfwYjDcl2Hb19evOGC+Z24InZwm5c8OsNDEHhmZpLGnJcT7/iNA78X1vhmLC3PCaavxTPv0yu+Tp8TzwrGHt5S/J0gKJ9Cnh2Mq0fdqN1fS+7l67vyGnoFnviu98lSIeFjXJH/mrt+KTuG+U52VetXjwfpmHDp2KI4fOxZszLamdk8Lxngy2DPl3StX4+rVq4Z7TuLMYwzAbdJllmOvgXgKekn5sCNG796OV//s5ViTcXdEfHBYEf4799qrcV5GyezYuIeoHtTUxcDu3XHkJAbQ8TREKwrbdIIsVhvxEmJgM+Hfk7CZc6X6YHTcunwlpvHoqZ3QI8Yj3lBgRR4lpiGb9SMtz6D91XUMSrUBY1wwgPbyG3RIpR4V0iZgrJc8gYE7PwrIEeSUvb3iEeABrMANOoW5XPAZeCrfIkMdSKPAe+Z1QTd8k88zbXaY89vq8Mj4+BiChO//XYr+jNCUf8WYIPp3GgTlGQhiCRmIhth4tvVefzZGlC/KHcGCEvGQisxM/iBOiA0E2wBROsoExQh8hDNIZ5ULAstpK2UUJVzuKefBmgS5vkYQwUScwMmBdax2oee6Q4xGnRmvxwDhO/JPAaRIXoomMdXJShNGUZ1SKTZXBA1zWBiX75IiaYshCZN9e/d6Jj0Ci7/vFoqiL3D8fgIMh+BGIBTj44MC2ZdYHVKZpXIAhsABGJMvsABOeCKIpZ5ExnQvnD9vNzZ7WZDOLn+UtxQt31rxkI9wjRLFq0EPHIWDFwAhCG4BE8KBSbt867QqD4Oxb2AoDqo3iAeDUGBWQoEbHhTqTz45pyGHIIgMd+AVwujAM/LYY4/bMHnu+U/Fk08/FU/JuKFX+KnPfEaGzrPx1NNPx5knn1RP9DEvnz505LAMl0M+f6O9o1MwZhv2BzY0oFW8YRigHaJrzjTBaMG7whAAHglV0hNZOfyN7dYRdMAZBbK8lF6lpF8EpGAhumV/DYwzZuBvGd5SvOQBXWM04IFhZQGb00HfwJxyqBtpoV0mGWIoochQXPQoPVwoOvFyavGGz3uBX1Qe11Z9Y0NDODadwwsCM2P5GAPj42MxIryz0RiCHuPqccF09+49MTU1baUF34ErjC1iempY8ZJHCbCCioPn6CG3t3cYBhhnGB0Y9wwdYaiAblaX9ff2B3tlMISEEoQn8XoMDQ7beBkWz3FYJfSQPdP8g7igGO7oCW+srdjwyCFAKTtoR2XyHXAG5u4Jqy5MduUeGMATnpMmWHIPbRuPqgu/kU20AbzS87d3hjz0DuWsCltZrsqQWrp9O67fuhmjrJxS+epWiJFl8CkZ388Kh7eUBsOWs1l++T/8+7h+/bppZ2GJU71zng00Aw0BZ2SqeV/tSBmaWnpG9PLmq6/F7PRUHD1xPE488bjp5/d/4ytx9c2zsTq3IFqqjwdqe8/wYBw6ISP98OGEI/UW5DB22W8FY/PixXfilVe+Ze9db3ePcbWp9yM3bsY1GUl4++qbcqgLryEGCLTrUIExdGbZK7gTMThyXsmy6823KY8ZXkl5k/jJq5EprHrFo/VD6gm+4b3zVD7IRa7IayYhcw/fQLOkgx8wfojIIehPGeod2WeHiHTQk4moEqyPDBv/MJz49cj4+HOGzsHB/VK0/7q2ZlN4B9l6CL4VhXsjgwgiCVxBdpeEMkyKcICA0uCo/GFI6BuUENs7M1bOhk5GGkgkX11LekIpp5QFM+N6hOj5zXMbCSKk8tt1UnYpBBB2uPeT2Jql8Jg0tSRhT32oC4oKYcN3VrbKwwyh5+5BYeQoQ9IhfCEw3iG0lYl/s1NkX2+39zVAoO7fv0+CspcmbLXlwwTq//0EGA5BCGy+m/HxnQJw5XvDU3AiP+AHXoBFdb3KPVd69ufOnVPP6q7nTnipa4XpiXxP7xYjoK+3z1vSs8KJMfoGGSDAP3vauHfpnWPU5RBW9vZRvM32fBySMGRCYSmbQP7gDAUATSBoeIcwpofIMwQy7xGIGGc840yN+3Ozul/QMybLytCy4Ml5Kyx57ezqtsHSo3ozXMJmcPTqjxw76r0s2FCL1T51avMPf+lL8YUv/pCHhvDQnKnsd8FeCadOn7bHhvrvFG30ywDyfJW+Phtp9Djr6hqk0DAghQcJ61kpp/uzcxb00zOznlPDnADi+OSkPQ4+1M0TJxWVfl5t4Xe2c860zwqsJilrBCgTLqF9jCHahAGF0YzhDV90sM+LIkNSHIoH/hhGgqYwuusb1XNUW+lfU7fx8Ymsh96DP4aOnpKxdvjwIRs/bJDGFuwTk/cMfzg7OwLqqYsGwB00BuwxYlFgayu5qgUDB34VMo1f6JGhoe7eHtEGRj+TTEUbleFb8NPd1+PNu/BYQQNwZvJeyoMazmH3bykWPWCjNZaFvvn6qzEyctep2bOEJcSeDCvaZM4Dw28YEsxRa8WoloEHDMGd6RMjCTyKbqF96LbQL/VgyAEjh+vswnzcvXU7Lr3xRrz5Z38S18ZGYkT4ml6YizUmOQtWDWp3u3gYHKF0OeAPGN24fsMrzj73+c97HyECu7R+4xvfiNdee810C+9i6NrwRw5WAruqnn3zDafvHx4yvl79s5fiN//Tr8UcZUrRb9YLWhiB/T1x+PjROHzseMyId2/fvhM3b9yQIXQr7ty57fzYaA7jAGMLHsDQBpc3rl/zoXJ4A+EnYOfD5YTrIlO8zwf8JmOl8C5wBkbGmyLytcidIpf5hsBvnqfBQb6VTii6pmLgFPnDd8gC5KE7AKIFzykRbsup38AMQxmDiPwwlGgX9UXZQWPkBQ1VB0ugSn0JWRdo61H4c4XBnTv/pYD6f4RRAar+KXLPW4HXAN8GMwhAkfT19HryGGOqELjT8G0Fc4xhYsl293TF/n25Fj+9HbIiKUs9CHKF6QqyIaAigGAwxoQRovSYregqyC8EZ+WpfFaX1ZvczPX97OrIkeh9QwMS5NMxNj6lIkWwqjOMVychTYAJbHXrG692UV5MShT3KJ96K2kq7R6thJwZQPXipNLPvvBpGyScKMrY814pGpqQtfvOAfiWUAj5owaYGiV/Wz0lBBQ9oo8SUMgwKQKTSJ0KswM/M9/7AgJlVD3fX/zFfxuvvPytmBZc6bECs4Iv8mBcHwHdKWWH4bG+sb1xD61FgJt+FFEI4BSvCPjlHULjyPGT8bkXv2C3fnWgjBKLsUR9wRPGB/VgfxPeQTvUh3KXV/KeSE8LzwgCm7FehCPDhxhB9MZAoslReYMp2oegQ0AhkN968+147rnnPH8ABkl+ScVK+dwXWCBoiYWmScNEPJQdhgNDV6SbnpnOsXEJP4ZQgC3Py3AUGz3xu8CZMhxclp7pucer6V0KnlSc5dC8o50ZWTarUtQ4dtb0WUnqrRrmaju9UFZKLMqQabLi740mVvqo/iwPvXTpUpw7fyHu6B7Fy9LMn/jrPxGf/dznZCRNyfBYiBs3brtNbPrlpbyqiz1fuse4YM8I5tVgfDDcNTU1E2OjY4aLFajS0E6GtFBibISHYYi3h0Dbacfg8HB0yvgfGBq2x4b2YzyAp+RARbNWTSzcn5GxfEf5rsXlKxdlSM16+fnBY49LXuANapSh0SGjcIfqNu/5TAsYWPq2dEjSO8I2/NsrKaCv8hsYEqgf84mQIXbxqz6rKm/i8qW4/vq3okkGbZPkRJsM5G69Wx8Zi30nH4vjn30h2mX4zs+xhH3DHo/f/9rvxomTJ+OZ5561kcXqNiYs35BhQNllrhf0gacLY98buglv716+Ev/uX/+/449///ejt7/fm7lNyngcvX4z6kUzGIOswumQ/B46uC8O4e2TsbyyzOZxSS8pD2VkSr4NDPS5zeeFf4Y3mV8FTf7+178eb7/+Rty6eSOmZqdlzM2r7TI2xCsYG+DSk44lN92TE6ygXOgYXsPQwgOVuqPCc4qFjygTmigBWEMrKWjV2VG+pOV5eceW7xhK9lbK2IbWKANcunzpCtqFfoNW18Rv1Mp5qCxWZaLbXBfkPX+6pqeediR/U67Lzqo9Ct9P2LdvX9fq2sbojh01TQKrgQ52CyHQQ5DtqGcJ5oJohDpKTzhx7w3ByZcgJ/NIIkMosFEUM9Mf+Mh6GRz6VuiLGi/FyzwhUNIj7ExgCtxbUepKDwphRi3o02CEQJzUA0Jfwc0rbWLjQwKrQwqtb7A/JiQYx8bvqViJExEdqxfoeVJHT3YSwdn4UP7khVKmPowNs2cDwscudfXICbTn8xIWf+Nv/KR5CiakJzSsHgGt+V7EWOBKoLzvJwAnjA+EFJMuKf+jhAJj4FctOKkX8DA+3hdQTnfu3o1f/Lf/1j2v+7P33TstCoP8yAMjgDyJKD8YnezAl92v+o3nKbdM1wv9w4PEfBBwB36OYnx8/gtbPb4SqF+pJwH4EVECeAB4xwREAjAiHW1hvgBGB8JmqYIvvHZ4AmgXwyhQOrnS699yGb8vcDz6O++8E88886wF3J83ADciPU575gQPVupwHD4KDBpEEWA8LaiHjmFCfamnV+ws5YRXlgtDhwhSjBuGPDgZGo8Bhg7DjsXgBB7teD4EA4wOhlqY7IqhSG+dI9jrlAZPDXNWmAOBwr5Lj/jWzZgSDIDbnn374kf/0l+SIfashwbGxiZ8OCIIhSa9ck20wXBSI3wneigrkqRtPGzJDrHQcWEcaAnaBJfrwiUGP4c38pz5AUKovREDGB/q0LR3dvhD2gU+kBE5UTDpBFkzPjoSN9+9Fpyqu7yyqPyXvGnZ8L7DkkB4DJmYi5HHWTl54i9eIyKeWeSbNxUUTIB1oTm8apRr+aH8eAY/KVnykeDZ3NQem+KTyfNn4/Lrfxa7n/lUdB45Gs2qS4/gujkxGQdESzufesbzqWZUJsMFU/em4w9+73ftNcPjNjA0mB4p5Q8e4TXKBHaTk5NWjAMy5jhDh+GlOzdvxe/8l9+IV7/5kmmBLh57cPggP+HCx+ur5ayiau3riVrlpdfuZO3atVvGxpDhjvGLEXXs2BHh9Hi88cab7hywPxCdhd/6r/8lrlx4x/uKjI6PxrSMD7Y2AIcYhPAgoXTaNir8CG4wCBgyw2DC+ICGiwyhTGQFgd98U+CeeQLkbS9ZeQcvYXzQwWTn2Na2DvM87QdPIId6YYQjm/Decl9f2Xmb4WJoDroFh98tUq7r5lo+Ct9XOHDg0P9Vvdp/IdUvAsneJEgCqO5V6SebO4mdzFgQAhFGQAhhCDAmakuftEIIecC44lopqDpv9sUae8brfK6GiFqoi1olKdbrA+UB0cLQ/CZ/rhAkV5jGvTrVjN+UQa8dosP7woY5D2o430XGghikS72BgaGBGJu4J8aYVJ3T7ebzJpSG6tGbJb2VXkUJUx7lwFxMrEQx5Xh+juPTG/uRL/1Q/PRP/3ULUjwzfE+P48OEQrwE6v79BNqP4GHLaAQ9PfkPG0r5BY8fNoDXOyN34xf+zS/Eq6+84n0kGI/nOTArBkjJvzxvgLFhUrWVOQFlgjH4RNmiTLukiDBkwQFCFc/HZz//ojc5qw7kS9uhEfIGd3hN8HwU44OJqbSrtJFnDLfQ8yVQNnTNvAqGKDC4vTeL6o93B1wizDFCiCVQLhMrL1+6YoVLb/OTCNR7SrhFAJae7XcKZbUAfMMkRQxwDBRPhrW3J0/SvX3zZvzmb/5mXLx00fzWKOOPJc1lUyqWrzMkypyTBhnXTBJlXgjPYHDmQZAvPI6xgmLYtXuPVyMdPX4s3lDv15MOhWN4xcM7KgP+pCPQwti7jCt4D5iXTeB8no/4HhzN4P2p8AP1x2tQr3w8sbu5SfidN330DvTH8N7d0dXbY/xiEBAZwqNczyUQTFbW8GA+8F4nkzKMTp05pc6HjJHxOz5kbde+g8Jhn5TVsg0Ndq7t7uLcFzamUp1EE3Rq2Ldlfo6TaHOvHeCFdCzGAHUCR7SVwDycjs52v9tR0xCzl9+NK3/4+/H2N38/9n7ui7Ha0S3jYjJa5qbjYH9fHP+hL0XDvgPB6hQMuzOnz4ivWuM//9qvmhYYwjtw6KBxzG/qAI8w3Au8MFwxSOCvmdlpT1q9dvVqvPHyy3H10iUbEMyh6pZx0iijx8tl1TY2Pbt553asitYbhJPmJvgP2hf/skxYbcdwxWj/7OdeiJ/5mb8RczKkxibHcv7Ozp3xa7/yn+LapcsxOTEuw2NWRm4ajswBhK+BX/LgA9Hphj3hBcfUFw8aw3vQlBonvk4exRiGT/F40W7ugTN0Qr7MBwIHZRI2eRLhUeapYCCxT5AP7YN2Fb0Bmr4nINNFyg6cnE1HCKNkVXWkrG0vfsoy/2FA6Z7ysVT8TL+3JcSj8JHCv/gX/6JJlu6/6+zskCTNEzoZ80Lw2foU4QDstdUcxwRfEBI9JIgBBqM3g/Hh5UkVoQ+R2NKVcMFsgZiwyEGYZzZLMOlW6XOyIxPjYPLSE8S9hccBAjDylbYQWLI+36Z1rIvrRP1MDMq/sdKbYzyYpZNMOrX7VO8sFKir8qI+GCK4GGlPPsuhBwQePSWeMzmO3jLlDw72x+Ejh9RDGBbTM+cgZ+rjvqUt1YE6vjek0cFzXm2/zhvq/+3ffHBA4ZaNkxBGHza8P/8PWx6wmpdSeEWGx80bNz0xESPP74yjxDsCgAjS7KlS/jCzx2hFU8AWwwP6wkBFwBUlS1pw0e+dK/fbkHh/cH7CQykHoY8xglCmfPCUNJRGMMIHOgFHzB+gTp7crDxoeno5wIt+uD65rwL0m2PDKSwpi9NJ6aHu2r3L9a2g8wMD8CJArQU+/k0x5ikJaClJeAz6zXdZ1uTkhA0gdgmF/r5TsPdPdYT2MMLYnKxHSnlAcGPOCpNt9x046MPfXn/99bh+/abdz2yzDs0U5el9R9hnRDDi1FvmL3EGDMNRGGBMykPZijptENCSYdH/qTNnvOT17TfPynhQD19K9dq1y/Hmm6/E+bNvxoVz5xQvxIUL5+Oddy7EtXff1ft34+LFS7pejfHRsZhWz31CveZ5KTZgwrHzS6Iz9VFkDAkeMoxWlmSMCFbsB9OlNjKXqF4KE+iCZ1QRKy3m78/GlUvvKF700CvzeIDpqmijb2BANLIg/K7I0GWlULfgfE9lj6nus3HhnYtSnotW5vf0nK3bMZS8VFkGBV4BPAfAl7lBzD2h547hD82ipMEBMGN+waYMN+azTFy5ElPXr0VLZ2sc/NSnY1EyceTy5WhdWon9Rw7HwNGjsV7fGLdv3zUvQzlvvPZqfO23fysO7N8fh48esYeH+RQY3ER4ADkHzSP3qCPDMAy97BPfsG8Ix91fkfGBF+BTn/l0/M2/87fjGZbdPvucT9xmGPzarbuSjauSgUk/dTuYEArNsWS2ycYB9M9KPvZ0YWUf9A/PdfV0x+uvvur9a8YFL+YqIcfprNK59LYKwh/SBXox9cNv8L3yRCZAe3idkQ14l+ARaFocXkksGtB76JRgHqrwkdCecqYSijzAaKTNrFjjWxVmwwM5QETmIHvgXw8vqQ7kSL0xthlySZlIJFRksv5hmOmH2wDdIWceGR/fZ/hf/1//6/945skzP3nq1BNexvj888/GC599IZ5/7nmfzPqpT39KhPpMnJaQeeaZZ2KXrF3G1NmCGw8AEwJZKvak3kOc3LMvw86hIQsJTpXFvYtRg+IvRgWMAxHZtSZ8gkTGSgttMR5Hb5TocTZh3hZpxeI1JZg2KgpvU4RHOj1DWHpprIQAk+nK3g2sKrDxwQZKIrCiVHDVpmJK9x/54+7mQDN6jQh2euX06HDN9vR0eV+PIxIc1A1DDULGek+izVB9vx0gZN5lfG/ggUr/oM8+IMBIZbXLRzE+CNStxA8bgDM9crwed27ftpLG+EAg8M54gPl1dVDe9nioiFT2iVeGrXDJe0OfSu8KYUZEWICnwaHh2Cc6S2H83lAUORGaQHgAC8bBKRsFQSjt4xk9OsrlG3raBC9zVX3Jw8KQtHqGmzbdsmqPfhda4X5Wyo1hJXqdNj4IibZvjyVAltRF7eXHkhTpNSkjvDGMh+P6ZYgF+i8ClPF9BG7ZXKySjUN11iXwjPpTT9rDt57Ep0g929o64hUpimvXbrg3CVLMX2ojNI8XB+WTk4DrvVEUK9nwhABb6og3okvKraevX4pmKuqb1KMWfvp6B+zyP37qqTj+xOk4dPywZER/DPbXRmdHjfJtjraO/mjr7JJwZ4vudbVXxqLazNyKWSmz+0TBlqE8PCAz06wQkkLj6iGQyWBr+nv3JmJCxgpDDTPzs9EoYxJv2gJnzoxPqI5zsVnz0LTULAOLnUTn9IwJmEPDuw1z5o81NrdFR+egva28Gx9nLsXNuCgDhOMD8KJ6R1eViWFbDBC2yy/zw9KIY1gs6wCcGKbKjgh0rI6Z2jh/+2YsTY5HvXriPceOxuLqciyNj0ePFP7ux05G5569UYt8FO6oy5iU+e1r12JmYjIOHzoYu/fusfEBjbK/EMMyGIiUbR5QG91eReNeEe8yntELb5+1POTU7aefe9bGEhOFMZCWllfj1TfeklG54EnQTcCLPxEaxgD8Ql4iFRvbDLtg3L6rujEhlSE2PF5X9fueyoKe3HlLYkzeU/2gZ+qJIVJOqi68mcYvBgIGesqJLTmvZ+RT5DQBowHepJ4pbypedvLVc3gAbzRz8TA+yHdZ+MNwY/MxjH28fU6rsig7h5ayI4p8Slmlsqm7yuAZgfpRpsur/HZ6v30UPlIQEOv6+vv+7dDQUA8GBUx05vQpGSDPx+nTZ+LokSM+oIxlihgXp0+dMvOxsuPpp58Sg9X7LJAXPv2Z+MKLL8bpJ55Qmsfj8ZMnZIQcjSNinMfZflm9LpbFeUKgkOftrSFOIRtCeyjLnV78+hoWfRImSEY50CMEyTxLokzCU+0dSed7JeIJjANxwpjMUG/raDNzMV4OUTkvyubeMJBikkGB4WHLX8xAWYyJM9EKV3bpUWavsFU9nTb1Kodjz+49qlNa7xgeKNPcJpkysh3fHij12wMEjSGTbc32frfAe4Qdng96YR/V+Ph+AuOhCOPXX3vNypG5AAy7ZN3T8CASSk8FRZOMDjx4UgwG5gNIUQqfCAyEBW1gJQZCYWg4jQ8mBr4/UB7lUCb5FuOjeD5Y7cJz7jFqSUuZ0Bb3KF/gB6xTeGW+0A7fMBSH8UmA/viWSF4Ye7h1t4yP74KmgkNTZiUdvdZ5KUOGyyiLNPML81Zw1Asa4BmTMFEQPg+pAkuy+C7FffegD1977fW4rB43fIgLmcmfGD8cow/vM8ZPWdA0hjeGejHqGHJAgDMHgc3TWHbLnIa21vbo6epWh2N/PPb087F3/0EZ5ftjz552yY322H9gIPYfPBpHH/tMHHnsiegfzFU/e4RbDjRjJ9t2tbFbzzqkFNvEZxxB36pYK/iiQFrwyijWCSc8W5KsuHP3juc7uWMiBM6p1z03PRP1dTWqk3hZsGtsaYsN8fe0DBs8WXv2HYjZqXsxNzfrnjGr7+pq1mN85G5cOHspxkfHvQU+Sps2j6mNly9dEs3ncBIdEHAObwtJxh8BZWrZpAgNkzc0CW2vL87H/B0ZM8pTvbWokfJ/sL4a9Sz9lcIfOnEsWgcHBEv2Vom4qTaxkWKD8ny4shZDgvfA8KCHmDA6ipwCX+YX4Ys6FRrx7s+qnjeFk2F39o03rWxZtbXnwD7XDQnKpNApwYw5PGxZz6Rghj7x6iDrwD+yvl445iRyOqZHjh12J3JsdNRb9i9KNmL4CDj2auOlhPegKXjFfCoYEaG/rZOZ9Y80wC/rDkyTP+0RJV0FxnZ/KR/y4sP0xqdsLXKHAH6SxyUXVXajYMXQHgsQmONFfWg3RiLGI7khv0od7AnXMzpLllX64x0e/iKyKY/odFt1UhX9/6PwkcLP//zP/7SI9h+CMMZTWaUAg3V14qrc4XHQd9QTYFZ+ngRZE3eldGAAjJJZ9VKOHD4sg0W9nYMHvN/F8NCglPIuWeyHvPkTS/GeVMQV/tZbb5spUP5GorCITctkONz5YBniq0YuZTqdiS7vCQj0gnwTi17gpk5XOUIgT+Skt4LgYXjEAkJpYVqiLWhpHMaKW9sqvQkIUc/pITBxkV4Xmyn19cH8uSU1Rg0wwCXOhD2ew/woZ/aAgEk8xIM0+bZQoWSH8p5eaM53KcqO9myHb8+HtqOwUCS4f2nPJx3A3Zh6bG+8/maMig5gTnrmXEssOEEo8ZsJkBgZtAfYAyd6VBgYzDloExzpLTJGm54xJqLJ+Kh4Pj7I+CAfjAgECulpO7BAYVA+ApArBi3PeEegbL4FztnryR4PaTA4+KYYk1giGEh4vQikIz+GHkiPx8/Gx/cIBY/Ugeg6q+4INVYVwAFpNEHrSZvUE96D1nDp8/vjCOxMe/7cORusCHdojupB8wxRUJ7L0jOui3g71FaEuQBgbwWTghn6YL4PMmGgb8CeksWFaXUwmqJmfTEmbl2JkdGr0b+rOwZ27o2de07GgWOfjt37Dur3zth74EA89fyn4uTpp+JxdWoel3w49cwz8cTTT+tez5560s+OPXEqTj/7TJx59ln9fjpOqPNz6qmno6d/QPmPyWC44GEb5hc0tTRFf19vtAtfSzNzMTU5HTtlCNUKh3hs8Hbt2r03Rm/fiPvTE2prY3R218Xa0nhcePON+NM/fsX7a/TJIKFTNDI6YjiMjm0rWgIwshcXeSPagw7LKbo5YTppigDuF8QvMzdveiipWfJkVc9qVlVf0Rt6dejooWjt6xf9bcbUvQl73dgwb9fwzhi9cdNDWsCsS1eMj/TgpeeY/KFVDyPqNwGPB14DhuI2ZOSwEgX5xJ45+w4e9FASdFbonSMOoD++27t3jzuVLn8Xp2d3S27j8WmO4Z1DHnqBPuEJDvQ7qg7mCy+84IMnOWCQjujQ8JCHZejwqQCXgZBPrx+xeLnTIMCQYoI5qxDtNSFVJWnhnfKdgxLY4FTAQHD+lcB94oTJuLlnEG9ZAswwP5PaObMIHs+5LLljbhofwDPLJIJP4vvzJ4DfUhbXR8bH9xH++T//5/9OgBxKgOdSwVyCyMFLm+rdjHtpFROYIHjOSLhy5YqVOQKc/R4gmN4edqDs2WI6yILJaW++8YaJkB3nGEP95ksvWUHjgSAt5TKsYeGgNChr/griCyEQHYRoGGcb8Vip2YsmjQ//UhtQbvRcUWi0h0lMEDr3Z86cjtOnT/no+N17dvlZp3pVECXEyeRY6tcpY6mzs109oZtSjk3R0Ylgps4prFkiRg+BzaUIwI46AxfqR/u+3YggJEOWmO9TkAEDNkDykIQYJN/zzfvzSCaBcTA+flCeDyZt0TN84/XXPSeBOiCICxMSCbSb3jxnq3hyowQczwpMjC/hGhy1idY8FCaYIlOYO4RLm42r8MYhfKtDgWcpizyrPR88xxgr9FViKdvR94lL8OEdLkVLW3WzcM4NwBBM0Bj5Qvd4PiiLDeVspHyPwHfkxXco/RS4LZ5PgVIAdpSHhwOa6ujodK+dtBi4WwbBnzOwAuZ3f/d3vUEcdGNDT71CeAWlSfnQPvwDDVLn3Mcit0pfZqhGbQFnNTKQlxYXYnAYV/xjsW/vrniwNh7r82/GncsvxaiU7Y76/mjrPhb1TXtjs6ZTvd8Kjygvr0axW104EIxRPGwCRaT7n+f0bNoLxtBGTW3ipL6O+Qc7ZEDcjTf+7FsxemdUhkh/HD3zRDx25lTs1P3cyHhMySCplaIe2r/PHZIl0eHD9QcxJJxNSaatLS9GZ1drdPY0xNzMzbh84UJcf/eu5EWH52gg96jXX/zRvyjF+njs3rnLnSSWuIILYIXBXE3TPCfy24Rl4pLxPTsdG8J9m2jy+Iufjw4p9Dl18mYuX/VqvOGTx6O+oyc21W52+GQPDYa1oFGZcjEoI6BfhgieoBIKD5RrCRhEiApkqOuhtt++fsP4ZcLqoaNHoqWVeXegMocih2UsEJjPckhpnpYBuHfvbhkRuZswncmDej6kK/KZNqYnWDAQ71MHZCheDzprfQN9cfHixRi9O2KYmU9dL0XRADISI54rHTe+pa74L8CVQ6VdfJt1zSv/eYdpvS/P+Jbf8BGRgMccA4m9hZjMSkcQAy3TIp/yGwJtKp0I6gSNEsmL30QC6fm+lEcgDfxctN6j8CGDlMiXBLwzALIANnvr2HGJXACPQiRuzSoW4sAgAhiBCho8ZqfA+xIwBPCkMDdgcmLSM6CtmOnhVRBI/ghCrvR2sU55bsKqyqsEnuDZyHepmLcIQkSEgKLuao3SJBEycYolvmcknD7z6efip3/qJ+Jn/sZPxU/+9b8WP/PTPxX/4Of+Xvzsz/7t+Imf+Gvx5S//uOJfjS//1R+PH/mRL8Vz6nUdPnxQSnCnrPz9cfrJx+LEyaMxMNin0tVTmWH/kHHv0TCLcrk/u9XG7xYg7jSImHuwTbooPrw1MEeltVXxgwMM8EGw+iQCeLInQW00Q0sxFIanDp4lX6mL6YbVJWZ2lD54Em4UCcDP7lnBAkFbxpaLAEI5Er9TSEMh5zMQgLuH7iQMCNwzLwBFwjuW2jIfYHZ2KmbuT8tQYbkivT/K21Sb+JYzIcCDlIkidfUEs0oosC4882ECMMMoog6EhAV4Zi+FNgnxbs9rYQJkB5t9tXJ4YZ6tU8r6OEJpB7xHHcxnQg6KngPz7H3RE4ZSgDupMTxQMGxIRk8S13pTswwAoQU5wGqh+vpmwYq9IB5G3/Cd6N8zH13D3VHfslMwbxeOOX6Bw9EexMONVHhMdqU6Xk0imFIH8E4PlTphnGB0YISiROjF62XOD1pdj4X7c7Go3vU+KcjPf/Yz8fyZM9Ghdq3em4z5qYlobm+Jg6cej1oZvUyUfSi81lZw19Lcpk5GTzTUSwlvNqrcehkEfbF7/wE1WO2WIToohYz39tzZt+NbL70cZ996K27fuOUOFXQK/gjACNlTDI+CK/4nMqn4oeAqwokGhoE6utxJ2KE21Is/uoX7usacNIvMAp6tookdMsyAkw1R0QWeAVIk3SWvVYf3/AKuVuUhI6E9Dhw8aCO2bPmPjKSueFGYRN/bK+Pt6LHgrCQMCPZ/yffsFNwuYyiNECazQqO0nUga2k5dCgzSM6w8u3uiR21tbWiKBubZYWRSIcY1uagR1MUrk/St4aV8eJ335Tfp/ST/LN8lRwQf8iSQV/Jl4oLfyF/LJfLRb55D0wV2dC4pO+fw0WkjDzoJDywD4FX4z8ay+LfkwbUE51l5ti3BH4UPFYTKf1ZBqX9vyqJMYCeTZoBIchY0FiozzDlHoYxDg2B6Zl4FYobcRo5LEMIRYNBJGePD5YwBgdAByXhCCDA1BFltgJTAffmN0jJVuawszwpLjzhtkcmkPKeHBcPxHDf8QfWiOQvk1Okn4siRo56HwuRYhow+98IL8cUvfEHXz8YX1Dv54he/EC985jNx6olTMjoOOZ44wfbcxxz3qKfHcA6KExcjJ6auqLfIkItd1KoWhKlKv6cdWW8eQ+gc3IbrkaEWer96UQvTUO/cca+K1j8wkA9MAoP8IAK4w8WNy5KAMEjGz3Zyz8qo0mbwiNFRLajoWYNzFA/LozE+CamU0ythUFQY+zuFzDu/IaSBkT123nFEPvNSMIDx0jBxcVa90Ln5+4Y7pyOzDwZLKlVzw5HnGCn8ZmJxmaBKnjksIpqu1IlnJWRzt/HsdtLGCmy4Uk/oG1gg5BjmJA0CkP0u4JNqI578uX43GHzUQB2sPAtsFeF3w04x6Sh7t0zWZBIi+7hwwi18yeFu7kHWCacylFN5SBnV1UT3QH307VqMnUfbY6968/27Dul5ZXmt2sUwnLfX1r0na1ZowjDlbzMjvXdvM6+0Uhf2WLDMF5rDnY7iaJJh0qryh9pb41BDS/Tfm4/Vl96Key+9GmvXbkXT8mq0k79aswFNyGgI9hdSwJBpamBibYeMiR0xclfG9EpD7NpzILr7pTQVB2XUtLa1xOuvvRqvfOvluHLpsud+9ff2eRUJPXYC+CFU08U2HYgn1Ll4wCR69jKyfJRRviIDVzDnDJyOgX4sXZsK1JU5IinfxGuikWV7bETPfkLgLvFWyiZsvy8h3+E5wisKbicmxj20XQxuyim0CV1Ch+CF34SSPzRDhxT6BN8YHrwq6Qpfl/TQ186h4dg5OBStMnA4lM7KWe/BM+nBQeHbzMcU4DQS5tylAeIUCqIL9BPX99CM/mgLeZTyk67JpiKLqjuC/o7akA+di9LRph7wLHIgPR9FrlbDozoSqIujfz0KHypcunTpjKzULxQCcKgA9f2IxBWM1ctR1P0i5F3Dw9EjZc47vsf9yGRB0Mq/JB2Its7jgszU5ntmYhNsXcryp0diYQex+Jscv8w9BL47Op0aQlKEYB6oR4X9YXe6IvXHMEBgeRXBEj1PFGaNFBAbA6mXK0HGmDZHec8vyniQkLIxpO88KUm9DXp9rNjZqTYPcTqpehIYMjA0qwEYckmLWgxBnVUfSBXoYUQwRwJmLzCFwLmmZ4NNoZakJGeVblW/8AItx/TMvZi9PyOBgVJORiE/fan/vz0UC73g7JMMMDTG0gPBktNXmTluTxR41DtqmriBMUUfjtnTpnowtj0++p6JuRgh4A/+RigglKx0pPRT6H14tgbGwKHAGkME78bCwv0YHR2JmZkpw5t6MY7N2DzDDt6IS+mpM94S71FgZUXdRYvCrWmsYjwXuiuuY2NGbU/4b/NQoSXS0iOk91kMdr5lTgdeJMpN+KTBUgLPqo22zP/7D5soX5XNrrJpfCSeoFPKpTzwwi7B7ADZJEUDLuArH9iIItWVSeF6LRylV6Ls/NvSwWZti7EpkdLWPRBD6i0zB6RRRhxGi3vdMlokzg13DBg8PBgYOwTrWvIUf3ClnpvQl+C0JHzg6VgTnuCxhhbmG/TFUFdHxP37MfH1b8TYL/znmP/V343lP3glGs9ei81X3onxP/hm1IjvNytyoHjU1mVgCjEyqhpjZnop3vjmO3Ht/J3oaO2Igwf2RXd3hwzsRStraBu5x3LX/fv2xe7hXcHZMxhABIHPdFJQA4/yR8C4XlVnBMPHy01lyK3IKNpYWTVNNbR3RkN/X2wor+1j6/nPudrgmhufiHXRiDLzs63wPlrwT8Wtp5WbpJuHnniKF5Do/S4UmVvCZmoMJTJ0ywnNLJMtdAbdfqfAK+gS+iwGdUmPnGel44DaxjtkQMmJNHwHrcEHyC6XJ0uDC/eFf12IvrSzJF+qWfBpxdOROZo3CdVGCGXwlOW1pT0ZlKe+5xm8iYyAF+2V07eFF/I+I+XxrESeEUpd3SY/eRQ+VFhdWv1ndnMXssA6FDDZDhu3bxH6zG1g4ujJkydjrw9OG/YYIJMAPUbdlod3lc2WUvkkshHy7AjK5EyEFDQAwlFYED9j0CCPssouet6BUgZBEYa8K9EKnjKSfhSTELknkBdC0sM4IiYC7/1MBOajuyWsZmbnxIDML2HJ30a89Oor8Wu//uvxb37hF+P/82/+bXz1q1/1MBFhZeW+67qjpl4GSYuIrD6WF1d9jDyTlagX9WT4KXeorJFx0hkr6lVPTE/GjIwIdqB8qN419VUtBR2Er+CwiddnWQaQBOgkynFSwhsBS7sUDUYaJ1wkevy1H1cCv4DVexnskwv2WMkoYgfMB3hspJDZlO4hQkT1oN+WK1ioeVZaaBWcGKbLfTgKo6/To1WPUCliTcboIrsiLiGYpXRFd9AEsP1OIXGfkUBa4IAwAd6sBmDcGpptaqqzwcHR+njpCKY7GbtcMQKAM5OsV1WX+7MLesZwIIIMQygPc2MpLHVH2NIevCfgkzNEEH5FQBHI2/SH8lMs3kOuRIxYjBLSUIcy9p1GU07Go03EkgdlEz4svgu1GC7LS1a8UhNWEHh8IC8UOkvUUTw1uuLqxsOlygg/lfkf4hN64uQIb62vyoCW8i5zk7hvapUybR2QouVcnXqVR14Y5omfOtFA8XbSRgxtzoOan2aJ7L2YvjsaMyMjMT12N6YnxmJexuKqjIA6EVNbh2DX3eVltYQVGZSLE1PR0tYuA2M1dtybi8H1HdE3vhx9796LzvO3ou7ctYiJmdhcEa8Jj8DTQXIE+gKuYzdHY/z6WNSt18RgV0/M3ZuOd946G9cvX4kN4ZpOyP6DB+PwiePRX5nzYCNStOnhY8ArvDO8gnFHS1FFPMbQGLt2PWbujkgGqSet53dvj8Tc5LQE4WY0sPW3OmWbgh9wFjcYJ4V+GCraVCepVnjHGCRPK0fBnzTQA216T8Q4hK8UgTWdnXrJuU7VeaCrO/r72A+IZcAyhpvzkEciK7c4VdfDpH/OgDG/LNyuPpDBB19wal72oSrUqHZU2mTaQLyZnpEV20MZWwHDS7FGcEamsGkexzXYgBVtFMNn6xvlRW5ePYNhBxwEbzqo9rpD34p0TqF5+NqdHfJBWDkLZPC2fCn8Vsoo8CdYhvjuUfie4dxrrx2WYP4yTMQEJwNcsaGJfTGaPcmMAFJZ5saR4xziBFEgNBkrpLdvJSKkFFdqhgqVKfA9CGJCKXtDEIuxQc+rEFrphUEkMA+I9XOVwXU7ihAqaSuaeYs4KBMCgYnNyBYGIkJFymTWs7falSHEZKjfkYHx67/xG/HVr30tfvf3fi+++vWvx1d+87fiv/7Xr8Qf/MEfqKfMFtEP7bqnV2ACFSHDtCpRRIzAYeww64ayoMfMSggMEQwOPCl4LzYQKKpDEjS15lRTVlekoUFvfGH+vvJQr1EMhrtfWco4QRDh0XBDC1jdni2lUvn9SYYCQwK48U6halsaHBgfCDnBGyGhkPwLs+PxwYik556KmWbkUEbWuwhQ0tA7BV6kdW8pgfVdQ3Ua7qkryo3DzdgrgvIxONiLYnh4twzlAe/X4A2mJHyhZYQxRjKTjVlqiAEOb4BXPGTgEsUCPWLUUF96dPSk2cSJ7ffde6L+ggseNuoC/RP5jiv5lTkqXDE2vGpCzxOui57MC32yfTtDRuRX8iKf0t7qdn+YUOBCe+AjltTSsWCCaakb+MihlFwmCg8xlMhW7ygTaBgjDdguSTHjovcyS3hPfF9f3657dUIeKL+HMuYeTMTi0qj44L7KFy1IXlBr8sargueBPStYPlun31x3ABvxWHMzSlHGhhRjHTBiKFXkJZA7rK7gdXvoU1SjRrQnftqh9rXUNUXjjsZofFAbTYvCx8hkrC+wEqZNNIDxIFgLTwuzM15eyzbcp55+Jj73w1+KPfsPqN5qR41gDZeLRofYrlz1gV527tntTcpYwulAYxQldRyBF/SMrJhfEJwkN9aYA6bryI0bcfnKlZjBizPLsfQPZKgxB6RdsiQPNgM/W4aZZAO8j8EGr5O3lSVeQ3tT00jJmF45do5+8IDv0tuKfAbvTYJdk9I1KQ9WKaW8rTE94dnjHrmOEcIzvvn+Qyp1Nmpj+S40U2SfQ4VsaRPPSv3Z9ZTfm4Zp8nF1NfK38qrICyL0St2JvAe3rj/pFf1bMed/SFepLL5xXrrSIYW3C8x5h4yHH7inbltwUiS/UlapA3ggPjI+PmRYebD5T+/P368bHR+zwkToMVGSpWV3FTlBk6W1o+PjcUkMc/HSpTh7/pyv33rllXhH18tXrsbFy5djYmoqLlzU81dfj7MSmFeuXYvrt245vn3hQly8cjlef/ONeOnll+O8foNUaVzP7C5r4wkQCEglgOBCSAXp1TE5/r3KiW9RBvwpJyluEbUiv0nOqpfO7m4bV+fPn4//+pWvxC//x/8og+Mr8dZbb3nPBQ4Mu6l635YC4PRTBCaMsSBBwtkIbFxDD5jeKsYMdUtCTyaCGCFijA/38PWbXgpCAKaxgjYDQbh4fVIxe2VOc26wRf7AaF0CBOv+wcPteR+0EUJnGIkeTQmUXSz6TyKQb3Xe/k2ZtEmRNtELMawNEcuPSnsxJHGTZq+54JVv/J0Nswfp5aijxwgeE06Z73duU6lXdd2AXQoEBAeHBbIvC8tV2YWyS0qvxQoPrxfvEb4lDYYAZ0xw2BqbYjU2oljBK/NAlkSvKIENezv0qYRWrjSanJjwUB6rQSibOlCnQhNcCfAZEQXO6i4MFiL37CsxNjbm+SnvegfQa867DAGRJ7CrpvmPEqiP3e3rbB1dm52MykTOOnCiCP+IrbwzZwrg9HpAb0we35Q2XtF1wcbIqjcLaxDNYm0+eAg/96igfaINPXswImScFV1ejY3VqVhnWHN2jnE3b1rmM5pUTkNzfTS2ivY7WqO5s00KWfhpkVFIJ0fKkN/1LeILPA1iZLgb2oec6AfXqvP0UHaJWqYonLe1xo7uzpCWjXUZ87M3b8WyZBvDwhysRoCmvOnU2kr0Dg/Fmc9+Ng6cOh11bR1x6MTJ+OwXvhhHj59wOUz8nL+fHRCojGWkLK8n8Bt6xUoxjUtW3JPsnJocj5l747GyMBut9ep5C163ZXxcefdKLK9JLsiQg37q1W5gCM8Ls87Q+HVMWVdkILRKEmKRj9XR3qcdKEoiipcs8CTIHBSM6iVzHkjR4q0UMWT9q2gJfGMUEwq9fj+BrPke+Ydn2PwguCRPZBMIiK/C22kcKLp9NNCgMK6hR9pHgKeL0VFC4TVgUniOzidZ4YH1/CbeKR2y6sF6RW4pHTvpen6XiGkN3hVsKD4NatqSsoW8C8yNHwXKpW3FCPnO/tlHYSt85StfGbp1984vSMjVeXMZAZ+jxi9zDoCU8A0x65QYbVQClf09fudrX5Px8Gack/Hxhq7ffPmlePf69bh2XZb85asxNjGpOCEj40qcu/BOXFQ+78goeePsuXhV6S9cfMfbcLO878rVKyY4opHKpDUpXizPIlyxPHlHKIguyC8xmXT7eSHAFEpS9CImDBt6cSgUdvPr7euV8On2BNjX31C9ZCjdvnM3ZiXcISLS481BKA4NDsaTT56Offv2um4YKyyLZNtiBAFnUyC80hjBrZdMgSenLHfF6GDiHPnxvHhIqDw9FwS7qN7PMIyYYe5VDkrLEkvc3LzDo8REL9pGecVKp/dI2XhX7ty+4549PZcs45MJwJohqPHx0Xjn7XMxOz3jZxhi9FxK0CPXDSULbtKoEpwkFAjp+UhDhecMAZRt61OYSzBLwHNuyO49ezy890EBQVMEJd8CN5QEgU3wurt7jH+yhD5yFVFO9uT4eRRxmUhHyIl4MnykTCTGlFbCRgJ8Y4Oe7JzShierLi5wnod+KE/w4b0CVtJdnfmlJwEBDAwKfWOU4hnD2OCKIUIa7jlFlSFH0hN5Tqj2jHAFXuaBjxDEJYY3nqBvffOlYDtxcEYZGJHmI7SU/rE5l890UduBG/zknrauQGVVdM5QGbzChOuDBw97KTTH8fcP7tJ3bRWBPKLsRkSngvF6a6zcq4n5ySkZGmpPHfUB1oq45VGSjvSA85m1JhL9oeCq3jwud5bj8pwhvQnJn3defS06h/qiZ7M2WjYkT/CONLZEnehpvXYjpjfUscIwaW+Oht7OaO/qlLHEBlljsSpaHNyzO/YcOaxyGmP83kxMzy/EweNH4/RTZ1zWu5JlbEyIvGJYCqPs4IEDxiWKEYPZQBL8amvq3ZO+cP5srC7Pq94r0VizEV2ihXvvqkM2Ohr3BdP+PbuiXXhuUlOaeruidXhYSp+9O3KeE5N5vcpHdMSwz+Tld6NnaCg6JJMaRAslDXISHEBr0AR0nZHnohPpT7wmtaLltdmpuHb2fKysrce+Jx6Lts5chr5FG/qDBqA75iExHIghwrOifItMJrz/dwk8JzC89875C3Hr5k0vtWczM1ZTpZxOxc35Q/zwxoJNuRdHoW/unTskqTyRnx7qE10ha2kz8Cr1KBE+w4MErcOHeC/xaCJ7md/CXiwYGrQcesIjz5b7yCOMFHaB9fw9paeOLlv3W7DS71JmkT0FDo+Mjw8RWru7f/7da9d/6LJ6VpfUw2I//gsXL8ebb5+1N+O+lPG7N67bS4Hr95IMCQ+ZTE17o50ZCXiogqOu55nMBeLVO1gQo0xIgKbhMh53x0aV97gR3CxlTe+N+RZJXAiaNDzo/SDgsFIZX01BmQgtoSB9K+p7XRxIm0SdBLg9HLIjmnCXSqEz2RUByaQ4hMZ19ULwZKDYEe4YKWTIt+Tf39cTn/70p2L3LvXiNjecniVozG1JI2OHFAeb8uyI9k7Gt9XrEtGXIRLatvFg3cqOg6oIeFCYyU6vyXWHsSQcIHgmPk5KMK9IgVGnpaV5wQmizzFyVdqCg/kGlA/zUU8YkB7p6Mio5+AwEa4wyscZCtx9rzoxW/+t196M6XvTPJFQZoY8WHWKfCbpl4IxZ8bTLoy8nEPBMAwGitI4crZDo+APUwtDKgvluHf//ti7Z5+HJz4ooDwROATKwmuAgmd5ImPYPENA0HtnaIUNvcARW3gz8Y42kQa6WVlVz3yFoTDmIrCXB23D87IeS+pB35+bFr5DhsNccOQ6Y80Dg0MxPLxLdNvkw+YoO4dcMKJia0Ip+SPcbKjYqNjcmncC7dojsrAYLHVkBRZCE0+Iha3qXzwjeEGAnZdqKr8PG8wxqgOTC9+QwqZe0CG0RV23DFnBqa2tRXSUG+0xsZSAhwEFvCaaXltLY4UhF+Z5MR+Czfha2ztjaOch8ZLw/GBacUr3wLwzpu+uxbVzt2Li7s3Yc3yf6IVhj7uxsTgp20LG4oMllbAatZv0lBeitv6B6idloHJql2bj9huvx7hkVRtGRGuTrInlGFWH4Jza0rt3bxzbdyi6O3piSjyNYQk/b3aKj3plaIqP1gTPJvFH1+CA8F0fb7/1RqwI5gf27Y8Nteedty/F7Vsjat/DmJJxuWvnkPid4Tnxk/LqUccF44pVN3dv3Y6z584JXpx1slvAhTfwW9QYrq+99HL09XSqPq0yuoS/ORmY96biIR2I5paYlXxsX7gf3V3t0b53V9R0soFcRdHrj6Ee79Wh/FakuEfUoesaGojWfnV86NjAOHpHKDKPuP0bLyuGIgqYWikfGbfn3zwX9wWfPSeO+4A56Mi56L/C29Ah3reyf4fTVN5xLfdF3mbgmgYKkefw19tvvRm3btwy/eM5YyiGSbXwN7KSDeoYeuNsGE/6FmxzebFksWQJcKA05oXQ4SFfaNT6Q/fvr0/yOUNO6Z3mnY04RYEhJsbHbdzzvbdWV+4MuTDMa8PDeafM5VvaXsrjvlrHvL9cro+Mj+8RXvypn2pbnL3/S/OLS01zEnZslYzi4NyT+yJQ3MYAGgGJomNcl83FEFK2skUYWMQIGCZsLmK9KjDnwxPWxGxeCSGEQGx21YoR2LYXxLMMlXzoCdNrMJKFR3sGRBCQG9Zpuuu3mUoJ8+KfSey+q6QpBEEqiFXay0oFAYogZw8FesEcMMeXnN/g3ff0AenIn+f2mOh+cKA/nn/u2dgpxfJQPTEOw2InR+YDsGqGcVfOucBq7+EoahSy2s5ExW0vimAlOOH5QFmQL8+ppyfViikRlJQt8FYMC4S9FJXqxGRJmIdgg0ptwuMBgwE/2gw+8JCMSPF50q/aB7N8koG60fM698bbMa5ywTF7EKh6blt1KIKCevMd7eM3uIZht+b8KF1bM0emCz76TVq8QQcPH/aW0LRLnyl/sLRdhn/xvdLzzb1pDDh24Gzz3gRMZmRZMIYPm3pBIUw6ZkjRRqTKw1D1+Lh62I1NzMdA2IArGXwrHA3OfiD3VRC4Cv2e8xAl3g5OamVzOtO3ykFgYyjRk4NGVtVevFVEcMxck9yKnmXAeaYLwg96YFiO7+Adgj02aiH8BqwwQOAthDPzVPJ9hoRN5ccHBNpNvndv346Xvvln3rGXow7oFZIPbcAYAr5MIObEUwz3NARTyLIyDPzRiWBPDssC4Z1djvPgu8bYs/eQYIfBtqjvJPgb9qsFouMdHGs+GK1d/dGmXvymcMXyV5aRrsqIX1/diEUp6amxyXggg6dZ+GtoaPWJqxf/+E/j7B/+aVx586yVGUNDdWrLqO7Pv3U2OsXXHSsybh+I54f7o+PMyYje9ljvFM8NdsSmEDm/KYXT3Ru9O4dj8s7tuCAY1MpQHFTb33zpVXW6rsfIvRmfTTI1PhZD4n+G3naI/wZ3ycCUkcGZJ7MyIs6/fc7zZThugr1AgC1/KNl3r16Pyxcux+MnHoseGcDe2IxVfaKvZnVears64+aVK9Erw6B/91C07N4V68zHaBAuhUDwi2GPIY/n5Z46b+fefiM6dw1Hq4ynWtExk/Qt6xSLcVAiApLhBfDEvByOtadDM6uO42tvvBmjwnvfrp2xW0YXsolQzVGeb6QOJ7uasknfB8kSysFwKHM6oHN3PMzXO9xWDg58XYYh+SHPc8iObzlGI+c2sQgAzxlwxuhlkiwdEepFXjbAFLmH/qoDv3le2s19Gh0YLzKkBRfXx16ibMMEhzSKnj1kLtrFA4IxzlAk8104owx6JpThKMO0EsivhFInD1Oq7XrwaM7H9wr1axv/YOPBwy5P7oHsBFwQ4j0XBEAEOcFwBrFCJkvEsP7rJBhx+zWq94hi9UQiCUySFhc6EYT4W/3ViuJAkuc+UAb3Vs6yKCWACOCuFutURPdQyoi6GZ9+qwABVGiAWicZJrFXhyRElFlasHhSUCKiDjMpZXpjGmXG8kEUX2ZBGmfhYnC507vnPQGlYmNMvWLG+hkuWWXcVr1AtU551USHmMjLbiXEUazZu6d9bEddYU7yVoH0vDEY1iRkRf/Ko06Ci2EU9ktgqGJZdccj06a81TsVfmg334Er8gKGtJc6JmjeC4uPOxRmK6GxCQNU8DHogJceUhHFwrCk5x6BgCDh3mOwwnsKtaQV0nlejOC6qXxwyWMUpCDKHjkhDY8SMyBoyuRIAp4flj4zf4ZaLEhA4p3DMKZazLUhoLyZQMgSUQSOT+9sZIv3NilkJpuy4qtDeYhGEGpqoBXEpgwoKTmpPylH8YGFD0Mwy9HV1azebEe0NIlXNqUg1lekeKRgGVLhILSJUZW/pvwbvY05R9azkRm9Pk8QVLxz606cO3surl+/5t8YBv1SOuxAyUoEBCdDNBy2xuTk9LQB54QJ9AyuqnkDPizB0AMXKtsnTMswh3ZRANR9UGWsSVlNT81KMMs4Fm5QZB4mFBxsqOlqmtQ9/I8xjmsdZcSKH2h+x45+GR4H9XunlJ9gpfwHD++PoWOPxdK6eGJN+G3qjYa2odjR1B8b0RpLq7Uxv/ggpu5JiV+4GW9889X4o6/+fnz1N78er795IS7fuBsXLl2NW7fuxt2JqRinw6R2bmxuxLQMhom7t2N5YyXWhjtj/eS+qDlxKBp27o6a9o5YFJyWpQBpw/TIaGzOTEf94kw8nB2N9ZmRqBMO15en7JnZmL+vNCMxyxCR5MR+nwZ8OJplvHI+DEMrhw8eij14PQQDhh7nZMiMKF/iimDzQMbO4txyzIwKTwvLUdPVE10cDqc4yK62La2xKeNuQ/JobTl79eCRvKeV1/QMB+vNxoSMoRsqc0pKfl4yCKWN4YzxiBcabxuTkjMKLjKsOO8GQ3VR+JudmROtzMb95dWYU9tHlde5c+fjzTff9JD6hQsX9ftCnNf1zbfe9tEXzDXCaBgd5ZTfmZgYn/Cu1nhEuJ9We3NC6XLMUY6Mx/tzCzE7y0T7eW9Pz2Fz92Tw0HllqavEIYTnziNtpQNVwyoV5D78LbKhw4ksKLRrA0DRQ0hKg/wolFzSvYfO9R6dgizgHsr3XBLwIRrGa2XZL7mCDMLoIBLwhsFb9ijqnTc245++T2WEcYE0oA35jBLcaabzQ3ROj8IHhhdffLGus7fvV6WI27D8AB7MSI8Q4wDXFv1/xt8Zn6NnSM8MjwhjnV4KW1HIEA3GRM49EDKxJPVnBaL3uKRBEEjH84GQo3c5L2KFYLbGE5UWg0GUKCHCksQHUvCV5XDOESUulJuYTA/5vxi1BOejPLmS1s9QDxWrl/pxNDvHatPzJM34+KQ9OhAfLs/MFxca9X/oIYznn30uhoeGrTTefvttu6N7erucH3VGOTBBskWKDpcdx25D+OILtR/FmecfbHkvVGeUMIwE/RIYCkDx4XmC+GkDbnsMmOamVhsobPXMkMSKelA0G9wR8Oiw+RM44DhrD7tU5k2UUJizwO/7CeQBru0pMC446n08vvrbvx231ZOGkDhTg8m9lWZt4aLUBQFjuOk3jG84SSiUNMCkvoGxVrCbuMQle+DAAZ+fQs8kDVxCGhIuWJF7/1TYUA+KAQ82gMK4WJCCXpTRuL62EjtY1iyDoE7GTVMzqzRYMsmwXLOvFloWkMpNDXnIXAMpNnvPZJjU1XDkN15C9l6pjz0790ZfN8ePK/8Hc4JRSOFI2C7djx3r8+qJr8X98ZFYnByRATIV67GscoT/GvaXiOjsbFY9WOL6UDSP23k9VpfWU4koMscEPsGDw1Jh8IuxxEqjMueH4Tro3DwE1SsvcAXOCuyrA0L/7bNvS1FwHHq9eRJPhw8iU6PhfeaDoFBABkIZQzfTYSSmFwv8UDYbkA2oXhhwrCQ7cuyIShEGaxjDl3JdX4zVxRHRrgz2By3xYEdLLMzPqfeO14mtr7uitrFNsKmTIhZ9SCFPTd6PV156NX7/d74eL/3Rn8aVd2/YgOjzsfOHo3N4OJBUV2/djis3bsTBo4eiH6WBoTk9FfPCd323jMCuzthUuVPzCzEp86axrzv69WxKvfKVsbvR2VoTQ/t7omdXf3R0s118Lmndv29vNKh97A2CR6dBdAiBXbt+3Se5MlTz4hdejMHdOwXH6bh+46bPkEEx43lbFx+wT8jS1D1Pdo2llVhFNvT2RHuLDNSNh95SvU497U0Zu3RSWsW3eGwZtmPuydLiiudEjEiJn71wIXbu3mP5hfrFw4KnEwMB/oP3iwHiY+1lJGBcFzkDPSyLts5fvijDZMTGNIbl2Nhk3JYhd+36zbh+62ZcvXIlbl6/4RN1kVnIas7OuSk43759R9c7+mbCnsVe4RyD1J4xqV2MDvZK4gRghp7I64bywlCiU2sDVnVI+nzozhyByd0Y2NAl9OU9foq8hAnRI+oIFjlG4J58iozhyrMSeZfGibhUsp2IEcFJyXhVOEIDegXWdPRybghe1xxecadU3zsDogJwtyeGoEfc+TdGiH4/Mj6+Rzj1qU/997t37/5ZxgQZ0wPQIIDJRSALIQMiGctF0ONatYUrQiEthAHAwQeChx4QrmcEJEoUAQgBgRjG7kAgxgeWIh4BhCsETXoIDiKzRau8QSeGThLhA8++dx10X4IJUJErgvL9YYtw/E5pKt4LLFlO4UQZoeBZn48VPylBsYzxQXv1h3+BNlEG8zSee+ZZH+yEsH/32lUrQQ5dYjgAtzk9P46SB5YwmGogpuVwujbPM6GdeFgwQBrUw6VOtA0Di/LsbVIeApyFhT0CwNnGRY1hz5ABjIvyZpiLNeuUb8UjBmK+CKc1cobCoAysdJ1XmKQqfNCzjxLAAz1u6khed9W7+q2v/JbHURFU1CVhAFOmQVHwaw+GYEEPhmXU0BptLL0U7hnGwZuCkiMNwgLY5cZug97S23tQqBnglaKsDDF2ETT6bplzZGRQbkg41+mZ3qqHvRyr89Oxcu9uLE/djOW5W7E4jyt4MlqaNmSt3JexMBUrC5Oxujyh3u9YrC/q/dKt2FgZV8NnomZjWYJlLZrqH8gIWY3NtYWofbgu5cUcFSkC0dLUtAwOKc/XXn491qRcW+vWY23mRqyNnI+GhVvR174Ruw/2RGcPvHFf9Z0SpATPeqno5g7RTLcMrPbokHIU+AxvMAZvwivADwOMDfuAv/fdEH0wxMOQEs/gC74rQp5nFsQYveanTU84fe3VV+OeerLugCiNe3MgzrCttQJhEjO0ahwKNwTyhT+hSYYEmBAsMvaEYOrJhO4Dh47qkRpQI0NOUNt8uBS1m9Nx5xbKck5yojM4wJGj8/HyTE6MW1nSEWBIlh1E2Svn6uUrcf3addelTgr7M3/hi/HpH/pCtKuMeeF3UQqd02fH74zG4SNH4vm/+Bfi2JOno0YKZvIP/zQ2Ll2J+ol78VC8e4cJwq1N0d4v+Ise7735VqzcuRXNDZvRNtgdD2WIdnY0xt6hgTi096Bw0eOlsD5jZfewT0SlA8bJuJwLc+L48ejs64l55kdMTuoqY1DG7fwcGwWuxV7Bo0P80CIKbBHMFu+OxtUb12WEiS6Et5p7k9HR0xY1yEQ8bjJMoG+G3jgGYIK5X4IxR7+zK++IeI25QP39A5Yl4JTVUJzmi+eDSdYYhHhK8HLQSWHreqI9e4I3w+sX37kUy+rIHDtyPE489rjwNeCyOfXVp9EqfzyHHiYUD95VvSdkVC1jwE3N2rtB3jXiZ3a5Bs0QDfsk3b4zIh6YsadkXDi9LWOGDdoYmkbeMbcCeoWW4HfoCC8O9Ie3gU4f+gP5gqxDluSQdMp1dwrhc5UIHfMHrfKu0H6JhDS8GAaS/LfsDe9CraSSM9lZZMgFmqZMOivkUx22RwHo7NDJyXKoW6kHuECuwYOPjI/vEr7wI3/h3w0NDQ2wJwFI40hqJo96hYR68PTAEP4AUrrVwVazGIGxMwwOetooG5ALgyAcIBrGqvkEhYlyMOJAmiJpOZoZBsEdCDPYCBDStxCqslGyGCgQGUueytwR3hOqr5TlWCEKAmWSwu47fceQC2XQnp7+PrvjbYDIUEKYTKpnglueng1kzbcuTzkPylh59plnbHxgg9Oj4MCk3t4+K0FcjwQYh/pMTqjHo94rShNXNHNgeIew8Ox1wY99MRgjpedA4DuYEVhgUNgQEyxdD8HAgl7f2CiUkYHBA2MCfzMQeFB6BAtn5+SZDKyWqSBPoRo+f54Afhjrp01kxymfv/+7v2fjlTYyNm7jQ++gLeBOJNBO46yCH65uq5i2CA9qCL5y+W4q3g7hip10mWcDTdBb5wXf42EDNuSrz/QYxbsh4SpFoHryfUNrc8xMyci89Y4MgWvR182Jo2tShgsyLGZibeW+ymIlCkfZ34+N1dmofTAnY2MuHujd8uJsbKwtxkMZGxtLk7Eydz1q16djScbF6ooMF9WbVV+3b49KWD+w1+C118+pwTvUs22Ihytj0VF7LzobFqOtsyZaBiXoO3DxypipXRAMpFiNf04j7pTR3yihzjwMVuSksYDyJ8AzeLqgT3gIGsdgtfEmWsv5UhH37k3ZwKD3SWReEfTBhL8Z0ezZs2/HW2++6d0u4QNoFeMQnHr4RrBlLgrzYuBl8FTPnjOqDz1WvHL0eFleC8/jLYUvuro7o1fKa/+Bw4I90FeeVOghno9bMhQmxXM16uEPuM5XLl+OP/nGN+Ibf/zH8Wd/9qeK34yXX/6W6vaWeszX45Z626MyStiDY2Dv7vixL385Dkvps6KOeQwY7Sg65kScPnEihmrEDyPT8VDGSMvIvahTeY2qf5OMlTHVfaNdRprgtaF235Vhw8TdB8C5tz9a+oajSe3csSF+3KyX8dFrmDThEevqiA61jbNV2FadoRb4DP7zeL9wBG7wijLsumvnsAzmIW8Mxom1TZJnk7dH4s7UtNvdIxlaMz8bHXt2xqryWH5YE93q6LBRGp0cjInRsQnRI166NXtWxifG4tix46qHDCW123NLZHzQfniHDgfRskaxpUV17VO71AGyB0Q0Nj4x6e3hF9V+Too+9eSTMSjZxnwYjAqYiDwYDs5zkNbtjTl05HA8ceqU9zbBQ96gDgKyqlNGMoH2r8o44RtoBk/ysmTq9NRk3FNkaAa+ZM4HBIH8os7QMVf4H9kC7SH/oT/gxLv0FKeMQAYiPJAxPvtHV8sPvdcP50G0LFFEXvA9bSfipWaVGtMIvExadUGOW09A4xU+I19iCUX/UAcCvlfrRkVkNPWxPFMZmeJR+LbwN3/u576sXvXjKDRgy9AGwkVQ9aqVDQmWDQk07t0vRxGARCJ/AFmIhrgBNBOHNsQI9MaJCCY8JRAGisgIUt4oyBRciUSEagkQSQl+r/w8J0MM4dUjqisEBdUVguBa7pVBXhUK0fHEhKg0SRTMLckd7oikQYGyLBUm8nORlB36EDLzNEzwYhLnhuDPLdZLveid4e7ENb2x8dDj43ZHSsirYAt0xvApy0pWsCQn6p3jmmI85aWkKh/oki69HeCBZ75X3uvsyKfKsbSRXFwjvSZfMx4/lS/MybUaph9nIN80GHHDc5rpsr1GzNGpET0YL9Rb/4wHRRiWyDt6GLSKoTuMWGgJL5rT6Irw8bwgCWyELttKszYfDxJDZdBcmaBMIc4fGABf0ZTnMDS1RAuTKDsliDtaolnKY3J8NKYn7qhubPm9pl5enRTmilfprCw/jLqmnmjq2BlN7VJAimsPm9Uu9cRquvV7XzS274+65gGV2eAtrhkuWF3djDmGR5THhcs3ZHjOxeLcaly7diuuS9GMTM7G7ILaIHg0Ne+I1g4Z562i7TqGrdbFH5zYywRcVkup56X6e7dJGRecPDo8POhJnCg52pl0k8YoxisdBOAHDSQ/pzDGEGS1D7CGxoEtaQj0jq+r941yo8dJgC75HpCWDoXBq8gVAc5kQfACzRq5CuCBniKryaD5JYwh0S14LWkKjnbsSA/pimC+pojMKbSKJ+3SxYserqAsvH70RifvTUatDJ4DRw7Fk889G089/2wM79lNjt4Blw4Q56TQO6+pVwejpT7mZYSMX7kay/dmor2+Kdo3aqJ59WE0Mi9HyrieIUzx0l0ZYFfnFuOOjIwbqzvi7O2ZOH91Mkam1mJpQ/Xf0Si87IhO5m/1dOk7Nl1sjY52GVcyEvoU6cSAKwx9DJKhARn9otP+gX6fCIviN9wFig21c1wdtBkZp/cXVjypliHZHaLTNb1fFi4SboAM2aaL6MZ0jQwSjqD9xuacj4C0AG5EYIjHiVOfH3vssThz5oyPtT906LA9vWkgpQcBPDYKx3SEmLuGAmaVSf/gQPT09bm84snGuEUP7D9wIE7J8Dh4YH8cPXo4jp04GkeEk+GdgyIQPLepQ6gTnpBdMsxYqcV3eH/Jj+F7EaK9ZNAYtFUMD2QqcLJsULu5YszynpByHPlXgYujaL3yG1Il6NaBPEu0R1mJoFs8SHheaDPL45m3B92aPgWPIqMoD9qkHql3tvPkPVdkFQF6dSX4p3tvq+A3j8K3hcXl5X9yT8JyXIy+sY5S2zBi6HlBoJ58g6AR4kEmoOfOlqaeoVAJ3qqWBGYOWa26zfRSliBPxFGLm0vviLhnRS4pJPWe8kCk81Q0gfFdpVwYH4IkjZWZQhGilCcKMBEQPPGHa+UZwgsmchqsYkX3wBlg17M0btL4YDY3kxK99Is6qPTNyvfJ+NuklMs/mYuCN0YMsv7Ano+lJcZl1+L+rHrOywwJ1Foo03PFZCvts2LVPYIkDRn1gOl1CnjMRGdCap4qykTWzB/jTrX1lZ0duRKoP8rKZ3NUuI/8KQuYfRLBsBVMcly01jCYuz8vRaieg96xSRKKwQhUQBiVAO74HjiArzqUJoYH7/QNw0bkqUduBzSJAcIOlNBLd29PDO/dE/3Dw7F77173uJiDQa+9rUU9u0YEWIO+F571rEk9yFYJwqbODtMjZ7nU1NVEj3qjKw8aY3G1PqbmHsY9Fq/UD8tYOaIe5cno7H0iOvtOSwH1x8xyW6zvGI6OwSejc+iZaO56LHY0H4gdDftio25fLMdAzK40xujsckzMrohPGkTfERcvXouZ+wtxX4YZ80J2bOJBbIiN2vp4AA5rG+LhRg5Nmm8YmtCzzcgrc4SAHifEYhzjUcDgo0davB4FlngR6QEnblhps+wx//HxXCZ58OBBKYyjsUcwY6WXEnoJPfxAenGI4Yv3yCu8KkpOCbfyJC0kBt/QQ7TRrN/MP0oPWK6+WqQewjN0jdSw9NhMYwXc1O5ojfWHtTnhE77WG46MP6xe9fCuXfHC5z4Xf/Nv/634uZ/7ufgrf+XH48yTp+OZ556OH/vyX46/+w/+Xnzxh7/oIaKpe/c8ZNMthatKifdkRCm/dem0pbaaWGqvieWGh7HIXB3Vvb61M2rau+JBc6uHbmqUx4zo6qo6D3cf1Mbd5c24cH08/uSls3H+hnrpta3R3Dsc62pkDQaWDIQWwR7aFgRMn+Yx/aNDg/IEN53tojXxLvhh2BWxRcdhRWXNqzd/T+1da22PBfXIZpaWo0751oiXVkUHeI9tqCggd5oEV4bXWLrMJnA8w8PEM4auPYQieINv4M+wG8t9MTo49v+xxx+P/Qf327BgeAMvVS4vJS2ekAYZLvdtxD6QAdHV1xMHDx8wPpHRTBrGOEXpDwyqg9bS5PlHGI7d4r09e3fbOBYVqr1S1DJAonYzdss4fFzlP/Pc6Tjz1BmXj8xDVnh1ltrC0Cx13paLxUClw5kGgDuDek+kPnT2Ct1Z4dMJ4ztHHmKIcJOB/PjpJ7pfXxN9Ls7b2OgUrtjdlXlhbCxGKGXzXbkSyJPf8ECpG2mZDqDmeh7j1jEEuserva0xHoWt8D/843/8WQm2L5QePOOSCI1UdLkKBQDTk0Ywgrg0TnBb5fibe6cWVpwEKoIgERpDAaSg7JXI3zIG6Bn1eoZd7N4OBAdVmIxEQ0IYjOetbZVfEhCCCaSngUC+1AErlvp5Ug/Kix6BBUKGQjgYLjZeRDBbRo4IlyEQFL/TSKjS03Bpyit7F6q77klPvendU09XiTtTvphEaVECff197m3Qi4BR8fpwLDpr12kTCoPxVlx5MB6CPK1ptQNYKR96GGxZTczhA1ZgtDhyWFe9FCm9YSaj5kqMpmyv6gJOaAswICSMkpkTjh9/MPzBMaHARb/L9too+gRU1qmEUh/TiN6X32Zy6mtC0m/lj6GKwcgkXrZWZ9v2rR1qFUhpj1SFTonsVsi8Is7NYFiIoYZ7k9Mxems8Xv7GS8JRTew/ujd2HdwZA+qRLs4uRIv4YP/enbE6PxG3L74Sdy6+FNO33o77I5dj8d71WJ5+N+YnzsX49Vdi9u65uHfnYozcuRF3pubj1vhyjM+tx8rDpNF28C5jfnZ+Wfhqi2efeyb279sdO0R3daqXKE/1pLcvYSdBvbGyKN5TFA/KFBcMW9WoypJHwyYjHkAOa0S5MNkUQwTeJY1XIExMWAF1dfVU6AtBzR4dbaY7QhGk0B5zk3bu3GnjFwMZPmPIlDzKFRqCf5iUV4QuOGd8PN3bhQ70GzxLQYFDFC/50wvHbU9CVt+YGmqa1AseEqx6lP8OGdgY2pVOispikmqnFC0rd+bmZqKvrzeefOq04Ph0HD9xLHr6e83DKDnvXyE5Qo+bfFZV7jp0sKxnrTJyTsiYfO5wLDSux4KMoDUm0vd0xVyt5Fuj4CnFw3EAE2Nj4rv5aGiqjfZOKaS2jrg3vRz3ZtajtrkrGqSk6trEh+JjVuAJG2oLigk5oVYZrG6dYQJf034MYdgA2bq8tBBLiwveffWIaOLU516I/n17Y0Mds1rlDZjYXwS5Ujo64MtylGA8T/t8KZerwLAEeCJSNLggUH7yf+Ka1VPsWcPZUWhofrMfC4Y7CwcYyppfmLe8ojl1qhNyHT6jLsAb7wAHMZ5966147dXXYmaaA+fU+VpNXkt6SUMT/HNlJ2Y8tNBhzknKhQPIB+ZvmaZEOwabKgsuCbTDqxJVmbzHO5H74WA00Ca9tf7BKCLwfYk0nCvwAw4lX357mFARmmfvH+Q0OxrzGR4hYJd8QsxviO/JvxJ87/e61x96jbJKmRXMPQrVYbNmxz+FEFjX3MhWxIyXyxo28fFeMIVp0AN4MB6KIcpvzzMQYTCU4p6RIM95IwK3Dwziz8sjrTTo5Ujw6RtmbmNwMInUHhF+wyTKn17qup4tiLDmFzBmIBaVA2JdJkiWgtEVpBaCKJGgO/2lInrve4iZ98oHOlVdMCacTta/T9HUd+tSGGwHTV0sWKizy+YT2py9EQLmWJ0EVzM9KPXk8FYsL+W2wewJ0dkJY7fbQLAgUV4IcO9AqHLTCGmwoFwXc2L0sLol18cLgoILeRFsOElAGB76fsvQEqNgsDkNDKygqjrQ1moYfNIBxvPwGkJFdaWeZlS9o3hqUBiSdhH5DVzKM6CK8EJA0qPkG2CFgsUr1dun3m1IcGyoF/Ygl8PhIaKXTc8PAY+A4yRgFC9DAwgpxnHHxifi3co+Ln0SuJ2tEq7zo7E4cT0aN6aj+cFMPJi5GlPX/ijWZ1+Pugfvxo7NOyruRgz3bERvu5TQxkRszL8bkzdfjuk7r8Xq3G20SoyOTcW1m7dlbMxFf8+QlNhqjIxOxOz9BW9i98LnPuuTPKdlHHB2yI560UJ7Y9RJOe5oFp3Vs0JqQziGX6TcQr3zyJOeAYL6V3mjfwhrFAZ0x4oIeo4IzDfffCv+8A//KC5evJzfKTAvi4MO2UwP45dQaAEjKT0pwzb0QRK8iet+FdgJD1seQEUmZKMEoXv2JIGuEdjCkPNDCdDT46RWauvDwWRI1dXW2/hAZpineOdD5fqiu3tf7BzeHZ1trd5anbet6v0ziRsDizw3pPDYWZXfzFVguTpDm94OmzJUbzbtYwUbOrqxWWlFK/Uip/m3r8XMN96MlYvXY3FqNqKrI9YGme+xoTauKg9k3QPvZ/Lp558RPLrU+WI+woPo6m4P5qs0d3bFAyniNfFwjWDGRPTtdoAbo8WBq6PqhCsfA4qhBicSTS6Nj8W06GTu3kzUqc7dgz3R190WHWpffWub5AByVHBQOVbIChgXHETH8fmcqIsAA5cYjN6rQ0Ynk3Hd4dl4KFjIQJK8ZUksG0AyUdSKW7361ZUlz3/yDp76jWd1UzhcXd80reKpXVuS/J2eiXtjTKxeC5GqWosxIdyurcW48p0cv+eyWCmC0cscInsnBTf4HiMZnLNbMEM7wINOIt4AyiA9+5IAwOw4Cp5KU+QAcsPGrJ6jHSAx5DRejxy6lrzjnejDMua7xO3AvaKyq5Fyaqhvjo62bstu79+uZ9QbmewtF9SOxCYdUKqaeZUyCaUjnEdFIKezM1UC+iW541HYCv/wf/qfjq8/ePDl4r5yr0hAQ1DnZDMYOXv9MPuW4BAwgTvuVtID6BzGAOjknIjQF/5dLFaQSg4OIEvRxOorVrhpwkMWLHMqXg9/oSsEuYJiry5X+aaSVhRDptJycv3nfw5JHKnIMupb1yfbAsE7Kh2KDGalvU6t9253xQKnTUQH2qXeJYdJMTmVb5g0igHHxkv0HHCJNrewJC8n7qbhkORIuz3Oaw8MRJxWN3Wi1wphs6TWwy9qG+2l3d6WXfeMg7KXApXEc8NQxXblgENCoHxH4FmJH3cAzih/SnKZglmWyzXpgIAngnkIKLniScv6ZJ2gnfLHPwIKF+XT29cjgcm8nyXhLI0P04vgRDkpsLiixBVlBHlCtBQG7uAFCd6QcOno7I0a9TAnrl+N8WvnYnnqVizPjMbS9GTUPlyNFvV+mxpV71o8EUvuDeMixn0uLIki1qKhDsH5MOZn52L0zp2YZTmlcLW6TP1WgzOAliTs2bp7Q4J+/t648h+LzXX1fKWza6VwapulzJqFa0t4GZNS1A/rWgWvNglIDHZaCB8k7IAmApiJke7pKnD+DJ4mlsKyn4SHMiv4xSAjLe0nVgcMYhQY8wagf4x6cGEPJjhx4SpRz+ksMKfD4/N6Rl6JT3hpm768LwudBv3G8Ena9SsF0hMR6uKD+u4Y3nk0jh55zEfTd3V2ePdQTsl+8cUXPaHx2LFjcfjwEc912b1rT/T3D8qo74qO9g6v8OHKpleHDx+K/fsPxB5W2EjhI4Hg87qZlai7cz/qxufi4bIMKnUG1oa7Y0mGHyuialRf3OQYL2dOPxF9vexUnIYx+520tgsX4uNF4fMhMhHeE68lVROg0QqRVoLf6T/gw4Zs7NLrILnYIaNhQ/R69cq1OHv+Ylw6dz7mxkajuXbTwznIHjpjGDjORAEPahpvD2JpYZ6MzAsMd4Jrr2aZmvKcM+QGXlLkCJPhr1y5Il6bVVvXPazC0CzzUPDGwDNM0l0VHzCHbEaGxKVLl7zT7ct/9s149eWX486NW3Hj+jV7O+BVykv5jO+6xktur127HhzHwW7XBDqbdN6WZRjd0Pdj45M2kqAvDCUbKmqTadTgyyv4go7cWcCIVXlbUJb8dodVnWXSYNjhBd2WHZV8PiCUNHxnT4qCJ/6DG13tBRG8skPY4OFD+ByZxbfmDeGE3K0HFFxWwY/1WPIPjwovUHeSJec+Clthbmn1521lOqK8DTUDC+CVsV0CCNgSRvxTIl18LYiF0YoLlklfZGRFACL8UxJIUep+6xlj+DAUP0xcIjpOcyVgzPCMP7v7RIyMO9KbTeLDa7HtTit1tAECMUDcurquRBEPxVJHC039oA1mbBEeY6BMfmMCXq46qdRbfzauBA/qzfwL9xJJIUI0rAQnhHgR7p4QKoJmu2mENUvQKKvE0qOBuagb8xTI3wcZ6TdwJz/aSJtgRM/4rtS9CH67caWAwBXPvPEbjVRw24CH8ssnGbbgUYkfZ6A9VojOl1JhduqccKL+KDyGkzA+mMCWNJhtKx40D0GVdiivpAu21cZo6HC7vMSOPxWFp4hv2E+F3jjRSrVyT/RQhXqgXZ2dUd/SFiubjXHv3lqM3ZqJ+zPzXtI5tyi8Ng7G0MHPRtfws1HffliKZ0jGSn+sRE9E065o7jkcjR0Hor3vSDR07I3lB60xNnVfPcnZ6JAh0SqBduf2HfXiMcjFO6pjjWjgwuuvx+S7F6LlwWy0NW54Xg49ToZYUNYP13aIH6Q0NtW+2g7BgY3LBAe1rxp/GBI3r1+PV7/1Srz11psxJqWAMdciAxjvEMMrDHMAd/ABjFEaCHQMEdzVwH5WCoteq5eDCh+lFwlsAT3wT/JIGoFPTGfqkdNRAfY2HJUIPodmjT/lQyeSib4YXmw3j6venkU3hP/AL7uctkffwN7YtfugDYp24ZZ5CmeePBOff/Hz8cwzz8Szzz8Xzzz7bBw7fiIOHT7sYc29e/fG3n17bZD09vbaq8PEyhMnTsqQOer9GvAEMO+oU8ZM367d0dLGKgzBuqUxYqA7mof6TIsYB/AfnZc1ywvVTw3AA8oW8sANmsazhhFLOy2/PmQATltXfbdLdWlobo13b9+N1946H6/+4Z/GyJWr4v+aaO7qiGUPTawJH9s8QCidnzTu86RZhnrBMUY8HgaMAp5jeDNsDZ4vX74Sd+7e1m8mom54e/zBgf7o78uVOxgfyDOKYg7I5cuX4vXXX4tXXxV9vf22NwVjv4/R8QnVoqoDJTjwHWd3scfJ1XevBXskkQZelLgVzJbjloxyDuTkIFKW3LJSCf4HjtBR0tm2HoGWaBM0XYxooECHmHka6ISc18ZT+H/72xLKfbUMec8zwdJD1KJJ5A9DOegY6MGeCz1nPypgDt5IQ6BuRIBVjBDggWxKPZp6hwpnu7LsR8ZHVfipv/t3h2Qh/CwWKhYdS6GYdIY1i7LEHZvKH4WdCABBED5bPutnKjspDJgWRQBx2JsBAnQlDXMf3MuXgcGY6kOsVuVp1at0HrfTMyQsY8G4ypnMtGfvrmjvYMxcSlfl2X0uyx1rF+KjPiAfoiiGRyEuyrXRojJ5V0101T00E4gupPUmaSIqxlKv37xuI6ehSUKK3rOeI2y44opbVO+Csz9YiovbF7c3EWZjC/W11Q0Lf3plKMvZObamX7FhUCeFSG0gcgsxXUv9EXC4SBEiMDfKMxW3vpOQcD1gGl1LoC0If4wUemR64EgZuFNhBvLWh05f8FkdP85AWT4PQfUBZsCWNgBosMZ4Pq585DsnkTbgKheMTC9idgQa4/14K4i0BQXHPg8IozrBmcmkaZzhGkUQYLyxIgPaMPJdrglhK+K6XnOPb+/OvTJEOuL8tdF4493ZmH24M7oPfDqad56MroOnY8+TPxy7n/yr0br3C9E48OloG34+Ooafi+5dn4revS/IMPliDB784Zh7sDPeujIfb1wcjXUVcfTw/nji5PEY7Ouza7xZSq6vn6WSLcER6s2q6p722tjTuek9QXbUMdQpGlvblFEyGYv3RJsPh9Suvbr2qNYyPhBwRp0MTfHC6KgU1ivfit/49V+PX/4PvxT/y//8P8e//H/+P+LrX/0dwx3lCI/eu8dURjZ8m7Righ5RsOffPhu//mv/OX7tP/1K/MmffCPOXzgfI+od44IHptASPUuuViDCi3kIGOofRqI3zWtp9j0wtdDG0MLDJFxSZ/Db1t7qidvwMBP7cMqJKiuRwAMUDUtEV2JxecE8wBwDzx9j2EyR/BODoiHVCzoyLale1AGco6ipP/Rs2wFDSYY/6Wp39sfm7oFYUBomgdfVNUZ7d0+0d3WL1hq81J6VHSi63/7t33FPHXJkWTaTL73kUnkyodAdEPMftA2dlZpleP9vV7w8giZRoJIZ7F7a2Nkdu/YdiMH2zugXXXb3dEVdW3Pcn5cRIXx4KFhwJdAu+IgrNIOBgZHJ0At8gVGJwmaok3fFYCIt765cfjemJ2fisWPHRQeCysOpaGlejd07u6MBD4LyBX4c2/D444/HkzL+Tp484Ym/j58+FU8+/ZT3TGlj2EsGDzxKs4AFZehzB2gAWoFm6MhBk9SHeSQXRGtvvPG6ZSF6QsDyN6S1jFCgDeV3yrtsc9KhDF3hFTyQBoVPJfxeefHMsu59gffVIYtV+odMEZDs59iEJnXmMET0B5+xNwtL9uE9njc0N0Sj+BlZhRx/CI1TZ10ZlmTlTtkVlXtkL4Yv0w4wxLN1j4LD6oMHPy9E160z5vf/Z+8/Yz3N8vtO7HdzzvneylVdocN0T0/miJwgUhpJhCiu0kq7gIz12pDhFXYBG35jw3xh2G8MSPACgtKSosRdakVKlESRMxJJaYacPNO5u6q6u3LdnHNO/n6+v+fce7s5XMMw/WJmdG6dep7/85zwO7984sPwmYjKOQqsH4ARMdIWbjGDFVHFDBDSQqcyMIQewtIPCEpkaJBh18JcOR8rRwVjoehFhPqHA4KEe/1HZcCZy2XqwYZWv33Wv5IV484zjBrDYggK5SNkwARsjnqOwGKw09FQBEaDmcqCvF5r4bKqq5Q27zkSeF6KG0eLnTAcp05w+1UmjhQrzTF8OFusHWAtAb0ldAvDd/jpnDjY29cvpm4x/jgp1c4EyqsWw5z4RHDpvRDW5KTwgTCEiDlbhJZ8dj6AUZE8BNpJW0rPwFMMgk3NFKPLqSCRnufUVk43Ec4K4oeF8o8jUBfzuwVO6I8TUpw+hJCpoTa1r5MV5lKeQAtNc+eElIFwhIIBOiLtgmYMgeNQ4ogwsgULsFJfCLeS43AzG92qXWp+FZPufJxtVQ5jTXuTeta34sXnbsVHP/G5+NgX/1pc/eTPx8DVl6JrZCw65Tw0tXULx5ypIZzXMirVJiXEb3ZBcd4FayK2Ymh0MJ597qYczT71tvl2Tq0/MvaxT3w0Pv3pT8Vnf+In4hPqtT8jJf7MlXMx2t8UnY17wdf4jQ+VdbitNi3uSt46VGdHNHAuxRGOJ4nCB1R99/d/N/75P/iH8T//0i/H137vqz6Ei9MmHz14FL//1a/Fv/qX/zJ+93d+10PFN2/d8kgAvMEoiRf5iZ/feP31+B//6a/EL//iL8V//A//MR6pt0pHo7OLUZL87gbD4eQjYHTNI4rc49SAawIjUdCZYLkQfeFl+BbHel/0gQfIxzbOTjlg+IlHh2uiw4zwNy0ablCS6FgbrW35CX+cSUY4OZK8DM9bxituyJG/XPgK7zQ1cgAfQ/zwW6p4du3xnRrStfb1xZXPfjIu/+Rnokl0PT5Ma3CseCSP0dOlLXk2xYAcEg4QY13EPg4THRA5tXSELlw8Fx0daoPgY0eVT+QVXs5GQrmeBOkeYHaQgqg9lI5ZWolDPeseHYn2nk7Rm0Pz1LGRU30kx4gt6hh3L9iGBxQY0WJ7Naf6cq7HyMio8c1IFLRmBIgdTOxsYfQHB+JFOQ1shyWeGzsXLU3i4ZDeQG+tzckpmZMMNsQzVy/Hc88/55EknFfawKFw165ejVs3b8StGzfiqup95uq1uHn9hnfwILujw0N6diUuXjgfly9djEsXz3tNk/W66N8o+ne0tcawOpO9wi9t9HZZ1e+ROMV0ItKB/DAei0Pi57qiEYjoCOwGVyIB/WKdj96oykAXEYv8E7jS2YaXwB1T73QgWSiL11rW0ak0l8mBmHR44LcGdIGeGRYVwVQdBgoo0VGGTy+t70hT0qnO1Ib/KcR/+wu/0N1UX/fL7a1tzU30+IWcLnnRDMNtSFlhLFmvwNQD+8EhBkYVp4KP/TDSAX1FBythekJ8hIpRDhQFVxQVHxhCgDCa2HAUEaMYdjzkcTLlwg4QKx0RF8VGHTghMAnvGE7H0EP0wkgmtOr36IaeYZgK05lpgdj3MKR+805/OBfAbnj0R7k4CQzj8+E1zvbY2NyOe1LobIVjJMGMpv8x/gTafePaM/Gpj39MAj3mbyQ8ePg4RjhMqavLw5wsvmJYuLev10O1zHuz4IyDfYDJOwQEF/OVdpgUUfjMy4JPDi3iQ3Us6AN2YnGqqB88kd9z+aoPHPDhI3otTuv2Jn44wnh6aurkA2wfDkVQ/7gCU1avvfpa3L9/zzxgmPUcgTRtFIHPw616zrPi1BXaoqRMLysJOSvCDzTmc+58tIsyMEy3XrgRFy9fUZtbYmV12eeroExYO6CSnTen1Ni1dWTHZIueWFNtXGiUgzw1Ht0tXTF69dlo7uhWL4XTOaVgGjvleHaohIQD3mVUDsSjYra31uPBe2/F0uLTGBrkgKnOmJt6KoXcE4d1okFzqwzWSHR3dger6DkhsllyFtsL0bgxHq3Ha94i2SRjdtygnn9Nk6d62gZuqV6+CYMyY2Foazy9/zBe+d1/H6995ctx77W34u7792Jyft78wrQJI4cs4MMQXVXP9ObNm3Hr2Wd94BX0hh+YbkLJ//5//Gp88w++7q8cMxLyCTlHL3zkBR+WhzPxve9/L27fvh3r4qkWlccuADoCxqRoA595PYIiMoxE8b4ERlbYykunhXU1pGH9C7qBU3yXF+fiyaP7cpgemlacXjo9NaHrlNcT8Cn78SeP4/3331dP/b148vhxTEyMx/hT0s7mFMK9d/X8iR1N0iMvfMvGU6XiN2j9yiuvqB3vWNYHz5/zOood6aLZR49jZuJprHW3xFJ7c8xJv7FGhnVBfMhsSU7L3Tt3rRfaZWBpy+XLMqpsT+3udC/ZjpnoA69iNM/Gop+4ll44VziHHTnb0q0b03OxPrcQuFN1vd3R1KWOh3h3SI7rucuXonFg2AeJcU5OW0d79PtckNyxxEgGU684PujZFabM1ldPdjuhR1jrkVOOub6HCG9YBxL1x4jOcQ07/aAt617UsZPMLQqPTx8/8kFonEzLzj10IufLcH4Ka2IYaVlYmLe+GRsb9Uf2+PwAa3WwH12CmQPRPEqkMlmb1i69hOx2SHaPhIc777xjeiOj8Ch6Aj1QcArOaB8B+OmcYX9oH3oj5VmdD+uFOjkiaPbUJaoWVj0JlFkC7/XPz1IP05mrN51wpOmopdugoGweTdN7d1adNjvfVOAyqj9+U4Yz+R230hUYSAVPV/ruP4X4P/y3f+u/k7H92X4Z3BF503xLoL+3Rx70gAiQx3XjgKBcODwHBjJy9Yy96/RA8ZBBLVvGOiSo3VKyMDmeKO9RZjBVDvdy6BBcIfGV8EAkOqyUxxwjx/bacUGAYSrdMwxPfiI9DRgNgsN0aZCTkQj8PhssYmY0Rb2yO1LVh3eLh4z3izfL6ESHlAwr0hFajosfl7HeUz02+CrABlHtpbeNx31TPYxPvPTR6Fevig8j8REmnA/mntmaiJJkpT5fBl2X0mN0hNNTywiH5xoNXzoWQAiDepGq8NbOUdrCM3PrwJrGWYxPW6o2Qx9WtuPg8QhHBwWUbVbUH21kARonDOIMMZJCOMFNKeyPMbCd9Vvf/pacjwdSEur9CIfIYtLrg/WalnIWGBFCqdNGPqbGe0iF8SAfvU9GFOjpYhBwylCAN5+/JufjghXSzi5z3kvCcZMPcqJHjYPLNtb9/R2VeRTrcho4Urtpbjoa3vherH3nW1HHzgD1CvdZXsHC0iOmIdXDbcCRA07gBVp4B9zVyuBvxL27b8bS9MPo60bRH8Xdt9+Rsh6LGjkuR7UNcjSbxePs8OD46K3YXF+JrcXH0bK3EO11ezYEjW1S/E3ihY7e6Bxm/ciYHAkZN8lgQ1N7sKnh9/7nX4/f/9VfjaV79yUTEdPra7EtODjZdWNtQ0kPvCDyyrVr8af/zJ/x2giOnWcBJjKETHarR496/rocj9nJKe8ouaJe7c/+hZ+zA418w0d/8Ae/76+WYuT4mByyXkbYIAjKF2caunDuCM4F72x4dWVEkAOs6EBw4iy7XjzatLIUT8efxF05NnfeuespgPv3Hsd7d9+Lt958O9584y09vxMP5LC+89Zbju+9ezceqM333nvXMLEO4f699+P1116Ld95+W2Xdifffk4Py5Em8++678fDhA28xHh9/qnLv2tHE8V2TjDyWE/Pw3r2Ymp2OmYPNeHi8E/fEK+NTM7Eg54NjyjG6j+ToTXEWinTWCF935cTS4UFPnzHixnqs1ZU16yT4tUx3gC+eIbvgI99Jd0mePa0sOnBg2KqcrdWnT0PKJRrY2qmye+W4Hi0tRo90w8DomPzNjhiXYeazCDiNdEIw+KzbmZvjm1NLHuVjGovTqIEBOqXBZi0cnbScbibSAUG3AH8yMNPkdcrDWUZyynaPYms713twrP246NQpfc4oyKBsA7qYbDhofKUZB2R6atIw8VFDHA46sO3+AGGb7xk1YjTL3z2S49mqtC3NOEENxgM0xJmEt9BJtAE9WPQ7tgZ8EuBf0vDco5ByBnIxNGfeyDHQszT8qVP+KJ3G86JrqQc8eeRDT3BmcOr8nMS6UiZ6hfrhe+sv6zASKIneZ2eQKZ9c88Ez5Iyzn1SE8+nid//J+VB49OhR87nRsX82NjLcPjjQF8/fuuXFWRCYIbNzo6PRIwXPcNmgDNqNa1ejV+87xHQ9Yi483DGl4fS+BhkLpmwunDsfo8MjZjJ683i4eL54zJ/42Mfi6qXL0Sbm4xsbDE0zDMvH5Ng6tyEBGpXh5kuebAFjCxZMITJbie1KeHFMGB2BeXYk7CjPMnrwg3iNvCeP5WzAALgkGDoi9wgh3y1gCyQjH5xMyBA0C6SmJBjM4zFCQjqcsfwGAFNEYlIZrBtyQC7wyWsx2ptvve1zEjiHAIWwuLzgI9jBK6vWWYmOhw+OYWDaYRhVdgoDjMo3DXDY8pP4ZT6XOdScRqpaZNBrPbfINA0L4tgqyVc1vU5CuKJsSkYoGPmYV4/u4oWLJ87P/z/DwuJCfP2b33CvFcFkFwXBw+JWADgXHN/PfD47rDiSudXD6zgYHhHRe/BMQMHg+EFFhsgH+ofkEPcLp4tx49b5OHehVwriUA7JYYyMMG/OCNWaFMG6cmyK3psqg9Gzeim5tVh/905s/c5Xo/Z3fj/aJybkADTH4ehgNI72GXe1NYw2tdkR0g/I44BSyfMpsh0NcmYWHr7nY9e3d+XgTS1Fb/85Kd020YuTL6XYxUuLcpKYxtvYWouumo3ort2KlhqO2FfPq0V05cwIRijkhOzuTotdV6KREa+6wZibWY1v/evfjsnbd6N/ZCjmlGfpcC/GLp6Pn/zsT0WjFO/MzLTXHl2UnP7cz/2cnTPDK6Za39yKew8fx/zisreDt6mH+vTJQx9tPSjD91Nf/Hwsr67F5NS0R8fu3X/fuyNQvHzBl+Ho4VH1qsVb9JYFrerKTwBY2cqe4fzQYThWb6Je6fj+DAZ5eWHJacSEnuNfkoGdV4+fL6nm103ZnbEk/CzK6K3E2vKy8iz6iG8OkbMBEA8wqrOn/Oury/7WC8ZrWw4N6YgLchx4zveYHssBeffOHT2bl+7I0Qg+Fz+rto3LYE6onjnRcU6GbW5pWQZw2ltGHz54GLeF49vvvuddGRevXIkx9fzrxDMcYIYTx1o42sFXWWkv61AwmnQAcDZwPIrBxxlhDR2Omo8tkFOwqfZuqK7jJcEmGJqHBqNHjl+3dMy2ZKVFtGzp7otF5Zuen0Uh+HstQ0PDYkNG27I81riwcw59QBvhTNIh2xhK6E/kK8eMiNCh5KODg4P97ixxpgd6iLOGmFbkvCB0L44ERhhnjrY8K7tw/dozLhfHguPT0Ul8ddnrUVRvl/Qm58ww+oCc4nigszjRlA5ldhox8pIaXaHLO+/IcVRnja3fjIqTnvpsqEVzO7LCN88IvAcGnA10B/qYRbXoZPQGHRfykNdSqit652wkWOfqnveUz29w6DpZSyJ6Zn4ctez00GacLfQp7/xeNoArqttPcTwORXvlp9yyrMB6THVQFn9Yjx/7cPHixf96bnb2P2dqgKOKEbyZ6Wn3FOhNwgQe6hJDwmxs5+L0OjzcITHwqLzhfvWkuuVtD4jJWMB0Wb3qERnbUcUxKbUL6jF4ZEOC+FOf/WzceOaqjx5mauP5556P6888I8Zm1fpFCUR/fPqTnzSR+ToiowQMdZ0QD0UoWOid4Vnm13U5Xhxvdc9MVMIJs4kBkhmrIH5J7zW9a4866B7mZcSAuVRgQ3jxqvncMwYQOHCuVLHhoJxm9fh61X6mayS9/iYGW9lGx0bcS2GBGiMfCD34Ix+jIQxfUj5MbcZX+SeCIWThlODtM9XEoj16kTmvDOy0i4RE3WS2nD8VjpnSYbTJi3tppzEEGlS3FDRHVLNDgProJX7zm9/0iBQ9pj/uAD5eee1V7/ZAED0/jjNZtZWGIJ/05GgvtGCEB4EFdtIVyoErhJyX4Ax6sLXQHx9Tz/X69W45H01yStghtCRyrCsd01CLav+8DPmSfnMWyK6N4dMH47G7vhUd1DkzH83ry3Hc1iDnYyAaz41EbQND1y1ynDmThZEmekZgE5RzTRXCWSwHB1uxNHlfRmUyNlZlUHYOZNAvRl0TB1N1Sc4uy1htxOqGeqg+t2VX9R5E4+FO1BztyVirRymeFvBRI96v46u9NVtqX1PUNw/rfiyO5Zjdu/9ezC5OR12HnIeBLr7ab4eO0Z9V8emkeqoYlJ/8/BfiM5I1ZBf87YhvVyVL65vbgrfGvdlnb1yPBfWe19fXYkROxc/86T+lnj3fx+mxcf3ud79rR5nFn4sLyz41lFM861TmluCHZi3AqwrY3i2/3vzH6B99PuSBni6GkulAjAK4M89X/I6Dh2x7uka/MU52MHH8kIsqmluQYUUbBIRP9+lWIwYM64uvijyIqYrxP5F9Li4jb3MBIHRV+XoAfDuSIeQTfbgimIHxiozugAw3fElny+uthANkGA7IEcnTaWDzpmDx8Dx6Ss9wSHDYgE2mLY70u1G6hQ/KsVKmSR2GVunPLclmrXBOB6KhfyAezc/Eyua6Hb7hkTHpkSE5VQ+9Q4RW+HRSyQmjSjg2OHiMcoGjcjInvAYegCVHDVhXk+vlgBnnyR084Y4OHjIKXeCL2++8Y7pzCu5lRQw/uhfnAUeAKTQ7i2trdkquXLms57nLDzpSLnUhy1wZTWYanZFf+IDTn9l9Q37SoBOtB4RD8JYjEDldBS1wLtJBYTdc6gacW9pGnehp0p4NpCOWYH4ir8p3+xX5DXzgINeeJK8SsDPAhv6m/cANr3jhs2BzqBLjjhBIg77jNfWRPxdECzal/bF3Pn7hF36hXkL2P8mD78VrZ0qAIUcWpBWBhaDJNEl0GL2js0PGqsveLE6JqOBRj76e7hgZHvJIRqO8304xI07KgDxshvAWZmfj5Y++aOcFJmGaY2RERlqGjykKPHY+S88iKnpBd2QYzXwVQaEvDM2xvyrAUznAisGyJ6B02ZM+ZThHZa94w79hBNrFFcZD0LhHmTBM/OJLL3pxFUdNt6qNMA9HPDMkPaj29Em4+wTzqHoh1ySQVwQvWwLp0dCDe6qeC19X5QAs5rg3ZXDoSSD4ODPMR4NP7wQAniIM1R+CTUAIOdWU+v2hJvUkzLiClfTZKHxvtds50stnGoeRIdJ7eobn+qOtzIkz7YLzgUJkPvy3f/u3fXYCPSOX+8cY+DokB10xJ0/9TaI5/AR/nY0IO+1ktMnKgT+uEmLdnlyVOCPtEd+1qMfGiNrOznrcfK4nLlzmy63QfUspGHbGIVVPylHtFy3u3RuP73/7vbj/7nQcNrRF35VL0SVnc29vLdZrZSR6xOsjvTL6gqWOtUjbsaPeXZ0XBmNgOTRuTTcsuNyXgpGSP5JTszEdB+uTcbS97N7m6KVn4qCuKWrqm+LcuYuCQ3IimrQ055x5V2uHHAfB2yFD0zMW9R3qNXaNRGPnsL8js39Up178lhwE8fl+h2AcYLtYbB9ty4mZFR82BmdmzMwuxtMnjwXPjmDdiouXxuR8/GQ898JLxhNo22LXlfDFR968pglnU/zOGQ58eIxtmBx9j0MBjKzOxymdU89/fXXdPXp6g8OSD9ZykJ6tq0PqUTMCtLyyaD48SkY0jXB2cdbL4VXQORVxKmMME0bDzodlMI12+V1G+JIlxSdcq3ui+aRyYjwaqWgC0WY9K5HAhbvsaKTMuWz91ZNHsKFr6PVyeBfTQ4xssC7r2Rc+EucvXLShZRTXulCyax2ichgRLXADQ9GZboPe02vHwBOOhCsiR7g0Sx7EdLEPDsR/9Sp3c3IyakSDvpHRaJZDOLm+JNpt+4NyTOWyLu4rX/5yvPL975sm58+N2egz8smUKjim45QGW/SWHmCNmWVP5aODSGPc6I/nhAIr74p+YR3Ve3fuxJNHcmilB5n24aOD2zu7PvnU07yKfA6fEStGPpi+o5yzkUB5+Tt1LYeCod+Wl1fjrbfetk4suOO5aSn4PKImmNBV/GbK3ofKCe7U9XnIWMG5fp606aSdVSSUe96RjisBG8CBeXop54PTV6GX8og34GscNT7pD42pj9OUee2RDPEMLJllm5UEG86H7hMUv6NdODbwXxGTH9sgJP6sPLlrEBrEMDyIMKMU8PDSgz5dSIUQuXeN16k/0qFU8LhlPmQ4OAp8Sz2dDQkw529wCiFDzgy1H8emnrP4CAVXHBxvx9UVxuE8fUY/6IFDfM7FgNh4nsCHYsCrxrhicj28q7woP5wSGBCiF6Y/y3Bnn1HmiYLTM9rPvVeuC97r12/kqvAXXoiPvfTR+OLnPxd/9k/9TPz5P/ul+Pk//+fiz3/pT8XP8vtLfzp+Ts8+95M/ETefuRo9Ej4V5zqML8FPu3HawFUG4BWzC04ijgHPUBaeI1Sk9wFeytAfwlDmbaGBBaZE8pNXEeXNGgnORQEn7l1SZRVctspA6ICRe3p4LOhjbUYZ2vzjDF4rpLrAKzEVxClUbovawGhWrh/Kz4BD/6QthkXpEWalpDy9Fqy5ABpFQHF8TZVzaXa2hS/pqb1dTm9EUaiXtNem2Knc3TKEDTExuRWPHq/E7PxWrB+p93f+SrT/7J+Jw5/5k7HxzKXYqtuLg+35qDniS6ArosVCbG/OxMEeH0Vjdb74e2syDnaexOH2E/kfM9HcsBlDQ3K2+9qit7Mpxkb5cmu7FM1BbG4z5cOJmV1xQUbl+qXzclovRv+Fq9F5+cVoe+Yz0Xr1M1E/8nLUdNyMw9oLsXswGBtrHfH+7aV49Vtvxf3bb8Th1lrcuHkzbr70kWD96dHBeqyvLHnB5ttvvaae9YLqbYvr1/rk4EfMTD/2wlumW+Bx+LCvr9dGgjUCb739djx5+tiOw3vvvxv/wy/+w/hHv/j343f/w5fVs34iWtV4Z82GYlNDrTobLdEoXDeKAE0iRq1ksr+lIQY7JOPyo1lPw5gH22zhvX3RhykQesY5TJ6OR9IfamYwvc3vaQyI3LMuwdvjuXpyIqMVvsorERYij3UGOkplwdulnJOgapVaNylvNURMi64YavKfveYoXHO0dXQ6Ms3HxzKtg8SPdH5wlpkKhW/RmUTwjH6hnbQL3QWT+kA60QHDg/NBGduSdVk1IbVB+NqS47qJ5Yo6OQktPV3R2dfj3TeMZmK0WDj7ta/9x/j9r3013nj1lXj66JHh9Dq6So9x9fSl4CCe1YUEYCMNuOB56k3SoD9ypIzALrSeji5Pd83NzOaCXzlHTKWyC4/RcUZRGdn1dJMcYfQUbQb3RngVkq5coR0n5mIL+NxE0owATMBzlmbWkJJrzklSVsFJmmxfSVvaXNpY+IiQ9ZYWnf4uepDGpi2Ts6P8hlq44OpceuZOkPgWvmJKk3NwTtKpLOAvdVJVufIevBJ4VvgT/f5jP/IxMjLyK3I4RmEWhq5gKnqGDPXjiOAkEEEsZ1kwD8w6BN6TByQyJ4zw4RWjFOgRIWwekkLAZBTYZvf4yRMz7kX1uHt6ej3qAasgrCwcpPeKAHsaRULwQAr1ndu3Raw9CzgCgtCQBsUGcVE8VjKCj7qT6BjWJDhw857EXqQJgyl8WBjNvIq0YXhkOH7iJ37C86HkYWSnr78/RgYGYrgvp5kunT8fVy9fiksXznt196DSDqsHyAgP0x0r6inykS7WfOCA4CzRE/YpeWbIGinyPPMAZwHlIYislKQufVyxF68J9+CTKSXazhdcWbDGlJSKQC6cF5Fhrp0plRUpBdbFMKwOXpWq+mNaZt8jM5z1UKZd7t+/H2+++aa3f7I9DzyDx7P4+f8lzMr4MHy/vraetBY+i2Eo9aRRymkwC6ueswuKRWoMv7uFpIeW1ksoo8RJr6wsR9ZvyTCz6PFwrzHWVo5jfvYwVhbrY225MVaXGmN5UY7JlhR6y7m4fOXFePHlT0ZbV6u3/I0OjkQ3u0GuXIom9SQb+wejg4WXrV3iAc4QYd0GW6+l3BvFR/VyLHeZyuGLr+pVHrO9OU+LZKQqqvn6lq6hmFvaUK80xPdXpZz3RVO2bq4zuyKjUi8eUJQlr6/Zip3NpVidm4nFqQnH9Tk5OKsLUb+/EXU1nER5JGM+F4/vvx8Tj971d2nevC3nYXVT9ByOC+c57bUhzl/sjfbO5vi13/iteOW1t8STzXH9ypVYFQ3i+CAmxh/Hl3/rN+Mf/IO/K/mV8yT4t3c3vQ5lZW3B7WlqFE3UurffeD3mZyajWb+Pj2RE5di2yVD2igcb1ft9UTw+JrqKAf0V2EMJfUOtnHs5296WLjaCdt4CWdEbzvLoAzSvnJHCB8l3/NZF6V2AMG/642gg65b36hlJqkCek5/+kWlK4DZPKc57es/oEAJXOjc4tXyFGf3GGrDO7p545uaz0dHdLb49iPOjo9GmtmNE6EAxfYBOghcL/5b2UHfhdWQePYM+OZSDUbu1HXV89VgyfdzeFbVMh4h31h8+8tkZneLDQ/W0l1aWgx10LHpFp379638Q796+63VxjLguy7FjJwrTQOhsnHFGKawnpb9oB20rztHJIvQz8BHyWepNhor5zUfV1kTTGen9j778UU/jMbLBKDC6bWhwKFjMjV5jlISzMdArRZYpo4QsP8kC/UiDLZmamozXXnvd69WAl+fYHPJDIzsduvEiVPEKI1G0A31Pe7FbtIH05CUtbaa+szBwTyhtBgYH4FFZ0I/OLA4leh8+E8S2NUwF2pkWbplepGPINCfMRnpsDnqTuk5sDsH8ljxIWawFgdsMV6b48QxXr179vJDw1UK09PZOhRVEmpj6Y4gY5MPECBCx7HBhIRXDYDZ0ysMoCBj2MJZ7BDJmwjQrz/nwEesp6AEy/MdcKURgm6GNjBlFUde5+YWYFNOzUphDbKgDePCaYQzgRKFxBgBMsbvL4qtcqISgF8dECT3tkgtSkzlLGwj8dh5F5k/Zmvj5L37R00f1goP3xyqPoWg64JTJoUQMw1EGPTlwyNw2a0O+//rr8eprb8SN68/IGJzzArmxc6MxNjLi4dHSM7A3rXJL4LsC4A3mdZ16ZkaWUmcInDlxt1t/HVJ4pzlPw/YOC+8kuIKpi4+Iqb1nA84HC8jev/d+fOELXzD8v/lv/238nb/9t+Nv/a2/FV/60pfsJP1xhnfu3I5f/MVfVL1PDT8qAOcV5U07oXnhNZxW2owiwNHAqfJwunkTZQF/Jk0YVWMh9NUrl+P82LAcqkkZxYPopheOgseo1MJTrCVA2PdlTNpjaPRiDI1dcGl3331PMNXFmH7jiICtI+EIO1nHWgvhER6oVZ0iG0xtRxg+ONrfEV/sq2h6yGrVIcOqfLlYzsW2evq8r++IidlVOeDtUtyfN783cPy688jw1TQq31ocbT6N/cX3YntpJtbmV+So7cWBeKOtoz7amnGA+dJtU9wZ34tvvDEZk9Nz0Xi8EQ8fT8Wjp0vuFb/wwoXoaN2L7s66GBW/tbQPxm/85ish2xRf/OKfjZ/7Cz8f3/rOd+LgaC82Nlfj/ffuxiuvfDeuP3NZODoSfR6ng9xSF88//2x89KWPxfrydvzrf/GbsbKwGAMDPTE9OREDndV5NeKd2sXFuCE4hyU3M6LTv7p7L2RCoqlB8srul3ohqk60kpE92EE2UeRgOY0xesXTbJUMFV1EhCf0U9c0IPp3Ejz6Vd0zz0Oakhddw5qWElKnIOf853+iOXyEbJ2UYrlmSoGOwxKLQZEjtfHClWfiz/2FvygH5LrgrYnnnnkmmtSEHUZ4ZRDRQdRP3cgTvMu0FMaS7cU+e0QRuUUntUof7koPbs/MyNnYjua+7jjoH4qmrs5QzyHmvv2dOHfjRvRcvxE7Svv4wb2YnluIHhl7wje+9tXYXt/0tBn45AyTv/G//q/kFDeqI/FQBnnLn6rHQOOIcMghOEAmWK/H2q6i+9BDwInM4ZwUA5pYkmu9thZvf//V+LV//s/j5U9+PD77xc9HL1PRjNQoeLpYfyxg/8Y3viH+bojPff5z0u2s5wDnlJOh0IGQ8nvgRcevS1/+41/+J14TBg7BH1MwwAIxORGa9Iyu8I7peUbuOPhrZXXFoyfoOdpnvaG0tAt+KLq08BP3JaJ/eEY6rtgj61vxAc9wapKmkj05ndAOvPAOOWbJAW3g8LGa2mN1nttcLzhHxwN77nJJHHBlaqx85+oUGz+GYWRk5Cu6fKkQCGwgRAgJIxpnRxBAug8aEzH0Qr9JTHpe2T9MQ6pXNiqkMGExH5mcfNSDwENoTpZkqgSDU4w4CUlDpNeB04H/yUJQDqGCyehZ8h4mIGBQcT5QBmyhpELaRJWFsWz0UBDOw7RLOh+8pyzS4Cix04Vpn1Y5CSlYqof8KuwERuquYxQm5xh5T156egtSxndk0FAIrImhd8AWSMr0Ed5KbwAp00hCgNPwgsNElEKFe8MpgQJn4BXmJiPKzIIqhwiBY3gU/CM4tJ166qX8SxsJjL4wj42QP37yKD7zmc9YQX3rm9+Mf/orvxJ/5a/8FRmpL8bo6BjgmdZAU+hBwHkDj7znP/Dm4LZUDfpQ4MTMf/iP/pGM3fsSxkPBlsJMW9wxrsoBVhYmMjSJIqQkenqUnbyhoIfAgsJn+oPFfxxqxGFGq8tzUbu/FjVHfOuH4+45Xp21JfDDoZQZeGv3aEZzC2st2mJ+cUXP2nx+Aes4GmulfGubYkcOyeoWC0GPorOlUUadbbLw3IFwLeeTdh/Wx4GMtvwbrxlgy/WhnqOjjg+YtmEUYTPWt+X0SBlfuX49Ll+/FQNDIx4i54ONxyFlebAeu0t3Y+3xN+JghY+LyfBt6J3o2tnboja2eI3V1n5j/Mq/fSO++dZk7Mtmjgx0xpPxRfW8IgZ6O2N0rDMO95flBIecaPWk69vilVen4979eTkTH4+f+ZkvxZf/3VfkEES0tPKp9OV4+503vUAQekzPTMStG5ejse4gnpGBffkTPxF1DW3xu1/+bTlk23H96sVYnp+L/fU1O+Psq1h7Oh3Da9sx2N4TS6rv37z7MNaFBz7zz3dCPBUmHNnZlPPhXRCK0NbOh2QIHj8Z/eC5+M48JpITSQfh4WM70+BY7fd0nnMokpcIrzt9xZLEil/ttPK8+i+n7yrnQ7SFp9jmPz+/5O+ZsOgU/rn+3EfiZ//iX4obt24q2V70yegM9srwqx566CzGBTb4l0Bv3PpHz+Bjttc3cTCg2kgPm2+4HMn5OJibsYPazNqOy1ejrkm6cOJJrLz+Rlz45Cei49r12BR4E48eC6bF6JKDx5T2V778mzHSNyDHu1vtkRE9Pow//Wf+nHflsdAdXudQMQ53w/FAJxQdx4gIB5AVWKF7dgLQb2loSVcCOwnvvvlW/JI6Dy9+7KPxhZ/5mRhhZFC6BeQW5wO9wrZs6vnsn/isz7KhHGzI2VDKhgTAyTQNU75//+/9PS9855Me4MzfoxE8rPdgtx8Z2KVn56O3104UI0ZlugdHBecDOhQdSBvRN/wuxt6jZRXN0amGRjABF443OslTZArYFUaYGVHi0Eh0Co6znTRFYPHUuNpo3Ok3tEeHUafbr6qK7oRbOSsLxGEvTrH8YxYuXrz4kozX69wX5BDMpAivHhWGhaDJM6AvA+8gsIWshlML857nFJcMzTspKTEZQkLP3QyhdDAPPQIIx7w95UJMGA6iUw5Dj+0wBHmlpFhYyMlyePaUi/El4LnjbTIMz8IftuX5ABrBzapsM4EElOD2SBml4ZbzUBlYDGJzS1P0SMAxRAwFriwv2RACFzDbyVAbUJb0rNhjTnkIEeWxFZSeDgs6MUScuslIx6XLl09GE2B8ZTGOYEIUEr0/l6m/fMqUglqtMsAXgoVQYkzT+ZCi8Ja/BhlOKfnKESk9LNqF8wHjo8hhdJcqupbextTEhB0idkWwUAyl9eKLL8YzMpBsw2M6qGxlPqUzgCc/pPOWw8yEwjc4CaxtObu+5bXXXotf+se/7HMYQDYOT8FbzRH0oMws1yMfwjlwn+29EkhXlAfrAGoUW5ub4pkrV9R7vxrra8vRWCPHY2/digqeAC/Jk0org8u0Gg7B0vKGaD0kGKTMBgfUm+uO5cVZ0UK9LTkgq9syxvPL4qXD6JeDMzLYHR3NUmy7C1F3qB4YX9c9FG4qGuqf69hXXfUy2I31LXq/G7MyMoc1DdHY3hHtvR3xmS/+qbhw6Vnhr115meeWs6OyNuffj/n3/l0crTyN9ZVlGZkDH2jX0t4sR70pWuS8LO80xN/91a/H4yX1ltWODvWuF+a2oru1Pbo7W+VsSNEebYn2nK8hHmhqlWFsirfefiCDMxYf//in41/+q9+0U98/2Cu53Im777wjHu2SIpcDf7gVn/+pF+Jody26uvvi1gufjGu3bsV3vvk7cos34uMvPx/n5Dg9vXs75hamY3lzPd6//TgGjjqjZrc1HgmW7zyY8BkWOOZNMn7wJ3yLUkauOdeBbfGQFnra+Whk1DGNGBR3h0fv7Hikr+FnOL7IKfd81FLVmJ/gG7FlSo/TuhTFlKd0lnE80jHkHbJmfcUICOnsfByqY7PjBbaMfmxtbomWTfHsSy/Hn5djfuPWjdjbWo0t9cqvXbzgbwJhdHclU8gpvAbPMaW5urZqmT9/8WK0tXfG8d6BZZKRoJWZWY8YNa4vRa1of9gzEH3PfiSODrZj9b3bsf/0aZz//E/Gcf9wTM2tBCOVm+rhc4ro0vJi/Kt/9S/ilpzDS+cveAfO8MVz0ae001MzHr1irdfNm7eis6tHuGHkr8YHRaIncYRYzF8Ccnfa6Us5zpAyyRTv7bfejH/w9/9+vPTyy/Fnf/Znpc+uOAUp0fE5FXYc3/zGN9Sz342XP/YxL3glf5YHLT4YlEvOfOoOphH/X3/nb8erHLMu/DeLb304nHQ55dGxJDAtw0g7OwhZG8YoAlu0sQfoQPQKwc6D6sVJoP6zztdZXVb0SfkNzNSL/iagd5kig648J50Xu+pZsWOUYdr796H5wWtfJE9qvstN3MJlOB/SW/Cxyk7r9WMYRLz/pxDyEe5BTCEKAQML4kEqyOMeJeEdLE3pYdr703OIzgpwf6RLz2EA3pGP3109XU5XGBBFQcTjrpUgchIe20ZZqMqiVHZ0UKa3NLW1eUsfvazC5LpJxqnKAXYEniEymBWHA4fCV8GPwjL9Ib1uSl7A8b0Ej7bxldmu7k5fgZ8Fm4wmMJXCCZpsJ/QBOWoTjN/BvCMGWsq0TD9xTgNpOL0PTxhm7JRx54Anhu85XphnwJIxHRHaDxMz2uTdO7s7YuINr99gzQfnGDCqw+FtLOTl7BOOwEcoOe+AaS+2xJEf/DBdwfAx88TMT6L46aGVw4ig84bST8gBYUcR7fnUpz5lZcl3bHjOLgYWlLEINbdcLzjt+NMnMS5lyNcyOX11UYp2bnbGChenhuFSzjXhQCm2abNA7c233vLBUawlQpChCyHpITqCBP0DLp6BmaIwSJ/8orbxjvaRV3/0XJgPhmaMMK1L8LFWRzL2RzLqDU3qHR1KxOvEl+qZNzZ3RH1zp4yjepiH4vGWbqftGxiOwdFzsX1QE03t3VHf0hm1Da2eKqmpUw9HRrSrp9cHTAULKvcYXdmWPBx7lKDBIyFH4jk5HoKRU0zZzVWn5/BmTa0cW/F2T29LXHnmineaYOwOWT9RgzN5ENtr87E8814c7iya/hhXYUblKW+DZKS+yQ7RW09nY1vORUNLQxzvHsbK5HrU7InHjxtlPDHOamNdhxR7h1DR7lM5t3dWYmCAj7ONxauvvimnWLwhvmAL7d7WXuxup9Hl4KxPfvyWDDlrQmZi8tG0evmtMTl1J5Y2H0dzz3F88tMft3xsCc5FOUqbhzvRc+GFmN9vi7ceTseSeqKmjmiGbOHo5Fk1OJWcxAk9LZCMlZq+GD8W87nTY17gPbzhS3WPA5FGEjUlNqii/nNC3ft/hcoTMa8orYfLdW9DowjfwE9F59nR551kk544fISxAW4MxbCM/PMvvRRDQwOxv7MdO1ubpjNyxgJEPirJCJ3bCb1VPTzLzgj0mIft+Rid2s+0cK1kvL3mMBoPWSckOou36uXs7cm4bs9MCW/HMSjn4eHkbHzl3/27+OZ3vxFT0w/j3v278f3vvRJ37rwX3V3tcfnShbh67Up09Q9JttcsoytLy5LNZeOCQ+HQaXRipqanPUoA7Zi2IC3t5XdORYNGRk7pDLJdH1oxQnnoBcPf+d73ore/N65cuxr9fRzYl/iFruheOkKUCd4wztRt/CtC45T1pBNloqtTN+eOmle+991YUieIqdKUedZ95HkpZdSTKU10Bx06YINuOCt0qGgHdoP6yMPVZ4ooPfeF3txTZ9qA05Fifnsnj/QpkfKhHXwMjUlDWcUukpf63bmr9FnhucJT8B1/tAdnvCyChocp98fS+bh48eIlGed/KMTVFmJwLYHfHoUQ0owoDIQUAzsOspcnphHyHJWWkG6LaWLGgRn8vRMh3QSUwBUCQmjvjnFvFEcjmUmP9UwKQQTi4C8+uMYCJvIjFNQFTAxXZw8bBkKhHOZIi4SJ+nE8DEsFT4GRNpxloBLp4TMSw5HXOD/06tkeasanzgTMzMU9+cGFWNpt4gVDsFxxWmgbihb4OAGQhbTpXMB8UnSCMyMGC5iAF0WJg6XnOCFSZB4lgSy6HslAcQwx+KEqDjrCGcRR9ELZal99tt1SUE2d6SfTOcqD85a0ZBtu7vdn/Q2HoeF4wAM4NP4wnvLhfHmqTZmBn3o9jAlcFKvyEDIEipMtWXtDTwlnicOeONOAxa18lOve/Xt2gqA9OE8Fg0OWi/wo54SfVBZ4BXR+F2EGPvMpaZQWpcPIFNNag2xBFCnOX7oaV248F+cvX4/+kfOxKkO7vScnoVUGuaktdvaPo7VrQOluiD+7YmJ6Ph48npQh3ZKRuRQtHb0hryWO1GOE/1iLhGJlmLldjgkGBQW5tcvIhOja0GLn5liR8hta1dts6pDDLOUoWLf31Zx6yYH4oKOrNa4/f1O9HnbdwONSXmolW4EP92Zjaeb9ONrJDxMeHsFfKXvQli8gz6/vxjuT87EJOWXQYkc4X9iO7vb+6O4bdr3b+zWxvcvCNjntISdhe1f0WI4L54biinqs3/r26zE1NRdrK3JWd/bFQ81yxI68ILyrsyVuXRyK9cmJWH3/adTNrsdgc21sHc1GQ89h9I7JmPW1R3NbV3T19kdrh5zVtf148525eO2thzE1Mx8cOQ0drVfgfzkvGChGBWkLtIefCPxvPjD/Z7BR8DVpDK0ZWc3vHzFULZ2kd8kreq97dBJGgN+wh1keHtE/kUq/9ad7R/MQzkfKIgbYHRs9x1gweupvM0n+GKlB1527dDmee+F5b5vf3liL1cUFf36CjsKWeJqty5RDXkSNEUgO96NDRe1sM95R75y1W/IEolYy1qKrKohDOixjY7GvNmxPTUeNHP6ec8Ox39oZX/6d/xj/5t/866hp2I/Dms2Ynee01kU5RzJ2R4yGqXPX1xkdPT26b47VtSUZbNGsfyQuyGFiXQSdHvDCZ/JZM8cR6Og68JxnceTorVDjYFwJZymnwqmeMRLA1Cw7Hy96FLc706Kr0U2SQc7ouHv3rj9ESkeADQXFfhSang3g26POqntZHZnvy/mYF17RJegnRg6oN52gNO7wEWWW6RWMOTqAOmgLOiJH3MV7es+V8ohJd3NGtlcR2HnHNduboxnUQceXxsNX6FTyYtNsp/SMorAPpKGsLFj/4E3hnHvKIjBFwy4nYGNbPFd06I+l86Ge7i/UN9T/BEgzoQryqlCIROBVenDFvYBBM032JGQYpLxAJr9Jz3A5BCISIDCEKkSmvjQm/K4xcfxcaamL9Eixp0UUWaCDADHkCiPYgAMj/yoY3LvRAw+DSVFRFpFyYSbq5Hr2vhhBroxo8B0UHCaeMUqAUDFUShn+0J7qIi0MSF2ptJKx0ZUq1oF83oKncuwQ6KqnAOt4gk/dAwstJz04wWHAcaEMzA9pSj3ZzlSUtNOluN1qjxQFwVu5UJxM0ciI+T3p1YZsLw5X7uBBmbD4DKEiXanf6VUm8KMIXBdwSMGmsk5cW7CVpyjwHLXhCGl6I+oBKg2jMtMz0/Ho8ZOTBVwnQky5ag/OB2UhuG6T25u44VranPVScz6jnQR2AfQNDOipsFxTH7v7R7Ehw7q+sRMz84uxtr7lZ+zC4BPqwyPnYmBwRGirD84r2JVirmtsjrELl2TEZVTbO0xMjgCfHh+P8cePY3J8IubmlqK+qVm9+814MrkQi6uHsbRRE4trRzEvI7ywfhArO7WxuHkYC8vbsbCyGTNLWyGfIfaPRR/V18nW9eBjbWuxv7vtttfU5O/l+YWoOWRHTaucFxwaFmw2RovgOa5vjcml/XjtzlQsbwjneypvXbRe3JLTPBAD567E4IWrUS+HqqGpS05RmxyKulhb3Yi9zfUYVm93TM7YkwnBrd4xJ4IeiT8YBt5V5EyewZamOC+vs1M95O7N3egVQtUviPX6hWgbaYnzV8Ykk8KjHGzWL3V09se7783E17/2bjx9OG9egb+gmyhmSsFDpqF0BFfor9d2qi2HCI50tXWHcnh9k+Vb8kFC8a0YQ/pj37y0obgth8rD8TL25lnBj7Fi1IErMkBnBcNkRa9785B43PoKGTvhKTgoYSGQJ3vcWR7nujzDyZ4+9blDDttW1KocnHfyUz+yh4Gks+EpXckZI49bwvv66op69MK5DCyjgntyVjrUpk6lQcZXZIwWBR/TvFuPH0Wn5HzsxRfim6/fia/I+Xj05EEMDHXiD8fC0kbMzjGyMihDLFw3CH+Nh3Kot8UjfLl4yzLmE5vlvCLLrGHh+HdOAEW39Yr/cD6gA/DaWLrpSBVEAeXIfToNyCi77b7//e/lTik9R3dAM+Na+GI9xKOHj3xeECeuXr0qXhwcsL4peKXcGsmf//QMfU75BHDzve9+JxYY+RAueE7ZOHbgmHK40nkB7uJ8YFM8OqXyWJsBraEHaXlmfaQ01i2uM2MJpDsbslPJlAhT8DmKgvPJomOPkDflezOqInymAitblw4w+HFbqV+wgFf4A+eZETLgYQTMi05d649RaG9v7xcBf1WxHgQVQhWi8JuIcBL1o/p9KrA2gop2OBzzGbzrMvRX0pAP4sMYLu8kVIZG7yiz5OVKMpje82JSRuVrmHYqxLQ4AhDWRpz01YpimkBPHScFRsBRMWOYyUsFGWDoNMapDBn9wHv2/n0940A0DCO9fwJMQzrK9noKtzfr5WrBUgLXibKUESaJcas/YDWOlbw4MmTN9h5VgiSFSm+ItlVOjZ0OcKiEdvaEL5QnigUFvC3hw5tGMLdk9OkdoDSZbsH5yNEOFArrNFjcV51JINwyTAlMFohKcN0blAI4xVfWe+LQsK7GvCCaWvlLuTuST3QBfgyqcqLAgGtmbi6eyHgzF0r91Gu8K43bBB31Byz8Nm4VEPzkr2IoKpi4Byeql7Qe3u6QgdYrPk2+uZ2H5WGsCByG9FT10ytjWyRKZksGhmkjYGbajN7cwNCwdzsBC8dvv/nqKz5H4b3btz19NKt2SKd7kerExGLMLe3G3PKOrjsxNb/uYfIn08uO45NL8VQOyuTCaqxs7sXG1oEcgW05tesxNTEdk0+nYnJiLiamFmJ6eiGmxudjZnIlVtaO5VzI8dmujU05GDuH4rX6ttjYbYjHE5vx1mtPY2thN2o2hZM18YscnM7e4Ri5djPOKTa193hkor6pNQ6Et/XVtdhcWIq2hmb1iIfjqK7RuGEaDsW9zTScKNEi2eoR/vtlNMeaGmKkuzO6BuWYDrTEzP5stA12xqVr10TzvdhcW/DhgW1tg/H2m9Px/W/ei421PW/t5tPh0CFlXzAqIlvQDsPOKF9KhPW2+VKi4zz0VpH3XMOV5dTJ+YLsK2oHxmlFhpRpEXaZwJPpeOzFluAu+ZANvki6u8NOD6Z7BAsyg+yQ3rwMH7tWwYEhBCJgzGkXTndFLnCmnmMt1M2b/vzDjnhoT3wF3yPj8Lf5WgaGtVu0l9FDph03xF9bG+vCzYanFtiZcSgY+/h8v9ID94J4dUHwrM3PRt3KYvS2NkfHpWvxS7/6G/H62+9ER09b9Pa1uU0LC9uxvALOesCM8M/osODdFH072uUP1Mb25ra/kTI5MWkdAA7g22XVzZQ4H1hkOoGQOgbnt8ic8CE04BAmPhRFJLbbvuMPv01bbjkqge2uXktDLuGRKdrxiQnTk2/AcHAkac+GpDpFlvLJmx93/O63vy3ZWDbfWMfrOfxDGZSJbgLX6A9GbCmDhajF+aBDY/raLqT+QCcVu2N9o3Rn9QhXnlU/ci1HpR+pB12EM0H9XiCqex6Za/Qs32fnFlvFM/gL3UhT0Y/kJdIe851gQi7RMT92zoeE+/8kA/nTIIQAATDC/IYQxBNlr2sSEqOAsyHEmkmL0QCJyUzQgd+ZPu9hBoxl6fWU50TXhfusEvB2HQ94Ry89HQ33kEVUtplSHw4J0wEohaoahTTsMBpA0A6MFg6CnRcxBvVh2NNwZhrKtmcOl6hMDGLuHIHZa7y4Cc+ZMmkDCoWyykgGAmccOSaDgpqMzIVKMBRpO0yZi97y+yQssM3eWObnSpvYOobyQ2DA3Wn5isoLBpVUdJCS1HucDL6Hwif/Z+fnfVgYzE19zOFTB8OuBWZ6ZDgdTCOgeFynFCj1oXzsTEhpFyVt+gl3CHT2csBfCjcRJ4N3FnjSSkFa8AQvwPIMRT49OxdPpZhYx0LdxelxORU/4SQCNwIOLq2cKMP1JBxcnVZ52cGJA1K2ddMueh8fefEj8dGPvpTbb8+Neqsza0++8+1vxcT4E89fP370IN5793aMP3kUM1PjsSq8MS9/9cpVg3777dvxu1/5Snzt9343Jp/gNKk3qbK7ejtktJdja30jao6At04027ZBXt/asIPz4NFTXWc8nTM5NRt7gnFXeFpf34y5qcV4986DuPPOo7j91mM5Nvfi2995O7797Tfi1Vfvxt3bk/H2+1Px1r3peO/RYkzMyrFZPor51WM5KZvx5N5sLNyfiwY5HE2CqUZGj62agxfU07x4Jepa5aTIuKHo6hsZOZQx2liL2YePo2bnMIaGR6O+o83TCpwquSneaWZeu6bep/ByTseInIzG7vaoGx2JpuvXov3quXgyNym9Iedl6LIcOPGK2tTV2SNj2x+T44dx5/bjPMRM8sN0RfI0jgejd+F1T6xhge/hw5T91Bt2MGX8oDv3PGeagl4vvN7i7YuHsby0IgO3XDkY8CB5pD9UBotlk5dyHRB8CE+iEzDafqf08A9p/U0UwQvfW1+IttQP79KLX5ezwDeGeA9fPPviS3Hz+ee92HD84YN4Vb10TgjGWHIa9IKMu789o3qQEU4z5iBFtFubeL3JnabUrYxrdchBrt2UE8VBjOLb4SvXYrCrK/rkBKsB8d7MUvyzX/+3sSTanbsyGq0tdTEzviAc0HbRVDB297SIt7tjdLjLU7vdnSOqu97O2Zxgm3z61DJNrx16Y+AZ5WSKFeOdelN4lPNxzJL+Ss/kwYRCvKFPG8GUKh+FxCC/JNn6whe/GD1dPXZivGtR9OUjlcNy3tGrOFX8htZnQ1LdN4isf6EfWXDKyAedA3QbehJdxYg4zh/0Q3ez5oMOFE4UsOIgouMoCTpC3xKrms60K/VNuf9w4AmL9TnhlLpdntJTvsCxrbDdAafiU/QT7wnYGdpth3Qv16AAAzyIvsOh5jc8DcwE853vfnxCc31jyz+TkLcyHAoLgAwMvUcBGB5CCPW8EAmjAMLt0R1giGEY3uvdyVxs1UNVGhwWOCt/5zMCTATCCaRPYawY0oyhMiuFwnHALN600ZTwZw8+6yOPXZ7MLNgkOlLuEBeYMUyMPsD43NM7wSijtFAyHlrTe5iFewSKIVPm9P1bzIfQsc/fq6xVJu0H3sKU1J3w01ZwQXsrJQcsYkLjQXCSPqcv6EHI8ZCS59P8Nu5qL20p28lY55EjD1J8uue5nRyUgOojuA5F2sr7beXbUA+HoWJ6g0k3egophEWIWbRrB06wMB+NfqFsBAQlu8NhR+olwQ9+pjYgeJSDQ4SjQxuBgvaSBpjJmw5HxI56Xd6SBtziEZQ/zsfkzIynXfi2B3j/gPOhmLjMYUrf689KxW0B7oTDZBcqwCXOHAzAcDL52HnEcCyHLfERK/LSU+KKYfXIjRSDGCKO9LxOz8u8Lr3CyanJmJqZVg/sm/HuW2/F+uJS1CsNw6+NTXwmoCUujQ1Fe7N6WOBdtCTv4TEr8UUP4XJnh8P3EBA5z+Lx+oaa6OuTkpZxYIcH6yHYTZO7hOTAqgCcSKYtWeS3urYVa+t76t0yQrIZC4ubMbuwJvytxPTkQqzLoWnd2om2w/1oksNTJ7w0iZZCVmwyrC9HalOOwt76YjTGXnQ1y9msOfC3Xja2t6JRxmJbtJyamJLBXBSt5aSwvkWOKM5K30hvXP/orehUz7Xvxq0YuHkrdmrr48nEnOjIiGJv9HeMxcF2k5zzZsFXH4vzh3H7nbsy2Kvu/R/s0v5KlkU72kpMfpSugff0XAS0bKQDccrf8C9OCltEQTCjJqyXYJSK9UQ4mbnIOzsPpClyTzSP6DeiaRuqgB7C6bcjIpwx5O10Sm9YFASJYGYq4UA0YN2NZGD3QPqgKT726U95rUODYN0SHAe72+JhFt7nSCnnPUBPHPmy8L29nZ0+GKT8qBxTkTvra1Evubomp7hezxblUM2Lfw+bamN/aipatnb1bD3+h3/z5Xjr/v1o622LgeFeObviAzmumCt01eL8bHS0NsXQQEc8c3koXnzxWixt1YlP5GjOiFbLM3IIun0cO/KPXgBnw8NDXuOVIx90Olkzhj5EV6KjsoMk9Ml5yq9po7ug253bd+z09PUNqJwRj/YwesYaE3YFQT90Xj7b8I4ad+4qHBc8O1S3XNARs9IPHBWfR8NXdJH+t9wLBox+6qF0BrEPpCu2xmUpD3oAfUJA953VlcXpLZ0cAvXzznpRz/ydHuGCQs1DuqMc9BHntuDUko6OrctTGvO50vGbziY8R3p3xvQOzgJu9DO6kfSemlM9P1bOR0tH138j5P9nNB5vDUKCHuFQGKO3KXRIKcBs9t6MPBQsRESIiRgsCXA1SpFOiNCtpJTjLFwl8BgQKwYRLBk7mTAZnLyKUE7PIBmMgQPQJKHGESrw0UtpapQRYOJT4UAeOz18euM4F3jaMBAACHwLjIfNBDROR1lrUJyND19Jj6B4e6mUGmFRxgejm6DJ8VAamBZWoyqew5jp9OCcJc68ollM6kTOmgJNoFe4LXh3MIRyqHZkDPmGBMqWHjxt8Q4WvefsAHpflEIPm/aV+ojgFyDoUdKbI9goW3iEI8FC23EiwDHts+OBg6l8FjpoJBxBJ2BGeFy+jJHbpT8EGgVg5X1m1MPPK2GnLAhvp6miCelBHc7BFF8JfZJrPnA8ypwtdZRAWeyYAQ5gJRqFKoQLcIJ/8w+8omfghNXu5IWOfHDr4pVL7o1tSrmj9LerMxiokyHw7ZVVTzHwnR166tPqJXIwHOcnLCzMxfTEeNQIZwNdHdHtz4HXR4OYu7u1Oa5yvgFrSmQYmdqhJ8OuEfAEP6DkWe2PUmR6AePEF5t9GJcSnCp4JVaZtCvxx/zxUU6hyQDxjAJNc91uqJ4dyUCj3neIzxrkfNRIGHOxsnhDPcLdpcXYmZuOnYXp2JiZiP2F2ajfXI9WOdwsVJxbWYnl9XX3gFdk9Fg3sQf+VQ/0ras7jp6+jrh843KMXrwUY5efid7BEbVpL+amFmJjfj1ql3eif08Gf2FXnqacsP3mWJpbi/vv3vM0Fs7VAQdCoQQEO7xoOZPcst2eniFtx+Ck7MO/mT4VNeCw3RpHEUdUnQQZcIw6tCQPc/vIbTFs5IIfaAd1ulwhjSuPkAkSgSeUA/LpPHpZYqmXkpA5tmkjy/AVW5o/+dnPxsjYWGxvbsSje+/HQzkGrN9g9wijH6vrq+7gcMbP4tKS+GLLO0M4Z+OsbB/oeaecgOdv3YiVyRk5lkuxLlrvyoHtV8dud2ElvvPG7fj13/9mHDYcx8iFAZ9SOzs9GxurfEEY+UYPMAqwGWLPeO650fipz78Yb7y3IOdjI/YkY4e7y3Hl6vW4fOWaj9IHVyykZ+SARZzuCKmdyKrQJBqxOxF8EjHS9PLlAIrHScP20W9989umFaMnlPPVr30t3rn9Tjy4/8DTLaRDRzJqxcf4OOQM2v/AkCj3BRzzEdNXv/eq9QO08RZ7/WNnUE73Vh0i1XHqfKTuQlZITt3cA6Nlinc0TpF3Z+2PMyiQzmkIelZ0EnofRwMgONqhrPsDOEYycIjp4KLj6Ngg2ywyxjkuU4GlM829eUC4xHZSM/YX2fhxcj7qG1vb/ychsRtk5amCUvC6RyCNLCUS2YxUDHt5DoGSjvRm0zCZGRS590vy6uLevCLKNL2/4onCGKkceO8hUSkkak2SoCDEWCIiBDZxzFDH6nVtSJCr7VVSvswro5ByCFYGE2YzgGJElcO6DHpIwMZ7AgqLMuE7GImycTQo07+lnEqvnOApDOGADJSJcgJXOQqUTA4OcnoCY1xwot+ChzyJiwo25WWuDweEtRk4GBgrlCpGjAVqqaj2PArBiIZ7/5SEUKgM8nhRnQUS3MqhgVaq17teFBEu8nkeXIaRBWDUYTrQFkV73jJKEDzpUgmr2gKs/FUk8TNoRX7WcyCUpMXZJJ9xQzo9o1zSuqcixcGOnC0pXo98yPngOU4AMeE8dT54x5wygffQC1on7xki5ylX/qiTfNAJOo7JQFy7/kzw9U9W3+NMMcROfhQuUy5rMr593T0+e2VbfHT77ns+08HzyCq7XhX06H6gq9MHizGcvi/FwWbxgZ5eNbQ21qSMF5dXlW/DzgcZgZDeIHyJccDmYSj5ZD2KCuGwTMD7cu5SmeZI2J5oyVSCjewWn/xnw01u3a6pq/F6hiPhvktKsPlIBpwtmiIAziR11whPNXuCY3sjDmUIt5fmYm9xPmrlbPXIQi2pRzm9vBKzi8uxvrJm3JF/9yDXQ9ArZ5twb097XLg4FIMDfdHX32ODdSR+nLz3KFYePI3jiblonV6Kw9kV4UMYqWuO8aeT8fTJhJ0ZMar4P6dARCLLVb0ckrKI1Epd76BXkVl0CLiAF9JYsBMOmuauB07MJB+4gu6sz+G5G87/VFSNPGGQzJtCINNk8Apldvd0qz19HvFblfEtoegBQiXlluc14Yv64H1Ojn35U5+OsQsXYk2O6+uvvBJvvvGaHWUO/pqanpIDOyPHY9nTQoyYrosPmN7o7OiQcZIRR95FwzrRfUiw8A2oh++8G+89fBJPV5ZjTmU90zMUE0+n4stf/3bckwPTN9wdo+f7pBMjxoXf/Z3UOZymy/bZdfF3d1djPPfChbj5/JX4+vfHpbP2o7VBevN4O3p6BvyhS0ZyLbPCA5/B4OOOyAy8xtRRcfgZrbU+q/QYvXQMJjKEM8ZZPSxY5Ujxp0+fxh98/evB+SN5psmad/Sx8BudjO7E+Si69A+FJJ0v1MXIx6vfeyUdTGRcL5I3KsdDvADPoPdwpNDTvIeXiDAbzwl+VukV7qFxickrWTZ8UXQLobyH/u5oCS7eURc8QqeCUSdGQOxUKVs6FXwLjSMj2oTT1EXmZdWNDcVRS52ATFCHYHFUh9Y1/xiEtu6+v64G/1cgiliMZzE+IIvfMGZOCaQRLd4l0c6CBAjFZUHHEMMgFeOiSArys9zyTMwsxsGbTmORz7PeZAITx8oge7zAWJwjBABFS9kQE4VpD1OCQmJPIenKcyW34wHDuAekPwxZtg9mzsgzhKN456TnGb+pG0NCm4oHbRhdBm1hWDiH0IAVOIphcdCFWxwFGJS2MlfJFNK+0m1s5HyzDZHKzIVTlHvg3i9X1niEvO4Dj2wgCKzj2I2NzW1Ps5Cez6NjCMFt4jFhMDyK4JndAZzngGLML1uy+jpHecA3Iy0oR84sQCCwfLTfC2dpDu0XzOYXpeW3RMhpwQ0HBSFM5g/xBjCAc4x9gwzFJs6HnIrHT566LuZri1IqvEgArwzX8o40KAMUGfUSSEcdKATeeS5Y93bGhEv4AwPDQVBt7W3e4psjY9nbQ9FOjz+NXfVe+TLxlWvXYkM0fO/BA8+Jd3d0x7nRsWhvbvWBUAeCu1U9HIafOe2SNQ3QolbKaE6Ox5PJaU+fCeuCDedJjoToAz8AI/DCT90yFCgtO9vwK8yhCL/jeGzIOcKBwUnkUDp+40zCJ54CEE6o/1Dt7FI5LSEDxDy9ZLBGbVbtoiOOO9MiLIzTVbGJg8YaauUw9cXc2kYsbAqXwlkLfC+H6KiGHpkMMfyMc9VYH4NDPTEy0qv611XuthSvyts9iHe++o2YfvNO1C0KjtmlWJpfik3RZf3gKB5OTMXMwmKsi885cdIjbRVOPOqArtDv1DdpBAsduRK9vkJwgMOCR+SH9pEfGsMf5gNxHzxsPpBjhhONTgGnpUwWX7K1kU4KX4N99oXnvAgSSHBw0wjkaGYxWpZzZEf8i+zb+Miu8UXr5156SU7tdcnJdrz9+utyEsYt70yZMQKW+kByu4N+kswLHr65gpOrhnnhJ05lq+h3bmAgRvv6497bd+L3X301/kDlPX7/UVwaPBf3J2bi67fvRPvgUPQNdsiBkPMnHTo5PqP84h/B2NTcYD5vrG+KS5fOx/kLY7G+fRSvvSWncL8uejubo0mC+/69e/5aMYeOsZtkUc4RozUM/8PvPONLsm+//bbP9eHTB+PjE8YPo2PwIrIMIdFVnP/DIVzgByeGrfmclMpXv1lceuniJY+yIMM4JHx+Hzku8v2BUD3iwqgbIx/slEHeeZhqByc17YltC7IsvEIvdATlogdIS+C+hKRl8lhJRyywWJ/rfQk8ZXTDHfJqhIxysYN0SmnzutpFB4UdL9gkOkbuMIr2pGUmAR3EmpFjFcguIz4+xwFowI++xCEGBpxjQPmxcT7qG1v+iRo8zL2F1ARIJcgVb9Fen2IRbqHIyJKY67dzmhlLNDH9Xs6MEqQBhqj8xlkRA7gs6vxQdGnVH2XoASMFGNLc340xFEPpHYzH6AAeNesGYC57jiK2p0KUj3sbTKLeAdtZBsRZwPnhGUYBRiIPoTAuz4n8xgsH/lwzwQFOeXrdirx8BBj4WDPgbxhgCAUDwkIvFjxgQOgFYTj4zRcxMSj7Utic1kodDHcyhMiIj0dMwF+FGztewiOKl/oQTAwhcKUjl04ddMyycgQHOBn1QPGi7PNdKliGf1lIS6/J7ZMA4XigbPm9s7VjZQAEHlZUfnpAbLVjWJ2eEHA4jUgP3rkReh3BiWmD4yF4UD4osfGJyXQ+lA/FUZSH6acr+ez0IqSql+dcXV5FP/PsGXrCG6rSfAE8LAYclhJk9IOeMTtccJYYAVlQD3VWvdPF+Zk4VBtHpNxH5GgsC7Z3338gx2zFh8ldkoG6cvmijfjqymIcHO/JYEvhtzdGfUt9bOysebRgbUs43MbpEw1k91SN2oaBTSfWPW/Bx3ZMjkXPA+agZrbVSlVX+GKN49el2BhyxgCnTOYaIHjWhlm/G4WPHuG0E9ocyfGWfO3IIV3BuDGlIVIcwc+M7slpZVuO12jVN8eUnN15GfQd0dvz1nJKWAx6sCOn/lD49nC75Ex1InvI2P6WeGhhPSZeuRMTr9+Ow8WVaJRW3VE751Tual1jHMpRa+7sjsmZ+ViUbO4IfuwVw8sq0LhgugM+ok0ocnqOrDmAB+hVepQL+VK7T9os/nYHiM6LaAtfMGqKfPAbuYQ/kBucUHhHbFHxIk4v07a5tZH2wJP0zpFH+BkZB7YSrYNUP+kYnWQNA7DAbx0yss9/9CUfMMcBXndlrJcWclsxuoc0KWN0XFKW+f3MM1djoLfPTr1HxMQvrYJtSD1kRj+OmpuiRoa758LFuHH5itv36v37cXduNtq7ulWvHHQhc2VpNebm1sRPjNKqDuGKeli83dlZH0OjndHS2RmvvT0vmA+iu01GVJ0Ajip/Kmebb2lNT8/E++/fk3MxGVNTU148eu/efY9cTEg279+/F++8c9sfd3vllVd97wX3wj86jlNRx8fHPQV14fz5eO655+LZZ5/1N7Cef/55f/2b4/iZIuP7XXNqw9jYOdPZ+E3imDYW2ipwi36bkNPz6vdf8XTVqd3AOc9OHvJCGdA+6Z786s6SgukG7ykNkfw4jwRoVNKRl5DQ5G+XQ5mCE+ehPIOu1AuvsLXYO7b0Z52kdxTCe66cU4Ns07miPp6hK9F9pKe8dHizXmBEb/9YOB+tnT1fUsv/jwUJNFz/HEAWxMQBgGjZc1Wo3sMi3BYGQoWWZ76tfpcMTqvoOhBofug1V+oABlPB2cp9RuqAiSBiXU21swTDLA0PYzIvT28WxoCoMEzu3EhjSTGMzNDDRCFRjhdDCiIML2UXo0jZwEdZCAgBhQgu8N4RNnoKGFviipwI5nf5MitCgHuLMgB/7sFKYdHbZksgIxP0ZlF8uetEMKke5kIZwkTgWDMDjLm9NkecLHQFLfrLfMm8KFO3G+1+NtC7pO2KNlzgXYWAE57RXuCk5BPnTh750vKC4FkxPDuCFVwdqPeG4wK+PXqCYZMAsbvDQ8dK4x05UkoWZNctQVXZFn4pUD0x7MDM1sPllbV4Ilyy1Za2FaNzVvAL3WkvbSSWQBoLK20HP7qHXvRUqAvlRIM5pRXFiKFmGBzacRYFn3KfkwLm9FU+PV8j2o0Oj8awnI850fStO0y7sFhSvCaj3NisdtVtR03jdrT1RvSfb4uu4YZo1313f2109ddHz0Bj9A40R0urjKscO6QBvHkKhkbqCfzIAU7tHa2CN40UpMNRynaqzYqsZ2J6jFEO8tImY1FtSpnL9jcIDx3CdZcKqcdxUJINycgEixRFj1WVvSFWX9d1XXTY1P1OTUMcyDnG+ViCxpINtk1CtnrpgQY5HbIwgrNe8AqXclBWltdje01p9qS01/Zi9vb7sbuwFHUy/IzGbansfWRHToS6e1Ff2+DpB9aT7MgZA16cBAKGmIOtUNY4pIxIFqcfOcPxYJQKp4T1TzY+R5UR8YhJGhI7L1yFN5xq+Bi+SbkFP4y00PFQw4Qnj0qIz5FT41m8hUx7TYF+J5HAdAbXp0gZvDE9JNN6aMN7Q4aWL11vrK14zcea9ABtcj7aplx2DCqeRCKuXb3qw7YErHu/fCq/Rzw20iqDLNjWJJe1jBpcuBRXBkfjnbt3452nT2JXZQwM9MaVKzjREXMz4ts1TvaUs6PmglMWuHbLqe3sEn7lbNQ1d4iPF+zsjg2pMySY7t1/z23GoLIuj3vzneABDzhX4AUceXrWI6TSb5J1OkTPv/C8R1iU1c9Y1+F1goKbzhCjqehEcABNwcOdO7cV77hsOgKsq4LOJaAXzqDdt+iV8afj8eYbb1gPobfQcV4Tx5QFekmyUXQD5aG70QvQmoWb8IL1p9K4XD33va6lI0qwrtEVmAnoR94RwRMySwLLKmkUk89wTurt8AELz3FugD11US6oRm+CB9IwHQNMFJgjHq6yCtT5YzLyUdfY/I/U07kEPhFGE0ARfIC8MtWRChLFkYh3Ol6Ue/64Kdfq+QlT5Usrh0JgLo66N/6lIPJNYYryW3mUD6bh6nUbUlw+ZEzKFUakTK80FkOYCZQfxnD9CuT18LauaSylfCRsOFQIGNWh8DhMDEXlUR69Awe8Q4hgNoYN6TkwNMlw+JocCgSNHowXt6pM2sjn0RFEv5chZ6/7qu6pi+kWDD3pUIYINz1cH5LEYlIJPesR6LljQIEZ/IMMWgMd+A2OypBgYhEhUosFp0+clcLUD2cy7kA2jdGVS562Vxk/vUK4ERIECedocz1XYdthk9JAUdJOtgtyZgC9YEYPwCeKgGFG4wB6USeKQgaBNiCAKDRPG2AwBA+LOcenJmNaPSLoBv5xQNJwACqtPQ3AXyK0QHnQasMvPJIafGDIeIExJy29E3qni3IyZmZmTCPONJicmJIj+TSW9Xx3c91Gl2mXQTkg0zKq76pHiDJu62iOozopk6adaO7Yi84Bldl3GN0j9dHctR+NetY7JGeip0ZOSH30DTRFZ48MQTcRQyo4WQi9h+OLEZaj1dLkbZDwKLBjlOlZiyVMB/jCI1ngUw9NS7hZV4/sOGb7WXrNqEevYiM4l9JdlfPwVM7HihJsKd+6ql2Tc7C8f+wvy+42tMRhe0fMymFeUxuZwmBbMLzVIkPYKTrIKspJpE7dil83N6Ts946iuaYxmjBacuTqRF9ocYiZVbr2jrbobJcDLxrubO54MeuKeJqTUoHffKxrcfRpADjwJwiUJ4/Epsy6aGoRDCoTPBBJhzOCkcEguLMk3JhPKnyQLzsbleQbX+AJGrA2Kp168qFHnISUgoPRJWQTPrWsVO+4M651w9SXOxh6Ts+f77MMjwwFnzTg0Dl29jir/rOMShpYVAuOmCahA8RBW3xqnq2r29tsid6KUTkyF7p6YnF6Jh5J7qalO45Uz1BTa3zv1e/H1PJSdPb1iW974tozFwzD5MSs8jOtKJlQPSxaZusyJ5j29nGSbsSKvM4nk5yz0hzn5Hx0tjbLCa+mfMWPbS1tQlHSA3yAXxwMowTcCm569gQ6BqxX4XMLyBSyv7i0ID237iPTGVmlY8YW48WFeY8w0il766234lvf/nY8fvzYTgq7algH8gFZp8K8ObkwQjA5MR6337lt+qNPwCkyAR3pmKGb0CUEHA8iAfrRFuBH/5zoDEWn1+/kF+RK9ele/+Vz/S66hUAav9c740TPKBf7gC7RC+tF7AvwmcdEHzrA5KPzVjpswFJG2bOirAteJiRM4mH/+hEOV27c+PjO5sb/g0VwjAKAPHv4wnrGqlcpYhlZQjYUKcIqfs8r/5FBaVJoq9+kz1+ZnPJUFgpRhnmiAAD/9ElEQVTurHAXwmcR+bxUQTorZsEGHPT2mTtjGI8PqJEXgqKY8Pr5oBMZ0yDu2hChVPd2kgFQTJ57Fv9RF0zC4k7y+xAxKTZW31MPBSEcGHe+4UJdOB0PHtyX45HDZmVHhQ2++AcFxvkaTMF4tbuu7k1gRIQPo6U0EFzrLhWovHR+6x4mNR6UmN8ZyatYXZNhySuDxufZ9RxxQQn5ezgoakV2VvBVVSVwGq6ea4cOuqcMdkbsC1e8A198j4fycTjsAEl4WF+wJUXJaEf5rgvt8zdmlIb1G5segZJwVdM6KAfwQdwUjlkou4cQCg7WryzJMM0uLLgc6sPBwwEBz8TCdwg/yrEoKiuSwje0WvghHbzEkf2sLicNdIE3eMdul/3dLW+J5IuffAafnth90ZJD41iYSV6+2jugtHNL87GwMh1N7YcxfKE1Ri62xtD5hujqF36b5UAeLsX2gRyvI/Vijnc97bK1r/YrHtTu2vEYHK2PC5fb49KVnhgd6hHuxBcrOSXT1s7i2tZgXQx0sbOrVtEK9Bk8j8I1b9FKwX2ktNwLA2of15SZZsVeoaYXI6IHu2rbck1DzO1LOepawyiH+GtP1mhbZe/KMTmUQTmQkluWgYA3UdSmlfipWTLQ29zg74swTM80DNLAsfKwUjPvmlTGoeSOg6igkWDhC7+DXW0x2qXet/hoWUbp4bzouyN5q0sH2XyqQjASGB/zsjs4nJ/DVkw57HKIcMhpGzRHdnF+mJbxjgJGElReneCh14mxLN+QMp8gi/AQf+YRWDsNF3xRpr7oGePIsEuDURh2kTHCwrZy6vZcvdJYbxGVn+HypAkLXJujf3Awxs6NiY7SDXPznrZMPZJ6pvAuYNjoKR/OB9+CkZiq07EaNXtbcXVkMC4NDcbDew/itccT8dVvfTvufP97MaY67j+UE6z2d4hvO+Xc9fZzdP1yTE7NCDdyaFSm/sP9U701MTI8FufPc+JsU9x+bzp2DjqjuaE2+jpq4vrl0Xjm+s2YmJjxd2D8iQtlx4juYwegkf7YYu0dJfu5nRR9Cb5wQFpb293h2tvbjJ5udRga61Rnf/T39URXZ2uMjnQHX1tG9m7fvRf/9su/5cPMrH9Uw/DggEeMoQMnKZtG+ud4enF+poLevXvXdGHkEpzieGFH3NFTLHSFlsSiP8RS1rnW++IjOxpKe2LPFEpaOxglVs+qBH7GyLxHKQQzvACQ1En5yC6PuLKmBzmiPHe+RDd0od/reXGayMtfVYngS7jpPJL3R975aG9r/rvd3Z03Oecf4U3ljkITWiCqFDKEs5ESouyb6R1kQbjdyxb+rFD0jL38/iolpei9F3vqHYKupEqrMpQeRUV5lhgFI5z3iigOnlOmI8zjHkPWAWzMA7NSmzze4YKTISHtUu+hGS8dhrBXXA2DmVkpj9qAO7dewdwMh3uhqgwYTMFUA73+XAzEVqnwED0KhPUNLLjC8FIOw5xWZIKZtoK/7JFmO+jNNQtWjGG3YOvt6ZawdbmX0CJF3dzU4B0P9Ba5Jz/5GCLlrAAUNEOqrMvAiQAHnvZQm3mOcwEB3COEYZWfnj+wUi/1s0aBffw4GGwN7VBdfb09alN7dAmO3u6uGBroj3bB0cQXRIV740qRLYD0PjwaIscDhQTuEBo7bKqL3ikHQS0tr8qZkDNi5czalXxH75ATQjsVz124GFevPRNXrlyN6zdvwkQxMTkZjx89MuwYo1TUuZYHWhOgFYaY31YScILurST0Hj4xrRWsHFUOgXwIO0Lf2dnu7bR86XZISp5V8h7BWloUP8kwHqkslcfn5rv6W2P7cC66hw7i0q3WuHBdbRhQm1rUtliXgd4S7OJH4RauZDoLogMbJ5wdi8kPjvZl1Jmn3hD9j+LcyEDcvH7Linudj/rJwLEmCIUO7IwIHRzkiAfwMqeNU4eiRPmZqWgv7U60qG5FvW/Rq/6GuuhmtEuOwoZ4eVFpluR8HMvpgCcPyWMnViBypojwRC8cOqLAPYqgJEyfNImfOlRlK3wsjtBrOVuSD97L2fD8t5TlkWBsEqwNii3Kc0698oE2GeTWxugSfwul8WBejiofsVGdNcILihsDAa2RY+QHmNgRw9A+UyjE4vh6SlE6yHgARr1DVm0AzvABwfxS/UanIBPsCOI35eAUUDc49wgZv5E5nlVODPyHQ59wAjNTE1VVurBAFJ7Si2jr6BBPXxA/X3bdPul2Zkb1SReqHMp2WegW4ahMSV65elUGuB8GjaXZuWgSr5+XfPQ2NseTJ5NxZ3U1nsxMRaMcsZdGzsWb792Ox9I73jNUxw6d1tjdWo8lGfQd8RKttwOIjEuOOzp7Y2BoKOoa2+LRuJyEow5/4LCpZkvO5L4cl20feMdR+oxqoOPdMdIfnS509J/49KfjJz/7JyS/rV4XAo80Sx/R9gcPWQs1HxfO98fnfuqj0mHoKByJjrh167zw0RJPH74V3/j9r8fdd8fjhZdekjN0Ee8rttZX45LucdiGhoclDxxq9oMDMs/umbvqJNDJQx/hlDK6Ck3hBTsiusIf4Ba8247pvXlJbSsjEAToxH3yCLo678/GU12eeZTQjod5UT/RifAHdVlfVTqA+kRq5zPLiEcoB/sHD8BH4NG6TfKEQ6NU1JDpzsDzI+18DJwbuKbe338vJVDrhVBqvL1GI0AJpOFsWOlFy9ARrVz10oQAWYogGYIizLlALAUaI4CCoQyUQDorjA6Ql5gKgiJ1yaj/XI/pAZPImCDEKIeqjPS888uwKGk8S8qkTueS8HgngxwHiGwvkz8BiqJ270Pl8o61HuQvjIGHynAkTA+jwyiUzeptrjxn//7i4oIVJnO5/sCa3hk+2FAwghtOQ8VpYCSho73NIyccKIXxa5CBatT7Fhm9FjsnchbkKPCOA4jaORK8ja8/tvkLqN1dfNSuxb2l69euxqVLF6K3N7+O2t/XKyeiI1pl6HE4cFxwOixAggVU+jRJNZDREN63KW07Uxw4J3qGw8gzfiM2CDNOHNMCwEIef51X7eFUREaeIA49C0YxwDdfpc1zLOCI3I48LUU8NTXtszyILO7EeePEVQ6zeiLFwmp6noFfK2x4UGXjGMJXRGjFaAv35T0Egx8IwMs78H526BVlYFpKYfawGl+9JhwoeHR0bCyaZSDB6fAwPbHNaGltiP6hjujoqY294/mob1+P5q6daGrficZmOeEhx69SMLTdOBAfwD9gmtED2uG6BQ87fI6PWaN0GG2NLTHcPyijMyKebpWRmRLexKtyQtjBgXJlGzXrO4AXuOFvV6MyrZSQCVec4UCV86xTvDSKI8tOFxm4TcG3dFQbq2L1Q+VFYTLShdNiPhAOwTX1WHlTjtIZfnAo2WxRM+qVYY/yhDdJgwxbS/QP90XPYJ+cy8bYUe+3VTLTIpy0yhEbVo+8V05tU43osb/rrZcP5ldiVs7HruUExOXcPHKMDKOgWWxNJ4BpRwsneKV9Ktu7gSqFXZyOlFekWkpf78ozPwdPKgJn28ZBvEq7PApI71J/8Av4RE68fV+wsAASOWc6lqlR9AT50ygol/BDjTZ+OB8qh/YNyJFlVwe6ZUWOLHoDPegTPhW5Mr3EMww9vMnCZ76hgoO1MDUX58UX5/uG5FDsxmt33o23Zqc9lXG+pT1eOncp3r73ftyfm4l1Gd0W0aavWU7N6rLX2zTI0WcpEk4n8t0lncBH7tj5sr65HdNzm4K6OVoaJR+HGzGvsl9/805MTsqhEB7oUSYmGWFmamA/utva40t/8k/GT/7EZ6xDHj58bD0Jztgev7q2ElevnI/PfvbleO75C7G5sah8e9JXLTEo+amrX4oH734/3nrlTmxtNsSf//m/bEeTc3I2lpeU90o8+/zzksFR0/+PCkxlPFLH5M7t29bVyAgjzhmys+jpc7WjyH+JuFK0h04Uv80vtFcBGaUtXMt9+c1V/yUPmseUHh4QbqnHtkX0t03Sc9JTLHWVNYQ8I6/LVD7KZWkAozaUgYNn5xm+UhrXeSa4LdX9j2SQofm/q9mfRHhBqId9JbwoBwwI85E4CCm0QqAQLQlMRVghTRxbBQyblJYYzARU5ApxCCWZhRiC6Jrvq/ukte4zDYqD4WiXKWGF0HZeVIaHXZuand9f+JSCYv4RxYJH7IO6FItipbcBPBCbURJ6IIwckNbTL2YWKRa12cwKI+ueOnCegIHpAJgGg8BwIZ+Fh3d8fobKdpvdSuDGgUK55wE0pZdlHCiTdxLsYaSpJ+uCexF+8MyIAe0HJzgGdiRQ0nqPo+Ftej3dTotjxjclrGSpT7CSlsWc0K2MTkEfHAfagxOEku3QFVjZ9cHIEDtCwCNXaORvmrBwTdEOiwxPDkMnL5AGfIFnjCT4cW/S+cOnTuJUsLp9amrGq9bZsse878MHD61QGFJlwRrTYwTTWeUTikLhCh1ZJEqdxqnapib5d0nDPfxWDAb8jHKl9wzNenv7jAueM412/foz0T/QHX19naJvg9JuR/9gm6KMUYt4I1biqG5Dvfd1mV164KIwO0VqUGTwkzQO4gIjKFI/uId2IACeE4L1Sg6s3jcpH1tZz4+ej86Onrh3j7MX1gSbFBKjClKk8Ke/ycP0leAmWN50Lfxi56NqN86Nqojepvo41yzHE77S801JyqL04AagwVNKw4msHoJWhI4cF00dHjHSe5QkNCcwTYdDzIF+O+LXbfWW61ub4ryc3udeej6G1Wtl3c7K9Gx0in/bhYgWDiLrao5uOc8H2xtyTJajt6MrJtTLntzajzVkCmAFBzIFncxLwin6Z3NLPVvJJIHRNaYhAQxa53oh6Sc9UXbT0IcZqky/82/0l3BEGl1JaBooImO8g1+RU8u5/oABpwAnAWeAaTAOEMTogUd0D7yUBiSdFtZBUZdIYPi52dzYisU5vgYsnlEayx54lxwy6on+aJdBZxQB+WAhLfqIbfUbKu/i2AWPEE7JwX53eipmtjaiQ3L93PlL8ezlqwEHboI78ReOZivntgjO2vWtaBN8LYKN6TbWLLU2qhNYdxSNNZLJw/3gq81s822V89HccOQvFt9/8Ngjw5zVctK5FLzGmXDV0dwSP/Xpz8St69ctw+++954NPzhjaob0L7/8kfjkp16MwcHOWFrM3TSs4+jpZdRxPt5/+44ckBnJQ298/qf/dLCIfWr8SUiDeBTkmZs3oqunT2lVrf83G34gsBD24QM+OYDzIb0uOcYxBLfAguPBM+xWkf9ic9xJKHygdyfT/XpXdAxX3hG4lgjtSySwxZa06CH0Hc/hHZdLmZKpvCq97oHNgaL1DGeDzpT1pN7z3A6/rvBVqacE81B1/yMX5KkP7+1t/bIEuN49LhEQ4kJYttS5pwxi+M8IzQguCUKXEJSjCFYgeubpESEXzxkknxBKiCwEKgTlnsIQUhPcTJBKFiZB+XiqgaFd0qo+H1db1UudOCfu2StiNBFygGbHyR7rDqTIPHLhNgAfQ+EyZHI4UHb2+vWKYVUzYwUbzMDw7MjIsL++yCuMohdaKlJfKp9kYJQIz4wHlA5X9QJhTg/b6h343VaPibUfGENwzjCz55iFc9ZJcHgS7zY2c96byPQPc6sYXi/sFD5xrBgG5WwOb431FJHoVjkAAkeGMp0iG2MpUB9o1d4R3d09XvvAugZGSjzPK1wAI2lZM8MUCfcFFzb04F9p3Cb1eHlHPiojLfTDmJEfZc57envd6oWx04Rhfhw+8jDFtSXlSg8SPvFznEDXl/xAO1DShMJHFkjVRdsa6MEqHXngQd6ZJ3gPPHqOsMOP4J78uWAY50wGoRV8NIsHwPO84FmMwdH2GB7tENwYNzkdsRP1jVIQUuRSZa6PNQfQPXdVpIzwnGi6A3/VBhx08Caus2LvUi+27qgm2nRtbGCb8WHMz68Ifhw9OXYyKpQHTkpvrvSuCKWdMC2SKH0r2TqIhpqjGFDe83JAGsCT4FuXgzK7J4OldC2NddGN8ygY1mW0jgQf51NgcOEdD7MjS6oHY0sPl/UKXb1d0T3YH4cN4veG2ugY6I0XPvrRePkTH4/Onl4ZpaVYlfPYo3a2CYYGuWudLXJwBd2O+HVXZbM+YUVtnlSPfk58zsic6ay64CUiO9Z8Kqz4gY6Eceg/cIuRgR4odGQ1OxE2OtJT4KroGvOS8ANPG4cyrowkeSSziuy0wEGncGiEo8+x2az5YBQDXkG2kCfwkY409M304J+ttrRBwKjePASLtUPvv/duLM3PGzZ658gx8l6cSNpaOlKc87Ag+V1Z24g6yVOt8DK/uRZPN1Ziv70lmsSrbPnm/JGB82Nx7rkbMaJOR4dkuEl8sDszJe9+JVrEDo1qDCMfLZKxJoF1sLoce/OTMdTZGOfGhqJGtF+RU9NQdxj9vZ1ywvvd1q7ONtMHucAZpNNBR4bvzRxLd968ejW6uzrj/sMH8UR0Zhtvp36jG6EOozdMN6En19elz7YOo7FZznv/gFp7FPfuTMbjh8viitYYu3Qx5hfkiIhPrsmZ6hb/dEg34IR5+g/agtMzAXzDnzgfd2/fsd6z/hONGMmCBsg4uhR9DL3AMfxTZKWU6A4eAUIqpBxlHcSzwbStAvceuVfZPKVceIvn0JG83JfyyAp/uhMvq8g77CEwc08kmJfEpwRbNT0v+qOk+5F1Prq72//Pavbni3F3g8VQ9tZR7PoDTwg/ikl3YEmBVFz0Q/9QqqyQNjL1jJjoJUki0eW7z6KgojAe0NtTEhgYEYoyGNGgbhNVSR2pVoTFCHLPaAxpysgH5XNFeGAQjA1fjCQv6TDA4gTD16g8GGKMdBacAKEI65UOR4b2u9eCMGOg2jAK9Ir5auSCp1yoy05XZRg4zh1nCkVGWZSP43PWUKBU2TpZ8MzgHDtNMOTesaPfLFTaknJkSyL39LD5aifHGfOefPQ2tzhiW/d8F8W7Y+S0cJgYvSifjiqFWIaxGQWCJigOevsoesphV8rGxpracWDHpFUOAsYIQcMxo120hTagvHEYcOSgHYoLJYjzB16ZVuqR8uYEQ+9eUEApUAaKBRpDU+4ZefH6E9EG+qNE6O0XBU06AsYEvHPlHc6DYRJhiNxDP/Cp/5wH2HgH7T29Bh0EB7QqioJTR+dEx8mpiXj69P3o6KyP7l7xXdO+4IM+6kUdoihwyKCVDN0B87u73i3AtlOPTgjnnL1QRgC5wjt2PCpxwWxy4qSgMUw1B1KKImtDjZy0NjmBA+fj0dPZODyuE/56vEOkQY4C2xBf+MiL8ZlPf9o7CxJ/OfrW2NyogtIAW672BZeMy7Bw2g/MMmpHgmVVNU6LVzaVdkj5L7e2RIdwMKHeJx+L6+sdjMa6xliSAUMxF1mysyZlzlkY3QN90drVEcei04HeHwoGaNja3uXzPBYXFmNzbip66+RoCleNauRAZ0cciD835VjvC6aGga5YrWmIibWtmFnbtIMKT0E/RllSjutid1t8L0cchcxIITpHGHXHgcXfkBjcEoDTo1pKyzqWxEVhA5zRfH8gGJEXdhfh3GwLLhx8H2cPvRThC9rKqAdTqIzCsZsN/jVdFQkeiVF6YLejv59OEofxtchxTGizTIwNo1fwLGul2CLKIlSmIZk69HVxMZZ9sBcn4a7Fg0eP4r0H9+LRxERMLyoNi9XlnIxPTce7Tx/Fo/npWJCjwnZ39WLiYHlejuZONMtJRF/V18jwK7L2p0uw9jccxWhfe37HqKXDO7jqxIt8Vh/ng+nf/r5On1bbI0dgc30rhgcG48b1Z+LShQtyEC7H6NCgOw4Xn7kaP/1nvhQ/9/M/Hz/90z8dz8gpee/e+zEi3vz4Jz6jsm/JYT2O8afz0pNygs/fEMZ6o719LI5rO2JV+qN/eMidw4/Kef3Sn/uz1kU7wg2nynars2P5qPB9Fu90JO/fu+81H2wggK50PnnNoZDQE4cSnrC+qZw7AnrupKxkDgfzucrJ0TVRLaty4B2RUGBQCdaFJExbprqUF31DWniCHIzgZZnS7xVD2nbqFofFiXisd0cHaXNpuMuwjoB/0B9Z74+k8/Hiiy92b21t/o8yht7HBjLT0OUeaT5uRQApSbdK0SkaezyrrsVYF+OvRCf5nID/rcRRwdU7C34aEFIw5035EBGPEQK6ToiqK7XxHIbhtxVXo7xlPcM4EYCd9HjHGEuvxaiY0L0pmAzlBWD65y12Kpo8Hn1RuZ7ykDCrEj8HYtrFcOnZwBZZzn6gHg/5KsJsKEEMvz9dX/XM8NTpCXFFSDzlo7KJZQqIhYbFq3fvTcoz246nnVNi5KVMz3nK4SijVDgijJZwTzrw4RMVVRbbgN37tyJOJQxMOC0MLS+rd8q2wS3hHyeGM0c4qXNDvbYyikJ56Uhl+8A/cPHb0wRKB4UwkBgmpoigH0qYHhIL+sA19GhrbQu+cMlQL6MjXTJsjEIAKz1E6AotKBucUg5tYl4cWOw8KQ28Q4D+5hNg0m94AME3jEpPOuAH1zg6OE02fvDa8V6MjXbHpcv9MjzwrfB0xPQToyVMgzD6cCA+k1PVOSRnq0twcryzFDjwylgeHmGwC4/zX/K6b/UfOPAwr1i0IVqitb47NpZFH/UQ21o64+KFqzExyfHTrO0AXpyuPcPIDoBeRfCZCxbTYGOIPY3HgVVqEzuUurraYrC/K7rlKNODPmQnglTXDCNrwsxYq3rA0EF89ViOebd61J2d3bEtZ4At4GJ+G3kvMFb9GM1WOUL9I/1yVCRnEqN9NYIpwBuXrsQVDJngWZqeii31wDsP96NNOGtkLY3qOVDvd7dvIA4ujsXhhZGY2VW9s2sxv7IZDThPIhayieNBZwDexnGGp0FcMRj8gV7LgnFLTBkuMpKp9MJ0ILp4/8cVXiUSzMPKw0Ju2kw5wMAH1nCcCTgGjDLCN/BPMWaF53Bm8gNnx17LgdNIBT4ziCkw0SjrTT2XPF2tj9Iz4imcAJd6jwXzNog0Um3xtLBkF7ngwLrVzU0b4h05KrG2EjWKbeqS9KiD1MvogWgni6aSD6OzriZunh+0M7sgvD5eXPMBYMuLczE/O+XaD8XLB3KqcUa2lGadnSuqj3UmbJ1dXl32eqy7fKtm/GnMyGFnR9rs9Ezcu3cvXn3tdXdwmBpjyunx43HpE84KkeyqTbs7x9I/EZNzS3KonkruO90h4BTUsfNjwRH18/ML1gtDQz7b8gcGRpneuX073nr7Lemo3F1o/Coin+hWdAVotSNZ6X1wKm/QbXX8AP4zQFPbpsquGfVn0vC/8yodHU3KcLl677wkUN7MQ1r9UYhy4kRzD7zItHcvOi1ZUv9zn8/QGZmXcvmj4h9J52NssP9vbu7u/oVknhRmph4gGsYWBCAYIpcFyFgyKUiq33rmCwTgvX543QPlOJ2i7qtXmYenflUh2uXiEUIchpgrIy5ikR4in2UEnpvxXLQcF8HLaISH66VUGEXAmKPA+I1yRvDhFZepPwhNHkY5WDfA1BIC4Tl6vfOIB8av1KN6MZxtUubkZ2QGRmQL7cLignuI+RE9HCMZanpYUkLeWqWK8dLtbOhKZJsY7cxAnnQ+aAM9Tp6ZAdU+GwM9IT15EzcYe+4ZZk4nxeXC3C63/M5FthZM52VkgYVa21aca6vrsbLMgWZ5/Do9L1a9L+u6qnc8R9Eh7Osb+X0SO1M4PJXzw/ZhfxdGzzjPhHZ7QZVgAU7gyLUwCL0gU4Rm8JgX/+me4W7SMSRJO3kH1qE9+MSwe8eSfoOTkpdQ8GDDXAm1BVf0IyD8PlVXacApo158e6KhsV7lMdpTFx/72M0YHm6REtlR75Ttr6LnnsqreJIpsab6nrh4/qW4fPEltZvD5Bgql+NJD7S2UXXTNtUPteBzwZkOCTJR529utAQ7QC5Gf/tozE4xjbbpXuDl85eE392Ym1uJxeV1tY8D8URHwY0DsL7OFu1NGyA+xQ2Oc4QoR5tw9lgzNTDQHUODPdHR3R5N/b0+32NqY0eGZycO62titEdGUk4BR3CPi7Z9IyMeoVpVL3xre0PlwXeJM2QI3Hd1MOzPZ/HpUR9E44GcHGnba/39MdIqh2RLPXkZsu2FxWgRDZqQH9G6RobwQD3Z/Z7uOOztjlrBM7OyHU+nV8RfW3Y2kF+vOWlqscPI7jJ/UsAOmOiHPKqNAAVeUxehmNFN2bMsIx85QkJaZakCv00K/Wd5Ai4e8E7XJjkfopZ+1MoRbo/RsXPu4eOos4sNAwzfwG9e86Urco8uQqYYHSF0yqCySxCawPvwYo7OqE7xITtnOIuI0casn4hM5CgKMm4512OP5kpn0anKdWKZ2vDrHTLAd2CO5Ig0iGb1WxvR21QXYz0dMSg49uiEVA5QR92xnMQxH/U/vrwW92cXY1c8vba6FLuba4JAsrMrmFXWhniMc0k4np8P4E3PTMfk1FRM6srHHt+7/yDuvPtevPn22/HWm2/H66+/EW+++ZbSzVqHPH3y1FNOE5NT5kfOMfr6178Zjx49jfsPHik+8JHsLHZeXMhRnwXxzNMn49Yt8ALyztqvPAfpdIoZvWBH59VXvbuGThYdDSHQV3Scda3KNs6FV6+XQ++LH5PiSo99AM/KgwNKMF7NZ6c2ptibEimDQrydG91PGYLV9kZ/3CshpVWOCKzLG/Q26ei8pTOPbFlLUK7y+7ySqp70g+EF2TU5c+bpqpwfqfC5z32ueXV58dHCyuowX09NAiTiS2PLvRGg9/wGkabbGaT4OTd6Jn4XEv3r9PmZwLMPh/KMes4G13smkq44I/w+q4R45p6tenwIvr+mK0Eray1suGVIgIjFearVws38JgxBj4V0cIAVnwKKBwamp8xwLNt3CeCCbYl8BXR2blYcJuekjlGiVEwFPpwYcZAj+HW5+qnXSlkjRaM0wK6c5CEUhjtB7g8I4CDxkF4+ZZuR1Uba5/qrtJRq55B7GB1Hxfn9xsqunBLpxK664JxMiSvDJ+3IGgDSSHW6fnBkI1IJO4YA5evdA4qUw7kJ+aEvDn3D0RPCCFUdtAGniJEa1hbm6EyOFFFeXW1+ByHTMqTKepN0Huz4KZ0dksphZpSFERVazcFozKtz6BLP8uA4PvqG07QRnEHwJ//kR2NwUO05yDMlrMTUzUfn7O8zCrQuHhiIn/ypvxyf/PSfinsPX4vf+/o/jcfTr8Vx4140tjVb+R3R44TOOFU1TfJ2xUvCXSs8tlEfY90348roLfHdcXzt69+IufmJuHRxNL7wJ74gJ642vvIfXo9X3ngYHZ09UV+Dg5yOXE5dSSGpjdAGnHOEfhrv3DXRLmdqpLvF8/vtTTXR0tMXr737JN6880Rt3YuWzua4dWk4uusbY/rpQrwjo3HpGebcO2NhdibmF5cqxzd5CV7hGzVjQ73x7OWhaK7di7YGOVCCq1kM3yx8nh8dCXmOMSnD9vTxTLSJIdjtwimrrf3dQWksYm5qqo/Bi+fifTke370zHvfGF7z12rzBdIXX4NT6/Afaxb7cU0eBSMAI5GgnMp28xuK9chBZyuyHQ5ZxGs7KZ2cXp6imc8AuFY4Dh0cWFubj4cOHdkDANfhlqiv5K3mcNV9My1AOI1OsFWEEEQcReIo8Ux4ODU6eHXPpDcoEXsojf96n3KfhTNnxjjXhDp0AHuAreujgt+VANF1bjuPp8bjc0RQ3xgalgxrizXsTMbm6KQE9jiGx4AvPXotDOUbvy7l9c245NtVB8q67tlbB1Cy5qnFnaFcyt28dErGxzfQt34bK83hSWtPI2jGVXqXDA7ycDUJ7+aQEeuWFjzwbX/jCF4y7X/u1X4seOZ8sVAcHRHBJ+8EPU67Q+eMf/7jxz5Hr4BS8lJEmj6Tqfm52Lt6//75H6DwVhgZigbLkDqePDgI6Az4hP/rGa1IqtmA7qyq1bbAeVKMEvtJWepr26f2pbk36+ZkidTES2SxbQH6f9Kx2E+ikggs67qahKoWO6NTUY5nWjoZzJF+WspUslFN6jnzIec4e0Gkh3Y/cyMf161f/Syn8/xLECAXeFYExZsSDyL1/n4m5UAqvnHMpmhxhDn77mYhTtpDh/frdhyJpEMic8z/9jXASEXKu5RnXs+nL74x5FgTzcNnTSEPGOxjFc4MyCDn9kCu0YSyCmUVEZ285i1SBl3KKcbIhhzmU3rCLkWE6GIXeGmlQJkzFdKjHkSvYBbMi0wlt7WqPrgk3Wz5zLUviOJms9HgIsDr1OfJnAaHnnyMexCIY7uW7HakADFd1zyp3GyqYWMzLgsykXRmKxHBDR8Gk3zyD2U3vCkbyAx/GzQIlweOqhxIW8KyrhOVIHsExz3XPOhaUmD+JLkXGvLpX8CvyNVh6Rysrax5tYWRlfZ21KZseXeFbGigwHApgZYrFTbKDg1DjRuQVPOaWxVzMitIjL6Hgj7YxUgV9WKjGnDBtwnGBxkRGajY2GAWScyFHpK2jJdo725QXGDgfpl7tYBfCrozRSuzsb3tx5fDolRgbua731C+n9ng3dvZWhAuGylEaOEH0YOuUf9dz850N/XFr7FNx/fzHo6eDrbxr8fDx/VhcmhMPHkZfb1eMjJ6LR4+n45VX34mZmXnhjwWKmz70C0XG7gv4kLY1N7I9WjzW2R51jXWxp3RN6qV3qDfZvbIc7fq9vrYV9ybnYmqZr982RF9He4wM9nvdxrjosLC1LVltiDbxZksrB2FB+8QbMoVssWOtUeSu2RWO11ei/nBf9TZFW3db7AlFz37m09Fz5XrMbB3Fo9mF6LkwFn03rkXd6HBwjDvbKXeXFqJd3NLWUOtRndnljVjflVOvumD9xFcqWXq0RaHzLiN8nbyd0a91xTnLEa/qSXX9YCDPhwM8wnNktWx/he/ALz1Uet0YQRwM5A74rGeQKYgLv8uA4mgQ0B3QhXJ5TzqCDUjVNkY22bGB8wG/FlmmnLPRI5Uyrky/4pDv7GzJwWatUy4GZ0cKJ8YK/VG/uRb1W2t2OIf6OmzI7k/MxxrrWYTvVoF649mb0TIwGKviobXDnBplK32b6ChxkJwxwpVTq9jnvT3Oe5FBV+QQQDvTao974yoDPJXotuHi29imbPb39/u4eNrKN2HQfUWPl3wZkpa0GbyRnhEP8M6VDzxyQio74vjwHfde5K96lNzwEHBEwE2OAGdHiQg8TJ3DX3BA6gbe8C7blKwBL2RZmYb8/iWc5G/6aeAe2FkXpBx6lyOx4CdPh0YfyilRe9CnnCnD6DrTl4wi5mhH1uHSqYsrZXAnWIDHnfyqM+i69QfH/UiF4eGBf7a7s9fPUL/QdyI0NN5fIDVxkkjl3dlruXes0pWrDZ/eF2ZDcMtv7rl++H15Tjwpt4qlvhLPPgNGUw5CiflQAl5MCXF5hpCLKWgXitXMrj+cAuZpMbo2SC4nFUZRDNxTRnGQylSUFZHuvTtAv20Qmk4dpOx551dXOauj7MDhikOCwqM3wEgKIyr0CMo5AEQ7T02nzpmN6YdwhCEtOLCzoSvwcaUtVgi+ZjwNlSKvlIYDTK8oFH0gIBzeUqo2Oq0jieET4V4Rw8h7nvMb58b4rN6VD9/5Oxr0rnCiFJkKscLTPSMNKBXaRMgpM+5K7yBhoRqcKHAGvniK84EDTZvAj2khnFE2PSJilo1zJeeLERPVt7q+JkVxKJw1xJZ620yl6LFCY8zOr8Xk1KIU3pKuK7G0yhRFV3T01cTe8ZLgqY2xoVvR35tHW09NPZAS3HJ7bcBRPPtbcSQ72tU8GtfleAz3XBO4tbG5sxjb+/Nx5/33pWRX7Bx2drTGyMiQ4Kz39Mvs3LyUnHAJnwnX9LTZEWXelYVg7RII4owVFp7yFVTWWrRJObfL4WlSnqdLm/FQhn5VaVnY29feEr1SxvtKMyNnb1uNZQcDhwEyRI4Sz2lGEJ9D1eCJg8QaW+pj7MqFaO3vjZDDsyPeXpaj1TV2NbaPm+Ppk5mYuv8w2moPo70ZGh6qDYtq63409fVE5+WxOOrujpnNvRifX4lF9czpScKF1AdtoZ2nT4VPnFfkqoTkPW5Iaa5I3lF6+IMnhc8/yOt/dCBdi+QUeYRnCMgdvFSG/DGI4BzeQRaL7CU9ctt24TngBSbK5R6YkUUCMDKqxGhpSVMCDgNGziOXuvc0ktJ4gaxwwTon5AEDixGzYKjdNdB5ez1a5Rhe7u+MUTmwi4ur8WiGqRU5e0310S7PsWugLzbFk4sqb8O6vtadRhwFDJ9HiFUmMnZ4VCOnh+lP1qXJoOsdsguGjWfF0/bpOZn8Nt/zjLNFkE+mCsfHnxo/4I4rodD1bDnwHviE9uC0jBbwnN9+p/ajt8ljvhQaAAn6gFPzg+hy2hGjLulDe1hKaFipOP+jXmjkduh9iWdD+V3qLR03d/5UF8HOUKmfq+rHSSMPU8XY1+LEnK3boSqfX2ZxFHD1qlzJl1z0IxLOnTv3F4SA/yZ7mCBAjFAhxIiBMHrsN9xX8cOBJzz3MBOEPOO4lFgMJPdOWz0nlPflGRFk/1H1EXhfIiEZCMFhsZY8fhme9I5zeLHMy1lxSNHDNNSDosH4+9suYnLSp2LBE08nhHSE4nzgvDivnAqMIOseGFGRrs52qv2Jj9N2+oAxleuRB/WqOUET4cc5wSE5cTIU7bgoFiVXBLfEYljzd8mboz+MYAAfbSdAC4SPK5ikTQgI7dTF14ykzvsy3M69qZ//kg+qWELSJ58kvQq9K2fObZDTqXYzXQAsWY7g8shKwlccFcqgXtNRig+2JD3KGXBcm/4jH7gkFKVFb5n8BV/QoiiwY+UxPpWHSN0oeAwLGgy802taXdmQI8P6jiM5HMsxNb2i3temjNBeHKqM6y+MRufgVixv3XPekf4bMdBzWc5Da2ysrSofIyx7VjyNbHWsbZbBvxSXhz8e18593A759Nz7MbVwWwCtx/0H6smt75lH21oaYmioR3zVERtbh/Hg4bjP1fB3QKR6GOZmeiGHuw+tpMsaIubQmepsk5LtaGuIjp7OqO3ojDuzyzHOF2eFi2ZGc2qOokn4YtvrCj120QYH+EjlLC4sWC5Y+2TlDcLhA4ggRdDU0RLnr1+NZjkS0dYWu/VNsbEXqmtYsNTE/OR0rDx5HA0HG9Fcsx+HgnXi6Yx6f83RKYelRYbxoK4p5pY3Y0pwrcj5qGcxu/Caw85SsKIRNMQYorST4shu8hUh+YDnySvJz36lwPMMyZv/ywEe6VV7kEPKh0foLGDscD7oZW8pUgdy522oSgN/Y/DgO4wQ/AbfkQ66pOxkgFfhLZ4hl/BjPv+g0QPN+L1FLpPnMx7uy6gpghOOOMcBYURNiivaj3ajbX8nzgu/vR3tMSPHY2ppww5+R3N9DPZ0RJ3gnt45jPH17diQI8PaNAsSOFTFdApYJM+oh9hL+gxeY7RYhlPlCMPiDb3XPTEDedM5RUgF6ck7Rn3RUWz9Z41HjrhW6yTUHkK5EsBbkVXuieZrpTEH6GrbUkiqG+SgGPQCV5EN8jtPRVM6NPzWvyp/dVUofOK6dMvvk2f8OV9mTGdS9Fdb/NzEyuLoDLiDq9+2hao7cZujWbkMgZQqv6I9oZTNK57pTcLgdKdpfqScj56enn8kYl1IAha0VAF8VDiBACUURPkZ98rLohgb3SrWqzeTAprGpESIQSScffbhNOU995TBlXpPmFFAAvMpk+buBaCHeTFGePRmOsHCWQwoVRgHxwOngOdMLzifmsHWN5QM5aNgWG2e6wr4fHf2wGz4PUycI0QczIUhW/CitA33amBGvFyG+IGX4dscYmX1OgpIMFvBp3ChqOjN5JDhByMMWzz6UmcKUgoyi2hxOsoISRr+fE9vEGJi1Os5LwLno8LtCQ1NwiJYKIU0NAgQ8BVc8xYY9J/prZf5u0qfZeRv3Th68S7plBt15BooTDBwhc/KsCc0AWZgpF6fvaJoGqssflMsgSLIC00YjmaqBANh4fabVDjgCj4gkolRKJ4VfgIv3DMdAqyq3iNGNXzrZHNfvUcW2DJ1hAJhmqo5untb5Hx0RtfQVuwdz4lf5Kisq1df3xUjg1djoO9CcNS2tyzzga6m/rgw8EI8d/kn48roSzL8jeqNzsST6e/F9OLb0dxyHAtybPZ3j+W80BOticGBLvFLxIMH83H77hPByLkSp844ziVXDAUo4bsrbN1cW14xD3f0dcXA1XPRe/1iHMuovjk+GwvbMnZyMprEq/Rm2QWxK3zxxdmm5jbxTqNP/+VbGc3iK7jE9IFOoolPsTXOaqJZssGuJHbftDY2x6bwdG54NFpVxsbyQmyuzKk8VSd8b2LsHs5Ey3FNdEgOmlbXomZ9J+ZmVmJ+eSO2DtTuRiYOqFC01wWZgC54i8g1EWhOHWhBlsxkPBDMg/Dl/xcBfMLD6ICrVy/LUDKdysJ0PmOgdomnmKqzQRQPwYdnnQ/wgVHxGSiCl3xckQM7wjaM8G22gTVHwFz0CbxNoA0pP8nrdsLUQH67naTxHyaJtko+cD7QMYKr4fgwelvro0ko65HD2djaHLPLa7GyTW/7IFqbG+Pc6FAcNLbH+0tb8d70cqyLH+gwwQtsMuD4fORtTzDh7+1XR/qziHrbIx+MwqT+LaNiSp4BMA13/nSb9YeuhGac38PoB+0GR+CN9IV2BH6j78hLLA6I66ue+V71Jlr4Sx1AXp4h/2VkKEc+EiBowogfetr5ADRfGQbDcZL2rL3xI6cF58BQ9Cd0hG9Jp8rsuJMB54NW0cHglGvkloC+t/2pyvSl1M1v5U14peNxspXPFK+uhb9/ZJyPq1evfl5C9H8FgUmE6sXJzSlxMBL0SEwYEKJn9OzKcD69SN4VwjHExbWUbSIpGMkwkmJhjrOBZ4XZSiiEgbm4Ah050/kgprdLPcWYk1YPkshVfv6ALxUHux3KMKl6JWJY8nhODiY5gV1MqCIQ/AIt7+kxk5e5cOq04yIDYPio13BlO4gIA+WnMi29Vs4awDjmltvi9X/Y8SCeFczyOyN5WGjF9w34+FbuhqDcnd1tOyAlT6mXhqRQnCo9TsjkL6UjaaN/JDH+7LGTj5/8+WX+9hPVgfaBHhjyUhfKwlfwaoUFPOmK2PGoeMNOx9k/PYcG1OKqKdd1qg4rINWnyv1O/7kNTnscLXLC6LlCa5wTcE4dXlCmK7hglIHFgW0trYa7sZHt06xtyIXHnhZjRArHjrMpcAxa6mP0fEcMnVP+js04rGEoeDsePHzfbRodvhDdnWMx2H8uGmvbovagJS6PfSRuXv5UDMkp4bsb9+5/L7YPnsRBzazaxzqCo9hYEV72wD5TTof+tsXyykG8++50PHq0INnCqQa3OKG0tXJEkT+1EXzh/NcT5WQOnO+LrvOd0TzQEYdNrTLy27G5IeO5fxgtclz6+4fUC26NVeGBL8t2tnf5SGvyzs3NiKcqXhFN6fGyYyt3bakMwdgn5+bq5dG4fmksulsa4v7bb0a/jLW8rpibmlCKoxg+fyEa2ntjbmU3Jsbno13lDOp5t+R0b3Uz3p2YiclNGWjBo1aoXUVOqK/q+UJX0zt70vAINDVfJPsZD0TSFz74cOB9dVfFfFbS0zG5eu1q8G0l5I/RDsrLHUVsn+YsDMGkopF5nHyCZbmajkhdiN5jRA0Hb8cjqdCLXnJpW4EPfkxa5m9fqsi9oeTe7/R/RXde8kxVx5bkW1oxurrb4vwzF6Ll8lB0vnAt9of74vb0dERXe9S2N8VRc0MctXXE7bnluD27FONrm7GMg6z2ra7LMRAPHAr2I/HPwZE6b3I8cEJ2949iU05U2dmWOjvhAxdAmToj8crzhDn/kO+U93REmIJBLt2Bk8NX1pMRaSP44Z4r+DuLGzofprF/gwvBoN+ujffiqzwBWG2pbAH1kxYZYZq1dDINreopOp7AFeeTdYyM0qIfKd9Og+uhmaKvOnbUR/DosgrDZrjTqRekpHy3R/lK2ygDvUM4gd+wZ2H5TPeK5mng0tUwEHmv64+M8zE0NPR3JMw3QRBCTSzEIJwKrYJujaCKGCAikZXPzYZVen6D6EK4NBbJXI56Z0HknSL3pMeYFuPL77P3XJ1XjKwsKg/mS4JBPuD2O6UhoCRysSwOhhhd75kzpbdgQymYKI8A3OQDXhs5/VFnORY+4cvemOfwVCEjGF6UqXoIwMpiMAJpzECKxpECqKGsxBFMBfwpmCcMpkj6ci33xFJW+Q1MmQ5cZHrS5GLKXBNSRmkYVcAZxOkyjRVzpOHs2hqeSxgFHmmY/wdn6VwmTYH7tL7Em2/OBhSk8KeUfnfyRzrDy3NdK/gxLDhIjnrm60kZXNRm16dnepBV5j0wU7txSLG6txMlJUE10BAnDCOBQ8RDpsOgNSNWw8NDfr+tnhnfPmGUizqBCyeMuoC1RhHDr/5gNDQfRe+QHJzOHHFYXmY7KGtJxKsHO7G/WxPtrf3R3jIQ3R3DcjouRlMDuyaexnv3vxtPJl6JusblaGrh09q1qvsoFudUzhLz2ftRK3o1t/XGk6cr8e7707Gxvic+g24oo+SZQu+M8C2jM7kWZGd/KwaGO2PsfE8MDPbJaWqPJ48mY2piNvakmAcG+uKTn/pEDI2O+OyZmekZ8UljvPCRF+LChQuqg++A8KHD3uiSc9bZ2RUc8d0kZ8yGVwqcj8N1sYhR+D2cX47Hb9yOi+3d0aRe5/zTJ7G9thFNh1L+W8L/2nZssb1Xjg9zVsfHdbF2UBOTu3LYa2SUxXvHcnbMC9YXupes+Tex4h2RVfyZzgd4g+aElCd0S+Lkfyk4qSmcPJ10Zn1Hs7+LxBorjB4LHeEdonGrsvnejqBQ3ZJ5evTCkyAy31EIOoZRBnrepSPBtAZGhJEquNnTGoqkR/ZShs21FHIaBBylG1K9ltYwvJwnI6hJIQeP3WJ7ubOpsyUG25sls6xJa429neMYfzjutULN/TL450ejduhcvPp4Jp4urMYuciYeQl/uCcY9wXQgBB9LJ+B4+IwfFl9vbtnx4OwM4DSUgielO+2E72mCn6OnBHNtyg44AceMAoEXnpEq+Zd2QLfSkcorNAR3OH65+BVHK/VeIS9XnpWyoFMuyK0+uAikqoz6yIcTgo7zqEu2wgGDDv9AI6aEvQhf/EVG6OQdkUpDTegUnMqih7lSZsIiHlE9HrHivSKKFD2rXFmGonUvukkwFMeakDycgXTIII42ofAoj6nnR8L5uHnz5vNCxn/PPY3HMJ4axw8ihODfQoCZAESfiQWJSApIOnkOghWN6IrhYGI8wg+/Z+SBuWyMwYnDwbCimLIogjROMCx5soyyWBGnId+nwLNTA8OJIwDRgZFtlrkNEpjTOJnYCuRlNMO/1FTKhxn54R6O3oGfkg/BZxgfBqQ8BAbYYXwzWYVLrvwmllBVeVL32VBwYryoXMNapSv35R3hLJmoI4UsI8YCgeMZ8cQRqWJJm+8TRq5la1o6L3JiVA4K18JJOVIqpOE95VNPieSnDp7bAdKz0tNBsEvMutgeyvoU1e/fBWZ+AyO4ZHoMh0ppVbbTVpEyysgb0UOdegZOkt/ASaYjPWc5dKj3RR2scWjv6IjNzQ05pTsmStK3KAYFcFvh2+UJ53yVdnC02Z/G5/tAy4ub0d3dqjpltOamY215N3o7z0Vv10h0qufPOQ3LK3Nx99534r0H35Ryn4rWlkO9w1g0x9LiXow/OZDBY2QBfLTFzl59TEytx+LiTjS3tAlmjj1nB1iLv5PhBcpynjimnsjHBLt78lCsDr2rqWH7JopKxmS7JqbG5+RkzDn/xz/50fjMT3zSp6Ty/ZBHjx7ayR4YHBCd6NHXxMgIn1e/HtcVL166FGPnzjn9ufPnY3hoMPY21HOekmM0txhbS+vx6N6T6GhojQb1nLc25dBMzsfm0kbsrG4Kt5KV+sbYltOxcVwbq7ousdhWeDmqjHLpNRrrIN6qpuiJVPSEQmfeWxHDa6Irsorh51rSnQ0qmv8Vq/xVgM78ZpvphQvnPJ3C6CG7K4q+wSgysphlkD/1ZDqD6eQSgYN0GM1cA5L8V+SfKzCiYyjHcFftK/JdgiGswMTM+6rfiSH+xKOKtXLS+psaYqSpNto3V6JD+q11W7pqYTNWx2ei7mA3mtqao76zJ7ZrW+OdBxOxsrFlGUlel/NUlcVWavwipmF89o/ituSCUQTqMyQVnK6/AjllI6HKESq9UHIMPqMItBHdSEz9T0wHGhhy3Qr6Pd8RwHuxAzQcGp3UrStTQHQi3XERTnE8oBuwk9bpSVvBzG/w7enKM0adiK3gHQu289yOyqlSPhY7o/vJbz0ifjvJp2d5xlPqC/OqrqTJTmk1vVTZJXBSdDG4cTCe0k4QCW4nt/y2PT3Fr22bU/2Qh+eee+4f6/K/4r4QqNwbAQoF0YTynt8gkzTcO6+Q6fnzE0QmQSF/Bp7lHentVYppnFZ59FCMg+NxugI8mSDz65fLN+aP+Y969FP1Gg6cA+VzT72KWT8OqNLCICqLOijfIxNSHozikJZyvYJaZRGACQbJnn+2iZCww5AM6x3HQH+/hxF5TtlE0pa6uS/wEIpTRfqzZWZ7q7ZUOCXw7ATHVVklHQGldjaUekpaYlF8PCt5s0wn9TMCz7MeygV/OX9N2lIWdKMNmSbnvAsvlLKzjSihav2EyiIdwlPekQ788tzDnKSj0KpulDi9GNbcUD/P9U+h8MVpO+iZqnbDBJ9QFu+IwI/jYzrKeWluafKuJrdff7yHHkeszeFKebwjv2sRXnB0VQd8Z8VVvxPPfaI1hi/JWTjidMeFOHduQOlqYnVBhqzu2fjsx/9yDPZfUtlSkAd7ciTuxxu3/308Hv9W9HbLeelpi9GxQdXfGnfuLMadd2pjeVlKS8qxqytPW93dhdfkBLZ0REsrjh3OY45msR4hHT2UGbRC9lB2MvIyfN/85ldjbWM+Orvao6uzXzAux6PH4+7d/7W//pfi/Pkxta0uvvGNb8ev/dqvW1GyZghe5rTJj3zkI/H888/7vAVwcdYQLC0ux2/9xq/Hnde+51732MhI3Hv4KM7r+uyNmzLg7fFNlbu1tm581be3RUNXT8gdklOlDobXPR2qXS3CqYydyvZ0zhnc6z/LM4baCh1Zrfg1A3KhMqozY+hVe82PDJm4yvEHBXin8DuVUwajfT09XfGxj73snWacL8EhVrQXeHA+4FkMUwnIN865jZnKLLyGgWXdF7DwG35El9gJF93KNA58D9zAQu+e8i0jpZF6fgqngm6zx5zv0chHRzXRpA7Qxc7muNpZF73bC3GxpzvamjtjU7wzt7gQh7UyxnJc99t6Yv6oId58MhNre2z/zE5VSgFlpiyedCoNR8ooPKZGeNoNmqRsIH9K4ryAa0kx3QiUBY7gKdIX2vLcelUdCnDSzof0/A79kZ0GnvMMHMLLLa2sR8ppLurh3YkzoxYgm0x3cxoz5ZSF9oDi9LpBRtjNxK64ej1zJ0L5ytQ5nUg6V+Alm5Uyz7fAmDojeM2c8pa6aQv8grPBZg34GL6mzXybhvYz0s5prLYtshfARnQbpBtwRoGTungGrs7q09Je45yECme44oczPPvss5xdO67GiRYwQyKWhhMJRRhKo89eP3zvHofycw9y0nh/0FASzuajHhBbAvdGNNcfkIeyQH1hfP9U4D0p/FY3tKUYFd4BC3nppZ7NyLOqCKdDAfAMuE9eiJnLmoQCs+EhivFR1hgC3pf2wHQIUMkDLNwTUUDAhVARDUMVSzjBg/KSh8A98cPpeU/aEgodSyhpS/3lndugwM/q1vcEfpOOdhBLGacx60FocRyqXIIjYcz1Ajm3iYMCUWiz+cr1saAvR2AInV0dNnjt7R2CMYGYm5tX73PGJy26R1G10b3NE/on3+J4Fn7Dych52ISV9CgDt0U0KWt8+O20esYH8xidEeMZduoiLz2zpNWue2YcHIfBbGgWXzU9Uq/9oZyP6VjfWJVDMRKtDReiq/nZuH7589HbORLr66uxuroUrW2dKr8pJmbejzvvfi2mp74TfT37cfFiv3inIx4/2on2tj+hOseEI5Q2o3nIILwOL+Y2UI6h59s59M6BCzjhWU453dhcE4z85ujpnZianJRC3JHDdSwcrse/+8rvyYHYi09/+hPxcz//s4IHHDXEq6++Hr/xG//STvOtW7fsdFy6dMnnM8Cr1GGnQ4F6KeO99+7H7/7Ovxd9JrxGplfO3OryutdM3Hz2lo+cv/vObcEwHmsyIGzoFCGEa/gJPEuBM0LIB21k/MXpbic4J8AnRC/kVN3IbSrnNGKFd8X9pi90Jz0Oq0cu0UX6V1IRKJryYSN6ojyg80B5GCbWIpw7N+Y24zzwvSYMTPIxmXOaB36B5wjUaZ6rnHAcTfgKmuBkZHuyTbyHD9OJy10uwE55SUM+xZ7lJj4yT8GJg/DGV5AJSANbaOuOd+PaaHe8cHkoRlrro7+lPZYX1mJ6dkFGVjzLpwH2jmJV9nNq7zAmdsTPaktwtLvKO0Glq9F/PHDlSmJ4coEtZ9gwGiJsG8eMOv3hkLqhQAzs6EeCZV9vUhfSttyllgt36VSqrfqDtuAQuuB88LmK9vZcJ0J5vAcedIK/KyVawxuMfOCAMCouLLkdhlNRVLaDibPXKfnhXJTifNDU1A3S2aJ9U0tbVYbgAFAl4GA/pl+oh6lZ8kEvAvATfJ6RngMj9oBYbACnR/NBQXiZ9+gdHFbY0PAJ1sLXxPLsbDib5gxH/HAGOR9/R5f/DmSkAJ0KFI0kEnhPONt4wtnnKSrKCyMIox9I4/dnA++rfB+KJZz+JsIGukIplZepKFf3XCo4CbRDAOhtwga8wJBTBXinezaWlA3zoCws4NRR1VkclWxePud9/j4NpGHtAIqrbA0lScmfgavy63dRJAgO9weyEsDgtOQlZqYTWAilrBP4qt8EyiGeMKXe8Zs6+Q0tCOU58TR/pkEB5rPTcrOs5AnelTw8J6C0KSvfUx/vcjSMOhnap6eCckExc8WZJD9TJuDIPU6Vi0Lm+w4oF4SVNBhCFs1yKuLy0pLL9FoUw28I3Gbyk6d66BEPaI3SBL8wCz36E2cDI6FygLWMHrDQEIeCNQRlVAcYeAfPUA+r/lmDgE2j99ko52O/4b3YjbuxcyAjvxtxceyTcXH4czHc+7Ho6hyNqYn34+6734nFpYk4d/5a3Hjm06qzM6ZnHuj570ghvRHDI8fR3d0iZ0QGae9FKc8BT7vU1qtdgjeVF9szc7QI56NTipg2sAOD54WuGEzWG7GmAE4q3zg5ONz1MdnvymHASRsZHY7LVy54+g28Tk1Nu5ePUbx582bcuHHDjiC0hT8pAxrxDDzevftufPWrX4u5+VmpdPgut55ev3YzPvLSC3H9mevRJXrOy3gvLMz6fAy+GbQp44DRtX5gF4XuOcobGbSyF228YNPOJzEd1rM7xnAayjPgouePc8C7TJ/GJqdIU4dRH7zGc9ikfPKA9Hrjd9zDH0lz5vBzhI78vMvREhZiJs+Z7+FFvaV8AjICbOZHvUma5chuCfAcwW0w7fiGTOoj8J9B6fmnfEQMlW4EhSChrgomppr3dN9QexjPXR2Ol5+9GL09OPGDcfvuQzmI9+LSULc/sx8HNTG3vBXvPJ2KJda84bSB62AqGvhSlxL8i/ZCB5wz0Ree5w281SDnEdhx0s8GgVPBTErhFjj1o4xspFOPw5VTrcgWfMNam9QjWcZZHQX/8d0YzkxiVML4UNqr165Fd1eXRxtybZjSqvz8FphwIz5gwTLyAO8tLMxJtjalF+olm3I+dKUsj6yJFsBhZ0EOfo3aB53BOx0SFpsDBzK0LRnL7eep/4jQxR1lYDbYPEl9y2m9HDZ5sHsgfbYqB2Qr8zptyZvwm7/1znDpHpzx+2zgt9NUv38oAx+QE9LHhaB2M4wYzUN6ahiNTgFOBBBKo8tvQmEQnvsK0oRIlJEfKSLe+UPhBGNiTQnRST7+dO/eCo+qcvNHBpJa8Kpg9Cudn3wIppqzZetqJqiUCkatGLgUoMr5oE6yuNis32Vxz/XM75IexZEeLMBV2c/gEXhhSoo4qaMqBwGi0NJjL4EUVs764558xBLIW9pWwg+C3/UTSVClL+mc1iHT0I7TZyTneWkrZWXe6m3+L1plllN4ypW2sf2ShXsINY6ZjzWu6sAR4RkCTXkM0eMAAG0RQEaEUApsS+Q7Mow6IKRVFa4bXuRqXCrQKwFOKynBXabQoDvPuZapHZQOCoC0OD30iGgz/IAxw4Hx916UhzrNYbop09n1jXtR2/Yoto9ux/bebLQ1X4iPPvefxZXzn1Nvsz8mJh/Ga69/JZ48/W4cHK/KybgcVy58Ni6d/7gciO6YnX0/Jia+LrxMyPHaiZVlFn2OxsJih5yPdJaOjwWznAwUNXhm3QRtAH/gqUzvwc8YEg5s44wZFmuShhEGYMdQ7+s5B0al8eb3rhUxOAaPxo3i8PBw9PX1VXTLj+/xnt8cF07gmPG33nrT5RRawa03bj0bly9fivPnzkVfb5+N2fbOlrchb2/kokW28FI3xoEpLoxH4hwMJ38QTuQInsDxUFqIzYgW7WFHA9Ms/liZ3hXnhDKyjTgo2TZwwDu2uAMvvoYXfQI/xBR1nV5wcLW0V/yVAXmA/DK+egafwXNlVIg8yCwGm/KhSRmdw6HgWQnguOTjHVemjeBL2sWokrIb92mgTvUNQNiBF+z8qVbzcWvtcTw/1hcvXh2Jjq6W6BgcjTfefSRn817cvDgcHa2qr6Y5ppa34537j2Ldiz6FS6Y49OdTiVX8SdA9I5KkYW1TwSEvkFve4eQRnVihtJE8gEqG1BE1ku9W4yfxiwNIpyV5m04Czkc6+Sn/GHym18lLGTjZ0lLOBy4YaXj+hRc83Z1rfKBnjjpATsuCnnOMP6NrdGLu37+vjsyC9XV3T5enLgnUR75T56M5aiT7OXCS6zk6pZ+g1bI6QuurK6KLKtG/Tjk/5LHTr/focdqDM5u4yfOgOtRZoOPC6Af8D6rAkS5wVl71MPEM3vIe2M7yztlwllw/dOHWc7f+L2Ki/xvCAJEzJLG92lwNh7FBwNn7ku7spTgSHLxUQhYJY6dS4WepBnwmTjNf3p8i3vBUiYvDUd6dDWmezwa9V3UW+5M2ZbCCFkOjKGmHhVvxpD4Fis/7rId7C76Ns37rLxWB8kpweE/qUhO5SMuNn1cvqIO6vSsD/BKFzxKsZGif7oEBxjVcKqusuSCNYdB/5C0wl3vKBjYC+cCb4fN9pinxNIDTxLt/AYMjsKVBJw15gMG9IWXnvsCfxSVsVkyCF+VKb8cjEMITz5nqUCpqNJy+p15lZGEWT4oBoT74jXKNG10ZXmVYFUXvGvU44U7YeV7eGVa0aWbVv6zXIzCVkaUORsEowwqio0P3OB8Msx96+ifbTCFpwD1HXccIipRj/V609c7FXjyO/aPtGB34eHzmY39VPf4L8fjpw/jWd3877tz5mpyU5RgY4qjuFinDPjkgn4lnb3w22uWALC/dl3G+q/qeSnltxeLcQKyudkgZssi3UUpty23iMwccYsf2Pow1a2CgEQqTSPuYbuBcF3a9SBJ1D2/oTnhMw6hed2OL28NQ9qqUKIabcviSK9NOZQskskJktIP0KN6yTgEeADa+57O0sBAbK2t28tAMuxhzpWdnzMDAYLSrh0nPme3ZdcItcBwcqtfNFIrgwpDbCQEOwykHQXWUniCkRc7cBtGEU4oxZDiHKHzm0fXK7WcKAGfMU2cKZQGj6W65y5FO85XKpS7wmHhLXuQ9EZyT18aScvQbniD6lFGlAT8s+uVzAHwNmvzwC/yO/LpjIn7DQSoOHAHeh99oF3ijp+6ROZxz/dEuAnJLGWZg/jcfV0FFHdbgfOBIHUSvrtfamuJaV1N0NStfV088mF2O6bnFGBvslnzVxWZtS8zs1MT4/JK3z2LsOfzRbUUH6I86MqB3kvdzdAOnJ9/gEGZbEjY1+wMh5YWHinrJbz6gl/kwyuCiygSdlTy3tp5OPeFc5DSWizCMdib0HscHJ/jqlSvRrM4BHROcJ+t1wYWzAH5dh/4BDes1+Pgco6jQqK+vV3ogvwPk9glG2wd0g3i7BdnXvdcO6V17a5vP7FldWhbPrUc9/KKSOTKeDhZbstc21lVTTlODH8qG1pTLCCN8hiNEWzIge2DdYBoG21lF0vCu8AyB3w5Kl5j/IQ0XL16Us938SIprGMVfmgKiiUaCEZDP+H3CAFIUJfCuIMkKws/yHeEEYVXInx98Rsh0ECN/nw2UXcqhvh8UDAc3pNO/NG1VKDd6Rzk/oIoqkDDbU+rh6ugtY7CbnvOveu7qxPgYSO51McORyOkpRi9gqOK1G0A9F4b9zk60nD2/czkSeIb41e5UYKUHQFpFilAZPOMd+dJZceX+nQablgKH7iT0qRgzPWXnfQp2Ge4t9SS82cYSgIW86YBkG/9wMHAJq/Nzn7/ZHpm4o/eXO148bK1yUShQhnQGWwHhd2bBzrX0hGgbvQuVnrxR1Uc7SrDDql4+c7g20BhL5bcRVn04RzxP5Z750xBjgPL4ZpRfwspUDfPDgkMKn+c4Hw2NtXHlWm+cvzIQHd1S/wcdcf3qx62k7rz7SoyPvy6nZEM9qdpobWuO5sammJ/bkCPRF+dGb8W5sSuqk4WJs4pTsbu3HHubbWpup+plaB4DnVNYBNpOG2lzCdCJ3zzHwBl/CtCpwE1beGflL2WfUxTJbzga2eY0uNSBw4HyJi+KszhqvCcd9zZMMuj5QUCcgqwLwwkvARd52VFUcJ0jSMlbpQ304ikXmOwEQ02zif4jrdKRhuSgAXqQBEcDGrvnXDndGAoMvaf0lLDggDrJB89SL9/2oT7GVLg+fTpumDjbA6cJ3iINzhCwe26/MhqUxUgcPXHqAH/cr6vdPldCeKXd1EOZRJ7joDCiQaCdvAdfwLe3LQdIDi98BZ7yGAAcMPjNWdwW6iPCD+TTQ9PzWGnHWpviogz4kBzCxiMZOcnXMusfFNsYARPfrtc2xOxhXSyIH2qb5GCKH90bF+x0Go8tulWFIIyL2gtHFb4qwbQ6Jk2VXgHYzoazv23Y1T7ajANfpi3Inp0q6JUOIrQtdIPfcEYZnWS9BfaHAI9+7GMfM14e3L/vUYfEUeo/8qNTypZYnDy+NE5beY/zgv4x7+Eowuuyg+iLOnhVuCkL5L2BQhE52lrfEL22jRe9NL+6PrUPGaMu6qXplE1wGaQV3WhbTgWmDJzFEe2HuWlznhNVva/SnKUB96c5f8jCtWvX/mZtfd3fA7Gl0WqRG2pEVSMfbqQIytUI09XOB2kzl5HokRIhy4g6g5UPIqy6ca7TUAhA2rPpS6D88vwssf6o4BR/uJgsQ/GPLuPUWJZA2mQAlOXpC3BEQBFwzPAHAsVLMEniLaLCL0PgBY+OctNQtQhek7zidnn69Cz5HDc9q5q6/MYCbS8BIWE43eBUcHmBlBifRYZZbrazvCdaUSDQonVuIUtDUoY6UZAI1tlAu84aZn4XYaAdXGmoXuk+4cmQ1w+09SRmm0lC+jLsWehLLOVboKVAKI18SiQlUCkDRdKdpte9/nDAqtr9P4dtYfw4JKyMBJEGKOB78FHKQzGCxzTMqRiIwIBBwBizrZV7em4MnYLDlz/6Unzq05+N0XOXYnpmPkZHziufFN3StBT7hgwZXAP+UEoYFpwH2i9FK/440P366kYszc/E8upUbG7IwB1JadImOSalx1zwQaDdhIIDnmMwixEGfvIRaS9tIi3tIz2KFNrmNEeWVwzl2bJLLPjmPY5Z4gudgTMI/oqDTN2pcCmn1AXO6PnZYazKTBiSRxJO8ik9axMcTHm33XQTrF7HoseCxve8h4dwdgqNSjtcQlUXypwAniwrqot1AKreo0kTE+NKs+8D5SiDkSXqAcZiMCkf54TRMJwNFvJiyHA+mDLMUZdyoiYOBzu0cjSEtnBPW8AROAQuyuTd0sK8y6JSFiSTg9OV19ZXvcjR00yCCXzBt7vs/mLdjHBA8UwBjHR3RLfo0CzebJLO4ch0jkRntKldbYZ1NlXXonTVqmCMhibpAtWl33yo8BB1JtiAB7yaCww7YCWflZD30Jf/CSlvwna5dSCfr/qjrWW0148rXYJDbFms5AzHETlH5JEzvnuDM8buNK5lNxSl3rhx3euf+Az/lnBS5AR8odewa5RtvpQcLC0vedqD0NnV6VNHaQD50EtlpwufgAAXlAU/4IBC03UcTKZ/oR8NF5zwEvigc8PV7VE+2shvIu0EBipjlKXksV47E0hDPtKU3Z5i/epd0oBIcLm++yELn/vc5+qfTk7eVYOuQUSzGg2r3oNAe7wYHP2VRvKeRp/aWr0lq5Hkt/kYDFbhLLL+P4UflIZnZ8soDP3hUNLke93/oaIyn///AfUQzpZ9FpY0wqpb/AODwFwwI+mtEPSXQpW/qQSBSyHBgPFV3FYrsXwDw+Nt55ZJGBfng28ezM8vmOE44riUgeIhUGfWk4qRdlAfvU5o5RdVOuBPIYBpJVoyCh5SVOQZZTJ0zm/SYqQIjNacNj3bbSFw5EURJt5lfae/MySOshdTIsG9VW6qZ2VkgxE2YHYQrt0mG9I0ktRJOlfnavQfPwUraagb+DB8lA/eMN70QBgS5fwQeDT5maK4Jn4IXMEDiiaNYD6jTIwVEVxhfPjaMb1xjMPe/m586pMvxyc+/fEYHBmJxaWV6Ovtl/LDQTmKZhlccE+ZOB98RRaY6dVuba/H6vqS4dje4muzS1JuSzE7xSmSqZz4si2GtTiGDEV/EM95Dy8APxFjCW9h7MhH3bTlrHHmN3mpo9yfLYvn5INHCp+Di3yWWwupR1jy/dky8t0pTc7ik+dE8MlvgmlRRfLYQaFM+F8gJd/lKAL0M88omGf0nHzM50NnerOkBe6z+YCh1MuV5+CV6RGmmXD6CawFoExvjxUc4JPfTB0yvcI0IuuSwC3OgkcMJDd8Cwq+2tjcECzrhqnggHbinPAM/kTOqK84bMDmL+WqLNL4MEM9X1td87uyNso8AI5UHmtd9vblgOzsyRDSIZSeORbPyCjqgdrBdKLkSahvkIfbQF2NMpSCclOGbR1nrJY1RS2WM8raAWcqP/GevFCuwEUknH2mHxmr37wr788GyqSTRHtwKEAWqZy2ygNvsijTa7X0jrTg2YuTVTa0w/ngmWkqXDJNCE3ADzx/XFVt+bfeSPxTP7oHp7HsPrJegEb6M5/oPXXz1XNvpTYeUm7opOCQwhesVeJQRBrh9Y3wpX5Bt6wx20tnh1+UzZ11tOgEHXFQE0+J08RvygjP4BHwxHMWYafarRxxElaBEn7owoXLl/+SmvrrNDSHND/kgRFFSeNHoTAWwT1gJ+CFH30AC2eRQ0jEZqQMYqmvlHk2T0lX8pwN5XfJR/hwmhJgKl91cfoqj4fL+PcDyuJFGthkhAKDDbL+UEZmRl03N7esvDxErWeppFPBwvj84b3CRCgQFFjpbfMbRYoig+EBFZw8ffrUq7obGprl4ec3IqgfgTuFpSj4NDIoR1qQdafiIB3lZRtoqxwg8XX2AvK9hUZXC6eZvsLPCTpKOenwUI7/q96Xcgo8GUiUQpv5U1hIQ7Cx4EbPXJQec3U64SMFliBlSZkuW5g8eZ44sKOrfz55VW3idzE4pzApCo5UQkqu8ulR0QMvoyAFv0QCdD3Lmx+MPOVoaOjPlIho2XAUn/3c1bh8oycaWoC5RQq0VzwmAyVbcbCDIhH9G/MsCNrFJ/FRZJ7WFF1bW+kVbqsjCr0b443vr8Tk+G7s0jmVwaBdKD2UMQ4ssBR4uQfesxFa8JxQ2sIzem8oePJSFmlQ6Dg08HQpl3si8PEpe+ov9IVniIR0DE/5iTQlHfUWGEhfaMN7cE69/AYOAs/APfzJUD7bf/kNnZDHwoPkx1mHjzwNrMgIA04AxgRHotRVYOWesmg/9eB08Az4cm0SOy34tHtOM5Gf017Nd0rDMD8G2sZT77Yl95TFrh/e85l3hvQxhuzowZGgfYODgyfOoof4BQOGh7UBXpwrnLku+EF8gDObjk62nTaRjwPdSJf4xNgdBJ9KYA0H0zUbcnZ25FBMzUx5G6cY2/Agh3VyPGoO+SbLTtQovbRB8N2RHfB+zGJZ6R+1a/dA5XhtETrslPfBd4GTwH0Jhob3yFL1nPQJZ6YlqiTjj0/JQ+/EvdIpC2+ZWiIdsHR2dNjwM80CbblSEThBlllz5dFfpWc9zuGRHGvRLEesctE4o0EcIHlSP21xPVUe4Q++ahXNvdtFsJpP9N78pbLyBN88uRa6Qp8yoqWsKlN4JA95xZvgoaW5hVbrH3onccdz8lAJeh94kGV48AfhCv4rvItOJKN+CgaeZQeNdCVP5v4hC0Pnz78u5+IltcBMQPgwIvSAf6DzpKGZBlJWmT4cSF+VU8JJeVWgDBBc7guDfyCdnvu30p3NWwL5iCVPwsWL6p0YQC9OYLbRzRQOPMtpBPKm0NB7wFCYOcV09oCrYTWUBXlQyijwVA6bNmaMWLS3ttgrL8a2MBDOB2WThu1VpKEcFB5Dgw21DO9JKCVE22JIejQogNo6FGxCXMqzZ5/Am0mJ1MFzPfRfOj0EHCUUa/bkgaO7i10nTW4LAkBbyE9bMSKkK7hEWdDz4z2K5yzT0x7qpq3gqjw7Del4qJiTPOU3Ap7G5JT+wFqS5e8M3JdIo5SqenNaLgJNYPrAbUEzKDgLec/k4TdwOpJArwocpU02eOTjvQJKB7yUdMeiCZ+Sz+H/mujqqY+/+Ndejks3GmJjb0ZKT7xz1CRDchjzs2sxPbHg78BwiFhvb1csLS7F8sqqYFVPsEbO6GFNXLrYGxcvdcTouT7xyWj8yi+9Hq+9MivDL4XcIgVIvWovLTFc/gf8yb96eIJ/r9HSXzoGOXJDmgI/NOc0VPiR+W2el14Y7SdwDx6IPKMceL7wfSkz68jfREDgWaFvHh4lPseYiId4Rij5S77ynLroHbKOhFEGArj32iDxIrKJ8QcGGyPap3J4hjMH/Us8G6A1sDP6RV04ACh/5Bt54BltzgWPjcYnOMS557n5CnYQbx0yHL6zK76r9yiY14NIXsvIC+nYEk4Pm9+0CXkjDSfF8n52ds5l4kSRb25hXkazRXyx4rQNKhvYwBkLtHFgcJQvXLxg52pHDsfyyrL4qccfkltRZ4VpgiMVTluYLj8UTWfn82RWpjG8S6xaZyGTp7aySHbLjgjGf/dQxlDONIYd/BjmimY4RJRDW7gWmYAOTA8QC88UPsx8ooPYMztcvMuFq+hZ9GZSPQPoJZDW041neBaeoA3uuOi5/rPhxylEJsyLytMhHJaRL/SbcaF3VZbqPiNwQjtogCyRVql9ZZ1HOkLt/ro403PQiYXRZZqWdOgA+MROi56XhdmpgrINpDVP6zn8S77d7R3z69lQYAXHpC1wwjC8K3wN3oklfcHbD00YGhv7vNDyVQOv9lkRV82w2EFRhWM94iQ2KJzP0jChYGR6nKaE6rWLgSQfDkZkFSBYVazLo2bqctBDP4GCylOQzF9571Dl40GWrd+GDW9T1yxFxaR3CeMXZ4PAM5dd5Ue4yeCRBBlU3uG10vvmffH8Kd91KL9h0YXfDRJsvldB3fSQqBchRtjpncPo9EYsMBI+8usCshRUPzCTT7jN+b59KYgWV1EYThkTT+RVxR4pAA5FHhNYgZ09fYxpwolBoj1tbbmIkIACOVGqSgtazhoI2oED4jlaCZmfKw2/MVr0NGg3J48aNoWCW5CSDo2B9ZPyjgt3+RP6Jv655+L2nAnlN3zIH7+Mg6qQQouquFRq0LW8E4LhbxRjiQTSoMDIA/z8ppwTBVqBkXPqyYcZE14vMFa6js7G+N/8zb8aH3n5cmwfrKjHrF6oHEh6rct8SXRx3b25nu5OGcy6WJXjsbbG8HrOS9epzoH+zujpUc+7tU3OaX3843/0e/HG6w9iV3zADhTmpWkX/HjC9WYewaDntAFam96iJT01cOXUypPTI4lLdhMwbYSxQ9HRk9xBGYofaFviW1fRDqNvZ1u0tvE+Mfi5m6BFBoxzUeDZHOlK3IBDrpRPHuCibPKWd/BewWn26HLxpQ3cIdDrDyOq96QHLnZ0sFYCelEOMkX5DnoPDwC96a7fXEudlEs51MfVazqM1+z5gk/KwkEpeUrZnvZSNG6U17pAleGskIYy2T7MaA3THRhuRjGyLYeeTsHBA588oxzwyT1lefpHss8aDgJ8QRtxYOg0kB6dcvnyZfMSedARbDHlOIGNjfXgIDpGqZoam2WE2w3TysZKfqNEbVmcX4jl1fzas7ASHXJAWQ+FiDJ6sHu0G73dfV4QzejN/Xv3Y2Z2JnEtHGF04Rs6JKaH4GR9BIsiidA3aXlo+HBc7DSofhwa6k29l7ThbBKMOcFo5epS8wo7Jb30Ro/hMVIlLzNNKz1Nfr0jPYeAtYmnO3DUlM+6lz/dO5ECZRUjToDWrLWDZq5LkTLtTKidbaIRo0LIBjRKOOi4SF/qB84HssALdCLfPAK2ojOsQ9GDwh24ya8YZwcBvBp+wDOk+l//oTML/ybs6Fy9r+ACdmCxY0gdTvFDFPqHz/2uGvnT+SsbkIJVoaG60nQjQK9OGEPpkgAfbnbJl3lLKAgklBwmDI/hfH5XDGYYuOF9ead7kHwyPKPgn7yuHhl03btc/UCogZGFVH6vsngO80FEMjo/Vy4KMIxD9dwCJAbnnoelHQhQ3qehomIzkYwc6q8orqJYapUUB6YY4tMpDOVTrIoVjDJGUhzkpV4WrhVHAQUGwxKMI9qie4wnQkmdCScozba6Nj3PuoANvKgOFKwiaWDizCtloHTFILgsvcd4yca6jQQuvAdGRm4ob383h0dpT8F/CYbDRinzUS6kpr6SjucnkWp563y8zTTwU5UtA1c9oD7gP6lTlzwwK8sDFyzEy/KSLzCmtJ+8DOnCe0nrdEBoG8W5Pv9fKQKl4z2YZw5W3SPhly/eNsT/7n//v43Pf/6n3BPeO9yL7R0WDLOdU73CnX2fE+K1BPTcZYTYfeCy9MzKRvWwWG5lZS1mp+bj1371t+J9Kf/D4wMbedNYuHZbKySAEe7S+UAmFZ0mjYOdE4FJnuQR0jCyk46CjaCekQ5FjlMMb5p/KFn/KM8OCNNMlUwZNyofPDJVwULehgamMxheTh7KOlSE6knaQCccEaZzOJsEXsgpLsoE99AAnFCxijc8wOGyaANwKeKoFL4FBsoguB5FftNbtcJHbuAD3dMO6xGF5P9c1Aco1EHbKcP4Am6uirQV40PHAXzxjjZ63YvSW8ZUSMKfQ+VpIHZcLzigx0vveXNjy23iuO2y/su6wbhjVDPxBGzsjsGJSacwOzU96tUzmsK0BHXbEKt9wMK0Ck4k/NLawlSPYK+v8WJannHGyv4ecKvN6BKVx5Sv+R0WUkTfsHiTaaC7d+7Eg4cPjS9oLCg96kL9wAtsOCU4cYZRsKMLjCvVAR6axTfASdtX19YsQ7QNOkBzPmBHQCd76kJ/JpEAKrgnWH/rN6NObO2mEHeI9J7y+Y0DAd0Z0YOOhqmSgeTBHB0t0zbgGvw1CTeMbhPgP8okkgeeF0T+nTo0ywIWYAQ+86zqwBHjvA/K3d3JnVTmb6WHptAXJ+20HmGs0ikUYGl2U1R+Be9J+10zIWHBiWHRLWWWNz8UYWB09CW14XUrH0FO+7Lppw0GITzzvwoBMENBzFkE/aBQ8py9Wph1TwTpvKIM6uG901Cu/nhWyvd7/rzNtXpflavHfgZsBIQUUvm30uzy/YGKQGYYgvPCtGIm5fVcrpiPcvEmldn5yYeAWClUsBGS2cS4ldIrARjrJewlHcE4ozqMlQKvzHClPJje6TPaUMuQOLXSuF5u+V0FKzxFt6Iq52ydPCv4sWAq0HbS0BYCQgH9aR8B2KF49eMk8By8lFDKLnW6fKX/QJ2q6zQdzTv9TSj18I428xi6JZ6zvFI+MaEgj9JmphOcgEsUITBmD+T05EjekUrg6D4NAjBgsFD8wM4UGM9LhLbmHRFN6qEqA76pFKF+i8TqsSm9QcLQNcbf+K//avz0z3whxoYuCLftei/FZUPb6EW+wHhwmDtPKC0VtOpTGcwdb8swzC1MxeTU0xh/+DT+9b/4rXgyPmH+qMXJsTJOfAAG7TUqEh0Vnnzn59CWkChPeeYFho60pa3kgo+tJF0+dKJa1cnvqgKBoJB0N354pnvycZ6G19BQsQLlEgu9C+0x+OAD2IwHlcMwNc/AR4kEeu8qUOXniCEjgORLONkpklOXpZ1un+rA0eAZ5XL1dmmmQoU/01zPyE+dwJNbZ/lOSzpEOCsFbhzqs+3AEFGme716zimZ6XAgI9nOHdXnzzYoUC51eXpVdWGsd2V8wD3l0C6uiTfRSPlMF8HBFYcF2tjZEb+x7RdnmbaxFRhcrK6teLQEOgEL5TmvjDQOIbtymL5h9IHRq/7+ARtn5G1tfd14oIfPlA2O4crqsssH3tm5uXj65Kl5l7Uwh9KlPGfKDn5kyyqOdDp2cnjVDOADDnABfKyDY1qINU4YS+SbdiWtGQXmcLekH7oI/CMTcCZpMfi0iXrBJThEMkH4CW8Kf9RHpD3AR904r9bnZwK4SZqlroDHG6z/0xaa3voD56k76ZSlziz12I7pvsiHHU4BzQgga4Aog900OMj+0Kjxk1NGPvJdfFFGcyjT7aZe6queEfyM+vSb0ROufqNntM1bxdWWTP1DEobHxv6ZmvSfQ8zSUDdMkQaXRn84lGclLfHss7PhB+V3Hv9V7xW5lpRnyyOUEknhP3qw+itpCvxcUaqEVG4s0KuGLLfTuDioQJSqjRXGRb1Sgo/NlYDixZcFX9ljOWXqs3BxzzsY6mxIWMQoCLOu9pRVp7OK182wPOAKMIJhT0wEfGy5ZHcEgkb6D9dJKL8pw+UIJ3ZWuKvS8/zD6fgNjoglDaGkM/Nzr6LAD+FsmrP8wLWUQeR8AELhGyKh1FfKKcF5KNPlnApXKVcpHPk7fXamLVV53oWlSH1FCZCSZyRxvXrgOnAiXJezOtiQGB8Ju9MrqFT/5grReJ9KkHR6qlirLiJrPnYRfJVz7lJf/KW//um4erNPyvM42pqGZCz7RNcG9VDoZR1EV6d6i4KTRXA7W5znQM+QOoUjlVlfsy3eZY56O6Ymt+If/+KX5Xws6VmrAKjaLBgLnGruSeBZ0hZYgbuiT5WoOGWJGxxG0VivUi7kRJ/IhH7hVIEPvTENPbqjksxmyUfwqHGk8rinV00ZyF7KXzq1Re74XSJGBLnhfYkYIq6U6fIaOVgtp3gog8h9CaQjEqiP3jpwEQpPkId7nnu0RYYXAwp6eG9HS5EzXaCr5VZ1gzOXUfEmkWccauYpFcl2GsK6WF9dkwHnGzoyynqHkfdBYjKoODPAxjoBpt8IjBiga2gv0yNeGKu0GNR95fNBX3JAkGm3F2AVeIYhIx8L3HF8cKQ4fRZC2UCrnRg/4OUcEfDpj+ypPqYW+L28vHSSr7+3319wpqeuig0HzhJb/NO56TTuOAacZ+ATvcp2Vur3ThAFfpv2plXuHip4Azam9o5VLqNA6WzQPrVJOGMqCtzAk9alulIPDgwfHERGbNihAZkUaAfyXOgPzUp9RQ6AHZ4gDTg7G1z+GeeDfP4yNrSv6udZ4XN4hLR6RHP8X3YEUl54YIdVd/AX603gAXYrcvAdNGc7L44m5TAChHxlziwbnFGvy67aU+DLepSS9vlJ/o9+Omm3n/wQhIFz567VHsddAf2BD8iVWBpESKTnPeHsPaHkIfCu3J8NfyhPQZ6fE/X7j8JelTdTpcJA6PMhCkJvVCeMj5Bh3O3tKkLQleUV58SwY+gxHLQXIaLUIxkQhIg5TsqgTPJCcIQBD7cwQWlrYYaS5mzAmOgxd5QOaE7nKBg8lKuHCC/KDaXHFz1L78lplDaNEvVR1mkgL/AXGEoAlwXPLh/cfIh2hJLnbBruiS5XQkgoeYkWijPhJE821IaTdMBEsHKo8vKsGA1+k7cIvpW7nheYjDM9KNEvq1BgrH6YXYhO5sT522mwktRVGQ87gaIF7TjbXsOo3xRSnjm/QsKHQoH2WZuTmhWkoHhzhLJWHcrT19cY/8XfeDmeea4xNnYX1CPhY2ntUtoHsbS4pjbvxcWxURV8HIsLy7G5LQWtezse+r9e9YwMN8flc13R2tAa797diV/8J9+O8YlNKVFGaLLeCryEs4pqxekz3bpdvuGhX/kZ709xRd58TjA/6c85yV+lz+yZVvZJIZ+b1lypkxQqBjrzrvAn4cOKvETkpsgO/FJ4hkCRKPe6upwaJJQyCKaNYklPKDCVunlX+JZ6KMfvFHnnXmfV1qxL8MhZ0AP3Sr3eS/c4Dxh21eB7yirw18mh8WF5hKoc1tJQMg5ocfg4UdMHlSkNRt1TFoKR9QjEdRlfRgVwUE0FvaMu0nrxq4wW7ft/U/cnIbdtW57Yt++9595zbn3PLd97EYoXERkRGYQylSnshkgMIYwabgiRCKOGWtkQxiTCqCFsNwySwGBwNmSQwLiARFJDMm64oYaaarphsDA22DhBIQuRUb33bn2KWx3/f2Os/97rfO9GOFOK4nnsb36zGnNUc8xizbX22vRxy8EtDu0FJwlObvDtt5UsePMOjPCj4/wl7aNHjb+PMy96Ad47D9+Z30VximLK0caiPc+lZJ7dr/d2oc0YiE6e2/jyyy/mxBDd6T+bhOjMVteNZDYiJNiN4ba1SOPP3hbgL7/4fC72+JG+gUPHsSHawRm90ydoznNB+j/x5vcEiT8MXoJybyhmPzLLj/6n0LbaAbeGbD7UkQ/MyYcNeQLbpero5+2jtUl8PHPAyNFNaQptEL2XhNxOrvS521Z9eN+GCh0Ax1qFrx6iDznIBoev4TUXTylTF7Sjawm12f+/gB/9yq/+21l85wfkZhDPQAxEA2WjnOyRvoajLJlrp8kzDDiXnaH0wDU9cTrxOVSZ1vszgHVH27kq2gWfY+Bno6FDyDDfGslgcZ/UMaRONbi9hpqz28Hi20loxH7BDt6DVMGZw/Dlp36cYEq2bOVdfQX1Qyvpq42e1R67eDldGV4c+dh8gL3KWNld1TjW26tqtfjgYVNY3VOaTHmWb2H68YQnrYyjg5t8z0/irTdobMJ2s2XBIMjqe6Z71l86/2bQmmjIpIxe0ugLcPUZOgbY7PxNRMnDL66JBad7L+4i5iqqEweAA4Y/3geohXPro/k/5Wr1e6yxuYMWQHvkO/QcfQJw5tg7G9NZVdFK5AfIzNA2G9+k7tl3JjC1L17eeePZ5V/87/3a5bf+6suXr1787PLJk/jmty9nYfnq8rNPPx8//KUffDQPT/7sZ59eHmXizsyaBd2R7wuX+y99d/nlH751+Ss/fO9y/7vXL//X/8ejy3/4n/yDyz/8Yy+8MnnvRIQbkOQjEunV1X/qV/5V86YraP1duKt72ymrvaR3+NzGuH7Tr5gZa/WrtgFnutKT1/bwibZRfuadkoT1s8L0ewI8/VZ6AlkE9S2DJ69cnq9fj8/RX9Eix25yzAGlPSG6Ttkh05ySJZ6FMmPzXhb8V19/bRZ89GYBMj9lUzLPYQTQ2cVm7WaM2SS4/YGXhbxfY07BqL/63JtnbJzGol87VL7awamERc4pXk9/PKsxJ1fRz+2NLtzw6Wlz8JOf/DRtP7+8Fvk/+sEPLm9mcXSyc++Ve5eH7zwMI2vD/sYJ+4n1lzJ2s1h65qC2ctIyX+ulQxDgzfiKv5tT8NaOnC5wamsbp3mYVpvY2zhxCgR5ThzSRlObltpxaMdeTkfwqC2k2ZFs9Qe21KZtR45A5RbA616yGPzSqA/NfJ0N5sjHE9J+ysOzJ+02XvyKTmRmX/ZYVvxQf+3XgG2I9Ou+IPJoH56z+UhfGV69qCvgZY0yT6HFTtVX345MB+4vNHzwwY9/cP+Nl34vTv2AM+ns3vM+a8BwcyzJg+Xn/w48yja0k0A7stA2Z8MMzmGs6dIk8Bo4ZxLVyDBn15fFnEzzoFU6hMyzWwzNuYINnkFiQ8JZyTWbjnTyLubiPaazozVRvDTPZ4RdFn7ycMDhqTBAXkm0rnIG0DoHeGsP+XV6npRpmdFGHwN6cXcRnsU25S96GnXY5V9GG9TSuGvnDqoOLPTEbFE8ZUAZBwXqKqO20h2QJohx7mOHP5ug4PGPLhBrh92FC0MzgT+4p7vp22DSD4Ce8n0Gw8A04XjIVv9WJ/zmKf8Qeu2Bp+lvT5dXB1eG8MijDZAXQiYybh6RkXX63qRhRK/ekz/pjh/TS9du0kN32k1Rygx2fpai0NgrXlfXkSe4H7x6ufx3fu21y699mI3T/SwKQXT99DS2fZRJ2UnH/df2x/Iez0QdQrHNa/devLz1IAvSyy9e3n715cu7r9y/fPPkpcv//b/66vIf/9/+4PKHn+sbtlxbjXqhkWRgRtDIuHqPOjKT3kxgUKZBXPDwJWn1SezG+FggTjqDte320ZwczjhMWeqMLX4jbQIGZ39pMLbGmkkfgg/zygxfkOcTe/q3PtEAyACPPAV5vrZX6/t135aDbcNX9sTNYgyUzRuHU++EZccbObYOi5E9rEtrLhIy2U//H3K4nTHf/AjuPt9hftoXVDmx4MejwyGXuYu8s5gnPQwC2ydhmuw8dzJjI/LXDsEx1sg7dtUugV86vZ02w0N+xwh8z6zA61ywtzxCJ8FF0W4MtltsCsj8+oN9zT4ZXNChi14XW7LTk6OQbJ7xcDFlEfZCvSzkeJvfnPgo7+vkzQOvz8nP6orvXkDunGjj5FUE5HWBIsxiTKcgS6t7ljY2IOf5TfueIKDTOvJLawfG1gljV8oHXs2GgH7D9w5eA7vCl177ssfaFg/l+nm/Prv2EdSZy/Sdjef+btSBnw/78Mt5vgiPtAJTP/lnF2+7dTpPRvT0DZrW73kI+mjzCw1vvvfev/n6a6//G29kxxvtrsLXeAX5q6GFKD0nB1ET2i7oe5UL2radOUY70hpM7WFIi7ALyjX94qCnc86wzbd+6e1A2kVyB6nE/BxzJkLtz3LQYSeZY7EcGjtx0sXLbrTVZj872PcUYvXnWB1oBeWNBbZpPkN4eBKDvEtnJ7GVbR22eRsgza92SD150fLMSp3WxFr7jOPrj0NXMDokKO/mQN8YiO3bCUfb568kdoDPrvpIq4NfvmiJBQOcXGubF+dranb00p0AKgs94GlXe6mbb8bQmQq1Tf7Y34OGbIgWvuzPPyozqC0WlmY3TVOSGP/ShcNvwJxqhI4qYOKrftoAeptbUCPnyJ+N4Q70Fy7vffDe4MzzOk8eXR4+e3r5p996+fLRs0zEj764fOF3Wr7+8vLYb2vE359+82JCFkD2Dk3PjLwcGT968/XLj959MxuP6PPt08uDLLzPXnpw+S+/feXyn/znP7n8wy8Z55WZhOk0k1NoVM+C/Fn3kfp5lIFbO/EawFjYzccukGzGNvSmqzy7+IbB1WYHGX1DHjZ1VW1iNcGObeIjXrRlIZhFNJ/6CfuPzLH9ebyhv3OLSRaH55WY/jxg2h+CjHyHj1VesbI51cjCilb9p3XCjoFtt2FQEu87IHbj7MF1bwz1bMNutm2W6VTZhZkrbcr83k82IGyhvUXjKlcCGNmFlJNjNsv5zMYiMgxuPvjg4cLIszDqltfe0pzbRYHx6chDbjjaArTphEbng+F91Nkoka23OLQyd8G12dKXe/slNkw7706qHW2g9hTju8vTr/e9KXO7Ix/t5wQ6vmGBxRI/Mo+ArLgiZj44Tjkjgw2btk50nnyduSQfNhn7JZD9heAhKE0WJ0jzMO+x+fAciTq86MsXh37K2FU5ekML3cjSdU5Ak4XUETFR6Bx9bLzoG3YOjD0TyKgd/r6+nR6c+rXnUBs/nFe3H/xdUNl8DQQRnguzAtoE8ZyObzl5tAB9doRLZ7ofZvzFBT8g9/jrr34/g+Od2cVmB7AGVbvxdkbMFsPOZiN5aR2zVkyQlA/M1w2PttfKA5i+uTH+89WTxH/Socegs0ActBducs3kSJ7IrpUJT/meYmTwpsNn0Uh7TjAOlPqdzEojeZ8UoHPvZQOTpCucsr3tsLi9otgNxMpS3beNSaJXZCPeANzSLN6223zxlJVcZWqd+4QeXvLQLAejDz0B+uRa2W70bzRW/uKsfMtod9e3egOHENIGKCithnMZONvXQ3LsDiYfGeGVt7Sy0jd4yOC9A9qRxaSuH+HOlXJUIrOy8b3A+ip9Kwt+w/VKH3/9aZC3zCYOHfy0Izf+84BxyuTJJG3iFEJy7pu72lX+9ltvz4SmH4BfaHXlOA+OBefNTNZvZ6J966snl/uZhC/feKDU7248nm8+xAqXb6Oju/qauOXyQvzsw7dtPt7KlddLl8dff5vNyouXL164f/lJwv/zp59fPjPH5+qTTSL08Ka0BVuZKyA6CybYtZ0JbO2uhZix9PPeL9dvJFI5qi6t1GmrcNsuP+mZmKcvjE8iLN60TtoI6ttIPdzpIUML709+8pPLl1+YHMlwmW8CwLFI6E8PIM7pa2QH+nxOBeaKO/0SfyHXAJ50uQPV//ugvjhynvQZnfjXaaws3tYrn+ceIuv+Fg3fOXzSwhJ8X6Em42xQbAoCsykfO4ZO8CxyTmVGpyzSm3fvf595cGqgL9CcE12nKGjz0djnvEiS//pV4QSyzMYmtEa3Kdu5aDfsCSnWd7UDP/e8htMFFwDGRG8xz0lIcHprCj22f/PNt1K/X4X2PIaXn5WeT591APrSq+XxGR3M0fnMg6Yp04Y91MEVPFPRDRmeTpPGWeigLh/aO0mx+ecT4b5vJQ09X9/1g3Lz4Cs9rFsB3zCyWdMn3XwAOOzWvieLNjYEnp1Rf8UPqVkrx7zWn/UBfPMvZTZtx1iMrfiDNYM+I3fqp11Af7OjW12vhv9sVg7/rg9u2Dlawvg2Nxo377z9zti5ekiThfyr8S8w/PjXf/1fy4bi39aRdeYByh6GU8z4E47OGWc+Fmh4oyjjBxipxmuZjpljvbTh+HPFWhyQ+EgNv8oB15O+Z0tOJw/f7Rj5a0gN/tIzOYYfueXJpJO24+EPtaE1+XxMpiZCgHblqx3k0eFM6FzlD+BRcFLRB7PgF4pzbgdG9oTy7OYHD3qigRaH++CDD+a1zV7FTJ8O8srWcJdH5agtzjyD/Rx/QR5M/YFfuLY7eHXwte2Y9EirY1P1cFsmSJuAOgnB01/KpecKKp+td/qwixk40wFog70K2Q1Zy9iofqCdwQmUgerRRQFOB7QyVxnAVYVJCE8bkubRdd82bnHx9U1XpPeD81U2J/e++fry2ksvXO6j+ST4jz+/fJMNCb0iTXiFcCYkvupttm+++srlrdceXL6LHl9898Ll8SWTy8uvXZ699ublS7biv7HFTGXa8g++GPnZiG/Sjw6d+CbwYe1iGxPenGZFR7ij/3GKKD8bkoQUZKyScX3FmCK3MdYN6nXzkfyoEnlg6RV9QQ54JnKbD305X3VMsTrvQJmFN3xDLfbcr1zCA/jO3HMsws9tPg4YHgH9Ar/9qVxefMbppjXJATiNmy5+aWhHDqcYffC1G9qxaeqX3rO5SPCbLermq7eR2S2Y+aZG9ERrfX2//eJ13k4bwmhOBPTb8AxONx8C++9XZNdHPbTsFvnMeeHMRh5InU3SyLX2QFf/zCYzvuAZK2DB5cd83YbY7YHZYEcG7WfchIZnmq6blwQvFRN/E/7e4WEzNgtffGFkv+q3stuk609pILbZFPjC+mI2H0+fxF6PZxwUzIXmUpuGlyOvn7TfHlpfH3/KGItkc9GDv5+h8HMUHtq1sYuoR1j56SuMzyVPTuOcDnzDCxKNEe/h2Vej7zMt+JCdTfj4OnzoHrbBJM3T38eYEuh86B2EoAdPPhH++sjG3IUPH7GhMn90DOJHN006zsn7ftYBP4zJLliDue0ZH+CPR9EvJvgBuf/q9//hP4jkv9pOoajASXUi5WeSi4FmN5yYGWdhlw4uA4IxfqBlg3fgzGBLYER46gcHr/A4g7IjMTTGsidLLp9OJktPSXfryqfsIDNEjvbqGipvEeSvg1VpcNr5lbV1LQfKzjrId+Cip21pC+Bu+9YpKx/xTAoZXPDRNFGYwB1bGwxwDHL4AoDbUCjd0lZX/JQSYvLFaX4n1NXhTA/IdwBrA680x6QHr2vZHWh5ZaWfssowE9/Rn+pro7Od4AjakQWwhzJyCWiYZNsGbnUqlAdc7dXX9tIWCHUtE59pCdEodbHRC+l7E0ImzC8fP8pmIZNC8g9eeuXyjYn1yZeXbzPB+7n8bx5/eXmWCdfYeDVXkzYW6Z3Qe+HyNO0ePYtN7rkn/tbl4bsPL/fvZex8kyvjTIImKCOqekagkRHIk68bKXkyu7LtOGF9i83qwQuyQcnkN3iHfkPv2U581VfD7fvwSLxlwUm6py/6H848kxM+2grAmyFN7LMYHjQFZSbPaT6bg9QFH50J+WBeOuU78UFfP8hfbRLYvrnJMPhbovnPgfriNrRcmIl9wm4y+Us3xZNPsGhZoPmhBZCe3jTq/SJfPV2b12/6lV8+Ch/MVTPeeiWx/sDbETtcfcgmTkl8c2Y2U/mgZ5PnpMDDjOJRMW35bU9V/DCd+YN/vPvw3ZlTvHQss9L8uqsNzVy4ZSEDa9elM5vNA+YCLBuAtcHOQ/O14PgM35mfoU/5+EJ8I+QHh35kscjPS9DCb/wnfeYrqbOpz8Zm/Cu859ZrNlU2H3QPleGPFplGjtDU3vNjTiOd5LDz8E/5bNTCs7Y89y/92EAfkNVmSZlNQX+GwsaDndOAF44IY5KMwjmhXYHmFsnOEcbgbc6cponjRSt3AG8N9Zn+0k4bG6FedGq1J/U2NhkFsbd+effd9y6vZpM7dnESFxm0Qfkqzy8q/Pg3f/3vxNv+/ijICHeA8BxIJ8BhKAao4YDyNRC7b3lxwTptyo88w9+FThKlfaV34I6zxd/rKODMU8CnYTo8zj+fg13xCuiggbe4NFp3TqsrX+Vs0vatB9LNrxzPO3fLxQ1APJN8AO4ZyMfxAX4N6BhU2pUOKD9QXPXwpe9C8WOu53iXZuvbRwAdMqEJ1BVPu+EX25Ot8lUOONLiwt22DejXXuf24C7eOV++bSPdCbBttSnPtj/XiTtRwUPDRH2XRgHOvL3R/DpzbCahLKRPgv+Vq7FsPPzgnK8ge7MqpK+ePrp88clPEz7eB1Q/+uG0+4aO+fPwI219JdzV29tvZoHI2vTdN9m4mECj00hgkjr8xAmCBaw62Kx2QaPPXL3BTUDDKYONjonLbr2+Bqr3XDmG0zwLlskRPfYEM1lGR/yM026InZag5WHDTsC1kaf6+4NhgE1rV3C3P9TVx8DaZO0vkBG2+gZtig+39JRJb530FF9xAZpA2blcu/Wr6HFc2Zb/TvYh9uyFbD72RKR0LBa+MeIHBOFRwEmaBcZG5SX2nPD8eJ73ePhxuC++vHzx+eeTn1s9qZtn8mITfeE0lH30T1/TjUYvVGxY9jZMIOVkITt8i7TYOzD8CqyraH2qfeVA+9tv97TKAk8HbdiGHxgX8yDt2Kany8+GJj3R43s2G67mbSZeyWbNi7A6xtpf8i6stBHmFsTRD2PPBGPkavvwxxfMqVzwyKveu1S8MI1Psjl1qpO27R9tQDcf2rPL9Gs2PRqTEX7tshvnleE8HvCZtxdno7Obj/UxLOZ2yyDhvXJMuU11Eq+8vF+5RZMsaK4uOw6V0wt/cr751tuXl9g9fgO38u0JFX/8BYZf+42/8p8l+pvSFXSUixJzxXvstqby6KApi3JycIXCreO5BwxGONpIHDgNYDoy6RpVR54H4OBdO2rxGBkf+XZI2y89jjxNbqcfAXXXDjpk4kBotX7bbyM0pZtXVycArWu9eGgfPOTRAKUtAHXFaxmQPut0hrXtllWOtm87AVSm1rWt8srVMGXzubWTmYkyCYOoeAX5AvqgvIOo568DYovWNu1b+fYhaFnxS1/+++rkexohraz18P+kcKbX0Lqm0eSHxUXbRNhJsjykLQBgjsbjpxZbL4aaFzp9l4kydF545bXLvQdvXl57/W37hD2C/zYT8Tce7P7y8tnPfnJ5mistz5C8++77ueLLhiXt385VzZPHX16+Dg8nKW+8lc3H/chmLx6T03a+JXRMcr1yBOQD9Kgu5LVogNpqJubALJ5OP0JHv7HBXK2HNlyTsIXH75ios6DB88AlmGd1wscC1QXFkTieaNZWetv4nKu6lNNjFpfkR4fBAPLrN9P2oKN26KgMzIksXdUdobpfcZJvGZCmw07Si0Oe4q++2/fsqe/xt5hbUL1c63H6WB28q32jL73lCTr0iJa2Qy823kVn5zn2gzN2iH2VzUKe4NaKk2ebjs8/d0rx1dBHD4i0t7i/8/bbx+/ovDi3S/Spo3tYo2f4zkIeeS1KTpc8WK9v6WUT5DmyOR1Mq7XCwtieHmyeMH2VcicW+oyN8OX/wyv02cCzFm++9ebl4cOH2WDtImrzhB4CcKL8tBfY4XYLxYnHLvjyu2HdWzl0coLCx4hlLcJXQCf/Rm71Nh/eF2K8bfHyGjy5Uyz0DajaGie78dB/fGPXRb42zZ4Z/04RnX7tiY9OGXslzAngGJLfigGc20Vp+S+Efv633GnLm7nY0F9Dj/1nXfMLv/fnHSz85AUnS5kbnDB5q6wTkcp9pv4LBb/2G7/2z7/4wkv/8XWjMR27xpPnoHOLJcqOwwQYBR73Y885AkqdzgHFHaeckpTlc958AHgCGHpJMy7Q+ULlGbwkRec28PFq++F71C/uIde17ObogEwcR/vqNwA9KKV5pgvg39XlHKszEOQF+coolJ6g/DpojrbKBAMPrjIBfkE9aNm5/Rn/nC49Npn7hkfbjVKmp6705v/EirQD6mciOvDkyW8QtM86YZjT1Sk7yyWvvO1vPJ/XEc+7+t/FMVm3TEC7aeW17bTJn4lqFqrAXP0fNlnQ7iazQCcPm5kATEiOglsPtO3V3LSJPPzSVaKJ1O2XWOjy1bPQuP/65Z33fhg770Lw9ddPL999/Tj2zJXe559eHmeBeSU03slV7Asv+qXXby/3Rge3Rsj57PL6G69e7mdde+nFUI0abPzVsQjSk247LthIWBu4Cq8d6MwEjrFdNZIFzOkHvVJXm1xtl0KRcicl6JkA2X8fUNyfnjdnsJOrvqXhpGO/2TCLShYf4266A72J28dsWn/Qf8VJOiX+8V3PJaC3EzHUxVdncSQPeoWlt7oMoBc9b/24vAqhElY3f2VPOsGdt1Jm8/HJp1nUHvnBtO13/o8PmeT77QOgzjsrLKDrE0r9E25zjK8Sz5ybnSV79tsi7Oe3gBbHhn7fmDoLH97pB/z0h8Bn8SG3PlXvON8mlW34xldffTOnC9rT5/3335/Nh5Orr8KrD4IKbn3Iz4kdqfVfPnxlHxzNOHSikzxD+rCF2xZkIM/cFojc7KmtLpnbcUlo17nDpsmir45/qqc3Or62i58TM2VojA+MTPnHnvmT184mzAZpLgL4DP9I+dQfNOUXzEsvxAbZKMW3yWGs03X8Zhrhszw2ouf2yeg1tLZsXxlQv0p52URHfgeVbcdmV4BXxJ2H+JtnXdCcZ1oij3437myUvIX2nvf9xLaYeY7nehKE/0HrFw5+/Td/4z+NcP8sA8zTzelsRmSwcYhjN9fOB52498G1Ta9DcIY13HTQ0dHX/AFLfzvqXC+NjyCPPwNecZHQ9sBXX3xQY8+uPMH9Rh2mo3YiXihf7cTacXyT0eJvPT2LW2gb/K9yHfXNt06ozfAQ5IXSEaqnoI28GBSvUPpwhNICykuzbc504N6tB8OX7kn3GBFUrk5iKNmoaYoeu06jVLCfK6fZhYfnLj4ZWKmsvGiJC5VNWdPgLFvhXFY9tGlofW248t02LSN8UOB1IZNGi5xwS8PgntsPAeUa9/c34JiQ6Hne9NB3bJS82yr8KOvIHIW+9NIrqXt2+fiLp5cvv3vx8vDDXwrOq0P726+yID3y1b9v5uFT+Zeym/gqE+X9B45cX8kE/tlcPRpjJuTXHuSq+MVcMX63V7EzoaaOTqPvEQMRtdb+s2xMuf4id3V+vl9g7emGTQpc84AKY8PVNNnp33vMyFj02AXUpupM6HsVbqO398CX30gaTq6+o0/o25QoXlvqT75xfi5n+8+r6/lqH/Abv40NZkEJfVe5o9uhY/VsPJB2ay1w+Dym+WuboicV+jvh91bJF94Wmk3f6MlGCbupc6vDZsDmcRcL+B443Zcc8t9hf9hTnq/GVnEaOg3PINFpNg+hZXEfnfPxDIcfn7Mh0BZvvo+o5wb29fP73IxF38O8b7z+xmirzEL8+Msn80CmDYQF7K3jhMKPAcaS4+f7GyT7Flb5+eG24PMHfTi/6cLukdU7PMjBHkJ9yumHV6WzEfw5cRkVd1MMV5q88jYec8slPMuH4HjMN1pi033gc98QOj6foL5fXpgwdHcM23DND9zFN2bMHMEJ3fmBTtCTDz5LjvESfgmgRJby3DUifI62E+UfH83MPLFGSwPu+pjTQTVONuvDCzs3ncEYsxlSZ841xthJGb/68KOPLvdfe8MgHv8j98yDoct/7tL7hYDf/uu//c9kzvs/2x3qCE5LaJ3N+OIaRcecO0hamyBclVsnSlGNGdTi1xHl1W1HdIBvaP2VzoE39OEn6imFcrJO2wN/vpKZOh2OxnWTdDiaNs3rJJD9yYB2OrW46Hpi+gxwzvINr6Qr+10Y2e7UXcsiC/l6BF19an95eFcdDzqNC+e8NpXnLKM8fek1k4PBgv9RN18zTXp+xyLO2rbodTJp+7F/7KJMXsxMQR16lb9hvnrn6sUnvNBUXppA/gxwilebyIMz33MaTn22NhGr3ys9OkW/lLXt4OUvnJ6TrTS2DKXtm5ajaVHchXHlansThQkh2Z14UmYCNUn+9PNHlz/67PHl/usPs5l4GLtkk+ZBuyxiMXz+vkpfXC4P337z8l/8f/6LyHiZ39fQXzY3brm8/uqrl1fuvXh53T2XbD6eZrPifSI22iQxEc5CHsVWl53wbBjWRjvGLaAmVHRNVt1IybtSTNNpp+ysI5qd/HqhgqcNxRnPxKi9PvGti8LNTvv8Sekrn1sK00+O8z2zcBsTfMX9dw9qrhzLy/MRI3s+FqXdKK9fALgCQLvl2tQPxocSWrd2XF+Z9lO6fkofbcnEzhavkTl12mlDtvvZKHTjtGAMfhsZ8ZEzVnfTgS+Z13/Z9Xl729Ttoo3n8TXU9NlsOuJb+sODrU4v4KwGG5HdQgeH3HwTTTbHJ9H0v+dJ2PfDDz+4/OiHP7q8E/8k16effTr6GcP6wK0ftkbPCQn67LA+5/TjtiEX0JiHSSPz2InmqW8wXl58MXoT5Cr2PjTOt2dhD5SWk6OhH1pOY/T53OpLSMXohg8c6YIybT2jYwOD1lwspxwvY8gPO+LnpMF8yC5Oiowtoo/8h5x0twnDp7etQPm7MBffLshX34HkpX22bskO4YP+gTn5vRiOr4Se24Oex3FKRU7eKe+BUw/hjv+lzdgrOs3m9yD1CwX/5D/11/9PGXR/e3Z/6QwOVgO148ZICTq3hmo8HZgAZieXcqE0GF+6zg6/eTDtg1N6dwFuac0GI+26+QDq2n5+WCcDfQcf/HRCcME4gfaBtplFlmMfA125tqODAZKPzcdZxjpWaZ1B++o5NI5QuJYdaVzhn2lqWzmq41WmEy3QMnhNn8tAaaIhllc/Vwf5tG2qomcGTAaRl2URbmi5REqlqy6TjYrHTx7FZOgtzvKILi+d5E75FCY4pgXsiSf8uReZanjkMviBtmhUTnXKxAJQB8q76eIVym/6D+51Eri1FSvi99ddqFZTvjTv8i/MqU9wlVduk/ssIPEbE0Y3H76O6QTki6dfX37y+dPLk68vlw8+/GHw712ePH50+SYLPlrffeNK79lsPv74D/9ovkJtEnw7V6NoWbx8Q+S9h+9c3rifq6FMRHNiEll8zXF+9yJ6zi2NuZI/bB/RVw9+sXrsIrf+bWGoTfZkwtU633v+1qd6+pJ7dd6rTm31oXQXXHnl8jY8QD0aJkTt1YPSN9mzW3k60bn1k6897lccPYD7Rq76Xd3vSVzwzC3RycLSN2aiUfnQAfLKhb2Cjpx4pK5zxtxKSBvywNF2+jNxmg+M7CP+6gCmLLA82A+ydiu/i7vv4mfpxthd+c6d6OqHylsZbRBdhfMrsswPYY6N6LK04XpYdV63no3pLDbKYnO2mluBdAoOsPmwWNERCXZ0O4afoesBRz+Z35f5OfVYfquftUK79bHdeBhb5g+8+7CmSn7lNklPyhT2hJB+7OENvejO80/xXzDjMTzmYeS0o7M2nV/gC+yKtrRy9XSvvEA7oX0gnlswkatleHg41K0m/uBbP25T4evEpuNmxzM7JJqNW8pC27jcTZI+2edYhm7S61v4rD/O7RNyc4LgyxcfDM1peVB7Tp9D1vD0wj6bj9l0Bd6Mn7wTufXv9dtDxks2VCvVLxD8ld/5nd+49+y7f0BpyjBAXH+UFxgKNE1J6TFqgvTAYbQUXMunLsV2f9q2HT6Lum0Z9ezY0tf2gcYDoefhKIMEnB1s+CYmvx3ptIMfB1H3c5CiLkaZC64ynvkK6K3jLm5tMu0SzjKAu7zkS7NtFiP/JVKlXjNONTXJGESdLNqu6coARsaTTOQROnm3XR2ULqMP3adkabTdHlvXxksPid7bNxm58kR7+OKZ4OMhOhManniMppiEhsTaYXnpl6kOrl06fPWdPAqVv7G6u2XkaLnQ9s1Pej63sudwMhHYTJFtYduA0r7hbxtZz3NIw2Hf9tngBi9kr5Rc2bF5ls3Lo29euHzyxdPLm295sO+V2HyvTuZqN5NtltzLg1w1+1rmJ598Ole4Tj/YHz8T9ofvv3d53YbQeHghdNFwUnCABRi9vbKubW8+YbK0WDR/XmRNosJz+hwgXZuYL9TL139ozEeUo3duIwB42oLWdW4hB3lMoK95N0Z0JasJ3pF+qqaeqfiajU0aXvnPpie4Q18fpGx6fv7Sb4nxAZWj4xudvU9+yBn7oPVtFqnbUf+xqBAkMH5+8FY2+cQ4WK/2BMM4Wp/xDgybDxuPffZg5zs4+kNaGBqJ9bnTDGmnEnPbIzxA+2c0izh4sSNefMTFAnn3IUt0syhGB7drdj7AdzcfFjI2h+S5kXl/SXDmPSKJyVMd92o/XI8yYWQOLfxWpq0P12FjjAVb6drysKO+V7cb6918mBvGr2bB13GeF+otvD3dHNG3KuU7p5GhvAHayrQzZ+0GwZr03eXx+PtX84vb7E66XdQ9JP315cMPPpiNH3/86c9+ljGZTUP6wimbNc0bV7fNIdv0SfLoJz1+kA8dyEEGfNnOBlH+66/2ZyXe/+D9yycffzzfxtE/dEAdoDeKsiSjy9E3cnuglC1sTG1CzBG+pSRt4+GHAX11mV235S8Q/Oqv//r/Lg77r7SDxqljTMaazj86r/E4XsrrdMqKB5QJZ3w04cjXQc51hebPOMUbXvkMn/xZGFsuLr/BSdx86RZadobuZM9tgPQ4f+rREIZHQvVRpmMLld+kheb3weFS83+G4qHDSr/yCrWr9NAMHhi5Ut40PNCy9sG5X9CQVo7W8MhnTj+Sri6F775dOw7WUV4aQmUY+ilnQ0NNef7NQGzfoLKmaP0kB3p7R1HplX71QqM6neGcb7viai8Uh2VXY5+lWfvA26uQm33vhjNomz+pxOu/6OxkfoLgjPbwE8+mLZPds5dylffSg8vnj3MlGP/ae9x7SjCndi+yU+geV3N+/dIPixHDC45MNI7f3/ONhJS588L67mWbSC0cZHafvpsP4WxX8u/GYHXDB3++MdaaYuPw5j9XWx40xK5qxULrGuMH1l7b4WykbuwdmaQtcBZKemnTidLtpQeZ/L1vohcTFsjlHV+OrI8ffTnPIazcq82wkiBLMl7BTXa0R3cLPOQTqJ+xkIrdYC99CyTf/i6xUyX6gvIbeWNHeaE2FHbTpy8H9WoDegzN2OAomjJwtvHZZmyD9tneAv7qKGwT0/b34k82GG5nID3yHrzGvmmH/tglbS1iNhl0J4nTJKfYL2YD7M2sygGb4OsUdG63HDSUAf4m7d0lFj31FtouwP2FX4u9dsLaauUeevrnoENmLeZ2jLrKHFr6EpROaVQWMRy4gL+X11eJnb4YjzY7bsXMJjAMn2UeUOehW7extPvZT386OryWRf1+ytTvbdzt6/mtltCNeBN2zOlfsu5tpbn9kSDv6+qL993l4cN3Lr/6q792+Yf/8B9e/uAPfj/j/fH0udMiQA92Ee94XCbKqg8f+MEPfjC2Fmya9LONak+M1iq/IPDj3/mdH7zy7Te/l+SD7bDt+Fk4A8p0nLgTK6MDigtgBvRhHHiMIa2MAcTjeActhtrj+31D5Bgm5aDGPIN8eQ1wzINWKiaukw0VzSUSgjlt2758Gg9In7KFLc6/6etbe3zOTl36AlnpIGinecuuEPnPAE3b2TQdgpTfmTbAX2ieDLU5mdTd5QdXGWgfDF4Ghq9t9j7tDUL/1AXlX75Nl5Y8MDGU9oSUzX8JP4wHT/tkh476zUxeG75BnzMdoJ5OxWu+einTbugeOKBpYewSxZSxVXnRw2L4+NFOlud2oO0L57yoVeic5cn/yBieKfOdfjwn/WLG0osPLt9cXr48ytVYSjIpW+y27b24VdaC2CZ9GjoWT5sPfkNOdPz09lu5Wn3Z5sd7MhI8PMio9y0aaee0ZG2246v9Begn+Cl+MnecGpdOuOA5yjY+1csLeLctaB+0TmBTMVBe+nBrc2ll6i1sNh/kS8HIoL16X2G1iHp9t6s55bOhCn/1JnPfNHFVi08fYmS3uX0cXJs3Zfiot9nHS94kPXwDPJJeFgqbQWlH1vOMyVwl76lH/Qy/bXjb2JvoxYK50tWnq+2hHrzqHe86aMwoQCJhfbOBzOzlShbYeDz2krrIwW42s2TZ21/6DC1X5N8ODl+xgXA7ZS4kUt1+It/6xvot2srmpCP2nkUstrEpocfeoth5gkye3xFbDMlKP/To4nbO6nUbQx7Y9IZXXxfVf5qQQ732s0GJDmDp7Vpjs9M+B2ToGtS25G5MhpVj9QLKQf1Sfr4tExlLb20RvLCe+pShqQ0+cPiTXyh++f4rly8zLsYPg7snY8ctpRV9eGuHrnLf7sFr+cbOoWXz5tmYD97/8PIrv/Irlz/6oz++/PEf/9H4G//2DSH+y87okkdgiequn4ETq/fee2/saPx0DHmN/ZPHO6+tBX9B4Hf++l/7exHoXz+yoxABOS1hC8rXAU73R6c6DjcDKzgxUg0ynaAs+btQujoVzECSOHDbhgzXWyIJI1vCOFR4ietc42xpNrvrJLSVv9I60Sic0yQKxmZOMDwTD70D7tIElWVqpkFkig2qA3uMk6ScnTxOMe3hH8C+c4RMg9SXj7YC/LPOnQhGxgP3XDc2IV/qTDxuh2BYmefKJx9yCXNlMbTgsOHSLs05nZnE0hyed3TYXfnK0rqxS3AzJaZqN1g+vYLxjE7LAL8oTzYBg4ffHRgbss/4SeWFt364gS8e/mKBD77bE9p1oVLvA/VqHzIlnPMFZXJ7NT4lB554601sUzf/TNB8fa84X7j3yuXFe74S99rlUcq+8o6P40rJ80UeUnzFm0uzoPIJC5rJziSHngXi1Uz+b2UidNvlmd+ICW4MOf6PI/2MTf4WC4b/2mGh48kmeh+4JPPYKAGu+n1Y1AZlb7W5mnv48N05fSDTH/7hH47vSOsri7nX/PM9eZPm2mVt0nFEV4AXHM8H2Hxo93km3NbxBQuZrwuRx4aA7jZe6uYbdgk9Mp8+DB+v+OZTaJKDXeno/r5FRFuTNb7eOrp1xtPeqvCcRG1APm/GtDjTc+arlNOVbX3LxRtFWXbGFL8KfTxs3jyf8emnnw89gBcZbEgEDz7iuycBu7kGbIG3q+8f/vCHs3jvT9x/OnVA//H32vrll9P7GTKjT/wKqFuP0Pv0uRe9/SLtLu70djtQfuaq0EafPPC8L+RxNlCff/bZ6A5WxmPOE2KP2l7c52+MD/4L9MH+lo9vCO1Jyvh2ZLDB5VOvZiOsv9lOcHJCHrqxdXpxfKjzOz8aWyTbNvhWr+1XOMdJT/LqJ6CWvLrxnyFZHwrttB/+wQHoOe15EB284p4vkGHmMfQOm2mM1+gduziJpAOZyUqH7YnQDD5cX6f/8a/8E2NHD/waQ94qi65vMtkM0sn8YZw7obXW6YWhnYTNxkcffXh57Y1sGM31ARuez7/4fDbQ5Fkv+AWAv/E3/sY7X3391e9FoHcYKX+jvB3ZdIqOmk5eQ42jJaF8O1z3rSPCmEkuaU62NUuvjunThbgdqi7FM1FgxYvgYbROsk6hHJhaZ3Ep3aM9p7rCNrjVH4DegvKNF7bcfyhX2edz5Ldo4Oq8kW1/MG9ts/ZZ2uIdyIe+wb/pjNwuvkv3oJGB6pXas4FC56CnnUlTX+Axk0nKDYYZiPMJIBwg2xz5Df1wQssi43I6fKdPtZjy0I+Mrh7hDhx0nD+f9SLHcDrQlD/fRwt0W6Slo63kfB3uucno8IM0fm5YBH8kPXgDfGeirWxA8uB7pRVYfQ+e7EPGlHeSVsE+c+9XTeQfhNBPy2v7oRFof9+lXw1NeMRkgy7Wy2s31/s6awvktth7xZl4nvkBuUywyTzJpO4pez7zcsbf65mcX81C8t3XnqvJApcJx9c5v8wVzPhF9DCxvP7q/csP/HJu+Hv5mKvz+ckC8pHZJitsqVK56T6TYCrkZ2FPXxu/O/bZZe3l15y1N/kDNtgF+9WhYWFFw8ToistDkb5O2d/tYG+nFdIWb0fc/JvhbGbQna+ORhdXgMDDtfO10fDS//tswm5M9KfFy0Q781CCBxVnsT82ksYFP5mNStrjB5++7u87Hoerr4w59XSWtvGw+LGFMcdHarf5hkTaogPoZQODn8WTrPStr3Zx1Sefffb5nFjAZcP5qmds5uuVT6Mr3dC2EKrHAy6+Tma8b8Jix97o7MZ25eK88Pnhy684Cdn5QccpH2kTswkZ4c2JT/oLj3lJXPrimyxofNN4JsM+T7Djz8bXOyNmbmcvvjyE8b/51g1Wvo7fTa9sDbOhyMdpnf4m0yv397aPxZacs6jTLX3JF/G/0bOZ2HEpb1PlYduhGb3Wx3etWruzxeK3zW3jcbMT6FzhRI3dxxeT9zV3J0kuAoZm8J2kohfjze28bZ8xeOg+9oR/9LmNmVsuvvb85PG+x8SzNe9lA/L2O2+PD/KXf/gHvx9bvDJfeXYLzGmIH/vjazaWRB25oxfZjL8Ps/kwXtzaaj//9Cc/G5/Bby/lfgHg3Xff+Vcj+r8wi4fP0SkzOcbxdBrD6pUunnO89B3Fk9cusblEZw3kynYdI2Eegkv5XO3qjJuDihfPopjBoqMGV1hcft0FqJPElA1OiDD+IfPgoKFYr6TyIHUlq9HyJa/8wugAxxKoPmVd6IbX5Dc9eoff4arzf04xjo+aeaEMO2ax9WNIM6DZANP8Db9naRTTIj+2Ock2dNFIAEOL3dMnq9s6t3Txlnf8P32yE0jwEBvZjjDp6HAqW53jkmV8MtjYvg/2yl/Lj/TRR8qWjwX5+CiatssHJDlft51+PAr3a6GQh1CKDxunXrm47acE/4TllTr/ND3SUzYFDaK0ocu0FQvrT6MHYYPrs+jLA9Te4/8JzU99gvxM+lkALaLzrYvY5Y1cfbyTiUT5XNFlYjA5ih2Be27Dovn0q0y8mcRcAZkc8bBgPYi/v56J583XMhlnE0IrG0QT4epvros88Q1P5JvMfRvB8epoM7qRl+/sRGXy383X6pWmw3OGeOob+Nq23w2nyfnp0z3dsHh7m+cnn3w8C+FO8Gg5RdqXy/HNkTHl0hZp8E3kH3tlcu2zBRagXbBzhW5xio06mc+8dNCe+YUzBNNVszqTsF/CRdfELszT/SkHNhSuEr92IhRYW7hoWnrSNgbozC2b5M1p89KyjNtZ7LOJ+uSTT0Zv+X2XxvN+MGMxn5eyQaJb9dGX6mcxjcyDm7p5kPOw0bYXO6HYU6AHD7wgbI/N+Ra5LVr6dzfw8d+00eebHlECa5/13PXnWZzTf8bsLPozJ2+/4zF2jZwvv7ybZraZr3CmH+bqmT3mJWP7ALBvEb34ottjeAcnzOnS+Hm9duNKptpLX7GjBdetMFf53nfiVoSF/osssJ9ngXW1/tnnn03stoGHML0bhc9J29wKj45nobR9lAXW20tngX7kd672V5BteMmvn/nE3J4cf7Eh2E2KfnfSYY4liw2Rl7vZgNoUasc33/DLvemjueikUuw3Nvas2FHWeWaUT3EsoifCh+7ekrpj4u2Hrvk9G7M+yy4e6t1nurLxSr89eOVBLjBeG59Bj8yzsU7Y8QDMGU4ds3HOnEKfPRnZOe6Lz3IhkHnGt3bWN/6Swc/mP3jtwe/F+X7AGAY4x7C7nwEaMQ2ivZqI8Y4BQlG4ZzDwZvcFD9IiTprToddJXzcANIYunBTVOcHQCLRMnoxA2Rm3eYN0223egC39hbTBKNCSxS0NfI5RHASdCabuKIM/HXvsboGUSWYI3IFMobHLTs4zKGPDcfQ4xgtes33wNMivsuLzgnarR+XXzkJDGH3Sq0R2FHD3Km84E6YW+qaWV3hEDv00ZQnbH9tPq8dUHXDjr/4MkzuVjZ3kF33aTZ+lCJZi1sVveJHxaD9yHXwG5Ce6lRWHT6Kr7frpwpX/tFy6zWqnzdU/VZzqtk9vG7vCNa+NtklW7soiPScQc5TsKnjvHbuvbYL55JPPjgV575ubbN94zVsxH16+zeTwX/7+H15+9vmXl6euOsPBJJj14fJG+ve9t964/OCDd9Pu8UzEP/n40wnpxBFf4Pe/9iu/cvkmOJ/+7CcRMJNk/GD8bUQnbxLJ8bXdKK3vkH38xzcuqn8aTdtDX/4z/Tg5sHY2vnj4tDnqSg8PoXTMK+omP4vlnhCA2h6+RVq5SdhC0fIH2dCtLsK2t5DuQuY2wPo9BPzKd2XczZyJFy3y6YfKuCcvrpb3JU82Hr4K7XQHWCTd7gAW7FCfNsIuSt9Ne/2Gp82HvEXMomlD49dpe0ICH94snKFLFnqqMw/MRiX6jkzBg68OHn49jVGmnfrdVNUvZz28gnowL8ZzkXfU2TiwIdvhg5+Afr+erA+GXvrEpuvRoydZlPnIS7vuHbQBvPWFhfoCWJ43oVbOzd+aHHPCkZv6wdkS3ugURvmVdqr0obE18ujvlKe7R7d5Z9GVzkYuBpSxHd6dTwrosm04XB68en9sbeMJn818jdWL10jET7XVL2698UG0O89oA2/m91D8KhuPTzOO59mMDz64vPPw4Wy2PvnZx9k07csKPTD63vvvJb1voLXZ0r8dLy5A6O83cFxouGVlo6TMmjX6RE42GVki35ysJHZqs5b4S4Zf/81f/zvZWf39syP0KOlZHIwCs/EYT96JdtEy8aSvvBTJRKCtch25fpJ/ycxCNtngxzPke6VpQgMc6kgkXHPfC4xHVgFU7rkqD6wznp16T0MmL1zrOC6ZOErqR49yXseuHotHWhNn6pChC15XPiddDzjLmFqksE/oFZ1aDhkIHfxHVp8Uzo+MHaAc4uir+FZ1hZFfPyWejccwCG/RtF377GBY/Gkz8WmThYfyI3/Vcwj9PMBdXivntk1+/zaPZuoMyCvNA6ZtykfzxMv5aHe0LX2x8vpB6Uw7uM+Bsm0zOmuXsD7cPr7R2z5ZXn9SGIIoH3FBHt15YdfI5hslyhbPomAiIBN/Mr7uveTK9tXLi5kIn2TT8fnjp5dHTkBsAiLLK5k0X8tV16v3sphl8+A+fqS4PMqi8PFn2ai4QOCXEUu3/+gHH83tl2+/fjKvZJ93OUQuR9WvvLIL7BypRxaL2/y2RniYlPzWBR2Mg5Xv+CppeMwtw/hsda4Z2gf8eX36ZsvFy0QY3l3cusBqPL8zkbq7m+u2F6TH5geYN9iYTuzgAomNTeLsCLWble2Lbny2/cpye0C0vgNXmU0AnVvmN0kqR2N2+OYri/3KjBf7ibsZWXn2NEforSdlFpb6GdBO4A9w0FKPPzpzQpYY/7aDa8ETpFsuNnc/GT32IUkw81fS7IDOTBH5N3rFpjPgpk/3VOSNN94cudk4DcemcNjPydxnn7uCdiGZvog9LXrGNpnxQE7eaaaLLnLtWFh73nT3/Ns+vzACBMg6D2wmj87CCqid0u9G7lvtzrvNR6/Jr758hb7Kba7p9+GHHw4fJyP6/F7GGH2tA9qtrWPPjGGTLblB5ZZnB2ujn7q3CWEb/j39l43K2JkNwl8fGc8e/nbLSL998umn07e+Vvt67O2iwi0WY81XqT+IjPNtrtCwsUD3/HMN9SM8/W4Lv6zc/Gj6jz8kvbcu2S420Q/kGk3+kuEHP/rRP0jn/cZ27Bq3EwLoxqLpdaDDcTOxzi8vHk6VwsGbhXkmo4QMBga5Qsq19YEDmvc3dO5AZQFwz/kBfIWU6xzxEDuA3Cvz5KZ+BmzC8A7POkoqIV0Br8FNPFThL6Gx17BK2Hr5bV+cbTvJQGmh0cLYL4vStE/YZgbMpjcszwlG0vAM/tFP227r1n6I3GQpjpyBOv1y6ARmApqFcXFB5W/bps9wlktdbTht4R7o8nMVQPaAPjLhqobahGTNUj/4Pv6tqx5D/ygDw/+Im4ZXaPmUheYZ7wxn3p2Aaj9wm5S2j4fOyfYvztdkByWxSXdSMmvz+IGx8Sy2v5fF86vvXsjm49vL42xAfPPolUxur9+/d7mPzbf7srEQTd2zy+e5+vwym5Cg4Ra7fTcvGnvv4dvzro8vP/9knvnAVOS13uRd0XchMIGJTY57dasf0zdBMm5nUdRP0+jnx905v2N8bbl+oD9M3Le+wUdgw/GF/A2Ngww8QdnabzcLaLI5fzdxklkdWuR1QuB5iFC4Lt5nOhac3YisDuqFyirQlQ2Uu7J1omhzpEwbtrJYuKXmmZ0njz0cuScWo1PaAXxcVfdBSm0tBuPvSeNF/m6MQMvIYzFcvdaWFpHiyaMJF1/3/tFVDrQBY+fw7OkInEKv3gd3umD7AYjk99mabtxis3yk2U83z2/XhMbL914Zu7u969mjII9crtS1c9Fq3G9btG5+gj6b2qy7FdJnKvZ2iHG5+gizuTjkRSQ9t/If9YszTVIdW/Kto15yNirJsgU5vAkUuH3D3n0soHaEM/RNRlt05VM8m34XEw8ybr2mnj7sPjrENvVR0A2tZzgMC7eEPs+G1DeI3n//vctrr79++YmHsyOfbwE9fPfdee29W3T82/s50Bg/OvzWCZYLA/a22TGeyKB+brkGxy0zY4ZM5hv9Pn2fz85cf4nw3g9/+LfjDH+XQ0zniRPYfSCGn8mW4ZN9Jq/+wNE3gxtfGX/R3pVVMhOSnqPB7Ob6/ANjajTPJMwg2EXwHOCdA5y7ZdeAVuI5rckOfK7Skh/+mSQq/+gohNYeV65c1wXghGMwoTFlCSPXGCToAnyf0X91QbenDcLgHmmbjckfnrwOvBN0/meRyMRznIAY/KVv2E/hAJrHADnxAFMmhnxNH/kjRk+7KT9oTF7BQWpk3eRzsPIuLSC9k8mt/FyGxoxbIdXKbbCmbuS+8dF6cZM6ZCrUftq1P1Sj1/wAJgcuaLumARoNA0c5Qa50TgBv9dmJ0yLgtoornCkfnXbRCPZodL7i6nMW0jsR0X15a7/Hod7YuePAfeVnKeeS33yzfojqK+HnGy8vJzYxkzVV2ah49iN+uhZM2NscDxyrB/fbLDKOm+nJN2G4wtSebnhavOaKahYqG4M+z9Cv5ZKBLnuBAWpDdfx0yuK7KbydXI1vs5/0oBzlKWNPk/0sELXF4TehOQ3IfNhFORi9kwdtA1rvKlrQrmV0Q4Pd9mVR7vlvUC4AbYTSnRB96Vycllsw3UN3de6KFC92F6SnfnRbH6w8PnwETfnOOdLjWwmtQ2Pp7CI4/ZNgLkJ35rzIpc9GtrSZZ+GCj8a235MXi/s8gDn5fQhTr02IP4r1oLAeF98KL7oJnpOYeTE8v0lsTjfPGc+vvfZgfvtlTmiyUNbfjAPPNZCPL8yDxBbe2I0++Rs5X3319bR/Z9qvDFtOVs840MMGRhn7kt8zD55n8LP76uYdJtlczoPKCdrsMw9C9E5s402GexlHxm/MFYic3DZ5dtuy9dGpJaSQbPuxMdt72+trD7IZZdMZ67eABpmF0mKH1E5f+kaUjaENbk+2PK/ipXnvZuPhV2k9V0JWbcdf8Scz2rG9cmuYMWH+nHGVupZ7Q/LctkugBD4uaKyT84zOSPaXCK+/+fDvZwL95Q40zjNOfA4vpoN1dgJHXtjJY3aUgRnIUdiAnAd3YoBZ8I9w+FVAQt4QOLIxGoN2cAMGBAf55Df+PvAVu60/kIZm23Kmdax1qh1cgryHpsIUohKFWz8ES+8gdg2ZrGw26owJ3VAVlN90SAONEvYqYCeYCcoPVoMx5VlktJ2Fayt2cNyxzdEmFdN3y+couwPqYt2Jl+8xYYXuHMGFNqpLeWlc6R1417ZtN75xk6n4I9+EpXellb/abECb43NlnESTxSsv+VmQDxnOAHPQE1CAew7gbrub7jtg+XNxfPzd1VNhT8mCOEzpNCFjYE8ItFsbdfFdOaZq6ANtMtXuBiYbj/nV2ywG7qULczoWXUys9xOkfYVvmqfN17NJCd8r3T3dMDm7Nvz6eKANkMsYtflYeWsXi6Fv4rhitemw0NigTLPEu3CiI27/nWNtN9Bp9Zww+V3wLULwS+dq47HTzb47j+wzDEP/CKCbFfaov+O/i9oebeO/9LbOcbN6ejjB6CkGfHF1aBlcdGxabMJM+N0IpDplu3HpVbo2rvwtjEB7X4f17RGA1vyk/f0splmcvZ/E4gJ/vl0R+p5j2ROS7+YqnCz064ZGXtzbOGjCI0ftwEJidpxvjDyJzWejuX1jfPva9iw6+nuKt3ytu+0F5VOXsulDm7rw7MI1F5LJ472L/LHxmr71HNpLcxLgmzNuI1gX0MXXCZR0N4n62SLMDud+mE1F1ppesEyfRtZbyKacfWwcIqOH161d7IP/y/eyIUmdWxyDQ67ZAO3p1/yy9LPIFQ2dkqxfBu/kn+MbE1au1rFKspe30pe+eeTbXvxsb3MZL4tXn9426wv1QX1PX37lmaJXPVcUPCcgvu49MkQu9l8b3U7WKKN+7OfEKR/fiqO3PtDIeCePW5EeftZ3bo99/sUX0y+z3i+1vxz46KNf+mejw/9sOz1BYezEsAVmG+P5WxtOvGmIAiOlk+a/kqTUHw3O7c6wbNaI7IovlIhylWE68riq2vwa/nlI3t/R6TKDN7H26wgG38ZOGgzE7bAuQNNySGUAXKULRBjON0IdUSdvsg6q8kGef3MEud/cSVCWejUjy/w/PhiGv2/ATAjO/E96ZQl+rhbmSiryD5WhtZ/CyHfAyHUKgN4NeIoNcFcKM3EoO+yHailfy/E/8m2fxBUfDjvOhiYFG6vrAD6fcO2ks4PpkBu5RLsBKJ2Dl36KjGOCwzbAAJuJ4bj2n6PW5HYDoA/9X68cGcbGKQyeWPl+0h7/YZBwdbebfPJjy8M55zP6lJerEXbZUDsJ9HQlEirjcxggBdA1YaDgV02j7KS/0cauIn8mUYE9piCB/0WpWQiui7M+SJ+6wnk5fB598fnYonJaRKBGCtjTB/2apyfv/Yx/r+A6J9RfQBeMBnhbzyRsvLYYXnPSsJsINMkGSntPJ9N++jo0rp+FsZ1c8MdGsdls0qLfTLDDZ/VeYPctX9572rFhdRmsEONLJn0LVftIv3STYfNgoYfHljsuVk4nlOOLibURaiPx9O/IRQ6Lzd6nnzdn2hQk9vVhJ0yuamfBiH08PGizAMhF5rlXb2GOrbTdEH30S9rCeZINIx/Af9oEx1W0q3lzkCv9V7LpMRftfBRjxkw2QnRzdM+utUcXb2OOHtc+TmDC8YHIsCfakcfzSZGTymMDvpqLVDJ88fnn8xsoaO+YOHCSXp9cG7lFY+PLJvprN8pdbLf/99YdGpGJbdMeLYCOTUqEnPqIOlPEbhp2bhg84aTTrd/Ybv1Efv3j2Pjl87Vy/X0vG9DEOyxfmJe9vfPW/sbOl1/0V25x21jAK4QnzV47zrJJIU3KXs/G1fMdNrD6f/yKvdJX/aaX8e1DHgEHtIbH8IrfxebeNzLrjb5KG8/l8GMPWLOFjd/Tp/s8lFMgs8BfGrz9zjv/dsz/2/NQ2jjcdkbDLh6B/FuTjr0GxEfymN4DjJTCMdYpKB/cTV7bLS3/riXDdwBB+ON/62xoWXyKssSSSTh/SrM6mJJ2AjHujrJjMtFxyv3bckF246UVCC/sHDNz7JmMhgfa227KYsOhzbkTb9sZ77CH2kFxIe26EA7QMwyGfzBL9woHWooHZ+x1Sk9+6m/pQss6YZ4DuurG+cNvjibnMw39u7a/Lq5bug90HXRmA9L0vQN3wtLJ30Fzdd5FwWSwE6P2syHMIrM+mYD+Nr/yMJDU74KkjbIeqa5sY7tDVgRWfswDiSWbbWLqD7zWXfWdOiUxFmeY5Po2HPxudBZ5/D9Abj+Dv32540LZgZ58Nh0vOHX0PoNMLpkgXK2wUVQ69DSB7TcdZnENjQ1LY3gmzFFwcB99/tlMUrcJ3WQf/4rJ8Tem1JsM4bCfxQCd2hd+NxFJHvFOimuT1eC2AVraQF+wCzrFaxsYrp4HE/4Rps9jo+3nnZNmkzx9vaeyobDyEygwOs38UN4bpMt37W/TsPFM4uQYfLKuvs2DwdUfoc/mfn9kN7YLM94j46Z30RIAe5LBlbcNwcoamTK2Xem7qn/t9dfmpVF0/OqJrwA7RfFz+H5N9vO5mnZxYCGq3brp6TdpXCm/+9CvIfutl31RGLltOCyKbGjT4dkCV+ieIXCc7xR7bM3OidGaWyfZkAhuVWivvHZbYP39by4cP83GGl+nRfyJzDbbn3/2+dy2sQD6BphNiX7ibyjwjRRM2W2TvP224VbGfmNH/rdes72cOorP2jVUp3RC14xpf8SDD4+xAlvWMT4lCbfbb57rmFubmaTh2Xz5BWJfc/Vchm+puLVhk7hfrd7+7237aXTwIgO+42vpE6BffBPOaZ5vv/FvL3JTvx6zMP1ERhqGDtrmG+S9a+WF6aPwSTBGvQnYy/DYXdhTkcwJXz6a8axP/tI2Hz/68Y//ZkT+X42ROWGUnQ6IkcdACerq9A0LaxI7LGUMMZ16GGfqiq9c/iiHd6OzeDpjyubv+Ez+aDNh/xcmF1pDnvFPNIHchl0UbvXT4Aj5fxSrP4d1xiOoX7SB1J7qkz7C2IM9a7e2Qk8ucbUoPWlQHuV5OwpMqTBwxIlSHbudeB1hqk/5loE/qbzQcjRNulf+YVj8I3fE22Y2Bw3PyZN6ebY6latgvy5w2wbutp9Fp/gHv7HUNF2c6VPx4O8Eyh61CWQ8uqmZcKOUeC2/8kzyCrLLOx/1J2h2Th4O3wY3PP4tvrUjTydw7UxgQBsUTGzBSr3j8Ex4oetq9qs5LVmeUWtiC5N3D8z9X/6fMmLsBmR5PnBvO8hPH3kY8fQtAletQdxxY0LOwpFF1VWQCcqEBH9smv4f+TKBm8zIbPPStkA9XHmyMTubk2P7YvtRH2z5rU19RQxm8Um8+Fuuf/kC213niAPMOdd55wqb1r6gzcpybGbRPNE661Ld5nZLdFaGh/Q+vHmcPAxv7VYHUDor/26syGPxhj9y1N8TulFRNg8NPv0q6Xuz+fAQKxmAPpkTiSzo+5squ2lwAeRhT9+GcOX8IHzIOe1SNy9HS/s+uzMnGnwwcpBFv9sw0Ins5FYuSCvDRzug/2YjQ/6jj+GMLUKfT+LNTizhWaK9xbU6OE1ymuC2n1tXQye8AJ4L4rWj+Eo/PmjjMVDUM2ifAL+blbmN042L8umzDVe6p7A+Ru/NGxNBm/62kUrxbLboymb08PryeemX51XCf5/R6MmcMbk+PfKJ2FAfGMypQUdbvxcDPv/ii2wAX50fg4O7G/r0TeYE9iLQjuH1J7AYS3voJsO+NjJOWdz+2odhffNlX9HOH/5SNx9vvf3wf5GO/JuO55hIh6wWO4DqiOewnbvhXE4Z0EVDR86uexz1eVpnaBm8W33iGHIWFhuiyKd4J6MkEo/BK4tcOudPBc6QttqNI6KxrMaXy/s5WXVm82Q5dHFluiuBsATUj8zyS/YKQ3fw8B9pJyzjpA/knRRMXAb52nDoCaP3IB3plW1xNw1G1iOAxdnQsjNw4kOa4NQVtz/ad9f2qoI6Dxjq/8FdsSY+8QXbNzvQUzNti7N4HoDaBQ8vAxFeT4vSbOS79XFpHxNHyvnd4qjW7kb7ymdC/oIzMPIMxg1niheh+YG2CVxlSdnGGwp386UzfTQ+7NSCvG4/TdWAyW75HH59BBsQLxwbSUMjU1FsbxLU/rDr8LBArk208+0ap0DjbZmwxem+wR3s2EkMvxsTXzv0xH0nXvKhL10/AJ4vqV5DL6G+teW3sobK2VAb6XeLpqts/WiSB+VV0IYMWpFn5Tt8IAF+ZYRbgNMwzw4EpzJUtsLQP2g2LZCrPlb6w/9oF5Qj3gcCBfjEuLU9ZLD5MaYP3uo8t+F0YJ/zoHvmloOoTUsXfmXs5Sud5gUL4D4k/FX84bt5r8T8WmnKLE5jh/D10rXPvCE2mwI4T+BkQ0BO74zocyPdbNmQ2DSo64O6ZAds6I2hFmXyrx+nburTx+xzrCXoeguqW0nex7HPurw5+HiIySjeBXb7eWFjdQ2A3dnAiY20oM20Q+cos+DbVO+G4UZD3TndUPr4mgObNzftBm1vKdG5t1VDeMahd3C89fZba5PoaQ7nP/ru/gO3aKrj+szonI+5bm+/7FevbUDY2qbhDZuFN948Li6iI7nSzrzYPiL3+GNCiIZyeCR45mX8Ibb/4svP5xaf50mE7bN9pggdvlWL/4XCL/3Gb/zyi19/83vp+FwgMRDx1+h1gnbUGcaQUaA4oDidAOTHMOqOennQ9uBKIbTOPLWanZ7FMM1msZu620JZWHp7JXmuQe8aknd1ITX08zdPN0/d1gN18OkByeCy8elkVJwRJzuG65Unxzrqh9qUYbIlaMk6hhsowwOXPGOvZEfGrVlbJm6/3CBYkEMP9jjmyHyDs/7oCOzO6Wp/ULkNqB14B3/0A2uLnUhnx3+05+DFGTjxK5Db/ddJH3zOoGz13n7BY9uHTndkByivHlH8qsPIkratB+VVurPZnHDonXKbu+V9tMkHrdIrDV5cGwytgy9AXx6d1sFdHW7Q/JJcmTa/fNhV+eXFLDQWH/6W2IvGPv0iE0Uc7tVMUK8/SP13X19eNCGx66GfSfZxJsgnX+3DhY75H2ZC9EbUx59/EkaR2S/i6g8v5Tl4d+Pxox/9cB6A5O8/+ckfZ/HZl2jtVeDSp6PFxzcVjDUL1lnf6lJQtvblE8sPL21MvCbnDz74YH6jBN4/+Af/YH6/wrG/SbE21d5iyze0K09BvXz5l2/LCmihq406k7cyIC90o48OXvLw4Qlk2oVo35vhGwlpNguTcm3Oi8KsT9NP6z/Djz5opV/c30fLAl+abin1tImu1QFNMBdzaU9T9X0ot4t36+Bfr/JThzb+tcjIcNiYzGhV/wYyVy91Ng7wh3aYeGjTlb+Niitpejy1EUolscXL7IVZEF9/zTda3hob1HfQrmxO2aWPVgMj//DbUrGFmnxogNpInfTiN6zu1UndGUq3cJ0Ljrby2yY81B346owBrH/rt//q5f2PPlxbxheqm/nULRh95Hdw2Gi/VbYnQ56tsuHTZ05P/AyBk52Pf/pxxuJ7l49+8MPLS/fvzcX3duowns0EHvoMT30jhuIWrVOx79IvX2RD25818JViPPSp8Pu///vTX271PL9q/AXBwzfe/rcS/S1Sr023gxr7+LvC1C3MDjf5vVJPSJ4BNEDqulkQQnyPJ4+y5Nuxw+9EdxmGXlBHArSXyDRfnonxS1rHmSD3XlYMm2Cz0CPeDnrt5kHT0JznAjLAJ6Tj5ps9B87QL/4sxqGfibyddg0p9wDoLb8TsA3T1SaTP8rgJ+xzDAmH7s99jja1QqF4Ssk/dtiq1B2Jw7ZgcP0d9Npe3KH9XF2C4umX1N0oLWx/bTwJkDajG1slyAs+3cQM7flsWwOyg39pLq3WNX+FZGu35+XdavHm4awsbNs2m7+lNeCXJJo+Eh/tUnDQRG/LJoQ2mueyQnHPdc0Xmr/ppu5cf7TbTHTOBDkbBfK6gswk66QkE93LwfO+j5eCFqzxIWHsOja0uZ0Zakj5muP+Ai589o6NGTU84KxMmcxzRfqrP/7x5eVX7u3DgZkg50rsvsX1u5m89kFAC782u3AJQDlaS29pg+q8Y+R5+wjy6JsEl8dXQxNvcZ8z0L4Lo/RcUQZHezxG/yOA0m6/gfI+w7msdOSF0qpeFknyddLfyrW3OmVzla3vVB26I1/a4sHLAmNBslDvLQrPvOQT29qEomezSbLp1+RHnhDzFksydJMDd2gf9K9lCdrXfkMrZS4cWg/U1eYC2zqFsjFSXpps5RkE8nh41gJqI+q07K/8ld+4/HYW4B//+Fcvb+Tqer5Jwo4+MYOQZiPj2mnthzd/6RgU5Nliy7f/Rr8QaN9IV294QBkeqT7y2w9o4iOGA9CQL70NysmwMkGdwN/Vz+fWZueFfVDf7RHfUmG7uQgmV5r5domNgNsw+BnX82N8GWNeT7/rWsZn6tib/cc+2cDMV4jT1txKDvqG8MgpPRvG+BEbkEdf6Y+ZN7CPHHD0k/7ynI9+ZQuBDDPeIvNf+Objxz/+8Tvpzv8ogt+bWwtj0Bg2aWHu6x23O6a89eIYZI6QdceRn0DxGUTHZHD04DrGWHryA4nSdECMVuGaCq70hn40zN8hCxDPIIvxybybin1aW8fPMwXRh8RkVD6dpV67kX87pY5aHZ/Pb/3YYCZT7ZXRfWmfF7tr+qADl1xLY0Q/7Le6zEdMP3pBmPwWTOTfmDDlM2gXf6D1BwzaYW8DuoMYLJ+DduBaPziaKZGY6m13tAVaaUu/pZN8qqdMfvxo64Y6ekc4g/pz2eIn7geto6ywEwtaW84G02JwbxMEoENyt3x4Tb3MUdY6IN3+05+TT6iM0/bAb3pwrnZ4vr7wfNmmK0v7MP+3PJ9LNrZhPBc7xpFToHDIRmIfPL144yKZEvQbn5I18c0Px5k0Q4fsL2f30Vf61x5s55Tj3ssvzldAf/jDH8yE+PkXnw0/D8W6stuvBO5bMvd2EbvXv3csmAxncgyMegGygMW74TY0b/E1Edp8KDMulZO1Ni1IG6/dlMCpT9eWYoAWnLZXTsbWKy++gI768xixEFQ3E7VNmRjOLBIJ/XaKhUCz0mX7a28e9MtLQLM2BeYIejn5YAOvX3clPItSypXN7/9kAYGHR+1D19rELR3xLkZrK/WEw3PGZIK20zcHjoUPfgO63WjVHmL95cherJh8NiA/+tGPRl4rX3XdCzTOum1toGtT9MnIN6TZKlGstbir121z2TIgLxTUCUfrU/rmM+LSEOje+g0rhzn9Oh8LSc/8Qo9nR5lP8nMqn6pvnD6H3tpwN2x6n/zm/CCnbE/b+ls1+uTtt968vOMkaHB3bbDpeCubmZdfvj/lTrOdTs6zRsdmFZ2RNTKwg/St3yKnsR8ZfBNJHwInHK+/vpsPmyC34rR1C+8vfPPx/ocf/k9ffOmFf84Pfc3XTWOk6ZAYk7E5hrAOfkwiqd6YUwXVIjBG0B0mC50S4oyfDtG9DOMEgdK7yOtMG4BNwx9Doj34iY8gPROXk4dDvvT/4gyt22525BqaYt/vDr9Z7NMpwzvBV1XRk0+Ai/fqvFcJnGXlWjl3k0GylfMMQyP12s83U9KuNMSja+y7D5bhWVoG0w6e4SEMvw34jFineI1zDCksQ5d+7K58cNP2wLjC5jKAw28GbPCm7LBboQNasZqxK8dOeuQiQ2DlWX6bF3dQKzH4wyft5ekW7iqubQp384WhZak96mcwn8LKOiyOeqIedVNv4B1Xo5nwdkHeeiSHfuQqfdwOUltXvsfHpHnje7s6HpyU07H574PWiYJ+bT9fF4ytupkaY5s81E1/q9+GO4mH/7O9TSLYPMxtwdRZQBQ79v366dfzcwjzYGLKvd69V7qzoYptPe/kh9K8D+SDD967vJZJaCc27224lw3B/oS3ydK3E/YhUwLu+LFwmgTpbtK1oKwuZCMy/Rqv/mdoGVrGiriLPDm68CljczHQDs/2xfbpjrvxteSVg3NZ6TSsvN0E7G2TlpdX0+NHCWSSLx6wybM42IRQye2u4Tl8Frc2AbUHnH2Yezdh0m+88fpsLtybt5B/8P7784CmvH60+XB87vZHZavu7EcAc7YFRZ/gOvoGbzwmcrjSnQ0J26QNOdCoLcT0nOc1skg6oWnv9YfOgPlMf3/88U/jJz+9/PSnP7385Cc/uXz66SdzkoUOuYSQD0SC8eGVCcyJgGM5fuOTNjd77dhg9xkf5leoQ2d9a3JoQT/yS3txj8KrD6ija0H6HApw5c17+F1xaomDtjnV7/585ufpYxd8nDCsTZevfuEjbs05hZgx9tU306cfffhRNv0/iu/E7+N/Gr351tuXjz76wcxZxt7+Iu+CF5J98vHH46veH+PH5thm5oa0ZbYxBVsl/o7tEjxE/sabr1/uzVwQ38UvfezUxkan9P9CwA/IvfzKy78XKX9QQ3MmE/Xcz09ZO4xGjX3NDS7DcIqb0EnlDw0wNDNJzb0nyup0nxhJh+oQ9JnKzp+DazOOFZhd5SzUxVtguD32hbPcR7aAfNOzGSJ/+B61x2d5Lq+kLFj5+CroTlRoLp2lJTzPZ2FtZpKeXOpmkB9h9Ew93dXBrbwpHJzn6S2NLbrVV/dv2DBh4dBlaCYb3DOU7nArz8DSv9FcKjd8UDlHj2MiYu7dwd8m8uqyC/5Nl2vbq0wro+dcBgP9ROpL48wflL6+Wuyfh7ttBv+gh6c+rQw3fTfsgr5h+SjTRuyfbBLztx/Q07yCNBrow29c2RoPj6O8aaHtzyEVabEnGHGgbDVeuDz95tnl0ZNsJo42NvzzxkbjI7pEkpHQVZMfVPvykZ+odyW2Y8cbUd949eXLC+kDuJEsf746aFw+vbz+2v3LL/3whzMJ6afPs+h88vFnlz/6o59mMfLirtvGwMaEnMosbiZSfuFJfzifffZpyp7MAjiqsF4S7YMz1A5gdA+Mfge++UXcti0X8OwVPRksdtICGt0s7MK3tu/C2lCa5zLhzEdejK7y9hkojjowP+6VevmOFUG7tiWnSR/sZvGYNw4+ymw+bPbYbu14kxGgrY2TIu8JkYYDpG0oKhOdW18657Rw1qH1I39ii1x1QcspmLLieOGkl3Tt6Q159zQKVP/SJAf/1G5fRf90bvP55dzdWAfSdOf3paHN3FowxyQfyaf8OQh+dSr0Ao4o1bOhoJ58d6F0StM4mfUkMqZFaKQ+zej8NDo8/camdf2LHd97973Lr/36r83mUb7P4XmgWH/xAb/+DGwg9DmfoCtYGV8YW9u8vvPOW9breVjXhtCvKds8+GqutrsOk3PledJvEClzYhLa9HjgW2zZlB5M5iLFoYMTtpXwLwje//D9/2EW9n+J8WtsAqUb5+EWi+osPodBgJ3yPLCVmHlqLA/UeIFNCE0HmTTndkQc0eABvXLEajp1Sofl5OuoHHOODeeKYAeF0AGQFsNjHD9B23N6wuAFjrSTiS1TL0p6EuuIe6yG18ZonKH5lX8HEWcTczidL70bo1vo97vPGyYwaYoHzrRLX7jlp3rSgENtofyNzoA2IvyPNDBWQunIBWqfIOBF5zP/64QXlMovAOX6o/gtKzTduBuTCVsy/0HLz+2vkKJYYj7l8zw83waNhnPV+gzYQlLEOuOPc0Ii1F5HaP/NxjR5IndzjJ5wntTbbugf6ebB96Xb/ow78RX1KIvcvn7b346w14B3PUGkcz7TNipqpae8mGx9YJ/3sAGJQhpH5qVbbJP/W2+8MVfLJnk/jf+Tn/5sJj++YIJDf/vpJq/NB1+ghwXJa6DJZDyY9M59ok1D7csG53C2h4DOuU3HWfFB8Xoi0dOLM1/lbavvOqcI9FMGV/puoLv4jE9vQd1ZN9axUIHitx7gs7iVY+fGnSfg7NzihMnCRicnDxYcQX/0NELcBeu5QA76hNrSWrs2jT9bCPIN7Cac8W2mlMGdOHXokr02K91td+vH1pf22Cd5OqpbHru+7HR882P2Wdzt32Q2JFk6W71tJMtv8K9w8x3hXCf9J+XLu1Da83xHNlu9ja+MbTzDIe25QRcF8N+c93V4GNcJ0pezlo6+h242X/O24viRscJOgJxPQs97OeYr1/Ght958w3u4ps9tWvjG+GUCXuRemazBfjZhTySdivNXZVQztvkMP3LLxTef9qvdT//iNh+/+7u/e+/R48f/QRR7t4YVTLYzaDLJkZbzqTfBmewopz7IY6QOtL5QZTovdbQdmmmDzhp+HeAMcODPYEm42/nnK82WdREf+kdZ4wHpI6B5O1bctsMiE+TUCzYm8f7ZKadKPTnwFa9I65gNo3t0mhObxMKW3xy9OE237VCLEzRdaJ5M0m2reOsOfehy4AvSY2dlCedFdIDiB40JW7oAJ39oVk785bf6RueIrvXnujM+OPfH2Djh2VE0317xd8IZnQ48IN5jxGQOvneh+HfbTfokR2VakI6esf/k6JBPbYbflN0JY5v0B3pkFUw6hdpOaJvKJN24AV595gxT7zN4q36sE1oZc2yetLb5l/GWq+S5SOAP6OAJ3b9j4U5K2b3sPvYrt1kUBi+F/hLzRZOgU483c2X0JJPTT3/28eXjTHIWwf0Zhb3SJtdZL+UmN2kTmgsTtjHJ+qrgjqv1DaBt7UR/QM7RKbB6Pz+GWnauO+fRqS1bD+pTxVEuP/PbEchfvNaZ1DvPdfOxOq08pV0ctE30wpwkJY8WHKH86SlUlhRP0GbzeksZG3VusamzkOxiYuE4x9Vp2iagIIwHyCecccrnnL5bB8SV+RwPLbpHb327X2PdTWbtUb2VwR+7pO2G5eHFarsQk/mYcxIIXxmUNZ7bQ6EJ0Ny0PlOyFwSTQu9o3/RZL7TO9c237PtgdD5kGZ7DK20y19P9m2+zsUrJ22+/dbzrwy2y12YsuNVpXPiK8+effzb9OM/BpcVnn34W33p5vvljQ2OD0j4deyeQyynYu+8+HHpub7m1ZZ2x5pKr8sEdGycPxPOcUMLIP/PCXvTwH8+PmNP2ZCQblan9C4C33377X3rxpRf/B5yFYHWYZGbASY8RIqBNx1xlHY41gh+GYSBQ5WfXfeTRqkHGQEd5HUWaUwnSY5TwQxt+Nx7NCwDNxi2/hqMMxplXkKec8+s4A4cLBGtwllbkjAwcYDp/OmZlbwyvfFsG8DrXNQ3O6RHsFCvX9hyUlQZQlsw47fQXndSd2x56Dq9NTB5M+8DIfJJtwmzGto/EpSdd3din5bWnuk40AH5h6J7ycAbvkIPZS680BelCy+0RSutcD9qm5ef6kaHxNTQfokHd53Se53mmcc0f7aXPcvKRwtk/ijfyH23vQvFKq/HA0WbupgjoZXPw4jz86QrU1xj9HPe9y6sWSpNK8kjsr3Ee/pPALzxrpS69upuVYxKafkia3zsqf3j8BolTj59+/HEmzSeD1AW6etyVu3MInuaG1klX/wYgrr3OdKVrw4bSklZPFiDdttqALn5i7UoDNFZ3Lgf6sXMMaNvKgg956eO4HG4XVLjy6uY+fsrbRjgDvN5ykdZ++M6CDAPfPTGR3vC8zGjKn3VHRzrCTItzeWVsAOLz2G36HMDgH22mHF7yY6ewGz4J4m7Y4JUPW9C1dq1M4uqf1oM/fnvoG4Kry0EHjI/FV6vbte7gPxfLAXXy6sUCkF+7rtygNM58CttWfPjjlkbm3UzRyy0jX3fV/p2Hb19+6Zd++fJuNh+e49jfY8m8kA3kvOTryy8uf/gHf5gNxuPR0knXJ598OvZyWmgD8vHHn8yYWx2GYWDXY5sZF8dus9nM4EkWPseOwGlYb+nsM4o7duEit6cgxxiJvWxm1Mt77uMvbPPx8P13/4MY9QfSjFvHEAjjgSbfvVfnKXQPuVDCMdIok3KO6MhoaDBYgsVbJ431Ejxwqmzqk29bfKYTYzwPxPi9A2EcMgHeGCWGH3oD65AdHLNZOHjuICDD6jI7utD1ZDAHMGkb5NlkD45N1XRacNM4g8GVy2lTpf0RJo/mocPE4T+nQZGRPOJkj6CzK/MNWo5GwYBTVtpA3EGMbo9259ZRNk3k58EWFuXjzCdZ5ZUnkz82OYXWh+fGgcNmwyM0y/sM1bPl8OUBmpX9DN9XNvA86SuMLkeAo31PueYByVP9FS/wXPrIa0XG2vWMk5I5hbnaj86Hfgjg1UE7bQ6cOWbNB73aG1RP7dlpfWHxWneldUDzz5Wf5Jw3CiviG0i8dO/yIBOa32vYh7ifXd56MxOcU5z47rN5Dbo+yWKVicVD1aE0fj4L3PTXZU429rXse6WOvrFhXD+cJ+6fXT7NFdqnn302kyad5pj5sAcQj64IVt7DfiblV1/d0w+TYReZs3+SpWl41bmhNhTw9cDsPpS4D7X2mx7anuUqbSew9lfte3jFFdAtyIOzn3RxqezSY6vUA7E65SZ/aYBHZYajrXYN8gCPlYnNEjwA72RrfJxddxG3eKBnDmyb6gBqR3XVa2yRMLKe5IXbUD3A4N+B4h+5y9fxN9/kmDk2JXMqg3fi0hKzg9C2Z9qw4GxQvpuY+UZWPnScfo4O+NB12iVNR3TFZ/ltRtBB3Jhtv96VofapPG2PXmnerVs51w5Nb2Bz9F0of3V57fVXLz/44Q8uP/jBR2n0wuXp4/jE46fz3IV1Z07+Ejz8beMQaUL9hcunn3w244MPmVv8LgxZjDkPos7t1fEPfXl8WyX8vTmWTE47nYzZaAj8y22c+cZVym2Mxn+sn8FNT2k+OrDXzmd7C2lenc9/RvM/Z/jN3/zNfy5C/I9HkABlamQxmCPv5CnyZa6EGEbn1il2cGy6oP124W3izd/A3u7AI+lsAnoFzhDuZV9fWKVIO42OtHLvzh8HlE6sk/aUJB1mYCeW7j3KDSaNOAp6CXjIX18GdDg0mtqv7odc2B8xnc7pgSvOUXfEAgeb5wlGn8UDrW/5bJRiE/mGDobiFl8oD7BH7ZFmsjaC2x8NcyyqRhurVzLw5zNKTOvNn9qdJ4w/DSpHY20LykpH3DAMB+iVzLQ9CnO1vk02H7MMzOANbYupqtI6y3sOAH8brdHrwL3qOBu4QRrcZXlM1nx0/HTlT2roMB87h8NzfKZPAvLGRhfE4X/QL63COX2GYeFf6uf4mWTa2khYbDKR7EY9k09CrntSlAbZdPi6rdMOkw362973+49TkkyU5mmnHq/7PY/7+9VGsOPSN2JcXb0+Y+uzz77IROkIOHTDf78W7oidRZDeNh5+BXQfGZP3JL9vazhO7lUZmf4kvcHIHLsV9BWa+NrwdcFVhm/HhzYmTX06ONl0kHHbJj9Xedu2AS9t6TnzSeQrzdKFMzod/BpaX5zxp4SzbuoaN+jLTU/VUbbQ5NAQUkCHmZcm7EJqvrorMzjHDW17zp91K9Qm6gpwQHUbmRKmVep6MRDKkxet2Df+6FmcwS6eyxeNwSHLgQPX3OV3bZy66W/6w50+YN+EmaPvbHYAutIW3dKr/ivH6jY4sR2djNPWg9pEXhpfY0heO9XCjK/gWcfwgvvW22/PS/nMUzYUbqV8+eUXl0fZWMy3WrIxeOxZnQQXxHi7FWJz4VtLc0sz/NDqQ9MeruXTyywyzJqUDchcSLvIIEPkneeCrG+74R65Q3cQ8nfPZm583tiyAXvp8m3sRHd2RcP48QvAs+llhD9vePj+u/+bRL/OsEKNXJCeXX0MwciOd1wZ7hUFxW6TCUUmNWUG4ipqcVn6covbid3Ckv+Dy/H4M+7rcksHvSkLbzRmkoycZBFsNPzM+B6D2ZQYtIunbgZw0gJCrZuNT2SejdCh9+pPqCCR4NBP2Il8YVKDgubqsnJtvIrQOxGaUI//ZxgbiH2kg6vt0NO4OPKj820iEYArBc5GxqsuoUHc+Tpx6gaCT+5OkvThkH49EYzcwdh6fXeeTJeeejKcgRxnubSpPEDcUNh8EmF5fmuplMVx6n1St2XHhuEIN3qHjQ/eDXfBoJ5NtHZhMDRMIMnTFJ2hlrbbj4cdSzu+Mv3RcAL1+gZUrtpcubCyLhSnerRsBJm8uq0foZQkra9ezkLuVsnXXz25PLPxeJYJSJ+bpJCwcQv+tB3PWvm8OfHb4Ps58VcfvLK/8RIZTTgmQeN5NggZ4/zplVceZEx9d/ny0ePLo8dPUk6/lQFtthjdEo+9D51m0ktQZoPk5AN9uOhre/XHQNvsxNj2kZ0ybHENywcd/SK+e9oQ4qvx4B+2Z5sp3f5FQ+Cv2jW2oKN3rhcqL9mUF66ypr6hep1piOEWjCtkSqpxcULmSEdXn5lzLY5Li06VufQLpQEHyJ/rgbqzPAVlgnptvo8uO0rNODpw5Ddse1D+oPS2KvJMHdqJ0zdbv3qiyR+9lGw2HhmH/I4/Vb6rjMccKV9ZJxbCq19QUFY7yfPF+nDb1n/k24/S7V+yzppw4Iy+xmf8dC78Yg/PXLh1Ie3hzc8//TzjZl9Xz0e/9q2T42RiTi4AWQP9FWH8yDrfUElbPjk6kXNsdtgxQd2MvaRHtFGdjhnT91+JHTNPRCano8KsEYlHp+m/y+Wbp9nE5qICi32mZGlYJ//cNx+/+Tu/+TdfePbi/1Ia01H0gHbECHMMTobReSbATtzqOcM6RAKtdFAUdHxYmhNNiLWOeunpzKTzf/HkxzF0usGYdAw6VA6fRrf100468hgKw2dYLN38WxqTVhfnPZDm2RWT3BTDTzpV29F4t+1R1xgsysZHGF3rCMNs0wOas5nkQae0Rt+DT+0F88rrewBecQ2mcaqkbah8v3wcN040A+1YXsmC5uidmG7608NRc8/wyXGrK/2ibgchH1ilVp7b5kO+Mur/DnIB3/MgLx5Q33IwVOEcuVRtmU/478Yjshx6aNb2ZNsrQn5488XyXD3IkUbLYG5jgOURWkc8wKSHXUtDnszS17fQ8reUjd8fdQVl5wntXNf83WBYVKBuCstDGHvm6t3k7L0RHhr1cjEnHWYfy64JO8izgQCjSsL2zT4b8uqr9+d2Czr8xFhw3KqvHf3yG7aeHx+L3RzZmjx3s3E7SSCz/h5bx8bnvgZikyx8E5969OWFAjx5ftiF4ToWUm8smlfwcszs64B+DdXGhqzsrO4anHh+G7zg8n8nojMe0gZuF4OG6sDG0rV382Dtt3ijb2Sjk0Dn4rRdbdD0zVflz96m78Xq2WJPMXdOQmsX5BuNXQzRmVZJ37XlVYbU9fahcgE0D4oLqmPL7tZNyByxc8r24dAJSqgPXQG0XeXZjb8TYP2zpzd8sQt6dYX/IBtjb9Ely2wGg7tX5tsf2oK0njIwfCSSx8ctGxsBMrYd2fiXci9Bk1bu9geo/Gipa9+O3vGlxTnGKm54pa/mm51O1eK3LnzR++Jz46iLOe3Wtg02xPzzkR8J9FbYjDMXifx5bptE78fxTbzxi8mjJD+gK3qbULzjMonhk7GUTcf9bGTmgEA/HSd+symxIUkMHn35eB4snfHi9D/94g7CjK3IsR7y5wi/+Vu/+X+MEv/9MfARKAt0WjsX6AidqXNH6eBOxyZo0XZjF/8ym84JRJQz3gwGDRl+MA98uNOZgeHZ+MS7aS3g4zU7TwtB4k6MGJzbjqMkXdkMnhHicCK9yhlmgeN8B97uaC3S8NbxzzIc4g5c9b7CbQCeec+Lc/JXuxUG53D6aZN6chXnLv275aXXvHTL6GQQgXN9B5n0DIbgi50SrT3OkytnJc/6hlD6/AGOsvOOHn2DvHXw26YAR/4qK7xDnuVFZnKaAA750zySpO0uWHNllI3HtkF17XAO8Cxoq+tOXNpvGwRRXL5TxxdMKhbBg0Zh5IzccPgxfS1oLe9COHQPfHRMZjORHnhoNj1487mB+taxj0pXR+i0TD3dPHDmoVCnGr6zv4tzJrSj3wFe5BIc7+obND/77LPpI3k05wotEw8+nvPy4JvJ1BP1fgzsq1wp+WVNv4SpnfZAmp7bJ2tj4KuAHmrz1UA8/uiP/mhkOftF7aWtWz3SZHDFy8aguqozPtjZ0Xr75lo/ucCty6bNJlKsvXzatQ/QAtWhcK4rH2XSd/UV1JGjuECZOmXlJ+a3TfPJXYTJyV9v/qHt0tyFXlnbAfV3obKgVtzK1fQV5wjN34XyLJSfWwuet5Hn1/UtQRn/EVuAieo2nlt+fLVzBCCLAODb1PjRNvaVF8q/ck5ZPvxj6hJ2jlrAj/Lq2pZc+qr6CB3f40sJ5IAD8Ki9wDyrmDLzBl7So0eqLe5uCeLhxxW9QVSfTtux+2HH85yezzff7SYMzObDhUNwJs8PrT3aH/aZjU8CQKfySaOjqXavv/H65Z13Hs63NpWbH/Em9zyTGRJ+Ov/jn/0s1y0pH9kib/iMbdBKuFn0zwF+53d+5ze++fbbfzcMX6xRwCiSADoYLQqjcASchf7IA/+vnZQySq7R0lE6k9FSP44WA4/BBnthcPMJxSlHA//Sn2PTpHEYRx1aSxNsm8XZ0FL/0y7JuVodCjtBzCZjUYZOrzaepXjkHpytT8nSnVRgZLlWTvtzOLAGpgy98FeMClpn/cCkhu7qaHfaTR685+n/PJRm+6144tad4Yx/rsfbBCBILx38D10Out8H6Izs6XNxad9td85XBtBybcozpRtkplxy63cC3wmBvBa5XpGJPWfQX9ksTQu4sHTqR0tau/OiIm66+kg3Xx1qv8ZAvQlYjKZ0JzmTFFiZNlbmSqiATvFNHOs7nofaSc+VkTFIhL1i8aT98bW82YytHJVreR1+HvmHZzaaoLrApRugt82CyQpt7xiwqRkykUSbPlwuDdDQDu3y3XhfgIZen8yvDcu7tgQrayBFZ1zlbLH9fqAc9SN30vi1nXCllcJk14iTWD7n/oCPDxqC8lv7BfnSrY7wmm4Mfl6GhcUp7Q18l30E/lK8M73FXaDvWQ5pIH2VWzhkEGprdQ1nKA4Qn8MZt/nKV55sWVnoIPCR0ev+bpq14yPqps8CtT+wdnS8wC3N8hNP8EmcQaBnw3PbK9p468kCxE1faRQ5cE4DuOV3lCQdvLiXMTgbY7f5pVNoLM7GI+Nub/mTEF11ax+gNLVTNhvriDQbivxNXRqZk+ZbKNex5OKdlgc8k2rulsbvlcxtNh+embHWVnoX0S6o6LQ/Zre/WuxgYGwRHJuO6zOSkffPdfPx8P13/62o9M9gzticoY4POgEJ7h0xxqQTtyMd8cwDMjOJOwrOpH04FbeY2yNJb1gH2JapZ+mAvOS1/Ih7GqHiLJ9FWfk4CMPNlcOtU2ey1n7HkQPNWfy1Kx15R3l9HmJeSZ46zNRJxt1Grito36TPQQ8M/wnQtmzqjxbiQ8LB27IbrjK6gEPsqx3UFa/Qsud4JXSyONeBpldGDh1JEppvu13IdwOxNPQiAmisZOXddGmBG53nJ6w/LX03X7G32L+zbo3VmYS7WdpbESYvaW/RBTNwo4MydL08C/h2Bxq76aTrbhJMluNjqVz9b3qubD+fr2xNs10n2JVrb0fAB8VtGtR+a+yl3/6ZsaV98jvpObZd/jPpJyS3/hS89efw5OdHvjZZOwQzoqDfevE5LSa/YPNh09DfKcETjlMK9MDIH7oWDfTP8puxl/9uZOBVfyAtoHnO+2kCoHzyB83hlXTLG49wFDvKwPBPXvXgnKD56tx8eWi79LXf+uKoa2j+qm/gjHeml5qkd8KfsRU0Yf14T8jI0nalsfHa4Ja/0b7Lb3ASKnPbCfrvnBcAvuUN2rbtWwZn/O7YuOHXGKyPobW48r7FAh/QkS/c1RPs5mPHDHwL4VlG/yc/mw7WPD4yW5kOTH2SELbuebvJd649l4OmxWvHlS0WnlgtlG0fOvlvM2zJ2U0HrEPv+NXghM7IQK60G5T8I9uMM2vo3A7ZNnNrxG2SpOFe2wCJEeXoJ39HcNLhdpJxObdMQw/oC3z0kV+l9iORTzzDlfzIwXhsEjltOuZB3rT7c9t8/M7v/M4PYsB/P0aan82vk9QpGjjKa6NMJi5pD8UEr51kcnol+VnME3qlOd/ucPWV3eF0ol5hRI6mx5Jm/DHeUTeOko+N3cpjY5Ad4CGL9DyJm89MCATQoWha1MdkS6snGWPYFM3m46AztGw6umgpC97Y4QjTaGBjddeQPBrnstvgI9up27Cn99DZyWCKE5fG1KOTcu7CsTn02ET50aY2B9Kta714dIujncsan9sXWjZ487d8U6B266Z+/6k685beQbq4ZzjjfF844wjNbx9pt3RVsanQfp1bYtGzC4eyhe17/uqrZhZNNAxKONd7qonR3fboGPA7BoSzDSurMtA8vWvvtpEvjXNfaCNv8z5j6U694OU/YHWOfqnvBiJOOXXKpywhmdmMiN1icctlxmMmnlcyjstHWa9AQcfCTHSpq9yV4yyX9l0E1sd38VK/k9weryvTbi5OEtNhJreAtBeaecYELXnh7DfliZ84GMNr6qN6JBt5Jp9wV84UTnkyR/4G8g2FMz82kL/hbKysoXXSI0/TsKfNrUxcHcHz6fkfHPgrh7LOH00DdEo7ufk/C13wanNx8cpnZJgm20ZZ2wjypVu5wK1s/l/xC+rRro53aSpnU8EGa66gD7/xbY+57Rg6xWvb8i19fQJxXqGe+kLxpjxry/x688y1q8/WHnBkpjxh6KB/5G9aP28DUHtt+RLyRuGRfcYOnkuHvPk3czb6s3gl2Ew47QMujl/O/GKd2r0MOfRR8LKeLW427dNu8+jZTFgD4Xrwe9ZJPA6ZyFdZBbRee3V/B8gaPafn5jYyhq/bp59+8snlyy8eBT/0w28vbOjmFOfwwdEr889w+XOAh+89/J9kR/Tfla4zAcqYUOQ5y1z1ZLJ+lOD3GTz5bkJ3PAM4wfwAXZyJYb5JuXuxMzAOw8zVWhSj3JQffMB0XkD7mwzrkOZbaXUzSaZA+7Yd4+czDrhNp0MnD+UIOm/qgjO6HjwXAR2DmrwcNDt3uhy062Bn+YDO2dMeHDcNxwYJDZiDn9BFtPKC0WHyizdOl/YWlaEzjnOb/Krz8DtC4Vp3yDM0jwCaB3MydMgwcCBO2f5tfmguLenZ1R8Tn/xZnrHpETd9xpOuvI1rz2vfJu5CwP9sBPZqU1+1LVnQXdrlIwAx/+O3Nhh8pTB+eTzP0rbolocsHJOluLpsn976AmgrVNeltfzv5s92Kq3qek4LhSvvg1/tGCJjCbSmvu2P2OLeOmXsOBcTKatt6I+Gb6D88Ac/vPz6r//62NyDoKDyVAc08NbWg2joVE94Jrri1n+NL2N/vwaIt6/27uaqixHAC+7YUUBmzRXYCdGEe7Vj6jsuZtJOkB54tjIgUhsM3VN6JvyjXgDtnyF+xFf8BPmVzbyyNlfessLYP3YU0KQjueHWv5fegvq9NYbGykOU/aGxJ4PLvmiNjP4Wde2i4Mizg2SITDt9NheM6XugrHqW7vKbmTgBf7bYeRqu+rN+5/S5/lyONj2Bcnj0NB67sKHvpM7Dwr4qCqfyqQdjq/ldLafqLmyf572L+KH/yL/lYIpGrtg68+GkUzSyHfJZ6F9/9bVpig6/aPuhP2F1WP3iuzYEhx8qUT+/peQ08WVfT97yuYAJj2l70KqPA7j6h07PXgi9ESK6e9iWyOa94H2bvN+48TX1GZ+Pvhxaq8/adm0c3LHrdxnr6fdcZLmtTA5fCvF8F15fZuPxkz/64/nar2dA6ISPuBe76w/xoRknsdXU/xnD7/zO77wR4f+jGOVBnWSNvIOik5TyGfyJvVbZAqTHbDhaZ1fnAZt5H3wGjrDvyFiFPIw6rRKjA2aC8kE3RsOPg4qBVzt7kl9n6EhGtfE4mq9zkjvpkT2JoX84x2w2IOdvHHecMMgJpElXTQxnPyk5LWo7UO5schJ28BybKfmjfByCg5HLQ6Vo+y859DfGf5zyHI4Nw7rc0qNP66elMjjh0TIxuhO2aGTY8oPnlB+V+CSwB7yRpTJrB7PtBbrpX+XJX+kcoKxhcA8ZF/cGLTfhdQAWT76hk3MnrzQ78ttu6WqH3mBMvrynZHgtfekz3UW5bRDFpTk1S3TKySo0bfBXfuPivICe+aOx9DfAL53WVxexjYG210kt5UMjC+w8I3H/wXEEGz2C/3Jivt0JbuqS13vCaJN/+viaDx7pTNgdfx6Qc0LRn2Lvb4NUpspLJvKTqXojsRPVygt/5A6+wJ9MsDzHmMbcw3rkGt1OtCeMdNoOwqQlt3TxtKvdlhe8O0HbCdsGaCO0L1SeaRWHP8hr1s1u5Zt8fE5d5wfUr5IfeOUDOk8A5QKc9vMIecgyIofHmS86cK+b5aRvzxGEBsIzSYi3Tft29Bq6qx/AHyy/hHzQV26Bcpvjlfvr43hb9O7lSl2+/X+ld/AB6BxWYJCNUn9dO44AqLcXbHw3Y8rzWONrruqjp2cP4idw5mo/82isxpijqndh+IXlBxbu4PBFsnTOmnltbEiurCGjT/qDPNYVZlFJntAUxi/Dg2oTDlo+c+WfvHjknvY23fraRjoyKhzFfT3YmhXdUtdvoa1P7Li99/KuY559GZ2/8+D2Pn+mzkmuuwYjc2gQFnk+N+vxN8be+tSqsLIDMpujbFTezKbzVe/uiZ386ju8xx4u/enHl08/+XTsTK7V8i48X7Le/GcMD997+HfD6G9fHeoA+bPzzA4ohhhl84/umtixu+88i1PKbUYYSIA3k9PRKf6XbnlUeYSXbifG8NRROuAQDb6w32hI55tWdU6BQCldTlIc0YSRcrwmjXLCTCLkiyIp0MaOU/52H91x5nHcNzKJ1iaDlyDfAMgHzuUb6MVhnscDQ+coH4CvLLYrnri0zm1B6V8pHNXo6gf1AzseZ2DNonRMxOixo4Wuk3PL8+8Q+UhLwU/o5qV5gNfYK9AyUBnQLY+2E678AsUV19ZnmYrXNPSWFbRV5qjRRCTeiePG7y49cJazG427+HAEtjXxVd8CPDo2aAOnvO7Sax4tNJs34dlYtF+mPLpMXvtDr9l0JH8YYvw+mZXT+Azvazh8u/Kwif41KfsKqpNMdfSeqzJ0UUubkSlygNH7uI0qqL9uVkKXLHzD5GeD81Wu4L1RlZ/iC6+2rT07lpO7xil+DsggaAfO9S3fBXxp+qyeJ3vnM3bM/FJQR6b1F/21vjcPDR4+iF7HsPRcTNFfnFBhtJ/6tBPf5X+22dbdNrlsfu3r4NsMWDTQAtoY6fMfv+i5/X3AyR7D65BD/w5+oPFAkqiZZ1257zf71t+u4ZBPunZCG52VIekSO6B11VMb42lskH5eOub3Y0OfADzIPM8tHW1GpnTT+G36ZG7np8yGnO+yjTYRYeei0NigYDNzgmB4HH2K/+CTMfLNw9ZJD36AXKsrvA3klScLEAtwX5lnx9YvXBjbeCSaMBuJ9OHQTAMxOvNbSonbm35mf+2Dx24+8LxalKwJ5PZoQ/sWQvsDNRZw6sk+r2Yz48cg0fWekM8/+/Tys599Mi8886N02uhbagskoZQ5B5x9dEv+DMEPyH3y2af/hyS9O3kVOEKZjrMkBtJ7KjDZwen3tMHgpW7MqW0MzLA0G5rIHG3lJ4zaR2FgnNLOMQa0uKlBAy98THpfnXiuPHiEkt4G+E0n8pD8TYcnMfSWYmGeRQmMLuPgt4mhWKjOgp1A5vKWb5lQKI1OPmfaZzjXGRhXmHLiHjY6aIvh34WRl7QnGQC67KXdyHosUuy6g2sHWXlIN7QMRYNhBk3yhdY3XbnOZaA6FqSLL75rPzLXVk3PswwHPE/v1m7Ty3fLNuzGY3E0E7belcBtcgSl1XztAIec4m44KmPlUQ/GvkdoW7izWCetjG+Xl1h7tzThSCsTyl8Zvui0zeq2NJJYOTY35TaWytiuNvRgbSf2wYmMJl8nlb4G6cTDSd+MvUMHAL/xLEIp95P8lYleoAtnx60x42l7R+ZPHz+ZdxjYfFzH90GfLAIfS+MpG33SP+U9sibdNmdI66u8rZ/25oZ8Sh+MrCE5FzaRtTat3/MJFIE+2R85o9/6CvuAkSf5pRceU7qwvJ+XvTK0vPKow5c92E9o3cbrd+c2gF7I033Ll9duvDbwezXT/0eoTI3ByJA+GfsHWld++3DrJK+6wDH3WgBxKTXl0rXIpi/zDJKNKD3TC6GxsqIHxrbZBMwPmo2+niG8l8Xz1ZnL185uVew7pbzS3Te6hJGXzvWd4zMihPxc+B2+tIt7+EYAeqQZQa56gZecPhyb0DldhcKWgw+XHYT63dpDbBOHH4BjrHhrcMgMYIHePHT7rROb49efw283tnxxx8bY2PhK0IbtbCY8X+Wkc06IUu63XTw8Tz56zZ2C1MzPMCR89813l48//vjy05/8bE48njzxvp2bvo3ZzLxh4zL9cfjL6D0Yf4bw4x//+O+km/8+RTsZDKMjAPEY4RgAYJxxfOFYOI9y4KtGclqjZ3GvU8AtlEfblp/8tSyf9MkVF5DjJstN3jPUcXby2U4zEeqsb3V4StuOTKUpjDOlXByEDeGljCNpUzuRQRtw1qPlYnkg3fwZR7r0CjMwfA5ccK4HbVO50yUDlefMf/Q/0TrDuaw4lbWh5WhOf+MRddW1nTQ+dtlwznZVd9dm0p3wpUF5FeRbdsZB+9w+RclP9cC2Mau0H266KStdoVD5hNYpE0DlVI6m8rN+DTc+tz4o/lzhxUbAwl08ODYe5QHfbYozP3FlBMqAMu1A28q/8cYb0wYftNxT78ajbYbefHaMqCt8Xxott2bgelL+40xkTkraH+o8hG6C7CLhwXTtH3/x5Tzk5iTRN5E8CEsGdeNPae+hOpsCOtgQ4acenoBH9QfSTiZ8i87VHtxpm3ZjsyxyJvS2UV9ZTd6dZJWXtnwoT4DrfRTSWxefRi96FVdMZq/4Z020APfjg+UJqgO7ty/FBfnio13ZClOvbDT7fohkacMv9qRBG4BO6Z3prixwkk9U/1S2t6BezFXz7VX48Gtf+C4yz1C65ACzQQmu5w/4JBs8+vKL6LH00EWvG/o0uMrn1sQ777w9a8D8fED6ep63SN3emt+Nx15EDLuR+ypDZHfCYKFFW7k5XHzFiTzzVdboar0gx8wdqXdhrZ2LtupBLRs1rWk4fXLEEmjwSV9vZUu6eRu4RxWwpL+X+JGfP823Rl997fKFjX942YiwEzncAoU3G4r05YOMLT/Fb7Ph5w1+8pOfzjOYD995OO3wZhPrXPYfafv1/LwIuxF9XsrHttEHzdphdCBcbOdZLLTmWc60rZ3+zE8+Hn7wrp/N/5BBQBlVqLOTgh0w6cx4gzZ2efskrWG3HSAYThSeH5xLe7izq05d6egYYZz/cFX/N04I26UZeSKH3R9ZZmMgRIa5kg8OgGun52oG3receZwnOtBjOsCg3glk2gRfurc39oh7n9IXTGjoK59wyOzqpLJrR7+mBSC/et+CNq3naOwrD7dwtcdB6279ubz9ROa+Ve85finrT55Xvrs0wNj1xEMetP4M8Ep/ZA1O28If28f5r5PJUb5hslf6YgOGHa63twJ3ZcXjri+C5QdPPCXB24lpX2hEttr8pnOvgppv+NMAPhnOoZPw0lz5Gr4PSkOsT9iwbauzOvHdPgMtP18do3He1JT+9E3C+EHq7vITDw1kYkP9UJral4YyaX0pyE/fZzyz89z+PGjBI4v66pR/s1jMVS2fT0g28tzkhj80y88nfVQdSv8sG9hxHHkyF6ADh9+NfvmgQ7+2Ua6NOuTktVPnza3bn4uLxcZ8aH18uKZd5ancAyk3DsX7b+1R28PvmBeW9urRtHoyFO+M85z+UzDZnwO6QYgXBXfH0106d206Os8nsqU/t683npMfcyiaJzpgeE18C3hPGv1reXwutGwgfK1zfyR0N5dr89DX8MDHQ5lnILzA7JVX9iFO8vhhUcKY060t5eN2jGcsRqfgEmR4B2deDjm5BfrrK/Ol5zPU7G+p7AmF0xc80Bq8+Pre0jmoJL2f4XD9AD+q5xs47737XjYKb6balzV8lT/jOTLy+TfffGv80KvMR/dpuusknp07rUFeLW/DxTyjo2dkPCSbzZwfrrsferPhCE/zgts3XuLmdo+1zhi1QZmxF3eYb1Ky0QFNi2dTHd0wG1uzcwL4M918/NZv/dbfDqP/0TyoNoPotiNsYFAOXAHACHvLHiYPDP4kxkjwOJwF3ODbiWSVsyh2QFpYhuDRXn4MMeXTd8N/nG3yR/3xGZyEWQRtRkK/36S5HduKd2DpEAOrGxBtyMQGZOVsMykm30E6znrkW9bQfKG2g88Z1ra3cLdtbbM01tnLp2EcX5tgzFVKZG4XDA66xTnozoR58PzToPIu/4XSAa0TF2rnc19NyIdd+zQ7INf0sTCA35EcjXYRWfrykTu4BuTkjrYrZ5J8KPnBSb60zpN1B07tB+BptziLO3ROOEBZ+6nQdnic+QitL7T8TLt937qWSX8fTfnyFEBpNAB1aHWBA+Xb9DXwhyzS0uinMYTJV87Wsd/gBMq/db0acnIx4yhlxZE2tp1EzISY/PaXE9CMu1lobqcAxoe25XX1FRCSNjgje8sCV37jFjZjL+9FgsvjwHUxQ9eYT1q4zgf5DLUhsZu5yQa3drXQabN8y1tLMi7f9mHl61hY2H4TjMPXX39jrvzJVlBXOze0jTQonxvdbTdwK3oO6DSVQeu46ngoj8ELTenNH2VSR17c/j2qB5RXnsVdWgfXI+1z1CVSjo7XdzvRiiRpG9p8IrZGbiiEnj7C13MS3pz75ltvjS/ZHH6b9vwHTv6hvrIk1P6yaM9p1OFP43MpjyVF6XNzOdtuG2sLcW2Q98Jlv8kFVwCjT+SzkR7WajQbNRdr6iZrDuFXoc9PjM9sGGwaXkz5/OpvdBy5k4dLJr5MHmPM2JiHzGMHdp7NOHw6JTx49cF8S8dDq3jSAa5NlJhC2vla7ldOEVM/np+2fxKop0H9Twkg05/p5uO9Dz/4X0eNX9VJXWgHIjBm8vPVJgKN3fMvsus+wvVZj/nZ48TujQGTzRgzBrCT9CQzHlu5315hHHQ4FbrTafhCCe/8LUxi6dboVzjaaLRt2i7Oy9Cpg2+yuDqZT8rLLxQji43G81dgS37tAMq7+eEbKF/5cwBdENquNIAYn/Js3QwIC3vsJT/HfwEUy0vZWGr0hrsT4I13aicm65bfnGnpFHfxb6AOLO8b3vLdcIbJjRypS5skUrD4q4NNUdskDjsshaGl3VJJkq6Hvqm/bUja5iYHmHaTXhnHF8cPF+esw+pfneHtFTyo7Qvnts0LaNzkWd+6iweK0zyc9vM5j94+U7C3FhoL6uSvV/GhpY1YfRcT+bMMyupX0i0b2c+T/KJPn/E3bYzVIA/tu4ti+QDHsWR78OC1Ke8zJQBuN6b4fPWNI2M8Kndtf9tMmewF9asLSivgjNtJbR9M5tCrcu+ROduu7fAgz74XwuK2+syCFUARntjYn7LQlt6jazQOHjNv3GwIdhO3Nh+ZAvJCN7W3wCbfzj16V7Hsdm53tjH8cx2QLq/nAN7x+XlIWepXg5W9cXmB8iygNCF2fZ5f0s9ueXXPtbsj2zV/xLHCxEBdN6MAmSkbziujfvKMwltvvXl5992Hswn57PPPL0/jd3sByq6RfVockOb4lJe4zxW5qHaSgQdbjt/NRhWd8DqCBzIfPXq8v28UGYYHWcZmxtvabvyLnGF1lgEurzIf20S4ZYKWMfZKNhHscf/+q7MJ8TMEbOA5mP06rN+dyTqZTTs8H23w80oLa61ycyrTkQUu/WxofJtl0g4SrK+Jd+PthN2bSrOpCg16olMeSdwJa5NFk1+Q3tnrzwB++6//9X/m5Rdf/J+bFFhwnCl/FNBBriRMRvJ2YD29ULYOwnF1xO0qA6k59o/yvtYzC+mEKqIzvw2NV9L5jiD3XhhNlXvFsE5uZzMeobTt4B5HbTjo2zFOfgwXmQ7ZhG1/0EjHzVHvXCm9cnkloR12L864kybaK+/3hbMc3wfqOHftOHYNiGunlp1pzIA4gnap1B3bbkJ0IVfk24e/yLL46JhX5wjyaDMDIWU7kHehKpzTlUHc9N366itu+ipLcIQp3x7YPLmUsecgH3IN6Wl84pfs5Fdv9XS2AOwkMGhDd9omXOkMbMy+AN0GsHx3Ub31we02B2g5EMtbKAAcZWea3wdtB854y29p49k+8/4Gmw9yKQdn3KbLV7pylo929bXzBkA4t2FHdnLyF8q7cPMfzykcfj+4Jx7Pt7/x3Tp67HjiY3N7UzhsTCbvlrhaIW3MGfx4HrJL2lUp6AaLDoMTGfdihuf4RM+k1TcmO7nRdfXcY2p0gpJ0Nm7HhoZ88MDIk3Rv09hw3NqtnUvDcynioSEcBIbvENq6xjPnpG3nHm1n4csFlmddLDh7m+q2cRTOcOV10AXfV5bMkTiAnIk2pN8SkGY9dsYFL2nPDtBRAOiuGHSflkt+NhwNN1j82+0/8XmTDKSnn+LrzatTNvmxUZgcQq9+bGsTfD/0nl7efvvNywcf+M2YVy6ffvrpnJogv3R2npTG0Zw/vov4IklNPHNLPnTv2GufH8znxMNt2nl515SSMzTQPGSbkA8MI83rymfshaYyH1xrA3IbV255fPLZJ9m0P52Xfr333nvzbBRZ+N/c4k/+QTYmZPWqiphnnqkyR3z3nQ3rs/SbOdUYXn+fdGSah8WffjWbmG5y5xQw/Tc/q/+105xvLl8+eTzPe4TY8BlpkxY3jM5HuM69/CDhz2zz8aNf+qV/JwP5t6V1ohOOdkydXHx2UJMxpcXa1PEYUNvzVe44V9raddWxxlEmLD2g/fAZnKhvYAdaD/nWLg3Pec4UftKDn5hcaDU9YXaLbSPOpHtMPkKKtw12qb/yvgPao1f+heZbBgegU1pNn2k3rd048Yn22vOWd0XG3soMFI7RAbxhB9J85A/6w0McGiGUMCyH5hnkB/dINz6HQtPL5aZvaYMz/mycBkpH2LZ34dyOOLLnMlC7XOHQU9m5nO82VLfKAO1WdkvfjeFqz+fv4j8nQ0C+/dbQfoUvoGXiQ08Mqk/jczj7QeMCesrO7Zo/l53r0mobBypTTwa6gIPit21tAMi0R8rw9uFQ7YShl1jbufc8k+r9XOHta+rnlMOVZXzCBU1fNKYc/fKpvcNdl834bHlVgLsbmu0LPJVNeT6zuYqs6grVhyzGU3lqe3cMgpC+wpT4l2CegPscDO422OZLQ8xOMz9OvOX0A6Vz5nuG9lPxxaNjYvgWP6wqamO2Qw0OXLaw6FmgqreyhRvf8jqHu3CWEx1wtl1D7fpz+LOwPU9Xfm7Xjg9+d3n48K3Lm2++Gfxv51TCImtjGi6pT0Azf6E0iyygMWvOhU8+/CME1g9Sdtap/MXm07mYi1946PnJk6dzcoa2X1CnhwtrD2rOBi2xOdnttH3x1z6kSabZYIbnahx5skl5PXq8+857c+FN/7feejt2eWnGha8N23B84r0bqfPAtrsGeIttJl55xe0X87912qZvf6ofr8ePHl0eP308tuDX2uDx3YyhyBF/m9MQfGJL4y2kaX6E74c1z63+z2Tz8df+2l/77Sj2787Vhc/hKIDQdweVulEmoR1WfHn4dbwrBG13TvB3wKmX7wQ3HRqnmI1H8ow5NA56I4d86vFum8E5eGknlIYA4AxuAhHm6gfp8kjQKeJbe4jLq/IO7kHvDPQQ7paDu22+D2ftcqsbXQOlyZHHkeLwQjd6bLQDbfEarvSEo6yT6T6Nnno6DcYN5xzuljff+Fw+sCyfK/s5nEDLzs/QADLXr1rW/Opz6HTCbxpM/kiD2hDcaDwP2jecqysXfzynATqlVbrqwTluutB2QvXi+yZ+cXmUn1B8oLx1zRdvJtMDvzRLVyivpotn4jnni3eXb+U6ywD3XCfPH4E0/ks39FNmIn/jjTfn3rQ2HngzWTrttKC4AufjPQHCA93KMuHwAe2HRnj41o43KlukBHiVqzSKL62s5c13bKAnX/ziognObYQBcdMHyE192j2HG9DeCciZTtN3oXxbd86fy55r+/NkZpzP67KTNnPOIqw87VCsH0z+4FE40z/XPcfzADTqF2ed2k4ZW8uzNVzpM0dtBHXrk99kY/ri5e2335oHKvd5j2xaPUMU3wryzGl8Dx3PjDh1c42D/XMyJMiR41p2xA0FmwwWI4eNTrBm/aher8wtE7dG9Ke5mL8sXacmAD16PvVsSy4SMTd3+2Vez0jBe/LV0/E1byl1W8abgqU//+KLWZNsSOaC+SV+Eh4J916ycYis4XfvnjsRx29VPduN2ugXGWeMh/9s4hgk8qBpQ+L2JF6P53dcGGuazD9eMRewysaqR573HGV/JpuP9z547+/FwH9zdnsYHwFQYha9GGclW1DPYBxJXCN34iqN+RyG0Bq9dh6ALxRfRwtznIpucOZbJZEBHXVa2hygib8YjIlSPhsH9QeUp0DWVB7lnZCYMbxT3BMa+TX4Gn3xdiIUF7Z+F5PqAOQLyrSZq6PDOc+4hZa1vDrI23zU1uJzW8NJvnWVDwY0eUG9EMJTed3cDd6Nd8PIfMSFuzhCbVB5z6Be+9QS9JqvPfVpqEw5ONsN1LYtL96Z33N80T9wzrigvBs2/7wu+Zu4tqrNmy6ePKhc6AF1hcoowOPn5zECqps8mpXr3E5cvi0vqNdGW/XoW0h6etC0gK+FXRreTOAJlUG9uFCeDeBmt5tPiQG5tn7HCR4rP/rRJTje8eHKTbl74Cvn0xlzxjl6e7Tsmw27ScEPPWUCOZXPlWWgehbgq9dfDWd5QdMNZ/3Md8qkWDgLogAAYRZJREFUC9JnXyg+MK6nRyKj8ltIkfoDt/22eTpNdvLoF68Av21A68XfJ1/zMzcGbvQSpygSSXEalUPbOzFqb/jfx/McCnfzd+FuvT4D1bPjoOUFLebkJjCykCvCe2fFW2+9NRtXm4+nT/dbVSTlb0M3wVw4P1kf+rNYHrrQD8wDpyf6oHJW7c1u/9gg863hod/ZOOXa3r+/v8PkAVH15LGZsJjz7XmQdmi+MC/wIuP0W3CNB/j0tymB/8mnn8yzLH7nBk8bGs9HzkUxKon3CxJrIzZAJxVYhJe5YF9G5rYNHN8k8q6e+Vp9NiDs7sKbLHRwC2ifabHGsWFIDa2bHySVsZvPbGz4OJz44NT+NwA/IPfSvXv/+xjlXidtg8/ANvh9v3jeiBYjE4aRisPwFZIyHbQV+uqAyB7pW0d//8RqIpmHgZIfR0k8P1aX9NzbSr1JoM+g9KG4CQegM1+xPXA6aXgLnCPf3gdDw1FsuO/RHXkmoJcOPmRwHEY/8m4n7eRz1uWsA5zmnws+R1qHAmUTpwwPodC8ui4YaK/D7uDlfOp7/7Kybfvb4kquyjb2gXfUNZx5g3Nd83dlLJzxCud2E/I5tyf72DrlEWmAvGRbPLrQ/8YbkL/Q8jOvqb2D03rQNm2H3/rulgl8BrAXgKOsvgTaz21TONu6+cZn2aXbXty+FVoHWt9+bx8CcdsB6cpfmeAI2gp8qf5Eb3XypVu+pVX64kLlvhtSc+0/+HigGSmmX/zO07zzI33reNibKOfhualdmvDJZYz2GZjyr+zmCWWO4c1V5SktdC5qeXWSl678rS+uOa30Vu61P1ncQ++cR2bz0dCKzxbgThh+PP425gT4m14bNiiD1yB/pgdKozIDuKWh7EpTPbrBMYZCSWo+Nnmkg98N37VdwvdBeRcWr7i3crByrHxAs52Ltmx9mI/fZB4kkKgyTJ02KXOV/sabr8987qTMOuR5kPuv5KLsmMN95grSBWTo0V7MT8zrfGL84pCD7Qqr2yFDoP2wfqc81CIXvG4cduFnM7dlnsRv9laI8vlaf3RGFq4NwfsffJCL6Fciu1+A/vby+mtZWyM/2Ww49q3E5vKXLm+8/uaE+UG5fFJz+ear0MzHSci90HMbaE4Jbd7D6JtvdkxgOj6SEPTZ+HjG5JNPPwufbIq+guPtyd/OWNJ2ns08/KD+Ry8bmjk1OWw1F4vBmXVlSv4bwG/99m//vSyu/zrGwGRgUU63DUPPfnAWgGnTnYgr7HQwSweUNS2Oj01cpYD0VaEDv3XgXHaXlyAtBGFPK9KUzEMi9Ry3Bl2cHficTx26dLHrHL7+4jSaMyqZ9zgtfGLos+zo1F5AubLWw21HKrsNsKk+GIy0ou+FM69zKK2tTyBoHLP4QHLz7HsMwqnYci2i3JTRuc9goAvglF55nsvop7/P8oCphyKbEIkXx0SUfGkoWxqxqQEcHdqHB6mk5WUUTkH+rd5nGk0Pn0OWCYhokTToaZgseVoOtNsN5rYtlBaAI4DKYODu5LRylH/rhUJxwN26P6kNqAyV4267MzRfOc6yCdLnPHBxYYE3mfPZjjUAp7y1a5+DloOzr3so2OJNhidPHl8+//yLvaDIWMPRxt+P1VnI/+AP/iD1nw+exQgdFxpw8QKPM1Ebf2RCU3kDfui5IlaHjzLp2kBc+QrtN1A9itv0Gc5zBqgtxJOPZmq0OtPx0Pw8/JerzpUX/tppNt63rhz9yqc/4tc57y5c6Q+dm1+VdxIj0X7g7fBJq1mo+bqCnpD4f/aLhpYRYS8SAsnMArS57wWYwZp2Iz/e2diXpjK66Wd9IV96cEphgjb66oVnWYizUTp+j8Tc4RuJHpCm7ctZxM0hLlw9A2fKidtkIQ+vLOC+osuuc/Ec8izzJwFphlZ4CPPw6lFT2wAbDeqtL+0L9cTe4aGvnVzA9bAzHX2Tpbq9EZ995+235wfd/ugP/3BOH4yb9qFvwYD6qS9BzLdcIovfpXktGzEb4L1l8u1sSO5HnuV1mXE0nA560j/72c/mV9/vvYjW08h/f4wUz7x8F/tSi63ZUN/oo+q7m46dx+MM4w+3FfC/BvyNv/E33smu5t9Pcn5ADuxOZ69Y9gojweBJGengcSABNE/Ac5kwZQk019mM1K/lDQ11B1/4JonZmUZpaUabwRQQKxfbNaINZpGaBDrrxK465lYNOmO0EeEqo0AWoTIDMm7d7lpNK2QVABkL5Q9aLh45w7vyt+wcVsq10dSnU88LYtu0vmVCZb/qv5pNvun5Iv3U78QRYlc6yqft8GPblCcv7UpirjQG74hSV5sNj1MAV53QjymXTvIz1VXHo37+fBAW/FOvXcJMGLWXWPnWT9sJJ9ugM/VbVpmG15EekA/06ms3Gdfia1q7s37lI12fPfMYPneg9UB7oAyuPJ8cvzz8Q13rz21Lv+H7ys4BkO8ulHYDnuexpax6ncsa1HWc1O+kOy6UNW2+2MXEwrl0HJHPD6AdC4a2H+QK0ObjC1+XzCToKlG5MedkYa4Y8/EtGFd27nErF8jHfmJt1APzhnplZBQqrwDO5YB8jRvYpiB/tlHtgIbyjvP5CufJpi2fTXe8dPP6vLd/tv7sCw14sWX5342F6vN9+YKy1B4nonvCMd9QdLQe2+5mn2+kXfDhKm86FCJ/0lFhaaEv4JnMCabuCAMHXTRWtsRjv70VQg5fBZX3sLH5ak+K0G+QJ2fahnKaH7eIvJmXP7klYnPgK6Py8YWnqc9VvjLz2LOQ0Deer3By9eiLR7uZ9cFj5gF8zpCyiGwkLW+f0WDiQu2ur8T8j242mnweHVTWxsuH/5CTD/DV2TxkM2QMrH3iXwnl4yHXPfnL+Ajt2RQkPWPphA92nYvvJC+20ZH2vAd/8yDsPCuSTYx2j7IOs9H8Jo5xlY52ujSb0xe3f7zGfn6M7g2nMK/PhcprKXst9nzjtdf/m20+Pvjog38tDv/PH9mBMerJ0FKet+iAjzWPmhsw8DrZKT1/0lakLddRvb8IHAvZUOApvm48EnpLZXjCPYzL6JywXxEcGF7rRHjO7ZLKG9Au/64ydCKRn7or7KA0gbatNNzzgtE6IK286fOEgrbQNvPQEDmya2xd/k5puLcJ70yjQObKXvnpPBZAawZUsqV70Boa+VtMuMrRb/1OiuKF3Rzi0f6SLlRGYdJj/6TTfm9lobNl+z88zyVoIZckliN34pAaeiYN8W0jBRLDn3BQOviz1Vm+SaeuJezAtk6yEk394m/cMAM6+jYvzWfqB7X92SbFh9fQ9uc2Z1lHt4A6oO6M07jp1p9xzyB/lvtuOMM5Ty95PnuXDyBfdbpbXxuIqyc8QG5X2CbODTYeK8s7D/fVzy5EPO/hAqf0+y2YeRvjs31GhWy9lbJ094FrdnTaIUjvlee5b58HZbXRXWhZ7V2Qp1d1LY3xPrZoWeaNM+3idaxvn+94lrYI0GF13fIr7aTxLZxlglMe57IzWMhCaNLXC7GE6+2Go69AaaRV6BxtZg65bUbRF88pcNDlxTcJb7AWQTf0Rn82oZN26B/PFqTAQr2vqoc/UWB5ybPFbpKS2UlignkLd71Ai2DMA538yQOUczskZV/H77xIS2f5DaEvv/hyTkX4j1/FHUnzr/HKoJzvhXdyGw7bDOJtDPDZ+p3bKvJC7bN6b38LA6ljExuJLz7/LPj7+nT1Ni3GiTbmQyc8mO7tYD6RELyx3YFrrrVOiufbOJGxvqWPbezJRO7ZIOUzF+/5sIENR5L7OENoeOs3n6GTrwY7TZlNa8Jrrz6YTUnDmOu/Dvz4xz9+8PY77/xeJvkfyHeA1ZE7kch3YiIk7TpYBI5iJwbPQNNmBhAiqdfExD9PpEdB0M5A18ZmLBZAQ1u7VMaTd0xmgoS7HWQh2MlsgByhz7g6+9kzhjZQ1sG4jieDpew03ReDC9bJd0daXQR0tm6HFznOk8TirMxtc3O6vUoSlLcNUG8irj4moykPbpBWlylJWULbAbKPvRK0F9SjX1mAsrY7tz/jgBlLz87c5KXYUND/x6760AGNM51Nbz5W2f+xGb1BUVeMDl7R9rMgfSAM4KM9PW00B0cIsVs+ba6yL2gDpzrDkxbIr96mY6v1w9I86wOn7cXD68A5h9ItLjyhtxfKu/Tabvv85hNdAEa2BFCa8EHzoHSaxgeccUqneEB9cSpr4YwH5ItfXHK2/K5OxZU+0zV+jWN+agx/mStOb1XU/pd/+ZfnFdmu6n72s5/OOy/mV0jTQQ8fvnN5883XZ/L/7NNPLz/9459mEtxnz9AslKejdO2Nz4fZ1MDpWDzLWpAWqlN9ozgdY9o1D0oH7Y497Uzke6pzGyvbv0vTTzrw35HlkKc8QWU5Q2UpVBZ4gnzD97UHpTH8zDMhIY3vnIYcOrY9vQRls0ilvEG/WgDBnGIdMoAzXqHp+g6ebo3J2yAok648oG2UlXZKgxc6qRJfeRzVcqZoi6XnIZyimF+1H3nnwiW2SfSKBTkL6Y5BPOLbh9zJDb32EX76+PyMh3jDoE6aHvzynXfeGb3mRxgPfW+6LQ3txKB1iU5gPsjccaxr9RUXrHA1hb9r3dpWOf7Gmb7rC8y0IweAI20M6tfigz1V+Ta6evjcbzTtM1bsSSfPeX722aczvtD58MMPZ3zBdav02E7948P7H73/dxL9ywQ9B51zHhxAufw+ELOT5w6wVXIUsKhmN2YSMcs/i6HG+Y6BCd/9WS9UYYA+9MmqnKD8C80L2prYuxF58Eo2Jy/fj6GzQKWtq6cMzciWKPlM82mXTCawHvvSy1eb/CaAdPUU1iFvenWjwdB2gPINdqnkPl+J0fPuYGq6OlyBPrkiNPilyXvG4Z4TUl7bjssmT87yV/5ztANnWdbpd/IQhlbyYI+Etx4uWSt7WowDrj2cem1fq1dWXOnyF6HJ7ueyhtEqk4HBoW1xUjjphtIeOPBI3Ili5D/hlY7ya7tA6RUmn6Zri9tkfaZRKJ3aCsAp/5af82e7r91udiqu+uLri+Lf5a/+LrRdQdv2Z+lWRvm7cMY7Q/O1g9B0687l7XNBumOp4wmOcWHsKAuRuSJz/PtN0p7edyTMj114+PEsV6Xf2phkonXMu+12M+cBOfmOudqzgFcXTmC8nuWrLuKm6dUyOKB5MWArQX2DerLg2byFnJnOtmrfqogk479zypugvrYC5P65PtHiKKpcdGdTebE5lK7qyLNX33tbCo4yQRpU3gZ14rNPyAP5u+VtD0a3wF288pKHjwe5BWV0hV8bwlfedmeYsjFDPkl7JiGm3ECMaXJry+Yu0Gz0tm3a2TTMxiF80EidCxjS+toqsc0rSoKSumfx030Bl7jP5QgLywv9BvJbsPkq++gDupNHXj2+0hOQoMuAup2Ltn+dTESmtLURn02StTQSWlvXrstDf3vbqx+UQ8dDp/T32gUXterfevOtiwdyXUxaN9H1sLfnQcjiORKAts3El37cLzz0DxM2po9TEPrOA65Pj2e0pvU/JvjZ/I8/+eQ/DKN36/w1jjQm0jXwOnLfK7F1AO50+rHBEBiPsHOMDlf6aNNBp9205wzhr37vTe4ARWSMHjzyFeD5xJa7W2PQZ9/EmC9dPnr/zcuPPnr38tFH71/ef/j+5aMP3r988P7bl7ffSqei+Z1O3IH/JwV66tjqSpbaBW9Qmeha6GAsDhhZT3kwWqesx6/JjNMXt/hzLBoe+KCtfGx64JCNMxXIBK9BvrKXZqG2t0nY+t0Zn3k17HHfjca5rgEszeg1t3HOZW0jXxttmXrx7OxPsjYmC4A3vhX5pk3KbIzmynIwfh60B+WxG6LNG8hAuTzYK6GbnmfY9htKr+VnaB35hbPvVKfW39JoLJ3KMjImVH94zRdHGZAvrUJxwN30OQ9K+9ye3MUlK2i78mq4q191Fl/1T//2bZF0tYlwERCqM2G7r+1E1GTm4fZXX/PLn/sjdI7kfTPAFatnRITSL39jlu+ixU/gGB+VSajsoLqBcz04p884heILpTP56EgmfOXxTuWE+lXtUbpAmp7nvt22KsMv/lFdCk3TWxptOMWr37T+OTkTyktgr1mUTmVCZQLyN7jZq/SE6iZuUE4Gi6q8/pnThNArjfICysq/9clsNHyf78941sQ2E3O7Iv7Vjcepx46wc4ULVRuK+ZX1FExb3/hwmpM0H51vgMymI7hZyK/yJcxmZKXZsvCq78HvxuOuPQVfFabJnipvmfzSMe7Yj46DtXxdrE1ef2Qzk4zfdvHjenManHLf/Pnq6ZORaeS6ks0/m6nY3ImKjb5x5Nue+sohgYehbZyAtw/bsJCfPX2Ndzc6NkX6kI9tvzo1Zqv/WpuPe/fv/wsR8+9SkPHqMITikLvruk0snGgG1ii3BrsaULzapl1w0wFwR9jQ7PMioIucYDGRR8KxoDD8LCopZHQOUeOQrzJ4u50jJg+kuWX1ww/evPz4l969/No/8eHlx7/yS5cf/eCHl/fe8Qa5+9kdZrKLLF988ejy6LGXuawRq3MD2iv3rYyh63xkktaZPa4CcFbeCHyAdPNttwvmMcDYcfKDPHjq6C8HH17+TXnlU7Y2u8XlU2ifVZfmG4B2e7KxE5T+oJPy4TW6V4/Fn3Yj+fP8BuDmg1blOcumuUEnv+mlN/gT1jYNAI7AFsLomxgsTmhNdmndhdJZmVYug/XMA5TWXdkLys51hebP5U3Dbxuh+frV5sVr5zNU7zPUDoXWl37Td8vlW38G5WSY8XSqL35tDuf7AE51OrdvuRgtwXjbBWJt/+BBrtDD1/Gyqy2LhvvfutE8Y2Jlo16tPX70ZCZ1mwoLWQGt2pJvWAD48V48PL/w3g2FP6n8rJPy2uMc8OwYTIM5zbR50rZ2LV1p8oC2FZenPChfpW47aUMfMHNO9KOztjOHHu16W6Bz610Zz7zAGfeM03DGrR7lJd8yMV27aLE7eSvzWefznFl6Zz6gtKvjUTohFpy1wQe8+IwMl3l3hZPvefAybc1rYmE+RzrSTozq/JS9TUh8kF86GZ+QvPreukhq+cqH37znIjzJJ9C9OooFOlX21c9Y23obiF6EaSuwmecuXIigufQO+5CaGAd45sYGgo5P3Mr84osJ+tGpCXlncxVdbErcCvJAq/z+hEjWkMjm9EK5d4D4Bg193377ncvDh+8Of2PJ5oP4czoSfsq8TdVGhF5on0T7R4e/8hu/8X+JYv9tacwM6g6YNTp+O2BqzHGcxCYT+TEw6YLHSGPS4Fu41tBHm8A86KRN8NEdXvnM7i1ldcTyHp4TbgOhk4t2Xz+1k0vHveKp3Gw+Pnzj8tHDB5cP3nv78vCDDzNRfXD5z3/v9y6ffvZHl3fefi1XT99e/l//7z+4/PHHTy6vvvFG2pweoA1Ux7MM1R9Uj+J1oAF1Y4sDSkNQXrk9oDODKjhjh4N2WhxxzDfa7WCtHKA2AJWhPMgoNA/Un+XY5ktD+eiTwWTxk6+Mq9dhl+y653NMbLXBmc8tDS//DzMoqwzd6UNTTgr5Pvw2+fn/PO2zXfnJPLmdxUgZ+XzNLmSGFmi7gjy81o9ONh+TW7jxExavUHqlA9iJXKvPHq8vja3fyeW2sEuXP4BLfhNEYevZ6JyHO/9Pbf5knxg4qtJi8M64BWWVmXy9fVe7oskPAF+AJ1becG4//px2BeW1VcuNk9lEeD11JkEvP5oJN23TYL7+9+iRr5b6pdfXLm++9cbQ8FZLt2N++pOfzVP3b7715ixq5CPH+uo+m6BffGXXbVm3cwX1lfUMzWtXu0orr/xiZaD6AOXoKpv2pREfZw/ylL5ysnoOQZ+ULplKG1QG9aUbRAJOvjbu+DRXy6ODP3xhFt1A+1MM8GxgPxsFYDOAZusqU+OWg/JoGlQe9Ni7+A1k8KzALFLJk7lQW1R3Ad3xiwT12u0FC/8L7rK9QfLfei4tfmID60p8f07/1sfXuxvJWzS/Cb7HA8xpL2chBdEs9LcfXATNJtLFaeZG4H1R5MHjW7+pEpzKSXe8+B/fEwO+oLwBF6cPdLTJ0Ife9Ftd2REem7rN+Ojxo/Epm3ayAnKiawx5Tfo8QJxQFdHycrWZWzIftQ7NnhrHDQNHX4e2F7ZZh+Yxk8QeidCX2nz88cfTB3NbMdUeCvdMiHq2+vzzz5bcPw781X/yr/6zLz578T+dDo+glHbUSXhpQu9XenbgOnr5iqMnWBwJo057vUYwylDCESuYvETaw2OoGho0XiMYxGu0ud2ArrrEBtA+zBq0g+fK1BMK8qRT4idvPPAwzYPL/dfvZ8A/u/z+7//hTGp+TyJT5SX7lThq8I9Joh1OBvKIR+6UNbSsoAzu2O5O3RngAXgN+HG8nTCmeqC4V5CHM8nDeZNnh5RcO9xks89YpOQOicoVjNQfk5qPjUBkmZ2/dNDg1q7TZuJUHNGSgk8W5VMw7UDbAUVyuxhrs327lxPrI2jit/XKE0ShA1/c/oAnbth2y9tVyzx0vGJcobjo9Eq5dNrnQB60bH6JOR92Lc5dMCgrAxw0ZKW3f/GqvHgc4ySgHrTuDEunhfBXfsbRTj3eU3voUuARz2aj2PzKsMe0xmT0O8r5/ll+oYuh9Jm2PjDZdSJdGXdMFh8OUCbfcaW+i58Njkl53saY/D2b8Nn07kN9n3726eWrbDL8Uulbb3uOwW9UsLWv5T+9fPzTn87zDR5YRL8ygDN/E6UFQJkJ0kILl1xAXD2qS4N89T3jFcae/DjsXAnyEbWlI9amum/ebJn6+NX2x/br9FhEQr593vZN9yFDwMeXR9oHp7z1+5VOPjMsl9y0XX4LaMvTz4LJjufNR/EbQPk3D+8sY3Hhodc6NmB/fesKW1z8+rAXw/3Kr/zK5P/4j/94FjpX4Mr1tYXO+2HGLoevZMqKevMvvELkGsfX4iu+OspGMydmnlW+MiUknovi2NX8C99cvJubPkPh4Wi3UMib+Tr1O3b0Z3RNP5AHOXbU5myj3Syl/gQu7thj5v2xI5mMiVcu7zx8Zx6CBfQiq1uMn3362eVJbOEdHDbs2q0eLthc0Kwv4I22OnyX96HvEfzftVUb8qQg8eDnM3OdTVYqnqlMHZrrx8Zn+OuzZF5QHpzltzR3RvvHgF/98a/9OzHeb/WH4xhyDBSiI0w+IyxJAjYDM/ACGOdv6lYBhQmTSD64MzklttBU2PJhsKVxC0PAn/RRNpNmcNu5HIe8+z76ffPhyr30wu7y1dffXR49idN++SQTmhcbkdtO8cVL5r1MevfnqovTkAfQc+SNLmOD8NtO3InRpCneztty/KTFI/MJWja2OYJ8dZkJSV4I/pbdbDGLszLxUTY2SHCfko3RIOvgTz6o2hz41zBlBz80rp21MivPv2t6cAJX2Sc9ldMf13YzKPFePs/rsLQklBvsxdF3lXvpHO2OeMrkD/yz/RraR8DEndJrXfEBvPq1svbzmUZDClczeiVxLVd0xKUtlMbyMOmSf/ukeUC+xb/pJQ+U5f+Eti/O1Ey8+ZYV5CsjnoODlr+kcRh9x2fXb9XP2D7RUg5PKAytEx4e5zKhvItTkCcPQFuAZ9xOmaBJ8Dx86iuRxpd77kHOuMzC+PqrkdPGxWZrj8OfPnk8Y7aTfeUtD3m8pfWx/HUxDNOxAbaHjdr2LlSf0my6+aRGduFadtQXF/+GOQWDk3Ar04bNa/tb2zPN64nG4ByyHHhy5lVX6DNPyPPHpNs3DcrZwlgQ6IieRb/zGlB+DgAvMsMVn6FynqH6NfSVCuQYuZMG8niQR/9btHtLxgZgn+vxiv1deHWajUc4rk3yGRmnK9avGYdPkai3M1N5DfCu8qI1MpoP1nZsxL+GrnGLoaZB37469FcQGDkS2JB90CP/tL8DxnZ13jlhfcBD2PT2krCxwdwKeRyaX0WnF2OL15J2SzL0Z+ODb2nSadO1LdpOrffH5vZWugZrr8Xd+NAtGW2VjX/EBt6ESqavj4dXndYYjzZP8NZ3rZfG3JD5R4e/9bf+1t988d5L/xllnCTUiDVcHaXBpsNDnXY9nbwwbD1Yo67DNbjC6uTfdu0A7aTBlU/aAPVAHic5V/xTXsPPIlGHNnHBPa5Kk54Hd8LbD+24Wp8nlzPB3Xs5O/T7z1+ZNQAbGnJ1p17Hktam+lQXaaA9eWtDeNLaFZSTezX6Hjj0Hj0T2nbayecz3+GOmXoMOBu8wYlzH4v80WiioZB/2ighoye+Q/yw7+JMufzBZwaIMu0DZ3sDXaesbc4A54Z3k0lZ7VVbgeF5tKn92mbkSvk5X/w5ejRBBM71Ar4zmBLKq7Tab2JQessn+WhdeuVduoK8sIORfhbDtt9+gcdvyBjvmHKgHBQ3Fpp868U7IZb/ynyGM40bneSPMv0y4yB48uOHSdsAmGCr97ntGdQrP9Nv2ffhw2kMT7jb1oUDtK++/XrexZCamVO+zrjciT06RW9Xg2+++drYQLkNiIfivIjM1Xq/BVPdCvjQzULm1otxawGzmJgPVhayrR+DkXFT+yc/ZZsHZ32Hhj6PPqlo4ZQDuFcaR1khFrnpWeKBRVu7/lzb8AK1oQDUV9+OJ2WTTlOtzrSUs1mBb3Shb31pi8+ywIUnfF89ONNvGaCroA0ctMgMp/MqKG+4FjpfsX777bfT5uU5uXZaxuYom7HCeXQkB+jGw1o2J2vp7+GZzYe0AGLltX9wzZVONfhL5d84c/vghZ75xXZndEqcz3nzftb1blntVOB71iRAxxEiwM/HtsnWP0kq5rsPHrx28RP6j7P5Npegu4Ec2uC1axmQ9o2U60vEHj16Tg54QouqAv19++zey/fn2y42QfRtv87akth8BHbeW1usB/4jwi/98i/9vXTmPzVfmU04G6yhhHXWTPJh6mGWEeaom6+NJc+hBLsmHThHMymXn28wTKfee67j4NUQoDEo75EjRqZ4jcAJy/dZSG27xUdapzD8yy/bRGSSSvVXcfJZBFJPD07P6UAHRwcFOmLl0sp7xdWH3QTlbT8OHdDZ3emTV3uwsh1pQoQ+HrMJOIXBG53X/oN/in3QnTfQoR88Vzr0daJQW084aMCJVYb+2Cs5TsUO4s1vUMKuAnynLGvv0tq+GPtfnVHL52F0O8orBxga5Djqmj6XC9qA9gFfqb8oa/sdgDvJFOfqi/RIvvyldzD73YXnJ204xdvN1FQNVKamQfGjwbVem+oAbn6xdcVr/aalVvdCcUyC+1T5zQ6lXxomcP7Gn5UNmenqxWsb7V3BAONdGSgdtjjbC7QtKB6QbigU92rDo652kp/bpfGneej0OLqecrKlzvjky+YYt1H7oqWt3yvEPiCO5tp2QV7fGpdouoJEUz/72XJAIv7fdP1/YvKqSxi8TV5lrJxzEnGU06dwxhPOcLVLOuZ525gf1j5TnzpwtqNxVlBW3VtPJrHyBvn8Dc55LMx8ceCKgbrOZ+rJ1rqls7KUVk+a4bGv8vIFyqqfWOjzEHxVW2+1Bd6FoT1oG3Rs0FYuvF6en5M3V0eamX90zIqI/vadC1P92D6dzkuY25BzH+rIHx/4eLi9g1h9UDzfuspYmQvz2fzuyZBgbgCVF9RODfBqMwB36zatXn7m7AQ+4KIYr5URDReZHs79am658P9luXy78APlMwe6IxD7siHeXeMqD3z8Kw9m2lYXXxAxhpj40eMv0/bp5L2Hh3+gNf0wdG5z0vAcCv8I8Lu/+7u/mlb/2yRfZODpuIMQGAGTx2HESrlO3wU3O6rDmS1QfsVP3nf2KT+L4SGQXdQ4+lDdnVUNU6ji5X2GkeOIyQLnGkJjdrtjQLIKsinzN7Fd7xpJ1WxgHPnPhH7rCIHjGRzS6shIVjJz0srcdnVUoWnl8LQRit86UDpcWN3ef8zgTVq+AF+7psuj9usCMhZIzGFG5sPGcxxLlqQr/1APrR2LXPywpbKUwCjOyBzfAEvHCVJoZ5H3WmZ052TJBuSQfXgkBmRumdCyM5zt0nZwz36ivLaE3/yVTzq4R9Plpa50xQL7ncsKcBvgGLDSu6lZHoXSqhylU/ykpu7sGzecG9/Fv/mTdOtusLTmRC9pY49NSrc2MRl0swtmAo5NzvTw0NbT8SYTafXlXVnuytB8cYqn3TkU0G2+8pzzc9t2Jtj0YcahCVM5m5t88eNXHgK3uVa+/vXi3Jt3DM0H+XNpVkYx/KW1D1lKwx1brejj63C1Et+lMSn5/JG8OheUqb5uWE5wtknDrRydlm3eA5T8Bg8y6huxPLwpyxVs7XoOhbMM1YeAo8vhB8URow1HbFPQH+OTP+OeeagT2FIbafXkkz/LXNrn9t1AAnX6hc/qI3h40lFQN18HzRzteRHfvLAZMN8Jsylgv3boABsq24++c7sEz5b1AptNyODdUMLL4eMWDzjLOfI4NQk+Ofmhb1+5+LQB6zgK0Wsb9Js+668cz613ylFbZG6+l4uhV1+bW44egNXeSe70nbb5rFxH3+RveUSr8GhYm9fuu3mpLOpAccFZTnTFfNoY8w1S9Wzq91+MOc9hWevhdkMjvTr9Yzzz8U/8+Mf/Rnj9LYpVISKV2IT5nMqlI4zFjbNxRIs4xSakczqQbAqu4chTrnF5/Gmg/oqrIGnBiQqYh4WEY6JfvF1EKSQf+y8oTMC/i6WCynt1pAOaRve8ITmXKyuoW5o3G4JdCG4OIKgj85SFnoW9el4fpE3d0FOe9OiKTmK2v9JN5bQ/8CfkMwtWcKsfGGdOsPFAE95W+GM3/YPWygLaf93EGIyDg27iRAhdeV95pX1pgNElcKV74BX2ZOYG6tum4KpYWSc6MLJFrr5TpO3YpgGc5RHbcJ+hvPSL+vnNi4O9OmXFKfx8fmXCs3TKc3GXRtvd4qa37oyzsDTorRxtoTiVrYtsWs+VXp/jKt7aavu3oG3tdJa1obRLA5zxvq+fzvQGt3GA3HxqLwBeHp/e9ym4slyZ97Rn7e+4+Giaq8A9GdlfpjYOt5/L5xzYTGQhM19594a8up5cnE8wxIBXbHvUp0cmfYbRdypvdlK0hUf9AewjAGMPo9sCsTIBZfpq+mvyS2fCDLJbWft05V6ao1dssQv3+oe04MKsZbWXckA2tvdNlH5Do/qDpuGxefsbHTGfm3UgMjUeuU404OV/yn5eTmm3fsp3+dy7PHz49izwgjfVuvqvDk8P2cGwWfMk6ieg/BTMVU2PbPmbU4ervJ0Pdm6untMmoLk1Yp+hOGw/dDamB+QpC7S9cMUNJDW4s5GYkuXx7TdZ0I8xsLZKvbajzaGgqm20tI/PzMeDsu3Qb6xB+4ZeVzkS1/433JSH/76I0wXYsQGbsbP+1E2QttVv2oXGbfX8U+Bv/O7vvvPi11/9R2F4b5iOQCESQoiMeIiiexAHW86w64TqegRW2NOIY7ORPHoV8izoGP/gO7Rgyw/eIZLSabLttu42+AD5a8CC20jqlQxJMs1iuW2kAZxO2I2n3UELXYNCYGygXvm1IxOU1dlWt61vnTL1I3dieUHaol5wJK6tNrPYR565hZW09jC7GdjndPTdOgiN1uLLzyQ9m42kXTHSwSS/z/akbYK6ITD/q0eoCCG1Mq/t0J06+iRHzmmbKrgF9QDt2gSIz6F153CFkNW+AewVc494a0O2WrsSRFy67N+rmJVl5R8TjbbPTxB0Vjrlye8GFe7zUPyledOvcJYZqN6wbZbu8212MVo/UIcugL/5LSvtu0GdiXGumo+xMWXxHZvb4Re8SB4GQ3jaVY7SkW/ZOV0oXkP1ly5I1+bqLPBXX0MzbWaRim8rmvF1nFLgNu8nSIWTWFe/+wu3fD10gsMH9rbLbkDRLf+Naz9y7YXDns4eZRDpRZYjbNH3lPkc5XL7h37nH/WqxbEFhBMoJwu/NBZnbOcz4zX4ZKnsS+dsvyme/F503PJnvaNiYPtAOz6Pjvm1c2z+ErYPhB0XsW/w5zdFsvEQfKtiNkgHn3PYvl6+/XbjYGJ2wNphx17bFdZeKSNXZNF+ldo2Anyxk4WPPvpoNgfqX3vtjdkY+drp48jozaPKwfW/omsIH8UnWFnI1Pz2xaaPZ0Qi04TUucjSZjcDmWOzGXZLwljsfDp2hBO6Y4+gjpooHzoJY7uUzu2z4MBVDs9ziG6tuL0xvzszbaFt/S2ATeuHpXnwiExDLrBybH+d03zO5mHtsCC9Oi5ewwiZ0HZ01tbpk74f6U7z1epyk/JPhX/6v/VP/5vh8W9Iazj8KBRGcxV9EBtBGJ9QBy5h5L8LyrPw70akQqxRMsnKp80uArcd1vCKwatoFZQuDvazQIb34IO5T7DOaTIxgaE/TpCBNHjHAPP1t3HwdCqTbOc0VOfRaPgLZzl3h7dpAUzb4bgnDUMooAtsEFStDus2QJuZ/MO/V1lgbBhwWwv94uOpTe+PzubDxBl+2pLL2x9N1myocHiMDqvfCJIKAwOgv0+Kh3ZwijeogerPHOfy0lqdbKSSO9oqs5FBq/JVdnVC6QIyqJdfugrXGqwybY48kKdrJwH20n7u3Y5frG4AuXld8nf7fpriupqi9zyhHTm9A4asIT00osn2Q+r02Mp++Mv8D+L43wYgro7Tb4cuxVm5Dv0C227bCOrX1vrnfOWw4Vx2o7cbFrLu6cBN96V/469d6effjBOgjQAbpxvthTPPaRto/53xzgCfTHfbDJ8jH6RjbK5sxmyP7G2Onz65/USChbA0v3ryZB4uJawuWnpLgzjo9Jmd5Y/nzZbTr8HnAx7S83DqK94CmY+NZeWDP5TlDxnB0pxk8PnwlgNj1phGS3+ZY3aDvnhkoTNSytBcuclo7ti5S1s+PjSH30iyfPNvOB7yKS9U9htsn99g+31m4SvdIZWSlWWf4VpafeeD8iudg0Vl3/rV0eaxPOmwPpui6YNtWL9Y++zFDkALyLOHOdFP3z985+GUf/bZZxmzT+brtR9++NHYx2LnHRg/+eM/vvzRT34yX6Hdrzcfc0n+usla6qvX9wWKTZP8q59Kr7/ss1PK5EcHhjjc3+bV5p7edFq9h9i0mfn1kEC7lIxfzEmeE8i0czHgV3b9rlFtNGIFkJqNDAefwvWlBX5Av/1YdPD2GRopQq+3E6X7fIaN1eAmoC2efsQwoKz9uPKsnXRznx8p3siWZnxgN6KVb2Gt+KfA7/7u7z54+vVX/2HEeQ37o0uGGAOP4WeSXsccgfNp3Rg/dWKDaJU2SINzKGTS1q4P5kz6UGr4jOOI14igBoI36cqUxQefPfJb3E4gAjn2mNZzCI6Z741xhl0ArXWUpSUUtCU/p/PgU++btyO07eIqKJ+nw2OXnu7M1cMxgOcK77RgwVmbHXYJSKE7Ah480IYPl67KbjbbTcdMEkeZsE+pW5y3H9h265DFZftgw9LBFhgoykeOQJ3vDPJzVeprVkmTEf5ekS5u7Vf5q0txG5q/bqSCm5Ixxsgc+YojX7n5AFi9hFwhfLPPN5Dt+sDt2Dl0q/MMCjQzseSKZa966b9447OpcxS/Mm6/lMfIEHuze+UHlR0P6ZYrA+go62IkT76V8eazi7u6gaXZui2Xnsnr8Puj2UH31rb2L5BN/+wtim8yCe0iPRAaaJUGHtWvZed0Ac3K3bq2B/iN3ROA8gYPiLL/vAb69GyANr5KuH68/hSKs+m4brL0Y1jEOqG1abdr+sCjdmhN25FpZacv0byjweZg31ukD252b6z1c/qm4STzb8b46eIKiOcibW7z8Ycb79ko66+XFpf+V7oH1C4A3Rvt7ePUTv0sRAduw/TDaX5Z0HbTTU399NmW7vyzcgzN2HNlTlnCVY5DFvPafA6cwQssl9X55hNopPSMt4w3Vjc+d+h3jK/Fx2/HlDHdxV+/fvrpp/FfX27w6vBnl48/+Xi+jk3Gtf2NV9eZwvrOUXdIDX1D5dxyAsq3H850Jy2b0I3BbqbU8ZxU8MvgeVMvv4BnY+3tp6E2GyUbbhuqN15/IzT2QWjcg5qmlW/5Aqntk8qT+EjvBeRJ1kHOPyGkyLC3h/YZvz0lXBtXp6W5POa0NGNJXaH1bVMYvgkLO7/ChQLv/+fm470P3vtXQ/5fTCtcprEXi1ShKQ9gKT8TqQku8TgnhgmUs7tyzDsOXWfPv2tH6ZiD1sDwwiMKJNryxZ+mKdv05uEN30OmtugEplwMxDMpJIxOpzqARMsbADk7eSpjRJM2aPsx7CwC4RGZ6NwF5Vpv4jl4g5VnZaw+M+DQDD6eMD2FP4Mw5bOQJKTx4gV/7Rj8Q86JlWVS9fDPSzOp4gEO3olnI5R2wFF2d+14H2gDxRFX9tqkZecFbk4o8qf/i1+QhzfyHHSlW15IScqOzPdA6Z7pAVZkQ7ZuH2x9a+lM7gRXHtl4wBH6g3hXPfKZ/7HTbeFfuIqWoivv1LMJKF92AsUBO9i3T+CwHdC+4ZxfWHtsG7TYffMCGcv73O5sm7MfqxerI09xxLvxv/m5mIx0Am1bHmc40wFnXmKhfqMMfZsFx+g98bCJVm5j0PcIwF0Z9iuy8iESDmjeNnq70d6vDwK8tm7tZBwNXmiRYTYxGSd+ln8uqFA8ZL9+w+wEQ2PitdF8xEfQfuJD16Mg/275pG75qV4/EJaeMXizXcPMmdPaJyhDd/niYW5cyrcwcPAZOkfcfOvOcMU7nSSXR2FSR7b1PtPWnJ4wJUez7ZvnxyqoLOvSq5l6G7rJTf1tfuEnHjAFX375eMp8XdR857aQDXXl0T5Nr3QmH7jmnZIqI2MEWE7Cyn2IdsBm9En75Qyj07XsVoe+PlM/p4xBm3682mdtRn797oScz9pE8U0UVp/lMSGlYj5Nf6Devy0/fEman0qPgYMS0UpjYecRsQvVziEAnjFP37vlt4un5Tc0T2HwElzsc0xrAjp/6ubDD8g9+uqrfy/Jd8eEIdRBfz4RAJhs3S6Iu0CGZcoJVIeBZ+NhkE+nkSpxd7jwCSau8DFJApMsdKGczkw8DpBy4xSPWWxzxY1u5VKuDVy3AIC6aYvvAd+Xhgfgnidg5fLKd8HasvJkbDvZXklqV1vMA3SHXEIXqOKF6zHx35y8dLvx6IbjWp5YW62F2YQcjsLZObMNDvuA4XK0b1sykJc8KUrYsjNeZX5e3r2q1k4ALYenTL72Lh3xGZoXwyXkLBJHuTbV9Uyj6QagBVwbqX0bYEpGJP5m0WMHPBTuqZCNCt8enscgrR4zaMZvty/O/OiHlzC4R5vaQ15fVFZ5oW3OcrfuLqTZwXd576C/lYkB+UweaNTehdKuT4GldRsjxUeveAL5xctvZW3ZmQeoLDeZlq6gTJDWFq3JB+/V116dt5HqMxOuzYZnC2w+5ke7UgbXaUaPim1QwOrB3u1DcuqP2zhfe3cTunyV0aMbGbxdPNztgeZ75axt/k086at/3fQGV93zafm17AhtqL72mLyTA5/gkA2MLvOBcONvvr2GY+4g0kQn/xhI4+V7yDKp4F3lWZg2+Rt+KfcbJWcI1aFfWHy85LQhc/UO3cwnxtjIewpnWeCZu5R3XJmzBP3pmyY2pzYe5ipzsGcwZr7NhRMK/Mbmo5pUw9Hj+FTwc/4mz9p6YRGVF/Z0eGV8rr+O9mdcsNjq/TM388dN12/l+WGftcODvzeUz5m++Mz/Csmece8GzJIae8/FVGy7Mt3Ge6FtOk7YG8/WdT7qHNTQ+omjm/kVv5kzMj/9qZuPdz9491/OhPuv7CkFYfcKdhYxgxpjIUQ7eVkwgf8jhDjBVzD3VsAqPVf1U3fEkW7jLOgxNH5DL6X8wNTUegMLnZkEotTSLN3UzcRr0U3ZMcEwpg50hNUNRMsYo6HGKtzFk28wWaHlq21+evi8AJGFXABN7bWBw4aDM7ocG5WUV07QxbaOMXoqSPF+ffWOw2/VNT3tw49d7qWvXrmXCVXnh9YcBSYePcZ2u0hWJkAOaZNwyyunuGVC+18azcYCUA9qv9ISWjd9Tb7U1wagPKobnNqwNgPKz3KB+X+So+XjOzPI9HfaxT5jh5lY3SraAVI/Kd/pz/ztFbUHe5cfOWzI/f7OTSbP4uzX6+iDVkEe/eos3IW7tgOLi6f4ZnthbUlHmGv/sx3lyYAvqC20nc1ZQtsI0nDr45UHKK8/C2gJ5Vfa4JwG8jd5N177+YqotwjvwqKut8sEzy7NQ9HhR1YLjw3IfOMiCw3YBWmff+qtwr2leLMnfvpuNyXmmJ0C6WPB4mlz8hEbR7udz7Sl52Amie5J12tgd8XQ81F2hu/PJ5iZD1A2siaILMItZ5OmJ/9cOJfHJ454y1x1HuPtWva8LHdh6ITflWcCndrnDWDmmjNc69hg225ZjJPAd2deS7E6POp3g3uQ4xP6Ci1zlgp5/a6v+aXnPpxyWMyccr18fM34Nl/rq3Baca5BX50/wPiv3reXEE50tVdtRyayzEY1/ICy1p+hZdMnxm3KejtGf5g7zLPzFuqwtYmC76RvXxK2i33p3A0ALaEwa+SdMtDstV1scz31Trj2Q+rZv3wHN/XyneOW9l36N57sUkuUhj5BH68/dfPxox/90r8XQj/QsI3936OiTadi4l6N+w40Iw8+QYL48hxhH4tbPph38KKlQ9RNONruYDmUHOfR8iZD5UFHegZcZKjitYkyUKUHN2U16tAnZ0LrxFd5j7J2Chg9D8dz9TUPNJ1oDjSO7OSedw0EH90zP47Wdt0QXNsGXIngB+BZ8BigfPzXhoPa3NWpI2zi6JvktMk2zoCaB0tTP4PzaGNy14a9hRmcs7jhuX1T/RquegaizcTTr5Na+eDVjueyMw18R96APqKHoKw82KX9NzxS13RDaYO9KqFD/sGtwx/ALl47bKyv3+hn8iSMXLFV2lnY8K3+vhXVhVqfkiPYq0voVh/5fVvg7Ziy5XCE9SF9vz6mvrqffRWItYU7cmRh9EItYJH1kKzgK29z4Dc12x+lgT6Z8dVfZ3tI48snAFw2NCnxF+3OV87qq88sPCc5z6FllWh1uPnA+bjWeHKMzv7kmROPbD7E3iPgZ8v5L/nn9u1h23nuKvayGDkxIVc3LWjPghTa8OX1qXb8XN3YI23wESwC84zIUZ5/V33MQ7OAjsr0Wh3pUfo2ruzGlrUnWPyF0rsVtceOMRSe/G/51W7mNhgH7mYGSqYSaX8twyef8fPx8eWN3k2OxW7bynBNu1mQiWQXz9tY3qBduW35tk2btB15kxeX3sw7Nofw5NN/+ksMD00wuNexsPMubvqp37iRXp42K27tp7/TF25VeH5o5oL8kfE5OY9P7dLnQq7ya6fhAa0D6qXJs/1Ct6maePNbcG5XWJ5+YXZPxGcuHn5wM2mlbukoSTjGzJlW+wjGsmr7xW0/FaY8tCubXp31NXX/38LOpUeuI7nCJalJkd1sUi9IGo9NjQYGRpAHwqyMgTcEZuXl/ADDa6+8MuBfYMBrb7yYjQED3s3vEiSPIEt8s0nR5zsnzr1ZxTYc1dmZGRkZr4x83Fu3qoozm41P1lJglVuofP0J0nPVkbIKKU/dtgwd6VjDBb766qu/Fct/YuLi5AonZzNj0/T71XbMKKaAkysswAqpYGHqw4RkcWQh8VsiNJhQ9CxsKCQ6L/40UZ5BMgwtiZfb6aeyn92YBwVtLLy8QCc4rLPKLBCkLPr7oBHATJYs6rEV5xZwMpMgkyOf34au/O1I6mwODLD7on9843wWJ2svfujs99fVzgKfibL3K8Qf8Z+DVnZmqANQNnhct8z4EMJ9Q43nwGMn9ejQOxkEC30mqIae/+47/CvLd7E2nDN152Wh+qse+HkIBOBrH/Y2labtK53blI7qS15AXoGy6+mqssZGNm6bvfSy3cS3x4axpI0JykGIh0c1rsKJ1Bsc/SqDzRqIjaHHDmiyqeZuV2PGdNY/dqWe6YcdJPpDD2/q0KVPfFWgnLnUw0r8l6tJj4CS6hpL667c8SOdrCw+4Z/K3TTpjw3ktCIjNidevJihj3hkbs0dHutHH9ilzbQCFvDa7GTy2pQcndGBDZ/DAHORTx1xN8PPeWgTyW3o2E+fxiyAvv5NDx0+aONBcHRnE+JAAl/mK+sY7fCHJ796i90834T/+Igu+Nu33/Wdj+gWmRkrS/Mc9JxSsg3zstfEB170Ox2/5sfQni4mu4YOURmVvKAo74WDAbmuTzu5YcrloYr/t6+xjL3HX9B+qvP2BW95pAWJk4smvqB2DD58dC3Ryz5RIjevChaAI8GPGGV/yMGLGIZQujqLTPOQTu1D4qfxuQPNeGMNd7ivNEfQITwC6GJl0Zn5IN+WB+XqSqlGdSzDJuW+bY5Nma+ZaxChm/kNbPxBTV6/eL4rMaolsaAIm74uHgE6WiZ6CqDBd91vjHNb9E3ctg3+Wg9MFVke+6FNd3BZM7o+GLvR7rod53syTdPU0zP1zOBr4ONPPv7D2Y0bv2DiIhygQzfvHDxmgRfLV3zRiE/6mbAAzkUyb4H46ozTLj8rLD4+aFirGGx6GRWnjqEOAhZPBihXdzZ+TEA0TkVSEjg52fg4rbobbzmhZdAbwAR7Bi204LKo54q1OtlhCrguZKbTwthg8+GHIdegeZEWDvxriaUtBzBtWsL1aowyC5Y3c8nmEBU942+X9Vf51jHNgYW2NrpPkFuZLDSzOdqO/fABW09UDoaC+LiBFltTjn+4MoSEshrEl4NX5FVWaRn3FerT+re2oT+6dMwAy9Sf+UErXHkDkbfYLKiezqwL9mbDzCFjDou2PbgsovBhDOn7kz9xwTiZCWM6MuoL+NTnInAfirQxzhy0wbl/p3pUM0C3JqBxSb1+KA45yOZQ409m+GqpsT38+Rc1d19tOoITVmXqoGI/g894KDZHD9rQPW+76aAh/8G3bzlxlQkP+MHZ/N5hDHOg5gWryI28nGiVoDU+Bz0+ocDdDOhy10L2yUY+yUKZ70nAPmIVP6Bv4wRd8jbNW9pwHvtwwQbEx2X5REHjOz5KjBHjHGjqU1TJ4ZE7KOeZlwLGgHby+Jo68YG/TGI7mQK0M7974EJO9YytO3Ss3dvrDi4JTWVufZSFPPKpux3+E7OA/4vQvMVTDcFqfa20lvLw7MYxnZHrYnQ3f3LR+g5FacNi62x52D3l3baSpC6K5QXsNp7aTIwntKtR4iz1wDqm9Mf3HEIZe/aKvl1heeilrptk5IT1znvazUvyR5UjsGnCs5bwQ4bQeC1Q4rwNX/Ri3SCeKadf3qKhL6tB/Bk5kRXb37YAIO3kAKrAw+WhJUbhSZn9VRmtpqGfH2NQFQwx1gtd73PhmLbKUIW29EWG0aGfcvmf6kIf1yfRoV2aXwfXHj7+5sGD35zfvvWvWXgDDHQNZoHxgCqxkTHITHoWxVxlZ0DrXE9K8WAw0n8mDX9WPoPIYsDVx1ZXIpCO+cfgOoBAoJ02+iCDRQSZCIUWfBbsPC3Px0HJe/XDVRJ2hC6LEjxJlGMni3A2awAcPJ88fXJ4Ln7IQ5b1q30CeJKQUz1YwHv3xLYMPweHcOuQ0U5faKEh+ZAz/AHjRmZpSEBx4ZME+5Uef5UefPbJvQ5dbQiftw+Xl3dNsvqdNrRCPwCeOXCmLyny9oNH+ZV3gbbqhCBfCbU2/Up/2g/+jN2xXOiyYO1p3xjKnbrbRMvGy3iTsA98acBRL33nCnbhE+Sbq/UhDhILtct3KVBq5FbvAmVklF/rjXXokUmqfuYpc6oTNOBL4yss4douSojNu2/XtY0Y5YBJPPZwBsAvSXXRAu4jHJ+C6/xMJOxjJNbeLOkDCn71GwkZ2BpdMg+ZoxzuAeZLHzCtTfAGx+LPlS4HF+o8DwL9Lju+Rh4HFdqo8xYMP8WOb/KQqtrnyplRoQ4d/m68mh9+9vjF9h1km+xHv+IpV36h4+yFvXNSAB669iVPecdBmnlMjOJPo7d2lNo+ocNrxJK5SNsk8x/ZlOHn8SYNf9/N5QBKjAmnHo4zy9Gah84dtwI05j0qbQUyi9Y/BeqpX9Y6ayj93NP9Xdpo4OFYGbnEE2N7pkMB48XzEhkzN3tebFB2mBGvOK8tlEfyBtbZufyvQzbjWuBw7piSXzjwfvTRR/4KemKU+cpBmp8NsQzFdpWKj5Lw7BGM3sWufkI2b1HyNiOxwJyoX3IBhH/2Azo5Md53EWwDMh1HiaXQ0k5f7ohmzkcucye80j86V6b7VGEBXEyT6gY7feDaw8dffPbZv4v0C3cm4EgjkDqLmAdezTiXnICtsZJgIQ0OB/LwAN9grTKlbTli9z7Q47zeRrUMQWkrF1pyDgJMnCwqeW+YASJZX+u0L8rwbxssqx/8aF8PCrWBdqCLnb/NTjQiMH6FU370p1zo7UhGi0Dm2QJw0NQ2JhTAhoiM8iSxSNcnAP26QYFffUPe1Lb6afPjG2ETX9d3/uSMaDPJ870L4Gnf9Fp8VDn1GzSFVR8AGtIKrh2j3qBb6+VVvuCRCbp0pLWdVKgtbGaJifgR/+An+0j96jegh9ZA5GfTYoywmxTfwC+HD/yz61MdkJMNOXJarx6N29Wn9bVl84ex10DtaLslwlc4xzk2iT+/4Hx2QzGtWDzoIPbauf40b1hqEMcYwwZepN6pjC2jA3jT6aDAdzDo1Wdw0IVFFHvwHf7GZ71AoIz/+c6D9997z7/f8vDRQ7+n7ytLLZbwe+pDxHP5JDbAt3oUkFcZ5NB07Jj74OjL95wUvAGSS3foneQH1g58mLej9kXePtT6xC15Lpx8218u8Pc4qI5/kFO97B9bgL/iI/gEHziSrSSMfauGGRN8MKBu/Ugw/dYEZFz2BKh1K8s4J3S2TnCmv+1UHGK3Etxi/z4XSI3D3KWWzcO37CON3s13nYDqSd6NEn5A6Sqj5fZF18yJd+ZudO+SC+A1OljXRT6w8Zi89pjrEc7F4UWb/lu9rAU+lKmMb+hnX7AmzhqSDuHpt3PRgT6qozf4Y3l78n7g8c8cJlb5SQH83LUeusRJY3PfszrnK6PrRw8pvJvhC4qB9gVQifFvf2Fch/7sLPn+0emsCdD8f+mNw8dvH/z2L1+/ev1v1kpgB84i4NtFSjk1JfCRY6EWrAAcmigZ6ORcyxhPGShtjaO99NTBn+JaR68s8rPpKWEbbfCH1ldQogPA8T5vnB1dtn5u3w8bLIocdqrnCtCjVx6M1UCh2+jPwlOelOsv6AvUoYWmNvptLHiYQn2GvrLcX40crmovdpFqS+W0j3Vb+FRWcfVf21adgDUHbxniyYTqlz6BB8wzbF2GFvmk8i60vfpWH/KVdmtTHZnoi+3kpWuf4qtn8dVvxUHb/kDltF4fbHjhekikr59D0GECedUpKTxhE7n0T9wW4IdPgMjY5ddfpOBo2/UuDbZIiusF6+4+dNp5NgGnOBILjRcb8fT78bOI8hKBUuQbLII68ctckw5Bb7bQ1/2nH3zRFyro+vwMFxMcLIDcueAuYu5ONiah44fCLu6cH65ePDs8evhjDh98pFLyOXhweIA/8xb6jlH7n44ReOZ274I0hv02m/h6DbOmY7NAbAxgqcDXddEimzlhG6cveFLvKGF95zN9449AD23goS1Qr5zmgMvy7RG0fcmrw5quA2PVBl/rKAQ4c9KmYnhNNKS9a73pVe5do+JMTkKeGQ0PQQ7dw1vQPm/oqLyHl9VX10H7+BdWNa7UX73MXDVPtcXFo9vQV9dCx8FzTy/3V1rtKgwLg+XNRUaBOCMuuzet/oETB/x+rBnMdvhXDnQNgM6fLlU/66U88nb+1OFPaj+gOretfcmhKX3bIE++p70Nf9RvXUvJ099xoZhc6SVqA+SmvvN+Y1f9+JNP/0WEf82k6WTFQCYvgwEHJj+HBxhYMALV1wKGZoUqBLRPT14NkCpEGTwQhY/bSOjE4kGijm6lI6d/B6ALT/HIfZerOk0YobLIaRFrm+88zGTqwNB3C2Ql5IAnUd4OXKNznuROGfDt66EF2rftBrXRXhucxATdkL3KAlf7aAOPL6ABStu8UL7FEbwsvOQFxm/Va+svHPwIMmjo01viqzzfplUuhHGkVW75FQeAqx3AYPe6/MCY947bad+WG6/lVbq2V0/q0JSe+iZr2gB8vPl5aPeU+UB512l8JZD2yd94qyd3LrpRcqUAVLfQ7LqsfjB9CsFZ78QpPIlfxzDxy5XPbFDQSjs71jzo67/wYwGBh6/WuWpUzkLDFTtUvtq3PIu0jhyU83F2fAWXQK+Q9E+14FsnbmdwbT+3psm5Rc5bIE84zM6C2jHggMDtZex6+uSxaB577vrOm2h5bx/dfSdENBkHUteV3HnIXabdz/gL3tSZA+TUkdP5vAN2tB6v7XLy1hb6IIwLNXwXk0XnMj6MXyqfFBAPvfx2leXg4+kj2uvA/Ym1xptV0z/6wUPtoFYdScAqt9BNF2neQOAvMnLrO3oBbJi+0KI87YxH600A2nhOQCe+qOD1xWGgVngNLVC7SdXZddrQEQbTjs/b17GiJmKJjRpgzTcMr8TTzjtNu66AKVSHN/x6cARWuh2Cg8S0GmtQ1FkXeGYJO/llaH98lkb94bP6Flm+g6ScGCaOkEWdMnEKDTy5w0Ab8cmFGGswF0CoBs3Ob3ggZ1L0bBzQFts7lvEP/s4cBmozefpqvgsVNJa1rH+YrjEmUUeMRdEmaDk8Q5OoGfjyyy8/lRL/Iced9W4HpE0Ane2QUVpaD8OUgU60JuPGCQwKfOuIJujiZGtpZ5Dos9KQwLNI9KQIjRddlQHqpSu/yt8WR1mEHtyGpZaP5GVDePGcoGGSaAHWYtxNtnrAp0FhPj5sxNsMJjTU8cNN6QVUd1L1pFxdWUhrL/BceiW44lPA/WmXwp5o4g19fdG+5C1XZ/oWKGM7V5vIQJ/60TKGblt8pi9leNEH3zDR+90WbWfTg1f19iRULAGVQRvyTSO3wb/0Ga18l0nlQUs8Hk/Y8FLzZiMJgN91OAA5pMrs4aHt0FcX7CovJjt4uEEJuQ9aFEwDfQ7ELCaAN+3xR/XuWK3j1QPIqDB6H19JbXaoT3VCGXjAizt0LF58V4bjQrJrR2kB+sZWeOD/xKwUlS+wPYkrOQ572Ywkc3lRN8BXrJhTvQIaNaMjjQJQr3ETcpSzGF/Mt5gytjw3xcGDT5xw+GBM6I8v79675y8eY8e60iEhB4Xongfc88VkvKcO892nKWN7y2vcwBs/8ekYdMB3/qgvetfvUV/AeJDLerXLYtfRoXpWFrzA5TUxMDoB6b8CukFX3rvuK2zjP3SuDk6LjVPGWUls0px6+/xfAJ0PSSJnXbePZsw95zjIekM6nk+Zj7HThwq3VC5KKBEb5rXbs+k5QB17T23edc5cZU213OqonL5bvNzUOGju8aA342A6JX6IjU3anIbnznsBdIK/eOOPHj6gPaanXF3TxjyBtnMW+cjkbbzLu5fG9YFudEJn4o/1E72Rm+d/ojO+xUZ427eKNdqyuReCB6BL++6f+ghAH/tdEH2JIcY962EO6BOHHmtb5gtpdLXJChDkkXxR7IsPdaIjfSUrPoBmkZXOKlOPjqSjw8e999//Z/H8XT8uxkmLCcnCxkJBYqLRkQ2FjfupElDD9c9OJa3GF1AKY+jLQgINtPSljYUUgKZB5avsE+ehX9ub2k7uYB0nVDfybAwMaHyWK3Xky3HCO3j0h8M80JaVjRM9V3vg7RO5aDzJ5C912+RaJrKgQ5igulSf8lvvLkH74/f/c3j08JE3vbzPugeV5QhaB7yhzdiwKFt/XsjSy1edAur4rf6Bh28BoofaADSFjjplJr0n/ujqX1OUn/JlOLmDstlrn/EXu91PfZQdnuuwwzcRwpT3xXm4j08XsPCziD3VRvDi+TPZ6x5O2ZcVqPCeeII30InuBRBFXM5hrPXm1kV618fEMWCd1Sd8VacsOVxF0zVtWoxU3u1Tkmgs84IB/Vy9bLxGroF+M07AqgtlEZgefnuCkH8pQweeujPkqs+ZFi5iQFHjMe5XkBNPjDPQsbAvlRBpufqzXIrSxxcU4p3F7rXGJQckfBJzxEMFEt8zwvgbt/g/9gioQ6c2f4ILnPRjsb28vNCB4V0tbNyV5BmPZzmAKLHok4jnDz94/3D37h0dRLkowV9Xhyt8phfj4JjnwHWT+NkP+fkagBwuwJ/xPUPEquzA712b8D9fUkW5b6/iM1sghb3Aji9WQEY23owzqXStA/SiXPwaFyudSn4J0U76O46j0oPbQEGJL/oqtFS96Vebu/gjFQjNaCC8N77FLpJJzGrsngTIMrNyjLgAfnA+tLCu4hsilLBNex/apB3fAehifaBRYu0g52DpNUL0xCZ35tY1jLIPjxfn5vf40WMfQJgDrE1XL/KWG/zqE/tx5EQjyRev14w/yXQkdEMPZa5jcfziclgIOs6hefXqyrF54U9dvXt4caWDs/Y89lb2Vd72h8dLzwEdlNTfd1OVuCPkO2mWlTLrpTd90aOnR77rH70ZV15C+SAp/Ha3FruEY84wvugLr01/5q+S77ooF3oD2yT+fDKSi3B4Isdv0+pla8XKuphv1jZSaExhv1BGr+DkB/03PHjw4L2zs5v/dX5+ceviXIuDv52xV3I5RSV46c7Cn8nGIIL3RFfetravCZydoUQZcHCqDRx5gj3Ww5egIgEEEgtrJ1LpKmuF8oIWqJ7WH2dp4jJg/GqkDxn2nElDs9WlDwPn/icLAmn++RkAjQJfOOaO6DP8uIqvXdfpCq6HDw4b9OWhU39hjhZYZOIfRHHwWCdfeTmXDOTEl9GPAocR+nijFC8AOgLRPiFBuiT3BYYnifHtAQQ+XYAA/EyynTMpcisymxqUpPhRsaQc22h/pkMJuQ8xQ+/DEkYo8cpCxF9C11jhvBCKvlD+5OiyQuvkjEmBenWqokzUnPAj33ikC+94UfzYp3r1bYt1LNbxILll2gvY6umo9giADo7p48nr/hN3JL0MysxNOeP9wt+fw92AxJBjw/pFTnRFFB1HPxhQ9nhJHjbPIoI92y1g67L7MzpJVy0o/lZGoX0omzZok4iFyMW3xAdz+QbfVaN+6MzdFb4+/dnT3unLp3h4S+aDD97TGkRMWU3zZP5Dh1B45QH0XFCQrJt1RR/k67/jnkM761TueuAPfsGWecdFVdcY/GaBlOksqE3m7W0i7QB4oGNuv0xe/FoGPG8GB6RKPZwdT+jrhr0fYB1I0sMdM3QQJVEUfpVLzlhEV+wAG/+Y18gi+eX29AUib8fAm+R4Y83ShuqkOuMHPWEkKqhNSw5fxsJzX7HAOHTNWJNjZ9ba5txFYI3dHt4dWwFizOuPDpjEPs8B/SQ65oXXSUgVD/AGKsM2UR658OHTKI4Bjz2x4M5qp+eAUIjfcfiCC+HgjFfCTg7eEuAH833IUGMPHmbk//IN8vCpDh/eA9wOG2hm3+Tujeh8wEEB/Z35cK2DCZXBpRi/k+DRdUuqmLVlUgdhSP/NNyMff7zGNuHu3rvr56847DNvONQh0samMDBjCC/kmTck6DIUKm+Hj1/96tf/oIn8+3M+K62rURzEwDc4gA64B1QDBJ5Jy0JVpYEEJLdqMrAG5RVsJVSnX3mVH4n21rm66VVqacFVJvXqBVC34aNLoQ4NvTGqJzA2ucKSb/0HV8UzYLXC/gyNGDIxsPCm/OY2z77Q5xSbuxt9oh8feWMb/dErGx0gPjp4xLc8Oa92pKudJ8mzSGdhRM9t46PzpPqkvG2XxpPJD67+qD21ipzkcZt09N7slL3ZqAwvb1QTJ5WHJdgGhB752aTrX1iyAXH4qODqRaUysQTfuD44AHvypHU36cWepVx7SSwIllE9WNwWvSxLL/rSjwSYHy/LSmywGCBh61vbp191MC/RneLVSfnYOziS9Vty02jc7POYJDBHl7Zbo8DIWGVZp2Us3OZ6clVHTmjJbdOMMUCfAu0AC27x6r2V7dfyk17IoJy5nIXyua8E+d2W5/7Z8+1TKJJ5cXHHdzy4S8JoMF/QC779SC2yuCKGJ/5BdPVqDqBRN14/K8LzCSKGD8+ZsLZw+MBe66/kBXl42JZtHDIWWAtQp612k7cM0L7WDXQFr2xrUd1pyjk8gYNnxg0+1cFArgMwvgTIEeVm9w3dRu92aFMPv7Tvm0S6SYq5mvPQRAqgGFdfv1iXpB9szdv8BdAbTz24+jDjwFuPurDVhdrqP4PlJd5JAHHB8xN5a0B6Gxu9SHjIZeXIhY56QDmHq2WOtx/JtoNTIlZ/ehm93d000QeaJHDwCPfYpwQdrywNGz3AHY0XL69YxKxDY612W9ew8GbP3tB27PEzhMzXjd6Z+fsj0ObHHKMxbTDkZZT1jb2loc0XW1AyVoyl5yn0YUKODl5bVP75z//88LOf/ZnfDXny+LHfssx38IQeoNz5FvnRge0QqdZhxtW7Ij8gd/P22R+1kN/xoOtk5QVLgnu42JQQeONUO3gmvx0jiGCuWiUEx6jdV8sItNAEXmlJXnCEJ7U/slhwaINHdaFvFwrogDgs/VqHrv18NY0+otlsQBb0spXJ48luu0UjvzhQxcO6iCcbFAut3+MSAr6egOWJDnqxsNHHbUr6Z51wNXK5amPBY/HEh+CgsC7ihc5+aE44+sOHK0sS+l1JBx9eZBO0vXLIAixdNMJd6OsPwP5Qqg+go4x8UjeKJvqS0Nv0tkO6dNxpQz+VC9CUn3nT5kUkQZgQFFSG9O8DpI4R0dnnKgPkxdMHFTruq44c7IojAfBEn9Ypl9784aeXNyP5EL7tD759gOJJeYsuh49eMZzKJl9xTfi4ehXi98iit8d/sQdI3j6xaZqmPPzHPi80UI79zUkA9aatzot2oapj2wFilfkIrP30T3yHx0K/1rNRSVfpRhyih69iFcPceXj06PHh2RPNBx3eDz+95Z/Rv3t5qXXn5uHqZZ7/YN6gA0BOHT1zmOGtxj3Wa2vtjU/rG9r5ZM0TyX7kZ7Uu7+ShVwCd3de+jE/X2AjPxGL5187aXPyau01lfExdHvarU8I8oadOpmR6/qsvtq6AXgALenmVvztP0v8N4BE+orWuKSflv7sR1+JfnrZDfxnH4KA2Hlrl8W/mKv2tkzu72cChkjZ0Z8xu6KIK36ILY1r/AZZDfTZENjjrLl6+eJA8xzl+EI5e8Ie3x9k0mafYQp2LuG7UAPo7jU6o6bslignAcSObnFTmOaWst/nkie1k05ae6MQ+ia3UyeHteNer61wvfAD7TxB6qCZOltT1lPJ+tyQAH+uoNcxjJi/4YOTWcb4ycd/02bvHz/gM3uimzF1oo84dLMaVPqzl2PzJp58ePvzgA8vlq+39vBRvE6lXYgBfVk5soIIOgHWQP8XMeI/EF3/1xd9r0/q7BAGbl9rGSRgPRPkwQTgDQU47yuIMnE3OZOb9LpzdjdgGDW0dSiov+m10SsVXbmUDHcDSAm0nL6/qhl5tg6eMC/3oIARF4cIbTt7IhaSOQ1XzmNFv64t8yWADtA3CMxjgDUOTYoIMfujE5MBGEoKtBbyV4zOuCHm2gnHAjkcaaBZd+t+aA2F0Cz/aoEOHtY0EgPctRP2Bg9bjrb65vS46mjX+9at9o0SZNgKSvlyxcOXYB/7AIZ+DEYc9vlQHf/muguXu4wdPZPjANrr2u0sC9a/02XAaT7NRG7Ypwae3xSXFOfZgF4BO1n/KAHbQjs0sCOgJDr7WV3SRjY6zKDTphf0+uOmF3sR5N9TS2x50FK/KXQEaAD3wVQ+iQOcBNM1LD7TuZPekrbjYksNmdasetDe378ZuOOS7O3hbMx/bow2dSLWlQB8AXxAUp3yB8iCHB2+v9RdIX7wIX65OkUfc8Lst4uy44uCB7uFHHGatKGATfuMwhNw8q8H8jo6nupKyMKLzK39a5pEOHmwyt2/x0CvfaJoDBuC7PQJLDGoBxj/2AbV5rdfnli0cbT2AbaA6U9G+HyHQe66kl1+mU9W8Jm32pcFFfA1tYGJxasDafzCT7wAmLLAnY2fdxbv8dxw5tJsK9i39XKZRKe/zz1w0X+GFwGbmEXPAvAVuI1eqnpV3qn8uIFRQgh4efCKKWGBdIabSN3ZsB5GBTZbyHiCwCX28PqjO82h56J0712cHHkW4c3HHd7ZZO1jnsZn5cfv8luRfWr/GaxM44t77jqD+XNcN6hywVDGu+JbRgTkBDl+2L4cO9ge7wq7BvyrgF9tzPH86Z0nqaR60JWXPJbyo08+slJCJn358+OPhm2++OXz99deH77//3v5mXnOhUF6B3XYfEu177Mg6Yx/wO02Qfnb//n8+e/70Y542pxMPk2EwHSAEVuZhqrrKbL5bEFnZ0L3S4sDVTT/FIaTxLDwY00V6nawr4GxOk3V0adYE+JQ7ZfiTqjP8GXT31wIU58YRKO9fMVSN/qZxDR7OXAMYyJ7oGKTqAq4nY1Lszt2B6ACj+JAFEz/Rr3avb8cg9Cf5hgfq8Cl0BD905c+hIw/+asHlBClgEvB+eW9NR2vJGL8ik7Yr0fljlKp7HHxIkn76I9AYF3Ju+3GbEM/sC3ECieBBN26TW4pw9GMDRU8AHZgU/GYKYA/gL8ZJNmSy6OW6+DvObL5oh05y6UfCFg1TfCvZPXAwseiDDhRqF/Umt6O7XvwBpid3GGATG5Mqc7cv7yvnUMYDjkDmgkCKJA7il8YBqXHcVDnodJo6Jo0JoP1Pacu/Sf/4sznomwUfTwWJ77wogRHhqlP5YUNxxBU5Nvnq0Bt18I29tMMxIDbmZblxhesdG2lu3bCNvnyXB7dqiS9sxr8+ePAbLhx4FIdcUZ5rgWfOYwh2sXkxBinH3/AB4EFiAcyn1DiEjx8MsZGDBesZunDHg4QerC8cPOibMd2TLSsb2xnwmLjg6kbfMvJaBtZDR2nzWuqTxo3hrX4cTgLxqUj8D1oTmU4+oTi07uP6yBWp6UkQucx4ig/rB7ECGTlN9BlInVfw1nPq5k/sTeIhSK89Xk/Uhqzm0SR9XApmvRD1+iewH5RMOcpEYqruTywqJs1veJLzNg5rxyuV4cldIGmnl3rGGAFxVS0E4GwXqu8XJo4b4h6aCHDOb/fwxXHEJM9yIJP5gh3gEqs7f/j0Y+/wtn8GbOvEC/2pe83e4pj+il3sFRlzANbGSTcgd1LCq3LDVxZx8baAfaVEe+nXBAi95LuuppFOXDCw1qPvhx99ePj8818c7t+/7zIXDtwN8eMHyJiIZo8lyuyLt8887vjR9Qe/e/B7TcZ/7IM8WWw8KhIawcCu4KJ4GoxH2Ra5IiagOM15gxPUaIADQRe1DsDaDu+Wu6k2gW8f6LIJLQ603vsJkXztZ7plvQZn2e6dSY9lpgc/bV6UtYhR9+13RQSDv27yfthPOfJYGK2bXuC66CK/wZPNPvQiy+KtMu23tDjy6RVO3dxyo84An0kPH1rGZvo6sLFLAI56bE0bb5c4Fy301Q/fWifp6bdUlAPZiObugmgZQxK22xZdWdBOm69cxacnc5xFWQpsiy+09ie+JrHYTRnwLzpCKBozELjv4EDDyf4ZHLJ8UIFeZd9JcZPoHb8D7q+6//iXen6rBB8hvwfoxBN2QUpuWiXo6I/ugG0doL1xVPzaTplkXw4eWoB++IcElLb0qw5rO+CH41zf5VkHqY8/hDVOSMwRDfSh8ZiMbPtxys178Khs8MOK/1vZ7rD88DVowQHwFYcFDhXwYg5w2OATOdzZy7fjshDlwfKLi3PRJW5jd+4QxbboAB8S+B56+zsz8RfjSJ/0Jyc+oeVTNbTduKn5JHn9aP0pyPO2BzNtv5EgBlzEL9OuhG71EeBxmnJ5bGn6ZB6o7/DKv7T7EJmqQLE+vTP+E2dOoTDx4HhRNX83hRH16glmW9+gpW4i6MgqcXmB99iiw566bkSXKgREHzPlP/35Rz/P+fRnLK2T2qDOMw60uVvYkE874LEegsYEONYxsNHNzeGL3hvDY+hbyNgBiQ9AqrNPEZfo5o+BE6/ijx6+MNbaDP3LKz4IkU/xxdd4i7md+QQO3mBbJ6FzdJt3ABTL8Uc3cHHyp4Kyh8E3/TPpRLIB/eiTg3Q08D4lehDGuZ3++C8XPYBlgTTgo/CCizHmTdxEX2y/d/ee73qw1vMR/SePnxx++PEHlbNe6Z9ZSdrEcnjZD6qzl73zy89/+Qc13GcS85lkBCA0g59Ex3am7tOLnBEMTpZiOETCmOze0DaFWTDG4Srns9ilPeZPos5iQeLWPqcp+JEYAMtSQjg4Hlb0wMDHuuS06BOj6vDrAqY/MKZHT2Ybg06bA1nyc/ASLwaRhUGpz3KQCLjqats8IHwvx/5lXbGBW8Nc2UqWXrUBXZCJfQQsdztySy6DRJmFkUGtLT6FK+cwRz8APmh6JpoEOTohO6fw2Bs71aLc3VzGfg6I+9dSJ+gBdCO4yNEXefaP+iATQBfs91svoz84yvjjljYR7uCwATKR4QUQD00ercmRjPjoz1jgM0ahYwqtcvGB1+5/W6aIhpL+wZsPfe2TTr7EtNvRXy9scqw95xCGrsLTh3Yn6S16dHNCCZeRlvy61HgrtJy4y0KDjxnjHsRPaQD44FPq+BdIDGWxd2xBOqLoy+YAzj4kF00XcnISzvR8JZfs8oamY0uqHoXg93bT6mUyJWLVuihBx9ep37nMF4RxRYSvOXxwp46PHV5daZORnswpPo7IHT2xtVwS5eoWxrkYgR/A81PQ5epSeugKnPbeLfEPUmoO8lYLBw9oOXhwm9gfL9cCkC+G65oQGdsFExSVP21A+mBjfFKfBZfc+k9+CqZxSvk0mR8xbw6ANXG+HjaJgrIXFmapCLx2wY/XyGG+ZMzgBOSOLkxch474Lx+yrZgCcrZ2AeV+cjD49N+TqaxL/cTLMLjVf4wD38vBN5RqCAckw33IZffML8e7sHnrbV+vzEnt9bwluhJMNFAZ5w3Ra76Z2PMn/Zh73LG7d++e3zb84eEP5o2//E2qSswlZHotlv3e5+AsBrXfa4pe5N6Txk63TZ2RPbuhGFaZgwd3VyDjgABN1tfwS0L1KE5OAof84gBv8MI5DpT4pFf23vgOqP+jS9aI9N/X7ZbffksXwmd5O5d5/N2fvjt8++1/K317+NN338k/HJrgM3NG0PUUjjxjBS/m3o2bNw//C1+JKow80AtoAAAAAElFTkSuQmCC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16" descr="data:image/png;base64,%20iVBORw0KGgoAAAANSUhEUgAAApYAAAD2CAYAAABsmcd5AAAAAXNSR0IArs4c6QAAAARnQU1BAACxjwv8YQUAAAAJcEhZcwAADsMAAA7DAcdvqGQAAP+lSURBVHhe7P3Zz/VLlt8JxTPtZz/zO59z8pzMk3Nmncqs0S4P2M5S21KbFgKDUF9ZiAuEuLBQC7XggguEBNeWaNQIIQFNo0Z9gfgDWqJpJDd2t11VdtnlGjKrcjrzOz3z8+xn4vP5roi993syyw0XrsqU3tg7dkwrVqxYsWLFivgNe6W9dj/37r/73/63/52jly///s3tbbtjRK9vrtvt7V07Pz9vl5ezdn1d6Zub23YL/N3qalvJ5wZvhmXEqXxv96A9evCoffr0k/by8Fnb2t5uK8CvrW+01dV1gKkFrq3pVnvjyZvtFpxPP/2kXZxfUr4Kqru2sgJu/C30GJpvqJMOQNqdIenVFXCvrtFG1SlPOZ9baLoTB2XrZN67d4C/1/b39tt0utnOLy7aRx9+1E5OT3q/b9rF5UXb291r+7v7bbK+Hnp2trbbbDZrF2cX6eN0Om0z+r65tdXW19fa8dFx25xM2pe//OXw4oc//GH7+ONP2s0V7ZNeXVsDbiNtrKzRRz8QL632IQn6Yw9X+Ug9DckqvvSDMnlQoNYtHiWd34WzDfNu7hhL+nN7dV24/FLv1nzwJRRPPlVv0CPfb3sbaaW3OXzPAg784AFT8oS3buEtVyWE5FtJyVkNXLVtd6Gm5KeP5doK4wlM4vIOb53hKirmzodEO30m/CYtLcJSp8vHcPZvjbTF5oZFA5XlvR+GNngHQOEzHDTYTn5Lzoxa0PGaUW2SFo/O+n6Cq/LEqXOE7Xtgep61Ib1wSkNmIHDKvHnAjbFMKXH5ukGZs02cKyvw9/qKOXbG3LtEVjfadLKZuXN9NUNObpHxrbazvdU2Nia0s9auqX2zttFW1oFDdqVpc32V+syDy/N2RT2JG30IiavSTQy89am5e8q8uWQu3Dbn6XrbcMyRnS506QeQVQ/40Gz/id/0fmX8kRnpKFc8tu58bvQxS96aeMnrMGNsF44McRhYIl5hOn55plA4v5XL5AnAd8jEcHOZJ095la8Zh8AYv2sz+K9+GXJoL9fQBcr9Nfr16uoKmFm7ml0lvrk5jb7a299N/87QxScnJ+jjy7Sxxlis3oGDtjY31qN/HNOtzUnK1X3r1FtbWY/+IZK+rm6gh6kbOpQh+n5729un7Rn6/gK9KF1D72T8u7Ovo7+uB8rjGrjXoWE183W9TZAv68nK6Bo/d9fIDv7mKmH4G1nuegDY6BLkQpmSR7KveOjY1LhkAIzSd/sQuZf38NNxipwIksY7OOH62hTaJtG/4qJ6W7ldZV3YBGS9naPfz+h/u2UMqXYzO2unR8/a7Qz9eUufVrfa5spGOzs5RpYvmReTtjrZaTerG+12gzpMNlGvQVPEkbmgDK6RUIbWATB/bV0ZcWawDsLjm+ub8D36T2JtHzrXnZ/UuYbXpxdnrFFHtHsRbq2xLgkafjoW9OcaPAt+0Wfyl11kzjFhPKRxkzHdQsa2J1Pkh74oM8BZvnHHWsXn5g7aGK+zGfOXcEYbl8io8eJ9MbfGoCFDrjVKPH2PXjBfemosDYULUNLVnvWHTA3nGLx2P8fuO9/5X6zfOzj+DybrGw8mKCXl4AJBOsXYury4jLCopBz4KHAWnYw/6YUQIxymKd/Z3mmPHj6kngvQRduYlMJRcJ341rW6k0ijUphLJrWLxhD+OV6A02aPDwGe4wDMSbrqRI2iNLPKLRPPlD4d7O+3B/fvR1Gr9DWYL1DQOzs7Yu74EG4UvH3ewnBUWd9d38aomaC0Vf56J/VkczNG5RowWRg0IPmo+J8+fdYOj47aNQrJxT99731Kt4qwpK2jvtSrakrdkA5YwQ9eLPNl2Q344Qqvw4OSVllFgdtS/YaHSVmPmnZ+yVnuQmjjoaHnLzthgo3ApeVPdR2P+HqV4LSfy7VSBMCqY5hB7Pygz8XDoqWjExrfFafRdGMopvL5kE5fdL0jBslJe8XTkUYEu6JbKOXgpP2eCvyrruPv7czx6Yi/At9hxFm0Lrsu/73/A4kLpT4fUAkTuD4vhsuiGj7JOxYP/AZjv8ric3d9gaK/YsO02T73uUfMhT1kepWN00p749H99q1f/Gb7a3/1N9ovfeub7cGDe1mkZsoOhuU6C4+bookrJ3y5ZmFxQVNoQ0tvX4JlE7n5SF0WWhbVK/C5mXSCuljKoUD1fsRTVvjsL6B87IxsSJ96uYaUZckf3noC6XpBGXBVFqDBe+KJETE7888QHz4TkY/hJfTL12Xc87HDj/wxlqFDTHw1ygJPnjJ4xWZdOGFGn52j6hSNusvZZZtdoAdxO7s77f69+2zKt5KvXrlAZ2lEWC8bLUKNli10kTp3A4NxAq81KnVjU130ljxr/K0DR+XQFMMGutxczNTD0fcaOep2Dd8lfPQnGxj1Ct6eOybrG+jHTdruBu1GNzBpFXqLBo3Ka+TvFoOkDMcyHocMFV/TDK7GILw0MtyIOoCdxyn3a128UjfqGB94jWusrSHP0uh6oRxq7GnIXV2Wbr/SYKL6HTJ+e3veHt7far/5m3+l/Z3/1r/Vfu3Xfgl+M6c2b9uv/vq32y/84nttd+8AXX/ajs/OMs4a1BN5zDjAYvBjssaorIMF2BLZligNyhvalJcZA+M36iTqs944TivUuyL/7Pw0m46MIoiVsfn4wUt1cI2zXXZu0Wfo0Ssn4Un4wHx0zOj3dGOzbSM7ZfA6W3EgELdDA3gOJzQsL1zLWaONXzt+oQQ424y+LC9NNiU2dVA54ULR3A9aB8gYM/PNsw+vDcufc/fX/+oX/+2b66v/4S1GlAblMQbl0fERhuUpwt4VU4dV00aAVFgIlEIYCemCoxGwtbnVHqAUNRidEDWRPalQVBS5hRBlAUNoNTCZs4EbQl7C1xVPd5U25oRxZ1eKT+MyZERZOZk32jaG3+7Odrt3sI8/iBJWyV05QfD2QYOzaKuy89NzlCwLMPW26ccGk87TTXGrcDUqd/f2MvFXUSCeQHiCYD88nXQBkG8qDZWuuKVP/J3weVhcLR6atdRLFOUipRtKYvDkT3OpBZwTfH5a21GNuq/WX8RHk4ExYpsGpKpO+QWOqquSGUbdZ8dKZ54LEhmpkpMosCZvjsNQw6T6mXbhWZ0+VLpgy9ueC11C21YeDbvPog4cKdLExTMc8WXaEscb+im8VV6/OMZyoBh9XMKY+qF7AA03r1SBCKu9nhiOcutmyQienk2YhSH5BVduUXe5LzGIWGXXmUybGI37W5P2+P5O++I7b2A8fq39xV//pfbee19lXiC/7brt707b1778hfbrv/7LlH+9PcSodG48PzxuJ2fn8E+cGIL2nzZvmKtuGOX5KwbXcl+kFZqcxcq+Bo96xJMXpV2jQ1wusGXA1Zy3j6k77yOOhJiD3f7hY0T0dNrvYXwwA5BsUjbS8c3x4KqaBVVoNPQEA+lMV2LiwA+dhGQBVzpQl9qUj7TOePlanS2RX+oKMoNP3gkzQ3d4Rah0yDV6C32DTrqH/vSKiqeXY4MvvrQHQvWl89t4jBa8TiqlVb7SaODDW9Ke1Dke0nJ1rSFb7c4wXNWJFb8KXakDjeNU3FPjGISZZ8UbYTYwpDahU8NSAyoncZ3n0js3XO/UtzPyoDmzcmFY2glx1s/gd4XpYFzhrB5WWZUnE7CR1/uevOqDg+l6sLFehq+ntasx/OAZMNeXrEEY9BrBGu6pjSG8vbXafvG9d9u/+bf/Rvu1v/CL7eBgColX7du/9PX2nX/jr7U3336rPX9x1L77Jz9qRydnMdq3tqa5GrBuG55WMgeNZyPAWpJNPv2Wj3NDnS7mSqBtQ9MGa4sHFwDHmDs9O23nl2wqoClsyMGOUk6dhMoUaOfxAFWIS0iZKcdsAi+mG5O2hde49KoN1XCD/254WJuhx81QTiiZ83rTt45h2qA18EqDVQ1Sn49DoLe8cDpHLC+IxEc6dLIeqLMpsMyi14blz7n76le/9h+eHB+/eYIx+fLly/by6DAnehpHNVHLRzgyGVQwDn1X9IZMCJWQfkPja2ennbGLc1IEBxPLS2CZ6NZU6ErvFi6kabRVQqgic9LVpCnhK2fcyy2DrrTt0QjYTDsp93Z3MRoPCHfip+Rp8B2xYKqshVOJ7wIXQ4K23D2eYRh6Wvng/oO2t73TNlkUdzAyj06OM4F2gN/e22XndhvF7CUjLx1l56lxiXKS0vAiyr4mVeiP730BV/pWEIt8IiqHyiBIfJRZbZEu3lT+cCNfBRlFZV7HYf6oP49XspqKK5pecalTCrDqaxDqqvIw5Ex9lh5daIKWLCKjXVwWljkBNc61KARTFnAzi07pqrrlpaf6WPLoQlVlybO94Cn80iD+n0Zf6kWecRT3WLkOv6ifZNxnMQkT+e3pRJYr6IJcXIOuqpeFn3QpZDMDVjgt77ChtfP/Ff7hUi3+tk1Y1Pa3N9sbj/bbF7/wZvs2xuRvYDz+yq/8Yrt/f68dHz9nMT1lnk7b228/aZ97+01ktrFQPmvvf/hJ+/jpSzaXZxg7toPSjyGDgYDMX7HQSMdY4BY0LGhhUBJobHja74mlm69bDQDmBmZV79NizpNK/xNPZ8kiw17qwyfjGXMKA1YykjILcXIogGGm0V7QAfw1al3LEk9eRaqMDFXKPN8MeVE6RvfZ/J8WjnINCHloviWGblQ9hbxkA64BtumVFTbAeo1xdfDx8TF8Q1+Bx1skrKeuGZfLNS41SGfRQ5fBo0HjJXD75mnUBoaEG2JP6eSbBoJXa8qQrI2COMUj/mHoQ3zSoZ3xrDkFWyhTt3kSvTnZDK3Rv50dNS+dj6UPxevtF23F9cTew4fgUj+FG6LFORYiyfcVZ3oxXgtfZUWr5R4emA/ZOI1i9TA8wIjSuKxTbNejdWjCeJrBu0voQzbVATc3jI+nhiDY29lo77zzsD1+vNc+/uRH7Q/+8J9j4B+3X/z2N9rDx/fbhx9/3P7pP/u99r0//lHkemtrCy8/xK8ucGNVvIoRC7nqqZLfkgWIkdDQ60Z6AxlY35xmE3DBunLMunN6dhKDzvrpGxHrlpzrQZA+OycD1LMKd4GUTDhWMSoZN9e2bBw6ikBlAnqJnU3PDZsP5npuz1DmNCodVykIHcNRoSfM19eIOFeT60+c/fysK2rlDZg7wIKm1+7n0v3Nv/k3/9bV5fV/cnaKwYUgz1BW1w6uAuYYZ9dXE3Us2EyJEh4nbZ+4UfCIgqeOGpafe+PN9uLl8/bsxVN2tBN2YZtZUO7Ap5Jy96X4iUMBikAhhFlUcbaTyYOvUw13+NLh/Tyl+AZdxjUS9e6evby9u7UT2kopQxO7yPPTs/byxYvcP5oJhgH51ltvtTMMTk8avd9ydn6RPC+br6BgTlHsF0ysj58+a7sH++3+w4fZvT/DAJdf49RA5ynNnGZ6paJQUUmnnTTfePrbJ1GV9akljCH5ScTJBxSwMMJ2Z13dyDHVycjlC09Hgt/cKPry5ulHXBccRB3XpDtNuXRJnku7MMv1dSMuP3KfD+EynaPctItMTiqTtxjncuTZjuOMHFnHE4jaqHjZVBotK9wuTsHNx7qpT/vCVFvS6iJWcjOci8xID9qUpcSpL6qx+MZwwRU+C8RO2BcES5PfnfHg7vDWD0x+l1x4qqv2o0Fx6VfyPBGrbEvmfU/M6l72KnkQYvR3tB/e3MzaznSjfe7Jvfbu5x63Rwfb7cG9XWT6XptibH746UftT77/fYyWwzZhHty/d6/du/eQhWedvHMWzMP2Af745JJhmND3CfjdzK3kkukV+KXBzaILZFEqLdWP3NergQM9XqZ1wT1h7p2cX7WZ4CvM1d5fezcMGcfHXJ39CX9gRu4VJi9XAMiLHMpHcMxlIuPTeeRYhhYShvUTuLiOO4bKyMMZjRpLGdQRt58WDKiq5+nKYk5K22fnRvJDojWrD9GtfV6OkzwNO2XPDe59dM729lYMxqOj4xiWwmpwRiaBGwag9XXW9fYdN7XeJ7u/vxfdtQ8+DQc3ybncC39vIcXLmOezy9AhTeGtcwWvi9GP12kIZ4Pa+Z/5CR7nZcbLOLgFj9z56X1zvode8GbTfTdriFcMP2VcmOKNmIMdL6IMAKniY5VV6eC1P6bJIJ6SObQjJf00kZTrS12CXs9cFxDJ9Zi3TmzP4f9V6SbXpcsZITbcxhp8n3jb02mbbs7aCzZcnhw/uHfQfuEb32zrG9P24fsn7fvfP2yHJytte/9h22bd2ZhAwWqdympI595T1iVlzcvcnng67uqn+WYcvjq/pHuD+XID7Pn5ZTs9OW2n52cx6iLf6TQOWMjt42I74NEPJnSXzYjj5Nwl7vMCE9bhCQOhcemmLzq5zyW97NR0nF3ftrOL81xNvGKsrmGK91Xm1gaRh+3S1Dc75stzEIwRWYnsFF1jHlh5pMdcGW7MIV3ISey1+7l0v/zLv/qf3F1f/S0H0hMJZJ+xZ/KToWIpIS6l5kTQKRROUk8iJkwwJ627vNvrKt+gzFPC84szdl3nCLCLNfXULAoiuK4xLLNQ2JZtKlQ2/lNcGZIlmNKiUhvOMg3E7e3tPJSzycS8ZiJeXaLEL1Tk1zFsc4KK8fjpp59S6y6LnSebXiI/PDrMpaCNtY22weR+9OhhFtyzkzMUygsWxDP4ctemu9ttjT6fYVA62VXkOvkhRZkIvQuJky8IUzsZ0q7BIP3Gk5bxS86JndAf48zWTH6TS7DWXXbBRyiMk9kFwzELJpWYC0nSHbb7ykgmKmqBM1kVJUKJiiOao5ytpT5fTbpSIIv+GC+ZcQE2py/ExJIU1jBRYO1njIMa28Q0NKxMGypGlWRKkjWUUFF5xzjrqn34DuONZiH0NEVJY2xV8NaruiU/ujIsoUklT337owvNeHmT+8I6D4cbeKrdRELRyK96FTd0/IU1bh+slnwjFK7IBylIncLprzfbKxx1P1XVSx3ACnv11dQqNO5ubbQnj3bb4wfbbWtjBSNjtS7RIb9e4taovLg8S5uTyZRFZ0ob6+387Lo9P7zAqPRyF0blygZyg0GpvLMo3jFvb13EoKr6XP1LDs3X7Sbe03mdy39ezp2C//j0nHlz1a60bmjH8SxelIGSsdeSs/f2acga+bkMa79Sh8LooWrfejpinZ5QlNBkPHHHM5sZ66S0OxLOz8H/+Ym5zfBzk74WjtQDboynbsTCg54vrnnaCU3aPnjio5HlaaH8FE6j0dt13Ayb9ipPrhYxXweuxS1CjAP56qoxl+vKKpQ6vzEut7emuRzrg1h74NxBL8bQoq46XQPgUjqoo44oQ5dNAHFPIDUUNXKkLwai+OGBfM6pp2MlTYyb8MoBjTPPNVR7HSo5YhRkzbi9vSKOOcfwUrXzRhkOR8sR99BBlpk9vDhSzMc2dcXnjHjSxueOSlCaPtehiIblhLrk5VSVuQxpl/RPw9KDh3rAcdYuzi/a9nSvHew/Cv/a7QUboo/A5b2tjNnVBXr0CqNsgzbg060Puj1ue/feQaS3ke3rdnx2hEF2HNrvGmscTTpu9tVDhuJV8cn10tnsffrT6Rb8nLRzNhUvj07aGWuOtI2TzXDB6ozNinOIr8aefO0qMzDhaXgQkMzHdXlAmEvgrHlT2smleeGKUL7VhnJx4T2VM+X0gnUOYxKazb9mHMcmI7C04Jg4HDWmhMoLZcpT6bAl4uKkSvgEuJKRqj/PTHlBvnY/d+699977FUbwtx1c55yGEqoVReKTn0Mp4Pt9lrlHhwnrDiz31vg02WRL8UKpCYcyBG4dGCdxKRoXI5UNisPJLn6EFLVmswi2DTM9tMBoayibmiBAU17GQRkZGkiKXy7xsEi6I9/e2crE9BQyyhelcXx4wtRX8flU52omlCcBJyfHmVDi9ATBJynF61NxPiXn/ZX2wXZmV3VTvVxRzd/RJ9u+gv7FpVMnJwFJF6g4eUWmSlczwdyUADOP48SwHE/YMyoUAx58fANc2ChJRrnlSekibZ9dSMvYg9f2QcOww+qGwqrMFKSfOn9jlKZjSThA5Fe5brlN5aXqLNFBvbRvXWsiA6KyPyn3p6MLLhWkzYHLPipTWUiCr3bc3nQuYnGH2pRVm/WEscXBnGpGHecyuBxzFoSOM4YsAFWmk8/5XfAmbUkHeRS68VJzWm/Rju0rpzbW8/AaEsZqDMrrbKPqkmdrRMuIqn6xBSOONy9VKj/3QRHPCRPlSZLWFa02D+8SvWs70/X24P5W299dZz66ANEWfc3TpLf9SeSbC7yLPnzAiFy5W2uz2Uo7vbhrl5deOtuk1iowGiDOAy9nygPbLb4V/VAUeSF3jdbh0wrj7cM+GpYuaCfnl+38kjatq34QGFpj7I8xCF7qL/FLg6h6HPTg9ab+kpFkuGgLuOTCX74xiCwUFbI55n3Gj49jM78lof9oQDmM6RP+BtKyObLYevg5bX6I1nhWnVE+h4FwF+Wc+sAXDTlPKYXTmDzY34MmjQ7v1b7AsKxTyowVPjTTuhtdjUsf5Bn3cIOkOCG87cG/6RS97Ekl+s7Ntg8ualzRSLyadwYd2iby1D56T66GwJgnbsqycRavPZch+Dp5S061jbe+/FHXawjlTQHwJai0iC2nzDqAJ5RUCKY+QGaG9CpUrxotA19XfLTVVfoX8EKAtxFpLDyi8+Bi1RNxZI9ZQzZp5r2n8bQYWdawP9V4h67YmsiqD+U8eXSvfedv/Gb7wttfbc8/OWq//U/+cfuj7/0umzFkecJ4yDHGyTqmNie+YeTz7cGjL0S+P33xtH38/FPix7QPfSuOUfVH5xRxbtST8RqYpCn3IdDJ5jS0PT88ai+Pz9rs+pJ+eepfle0lZKaO46wujGEpfuiJLFKU8bFBvOxwvXZdcy5OkB+fAleWAKCSYwBea/L1SqWy4RPgF24CWTdsw6skynBuOeITEvDayWkLekrmiVqI87RSyqNve1vlkluw/Cg7WaOW1v7hasv/2v3cufv37/99xv1bWRQZ5JwakKHNpCBFWLoUqXS8T0UDzodifFXQFCHVuIzxh1cZ+il0CpKVS2icGDmt7AIl0ixGI41XsGxn+FwK7Qal4fAatbt7u20Pv7XNREGJeno6u7oEp5MRBXxxmfrRifx4n5Gnlk4q2/Oyt5e/VaBeuncHp3HrZPISxAX1XcTRSFmMc2qSyWVP/DhpahKPB23MtStzR1kUZndGF6lX46aKR2GJczV56I143UC9XC9jNDxp6UndtEsOX3fI4XEvT7Zpsyp77lKOi0E4x1GTf7hU6/h0yk31Uzp6Hsng8hva7F15M5U5P0l2+BEOeRKuoPkI3/2cIZRmkwJtvfrcKT+R516S9l1g0xD1RbNUq9q1va7sktl/Bpg8oC+hT/xWCrNLQVeb0fLB43dwbU67Tfe4yYF+pL0/Mvmpj18uSyqYO8zAuYDTyZNVFsr1dcsxJFjwPaGZMQ9z+oi1dBXjwSsHYmRDRd7ZxU3zoeTrW+W9FmJ1gTKf5URDYc57m7U9ymxfGHw4CG75UfOqFjGNlWv1gCjUFZ1WCF3Q3VGPsBhjC91ZlyCyYz4+vKnScub5wzAkP7AFrx6oukvth/6SIcPApYz8NEiP4Gc2GCqTZQcBCzyCKrOG1JEXpA01KD35Uddc43VudL387VPEV+it83Ov7lwEvvScD3ygc9FbuW0HeJ8SVjaz2SWMA15+xeC2jqeO6D15r0Evdeou9XmuYujtl1ySH/C/Xo9TPPFAIfcbipO8uoSM92EU51O6SJvii4GkoaThodEMXaQtLzmRg+KCVtLSAoZ8dDUONc/j8+UDHUtsLddRpi6h9BX/pV863aCg7wknG/Wansz3rEeuIW6mWjs/u2zHx6ftNA+m+cYP++7tBmvt7bcftV/5pV9o9w8O2rNPn7Xv/tF32/Pnz8AFX3PKvtHW2Hyt4t2E3d0wT65XWStu2tFx3Qt5NjvPvYluWIpX0kpL8CsbFfnlSSTzQXpzSsy66sbDh2YPc+tV8dSOjlsM7HkOZ5xD+MonV5n8LK9w8tAiDWwve7vu+SDqhLg8WrjaSOdEnTbrtPIyl8A1KsfcyPzolOjC/j4Gr7h5QUYydAiTLHMzsM4L1yXwETFe+a+614blz6H7yntf+erK7d2/j/CjR2tQVWjOBoUpygCBUFlpUPpOta0tjLnd/bY9ZSfM5HUHqxGngCAZylIJoMpFYURQTVuQk0abQYoCPxcq4nxV5k5gjbgoPD4e35fCo9x7VZgc3kPpezH37+236c40ou7J4wjF4Q3QeSUCnuq57H3//r328OH9KPmXh4ft2YvnKJnz1JMGH8Lx8kOmD+15eULv7PTpuFLk1U9+55Nm/jFz7ipPPHODq+fq0udEezq/4oXYjr/UMMkOapWkK8ARm8Nm2Y+TprQrb5NJj6Q99FurThly4hrcfEJjCv3GD+el2TpxLkVXDuoGPaNuqChqgsN8ic4414JdXoWn0JXWTV6PqPwjB9kQdK1MaQzEKNBQW3LUXfWzFn7ZF97iXFxtS/xxZI+TscovH2eZXty9D0SrPGFPB9h6Qy4rxyYjsy5gKs3k2W8xuQhYFkRFn9VGXT5goryydcEgkvoZoN31BJlz+nHiTf+g1XmHOQEPzPOQxYWfrCy8E+ai93D5lCfzlLz19WmbzW7byellu8xNkF4O7XogM0L+2o9qR7myG7r0J4IW6U0YIyd46942icCGZe65QIFE2kNrKswdNfmpTPumtxnHxc9wNUq2WS6whp+JR5aISNeIm68Ljsh2hdFb8I3ZQVy9BQ8DX2NWMuhIFYbqvwCmh9cVvOWGuZcx/LctpgNx9Zq37Gj8eavQxcV59JI0+qoeDcp60KIMAfWvXl1s/4bsJW6o7Kk7ya9LnIYYFGz6pdkRVB+qw6pex6OXKdIrR+UD81X9kDkIjjIqNYCo01d68WggaSjf3HrfXYUakcELHM3CCplUc1/OhdbudZWWhaaVL+kp2sLzyg7fdBk/aNfAijyD1cvcyplrl32V3nV4FWLtAwahvNFdzXxrx3nu99UI9jV4PrUtvevr9Pv2sn38wQ/bb/3jf9J+67d+u73/wfuRCQnQ0MvbRFgnbtgISJ+vKHp5eNw++uRTwpNcxtaovLrzHY8QDb1wtOq6qWDs3UR4O4R9873Oa6xpvtbr+ASj8uikXbhpkFjnVPQOEhldLTMkRToZUe+BIMtxi+jhw0f5RjKygN+k/3U1rg5PHMu4zlPdNW15UnnpBhT6NCzH099eqpeeulKiGxVt5bPO9ivMWIaokBS6h+tkJm/kC7/sk5ff1+7nyn3tG1/6+wzgv6MBV4JQi6XC7IlD3aOGILIQbWFIbmNUTibbufTszeJeMh6vSLh0h8undmS3bVUlGUF0J1RCdE2d3Odje6Sr1USVqigZlUPuJTITb3leC4HfpN0pBuLaxlruQfK+Sg1bFZy4PcXUWMpleiarl2S8JLQL7U8ePW5PHj9pl9T757/3++1H77+fB3ZysgJNTlxPPHPfJXjQClIFDfQBGOlzAmhg5hJn6JVzfkr87ftnnTlectIZJNr71bNRELYvShWqk96SWtxsfyhk68VIJ8podTh57sR36osjheFDlJGVVA4qCZTXmMR1E7lx4W0XMHEHvsr8OJYaKMMX3sXEt750O/pCWMcRFnXWFCJRguCWpVEaVisyUp64+R2n4VhARx8CFlB44eoCTqHnRi9wJVsFKM/EMfCNBe12pR4E0jl+lASv1YQOahT2fCytRyaBIA6HQ1M4mSvhU4c1L4seWO1zNlUwwfgwTGt+aLz4ISs8YRFISldjIJYYOoMOnfjzMc8Rd+GlHn5OhzB2BJ6sr962rclq293aJLtg3bS56N7crGQO2ZbzRl4dH5222aVvS/A9fN7eUqddthP+gt++ZB7TVE6v0nyNuQMufL0Uufjjoulm0IX/EtxeXiu9Qg3sTWv4sfqdcnU35N9AnOJSFrzSMXjdB8F+2l/7lbONwkar5IUJoVGVZrzk26g4SI9oHBGNcMKZL4JmYfXkb+oDgGu+KgnpRi/ZXtVhhCTbRNL+SEvF7aN88pK34y0v1EnSap6udB19o92MZseVWz4YJx+0GFds8l5D04ljKDIOXg73qe7gIs++Gso2hCenUzubbLzBp3Hg/X+OZW4hApeMKVBPtKGTj7jH6V6u9mhx2Sm/yFMMcHRJnb5iSCLjGRfHQx9QPlHg8qf3C4g1GBY9hpN+nfzQ624J9aadh0FGVTeNwUHH6mn3jcivesg57OnkxkSagwYH7dnQbKDPvRVgK/1QB56fXrcXz48w4I7R4zdtsj2BVg16D0JmGIqnrV2etZuZp7/eXrXLeHjyqU5Qw83a3s5a+8VvfqN99YtfIX4fWWnt0xfn7Q++92H7/T/+QXt+/KKtb7a2te3rgsoAVxbyOjp3VxjgE4x0H6LxpfOXyIr3PJ+cXTAO0GFHMojlwt8kkc/eycqTOZU39Jt5QtSmzkvfbC5owxNL5cFb2Upvhbv5UY6959YHuvKmAAzLbBjor/LiSM3bw3V7OfkxNpNtTulTh1ZavIq3Mtffi/rlTEvHIn+5fOQ7q1+7nyP39a9//dHq+sp/xNB7IwqO2DwsYVDAXRC85O17HO/df4C/x4TDkEA5ejlGpekpoTsxF9JcbiHuwuaCU4aIecSDvwwxUEf4svigLJeV5pgkejJiaO4d7GUB9FL36fkp7bC4oQh9/5qXtH39iQr7kvi4IdtJ/fnPf669887b7dGDh7mX0iftfvjjH7enz58juK3tHxzUk3xOPC+nb/oErPdeurv0viAXp1LkGk9Zuly0sqji0ye5Nn4Wk0Nn1vCub1njcNYs8IJPX8mROwXD7KTM9uMHAkLjgecrRX3qJz+8K7B5WiU1P230O0ikyKiwxpzIGbP+qdPmqhfD6Ceci1BaAiJBlFQaTj7OxtIPoOGj995mwaJcZW/+eCgnY68nHWMupZ0+8kI3XtRVvxcGv5kCdnidgN1lrBg36VsuDw1BRFL8/ggQ+E5Bj6dAZcknp6lzROWkXRelGI50TnbCDee3l/AxT84lnmRfQAmJVL6/qV99LtjKt/2Sg05fT1vqr4uzL8v2n1gs1kgPekpd5OrVP2XoalBq+FnTEyA3k9VXm6s5PELhB02hQ4zVfNodZY6hp1yTSW30NGDqQRE2S95/JoF6XdAQjwDhEtjbMkKTIe3ixqc9ZSRlDn0Jw/j41RVdJqAsdFV9Q39jvBtz3MkfMv9rv/rL7du/9O1sZN9//8PAKCup42LZ2y1c5Zb5o25UHxmq23xdmfdTbrAptqqyEpkn4UZZA3PMD40++ZVXBA2dOOYM6VzRIW5bprcxnnxQstrAkPI1Mug6H6DsVNr99EFqS1ZKlnLZG3o9UfNeP9vJqVa89JVMyxMNSv21RoeXcjVU7T9+PubgnLeZ/ArNy8jYdrI6POkBrxaL62XLMBnd1O280NDGcHR9kleGdi6wyIVjZP99EDM8Rb97z+nG6mbzjyzy7zC0rI53zOWtcJvI6vZ0ilG4x1qwzRi5MXI+1Kn7ZHONNXCrPXp8r23vwmuNR8bnk+cv2u/90R+2Dz/9pN2w7ky2vJLmLQu+bL7eDTqbuabYyxo3613Ax2M2CKe+lN65oUyTn5Fa4oP9Mhw8USZGOrwNj+SvJ9XePlGXv72q6IM63mNpH+xnnHiIis2T7Evk9NINlU+AO77I1iiXFttR3hzvupeXNHPHqVAuVARt4rSTnMoIfcNVH/QLefjT3GvD8ufMPXnzwf+Ucf1bPRkhcKzHoDveKm4vw3gDuK8KEkol5EnfxYWvQEAIb8brMxAypMz7RuohDYVRJVz54nYyKfhRlIS18JQSVZEpZJkglBtmjUHZ+dLZFRaii9l5XhJ7y5bJh0c9WfK1J3lyDjhaYgfF5EXhSZc53jejohnK+vjkNKeVTmYN1S3vufQSPwrZE9HQiJdmP05+d3n2JZe0pSsTohay5PtxYcJJc3i55DqktRZpwAdc1bVU1ZAc8DoGNQ4Btj4Vk+yVy9jDmxSelAQVJtqhckgmXqef6VGNB5lVu9pKqtdNLuM5whGvtDQJI259jZWnsjVe/KQclyqdHvg4Nyodd+Pymo83oVd+4YrnY/2OqdBWbuJRkL08/RxMjSNtnn6eYz1+k2eZeV0OTVBVXiQSxL2mRT2akB/by4IbsCoc7al45VHxTRD5JaCxwm1+6lSAAyZ1iMlrIqP5yqu4Lqgsw4+2zag+JTPzQJzabllgMDJi8GhIOkfB4bph6Hy+9jSFhdZmMp5Nw8WxGYtXWpk7cVVTtl+FDClp4xq00AJ7GF7m2Hou+ept27asX5UUaCpSbbSz6JM/ZsgLlxdnUOVlcQsjzKatRHu9uEW8QKqm7aadfHT+dsPSX8p9yMQHAb/5zW/EOHv/gw/ax59+GuMwi3nq4UQcmhc+Blrnp0aloVdVHjy43/b29mJIeglUGBGYzv2QXpEhnlMmmGZbMZaIZ050WA29GHzEx9zOQzpb8nfxlG9ue+kufZZq6qi/jMtjx7lktXiSk1MExvbGPCQ7fcz9k+jYm7zL0Pdd1qnzqCsd4SXpjIP1Os8LiWNgj203wKmnjxt5AapxHuWikQOhK7JpaD8rrZcfno659uS+xNSjIkbj6fFJe/n8eTt8+bJdnLF+nF01/1rUB6Q8kDj133KgWx20wTjEoGfNq7+vrHuMXRP0rkNeNvfvTJ89e9p++KMfte9974/b7//h99rvf/eP248/+jivCdryNU/Iu+uStzmMf64roxIeZCzqqXT/ovMCw9OrYObpw48uq8PN50V3I+1vcQVP3tiY1AvQN/MCdA3s6F7KU0u0RAxyCRza6qTyKpe/Y1QK0GEkQ7nJmliJhQ9GfRQwecaLpvk4DFp7WP0yXvIw1pCMd9IFp3ttWP4cuXfffReZW/m/MbDbSkeG2AElHMJsWmXjZZPxV4a+w8snqg29zOxOZ9y3k52/YSZ2KRhR5eZ+vygDjcihKKMkWI3GSaXesqHALdPg8j4S73P0/1HPMSzvVt0NTnLO6noTGAzN1Q1wMukjiRqe5rNInJ4et8PDlzmyn7KLfP7iZfvk06fZHa57CTDKgsUX43mdRTDk0u/QjKI1Xp6FFrroSMqGl1+LD2k+o3i45bippJ1EpvgZRmlNKBWrE+yzvmDTQsZokTeMyqjkedwy2iLLKZ97x8xMU8DIXz/BJbyF5czvgASB6ukBK8aOP0i7YdlxVI6+lN0Y19wvm3QtjipzqcjlSuJjsYyj3VJVfohblk9XYUTMj9eqIYxOg8SCEqbH0kfgUom8tEeYwoIdfLN+8ATW0GhKLCJZtJr3WUVYeaKqRdcaZQRZKmEDQ5DO65mMC50kI2ZmjgKdcXFYr5ePMKVJJJ7xon376FOg/r3c1awMmlocinMalnWJexgIGhuFrRbvUuu2MbyuDEvTxQenhYtWeNp5m4dB1hl32vaSn+NfTwxLh+3RNnBpzp/R9/Ej/5T74CvDEnALQq9h0pUJKOWGSRW6ETeW9viZyzuFiTsmhMLKN/N8NZnh++//uP3oxz8OfE7EBr3dCTMW22E0j6s4Om+pefDgQTs42Et7+SMFyoVX5jMnlvRdGY/duIwh0PlLOMpiXFJW88HLtVWmyxUj+KtRq5Gl7KmXhQVZaLePy/Jrx9Mm4xTjUljyq091wpy/72QD7z2UxutUdxg+NQ4xILoLDseup3XJ6vFlF9iKzH1wFWnx9DZ9LFj4Fpn2jSSbeaCp5Mu3gXg4IQRrhuR46HGhMXnazlizzjUoTzUqZ7ly5WudHA9P+Jwj4StxG9cGzFxA9pTzocMs8wGdjz/+pH3w4w/bD3/4Yf5M4OXxedvc2msHD5/kLx4dT6+eebuJ45ErFaIDn/pFA06D8nJ2lXbK2JRyEvS/eGCBfTaoUFd8Rw+Sl3lHj/XqV2kc/6rjfZW5nYLS6Mxex9rqa9dEL73nTz48WfU02jVc5LYX2e5yQ5vGS+7EVH60bqei3pZyhaguGFu4QX/ll+wOGMPMB9vBvzYsf47cW194/PcYxv+OcYdzDKIKR6fSK1ehguA9R+dMRJVjFiI+EUAFzkmjsu/edC06iLRCEkOijIkSuPr4HULkTtH7G93hjzwNRk8ila5bXzQ7YTe2pTEIHhRlQp9UxKD0JbQqz0h3ypwQt+3i/CxP66kgVTxPnz5tpygbcWowOo2Chz470byvRIMywg+M7eQyFe2kDnBhE146LTevz4/Uq3ON8jUtywFFv4Zfyrdg7rpBFcUsP0tB14Qu/GNi6kZ+XU6uMRxPeJqXJx5TVmm++I6r/+rMs63CrWJbtCWUPvnCjc7OHXlmU0fMBUGbetp1IdiQh9QNLQkLR9jQ+1M0ENLt0cqgddStOD/UMcx4EAZNsismyLIrunEgHQaRLrKbmoVbp+If5YbyUidqoSLDo36nfdnVRiGzgwpid34YDtjeflAseKwzf/gOEFc0d56l3MgYj6IjeHra9pUDL4WvU8/Lf/Wy+8Lr1i+0gzKXFl3w6DjsIL7e8td35jtvkaGqV+2ME7fIf2StZC+XTpWzjEnViRHDR2PSf6eaQUeualCazYgR6SbQJVSHMA/lVy4Z9ncbpoiwDFtgHZfeX9sovpSXzpKXar/gCsngkbhS5qIoLPgMfZDm+9//Qfvkk08iX9s7u92oEEMnhHAYlfmoOzzt6UblOKn0H3R8hdCR/2QGXtvw9oCcSGpUqr9Cp+OgcaBRST55Rbk8lLeOw9CjahUN2brPse51h1/4GIMYC5EFCeFH/SXVgSEcRhrf8Dd0ACNwLm8yPsJqQNZmQMPSV7A5dl6dAovzxhBJ8lVFnZPVJi59isyaslx6Rmm5MQ7LLjCAW6KXB/mKq5rJAcH9Bwft8eNH7dGjR3mpvH9/6X+lq2v8K8ZVaN/a3Gj39/fafQx7r7ptbnhqvoqh55sP6gEVD03yOiw2AXlgKnxQ78p3eAO+knGyIUz+SobvfPU+5O3tfcb4UXv4+O32+M0vtL39+zmE8DTUv0Suv2GsOnoEICeEudys8Z+86q16JyztYzfkUWdY/K64hmdkBHyl8zGOGcccBGFY6r2nMvOvj1V4CJxYXA/zsA5j62mlBqaHRHnzSdrpfSWqrMX19vil/aJ5XE0YrlMb2PosXOErXMt9Eb7ok8+LPuuW6792P8PuO9/5zvrT5+//EcP6xexmFZII31DYNdBjcB1/Bzu7X7dxlCm8vjQ5l42Bi7K50SDqSlJB9xUjhJkt4uM3k8AYOJ1qGo5eMnDSq4CNu4vMfZLsjE+vCdkpT6eTtu7N2ZFh6sXycGJ572Nf6EBr2kshWbigV5r8R4UZu1NffH5/7z6wwFNW95CgsJmAdrVer4FwR4nYJyeYi3Pdr1KCr3GmkeSlKp9EdLFhQYaG8Aac/t1dToGimKEDn6XG+sFBY/IIHkRROoHlReIWuYjKLfvgeFDHAnBadfDchP318k1dSpbn8JcwCicGAbD0xYVnxuLm5sAd8lBsvvoll2D00k+Ye6nkTQiSR1IoTKiUEjKiZbur8a7LapYzLlEOeNLSLr1l7KpAgrL6IJ8YL1CX621VtJRN4TQjOfHCDWVtXJ+FHbqVB30asih8Km+F2xjaQ05rHOQ3uUFlvXo4q+ReD3Do0DATShmoNuVX0ShHytCxW/AQevS5NEfD6Ysf2sxDKsFk4y72NXeSjgtRadt6ki4/dY7NmrIPCSU3lHe4Ec/d9eDdgO7pxnrbyoml98SJn1akAW99wZUb8ftf3lRGpvyrt83QJE7b1F8jM4aewOjCG/kEnvmpeloow1PmileZVRZ9tVHmXx+jWzqhEW7Pq3e4dL33BYSrGLjN17oM1gCgwZP2NHjtC4WryGTGS7njI3yNr6miJZtfwoFHJ8389tA5x3gIA2zyHPs0Yy8dW8egxl2n7qkxLt05ZCb39LFRFrcP2AinvlDHyQur2w9pXzj6QTsaj/XQQznxeck8J3Jm8GO98b/eIhsbOGEHTumxE7Zr+45vZI3xHrohxgvePmDqVH/weRLaW43mJ7COU5+onYcdPe2ZL2XKkaE0J8CNsezJf4UTa95zDLzVM244yMRX3zYwFt9440n74he/SPhG28Ho18jzX3A++OCj9r3vfbd99OGP2trtrL395EmMqqdPn7Xj04v2pa98nXVl2r73/Q/aH//gBzH+7j28l02A7zn2DQprq97/aFgy6yY4ug886vXwR6NQgxudmnUD2u7WpugWxpv15IxxOT47pmyGnHhCLd9x/HhvaPRr2AVugrr0XG6w6VW5kM9LDJSfBNFrxAzdkGyyxnlK6XrlCW5kxnp9PXS8HRjbu8CgPL/SuPZ2Nm8dq6uPaqNObVtjTmXdJ21O5pOhtEkyE0NKPkurrmokUt4AuJIF57CZzrsa6YHjlX7iXk29dj+z7lu//PW/S/AfOtqOrTrCwVM3OHEc6DG4CkfllUI17uSO4lstw1FRc6LcobRU4iotDc9VFifEPbjE5q/KQdWY10F4Q//UP+zfjuLTqcTOzk6BW21XKPjTq7N2hnHp03XCa8+yFYUWvUq5K3naj5Lkk8tBpDX0/FeD20sWMx/bY0GbrE1yH6WvIvIU1RNLFz3rqyzENxbp8ISPEzMLgXzon7ofx/fKgQuFtgHe9Im6WRBCE8aFD0g4YaE3N4kTr7agEeOuBsCeQz8qohaO4n34nHcQEjctbz19UtlFYZTmtt8bGYei12/4Q//lvX259l+CUIJe9tGo9JUSKhJYAoKCqU2DoUZRLXiqDW8mlzGUmDKKLxrzK4FRb0WBroy2omnu+ZHWoUBSQ1ppL3mpIwYb6HHyo4TFkK91ha0+SoY5SaMSIwusgalD3SF7cUkztsoJ+bWAQwVIhpEwaFK5angFThiJSZsUAu/420drxdOeoW0NPiUGjZ6A68biMgxLFbNow14+sQWF6bRU2bKRMFZqZVJ5H+0AKM4OZ1xQzUb/MnHqwwiTjfqnFgbcsetmEHDOZ/soVnG4afSkg/nGAugCkoWF/kWelV3kRMPS9uRNddp7qu2QXz/Ff2EyayDIOe49ZtSyCFzUI69Od+2//QohtJkRII2cx7C0jg3pxCv1IIhhSQ5RRiT0iCMUIAsZO+r5CZyAvT1d5CNe/PLeBzqUE8uAIQRtaDEqyfYh/RCetAVetcg7AjHgdbn0iVx7i010pXoPfeGpmHpDuiy/7oa6NIRX0Jwm7UPXDcIqp7lqAlzGQB2HDrEdH8By06ZeiCFBaH+lWfrEXYalYyjd5IlTOIUPb1PRm/QwMquu8sEc8tRb0hZDXv4FQclM+JR2xBvKyaMg7SbASYVjsSSjf4qTv/7RghisnpEDUV15Wc87Px9jVL751uP26OHD/Mva7t4+cr7RfvTjj9rv/d7vtw8+/DH8uG1vP37QHu7ttI8//KAdHZ20d77wpfabf/PfbJ88u2j/z//sH7Z/9I9/K5eAHzx+iB6fIO/2Sf47buNUV4Kg2bFWt3T+ybaMA4ZZ3ue8vYehdtd++NGz9uLkDIMN3tmbyFrNtuq6/dFwTjSI5J9zrHhMdv0kPWQjeVbpZSJzbs4PFAh9SGnTh3Scv17WRxayyQTOAY40UBdKcjp5xnpw7mEDBqZ5bqb90w8/0X20V4YlKGzSDHEFX0Y6mZUl7pCIC+Ag02h3wjrCklFyXLDVP3EUDwYi86Ghp167n3H3+MnD/4Ahe1PRKd3poOIpiyD0cY0gJsQlr9Ix4JxZ5ikMLjgunoQqmLhMUgVbpVrCn4dnFPx+Qrm142t96nKbStJL7Bfn5/UQgWiYEy7Kvg+M7SdrCyK/6p66H9lHwaNYc+9PtS0dPi0+/i4rl4k0lISXTvJ9AnO8n3KFXerKOn1QadIepKTdu/FvCeZl8uNczMkTRx5aQinNPImA9np1D0T3yeKEiEFqn31CE8WVF7jnJvsykl0IvBy2yQ5c7645f31H+Rbw+Vu2/BVev18GmFqYNC5dZKATpa9BrHF2g9HoqZR0XV3oL+M1KvV5rRJDqNquxbYmcRaMMbb5JSRiWQzE9Eff68KUxFMuHUWL4+iYx1AxT8WMny/2eBuwLt8hTsSJJL/a6sle1vP8XWSmqvIZaUv+yBnxCkYd5dpcSagKA0lhd9EIfAcspWf9gg1moiblYc2bzoNAWk8owrmvoMcIi8vpZ058e0naqPjogfjNT/vdF6U60wCkPWkQV5X6GyNE/hOPDDImMSxcXBRR8jW6ysh0XKgpPZRl46cxF5x4+BMjKgtTmsR7WdvFMjnxWViMSZMe+IWRP7z5AkXyqqqCk/oUiANagrEYQDK9IG5KV+1IcrJFgzcZvnYvWGEol1A453ISyr51CokyWjXKAEqF9Kng07/06zYn/eoVncaec9KHZ3wFm5e41UuZk3Ye5wNA3gvo2yYy35nLjlHxSYaklfymjbRFSjL4qTlECI/kawxbrzh4zyybeTmU+yzx0cvkSHkZKwOPqGmrC+6y0axRkU0D5bkMqu70b/u6HgVL4QBc56yTXdEN5qcRS+xFH1tTCaREJ6CenBSksLvldMXttxIcB9lu2L2i9bnPfa69+/l32gMNStaQ/f19+L/ZPvz44/YP/sF/3v7lv/y93FO/zXh4z+SLF0/bD3/4g3Zyctr2qON99D9+/6OcVh4eHrZpH7fSqegwmo+hxpyJaHR+5BS791ODvA5C7jBuH7Rf+va32rfwEwzMH33wcZ4O9xK7/U0du0CYNVZh1REMfeBPwHqRzqj8HfG5bPe4pGXcoTUvPIdeXyvkk9+5mgaN0bkisG0iSpoHHL639pz1QIMyrxVyDSHf8hiVflLRdoxUHwoXXsAADF9Bsafn5Uvt3mdpTqaU9zldc8+wyrJuKFjCxJMG5rVh+XPg3nvv63+bgfx35wKid8AzuCU3ESOFMQHir1ITRqdcADtgPKlgiSJqqEBWPV1eSstsdSK6g4rR1I0nb443/xoF7M3NXvo2bjs5HUTQ62ZyFrY7DMfVq3a3hqLDsPSJb5W3tHlDeU38qEdaVfkyPfQqSnfe5I4y72fySfB1jDfjnth4OV4ZdyMZnz74KQWKvoYqYDRuKfM/b6+ZlHk9C7TfXLmQ1CWjKxSKDyfkXjL6M+gUg0bseAJ+3f9sZoHRaKyFp/wEo9d74nyRbS5xW9fFx3GAHvt6jTHr5XZf0mv7sws8eflfdE8woO2ORYfG2wrtr2BAbNAxX5S87T8luchpbDiRM/TS5+mQ011KHTuVa427CqDK9C5yq1H0UcCZ+FVeJyAqNGsVjsTx/BTmHtgfP7Y7ivXyKjInTFyvn1j9lE6rHfaQtbljzN0AiHdeBpwuRoodrlQ+aStIixZ9DKAc5dqHNJaFQTqirCnyNMmS4hcZoz6ZwVwkkKj6KleqJKvAzC8npYPaMQZFJlALRqSGfU//R3tJODI6fjNWjlKNV4aW0ABRiHGZ0y7qe1k0LyqPkQv0bfXPuaMBI4a7Ozd9dgYHLaPZkmt8n1e24cdyQdLXVOscMs3PkKV5vyiuMRcXzuwUVV+C1YLRcEH1eSpMVTAYchc3R9ZByAiMk5m4H7kSg838MLzjp8EYYbjUlWfMbfWKBnVO2Pn4V7Iai24U3SAr716WdmNnn/zPdeeE5ZaJU3SeWGqMuQm8RkfY5NjYlJNW6cJTr7pBIe3nFVHI5rVXYiKjGLZrvlEDXgkKrKyyRBp0lWefMHQJo98ixCR7mWNOz9K36xs3y/aBfvbNtPX09kMXI8CI+GjNeIERK6ShP20Ip0s6kIs84mMcxeTAFmk1LgJaY29nu33+nc+1r3zpi+2tN57kZM5L4F7tevHyqP3D/+K/bP/oH/0X+cea7W3/EW6a5wE++vgjyg8Zl+t2gq787vf+uP3BH323PXv+PJvz3d0dxkOd7FU2dT16TBp6Pz2oyJUReBMyGc/xAKr3nfpnG1/5ypdy6vnx0xd5h+VLjFgNtdDf+xe+VIpP8SRsSkpnpytesmmyYIcLn8Y4OI+gwZPcCXKWF6BDV+6nRgenD1YS3oCEc16j0sv0GpYzD2TuXB/tXcmEcDI8pOD9h6FynSY/twB0nSFg6oTWqhw9a5gOusmpdJeSV2FGQ/4Sz2FUZGRRXqWv3c+0e+9bX/9PGarfTCLKrAs0XoFeHMn34VyKLxRVCZGfytMAM64XQqPD4/htvCdwGDReLvAlteymvDycU76uqK9Rru4Ay6Ds7YNla3erzVZn7enxp+30+qStTmlRmYZu2/LSsK8GGYsA5FdfzHcxAHdOD4S/QqmijFUiUUjbu6FZBQC5WZT0QQNduUeT0BxF3Eniu8mk1fsVry9p98oyX0B8gLFW/1Hui3rd7erGCc24ZyuX3TEuNehcCPJ+NXlIO7kfM3wBrxaAPKA/uWQew1mlLo0yQMXiJJTPTsS6TKRCGYurpkW/Ski5bfpkbj0UpbHt6fDp5Vk7vjjNPaz1dD88o73QQ734xMNYmw0di42G+RVEbjr/4gQOLeRZz0+tGOUyhvK38oLNtqgn39LP7swrDDgBRUldFaX5uvqV5yhKysZpjT+go4r8Kl6JfyHD8AqeuNCnHb/WYwgcrxjLMDISab+pl1Nfy4MDeELEI/Wjb20w/SPoyjqGnKdC9FHX1X4pdLEHvbgX6lfI4BSwu7RDCCmBK2Kly4ROGdErP1JdY+mYKT85mULWdE6JbP6yQPVFFR55GieOzYm3qGzldAywef1cCWBRzb+sINu2XYvBwoVuGnYcHXbT4Z287sSadyNOJ0l3ozyGvPXTn5pP4QRlkb8OJ45R20U2A2DD4Ym1izeRM5z4B9eTxmsoCGELyk+ueNDHvAVClG5O4Yl3L5ihTPjC943t+nOG9INxzWaWeqOvtmCevPSU03xf3baL/qFXbKgvqOd9l/XS9NArrbZTTaVO9afmhi8FZ4pGr4R2MHm7g5d+G5tuKKBQGr3FQP4UDg1qdQypIE579IOKodExVkYTv9Wo9F9hSuc4FrlNhqq5HI8XsSeoxRL7a5Y/UqURQR681jBN3PYost/Sk351V323LgnHR9xJeKm3tR34/IW332lf+9rX2uc//07bwZicsZn3lqaPP33a/j8Ylf+v/+z/jcGkofe4Pbh/r217BWgT2YYfbsCvKKtpSX/QunSX/tIcBqr8d1zUyyGCAmWqrnwp4/CCSR/ZoX8l6yvt7OSIMt9RuorBdtM++Pgla9VlW91gndtQLlwXX+3v6Gt4als0GZ1t9wNTeVJiPpnzenEWE88DXoyxc3aTcNN7K10DGNPMOXzpCj8sfchZXm2EUXl2UQ/q3PlCeMZHOqTH8c8fTKQpavFdv6lbO0ob6eAoMpixlqYMl3IgT3A2Vgh63K9p/U/yIXkCLeHP1RzKUl1dXQWv3c+qe++9r/0KA/bbPeksY+TwDiKj5wDHGCIvA9/BhntFGDLqCpOwpTzNq52ZuymF3KfmJu3g3j2UwU4ZTuLHZ1fFJLCO9wkZ16vYNG400vbu77bZymX78MUH7WR20u42EGA0jTTkRn28l8VLDfCrwg0RKgWN1lLG1zMWUya+p0zeP+ZLir0s7VzIAgbOmtz2mQ/1XUCDa/AoreCZkDfg85RyhQnGXrftTOnf9n5u1Pc/0/PfvPIzTNVrtPXL9/jCfRMDRWV/50oBrWMhHffvJY1iUnmoLLKg4UUuTJSIvqfrhBFX7OhT3UaoIl76bl9s3/umfDL++PykXbKQ+P+wvsMs7wMFRiPPUBc80KFSdkGbn/oJl49jX3V0liZtPIwYadq2L4EiJTLbCGC1ZXzIYMqWnTwBLjtr6qZUMAPy7KPvLi0eU17kVD05Sx/klUNqTu9Fp1FEc2QZhxV2/3Mj2pAF1To52SPmaXoWXOpbTYocbhoPnE4SIjfgjvERojoPyKs60E68xr7okh15Lyv54tbV3At5HQZYy/HSUK7iwRP+wgvKLQ7vBjyOWUueHnoot31PcfybOyncZLPkv2zJy6CXHuLL999FlsEkjoFXl81BFmKqhVrbJ9a9TnDfRzvkLHRYBxc6CRkx5knVyckRVZ0HA4/cLEj6PNpJWN5fT9aNCSf6NI+vkzjbZNNIP0TjbT3jMjesSVnd38f80pjcnGCIordAkMuH8MPXs0iXtEtTNj3M6+HdiOZ+59DiBs+Hd7oxKX4MAsdhzmeccfmtrsztPek7hTQkqS6+68TXKAcTelY8Ggl9Y+omE7widMNoG3kYUVrBL70afabqdUKOpykJKIPDNwG4QfGWCcczPEP9OIfKdbkiliyRZhQcQ+CBlec1PsA4hygbYzvcQp9INuuAUfUjbe9sb7a333qzfeXLX45Rubd3wKbmth0dnbaPPvq0/fY//d32z3739/KvNfsPHrad3d1cBteo3PSKF3jymjUbZHxkqxsqDVP/L9/N9nR7J4cf2sueTOeVUJfeCoBR6dU4vLIiD+2tY+LJ8cX5aXvx4hm0vMwJ4M0Ka8oGm4aNzfRPmXrVsCxZ0415Hf6FefBeGNMCOPaVDExJsL+kweGl7vzNp6GHOLRTxmatDzU3lB1ltOVVQv5NZF6CjlV9lV2lgiSUcFAgk6gX2ZA6vqs3Y1YVfZHTG/tEroTxVT6HMZvKtGe7dY/w0oTD5VCIT2TftgS2obiCKfkhVxLwysNr9zPsHj15+O8RvKeIRoj1uAi2Y0pSgY+C6/kp624uDMKgbHr1OKMRkS5wUSAuwAi8/y+ucnfXmEUpBl8tRt7IrPId7dj2NUrO9BY71dXJSju/Pmvnswu2T7SgNQZoFk69cqsckidd0qSwRnxNIMhpD++k9l8vPG1QdscL1VExKO5SQLZvuiYknvxaRPGejjpLJYF+SorHGOurXsL2L8Xw7hr7BPeSl0Zm/qMVQzbvFPOSN3HvmSzFAAx18pdb1N/yRe3xdTlnZ7qTy9fGt3q59YKLOjmphIflPXlCwdC5MjZZXFxg+IRe+QXJWayJu1j5n7ZlyFVfMy6BCkszbvItJ8risw365kIbuPBCowjXw15Sytxy492bpW7Vm06dFNSSVqrTukIWTGD1SZnvGJRyqkYsM6Qfjnf6Uvmm675P+6zyE4f4wNbjunl9WyE/Bru+98ZmYuD3cqsaRuYWaETkt2PDh04LdMTJDI8Ig1dcPRS3JzThZa9k0CHmeJJHo+IyP3n5xXViFrACV0K+xCVtviq7A9oPeJU+IeOyT755T3SK86k54RxODvgy19LHjkcnLj45NQGPftBgtJwc92PRom7a75VSL676Hl5XjVBdcXyq017/6FIOvPWy4cpkJd8xJE/DZRjG+vyLDP0aV1K8dWfcN7nprTveI91v30mr6oHubEu6S8aq3fHvNOK2LHoBnysVzCXnU+SLOqP/6R/IU1+6+nyMPI9+4u0KGqz5dxUbwE0o30ZopjQ+oa5lG4TreA8ysTcblEc3RGbId9MhXjeY3jrjmGb85aNt0AijJ1WhR7nKKTjeU3VJUYeUTin6dcqlCALX+ZF8sxMq3ZUZnvU56TwrI77kf52fvZ3N9taTh+0L73wup5C+aN+3Wnz66Yv2vT/+Qfud3/nn7Q/+8I/zsvP9ew8on6Yh2/UedrHqPIXPqTShvQqMOne6jSG63/b370Wv5pSXrmp05cpN76dOuqNHCNUtrmUaoK5LM2EtX5+yGa1/4RnSMcbW0KjhwGs6+kSeB4o8ffhs7nD2xHWGftg35yVrWNYQ1gBlq/Q0UPAw9QihKgcG9b7M2eKBTec3BEpjjTCuj0uuDiSO64WDNl3NaftS8H5rHursyxK0zDSwowuQ9O0VN0+KtxI1vayETBh97X423XvvfeWrGBD/W8YJlcGAOWYKOAM5dozKgWVRJORHaSwJwWLQO4zOrO7nWQodQm4bKk+VqCAakEFdYAJGUavIxS3OePCb76XwFbTk2eysnV6elDZdcxLqwZJ2O0KC1M3HdA8RUPRz6rgDz0twMS6deCs+cU3Uf+9RgYvELqYmaRdNEWSqmpZ4vk5yT1Ga95rk9MrXOtSrh1IGklKqpGigFEItLC7UGqG+ysXL51vdb5PecveM8ZiX/qI0tsjTEM3TphigA4+461QT/NAkCyQ1Sl0SOw8zXkmna+lbHHF30zMUzfj7rlymDQ+kX7oFth+9LyrVeBQbYxPUII4BZ3t8Qoe1KLR28dGxqrYtlqfGkzfKrKsHYF6Gd/MwFq7gNDNjUvV6C2kjNGSM+iIsLqEI64RLT7oqpqHCV1hGti79T5+7F3bk97hOfoeC5crEyQn+4ebwfMRlvzRZnXfxPS9y0+GGM16p3ldjROZwcx6W92eeBl95oeGcMpL2nJsVisNPkNKCC9RoyfH2ZE0eBCH52WwhKz0VfuvC22VHMnnhUXednopXoMjOYU1nHKmxhC/RJMkf5YKkUBzVQniy3EYQO26WW08GiKKMY42qbGrB5xzL/IU/Gn8ald6r54N0415vsXgVRKNRfOFLnPTIteKNl8Plk/nKnidnMQC8/w0d4MM+eWIX/o/+xqtX/SjDc6NSXjPG9oNwFZh1cG8CP6WtKRvD6fWM8LptA78L3MS6Z6dt5fKybUDvBFLWr6EF+rzG4/sdNX3yMJA6mU2z7YvfUztDzRJ6S0g+3ZOH9rZMs5LX/NkBcZrMbzY7xHWOAazsZcX/KutzSM9HHlZYfNeI2IDXe9ub7c3H99s7bz1pD+4dxDD0ZPXl4Un74fc/av/8d3+//cn3328XlzdtG+Nwa2cv5fIsb84AXiN13Atue7COcVFnNTYMO+3Bg0ft8aMn7WDvPrC+jssHSC/bBYbqtZsC8GW85VPkXo+xdlW3EvlEOS2yhiAfMSg34Cpcpq30uI+rbsjkCId7JS0ofDbLfDmmRsgvsqLe9ZYmDckcVmRdUKbUUcDJcNEQaMxdIwfR8dDpf4D7zsq6amI7alIl1jgtdF1QbQaBSx5AY9xGP5RZcwqu5l6VjSAldiLtFOy/0i0VV79xnW/Kx2vD8mfYPXry+H+JkP/ljFoXABcyXQSET14M3kd5WeCdHKYz6H3AddmJxM+DDofS1AhBCN0tqjRGfWFqsabMSYHCtabx5EcR1A3vO/s7br3byeVxO7k4whAENH+noAcXAdMktJuOUk58/PafWk+iYLwfJgalN2vn/3mdHHVKl3sgXUN7XzJpSIwFS5cJ6OX+G9JeMbpTgXlyWH9JGaPBvgAnFj+ZpP2+lLCPUKylJLyM4akj9ciPwZhSvM2nvnX8SsMirTdHfKPcMYmywNmrnEDnIxh8Ia0CvmAxOmfhySUSn3BnsbG+/Hdnn3bBVQaZSw3O8aFv8sLLfxqn4bRtooBU6lAgZJzpHhOkYjKgmGALBZ96QZPFySz5F0MLb1mniHTBiSNtqyV73L6mTcIy0hzPjkeOikv0/EiHVIjKPI2LyLkf+28d6maxgwfzuUJYsSW3lFGUDLwipi2Vs/jwtSFwMSh5r3z6RygvInL64OqIcGPe1W/xQQmrfPpLYiwspiOn4CwEI9++VX7wKIfADSc9uZSGM7/mrsbWov/hWx/X9JV4+CbOTqMubTuWtp2qBVM0lUudDjLvXw+X4VI/Sdur/moUZY5ZNznyxDHrfQriXgKsBl8uaxKvDS4yB4hz1cugvmB7Z3e7NnE+QJe3L3iJWhErWdegEE/GMYs5hRoe4gYmJ72ONTS6CfTKQv4VJkaOM7p4LF8dK7tShksZovbtFeNyzC+8Bt26bWPwTKB/E4NhcnmOP2sbs9M2nZ23+wzd4+0NDMmLNjt8hlE5a7tupoFfBXaVOmvM9TUMjDXwe6qptlACHPV48tZsB68h6h+ZqZs28J4i5qoIffD+8Mgs5PFbvA8mKtgxAvs7HwO8v0IN2dTP56f44KlG0t72tL31xsP2xXc+19568jjj4Amjdwx9+ulh+/1/+Sftu9/9PrxbbbsYhV7K9jVq/rVv7mHHsAyN4NLwyioBf22bbjNkK7l16fGDJ+3hwaM2Xd9qVxfX7eTotB0dHucvHr2HePhrN97wzFAZ8P/0vX0r+oa+eK/mFeN2Df5b5ramt70tufhJudcNOQ9T4ioSsPhog9Cs7JSBrBz5cKenlSWfkUXK0kaqOac0Km/bjPY9qTzz0j78ybtjR7PCEc/qaV28JJQOJQ2PQqJyWTWqDWgZhqX0iSGu4+3Ed9iR/umueEPFJZDQoZMG2opcVM5r97Pm3nvv3TdRGf8XBnJ9LAS6DH4ijGNXisONssD2wR71FvVLkVSxAumvaeuWAlH5mzbMYjpCJoO7ytzb4o7ekzl8TjdVNvjdg5022Zm0i5vz9vTFp2o9jD8aUxhDQihM++U1cOxfFWVy+0Sr/SIzUwGS81AGi4ehMHUpXmOk8Ohy0zm86kkz+BEpCG6ph1F568M73uvJTtWTHS99O9mHkVx8sB7xTA/55cQEDTTlxMt5Cc0qcgjpihpPaK3cX0Y6zRtaN2HxOxOQT/47XfIqK/1SSXhDdpYnaPHSN0tYjEJ3r+dXF+0Mw9LL4TkXgTmlFENB+WJs8ETpkFv3r/YTTumxnDw7kz6nDoA44YMp+cmKy1iYB8702SohXp5W3y0PD4Ku6jt+uoCmTWL6kZnACPVQSo6D8dF46vnpsOXs8cBvWHJrXZV6jALyVeLVN8LgpWYQzbESiqn3bciAVfjUAuoCUZe1Ch99NR8fXPhgJi2/i1C9WUWHZXXCSf9hGjk2gDNu24VzbGTEG3rJC/0BDSSRSguv3A7DMm244cnGr3CIvyjxt/O+54QuogWXnHhlI+3K19A+L0q+zjoD809zdZK+aMsmIjcdh1PSMmVFxDHOxEm9ehUaYV8A62TMf9LZavfuHeTvFn1lzAMMS69maAzkkjg+D+JoHFDXsVC3RJ+BJ++n9QkQ8gfvXPA1IjUm/W92F3/zcx8udWvz0ntCpBZ6cUNfDNTyg/bEgbU9DT4NxPXZddvAwFk5O223Ry/a2tlhWz07aQfrd+0LD3fal57st+nKRdtZv2nvPD5oD3en7erweZsdv2x35+dtBSPDk0xxbYB4lXZyqRx58NL5Ov1eJ2+CXG2x+d7GoNtCdqb4CUaNRoybPEPnKcTHI40Mhb4Izv293ZmVPApz4GBdvGl5l1C88Gq6udHefPKgfe3LX2xffvcL7dGD+217axvjcb+dnl+1P/yj77ff+Z1/iXF30/bvPcz7IzXO/Xeb3JeJLGic5p5DwjyQIy2QKR257x6j6ZahuzidtaMXx+3w2VF78fxlOz46yQNV+QcajPB4dON4XZ04GJKMiXKkc2ivkAUNS1cL/9Wnxrjkcz7fPus6PXHEpXvhbMH5qR6S587LOqn0lidPK/Mu1PCPukADOZ/jHhJ4UukrjzypzHsq4UHNsz4nF62Xkx7yS/Zsfzjji76kb8hKrf2WCF9g5BIpvOIQvvKqLOkl3wtecaNOQvpj+Nqw/Bl19x48+ncZn7/l5I9gqHjJd9AMHV1zVJ7JM+z5NZEKqqRAQTJHZVCeKimLMES5kMHXSWGbLlbesO6rhnyljgpEkChkjTLC3DfYTwmsaxuPUTD793fb2eykffDR+xiC1NGwpHVaEUzAeduhK2mdCwE+isR8wm7B+NqfcX9T+qNKSD/A2NuuT3dOJHwy8OLLi9fRNVKh6Ndl7jIqjQ8+ZAJaH4rFrTOIcjUuSbTnTfgLBVgfu1LGVlETw06wygqdWXoAcvmLcYgXTgMSbDYdRZI88RsH3pfPn7PrVunkv2FDW8nD4GNIMnRxzamK8WFUuugWXQM+u8/uzAed39CQCC59jg9HElcOesOVR7LyjStphSv8Sby3adx6VigAfEXHeGZMu6NKB9EAtlqvQ59qvGzdRY8RjUKv+ln8+GRBNV6VRVT9zkd6XQiqzE9klKR1cn9m8JIr3pRVOdGEGR7IMW6542axJBvLXCtwvIDzRNWZ+5Kd4hFp62UTVbjms1vg0A+NLsIYVjntIZ7Typz+1FPPJQzUST1+GP80EhfqgrdiFSafYN7PV9wiL1LccYWmiqW9lEUGKqsc/SIv49LzDMIT53nCvlmk777/dXtnu+3u7bZdDEof8NjZ3spVEQ0kDQhVgQZlnnYnTN8cDLERr7lXbdo/hdp4XjkUg7IupWvM5ERSEqRFvuHVH+IoQ5K5yBwqg6X6rgGrlVKnl8SVSapq1mMzYghi6FG+fo5Befqi3Z6/bNubd+0rX3zSvvW1L7Vf/ea77dtff7t96QsP2xtv7LUvfOFRe/udB+3+g+22s7PRtiaM8fWsjMvZRdugj96buQoNa+DdoJ96Dcopfpd+HCAPu/Rlisxu0uV6gTi9pz+RpvSxdILjXfeyOhAUUEiSMQAePmUl6EZS+OPAOWjJh49sYrzXfIIxO/GKEm1cnJ23o6Oj9vLkpD198bJ993s/aH/wh99vz58ftfsPn+Tyt1dXcg8hBpS8VWZ9ZZu3H3jrgaeW0UuUeers2J6dXWJEnrajl0ft8Plhe/bps3Z8eNIuzi+RBXWwD+dc1Fj0sVH3ZeTpfzbSUJ43aYD3Cs9yQJ5jHCnE1a/8yvjidQv57jKt65HME0JZGPlyLaF/GpN5T6VyxmYlt23QL/mrK72FyIDTy98ak/6bjt4/w6grS7pBG45Iza1C4q/tdzJDr0WD3qEfx2ll5Rc+qa506U/T4jFGQSD8Dh5UnmEFFSk/8OrgWsI52Gv3s+PeffddNtDrHzJg9xwiDa0oM7ab4whdl6cOs8AqFCrkEpIoxigKXR9iYYl7WbkmzhCaIRTl1zEa9bmsrWLf2cmuK/eroCg1rfzHGgXR98H5pLb4VBSXF7P21hfeaNsPNtuPPv1h+63f/a22OqUGikd6clIoKQq6feDr5K/LXKXscg/VjLZQFjVRUHBMVv8STJq8Adp6TrBlN+qnjvdQ4n1fek7IaONOo3KGv6LszonvQzUo8P50ofdI5p5L+lqXL9xdqkyL3zEw1Arip7018HqZK684IV1qougwLVxeW+NEy8SG5z1fdaJe8XJM7SRTI0pWvhYCyhzHwNbp4yWLy+npSTs9P4PfPgkOTIEKnLbNyE3+UaPit0iEUlIKeF5H3CMRuhwWYDtM8OFcYEYlMQ2fHTV8UFXFmKTuUJjWzSch9Ky4SJQcOyRiiPFsWjw20fkgD8ooKGVntm8xSCR5lkEXitudy3x8aFtDMQuiWMj3MmBoJX6Nj5EgASBIX9OkPcD5k7YYrZT1sfQXeKuZDq1mk3d93R8O6858+xsDxQzwhO/UTB8s45NxBiBhXM3JYKJOGbKkg5tYvgB0nttfjUpPQbz3T71QTj544kaUqqEDb9t5f2wMI5sOdcTlZe9naJWoEBZvIGTKe4YwntyNktI7QhR0NjR87EHVKydaN6zFd9qkD9bNSZrGnYty+mLIYowBmPkOwaUnfHpaXVHI9jA6xZ8ngjEunS/i1AkzjHzbVDaKPp+c9nLkSA1OWEfazSkcvkUiL1a/Hfe56YHrlX3frNMs+b2Wl5+neA2/lctZW8fQaufP2vb2TXvri4/a17791fbNr325PdnabQeeQl6cUA8jebrW7ugq6qldoiexL9rJ89P28Y+fY0idtesLZO2ytcPD0/b05Kydgf8aXl1DS24HggYvgw9earzBRHBO2gX9P9YAow++ddjnpq8cc+DugPe28xsHJ30g0XmVqzPyEFwxzmjL17cJlVO4tXpdzsYGtXyPW966gZ7XyNxap5219vQZ9D49bjPyfVjnGl10MbtmvDQIgYDM6ZRNxDYeS7oekGSDRCvjYSr5ev/BG+3+vcfRy+dH/iEHfLq4bi9eHMeAncGcu1VkANKdb8qKY+a9m2VY+lCMl8evsm7WAzJeCaJPeWLa7tszPH0uWSjJSNpi6nigoPCYJ12Gahg5piTlVUjwy3cQ+67SOnihP2vAKDOFMjjUcRq6Xv72gaIYlZ6qR97dZEmXeodKhOmHkpa2bT2jZNFiHtsG+Yn7CY5KpwSAvAc3pd1ZRLmB/WBSBs75pGxbkP6axyf10kgPdcYXASP/2v3MucdvPPx7jO7fiVA5VF1oMvQKNT4pBr2EqQuKCqHHdZGl+ciXGwKyyFcwjZdIZGFWETM56v4ZFB7tj3vzavePImLiqk7TpBlOFGBusebOr87a0elhe3l4mPsi0QaZUJmAgyYFnlj6mIlkX/DG7asCbVsqTT3C7umCYSgf5C+5mjwW9Q8oQJj8vDw7DRaEi28ug/dLX7kvBJrEX/enabRIZwV18tRpDBJCF2kWUdOyMHTzUXEJVT6QDiG/+vqYVyQ5lnjqp9y8OayeD3S5VLvI+eqJ/OuCmw0Axa8bisXKi5bNS1bF59C6ZGYsX7m0zY/hcHX5svICG2/dApqnLXdsPlNft0xPqhZBga24vleSEL6mCqrgXCuX0TJK5Guk1MJRl8GBS0nRGk+ZTmUcwzWIR58cUz9mL9JKmKDKesE5QsDQBcMOnVjxvfKW88sZr16Ix2ReD2L/TKfcGtA4lH3as5wscBf1BZUqyFZO9Vyo+tyIERq5Hfy3sjgKp3PLBzmQuHk7nSpot2/kWS+h+ZaWrASf4fCkh5zrqr0R2r75w1edCqEX+moOO571tgc3iz69PZ1O2jbeB3A8raw5aW0Wf2XehdeHL/yf55mmEZts+q5eumZe1K0x4O1zebTlFQlPjXyQpE7eSlbEXPpCL+3Qp6dcvMKUMcs8i9dSrz4ZZl44Ph2F6VUmtCeKU8J16F1hE7hxetT2J7P23rfean/lb/9a+0v/9b/UvvLtL7f9+9M2mZ22i8NP2Cw+a+tbGGtbqMq9tbZF2d6T/fbg8V579Gi/fe7tx+3dz7/Z3n50v+1gtE3XbtvO5ko72FxtO6vEGdctzLjNOwzZm4u2en3RNu6u2x792IWX/vf8zcU5Rt91Fnx5kId45K8dQLCN5l29SFzxoXgBY8IbjdB46+WUciNvxfBvaVevb9v585P24kfP2lMM4WdPj9qLwxP0/3k7PXEjA/83puitu7yP8cw/iMCIsp38sQS4NMC8f16jrISGEQ7Pb7KB+NVf/+X2y7/yrfblL32+vfnkUfvGN76eF6W/ePmiffjRh+A9zf38zgU34V7qnlHf24d8F+R4bU8umSMzuTWI8XM+0HsbjJvrO/tumvjcWUZQ5cR6mTxz7Qhf5Y0HMxiY/qOOL0B3Da2/ncQHL21S1b9irIcxL3M/Zd1Tqa4sN9qutRH5ok3LlkmCkoQUz13oqxhx52Q3nHFSwchWGZ+hD3SV09NLbcctwIJ/AVM+ulXXs14blj9j7jvf+c76ycnRf4zy3i8Dq5blKHLiJTR9ELurBUVPfgSo6unMKwUtHDUFmQuh+eYR5qvCV/FjTNouQlXGzIzde92/JG5r1SUHJmdC8sULpafnKhR22SeHTGZfNzRwF37dEELbGO0kHeJ7GX6+OKB4SuGP0w4n2LwTc5c+U+baFiMgHQUS/Gki5FMfr+FY/6/cTyiDX+VQi1LxTEQuYATMxYyEhqSGowua9/KgwB2fvKhWCOCT5leT02bVXze0mbRo8TEKLTAhSdVafufxKBI+4qRN2/Nkxn8Lqldr9EkfR43e31QWp1FAejJuyEU5xpJk+NSz5yrWfD6ywbqd7YlLi/EOtCjjJ+PzipMHfVHuMOn2aLCDOywVLRzZJBEf5DIkcYW+Fr9BbS5bA5vFkHjGTxz5lBNNcQt+LvHgJ+ktOkqF45Z44wlOaKtk8jMGHV/a64UZN8pSQl7ya1dVjjoDT4VVN95k2q3FZOAUq6/gKRrqk1xxRa6T4Ic4ZC36RsKNIfTk/l3nQ+BCZdgorDnCeq/ycGlrXlau9ypulFfcXzFW/YwBfmxW65Kgp5A1p73Nxr+JnU79owLv07YPd7ncrOEx86lYwmsW3lwZQFjH3KwF2jkENfafdmwjl7YxVrwykzmNz0YcmPlY9b6Htg5jmJNN4QFz4ywdevWH9csg9UNfgckL9w3hvc8nTpiTdU/lrK1dnretu8v2xu5q+9a33m7f+bd+o/3Sd36p7b59r91dHrXb5x+3s08+aIeffNRO0Jcrq1dtYwe+4Fc2QIaBeDs7x9jyRM/7GFfb9mS97U1W26MHu+2NRwft8cFWO2DjvsVm3kvs27S1tUPfNzA0MT4PNtfazgZ9B9fl2TGWzFVO8DcYg/oHMztCv+BFvbC9+lcd5EvaMLcgde9pr0aTRuXEAwNP/Y7O2tWz03Z9OGu3F/D1Fth1n8z3atcurN5kLcD4PPfeR8YBBaDe8ZL3FDpy+RujUpmwfcdJiTOUpjffeNy++OV3SM/ai+dPM9/ffuft/BPPH373D9uPP/yxSgDebWL81kOKGpWeUGqs+coer4TlZNk5QFm955PuwQQ50LvMT8lY0snQKTPICjFZEjkYhRQp58qOxrphTio9eXVDE74CG0XL3CHt3PPwYXFPZdfpHswEZcnrT3Npt7ddMBqNhgt46RtO0HFwVCgd05Li5TYKYw+tk9TC2e7o87zvS27M9bnv+a/dz4j72je+9t9HCP9PGh0qUwd/CEAWTgwfleny4NbiU8K0DK/LJAF25NeJgsJhfqbKq+W1/5rXi8A4YYB1kmcC4a1ap3p8aV+FUy+n9j6Wy3Z6fdrOUWgrW2RoXGa6UAchXzYsx8Iw4pn8THpfZmv7KhtPFq3swlGXP4V/lQe6wRcVV57+Bk8uC7Oj9v5Kr9bcXVOOnbO54nsnd9rWdDv3kOZ1QptT+jZJGxqZNipv6xQEPoDWdvMvPv2+LrIzkXMfXvfhMP2JkyH2GY2hF0m9n09k8neMA/0nqwyilOaXXMBKFjytOTuHr2fnXRH1JV7e+CMfybNe/vaSBnMZnHZqcZXX1inswuVfY1Knu95+kPrVh/DKkwfFZ5JBQ1uLxNzVuJrrmGpSu/kQDgNb2V7iT4zswJYzVFoEyYkgn7VuUA15xRSgb8SN0TfHIfeLhZ/FV3npzll8uZ9qtGnOiAIj1jgiacGfnrngFVmwIfJFPDJL6MZL+guq/5rG1+gQl2nGwWncspyMpBEzLUYGiII+YVzHS+Av2S56/pJhnv0knc2Q/UVmNazkgXPYYbMtmIj8XNJ/Lw96WlP8ty/zpvShSexJVXn3gZEe8dHmGD+LAhPeL2DMc9M25s+4l3mtL7ZpmFCdAoHQBB/lpbJIvtwLDY63oB2nY6puwoJIGJz4QWfKuoucEqbMDEgWz6iXk01PfuGXTllzbvtXtdlMy6eqmTngAp17lyPb9FP9wvzyxRcbwPqAzgZ89uTw4e5me/dz99ovfOVhe/ebD9vDX3jUJm9ugQiD58VRu/rgk3b5o6ft/KOX7er8su15X+UbB219b9puYwzCkzNP9Tbb6s0Gxij0ndGBK8fZv7bdYExv29nxWYyTu11g9iZthq71lPXy5Uk7+fRle/nxy/bJp0fto+dn7Q5Db2XnfruebLcT+nMOLZfZKBePbuHHNYkb4/g65fcJavhFe77zVz2vvNnnFQ20i3MMy9P2YG2vPdp51E6h+bs//nH7+Oyobdw7QPdvt4vLu3ZyifGE/OUe4NyT6cv8MZonyMkmBvUUQxQ9nM0DumKNECpoBX177SXi03ZyctjYW7cHB4/avYMn7cWLs/b02RFlt237YL/doCM8qbz0fZVuStDPXu7Og1jKEsogD3bRX7Gre5wrdWlYl9zIskBK+Bhrckv2BAtfjJirTeuDR7Uu+sYQX0uX+3eVrwCBC16rD9xia/j6Qn9pzOVvjV7oEm/pwy67prsrfQp9lIs0fbBbuJAHJQs5L3pHdJTHpQ3j6k8QVKG1e1gu/QOu+l4u+D+T96e5gee1+xlx3/iFr/82u5lf8b9+6+lGBhlJUxZi3DA7SuhqoHWGKsvPDvgQhOFKMEvxqyRLCddCHEmgHfNdjlW6LgDLOCyJ2aREkydM6vXFIwYoCsOt/AzlOlvFutukVh5ltDbta+gUutDh7lEXQ5r+lq+09GlYOmFDO6FKrcipiTdoqz4VnzQcvacSjUhTKJYr+Og9lhiVPhVufLq6xS5/J6cl9fJyDcvtGLExLOnHwFeGi/Sv5BTl9Owkiw+Ystv2frBa3FUkmjKdLvssvVnkq6/iXPMepBSrIYp+00V8pcUNMF/VkQtvGZbnZ6eEl/nPYo3NcQJqKwwtdboCivGKi04tRSiu4MULY+iTq0rBcObbV2kJTbgyLKXHcjPlq663gRv4Kl7pMmQJJSLE4UC6ODEDS+Q2ohfYuZFJUdqSdttDpuSpJlMMJ7wnI+ZIJ6zOOFWccvCWYVknxf6TiXjjgJFUk0YjR4nXeGfs5jDyv4B9ZZU4pdETB136AuLAiRBXqV7PX/ueL7nixVV7/AoCqsw7BiLesnn7luXX3ITZOBFNH/E6cTlXfOWOo7Nyp54QgSnqsCJfXV/kQYFkp9ZyO5UDN4l1GaJw4C8aej3yl1IkHR9gY6RJCcZW5oTYLK8TnYyZDfK1pnx0M6A+W/yRgbhkQt1Hqo4J+yiTFi81iksrQVxlIHa8Sy5yh1cuhPGewDJoq47eePqFdy65WfMl2p6SOlczwsDYi9AgnFcKoKWuhlBGMGFQN2HqNjUeTNfa4/3N9oW37rcvffFRe+dL6JiH9PMRgNv02f8l/+Rlu3z/kzb76KjdHM0w0NBzbMDX9+DZLhvbKcYb7V6fz2hjQh822y3G2enRBXSutK29/Tbd2U0f/BMI781cuQfyBzvtds93M66BF4MTw/L4o8N2+OEFOmsVI3KzfXJ01X70/Lg9R5fM1jDa4LPypEzc0NMYlTDN0I2YRtcN4+aLzMfGW06vwIOb60uMp7v27pMn7b/263+l3Z8+aP/in/5++0//wT9oK3vb7Vu/8Rvt5Py6/ZN/8s/zTzv+ZeIG8vng4b321ueetEePDujndbucnbczDUF4632VXjbWsHRvr6Rd+m9jpy/a+fkZ5eo6/+N9Sj83kRXi0HSHsXqBUR+jMq9k85Yhb5OATvpBd6gD/8kTq+voGH9HktFNv3RDlhzi0pnl6t+kiMQbL33gSaWGpRsp14/Jev2JRu7rFX+MSmhh7l2B00vg0pirT2xGclJJOyX30sRYhM5lWopK24zBz4BVlj9FVIxO0tnwpFrvX+gmA1B7af3CqktmedzIz+FPT4hjeX59lqblcJS5Cr52PyPum9/85n/jbvXuf1ILby1UDlOJvjF8xlCFOwa3vEKVQe0Da3xZGHSLdJDghjDi5sIhjsIVn3bNR8mELqjpIb89LIwJoTu7ehQD635CpSy7QLEF/wLnEMaqx/RjQpWg2se+cOIrz6rSZemIFy7diAcvE68u8ZbirInYQwhdX1EJuEjVDjy7cE9VCFUWek8XPG3zdPLi4qyd4/0rsJeHL9rp6TGKa5a+5j4v6HZh8qRV5TWMp0xkPMnA5JQR1JY4eUnFSIGs5FtHQ8j8eHHj3eHW5UFPUmgDH8PNfs8/ScgAY8Rt2cb0NiCvza60oGWaVbWFN49fqoR6I4ThH368vDo4Da1EOHbVSkKMGsvwNSzGjXQ8yaeNFHYPiGXyoNKV7+8CXmWu+e6n5CP3xgKjiEn3XG6sTdmgREzBIcYe5pOkYy4OcypMm3Nf+frBh8KhGy0UnM46SVcSV32Osy0DPwEAGn7l1K/XSbWUibPn+WPb8Dlp+5m8KtPg0keW9IkEPeXIlXKjzIQ1nR7KftKPXhgdsXKmpV605cASOXMjSAnGpTQ4j6w5eFVvetAY6aem5inDyszwoQf8jql96aecoQB4T8vGRlMd5RiHns/QqDMr/ACHp0fex5cnc3toXeeiJ5QzT9MumbsYfd7yc4cxosEYmUpvMUZpf5W5nZedI5dgyL2LW7SxhyHxaDptbx/st69/7nH72jsP25ffftjeemu/bT9YZzNxSn/P8mR3O75od08xkHwg5+iy3Z7Bi0s2jacY/ZdsxPm6H28YZLOXZ+308LxdX6g87trs/BL9eJUHGf2XGt85dLeOIbYFfQcYWPenhJttbZt+T1badHu97e7vt3sP3moPnrzdLlHIH3x62D54esjGnzaywYVRxulT1pCMYRnt+Rc28vyDiLq064Mp6siab76kfYIR/Pkvfa59/VvfiH777h//cfvk+dP2i7/27faX/vpfDa4/+d532w9/8H2MLe+pXG33DnbbkzcftSdPHrXtHf955y73jftAYsZZGmi/vDLtuE/a9rZ//bjH+G0xrlPa3oYX3phaD4/6AM8w1q6VN2WMvimddtNY6aWF1qt5LERS0Xm6wIcvFTepHASOjPDJdYP+aVAqU3XPvjLrw2FAw9OgAKnriAblJTJ/CZ/yJxeEY4qmhSJyrkc/K9uJi5f4MBbLDiCPfF3hEpv5BWMXQw9w6Wl9uzOB7xXNNxrj02wrL7lBj2HhfrV8uNeG5c+Qu//4/v8ekfpiGZWLkY7CXRKAKNsMcClty7KzR8hq2H/6wFedV515OXERLqgUicKTmvzU5WknQVHiokGDVrZl2nUhqAdrUkH6nUwk85Se2Wm7/CDDNvWDrpwSZFKREDf45v0IhK7ql++Illy6kdmKB5dhFq2epfVrdgxLdpVZBFVe6y6GdX9pnXxRj928ivzs7LQdHr7Ev4hheXpynJPLXOIFqXT7El7fkedJc51idWNRMlQwJPIgQPIhgB5BlSZY+BrfyxK3jLiLsMpSg/JKw5L4nEfAGMiHUhzwgwLZIgZd7gs0Py5qZZ5SJzk0LqJyOPnWD9bhNGKK3uIj6SVY81PbMU+/DB1XeyAtQEZb4/OtftUiJs2FIVQlwk/G1XqGlZ0X4ttP6vhxaRBH3TRvvJYL84bB0RGnjQAoqwTFLyVXGuRDpDhh+h4e4DovorutSPdMj24nW7heJ44MQbNYKUPmpUx+dJd2BPWXlpUP2zI/CBewi/lRMKMgNeXhwEUYvUDf66GEqlv1Uxu+I6+OhXSJi7yUiSOhOeT1Nn6aCy14oEgJ2GUjOfUQSDaRkffaAOUvF433tLXEI/3huaionT44vvhs+vA5Wer9zgM49NGxEke1mcpxidG2twTkL1d9MIgFXz83Unt73nuXv/c7P2+XF5cxMHPJNJe3iwfiS0i+t4usEsaohG7fDzlFZxxsbbXHO7sYlffblzGUvvr2o/YGRp7/E7G5icyuOnePMVjPW8OAXTnCcH1B3iHtH1+106PzdvLytB0fnrIppU8ozevL2zY7vmyXhxd56vlqdh195YmZrM1LxJHbFe/vvsXYZAOc9xvljyjA7xPXGrHQ3NYm7Xplpz3FiP2df/699rt/8IP2CW2tetl5IhKqgNeIRlz4o35HaZODIbjZtujj5mQaA8p/u1FnuoHwVNk27zBwPz163n77t36n/e4/+xftFL6+/cXPY8Svtx/8yR+3P/6jP2ynxy/b/v4WfqdtbdM2TV/fXqE3Z+3s3Mv558it/3fPEGaOF01+6t2s6OuJ/2rmGzygB6PSK1g+3e3DLxeewNLnbO67ntVFTumLnBl6kxkd3Mk0ZlcY6IT56CzsALiSV8oMI2OsGdCZh3VySlkyZjpX8sCSNvlFiyNW9fT3JXMhDxAxF5ynmaO2GBqc47b2arvDJd5hKio99qX0gJhcZ9I7AYiVAUq0dpPVN35sIXHdorl5+XClJ/6rXdFSFRNP7LX7c3ff+MY3/sLtyu1/mdMrJ4CLQx/xMUmyaPLRCJobg7gIeoTZvAGrAC6EYqSH8amRoAGj4p7DRcGoXBYLlq4mZMGYm1O9rqT5SfueJCTOBF1dBX4VYwuFc0t286+LVUTUzT19dY0jii/9SLROM3Li18lRwThZo2jwaZ02fFmyKCRpThf4jAafCPDeY5n3mYGTud3yTzpsitncts2VzbbNznfKjjdPpm6gOL2EsbGZRS3spB9efn758mV78fxZDEzbsSGnsQud7/qMQQofowCzo1fJ6H3/pw8lmLeefvrwD7/k0wH7JL6UJFIBjYT7jKWv5FBpXmNUoolYrDVe5dFQnBo+8pWE/Q4/kihUROc759QxhqPQ5l0wvaxV+ShB+UZZxjYYaIGFy3bkq17aXOACB0QeTNJgsP3uHBdpjPEQy1XcRWKccggCaar3yCmH1iu5vKVeYG2TTxZN6QUObubSkzLvghteFcrg1LjSLeaNvbCNytdVDfMtp9SIBBjvhc6R1BQxztdgWVFQ+RQk9sGPdEp3UvU7T4HHfvnHT5li1Ml4VYIkOERN26OeznkmzhoLwI3nkwRw1HFuiI8wxhPee7hWMFCk0TIN77ubWRY3JKdCFjbRDty6ogOs8qGndWOOxZAFF9Mqbec3/LKPvham5nb0A5/wVWoDVv3QcMwmlPnhq2BMi3/02aFLHyMfNV55zQsf54z3rUlV3QIijDjr5EiDxyeXjftE7tTbAqTdL6EyWvdHX8egvMDQc2xyfzSfiKnj6HjJByuGlz7cojGnV/qAxe/uTtuTB/faG/4jzOa0Pdxaaw+2MfxWTzB8rtvWHjRtr7RZO2o3axc57Wxnvn3orD3/+Fk7fHbYzo/P2t3sJmPk/5rfeYpItzWGtzb9o4lZ/vd8b3cv7Tv/GwalJ4VbO1vo1rV2M2FMtujr7qSt7k3b2vYUHD4Is95Oz9baD3500f7Bf/4v2j/5nT9p2JRt9+BJO3iw3zZ35H91U1l0BDTK5LYK0Psqt7Z32jp0+G9Ozj4PHuS99+te32H8Xp+2o1M33S/bFcbyzan8W4E2H8qaZqMtvyeb6+3xW2+2PQzwlyfn7aOnT3MlRuM/0wD0wmig5ZYTMs1W5jIPVjCYpRBaNZbUbmcXM4zYy3bOOPqPZP4NorKvwVZGG0Y68HQp42zPlLT8C1vkMyIEr8Smt0WkWHmMvJLsLvOMMvVP1iNvgULOlOU8rEM8a6ICLD91hLarAe2Dl5f4c3R3XsyuPGajVXK/mIf20bxKFy2JFT3ww34NV2UD1qr5CY3yKfLvuBHM5zOBuUkZwRlPn3sil8JxdesAjvSoP8cDfPFJmdV4r/Qcz2v35+++8Y2v/j8Y8L/jJaKxSA03HygHMIECY0bFNeyS9kcfpexJZC1sEXbSlhnoYljigzGSFsx8PSWo+sNbr9CXEI2TkrkQEa936WGNuZg4UTcoI3nrP+9oc7LFrvnApAleQavNTHpWK4XYnVymuXihuy5XM2GBFbqMaOK0Uc5cHOVRJoN31pdotIqXtrIaopPzknTSa3frbYoxmYd3MDDdCWv8qdi8D0iW3WKFjsvfx0eH7eLiXNZKHV46fO+l95KVYaliUdHk7yLB4+4eziTfS3AulqENwjQCwocMjUg7P/l44qnxqKHtyagnlfbDxY2OYWxiXAqbDkpPXZ5zwavL/92HVl3BjcBIjRuGgGFXZhkH+Bf+SlNqFx5daCdt38voEk4+qTxR2sFVwOaJrwzLUuLWNi8J08FHaPPFiMCYPXbzKRclq34CfjUmB99zg3z4Ujir/WCp+iJPSsUnnDDk10DOy4uV6RlFyIwZqV+4VdKeOOscIz8Vt0w4+ksdFz9lt6Ccf/goZ8aN9vp5HeDUhO6iF1kiW+zzJ7JJOwa1yetZ4PVdsMXLQYFwzgvmSt77iHHiXAr/Sk6dR967VvQ4NswzZCjl1fw8FGDwPe33RsQjtY6FMxT0qc9P1aWicyaLbmXkREccMW7FRXa95sYF2AUag8GPsgO8dApv+yUOVVcXg9QTNeKhb93FvYwO51Leeck8U76y2Du/7Cf9lhd1VeEqc8l7lP1/aeeYc9N7rCXAv2fVoBmnrHbS+4sdm03kbQ9Dadc/jMil4Y22j/H0aHe37UPHAXru/tZqu7cD3Xcn/Fxg/N217QPmPfrP+1uPnr9sLz9ig/ryvK14sx07jatLDLTZFUYkhjBGlv+oNbMPnijSj9nVOX1cyauYphiReQjr6pL+ruU1PBtbk3Y6Q0fNztulV8fvbbf1/b22vf8Eo2qrff/Hx+0f/s777bs/eNrOb+jnxm6bbPni+U10n6efkIoh6H5XnXLhvdtw2Xsqt7a32xZA8tPBle3+taJ/J+v8RqJpw0vPPr1/mfcEe9p6jY7NZWHphZduLB8+2m+//hf/YltF537/xx+19z/8BHyr7cMPPm5HJyfkr7Xdff+es8ZCfV8zr9YW5VA9ZbvqRy8jn8+u29k5xuX5Rf0FIrQrn86g3FMNrc4806Xb6AaWtDjty5hB0XeJl6/57Mwu+csHGPVMGZPl6+99+7uPKSs9RyPqAVAodz6ZLk9zG5PGJfilx6akqfRotaxsl7hX/REXpOakmbZRnKk+dT3S54kgQzcPN04t7Qe97Xniw6V/BjXvkj+HFZ0IE40LHEXxKSp43QLMtei1+3N37733la+yFvxvGBBXv7kbSjUKtivd4Ss/v0mXkjfV8/g4CXsywAYKQha+SGsktkCUlCAsDMtuuV29tOiiXLowZpKASjpyI36mjwQV/q4l8lN1jPtDZuqT149CpFHloXNBccEQjfVEEZtAbZ+U9S0TryFZ3WeS8E3fVJ6ipJ14nP3whCcLnaxHCcYgQmnNri7YBZ+1k9Pj3DTujeo+uVrIRaTis16nQTJsLujtX7WXSW6xJPgxUz6Gh8ap0Mv155cqydNcHrLd87Oz7PilWaMxvAZHhXKKZYD0MJtUmx4OG9Z4LXCToq9EcI5T1ZFo6Mr42Tf9cCNuTVxkJF+q2HYfS2hYrqUrXDiAx0akY+m/Cxd8fogMGOsX3eTEi0flbh9qE1NeQ4ZxUEYE6i719cT1Rc4cuzMtcmTcwgxD8JMV406vs48L2UoVftIWXrSLvgpAP5KutoMfV6TZx1E2aCEE/5yWnh9PpYp3SIoX04jcTkMc4VjwJF1+Vjlx5QWQ0N/hpTE6Q+zkDTS6SvdWDeWxcEnbhxr3RRUNCe+Dw9Cfn+Ro8Gn8m66rLC7qWdgHbunqdKTno128TlnNgo3PZUZxOebg9o8Zpl4a9d4/jD4vfdsXdUge1IFmF3MNSA2OGJTE9bmnMpdM3QylSzEk3YC66by+wrDsc25jdaNt09Y+G9CH+wft0b377QHhwfZOO8BA2/cdnCCYrFxhfN6gq9yMHrcLdIdXPPy7w/Pzy/b042ftox991J599LzNzq8xfLfo24S2MJI80euXeN2s3tHmFZunk8ubdnrmvZ90TRmkb1658AEjVCxjwlhjOR0fqqeu0Bt31Llrz0+u26cvW/veD47aP/uDp+27PzxpFw2jDWNzdfug3TEunri11drwrNCWJ8h5Yl9ebsDbra38LaP3VspLh8Sx8nYBT33r5NTN7lrbYhy28f7JhJfMt7a38o9JnlquY1xiXmFsYvjOLtoHH33YPnn6DB7VP+acnmo4r7VNDPaNyeLqQ8kHoTJA+8I4Vm4QHDefpHaj57/UXGq4QdM4jFB+MoOVLeLqp9KZ6g7Kl/pT8lazqlqOJCZuWSTfEDqGYZnDDujxVipvD8htCsFRwlS4a7OdVwp1efMey6wggNlKIksuVISItJ52XwWxL5VX86YKF3VwhTjRcpWfflYLle4fYS37rBt5BbNwI3ceSGOlkk47jlnPeu3+HN39hw/+1wzJb7i46xYC04fRwer+X+kc2B6dR6zDN4JIMriHN61guaL3CWQ4YJfb+2lt18IUyKTLOYGdyDcs9p1mV02/iZbIpQ2rgkLF3jVB0YX3spWhJxyePhTd46SQOs6RtNt9FfNjWidSXAwy8vrWNcaGuIirrMZT4OJNNkrrCk1eD+ucxMCbXfquD09VqCSQLoFtwTeTpOdFhE5icerkg4rJ5VOQKKnwxFRVskSlfXxyzGJCmy4gMxfCC8Dq5C/tiIUGwg8dRpCnQZbK2YRduYb3RQLO9IjJA5mlq/Ea+MamYbRR+fKm0+rXRW6JjpTN2ylX8Gl1QQsO6ISfdckPucIJUwpPb8rxLqOSRYbEMDg8xcpi0fEXS6lrHD9XpeLyk4SnkpU/vL/Jo0JoSb/I1utM8wlsfkJV+jk+aSz5Cyfo4IW/yoDOBSsjCi/95IllyvztlFZ/TYf2wlUlPY9+1+aTOKFybNrT/wDh5uODs2amB37QnXzSQdOdcKFtpCg0bWgNLzc7r/y40PrXi08eP44BaX7kuxuXGS+NSYqCN41V+2gJ8qudtEG83iVLv4zTn9xSQtp2YrCKD32gUZl7pLPAe5VlFaOrbqUBeQyQc+aOhqUP5txoLHoVAEOkrmrYrv2hR6RvMfDu8vYIPPwbp5S7mzttf2ev7WNk3dvebfsYTdsTX3693ragdSqdWHkrt1fUucotQCdnx+3s0nsG69L7JxiVn370rB2+OGn+X/bdrbzZotlVjI4yPLxdxn9tucVIucD6eHF6gXHov2z5lLSX9b3HEX5Ctf8qBjeI+49oK+iom3Z5O4nx+PJqvX100toPn163P/rgvP3oKXxoO21970Fb2dpr17Tj3xm6SfaeRtccL3NvbExzT2S9IWPhvUriOME5eOYmFna5TtE3x2ULXuxMfb2Ot6d4gke4gcGFMe5Jo2NtW2fotB9/8GH7wY8+yMvTLy6v2/HxWXiwveVr3zYz/2ps6CTeERpzXPnwMn1eJI6xppHmq4QuwSP/HHeHNFc+4IwoQBUXSVXe+5jXnFm4IdeJ4zMzlUdwGSpb2bRBRx7U8YRSgxLZU0ajb1OTNr3awSf3xruOdKM3992HvoARqRbFP0KxEOl5evuy7Ap2zOlBW+XjQala90pUuYLXCWcLc9erLLtBi+5Pi5dbLusRXNFTGa8Nyz9n99577755c7v2f769vVsfAvNZtzxgugEz8oeQJQ/pUogU7qR7/iu4E5YHA+EQTt1ikn3WjfqvGsADupR0ybkxlBAJFxgic/Tzy1kqEBRDZpuTQc+sSxmzw0soGj9ZSMRBm84XF+B6WENvHSZMaZSQMnoUR33bMT9ahm8Oo0xDu8ZJbkh3YUqturzgC5kvLk9zYqlxJ52FUxyFxyBsGFl4afI0zcV0XB4Rb3ZwKtkQwKLFgpSb33tFd9PX1+y8MWBPTk5o8wpYDQQXw1nwueBGLQAf5RTl4YljGchy1XjYH94AZBOk/R30Rz7Mte1kySM6Uh1IPcdVPgyZqYd3Aty94Ja7gehl1cDcpf2E3XeAXLoxXsk4paWyzCw5qlYW/ahLUfYVPsBX5SgbAn3asvboX6oEPsYZPiBiJQwM/FNWs8iYHcZ1WvQw2YXIarJmUKQb8YTicSz6eHzWFW1Fk/CBAO9cNkjmr06lMZ/CkbEUZp7PB+C6b3HRr6pHvjLSF+AxT5dd0VFhUVHjZ3aKqri3U5nJAtegNGDynraSoEyD4I0nT9q7X3gnGzBP2cOwEsROo4hw5MeQHGnCuSFpyDyPgYLRlvspmUM5CSUvxmposv8+XVyX/IPGuUSZ88fTLE/482qucx/muM48cv5Hx/Cph2DUI84pcijz8G71unTCNkbcznS77U932x7G5A5pX8W7afvoglt1Ahs/JmcMytureom7D/rRWjs6O2nH8OH4+LS9ePoCw/I5Bi4Gou+fXK2XhV/eeP/favOvDi80eJnBtxhmGpXPjy/a+09ftk99oAcKvc9xZxfja4KBibFn370NRKPs6malXdyst7O7rXZ4O20fX663D05W2o+PVtqzi802WztoK7v32g19QJMAS9sYOtLrFRq6H0Pd2yjkSV6TA5z6JJsdxix/gqE+h9c194SDrs0JRqG88tQYHPKzD/Y4OXRMPY3cwaiV3kv6fmPfaVqjcLrZX5DPGEcyGYvoHIa21gM+4PHSd/45R9rhe56wZiPg/ZW+C9JbZzyhVCRAzRSrmaS0KI56ZaQM6aLtVRfI9NtPZI35VPKrrNg/jErDnOzWLWM1Rzs+vjernlT6pyJsGDwlR5f7blCbByjeVOZoiDKr+hgVIlkjjV92pgUpvWx5td2RB524q96rHkrn+EqnV3y4/3/SRfUCM4WVSpQf8L82LP+c3cH9R/8zgn8jIhGBqWFzgIYfbjmuW4ZZFlSdCnxAm7uM20VFWMsLauGzq1tqZxgYFWrwGWbqdi+qkdexRCskmVBh96sRqDFgrfH6kWgCjMuhRLKg20YMy1pADd0BGlpfxeAlRSdLX8GqS7ZnHFf9FU/103IXl3kebbiIuHj53+i9ddqwr94X4/8PX4go7UmHRtTckAJa8qtWKVSVqCcsOQFwcdTogSrHwkt5tAwskw6lDNr00928yvL84jy7euOh0Y8hgDGuuxIxLS2OUejF52/VOiU5jU3Elv3ImM4Z8MlDmWFpOQmxrZ/0Opv6ybLigfGcAEtL98PN44TSFpqBrawlODwYKzJPJSde5yLhVqnwMGbKgEo/YY2NUrCgR7npnnzT5eUdWOWDacvwkTEiLEvzvslN82SYeWPczdIVhQqA40tUOD6LvhX1i2SVm5F+5Lc+od/FLvWLnlc9co+3LP3j49eGq7zmVRYZ0tIQXlhhySUvEePQjvwNCEPbqYWq4OzWoDKn4t3HyNcT94Rrx4c0MK6OXr6McWm+zl83gYh74aOPuSzupou5Is1ZrDd8qpY5Q76XtcuYZF46n3qbkX/m7bgE60Nz2ZDhGbX4vD2B9vU+Se3rcEKD9Mt6YGM4OHGvMTDQQT5M7auDtml3Z3Oay9xvP37Sntx/2O7t7Lct5rMG5NX5OXWu2w164fL0pJ0cHbbjw5ft/Oy4HZ8etZMzNqKUnWDQ/uCD99v7H3/SDo/PMX59Sl+dtw6N6803Cp2cY0h6yXt9s13TL690N9Ir69N2jqH44nzWnp/N2tUKfNnZzn2U/v/2OkLgvZXr9P0Ovl3SjXP2oCd3G+351Ub76Hy1fQiZn16ttuOV7Xa9sd9uJ3ttRh8u0au+5sZTNA1gN4uOBUMCf5Uv+Ax/pVS+eAt7vaTck0B0L0B1QmcIv9hQTDEsN7zPVfKpV1d7MOzVrRs+XLTddnb22t7+vXbv4EGbbu1ShiEME3yp+RoGsuM4BZcG6tbmZmRTFwPTEO9J8yUbBPGqGb1/cgaNdRlcIw58pEe5g44IR971dctQ5Q3DUmeZrotryToJk4ZlNJb8ZZMDz72/tg4jKHPOAhxPHVufuXYgh3r/8cd/AFq8bF4P7KAtrVZb87kqQFGQZO8OrsOk0qswma0dWXDxqXXcr2UDv57kMuyS1w2e6Mxb8KjDkA5oh6/fefMpt85rw/LP0b377rv32Kn/RwzE1KEZgztCnfFS5jUZdGOQB1yEVAHgq5LITsZIz69PucDZFr9ZAPjWBPIeFgUpYHFVN5FMyNwH2etW06RQ1qP94HbWWMuvSh8fY5S6UMxHFdTr5ZE9PEosbQunwSkuTxnEQXmeniNfYmtBsn+mCIuM7knpqwWCvsu2zDbAFTzgl0wXtnEfmOVitF+256srfJqvcnH2TTwk7IUu/CDPcYjiYYH0HiUfLHFRzPgIilcRFQ81XqpP+UcJdrW+LDf3U7J4mW+5i6Z9UOGr0LMIEIdLoTEbByJR6vaHj/0sykrJhQc4+xqDU5+8ii+Rl5+M39wV/pIx+7lcRql14wvGthbw5ZLHp4zirqSWyi0LdvLj+SSXzGqN3+TTx6RLZodBOU7o/KQcnllHnHrzqt9EzB9Nkzfigc2PHKv6pYhTu9PmmPQy+dpl3DEo6nTCVSpNzuGNL2DSlB95wkcDs8a104KvOdzhku7loKky8Y26RWcMbeOjY59xg8dFkj+JFF5xUjX6gJz8Uixv56d6AGSDFQJ6GTJucoYxdYSh5WXf0Eqe+d5XOfWyqKdg1J0An3dJ9k1X5WlU1iXt/K0gyNMm8cgzNOtd1HMP9JWv8cYYnEwi4RdX/iVePTxyxTy6kQbmpS+j2ARwE1zrGhMYH/p15v+qMBgr/lvONrQ83N1vj+/dw5h80N7Av3n/fh7U2ZAeGLGJUbe3tdX2draYh9BF53wRvbcE+EDG8flpe3Fy2D59+aJ98Mkn7ceffIrBd9s2NjEKJ1MMDE8lNTo0iDTwMNcwGq/o7TllZzMN5LVcpj6d3WFUXraXl1ftEp7f0c7aBH5hwEVG5TeidUa946u7dnS72p5er7UPzu7a+6d3GJVr7ZjeX65heONv0Esz5FmjyyeTb29m8PMafvrgDvz3rxQ1WsE7YQw0pDcZtwl9tEnYV0aUYwpPHb/dbR92VGdi7MF/HwzzPZL1bkZ4S0Xfn3lw70Ek/vT0rJ0cn9WDNmcX7Yxx8rK292Peu3+vPYDn9w4w4regVzoZJ08oa+1AF4Ilb9jAWHVWeQqoZve0N3/dCC77dwextU76IKcno+R1US9pJyRjGJa66A99Pta0n5XnfKorUPIII3gVWab/q8hMGJJ6VUnd4X2fZ17t0qDEe49ltABw+lwK74SknuHAYTxl6pRl57ytmLBVXtQmra6q0irL+rfkSNvnUVeXaMJXYQfccn50xrLrePLLj6WGixqmncev3Z+be/j48f+Iofk7C8Gp8BXnIDlhPlP409LzTy9TKHLKZjw55SwVJsrbyYPyMS0dzMe5i1B14hZxhI95KY4yKp324qOuiymzI80D605xGKTGBaRFPJNFRYBicDJ52ClM7oPCAxwDMO+ExPsktxPEmp4Gzh8AGJNIAqQo6Z5nGxbYLvjKQIW+3qY+JyLgcxrksrz51oQ2X7brQ0jJ9AuOwbO4wVTSGk6550Yj1bDzU0PHxVAlJy3yIvddqYg9XWEx9G+98k86pHN/GIQFWlpAoUGpYtfAHD2LUYl38c5JDHmqStOB4acMU6PC2edBMF7ktDK60oO5C2/jTfUG4qynI0OcAuBlu31bVtg6+xz5kobK6DjLGZU+KS0OmVFtz50DZRAceNoQp0/ca1gaD56AQZO+t1One73fyXSMDSsrTjj7IAUKYvKrjRSGj+JwKaOt8N46QBGPXAdhFwmS5UcDxjsNPcv2Qje+eGM7FizGsMLeN+ATjny8bcc4TZn0dsMSd9eHIWX40GJl2whd9IWg2pBHA3dvz0+vO3SP7XlalTEGKGnlklDDwr9jrNNJ8+qBO5+c3sZA0xjxxNUtpXPFdvQb0OxJZU7LJNE5hjcOqoyf9Ho3oTjvMDhsx3yNe+eR7zD0dpVbjMUVdMU69TfpwxZ+m/bWmVN35xeNXVtbwyDZRE6nDMcO9O35iqDdvfbO4ycxKO/t7Oapb+8btK1rDOYVjKdNjK+dLfrhwyWsmJPNSS7v+sTv0cVZO/Z+bGg4Yw6fMJc1INd828TWDmOB8Tjz/YUalhiFGJUzjMErBumcvDP03YW6iT56onkGfafQfEHXrzRqfP3ZxL9SrBe6e9J3hpie3Ky2k9v19vx6tX0IsCeVz6432tHKZrtcnWC4aoTVO03VOfmHnttLeHeFzoMHWJZTeD+lb5uJr7btjUnb9QSRuC8z968XNaQZHsZjJU+t7+3s5PVsnnpewXtPkMuo8mQOYxoe7ezvtXsPHmBYT9vxyWl79uxF7qf0XshzDWaMLmVqe3snhmVeOcRHfeh9sW62Y5RFbn0N0ya89H+NfLixNhLGfW3PDP6VEarQIKvKI9HxzuBaExbOvuSNBESkofKcBcobckh8yGc8ON0I5UEdZRWv8Sp89B7taj5e3dal73PlERnN202Y9/6L0TAsyznfPkPTK+FyWc1duzZcxYXBO9ElAtyjL7roQtOUDT1U5SoGw+W8P92Nuq/ieNVVFj9LZcK9Niz/nNx3vvOd9ePjo/87Y7ZbOWNgKqyx5IdBGqcnxvua8YpT+B3MvjTHKQxOrBJM8ntRxh8fjC5G1HUCmR0D0FlZJCycNCyiKTfH9kRr27XQBSTOJocxmUC8bNnSFnAaenpad+3uhqQLBwsBsMnTqBSOqkWjioMaLAoqkCJKOqrhUBlFQgVnV5DgVdwqGsJRpI9BiJKRLi/jhMbUBtZTKi8DRTklO/2Mr2Tyh/IZ91bWWPgORutWfXfxZWCjAN1hu6PtxmRu7KbfGh/yZW4sELeLdfmp59FkYExTqBLMCQ9+qAx/DB2ZjAtxTzTnLtFKZwSXy3A/meYnmgofArrHDeU8ZKzoXvKpm1GrKqIgYlnqVtYrvlBbZqrixuBu8dcxQ271uSQubIhUCvBEC0dJRfLwi6exC7tutGGK0aEP+sqRvhSnnmOj0VSn0tIhfwsD2NIpwMkyt3hYbQyXPL39VmYIMzbWT60a72AgHLyteWp+UW188GHohTGPO6BIO3U9jQu9mRvKc/Gh2us4O2zGTfqUL3CGw+RJT4xG26UsRiXz0Dw3aFl0KatLpTU2brK8XJpX/2R+9xdg4zUmNT6V3Wx63NgxPx3LGLChZqRpE5gbDJM75guTFWPSJ21nMTSZVG2dulNg89eKdHUb+Anl7fysrc7O2yYG0P76Wnu0vdse7WD4bG+3+xhJjzFs3nr8uO2T9gTPy+ReLbnEWLymno+ueKpHUQzZMnhuYxw9PzpsL0+Pm6/f8W8PscTaOkaS/wajXyHtZdu8FFs9QBev0DXeN3nNWHiKqfcePN/begPPruCL/hre3Mif9Xq/rmMhLuFPMUzP7jbaMf7Tq5X2wdlte3613k5Xt9tsfSsnn9ie0b/qHDfIvjoNzPD7uk2w3LcxGr1ncxtDcBe/xzjtQfuOJ5Z01kvckw1P5mSv94cCjzHtOzXVYb6GTf7rfM2WffAUee/goB3cv48huBUj8sWzw3Z0BC/V5eJibAx9/dru7m6bYjB6CwNrYTs+8ml6NtqMseuQffb/w7eBc1t3cnbeDk988IexZ9zzv+CebrpmgFO5LF1U6x6/SldoJJm+RJaVp14y9yCwLBsfypXduqKFbA+jkvEQZuA2RKOj3738fRWjN0+rq+ulQ8zKRW+lk0Bb0mOKOPj0I75wFResvO2NfOpkLncXmhKppD7tDldtiJ7fnifMEo7PuEHfZ92oM0pNxWjuqCpwTXrt/lzcZLL232Ps/q5D1MekBI9BMicLQdwoLVcG3E96XQRexagSjiFTE2ygEm6B1cWiFg1rCxajskOYK9rCP8/p+S4sLDm9voo/kxFPcVdo/ZIDE0Dc2Q26TOXVDKbxKMh61yNKlZ2nhqTNdxsAg6i3x84suIS0Xa/ReASikz4+VsgvjYWD8AAiosl84jNGJTQFVrxot7wo1yYtAjYni9YTrc2poMQhTpkQ3MOZdnEu2sa4mJ8nLlUwKGANlmFU5uXD5OV1HShE4e5yKno7x+PL3xPv/SKWMB/QxyBB4RmXT3LPS4jphJ0hMwq21ymuWWbO8OQBl1NNeBKeiUMo4kLPHdl5wp9o4TIGvH3vuAKEDw96Sqp1SYM7XnjCwqM3p3/ISFnooMQxMjMyAD4U/ZxHhBomOSGDDstDkzh63G/lmdnbJqfKuxOm99dfxT/VdNTJA2RUiMxpVLK4eFolzrplIS3wsUedGx1BNUvZvMGK+Fv97PGqFXkzrkseUcexYMoFpx+PzfS9tOQhheWMB1WV6+o2F2uDOzJiA6OC0UGrc7q8Y1iySC6F5pgXgzLzv/fciojevIwxqisS12VkWg6/ZheXXV7JA8579cowpDLw3t9nr3yAx1Ac6hHJqtfseIJ4k0vUnlJ62XsNmE26MsFPkeeN2UXDtGo7LPjrs7O2cnPR7u2ut7ce7rUvPnncvv7OF9oX3nq77WJETddXKNtq9/d30/YtBqK3p3jJ+ObGR128BKvM0R7Gz+nZaTs6OW7PXr5oHz972p6+fJZTKg0lOoROqqsWPsVdCoQCuw5tzn0NSw1Ix+4W74WYukcUGFq7xXjTuIzhCZwnjm6pgoSxcxZ6X+XZ3Vo7vl1rL65X28eXd+3TGYZmm7Trjc12izHotMlpGbxhEBh3Lx17mwI8ZtyxIzEs1zAi19s+xuU9jED9LmkfUJpAh0alcy3/aIPhVpLTmv9W5JsyLj01dHzkm542p1s7uZ9yipF+dn7eXr44aUfHnuAhJ+ubuTd0DYNyRSNtY5L3ZDqHfGDx+FiD8SI62BNIhdGTyh2Mf+f+88Pj9vTFi3Z06n3o13loRxp8lZSnshq+YZPzWULlGunMi1Cug46cwNobUmSHw6SzQVK3RLYdR+d7bZji4ZewIrfHjpj//a2seDjgbQBuNiyJRkkDtkUt6iTppxcNnZt1LTSWC6X5qTz74vs4R3wuV/ik4xb1q2+2+5m8JAceKhaKV5zjuJw5aBxeZyiUfUzz83Sica9iee3+TN3Xvvql30VIvpXJiRKIi9CgzhjQCC8j5CCpuB3QYXgEtOcJGwWCKwMG8VjKG24IhkqnhGCl+e8lQ3hcVavOEFgXl15HUpJnqZOzJmA56s/nhkaVkw2DyskOveJPCeWetOUVFkzSzDCcp0DiODs9zQTNP2eIS3jyS3yJoRCdXxtbm22yM83fkQkW3gjR22GudwWgoViX1mcXTHjzXVjDAPqAslsDYZ3MVF+sl8ur0OB81/DzEtK4rDJ4Gr7QnHwx7uIrEwyLL6EoZfqM52CgfTEtPi/NRhXpXKiL5xoOpZDIdmGFRk+IXODFbBsJKffF6NKd+wCz9OCo78uHcwqKd4lK8/mxveKrxm/lh9o5vdltWwAyL6P7+iUX2RgZ1ULKAQ2dxCQzdQthxdPPwIgdBx+NhV58NiB8oALKzan2U8+klXXWzwkC/MX7ChQNlHqC1TYF5ae377gYmow3mRY6r8Fr/6XZdjIKQeOnO9MA+AqWvNxeWDY+nmC48HnK4jiJI/iAVzGLz38lEVuhsR1KABwPvcUgU8AAGQvNot9VTydMeLrsSPvewWAW3pjyK77uim3SVHWlUeNGmavzMg3maucVme6hhlHS4B/SrOzldgy9mx/k0dYZ+ZRn/lk39Zh7LLK2sL+7m8vIEuE9kD74IKnyJJssDEufJlam7a/y5ULunPPkytMoUfpwkCfvOVXDv8TAs1xd4QM4WH5t5fq8XZH/YH+rfe4NDJzJStu7v9fe/vxb7fHevbZ9N21bawfNK+M/+rGvvXnRtne328HDR+0COo7PztuJryii7dyr1nlkOy8PDzFuDtsJBpNPJOeVS9BblzkBki9WcY6Q4QN1qrm1FXQP4z6/8lLcCrwSE2+SMfRdkuqRPJzipXgrwCeNPY1gjVzvI7xE7k4R2GPE6fh2vV1gVHrJfBXd6oMitYlFBmlXczSGJbpGvk9QGtsw7R5tPZhM26M938c5zeXvNdryPkvfR+qcPGEjcHyGYYk8hxPgtr+Ov+l4aPdyr+36/90ajOZpcF9crrTzc4zhK+SCebNNW8Kenp9gGJ7nsrm3OV1gqOYF686Taib/2rONUenbNA6Pj9uHnz6H/0e5v1IZU3fkSg+fyKpjIY2pX3JaV4jU2wtdxW/BAOxY5DYM0hqTY8OmrtWozKYIuSyPFgVf0UjbhJ5S+jCUp5SueTnMCW9ADn3ZyNGmtNYJI2XGQxsyZNsOCi7zcHSgquOEK7kxbh+ccTrz9OYNV3F+nPDdLeuT8AkX+pYrdjdoSsmoRsIc80bWT+jK7oIfr55Rb7x2f8buF77+9b9D8D8eg5thy5j0hSSDW5O3JChgAR/CESXchTInYwpmd3NhEs+S1y0LhBM0i5MZ/CzgxL1cr3wMCyaYkzCLnp9Ox6C98JVf1Ky2xk4wJyz5SGL1YXZZBpxlTmThq26FLsxO0Lwfj0mfHarOSUTf89CPc9PLIvIi+S5IKNmZeX1yk22XfBdc7DqcmNJWGJOfZORkJ/23iQJOOl8+vc96FY5KYM7cYCQpzfDHMbJ/MfZS5I8EL8Yj+cEHT+f87O2mvUSTb3WTHjyJwXaqA3plZ2ksaGe0kVRoxUtL58FwwS1O0ZGWjjyh3+Ohww9wSRFWsxghxrvP6MxxkGeID2WdmNBtc/HWM3NBt9CDD16W0sCOHOHttwamBk/qiTchaerW2BmvvMGb4K3vT7jQLqXCKC/kRebNJ897CfM6G/ghiLCGVXcZaUVGfytdedIkvsxfw96mbQ83ePhZHycfjJtM4z3foEelPCCpk0hA7bvLb5bgwA76B35Djfc6HZb2MTeKz0Vv1kjrFVLRh73UDqxOOO+tzCVEcAUeORRn/XUrhicy6IKd9x4KB08y9uS7mdF4v9Z48EoGfgf98XB7t93b2m5XZ6ft1ie1z87aCoZKOz9qq1enbW93tb37pcftG++90776zbfa1977Qnv33Tfa/b2ttg2RU/jHRGzHL1+0GQZNXu69Oc1VBG9P8cGR6A/mqidovlfWv3R9efSynV34bkoWzU5zZEN89CqbscSKl9kM2l83pxqV4YxGBqYe807jNFPPjXX8BvnoCcqruxoVhdfrHqbzuiC2VJ5WHt2sYliutTPC2zWfKPfF6tbVwHE90OhyM1Xeib5OuZe5dzAcD+j3g82tdn+6RRr+Q57v5nTMpMy+n/kOUGi9oUyDdv7vWA54+gybKNcA9uEZ38l5dn6Jp+6Z947ftaOjq/b8+Wl79vy4nZyet8OjE0JPPL2VoXgeHQfOqGx1EvxwM2dfjjAqn714Af9PQo/zTz4v64jQlHhtuvNwGKEuehuQoUeGhCqf2aQK75qjR758SMyTy5xWul6R75URa8kXN7COx3hYycOQPDiUz2JuSM6YU4lbkPTIr1A/aO+kLTnLCodVAktqDt7zhhcu+YGv+LJ7Je+nlC+7OToii/giL2R1N8crbMVeG5Z/Hu7J44f/Owbji10+uiulXTFCo8y0EteRXz8KYhlzKh8mNsp3uLmQ4pYFacRHqTjFoYvg9zxdwQ6Ps5y8LOyZjOzunGwUZ4HstAQUWBWFdIw8w3HalNO2OWy1KGwZXRonpRiC0w8w5teJD+11xZF2rY3ecOHxfk31p3DhGz73bXrJmXLxaIzYF4U+77KrFkJP8b4DpMP6olM3+jNo1y3iwPqVQGkaqHBD0eUmdxW+ijMljqwKSW8Vc8vPDdZAjdyorbQx+G2+rwUJjrRNOZmJmiLMWLCo2FqHqDz5BMBod/QlJ08B7P0dEImXmTE4Zzyw9VO5ZAWqsnDiIY8f+V+4/DFRVNGFBRr8iNtm6iFryk4WA4py8my8y6PoUgdn3NS8HcN5Ka3Z7xSYV3g6WLVlHvGQx8c8je/IIHyre28FKAzSP3fyjvS8Pj81bgEv/ESqDX7FrXFC2XDpM30azvQrLrLR43Ekkq7MGv+iyVYKNpmhtEaw5GGBe8BRTtu5z4yMRenwwhFTNqxvH8m3Twl7XQ1/DcY8zCa4C6/GuKE8dLHHOTd83YyLu7gtv0aXxfDM5WjrIO8YVT6Usw3+fQwOH8w58TL0y+dtbXbWdtdv26OD9fbGm7vtF37ty+0X/8LX25cwLN/8wr328M2DNpliHGAE3GH0rF7d5in2l89ftEsMIF9x48MoeXCEdF6qHsOoLnsf+89bGJQaNNLrfYQxmKUZZtcVF/oIT+v0i57AZK8SeNl+lXpDlor7wqq2nMdukL10Dg4qaXQOn/+DBjABcDfAXa5M2rkP+Nxt5NK3J5XXnt1TBnG5rJ7XCeWEEd7lhLxOKn0Yx6e9fQo+l78n03awgVFNegJAGVPScNvOZuftNCe36Cz6VK/LoWfQYVj0lxRpVPqeS5/MvkLP6p1ivux9fW2rnZ/dtBcvztrhIUbl4Ul7eXgEPz2dVAKVA+iDNtvwpDbvoyRXw82nyV8cHmJcnuZJctuwbV3mo+HwyiQsVgajE6QbearTyppTzrUuxchs9VnZG/dS5i8a9V6lID8PTircvRVbz6ZgGJXI6CuvOAIqIbQk2ttLQeI/6YpuKJL47ipuXqWHM78wL9xyveFGzmfLXkn/tHo975WSf0We4byO8cTKvTYs/4zdr33723+ZKfG/cqh+Uki6IPprYSaPSrwGLWPYR8+BVCijiFVefYB1Iz4EfLikLcMHVQ+75C/hEHePmZdqljk5ayKaHgu+6pSMwGX6MZlHW9ZKO3gV89ywRHmmWdwymS5o9XS1i40nGGQGH6E4aLvwuPjRbnQTPMKwjALXu9NHCXn6kPs2Ka+FkjogkuLxfrw5fSFmeOlVXRhfuGV+Vrz3M+kEuKJVpSZeX5OxuTnJk4659Cx/UE4SXqqqKg4eLZRfuRGKd9Aq3SZiqIWPhS9t+xuU/fSnt/MKRAAqDA+60gt+eUU4qMjH5jLOOKqZF0UdmOK7bsQ7JPFBc5KEhTtpvLv/cdJTkN0Fn+3ilTHCbErI69IWH8NSmCBc0FFjHAyhoRDaTgcQnuiC3xUPrt6vLFDBixOHPLaBnlcYy9tOOeHMEaxKR4mu6A5VvW29JQMn8OYtlf+Eg16z57LY6ysGHU1oWE6mPL/iNE1LqW+i+mtqLMp1utMzgZMPrq/FqdEP4RkD8ss7TsxL6pbBT1vwrAzK7PiKNeKioput/JMMcR+WiTGZTWCdGKpDJMGXx3u7xwb561dXhLO2ijF5+vLT1ggf3dtqX/3y4/YL732ufeNX3m3f/uvfbl/89hfa3iMM1nVvVwAfhuSt17/PiWNYnp1hWL44zNsY6knv1XZ2cdZeHh/FkDkkPDmre/6cx17GnWxiTOI1QCKHdCa6SF3Ixz5riJSMu5HF0KTuBn32JNCy8JCf6C/4oAFTl2ApkDmZy+Xtu+6O9rBm2/UahiSG5SlG5TnhDO97Lm9pn8Yzy31I0JPelRXv2HQ+aOze5anvTR/UAc8uRvEe4T6G5Rbj5WuZPMl0PDQqTzGih1HpccUNtPlgkhc3hw7RXHV7pXHptQwNWu8X9f5Re+8l/QcPHrUnb7zdtrfu0c8d+LzVTk7O8r5PRrutw/fN6QSealRrVGqw+d/aGKnXnnxe5GEdQ9+cMfM+eQUSxsguo2EVfNOHh/FVVkal1MIe5QzaLByyXZsf1xENSH2dTnpK6el5zQNrgyxOo9LXG9WDOrlNA/yWstyELwU55pbkiKD80DPLZa/CVZkjn0+vO2AKjzDldcIs49H11irxGTfaCQSdG/WHT4nhsk+vqmy48L3HdaPucKZfG5Z/xu6dtz/3793e3Hwzg0k6A6RAmc7ErPRwOWHBVXnVGPExeSKQKfv/waVugvghIYvaCqokmFNCW4Jb6dTjw7QjXotQFuCOxx2ixkLo5HeZriwoTGJri0MXzMC4Dps7Fh1DC+vfeYDJRGfRoiyvfGA1S9vQWaeP9RG7zfvqHv/ibY7XFolraAgTw3XQhmIsSqpvZRSYU31f8IC8pXTlDV8up4EkHTb54/vuJpNJXn7u5SknNDUJARCHdSEjPOjevocyEfEls9JJ0B/TKgbiITV4aDcJcq0GT4qWasMnNy2NKiRPUBdHsWSoE0PhykUipoLfIobCBTEudQZPKe/ZyeMntPkhbt5ny0cfY1RKV+gDW88XsqoEC5+MXDYCGjBjHMXl4lB1JAu6YozYS2tUm3UCq7e1KqOSNfItKOp1XHOv/HVXbRQfBQ/dfdFKkb4720+eoX2zbQg2z+zQT2JutA6XJGVA1Pgu2h8udERualwDP9AY6slOzeQLyxfYwPkj81LXZPE2cbyvLDId0BKKGjM+0hRPXOPRvFqcmXPOw8AKY13o06DsdNqs8uPtK87bjBskyMM83e2/k7BQuxkUR21WBUAyYPOaVyMweO5Oj9rqxUlbv/H/pS/aF7/4RvsLf+W99hf+2i+0r33rzfbmlx+23bf32u3mNTbny3ZzfNiwUjAsr6irx3C9uMmrbzw580EUL21fXF3UAzlPP21PCX0XoYZPTiYJ1ybMivXVXGLW8JX/9Q5I/62GvtP5nNDSN8/x8pAM/Z7Akx3q7e1utal4wvtbDD1xr9U7NoHxSfRV8vPwUngjHMah/Nzcajdrm+2C0tPbtUbP29XaRrvxlNOGnRS05zt3r29nsMx7Vu+YLxqM0Iiu3KI9/8vbe1N9ndDOxmabUn9t6E10ofewn2JonzEeM08goasMyzIqc7cmZOX1ReZTV8NSMfG0Maas7+JkI+8J5LtfxMj/9i+39977pfb1b7zXPvf259vh0cv28uQFxvBt297fbtPtaeprrPnkfO5dxqjUaPOBIY3MGJzw3EvyNX+7o01lq+aBabMqb6yJyZaHyhOhvXUjIF/zoI78J+16E49RGaOf/JrtXvQGF7jFdwVffECn3tdZV58s08jWSwOA5WmjHO3Cw6TJHnpjuNCFD70dhaC5rQq3QDdg7EfVmed1N/I+60bevCyN4BdV526OL6Adfh52V4o80eX2l+OvDcs/Q/eXf/VXv8pg/vv+k4CGwXzwaowInJwq4hKQ5QkyFvYIc89bFqKcEPSk5cuD/IoTqL6v1DemOjeWmr0seLow66yTXV9HP2hNpd7u3KDBWzZoqVeU1P1bnm6MsmUDNUrAU4DgBEc/iRy7zlw+6rwTJoaQuMnIqRYw0jvegynVYyG0Z8Km/ZTYt/KmbLLKUxLa9I7D8liQmzp18lh5vYbZ3UEPNHsvlkpLw9JLU5KXUw0bmtcVOhSEF/ZLWipXqbCSY2xdy+STJTgUkG2WmUak065eyo3fMg+fS2opk5+0j1+T/NGOOLuvNjv+8LobUcFMCK5k602Lj8i8/jy/h/qU44OFD7R50pFNiHXSH8q6QrWpsZmwg2wlanyFAnHwkY7SxoW2rrTN0Vfb4us4Q5h9EyU0JFsoAyC7Tw70DBjpNVMe66R5bJ6s12vgSt7Sz1QUplqo/MFfq/FrvHvHJpgIi4dClRswutDS8QZryoymdrUd/thz6Sy4GCtxhsU/nXXyJUMDIyEgHeVcDpi6ocsxGP1QBl1AhLHdUJC64q/2cpLnuImAfN9/mFeKufHDgMjDFfi0Qft5Gpkx9T2Sd/57jlcdLmdt/XrW9jdbe3yw2d5+st++9otfaL/2N36pfeXXvtT238RAWTvBAMP8wpq7w1C8evmyXb3AuDxl3p1ethWMynZGO1hFZ6fn7fmzF+3Fc9+veIyR+bK9wOjxdTHeS5hX3Pj6IWixY17qzbtnMSrk/SZ0bmFUehlcHkUekWW9D0Z5tudbJP0v8Xu703b/3l7ehelT574uaYLhtYmf0taUvk7AYR2Ny8Kh4brSdnxIcWO7Xdyut+PZbTuhC5e+n9JxCsPVSfCTNm/uvLx8xZhUXf9icXN9Iy883yKeEJrN2yTty77Hg4pqDl/qfYrBdIkx50uEfDmRj3lVjzQcu06h/4njY2SSp/Hp/aHeE5p7kB1jDN3wlXF4/uJF+9H777c//O7vt5PLk7axM2lT+ub8v5h5KlmnpF7u1th3HMpwq3s3hVvMV/mNnMn4JTfSQ0ePtDpirB1IacksffaAI6eTevSzoXC5YgGM62xpVOdQjf/lbZ1Wauhm/gtHM8LpFWLnznBFQ82fFFImfda1zDk0XOju8IHpevCz/Q6eXs30sh/O2ODDT3fi+AwPbadHLc59tBbPwyX/GTfaeoWe5Lx2fybuN371V/8PLJz/gyioCKzeQay4q4s7aJ2D5c3NhjVQLj4uxDXJysAqZa3RMxbYEhCFcYjJ0iATKeOi5COC3cGqBavzm68CHnRuskMDMy4TlL0dU7TgYuCgyMYk8X9SvSTjjdd2LgoQZ30Vtf+2kIcDQjtKCQUS3DoaS4wyehWjsl5cLgHk68W3Rj7eHabt10JY9EuHi5VPD3r5WRpCgjikJ2hqcUzXU7eH5JXhImgpUHk5nEbPPG28j8UwBovn1YJ+nVVuc3OrTaeTdoiSvUHZVrc7DsBSBed42rr3W80NKnK8FChBwegPdeeLu0l5FKNXGZCWwnmHxity6DeLTe6Voq4Gxhq0+28kG7JEjJ1+T0vSKjLgSVE4pGzGArWuQRFcpFRjWVT9dLriQkTJtWC60MaPfPLl0r5UGRVNvgaNT7I7dkMeHIfCJ815WnVdOJHUOGfBoE2hY5BmHvQ+8ClK/TUeieIj3pI7e+WSbi4IMSrEpCuYsaFIDkjH/ZWZt5EF860DDSbIN1WtmTFch+VH+vzYQNhnqTyy3MqpZvvzBL+EfoGzauXiAhMpCO+T7jQYl3LZkgrWHzgJAmM0eTiCwcvQaWheipAX+pkNGplybJSH34akM1aEtEoCb5lwhSQnfr7OR5Fk5JKZevxm0+ApGqGXxm818jAqNVy3WPif7G21d5/stXcebrVH9zbb/rv77cFXHreN/bV2M3vRTo8+BPK27ezfo95tO//0ebt8eZRTuc3bzbZ6Btwxcnfe2kdPD9uPfvwJhs85JG60a9o89sXdyp8PwniZeHc3RmbeT4jBhYkb+ZQHGm0aZrd50bknbb7yxpNM9bKbNuSQvvqk9YP97ba/v9/8i8mjo+N2zgYzV13oq++F9H+/NcaOva8TfZX3QfpE9P5BW0F3/Ojotr1/eNmez27aGe1es1FdxUjNbPaUkrZdP24wKrHW0Tkthu90bYP2NxP6Lzqbk/W2M93KyaX89N5KT0tvMcIvL8/b5fUF+g55h36NpbqX0ohcVQL0JvmQrVwlDr1ejmefkDwfcLu5vWRofRsHs/sW/t6st6PTq/YMQx/m5a0e9iH/UOM/nDHOuVdRnIR5iBPjT5k27T2NyoTir8scwmfe9MyxnpiOjFo3ITLoWqns8nH8LKuHdfDoHfXIkG1+EuaNIIxjHk6Cxz5I5l9iavD66qh85ENYJB00TlyxH44kvgs/PmsKdaUxc0VPSXpg20bUK5SLb/hgsT8moDMDYEVLqDd4oEv/F8m4JAeM7Vi3169CQ3thJmEmdNGmG/gXaIWsUsvsl6n0p+N/fWL5Z+Tee++9NxmY/yOMX48wwHwnkgIThe6gDA2Nd8AyoPoMcjKpZ14NooAWGyZpfoEL3WGW3Dy/h/k1XRmiSkukK+x0URIDTr+MM7SEAGBMQp+KgcnopNSlb9QTjxPc07tMbBSHodhdtMSb3SR52TmSLjgNCneT8EkFECVR8InbjGsYDE3fO2M1NCyLQoGu4ktvxx4Rdqrz0Vk+8soIqdLgwM/HwwJ9HLipN+paXGNqf4pm78uaXdV738a4CjfaAiq8Maz2iqbiiW3bD/rTazhpDXWOTRggQjKVD3NCaz9pzLTnOxSArYR/IlZRpX8Gtlrl4jUenmV8zB9lFQ9Mz0+e8SVYX4dkXLjAEA99hLkvS+VNfjKAnd9GkToLb5vS6iIRmYFe+ZKTMMrEH54AbHvCjXj1k9b1HbZoEqY8URuJk3f+SkdtHIqHVpezJWNmVLXgSb59pO+UhfeWgTv8Shv4zv+RThYf85fTo37yehhnduLywDLjVZa68yQl6aQQRZufmArJli5D8pRR0sUz8mWV9XpcuMHHeb64xOMneQUTfdHbtdQwsp5xhZcsytk40A9HruZyjWNkXzjviWbx9d/7t5g397an7e3HD9o3v/T59t7XPt++9PlH7RHG5e6Tzba2RxN3p+36/EW7PMOIxLqZ3CEJ5xh6h6cYkliRF7R3juFydN7OfDKZfF/EfX7m5fTWdna225aXmzUWpIv56l/2rWH4yLO8FN3L37ic9uXBHUfVfmkEIcM3l/TmOobklDKfsJ4w96Ybd213cy0vIV/D0FzBQFnHENXQm9D2AX072NnEuFzJw0NYeRiAa+3+/YP2+I032DxP2o9fnrWP6ce5U3wyaXc5RVVkqt1bDUs+aiwvtW+A29NQN2J5yhse5l+QNv3XnAP8ftvZ3m3TzfyLcF774z8HnXkSR7ougWNYEdYT7M5VN9nl1YvOCHkVQwnvkF0DmKfRGWfPFM7PL/PQzadPn7WPPv40rwqyvv97jj2ef6g5uzhplxiWHrTI/3gQ57U94FVfxuAUIe0NN+RwuEW65G9ZVpPLj/ojmyNkLQ/oeFKJ0V0GZumRAPfAHw1tjf66PO/DOvZv8ACuExdO/LYUGpboTC55WWsE0lkn0OPXSMElPZ/EvczcXl5Jwq7LKjngFk0vcnDLieAZcXyR0mH44VvNGw81vWyBe+F6Oc46BWuk2nhtWP4ZuQcPHvzPYflvZvEu7Z3JqWJVuUc1IHQKc5SxI5kfw+778JYw4ZN0gE0zqYCvBW6Rq48LLvIc+P7RBdcCKHVDU18kMknFqfKXdtJpto4J7Uaq6+t/vrsXF4U5iRNH6ndP2lfFOMl1OSnrvgzLgkkcxejudVym02cxsr40SoyazhDv/ZZhLJ5aMUwrXfXGE5hlNBenZE1wpxfFKsej2is460aRgEt7zTJ+YgzJe/GgA61dNEs73nfPeTm8lGcpJmsIDwSfwh1+J1f+L3hRPK9xLap0HYOdX0FdE0pGyCPfNopIw8JqTWmNjHT8tskqaoPBF+OVKOtS4ILGfpgfLKKTbrFRqA8+axuO+sLIFevhhSno0Ocy7YLhBsQ8hD60DUVdY1F0qPDzoJWn4uFpGUE1/sSpohILrHCUDf7NPXkZL13gF2USnysBKZKa4clxQI3WDzwpukwaVh8X3ry6N7EAhE670F1o5E/x3+wwWG+0MsKDngMCkZifVDxUF860plsKUxFKer2CKt7bH6ZR/Byt49X5mTzpg1bxk1UesDGeHSHx6sMyb0MTvuisVtUDnu5oWNIUBfbfcSuj0rm5uD8aHMiBD+FN1yft/u5Oe7i3057c323vvvGofeXzb7Q3H+606cQTsaN2vXpCjYvWZuft7uK03Z2ft9WZ//8Nnkvm2dkMw/Ki3ZxetsuXp+302VE7eXnSrikDIjrGKwm7tLG5sZkHeTRqmLzpR6663PiydE/dlIN6fZJ0Z25g7Hi/5e31JbTP2tZGa/tb05wGalSur2JoIpy7GKh7m754XGP5GqPzNoaf/z++vz1p25RpJJ5i3Gng7O7ttv37D9r61l776Oii/cmz4/bsAt0B3pXNSf6Nx1tqfIG7Ri1K15GR2zGc/D/2/HMO81qjUpye9O/uHbSDg4dtb+8B/d7NWHjP45H/HOSJLMOn92EdTVUfxhnjGaPSMuLRM451j8sahrif5GmEayAypmubbbq1T+hrkDCsMd59F61XTuoBGMYFY9q5V60oLyUz5TUsGUcasDXHbNnVHHg1LF1d8cgmeOPJ8/3PuQ+W8fPEuYxKvTrFOtAAXFFCn6BBg7IeHMLopn/233JdrdFjHpQuUkZgBU4Mehz4l0k3Otf0QWbPpN3fmntjXVquWPlVVmEvwEVvLrteVTTCmlCrVHzhksaPQxZVV51WVvlopLAPvTTqjYTe9FIe7rVh+Wfg3n333XsYG/9XOD+N8HTlnRMsyh0yhcMj/xyVO1vJG8ZGhrYLj+OXBZGkOOo/gl0qa1zjky9gloPK5OcVGD5ZOIATvtIoXCcJk6+MQKkVjYYPcdKpK/zIi1/0oWL2y0Wq8Eh06ghLWsWhVhq4YmAS6mzPvJHWJb00eQbNlBAveuMHL8K3KqsTUvOtIz2U6zuOeGHtT7WOL9oorCQ/ad1hySIT5oOnaBBH+i448aKn+Gf7/g1a3U9Wi4AnsrlRHJixyFqvxrvwGQ+vrAC/Iit9kU77+KKq8noWP6kADiIhT5ydvx3AbHtq+6XE5KlK2LE2blURmpY3UkW9tGndwjO8ZWWUSretFS6lUoPPOvJHxbVYoJSSUsMxzolm3NDy1f+Si1L88Cth0TIMyRictkFjKev1bC/tEyGbtDnlLZds29DXCa+GefVt+GJohYt0r0tSnAM2vDHkJ/j1ceTLu6SLT4GDuPBDfOSM8a75Y44oCscI5446o23bsTzeT+LOS32KA6d34ZvPWdpPWTVX8cA6Zzse8t07aribrnri6GNKOGAFrlNJ/ZBH4l1WhYleYaCyaXTUej+MW6Yx6f+Kb0232oODg/a5hw9yf+KWBtjmWnt0sNV2N6lx598DelvJGZbQZfNt5xqVWADt9vSirSFcdxc37eLFSXv58bN2+vxlu8LA9Dhuc32z7e7ut8nmNLrW23Vi3DIXvVS9YhzjMZemj31v5UXidlCebqxvhCd3GJ3+N7mhNGhA7mNZ7vuf1vR1I6eS1xibd21vutYONCA3MPo0OPGeYG5OVjEqNWy85em6XWpQ7x60rf37eVDnB58etu99/BKj8qbNMMzuoMt/5lGz+qDO7e0MXkCz7Mcr//VKIXnpfYOerGJcYjRv+Z/c9x61ra0Dxm2z+VeLnz592j748IMYtD6446S6RTDuwOEppDNTg8PbAZYv9zqkGpLS4fj6iqA8KBnDkhlNP+r9mxrA1GXCX8P7C3zqMe6ecPriew3jPMQIf2sulFN2IldL7qell73OMTJmUnkdVzSiRzy53agHdOTNGoZlDisCDw3UpVLpKMbv8toXvNf/kmsIR67BKbWppLMaH9uyzczpyl64pUSaCbzaqeLWKx0sDyq3/MIt930Z99AXf5obvBHqVYzlgrcXZHyXgEJrvFTiLCQdSsWbsMd/wsv31+5fu3vy5MnfQwr+m7Acppvj5POY38mlInaXVzs+QwVBYY3BIbSzGVeDNkIXiYUXt4PO3OgwiwU6JWamvARbo6UW6lLsyTeNoTNeA2INvWVRwDGCCt66WawCIX2dRvKHgFlvtKszL5MvCqiMpeQRxnAyNB+Y7H7hRV5DgpcvxnPqB5yUiWuZflvK/TLhGykmQ+7DVIHEeLPf9sOw+h5P2rpzntoH+79U5sQrHhUP5Ef+vg1FTG7xZe5tq/OA9OZkM/fL+n/k4vblv+NmcWH1OZUFtvhmu/SPhlVy2bmn38iGyuQVhQLfkqz+Vz9sm4gI4sRrftXNyRTp3usOofHhAmVIfXHiIal8oMRhjV6oS+O3oTfjIF/JqXdNFrwQi8Wqx62XujgKcp+lvJMPVPJkQXy5TApOF83Q5zhQRe89YomnbergK32XtD5jFjpqPIiCodrN4ggNZfItXGR0mT7cPJoIXpzEBq8H7pp3lvX2iKdqqnTD0rS/KR9eysuRqjxhUq9qJG61Hh9u5I327HPSeuDEPHiRzZAF3QlZbVX9yF7yl+oZdxwio5WWD4OP8so5mTlsfueRG0iqz8fAOkxyrQvw16la/mEFf7C33w7299v21rTdJ/5gZ7tNV6l/c9G21+/afYzMaW4KPm231yf0a9buvA/zcuZf47Tbk8t2eXhGMUbay9N28uywXR6fYZhuYtzt5fLvZHObPrDJw/A5PTvPSVReB7a1TUc9VfPfa+qdsxoVmpRrXv7u77r0MnieeMfoaDcYdtdXbYIUaVTe25m2Hd9xSRc3oXuKhbu1fkveHV6j0vtFr+jzbdvCsNzCqJxsICvIeV5wvrXfVjAsDzHAvv/py/YHHzxtH51ctUvovUV/+MAOGoC54wmq96n6unSfxYZGmOvldE9BPa3MJXv6tUW/6qTyftvevQ/0ejs8OW8fffJp+/EHH7Sjk6Pcq74KHRqUTnRPrBy9MVd9h6bzpIYUQ9EhpABVFEPy+qruO8yJHoUajvUXvOvQiRE5u20X51ft5OQirwzChu4GpnjAi6Et8hKNCAm+ZFE/4p91y3lzWJAoZ6WfSxd7MjnRM3Y5cc5Bg7rXB6/cAiuL0EBFm2f7n/tqPan0JNd+2X+AA1nUSa+xPnc6KbVMmyCvf3TCjo1UR7AIcdUXfcdOYF61sXDhV48PV3VfdXMYcejNWYIbrSVvuXqPOyTjjSFzWFHoTVMv/k/9MAbWee3+9bl33313ijHyHxPdjRD0iXvtZRSVMYrKxS33lXTFnIHRGOqDp0ucujkpSNzJW5NnLAZR4Ck3PowUYOP7omBIOsZMT8/LzScMTtvsvowlfRlVOXkAtnADIJxtig+YQXcWMVwEnbxMFCeHuoRZmEse9Ll4UUZ2DGzSOb0dBqWKi8me107EQAMBLgZm8KHQvBmIeP2Lh29nQ2mQr/FnL6qf4VLC4lHxKf3gE2O589P+xNAxHgzFB3HXa0j8a0qfDC34GosyvuXD4EHyGUtPLKVHmPqXkW5QUl78X/jhlI3cRK5yi1FZ/c7iJi+N56f611MJNCJNFRVLeKlmzIlvz9KmeWTWJe9SzkqpcCUTVW565C8caeqV3EAHpanHb/hLmJMs4KReL+kx6PC2HczWDQ9ZFEhqJOb+p97+yBOnxqX0I2kpixFJgWnpDIyw0hDs0kimPilooWFmXNGRMunoTpoinyEOR+GgN+nKt6c1B4qu4nH135+eTHv+hhbzLQ8cOQMo4cIFi1lzGippe/rhMs6kyxdM4oZpc7HYlqxRAMoxFy2rscKTSF2KMlOIy8fgMYwgWF/5W8ig/UsMGL3zPveCpyGyOt+8h1I6fGBlZ7rd9nf22v7eXtvd3ml7Ozt5Wbnt7W5ttb1N5hbG083spJ8IYvTdYkjenILrsq254cKgvLmYtdnpZZsdYbhgiN2c3xDO2vWF/1M+wVD1fsLdtrruq2022uXNCgbDbTs587+db9saRtsGtPhkMxM6/2N9BZ3+paJpjc6dXWnbyoZ7hXZXmZOaW5PVu7Y9WaMfm+1geyuGpf/ss4UBPMWonK5jXE5uMGx8Spw6rNgT4Kf0c93/nEd/3EHXzWSnna1O20ens/b9py/xh+0j6PN9lbe0ewdNN9TVqFQfaFR7T2feQQm/8rBO7u/EwIT3U4ym6cYmxjS83Tlo24Rra9P0+aNPn7X3P/w4RqVXB3yP5BqGpQPuiOXCdMZPc4tR06Bl/CK96LZ6eTvrF7rXk9YYlKRrs2iZ8uJDlcBek4cB6ts5Lmfq8cIzHiT0Q69ouOQkdRUUXM2lcstxXcl65Y14fWqD62Y0ugNf+tqX2ntaOXRuNIe18VASXXCXB7F8oMjL9PlHnehdCBPM9joZyr0k64qO8kq5HxDOyyptKR/Tgcf9lPrD1TpV7XzWBV+HneP6KS41Ledr3HoD26jVsZBfn5ETnWGKfqgfdAbVH52ykMhPOnlD8Nqw/Nfsnjx88+8yQn/XeE7BGBxZr9BGOZNvOrE+KC4Aw+BYNjwqv+KkMkkyWTxJdGFHUQzDM+0Zjrp6YBWYxLvE+FteOEVG2BFW3Zwe0fa4RyWndoHvHqSD5tDQJ4YukwN8ocXO8eOaY5v2N0ZHJnAZ1sY9MdCYtO7Iv+5G5cin1Zx8Lp9oarj5zsjpZBrarSeP5gZZesWkCU+TRbxoL+OEvlmAjxFPPwYP6vSsFFVeT4Fx6T81FKKClabE00+LzKEBJqg0Sp+8E8+QhXx6G/pSWl0e8L77UgOTzDnOxM2joYxl2pbn0k6e/O1lfjxpSDV5D5SQ8dYNfearlB0blpOk5Yu455hxRUPSwW0bGgtlgIhr4LY8RgkV5b73VVrbfqmrpaW6ILHUUbbwk/CZBY+K/t9yXc4S503wxdBMWvxlQI6Hv0IzPrTEi1oapYcCfPXUjzyO/UisyhKY6PQl3fHqzEmcH0PLIktzCFyqFf8yVqlfuDJKqWtOIPLp33KJdIgQXS5t4QdP483vZZFXAWnKmOUZCyKpB52j7fB8PsYl+2OzZfkYw2G8lxmAgznhi/W7i1GOi96RF5n/yaJewdZYlWxsbXo6edDuH9xvB7tlVO74dDS6yfc53jJPtpzD6z7tfd6uLo/bzuZqTvlurkyfMu8xHC8xKM8u2wXG2MXpVZtdQNk15tvMS6+0hFE2me5Cz2ab+f7HWWtns7t2enXXzi5v2zGG54VGz5rvhNxoZ+oXKLyGzksMz4sZErsGHdC3jfc+zPQDXmzAB08Gt6cbbW9r2va2MeIwfLfccNJ3TyUnGJdbE/tb/3qzATO9FDvReJ7ukNhq19B2vrrZDm832g+PZu33P3jWvv/sME+AX6xvtht4dYuuySbIk0oMH5/8XiXMA0Lw3H/N8XVC29CzRdpXGGGSM48wGH0E6g4+YuDN6PuL49P2ydMX7cXRcebbdIpRjVG5iuEe+VEWXCPAR6IMSsKaIyUVxj0E8VK23od2xiViJUrpKX2UWLt3cK89evgQ43y3bWOg77CZcN6d+/J5FIBPFWQmRqSoJa4uX5HrIV//VXG+GkTR0/TBK0Lq5xiVGpdJK5vAA1nQJdlqg7yjkvXl3Pd4es8pFrFGZWgJfturNof4Fw2DloX3M9zgxaCz1h7Kg3bU0S2HFR980BVsInPfc37CsdwExSt1aNBP5fDbcee3iqseiVDcm85aTtzW1CM9s4cVhEWFKU66e9Fr96/LffWrv/Av/7/s/cmv9c2W5wfF6XZzuqd929u892ZX6axsSmSVDSXD9QBhCSFkeWAhRh4gZFkeMGBgISQLMUAIBKKRkBhgi6Jk+Ds8QEKyLITLZWdVZeZt3+5pT7v3Ph2fz3dF7L2f574381Zl1qje2CdOdCtWrFgRsWJF/OIXv93d+99NS9kZsDK+FCFn1k0TGJ9GIc4Bouuj3DH52nQOAxUUTQZRlEoVRgeLQ6SUNAeGHWltLEacHZf/8ujZcDcpj/h6/KhwtjMhbBBuyU64OlrVoXaioAdXLLULVfVw97FWfNYxmS2iXNITxS/1rZQyPX8NDiHKyC+tEQoM+ULR1KGup3HiVCienJy2J48fZxBceYddpyWIsQoL4cMnhIn8EDYl4Zde82jGpGm8pkSEwgK+UJYreM8X5eLkTp/53VE1h4Lasz3yMhdAk6Zf5de62WLvG8seNMjd7FjalvIRYx2JsCrBdYCSqkKsCuCK31wqCDKnyEeAEu/EYZ8QwkfI5vCteZVOkeVSZx89ZjdGZbH6VdpcWuRBVzrTNxJHewhrXQJnsHil335Ect42XRLvRHVHwoo2yEsdwmqhLYolZapMymd7tHjT4OTxlQLLtc9Lu49rstgxbDnCUc/QERsqMnlJg5TmKyLELT1mQVzeZqX8+gUsfB7t/76R7TlO0E0pU9WHx+LF8RI8Awdl2pfT70hRGdbUELZukm2ktIJnjZ868H+Mz0AAZ/165UL1OjXxiYw1mH5qqi48GrRbdk2atGfqUD1bbONMlflUKsUhXHq0zZmiCkZXk//8q7qLt/pFXVjvrpqKTrXr0ygaz9vx/Cgv6gyeeD3P7WrJ4nHVTo+OoyTdXL1s98vX7ZOnx+3p4YwGvG73N29RLH0Jh7FNI9pPJyhIM18OgeJblDLHTxSlfeu8i5J4k+9Yuwl5/7DfliqYfstaecJ48i1lFz47KCBt56AtFjftHCXM8BxlKHdaAlcXmd+0PcbIPnT71Z480mZAZYfds4U+mn+4ZnF7146PdshrrUvG+KLc3e6sLXePsht5ttxpX5zdtj97vWj/6OuL9uM3F+2KMu7RQm+Qb/dZuKa3y6C0g4rtPu04AZ8XrE+pvy8MzanrlDq7s++5xtUN/RxSbhzfk2nbPzxuK+p2icLsjpwvl/tV8IP9G+px1+YzlFPaxCuQVBz9Ao9KVh6R247ST+P7co6yrI5tSZPkUUOS/VdnxlFKkYunhyftb/5Lv9e++93vg2/ZLpe37etX5+0/+8//QfvP/6v/AtoWbfdAma4cpr1S1282lj/GVPqf9FSo/z1E2VaG7LNYyOKfBYOKZTYDqIdSP/2ePlGcpD4o6l6B5cXni7irkt+ORax9SaPcVY7Wg7FBx7u0GO3YsiTI4Y92R67pD0yBVZr4BY6xbsb1oBiAH/NJYlJGMCb9LzI5UaDZKu8dObImlBDWtgs9Bv0p5wgXyeYQrGiSSGXBem7EmHcERW34V7fkt+avbH7nN/+lf4M+/O9hMwFVG/lPaycpY4Mp3KuBqilHQ9pgUeaIFT4TmHH4FeS+8eehdAfQXgRpYe7dMWGB16svjB0oSiGdtjqVecpYUiYk6MnOJK42k4/CWpqAEmaELUR8NRB6GUDlrcVgLjqqPpbQo7GjnsPE1/FtYrshIooudJGrBl1wSA948avMnDAxeSbK3Q+/7FGHtgumzkaq7HVlVEEUYbSf9OAHRmW6zpRV3JrOMKvaKSv7UKKRn2Wlo3D1GkBmCasSUGO3M+V0mzKgqfg+eB2svZ5kxlRPKFq04UTKqbL8b92SlyzCits+YQ8aCltaAVrH2R+yVAYftYmDf7W4Mdq8imGMeaXPSgan4Z7fZKy4q4xkjkKpIhdhBGC6CFa6xi64bXGAdaJUucxuJTaP10WKtNN14hz0m5azl+SrHiE/Kl6YFGed+DMtxRIXBZeQ6o9CUmMRmjFGNIPH71pwgt8+l3CIk49VRtp8INMY1II3bdfT1qUm3chKqDI6bmzGYo/PmANsXUbc4S8nMPzkPWwJrdWOKjebLKZXH9sqC3jT6oss4oNKCSWvuKP0igfAwuM/EgJU8sXJ0l+VVeMrix+UBtv59Pi4PTo6yeNwlY8HZITK/B3Kilfu+FTCOtyuvF/xAphF+uTl+Vl78+pVe/niRXvx8kV7+/q8XV6iLN6jIOxMcffb2cKdyLt24Y4kCqaXii9RJM+Ie325wt60t9d3KDkoTihdFyiYb69v2pvrZbtCY7iik17ekIeVkBuWKpZePSS3SglQsSxFWMXFT7XuTXwgTZ9yB49MKl1Q36az3XZ07Isz0zrXB657FJ4VtF7tzNtLqvXnL6/an3x51v701VX7CiXz0nogG24pwE3X9E/kvYp6FgEoQT72VqlUUZ/hPwTnKbL/BDp8A92Xh1ww3sGDxSX1urjKBeR+GtGFVNVpN3LxduU9nrfwG0WVcj/84MP2AUq/U8zF5WVeXHHM+ohbueZisI4j1RMiWWKvTs+2XNo3ihQxq+Uy43A+98iQneQuCrrnF3/2xeft86+/gJt3DfJTvn02gzP9pvrjtlWOxARkxJu3+q/9zWugolBGkcRSJ3crla/JY/ftSCwxj/Ppf4vldT9PWYt/rXAbW2XVwp1wL7NIKoy6WcBriYp1nPCTRmWUkOapvDWmCrZGm/5hCrbXuRtxhRdJ/RWGpCiW74BQlgzaMqGsCo9NKm7G+KBNgVA1ltFpHkPvUpXU/r/jie9b88/N/NZv/e5/gmD/V2sJwF/ndkQvo9LBWh2FzqBwZbAazmQS4V2dccAoXPL1FsL+9ne8UmLS5gczhPYBHYEVKoNj6RmROz/vVSs0cXvZeLqEHcxOQudxJ2yUodF1CDqh57FNH5RODsqOdPTscJEHHMFPnHR7z9etj3uDR/zuCBFOJwWzdSBP6qKehJAKOX2SijFzEKiMjCm/R6XOw8VHZOintw/F17L8hJk7Ir4UsPKtTlaiPspKsREYeOJXtZAGEPEnns1AVo2qCTI8h9YInMBSH2yEKLyXv+bzkbxCV14UihRSExL+egPSF3m8NL0e1RuvY6nVttCjAZ+7qV5RtLqpOjj5Wvc85k4dSuHNbrVtKCLjsTZxDPgitLCZmIhK3zJ7r1desiE+j8Czc+Cn5B66wqeyTaptJZUhVHTm6XUjgmrZPWJUSkqMV5wsWwK30EM+kumjxUtpi+IT2MrnwsD9cesknWarR2Z+B8QrVawzacIAkEUCYV8YUKKmLtIH3aGOds5LBaSMq1SW8PIGxFrTbL/AWlZcPNjiKSaucQaMT6T/UpZxaTvSkwebfpEIkztsbJVXLV0x4UsB9jK1hMRpuKPxX1KJE2XITCIB65wfXtuUONtuxEWxDCw5zEtcmg/e8W8NE9f89jdlDTAuWDXuNnv+rnJoOo/jL3pSBABe72Ir5SUA6mG/ODyYto+ef9iePnqavuUVPx71uI2Ss2IMoe1Rrp8/bH6ecHVBZ7ls+w+rNgHuwF1r/Dv3S2SU/U6FbdJ29lBSKWvJ0FPMyVvPgx6gbM1RZm5u7lCsVrGLhYqUyhV5gHWXysegO6xYVKKkeg+5KpIDFLV8khWZ4iNnz1TmUTiuj+anU2SuvGTMOy69O3ICXZPdm3Y0e2gnx7ttfgQz5AFpNw8H7fzuoH293G9/9uKq/ZOvLtovLu7aW+KvdiYNNa/BBWrpKyS1SM+5VOpTF9Tfw0PogZcqll5y/gieniJTDqfQjeLpm+q+pHR49BRlaae9QbE8X1Lv+932yp1YtMsVY2K5vIRmlXjfLr9pfmbyk48+aY8eP8kO79n1BfTCK8ZX+hl0SE9tHiirbHH4bGPLBOSQjkq37X2DUgowvHMhDT9JP5gcRZn/2dcv21csEvzwws6umw80nPgcw/JTfolsy2xCEkOYdGX+kH2eD/dqt3rsXVcJqWDmiZ+40g/FW33Ec7RL5JA7lNfLq8ybOScK8pTfS4tJXR0346lQmcwnIFzT2ukie8pRNugvOvUXDxO/xcOqndayQyoheV20BCxxxIrH8F9gMk4L3dokrx7whQ/QIZElvyqtl0TFslQgWYnR4wTrpvDEG7MpqoBK2n5r/rmY3/md3/tXabf/RDb7Zi+tSUPRYPY4G5KWKFudxwGrtRMORYlWD9DouFm5ImBNUwAqnA92UVT2pvE7ydqoi9tllMts8ysIHEnRdyhLKRV8luvkUQPTqJSi0EIIzliNzxBY4+1lVIEoA9VjGax0yHxJgwHpF25yZobBUkisX3VJ3YqyALs3jo+MHDT8SoEwTeD8w08tkr8Guv7sngJX/KtBLW45Ib/E7WA1fOSZKGgXVCXu+OioBraKKBD5upFtYglWiYHkHK4JL4QJw6rs9cszApgBI0ze6LTK5Kn287H1Rtjoz+frgDe/fPQxuAJP3ssZ4XBSF2G0zmq6Xh7sYxq/ZiEtqbnI4FOuTvIcVe8Lke/jB04FQ5nCH2GhN0ErXfz1OhkKi1WMFCt1UdpcVFgXBHDxqOoelOJMcPRr4ghnlxGAoqpgVCyXMjhCzKLsTeKQVvoxtJhn7HLaVrVTaZvZBvCE/OKLYmmdQZUdZSaToVjar9LfZEbKsu08FoJLBhVLH307sboEcnKpL36QHmj/yZ2qq2XknxYYrXUtI+1VB036u+NJWrDpv+ZJXikvHumO+hcO00RkWPx6qh7+/Cs4/g8w0+OSLD02WnhSPLdNw8ngFoe7bJRvn8OVHEqCBjzkyQ8YsUpjFi/IGS/s9iUZz01bno8QLSfjLISQY9CrdfxKg20nqHxwscnCyDZ7cvS4ffDsg3boGUPgPUZip7m8vMin/O5dQCkDoezhYQkNWGTZHovkQ3STowO/wlNvP6tESNNidd/Or1bt7GrZLn1BRHrcuYpS6VevZvB7J4/Cr4BbLW9z3dBkMofAPfoCMpKfo9ExLB+ikJB2QBkusDzvm7OLWV97RyXhqef3CNFPbEyVz6P5rKHfoQAvofGuUXybz+UL/QJFdoEC+eJqp/3561X7R1+et5+f37ezB3cp5+0GXi3gdX2nW3qU9fAZRTBnKaHFc5oz/FOKnDH+Tw5m7fF03o7hx4GNfr+grVr7zmc/bJ98+lk7v1y1V29RzGeHvu7U/t//33/Q/qsf/wwl8xa+HLRnT0/azeKiXfpNderx5MkHjA/vmaRC8vlQpR36CdqVIwP0dJO+mva3P9nfVCwdy8LAz5tVWy6u6o5QmvqWyWdxt9OuqZOLO8+OIuXAWQsY+4RmlDHGlsb+liBp0mHfso0yX5Lg4mffhQBKZRRL+DPe/NaI0TJ0/e64l50vb24zTzpfRmEmtXbsOrwZMWMcjq+DmabZlvUxwkDooF8a9QXG5JExY8VAUhNTrnUTrtL0lxwxKH+VU8CNLL/COOM4FLdNpyB/Ilwrlt0aXenAmW4w8ZViBOS8W7Tg3asZfLC/q2Z8a/45mI8/+vj/gFD6XRvGidGppHaFaDQ6XDVCdTCtnVTXWDtkNAWNaaNt8VdLBio2O20MWgW4E4IDUCDP5pWlmyVfb/RyuqnuJi1O4uOnYJ0eoFgigD1s7yOFHMrHev+Xb1t6CbjGR1cKDhXY1ImiMhhIc4IpejF4R9Fu4A5CHMcpNeWX30zBxV8mfWwmq4qKMXvyEWlcDQF+8PEWXjhpeQ4y99ZNppkc88Y2eGUHtUEglVLrz0EcX+JsH1xnR+KSYl6VW3DqlsCqtJpItQg3+CKMux25Q9Owwo+4EbZ+OTtJJaSFIPjsAyqW0u55MCyC2bBD2vpp/Qs8NZBO6deMeoQqourxp3SbWnmLf+IQiXDmMNk+YqMQZ52NJC1QwtgGdMJ8UYnYCGCSiqoy1V5yNRjjjl8vLTzKJDAmAy3xB/AhL+skHdqJq3RopmwnKidzYVRcs3sDme6K2QwpOyVZ0/GTPmkuGz8AmcxIdExZY2s06iOO/GGNKf4VXuNUxQKFP2xap48Se5+HqJoczFN9aY1HuJE28muJWvuTijEOJ1a0SavUTTz/Ica+MI4AlBxIhljhnOJCv3RLo7HmIT381dIPDqBtH4VyH2Xu4H7Vpm3VJqg6KnfG7bOQNN1rdiYsXA/os/v0i1j8CWN3kQfiakzcjb7s43Bf1vHFOsemTzhGX7ryPB+KZe4NxDW8uF3kMaUoHMcH3vmIHNpzYYZiujebt/v9abu+222vr27aV+eL9mZx285p3Gv6k4rUEoXy4vahXSzv2ttrlE+USmqCFggNKB0r+HYD7ht4sKKcFYWpmHrFjm+H72ShnmYIu7xaLH0GmHv85vHB9x14Htw5RWYicbML5i6oF46XwrjTLlE3X8CKH79ZtD95edV+doFS2aDj4Jh6zMBB2WAftxUokGy5ffL6YtP8wM8w7rYZNKKrtmPoP4UfJ54hBH7nTgWN9prtt+//4Pvt9PGj9vLVSxT26/Ybv/nD9uzD5+2/+if/pP35T38M3G37+OOn7Q//4G+0p4+8dH6/PX3ypH3yne+3F6/ftldYF1wq5fZrvJGPGtuj+qljvfq1cdX/lTGOzdqY8P5eF/nHJ6ft6PhRm8znORJTb5IHM+NQxCL1j38po8ZeNlBSFv6kdwu4MsRH3yqQLoB9lL8Pj/zakGcrc7Qp9AVjcrowilJJf1y5IaLF71fAxpwFu2OkIeEKliF/JCmRhVe3ezR4rf/IlxTCuiUPClv4Ga91S1SFLbPbxMX6X6CyKr7FE4J/idnk2pgKb2IGf6Nb9JT361Thqtc7pqJDY2DWsMrwb81fu/n93//93z2czf7PWekjYPKpK6xNk0Z0UNpJaamhUGqqWZH8kf7V2ZKW5LQa/81XHTyPrIwBxtW+B+C9gNfV6x2D5j4X6daOmeVmUKTdi45SnCytD1zjsN7z5UD1IPccYeC5FScjFSOVTleCQ7F0MlgyGRh2N0566zqgom3sclWofMrN7gv86IzFm7KyILgUPMYJIKphu+k5819WWRfLd6I9mh/nbjwFj/H+hMlKM7n4T7jiNgPa8rTyKgIndTCH/KqcmlLGRvtZj8QGX9UjaIwJjLsQdTxBd+DUCAEe4tcLAiZxV9HhT4dJGfzP2R2s7VftVe02BLFtWS1bJi3vGcXQWjQPQZ2yldRxcbBVb1wtPz0qlUOxLOhK0w1+rZXVGKkRD86GP04E0EdIhWafdJUgFcWhONol7Vm186HbmCjGTmXBRUFN/eUxABar5V92A8krrZ4J81F37oul/HyaTgtMKZvQR75qC3OnRxQq4irMj4h3dvSoRy0+CBA/2ihtbhuM+q/zY3v+AsTq1e3pxsXpNgDY+BMuN0EiHY+2efxJGu1OPmkiTptEmOzCxTsD6yoZGEo+2yEvocCrKcpGFEWUop3ri7a7umjzvVV7erTbHs/gO4qe8QcoikcHOyg5OyidKo835L1L/llXSNviqt1dX0UB3UMO+TlDJ3wXeT6+XqlYsvhzYleJPL+6apdXl+2KPC6o7DX2weyG2saMX9vLPD6+zMtgNNz58j5K5Zvru3blbvX0sO147GV22O5RLrxWaHF7365ubuN6evgeuabyuKDO1+Bc0Bd8cUO8kQrKCne6VBRl6Dt0wC285leZXOHeUp974l20LKDverVoF9TpCsX5GpzX97t5Uef1aqf9BKXyn7y8br+4QtndO2o3k6NcN+TF5HWdEH1See1ikrEPFW2C4uSF576cM6MNZ9D9iPATFDcVyylt61vie7iQHuVXWn/281+0/98/+C/aV1+/aCfIwJdv3rR/+F/+w/bm7Zt28uiwffeT5+2P/9bvtSePj9vTp4/ab//Ob7c/+MM/Qql807568SLHeg6P4Sd1tDelj2JqLG8b+yBxWGGyaIS+PIJmBB8czNp0Ms/cQXO0yywclvQBFg29T1qCKEQ98Kdfb9vQkNL40Uwor3nzm3lH3M5X7hrn7LqyYUCaV7x4WYPQzr757R2V0lBXCqlY2saF/5fNoGHQt01j+YclNwWNqA5WSd0xruYapU/h0NSLUHJaGF1hzCNRwuj612nBv03HO4awccMmqltN4rv7TeadWAIDbtC2nU//oEOA0C5MxXxr/jrNv/zHf/wfHkwm/7aKwmK5yGNirzJwALpzVW+/OQmqANqhqpM5073fJNVIvZMgMDxTN9rRidbH1godL+2dkHWG0HfeuL71nOUdrsIYPDtMAxYDzOgXwWkECEtBcQfDQ/buWB6048PDdnp8FEGhcpzJjPJuXXYCb91ev37ZLi4vcpWEis3l5RWr5CWwpfSsHxcomPmlPkjh0TlNHwqRRr+PNBQ6Kq2ubj3no3AAOAIjeEN20Z1J3mRxw1Nxeu/c0ydP27OnT0ih3M5neVePzGsgRxGBL7qhTVptH/GTM2/Xg7OTtzbiymJhKz64U0bxRwyFn0mD8oXXWEd5vbOD8O200xOg30fptWOpzcsNCF5Ts9udAminvQPq7F1xrs7d3+MX/oZswUuY6g/jDJQyLS262e2Dxjze8hcw4YoHGs/qOU95EMIFkv01uC2rw4i+YGwLVZWKs1Yqj8IHp/Hkk9oeGcVGquvcpPPhJs4RUm1d/RwKqO9oayLBfe8uD7ht99QKeg2L3b6eL4EQX2csqTvlmOZEIpxLvY1iqa22IKbqSqj6g1WwDYwByrbDmif9RlgSbEuBRbfmVSUkLk8roNnfwE9E4cdf/S/gMelHWB1hK61oMpAfbvKFN2YsmtAwgtsirLU7vMXFKst2UKmcYg+YbHduFu1+dd0ak+7u3ZJxv98+/c6T9oPvfdiO59P24hdftldfvqatJu3w0eO2yyIyHzG4sU+r5IONOr15e4Yy87JdL+7ao0eP2gEK0B191d3FyfHT7DAuaacFY8EJXkUyCy3HBu0Fe9LmvoEii32hywVIQ755zZALjtmBC9xpzuquyHbz4K7jbhTHG9JzPtt+Dj3yJYzTkCbbUx5x94zz6sv0rfR1FjcwyjfAo7Qw9rKbC4z3RHpecL3AAM4dzYODSRQbe4PfApfOm+UFi9tVPZqdH7b96WG7QFf8+vKmfYkS/PZ+0lYHx/Q/FuJgs0X8ms4tyvsDbr7ogxyQnrlXHlHWDFpQl9tjVlnPjubtxJ1b+U5uNzDk1+p+1S5RbBerVXtzftVevbmgfgft2Ucf5Wqlr9+etxv4OSW/3yT/6MMnbUmbOzaOH3kl0NP2D/7hP25ffPUKfHvt6NEJlNVY2O5rmvTBxPGfRquRRp+Cb744k6c2PpaGP/bHt+dn7dXZWTu7RrFcqch7GMWfu9LK2OrvA7/GcTbmhvDcskyGHq8PciPD8nK9EH2inmQAT1vmzDW5qjPRLOT3qMEVfc6XmfI0iLiyZSxF6G06qp4jrvyBlCaCBTZohkoXOOs4+DbkVULisP+Zz7Sqo7g2N5f0nEln5PYyrZNGekOTwQL/S82oS0yyFi7NSNuGMT0Q/BuxFj/8li980Vi4InO6SXz3f2v+mszf+b3f+3j36OjPEEIzlQwF5xWD/drPjsHtvPSh0EckOGBztkMhmAaiIznTVdfC2mDlGutk5lUKo8WdjD1vdDLfa5988Kx99OwEQXzXzs7ftDcXZ7mL7cXbS/weCUexRKjXPXPVKbR2bDwRYh58VmAzzWMRagzcExTG6QzhEFg6HPB30Ci9l1cX7dUrJ5GrdnSCEALm8uKyLZc3XYGuDqibcjDZzZT28EEeMFQ6zICbTH24c18CAAGUNzOFMR90CeeulBPZRrFU9AAgv8DpGcvH0HTK5Ca/PCcpDiFT784Dd6/Ek3EBPyMIwJmzNMCE/8ARCQBuN+aloETrT1AK4u+4af+cz1SRwR3CIwo8AjF9wcktOIRTyAqrcumuJTR7x5xSVwLBqcCsvK7MVSzxhzY5EPQx8kr4sRuZvJaT/uQCR8Xfubz4vzYdXHzhLYEDlV4nY+H4G201jH3H83tRrEy3LPNTT4uPYgOcPUBYcybOfAQ8x5bH3sYTl3jSnewTBkjBtt6hTGopiLHUoZpJ1clWoV6EZXe+/iFPKdXP04knO5ZkcOfJ4SYuGMO/og2uJdL48LYiU5fU3XoZTz23+6/1rbavPpY88sTshkGwViwJhpjgt4CCEbxwGxZ3UrCj7pWen27nefHG1NqhjeLby1ZO7PPPl3E0xu6BeJ9+NnOX8t5zjIs8Uj2e7TFuDtpHH5+27/3gw/adT561Q/J+8Wc/a28+f41MOG6zrlha9/tbaASjPxdCr169QTEpxfKE8efb0Lcoo0vva7zZa3/25Svcu+z2LVSgKHPcr2u/UbG0Gmkx+JUjHcT79rhnjV0Q2j+sxQ2N7Es4uz7aBm7BeMnpROopf/wCjWNNNjsGPQ+eBT4Uu/u4w+I5Y1BsKUMZAT3gd3ywnM4Oex5FT5CNwOY8oHS5SwYP6jobcJHfp0baW5R02zpyC8XQb+Rc+AY61T2732sLeHHDQr9q47hGsXJRiTK6i+u5Vnch3fObU7bnKo+ow5PJfnuOkv9o5k5l8cVe626bSuWCcqM4LVftauFRGtuGkQcdty6WoXfX2zJoz6vri7ZaXDJHoFhaX5TfycFRW9xC0wMyBd7BPMZOyU35qbHPjf6eOP9Qai3JvlhnU1UsfTMbxZmO7sbDy9evs1t5R11W9Bt3DpUp1sB+jidmKCjVt7ulrumzlJX+QZyKpTJe3juX1Et8IQcYoDO2etvzc5PlEv46Fy/8/KdlC4y1aKqUvNapxnDVUTPCNXKkif+dtkQP4kHYye/wmoIfQd3IKQCNj4zEEznS8ehW+b0e2A0t/Cvvr28ss+PWDFyaQeeG3lC8lnvGmha3Zxv0Dr8mMFu4lPffmr9G88l3P/0P9nd3/1sKi7A8jYOwRyjaUVS47ExjElorjjSQyoKNaibT7ci2W28vogkbrzJikAGzt3PXZlMU2r/9B+1f/ju/337nd7/Xnn6gMsjK9JCpAvx+G5Y/BAb5+gQ0OoJ4NHak3P+FkM7jBMIKZVeEeaQPZHUy8ZQAuL6+isKsAiRd+VoBVoA6z1gTjnXTuhsKyVUe8EP51Gy7polfBSDsIcnUUoaKQ5okBb7wa5z8DXsNjZOpSosptSruFnqzE4hVqLlLaBuJQvZqEp+4io+1RML+qvSK10QJkF5stSuTHJOMirH+nKnEjUATVvwpu/wKWOnYpOPyC36ZrsVYz/zkLQI1ilpo63CdrohAmTGiABgKeHjW3VI0C2+llzAL/kDBdxFAU0cdWH/FBwzl6rPew0S58if/Civ4iy6tgmcfj0qjj7pVLJkbskPl7SRlTevptONQRLX8df6VwivvQwc24UhBMko6Ngok1u63gSFgPfTEFo6KNX/vE6lvmeJdla+x/fRnTA+4QpFw53ji132pkstjRI+x36Z+BowKnkHP5p9lVQ5ClrG2kt95DhJhHLlOyL7VnDeaoXdC/5/QL+cPN+1456ad7t+154e77TvPj9rf+O2P2+/+jY/ab2O//8On7ekz74hEubg8axMWOx+enrSnj/1SzkF7hH16NGmP5l51s9tOkTmPj6btg8en7aOnj9qHj2bEHbQnJ8cs8B6j+Dy0n37+ZXt9yeITOuzhPrqNrING65JjK7iOh+pPSDnrpLKgYkfFfMFkwarBl8J8DO1O9AKl1itj6A3pF7Zjrr6BKXUs4i6Pd7XKqn2/uINikrN49nfpAYdPSFTM8+Uv/MpPFTd7sX1HBcWXW7LbqfyCJjuWixgf8a9Qdr1w/eFg3u725+0Kmfv6msX+Lcrcw0FboWTf7fg9chc/4vfGhxWYnS/u6PMPuY/SC9h9YWhO2BfLH6PYfng4z32enrX0G+P2Den1sa7f/L5aorhRb78INpnO89Uhb8SYzQ/b/BjFcTZvewfuU7ugvst51tAgHpRQqpxL5afAeRwgTwNCl6b/hxfDJso2StvRJ4krJQ+eMpd4lvbs4ry9Qql8e36Z8ZdjDWBVyRd78mtBEpyY9+cF+4N9mNjgz5VCLApi9duGlG+9MtKSt+YsD8HYZusv6qj8Ew4YfC1Yyzfq3XE1aBim6jj8gw+U5MDrOYfceT9vxmWKKdiwLTAjXDxIcE1PZ03ik9DTf00T+n45w4irMstsw8lvf79U1i+jeieffq14v1Us/xrNH/3RHz3e23v4v8PqmQpMdnjsJESE2cycOZ+ItQEceE5MGpUEO7Yds9pqdIreWCIxjE2yuBEK7WHFwLpvf/u/9vvt9//wN9pv/M6n7ZPvPAUeAcpodNq7Wty1N2c+8mAFHbPVoQpbysijVXctEQquBv30mOEobhH+Besb3StWxZ6L8u45X066RWBrJasUyhIO2Zl0QPafgz8w4PwmxVI+yZO8CWxUBm119kze4gBmDIqBO4Y48Tg5Tb0OBHuAnc9c2cpfQMC9i1BO+QhoHwmboIKTiT1WDsE54TLxUQICPnzrrrgsa9Atzdbfr1GoEJdS6RccEGQKbyY3FUZpTB39wccougi/KJpOZBH0PWx9gr2XWaT2MlVkSpmJfMSKWxO4AiROfpluPeRfCb3wLOAjT8X1lPA5P5KzGyktwVvp4rQegy3dCUz9gyekB4Zf+Eu0vB3KjnFaFUonypy1pE5eJeNOkUqlb8TmXCbuaGmteJ0c89hTYnr8hhD7a00uIyqWf4Hnb+AyUPGjnpRThaTMKHJGOFThp4lr4UseTdohfRFDlG7oDZwtJN4t3KZRp+AdcFtpoW/AFYi+0OKYqnyJDi91iw+MG6tOenZ8iTkg1U8N5jwlPJvSL2doEU9R+j44PmjfeXrYfvDJo/ab33/efu9vfr999weP26PnyIFDcLXLdr84a6+/+KJdv3rTphSEaEDpus4LIz42v0WpWV29Tfj4cILiedJOpsg4H+3eLBiHKKdHJ+3sctl+/PMv2vkKOYGCI+EuGFJZ+OhC1pc+XEBkXMh//FnkMKaz8EahYwQj3WCz/CPeakdhII9jW6lX+T2vXAu8caeuZahwuoj2ujb1swfGrS8/0mEDY791vNqe48lClAry5iYB+4ByzT4J+e6O+1h+eeuZzdZu3aUEvy8R+TLRGUrbNfJwicLpy0P34MoiUuUKpfLBa3+kbQfFEpwTlUpg7Ptz6nKC0v5kNm1P/boPPHOh5cC7oW4XLOzPXeB7rAC6H+CHu4V70HBwADxK4uHREbTvRQn1bKNnjZuyHvk+J82zr6enj1FCH6EUzqhP3Zxx78Kbn/1u9M9hhl+O2fvyIqRlq1SCW4X87OwsLxCdX9CHgPEzlmocKu0+yRN3/qSnm/RbmPp+WcoAj8y4M7lWKikvSqWNgFGqAox119UnGlVf7870HG0W+cQ5xiGnQJPPOuq3joXLMt+na0BXeGNHOItp7MBRht7o4mQLl6bgK367rjEjaD9L4F3e/7omOX5FPvGV7RGYdVx+RiR6Y74BdtRrhIf5VrH8azTPnj35nyBs/nvbg2UIKR+9OOAUVib5BQPfqE7HSovZSJt8ZbYai/gMAIKJCZyrSYQ0wun29ppUBP0+whRBdXZ+0S6urtv19S0D+6a9fM2K0R1L844Jbhs/jgPURxm5G3M+q09+OesDb5qCwzwK68vL8yiVCm0VIgVRRjP46vEuQhnFrXYNIJciMk7iC1iVh+KaOptGZODAVddH1ItCTi4mCCeou2zhm2U5uZjHMK6Pp1SIvZj36JAJza9yzGZtcqCCCwCIcsjbt7ahTfqc3DyjI64UhPVlF90SVoRTh0ozrBsI2ja7IbRlPgXmJGWcgszJA3/RbZ4yg953LNgUekPJjCE+JGNkQbUV9ZWE8cOfyTe0G9PTBl/CKwX/GOpO1t1n1QgHN2EnWX0qRGUJQYOP5YoW25b/Ck/wRgkb1QptOLTpdp81j4pPlMNuVRw8N6elS9HncLWG4bvxY4JV2RR3tYN/FAhepzwfgY8dV2mtN+GrfHe2AMNaP8NYQe2nIoqBOuLtmCbZChVXOISKKy97eBjD1iU7lvHTl3AH7sT1fEVDpZQljTKjiGKTOMrulOjLz3wDl2Ow++MCWcqs7WC+VKXS86udA5VBd7+m+I9oMM/pfXQ6b7/56Qfth588ad/96KR9iHL5+HTSTp9O2/4MubSLPPFLN3eLdr9Eefn6ZVudXbbJzkGOqvhyYC43p7/fsci8p+/bhnm4672Uvtl9dd5uFsu2dzBpO5NZ+/z12/ZnP/s8l5HvMCarPtBsm9DHXGT4ko/hO8aPdVIeZbc6ylJXLKmq52uVES588xgULlhXj7hANDh8ilLKiP0tSohjHJ74xCK7kdD+wLjNY2dgPV8pDfLcs5MzFGJloQtVbS45F72sTtvZJ90V20Gp20WpZBF/54tBe3mZ6ArAK0CWpN2iVN4h/3P8QvrknbuVUXQ8DlA79vZ5dyxzCTqNeUrkE+TZI69PYoBMHCfUySu0Lq4X7S189voslVUfX3uvp7uF+7jehuGjenewVTxXlOlSIWeNoywL5wXuyGDqcAvtt9IKzS7Yqh9a1epr9sOEuztkV/Xj2qm0jTxmolL54uUr5gmUSvi1328XcdxGwYP/4tCMBZdtqFuRtiVtmvan7XBtQ49rTa1b5gbSqIvURM6KB1ptHjdtfILmLrYviXmn8vYitAz+VKQc/4/y34WTRtP0Vbz+Co88yhvH+shftvzIK5hQadQTmkf8L5UXkKpDFTLc7jdYzq80DoHAkCeuyHpcxfsvyf7HrYiqY/fnP2btGfBl9MYSmXoksucnPGabb81f0Xz22Wez6cHef8wYO5bBTmQOKM/V3d6oYCjvmAxVKLE+drGz2fRpnGCxkbY6WTcOuXROG5A+uWl8f6giDBzf9rteXLbz87P2+edfta9evm5fvnjTvn553l6jVF5csjK+r84/cuaXfmB5dngnc88TKZDcqYRmhWCUHWFK+bm9XbbF4oo0VvnkV7B4PVF2X8FfE3OfENASarcvfbv+gyu7ikxQQ6Grr1M4cVAo6a603TUdOwYqq3WZtTjAiUs2XP6Fj3RmaUchPjqatUPvlJvUY3zkeYR3djGwTh5BoLISAVo2j1XzOBqhT52zI5ZHNsKWEuEq2HbI4zUmJlfeK1+UumUyVXCHX7RvlG39fdB1Y9uVWJET/EhUIJYyqU0sP0uUzBK4JT77T/L5pVPxt9kVLvzVP3pfEgYgeZwduY5XE8WQsg2rVCZ+XZ6iMhEkOB1t8A4cgedf6gT+TAT6sbaH6VES8e13/OKsb4DjR/r4Nqu7THmrFVryuTrS6vvKKkfkqkbH4OLPTighH1katvxxvVIKsCBBzeJ/UeAbL/oYEbZ0iqDAACFptp6Fq6zKj3DFk6THLTvKrzonWGFoDz0pufg+FEkh9ScPbjDx5xjLOBNnxWIL/0a5Jf9oIwaorsb/duuMJS14PUfpl1iOGWM+qvbLLB8/Om4/+PBJ++zDxygr9+304KE9Od5rjx9N2uHxpB2ghe7u0+fvr1EKr9oKxWBPmXWxbO36oc28Mxf54Fh4UAPxHJ+uDHV8uMBaMh5QLuu6LNrSeyunh+0XL9+0P/3pL1C+WDiiLFl1uV97kC5gxOOTDy9Kd5yq6Nm36T/KAacrBwywHmWxvi5YpgzwKem+cKiCar92J+twOm+zAxaWyJEskCHmBtruo0wCA4IpHdHvkk+x4iol9KAdIn/88IQKTdpKXqs0kU8rGbaNndjTkEvPTt6VQqki6c7lAp64Q3mH7HrYQWE2nwotCqX1UwRRHDKK+kFH7qqEJl/CnJPnGAXqCQrZo9mkHaNYzmg/z3q6C/f28rq9deNAmSMjkH2lWKoslmLpRoAK1/J2kTONkUbUI4/wVSqp5/h62B0VWkGzCmvqh7VnejSl+qlst1+Sxq+UtM2iKnJa/pD/4vKqvXr1OhsboGRh4XV1lAOuuvGi5hNx2qNFbVkZZ50n9uu1UhnLXEG9cgG69bO8jB17TrIlvxS60M9jb/sivFZORPH0V0VEDqQ9epyFZrySmDHYjf714hH6TRpzaKhPvk4HbW9/r7RyC15epYgqA5OyjcQYV/6epltJyVQcqrQgwgw8mm16K14MuCOLP/1G9ehN2fkfv2adb1idZKqI9NlElruhbrj171vF8q/JfPLRR/82vP8fVsgOyOBT0KJAupt1h/D1g/0qlvUmOC1Ea286Wv53V0M8aXYKB1DA9TMBm6feEqvGtONmdbZgBXt2zkrxrL187YHpS8KLfPpstaRcOn7hZ9hWsXFHkSp7MxTEI4SZuwDirWuLoFeLmFDpulGJUvj3PF5J5Oe6lqygcxk7QrEEceRdyljX00GK63d2D+cosCiXPm4e53J8ZOOE4hcvggPrSldBcuvuiMKM/CpCEXjUBRD8RGJVVGcI4vH4m1agHmWzs4pFrCBYFPDDlrArpRJYaMyuo/C4CiEXAbmaAhrKdUXM5OnOJDaKZMpRean8m8Fre3V/Dys4bU9HqoqlrWBMAISJt37WNQn5E1ewBMYsCl95EcFcEGagHikh+aJYhvdOGKYnBVooF68xxucXvlZcaNIaMFzZ8GxgSplRCZAG2sO4Xk7tTlpfDDzQrbOv5rNvoyAQaV7PVY7dSic08/ZiQ1MM5VsreasFNGXbTwZxRbHp3eVnq9s1YQkhLPkiwDteYfSl/vyqb21c06S9YPDzz6zG6U84Kfp7vsRJY8cx4vtPXukKWOf4BqVEQbwxqbe2wyWfP/wpNzHF1/CC+Hw5C1eFfg6jTxljPk71pY9Pn5y2zz543D44mbWHxVk7eFi2oxlK5zFjDI3m9s4bHegn9GV3Im8Z01OUkLsLFlvXqlCOS58yUCDMzMY+jL1ZMQ6weRM/i2kXViogtCNK5QMK3ucv37Y///kXUWAmPkVwd46+4FvP+jNaffGFsVS7XyhAaSzrRYdxTCk76ceRK4QdG6qc7nT6BCL3+VL/KJRYFcx6wxs+hV4PBKFwI1OOkXPH3rdIPu/cBGVgD4mfoZh5R6J8t65kz7+cSaRceZ5+h8x6gD8rsF7f7bRrZOwNnesGN9cbIc/cHYxciKxRaUeppGL2WWn2IvZ85Yc28vH3jHKOwPtoMs9XdY6QhVPSDxgcyq0zFLc3KPyX8Ful8p42zhMxbI5JxPo4GEUa+Z1FL/WWjjBOvuJ3wV51qt1/X4bynkfHiNWVZzmjbhnAjDGn37kNh+z9yRL8F8fV1VU7Yw66uLgKXpVc6VLGRaYiK4ccKpZmBEhGuf7wRI5QhyiWyPS8WAqeUiqZI0gXGhJixaObx/3IZe9J9fG3SmVkOGm9gHUd8jMuxgRtD3Yz6hw6e5majMuBsFvlLVWLP/QkrziISbZN/DCFd8RZBwCTjNvT/H2TMe19k7hkrfyioqVMSfovm2/AEQQ90M0Irt2AFGWDjvhjkfuJ+db8lc3Tp8/+X3Sjp6PP+DkmdyWjnODWdTNjpZTeR4PYUavzxvQG2m6i/BkPCDnxO4kYNr2gnFBcobqSvVygYCK5zy5UKG/bcomwuEHIeYTotnd84FMU5VYHAQeD2F3KY8/kIPQVKEBHGIbeLuEjHPIYpwacg95dQpU/3/5T4IjLquUbsEj+7KAQp5EXlqni6Hkq85vHOuaFH4SGiopluePnzs8EJVEh6A5IFEPpBqJ2PfvjemitF6SUm0yqxO17GImZL4+YrQflRLhncqoJQqW5zjYKR50IBw6/Akmj311nv5Hr4f+1gokthbTwFE+Ax6+Jwsjf9sDbVjKM2CiVwhWMJmHaOC8WJEY44/lZiH4yiK8eEYqz5/O/RXe4tIdR0FV5Blz1p7iW1dvI/1Vq0ZbmKIR6khKYlKny6A4kwp5YFZtSCMkHzky+ySNPnExpH/uDR+yS4O51KZ/afPubAqKM4lpW0WJ5ZtBIL/mJzs6ciIhIfYkrqrW9Pfjnjowqm3HJHJSFt9qp2sASSmmrUoe/k4rtcPyr+A474GI75jVs4Qq/Aq9fmPyr+UzrFGCe5ANOHAJiKDpe33iVv1V25wHw4hx883vrvqzjI9VDxsjxxN2vHdz99sHxrH2IUnk8ZXyvrtquX2vZvUt7+Dh2fON5934XxZKF1oq0h/22fHPdVue+texYQ1GKkgZVjCXHtAqF564zhqDdl0FcZDJkULD22wq6v3572b5+fU45B+1ofgQ9Kk0ocsiCvHVNBfxKjzvVPsZ1zOfTrxjr52dTtdbfTxDS66FTeVhKoWmOPV/ocIGcb57LG/gavsCLQ3cv4Y2uiuUh5fvY2bs2cnUbyugRMsV+VQpXl3+UMZQjx5EyagrNPnq+35u0Jfy6uvGxdymUd+TPJwDBnadXkTu1cHXM5TE+9VROxao4Un/bzN3KIxrkBB54lRxJqb8L34vrS5TKC5TKVVsR55lKhH+UN3ciHWBQF5majQ3Ky60J0PSwi4JneqfJljLF9Fwd5TxlXal3jatasGb8dHzi0QUBHZLeD4zKozDe4nF+ft4u6QvKxZy3tGOBQ7z1BKj4SdZ1346BJwnSpWz37FZCqzI+d1TSZ9xcGEplclImrRFSjPArSu5ULt0tpy94BpXSQpvG8ZdxZj6s0cGTguODjOLLtsmYBEa7MRVey6RkAS+sGWBD/qacnn/EaQa+TbyjPjH1v+eJv9ttM9K2TcVt8mm2y9S8m0/Y7n3PvI9/hHS/qext43j81vwVze/85u/8GzTev5uBquChHTMIHUQKX0x1Lif4apBy321wQ9UHapAVaMFXZ69Bn+6X0aSpAaJxR/IGAbdCmHuQXKXy1usj7hA0KpbQkkEW3DU5OYmIyUE8QaAez/sjaOMzk5KmgHHWwihUFUKatQIFTs9bLpfX63pKl0qd55DMrzUxgpVUBaVwKoFXV9dR0lx154wOq+ybVX0i0hee3D31LUIFU3Ya4auTmjulj05P8oJOVqkIFFfqNRHcRWFReYVowhGtyRehUhTGpGahxzhppO2ESWUU0taPlb87MqZhXSiMb7nKV13BNQmDcDy+tCDdlDMKMlAR4YtApUj4b5McJSNxnZ6Ail0eqoQhvBHChb9n1hU0eYuGWOiS72tFRytt8auo6Cvc4VXKIQ+EZR5IWu3UZOLBdWeB0pm4VSxVbiosLvFEAcqkgRUPBEiDuqDtI+4cmQAuyiUR7iipiLobNWj3K0WhkbyxwAibx+UWVFNM8AMeY1giZBlVZ0Kt2OA0wTQt/QMVIHXcKMb+il/WU5xRpAInHWUHfQkDbP3X/E3xNcaKf1j+ieu4sF0AAP/0SURBVFNXfhgpnSot6bfYwPkTSGO7hxZ5VPi1Dkl55Qm57PIS546XCpS7cPV2sTuCnrO8jz1inj+Z7rXTQ5S7KX3Ha2quz9uCsetiT84y4lAq79vqatnuFyxOz1EYXpy35eWi7SBLJMfF2R1a4607lYtlbocYF9LfoIyuyLe6uWNM3rfrm4d24VdxrliQotwcHZ20x8fH7ZQF6SEKoo+ivZtSq8LoGWl31DIGGWv2Q1nleU7bZM6YPmTsz1E46hE2cCikq+ur9AcffbswZoBC7y39qC5oPzmat6PDGbjqNUbfwDavX7U5PTxkUT1DwXVXzJ2/3eYn/3wSpMyy0pGHocWdOGj27WmUKpXmS+p4icy9k24snTpKV9rVvkm7llyiX5O8j6LvTmW+pa21/bBz2ndO2blmiPTUDfqVb5fU783VRbu2rrT1HfkeorxN8qWg7IzCIcRSeJfS9Ms17xJljMpBryG233vuMEql8iwyjfYhTZNxCh3i8cWk8X1/kx2LOboE/6M4whGVyosLaLteBF+Uw8j8UkyTz7akPiUDIIC/mkNITVe3rrJOJdudZpRJynF3OZ8shp4oleYlnyPegaSSjMqec6Rar5TyirHiQaAqj7abyOvud6zJtxFRsnyk9rzlW/NHvxshGyjzSdZ2zMaIY+AZ/vfjNJX7XbhfZUwbdA7YbbqHGXHflPZN+L+57hvzfjnfVK5zwbfmr2genTz6D+Hudx2sdmZ7R3avkspAYCDBflzFY5ntxtCfcAI9n/+22zR4HZhGg6eydjzdZfDdkeYhbK/nuEGo3yDwlIsZ4CpCIjAfCBQcTk5SlcGcxw3EOeGHHuELTuFW3wV3RbgsHJIBcncSbxH6TgLSPARpKZWu7BH0Cj54UruFDnaJJozf81ipmIIsE9MS66N2BZTTQEsZxSOEt2WBxxdzfFnHczvSZPrJ6XGEfr6vDQ3Hfj0COp2cQjO1Db/0WWQVm+Jtj0zeTDQquCWY4SHlrZY+7rZe0KxVsG0JEXFq1ya4h2DQCmBCal5GD5kGROC7H9bgVloULIGBta3MWGn8IN4yYs3nD3+llikadMFFbNpcePEGd0/DZhKP674HFn/BF1zyU+ZQwPJt8C03FuDqV1Ax8FEJkmIM+7KEbWvbZKcTvIO2nIe1/0ibmaw6vI7ipgWHro/N4xcgrUXvB74Xk74e/ujnZ3PVW8MFIx2ijwKNddLaTF7WW3osr/qK/VnO6q+2rfyWUJMlSh9ulMseV8o3cJSXhYZwW2WnkqFO+qiDdTZvEglC1+gj4pc++SqfcmyA/B4hUMHycfK4omm8XT/B+nWWCXaXceI3t93BdHcMFYR+DqVhOuEoAvvt0s8jvnzb3rx40y7enrfLN5dtceEF6lCJLPExt7uTS5QJrUd9bEhfTmSItOvFCgXDM5Ze2o2CxlC8VBbByen8KC/TqeipBFsXX2TRVen74PmzPP24ul6i8HphuOPYR9d7KIYofyiAKqD2H8+De0YyF9igGPvlsVNwuPvpTqX1Y1kYPqgw+kKfu383wN7frsIPz/M+PjlsT06P2uH0IHyNEohS6gcaXOTav+wHaRM6kbJSpdLH+d4Pad0usCtl7L5vPtNjaCfbFrXNBiUbSq6WdpDNKpNRKlHAsqCi4Ak8nIIvL1oZR0blrrLN64Qul4tcm4MkjFJ5r0xFTvmhhbVSCX3utEa5JMY+73GE5stD1MRH9H65yNHt137y9AXgnK1ULltH/rQDXy2mC1fSpTlnOCmXOK8t8v7i4he50udLzjoqnRdrDiSrafa5hIEFruQTwClRhRul8qBe0FHJ9wWqGkekaqVD6OAv+nxJxzsqffydnVFTQCtc0INXeMeTrqbmwiQGrpAKX3Ea/TX/SWuHDUzV0fz+LKxe3unIt8z7+LatxjyWIa6yZbZhhtnOO8rahvmm8rdp12z7t8034Xk/bjt+2IF/2yqXvzV/BfPZZ7/5r7EK+5/D6oTDdv7FDZN7h6kI/8XI/GFGY2QAjmj9OL0dY0wbE6f+Yas8B5IDAAHj1gzI6jqbQANXAx0E/DPGCVJcdArinQwdvM4ciQsYWBG+rth9S1OlUusZyzpwTlkgzWMPpGU96nDVO1am9ajcC9Z9tFGH+RU1ne4YBC14fDSUSKyPO3wJwHIlmVoUJMl5ZONEhpQT/BalT8FbNOy22dxHaAhE4tWofUwvnaUM6aomlLBIHDYKDvWwlCdPnrTvfee77fj0tC2ZPC+urjLB5WooAEKJbphpJeStkflXVUBoJ05r82uMsAIdPu0fHMFYcdKhn6gOmezlr8ihcGjEkd1K60D7mTt9yVy9PkInXtf8Sa1wyuQ3Js3YHi+sMIZL6atwlC8A1o+9k18FBxegWMLC1OQu3VjiLSs/0vxV3e1/PZ5QeOLE7kRGWoIBq8m9FD/RESa69kvsywDZ5wwDN6jXm7FFSDPSi1cVLshSdrO7aJ7g1F/1XPPDPGsrnu7HU/XahiMdzyg9dRRu/Ei3/uv+bZ/GG9rsC6YHBsd429gy8Ks8utM3HnnnnCBpxQ/bgLLhmS/E5PJ5lAjHtrtgworHa2jG95svLq/bi9fn7e3ZdXv9+qydn122mwVj3ou2URTVELI7zhjySE0dASmlL08VfMqBApAFLekrrF99ecgVO/somDu5xNxHsSoweezKWNbmNgVcF59H0LRg3L09v4iiQiHU56E9ffyoffeTT/KEYoUis2Bc+hjm4XaBEFiglN2358Cc+BhbBR2F0DrvPIAXNy++IIs8HfNw4zVJN1G6faHpGYvRUxapLiX9us+DO5WLeooiH1VgVdSVoS6+57PDNvfTkXsH+arZJYr2NfX1u+ObT0Hapqo30CjzkEVIZGjy6IeKPbhU0MBpGX7o4ADe+mJbHs2Lg3ooM69QhK/hhfdner27u6IPKF0IV2iixVUsjafI7EDaNrSLipOj5P6+v2B0u9POr2/a+aWfNIT/9DfbSqUyU4YDLd0tvZ90lVLxkq7t8Xk5yJc1AZeuK7+25h2a9t/wSSRlS1Elzk6JN7KWuEQnXP7il2NQpbUefedsrG1Gv0i/1xZY/NJrfT0Cdk2bLpiXnIMiOQZcaLYADHHZ+DFchQZPGSErvInrYHH12BML3/iZT4yiLQXLim7M+/i2Tc0hHaY8m/B7ed4Pj7zDmL4dN+C3yximlNhfNt9U5jaeYY1JLGkjroKb/N8qln9F8/TR4/89g+d36fk9xkbA4o5Bls7YmZ8EzGiENJ7NxF9NMCpllbeMcNXxhAVjYgsR1gkjOXULVgWmoPgvDT2Us2Tl646dYoiLUkzcIXCVHBqIz+NnrO6Kwaugc3QrEDS1a0cYYblkxagwNs0zQ67OVeqyW0lZfpHHXZlMx6m/A7ExmbiryKCFbncKXan6WN3JR5P70bDidndTpdHcTlA+qvKAevBaPxLcER3HENzRrC80+DjFRysHNFUplNn9QsDrlw+6n378cfuN3/hhdiP8WsTrN6/blTsn0Cax24MnhXX+Jr6nZyWr3ybs8IPzITxuefyvVzcshU+V0tPeD+enaxvQZkxIvoFvbBSZKjQwdjlDa4WEyLjrn8pCtXsUkd4supWvbM6yCSN88ujv1vRu9ceSOfhsD/sYbtY38DDjwImMWct+lcWD8678tS8l4ARfAstenfoQnxcdIE78KkyjXNck0pw3zK0fdYrNz5rIrQpV+1SsdZMsslWdjCey6l3hKJpa4Synp+kOJTT9KH6xFczImyjqn5SEuzXaOIxVN2DsThiFEUllDly6ttaawCf5oGJZ5/JQRrClXmDhmzwaioyoKIX+CCxj0WMLjtu9yUG+0vLy9dv2xdcv21evztrbi+t2eVkLKXnoGPJxt9z06pooFO7c0z7huTuGTvzunNEXPVSAzpKdsd2DWbtHQdDvJwVX4PLKG5Uav/ud+wwZp3kigK0ds5YXP7xKxycEaROof/L4cfvg6dMoZOdvz9oCxQ+tkr6ygg+tffL8afvtH3yGYkbZKDp+4lZl0q/YuKvrC0K+yDSDXz4e9/vohyA+nu63Z8eHbQrMA7JthwW0b2XfgN+6W152V5Eb7lJ62bgXiHtPpDt/17f3USwX9nNklIxXfvp2u9cJ3T14GwfhyFSPb7izLD7kokoUtbM9vFMzMon6OsZsRxfz7sR5D6OXfLv/qqLuLqVPpzw6lI0E29PWhoYcR5AWOwvtDUuRpfcogHftzfmiff3yLPbiegmsiigw9jNgyZYeRCDjMS/7Q03w2YVI89G/u4k2fnZSr67zCV/bzv465KCw63FovP2xp1u3YLNY8ES5NIxbT828Skh+2L99etTlGzQJp0ldnZPgUV7UwXq9W82zHQpvUYLXaGyVrCE2CZu40OO/d4w0d296onwqXmlG3hG2vpox3yfryG9cRzbS1y7WlPBvnaHMGhdpw79tjNNW3jLbftHJufC+22G2w1vR78BoRg8QyBTn6/dNZal83yqWfwXzG9/9jd+nJ/4f0wjDYtLIMriCZd7rEO83rrB5BMPPcOLIkiRBjRO4o6kO5rQrULc6+VW0g2SUU1O0HRA3efUr8BBJDJQINKxxiDQGc02UgRcZ+HNVBINZRVG8Tj6mq/iJ0/M10uVZrcnMqz9GOSqBCAIP9OMaG5wk+PPTb8bXYxT3wlq7urpEsFoWuFAMVY6WrI59TK5QkTbdCFBd6B6Pre+lCwErjC8BTN2NiICqlXDuxKOQKAR4olg6iVCv58+etafYa4Tll1991d68eYvyiiILTPESG5aWP4LEeGy1G3ADNlbyisZKN59Z4S1OKbnEG0VMUotBGDzQZWqyEUx+0/UrlKlLDfKCqTYvZdGf4Y0NlEj8n7goh+KRF+YnPi58Fd4+UTuUJSwSR39JXNJ8FIuSwgLHnTHzao13YWH/ct8mj+do3zqb2pVKlf/0QcFoQycnrIoTKIpvlitPyVPXjjj5UgXw+ljTsDuNdV5z1IVaqWzbDhLcjbxL/bDhEz/D8sq6CJr6pU36JD/ik6fn63GVBgxlp9yOL/EACIO38vKv2qDitRmzOsQFjnI1xqbuRmriyqQaL7JVxXLwwnOUtof9J/wkzutrVGSCG7j0CRVRFBJFgeeR31xctl98+VX72RdfthevUdYYn/zR5cgj76SHslQsxZ5xzaKvnoSAG7y7aPZKCPcVVUJUVPz6jOe8d1BA/I63ytcVEX4txy/kqGCqlGXnknb0wu7snqHw+ZRgCaw7UdKu8mVftFx5tri+btdXF+GPb1Ef7D20pydHKJXfa7/xve+0xcV5u3r7uu2D18fiKol50xpa/WLNHBe1qM3AOad6R3SikxkxLIoflos2pZ6n82m7cwFL/7RNveD9+PikHZ8+RhmfQS+KMnVaQKNK5ZV1Is4L222j3KRx59OZFbB1tRASppTKKKllD1Amcz9j6mhJNebkaI73oCypcGdHUQx2IsZ7vYSjMlkKYL57jisPta5NIhNwCSKnPVe5216/vWwv3563iyufOrnTR8tZNrIRZjtU6acqrKWo5vF4qKJa4BLOxYW4XdD7wpY3keTspN10wPrPfpc+hGuiRtc0/+GvtLJj7Obb69LAr8YW9InHLIGlTpRnX3GHcunLOrguWGpzwZzS4Fioslxo6SZI6pDHw2xSxO8YHITqVrnldzyY3+z+K6iBap036RVnIP5NRMdnVMUNV1PUV7pmO00zwgOH5p381n/gr4g1uu00I0d4RG3wbMNh4sf6J3zvW79kBi6sMvZb889oTh4//l8zcf2tBAajbZzBYEz43AM23GjMbTMmv7QrHbeETA2ATVM72Ypbu47E5h92DIhNMsi6P4gZeOV6VkzMTu7izOXACj0scjfKVh4/4EqDruWOx9gqexab85MI5em07rD0zWkfXcy9RsgXAci7WrkrJR1O9rsR1lEgpENL2V5XkV0LX45BYOUMF4qdPPDNS3cckXRt6SfIEOJyJ7Xkz1prrNpaJnSjwuvugqtg2UZxEVI+fsoEr9CibviSpvKpuTg/b18w2XrJvEqQ7SXHUvsUgrE8/ZQnao08eZ8GzQiu+0H+g1PFWWUJXrujYSWESTr/VFXSA5LPsqrvrMvzR37p2O5TruzdBSlSiOfP+uYnOuMJ28+EUTnRRpmEBk9rjTh3gJi7m5wp5ZL+kjTKIOwXcw5UKhHqUltW/GQiTmFfioPKpEplLQCshd0qZQovXViHwjoeq98dyT2Yn5cciEj5tIaPNYkinv5LfNGs60TdJyZ5I19DU/EhO5SELUsOJA566lyp5ausFg6nOFQa4OEdGQuntuMQHn+UW8qSJyMu/RucUbitg3nw25vSoQNTNNXOsTlVEhyr9jigBOjG+PAIfz22xw9Pc+wAf8Y0vwfppF+46PLnGHMycKdFpdBvJb8+o4+/eNXe0MeX9EMf6+75JjZjRaWFbo9CAq4sBm5q4qefqkxCGmFqT7kqLr406Dk+FS4f114z5lUk71Gc/OziNdqqyqWPjUmK8mm+LAypi9YKhEZ5stWnravt5DnO634sxX7kYmw22W/HLGAfH8/aY5TIndtle/P1l/kSkG+bnx4d5mylfu2cfuKLTHPwzujU+md0rIOG8nZ9Ttvdt+PDeTuaz/NUJOe2Kf/k5FF7/uF32uTotL29XrYXZ2ftLbLIT1JcCgePvGJInvn2szuVXivkhyr8eo39JV8zg38zF8rpxyiV8NJH36ZbJ7lhn3ex7tOhenEosTABYl0UqFTatvDKUaQEd9F2m3aw/GprCfdcp7us3//sh+2Hv/3b6RMef/j400+o0+N2dqaCTl+CJhCq/7b54WE7mM7AixKvcm196E+5HzM7lTtR/r343J3KMSdY3pBB6XMJJ7ri7Lu4Fd/99ksiatdyL7LQhX9J5BoTQybbYYS1T+ftb9rm2vuUvUMYpdLFazYZMDVv8gsviavoOLHGaRKAhpRWtFQdKIe0AjNsX6zxkydX3Qw0ItKfvPBx4F/vbA43pRhfdamyyqz9ia++P+Leh33fvAPby6h/KRrrv/Si9I2CHTSVKZpHPbbiBjy2cHWeDiPPDQbGdC1tV6nfmn9a89lnn30Mw/8jLHOxzC1mw9eyMFe7TpPx3aShtswICzvyDRNc5Y1Zp+nG/67t3QpcDviiabhQQ7wiQ2Wpl0fIYeXklEnbRzTYHOoPfoVdCSpDriBVHv1yjecZDw/95q6D33q27CxMUDSFE7+TmPEKDmlSsdAM0qNU0znHFT51NlJcKDCWBS1OvPksm2ny0jy9w2c1yp+D0cmv0JawymN1FFP97mBmJxNBqEKtiWLVBYb5zemVQl6bdI7gdNckEzT4VXoV8hKeUnSxKZ5/eGM3ZiPUeo6CKV8C0uLF8irP8sZHjJqC5yeMCIzDX4J4tItx0t935kwPWtUT6k+dqkZlxBdWY6NICUc+Yahh0vSXQldxZRXwI4/xXYkiby1IVD4VWk5zpBO2DBUj+ezEFMUSu97pAsAdNV/I8IUT2zm7x+TNJem64NON4ggBewhsdywTB11xsXlhRQtOaQ2d3fUXRc520FDGmi/QKL1VL+0m7CP39B/98MnHlfrz4gVAUSzFZb5CGzh3EXOulDrTq8K/8JMxt350L3zKd+yZ7rhD4WDx5JOD7OyqZABvLyUq/AI0vLPPECr6pCH+ansTsnsFboW7Y60U+q4kWg/KsowLFCOVQJnu270+Fs9bzCDxQu9cSZMy7Zd1vMUdzypIx90yabWtfSmEMYJ24/fArxlDKpa+kuPO3iXjLsqXCiX5pCO4xaNc6LSrtIYe6PCxevo6SfLIYnvREsV49lUUFzSUcrtqt1cXbXH+pl28eYl2tWrz6UE7Rj7Np3vxz+moU5g/ow0PVTCxc/QkNysnO55AvMnLO75ApDzLMRxoOzw5bY+fftTmp0/a68Vt+9nL1+0rlPJzH1NTvq8x1u6rCrM8xpMXdnBV8GmniefMHedrpdK+Ql+GD9aQ5ko+L333iZDHjerID/JKfqXy8oY2ApeKZZRK+U/OseN7zxiBiYCphCo57tuzD561P/7bf9z+5h/+QTs+OWw//K0ftj/8oz+MAvmP/vE/zjEfx4kLaBVG62x5fprWR/DV7lCKVZ5dXy3Ic1UXzXd5VS1p+1QDRe6tjf4uxayoILEVZ5bMKZSbc6b0Txdz8iVXDsEr+4F5zOHjb68U8oiAl77XlULyzgJGWQO3fVi+JERchcvYp8Qt/x1FieH/Jl3QpKcfhoDkH3bbVND8fdy8m1ymkt/JO3DZTwhhBRr+XzZFz19kByAYug3K7pS3/+/xVdYor9yBrwLlhG76g9ytRaEcNZm4eMr9VrH8K5gnT57+L2H839U/GmDdEN18U3jEjc71TXHDjPgBM8J/kdlAbPAPEz9CWSe7A07yxGe3ct9PgHlNh7sFNeEFsOeTNl0HgONcxUABPB651Zk5BL2CE+E3FMsVE0wJCIRhVyqkzYlTwafgMp94a3DZd53cS6i4K6rJS0EIETuzRNuZ/Vkf6QxtCivp5Ceuyo/QkhbKyPUoKq/umvVJerC8FNw+aEhTaI9HRL5c4JuuFqfIi6DHl7yJe9eYLB2DlghG4zuktNYP3jOpuxNXZ1mZJE2LICNPygGHwh1bdax8pgm3lwm40jRWA85FMMuqAq4yTQtm/FGOtACpfEmh4eR3l4V44zolhAt+7MwdRMnSXwqe5xsJAlUFRvDYxrg+UvPNU/38y8RauzdMurSN4SiAlKva4csW9e1w+6aKq+Ue0I7SIH3Gq9TWBJ3zhdIQesVjPWrSTthy5Slw+gcPi2/Fs0yg2Ci40JNvxJNYdbZvmgf6LJ9/OQpgHzPNcsVheeKn3vKwrrNR+blvE+jIWUj7NXnFnbYVPwqH12LV42AUcfpljY4yoOlcxUOagRxVAZ/G8efPPluPllVywIVyoELpY1IfffqY02Msjjd3fNz1csG3URxQMEB+C022hOX6xrb9UuXIc4Y1/h3bKjaMKWcSwlWm15151ZmPvKkB5ele36AsEZ9zgeCI0mi5lg+vxySVxrA+xFfvK2M1o3gwTuS3o9Q3rH0558FryZbXbQ8lw7ffH26X4bfnK0/9pOtExXIXxVJlsgHDYg64yR5tctBQLh+Ip23gpx9tkD9ZBDP2D45P2+z0aduZHrczKvjzt+ftC5TK176wAodW0OHnEV0AqNz5o5tRDWiz/1I3F8byTcXS3cosjtLfqbuLQnsoeR3/Ptb17KjHFAwTncrbTu4iu6u8Az6VfvvIDVZFS/7l+AL4fFt7OpPHJcsmaNPzo1kW5i9efhV+H1Dxn/38p+0f/cmfZBdY+XbFQtpr3zzOtPQKKfqOXW0yRdH2yjbKXC6W7fLyKjJ0mCHnNEMG/VI4/zEGsUZXimNJhbKUysgCeUL+jFPqnUUGGcThIsnjAYubejs+dbeWILOuxbBykseEGN1hywzajLOfl3E8Vv51XiL8BX0iqr7ab6qvvx78ZQO4WZIr/srveCx6jQdDj98uY9t8U9nJpzPKJpAqYANKvM4mYhgzjExlSuF2/FXGd1LNm+wbOsuv09Nwv1Us/xnMZ5999piO9x/hnQ3mflMHMG47Xv+6I7xnRtp2nuEf4V/XDOj3863xVutjHSAIWxTKU1bmjx49ymPtdCnLVYjrdlgC6Wb+MtFG9quIqVQyeSBwhFU457FZOmidUfJqoNoNPUDZXGb3cUwsmii15uFn3PrcmuVQfM5+MmGkm4eHiTSU9DWN/Dlpl5KgYPdcEDMK8QrEfNucgH6Fp8JKk4FkHid+J1AnGAS5beI5pxsmx0w4VWyRYL7k9f/GFI3lr11R6xAi1/C6xssTi5Z/1s+0TPbhfeaV1GXsrsZ0XIajWAoUjB0nwpl5DeO/KhsUsSplTmdxkULuoCkEDOfxKnkyrZM2pnfPVG6USmzymFfFiXzA2oyjDVywDKNf5caXCpws4GjezvX+wnqTuXBklw8rTh+/j7NxKo+W6Zk0FcuUBd58S5m0enFFmopeeyicCh9UQTJJSQ9w8mnUKWlxVaGoD7Rs+o3WsHwRT/Euiu/gGfHhCTTVLmXRtVEqa3fMx62HKDn14oiTJ/UQN9a+JcVZeJFuf1zRH1UQ09NxY7pb/awUy824EIfKo+fOtF4fQ1+PvxSOcQYvL3uAITcrABeFhT6kQmInBDzfsvaRtnDyQ+3Cenp3pHJiKH11no/yyZdH55YDBzzL52PhJUqmSqTnLd2tFM7PODq28pUY8uSxutRTRq8pBp/l6/AvpVG+C4mx25f+qnJIW+ygUB483LZHh5P25Pgw/cv+pEJ5MkdhJzCjMeaTXdpBPLbNHe4d+Hxi4AtNtKMLZMc3/QzNC6F42O7np+16d9JeLm7bL84u25coXq9Q+i6gV6XyjvJdZEp9dsXSLtBLh/GOSq+A8k5R++5MOdTb3/YmK5a88icLVz9ogXK39B5I1HuRhLfFX3lGJ004iwZoSFvjWq60e6TIu4jzBCl94w681+3rrz5vP/7Jn7cf//jH7cWLr9uXX33ZfvqznwTu9NFxFF0X7aePH6ffqGCu6EQHk1nefs9dndKIUulOasko6KPOaTvc6psbY/j9uNBpm+G1Te1XdSRAvpTSrWxyN1rjGHQesW/IE1/4yplKaMn3xunzqacIe38pY5+ussf/Qc+GrkopU/NazxIzUA08KQuzUVY3acMkvJX+TWYUvZ03/Vx+aojfTnu/jE0dfzmtDPnLKVKwwsVLVvtcRQqkGZ538Y48GZnb5XT/gEmy7R+c2kpzjH5r/inNkyfP/qcw778bxmKGO4zh7bgRtlOMjjHC2+b9PMN9P9+2GeFKpYFt6HSJMqavbY8TgojkcXfOM0UfffhR+/TT77STo5MM6LFq8fGYk5iD1UElfFZYwnRUGuO861E4X47Z3687Jj3jc3x0nMPvfvZRKs7OzjKx+Zg6O4oIj+lsBi4mKASb5YMwk30Ur05/FNjOC9kROhRUW3WLwILeUroQ7tCgsixjcr6z89HHTLWbQ0Dc8s18qS9lpn7yqfPBScd8qf83t4dxCoghhFRjcsYvSkCH67SOOkmvSbm6hWFcL530OvOTFeK0PsZVqZjkMx56cROF1Z8zpMld5VhGLPQpuLd396xVLMClRKloUQ/rAkwUSZQFeZozjcD5YkQeQyYdRZDJ1DRAZcKGRsrK7i+89hiCSuScgk78xCB2CoJdJgs/s7dD2+yTV0Ux1+doQZirV8jj5G857gCqPEwpS9h8DhBYlTmVutBNOPWVAsIqrdIWnvZ6AVLp1pX/1Wcqbc2LwAw+GGedOwz/wguBernm8Ss48uQQJD5yPUKBfv7otB3RB92ZobVCn0jCG7rKGFOlKBAHfhVydwRjwClT0x/wpC6Vkr6WRR15fSx4Q77gAF8otd9QrrvvcCGLPxVL5xcVzlpQ2eruQNoDUVxETFrewsd6QXW+ksVYNB70RTf+vERCH7y5A7fyYWc/dzsuJR05oJIqTpWT/ekMWkZ55AeJcqAXh91UzCrbL8Jv+Cnv0zfga/WDfjclOtTpbL89Ozlqp/NJ+O/xiEN36tDqffw9pchDFUs63N6O1w+pVAJHnAqlu9P5Ug4y62F21O6mh22xN21fLR7aT95ctp++PmtfL1btHJousb4BfkP5deQAN+0knVQZFk3AN0em+UWhKJfuxoV2+HiAXIQX9gNvAPCJzvn5Za5XulhcRYHKy1YiAqFHB+TdHsquSqXt6xviLiJsL00W4iqulKfMVd7YJ5Rv19eX7eXLr9rXL160t2dv2+s3b7CvolT+q//Nv9v+5t/83fbs6WO/HNf+9t/52yim8/bqzVnuET09fdz2US79ZG2+rIRSmfKgw2aKHKaNNBlbtt+Wv+R0yQPtGGtZvFGvKJQ+selKpePDhs8HMIC3Ts4P8iSPvn1Jh/7rm+DuzNuHY8ePQqoL+Y+SDAgQbEXTtt3E0UG6SXQ3BVOmhqJ1SnCdNuaBFJn0LQSYdVlrJkhkjeFk8v9WOSaM8Hb8dtywlj38mgoDU8Sk6knjz7KNt6YjfdsErOMZiSPvO/jt5DFgCU7iFQga04wAnpb81vzTmM8++2xGR/z7MPlYhq871ntmuzGG2TRc+Ycd5v246ihVxvC/bwf+tGf3jLRhhj8wdgbDClIcs7uj+PTJs/bhhx/iR8ELEgWuO4/90RUTxlhFJ52BFoVLOCaSA3A4+HaB29+bIDxZ7TKRHB0ex84QWMIqnC4Qok6kE7/l69kjVtkqc16ofIOgVfjUjqZCiKklNJeyFV7QkR3AqQ8wo74hT3rwqJS6U+llzHk5pk+2ecSkMAQf1FKNUhRr9Qt+rHEqQxees1TR9YJecHgeybNXwsv1wVfNaB/LNi2KjXTghk5i9eUnQLcqsl5Q7URAkiTkn3mTS7z4BPYn32KE5ecElUzmibXMTFvrcOIqC2ldIUr+sftGWDcwCv9S0gzXDiUTMHzO4+fA1q6QtnaIfHRtGURg0kbYKDfyioli/+EuitYpE9rzo1m+Wz2V017rQp8YSuUh7TannHwpBly+ueuu39hpmpDHOwu92NqXMVQcJqRLCyX2OssZ6iLv4LGKJZF45D0qVHhafCUqCxB5MJRI/WVLQLqzu44jnJ1d03qcCpB5iwf3bQaSEwg79pwfE/2TR4+BQ2Fjoh+75KUgsBhTAbBvoiXk6yZQRRAYlD9+IVCjY38J7fGGx/kSFYGE03KVP1DWt4+H7EoSJ7pSbMVi38HBgCrWvm9e+7KPJufQf4hS6c5sygK5tNfUDxfB78s7eeub+t0x/u+RF77A432L0bSQI375xbHF6MviscaRfd7dQvqrqx3Lhje2jcTkcTft5aLFM5Jzz+RSrFcI2Qd9e9v+5IXvKo5eAi//J+Ca0b9mKJL5Mo8LH+ifuGO5h0KJu+8l8bTRAXD7LH7vJvN2Pz9pq+lJe3N/0H7y+rr9yYtzFMuL9sqXkaB/QT0WlGubqcTD/fBOXmWXm6p6bMNFkF8FUrmcEeml5xPs8fywPX/ytH347Hk7ZQF/ND8m9267Wizbm4vzyGN3HD3zauvbjvkaGfJHWQzb0n/Sh+gvtu247ik7f5HTnke/RY76EmRdv1NfL4Oew6M2nbsLOWvPP3jW/vCP/mZ79uxROyTuu59+p/0r//X/RlssbtovPv8yR39OHz1JX/XM+XJZZzF9ETLNk7FdC/UhB3XDC2VajxuyQOO4zPEk+mN2celbUbLpJ1mAA5fNg/QBfrSZXHaH8goZkZd0SKPnpB9m/oow1SRH+lPogK/aXnS53b9Nb8nZno7pSTHBMyzpGVPYgq16v2stbwvBN5kki6Dy/JLpuMq7cbXbvNS8n38d7iDFnx5PXMk8YYwkao1KTwU2bQX/IjMTOZIrn05owiUgSP53eNOVNt+afwrz+PGz/xGs+x/0YEwxeWN/lRlp3wT3jfmMwpYiNVq2jPCjoyVvsv8qOgxXnort8Fixes7v+Ogon0lbsFL1qxm1m1cTlcLPXQ+VMScvL113TtBIlo9jD+es9IlDBWFCmqGgzhHgTkhMAcDcLFn1Xl61JQLLVbo7j9JTk8pBTVgrhMYtwgUJWith66jSJZUIJCU3rkkKn1I8e31JUbinnggL8bp6L6XVPOJ2t6YehasCKAi2GSEeOBrBfAGtr1+/7uedoA0hfX5R30Iv4VFljjYwMLgrEVEqjZF0kRvdIUbbGKvwdDxuHvObIjIj1YdLeOe3dgsm9aaNBr4Ibsr1l13LoWB2WGurAiafckYweQjrx83OEPhVkuRE7RRRD9LNZ55xCXcUTGx2MWOlBZLtq1j7jXxTsrlXNkMZVLF8ilL5/GTejkRws2j3Kpa0iUqBj459kWKKnWHnKAHuSHk2brKHUolyGcVSuMB3pRLXpqzHbJ0vMoT/UTIJ1KKo4g3LE/+ieIcf9lx5Ii+sc+cnrnEsr7q/x5NnKJ42iPjqqICK8E47grBcyE2fVdH3poNrxsC1Oy/0b9/E1ubFD3L7VrWKgzXIC08ZTCALzbgY/1tmFEWLldemCubYIL53xeSrRUWH73jCI0DTZ/CPJwCVMTkzoYyzqzkHK4MZ8L7E46sSeewt3eTJY1mUnAtkhtfX5Osu1OeauqkgqW2Z7hdRLFheW5Tj0XLdOXPXqpQR6yQp9B6sCr3K5PEhCiQLRI8UlPJoX3Dnu39L29eE7m+y+MgigPqtz8lSH89iZmFE4+zRp3J8wY5L++yw+N1Ddt0czNvZw6T94vK+/SlK5Z++umq/uL5pb2iGK+heem8lPPGogjt499j0OfBmEUuh8snd0iiUw4aPKHZQ4m7lIUrsnEW2u5cHhB0nC+Shu3C71I+ORe3kqe1P3VS8wC3PxpESSCCX8hDeUUaOVvS2tgcpP++AHTK0jjoAhzxU1kv3ze2yXV68bT/5yZ+1X/z8p+387Bzl8ab9+Mc/a6/fquTSVpTrpzp97Kzy6tMf65oz6tjgh7A83bF/4UprjkLZCFIj4cKQ7o73uHLJN/pVLIXLQkfYcqif8oO+RT53Z3NXJTQwazTfspc/oqVqpTyZCbf38EToOjaS0E18woVPQOAqy8UV+jeg3WxHlD8yOIWn1BjzDZw0WsdVViO89BSIvDCu8mjDR91O98g3XGOHGXmSr5Mg2IgrE+ShcPA0Rjp6Hp3K18POP6YnruowTPD033b8MJFG/LlwHOVV639rfi3zox/9aP/Nm7O/Dxef9qiYwetvYvq2GY3/PtxfmK93hJiRPx1tkyf56++9lI0Z5b6ThiDQ+HJL7okj9fL8ql2iXPqd3xzO75NXdvJUKLER/sZBWwYDQmh/b0oeIzwHNY21NO+A9ND31dUCIbVkglVkmLfyuyMpxbdRKBUqTFgIk6KzlEgnUGFKESzB40B4R7HsLv+IK4GsYqkg1YjTFXztBAFG+QpncQovfv8cXD4u9JD65SVCte8QePWG12uEjvzKjME27DAJB8rSCm5tOpgxtYI3b9XJJPMO5VVmD7QjrfxVXpVRMVFm4aeKkG2pglSKFeHYzFtRDEWjAmnNbQHd9aNg45MOrHmgRTeWhNq1rHOE6hw+moTiKCk5H6glr7sJxqsMHjIhHIPgO09P2pPDSZt4Hcv1BTPcNfhvmGjvmZC1DygMrR2D/HiigrbTDrGziS9YuKu5k0ebuu5aqmi4I1VHIopH4Y717r/RR4prvd541ooXikbqSVqUR+FVYOQn4VHvUuo6DHkTthzqq7/Og6r0Ql8UMloC3i1XPsrzCh4WVygRSzq1yiXrqChiTuJy3v4g/9xV1w2x4scFZX/cnqh0nvQp06SXMZwJIT/r927bV6Zy4tUVjWMLvJANnLgYO/ShLCAIl+IujG86AweQtPoY1nHIkEUB8LN+XnYO/dTFR+LuLmXBSCm+XezdlCqa+z7ZIK7eoAY3yl0WQ1EwsJQpTbaFu41H80l7dDTPY2XPSlY70eakH7pwhDHuhqtsqjiu5QBlSGnGD+nS7/lqvxrm0HoAt1+vududtgU99OVqp/307Kb9k5fX7c/fLNrXy/t20XcpV9TJx/vWM49hwaGwyu0BWBex3nCgEu7RDD/JeITydET9D5VDtMU+hbpz7zVqF28v2zIvyqzaJQvtK2zkDLKp7mR08Uu9VBqxEuwur8qiGr1tmx1KFy6UbX81rvo8xva0lQjnWA/1iNLXlVQA2mq5zMs8KpVffPlle/XqTfv669ft1ZsLlFeL2aFNkdfUd49y8vU0ylKOenF7PY0o2TTksLJHenNVHeWZXkpY9atRH3cpnW/0h26pFlG3uSEEq0JrP8o3zeGIPcZxoZy0ac1mWw4DFVY9aVUqRpwADfQpqpdnn98YE3vm+IcZ/kp/R6kUR/kw+FLWOvVdLKalb/YITc8fnD0hbfiOv5JqPtiYYuumpMCswxozlqtTT2kqXM7AbbjXyzh/SbMH1W/kMS2Z4seaZfiN3PpvL/vW/Jrmrk3/+wyDf3ewuhrBRt5uUOI780f8CA9324xGTBrgo3MEtx6C8QszUgYenJrY8AeOcPJ3a2cKTKXFdprsp+KRRjGLx/Hq9UA+DnHFnMcOCDLnHoVNKX/mN8dehE8piK5iPS/kgHdCU7XZAcd9HqmI05dfQBf4mkDoegoV/E5U5usUSjbphafCnWbc2qWpn8JM44SqwLTM1KULOB//KOwUcFEqqUQppeDjb+TzGhUxGW99FeIeXh/KXV6EYHL0Tr91W61NCfCKs/RtU/w3MrRvSbLC0xUUhK7+KJb4DaRVhAmOap8oDuKTdn7Gidv2McFJrvgG/+Rz8mjtF8KE07EsEYwpv+VaD/yeUSu3hIP9SdeJPC9QkJgzbqpEumg6uwCrsPuI9AZceUOWsgono4aJ/YjyTlEQv//8cTsW4cpH4JekXzMh37VjlMnT2V57fLTfnh4ftNO5F1fvEr/bDnHnWM/XebZyAuY8EqV8FYtcd4Timn6e+soDOWRB1IGE/KBrXVfSo9Dghl+htRQ3myC7tbhRInUBqvjiS8WTXz/WXaN6uQg/eXP9EXRY2tXSr4PctysWLN7n6BvSXqjtTmVOEQIHaTEeyXBBZ/8OcumwfoRts8Joqu1nPaTXPuSYIgPlVryZ41275jLV1rc8eaLOGH7gumtbb+n3ehCvUmkbVrnCgoeiHcvGSJEv7Kgo394DBQ6Vzey44c+uE2NJ+eFxGe9IdJfTOPPb3/P0wjrAaNvPseJOr+c6D1FoDn1cTcH2v7Ez7oX5hygnM8J5AQwAd/xc5Epx2lteiBul8s47D5fX7epm1e5VrqDlfm/Wru722hfnd+3PXi2jVP7kbImSSfu4Q3kwbbfw1WVuFH5lop989Ioj+z5ywzE3Uak8UKHcaXNgj8H/iHo+nrozf5AFhzuZD9T56uyivXr5ul2xgH+D/+35JYqlCu9tXty5Zlx43toXcXJ/L/hyjpb6UrG0dSlmpVTW+Kv+VwvJ6qPp15QZuYjN43Bd4vIkg0xeoZZPRSKb3VVeLKkjre7b/YukXedauVwfR/189J0nOCh7ednQFrQsFGowBr9yt5RX+4h9tGgeiqW0q3jaXx2n9hFtjVuQYfKSThTsUiqrJC0/ZMnAW6by2N40UfrOMEmhb4jWPt6QESnCDvRLxjjx6hbOMskQvGMRlthOa8ALe3l1h6eyYoqG8o0sVd8eXWFDiV9HYSh34OslVHgdiRn+4Yonf8E5yhGf7jCOku3yCihCByuuSKG4YugSpcDyv/wlayumbM0Z35pf05w8fvb3mAU+rYYqRtpJoxCkgTaC8Z0OnrRqiG0z4kZ68qTz2jib+G1bKYWbmB6HIUqB4s5NOgR4TEocMQVVuBNgoEuvwtJy3VlxmnTMunp28GYHCoGjdadRhavqBa0gz+RC0F3MenRul8ISH+UMZc5zk8KoQOZta1baufZkzx1Fv+Pt2+K+Ee5q2jSFn+kFF+EDTusylEJ/oUEHt74BXnn9NFoU29Sv14k63iKsVJQhPLyRTmlRgCsIDUtnVtlgDQ2mQVdosA4SIa+q9OKb5fgDb1EjjL78s7hyJdb8SRdH/Wq3oaJtOyeDTZsKAWyCVY5mLReli0QnaF2VCVVk01UUksMsRGRHT5qS13/6K65Ws07HKkngoQHNrx9yokTVY/DajXOXMsoOCqWPFn1b2p0gd+IW8Frl0slQypyW56QfgeQxiuPHj07alMli72bR9h+W4L9uj4522wePZ+2jp4dxH5/st5M5E/Rspx2hUM5QOqdokJ63PLCRnNiw+/sP2cVS0XXZ526VdY5y3ftO6sfPPycOFbTaaQEuvKeOgTGt6mqd5VfVXZgMl+SN2gK/1rBxS+GpM5bySoVMGlx87dbjPOy1lrKjptFHffxdizP7toPJ8YXV5WchKsyeG0ybpGw0NOpLkUWX9KsopK4bs1Esq59aRnZ6Eg8k5ZojtGPr+iYVJBUQ62Qd4Ld+8zt+/PKVi0SUjowVylWR9DvguSDc+lBvqb/NeEMZsG7W0TGKopY3xZEvS2QD1JCnyxsJlNz+T/ngjtw+Co1Kfnu4Ca22lDt3USwh1J3rXHVFY+R+x4fiua1aj1710x/hqS8lPSBrdqaHbWd21Fa70/b15W37Lz8/b//4xXX7GQrm69t67H0Hrhs6gEqyeW0TX0DLcoDycmsF9kCFMjuVO+0QOo+h8dls3j4+OW3Pj4/yWNzd65PDeTs5OszRHGWF3133Cqjrpd8Cr11LX1B52LlFAfeFqQm8d68fHlG2LPCNch+hzybyRqXRPlr9WKUy56Hj732btoPtcetFrIJT7nm+fRf8tsns6JS57XmbHz7Kpx/PLq6zW+l4cqfSvu8l+X717FbFHMU6fYl0+V47+yrZym6VVnoq7ZknT6EF2rS0/VrxhA7nkHRkuJq+S2dxQeIb6ONTvcqSPPpmHFhmFNreV8Q9fuKIU77yjnBcR1SNm8pe/jKOjxpz/sqAVfx9vKjY56x2jBkrs/1xGHMaKhzYDVhwBbtjCVu414ndLUczogor/8lTGykd9y+ZrbhN5pQRxa/HZZzxl1oZhy1+JIIEUzCJrNqVLX4VHuzIRNgRlqxaou2rtPC35tcx3/nsN/81htD/TLbKV93hHx3FAfRNxrTRsNtmDBCN6encxm2ie/y7HfGbwzSvcUb0ogb+gsMm3Lt9j/Oxm4LO1aaPV0iIILUDmj+DWZdBr1W5G4f4FXi59Jp0saU0/mUXE4ns44wIZcJ2ZXc2xW/Hg5fwi4kjSqVnbVAIsQf4J75RjmCtxyVlfcmnHuUUnG+e+1JRFFHcWB/52M0jtCTGcqw3Awo6ixZpta2ceMCbN9PF0+E6/VnZA+OjuiEoo9gWQIW7MlOGeP8Tv/Z3K02SMQa4Ofyfdqk//I5p4sTtcYPwqvIEIsj4h11j0EnIoY1PGOgzlN20MAF8JEQwkJ4s8Rtnq1Sc1SglirykGR8/CTmPiWu6ipVKR/DBgSxksO4u5Owg1t0PfxonukP61jET4eFBy0s7e3crFIMlaTe09ao9f3bUPnh+1B6f7rf51Dd2V9gbFMr7Np2gUO2iiFKGiu0e6sHNatHOrq7bDE2T5oMGpx75NxYUNRasWT0arfYK70bd+Gf9aNngliejvnW21PqK2/gSlFV3+UFesYMru0CUV7g6/wJTdDgV+Wa0O3cq3jktkniVypAEVn/0JSJCSkin3PBcRVULTqJDL31T/FUulDimkqkQJjvw/Kt6V0psIIk3OUoIcSqV3ivqizruvuUNe6BrMQEcOO7d2bq8bgstipDKoTuvsSC+85J04HK/omnYUKKCzzirT48Cc1O7Xqbn8a67Urcoqo5Nf+AwX73JDg+pnrvhphvwfKeLWPufu6vyxjbyDe1rcJ1dXOWs9licBgH0+VWh2cnjdnD8uKFJtcXurH113dqfvrpuf4pS+fnVfXt1s9su7nZy6Xk+O4ls9Gy1TzvqRSPPcIKLf7nHl040Q0b5splK5SNkxQeHR+3TR4/ac1x3VFWoDuCpL0j66dqT09PUz7shP/r0O+3x8+e5UP7Fq5fUgb4/B3aOXFImpUfVzx0+387PW9S2ETTYh0upw+pibTPlldW2nYWxH9nWuknjp/x3F9bjCRNoxZNPPr54+TZHoUSwP4EGxq0MdBfVuSJ8IB9sCH7pynEeFw60x5gD057Y2ok2rZ+ldYySjz/SSorEgNP5xJ3KpUcncN2tzG6tDYhV4toNyvR8MSIDwsGTaPHy30LWxpgyFFU0wN/KMOBAbqIp8qmYWFkTb1LBGuxcSDgGr1iHGeWPMThM1X8DZ/omTlvwA6Syb8NscIzwu2YTtw0z6FjHbeV1qjC1YPFtwQ6z7a9U4rQ9Pll6vm8Vy1/TPHr8/P+E8zvyMMzsNgoavBzMpcm+sTG24zQRoL0RSAyuNMp64LybR/834dVs0gpfx5aB7eQVIwyORSSKcCmXBa8QHi/aJIZBVThNxaXnSa8Cw5VorXwK+fBmYqBAF3bZxczjb+tJmnFMJLHEleJa+LVjkPorIamQUiC5a1hnJV3Bq4QeoHjmm7IqhiqirLp9m91dDpXV7Irul6DT+u1ZzVAME5e8KpXmyT4dEE6n1mXUv0/cpEq3q+ja4RVb1VdFYi3PenyUw/LVL3jWIcJJ7P4S+FGAxAh9yZyRbhxwI4MmZXWBGLiebjZotMFr96ImkBLKKgqEwGcNw21oXCtDQGidNF1xhlb9WOaMTEr1aLfg5GYWQUwycYn3Xr0l7a2yYLkK5uSD1+40HmKPJ3V2cueGGf3miol51Y6PdtszFMv51Fy+eXpN3gVteUveO9pHfFjo3dulP6GU+uWNFYrY6dMjYOlLKBRRwihr8Mpaxi/B0Ghs6gUu67GuH40nTwTLxGs84dqVVUBSLmmlbPuGsjDyrPiXx3oqQPmZ10mc/1jHl7t1DAUWWSjf4PBCrvH1GXfrbB0zJm94r6/oiDJpGcB7Tk9XOocykZ1Zc4I3pYsPvziD13ii5YNY1wsH60YB4i7Fss4zjkerrgrTP8xPf0cLbAfUY844mzPOfElnQVyuF2Ks+fa39VJ5Dqctx/GrQolVsVRR8UjJ5dVVPU6VTuGVUViyhM6x4LVGKoumefbQ/CrkFJ2Fi3XzZRkVLJniqcRzlN8zFF/fUvdmCndJ86lJAB72Z+1hetSWe7P2Znnffv521f7s1aL9GPflYqed3e2jVO62S7TkxS11w/p52ZVKtPQSfoAOz0lKnY+2PU/p9VmHkPAYJexjP5eI8vgkLxqhsNkfobE+sOB5bRZf8O312zd5O/tf+qM/aJ9+9gOU4Yv25z/9Sbunf88OUcC8hyvVQn6psGUs1WPknEuk7bLgAcz2zOdH0ydKdlYfkp9lc4YYWofSJ2/ls4/H9zyaQPjN2VX78ssX0ElLgi9Pa1BgU1YylaIYwuC9Nosw6hjX8smXNgx89cPIAecWxwn+MT4lLGMErzLEBYYvRalUerbSxcS4bksZFmu5hZ3sVRfpsT502IRSKn/p872smmcrfRgo7jjI35OqppWnbiEhXeEmyuBMwjfCawTNeOxmXdcts03XttnE1bgY4YL/1fm+yQzYAa8bRb8TnjmNuBHWn3AFMva36djGZVzgEiReJ/0RHwmVVnLlW/OXmM8+++2/Ba/+dzItXbF4LJexFUhcjx+NMFzNtv99k6ym25ADyZYxbdhtsx3Wv+ko9c/VXuKEG7CB6eFYHToCnc0OV52pBEThL9dc6Zwqhbr8MnkMYUW+sMLdNuRBvjF8qwKKP3kqX+1yjvObhSdxsR2uC5RwG5oc4NKU8hBStUruu5QI21xbhLKZHVAtQqweo9VuZ660iNJRE7JKaV11NA0ehUykdLUuFFER6K66WR9oVLFcqViWcC2e9PaSV7qxw1Q4ylx4SR3wJ7bD16/CCnAqrxRNXPLGWUOtbcLgqpaUBumEGtsOX/hjefhtb+GkwZhNDUsxMjzitWsuOHHhcd7OG9O6STefOGyvjWLpY898Bo86qJT51m5eYsHOgDlk+jpBvzjcR7FDsdy9W7TpwW17+mTWjo+n5EVZXF0yEa/a/uyu7U+cOKEzlbB29uXbtrpftlsm4PnjeTt5dEQf8w3dW9rYBQWFAW8X1xafrX0p1vSA0F31rl25qg+WsIpwnY/EgsoXlIb1NZTsRBJfChrp8Nl+lraVyMTjD4MsCb6Ecs8be/4U5SsUVAuMF3RCjy7w8VuG5Yce+YhiidUvzcLps9TUMO0OAquK0cmTBgPkqQndid/+bxlVB5XkeuQ96gW4Y492JbrKcedxdYtSOWtPTh7nntsFdTn3kbilelYR3q+Al6PuULpYc2ztsujLPZd0EM9VuvBYovxZ7Vr0VU2y0MOqpEhvlEhSwj/oMW+UcyJ8k95rmuSTn0IVh/dpqlhe+Nb9So7TJnvTKLx30HOzc9AW2IuHg5yf/Pnb6/ZnL69QKm/ay6WnfCftmrQFhXih+50LJPpUvtSFouOOanYt7/ys7IpaogDCsGPa/pjyH0PHh4eH7aPj4/bIWyhcfMLD7FJDq99jf/32rL1BgfQb7S9RLA+mB+17v/HDdnh62r568aL97POf0+AorN61WevgtLA7l5FpuKN/58o0flkIaZWNtgVp8kXm2es0YafxtL2wsJI08qjoIR89F/0apfKrl6/b2dllyVOUTZ/UqBQnn4goM/1CAtLf7KOlTNrnayPA2JEuPbYtaZHV9kHSBEmz02+xyn3vVV1lp3KVp1y3PhGLtZbOByXbxnyWcS0uDMFugLHT9vCAybwUoJFHyjotVbOOo/CNfI4X4/L0beD036YITOHTDBRiH6bK2Jj3w5qi7S+GHX7dAf+r8mmK9o3Zzqd/0Bju4tUGJrEa228Ter+MpFhGj670EdAqa781f6l59OjJ/wpm/q0erIlD1jtKu6nmIo7OPZQtTRrSRhu9sxvDI+0dA1ji+PsmGOO2cb2blv/xG7+GGzDi0zUsjYnHWmb/KY82iuXAWbis78CpoKg3Occg7bSKIzJoCAFxVL5hcwi+K5KZAI0jrPVRWu2IDkVTF1z6KaXyFF1Fo8JVwVo0l9I5rAK5dibHqtkdz7HDafzm83KjzoroGjQqqlV3y+104E/7AlvcLIE9BFEJqx4WX0EYk1/B4Mto7jB4I5RBXlA9hwlx5XHhSFv1vKF3YDTKH57sZAGXhMSqPMkb4k0ntqgc5fmjTQlH8TCefpyXc4AfCuXYvSvlhnagRWy/FCNdtPkBYZVJLwhnas+LO/P723aESnWMUnm4ixLoW+Aoh4eHO+3R0ylKwEO7XFy31c6qTZ7utulT2sNtILXZzvu7nTsUMyZ4rx16PGlPvvuM/ofCgoKzgzKgYhltKKRUPp3NyzrUAf7mzeqEVU5UFiu8n3sywUOd/aJLXhIyrJ/0PIaHf0OxzK7w6Dcp1fYJ5yID4EyUSs/1qWBocw6RdCnKTmZItL3ITZ7qf+JW0esuNm+bExbOipXcSS3TH/H6F5M48mjc8bPfSGs94pdCy7D9PD9pGdQLcNt1R4VFBQJspTQADW/dCfdoytH8CKXjsF0TPrteorBRVxRLzyMClrFUTxjc7SqlEtA6U4lymkevjMM65jLZLPwmPn1QGZQq8PS+bZ3E6xlvL8bOdU3g8aVA+e4nGAHMbvkitsFjz31OqBBLAcq43ZtEqTx72G8v0H4/v7ptPzu7bp9f3rbXq912de/dlHsoxvWYPY0iUylj3NMY/uJ3AYNmmfFwCL2PppP2ZDZtH6BQfnh8khd2dsl3cXHZXqNEvjq/ai/wv0CZfHN51d5eYC8v4Z9nKeEr/H17cY5S9yJ35u4c0D6MkUZfVB64W6lSaTtoVLK9tsmvz9wxruz/9pEY6Ow+yH3/l0hAasSr/O/Ae69OevnmrH354jXKL4s92mZK+7rw9olP5Lv4gbPujkPLGH109JFsSuAKW5LE/mwfJq3PEcGDqaMpjpEa17WLu8onRt3ZpaRQnJelolyWzE28ntQmVJA/Neum/AXzrqlxhYdCyy8/i6eFa+NWun7GMqi2rf/KwTXODP1/GfJ23zADX+HcmG+ic5gB+00w23G/Gsf7VJQJXv+6m74xQA3HXzjX0d9Au6mJX0Nh9Mbyj79vFcu/xPzWd37ru7c77f8Gu3NkTd75P9vFaYNwsxg9hDcDaTT6aBjD73eE7QYrGH0bmJF32wRHBzEtSg4m+E0IOTVJxeBso0iyERHeY/AAP/AiYLOLB0zRnAxjzgakaBrb6aIqg/BA0PkrPBZRwkdTdS9btMa3/qlcljKJMNGqXOoS5y6hq9ood/hLwStBI9qcn8zjE4Qy4cSH4EqXxuIVymaEHROfwrXvgqp0Jpw0z3ky4bFiH0JRPiUvaSOcOPP3NLBT3Ca+YORTCVn9sf46jeYpuqAPWuWU4Qjq5MdCQ+iMldliIB4cwotfU3h6PitNZy3adDeTQPqn8MWojqcmCuNVMnxRxPQol8R5CXopH10xMz71Eg+GOOOjULqTg0J4hIJ2cLdos/ubdgT8CeH57g0Kp2/z7tRb3nPKnXouc9UuPdn2dKed/OZRm342ZzW3i+LiQX6vNrnNo+/bfZTKR3vt9JPjdvj8pF1dXrT7JYoq9XT3zV2lsYPSCet1lD7oZyLK11ygR9qtg289G1bJ8iUgd1l9EaNeyNDvritKso2EG1zwKkqlHKPNQZ1+NpTFXNOFL0olNi8gkKaSNL5EY+ubDyan7bpOhbEduyVkvPq19FqfGjvmrHyJxU2swbQ5mfruluXYj3zxg2paXHBXG7q3V+06diqdwtO24Ah+6YVv8lYFUWXEOyovfEwMzB0KllfxwJU171VgrCeRURA8T+ljcBXJKcqXiqRjMOMuYw+aVSzNa33y3/Kpg7hgnC+4XF4v8rJLfXUG/oI3igmyYgGNC2B9kcg9Zl/SuWMcoy7Rt/bb2/vdUiyvb+JeoWze7B60Je3H0iTHFNx1R4MsvkB+7vJUFsg7wlmAQJmPwE+n0/b0+LB99Oi0fXB62h7NDuk7jpa99vXb8/aPfvrz9g///Mftx1+9iGJ5drVsl/BwaUehrg/guLi6QLF71c7pxy5CRP5An7eh8oY19Nku7ph6/OMae37lW+R+9lHls8a3Ju3a+4GqmTbKK2lZtHtXEu1UL1ChbIPzq5dv2hcolecXC/Lut/mcOlCvkoddVtgm8DnHAKBd6TMW7+kj9qXAKndMlZaC8WiFslE8kBLY9E1pog29uqkUSqy7wrSj3YYMKSubD9S/+rym/mtqg0Fb4dAWXlD3nqYZY8Ss4+hVxQ0rTPX1NWxGHn7xO6WQF1Iw4izlOr6UY7w4iOUPTNS1IntSzAb3X2zepePXM78M/835g5tfZ0PoSwzxg9bhBuRX0BH5mpzd2F7iEGe33yqWf4l59uFH/4u7+7u/W4pKGRm6DiZQjv06ndsGsXOlIcsIniy9040BNkwakTRTzZNOYBwmsZWtErubFxW0BDOwEg+gaeTNgO448Lwb52Dqecvyo0dE0epCvrIBg63ig7jizEtwe3AHUcJGFB0KPlFVzZI9jCraxaW/8A5lMIbV6hpxCiqveFQqRzkRmiiVdZ60hFA9OmHg60eAZbdTISAMdoSHtS1CM39QQ3EqoCp00l+Kp2c8c0EwCqj8ccfFNzydKHPeM+c/nSjdBe2C1rpp+YnequtfC1qVRmHDBxWWrvwJ4w86dsAZAS4TTRn4ZIZsw2dc8bxwD7utSI64osG+UrbK0RqvymMpuNKT9Jpk8xiWIkxz96voFW8JESddL6s+QTM79m3thxWK5bIdMGEcQtsp8afTnfb40C+5kIMJ9G6HKX2CYnmwarcn9+3g+wft9PeO2+Q3D9vOs/12t+c9dst2v0u7TSnjuLXJKUrSCXw4aG1xcdH2UTr2/JzgdZ2Dy0Rm21kT6M2OKuWnXvKccN7oJaLq5yNwH933x/dRMPGrUOLPZyUJu2PoZ+TsY9UC9fax8011naE4Mmnmhwtv6JnNF1xyNtA0YbGZp2yP8BA6ZKRpxks9YYqF5prIYtLG9NnEYMmcx4ndNS6TtzXDTRxW1HAlbah1JzpnLClAJTL3PKo4MLEHln4p+tybSJlO+H4d5hLr+cO8pAVdN8Dcgs83wd1VrAUV5ZLHelrHWhQy5iybMTQUSLKm7qlwDzghZXFJHCOBqBofeaIBQhW/SDnLBGa8da7yusTjZyRXXnmEQvaAQqjie4Fmf3a7017ftPaStctLGkOl8navHuHfU+E7GJG2cocM5dpxULvGKnfIgpw9rYu96XbZrXxyfBSl8snhPJeg7yqubGNyf/76TfvTL75sP33xqr1WIV7dtIvVLYolCjBK2vVqlWuP3py9bW/evm2LpX18F17WcsShHqUSLvg2tscHrrCXKJQX19dtmbfyZRI0StOBu7d13EezXqSnHYqfWq962p/Oc5zg5198nZ3KBQuzPXgxnaBU0j4+es/utk0SbBi1KnANeZYzxbYh/vTTxEeSVP/DZkcfXJFdoAgu4gGNzC6lckVdliwU5Dt0pnX5gd9QHvn3cqujaAKRoRC8Sas+l3lk2wjT4+w55hlm5NvYjakz9sQBb56Rj1Lipg9u5au5sFJLTidrtxu+/dOab8o34kb8++ma0TbfBDdoImKT3tOGMZT2fy9ePkROAeFvY8ov7mGqJ35rvtH86I9+9Pjy9vL/cXt/OxkTd9jaeRpGxm8DDX+ZpJmnA9tIKjZjoGw32safJu94Ok6NkdgoXsaZ4N/Aw1/lJDwQ9LSe1cyE7XAm022Sz4DQ/iqo4PeRSAkKIrYGWWDxR0nZEhha03VT5Q6rYHNgS1uPSo8NDjtox+vATObqzUmrx712ZIQ29CRrH8DCFMYSoLrB3/8poOSztnZAlY36h61JyW/QZrIiX1bHA868YDKvaSEktFIuYQV43ij3sXrepNWd1j19COdSRHs8MML5SN74CNtMwPCYCc361WNVJ34V2vJH2aOcetu98xoawisNdCQulOrrypP5hEv7hdn8L0Gv66SZb3N3+DzSosESVsExbvjNC2qFRMpOnlLMmPKgRRjTvVdyB4WytWN3JHdumq8EPPKzeSgVE/KdMDk/OdyPYun8d7uLIji5bZPH+E/u2t6ne+3otw/b4d+Yt91P4REKZJvSIBNoOwHPB9M2ewYffUS+o7pG2y1v2u4KihZ3+bKT/cbvDg8Fx7d4ne2tkxyyY6oQ+4KKClXq4tdaqEeu24GuXLZOHXTXj8TtdyBxZyyH/YpDXXmy/9gvDPuo274jdVqVHiylD799zBbznyRq5KztZXzS5DVW3lpCByPRsuyfxGLzdrmEaQtLfvbTOMbipn9p07eq7lEwSc9VPZSR3UqUS+Htd4mVWPLo96UTX9jJY31gboi1TkN5FTQ8B7bqUeMobxITTl9mzPj4dywANcJoJDm5RAQOlUpdjUdVbK1cWeYYAo+4cv+s+MhXL0ap/KMs0geyW0mdfSFHpfI1WvAZSudV28/jcdNV5h6C2n/QksahtSAp4wWcddRDRbxafQ/Fenz//YOT43yCFO2veR2bd5W+vV60L/y2+PklSi19lHLc0fXeUunzzflcL7RSSbxq3iOZBQuNsrx3524VOlSsd+lrC5TJa6z3SuZ8KW2QxbG8sS2xVCP8NSy366hRybZSvqH7YJpPV3o+9evXb9svvnjRLqFjb3/a5tPDXG+kfLXew7ggS/vIA5s5sfT8lEl7EIl37fenzIi8EkZciRdZIbDt10olynVe1LH+lBNI4VUso+Rv+onlaqqUYCyc+AuEf+alzJCcyKJBzDk+kk62scKWH0OafbbyrkuAhsLTyU8xYxFnZKimrsHVozXmGia8SZ5f34w87+f7dfBICznXsPKifPznT9pceA5MugUzEgt+kz9OwravOQLm/4BscA1PjahvzTeajz99/u8zAP47twgTGZnGitvN2rMxNlBvh/g12w2sGQPxnfSEEyyTLL3BiN9gxXR8JgaCv6TybzyOCEwGi4PZCEwvZ+QXZ4emw5TA2EEo86/irQuZ1/TjSnvgEmGa6ITFDdQwTDbmx7euF/mMz4884UEyisQk48Cvi2h1eOScj6t3Qfhn+cIOfhQeBdlGIGpGkZadiV8Bi6DK40oitUPoImuzK6MQcfcj5zy1TgxoA4lHUNe1I0581YZpRyc7lPE80tMSrl0EdwFQhnDr+iQs4ZwtQ9Gss2ilaE6onwqRimUesSJYB/686R5BEfYQx5C1jTs/EmeavLJs8+AaHqyV7aVwEqZ+tYPnTqQKh5Oo+Y3rk6fwhWFj7R/pI+YTxt0tXNLcxfHKlTpDuUKpvGknBzvtwyePmByZJOGd33J+PN/PZee3+zftZnbT9p7utMMPyf0EBe6zWRTL/e/R1qcoOHNomDFJoVTuoVBOP2HyezSlTkxETLTpSndMpFe0zZIyiMjxBSjfRclze/IB66RY1y7hJZw7CGGK9c+1Op6zjCJZu5LRZ/bu2gHx01s/H1mTt3fq+QUZ1TFKYvr2bWP3Vexp9iloweu5RmP056UTH81SvL0mn0IkUDx17FVfqhAUVaNWVKGNCTx5abb1JGz5ebs88OK0Tvrq/zCGxjlN62H1Rpu7oJAPRJPDAntt7GPkCU7HHwqc5xhVgLITCq470jM5gagUPzMSl7EYhBkrqaF9mb6uazhyAVya/LcO2pDAP3BIufXVlgxwXNi/S7HMpd0qU+TLmCWHL+t4AvI2j7n3833vi7u99kal8taXdGg3xp7fMpdvdgvbKwsRf5RNkLC7lX3Mgdt2ykIKJWgX6/ffP0CxfH5ylGMSyhbflL9Y3raXKJSvLlAYCd8xtncmMxitQk0/hwf3jG3fcq/zg/BBOoxjPC1ul+3aHbwVtQmjWMz46F85hF8beJJCHD756GdqlV85gmEY+Op7pttGvmk+J63lyzpffP2qXVxe0ybIqNlQKqsN/AV/cJd8zB2qSSPW8Yy/5BNxyVb51n55EhzlxsJYcXl0IV8x60plPQUoaI31E28plixdNklpG3Fahq2SbDYi/qTY94wiYcxbUfgSFydxBT/y4JK2IaE84oeI7eILLh7SgrtwOIDWfp14u8e/Lbq2zTvz/3tmO274vwnuXWOb9fKEDbh8SiS+yq94NKzJ/06H4lK/fB4tWDRW/fLDXfdBUzoezfAZ1SXCt+Z986Mf/Wh2dXn191Y3q2MHrWY0zDCDqenI8eFP45bdNts5t/O9b9KASa/StvPFKAB+lQFdCULMKCOUKTwV1PqrYyRtq/yajkzDpzAyH0JkCJL8cPW7q2a8WOzEQ+hEAQpuYXF6nmGFC41CWw/Cgxb9ic8fP2kwTqEfmCEoCj5TIF6F0PqMT3AQ7aSAX06UW/AlwCqsjR+P8VqVydF2pWgi9JDmmQTxuxMQTMIouJOv4gNrfrFSfu08+gjNx0GlfGYHEwUzu5komeOReu53o54qRbkXkYlGuj33dMCEVHVTkBe+8hNn3XudnWSj0GJVbjXG266GZHftSKJQQWTUI8oZL4UIF1j8UTTBG0P9ogD1/Coj3m2oAroPHv2+8JJzlfu3OUd5hIL56HDaPnj2tN0xgfiodT71zklaZHrXbuar9oAyOf900o4+nbedpw9t8l0mue9N8MPHgyXCz28nMxcfwr/HKN2PZ5S/026vmJAWy9TTc2M3Cx/l7bej4yNJbbeEnVCj8LhGoo1ULNPq1p9Kpq7WRSVzl/rlZQnzAJJLp++z07pPu8pfFxpn15fZPbINnKgpirav/Ul5Y7s7cRujGbtFKj1DsVT5HGPLdqi+5H9ClJOxoEuKlhCe9GLCWvHR15Kz4CseCDLQI3q7VZvq001bU/GMXcJ+Ucf6mzP9AYbkmiHiskMDjfa5LJisL3l9TKzSkuMb9k/x4cp7eaIJ/SILDfICSoGr88syt1TpjJ/8qp6WJbWOqUSEKsIyhzxRYiTPX/o+9VCpJN0yXPZ7pZBvgC8f9tqSGqpEXlLzy3vsHUol8bc+JYBe0EArdeWXIqwvkVLhblsWeY5NFOopi5U8Agfe7+CoSPrd8ufeVfn4tM1nXmK+i7KEYkn/OFv4mLt2dxf0z1vw+RJTjrQwzneyy4qiP6EMF5ngl2crFkw+Is8dn77o5FVtKKd5eSeKqS9I0V7gyZOvbktRWyZfZBb1kMceQZCunGVVuQXPm7fn7esXr9vF1XVeriqlcpo+s5bzve2GHFSmjcVomIVJGzi+hO/hcv1XNpC68ZeclD4ffas8u2uptDRees1Q2CgLx3643tmOLaeMcPYP4/hHhiTRgLrreDGahj/Bnm/UscIYiayktVGWjHyVF7ccjPA9w1a+QYtjMabHdyem6HrXbOj55fSRFl5vwf2y2YynbLJs48QmL4RZ1UqzTU0tk/mWcOJ6/Ciz8o7y9Vf6Jq7MoJ3YzDnfmm8w3338/N9hpfhvZYDCr+LZhonbRoa6o7NukW62mT5WZaOh3u9AwaFnK4++hAaseRFK23iHqcGpEEiwxkpJ4+Qr4f2uKbrtBmXM62SYLsqf4VIaxWO5AuWv8tGBBz3aKDsFHVjThrDSHQn+arWLddJIvo6z01n5iDdBijqt+mv+GWGs/JFew91mZ8VUJ7rk2phabbsLIv0bvow20VWgWpBKpWFX/tIcmJ4e4YfNY6euXBZsx2PaLfEKz56mkc41X6TFn/gJq5BCNJa42JqQhc1uqEook2p2b7AHTu7kyePOHqeSKo3WzAGulVOlVPQ4/FQHP+VCVi1IVDgIB77XA9qFC23mp1OomOwT707lFHuIInZMYL6HAqlFgZxREHNou7xkegfh0eFBu9thMpnftp3nOyiSB236nRkKI5PyZNn2nlOXjwRkUkWpVGWQEHQBLHzmd3PFhHSxaN6Pekf8zS6KHwrr4bHnXKft8u2yXV2glELTQa5tkX8EbEvoVpFUoXLHLkq2CqVuXphAJeyPzvdpzz0UA/Nd3Czb6+U1CsoNyka4RXu6o1K7Q/yXU7KbMDQBl7SqQdwogRKFkRwfsVYfJJ5284xkzkmS5mQ7+pA/Tc8aN7F4HANRInDpHaknKIJz9AfjclYQu2k/6x7WwhIxGLfJb17ZEMTCEGk9cw7OgsVv/1NZooyMH+Kse+5FNEyeYMatdOOwqZMsls8SXunFU8eR48miq+wywulKFB6CJo+duowtcJRSedAWDyiRKJPai7i7KJres+nb4tJhO5EHa1tLi2NYVZbU8M0XdryMfD71TXi/mDNvj4+O2yfPnrcPH6NQnp62p76wc3oSfJ4/vbheoEz6ctMDiuVNO0d5O/dlI8a/CjdkVNtaAQuyTmkIafLNdhZcKlsuZGHm3Q31W921Ryiw0/lhFje+yKaCXvJmPBIHL/kto86G13EDFcmDA68NmsGnnfbmzUX7+uXbvPiD8MgRnii3tKWkhLGx9tWSb/I4vTIMl8ySQ5rRX97xx/aA/pgau+sXdW7dqbyhDVSCpd9yLLdg8yMcuQsvx2J/nd7JsQB7xFhcVaSJegMQU7gqXKTR0j1cR1g2eXosfz3e2o+0JFqpdcViAC1XK9B2ckWW/Wcwg9fbpuh61xQcdpRnP98yyQFM4AZOwx1V2vWb6pWu2fMMa1r/JV+Pe984x3xr3jM/+tGP9m+vV38PQfcUbsrCmiBssw6z3cDvM3c7PPwD/psawrjEv5dmaMQEBlcs2zjWdOAWPP+Dq6L1q6CY5/1Oadx4TGgtYwirwDgR5eseCiny5ddBXN1ISdE08tMPgTVf8BKT3Y4RxhrOpBc4J9YOjxsFVbf/tnENM/xFTYX9JaCPcNWx02takotw00yuSf2X8W+bDW7zFDZ3MUqZdDJSsaj4mqQqX5UhDK6ThLCkCz/MgOGvJnCsVES5Cz3QJgd7uyUttPYwvAo/CefiY3mZMGnijK2JcnO9TikQKhb7YDRsugJAGPOZPztZIazTxD8VQxUW01TOVCyZvpqXpuf7yHv37Qhlco6iN0WxnPnyzkTaGkrgok0p1KthFvdMKoc3bfKdvTb/4bwdfDxFOfSN8Ou27zVDz9EW5/Bsx9sebTrrLA1MMD4iPPP74iqTID7ab3sn0zZ9dtimx/PWVq29+fKq3V7f5n7D6RxcKI6pGPxn/oQe8TFZMqn5UHY8Cs/ojquyrNL8kKtPXl8v2xk4dj44bo9/8HE73EN5PffLM3fZ+boDdz3KM2cpR957aEunWeUiFcjE7yNw4orX8FEl7MAdNBQe4Hx02ffDK58/28GmkAnGETa1yitlThCTbf9h047U1TaOMklft+3r5GT1BWmIUg3e9AX++RavO8EPt9CCImnRLmCKpl4QtvqgOa2nNJVS7SNq40M/bvpy+izWOHhl+VEsgbJM00SwHg9COHYSgF5oHDbJpIsryjt4/Ixjm0zzMs7Vw34UygU99JqW9DzlDcqWO5UqlSp3Yqk7EuE2OBiYrqY7r2pn1xdY8v1vlK+j6bSdHB62Jycn7ekJ/QD/KfZo5i7gQzu7PG9vLy6a34P3OqkV6NyxtAd7+fg+iqk7qp6PVHksXioPuqJufSnXr8z4CFuSlMEy0dsulDm+/OTb8J5zVeZks8O681NJ9PhSFsrQ7d2UflCijttMyPvQ3p5dttdvz6NURomGZ3V8p8tA2Qqq4rlujyDBNPut4cDln8WSN+1HBBl0YnRlpu2FI59VJL343DfbVYhrQSb11a8s1/xB1cPilD+Ro/w64vhEHLeoK4cYaQl8EqUtaDpt/qs+q1GpNE/5taMcI7oTGMoyLXh6fYOvHPOkyQQwTp7EhwleUysmebvZ9mvWuDHFj3fT/zIz8ocK+rqkS5Lh0CY+UcZ2GgNsEFlhTGjFMRFWDZzVnoKboA2Kd0zguqt1XvnWvGc+ffL834S7/044DFPlv51cQSb7Rid61ySlfNtcl9G65FGZeScN8z7stjG0HRPsRIw879Nh5+h9oDqHpsNrfyXdxJuikMn5JR/PIqScZPJpsdCNxY0SE6T+9bppQLBdl3fqBZT5orCCY7iBwUbRTBz4TCcuAm8Lh36t8SlUf6fH/GPndBjrEx6kzhWvgNSXso0gXANftwazaeL2FyQ65iPOt8KFc1chiaaJSDidlNWD4E1YeK0TAe6wFcYiCIWRovQ0M2ulYVjx9f/mTRwFp71SF/wmihOrqwgWn3c3qlyohNaOlYpHKRyqDLUHp5Jh/xEHUyJ0mZcsFa+Lx8fFKmKobFFQvebHt6fne+5QPuD3TOJduROUSe8fcq/Ii87JdLWzarentyiVB+3oh7O2+xQlYHXVrneWubty+hRFawp/VPikizpSjES1Byal++sVuMB7Om27j6dt8vSwTZ4c0v5Mvq9u2vkvLtsOStHh1GttUKNQUGtWhAfky1damOgeolhWXUphMS7fZ0m9fLnpHIX4Bcrl3seP2gd/8IP27Psft8tfvG0vv3ydydo3bMVcEx85Ybu703SONNVmF5KaoNzsoFi6M5zdStLd/VSxVAHzUm7P6Plix1DU0k9sy25SVtIqvSSRxNpG4NaF3WlPw0Qo3F1EWKcsOsxBfWsBo588xFlv08fVOio4Ki+OKXd9LW+cc9S4o+a4E4Hdt55ylOyw04w6aGrRU+X6WcA0hyo0MBlq/NKnAyvtRBJOCt5cki/j1hgzSspCzwOy6m5/mrsqL+922gLlckln066GQmmeFOz4UGHWGpuU8KCOhahUlnLt4+85i6HDqbcYTNuhL+nRZn7tRwVcCs6vUCrPz/O2vBfgu2vq+c3dyawdnj5qR0+etD0UUB+RXy0XOafqmc5xP2OUasoMZWtZENTWHs9uFPy86KJiij+7uoKYHJf+RZky2azKhiiVuwfkfWiXV9drpTJHGShv/bQGWH/WH2/aoXgvX7qphB6ooPlULPUPY+nGF0AiUl6Uytub7FhuXtQZimXBUEDhwqZ/U15YEdcwSb3CtUMpHEb+mamXa8qGVMJBuu0vmgtGT/nLVkb/lx9slNmjYzI3YLawbsGXWSuWPcqkzFndDJo61NpsaC3zfvjXMckDT/K0joJDW7fKA43/12V3Gs0XO6IKKHCF03gjNRXu/36l+Vax/Abz2Yff+ftw9OPaIaqBn7NSCKUIg27WDRJrTA2KYUZjDTNgh9n2azY5twyR2zgtaOR7P39KA1YZWgOw8vl/UPIOLkxgzYPfATBDEM6m87x44tm/2Ilf0vA8kG9C7/dzP11J7G7qVihjZFM6dy9vTbM/Yddhys3qt3gtDVEUk6op31gdZ7fOdKyw65dd0lYdr66ZLBqr33oKb/oY6BFuW/T9kuBI3gqZNmOS0TixBi/lDhMedhxBr+KHE2/nw7YVpvx9ciMiO4XamF6uviouSe5iVAHCmw4EE5Z4ssukcgNgKRK4QOaNZxUZMhjW+kg7io4woFPuONHe36/w16QfRZLEpCU84Gu30hdCck0Pk/+BFvh9FU+US7pKm80paRflbp8JcXrfVnMK/Ki1o9+atPn3UaqOPHO1aLd7t232lH72hAnyABgm/pz5wedz2XsVROpIEW0fhXH/9KDtYQ9Opm1HxeKcyffnl+3my0VDp0XJ9byplUNBhYTwGzrDc5QbccmbYqPj+pYJzDJLIXcyO/fTkbO99vz3vtc+waoY/fQ/+7N29eoS5WLa5oyT2tkVBXng+/3NXfquiLcVS0YJZdof4F34SIzKCcT55ROVhiXtWu+6g0s6rb0Km37KHn2F/5n2cxZa3OCyfSw2CzLpMYw7lMqhzGZyAZdUaaQn8bg+nfCmA42PXYVQmazGL6XRPiQdnv/LeFOxI83dVrH4prbjc5w9tT9Jk3XOrjCKRRYtWuhwlBd6+5QLHywRxlshqxh2WpnwumjRfUAB3kHZu9s7QIk8aFcPe+2CRcXKF3dQKH0TO4++Y4oWFxRyGcYmbD+3GVQmVSRVHA9QHCeeq8T67XQfiefFJ3lPPxGHd+peLi/b6/O37Wq1zELjLuVhoefw0eN2/Phx20MhvVwu28s3b3JdULgC+SqWkWOU5471pkWombykDysLs2C6vU159klyhXJ5oKyRx8bJe9Ptx/YR20YldYHCe355GaXWssM6yi3lUi4Xnsgtkmzb4nOZcNpM23EEk1c8AiSyYI0w3jpKjzu0KpQ+wl9tK5XSCj1RL7dwp+JWX153Uqyj/BlFxVCOcVsFdzrXwZjErd1hMRI4zNpf6f6KpG14LX7rN8Ax4h1JSUg6NvmNK2fMO4Ef9d3Coxlp2/ww7i8y2+nDHzxaKeOv4hlrDqRu1vkGKYQTZ9kmjfRfMg7GStNZ4/kGw7D61mybf+WP/vhfg+H/PqymMUqwOtbdrXQwVCMUUzeWgYbroLa13k3bMH87vB0/jDsUY3Cb+g7MVqN/U95h0qmBtbPr9d+Af3cQlzHNn8YBEMUS6+5chCo2SqYWxSrX6+AfFx2XHVeAoHCqeCIsFV6pR6fXsseunaUVmT0dHmv8X/RoOq0EjIsw0zU9eSq8gS9TE20fRKCIEqlLsCYu081v3l4eNi8DdCNd2T0A88Ctm4m310Phl0gtoOJI2Wu6KvfAv21HJkWrIsCS68qfShmm/PIunio7PLM24CKvk3S+iqFSiVXJqcm8JgvfdvabxTmLKR+Adw8nyoZhColiKT3u2jnJezbRR8BOvPjdBYuRxuwmEk/QfCoulpEre6iIb4vvoUweoCBOJuTE9Vzl3QkK5wcoj59NcqXQwSdM8QfX7eaGyXDy0KbP6GuPGWsomZ5QDJscceCLYsmkvUsBe35TfALvsdmpWe605RfX7erPztru27s2oeOrHkWBI1k8XrAu3+S5zVpv/xquet1Tb8duTc51PnIFkpPvPWtPv/8BCtZDe/3nP2nnf/6yHe4etOPpIWXAFyZOH53fMYHfLeFdn3zywNPJHZqhhFIgBJJtE/mptf+6RvBeSG3WKuRVxmSc4i8e2Mqkpc/pw5C3EguP/TkWSKH1W3J2KoXCzcsW9vlgU/kwd08j1nGRzyP6mJV2zpdXsPLDPpvrtVQkCd941k+Z55ghregCB7JCWPt19gmJLwVSftej5/iNkzb+5UwweAmGHncO6y7Yqn9g7aihW2PfBH4yy1d/PD95CeoLGHgNj30b/J50R5Z5Uq5cTRv7RXOUYvsreNNnqWMtoFUqVTBrVzKKJvF56cmyqbe73Ssv819c5XLzaxU24nNOlvJcJHhPpd9Pv1yt2pcvX7af/OIX7ez8onmpe8lkXflLGchOdxfTauK3HP5sSW+D8MUoI5KPvlR9CmuEucLr+MQQftte62+c+9lNZUMGelDHmC9y0Da3HY0k75DNa0vYNjFNYz5tyTjDia647kqamzC++e4OZRRLrFe7OfZK6vkffyKwwVPlZwxQh7DbWBBmw6HTIGz4Zdakl9tRBFY6ypQ75GXGlaY7lV7xo27b4fJvylmjxQQFkdIb+tJfe3n5X2aMTdNSPxFpAKIbxDPmP806vZuB8y8y2zDVVyirh0eabTbMGn5DSrmGTYsduIgMnHHUM2nb/BJ84xfW+ih3vjVb5uPnH/1f7u8efktG5v5EGjp3sWGdfKqTmtoZmg41Gq1aanTuwFSE/xOnse/Y+IKbY21NKJCRpRL8R9iogSMuNnFaQZJmfGXblBckMT0qNAS6wI1Jp/FRWO5cpCNqcy4S4e9Zn9q10KJMRhi7ytdFCfVcG+4cYT+baVFOUURnKKAzLxJHiI5LxsVTtDlp8F+lCN4azgwcd1jD0ijBXfCRNzbxWgfvVry4M0qqTpbhwM8AH01lxuC0nc1TUU5kesovsL6KU2FF5HXBV+JxQ4f/C7n8HjKzDNQPvBbU0a7PuCVp1E143coMdXElYTimZW4xlL6J4kVhmQgAT9uBaNjsZFkeRLk/EjewtC9hFUSass189Hc0A6e7er5tjULBhOvUY10tL3yWKssLXstwogYXk2Wu80ERm8726QO08wEThXdPPj9os+8etckP6Au/MWl7HxC/j0LlRH+016ZPmEjnKlbuwVgX2x2lAEXWsp1QrdvOHn0F5VNadu7328PlXrv5fNlufnrZDi68e7LqXoaxC55iHf/FSd3BFL46md8xCT/cMq5BnrbRQP/+6bQ9+vhJ8pz/7Mu2+MmX7eR+r53ODsFPP2CyzA4W7vLyGuX9oJ2enLSrxWUeaefs35473PvwCEWIolWa/LZ4hDxludPn97N9wcPre7ykO+d2nVWhUJNPLBqXGPkvH4p+yc0VQr0dbZMo+8TJg0zGFCxctVvxwP5ZcYksg9836XMVDpHuRkb5RTHR5EkFVvDbKMI1LjWOXemzr6jQjzOstQgBjvFtudkFjLJWfT8vyMznbYo8IIq2cbcb+ikn913KNE8rohR6PMHCPT+4NztCqZzncfclCuU57aerUpm3sBkckXmUmd3TWBdN0CN+lVcYkt1J62W7YPP2txagUnjlMrRKG8adQz+n6FvNvvXto2155TVUKpkr6qnq+sULFMqff94+/+pFe3NJfyDemti+KnnOGSrtLsKtU+SJPMLIR2VuHUtw8aEsketp/fBfU/lV9K0neYCtfiG7oYt4eRDlgArYg2zuGCLrSc942lPSSxN/+oWUaHXsD9CMta8l2fS4xINDv2XZL7weKd/+Rgn3U5x1FRJtICr7jW1jyH4oXSkE06M9XhI/KfUjUIUmLmDiKaAy8W7CKeI9M7Bp3k1fU4CRZyOx85BfSqb+FYvFqw1W4uMFVqoq4D9saDZJvNDebfG4u8C5KE2f/SYTWN3h7zYRFSee4BJPIkNlaNJUu5qj5+nxVb/CVL7kAg3/SUs8ONf4NT0+1vzxiLlgrN+3iuWW+Tu/93f+FivQ/20OUcNXV8au4A27QxXmCmgixoEcQT8YTpMUe+VzMVkzUt11qZD57UjlGw1qXJUBTKIGbJmkiJOowCQOO/IkohpanIHt0d9kpDsdzo4CXFaxEV7+39CkiYKJ9WxYzocZJlNdqaNFQFO/XNGB8jh2PFUqPQRveI7fR4iTg1keP2UCRCZZlvMwqEKHZ6ostYYItguRCPoMblfmXQERzjyBL1NxpIkbeIXuEIipVQA6buEETAp+eZF4/pInOZJXHPI1gk9Y6Ule20XYKqB3D0wKMoq4oSAVruAj3r0aoayWbrVl0WA4/zu+SicoTYN+FY9Mb9LHpIlnXAAepYMMtqi7dLtMviqU7oPUriYTKDhyGTjtNp9Pc6ZsxSSp4iQed6nSv52oYsk85gZpFT+VGvwNTUzgte9HLZg8dx8dtslHp23yybwdfG/a9j9B4fLrOeB31/HgmEXHkUro4GXxTMXEiok3/BW7nzjZieqDM2l3b1GGPl+1hy8W7WAFvTAh7aARD4RG8NmuZvXn+bvVQ7u+QjlYogpYjHcbPfjGLQqKb4ij5B4cT9vq4rpdf/G67bxetKczlCAUSBea7sbYDn5ub3m1bKdHJ+3DDz5o55dnzc/l+eWXnYNpHo/ugFfqcy4Na/fxTssV9LjD5ZdsvCGzjtuoSEAKykaq0ft+dpLtb7aHPxK1KvS5Msr6AWm7qhjZn6yzU514HAfyYt13iRSkEmWBsNSdeuVRePKQIA7C9vMa84wB2kW86wUWNNr3plEsUSof8g72emyPIwZe3eO4z3gHv34XoiUL6LfC0m9MLwODwLVzh4Xn+94He3jSdg+P29X9bru8Vam8axcoltfmpK9lZ6/TXDTSTrhZxDkuINSdyfqEp+WWEqkrHVGggbHujs/cbQptKmsrFEpfoPE8rIsCVW53KS3p8dNH7bf+xm+373z2/ebnLF++PY9NX7DNwZGdQ+uGf/A/n6KN4kndKVMbPtPPspBlzFIVDNA9j1cUuUBR/tTXpuwX2iCGB7rd2u6WCZI6p1g4HK9uGGw2QfiZENbzL6D8qz9IrnTLCdxITthW8zylvNH65rcvG3m/pp9kVUYJ3+uPVc6WwU1xIsUa3es7fgHpZW6bQUdl2nbxdfxrWYBZl4EZxafu8gkTPoXGnmfg0FLPUaCxnZWVv7xJSA7h6i/+KJPDD9/1p0xxAjXYUvDaChQ9I85EXTzabWMb9p+Ayad1zul1CPl6/Cda7RaegsKNx3/YEdnNugyA0pUxcUQTusrvKHbsfGu6+f4n3//f3Nzc/qEXYdsg7lhGeNpApGeCxZTQV0jVpJsGSu+QvxXetj0B2NKcquGrUcpXRkiFSeWo/5lk0tod30gVb+80PSp4t/EZvy5/bYBIVE1MoZ/f2J30cunq6ODCOhGpUEQRicAFBlcUog4OxU7H5cTj5J4dzvgV1CqetQrPBeEonPIOMKwTEEKeSakUVgWetJQdNCo0nRDGZOegkYbQn/pIbx9I4Yvdu2gcq/kY0hzTxUf8OBmWulhjbSEHvkI0EcYBIJ60XiQ9/QOcaRNtz5n/I862xE0ktMUY38tXqdRGviQmyZiivzKKRxqrPomngRRsTmkqljWJyysVCyxQUUTIkbpZZyZG33ZWqfR8ZPEXvgOXO/pcEPSJ/2Zx3e6ZFGrh4ARGCRSbFwfsD5KmIb/4Uw7+otodfq8XWbXrpZ//Y3JEebhHcXw4hvQnVP4YCy8f7qDtjjZ3xyoTZVlVjFRa/uXXSyFO/OGMCtvtpN28Qsn73G/13bfpHUoskGO82E8fwhB5IHGkkW9FuZdXKofE0z9V6O6Y+e9uVfZQ9NRA3UU9nbe71U1bvblqe4v7dsLiSGrqW9W2P7ilBwXn0cmj9uzJk3a1uMp9hH5WsKEI3aPEjhW/h+pVt33Llyw5V5lPEYLrFrwEM6f6aDkvGJHHyTiLA6xVcftJGsSX9qHGLiasnz08u9SUk/LCB/tyb5+Ey4R0TCY4/HK1jgL4gghUiHMAEV99oY9JdXBVCWCVjyT1BaUKWu1SStME/tdudilonvXNYsqw8fiFsf9O0SwPp/uEUdaWqImMl114sPOwAt9DmyE3ZkenbQ/FcgkBLy9v2qWfZ4SX16TfQpeLmLQxNIW2cLPGDcl2uZJF0BqFkrpbn/jJO3YJw29yjZ1N5d8NbepNAfYP286ljTuQ3gowmR603/jNH7a//S//nZytvIauN+dX7c3FZbsiXxYTEmEj6YYuKJNGlUpcCfSOSp/qKCN9MiRvvXYo/QH49GHbgbGSvm26bQVSm8p2jswBlzUQNgqQ+W17i+99cb1IAd5+Y5/SVEnaZE9selzwa/lXGRyehG0dFyS++d15hDLtznd2KqmbRQeRebu3jDRVWZrQ0KMC3n8aoVKXd8x2hBC/BFD0alKM9ej4Eq70itP2gjue4gWhYm78Qwrr5KJxPGnWjq/gOgxmXT5xoZ9w6mf8gO15q7aWOpBpCm6DRn7HU//TfuYrY9p6N7cCHUWH3/o/kK7lAuHR/h2iTJKNkQ6sKAlqK8mAnh7GOLa/NZh//V/5139w+3D3f725udn13JfMqhWdzO7MtyPhOLna2RRGGvkazvpXgbjaodCkA8Tf09c+3YK15w1lZZic5YsJFD9lEJ0LOqo/6Cn40R2MrrTCu8FXddHYHSN+SCslo3YcQ7MSA8BSKhXSQ4kjDxNA6kEBjrcY/FK2EUCFd5jRcRNP3uBXuD6MR66lNLrrGYUzwr+UnDpUX9Y48VqueCL4scaljAhZDX5pMg5YFZ+KrrjQbxRWuqXLic8Jhb9YYUJv0gtcYaybiUBupx5Vd2EqDjhmzght4IdyOugOjgLOqs8BaHjkF15vrJHJJ9140xecuI22jk6+9YJEPfIWZ73kIkzaN/nAi+tl5nnpRgtwTfYolbhO9ObRvUeZ8iUg8zgRo/mlllY7Lw8RUsDl3jzLBr99qDBUW/g47PLqtl1e37UrFEzfbPX3sO95RyZT4u7OUbDOmHwWYPQ7gQ+Mp3u0lnvHFbjuKfvBPnlAHVA6sarGDzsqeJO2uzxoty+YwL64aTtnfgGSydjJDGVDOnIZNZrKrmc9oVfO3TIbnF2jLML52eNH7ejZIxS727Zake8WhZhK3uw/tKMPjtvxh0+gAaXl4gpt5w4+KdR9PAkvsJ6VnKpQoegcTudZMDmZrryDUDjGlIqsO1hS5N7ZivbJI1NY6Pe2V8SPb26reLqEzZiHh6XI2Ta41Mc4yLFm6U9RDnCzOw8ew+s4wv4jSBvZEzRkNh0LCLbD9rDtlj4H6zPWKzLjLIvFxNPWNEvakPEmfs8nTlUKXRxCcymV0o0lnMfM5geXj+zr2+v2/TtgqOv9Cv7tticnh+14OmlXb1+3XRSVXdrFs5BHR0ft9MnzdjA/zUXnL65v28uLZbtGW0NtC+/uaQcqBrldqQwPpc/6Fn+kVVry2dVev4wB5Qxx2a0kTkVSHimHZLhK5Q0KUz3SpQ3A5TfGRaryeng4bZ9+99P20Xc+bX/645+0n3/+VXt9Vm+LX7BIS+G2EXkoNjTWI+xaCOPrMm8CH6d5yuNxpBXj0POsLujEERnnuAePsjnnqslLSqVVgDIoJMY4I0e67WybU3cQ5tqh7i/TERj2T5qBz6/XIaDdlsJVRwS8SshL2nOeErqqH3d8gokgNHRautn4i7ZB8hZIYPoU9455F0/3bJnQHsLLDJhtWOX8+sxqCK34tek40kqB6wADjmjZUsYxrIyoiEBv05Doko/lw5pfl3+6qWvPX5Hv2UCVI73Bv4nFyKuOg8iaa/EKF6DKYwlxLW+LIfqFK9gyldcIZX4lxO02Mfwr2uPNvPatwfzGb/7OfwBf/u64akOGqchkQiLBgeKjOwWCTM09dAiprA7kZLjbGybBaozivW41imlpyLR7hWNJy2AHLg0UPObDKhDiLzhziGK4YyKtCYX0npYynSUSaz6MeIErZYTpioHgTmp2IrBerl00bHW6uBGnoaEoE4+YNeXRr11PSpjCoce/EJaAq/VbV7eLq3rpBHBp0qrQOJFmUu1CX2s4cNCZuCicxjvpqWjaJu6QWhfpEIeC0yKhHxsli2DtChVhhge9EhsYeUfecM44kmqiB5pshhXMaSfyJjf/Eh++d36IK3HiJGz9LIv4nHPscfJGfxRaC0ghtl6VnfNy0p/Hwyr60llKZs7TdRgnbq1pJbQMA4Nv5gRPIRMQOrHncSD+TPS4wrmrpHKqFhnc1DGEacCvMlF8E7d1qfLzRSCsu/y7fefxweteUOSskU+5J/y7v1+01eVVu3lz3W5eLdviSybfF4t2/WrVlm+ZSN/SLy5QzC6xuA8L2vVult3J9nAErkN4cNj27uatXaJgvqK/vqaEM2hZocQt7xkPcNM2sH1cCE2BQVn0BYLzFZPgw017/NHj9vQHH7XZx6dtd1Z8nciEfcqc3ren33na5ofzdnO1aDfnV7SVCpLjxacYKpYqfjvt8GAC/6grcuP66orJ1TdgPQig2uQnBt3ZQsmEXzfwdQX/PIPpWTwff68o8hY8uToHt96cdTyU0iNv81YyODKx2dbp58V7/jClQNU4IB6bPkmWjGmsbhbEwtEPfDqRzIUy+TNuwWvavkoicPajKM+0HUm0PbWyo8BL+6PlTehAtm12vIG1D/md9bpM336G0g9v/WqNeNBBUTQf2nQP3HYvFEsvEDg9nLWT2bRdvVGxRKmE/sPj4/adz37Yjh4/b28W9+2Ls+v2asGCBQbeotB7pvJW1lhnXZUaHz9DX8aI4w6X5PRlz3l6NCdnKQkb5zEdZUnGmLAAgyp9fYWytPR73uJ1CIpVZBJnG1CvWxTgl29etX/4J3/S/j//6X/a/vxnP2uv3561axTLFf0i12fRD9Nm1NNiXLAXz6VbvvcXHyPP6giW/UmlLaPNRsLmtgFipM32NHFsPqTNHW3Bb7wec1v/6hP2I+VY9Ysu95OvTHBgrSJOTOXVZ93BlzT8FOTOpDuVnjPNdULSRXn1K7iBqOYCYzem4gpOmtbnY9em5y1nbd7Hk3LeM8at40dysr0LG1RGJVpeVMCs5jfd8hK/hjVR+KJj5Enf0GzRt01bspu1x6U0/CNcT0eBsjMHUKB3YSqX0abrT6snzmJtgaDYyqfdIgkzcHU83Qy+jjjdtTwZOOxgibOYzhd9lRh4RcS/8OZHf/Sjx6v7h/8nK939DAwY5GBXSZGZWR0SP1b2MjUKAP5c8SKje0ONDphQRXVjXiKqNSJYzNVTkhbrCDKd33hsMUaV/hp8m/ICSVCwiqsGjrCCzpjA6+otIbMWKuRxQlHgGKc/Kzj/Ul8tGSPIULqdUOi4CifRWgvLrpIsp/APOgetpg/rP8Xj/S0C6fKi3ayu8xKFE8JdLFgtR4WZ/KmbtGcyq0lCJTOPz6HZCVDFJjsRCPBYwk4a2QWFlkyWhMdLCFH+pMP6SZDlaKWP9i66SU+VjEdB6zgCwz/rmLqCawjn8FO+CSOtiSubuLVbCl8gKUTF3fjUlTR/VW4pfDlDJwyw8k7OS6+7k0ORzG6l8GTyG91DqXV3ZgJiFcrataxdI5W9+ImLBXbAub9nOVQXU2X6soq7JPoBgR9Vtt8CN1wvfGDNlEULLjTM4ffT08P25Mkh7XXTDpiID27oQ+5UXmJRIO/duXyNUoaCuXqNfam9abcvUTRfM8GfoRie76GQ7rbly0Ya3eMrKPkCBeMLYe7awd0EuifU3x2faTuYztvuwbTtTaZthwo/wKxbSDqYH7TZo1nbO4L6g5u2P0FZgqbdHSbG3VW7O7hvR6ezfOln+eYKhbWhlPvpOyvpOUzKRGGQD/LXiBXKx+XldRTLBfZqhaJJHd2Z9MswPj5dwQtUnuywqVjqqhj54o4wII8SYjnps4Rd/OVzn/ZXuWwajE8fA2fa3Wj+6cYvJpDUOCzXcMa+eO3DAsXQtubpEVFYUB7FU33dsd4XD0S6GPGxtdfvjJ3JXIAPTVPauXZwifc+07gokLjeVz8n3yEdcLJb950e7LhjCR9RLIU7mtaF5EsUKvvu4fFJe/bpp+3xJ9/No+8//fxV++KchcnepK26Uukl9e7bQbXU0xYoYpET1TbWqmQFCqUvE87rZUK/qpNr1KDXR8vKY2WcXHZxq6zzyZVfw8nLm8Rnh456emZSV2VR2e9i4PL6un3x9Yv2hS/snF+2CxYkfmnGR+Xit6xcMSWlkWu2VbVNGsD2x7GNLHe5qDOK6o7VQLj+0z+8/CInDJJ/yLKMVuoCKkzJmZTFLzKedi3lEr9u8okaVzjqiROTfgGihMPQFJxSvU5oqQz3RZ3sVPpSl7zqZiAh/2Yu2Bhxr+UsfjdCDFac1vQeHri6GbQO+5ebInpDwyaf5Y45tlI3aVW+nsQmfw9WmxEW0jSN5yk1v4q2jFnje1gTGHhevTgFJc6SkhZbsJarNxgKtJKE6Wadr5tt/7YxfthtU3Hlt3/0EjoflAiFX5a90zadngyTivkX2zx//t1//+7u5r9dgzFNC4M6s2DaeCRcg1dm80/GAqsAsl9mcMppYM1pB3rHmJ6RWY2RBrFTGp80U8Xr3/hVw450nPi73peGTGNGEBiDNRw4Q/w6zNoQP5RIYXzxohRLlUonEiIDhw9yq2wFocp1KRYq3uKIkom/BJH5qqAIZ5UKTS97jTc+BTgJ4Lu5vmo3y0W7VQhjvSbDrzO4I+LBdK/O8AWJ25tlHkkZl8kPOmyGwUv5Xzsz5Vp+dpWxmUydQFQqEfJaJ9fEY1VOnXyMC47UWVItAId2Nlx4FSYEiBtGOkxPvvht1+KDcduTewkw01X6Cj4IqUPwFvLUSTyBsX74o/j23coqn3jTjCcsx1UqYwnb22wnd7yiUAJ/AO/dTVKpzAadcaZBSFwm+AlKgG/QOmW33CF5A35cJg3jpGU2dfcHHto3bC/iSqmE4jBE8ebkvEIZuW+PH03as+dzJniUiD2UCsrZhxc7t9B2R9ugae0uwBELtgvKPqeeKJR3b5jAVDa/umuLX6za5U9R4n6ybIufMaH9lIntixUKJ7St6JNLlLUFFv8tuO98rI5SuOvjxcPDNjl+1OYnj6HzALL9hB5KLrzIeT4YsoPSuXeC8oECcvX6oq3eLtou2qh3V6okuOXkwstxrwLjo0ofAS6XKMUolEv6r7j3J3MU2jllT/JyzpI+qzJ5R1tQs+xkqljmbXCqGcWF+DE2bPdxBnCjVPIfx75afQ5e2ca9f2VMpa+YZhuaF59dqsOq9OdtYPJUHytcgSCcL6MwLtd404/u4ZG7jX6NRuWRvgK+feLz4hcdLo+74U12xFEcD3Zu2tRdSWBnB60d4sLafOrT+AP6lfu53nlaZyzrRZ4J/Lq6vAz/jp992PYfPWsvru+iVP705UU7s7vNZiwQ3BGuqRhJAe1wNfKo+qd1kicq4SqUvjR42JXKQ1/CmnjWWzkgf6g3fUG+qTzLB5UkX2Iab1crDJUhOyiTOWKBLNmDH8pCd+q8r/IMui+v6Zd+65t8eyiT86Mj3NqgcEREdmHxhvc2jwGbyGIsMwptzvmbhunts24onMoLTsbZeBqmMY9Wusxuz7GKUSCVc8DWgps+0POZdUOL/6rg7XkG0Ixr48Ts7n/tVLL4ilIJryhTqVRZ6DvKSqGlJYRVWiEtk3hMJ7/ojzZdJsn+s1yB8I+6vm9+Vfy6Smu0RhT/ypQ7QIonxBHY0F1jsKL5Z1v0/GO8Vf5NvGaUsa4nNnOBvkT1srAFg02w8sWV7wmJx/+mBUOMMMOvqZbfMu+nZw4qY95NG7yLZUNDzzPKNrqSutmiRQvcv/CK5Y8++9HserL6jxnsh1Ese7zMHo1YwkBGE0qHMr6UUP0epHbAqlRWVLpXGkZx7/+0Ef+CsjekAfHVAAyqgs0v4JlYKtQHaIfxf5UijM1IrPj8FXhMwvnpV2lSwJQrvLHSnnJCb+EUySjFcrNrSeWyVU8nU8lxt1aYIaCSp9NgGWtcWya0wTsfDatY+ij8DgHljuWtZ5mYnGF2eKTyeMNq2N2geiTld6IR+CiXNyihfumkzj+pfKpwItBVfG0H8EuTtCvs9NdbuQjXTKxdwKps4rqjUW+EVjgw5kn7yKMujPFHwbMamviBERZrfLUy/mJJbPAEMknV7iNdePEk0bxa8rxjVRjkSym5gpiPeT3x4s7xBtxSBognXMcLugKJrV1LH+M6iQ7lUtc0H1+iFDDx7zLhe7WPX9CZ7lu2i4ob5m3PxD600+M5EzWTc2/H9Cn5I4+NQxG9e7DNLtouWuPpk4P25IMZOt4SpYFJfJ96pPK101XnPGkTLGpZ27shfEN4BXVXTGRvUQJf0M5f3LSbL1HisLdf0Rde0N5vKe+aSR6l8ubyvq2uW1uR5yrWiXq3rR78BOMhFT2F1Uft6uy2Xb1dtVsvP1zZ5eDT/KhNnj5pc+xketSuX7HoOfeNZJWIAziAAu3LONCoTHA3y8ufnQd9S3iFQkEztifPnrVDldf9WVsyVvzEn4/HfcHEOxbHo3HV8aFUms/+EAEC7vGmfSmGNQZtcdvc/2l7YgAhn+N5pFVYT9jrP0x2xG0j7JA5OdaDPzItQF2mSRFtWC+A2ZdciKAgoiDNpwfVVvZXlThsFEvwubtau+B3tKALiHoEPkcBO5yg4OGPsumupX0siqX9UNwT7BSyD9r14rZNTp62h8NH7avr2/Zf/vSr9os3140ma6uDSbtDUYxSiXJTl4LLSbko31z0IhOpt0ql16CpUPrNb69B8+iMyqVpKtALZMriig4Dz1Wk5YTKdc5TEpLrMtPxCwBtZ5u5ZFKuqIDeQ++inV9eN78Z7otd6dMor6ePn7Snz59FFkWOuZCxs2AiU1NayScluynj6ZhgaStBuok8E2orTjPa2KRgB6GuCmf6EFb5YL/wKZzzRY6ukC/WPIEfPnMHU0z6grzBRpFXqaQ+1zeLLKryCBz4TY7CJXzmrG4170IR7vHkyP8Ee5T+kVw9e2M2tJYZ4ZTb7S+bETfSt8O92F7g+/kLZ3ftC4nMn7njisCjCgJ2iF/Gg8341B/YHqnpwXj1d1wjcsOrYXo5wChyy9v7yLYxvXsLRYXep01jXEUXjvLzr+dThiCaYhMzcIB4TQP2X3jF8tn3P/n3YNa/mQCMkTdjIIxGykpMgSvnsK4G87YbgyyPVWG2jK0vslTeKBIOaHBE6OMfjVCNV/4SHj2enwJgtJriYOwiplMRX5OIUP40Hf8WzvE4XTsep2srL65lmkz6iKtw1TmPBoKq6rOtzBjURPghRJPMj2zK3W7AsVWv0N5NouQlQt1H38ucsazHV6XAd56IlXxOHO4e5Non86RcJmqUUXfDFovrdnl11a6v/YazjyJLCfViYO+Pc+JXAagzUr1NdflZ7whd2irKJLzOhESc7ZpH68SXv5ROYSOsqWzxcuApVyMb4pX+1J3JLnUqtkZI48lLOf4AMezjqQgt8mSCtBxxmycWQBnUw4kXD/2wFEhhwQl/9YeO4CrY2pV0t8jdJpWFPgnj3yePdg8e7++pKN60+XyvffT8tD17NIPK27a8vkT5X7Q5GsOTR0coC/CFQlQ0nMBLYbftndlUyFwUXLbp4UN78uGsnT7zDkK0uAMWD/u0h0S5o3wAnSivWh8vypM9+i2chybsPbxeoPBeM2EvJm26wt6ijN5hb1BI+E335nnDfIf4nXtU6LsDlNqddn6+am/erNrLlzft65e37RXK6Ve/uIp9/XLVLlFKr7ErH6MfPW6Txx+0g+On1OOo3aDJ3F5Cp1ogfUBFIooldNUdlCjI8OD46SOYuNcuLxft6PCkffr9z5ho99vXb87b64tFu9ufwD04yITu5dkqpmPXMiKjWoofff7ehZU7cNU3NCqAdiOaL+2t0aF7EO59JGnVByOPAlMYakxXuhEOb/051gDCyldw6TcogLmyirzVP+ybtHN2FeG9fZ9+Mr6ko9I5FMtarLgjfctCzXiVy3rj+9CvJoHQ78gbF5weZ8FzkB3EObyZtgcU8gfa4hcXy/YPfvyL9tPXLD4nc+ys3TEm7ygvF27Dq1xuT8tU1ezPcFMLjH0yd+r2u3RVKpVt8swF6NnZ2/bVl1+2y7PzPKqWD7cuUJUVypkwUd6pUKHUspC9RBH1E42en1z4/W4Wwhcopm/PL9o5csi23ae8k9NH7QlK5cnjU2QU8Mgm5VW9cU/Fbc/g10ugWiq+tLx02ijDWD8rWRnWZnirpTF0lPQVfukbyhDwOKrKbxs5TsUvL8RXeUc/MX+FK85ztwCnLPmmgrygLu5Y5t5TtWCBMcJU+WXsx0P+q2DHNwrYNpbNb7zDMOq6Bt3mBabS3zUj3yb/Ntx2Wo9aGyOwPSFjj/q+E+55K663k/FwNh9GMJa0oVhGigX2XVPJ/uthbM++NiPO9iscWApMeSSMONiZ8Rt38Im0zmUzxAm++LbN+/QJsQlXEdvp+AmbJ/QCbvIah+HyxWz7/4UzP/rRj/bfvl79Q7rQbzngVF6y46XiA6dkoI2ZMzbE10sTSSGe1TECds5q+MZ7zVBoPMAP6wMfhdNGIH+aLB3VvHQ+IsTnSzd5jEG6ZZrXXwYXP3H41RsfYZgzjzfI62N5Hw8XrWIvJUShFQUqeMVQRr/1Sx9IL/SPf5Sj0Ihy6c88kBmBxp+UC05UcK3rEgXMHOSl3JxfyoXoPsqaMqHgHkh3hhc5yugXdS6WZlK4XaEUnr0J7xS62Xm07uazUIwCvi65ljBpkmwVTtoIuPG2poj3nRx2XZG7GpdntbqSt9IyPknpd9Bz9lKlhnhV9zwGT1sUvbnOw8LkAf/lXQYvbVsQtCM0RFgSb5r8yY4u/DdfdjYiKKW+9wWBrZN5UexE6eXPUfSgIf2CyU2knv/ykbaiQuXQ9srZ3PSPkGBkrG2XGltXYKoe+sEDEw7gx4y2nkLLlIl/6uPoPeFUKJngYeGEsnd2lu3o0U6bnxy040eH7enTUyBW7euvX6GcXbTbG9KODrMD586Su3mH0yPKR5G7pb6UKs7d+yVKqo+Rr9rTxzvtez84bB99b9b2jy/bzpSx4tvhKKA+VpR2z/VZL9+2vkP3fLihf4F7x+uKvPCRvvGwola3tPH9BD7t5kUd4aRB9eduBX9QLh8e4CN43D3yseTV8q5d3Hg1zQMT4n278K1wxizF2UNKcZrtttmTeTtEYXZ36wgl5ObV23Z7fkbb3GV3Fh0y/dwXLO68XoV+++jZSTv56Gm7ePm2ff0nv2gn+0/aTZu0n3x51j5/S5+enbTV7LidU9gVJa18+Qd7DW0+GvdFHvuJLSr37qi8fcDRlZfr5GfopH/bh+0ztK88qxd7aHeAohDaR4SnH9fOI/2GNLLhI9G+5zCyX0HDEuVIYzrZabXqS6gPiROnbYnej73P97Ifnxy308MJvF6Q/zp8yFvjrA52UbrrDXIWKPvLKJHZCVexnPlxhLpCJzuM6ddwHlqvXfiRf2fyqN3uPGpfnd+2X1zdtz998Ral8qytJketHZ7mLfsV9bilr7gDaAM63vzhSx3Snnhc+E2QR/VpWmUSCwf4KYuUh74Y89WXX7Qvv/gc2qbt408+aPNDFlBUP2oBDLD2TtxS6uPe88uLdnZ1mRdVLEwYd+nd+fRb3CqQXhnkV8nmh4coy9OkvX37FiVMmu9KVlFvm0e5kN390I8cguaqgXKSOoif5IBo0k/eM/BAOoWX8pIxoTy0ZcHc65Lz6NA34pRxKQ9a0jVor3oaU4Uqg4UDJHyueyo9P7yIq3Lv8RAf34f53UiD5dkOmsjETnlkJDRbnvQmGieQ+ActUWBwCzYRQqzNWqHZMsr6lMOfZsAkfww4Q2rxKTFrPC7PU/Ok1QJZ3ijDlYvpFUUnJv0O4MydMgpjPrebhN3g7TT1nMIkbSRLR4cVzv43wKXBuPyA28h96bCMBCqum+DvrmbA5AyxKYaxHitInwFMyAFv3JqPa1OZSlcxsWjSBIdRtlNvK8eMMvVfWPP00af/FmLjfwxHwrTwVj5FGvfOV30GIysdIN3A0OpArn7pZAoMmdrj91C2xBOc/jOOAa0ikwnUyb/HZdXBL7uTpHvux7vWZqzQZ05yR0dMbEdMaj7OcfXtJxfrs4p+uWI2P8Q9ZNU9QaDXW4UpC8ExVj350WOimEiPfum1Kim7DxD+pEF6+at8/PRV3cuvMX9sOlTxAG/qMV58km+aQUPKRthqH5iUPDuZ3V/oqsFafKnVeuHX1G4jfmF6HYSN0o8bKOj2c3T+fDPYc0q5V03rDqa7l/1xu/7xxqfnOrcfqcdCW30KsHamLbdEfrpGaJG/TgbyuiZ9LGEVxHpJSBdrOm52P9PWshnXeRU8DsIDeD8lPV8YoT9F2QHXPuU7HVr2HpWMEgwC4Z3wfbNc5SKqFTTu2a+IU8HMziWTeHYjadK8oIM7Q6Gb7t2Cw4usF8T7Qs0Ku2zPnhy0589RIJ7stdMTlMg5yuPuOaxF4ZzvkjZrH/7/yfuTGFuTLL8TM/frd/TpDfEiIjNjyLEqWZyKM9VqsSiBiybQELhQQ4AANboFLbTkgtBG0kLQRpAWXAiQIHBBCM2FAEJotAQBQoMQiWYTpRbJFrrJZpFVlXNGRkbEm3y+9/p1d/1+//OZ+30vsohedmbZdfPPxmPHjh07dmz47Hs2Jx/thmIlvuJt3R3QMiBSjlvqXmztKtXxAUrqwU6boR/sTmn3PWjqqiaj5mgsHajY0G4a/8urcBH1hr5xy7uEGxolZgTvkNDVzKIm8VIqy59Y8JGfc1WRK1Uz/FP4YIeB0bONDPqErVFSVzfjdrHebS9O1+35F1ftxWdX7fnPz9sXn1+2k7Prdr68aSeXm3Z6dYNicdteX9y0116lRPnTR0/b6PCIwRVlFl1nb2+/PX992V5ewFeubtJvr+mTK3CEWpRJOtzotaVUgnFNDq23fK2r+mIG5qHfDE7qrlsaq7SVrIgiRW7jpUQN6ACCYNnOJo9tQgetNDCDvBuZhd8we3d4GpIFnnmwrpzLs/KjbaAy6xa3xyJUKuXL2XjU/HqOirCfD52RYJojFJ6vRGGH6bJ6ST7EAoVRDjhMkGfz/aO2h3zbIOtOmSB8Cn2/9/lZ+/EpbeA9qLTfzWTRNq76gqcvh1iuZyIDx3oJEjzS/+x3TiDdbbDvKYfBUhmtPHAyfnW1bC9fvMS+oO8vszjgmVr7cV1mrfxRFocwUfz92k7OUF5e4WZSQfk+VTL9JKew62J5+c5JzU27vLpqp2colcgX+0ZklgJSoNo8hrbPwzQE4o5iQ8gwlCeviZLbBhtMeGN4dl/kJ3iEh5RPw3gQhRKrwhnFkngBilLB9Vkyrstgb0JRvtaxD89UlizNmEe65K0MZYe8eQ5W2B1u3KFFuetfpU/9tvxV5QQEZocXaxkPAAruPRxs0lfq+t8pyf838MSKj5m6Pw//CUqcjOMvRVXaag990DAZ8OJ3JAquQ36N5d77HoK/ZIJDTz3gUsmrrG624Yc8A8wHnB5Mkg15A9m8vdNg3sBT5xuWf7E+DMAM8Ldt/59ycJpWefGH1nztKx/+B7TG+3YMiR7+ocNlpgKL5LNlWaWUkUrpCWFNMxDaDpbVJzJH8SE8hFVIEZ9zQAPBnREKR+FW6e34pWxmNmBHhk/t0Ao2L6fuL504YFtkVtjwKzBVJF0lVMEsy+w8fmfqfk6xbwNVnGFZoRzKTF1EjUJ7t9OkbuCX6pfU2LKmxNWZExh9BTF0UNqYRpiWobH+PgJTGpZimTORG4SuT+jUFUwrWrNpu5q/yhuc+Nl5LaYLxG3BZlySElltU3CjfAI7yi/Wt3oVlg+KZimWPn0Jw69sXPvCELa/OOQTIMG5lFBgpc7YVLxEm20VpV6hzgBa2+mDYIcm9wKfwdbB2wHRrcQoliBvzSvMDupqJjAJl6Pydq7WNNSzv8mte0waz77lZR7qaN4x/JtVI4BO8M9Ht23m2cmddexs7xq7Js0Vg/+qff2bT9qjJ6O2OERh3N+03fFl2+yetNFkTdhdO368k/jZXGUC/pTO0MZ65RyqygX182qZ0a2XrG/adHzbFvs7bf+Y+s9og9F1uwMHdAYUS5pNKQSOaWmUTTlR9pLT7s//kmTDgJY3aom580Lza9Le2TcCgDYO5XC6+qBCYHMRhmLpCzw3FLYiYknYZoSiYtiOCsukea/lxQoFYtnaCsUz92+iu6h6ryjjfH3XTrGvL2/aq4tNlMsTlKDlZtROzq/bq5eX7fR01c7IdzIoRLcoS2sUoiX4LGHSa9op5ytx59ohrApm8TE8LQ/h7n3HfmjP7LwdukCY0Ea6EKbVL32yuuUz/ppY+AyP2e8FLmXMD3yVnIAm1KdxdjuVUGWe1jz6i+9C+fCVNzp4fKXOR+7RxihzyKy8HQ6zzWFMFUuPS+TicyYQJXsEQk38UMLsoO3MD9vV7qQ9X961n5ys2w9fLtsPXqCY07bXe9N2N53TbpNsf6vKZMLnqi4yo2hReEqH4MCEe5wLxu1v9j2Ue3hmvfLYjUdnlu38/LyduorIpNLLzRf7w8s8ylnqkNUcnhJFirnrsL5xVbK+vJML7m0/Gk+lMy+upBGLaspDVyczaUWeRJGSuqTpcr9L24wZ5Sq5FS+x4oCN/CUw8m8wfezR6JLryzXAJMQyamwpZdIxq+QPfRa6REaRsvhOtrNMc+PhmbIFzNMJtvXw6IcXoSvnvfA9sja/FNr/fcmIu20Xt2l6hqFKvT75/wAspld7u84a/W8FYXoAT+MH3xvhgzvwUsEyFlNFP8T3MkP7OAd/foOBrj1PwbiPuc//YCrFPZyhcvfp8Ip1MPdPHHrEYL6E15a5h2eubfdg7vMOQV8qfzAJTdBW3rjLFjc/mA631133H1rF8s/+2X/zr9Cx/uehFea+ARBWOhEVNaNXIfFHI6isaEJeCUlYXz0rYlfeIrICSYFjfk39N73WhOngdPz7hqnsAkjynjazRWa9rrDlSofkJ1lwLevgmq0PhKvnhVQ0F8Nq58H+wfDczwqoB8unDHpRTsduFZVQLUGEcHV0URimSlJGrOyEiiJRSwR2MOJq4qCVIY289xTFEOef9BoGOw/+Z9VDwYvgyoCB4hBaOqiCg+VEaQ0ilTf+QAjIwT6U5AXeJo/1h+CWhqWYi9cQSdy90kl83oalvbV5I1TlUeUSu3bbb3WV1Q1L9nnpuU4Gq/tVUOrRXyySb2ry8IBlmgmXTZbJgYOewp72zxk1hJxv1RqfTykaT1YHcTup47GKpW9uR5HErXJZL+NEnSpLfeuLJa5IqljWSznZAoen57s3baZSebdqs91NO17ctcMFYfPrNj++a9/8tWdtb76KnRzdtN39NRrCZdtb+ELFdZselYJ58GS/7c9m7Q4l6uLsnIEcnsNOdlAy4JMZ7DJGXVutzqjwqh0c77WjZ9M2WjAo41exHM2hwxS6WFHwi2aknK4xPW3milxWTeCR+2MP3iOJVWl09dK30aWyg120VYDIK1lVoQlubnZR6vbyIs3F9bAtvkGJJP81VLtGITXer+TsjGcov3OQ9zwo+Oqmr1xTzhXpLm92yMvzetQumWe8Ol2251+ctS++OG2fv75sLzxTSZ+6U6lEYTKPXONF3q5Wup3r2Uq4HsVSXoY7qKdSQp6x32UlSWulQohSCQ27VyZhFPm5emWltcdFlsh36WfwHbyu8hVFi7j0IaJdxbIf2KPTq6U/WAQebvPKvz7lvbpQn/IDsyaAhudydBVL2x4lznOY3gc6Q7GUF7NiiWLpOcocG7EuKNs70wU02m+nm73241dX7fso5j9+fd1+ftHayyW0msyT5pbJgAvTYpf+mqMC1yGPiq742D+cmC2QeWPS27/kHXFWwfJmidXVij571c5QKu279lnl3WIxj3I5RmZ2xTLGAkIXygaWkxRXKLPzIR7SURnnZIZnEkI9sQklo0RCW8owLspY2gJqg5+JkssidGAilmIqsCahuO/DDR4SDyZyjWfPm/bHWk7JmVIs05eoW405JceFm3wpjnxWWa9+3IaJ8wp6u0KrUpmzrYSbTfkq35Z8HvAaENEXlhpM5O5gbJP79BrL9hEL7Pu0Q4gIvWV6WPCOu3B6yBPPG6avlJapNObt5XU4D+638TZDHPFn3LEf+qyg0KTn/YNMh/g27Puf+YkrMA+4mT7pKuIPNNt013w5j7SSP9+q270x9hcb8RO3brZhb8MbetEfPvPes6/8n5ED36wOJCl1FEnTXSI4sPqUxDYq+WLNsEXMchWBCxaWPFEqJfbQYYeYuEqJe+hgxTQIJMrUqMNG6VHRUZgxqPpCSik9ztoNR8lBaDobr9U2rMoZA6q4eJ1GZu+DXcwXzM4P2uHBUTs6PmqPj47b8fGjdnh4hNJ5iPJZCujUc2RRNusi4XtBAE4KEX/eNSnCmX0P8VX36rwKVvG2XhFwakwY6TpSgeCp8qYtZa7oHRkdpdK0KgVFR7cMFWp13pI4YLrtZD1N19PfM3d/iBNhpstgrJvwKKgDrcU7mcmUdPGCD4IUYpaburj95sXsvr3u4OThfdtiuVq1pS8PqWy6VbbEjV2hkEZBte1Uikhbk5XIo3Q+t6gd8FNtJELC8JeSqHLmKqVP/Nj7+yjJ4Xm7XNtjmrhVDBz0V9Sz7gacEDcF/xl5FvjnUSqXhK/aYnzX3jket2fvTtrTr83a0w/m7elX99tmB2VwsW6zd1AQtE922vSxFniPUFb3ec4Y8OG705OzdnmxakcHByiT8IvKHm3vyxt3dxfU96JN91s7enfaDp8y6KPAbkardjuBD+bUAb1NDTqLjiM4CxxtbaVjLpSGQLLX9Y3nulTHqo06P+q2Hfv9eZ6ttYVt3+p/rsx5b+QuimRrF+B8vt60s/VNW25aWxPnJx5VoSgwR1g8J5crYlCa/EzgHeG32HwdB8XlboRitIfSiRJKYnAeR2n044Mrnhvo4Na3CuUK5K9RuNbgegMM94JvGOB9OzwVIyy8TB2qbjW5i/Ihv5Iu27P47WcqGzhS/ygV+O1fSZNQ4kiiSyNMTVaUrQflGDqhb/uyoS8epE8Qru1ZnbSqiEQhwZ8VdMqXN+2/tQrq6mRdOK5CSermJemzGXKHtry5XpK/yvdM6yVKfc5SzvZRKo/a+Wbavv/z8/Yvfvy8/ejVsp3cosCP/boO9EVW3SGDvFRexaZkcu1yoKZlZdQ+4fnhKXgtaJMFyvytOxHIQXp4cPbC9MvLZbs4v8xLfheXF8ABfxTh8RQZh0IpXVQsPXsq72hDhNCf9rVtwcO7Ki+WTDLty8CoybPt4eKAfGqbScGC0RU7y3MMSWrgBbYppE0Ijg+nzXrP2ylexXIrAabiB4O7SqM8o8Gn0lsOrUHZ0kA8bMeSw9Wm98rHAM6H8VW8cjgUp9+t8+a8CnWuX5JPSBRutV7AkfdiBhw1lkGS2OJB0xtD2UR1nLu8TrGD6wFM4bxtLPsNGlQBGIFWXEVXmm1YXbE0vmA8pEk+hbL0q+AhTZm4hzTdTSXjzvg30N1+XGEPeTWpp0FvhWt6+vs84hy3jm4r3bbZzrcdp2s77D5Nxcgmb5jttLZVfimWf7G6zT2MtwYkQZneRtaxw1Kc/6Ezv/Ebf+43d0Z3/zspZgex0/eDp1m9Qnj17dMoO9h7AmPSCBJ4SJ8mc3Ycxqxk93TvjRiCV4dT2OjW3Kfz2dPisPGqbP0PDe1P3PQ6eGZbZrBuv3gFT1dGVe5yJY8raQjbDYNp3uS2BBCQIWqbtq7gmLuSiVK5QLlU2TxC8fS5vzhgZr8gftGmU2f4vsDgIfBhhg8sBWlWC6GH+PtYIYRdZZVGEVoDfaymON4rwrRCKXrkExadVL019VJBtR2ECeIRDnZiB9yBoTNUEpd2IV0pukVSjWWnfEMCQ3oWTc0iXrqTloASHngod0BZYqdu3ocnDFcns/1lFHVxQPPYQ64qUQllMFQR9YoklVBfdMiXhqCHSmcUTRRPzylmooA/iqz8BFhXpRw4PTfpiqQdFT0wb2DXKmUplA7yDuJZnWTA9Uxl3uzG7Us6c9ItIMdi5Leu3Qq/btPdZZuN1m2O/+mjvfbuhwftyTf22/7Xxm36yO9Xn7e72aqNn7Y2fQ88UCz3ntLeT+GXx9DyEIAgdQX+V1cosZtRO/CThjfEqRNa/+tz2u60HTwetXc/2G+PvzJr4wPoM71qN5M1ygUD/4K+MKdSwLqjgrfU4XYHfvClHpVK+5TjMHVUcTTcoyEeBbFvyNMqoTfU84Z6wxrFj2m0YeCGjvJOvnKDdw2PruUthKSfWrTd0w9c0UOD54GfvJRFqRROAqw8aq7wRvipVvhHKGgqom7t7qDY3I3RlMEhl6DLx7h9E3wNr4hDXeqNBU6UxcBQma2nW7l7KGoquBQCXaC18gIYXXHJOT7wTz9AqUnfADufht2mDNUvlFnDVD/EGRjFsrQpePvMuWvC7gcF4Q91zHEN8JeOUS5V5jy7KM66wbm+iqUiCT3I59N0d3fIG2UOvLiib1xe37VLGvlufgwPHLUXy932+5+ctt/7+UX76cl1O9kwURnvt13ilsoRYIuHk0n7ijX0gINWXKC2FwswSdppx5N5e/f4cTtCGVWR6jjZDy8vLts51lsjPOuo7PQNdI8MRamkHMko7eUf5RDECi1sW9vH85JnwDg9ZxKlTAsRrSMZtaQNz0lrHsb2MUKjzMoKJm4VvwzQ4GmLZQcK+MosJ77C0JYiSDvkhwEv20iTdhK2bUaQEJPPP8I9324/qBXKsuJSK6CWizEf/sDSi1/etkx53THw+tZJM/UdVirzkhnpzZejRo5P/Do+wWJwCzDKZYrquPtMUBncvU5lhDHgFzPAHeD05y82xKVupqmnoN8A/4YpuD0+sPXjLh74BYb4nq685d4O64plp62mP3Hl721jfOxWpDTz/8NRiTL3abFv0q5M4n4B+oYH/Fb527C61XwZbI/H+VZcz/c2Lo5Xf+jMe+9/7W/y+GNZiYoy4CpPKXGlTJZSKbFUae47xkC7+wYwTwL4UwjQol9uFBuqAmX3voWVciJsKi4gC+yWkbEUG5XHRD56EcTeP/3FCNNOD255y923EVGCPDeooM8KJ8rNvV2WXyGsglTbh1WuZzxVHh1M3Dr3rKZK58HhQbbX+yrnYrGfl4d8kcgteM9+qnhqorD7hAb1lL5e1aKCtUKxLMXTraZ7S11UKEEFfw0prho4YEZ4xFLfCEFhlrUzGx7hKZ063RnoDNJIJTueM3IbRLr21dTkVSAMbVSrOZWeHFn9UAFP++EGxaRNMUMaouLO04ED4Sx9dRumQqqSmTObXkGi4L4/z+nqbbWDL8XUFnedsbSjZoUmYVieulUoXZnMxedQbspzhp0SpkJ5SKaDyV3bH9+0/ckGBXDTjhZ3WM/AbdpiftuOvjJpBx/R1s8YqWfg1a5am1+jSG7a5F0KOwb3R6O2i905AugB2ADXo4t74ylleufjqq18m8XFokxwztvs4Bal9bA9+QDeeAz9pst2i8K6Q5kjlUrs7pRGBtwt+NZWKcRTc+BPGzoahvUC81z7pBIAH6mQ76BUusJif8rZYfhVvmi+HBTVyr4GWq5aYuUtQ1XqVMQE75apW7oeP8hqHPBQCbGeT6WOpEWtIx530jBYw1BgTznyC08H770p1jVi6kO+KHiWsztuKwpVoQ15YJiy4ZhBiQZ3lTiesfYf4WJVXHdVNKmbK2hewJ6vGokDT8uKsmlZECyXsPsEtnX1mb5D2r7iH/jiZzy4SK3SkwBG3uoHKjsqI7SVlvweecixGfsItq9cZpJpfZwMKktQ9FXWMwmAJhsU7pv5EcrjQXux3m0/fHHZfvfnZ+35atJO4KArL6CXdlh3Auhd4MlPfFFysppvG/MUxSlK6j50PUIuPTs4imI5U9FFWZxMmFaR9uXJ63Z6cpotcGWg/VR8akfGF7qgoUaY8lx5wkPWXbsm3+n5RXt9etrOry5RssSsaGRaZUOXzfcyzv+G84vfgjGPHj1p7zx9ipJ7iTydouBCG8YfbxfICiPlmUsT+SPtU0bl1/TwhAzhpkl7DXFZlcTWxGBoQ9x5OVSe2fr5VwZOTFr54SbKpDsEnq30LHD4I1UmFw3gGJExrCoacw8KY51JWu7hV37phINsoi/OBkeR3gLQ04a2/zWM/Siw898nvy26lXmAl3K3YOs2derZ872VP74hyzbsguVEwzDr+dAe0ukhzZv5uqm4LXxC6Eqb8PjKVJIK0V1+65qgIUZqDK4h4gH+4M9/jGXw6GVXijdpZ1xNcuTPAVZcZXrebTP0rD885k/9qd/69t3t9f+RbrHr1xpUauzc9JGBoDVIDSrjPZFDaIOg4Xajhcj3hE7qKFNvE1tvtxpX9wIPY5DhVaZl9TBhF4P2RMmvN4yrsChBkUEpkZgB31hwcdta5dm6ekbtXrlEgDuLdyvX572yuXaFkxlrVp4qn8weoYVgViirYKlE+qZ6KZVus6NgLhZ5S93znfl8Gk8V0xKcRStrKXzxiCJFQK6Z4Rllkvq4Yll3gg3C1o6rGzgVVjQwSmNInyFLj3IVIdPJKyL/Hmj4IAA0NVhCU6MJg6IZOGyP0BLkVJotJ9vz8E3yEy88SzEueRmodhhpHbJ9ycEjBQp6eS2Xu7tSAX1VjlSufRFoE+V+EyL4Ao7b3lm1BIqrk26L646CqaXgCUrQFDuGZ2f4F5BnDi4qlQdoRQckXExQiPeu22S0bMeHO+3dd6bt8RM/abduO+PrNkN5nH2FTI/BaW/VbkebtrOgbo9RrJ5R932G0gMAogg2t65n1HRCXSnE9t9dTttP/+Wrtjq7bmRFp0N92qWsZ9P25Kv7bf8pSseCic3eZduZoSQAa7QPDGDtjKGRdLIJwD1b31Esq+1srN0R/Ul67lH/Me3jNjV+VDOeMEreKred5TFXa8wI3V3lFDCa1+YGxRItqiYvCPwuJPF7HY7fis7bzwSgftVKMfET2teXqry7cT7zhSXPxIK/vFEIlpU/CS/+BCewyxYhfvl2dX27pVj64o7bjA7OQ92xspE5VVzM69M+oKIZxVX4Kgdup6YsLOG9XLfXtdm6J+x2WM20PwUP8kXhpZ6VzvOe4IO9AYRxKprWJX2LOuvO+W3SZ6IpnYBv1YIxT5VsX9yxn9T9sXUGcjLzU5rTdjOetfXkoK3Gh+0lc6yfnFy3H75atp+d3bbl+IjwRVuLC0Ddi/FTiCo3dDjaR2XSVcqs0UoZ2QQ2HLdHwHwyO2yPZkxyKeMWeWLTe15bRfDnz1+0i4sLFCSh0raeA/U8pavL1C/HlYBvf41i6dN6orhbsSiVF+ft5elJOxOOfZY6pl2xtpfGutqG9nZ/teKlhc5JZOk77emTJ+3x4yft1auXeZnSM+8qfF4yTsngDt2Bm9+ACyH8CprG8G6qBJrW9rGdBuXRFUrlUuT1tjvpgnoy5xk7QOfprRpOht1N8hL03CGcOHESDlnJYx3Du9btHtDwP/UfzOA0nYTaSnVvUtfA7/TSlN/+G/B/oKnI4ox/bUKM8QX3baCVv37+VViZql+ZuN5GaGg3jfKeEsovKPkYZ88SWg6m5/EZN3/V3p23pO1DOk05u//tJ4aMNud2Hk3KGNxxFGARfHAPZqDCvam8/IY0eTwkL/d2Box99A+V+fDDD/9XKFf/hluVKkylgFVcrWAapopXgcZHUISQxTblLsqqnFTDmB4lzPRD70iDJFmxfBqnJNBQ5kNjJcwoI7ApMnFJOJhyG55zWOmopqG36xIXjcmStMOvdDmfxTOKHP/6ykkEBDarlUhOBe7GAcLD6l3hVBlV2HieENsVobwZDTyVJrfUu9K5f4BCcXDQDg8P81TJHLv9RBqF3T3dwMltPjQK/A7K4IhAVQJm5cZ40w3CM7Wy/tjMzFMzfgNdd0TGugc86ZO208ng4QncCG7izWtoze5JP6RCRal28p9/0CWKJemklS9ViYtJTIAz+YjGLQ8VL4m124ZReEJnhY0pB14LANoF3FUovXvSjukKmm9X5zwlfoZuFB4sWXMxOWV49bark15LZNp9lMnFLkomdh8gM7/JvHuNUrBmwFy1p+9M2ntuTT+jreabdjdbt8lTYKFA7hwwcI7X7c4rgfapzzFKFArozgJx6M7pHrj6xRybySabOti3tnpx0370z09auwRf6jMerdsY2AsUyukj2ukAnpps2tUdiuUCXIG7p6I6Aa4v7njGMiwA7cfQXvjUUTruUlFXKl1Nc9BzCXF3Qjuh5HlVUc4HqFySeAfNKJfc6w6piUNjMtwJi4ocugLuUSYuxntm0O1blUvPqaqKeWWTb9erXnh+z8u8p5NR25/5kopvPoM/4TZnDbbVtk4ktDKB8oMWTRqKaku02hUw+1vhXjUkPlFUsPZBJ305+kEG8c0REMJVLqMghsdLvVIJzAoluORb5Dw9u3mHTX9CAVRxVJn0CQPSdp4P3ctZT63nRTcgGCU0VrgqyMKxHFvXOqqsMDGy7wLXOlonHA/1B5arpOJl33abeUOeJQ17sTNtJ3eT9vlVaz96vWo/u7htL1ajdnY7btejebsmf5Rb6qtd3/gmtYplah39lmZPn6B28PNeO9xbtMfTo3Y0PmjTW5hzDX2v3PK+bC9Q3D57/kV7iTLo8SAbwS8nqVB6dly5EaWSSZ5LCB5DyKow+GZiQp3Md3KOUnmCUnmpUmnaVC70t83CX9S5ZCzGNiEs4W+YRISGxl1cXIZHlYseK7Ksa/ijFESVdssRbWURxnYXio9BVlURxAMnCiPu3k5ZPcaflXXiIyvB24lzKXDmFXdBgC9WOtzwc6UyL4uiUK6hT1e8+1hj2/pL+dAww56AHpCKKRokMH7d/lJs6oNPRIRtOEaeSjbTEB46J/9D+uQxfEiTOP5U9utoiP6t8Po3GON9GqfDZ0Wn7Fi4XjiD6WWmPtY9+RJzbyvE/7Y9kIYkJf/B4N5fiDzgXs8HfhG+/x+wSTr+rF/c0M70lUUYZY3Tpak2HtJjtt0xuN2Z6KXqGFgs7hj8lc8+bmQlCD1NZMPLOwnFDEl6UvvqHxrz5/7cb72PKP87KEqMG7US19sUOmPwwBhRtPipo2RLPClK+OsL7cxQfzHZxiM2aZBlMnEUGhvHASepYFgHBlsxzPvAwGEWHUT15kojDT7/hwGV3IFmXlgQJLU5i5GEA35DCyv0M9BqKdvgKDiu+PDw7esSqoWvJsLCegQ2AodRzpmrB7idxatwusLZVzvrk4sVli13BFMdMaCTUq6rHJ5rytc1GHCcrXsf53yh8nl0b+cqoPsHWf3MWc7h6pBsb6ZWQSv/qEnq6/jjU79471JHy4xSan2opOI57WCFTYMArp5UcYMuEF//GVbUqMiKR9lggFJgWz/rWnGkMT7IoZhYLL/cg4k1XqtCbRtmRccVOPJGkU0bYSnR1bCUDd/lfkCVS+qh/qQOZtM5yLrhOvbN79tVmxPplrkK5gwlK/dStlWboEzu3Hl74qodo8wdP9ltj9/ba/tPSX9wnVXEvce4n4Df0U27Qxm8ndBuKJa3c2h8QLsdMmj7pRwPT1KGfCYtwr80yx1a0PWrTTv92bLtrHbaHMVzvn/dJgcoBIcM2of0M/Jf3S7b+c0ySuXkMfSfk2931W73SDeFFkoit6+pQ7UfdFHJVJEceDXb5ITtTqEReXYnxKvwqmBCTGkrH6Rr2ngS2IzwsSvMXg9zvbZ/olhRlLytEHebF92R58MZVa1nWf1cod/InubtZmgFDgTxVCGtc4ZeKeVdnJ7LTF8HnscZZE4Hc+XI1fVtW/J0bcqzua6euhVeq/KmKSXzhv4NWsFXdtJdcWV94UaFKNfdAMfXmdaEq7Remz81AjY0zAtCKHy3KpnwrS8iqYDWuc8Kj2IaJZO0hEf5xHouVOqAHCUYVYqlaVz/y/lUlSDPIQJbLr82OTD36L87s3m79JqmNm2vUCA/vbxr33+5ap+crdvJjVcwoVASL5yc38NGxsFfruY7MQtLSG9sbk7IavFem+1N25OjJ+3x4buw4KLdeAsY9ffN85Pz1+3nzz9vz09P4S/alTyeWe1nV3d885+fbWCZNubErXHirZ9HEpTPvuzzHAXVFcu8BW4bWT/pYTvEymfSp2hkuxtmXOSN1iwG4nI73uuOytA+tGG+M792pyLAasxILvNLEbKb3GjjUkbFl8KonCtZFyVTOYI1XfyR66ZVAdVdEP1lohZQ8lbtULlK6eXnflHHsU6ey8TBhLo7ftCvah1MC86WCX18xpqCDhZ6BFLwi3/Il3T8k+eyImwq/VjjUoaWuCiR+B6Mfu2g9CetoRHEwaVDkXbJb7tZRIen23SDzYr9lqk2lf4RLBUYeKQ3L75Q1d0KPfWP9KThV3pEhfX8ocHwLPj6kprAgltJu6PS5XhZBxWTRPUEiCUKMznerodlWZDxQzbplXokp/+NS26jH56VbcCvgoJv8nb8y9h3/9CYZ++9+zdub27/iufZJIaKU2/QWNKERBLKeEmoZMfdwyv9kEFjxPBQoJu1Oo9MWA2UpGnggfGT3zzVkIFOWJXyZZP8miQGXgQGnZ2nTNCNZfvPkKpfgpMmccYMMyphJCUdTBxLCSYJ6e4V61iCFDwAy7lN43QzcOaNbZ4eblcobVzlVChdl9KZzyvidqVzqQDNlrvbwLXKafkRiA5aKJDO3mezRZst3FZftAMUzQMUzoPDw9piH14u0s5Jm7NQCg/rESFSNJbWoTs+66NVuVYISz/dpk3ZwcGUAy6x0qPy2SpGJw10mM0mob11sG41gy8MkhZr/toOrQbocRMGc+HnbCA4BFvSZjAAN3FRd+qXns/HDqK79aKC4cJBeXHI90zllOHcFclp7qa8a/ORq5dr/EviL9G3ltB13RbHrb334aI9fn+vzZ/etL2jNUrjNYofis9TdIFnwH4CLo8oYJ8y3PJW2Zuhs7myCMzUR2GX2oRqRWfoeYfSdH1Viud4AT6PbtoYhXX0GLiPUHzGG7BZt5vFbTv4yrhN3kFBOYC8M2BOSTOlZuDvqok8t+MqJUGuYqbJIEqEKeXvoERGEVXpVMl0Wz47l4Uf5KWtcEtI/aLMoJ2vIRkMUL/MIw+rhrnNqlJZb9ejUHpRPArm/gRFfH/aDueeL0a5BJcpCryXg7taXHnAhYE75dGvVOmyMgTSUSwp04mDK4Ar8PeuzFqxFCXX4sTb/KShzW/8cpF9yn6mhRbWu08ea4KnUolFafXsm18XUvFR0dyQ3venfYN5RXiUzvi7bVFAPfELBzYvHF8ZRhpfKoqiqRJKv4qi6RPcS+mscN9+d3VRWMJwlXRD3NXmpi2tI/RdjabtHI3/FMVRpfKL1W4uPv/s6q693vj1ITjXi8/R1LJCiyJZW4a0l7SUjvx3+9tJlPMGz8B6LOEAGfCNDz9uf+mv/NX2a3/+L7R3v/IhCv4Eemza+x+/3z599Vn7wc9+2l5f+ilRJ6h1w4VK484ujEK/l87S0HO9vv2v0ukk1ls07IuicnZ21l6dvs6nGyPzaCMxk+8jW+zjuJXB3fR23DaV7sFkPMEYrrxURmbnI9Ig0I3kT14e/IBMaVtlaYRR8qrGgkxS5b8ok/rrmVVLIGRVXdgArPrAYYD0nQLbIHIchdIXrjKxoQzYNPmCAXkAmEfMUNVaVPmySVkpz6SVSX/BimfI18OqL5R/AF9Onlthv8AIvyiLIVHG6Xsvv55ROJSjSXhcZcTGxQHD7nEfytWUf8g7AHxo73oGPHaIzf8yPX3B63C3yyh8iv/fMML09wB4K5/P8mtS7zgTmEeyGLYVblhP17HsMDrsqtqbYeXmX+LAN+VV+Lax//6hMB9//PFsd3fv79KxZ9mKjOkkLfLpK1sEyxz6nnEejGkfiFzPnreM3dh09bNz521Nwu7LoDNGccNTM+FuqqHebqzyV2PXTBRhgkAxPApmOmUJk5wVNBOJTa8uaT3sEj6rfFLwp9tEoBPTZ1b1v6eV1Sssxnw4k46ngleB6YDpSp4Cs7bOUSbdPo9S6fd1vYZnSbgKqIoZgtXLpHnWdUMDTtjUg0HOASFvcSr8XelksKhrkQ7zNSJXPfPyUAYRVzl9eYi05KttIIVqzeJ1CbyoM9BYupWv0iRPpYmgMYl+HRhfHqmzkl71hGJJuHS9Txe3HqijP+XzhDbTcX3m0peoFNa5j1BbKfK/b4O73eo3udGhshVOS2egzZ2EOxuUTc9U3rQFiuUcpWcxaTw9S7ksi0KJXt6Onu61R+9N2iOVyncYqB9v2u7Rpu1gR0eg+ZQy34FC2N3HYHAArWaUNsENzL0piFOera2BIqmbxromhLrsMniPF0wMHu1ka33v6aiN35kAk0F8zkCFEjl/ttf2USxHTy2HrCiuOzPqRT1949vNRs/65Ws8KosSIk0G58nDrgqCzw7KaJuAA2l2snKJm/zhVgdEeFBudTz0aMQujLlLJ6NmKCHTdoMi7FGY5gXurvCivXiBvFckTaCnSuWTo3l7fDDLl4NmxE/BSQVeBbPuCnXlEpjWHb8DknxgO9nm3hLg+UBX2dyaXm7gF3gv5x7tL6HewB8Dz1VfguuISt8iIGmBI7+pVGYiZx9TybTPkaY/3bZUUeuXr5dF2cSuoIG2x0XhBIZ4LVVCzUf5URihtSuJUDCrnF6vlBVMFEjv4bymDirJa566rwnzfk+vc/LeznMa5vQOe7vXXqx32nPv+7zebac3o3aF4uml815mT5GUYT35L/26Ukn9Q8u0yQ6Tpl1obzvstUMmlU+fvtM++u4fa0++/g3o0NoPv/eD9s//5X+Jgnvdfvr5p+3z169y1MCz3soM6Z+X/6jTRqUSOkhj3whXtvgGvnLGnRXbw1VhryY6z/lMdyVAhDbShNdxlzyw/Xw+GOsROTCE+0z7DnbbbJSTwLf+keXDLzIBIoR/oZEmpQlz25+0ynvl1pAv5SjvHspMeKz1KEVCSpdSWTsoWaVEuQyPZQywgEobrCzbP58a8gUO/8r1rzHJMuQjf4EY/AFqcJUhvoBObPeL9325GMsTp21T0zqMDdvNG2gFokD9S1Tw3oL7Vob7MsVHE/+QubfzffiWyaTgjbCBfhjzafR3e28S13HwOcDnJx1Mu02bnnf7GfiVoGwiBouRco5LphtQ6VFfgqfp5W6HacpbALbj7uuX/38IzK/92h/960irvykt7MjVQlX9okURRIpIHDucArsayqYdTCUOMe2sXnAdwWhUYmg6mZt05umdXlXWDusgITT7eK2YEkFC0/Z75Hpjau4byjDgOpvOORqEYs5ZIqTNrUDMKph4mU/Y2LowvBjdgVWoefMTwVWz1sK81C790MaysT7KlMP/2mw341CoaBKef+LNU8EkjXXzL3Xhr1aJHIy3zllGGijkffu8lDbxd1sryvPW7Fsw+v16hPUM8Qb62AZu0W+wvgBTX8fxpRhXUF0RcQBz1Yc4hSfprbs/PECQRspd21UsbceHcP0qLLnKhMHIF2/8gkeuxAFET+P/pBV6woAnGPIeoPyqjFxcXaTuRCeeUqGp7cMTvPyCznw8asfzcTtQaYReUwYeVyrdrp16ByXuQwbigxHK5XS37c/dmvX2xHPoc9Vms7u2OJ602eNJ23sE7Q5gnEOUHZXKfezspu2i1N0eEEf87jF8BIwow27HgoMK3Q7Kqtd5i6aqk1ydWsID4r7jPUHrWducPGo3L+ft5mTV7phAyHt+f/t2z3NuVyhUt23xmHqgyO7kzCXKH4Sz+eSnO9tuRduhw7pCa1g6DVrOrdvXy8IJMrS629LS5WfSqSOeMkA+R+F6SfpT8i3hpQ2a8eW43Z2P2g3PzdpPOs7b69NNO7lYtaWFwU/eSQkgIN1Aw502n07a4f4ct327Vgrl9ZtbN7JLOVmT9catXBDyLsyVimPC3ZbeyQq95608V+zl6j8/uWwvNyhftKJviNeKIS2qQiGfw+OuPlpOiQ8VIGmERxbBHyUTT+SGbTDICd1JY9vpB8DgDdzIBtMMYW7XI5Zs0MA1Ljyf9FCVZ17IQcYsfMsa/Nz671Zl3bpZci7zd/kWOCBW8N12ZxIFh7XT5XU7lya0lcqnK7fib5+Q36M005f8GteuExj4pN7Mr9VKr9daUMYMHOw/Xso/nszb6NlH7b2vf7edfX7a/ot/+Nvtv/gn/6i9++wQhdjdkRVP+Q/en/t1JWgLTVSYEQWUo0K5y6QJWeKMAjr2L/bQE9oNvOgnH91Sv1hdhUc8gxqaA0tZhAtbpston9oHJUDZ4Xa8CmulN0z54/NhZVC6jinZdoOjyZ/2sQOEGZIxbRNFc4Blets3l8IHL9rOtmJ88NmVS/MkrxbULVG630BrFcr1de0suWJZCwuWoXU8qLyAHgLL9Lpal+LLokE3xj0Yyy6FscKHuPuHdALXIU2NixXWeZcgwuEV6SXvEV7GtNaJ/iS8gTYVWLwdY5y0NB5rmUkuP+tPmcXT3fQyel2yYjzAF4/eptttKybdBG7q8ZDHuhFT498QrjGd8akJ7VJhxtuG9JSBp/LlsY7PW/A19zgkqOpGqJ6HR/JV2u28v8iI57apelf7VFmFh6b7Nf96qL8i5rd+67f2Pvnk89+DT76uv5iziKqVHvrtHPekwe/5khioFJdMYT4D+CshXMyXqLgcfn0U42WbgjTCvkYrTLkws4xSd0oOZQBwF+Wj8nSGsLih8Q3zB7MJ757hECL662JlOydJAWm5mnRSlEuNSnAQ589V0qzrAD+CwxiSGRZ+7uWZUaPfdKTJKhBuw7qx7AdTTMdfjMnKX7RLaUMnFY7h6Tha0nq+0MEtSqV1CmzSRnDWW6mGqbTnShP90KBWKElqwQpIrOc83ZYsN8qniiYDWb31XlcwqSRG2Et/cNf6g0qB1VejXI0VP78tLC0uUSwVveKfMpMHTHEXDfMXmqGNoKwsGIT32tXyEroPsCtFtSvp8nIO/Ol4dzgftUMUy/3RpE1oz3w33NXKm8t2PL5rjxnQj0Z3SffoWIXXw2Yn7W500R6/s2iTA+hyAA7HWK8JQrFsKJbtwJd2mMQA4+4ADFQqfY08LCMuuMHndhea+D1xZzPh4bJWtdrJ9HvU+jH1+6Dtrp+0uyvSoCB6NdNozHPnC+j/gnRXbbRPHecoqb4gJOxQjzazTAco24D2Gqm0hkEpYEM4iuXduvhEPdYt8uILyhYHD/edAesLFUvSv7Y4YKwZcK/GKJqjtkG5XC/HbbWatatL2m7JQEob5CyuL55QR8ChoE/aAe1rTeWh0IGHK4Tra/mD+oNbzkKCzA0KwQ0IZfVvtWmXV54nVdG8jnLg8Q0vBf/k5UX7fLlpp365xxVT2vR6ZwKNx1TGFTW3yK0MdbFP8MggL6Exvf+Igat0+CJHNH1gN774qDg4sPwPjMiDeKmME4Y0sfKr+rVRDhipdtzKi93mZxJ9YSlvzIfmZjQdfYL+mXOPTvZU0C0nfRQ3k8Tr2932+nLZztDC/ZzlBrqo8DmIiyfcWbLYwUrFUlUUptpF6/Tb4p4vngFvRt5DFPR3njxhEjVtX7w8af/Zv/whMBdMuKZt54pJwvkrZAGEoZrKYrnrzj105AXzDmzRzin0ZOxtFfQpPw9Febatd1b64qHy/JZ2fvUSxfKLz9vlegm/uf2vrJR+A019SqRQ68GkDRJePBoFD2u4ppQLLGV6nMF2E1pXLHXbrCGzGMsIMXKeVidhpsFJCW1s3rRNKbEpU3noswAV5PzDi5U+KyZKy37NGfLJFUtN8Mc+FK0/f0P9lAG2oyvl4bzwbuejxA3+MvIYeXAZfj/+GtPxI20fC4jGb76qoW7z3styfqY3Lf9k2Vj5q5fZ42Rpnxqxk4L6TC/4lInT9PJlggOj419uQei3z0UxA8lelib5sanOUN626WH1AAsS3tdhMI5RORKSsg2x/kW7ssoiMB/w3C7/3hBUFCljjQ0xR6Xm/9B+8W3BEPbbdZKHto1hXbEMLpjO39sw38z1K2p2d6f/I2bp/xPdNt4bjD3QMQzDsxOou5Og07rohhkCBhhvJIDotoWdnPbrofyrNDJtFMEqgH82fQkM40z1NsPoj/U3PM0bEFjhOQZaL5WfzL6GX1YsEWKCjMD3pxBCc+tvXcvkUda6BZ4pFXCFS5WnS5ooFKMYxZioXKnn4IlbXAtIwozT7698WOHqsD62i7B5erBeQZKzYwiTXGPCiJozZth8hzdb7L5AtMydmL5EVN/9HrZ07IB2YOrkW6Ee0p/v7+frQ57f9AL4XAK/f8jzMGc53Wb3C0V+9nLm5/1U3NEQxDnbjuDg5dKTvWnROXhbm1CsrO1r40tHrELerdN8y5hBSsEQAcnTdlfhN5000F90cbBFqdtF2FuO9d5Yv4t2sz7LN78foVAezRh4p5t2/GjcDo53UCY3bYz1jezdfYTU3Jd0gHUAkkcMZAeUe0g5B+BE3p3h2p+7MXRHabUXRLGEQXf075QynXOJeTUcpboteB6gn/C8e0S+D6DxrzMAf7PtTj5GefyIMlE050dYypqteGK9s3IP5bef2Uw9ixssQ90nfCkRnFkonbQoGW7NB99sn4vzHmFEeuBxEHQ1AaAF4LFd3zSHRl5P5AtUV0t4BAWEWobOoz2VF1coUdQnd208uc0q7+Ehyjx2tHNJ26/aeIyyQxo3j29vvc4GVVhLyC60cWVdJWgXxeiW9rmDP/Yocw/laI5ic3Qwi6LqURDvZ5SPbUv7Hc2KdTdjp/llGvVoUMuwoLgIT2Cr/6soUGdX64fVfa/FcaU/Z43ty6Sz/tWf/OcgqgJcOnr4V/nnj4LsXyoEZY1HARMH8khJ8XIb3S98eWbTVVmvTfKLRV5i7srrcnMXRfli7SXot+3KcOCURcFW+QY/lWfv3FQZzQXr9inLkrdFkL/IBtBWRisL/ZrPjL42o54H9N0D+qWrc1fL6/aDTz5pJyiYU/zvv/NOe/bOk/b65Dk4wt/kaeMpuCAnwNvtf1ccpdveFDmQK4dqdyQFyi/KPWWFdRd35MnZxTmTCbfC0wXTFrZPGemrsZ+Uuz/Di7jTHsDUn5U95Rtu7b0hi/UGO5zawaj8xyNG/gbXAFeFURpmR0wekXaGDbRNuHUO7CGfMPhHs0SuqlRmpdKJteMG8VGqusUEX36ZvNhWW2H1w5iWMMvY8vKkZDxaearicJu/ElR8mkE3CSp48Ju/3PyvsnQlrvyBIzz8UKwSJKiXWKYghBJEF949/h4OxvjOB72clGWnTIbKZVg39/UB0nZ4Nz3eOGHbL22Xbnrc4Istr7Tq4fUMXj63yvmS278hKGX7zH9M4h7q9QeZqk+Zjn/HU1vxD37Ntlux/StvHj1+9H+BoO8XhTuRjJHc/nANxCpymawaN8mGxnwwEnB4+l+C6sof+WTxQWZp0gj8JV2YFi8de8g9iJSKr4T+8TP9AKSX4U8jzBJUiSUXQwFAumApxq0ZjmWZLWEDo1a9dfcallCp8zkILipQblcrFGLV2TQZ8DTixp8QiqZbAqjAYsQNc99BDClIfclfT/yxpsaVDlgCvW/PBDY2W9kKQ5WtG99CdwWyznJ2Qen5Te/jzJvsKpumMd+AnwCj9EEvt46mk8nD2+rz/XawUMksRdNznL6pPpsusg1uvJfFm68q56AuzaGXdMO9LeSlnDR1tdKVHxDIYCq9+wAhB3j1jbUuW8qLbyG7MqjSRKVRXvwc43V7vBi3pweTdjBFkfHOyMd7bf8xSg5K5Q6K3O2CgWKmGz5Dubv1aiGUS5VKzzfmDkkvvPS8oiuXIweW4slMelAr6mylT1vFus6JRVnceUaap9hHhL1HPArlzm+Q7DsoOF8H1gcog6Rxi3nkVuIr7Gssg7RvqqusSjh4wq30uB1IeYbfQ4B61gol6XyhJ2+BE+5yrvukTpSGdCESylz6l8rpcI3RaOzZunqD35WpPc9vSlcU6b29DW123fYmKJh+CQgFfbZ/l7OprV2ibKyjVO5Cmx2eztRHlKHdU2mlTLeCvVD9DqXTryeBDcqe/YiJBM8DX/6h3dcottlqBF/rqJLTdr3+B4vSVReYWx95RxyFVOwVy7/i/wQDw3qW8lDp7a/yHHyk0qTCiWLmrQ+hE9YrhHzuoAx7HEaKl0XRAHY+SsAzb85iVUTFuSZ3ZX2z3u1sFVAtXhQ3FDEVOJRKr1DyzOYVEX6PfQn7eDF9/7hB+gVly+v+xFeF2YvXO84qeYZ7FEHF0bOVPr0WygH+ggnCi9cnUXjT7E4sqMXJ5Uk7R3n3e++7TAwvaQ85WKXSC+GdXIY2gU/p8nXqKz2hIPCjvFN3JyLnKpabQbH0X4zP7rYxtJW/W2H61GSynDIelMvtdP6oARA7XOOUzAXXh/hpZHPTlcIoHStfKZYq7Nqqn5NV6Qywgi4+/AnKlVI/k5nVSp5RKsVzgH+f1oKDo/kKCaMSbNiAmHm6uxLUI15s0poGKj7kMxGYJaFuHuUqpw4NntAKZ4LwJw3Ph7FG7EzTqVb/A2dI779et9oFwPqUqFv16L/ED65etdAg2fiXMofwnp/wjkE393TBJH6w3byRN+H2Ru122m1FtD+td7mSrofziEzUe180HhMbPMDcQmso4+G5jfO26XkLcPF4z/O2+ZVXLD/+1rf+LQj1N2SDIofWhquQHpr/EDQ0xYZc+bfNskVUaamLvhy/HThyMwKOTuoWB0qAM2+NySJQki6c/IaA+XIDDcJCoBRryfVPI1M8dKgeIX57vjmp8FSIOuhogasAUnDrTs3FH1yqvliFCoNBrRwMMPMo2Obr+Pn00HsGtCG8226GbHkW/I6rdEgMfldNFDSEm7Vnl4a475VX8we+qy/mwwYIeXErXPRH4cwqpyuVtcoZpTJfj7ge7uPk6Sqnb2KudKNwqnCQzm3ywrGQiXD2xSFXGfPGukqnF8Hv16rmPsrl3BeF3FarN9b7i0NjBjbfRM2l2+QPLKxt4/lQjfXxwmm3serMqPcl0nbU1U7pCztuQc4nw92J0Ds6FfU+Rsl6djhvT/dRcieuMl62OQrR9AhlZ/+63U6W7WbMkKpS6eKiC4somuiE+Rzjzj4KRy46B4+8JFP9wapL9Six4RSVSsPlLmMWJHkXXD/i+VX8T4h7h+ivY79F2Mek+wphj7F+2WRN27kv/XPAPyfMlcparaRF+ZVCXWVbpkZ/sLh3ps8waPZVzLBGmok86VMEyo9RKAmOUskzyih8s+e2I+1LnukMpQba0DwoGtQK+o2m123syioK5sSXjFAs73ZQiF1Z3XV1kTisb+SrZO4CbzRSqRQlyvKsJoqlEyVxYGwnnDJ4Lrz7kn65gefsc36f2r448TxfFEq3WaUvyFll2x/r04D0K4p46C9DvyU2BndkgX2Cv/RFEOsKpVZ/XoSLwqlb2dBXOokHL+kXuWB+EbGcAk+5xQ117y2Kogomgb4Eo9LpfYelgPoCkCuZtcJ5xeRudW2cfTPVsNeCK26UQmHbDyKrwCEvrICPE63qM3u5ScFnVnaFv7lBIdrkXtBd6Cgl5vvz9tE3v96+8Wu/1l6cnrfnJ+d5KUnlyS15lXjrX3foyjzWDiMCuHIhOvXO52+ZjPpBCeWHnyz1C2FRtok3dUwya+5D0ibCiA3cChtcb8jAkpfQ23isfloh6brN2CFvxbuVj5+8EeXSySxwupKZa91sX92GBS75tLYxwHwb3ntCl9BGpbKuekqrJGXSkc8y62cuW18YRgnHaHGUG+sX/k1i48veo4710Xe5AoJ/RQctXhIUbPl7yDvYB9NhVmjHr4w1xRpHfn+mL6uxEB/A4Pkm3ME/4FOQy1/p8HcwmNTdtIO7DL434OpJivImdT2T0+j7vHh7dIzhHZd6dsUyZWsTM/wzXSUdAjXmM8qntCFH/ipBcMB0DKqswWy7B1OwhFM4bJvtvD3uV16xPH706G/Rbb5uU6Q5pAFcnJ9PORojPUKT8oZYRUw7flkZpc8m+6fF9HvGyMGnZdvQbbYaIMIQQ4OkUwlQ3vdn8sQNDa8nSFi6YqbyFyNVFIn8V4qU0r4jS8e3yet7xw4YCBsEc77bS5jfzZ2h8CiA1gyCDn6uvFlkQADL6llIX+H0+eAWBwcC62xdFWo1IEXAKcQoT4Gm2/p0+qnwaaxPFZbahx71Ak2FaDIDHfyuGiQr2UJHyipaFAzp2/3GW1hijMfby8jnORGeOdPkqiWKZb4qwYCxQrnsVyB5rUhdiVR3c2Z73a11z2C60gBYB+LxGAVzOmtjXyIYttb3Dw5RNA+zqjlHK5nN9uu76sTn60TYiZ8+nPoVoim0UvF3EADG3jQDm+2WQRTajbEqmfukP2bQ3EeB3ae9DkhzjHL6zmKGUjltR/O9fO+77aC0TFZtD6Vy75CJzdyVShBGcWwL6OMVQofQUMXyCGXCz/PkzWpX4syvoidfVytlmzrWv6JrDFrqzs5XCPk27g/oDoc8Dwh7in1GAu8rynIf5gz7Be3xOY3xM/J8ThoVTRUwy1JDHMQP/cYWw8FDTh76Q/3VP9MalnRl60Jk3yiH51HQazWOOqEwRqlUs/ON8Sm8MCileyiOrk7u+r4OdhcF2yuSxiicfnx6D7pNodft7gq44EoR8p5U0N+yegn/2cdRNDOJZPJiHxyh+dv3Pevniyh+w92L1Z0YtNs17l0UTXhmMm4zFEtaJBOa+sgAbQCfjoQDNEDzpA6gn+p3az1SfxJg6+jLQ59VzJiyUlBvkkuXmigNE0J+tSpYE9AeVzwJf1Bp+3cmqPAhmbDSH1rbz4CZvorNJA4aZJudEj236ksyKqFO6PrxFXHrE77NWgUOi3KYN5ADxzTwAW7xq10XV28t07fqUfTos0v6sGcmb+5QEpVp0Pf9D95vf/Ev/Zvtv/WXfqv93vd+3H73936YS83lAa8wy4cbolQ6kQH/yDMoREVG9LmDw6Pc2OBRiVMUUyec0/mcegzbxTf0J2jQZUvoPzwDL+EJiJH2hiVWBsIoP8zUZX1k1gDG/uA4MeQse19WwS0ZSLvw8zqr/HhmpZLM1m3MBCbHDMiSGwvI57DU80trL0C/8kgN44BtFRlsG1Si8Jfu+zBNBodEg4P1LfSGTFjr2J8YZTf+WvmW1oQJA5imEueszOsefpUfC32SXreMBiRhiH/QAN+ire7KE54kbSagyaPBL8LDU2dwSpjJAuFNU8kt8d79tv++bI3lDs5u0v2SeDBJIH71fLAPOW1/jbDLVJrC+8Gax350bwjq4RInTn1v0aDzoOClwZAxYfdm8N9jkHy93Ae/MCK/h/D7thn8GsPkvV9Z8/F3vvObO+32f3vfXpiq/0CEEKR3Co2Ml8fQONUMvWMZaf6aMZZ1tTKdTZZiMPbMlV+bee/dZ+3o+DDwXS0rIUl+4aRhFBHlt1EUGsU0VVax75v/NWGOoULiksZWUJI30ASoUGDA0q+AibABL4WFWzsOIotczzOsnrgNjJDWn4FG5VQhBo6Bz8CxQaBn1URBxOCQgYCn5WqkSSmWCjkHJeAI695tnANcpSk8wRtr3vstjVTQKgx+f0N4WUurdulhmuCLlSidyX1IA2mdtNAkii7hlldClSf1yt2Arlg4cGVbfdUuvR4JBVN3XZnEIIMSYZhbZa6IulJzI0iEvKtQU1cvc/G79qAtDv360PGgfLqlPmewQ8GU3mMVTmg+qRUV8c+2PGGmOwSGb8L2t2G9w+8JYU+EOZ8wWUBvQnEaoVz6qcTx0V2bPaa9j1Fu0PlGKJWjfejr9vchaXyJ5xA+9J7KKJUMmCp18nd4sp6lVHa3RJSeCm2XP9+hvb7GEyWSAb+EDOlc3Yy9wvqyzk8h8095olTefULe54BwG1y1wPTC9CGf6o9nCO7P3h/Ew3760D8KnzFd0iVXNcRJ875FVyxdrfTsZa5MmhI2x07h/z2UH7fjUbg3ZLlB4RwtUPYOUO5nY5RJFEK3xPdJK64oqHsoLl7UbpzX2dzsOjGDdnv0MWh3faPicUnNSY+Svuf2u3C00tEdDNckyTejnV2B9tL1TEaJzblQ+E87Jq33k47gKZiRrKhqKltAkLVjdZuGzNQqMqTOpfKU9yUPA24e8jg8n5f3cMPwpcjKs9jIHfv40HdydhNFq8sAV9uzwop8cELkKryXjGelfua3ronHml7k7Ed184UD4F1NyuxjAx6uCKZsX5zzmEqOJxjmuWgnfMO38skDGKkjyjnWolKZFVDoEQ7amdAuXiUE/sg2qJ1VzH/1e99vJ2cXbQKOi8Oa1KkgK4PsWwWX/GGjnUz83n33/VxhpJLpWW1lwKMnXsJab/c72YzSYo5BJhYblqxRnlX4g1JU4RWmiDTLg99EYXAeyrLBjTFf2UofWPzImbaKjMAqa2Opf2RsZC11TLicgaEY6xv6wzO+POrCQq1UqlSW7PP3oGjJO1s/AOVJdOFJXyBQf8/hM4pd0lb6SlfP0CsI6aYOyEr+J8+DLTxNkzbS6YNnyXj7uwFlk4TwxJtHB7BFIkUNptNTY9bujucXmMRDw8FTz8H0sUZzD3MrTFPf2q/4YBK8Br9ZQqdKg8d/FZ5nxW3bqmOlq2fPM8DpZnA6burZzlfGBAPceLfybhnzmCayZLA9fNsYvB2v6WkSHtevqPn4m9/8u9Twf7Ct5Xdi3BNKAvGTuW2TBCeqBswabIf8nhXiobLmloNKpHS1MX1BwEHE81WuVB3sLyIIXBW7vFhlm+iaqbydrYhuqVVux0lhHwTqr1Ld46rVnf9xW7ZOhbaixNUGlUSFjOEOEgpTrSsUiA8UpE0GkCg4KDfC9tJohVIEn/iQznKidKlwMUCoREZADf4NwrcEwYAjP5/iJZy8harArQSJk1krgHzAzgDC0zjLysqLTxORZMDkPs228WxbkMQYp7UOwuz+Hmc7dOXbPK7o5vN4hcxQCoY0ae4hSnGsiOkKtj9p2+HnDBvxXaC7Quy2tmfDOm8Y752a4ltKQVmV/F0G2h1wclXVAdWXOnI/Inh4hNC3YhcoKr4EMtu9a/uEHRN2bFhbok6dke6EgeJFmxxctuOv3rWjr5H/eNXafI0iRX295/GQWhyT+QltcogihtLVXDm8w1LHMmLaDe57+mB3HXqg0t0j/n8T/H+D8PfCT3d3V9AH3NXW7tBcsxSq/xX95CXxn2J/SBgK5i5K571iKWWFXzQvd39W+L1NgzgH7mG2GNrjnWXBw5TtqpaTux0/G3m3hK4qZpSxId8NSucVbX5219bYdkVfXK7b5pJ0lzdtupq20XpMP13Sprft8HiMsrPKRGR0h/J841a2ihFF3oCLn4nMm+sj4DBgL+kPLtORDi6gzJ12foEytAJLXz5ZzPMyyM1GjXcGdcaooYt2st5rr1e77XS9266AeZ1PTe62SxSk8yWKF03j1UW+/OKKq8qAPFzKG8XJSfIm8Q6G2S4mz60rOaQHVC3qYKSYmWxHW8f+pkIShQn6ZmvPfquCOvS33oeNzwoTZRnvkZsY0qVFJAl4ecl2jqJAN+/xrJfoSoGx69mskZ9kSptjoxSlr9jrlUVJBl8zUaPf+JKNrKJ89UtWRnqEZLLnm/uq2NSGvK5ITuf77fT0EuVQRR6cXVlOGmptNYGbs9nAyVYzIR4LmDNh83z1FQrkyclp7tqdHSxog4v26uRVu7y8BC+VXBAWrvTCXTAGQ5gGkqQc08SRMCv7pjE+bfKQbDCVNvR3tdYyyR+lEuuXh7bv6M1LXLRHPz6RlV5hCyY4Mq3ByjMr6p1PNt4ycfZ2jPDSMHEhTzdRCM0f3MTSnt5xgudo8FSJfz4kbuGpxzJ9Gl0OQetKfWkP+UifMrDymHYYC2QAwt6mGbmS1HCjdNse5SZOXOGZin+wofNQt4y9W/U0ftu8kTYMizGsXG+Ynu4NGIRFsbQcw/lLOxCU5CIZRA0r/CgJa7yBD2Yb7i9yb+N6bwIaur7BlrYV7Ws/H8wDtAfzRn22yvtFxqTbRfcxd9u86fsVMt/61re+vblrv0On2OsCQIZOg+CWdPeNxE/m1KWyZLhRXbEs5bLSRSADZ+rKA9a0WcGjwyrq54tJe+edJ8BBAVNxYADc2Rm3k9PzdsZM2vM7meGnq8js/BMyeNVWkB2s2rYasBijG51d0YmfRnWbV5w8vD1F0LiNal33VBhhqAweKkQInQhHyvO8lYOesJ2p17YXYaTJV2Ckk2X7s0w6jGldhVgzSNYXdEoY+Mt2sbiQtrAd6GxmfeRXUBpr30vl8ujCynK6NbyETxc43VSHF4YtVjA023B0v2H9BQT/BlB1L91Wfqy0TFOTJ3c4JpBUD8VHgJcB5qDcZkAm3EHMVq3VkaKhbeWqpHf9WW+3rVytkp6utQnCwi3CGueMJTC1qiF+pnE8ukU/vMm72IcMLPu7Xox+jb3CngPrtM2Olu34/U3bx+4co8DNVygj63bnecN9Mj7G+sWbBcI3esE1+qKfeyx6iobtWJiIkDUBI+sLLbyHEtUWWrxP0EekeZTBSsWyrooxrYqewFVdLnFd4D7F/ZLnKyqIwjsI0tR2ELKWnWIHLMrw3CI8LT64SJPt8v6GukrlnHieSX5B2BnJLIt0eXP9EOVw0e5QHm/XeNco3ddnKJanbXNy2e6eo+RfjNryHEUbZeTgWAWv7qHcQTu7Q1G8WeFGAdzFr1KpCrnnailxt/TpG7TAWwTO7h1hKIkXZ9dteXUDH6BYMsm8ulq25SVqEDDyrfKdRTtdjtrJ1U47X43aKp+ZnNB/Jrh389KLVxldU4afYfS6ntxzST9TruTeTPzqs+7L+2IOQaShj0KIKJQwVz5dhzOUlUDwYz+vKEPaL239WNz80b7FD8qL9CnKLtlJ/eHdMXKvy4dS4KDz0PciA8Av5xVRLH2Bzu1w5WaUT/sYZTuhEjFhkJUnBcYQSFqb3qMhueCcvpNrwlCI/AyhE+XZ7iQ4pEz4z5VPFYu98TxyreSesJWr1ZfdXZLH+5Y7mPKQpsLw/KHyTZyRb8i5i9Vlu1xdMWlwZb9kz/0Ygv9BLhXc7ie24nFbiiFvGuonnCFF+ZMLPEre6c84MRTR5Usp1U5eaxLrGJQ33C2CtL0kYQEs8HzJymMJXi+kIunq5VJ6Opm1bGh1jw1lP9QLOJRrmkLEellC2UpW4Rk35SlNcME91El3KXUV2XkpExB5IeHm7W6zDLAwcSsryCsu8eKzOHJUmvwXpzfx11Qd3jQ9jc+qUxndSb8FZzu+mx52n0Y8+MvLeYbx13MFpo4KrjgCskqccuSrN8vdLrv733Z3qyHU1PBJXxGvvBrT/+sUy+10eAr/7v8DTOlFpnlI1+FoMsT8Kpqjx0//11T3L/atJJvWittB7w0EuSddwm247q109wNv8to4pRhFecDGkMkVJ9vu8HC/ffThV9vV8jwzXZW06WzBoFLKmI2gwBCfZBUDwvTpNv4BhwEtwi1/QClMEoE+wPCZLRHS+YJHfaVi3OZjBLPhCg7xR0CrgAYuzAwH8qdC6JY2T5VDZ/RZjSTM2Ww6fq3UWW7gYIXpzNmZvquk2U5HgZpMBiWVcl3FC4rYoruDizAt15WMEqJR/EMDyyIP9a8VEuv8i21oYuUx5X/TFNyy1kv4ws3ApyVNWtZwstvHA0VYcRAQGicwwjdxmIAa0tmJMyghJPNZNGinwM4ANVjD3FLLtppWIb9CsCPcvR5FBcGXIhAvA14+pQbKBiLfzVSnLV7yvEEp8ZoXV7JU5zxd6/UqNwwuG/jxhnbSfzdCCdxFmdqbtVv4YHexaLsoODsMvG4byy1VG+mNjYFeltyJQR2td6d0/beN4ON2Ag0+5/kc2r3GnpAA5bF9gf0cqISrTKLk7fgiTF7acVVfY5n2HW1vzwccYsXhDVOl11NrXidQvuaEknmHAoJSV5SzHOqSbfLH1OF9kn9A8nfbaHbYdmcoRvvwtFcu+WY8irtb6K7w7hA+eoSitgAvV3cPRu12BkT1WJTOW4JuJ/DttM5pjsi/60tQU+TCDKWHfOMFytdsF4Vyry2O9tr8EFkxv200RdubAp+0OdM5cmC3ZdcopCj5KvrXq7Z743dtruk/N81PTcai2E+xC3hyn3Ze0Jf9Is2c9p7b1wmbQEc5wvPevrHu5MvJbjgqTFstGUrjVY7pH7yJ1/bJXN9BSH+BR+9XI1Vu++qkcUO+9M3hFzlhAZTmbkl/ia2/UKgiQ4aUbG/MqqZlAcpniQT6gAoI6Xxh58q+RQJbN1eRgUu+4KUiS/q6ugldH5xUNHkMsPkvYGUfNMsNDuJhnx5wTP2Jz1vhWPtslCHc92c0UeRiyS/lrEUZ3OJqEf6sl2URQ3DoELmWOP7zr9KYICVX2AAvMsm0JiBvtVP9HIM8h10vOHkm9mESKy3TZoGij7pDyNyx6lED2kx6mKJe2oFaQ7n9nGLlq7IsNRwDWgEfv/htpY1bnjFfGetimLLDfEMVY3Sn7gC1fSL7MQW/x1H6EBC4/MszIbZzueOHFoV7pds2oekAZwAf84vS/evMAy7F45o3wjq+/AUy/4ytFDZhdz2YJOdfZO1gOsxtsx32trvbmJRZ/u3qvZ1uK+qNcE2ny3+98Ap7u6xuHly/Qubjjz9+/2Z39ANqPVNBqo5pB0fIOVBCjW41EgQxHMHUCVVElHDXWGbDdvAMsg73tRXuW76ms4xrFAb6d3v69Lh9+9sfte//4PfbF89fMjj4NvFxu7hYMRN2cBUOA5cCmrIsQ+ws916gb+HV8e3pFJAqbXbMpMNvnMJuDJ6uGS3Aaz6Ztf05igQCKG9zijmwbt0f01g3y41Q6YgQj8AuBikmslPUipwrnkGCAdCneCh0S0B3XDW+Ralwr5VcrMIDPB2gpIH1dIDKKudQZ01/GzSrKRHED0b43XbMybgV9mCEl8FJuIMlFT+cAx75/vFQRgQ/z6QJPBOKQwKpeynUSRV4FR4v8PIjXGsan5XHwUUlvGBKnuJF4oFhbMqO8i8dUXbIkxd48E+kr3lQQNx99Os7851JG4P/ZMe2Xrf53RKlA4VkdNLG07O2f3TdHr2z1x69O2/7j0l7AF8ertri3XEbP0PB9EWeMYrGyHNjl3hQbO5oExUclb8oOg7PmODvuqlbTKi38MlODjG6/Wwt5CqVFnhD+4YiQ5ujCBWxMpThHxTLKJVoaHkK0zSVrucHAM9uJLZpNYbbD80fjQ4/fH7nZZziZh87I34JDxj3ITSvl41Q64D0Oe3v2c8TykXh3Vy1u4vTdnd61Zav64tBkwPgjmkblHXLurlGkbpYt83ZddtcXrfba+pHP3H1ckpfvl1RuzV1Y3awR9/YvWHAv520PfGhKhng3X6NVjoFL/Lc7rUrimfu2c4v7pAPt+3i5Kadn94Shl3fYb0fEsXWF5NQbFyZ9MvxngtEUwMqcsRL1uELjwJ43c/FZt2ukEde7+O3u+suRye+9jc5tfq8lFY23MKYQ4slPLwvc4afdRtuIEb5aJDLY9je95QLedscfs1EhIz9i1+VFya2HGUCvlsmVrcoisoyZUPOXcovQiedxftOWa7uAq7942JV1zWJT/oLkyFX90WytlTJR3iXQSpyuXScMDEQT911BQ/9y3AKEqPqe3Y080ob2hPF0pd2chaRcjcoZsps3f12ievNinSOD+QQhRAsVSgjepRh2T2um0xUlUNY0/eFgtDOcGkAjvYD46kZVS+ZMM0Ok8cE6iorj9nYMtLzAYeCZR0uobX3qPqlH7scpKrJb44WSB9HtGrb5Ocv2IBTaGtf7HXaGiOHpOVIvLn43+ur543ExVPhGcqlmvit/z3wIc7wSuuz6FFphKbbNgpvmZ5fpen5O7wqSxM4AsRsp6lyHsI13d/NNry3zXba0EsHQea4t9v5h3okomoz2DeN9flFOG4b47UP+GuLrt30NJrAieshvOfvMHya+u1wTU8vvhVXBfU+p6l4nvn/K2a+9vE3/jdU/n9ZihriFyWiE6wTwYbTdEIoWB28oihAywhLt5LsjAziITS/hJPSLWNX5io7MQgdzybN5nvt/fcft4urs/b69VlbL1Vs5whPmY4yk164JQgqoBpR83Zjqmht+y1LMXNviKO5KWMnw73n8BYqJXvTtj9bIExR1Ai7AW8Ho1qdsi7UOXXC8lSAK2C9G04FOx01NCIFzFo4iBulDStcCj7pabx0yIoEMLIqEDpX3kpjPRFoDCo6hbdBeDuoqJTHjVVwk5kqDscMOh5kKgiY1Lk6nrCrXJUNspluKCsZCu3ACJw0e9QcsaMuJiBYmMK7L8XWtthehmmDuLkSbnuaWp5IMfzruQ1IOn8KT6okWl2Jqq3AITURuZPQsrCqP/n6DO6UO3JL1ZVolIrdGUoL6sXI1WkUTGoyxo52Ltrd5iUwT9pk6qXf9abz3uK2zQ5v2uN3d9vj9+ftyVcP2tG7izZ/NGrTw9s2lmF8s9yrdfLijdaVddrCt3ZvroEnLuKLTSWqn2TAkU48/aUFImwqfCA2xnqaXhWGut+5/Ocqoz1JmD2PbhXd7u9G4pm2w/V/V3BVHgd4Ug68VRjztvbdIfY79NU/Ttg3iAfu7e9gfx+cl8AUFnW9/bztrE7a+vQc906bHKKoelcmvGzZhvkCzB2K3q1b3iiWd/mwtrKA/rXctCsU0/XZqu2tqCsknKA80lJpS+WH27VRvlE4pRTaPe2FcnhDC95M282GvrfcadcrFESUyatVa2dnm/a9H3zRVhvKmUzoO7ft5BXl0FQqiX7Zxtd9Rl5zNd2nywAHnP2mt6vWG9xLeGwJqn6VxK7lCvlKhQksAIGC4fa06rxtRF1tXtDThNNp7/SdMLB8kGRY6UOQ6ewT+FXcTGA/yJvu8jjhrhAqB8yfPgPv1GchaxqRCSa/2nJXCvOE9+yLKvfCv0QxWpOOLCnLpkx/Ji6yib/kVfboSJm1ZS9aUTBxqyg5gat7LAFGxnpRyVsyjBcOdXFSYXzSVFniIx9kZwI5tr5G2c0LR/YT6IiSmReSeOYlJJGFhfo4FNz53csr+RzcU0zKkXZDfTA+Q2bw9adiOaVdvVHAly4d18YksH49vfB8SiPrugTPc186BE/f3k/bUXdXLF2VrbZxjBGBypv8HR8rYR78wSr/9JBOL/9MWvLX+hidzJgOjyBwARpRSV3RmOAcCBrbpGiwndenaDgudUNJGPxDWcmDLfjl14rXfVj+v2mSbzDb7reNMDocTU/by9EXGojSAKanlgfvTeIcUyphxjf5wNBfAF/Ty9BYRjc9rD87jl0J15R/oMuQDk/4o+fbNlG+sX0c3daTOiwSDLbMQ/hDuq0a/2qYZ7/xGwfj88ufUPFHnQg2hmzfK71NLI0KniEKoiiWxEeB3KvOrzJgUtmnEy3XOdCjZZA0gvlJyySyPX7q1TOTnKs6Z7C53ewicG4z4+7bv5ptBjAsndhSeFQSYCM8VH78FQaG1k+juOrjsl/lOwKXfQUQg4tb1Qpz31+4GwPHs0fMeOtQvkKegUmA1jVveNag56CV1YTg60pLlV84AktbCFpsPfFLh1IssTxDF2B7JkphGgWMDBGUDlLm42d7eEzAowO+GORb1d5RJ3Dbos5suXpQg1W27HEXgHsM8j9tjS1lt4SK2/Yxlk2YjhJzOod6UamiPwa40jd1tA5a0wztowJumFBMk3isaZM9z0CIkIlPPrHoCBMCxT8pgkJSd6HhJ/lctRFMhFLeMnYRzRVMFAkUFFdcXMUcGw0e012Uy9sr8l2B35piljzv4EcUUBXN6aqNp9dt/3jUFiqVR7sonKN28GS3Hb87b0dPpm1xsNMW3odJeLtdtYuzVwzoJ+3Zx0/ASnxVPlXJaQPqIM4yn1cIwS3pYwNzgLstW4qA5n41M3Wd8fTEKMpg2kPYtSVcq6bwHHCkm7WrlUhwSsAAkXy+sma8ewhRNEkn3eht4KTi9Aj+/aMMvn8G+n1EvCuS/wzl4PfJzqAKDe/QAm+9Dun2BYrdpYDbeO5xAdomuFkoljYp3Vo+ADercgMf0BZ3oH59CX+eQ/eL23Zzft1GV2CE4rl7Tb8I76hYKodIb17h3ah2+nlQz4fS9/D7gs/mBoXzdkz/m7Sff3qK8kIfmkIvlNHzk1W7oiw/HXlxidJweYN701YovGuU3RVp8xIQuOdIxHjebvew8E0bMQUh3C9g2or2fb9KU5MsFFKw6fcaKlKyg2O69Dsc0kGSw5MOTJKn877p+gTLs4puU7t9XmmhEzUPTGlnWmlCYmVF+l8CC9Yu+Xfp436pam8yzdERP61Yd5GaEJw2tK+rhYUYMAmX74SVAPwqTfwipwftK22XckxV7mzTK7gD2/RMF1Aslb3Jwy+cQIWTrZvIDGhDmbHAVqGM0pkVzWtK6Kuc+vsRI1G1/wy0iGxwrLHfWI6hqQ5u5WqV7a6U5ysX03mOHWVHBByMN6MPcTWf/yz/0tstwCdHA+hnngvXuhIrPmlE+1B2oZRnBSMGmJGBFFBtjFvZNeCnt1KWLIgMxSdewcO+gt82MbfZqm7dEm/DB0iFFeiSkSlbXx4Fy+I1eYr7gEvRU2/h3K3+TEQG8wCz4rrp7h7/tulwt00Ps90Dz3KkVU9mmHnEYassAgzC9Dpuw00tKi/gjH47zZuwenw3wn6orya4beWJG5t8b+StUnp4H480ld08Pu1zla/D7Tjoj43vV8h8/M1v/3VmlH/TxtZYYQmULUUavWj2QATd6XRZISohp8CIQkQnrkGvCGsuCaabvhm4mfnmR+NBcD8Vd/xovx0f7mfWfnXpID9GsNy004urdrVk4FQYkLcrPppsCYdBxQ9/0EcgJk1S2O0Tl7cqxZ1wh24Z2YHOdzSOwfsIQb5AsVSs5j45GdQD9850FdbOzhlkHFhAMXA8IK9wddXDmgjfzp1rQDZum1ZYc+WjSFsKHvD9ZRARueCrEsCzkpWg7p3OcJ6plzQgXr9CTuVSmIuDA/KAJ/EqWYAHFxXL2jbbDEqmgsyXBMyTFSri+8BiHVIP3EXrwr/oSejgt73DI7rFxTTgo/GljBi94kAdLbO216SD5VqKaQwRbsFIGWYStvUIDgMsDeFlCBicyaPbOP5KbQIHGtgo1RLLUDmpiQ2Wp2J8sufLQHUWb88tZxRD8/riz8S7HVHYbm8uUPLXKJikmWgbyuVdO3wyaUePJm1xuNsOj0bt0bsz6rhulxevUETO23f+7NdRSB18gQusWnmsfkFBWJVBFUPi1ZqM801x2yT4++cgaphuv+DjfZcLMcZt3mVZVxJdRTS9bS8V3lAsNQIsvntQXlUs4V9XBVV0iY9iefPH4aM/D/99QLoL/P8CFH9AWL2o09o56X7O8yVoq9hCWyY11aragq5bDvFn/y1Tymwpl7SC7wutKPccBfYVdThFmURXHTlow6O1UkcWyOOLPnmzHIVyxy17v3kN/rfYu1snf16ls9+uTn3jnHaeLJj47bfrq1Igl6vbvBx0SXm+ge7NE1c+r27x+3nFDUrnup2TZiVdpvtQypeAVCxpDWSEx0HukHF31he/MqdkCq1JNf0eukpnbQfTImk8W0ZTPN53Jzy+osKizEgfDdmk2UBHys05StOFhvwJb+hrMTI55o7+7c0I+16JhpLvaqU2p3goSxzpelj5zYLsA/blUma7sml4RT+UkXEBAPXVL3AhzhXLqod9X5mO7PSIT1d6scqHTI794U6ftlrAL/AVziM4ecY6K4LgrGwvZbNWMzfXtGGUYvqDPSQzjUrXTZQ0K0oBlqMsdDzyrXDvQnXVMjJLmWcG3L186exEPNeiqdBCrHxxjJ+yy6MMud1D+WUGynESYfaMQ51m+kUMB8647uXdYBJWUBKnMXXcg1+TPPwrSHEk/s4+MIQmFkeneYf34Metf7BKxGTAlF9vAFT6wZ+wwWzD3A5/SFe493RfzvtmuGFd15B/bDJhhC8GGN1UFsMeYHZ4D0YmJ568prcWhQ/tvIXLtrubws96COPBGJ70Q578x30/KdO9hWuVV3neLrOSVd/R9Piev+d5yPWrYH7rt/Y++vFPfoBg+6AqWgRzAO5v4hq8TThnkNm2QejWCmI1qELE84PVwR86fOIigLA0IGANJZtKxjWd1k/CTZvfB5bhkLFtxoBwc7PTnr86bWcXXofiqpcdvA5em92tlCrHLasSwM4io4jZiLsKBsMcqAqPjFdYU4zIswDuI+A+RjAeuLoFtCX1W4LjXQQlytrMu+gYtBBQ6oLaDBxAV7ju+X3sCUKLePGv++VWEb4RrOBTosxZbjASO9yl2BUtiIOWxijoZbPgK81tg+RPrRKejpD4SuuLQDm/SXguecem7UjsqkVNBICOO50jblc1CUcJrm3CWjXxCh/L6SbYSs4UnKwx/ZyVq9TW03DPgRmdzsMfhRas5Ks2qrLLJsp01kKaD+FRKsHfzMLqSmbo4g9PslXO1M2Gtv12hkEn+VKuaarNK30Nehl4KNRrilAViPcIBqrELsolk509I25UNtdRPH0tiAB4AjcM5aXeo73rNl8wOXk8yla6b3yP5rftO3/ya+3J+4usds6OwWOf9L60kvmDzMgAis29jSqdft88yl0NnFpVlJ2c5cSdc5EHuB8US1da/YyiK4ilXIoftURpy5Z5JivWGSupKYtWxlFlgA1uYKmEZgWV9kexvLv9o9Dmz4GbiuUVvP77hP0IGlwQpkJ8Tm6/CnQeWtKTcAvLBuSRf91WXXyWIS02504tFwXOK4fuLq/azYtLLBMyFcsN9XAWh0IRjY3srrhVBwbGxu1eFUxX6a0DMFVYd5AhnrF0ZXTXeyM9RyoNVALtYyii0PLmZhdlhfpSnSsUy9cnvih42z799EX70U8/b6/Ortvxk/faFWnOV37KD8VGdIB0h4ICYOCUYpmtZ+SAK5sb8NggB7KNLtkH0t/LJ/mWviI1ci4akkWJoh+6tS6fF77h0krTjX2DR+DYjw0TPuH2u12QOfBzqgeL3Cd7gU159E+P8GTSIehks/Utw/4OJDsJJrCAr1wySOvqYclV+bDS4SgLupEB1Mmn1hRR3ohXsau+WwWLg31SnzJMGeLqaJcf1tBPikbmiQvyKLtA0Me3tB173BG6ZkJTn6hVyTTdTRTR5JGSPO3feTGSMvKSpPIYPEo5EHfrVByswrhmku4HHlYwReda6xLleVAsM+kzL/SIYjm0X5rJegEvchZvN+KUyg1GlymKJkO4SQBiiCZPcUs+W0vgOIWdBZ2ExHZTaetZ7df94KhjqGtXoir2Dza9zTQd1tum2hb+2iov+bT4K2wrHGOYNn5o61lhaxOsSNpLrTRxxf+LTc8p3eU5w4T/Fj6D2XZ3uNkJGWiybbbTdnz7U1tjd6Uz/A8qr4I7Nz3Ed1jdbGP2S28+/Pib/97dzt3ffpMxqqOPGVjTEQnbjtedGTYy3w5VM1PzdAFh2iK6JgolVuUyq0U8JePtjYLCi9DdDh+1+dTPkNFJGQAWfspjxyuHLtrl1TJl1/nMElY+xUOru87r0LjVg/iBmCsFCEM7+l6EdTWvY5NspGJ5SMonDAQqlvuEKoRWpLrCMvYgOChrygCWbWY6UOAgiKi/QqZms94H5/UtLcKvrtoYtovA1e3BYivxGjqjlhDrGzMolvqtC57UOW8hktJyozwJZchrvEFhTqwdLPBx52oNy5bWPT7t6lU+KJ4ozcknDOtCQ+bqEBrVQ/ddWKedFeBacMlWTcq1U1RnFE6fNBg+BCbc8lLOEJbVT5xAAB58MghT/ZrOZwUH62OAVYpt0TAvKUAH4WUwMz0W7qPZpRlJsSktf5WPipGuaJpJjm1ORMikYuYTRU+FzzOabpsxnYB3sVkJuWvTTECoG626N7qOneyifO5tcJMOO52icB60tv9k1Bbv7LbZo9YefWXRDo6necvZJXTPYXrV1nROHabghd0Zo/SpHcsxudrIrWaVTkpDIbr1xRNxJ2zk3ZNwqi/deP6RFiSt9LRdxFAFdNvIV8Mqqe5Epidg5Wf+e6/m3a/TD/4k0R9CLvDZ+T7t9H1o8ZL6X0Eft8J9cx0l0DbpMMLDOAPXsiyjcDJQilVajS2uEoKShoJ4e7lqN6+pw6lb4vZNWi6LsvDcivyAcsXylrDba/rTNfTI/jTpsF5vdOf5lQ2KxM6cPjLDjuEN2op+GF6Noq0S7Us8cIowEQYbYC0v/eLPfnv18qL98Eeft9dn6/bt7/zRtkI7PDm7bK+RQ6/PLtrnr0/aa5TgC8/SRtka1TlG5Z5nNEeTdo312iN3O3aZ8NXLgFRT2QG98vIP/myh88xKGDzplUfSJ6wMtaSP/TLHcAaKmV9eV06YWsa1DeyrDQU4XynyqiYUpPPLixq0SaOCWefDy6TVIkcCkidu/aZJHywcNJl8ElBnnLWubIND8EmSGPESZndrthXLWEvKU4Mb3LL6OcQlHBDp20M+n11x1W985KQDEDgoM7Laiez1hRu30D3nLHfVZ3mVFzX2mD+4CUdLiTaL2/Hu/uSKJmhZLz3JM9Q7T8uUDo43+MkkGKghBoFZNdaPIULo/ktc6JEQzJA23soVlLpNCGF4KpaQ/PHPwct6JBwTuG8ay1IZl16ayHKTgXeHFzpis3OVML1b9BlM0mEe6vBgxKLDeRjvK8zgPja/bTqczm/2A2EVthjit/PVZMZ2frP8bkquOD5aXodf+Lxdfi/7HofEi+996fdmO6/pu78/OwyN7u003eivdMZVWM/3JfiD+1fCfPD1b/z/qNRvygQamVFhUNcxGFIE6/H6dfvCSk10e8cvshQhq6OVQqmAIC5+BA1wvTtS2mZbIwPdDWW6grSDUNgEtl9/uPUyZdyuomncku5Py1Hh6XjJdK5o6NVtm/kGoz87FmpUGi7CFYfnykYMDvukfQRTPUYA7aMg+tb6NYx8yYDqCp7bXW57OSj5VuE+2sINAsyzSkCKYmkHcUtc4b1cX2fr3rOXXvruEpWfAfOzaiqdmlBKBAd36K0AZBBMAHFRogbcxVxWzHYNFUwUdEmcNAb/uKkYSZKvcmNNrKf+pS2cyUdQ2xYqn9IHtyueptNvbh8KKFcJpLOCWwGs4ptw6pVBR4Uz5Yp6lSMMw2x/89oOXeF1NVV0TGP6CMAhn5lqYKt2FYb5LSsVMt1QVgYo81N/n0JQdEKFuA0xzfZ5UVcy6koZ6+mAgwJOG/lda1dwI9kpq85hlaK6S7i2H6afkH6K9bzmhEnRFLuHsjbOVTeGQWM0IL+vvTtdE4ByiD043msTD/WiVDop8cMA+weTNjtA2d/fbdPjcZuRZv/RftK5je73zPc8WsnkpsFTUY4iNN1DdsWytsF93mY73NVI6wdNUCzj5F8/H4f2xVNBXjQCmbLUzZDbTLW+Dj1+naffNresH0L/70Gfzwnz4mtXUSnT1VaJaFkqbMTGG1PlqaQXCpajsmtbG2J4VBMGN3hwCY5X0Fqw2ivwWdKCS2CscNu3eaI3RIHcQxndvRm1myvgkGbjpesoh6tz8hoOTI/qOLHxjfA9V65Q9EZ+HtQv4rjD4MsmtjBK6Qa44/F+uzy7bs8/P21X4PLR13+NPntHf3a1zLeFb9vJ1VX74tVpO6eP+1nMEUrk65PzdkXfuEQgniw37bPTy7ZmAqCi6d2vTDPppx4XmFImbUJfiyIKn9SZTMqHFitkoTh3Ds5EU/LnafsUcaMo4I4PGFF86IO74DenrvNcLu+W/nn6qulMvSGdVE//TkPJAd0NKOJz1jvhxnblzjYjTLmqIgKv5OwmaYRbfR2cwNF+2P3aLg/SP7VCHcI0yq86w24ZFVb9WjI5+a3xoxRLeIiXp40YAAD/9ElEQVTwZM+z4qqMXm7JpqyYghvRCfOogEqUckSSiqvpMnFmHNKvfI5s0024dJW0kU+SGBmQ1V2MbeQ4IjKpu3B5ilfiESVOmstTj20DpunKPqWrNnRJ2oQGfkD2ClumyMdVNLKO3YhHN9u0L/ADTKx00+q23t309NtwDCu6VlhPU2YI4zc46kGa5AtsAt+C25+pL/YmMhdneN04aBG+KziulDumb+PxhqHPVDlVVKWpet3j8gflxVR8pdlO/7YxvD+1nXbdvZ1/21S46cSh4zfwFUZ/0sT3K2C++o1v/NuMp/+PXjGNRCnFkoZNyENcTyfD1GH16vhFzEpbRC7hozvCQfqRz04uXMP003ykcQAPR0VZq0vEHUfdrpL4teJnASp9lm9+nxuERcethC/6lgqXnZTClENgm0Z3SAv/Koi0pNlZbdqM9IfAPkaxO2AgGE/HLoK0Jfjn0mQkSs5Wkd/riN59/E47ff6C/Ddt6hYwQBWxN+CozLlYrtrp5VXbAdfF4WEGkjVwrjIjdkAeaBlGjIv6eLeayuUwcweWCmu2/rW2BWmMkw7Wg/9FvwKH4MBXfJ4SUo4ShfTSqARflZmmEtYA37RZvYvwpixghUbBpWwypSxSAyTCG5/PKJvDqkZSWB71sy0i1PEHH54OWwLLZEPYyWF58lEVU2HUjbD4kr+cztgjJLF1HqdgxApAJmD4zOA0xNZAVX4hVtHCMe5B0TWfZWVLHLxVJMXXNna1xja3TPFyIjQGkHegaveIH5POF6NLsdzQft7T6hv9S2i7yuckRznsW/SQc9xVdZVyNEUpXaB8eKfjPgqLdzhiF0conyibs+M54TPix2164PEM8k7Bb+wASDk86yxn1b9WL93e1upWvenhbrFLC5C9c2Jh5WknaOL3iVp7H7p8BN7v41Yh/BlpfohVsbwgnHKEJRCrgw8k+Cc820S/z6pjpSglDorz1FCeMBysLf+aidU1cd5efkW/PoPO1/D8Chj00w1K5RrF8WZFe9yioN+NmRjCuyv4DiV0Q9z6gjQolp7d9NsLvhHukUK/K59JmwKBvuRLbvbLvalb5V4MThzK5Xi8iNJqOb78s7//BNSZGDI3uAaO/OJ5y7NLzy9KV/vMJGfB1/DKCuX5+emy/Ze//4O2Hs3a+OA4yqcyYeWKGlVTpXfbHKQiM7zJAeRoEVuKPor7jjJL5kl73AiWKJOUITXT/6SsYVIS8smvTjYXKJaz+TxfwnE73BXLtIR5gG3L2Sq2U1c2yju0F+WmH9lS6TclI/IykfLEfm9ZhBFp7mrewaSvD7b7lQX3g7CJ6484Lf1K+EOZ/lfu6VWRLMVROhceD2U6tpjOcNNU/uBa0bHp68EBvMEhuBHWd2J8W73fL7pEPnvGMyvIKJhSThp0+Dn/PMg9gae/AMt6RGm1LAu0DEWJ9NJNcssl5t6YzyYOLMciyzJFAnzYtoVrHWEgsakgo+UJK3kiS3Bb2cF02mtSX59J7VNT9I7feHEb8m/7Q++tsC+Z4Ea48XgEEbxwSIdqc8t5wE2zDcu0ngNWXAwiA1u6Q17CFaj9YuCfX4jHlxRL27nSawrGm+ZtHKRJL2O73m8b03Z49zz9C/zddhiVpOj4EPYmXm/6fonNh9/4xt+njn/5bQJK2HRkWWKofCfIG5ZBud5eTIrBSkwbVhE2NBIcY1Olk/OvBn0Fg/JVBqZRUEzcxnBVTDCuStpOo5EH8imDfK4s9bJtxHs8zEDn8xyQW1tdscyKJQOtDLtHOjuwLZy3/BDWuwwIE9Cck3ef+h6iOHq+55r4FZl8iSefeqNcy5vtjtu7h4/a6WdfMLDdtuP5tO1PxplxvTg7axcIpksE0wWDyA1K4vTwAIVhloP/ntpxRly4FhNG0RNXhIYKt7bYq4RZtUMpe66IZhCUFvzyCURpP9DAFaOcM1PYkjflIBxtRRIwwDD4ITCzxSMKFGOHz+AUATh0ZsoSvqZwACb4yQbhCa0eDc9qA+thfaiXeQPTFYFaFXCmFrerBtm+MknhrdnuYDrL9rLBZvDHoRABeVzxWmjqnx9uyo1UN7kAiS8Y5jVddIvB76DUV0vEpejgNGIPf75HTQ63yh3iXeW2jD6A2BKqS75l7sd6tK5Y6h/tXGNvSIMCiJ2MVDwLNklSpmdss6LnCqBvpfs5SYDcoIze7pF/zuRlQd7ZXZvuT9oeSuXewhXNaZuicI7nYKdeQr7Z4W6bH8EjKKee5fRo4d50STwa0XB+U4Wyn7G0rlCYB8hCM6/3USn1/Ga7OyL+Kbg9Jczt9Nek+YwwL2+/JKy3IU6yx4SeeowzAsuzKK5NrXHpth9btmksG0rezKIT312v2t3yst2dw0lrcPF4yzV8u0TfPCMBiuUE5W96w4RgTWugcN5d0Ve1FyS/BP71qG3WKJrLa5RC4Nx6BnMvE7/awkXBChoo8Gj2e1m53G1+8nAymuOawqe7+cxhKXfg4dQUfvRb2yqYfQKb63kIR7Wnzabt9eWm/dN/8bugMGuHT95jArBo51fLfPrQl0LcuVjSBzzHHVUfPnCb3E8FOgH1xaBslVuuvGm5lCep0lRYFTHVG+tyvyVtAjTXGRNyv0l+cXnZluvVsLLoz/zgKK/r9md5lBXYukkrvGovrf8t0P5DPvsW/dgMO54/B4+kti8olwLLkDLdrwzog24y5FHlZ4La8/AgCyWWvMnYIQZ4ShYWXuL8IJuqnFh/pruPN9wcyVaGsqSjcjeTYuochR3myDZ4lE2POdSEOTADGzpnAo01PaBK3qUmgg1cy0x9TGCYPxLe1188hny6C7bcV+GaSgJ+/jcN/6iNiVNOgVKOKG2FM+CYeHEZAGF0K+MhzH1bW0LSDvFvp9dkHCCN5u003aRM+QuE7OcmN0fy8WcWy6zQMr8ITn29Slhaa15pbEuigCf9HnD4EoxfoFiGwkOylB483jS9XqmHk7k3/EXL/tw2PWw7reYXhXVTq5UPcLq7p0ueuH7JzYff/Oafpf3+8TYxto1+B+BcjisL09F62jIQ1wFBBgxJjCvlpLvv0zpI+yDK+DALfi9MHzMSG+aKV76vDZMaFyhkzzkpV+uGDqvtwqjjrNvO5sqHHbCepHWkwrqyNHKAGmahIjLGTpkqoaq1PZjWMX0foeyXdhiX2hqc3cJWWc0br+CnInoIPren5zx32wePH7dnj47aycVZ+9Fnn7YX52ftmoFhdHDYlsBfYXPQH+VzDR6+8HRPE+vCz05vLahhFBgHPwotYUC8Nck2GoPf2O08cHHM9pykn6GU+pq9XQZIBjaVT5W/nLmivqkf+VV+LxnKvPy3qItSyX+Fo0pf3lAnJEojYdUOBbtwsS2Ih5Yl5KWzpCxF03AHQls67WLWIZ/GCYOrKDco3R6o9xOXhjk4TKaTtGnHwbzSKcImsAIs4Fxh9MxZDv1TZuItRlySRryHdhbGAwoRgAkjUD5RmPT6OhEyv7QXbo4L4Je+rljKL2PrSlwU8UCIikQ8T3jONlTZdBVhd+Sqpy/8RFUDnud8gU2cLwz165HSx1DUsgqIHaGVbjx77NU+rmTuuYLvmUboQwbPX05d1ZzjRll1kBOQ1yEdev0RSuf+o0k7eofnOzttdkQfW1DeFLqoZI6AmzfZ7D+DVRn0pZxdlULp4SpmffaRRieptzT4qUmt2+8qp3QS6pD0eZjP9pO/hKcbHFWQYqSZlgrf0ScGmxeRdr2s3euDmHjdoMReo8C61byCesMbMN5ZuTxlsD+DRiiP0zV8A8p3l/QplMqbK+hG+M0FPHG91zYrlNG1W5zImRvqcVsv3rkL4ftA+byj2+sg7wqiypxvx09cafTLS8iGs5OLtoIvx3vztpgftulsTnu4/Y0NXchLh5Uv0V/p6/O2uh213/vJZ22zQxs8ebfND46jNNqvvWD7cn2N8nnZXp6dt2t4yQvar+gTroB6MfsufcNL2oVXUgEezZIO/Q1G8/N3eVmIGLk8ycA9Z7Gh1cStfnA8uxR3FCXCu8yrAbiUQa3tdu/mv08noNZH+PeR5LU/qiApQ5NAxhWm0eCkYhk3YdoHpbBkydsm8LDGdVsRWJ3wpfktSiOcmuDikAb2z5RRkSWDqkyicZssPTpWeSXMkgGmeojT6gd8cMqLmfY3l6mJFJ4OFUvvD66L0knj5AB6iJIoCydliHTvG9aRflGyrZcLvxLmin/wVsqYFJjBY8C70gy4mcC8RFiFShHuFWzawF/K3jLSNUEQJDlC24cyNL0thGotjKvyynSYPaynlV5ZxbaMId+9KVCwXLVJN72d+2KFJms3lkllK6jK05jGtus88nb9NNnxMK+ZA8A0VafU8xfkebMu+ot/9WvlpR63nf9tuuj/Mqw302iUs2+b7fSx8f2Sm4++8e3/EBL+Nar3BuE0vZJ5kxuHsQ78WWUZ0idLlkuKQWRTO1AGakxXLIWl+BaOMUIumaQwUhD6khCKm3nSSUkPA62Xvo0qTDM6Oy64CrAq/4Fpsg0BvxaDgWt4V1gqQq4g7eaFC8/ZqMzIoAuUyCcMFuPRuJTa1Tqrmrvgc4Oy6yqj5bsKOJsirIG7i/CfMxjtMCh8hFL5Rz/+ejucjts/+O3/xNfY2xmDxs7+fnv60cftcwT7Dz/7rF0BczSftTWCKi/8iOhgKCJKm3f2qXw4044Shw09oKHuXQYKO2iERyJQLhjcsmIpIHFD4R2jWOY7wcJFKO4w0BygaB5M521nMmoXrlyN6yyodA1tgSBOpaxDM8t2AOEnLrrFwQnErWfAHMBipH21VxDA7xYj2KatonCSR57ResRhSZsK//DwsF2cnydsQjscHzP40i4b2qeUHRVRjzkoOC2+JhOhHbyQK2csD/i1gjsY0DB/zlASGF4DmDgmjWimLpYBDOqfulKn1JsBw3pL5yiv5HPF0fZR7DhBcVXZ85ZRJgOz8M3b5eKTgskP3+SM5oCPeI18Exylyx6xSx3kqayVUU+oSzoFbKHp07fTRyNX8FXkzKUiQdnoZH66EE6vAVBlzpmRmla21etc5uhgpx0+nrejp7O2eMxEZB+FDCVzuhiTBhwnd23/eNqmc3D15SH8WXa1zdV6ge8KpycAYSj8K3DRovTZFF60Tj1tHxXJXEXk6qtKal7a0UClrHDK98QL9g5+vPPqpEekfUJZTwhWmT0l7mfYT1GmLikG6qAQOmFBlW43l3ft9OcoZC/WbaJy6cXqF9DIKxxWu34QqF2fQCWeN75JDl70EiaQ+211dZt7K/OJT2jvBep+gMGVQY+6+KUdJ7YqZ7a69bqO4omh/Nlsvx0cHITn3C3wLWP7oGTyC0IW5/cnb1Aon5+t2wWgZovDNpktKAfY8JYtpUJ7crlsLwbFcm+qbGg5s6mCSQduJ1cr3MhbGtozwJvldT7BuIGHVID99jdIAg/y8Ky+Kf9MmVz6stBu7mJ0e7500ghc5KQZ+IMuqgIC8Zl+riVEK+w3PPzZ3klj3qTlJ+MPSbZNyYT+rHLIwqP63b1CuGU6bPujLdBXqO7LpO/7DEjyC7uPNUFg8MdC18TbiYRGuXUWXjxABNjZpcBIt7x5L+zQqYMjf+Qj/ZZ82Z7HrWKZFUvipd0KOgcGg47ya+2KJm09gCz5wk9ImtAEa1i/Mqkbo5IR4//0GGnmL5FFx9QhyZSPphKmiQ3zQf3At5cdQ32tZ4EXnvWvtuymyqhnp3voMITHDO7Kxj8Z440xrXAxvtyl0HbTxz/jKr5oIUubUOi2lca0D/7igYf8FZa/PApegSxgHYfO3wPSQzohV5oqVVum4kw+5BtMBZO3p+0PIrbptW16foO12zCrDpoh7+D7pTUffOtb36Z3/A7VUZpXhQaCOMB2wqVBdYYbZdYaRJypZRtIgQ8DV/8diCWRTD3kcSIgHU1j1+wd34HbQdZB17OFrsgJy7L99vaSWb1l3Dj4D3lsNJVQC8jME6OiU0KnGDGrb+JG2mzdUq6d7/GUQcFzUSh/3mt2yCAxn7ky0fIG5ZXnkRAIeSMDZTOD2c6YAXzS5m4vAWvk3ZTgtX71qs3J+HSxyHeHf/rpT9uH3/x6vi99Ttkrnj89ed1eXl3kW9Q75Gc8KfjSBNzCgNTds6oqLtn0IsxOILtJxyTxR9me+1SACcgFp756ZiIpYS6oVKthyKubNeloXrfsnxzM2/xg2i72No2xmbHaz9vV9UgT66pSAAxXYbTSWyVJXHLmSIWP382dK0DQW8FKiaG7pfuk3m615S10TYSyGNUv16ncXKdN5nNwOYc2wF3MF+3R40dZBXA106MRY1dkMsmg0uAQPiCt6S0nAhJrra2/E4pMKvDLBypiZq2BpuokvUvJJTzZarAI3tTHsHT6wBSIKlFUjLTPSEucXcKVyCiLFkZ+61Qvu1U55tthRBe+L6TxII76kK9WRovWeQ7wbe+IYGEmnDYQV5Q1lU7TasSvlG/aJC/iECd8NVTDRsBHIXXF82bMZGkCPVEaRzP62vimTWdM5mbgOqYc/LNjFKR9FKfDvbb/eIqd1blPFMw90s4P6QPwjmlR27AojQymaEiEHbeLzy7ayYuX8Pi6vf/RAU/S7DHYohDfRZEu3gk/QOfwy90+uL9L6Mcgrn2PcLeqf0bs70CPfwW9TqEhCugtyECBgADG8nTdNq8o+wV8iN28vG57oLQHve9QNNcvacsltHNpl3ywTBuv5+0aZdM7LNHR2jXK6or0Kpha3x92JfMG2eCXkzz+Ij4bYVKwL/BlG9yGBI85k7f92bTN3UYnwDZ2RXIHRXAHjf5yvdN+9MkXKIe3bb5/2I6OD8GFCQGyYEUZJ+eX7exylVetcrE8CqorlNcokeP5fnt+ctEuoO98dpCz5suLK8hNe8JbcsKafgSW2X1YYq+dtKY/eAsF9IIfL5FVroZGdjr5cnJKXvlInk9y4uT56stljY88wZE0eMzlT957UCpNhPWBOzl7XAVjcBtGgHI28gvTdxq61ZTsL9OPPN2PB2RWMa/zjYQP/SxKRi8zhdrH8wgs02S73KihTI3/lQ2Bb5sOpnAVPn3YeG0BLlmLyaoi7oxXnpMFJ2GZakMbeY5eGVk3bLjCWRPmyEzHptCgcAY47moDvV5plDTKU2OAq6sor5EaZeLvMsgUg8wyRcGW5uatn67cwjG4U0/T51+y3hvTB0/ARKaZYEhjKfKF+ZLXPp0ZS8VVWmmKK2mSKL/h757GUe55pgoDDXo5+bb8QKsY0kkX+U+Q8nTGAPyG6ew6wrYpH6VXIfFp3k5XY0jhpXkzvvLfxyMzNLpdpHiIfxtmlafcKHgPcDTFx5VO+2buX0LzwTe+9X/i8T8r5qkKhUg+qbPuVDTEKKMzsyDi7TgO7tlKpDNUKv31LLJh8IfHcPiwb5pauGEqB1lsCE8nzbUTpPMcnjNDAWV9J/mw5MuXcQi3g6sQpBPKVeYDuf6WsmmzZeULNhT17v5xm98wCGzu2hSmXOzvB+7Z5VU7vbhkwKnzSDk7tDcl7xQc3Woeo3ypgCH4r87bq08/absMrPvAPWZQ2HcbF4Xo8ZOn+d7wSxTPEwTJK+BdU/CtShKjvquD4ivy4la0EmcGHEqJUtcZVrrQEFGMgKFwvN4ZzvwAwu9fZwJgG0hU4rMY4R4fdkQ9RzsowyiQX3vnaTtgrLlcnrTPL161Myi5mXoAb4biMkHJpk0B6vVDrt7aoe20/c37tCZlhfmpHxRPWM535W1KhD00d7UvCh9VsMMTbUuTVwFBOw5tNLY9qJOKvEJ0hnLvCqYwheUqtl8PCT26shbaCZdyaG9hBRrgt28nyKAnjl6kbIrgUXQUgPhkpXHInBfU8GtUfgM0WmcSkI405iEiCiB198s8aZ/wXdl+F5/00pjdtsyKp4MQoI3xZFwphaFM0pXya5xphF1Ph0PzZ9wzjDSGW4/wu9vn8ittp0DN7gL43Qs6VY8RWpUKbZRNT/muPJWReZOzjzuUz9EUPNEb92CJ6XBOc9d5FVbF0hXNx+8etfkTJiMqizfAYSK2Pl+1o8OvtM8/OWnPf/7ztnh0037zL6IkHtJvp75irYKpIupb62Ceccp2gWfaESEfQupfp+6/TvQHWHn4x6T7pyT8p9TpOfWBcb0I/a5W2T3TTfO2uwvo/grl6vPLdv182a5PgemVRIqMMxS/pZ+GXOAZoZT5vXIojy689JwmyufyeuTNpGDijQ3O1RzAoR5KgvKDBzzlFUHE40ZkpH9pnABN4EvvRLTv5EgNbuXg3mSOEn/YvBLq+avz9uln9LfLJYr8pB2hvL/77B34fwLvr9rlFfLBdnSAVJFy9XPm5eaH7eXZJUqpn7o9zNGXyyt3byCg6cjiWUBVrBXEWN1eZ2VSxfgOfL1b0zeaX12co6zSp6hXFEtsVhi1Cj6NNM1z6LMWQX8znefLo4iIIrxsthrAkQCCIdy89ir/TJD+J5CED2aAnbyWwVN+f0igwWMBmMht6mkBHoGK0naft2CX/DRcX8Gsvl+yqWAPTwuLf8uQ1vzSJTLGToZ/AFhxeKl1/FXFwkMTBcb+TpuLUhYw0lHhE2UhP3odOKsQl8zSLT1VRJ0ku9KZIy8JG+QIcKynCzcpy3LFS2JrDLLe5RjcFVHpS64YmKuKDEsC04kPYeYhTHrhrLb4Bca8RmWLODB8pORYyzZ/YSC+5jGV4dKiy1bxsN18Gm2gk2UzD1Z+NL//NDyclCcNmXrd6oVhZZ5tV7QyLpZs1Y6VP5BS4FBkAsuvCV23TFcsNVW37XjLsC9YtvSgHJJaTeV5Vp5jHCW+bEpvGuqB6bAfypC/8Q++X0rz8ccfv3+zO/4BlZnZSNT2nm+tmKzZO3M31WmKkQzPzIFGVeExMGwLkMRLcVPrESBZZZCCW/ANNnHevBUH89FKaQB/wPfskgNrzdILR7FwddMiqrPiMK11EGiUC8LtzPzEz4P5s9m4vXvwuD0az+oTz+TzvKLbFs+9l+78HEFKHrUO8Mh1JOM55as03ravvvtee/bkcVsvz9v3/tV/xSB1xbh83Q5QLI8PDtqNW2yr6/YaYX7iPWrUYwOeKpW+ienAVPUWfqdPWZlVJWoPhlXBNPCWwTs0JW+thrmw7Fa6K17uujvYUhGEWJRSByfCb9Yonii5fsZwMT9ujx8/a/+9v/LfZXhetf/8//sP23/6T367XU9n7XaOUo1iCeS0jf2hbgJAEdcjDQZhmXCUTmkeAUJycbR9pfW9IjfMyk0YAaAT6NSiFD8QtP4OwBq3vm03VyfdDre8ajN0EutM21kv39jd0zowCqGXT7xKtW/+dpykjfjcuYXJs4Q4ShU5N+LnKqj0TjoVQvChQOuSX+rIPwcOYLpd7bqXL+SgD5MentwVBmmoj6uq4T1+EYTigV++VDEMWtZJWLhdtcxqjaGACE+LA4Vpu1jK9jlp0m8EghFG3MC2/3XY4pu+19MMYZracQAXVz13nASsoCPuFGQfcesfWC6B+0a5iiDKqFutroC6WurW+dGTRdt/uo8CxEDoahl8trpct6eP38/nEk9OX7ajxzftz/wbX2/TRx4HuW6jfVSafdrXJ22cZfSdFf35mlLdBv+Advh16vwb4IxCCv/ftZ/QLv8Y+9u07SeEkecOjdeL4Xf8Cs6MtPAmOOxeXLTbV6/a9cuLdvXqtq0vIQ2KZTu7aYuzcVtsFm13NWqXr6/a2SuUy7W84gs5o3axcpXSTzUOiqXb3x6VkZ/x5+UcZkjXtL8rh0v5iT6hcubxjchGSUw72K4T2x4GGU9mbTpDGWTiNkJT/+zF6/bTTz5r58iXdx7N2scfftAeHR6n3T3/af+WL32hzpd2pot92mDSXp1dtSXa22RBWjT8lf2Lts1knPbPkRoQSAsCTJtbKcDGVUpvpXh+coLSSSoa0r4i87hrYrcMv2OtgpwWmWs47lpFUmYB1/w8lQnFepaZjp36i0M4b2DSiimoBVFY8nr5YqGx9a9V0yGUvxpThGjxhZ99s8Ye8hPR8X7balLGYLsRXn/2cJ/KBY157xXLwb8Ns6+Addsh2//jTkXehNPz4nkz71b53nPssaC1ixm0//0xH5K4zZ4XhJSrBAgupVX2wIocEy74ZYdI2IFPGP9NP3ihsXVPIH/GOp4aXrCzQCEswZhsyKcnqeEFQAgxAfJhxRiny/xVxkDu5CnlUnid9toHk7xDoZF2ujGmlazSsriuwjTyo7+qu4rlUCBGhdnUxpm+WzH0TP1QUMJ6e2+bUiwLL03Hp4ywrIdlOxaCr8EBI9/KT9KwS/AHE1yxnQe7v+D3MgrXL+f+JTL7x4//F1TqL8so/kJN/h5M+a14J4QNYSdLLGFlJTKUTV7TkScdMd5Kw0/aFwlJE+IDb4BpWuPT0HaSno9nDbZDbvExrMMiQcHkvwM8jaa/4GLjIx6/W7qekTxEmVp4+B4hW1+Z8S3Mm3Z2ddWu1gyo1jHLOeTF7UqB9965GvlnfvNPtb/8l/477Td/80+0Dz7+oO0fLdqr85N25qV603F7dXGJQrluFwiIbH1TTv/km0plFGDrEJwDPnVToZQIKtC1FV4DQOFe1jpZB5VFaaDxwuddyyHczmdeV9dG1GmfuGPq+vj4cfvGN7/R/vv//r/bvvPdb7XPfvz99p/+9j+KsHJ1xI6oEAtO7rnqoJ+qiPk5yqury1hfuKnzkTyv1xGGKoU522eHwrp6p7JuxxgD06fg0pBW3PpbbjqhCo4CwQ5edYzSjDBFQ83Kp4qq591yUD5nLylP2ipwnQDE9oGIcoGTt+oZ3P0C0YyJwXQ62bJOFHzpQmVVpRVa2QbyilUPDsVHwiyrX9wpK/iqoFLfnG20PnAfFejHRWwPlfCsDtGuw6Q2+AW2ZQw0d5uMsQF3SJ50GbS1+CzJc3nX4VPTVHjHQu6vK2lqhSrnBCkzq2zmxa4pcHPrdi6Tmxue1768MqY6E+g4gcZMMDZz+HuGxF7QhgdtZ4MCt1y0tkTBWR600eqg3Z7P28Xznfbyk037/Ifr9sWPNu3VT3fayc9H7dXPWjt/sdOuTndR4G7b6Yvr9vlPL9rLn63a6We3hIHX+hCSHcGhwN3x61UoijtH1AGlaecp9H8HbB8RJtd42fsL6vUF7hNoqELl51K99uc96vgeflc75X363u45dVqhxNLeT4/a3iM/qkCZS3gQRdK7MFdnq3Z5IS8xoMNiKpHrjQqd9JJGg8KFImlz55qfEX0Xu6G9rugPK9J44fkN/cYp34a+qF1jV3d7UQIvYIsz4J+tqTedfoVCNz7Yj72FN6aLOfwBrZVOyAW3uBdMTOte113EyKjNJ3vgCe3OTtulXyJSuWBQtP1t9d30N2SVOxdYvxLVby/wJgKP68ijN/TfG9LJ61Pk04w+4HVmkY9gUOeBSxZHSaJv+czElmdxLaTUrYwY8t3vothvgK3bn6bLdf7ubTcphzJ9ZhUftxOxTF5VyBLXE1f66hWa6j/2/97nteWHNumbZWqcEm5NSnPEKv1RnJUPD/5t0+H1p4q7yn4usDfMci0L5HxarnQqOI5bhUf6OVG5AYP8tfotDGAxjqgQ2kJOkp1Qu1szhwe0Cz/FiZxyp8jjXj7v8R1+0ilj4gNpaizMk/rfh+MwbEjrG+/x55cE935xth6xQ6z/qy2NJyk24eEZYBoHPQMk1jRDopjKV0b4ZhlKHiLqUXxmnzBPT+fP8hNmQmzontQmMk/BCtzk+cUmeoaOKugej25S3lBWN2+n0VSQaYUHvgMt7BMFvPu/nLfXucf1MssmKOaXVrH8+OOPH93c7f4dBIMSLhUemirG59AM98bK9w7biRFDxvLL7Li3BFWi74n5ADMDNOF2wgg6kiSMRJ659BlmETZPIFdOYRke5wCXn0LK/Pdhjt4+B1wjAMWLIvxOrJcHC+QKhdALjc+ZNS5dOSNQZc1rOkYol9mCwcpAKxSqESPSNcrjdLrXfv2732lrhP8/+5f/on3vxz9qFyhdXprsKuUNwuIWQeAqpS/b9G8JO2K5bVYCtQSryqIrhCpDCR9qKx3dvlf45CJuniqOOx7mp34zFCeFkIf0J57xAoZKkNvgu9gZ9d73DNj+QRsjuD766IN2cfKyfe93f4dB/6dZoXGD0pVgt3NCcx5SEPkZuvvrgjIKTwSsq1u4Ueqi3BF/4xd6EJwqla7sueakcuuZwVoxZKQVqCIZutfKGn7idaf4lOVlLdW+dX2FK7M+zY7Aj6BWuDuo1FlLP5upkusgutF6qB6/Ly15ltN82SoWJuUoyF15dRD3hTHfqvdeVLfexVXldTKpFW55HQ1DioAHg7mWAduXZNz26FtXGWykvYiSXHqFdubUP9DYK6x8AcsVr/Qj2tXvzuOJHagCXR3k6qmSmZc+gK8/K0iUqw020G/AqPJRVsIo9wYeUtG0TQtWWJCndVWBglddkbuFV1U+71CiblBKUT5vr0vx3PC8wd5de/XOHHrP2vVqDp1RlK5RQK8PUYLmwHNFcUE7zNrF2V57/bK15z+/bZ/+eNN++r1l++QH5+1nPzhjYnPWTp6v2t161I4P34fOj+EXlFnvzYxSaa3Ocb+EN14Qfh5K1rex6l7N3fYBbvOQdoe0KJZX66u2u5i2ydNHbfLouE12Ju3sc8JfXKIUw0cr6HZFvVEk7zZupXurgodI6ee7KK0oh8hE6FZnEKNsQqtcHwQNfbHm1jjby75GmGlVLD0Tqb2lL96NUdRRHG9I5/eSzuDPS/qGSuWMvjjb32cCN64JrZM3V62YjDqJs3/JaypaToxUZF6cvGo/+eST9ur0pF0gg67Xy7ZZXbQbZFYu7Ic29jfdUTTpF3YYJ2ZUMnytwjKboVTK65QtzyuHZsi4ObJulnCPwPhCEjLHTgr/1aaCvA88+I5/ge3zvp/G8iPPvaKorMXyhx3kL3HbA279t5f433+WA1zTAqOO/thH6hl3h4W7mw5POdVtlDhs5Bb+9Ees5m1lsytu22Vokxzrqn3HMX0HeModre4k9G8oa9sY1uGJpTsbUVC7oilfCJRYSr6nkQqlMkkF07PnB/CM7wG4IDLHTpkwm6Yrm+7qufDhMzD42X7a+CnCsK6kRVm0rv4IKvx0ED2YjneCfeKwqnFL/oRtmfBITT56nQpGbyvDpEkeievt+BD2ZhuYJe78CkK3MUGr8Ai8wd3busNJ3AC359a9nU7T8dD0fL0NjTNZWf45WAYBDJHWXdiVr5f1AKebN3gC2/3b5k3fL5H5yocf/3Uq/zepGgLVjkPlsDKhg+T97GeocCfCG42O6Z041wPIQARHczc6hNb0xnPsRBwB23wFAUWPDpMZloJQEAjtPiPlXxotB3gBUApFMW9wtDsqaMifQd4ycVeJljeUQnqFnjP5x0fHsXY630i+RvnwcLV9wW2wfPZtb6BLUAApRmkVtsPdvZylPDzeb0/fe9peI/S/ePkih+fdbv/85et2jnJp+VFIwVu66K/OVqsEZfQPghS8HDxz9cwtdaNcz+04wFjPbMNKQHDw2qB9FMp978ZkYFhRtmdCqX3K2Fwt2+nPP29HxD178qQtqOtmNG0ff+eb7eTkRfvR7/1OO3nxvP384rxdWDWU0l0GRK/vyZUQ4CceJbLAcMBbGhrgwNHpo1Gph/jZVp4hoBfA84Wiu9vrzPhXKOziaGqVHQoKrNQe2LZf5wmNCnJoQoriQXEq/ir+czsV/LADFMJIb5y/5NEOM3yfxgWM/moP6WoKhVG+a0/5S1etsfvz/TZlwKV2xVfYrJ4yqKOVINQt9hocGKSGcjRiYOER3AkTNx7W03jw6Cs1WSnCb64IF1xl5bte93qa37aFCwse6QkwKzDNY+vzFGaA+M9n/rKKLW5mE5buPrGxvCG3OQJb2tQgpxc/T1iRNic7T1vKHEYIUwVIBlCJkbri5DVLbmHfeYZzb9NGs2UbT7CLdZsdXbejd3baR7/+fnv3g6+0/UfvtNH0SdubPmvzw3dgdhWsTyjod2GIT3H7mcpDylKh/Dpw3yUMhfHuB0mze/Pztrw4zdGV8ey47WwW7e5n6/b8H3/Sdj5honBGO76+aaefr3IPpp9uvHb1FsVy3cYoD/QjKqcCuKJCUaQkBxVxJdiXepabW+SEdSWMdncl2PD+4o90sEHykgi0teFyt6RtiJK5N6lVqIl0hZ92US5GlFd3nkJH2jNf8YK/smq52Af+Tvvs1Un7yWfP28kKfpvO2z7ycl8lFaXClwk9KtLbu3B2YiF+d6kP1W2jxUFWWTckqBsgnOhSMLikDfmp8PhineE2J86MnV6z5GTGbDk7jfIiT2jMUytIGnmvw5PNAGJRPQwAOddHUMmUspUXF44o1kOU5QXVmJ6qAix/QAHQwi5PhT/gV/298vRxo49hGp8qZz1PD48BhHXI/Z8E98vp+9hkevt5V6a3jWAsR3wjy2xzAq29mKV/61e++5NfDAemNNVXyl/lFYZyKHlMCxBhOLn16rrr7B75+cpSXJ0cOwlPWdbBdsVT8kFpIf4Dj1s+ZTy0o/0/wfln+oJTFhYnuPD16U88nOgL2XrDMskn3MjbZOztoi0T2JZLkCB9idSwbsRDv1QyUad75M+QTKwN64tIid9q6zcMAO1nwjK+jzmayuuz8ujv8DT1LNlWQeJUaUPLTIgtVzwcIHqeMsLSdNy6f7ucnn6o2i+d2Xv/ax/9ZHc08nMashj/IbRE60yAtXJ5YxuHFe8dshpDYhThMuCRxeYvh/CEWo3nT/jaKFCkt3E7EZ2BuU6RFz/4+ZadTxkd4IArvFL20KmJDtSCbWZhFs7dCH27w+vyWhBX+ZwFmmCFouBWh2U5IIy91oM0anJhFoEMiqUXqe+gJN0yMl3f0InzMsRuO37yuD16/ATGHrWfotB9jqKpQuVK7IgBRcUjtBAH3NbFsrMCRmBXfu0uWa1EsQSh5pujGaihi9ZbZPym+Tvzw3bEoOMgpSDJZecoenuHCwbvaXv16kU7/ezz9pVHR+3x4SGK7qqdopDuQNeXLz9vFyjDB/NZO0EQnIPKWo2BjuA1LrasVY5iqQNjO/f2vx80rULamXopsVDMfVt6H6VyfzLLaki+ZEG458LWCjrSpoWtLvCkSQigy/bDK2myikeoPBFX0kJ/8KzyayDNm9KJ0Qt+2KAUuBj8D7NK4uI0rHBIHuLT7rQVDNTWq3W2+1UsZ3PvAWSSYZsA0lWG89PX0HyVFWvEZxTL8KC4WyYm9eBpuJjbF+Rh4Sh0chURTxVMaSou1l/8i7SByLOABU9+qRU8YxWEVyulCin7AzwcJKpEAfjUCgsuHPgOLnNVg9DcwygwYWUmYwbK1qbMssKoVRt/JsLkwT+z47IPuUoq5kCNshO2skGAfZtzm0v8V0wclihZKxTAdXv8bNzeeX+/HT2Bn+mXo8lhO3yGonnMZHN0Ql/7CcrUWVs8nrb58bttNEepHH2DEp9ivaT997DfA4mX1Av4FLrjJszlXlt976xd/vMXbfQ5WJ2P2vLlql0+X7bb1Q58qWKpHeflnRsGtBV8fEH/vqJf2BauaFsJVy4v6T85iqDegz/poc6aul6TPyuZ+PMiY6eLNAOE901mwoZs8UiNE0vJ4mcX07dpx5RFmKvtypcpDOeKpW9we/XQi5Pz9tnr0yizCyaMR+5EuNoIvExsbEOsRhoAOQqyq6Wvlqt2i8Ld6Jee33Q65YtDnlkWV5W94Et2lRKfqSPW1W8vcvepXM6djdBCXOWG3PNIHdKvCYtS6pN/pajgkamps/SRP+UtgyM/qugYfKUMmU+bZJWgh2nMX/74Bltxmoe4CuvuL8HwiVWx3DZ9nOtpkgW3406HoTt9j7jInS0c3ygDZ1Z9tfyrPi4thn4tX+DPMRpM4GLF13gBKyvMZ7i41tGDwvG+6vT/lIvfI0MeHeqKpbtF3kBQx26ET3sx6fflM8ecKFLAqpcqw72BJfyOg4aUeeoX/6Qe4oXp7pIxjmfyT2AJO6Ea/oc2ZZN/gJlg4NTLWoQlwHjloD8MQZ3u4Y0hWXDRMeBioP432nGAl9QDfQVeExyz4cEUmGqLL+fV6Da/6YHPz2jpqL4AtSs8elOH+VCGOLkQt206nqbTptwh7pfKvPfVD/89iPe3i5lLWZMwkidbyPQWKxYlRwaGUaxs74DOjGScgW4htQO0pgYSCQS8gPJfojB0DBgnBKRx+Z8B220am8iXPozLpb/kSYNgLTWsNYQ5q3X2aPlpgoHZLFpkrFdWgsxrefxkSDGcIFC9e67Ov1F34vp5tvGuqwnD9gJ6hqswlruHx6cv5rhalU65WaEs+XYtg7ZC/uAQRW/aXp+dZ8sqiiVw8j10BLhGWpaiLm6iB844ZawwOxWIEBEo1rN6Dvw7CAmvR/IVm0fTRXs62m9PvBeP+LOTs3Zydd6uZ3tt/M5xu9ufts9eftGeHR21rz45bteXV+37P/pxzn36tujF8qJtVld52/oWxekS4q4ozu1QahrhIhltlwxW/MRP3KWLyq7G9kkiac/A4neDvQzmgMHLe0Fti2zXEq+C6aqwbVRVq/YqoSb/UcZAK+nQZ+xQKvU3Tw1+dMy0LQMiPClVTRNhjdsktjachC8kJr8h0ro4PIn4y6AnD5PTHOE/09gOZPBNX1eu3Q5X6fRaKgfN0xPa9noFz3oJfZUrn8XqlH44S5HklziUB3GEhgocla6oiYNQk47iUmnAGXqn3U3DX/gmihphIUM9LSj9yKuLfPKrOUkihzqmBOhimVt1xCe9hWVaqaxTLojybhnBn2jcKo1uCwdeB0p6c5s2CodhKuqUr3KZz18C1y/53MHUd2P7I3wy8hOo0GTXFV8UzQn8OCd8MiL1qE0fPWoHj+dZ3bzZvEAf2rR3vvqoPfnog3b0/rfb7ODbbWdyRKVegPAPQeATcl3htg7U7Ya++uq2nfxXX7TRJ7dtfDpptxee/QTeKbLLeys3KIU8VzxXTBr7GcpL+pov7+V4BIqbtLBuF17STm2ICh/4qtwSWi2p7/qutsPdSq8Vv2qLO/vHHkoePNs/2ejOQO5epbysItsW9h/7GBNaL95GK6AvOVArlfiFvnfIlct2Bh5+JtQ7c1UwvaUi0omitLaViqW4umJ5wiTpkxcv2+sVg747Q0zi3RGaec+tk6bgVbxpXjx50iMp1/aoFUuYhYnAtFZgPYiaxg8XR9YpN3xukOH5BCL1kr3rTKL0EKZ8az6f5hVpIekHEF7z9LFD2FpNhVeIMHTrrXHIzD2+mwJoVK3sWbpwttLg7v7tvO4SVX5RhTZdARcb/P6E3WWFQ41BaXfgbFvD7EO1SFG4d3y7W1rkyiLcpummuw1XHtjHa4ejwty+N43yWdmQIwzKddqh46JRwfR2gGue3iLgV+2UyR4fcqXRVJ4h3dDBOw7BG7hiSlD+yRMa0w8cbkT+EkodTTUEDM9uNcZJFx/868HdUIbjY8oyHluyfaD5gFfiqK9gggf+hImo2RJju1Q/uze4lceurJq+13U7TYEpv89K8xBWZTm5r3YLAw9ldsWyeLLKrvyFX8dnu216mi+lS+wvmXn3qx//Mwa3P+b5PU3OeaSiUkgqOhBhefbl5RAKtxX33JrCVUNUNbsDOHESJKsgmBDaZHopSiYxjYyuyQBKIbN5bYV7Z2U6DwOewkhcaqCz44hRKSF505uOkJUzjHlsLCJja6Wv6mZe6ycuuv1WcHJZJ388/SavcH0pxnNZGdTd6jWPnR5BLK558xdEnZ8rQDM7x25gVHFT8XIFceV5v04frEO6+f1ZJhI75WeLLM7qPAoHzzYV88uqA34ohTMU6a+iTP6Rr37czn78WfvOh99sv/Hrf6T95Cc/bv/kn/3n7fXOur1i0H55vWyTw0X7a//2X22b5WX7l7/zL9pPPvlZBsYLZq1rcLUz+pdzoPCACoHkE4ugTfkaMdBIt1JspKsd3w4tFGnO87q2waXs/nSW86v5spDtAg1r4Kk3vws8SogKOs9+yfOUPCq7N0vP3q1pA8ssYavoq/Oc4gRNHAjBwxYOfXHkjkhi+/e6XT2VhlmxdsVMwYm1vF3Pv92qKBKlgCJt6Jzq2o7EgZuNI9vJo15OLfJrFHx5TWXTM7GWSc7gobWGmQUXIeFr4nFHQEpH8M4qtIVr5YXkrP4lS5tWfFJbwMgz+vRI/3CR6UjsL/0Mf+XBzzO0Tn2AEhwIA4/iK+MEbCZLTq6ULYwIzMCwXgM8wlJLsvUV9hhhE29crtEiKKvdwobeFAoseYVf6Gh7SRcUS+xscstgeE2/RMmkpW33jfHjm4SPR/DCHtCxYy94/8r77emzr7fZYr/tTs9RMF+23ck5PLfTphPbCP5eM4C+vmuXP71sj+4et/27Q7QjFMjzVVu9PG+31wy08OwSZctLylcMqEv6hmesvZbHT6b6opdnmD0i4WRZfrbNN+RbwQNr8rn9fQlTXtD9l9TZlUsHb2msgt+/juM5ayoROobnkJVOeHxZx3bxbFzahbqnraCmV5q5g6OinGvSaPdryrzwRR7whEPT51z19OlkRSXTVegoHLQDufNZ2c9Pz9qnr19DAtqQya9nQ1VGnZSJS/o2ncidAN2x4kb/s+/lq2Oe52MCbZq8fQwMe5zy0YkgAXmqWNvf7T+GSreNspJ6DVxQbA+CuuWk8K02YeUcmDH+YlW5lByhj7ypu+IFIgzDsnLGzzSWaV8yUfhdR+BoTGH40F6J10gTuybYEpTJoO03pNPI//blxOuGdvq7KTzMX89MLt8K7zZ9B7jKBRESp2CWcPLiLPkrrcXtwQaHpMfaRkmv/KqJ4VBs+IHEhJm+cLCtHMc9L+9CzRoe9DOjygjfRF8zuUl9SReTQsRL0VYwYtJORpkgFI7JAgVBwdl2Ir31NbE49LqHvvQvf0LIpGjgD6EVj2ITO5QdZ7V3wfRp2ODWSZpaVCJkwDW6TPI84GLG4D7gHxhJg9Nye/jAN71Mg9PmVlJDQORwuN6wylvllOmw3g5LOw5wux2g/vKYr3zwrb9GO/6HNqh02UWBUhlSIIYcEh3iyC8O2EWLYko9qbgDRhqwBqMMNAy8Nwg+B9EwQxh5q/EDxwY1q8zv7EohhlIxm4SBNwj3rH7ZycDHxFE+EXDOxDKDRpArPMRdHCLAghPpzcNfFIEMCBY6lI8pnEqJpDlTnzD20BFdrXTV0oGx3jh2hbWEuoBVhOiGQ8fCgkspQDIGig+zQSsqXXIdQsrhJ02A76qXA4pbSUCJkiO1xS8H6d0qc3/XslSGTQvq1yhbC0j+0f5x++bR03b640/bn/wjf6L9hT/7F9pPf/rj9h/9x/9R+/HVi7ZcTNrtYtEm+4v29a9/1Hwx5cXL5+3TT3+eQXNj3SnHDYs1tArdbLrQKQ0ENg+ugWolOEOrGnRMEPxph7wF7lIW+EqLo8Ojtr+/n7OK1tv2sS4Kr5op2kz4mTG7MiQnqcTvoRS4LtCuVm0MffbdTse6krTcrLDgDywbPoJe7Phzxu2bsK7ijIC/g1I/AafHBwfta1/5KgPdur189XlbLs9Tm4urNW0zoryDnMdTkEb4WUf8XirttqUvy9h6WW1zcIcvLD48Tvo67A++VCjsP9gYYNqmehXlrkDrFm/5Xp7yjJ1KI67EueDfdwbSHgOw+Ck4d2XqD1Y9nbxHiLyPkQ97v6vcZfSppPdtRiPNk4FDHtBSR/PpDl9oxV2eCRCg0PamibIeIKYwytIKs8JR2UEa8SJNAgwXvjxDqv4VonzeEpaqz1yWImVf2mWSNBq5RUw6VzvllDFlz/faOKvFgB4xCRktod0a+UD0RLzggRxboS1vmOS0w7a/t9/m3tV6R5vVIcm2ZhBdYq9VMJl0nZ6d5eMIFBal1benp65WI0voRnE78bHDZCVexZLnKfz6Gp469Q1wWtOuYKsKx89Dev3PHfIjijnkyKQaf17Wo03ugHN1sWqXl64i0Zeo2GTqyyRQiT4irQ725+346CiTp8ury8gZX5LbgZYbyr5B0S15aV9La5XcGiNXwXlN2T97+bK98jYH2uKWyXV2RaCDcrDzpefClE+ZtAVn0pJiBUwl2x0N5deBdlG47SfKZflXuVi8o3LpyiX1AJ6ksO+vkT21eFEyJ6ue4Q05s3OMLtx65WmC9BeLygMZVfQkDZw/pCONAeHB4u+y5Ra/wE4Sw/UPyRNnGcpv/WWsS+iYPKQhn6YrhZqEpwrlT98jzLGi4yB86Rr5gq/njWInPXhmHMnTWtAeSVtKJZ74za/x0ctJeNpNupSJAku4R6QsKzB5OtmoBJXSMPMPyfmXqt6Xb7xfkPKc5vLKl8WQmfAiWEKrkuUZn0in/Olyi5KEkPbIar3ALQQ86NYxtojh4QXrSPqCMeDlzJOw4Kb1R5DPyi+/FX21SWj48ByE6pBPnIiTicyJP1Dw3qfnWbpNeTXeTSyfWnCUcREQKKbTtMvebjrdyohbuXp4yh5s1buM/m5M12FsofPLYT748Dt/H0L/Zd12NFddumKp6Z+cs755pkHsnipX+qy4thNYZjdxrego8JQGGbDpVJoQbMgn3Vw1lNmjowSHanAVy+uVKxTE02k6b9p5xgpJGldcVWhUSn1WB6x03lmoRFKxdKXBjmd8b7su1Pzm90NDK0StH4oublctVSztSIa7SmH9VFC8xNYVPwKgk2/OOkj6KUq3lJzpea+dwrSEXfgZE8oRNqbCKpfSxu/2ZtABtnU1bi+rSgwmVFxFxytmGGKz9TRe37Rj4t/zmpLTi/bBO++1r7771fbqxRftB59+r724vWhXcwa+w8O2ePS4nZyetONHRwy2nqt82S6h6+4URQraA6759Q6vvVBAaHonEeW4xM0n5RtnvaRXVu6IiZihDipIrpjkZQR+fupu/2A/A7d+2/5ekdRSbs1eFVK1GnKL1HGCMcI9AblHDFyPF4coepOssp5eMOjf1FZ+aA9tzF8zYfDHjizj6qI9Qun4yuPH7WvvvNOODw7b67NXDMav23vPHrWPP/paO3n1un3vBz9ur08u22qJMnC5Blf4SEHhNqVn0WjzXDVDXfP29mAzCw9JSrhLqAwaEixEg+fxRDgM9LIHROCbEZjysgq4X+Px+Ig9yi/nlPJKeuKFryklEYd1pexy4uZXg00KTbwFFE5JlTRx5lntNngLLr/0y27zM6d8a5uV4Devg0Ag4vaX/mLipB+McdYrhUiXqpt/yTdElFClz+N3DHEYMsoau8qsUDfeO0LrO+7W135mAuDIp/KLb7zseAUR6VVGeY4mxMOMDnD0SuTMgnJmbUafmXoExv4NDOks77qyJj29d/bq8rItVyipgPVaHlc/J8hGhmiguVq502b085IH0BKkVQr8cs6Ls8v2eumXrKgx/bhkm+c2G/ICJQKUrXXkAv3kTjjwmbLAAfyc/nwOHPnDtsnKB/WRb2bg8uTJo/bOk8f2Jnj1KjhLP1vU85oTZRhu+9w5CvL52Xn6dpQWFTKUwRMmpy9QSi/og95nyb+Bp6ptMlBqiYuyAo3qrsCd2u24Rv7hVqncwQZ/5TT1lF+rH4ih/EKQMAiz7+eaMGlty0KLzmNinUDy+LC08DXWdPKdSqptgjeZlZ1aV6Msw90OFVtpIlOaPfCtJ1nALPDLGAIM4VUxGHAGb8MrVf2vSVfB6ib9euv5drzGOvc+1ZVA62QJFqi/m0oXV+rUFe+4lWumD76mkw7Wr2AErnTHaoRqWCYUyhDcXYHpbWH+HpY2tt7C5heYg/ypvlt91avesqIenoSXlbP2nYwf7t48+J10Z3wlMyWFl11QEUNlnkCzKo8jbbtx0i7Pgxth5i08qk7iWz3H+hrCP7yh0WC3TbzyQOSGMN6MN3uCtoKtY+e5bkoG6QAvrH3AXy+ul9vlnThrenjHLXURxhDe+aG3wdv5NN39gM0vgfn429/9i7frm9+WAVJxKOyMyk5kB7ZRlNvZqkvbUknTSZB7xbIaQpWnG4lOorijDKZjMFDa8XH7U/Eq5QVIfslG5k9nUYFjYm1aFDXfyM22qAKM1HYy8+VNbfwysMys4phZEz8HupzP24A3uKXDOYBEAamGiiJjPfXL+WKdhi0behC+h8DtiqUrqb6xboqr5UV9IYHOlXstR5MMFG5LBT/wkW7C8uoQ658ORpnWDYDD258MOiql4OPA49d9PLjvltiaweUGBSpf7hjXecfGgOjqyAT6vzPbb/suHTBwTCD/HgUsT18D9KatJ3dtORm1a1csj47bjz/9SXv23rP27Nk7uQfv9OJiUJgoG7y95mS98k1Ct/GrE3RTTiibJ/9sb8lIgEJHD6oYdUsvr60446C712NoM3Ds0GYRGqSHntLPu/lCa2BGsAlOnkKRcBCfAu/Z/iLfNBfP1xcM2uen7co3zIUEvOJHs5KZ9FHGr/0CzCkK5ZP27Q+/1p6i4J6+fAWpTlAq7tp3v/Nx+80/9h3Sr9uLLz5vz5+/aK9fnjOgo1T4eT8GeD+td7miZrSRyoBHal3NcEvQ6nsZVQYhyleBcBDeG4NF5lSmoO8QJ3LSy34hP4prhCF5o5SAt18w8ZetGWsmX8EnEfjyC/nSX8wsvYCncC4+hecDpfg2kVpx8M+wGGDHb17xFbfie/H0eZ9St56E0SJ4FPQFYwCi4UmS8hrcf0P7G6fZrnt4K3ClA21NqC8wgc09XNN5bICOk/T5qhE5cgZsEPQqE04ELbXo7ArngI99JZ+mdCBgAgp9fVkmtzwMq4N0szYifpydErAguRNpZZYTlI2yBT71Pkh0SvqqOFG2HymAx+YqnFEKS8F0x8Ivdb06u2gnTFA8c+k38j2bab920uSLLyo+3t6gEmar7dKPFbfuXCzpm56Tto9OZ4vQ8vLygonsKiuU+/uz9i48rWKZXgcervY6ERUX+8mjg6OcCb5aLtsrJk7edOEk/epq1S4ul21FWUvo85r4cyeT0ov2UuZId6ofvOxX0iXHjiCqiqWt4P2+pyimV9YFvy8U5SUkZFPd2eonYSt/+jS2doxqYl9HYWwrSlMeWChGnrQNDHeote7yfE0eKiwyHtwzjsSSDrrbT5T7VIEJuEpN1lTNFjhRzKyV+PC0jsmMW2u6bb4U18AEJ9mwLJDCn+bRPLh7H0t5Q9quMPR8ws/TdIkxfblKsROPB1swKm9XJCtnwe6LAB1GN8GEtBn7tuBq/O8iRbaFA79wzPY4sSmLn+mq7eGB0IEQyxc4T71FSlPCifCCCy32G5O4qul4kuveCFPeBzY438KLwrDdlZvCUL5odpzMZ1yiLYOPir4lDD/7v0WSR16J2hFYJhrww9nhJcA+PfCecdv0MLroWk/tG/GYSBD8USpJaptYfmyQqfxv5/tFcKXp2+WIV8/ncztfN0q5Xxrz5MnT/wMz5u8qEHOA3J+VRwhEWKLM5NzYMAhlBhsCyFHVQfN/6Pwh1ABDkmQ2js3hfYUPQrYUS8KiLDmbdzUS5udnA1Xj3yEYve7Gre5bZumzWDufZSqAaqtG4qsg2jBEYcTPdA4ews1qKE9xN1wBF2ElroQpBK2rQr7OE8mA8CuKliuD+ZQb1lm2+Oa8Eg3et86sdzoe+PhmZX23+jr45PLhiQfcxVPMFZSUqbUe4BslTPpCDxWwCXkcQBSWnqla+CYyI93VBcqjCizlL1HGfOv8z//5v5Dnyel5Vh6fvvd+e/zscbvsSi8l+BLBa6/MQRE7fHzcjh49YlBDORUf8NCKmTQM7Qcciz5bFpxsooew4gfd6STDTy4iBuV5D7q6ReZ2iB3dxqn2drA1h8JexSK5bQsG+/3Ffr7V/vjoKF8u8t7NI9reyYkDpWfKfKO8phBiWzb4AQdA/qe/K5Zu20J60jau2H7v97/XLl6ft7XfVz47befPv2g7V+ftj3z9a+2b7z9uX3t60L7+lWf4P2hff/dRe7oYt6O9nfZ03xVTlAiU0MnNsk2xe7dX7XZ1jrZ52e6gtS9Y1Bu9q7azWaLYYhGqOwhbmCiKiDNft+k9T1mzYK00V0VW2PoSnC+FEE6lrFf/77MLywgcaT60k8Zn9VH4Ch6R7k5u+uXvfYBJ7ytmjKKYc63gk7NvGQCwCS9riVGeLcfyhGM/0lpecKhyOy6mFUfLSX6fcfssf1YooEGEtGkGfETMyY5l6pU6FJhzid4f6Rdvrm+HZ9xMwPTfjHiivN2MUcLg75tZW23GKHKTdnW91y7Xo3Zxvdsu0KIuIPU5HeAC4Kc8z5lLXTAJ9WzklS/y5MJzJkPeP4m9GzOpYVK02QEu/WlNuV58fjdZkM7riQwbtUvynzEROV/ftivK2TA1asBypqEC5je/VSxV0Ob78Dh999Hjp+34+Bl034nid3W+RLmk7zKLmfp5Veru1rHKknQtmVWKmj2nZJ3trEWJpc/NmUza7nlRDjofPDpsT9951vbpU2TIsRdf/skU0rYKjeEn3Rmt9dMgWHmjQqpt7Wdyq3B98z/fKSeBbaXCmA8kwEdx0089q+ekPCtbPJWNeUuZfH11K6vhpI/80U2Y/BHZEAvw1B0LH4iKvTx+3PKeirQKkxwT3qIsle6+M1JKGPwn/AFuKakPZcivlr0BN+E4TvT3DnpZPjMOEldhW3ikL9gPpVWFZesbf08vDjGUlTIpXzx8btuKq7SVv2ALL21uH7cPYrfldczwUK72MlJn4HW/fbHoUGFJr59n6mBZwqyI5MlKpbjCP+4Umj5jJqlsljE8uT9ftMfHyO7DQ+x+O9rfbwcLv0K3aIfzWZtaF+g7YjyC0A60yEYUUiZOu7RX3cNabZrytdKB8uXUXkcxk1XLiu8ggxJZ9S6a4L+vnxTR+H9IO5jIxCGd9NR0urijUYCEW2nthx1+Pd+03XQYPVzY22Ea/T1MY/i2X/MA8b/h5lvf+ta3EXq/t0HauRWsIkYVUQb2EHaP2+HhURrKw7yvX79C6F3AUIMwgKnkwF71KJVxya4V6n+XxlUsVTL8koSf51M5WK8ZdFGW/HSiZ9XchpF0RVA71iaX9KqArZgZuxrg1yjsGHbCKs0Shk5JGQ6iEY7gUis9wGTAccZjxzRM5U8Fzju+AsdOkXoXwwjSzrxmRuUVMzJtug2MqwB0BdIrP8TbxFfLywh30aEbUIbn7sBJJYLwvEmMspnLrKGddZNJ6946ymcwRzy0mQopMEYzlOlJKa521o8++LB986OP2k9/9L32n/y//1579u5Xcsn668tl+40//pvtf/zv/vvtZ9//Sfu//Qf/VxSZ2/ZX/62/2v7Sf/svtL/3d/9O++1/+A/aS9LdHB63H529arsH4/bu+++0QwYZlQnrr6Kv8r5yde70IgK1C7ZtkzZND/ZPzHRUx5J35IkEkcTVHhVlleO87Qw/qVBSZMpTENqfLN8Zrl/wsb4RDuT16qfjR17+67kvBP/yqu2sGGwvLtsZ1kvnwZIBvVYnVEbENwosMIr/nMxAX1d7Ufj84s8MXkJFb/O7PRTCi8DcB8evPRm33/qLf7y982jODLto8Oj4MTyFEsAAv0ZR2GGwnuwfti9evWjL1WUbT1E8qPDPvnjZXqEInF3etvOrm3aK+/xq3VbX8CRY5MUGOYgB3zsLHfgzGLhKKb6UH9bHFt7V7q6q2S4SytAIpPC3pJQjzVC9wBSJpywnXBLRl0y8eD0DkOmpewZNaO6AnnaGJ7NVJY0HGmoj0GwgrAqDAhRkUoZh4qPcVTaU8LdPOUXCOHANv3qBg9T1V0bYWPnEcpwc+Ff4Swjc0KsmmqZxMJG35DUCwENTKwa2cpUVuNIkRlyKR+U5yAQEzwSW9fJ/lanQsdOUHEJ2IJNv3fZ29S/8C141eMK/ToaZsDgA+vnKBQOlYUiZxEtLz2dq7VOOmyJO9ihsXgN2tWJCgvvJkyft/fffb0dHx8i4m/bFZy9zLOPy/JxJJBMf+HxMO4rrkgnKmkmNdFLPmY132sHBtD1+dASvHqGAOil21XKXidi8zT3iAo2W9P8rZO2cgX0+WyCPb9rJ69P2+uSsvTq7bCeUcwGeKoh5iY82y2RC+oo6tcqiA3CzokX54uMZS688uiTvpTJeWsJ74ZEQVJqBqLwzyAn9RqfdB/kjf0axhR7VYpYoNatta7IoiGqH9B3zmJJEUSSETRleC2eeNX3eIwx+c93dnvB0+JJ2c0wgb9jFvP5EKqbqnJSktxwXHJRZ5nFn4V5hRGr73DbWK31ny1i2ZjvcsOQkqOfptve/6gtv4tWNcV2p7MY69PxxW4fBf29SnhSqcoWecqlrbx+Nbm36IIkM732945b+Sz6hmc5dRnuZ5FG5zC5VJjnDxyYYL11k8daSOf4p7bC5umovmey/xp6dn7WLi7P24vkr5OkFvMXYAIY7vmMwXSDLHEPAT5ywHlMSOfFMvdRHMKm3T4KVP8FVP/2u06LXz7T+5eUg0ww0SRzubeOOQGhFilJvTaduYWzFpSzxMWTInzyDW2N8+Pet8O7vuHUcenv2evxSmG9/55t/6+5u73+6uUYBYlZ+dPAoZwMd7I8fHUexlBHd+v3Jj3/YXr58TketmVwxox08ZB0YT8JKpBqsnNGGMKSd0jkXCDcH1CUC02t55A2Z0MbaZbZfLwLI3CqPKJYqcCh9rhxK1XQkmRkmsoNnxuSgiLVcFb4+s4sAINCB063dvNHp1RoRDAgfr1WwDqStq1iq0eHcwPeLOgomEmWVcOI5Oxp6w8xKYZPPrTH4KPxPzk8yULsVrpLqqltm3KR1i9KBUmvn8uyoLyPdobjegYOXhvuJxafQ3oPwECqfjsxADX6y0/tPHrWr1y/aj3//d9vXvvph+/Hnn7VPX520w3febd/9Y3+q3dJ+P/7dH7Q//Zt/qv07/8N/p33lvaft7/3tv9X+4X/8/2qfuPU7nbXvn7xu+88etf3Dee5i3KMcFV1XN1xlzYBzcpFV2CgdYWj7sm0CzrYlVomSA/q29RBn8H3HgCFUKhUqKtDCkiYTBI1t68p16JxmKJjSWqPb87ReQu6A6Tajn6a7Wa/aJcLn4vQskxK3E1XKvINTSebKSMoRJOXnGMTYLRxfcrpqu8T7SbspbT23fairSuUMOMckOhgt269/+Kw9PbKNGYyur9oRyu0dg6Zvt+eb4LTJgv6wYla9fzBpj58dIdzAncHYl4l8fxldop2iiL48vYYn1nkp6NKXOHBfrjYoFL51rDLt6qACCsEETjAOwg28qE9W2bG+sGHd5GUbwgHWejkgO/BWeGpcdIVf5GX7ojRw4tPPu5mvviJUg7PGNBls7U+0ddpXpdNtUZ6GWZa4pp/ZsIPRlaJpRIP5H6W+eML2HeCbUh4S/x4XAMUrWTmia+eJTfqYIX14xFDriCd0MFzaCbvCKoUGpCgjTy1OxzvLYirc1lh5xwHLVcCSX8KqSaBwXYF1S1k6ZaVpKLMPsuLjirO8pcIuXceuHlJulE7cJCm6big3O352EOpI+d7feslk1KftksGWPnh1cd3WV0wCob8AwCA0lWauCPo1MJ82ny81zSa7yOd5e/bkcT7M4Pfe7yjM3Q8/WepEXLr21UK/GjZh0qo8vDhngsYk8vSMgf3kvJ2rgFE1z3eLpXJR/MtAH9xwX9FePzi52um3xr3n07s8zZ/RnHgbw+zVZrZDtX3F0XJafCVPCDNOOpuCCOWLRlzS9vz8b7pqF+hCvOnGTORtB/nFscJjTY4tKpaXl5fUvW5sSKMAXDxK3gM1xfp0ECeIf+Ek/fzk5xxxsi+SPpNw2kxa3Dle8azxxKwCEA45sRU61BGTaGthoZjUybQQqvIWjOoH8fVMcadN/BHUx7j0EX9DHbqpcRi/3WAIN32HLyzHp5RP3w593jLJz59pLMP8WnHBBa3hUGxqknRMEoirfmF6X3BzVRXlHKtsmxC+mI3bo33GuyMmRAcHiWeWlsmSSqdvnr8+u2g/f/6yfcqk/TkToM++eM3E/RI+Uybt0L72Z7CgPaJkSjPrYFWtJ0+pmN0P3MESt4pmaIVfk/prDRjoZHwP7zTNU3rxM510Twv7HNL2dD3/tnnb39tC08vYboMepjGd/rT3EPbfaPPxxx+/vzfZ/cHdzWimrjgZ+5bh42w3q3T1lRWFwAcffK2dn522588/b6cnr1A+VjCQjFYzOTuPjFTCt5jWLZCcGYRgrmh4yN0VRwV13gh0RAmlbBiInXNPNRAqAFRwskqJ384XpjY9s+c0Cu4onAP82lKnfLjErQtXJU3mILlSWYliWcqhq6EqI1U+iolSUBdwnHVbnt++jlAGV6/s8MJ2cfa+TmH5lrOrlwqw17kg28P8zJgB5ae15I2cIeXp4LZzW8qWYdcetgf2M5T3p8fH7WBv1kZu5YHXpasGVNWVCgcct9X3KWfilUHEffPr32p////z2+37n3/Rbibztrd/RJsdRgn67nd/vf2pP/0n2mxn077/D/9B+/R732sn0PE1eH2yoh4oa7soXPRHBhmPJHiGD7pTZycXF1co/INimcEQ2kSIUxnbOFtLPPNpMVffbCvSVJ9IV6O715vunodV4F8w+3S2eUg9c2YWPIWRzgMtFAjSOh0IYjlJUHj7uTIFkp+FXF5eoFSetktgyVcObCpevjWuUPClBBVSEZHeU2fH8xk4MolhVnxLG7r17MsNviS8u1nmC0Tf/fDj9iFK++/843/UFjtMphZ+IQjao2jM4aEZdJnDE75d7n1wXjnjmPf4HQTjuwdtjRI6mt218YJaT8AV+A6ySwYd9Mi21K4ZyK9uUQxuEY7XzMxXUTjPz25QOm/aBYrmGc/zC/sMzOMKO2XC1bI65dle0HvgXwUmtac/0C4KKElPubkKBj6poZgg4utoh4MMA4H0gp62hX3XMCdADkLd2F9s977SEYUPf++vhum3rUxTL55YnkJdgQ0eadcSrlEm/OOZFWzKTnTKqTKdaIiwcFNmfsV7wiAYH2kSmprlT7c8ZD2SFmud69ob7SAvzO9ACqxrBrB8+tJlbodB2okiITm8kxd+Cp71MPO2gFdxjF+cQEq65vgMYbU1qRKyC++pYBMGHGpMS0Fz/KEy2eH+KD4rbO7+ha7KmysmJH5u1OvVQBZYKE3Ai1KpLMqVVg7cngfdaYf7s/b0yVF78viIiZh9FPzpn55JVY7a16Sf/cXrfuSjMZNJ6eAqvMrlObz4koHbfi/FN+Ef21dkNdbXv6q3si28wVNVHEwzqZJX8xUe8wlImuoPiOI1/ukhTSk0Qk37mkrZjg2N8IY/TUsWh3NzVg7BlE+aOd444a8jU9AYvzd3rKGZCoqT/lKgQAimM6d4qJzE8CjXADN4mcQ+WPyl8irfmqbGJ9QU68Nkk9jIKk0Umw5wgKPReY8znnJjCd9WKitMf/WB0A/3kDV+HV0BCY9K2zwHP1Y6mN9y7HeZcOKusVyYyV7lWL6NmTINM16/TSgfiEfxQ+CZhuItw6NFNTaothUM2IfwQbGM2z7hRFl5lR7XFsjkQ+TYIePpo8ODto+cnsG/+4xHx/vztsCa2XPtZ/Dly7PL9oMff9o+Zbw7hWev1sjKJW2M3PHM9AreXq6ZkDk2Ad/Vb4lWL3ClVuErrd4+EYhJ/bDiX0Qcggc6YFJvo0IHwuJR7vqUn5MsptoWY/5yFcikqxBjipKVXhs693btYboTUmF55v9/w803v/nx/x6M/0ZTuN7IKJNslWQrl59bt3Xp+S1K6IftCCY4Q7n87NOfIZBOszqYtHRSB53Moux05O1bnDasCpwrALn/bWDyDR3/vqMMDeZ2uPCcFdohVAjyXVSsnbYEPjmGzuDPcrwiwxVFVw+jrJIqB/Fh5t5gnudRGXSLfxXFiYGE/LX64YqlvgThz/wm6Rx0rz1kDAwH5loZu4ZOs5wBVLE8Qan0vGPykvOG9DOULqH41qirlL6R4ycgc9wAAT+fq8CM20fvv9+eHh63W7SQF1+8aH7i8AxF1e0yBy2/4yt+IxTROTg/nU7bB+9/tf39/+y320/Pz9steW/GbsXNUVSvMxAtpihEKKGb559ldQ4Nq53yfIni3ub7DKJKBrfAwRbaO8h7YF/SORN0IKoVKykydCqTQssciEe5VYFeLPbTPqaxXgLKYAr9XDnwCIDn/C48FwrtXQG3rDvaXh7oszb56+LsPMqL7aOgsaNbf9NcLa/ay+fP84aubREhEEGl0Cp+U7HcoFgKyzd8F9DJFWVftPLt3msGZgdsZcrYvfbby3aMcPvT3/0j7Zvvv9f+wf/z/9521ucom3vtEQLOM5Uz0j2jjY+mtAP5UGGLLu0aJXnSjh5P2uruou0toMc+QnUKP00QYq6UzplAAd9D6He7TGbg7VusyuYV/y7ROM/P76JQnlxs2stX6/b5F1ft1WtXyX2hCWUbu1q55Uh/oY9R2zbdcStp2nwT3lUXB7ZS3iwXJQa+j3SnvyV26G+2UVYU00cV+vI9/QRYDpx9pyDbvaRLHsEIlzw5n0YfqJWOUgB153gHgr3iSkGqNlWo2xdhfeI0vqnsKqrY2ISlCJRyqyIht1WvrgT+qjz4i7wADcwooCQiBhyBxoOoogf428g47weYwBUF3Lk/EueG/hilkoFJeG0PvtopPAPLAmLIHwBOEHEEJl6CZPm8aJJihrrQ/xxUbQL7wnjX9lLJc2VN2tYZQMsquWf/K3rlXCI86jVivmRjKR47uoDvr7x2CB4HQsLtu65WPnl0yASXNswVTPA2sPlL+7qdL3K+7Fd8K0WpfcrjQXWfvzyB906Z2K1C42uyVDqMFRvqL4/5jPxzQKdNPQZS30UHFnV3BbO//GMDudpt/iIQSPEMLEuwAP7lVwXwJ0+K16AUDda2JLRwEh4u5XznNSe3TnTlI9PnujLibUPrrZHO5ovCyI+oAiXUALbgoQTphr+XaJ/IhIif7uzWpM9YXskhgXR8Cq5B+nUUbwwFxSQcGz7DI976LVMY2nv+CDqWLv2qTmbXHxO+x+otYqX+Rluu/dcxzQmJYWBT6U0uoIT4qLz35dunKb9skKu4G2gpHPzVRiXHBZb7VZGbrkw6/tofsmsirZiGOMHKNjjlO9Gf0icmzPQn8PPcyRLy+tHxQc4HzxYHbW+6n5XJz1+8bj9nfHyFYqlcvFp6uTuT9msm50wezpcXGZty2wI0Fd/oHi7SSENxG8KlR6o9GMPiBzddVX8DKpV+SWOfrngCqXNJC2gZYvR0ODChh0b6lKugmaa7///M/VmMbkuW34dFzt+Q8xnveO69NXdXN6sHkjZJqWlKhAwYNAkbBg1BQOtBBgzCgF74oDfC8INgGDBg6IEwTIEGSBk2ZIi2YRmSCUgiacEayJ6H6pruvXWHc8+Yc+aXs3+//9qRmVXd9BO7uuLLyL13DCtWrLVixYphx8YV/Yqv2jgJH8ICa4DT03RYP7XuyZMnmyjzD1FAmzedikqSnwLl233u8XIJzJGAQnnv3hax121vb7cdYyw4+6gRaPoLO22NSoTJxuBSsgyTVC6vqVxdCi+i1iymjare3jS0yncEamdog1DBrmLMjiYrdLAnPPsyDIyk8VSHA3R8ZgysA1DEQwNTRWBbNp0MMW1mGNG+vsBxisEMqAhZGh91DbzibK7C8iUSYbh0r1FjB2gn64zY9sZmjO1PPv0ko6PIgW9+YxCPpKczrtTW7/ZeUffLpTEd22LeyP6Zr3+5vYGhdXZw0GaHJ21/77A9ffUye/BU2E752yguMBDdf3h5etxWgD3BKPHMvYML8NnaaAsPH7aF6SYmx3IML/cTCmHh9KidUc+8IAMvj6jVPvSdX13PrJbvMrcrOjLoQAss3uPVGe6/czm0GkcJdBQg2TLTq2HpIGQ8yT6ajJDJJy09vsbOVpo6iFCx+AavPNFQdLAwwSifyAt45gyNdHv98hWDloPIyfa9bfIgSuT1BZEDlMknn3wSHqgQHf16tfNU5KxNGiUGjrD8vrIGrwMZZ5qLmcQB1IGAeS7Oj9rl8VFbRaGtjzE+j/fbBgbkxtJKWwfIBob3xspCe4iSW8VQdJ7Ql4vt8I+O9try6KptbCMzC6cYldQPvzimLsvI6CJlAXcO/O3tXeJeADYE4Bl6UO9rwq4WMKD9nB4G5+XlAp17a7v7p23/hDIwhjU+j/cW2xd71+3Z6+P24uO9dvi9o3ZvfK/tXZ4yAEHWLu7QY5m2A53dyzmHLzrIC+gMlZz1DLGivqrdQRGuzsbQbtP+6ARMB+rC9GgdtwCo0vrLOtERtGn5XIPKal92Zpk1iLw4u32ejwJkaf2ilLtykRk67ynf9tT3rcWwAFdxlLdhZh4oM+Gq9TIs04nzHKMJebWtKrsx/8ln1+tqSXifOgNb3SEtuDpjmW97p96k8dOSlsdtXphTAM2LU98I5AqZyN5DngzSoDLcbNKSmhQvDOWfd1Irs2+RVejnYAsczK8uctCZpfQYR/KKcpBVveWfoQPd155zA6EjyLUzt2dQN4oiD+UuOKi/pF0tt9XJCDGDVtbd2lGW+7uduXbgdnJ0QPAlunA1e+g/+vgTBjSvgOmyfJ16kO1LVt96gr/0VBYkB2ykQ3dwDYVJW7T26oBUqletTdsHFhJDONIqj2SMMc19PPfSr/qBQa/7bFqvoR8pTWyKyEGlS1qQVa40YEyvQRtjYvhZrmXE6CV+yF3AcD2VSHc8gr9EwGkgpU+Ch6G7vHIwj89ADD6IXMoQJwc/5OX2BufIXqGSf6aTgJbT6195C07Bs35Fwz4BYlzwCjyAkUZmiWOecdJDOJZlbQ0eagiu9nfWUaTF13ylIyoulblxvU5DNfIcmt+5Fk7Wx2d1cMlmZByvwa93m4ZL3VMG3Mu2ARqsAyG6J9TkdT5XOgIHjU5/6iM6MGDCCwTvBLnzu/1+ycptc/Nz7nEveXW6gR69YW82v91vG7FvO6X/PPcFIXG9cPubkw/KsRtjql4+S98Qaqhj9zxVGN49lv2+9vF7b74EDylvXZclXWDhfUrdAntIQ9nhtWUmtNL/UbwYivrpde+99+7fxJj638QgQ8hSCYgVQ4xfbdJGCSukCICdgYpQAzMNgA7EPC5BWGFnuRyJa1yG4DKSawQccmhU2snbIQExQkcq/wVOL9/kEj4kRUg8c3HEiPzIpVCML+PSwMQrgl2zlQq1OBjuTNUCCle8gjtXmbeOIeghwwcHGJYYKRfXLuYUc9MugqvXQRjwGs+AHDpHZ+ocpdpYgLe+1u6hnD/97NNsetfNkWaBDn+EUTBlSLWq0UadX2IYTt990h5/9avtnSdP2lubm20bWj777Idt7/CwHTHyenmwTz1n7RBD82h2UnuqyJc3QWkca9B3a365XWJoLWBsX93bbJcYpwsj96pst13yX2FwTmDdMrQ4w1LZp1PybXAb3OLaZlvCUFanXGGAXl9gmNDYrWBmXmjEl3S4zlKn44AeA0nsz9IM82UcZEFF4Qs2LtXfKFy7UZeHeJZGhmWGytkZDVKNDsp64/Hjtra6FgJfYnyb9tkXX7S9XQxh5HFtbS38yowzZR+fnLbd3d0YvC7jZsuD8cotKSjNwuC9HSwZrA9wVuBVXpyiAJWYM6V22BfU3TMiRyRdoj4MYeDzfJsin9ujSXuA4ruPFenM5Rhlt8JIe4RSQdLbmUc07e4wop5v9x5OIepgWI7OMCxdFj8Db9uCMo7XHsI482Usjcpr5BKE0FKEG0YZWMC5tyYupV8go5cYu9crI57Xka0J5S62H/7TF+03/8Nvt/dW32xH18ft+f5+2ztwmfOqHR6fxRg9Ob9qp+7dDA+oN7TReHIZdJytBSsoc9sixgy8cwATo400pstsPehpxMnHBeRtDu9Mn3taaxldneEKB8oduMnCc7IZLo+og/yxk3WGxUGZ22fq+JET/LCP187C/X3wzFbvoEcY2adMu7YT78am3nMpE29YdJF1pJ0jKN4DLsafb0J7Jmy9QJeMRQvyOrPpl3WU2Gw5QE7nl0gFvAh89ZGUYxHmhm/WH1mIIUuaQYulLehSf+XRTMLgL4azYdLL/P6Mx6kX1bHOuPd8DlazXQG69hlOXfQjaaxGIVcXXz48nbkn+pgOc5aOb8VBEDCvkOs+02Rd3OvpSsslbV4d7mrD6sYGRuWLtC0nEBxAgGjaaepJMRqS4g0CKdYtQy5BavAQFfjeObCOMS6tgJF+Qzrg/N+9fIhu56nr21RroEt0Nj4d/R2X/mFwJpUcdw0bXU8TfP0jYcUrJ3W9CaNtCij8sDwzAib8Tppbw9JnYZuGnDFgl1fsY1wBqz395aSLODkZU144HUfvLU54SVeigxsgD2m6U2fqdbbLogm4DTgmn8wlr3WusKKL+Ho1vshScTrTVVrKc3aZdvBHGZaRS/kOUqn/AJ9s5kx4GdAONBjsRGIGfNT5SYN+IdjzmrUZNCQno3HkHAIj6+iYRdoCA6NldS1lIIVVn7Txsick1hk3fgHLYpauoMc5JaLPHULQEbVLBumn6O5T7RaSOUc6j8EaTOQ/OCjbHtPn0rmnuXiyiJ8VVj9FfuVBalD3VCRPdc+fvFaeDBKvAb/cD///KCftpNcfuq+A3FeYheQx7obmOOPvRP30uSdPnowQlA9Reo8L8UK3G1RlGOgNKy+j09kQ7wyhceaNUQFDZJhGZWY3yKDy1YVYGBv5rBjp7ViEY7oSYoW2BL0MWJ6BqUI2q0uoC8sLUYqHewcoJTo3hDH44MQzs4gaDChNBXa6uhohrmV8lQVp6OxGGJwq8gvC3eOkoaLgi0M1QvEtX42qGpNRylw6Csp21GWZGrDrlPXy5QsMN1sPtKFnW6SDXzk8bePDWdvGbtuYX2qvr07b7OFWe/uXfqF9GeNyE0V/9L0ftJfPn7anGLrPEfRjZ3hmCPmpnYINwtEYDY7G4osoLi+MCZyfnbX1e1vtCGNoV2QXx206Xm8n1MmGPSad70Zap0Pg7p3M8r1jlxVUimn8Kiw1Gx52xCC0jjm3NPQo32nhLENmiEif5SXCHcXXMocdYHWizlhGJqCrPHNGxrP3TsHDMA3RCcZbDEe8xp/GwwFGknsxxTkvYEXhYGyBg0a9SsryyCRCjFipgoYDPMwxFMDWiLEuK5Thflg76Cx/U4nMloFl8fiKNIycwc2v8pydHaHj6q3xjeVxe4TB/Hiy3NZH0ByYY4CuovxWuPoW487Ll228stgePdiAJkdtYQXjcsW3xE+g8Qxj6xxDBSN3EaxBVOPSjZ0xXiS/s5kO5eHpNWXMTWkLjgaMm5CY++tVOLg2avMr0GoJE/j6fnv5T6/ab/2d77aFp+ftzQ8mbWljLm/zXqJIT1Caxyjaw1P87DpL7gcMLA6RJ18aOtWf0dmdY3yR5so1z2u/YY1ahmcr1NtzYp25ly/pYBk8zIGws+waZNcYkTA7ylWeZfaSeli/tBV8trM4Awd9PGLLUx18I1S2pa0p1/JN48VOQaOTAdQJMuqS7yGDrAP30SKHyoLyF9miLJfw8xlDjS/kLrPxkVPAqhcwgO10I7fiK7+Gjlnumy4vTXGdIVN+ftEwZctJ25RVBdrV2uAjy/yPzPlWjKIWr6DhYrhxrSfoxn+jYhwZIgzuVK0+d2d80ZjY4WqnawfvW+jWT11mP2YHq5HpTKRv+Svf0rsG+A4A7SwZLEFXu7l5OnUNXj/eYPvwBcT93UNofELaGnzVnt2VnI3pLI48dUXB6kt3yJJ6Ila4Qt5bDUu99xqumR0kfel7PLJYxrq6I5lTd3PUE3UVOvmG6NS/oNdFyhX1Kq7if8xlsKrs3sb/+FXX+x+v3qrLxFvwMfZJKx0tVcPDZ/kiLwsj7wfcuJd2GpN+/cuZYHWVbcFwy1D23DJh35JZs+hT6Aif7uKb5WzRGATDfLflCMswB1E1kBJv6cqdiOPFCwdMZaG71IfMXtN+BvmPvIQGQ60CkxtoY11LHxuQipRPUZZZ+QObe/9V/oJhWGQR2VK+QIqrrcr2gqedezar+OQFXuQuL+yGVtLU/oQBD3k8tUN1GRsDmbcdu0Xkgj7E57QN+s75I/T1KbJsVmTuYgmDcjRqRxOMS+BfqZ/AHBUbfKxMVuVSR2fZ1QPVTpxt9Rxl25Ltxdl7bQdrZtwFYfrUtNcXvkmbyKl8SUMlQueV+NDbFImSf+arZ8l714W21B+oudeVvCQy+Ybif3rdkycf/JuLi3N/N4qNZ3EuwU4tqMcgZEMFDavlHJ5JJjlr6dRnG5NCZSuZy1vXEtC9OIEJLKJhMALDowwzrW/9OgMqwOz94JpGyJ+GigrdsnyZRVnXIDw9dlQ+xJFFZtnhuMemGvJpOjFn0lSqPluXbGRHGdQes1QIoVJYbfjgaYOwEfNLp2QdxQGfxklA4GgEAcDPuEk7l7Am1GN/by9vRtqU0jisL4blwqu9tnZ83jawGM7ouHY3x238wZP24NGjtkH47A++3/YOdtpnp4ftBQ3LM/quMQ5sEL784xl3S9MJjcQ5NfAD9xH3K8Cfrq+1Q2jjiznu3cvB7NTLzjf7W8BF9syon98F9mgQuJhGawVVEdUWAGYQF2khD7qCkQ46+Sy/5YO0yDYG0vpClA3djl5IuQ/21Ugcbdvg3MagkalRsIJC1ogVhoafb8QqML4g5UtD0lteO0iRt54hKk6ZqUQp9VmYlEHaHIAMLvIlgwaUgsarM6K+hOaMrBgpF35lRdmSU85yj0lvZ3xyetyOZgd5+3yChbFKfafX5yjAubYKj6dUfYrwOns5T3n7r1+3NcIf39sE3gl13Kcu+3Q2R/gTDB466mXqjjEq2a7JO7dEXqoKqwYDE2LCy6sR+IxlLOmW4NEazxiXV2sk3MYoW18Cllx4qx385lr73b/9aXv965+1P/3nH7cHX7GtQVvo1MbL7YI6nTJOP72ab6jpdkgbOIJWJwjGzOX1fdrEbK6d7J23vZdHbefFcTvgfnaMYiW8XaqMMSZ9yWzRT2eugD9GpfyAflgjyBr4wdN6sWQFo5ZOFBoqnLYXZ3HsANJRkWbsC0crLvcu0glrbHKvQU/d+8Z+bNDIlgNLjcuXL1+3I4ygw6OjHBDuMrCzmuc5NqY6x6hgiCmvbTFXWLcLtIEQXHkFtkavM+xKi+HOzuQNd+TNWTe/C65spfObV16V67qWjlHKdNwrb15w6SASYivCQQ9VHWBISSj5qunU/4LRnWGGlJ7JM4/RN5Y55LcjV6Zj5BAeetF+6uiWYeClzEODvvxuZ+y8d6aIcDXjVcuCfsHHfZSZsaFNaNjbRu1QnbHRWbwnQwQvywWqtLH6MWwIsZ7quYqzYy6f9p600J8MSQOIXsdavjab/7UGvFaYRfloif6npUQf5YnI9DM/5tBC5AnEmzQ/mrbkJFBjWFaoz3cNS+krFn1SQxeak0AZ9ioc6+e9dC/ZX+bqVjDk18kPZD5ySTqSxDjx2/EXGEHB1n4GOnWX+wiSsA0pXAvnjjuSq86B9tbLwV3yBHmvOHBWjxpUEPwH7kbJl5QJHMKqHiksrmhVsOOtL9HSIfUlOmnwJZvEBQayRiW7sZl0xKU88pVxaTnKRA3m0q+QdoTsujWsr3ymX5lzJp2+mudlZR4YwiOyYAPDffHRI+CxeEzfunPYlmeXfgMEuiy2I9rBLrD3p8vtZDJul9yL6CKwwkVpCJ0y0JNBQ716/WpSgoLQC3nZjf7IOOvk3ma3zrnSZbtJfaQR8Q6OS790WCmMf0Unr4ZbvnE3EmAk4eFHEnKvViNNlz8HFt1ZRoX+FLsPPvjg96ns162APp11hqZFAOuZ2YjOWFjTDcv6JWXdKbhkyEwB1xGjBfPVSy4Qho4pRgTxbt53RKDR52hZQ8+9MxEyBRJmKcAaj1AyePhSjErJN3wBBCYaqjKtSO1o0dkpmeD3coXjvj+ZpFAEHh2iy38lUFLA/C6JKiRlXDpzZ/k2AOtZo9DbsqLoyS8dNEpUs967fJU3lSGDS2zOOqxRfkORnz1/1eZ29tuyu4xJe35vre2jhCiibc8u2vaRs1utPZ87a8/pAH1YovNbpt6+VT3BONp49LC9PDpsr08OM9PlgbNTRslWxC4zb2QOnalS2zvs1B+8fWPO5QO/5kNgZu8gUdEOuiebtA/9iwc66y8d5EHoIaKkVa9JV/noW6XSV+VqLt/6vdmfRoiwXYr0hAGR88WcWoq1YyzDEanKS1IZ8coH8rgMmBk9aRr6i5H10gIBrsoB2cksuJCpo1scfIt8hgxcnF1lVnR1bZpBgAavs8vKpjxLgwWms54OKHI0CYoN5rcFYJ0zUDjZeZG3bu9vrGcZfJE0zlwuODsEPzYo+9H6apsyiljSsJzbA+8D6niMvKGAFumsF5A/UM5nBrPv8rItwtzFZfBfhkfyaQVjmLDLBeRvkQqvLrYLDM0rDMqlRytt+hBer4Db3OO2+8822m/87adt9zeetT/3F99oD78G79vrduZRHZsY7Ku0vSl+jPxRb43Wtj7BcPUkBGBe4M+X2+zwsr16ut8++/7LtvP8Aj9rzz89bDvPZvSIi+14D4V95QshS7U0D73d++t5cg5iXBofMUCYTNbbOe3m5HwGr5VBDdAlZKT26so7Ce1mfl8qc/Whvlq1Ulfwck/gxvpK28ZId8+fA8BD2tOp+wGdxTw6bvv7B+31zg7hB5nRPDw4ytuhR8fOKijryqblU2clCpl0Ww4X4vgpiE5JJi33Qx5VXjoIBAwTM23/og82g7n/lGfzRBwTJjjhDn9pH4njwXaVveYpk8C4aMok8Bc9ijdv2lwaJG3M6WwS2m4Dl//qHY3OygPWqjDCdHaSS/DD9qQuzawmcbbrmtktneUsdJYVkYEzV0WyxcbzHdHFZ56VOavOFBk/nbk9RgMJHPDRDdYuxMzdcEudg7thEkJ9KwGgLd50aWC4Wxgky/A3NbfKyd9rW+RS54RxN+6GXqRNOuiQUvN860wjvXSBizesRgQF3SwpERgGJQ9enkdvVXCKry0i5rmFpe5RvvKmuHqM8vzUp7O95lTfiYKrLBd0CpDolk7DVZf6KHtpIz7nkjTduZxshD+vsSn5lxzgkCzA631zBeRfZENj2fjE4Xo9+n0PN4/31sWr7SDpBMlzpZL+lc+WIA0q/S2siiv44RF1U45SI+LTX0InB/igl3h1Or0YZWLIIScOjoigH9EYdRV0Lse+ba9OGegjx6cn7Zo+dbR33JaPztviOYYg7XmXtvMcfu2uLrfj6QSdit4UPvqd1iNBBvqBH/cdT+moXaAM+IJxVt9Mh+tbfkyrnXB6fpJ24lK6Z75q32RLj7iKc+pfRdRkFXQRmH9WGFhRJVy9mNC0/E/bkWbxyTDQc4BZQQPPfxrdkydP/hod+j+QYCogBTAzVYysVBY1W1VCJlN7TfJNYfJoSPgLwSUMI9wYb3ZkEDdpolidFaRhcZVoUXqkc8lG5rgUU/uLJCP5oB85w0y9eWwYGpYqfTulZRoyRcSoSaPBSezsyQPO8fFhFKYzWyujauyGeyTK3YagsMtOl8lU6ikfb0emsGhU1UspGiGVVjKkbiCarztYOHCyvM/IdG6OESzleVjyOoJ9TEe488UX7fyAkRWoZslqPGmndNB+B3hl76jdp+xf+OVvtS9Q7r/5ww8pZb5tr0zaEoJ7uLvTZoyStt58q72c0blCNyqEsbSWw5B9A9w6Udlgr6Kcp54u01tvxDz5s0VA+QRPBdj6S8M6MF5PzTW0FGji5IMCXZ1ZKWnrrSKVv32GwhlGZzc0DjMLKJko34YWutBYuUkDs+O6vDpP2MoSBt7ypBozvs82m+eu4hW+yjkv4ayMofti7sfQN5/2hD++BOTb9yog+eCB0G6BOD46yUjSZaopBqV4ZFBgmeG/5XBV8SNHWdakE14Chkvdey+ft6P93fb2m2+2+xg7fm/8wpceZnTIhxiRjFwnUHid9rE9XWz3153ZPGlL7QA8jqgXgyFfBllQMaIsMRjn5l1uPINdGpdErVDfRRSq+g+b59qZzBG8GM0jI+CxiqK7v9DW3qB+E/It3G+vfnPafuPff9Uuf3Dcfvm/e7/de+8Sw+5VOwf+1RpV2FrAwERpj+HVHMaRH2xZYxCEgTxP+4mVS0HX1xiI5xi0J7SzGTU5nm/7z8/a7lMMjf3l9ukfvGivPttru6+P2+v907Z7NCyjY5heXij7o7a99qDd23rIwOa8HZ8fIXPOntLukQWnZd1gH2WJGKgs1eV6eeD2AAcZNYNJPWkgm5vrbW19Iy+V+JKdcr6+wTODK2dOs7cPedbI9ADlp0+ft+99/6P267/+O5nlnE5Jh5w4c5mvwGg1Du3CGUqNHTAAF40FDUs7mrpXvqldped/+WovyqN9fQzQQfaNNTyznTwnP5mEmbZCG+SGdOU0BOtRyEah8wzQD3Kv15APDoYpoz6Ffmauzkj57TT1mdZH+4PHtlcymNa3wa2a+lVcsmLjd9FpN9m6QEbbvjNd/QgVVxTcruIsm8ca+cKgpzG4wqTBeQFN9bWntOpBNuBUX9HrIJ3jiXfbjMYttYF/pWNsn13XFIyipU5Y4t8Nyx7u1TLqPv+hQcX9uCtaVR7xiY6DGPZtlVe+ym3pW0aZOsy6Ubnk1YW6ynIeqixhC1OXfjCDFfgNTTNIBn9ngy0z28qohzq006a7jmPwy3Ol6fU1XhjyOPQ2XHAJpy7hvPLgr+h3m8d6Qi/wKWM5Q60Bp0rntXtdDzeNkwR38TVcdzdt+Y6n8dK6YHTfXdJCa1AIfA04dX76Y37OvseAhiOy1LAYYZTvvmH7Z7/cc286Rr9iCRzst7a72yYnF21u7xRDk/6F7Hvoth30xMHapM2GGUvL0GwVXGhjGxlkrHAr/GxrbuNK6FC3yDVh9m3aQbYb39vIpEbkogzwmcvmQ9vQ+PTe/Zr5TDF9WAYPwLfMiIQ5wUVXWFSY9PPjBvLcCEoKD8Sv01S8ep6fOodh+U8g8l8Ik6mfRC/DEu5Q8xA/FZERZCBeIrvkUtWCsHh/atP5LlAC65WXeTBC4HbaMs7ZLAUnL4sQ5YxCOnvvM0Iu4kpljRgZauCZzEKgbLi+KKQh4HKnRFcRd8VA0YRRD8PJ6wyWnZeFaQDZToyXyeJkHkVeBZwRPmUcYAQKd3l5UML80jDCYIXf2TTSkj6jMYwXx+but1lacel1nKn8awyQg93X7fWr54y8LjJDc3J21pbG6zRcDEes7WUM4PnZQfvy177UZtDh2e4+sMD36KiNoMfx7l57ufe6nS/TUbpWOJq0hfEUGJPmIfMZ3YkhuLgcaZ3moe0YGq1gcGlMHgHLb39LU9PZybqc4p662sowMJi6R9nz6HYF2dBnSTTCVQahEPSzg3A2Op/1giRpePxCdwDIG0ClMVqweVzCqxcfyHOGUTE/ojzkiE7vZj+lipmr4TH2wHsMD8YYhp5T54xzjBEURr1ZiyFo2Vwz00n54ilNIgeGiQdouD8ngw1kws7WBq5MiktmWK04dHbfpW/0H+y8bnsYkBOMlftbD9qI8hg9tHmXa+DjxclhPtM4QSFOMeDW5k7ao7WFtjlR9o6pC53LnEdV2clAD43Ka2d3Z+DuC2DgioF5ieF5ORiUC2PosUKHN4HWm5N2Np3DwGRUvo5hcB/jevNh2/vOqP3u333Wrr971L75Sw/axlsXbXb9sl2Yb3rVRo/HbeWes5XuSz1pxw3DFrxWtlba4lotW0OSyNkCBubctac+YJRcYZCfjdr5ybhdH4zayRezdr6DwXjgd9Kv2gEG6P7eCbxdboevr9on333ZXn52CGEXaZ90ANB+ER651LQyWW0r49W2gJJP+4R28l95mEcxL7kFwBlW9wsORodzDspn9v2Rz9WMlREDkJwesNZW19faMnKwMvaIq7W2wsDk+nK+vdo5bH/7b//v2/e+97323gfvt2/9wi9T1rg9x/D0aJK9/f0MdDyLNrP20S8wnw7f45vS+UONyLl4SJwEEZbOzwfFyDSDkQGMhJO4VmVquVk7towJ0uSiXOltb9bZJqaONUElSmc3lGELS5vjXorUrCU/6FJpKp0nhZVRVYNhQ307ltzeEWl6binbN8arE7ONIkfw4nZA5wC0ZvCzb436xmhJ/qENOfDmmvMgMTIdtHuvEeoJDQ4Ybe8O4qSFdcteXGCKuwq/2hvhwMnLbKlXqF1kiEtqHLUQeWlkwE0SO90yjHS9fuJZtBE+MIg3na53yqExddd1/tj2L8WFR+PV59EX8pZ4ZVFa8jSUaVkdrn2INLfvQi8I0iTBp+Ktc0WoQ6k/CcQz6YDV60HihPsz7IYKd+qlodrrobFY/bJ8tl5VuGWmnsFR+OAHjzOZQZ1iBJvnx5x1Lryq3OhPZMTnHzdqejrzGFflFY69b7TOwS/h5byV36FP8B3ClUjoV4N96VCh5ldODacCJD/HdgDC6TEyeoWeXW1vr663leOz9vz7n7Sd56/akceyoROOx+iu1dU2c7IB2AULOGkvli78and9EJNSudoGTFO06HJT8bEZ8DH8QnplxgE2/Z4JyC8MwyNi0Fzaqxv0bsnLdXi2f8vpEtDxrpyK55wNPO6WL92FH8P9T5X74IMP/gJC+E9ChAhA0K/K2TAlleFWkjpZrRiVNJSM+gSCUWTjs4YuWefNRSqsYVH5JE4RWT2nUhGSbLLhutE8y6ykyahAmHbucEShlXgxVpxdAaaipdEkzob7dqOdhWldNssyrLjCeOsTQaXsXOnM/Dl7Ub4ahajY8BQSEcjMLWE5rgcgzoLZwYlL0UZmazTMN182CW2GcKkynkzzYoxLI3NnKGOMk1/8hW+149PD9tu/+1vtO9/7bptsbbXx6nYbLdBh0rFjR7Trs+M2YYR1AS4ekeAB6ct0gr5Jfrqz1569fNZeYyCcjOmcNzbbIp3sHAZS9ipydWuB/HP0rWeoBO7O6jFig54Hh4eMnJzZtEMHb1JDJegjDAwK8st1ahnPv/BD2YigC11+cmdMDEsbDMaym7G9lydF4ys6fKffii7mkb/K1XgCPUfEUcAlSmABgyb7Mofyu6xYprOtvhBkh7W1udkmGNKREtCTZxqvymLklMAYoeChmBUfC1vLUiay9UKjkLyZoREnkjhbPY8sV+egoXGZAcACuPumurO9JygEv0TlG7T00fm2rS9F7b16Be9O2hoG/waG0uJsr21gMK4uE79w1sbL8228dAGPpI8vF2GQYubNXx9RkxPoCz7EXWNYOmu5gGG57As8wLvC5l7cXmkXq5ftcHGvtc25Nnl3s43uv9UOv7PYvvv3ftgufm+3ffUbm239jYt2urjb5jA+zyfg/3i1La4vo4rp/CnzahkDbmO5LRE2RxkXloek5EUmRVoKYvwhjQxKJu3qaLldYDguHkNfDM7rq0VgAZvB0OwYip4yQHpx0Z59+0V7/sN9jEy/JjTfjs/wft/6VCPTr2IoDyr1lcE4HLcx3u0sy2MMSuiTl3uQyQxk0QfqBZW32sIzdedddncmA7rPgaPProqMp5PMTq6srMKQUfu//Uf/z/bhRx+2d99/t/35v/AvE76G3M/ay9e7bWdvP+c/HjPQO0Zn+BKLL8edIYNn51BC2bETgB7qL/eKRt4jj8o/zgvypoGQDlo9xFXElN38mT8wuAeerlqUMmiq4Te0jYTha0BM68ELt+tk/wnFPDFyUp6u9FkMyyy12a2pW4VjWxo6R35iUCtOeATeNmS9fNRbF9tZZjOhvx2rb+LHeFE3kiYD7ui7Mhp1qSt10Lh0f6b7rP0wgUcZaXi6hSGTAeoI2ph4FF+Ll+Jrn1B4JCDYlqvn1I1yEm1VhxQVNrTx/NV1iCSVfQB08N4s/kt88atg6cXBcNwAL3mol8HhP3ky0ZEcJqs0ZQgoHoNxIS5Jwr+hXqU7CaEt1OClhw3lDD5lBRuc2c08OEOjvyjPp5QHf3S1RD/wkjhxUr8Jo4w8KENk+jrCMmiPfFS8+FtS8okXDwnj2nGPXhVHAuPNq0/9B0MoYYQCs+RPOP4PBgEofrmNzBpfcelj8AmA38I3PU8Jz2w78uds5vUVsoYCmrs+b29sr7evvfG43Vsat53PnrennzxtL17ttYPz6zZDf1+ubTI4X23Xi+g8cLQNXGjM2VYGXlifGJZ5qjr3tpc48R7CRLrqZJ2LF9Yg9OeXjzEYYv60Z/OJNynJl+rJx9geZX/YX3XD0llNZzjTpqhnltBTZuXvOKZUgMr5nzq3ubnxv+Py9XoaKi6tvM9/qhFmlrhbua7w4pIeQSZTLHgFFoEWhHsMwkjyZ3bCLKRNY+d/iYzMKeMvxA/MIl2VL/H8550KDGFwNAM1DU/ZMCAzX1GqJRQ68TFP0kWZdUZ2ZprHlFW/uHCPuMAsDHKmXIwuGqYCgFA6Pa0B6xL4Msj4M83YZVr3OFEHvx6yAIw5lOwVI/lf/FN/qt27f6/tH+635y9ftfV7DxBCJ+Zd0db4w1ih03Um5YRGfBYKDYfIg+e1Lyu4LCXN6ZTn/BrBCp09DdQ6qfBjuBGvUOaKUWoBzjwouO5dVOHrypBE8GkQxscgDB2KzyULwICsLq3Vnjl5JH1V1qZRWZFmeKHGxmKEcYJy2c3Zpih+wnx71RdophOMAYyzyXQVQ2OCAbrSVrn3kHlx6OktzU/RrRMnZuurazGSVTQ1c1ode77UIo3E4QL+6mUuMKrT4xm+Wqfwlnu3ZUgPX2AIXeBrSkR+TOP+3GyxII+KWyXuBnwVh5/Z9NOROdwav3fgHsCrNqJOUwx+Z2jk3zGDnkOMlsOzuXZ+TdiVy7LO6mGwXWFYz7n3Fx42ryhB5MHlwjpaZx2jZ9JevwQHUHMcsLAiEaDpo02Mz4ft/PVy2/3t3Xa9c9i2t+bbaEo9lzD9pvCIkcoCxnv4jlHsyzaLq8v5NGjUEcaa9bRPUp6dSbe+RmlcX55ctNnzvXb6/HVbmB21uctT2I4BvFTHKa2sYCgvzDBBj9rW8ll7++GoPbi/0N56Zw2jbqM9enO5PXo0ave3FuEfxvDydRthNI/baZssOJNeRndtFTikDZzmLNARg6a11Wnb2pq0tal7Nz2OZJTzYUcjaE77983+C8/0PD5qu7uvcwrDi5fP2/PnL9v+HrgiF+OJez7H4ZkyoIw70+3KgwatcuhKRFYjlj0mS9kTfg1m8vlMZUudBj+rPZRusL0p613vOCjJbB6/6DHS3+gUrjWo1Res3JsmxoDtqXRQ16uR08iqesz2ZNnlhVrnaFY64dd9xJ30PAP7RkkmTsxsIvCcq5rS7go7J/LR94dp/OWKjnAGMt/WxnvUmZ+c9Gs/mZmkvUgH8bVOGqO2YXXYhE58lXa6tr5JG1/N+bQa/yN44XYVX3KJwYqsZw9paEDds9xdvYLXnG1pXGpMVUImacQzvte96Dyk7eEBYjqTVP4e5qV80SRX8oQb4UnBu1Nyrkk7wOgwUxTeFOHdoEOdcAif7fuG+6SFf9Kt4PxhN2Ba8cAxvxX3UTzVW0lEXMkYPA7Nqt6puy74kS/lEcZjovDpv8UnCZUX/hEJVhVmkeYXBK7DzH//9XD9AFQZsExh+CwtCgaeNMEtv843o4wTUtHTPD6WLWGeQV/jnbhI3wvt3L+Y81Gpt32ZW+nS/4GD64Vuu5lnANvo39xxfem+19G4LdPnLKEP82KTDUv5sv/r9ZGOlhuauapVS9nFL2lvX1g49DrorVNoR1i1WftB9IFpg2vNStquypiUPlVncY4NgW529cw9/zlijGdX4rx3Ba8GfNpWtrXqs82vrhrQ/+lxT548+fri4vzvd8KVE01bcBFKqkcQ8T5zR+xggPBXDWZIi5MIEWjTEi/RSpALslKsAk5TCAwbz9DwwiKCZLCc9b5ylbANYRpSCbZIg9COmUrG61zOkQHB2Z+NkYTBQVyAb960URRBZkINy+iyvIJiI3bje75vLSyV72Ut8ywpBIyG3Cg/TwetIvHN1hXgLc4Q9iPPmrwejKqWrxM9fPywjdZXs4x/5N4l8n3y7DmN47KtT9bavbWttkCY+0iOPESaMt17uOzM5cFhmzs4aOcYOwe+CXt/o52OFvI5OmlhndwAXdP31JY8ksmjnIJb9tPNp0Nwj5SNeIkwjSWoHzpIIOlMsZl51EkjZ4RdSs+sMnHdSe+88ESjyb4rGnnnkfysA+kX2sb6Wgw9D7cf04lrHOYtYD1pLEOD2RegZINHoJyezAZc5mKEbq5ttOOjozbF4PCIKMUtXx0J/+C19qxr/dIiuNk5nkXWbLy3eCmLKuNbvGtDOA0cpSOdnK3RQPWbwsqO+fMFD2TXjveKQdIC6Xz5Z4pxskSH+OLzL9olHe79rc32aHsT5I7zichrzxw92W/nGECT5aucf7kMgs4ij+Yv2hqG1OpIg4sR+vwM4d1H8l63yeoCnfRWe/nisn3nu5+0+2+09v43J231g4V29jZy+aV7bW78dtv/jcv2/f/T77S5L161L31p2tZIdzk6bleryLBfQUNGzzDEzubP2/TxWmYy/R71xSn1knYjDMRtFa8zitTt7KItYsgtzE3ayYvzdvDxfmuvL9pUKUHWc8yQ9KNda8BcHCPNh9D41K87YQgzZlkeY0SsrZNuuV2fI1Ony212sND2Xp23F0/32uGrw3zYwCXzY0bkp/Mn4AxdtjBKNu+RfxtZ2MJQfgAeCzEg3a85Ga9CGwz0GD6O7Bfa4eys7Xrm6ykygzzsH8za4YGDgtPIj59ApSXAX4/nYkDirCf8cnlXkbCNXtLm5tpyOzu9aLt7ezGcfFPdYYYdl3BUNdlDDI1ifOkBYLiypY8hBL7RZxiO7gscxK7C8DEGlEHKj34CgLoys6TCy30Zrl1mTcP/3Hs1nzLPDfVAvyFPGYglVkc8MpvBOgFuK9JlQKTnPh23sIY0MVoJE4p6g9DoreCo4kyXQMRQH8OzZG7bQBZ8WShXB+HQzo6w9IXtjTohgzmAmnbp6tIxbdxPtqoz3MeZffaDDlH3FC0sbKCTZ8g4U9VrSJjkyf4zsZYI3BJMPo2Ouk98wrialAfrbpjOIGFKf2XNtp7ykrZokjuupikKFU4DwMQFHPSA8Fzmmi+m+hOQ9bcueQFqoF+HUXCgdsqs8gKPZ3HRBUfC+Be5C8NwyoAGva5khijA6c1bWUqmYvQO2EcOh/J0d691Rxri7+Ik0OA6pE2cP2jScS0cqoKWUc4SC4Y/+WR7kkbKj3G3boBJWmNyJJw/0pU89LS2WVcx7TeOaJiHbQKNtxnATGnnG8tr6GX6WVD59OWr9uoMXe8Xe9Y30ufAiOjqyDw8t8wOv8rwWvpQWbJ+aV/4Xr+EZXDIvd6faXDBP+m1aQp+x72XYdqCK63LqxeK50V3aegKrE5cbBtOfji55rsG0U3cV6k/Re5LX3r/71K5f7NXNsIfukmwPxrdjESGRuxslJXv+SXK7TK0xHPyQwIC0RlL8wIjR15ouAzE1Zkvz5YhcPAQRhxXlYFKKelhZBQjyKaNKQQYUjJdfPIS0LDvTnjpMGFAhID8wY08NVpR+VFfcUt80YESuW9Z5lbAPcJGOGWkYSwKzLLoaDWIUndqu0jntHh40jYYiR/R4TmHMY8RekKdzxfoDIW7iMA4M8cI/+mrnXZJwWvj9bZBYwBS29ndbQcYJHPUYW11Ky+QLGJoTuGJxwbtHh20g7mLdoSxcOZyIQ3EvYUalf3opdCROp7R8dqAIrDktZHeOCsor7lmtMgjSVNHhTadEzB9k7F3GkU/MxfPpblv7yn0euPlky48xd2/dy8wZ8cYTqS/v30vs7BqBvGJgUO9PaPPTsW3fH1RQGkQtzobdC0dUWY8wEMROXeLAVfTZYYSA924DG6oi0caOeuYEwF4Fm3xMI37+ZSzUigIG2SxQ8xRERAhBqgpkJvUV3lEmWlMuCTubI9plqD36sqYumHMYdiurq5Sv80c7OvGct8Y98tHHsS+BPfnNDYx7v0mfIPHHga0uoLxPFaWZsjCq7a1eU19McouF9ruy1n74YeftzfeWGzv/QyG17tzbXb/rI3fw3i9WmvPf22vffSffq89xFp9+4NJGz/G2BudtkuPN/KzQMjaKcrxdPm8jd4Yt0WMt7PT67b37Lgd75y1e49QxG8id5uO8JEB8Lo6OWyXZ9dttn/WZq/g2R7Gov3ZlS/quGeW9sBgbnFSdITh1O+yjaZr7fB0Bt/nkGfaiJsEzmwX69R13I5fXbRXn++15SulfKEdQ4ddvwY1Qclvtbbx3uM2fePtdnY1bS++oK1dbbcxBqZDn4vzfdriRRstTdrKwjryrNW8BH/n2tHJRfYrz6Cx3xJ+vXvSdvcPY7y47WPv4LgdHXmsjhxnMHaO7MLSayCjypFZ8GFQpoG5zwDOA5JXGcAsj933G6VwI/d9P7FGUO0txGj3RRbolll7G5Dtgov3fbAbKUX2arsPbY62Fb2j/Ode+LYp0+ZfnnW2JzsTZbXkNeIdZ4orZC35fSYyrdoy9Dw5m288BWFI0laId9YlAzdx4jlAq7gYlrHHhAW+ngJgdl3ZafVg2yzdwVU6DmXaxqxfv3eA2bc5aGy6pBlDx/IAZftzEO/LDSfHHil1GF1xPDupvWjSlrZjJy/OZhJuMgMkaHNbuq30Uq9M2jY1jk4Xd3AdYnxIvqQO3cDXPoE664rWldp86ll5GlrijLOO/T7AeC668ERQwjWIKT96GfhJhxdOwSrfy9IZHrngXjzKwQtoYH2ACDzaFoalA4j68pK4WYZyUniKXy/DPlBXclEyoOvl3r32fN5bfsEo5/3dZ524XtD+Cofb+Lv3nZ6Fm77Kupsm8dDK9y9y1A9OWdIZx79cnbX03EsUC7rnqC2gVx2wL6GjFq+W0b8M+BnsePbI7hk6m770Gj2N4IQ32cYkHZww4Nrhi4a4eG+76zinbNxdmQhz0poqjwHFq16nahMBOqTp8lLx8DjXBJH3to1LI6/2XR6/l+0nuP6ylnm1gRxoDNl/OtyTJ08eLyzMfQiCaM9yRUDvfpTR3WekrapiJG50jnrh2gmtIaGPkZI8CDLEUaGEiQFJuA0UpvUyJKD5AoV7Q22EOtMI64bJCmU230JYOjM1eOIRavO5zCUT7ChqxAzxiYsStWxx5S/GjPjH4rC+VV6NijVQr+nI6EjpmPymtFPVG+vrMSrFxcOaSUQ5tURs2S5XLxyctvmXe23tvOVNcDv1nTM68YXrdohy9MByOyRxGG1sYmzSOMB1TIe5hmE5XZq2g8ODGKAr42mW6PwE1RX5psuLpFtoBxiWe2dH7ejqlE6NOPDJCyxpjNQl9XMGdYURHSMbjEuds3Ex9sIIeVnC6ZKZ/JG+GofSD0qFPob7opPXW972xiVvbAQ17a8zPPQGVu8wnd7XOJRXHsP06OGjLGvKYztMG3em+oHvPi0NS88qDDzyOCsyHZEf2OJhmGVbPzsdJCKziXaIfiYy/EeB2PlrWLqnLx05/Iwckr72mgXhlOlXnPzUoLQUL3Gx3FqG8B4FjgGiQst+MfJ4xqbysYnR6wyxJwi4XLK1uZYZC6m4DB7KTgx/BhaLGpyUu4hhtuBLaxi/Gp/L8y7i+Km+zxmonLSr2UE73j1oc2eYZRhpG2uXbfMBMvX2Urvawujfmmsnu2dt77sYZp/O2jsPJ+3hB9O2sHXRTueP2/wyZa9Pshp62TC6xpT1kEHQ5hTraLHtf7LfXn/4vK1NFpBDcFvHGMewdrB2Bi3cW7g0dvZ2OS/tLGIgLlzReZyipA9nzS9UzY/IO3GWXE5dtumjh+0EGvpZzCUGI8tzY4xo5O10FKNy//PjdnHkgj+0AS+/3HM1wjh/vNCu7l+28QeP2/idL7fLpTfbyeF9BgpvQcN78HbWjvZ/p+08+612xaBt6XKtjeYZnGB0rq6+gX7ZAp/5dkwbOUYnvNo/bnukO8Dv7R20T59+0XZ3aH0Yx0hJm506CFIXIH8Yk4iroklkzegru85e18tGtAHbKPxU9iNH8FSnHCp7MdLwDkpqgOXsgjIC5ZGX6K60k+o0zVXCVx2NvuvCulpWxeWFR5w56p8XcS+dGA/MhBMmHrroTa62CQ3LgrXQroFneGDk6r+0IOS+ylV/mC+dHvlsYWJtOEFJa8YM7C0DupBbSDd4h07mTxiwEBLbZBmWts+aHcyM5zBgNWGMMvJLp8zKuGdzpp5zr+Ys55fW1hXCNDoHXQPr0r7zMlQhApyhfK7dwNR5L81SaxJAHu+oQenB7krHlfPeR+Wk7stbB13oTZztnxRFS8MTV2E5NxldlyTQTL1SCBgtXwpm4S5NK390tPhZRmAhS0OY8EwrrcpgIxg40iR8EI75SB/Yg0syXGg3xCXe6xCn+5E8BfxHaKQLn/Edls5rD9ffwE9cl9E8eZc0eRrSuWc56fHK4N38UtbUnnZyeXGMrniNTtpFZq/a2I86LEzgpDOTlOsqGAblJXbBJTpcntv9Se0q04e6Rl6U5QT5XLwtHAu37qxr+jz40XHTFw30JCpA3gRed50n8tN+OisLIpXq3hqVwu/txDyUcAOvbJxh8FZgfzrc1tbG/4rLX7hhFgjf+kFxDnF305S4D/cShKsuFbzTyIpJkqD2IkpEqZ2wgbC6u7D/eeXcdcINQfHiWYyR+HRWlJPlaRSVhsPdrOJn3jAVr0KLQkyRpBVfcLXqGpUK6fXlWZujY9jeWG+PHzzAsNwoATAHCaM8ET6VTZwNGyNs4eSsXewdZr+lsx+vMQQPr87aIYbOTIMEY0+DyE/noV3agm9iug9ExYZXcYIFdXGp1W+JA9pyqbPnHJ5hrB6dMZoHlsLnEn2MIUdf1iIIYXgBd+668DPecxw1hDVC4106j0Hn/ijKxwrpMywKrvQSjuEq+hLwUiB6nTTWS1eNML33OnGTFxd01g5CLNP9Jhp/7qX0GSqmgyp41aDyEgC0KpkY4ga8HMG5lDbDWHaPpjywPGdFfOs/BoEGJHSyISpTmSGJIelzKT/3xJ1lr9isHR4ftpevXrZXr19mtsSl+JMZgwEMpHzeC2Mho3vwqW8mOygKOmqY1Nky65N5Hh+kgYKR6FKfysfOBBoeUXe9n9L0BZgLwvVXi6N27VvNDCou5xkMYJCdnC61Uwyy5eUHbX39AbAYoOxgKO1etv29y3b4EgPyOfK7v9JWLlezVWF1e7stjqYYx8A9h9bno7b3ivSH4DnZaGvvvY8Bea8tEL5wgHwdwvcZBuUBhg8w2y702b9up8c8w8KVrXGb3FsL7ZaW3H4wR30Y8qCzR4Qvro/airOWDv+h7TKDhcUJsixdMKokmbObh/uztvvioB3t1VuccwsMrq4xTufP28rqfNt8A77dv2grj8Zt6d69trj2ZhuvfSN+ZeNJW1obt8XVPQzZL9ri+JB2AXKn1+37v/1he/n0dTvZP8nSup0rjI8BtTKe5AU6ByzKi18MGhmWNqBxA95pL3ZaSF7ajAYBHvDqgix3w3+/ynWpDMA7Vy2UV73plVHPiHUftt525N5N5dsBTWYc0EnZYkF8GVWDLlLZWBII2FZ6u6qZi5Ldmlmse9Oqu9IRDQKoPrprqN310XUmSn6bEJ1VL2OA2f2QrJ7VY9wnP+WYtgwmygPnrgNvDQQJ5mxawU6bxd/sL6NuoWPaksbiWQz4vFFuG4wn3lk3yrZD12uIOVEwhm8eN+URcmtrGwxK13PNnuyVKfSuvZsardmeI52sOfIKOkXLAa/CWfwHD95FyyEPrte7+1saVfpOr56ux/sr/VmGpTzwM7/ps7ivF0udYSzjWp0VPqEb7NNqQPyj/EsZwzUyA++dFJEHyk+fvRK3nqbkq/zdelQ6q1D3xt99jh/Curub9m66u87nTpO7cf2+x3mt/MYlJOG6nusGznDfn3V1X5ml6xyDeSd/7m2ut7cePc5KmFtm6Kk8+yIrgRekWxyPGGj74o60HuoTBMCb/yWztLlBPsoPPP0xHJIXmLfeZ3l1l054fymiwnUdVm/rJZOEcY0xiexkwMBf4Viwktd40w35lbPC2zWYnxL35MmTTUZR/0dub2YrdVWJgeBW+I6/qegQ73NPX/fVeMqZnoaHr/C7xgNhKkZ+IdRAnLvM0lgMKwa4+ts0MFHDwXSUp1J3RlTjoRprNUogo+hcxlTNlBIwvJhOfgOJCxP9pUAFiPQqH/fmcf+Aju7tN9+OUSkzM6ORIS51H/CKMgwA6goIVyBP/ToIndEehsseI22Xwmfg49l71iFK0NKsA4pxHiPv3L0gKFhn7BRyp/pdhgfdENOfytt9ngcnh8MMm7MGlE2yHNKOkqJ22SeoYZnjXbxftoPz85VuEPasxzLs7OyMl7fWxU4ttA5viyLyQ2HuvEi4eMXZmKpB9Q7Oe9NrkMWwpDORP+53M59xHhXkizwqiJxPSaejs3w7Go27Lk+Rm6G4qbPA8MCZSL+mVCM3PXzVwMEIsvPPoc993xbXE/hgHpfYZ6cn7QgDcm9/r+37be293bazu5OvumQmBLrO/C57jlOBd3lpwWeNRb9WUl8NKmUE/4Oci+MeJaQxrZxJo6sYvhoVXk/Ic+Lg4qz2yvgJwXPkwQPtyYkyJB8j7rllTxTYapO1x2196822NNqgLnPw/LodHM1ThyWMXsfk222y9JiCpsCm3guMyq8xvGeLGMmX7dnnZ+2jHxy2z59R3vy0rb/1JYyjUXv10WHb/3DW5vcwFvcwQvehMYbm/DEG8gUG7uJKGz+ctsmba21pGyOUgQCtp80ONbRP29LmuG28+6gtr7tnkdpTr5z/ObQLuTYHj91O4Q6g08vrfO3JrwiNtxba6NFqu5wutRki5lvqaw+Bv8XgaGvS5qb3GUA9xib4MqDexcDdbJeLKM/RQVvdPG1rm/NtjOwcfH7c/tt/+Bvt4z/4uO0+e90OXu+2ly9ftRevd/Ii1TGDO5fB3S5xyr0DqjFG92hlkgGVL5r0Tr5mpG0v3C+rR5Cl8I8WijzSwMPLvDygl3/wsX/m7QJe2g7LaAF9ZNptFTFeHfAg9xqcGXghC36VxWfbg7N1thfblVd9b4dZ/gameqc6E2Wsdyx92ZG8Q/uzveh7O0zbFqY/4YKbzba3XNuu8NKmDR90cXQKz2qAlEdYzfCRIyxWn+cpZUefd/g9D/HJQ978LAIvFDtR65AtBdCuDM2iqftbHZA5+2877y/dqeKklQMozzVdX9/E1zmnriRpdPoiYL1AxAACf3eQK1bpvNPn8BRZxaeW6REGHhQtc0+9knOoR5CwzklXNK144FpP0xBX+rYG8OEF8pS+KffoR3iT/NKN9PLQPF13VljH78ed1Kwyy1U/WrjpbvEP7Yd0/Tn3gxe+Yb08fc9b0bdhP+7uwu7Xu+5H6oG7KTthxiU0YTfuDhxvC8f61w3COK7pk5CZCW3p7ceP2pfef6+98egRfJhHv9JeLIP+7gqaLzHoyIt4A07iFkPQZ65SdMBywIj/aXcOiKrddVslbfBOXbxPnfwFNm3QQULKQJ8PbbLKrPLNEwNSGHj33tbxXKVHSpYKfsEulzvxHeJ0KT93PwXuyZN3/h0u/673N8gH0bqKuEQU6e5tFHFWalBUEs4A8/hsmiLebT5nAIQsQ2SWRM+GYxp2jWLdvDWXEWdmEW1slu/sww1eRUCd6VVONs4wjHCTBHv+KTDeRBiME9vBkFOJCEYFM59OQ6PMRqMJqeM/OJ5fntL5zLd33njcvvaVr7ajg8P2xRfP2hHG4hhjxqXQjM4BpoL1PE/rLY7OWC6eYJi8eN32d/foVMHX75pTki99aExWYeAJ/pfQY7K5DV1W2rEzOu7jw4C5d38bhblKh7nTVnwb1reiaSweuXN+ddp2jvfa4eyQ8jFAgWM9VxitlUHpZyX9qL8HwsKjgYbS1Y7Oo5Pcj2neC3BWuXugtHvSanO48lsdRdAkT43ERbkaSW9oXRHzF/w6n+wsNA7ttC0nMzdjv4ZkI7poqxi39+gcVkcYisoBXFV+lImdnd0YfJubm4Flo7OTltbOXPjlFY3AtbX1nGvprIbK/+z8JMaMS2QaAVEEws7sZC1xRkEBM2GkK7mkoVNbapT6pD2Qxv+hrPSLMrTTxkM7ZTUG7Xx1CMvw2LeVF+Y8a3NCp7cBXNrEwnI6QvOm49aDq9craOSSeV5s4l5ZHq9gEICDL2KN5SdkX/M8zQXqc4ZRe8ygY+60HZ/ttulopa25zIO8zE5fgf0+HSrySPPawwj0RZbZCfI8d9FGDxfbB7/8blucXLWn3/+8HXy00zYvR21j5Eto0HXVN7HptDEW28Pztv4tZO4ryI57Ok5bO/7hftv/6Hmbh16bb95vy48xAKHf8fMX7fTVLgSFr8ieJxaMMPBHkOyUgdLSdL0tTdazZ+5QWabD3XrnfQZFy+3Zx8/b/heft7ffpR7vYozR3uY2v46Q/hzq4U/DEQxhjOfL5raI72BI/0FbOPusvfytH7Tf/I9/v337v/i4LVwut/XV7TYPHV7OztrTQ2R4ab3NIWtLvhXuMUS+AOc38THa29wSPPclrOt2gkxo0Nh5nDmo4+pstDKo/J5pVML/2sjvDKa8i7jQ/pUhVAi8NE21AQcU8lwDwo0QpIW/rq44y4T4JizGGOHu1xWm5arXlEXDPWvWF8cyuKTjVM9ETnGWkTZKmPdpi7nHOBGHoX0KJziBeyEtzsiCBqvyB87+RU9GLktfBy4Xl8GBQhrqTttWT9h2qsMsHe192oZXcLGMav/Cqj6kHA8mE6bpfdBxn/wkhsrEFWxyc0896AuqXqTD287UEWWo1z73mvUTD/Lx3PepOZh0T/bJyVH0kANJVyAMq72xaGTxJq+45lOirnLZHQzoiatxNzQyMHoAz23Xdbqk4Wo/48DBSQH3CergXuoZnhgWPGsZXRD6OqYIOMrcEOa//Lx2TymmC23hrbh0p5waFxrC407/Lgv9OVU0Id6wjlsvo9+nzn/Ec7/X9bxVZtGjP991d+N4wgtLX3G9jKQTNXRnwa7UuvCDq2nkgPvW/ZDYBoPUrQ0GzujZnb2j9hp/bHu2zZHDAVzfglBoyxfKArbxGnO6wq3g52ebSLu4jZNvKX+Qx7RlABXe8lQbSD0gBOHjrI/4kka6ZdUAeQmNLAtFclNm4FR5NbkjLetZV2fY0iaQr9Cc8Ir5E3ZPnjwZzc1dfQiqj33uAqEv5CWAMT/qJKBxEtEKS9Q8J9J4G6YEtXFJCYggwyI8WvqaVnR6Eh4v1SWyXhwyukZpRPGAgJ1tJ+Zdp2K4QKBU1i4tmIQa1BWf7CakARdz8kAZtZ9FQUmjNhX41f5IG3jRgFgMoOW2vbXRHt27l5cyPJfNL09EoSM0juBzsC8/FfeKb79aLvVwaefgxat2sr/XzujwKSrCBYZtHUNpGSPI0bwwM0qHNtOtLcIn7eTgqF0cnFD38/bGGw/zabunH/+wTTBSljSeruiMnN3DKGqTxXZ8Mau3vqUsdHTGcjpebRsYXC4TaQTNTjHZrC+4yRcNMZcApYsdkrMGSq6G2t7eXo4UkU7FX0kH7ewYeXYGsvPqtqOTtnYACvztLLQ80siTAJZr476ZQbCDZuBwf2MLGt+PYenhxDY4DUA/0/fy1at2b/teYDkzFLopT+BtGvnh11eUgcLHfZIHGMeH0AQ8wSUySwMXho03xiA+Rh3K3k4oDIqMWBklVJmVW7nkms4UOZHHji5vzsaMoCnvymJ5t1Fcnl8xKNjMgMOjlFy2y3IXacfgq9GfbwlLC2nl8iByc+EMtPtmkRuNodXxWpsdHrcF+D1GfEfOqNlOVijjuvb9Ck/5d3/mGcbl+WyXdnfefHN7tDQlL4MCOtKTy/12Nr9bZ2R6zNEBsrR3BgyXtw+Q3Rn0oS1Cl8vRSfvyX3qzffDfe6Otf7CKVcGA5vOjdv75blu8gu73QGZCykPkZfd1uzw9CZwzSHIE7ZeuGSzNezj6Ulta9cWgjdD77PSoLU7h132M0uXNdvDsqL34znfb7Oiz9saT+bbx7jttfuubEPTnoO03qNV7GNGPyMvArb2Cfp9h4X7avvMP/1H7J3/vH7br51ft4fbDtgKNne3dw7j97OCsPT++bkcaa+SM4sVIXwCfbDdZqKuDJT81GYMI6OqBvj9O49IOnqaZtnrjkSGvFxqZXvUmSj51odKih6+E2e4duio36jbbkl65tB3YQdgJiaMgbEPy9+XLlwyudqJT17bWY3iq92xzdlwaveKpLhWWL26UrsMji5k9RK4y+DYMBIKb4aKWe3HAaKQOZYyVzEf2ubdd2Pmp8zSwUT3BOUaenT5w6kXBqpN6serU69Zn0gRVujWVNO3gTBOXuDKYYigNtEinDazUK2nVJWVcxigkyIFrDD2fwcGZ4r5UHHiAq7wafxfDaoifBcXgzCqEKxIMSAm/vkZfoYfMI9PEL7CTWycv1RE4cTaE5+gUnk3rrKqdvnnK+JYn5FEHESpFImfcqJ8Ny+xpAb2hmS7GauAarwwSBy/MV7PnPFNm6kt6395Puf674+SHXnjBl3u9RYYv5Ko84lKD66AozuELaQnwOThx1Rd9qjCvllHw6llnmK6H6ypKehQMnfG9jG5QyQPTlDEnLasedbh+0WXJwfy1g/KLDPh9oQ8KIeeMruGFsi08sANe4eXeaumecvmFrjhlyIKCK+lMUc1b3AuHjqPX1E00g59pqr7iGVi46J/IonVJ8oEmAiPMsgNYXVO0FVb3OvMW3pQNgP4cYMPlT9y9//67/xao/B+87wj2yuhshCXMMnGoQOpdjJRBGU0mrhq9zrgIa/Le1tZ4G7Qu+Q3XoPM3PIfxQ1nJa+YOB3cDk6svdcRwoDE7C1b5ZVbB0uUCLoZ1HsbQ5FJKjmifqLd1qdkk4VTjcLl1fW2KobaQpdCaDkfAbVRkCzjhYzCJu7NpGmjmz0wghsLzzz/PSFkj2gZ/wGh5PF2LUrQ+vk3qW2/usxxNVlFGy3SwJ3T6vuE917Y31jLNf7i7lzfInWHJKf2ktyz3wLksKW01mFxacxSvUbk2Xc9SjIrWWVbLShqNmsk4hqhKz05jz88SUg/v9w8O8Pupj+Sp2Y+kzsxADEWcdZCO0so6S3e9dLVONRKtBpg3t6lPDsKmoTtbKe1Poc3m6np7dP9Blr+oWZS+xusFaZyxkb+BRZkuXzq7o5MfzrIiFXm5BPbRwdNheOQMcMPL4KYSIgP5bPzFX5G9xVE6mISkcaWw9CUrcjtyRCFKrXDoJ1RTlQ8vjZztcBnVjiT7PzHwfenJTmMyWs0+MDv5FYyt1THG5rr7Ip2lHxSRsDFo9G6JWJiDn4sr1Me3Hmk/fv6SspwJWVnRKLJazlxdwXfPQgMPFOzc5XGbJ+3iwqhNV5A3fp75eHpx2E7OMTrnPHtypc1fYnDOpCD4nu7HUHVB3s3w+yfP2/Sd1h58Y9K23qaNofCOnx+2i9czTLw5BkLLbc1D1qH5wvJhm18/bnMbmHarU+Rkqy0dj9rcHvWAnysu7VNvPwxwsnjSpl9Crt990OaWGTScLbajl6/bq09/DwN5p2082Mbe/HK7WPyA+r1Lfd6jtCfg/LBdUfmF9rrN7Xy/ffv//h+3//Lv/7/b6vVG20R+FqDtOQkOMYBfnV23z/dO2mvaktsOsr8PNi543JBn22mY0R7ks3su3SIi88vwCzOjizILBpdJFvmT4/K/DLGoDjqwar+2QWc0lbvITP40QBvx3gl2kMV4/3lr26F9WaayCW81SvY8FeLgMMbvxvZWYOeLWQ6waMNZfmfwoMwq4w52bCu5p7zoBztUO9q0w2EQaJ0qU8qL/qa8QqrwiR4Vf+olLGdNc8RWalEuMzxmIaiqU61BA8urho+DSNuXOKd/qeShw5A1uJHZOwssWP6vv5u4XCCe7TL5KS/0sir+sy78XK0JH5On8NDocntUth3wXCDt8zQoaqbYJffZiRMIx+g4l+BPaXezGPDSsnRZGSChodW1RGDl040xbn2mPI19Yq2z+kaamK7TIIORwBRCkUBnfsvpfaWx3dDohmsZhqpr+9niT+gCz26dlKj/RauCWzF46CG+xatq/4V76XLT1jOpuS/9W/CVCXEovEqmSJi05gsvcCU7hXeVI6iC67VahHDh+VCu2Clr5uv48Jjn5BG+aSPDwiGLrFduxMXTN/jZj5Io9cygEdDkCHyLLdjiY2bxNa4wumsgFkqUYxi/5ONX9Qcx0sV4TBpx9Pa2fmYv2P1ibv6TRzpZsiXJu86nWgbv9e1X8+JyPzwAqLdPYRaF/4Td1tbm/4XLdhG4Kl4VKCQThq9GMRAhlTdseOZqulqqqDjzcslVwsoQQXUBzn4jfMpC41Z68xYsXfIab4MZXPDMXYW7LCoDzBsjbsA7sEyr9hY/8xbfB4cwyMpIq+EK7m2do4DSEGpvjKN8X6JRiMpTttnJoVeBLCLEGo42sSgdfi5LO5Pgcr+18M1SNw4fYaD6hqhHomggik3fX+XVOs0wipzJWvWLJM5ogVcMJ9L02ZF8w5rwvKlN2Ii8G2ur7f7mfYyZKUblassB4tRH/mjYdXr5pl3etrPeeIVYvHzBREWh4ajRrlFqsyfTjdEjnuENeOt6A5G+UsQ4aRtyi6J5jCFcvDOKJ7HHiRjurGOgEXaEUj86cV8cxoD4ODMK7lGy1Dcz4MARx8IB7KTDIHuXGFSnl+S78kxKcEDZR07Jl05oEExFIwMLfwYlLihU/ICP+RNGnPAzQk4+Mw0VTHS1EX3t9XWQYdkLeQteJeRbrNLUNL4A4v5Mj1HRCPZs0yMMewcISBj1ULYty/LtFN2jt5TlUF/+Uc6iiFWeyJizg4fQ7MxykIcLRj1zGo0LlH21QgeGEYI/uybvHLKGobm8soGMbbblEX6y3ZbGW8jnGkYMRihxS4TPL00x3Jfa0f5V2/3itL364XH74vsHGIDnbefpZXv1GWEfHbdXn5xAv+s2frzSlt+ctpVHj9p087129mylffZb++3p96jbq8t28gkDls/2qCu8X19o4wdrlInxCa5+XWhxCVnGsD3FID88miGTGKpjtwk4DynfkPe8NU95R8/bzre/057/7scYttQTWp9CmNk5MnU5304xMGfIgN8Gz2dboWcZ+EU7OecLWb4o4sy9bUy5kld5ueSilknzDH2VU68ZXNJmlL+0JeQr+lFZQUZKd9gmBtmhJA3PyCvPKcPOgGfbXeAj3/HO2GMoaiy6TOtg1llTDYC0YWe0MXI0MDPQswxgW1ZeHHKlYuL5rr7shQGFbGQmXyPLpuPP9sI1nTdlO8Bz9SMGCs9ZXSI+Yl8ViKwrf9O1CdcyEqInNaTS9m0/vc5Vb+tp28uMPHjUm9sYl8CXFkIOJtDC5+4Mt1YpuZdfT0kX2quz8GXcFy2jm6FhOnx4JO8yQIVe6hH5px4PHzXIlQXyWBdnh+9+rMGXgty3ueqh7ngH6H5ha8TgKPvVbYvyBBroYtiBolhDhdDAyqVu0jSp6Buoe/GbwRa8dKAv/sUDcI9sEc99vk5EusSTr+u81C88Ah48K4NPfkqDyh+DTzoP9BEfr9JEWsQYIX3yDLQz3vSdF96LeOoEX4sH1q90amQvSjPJE6a/64Tf4YnDXT576/NNefmvNA8AvZJnKLGeB5f2a2MyxnKFzX1majPBoFfmayY49ZAnprFMQ4U96PfoUtIq07bnKuO2zxO34EdYbIsCmWvKT3svA7bTIW3HIk03+LsueEDz8Bif56GNllGZVMHDbRrCFJ+UlfZXz8aLsbbYn7hh+aUvPflrcOFvSLQ/osZ1tUIirR8IXgTzehtXljZMAFAHFUISV+SXtTKpYrMETpyCzL/bMkyP9zkCi4uwD/gkHncj/HjT1mhoMUwKrOAz4DoQXnDBNTAKJ7FUODPrOsRZT18mUWFGUAjrSuzczoky65Bg47jiVfqm975mCMSrlsL3Xu+2zY2tKJEZinWGkjuaYWCo+EwrPDAJnvw0uFUaztIZ4tvNdlhRRsA40nhIp1eKyCUoZ740XjY313NO5L2t+1GUdSyOBre0vo6xKI100lUjRxi2T3maT2NCO5VPdV4eXeSMpXSS3P4jMz5kHJxCXrSsyB4VPvFLI5GPeA1pw6yjn8h0QGB5+UqO8ee1PKUS7Z28xq1GpbMMdtp3lR9QwyN5Jg2zXAeM/gIQ0aLGH7ytm9TTOptXnEopGFfxyaQMER7+49N54qs+xFfx4FEybEDJHbhI+3S+3i+nk3IGRdAqHj9DaT3MYx198ero8CDeGRJxj9GJ8XXs4frwKOWBdwZnABJd36ifrE7bAjKiIeqxP87kiJ8+I3YMtqPjS4xOjDrk9+hMD99tLxir127dmB9hbC5j/CxikGO8QBxNt4WlMfC3MFK2wNtZ11G7Ohu3i5NRW2oYnZer7XRvru0/m7WXLw7a5N6ovfEzb7Ttr7zbFlcftMuDlfa9f/xF+43/14ft8+86y3nejr84aic7GkutrWxgqNzfaPMj8MBw9PvpKyP1yHnb2z1sr3cO4NV5G607S1364wqj8mIOuWmHbe50p+1++HF7+vuftNPD63ZE/faPMUhPNMqu2+EpbQ7ZOrXtZBDqHmI73ZIf2Zg2h+yMsyXBpfFqh4pCeK0M2h4wRpy5cqlU48SZ9cxiEZe2KFxkT7jRh8DRKR8xEICTQQkw/YSoZ2BqMN76MhzuhinLGreZnUP2nU2zzdyeUziURVG+ZOTS7wpGj2+gx499eWWcl1esW14i0WPoqWeUpdQztNCX4ZHVGGWaMK+G6e10t7Y3U2b0BvTzZUmpWAPo6lRNV3q2JhOyZQN69BWIon+Ve1e/61Kvfq/3Gd0kvO6NSFxSVRqdsLrvBly2KuFjdEJTcXCWV97lS0IOYPXZ5lRbq8x787WTlXGbrq61ra3ttrGxmb3cazz7fXq/LOSRczGuwTH9RbBHZwz4BI8Bp5KR8rbpTIwQDoLx6iL1dK7ks40AOPBu3PVwH1p4U3Wv+1ta6IILjzd0w1lepRHHgTbKnjwf+F7ee2f/oiXzyx/PgRe5U8aB6x9hN33tUNaPu47bXRy9z0BHVAPfuIoPLK9q7sBNMNd6Np349HITl7TllaTK3+Pq2mlgnpujjHBqntg2HRbXwOY+KbhJGF79WskqTa12Vj9ijlRpyG8ZN/e0h9hRlTllKw+hA164NcC8HVQUduUyeLtpZ8D1CnzhZlZ+SPcn5u5vbfxdhOPtECKUA318GVgDUSQaUVEOgyK6NcCKWPEkskll9jLQJUUxTud/b9MJD1QKwRBcyzZOw7AMFNPdJWW5lONNgSZvdbI1W1iKS+VcuJWveLxhEbggEZ96DL/shSFdlGOMxBrpu+RrjVQIfskjBiPhHleSWgkDZVLLKhp/KpFqhAqZZ675hrEvqnhe3uu9vbazv0fnUqN/8xUd8dZHWCgzYSpgKh9pZIO3c1MpOpPnt41VjArU5nS1vfHwjfb4wcP6djajaulhjZ3pEmf3cOZcRQRWPMNHynWvlrjm6xh2quCzMqJ80rhs5WjfDlI66DyfUR7IO/E3TjxjNIYn1UB0NXsg7sTRoec+dDxNXfIdY5I6yyIuaWi0xjQu8hYPq8Go5MVJH/h4acY/QeDEqgYqGt2Z9aMTyb5bf+Y1DYlj5Joc2OaXFzEmwgeCDIb+kUc7iiFOfHRuf7CsKBE9QG0j4t9xTp3EbaiLCivyznMNyqTpQvNMTz81mGVwaG/HLK7y287P7yo7g+vMrrOdHoV0Tt00TFyms45rnqc6gj4YsYGJMTGZTvKWvHt12/xKZi8vqPQpOBzB02O8e4DrpRUPFLfTXci9S8Megg1CGJYjDLoJfMZ4Xdpoi8v30APbyN16W1991DbXHrbNyf32aOsRBstVe/Rkuz3+2vtt+f4bbf+HJ+13/rMftN/+Tz9qe987bfcxNDeXt9rVYWsnBwxwEKn7T9ba/OpiOzg7arPzA4zvc8pRTjwT9KJNVjBUHz6ARrRFGZ1OxMGUgy6/snHUXn/v0/bRr3/UjnbgPZQ+Af/jU70GtMc50UlSH3lay5M1CMpsMG0jAoSHZfCGe5x7Y5UJ5a6/DKdzNsE8GpJ6jcvDg8N2cMCg4OQwhkpWIEijIelxTA7m8pUZcNfwPzuDl2cOLDEuL53Bwzi9dBDnMjF5NSpjfvKf9H4jvZZ94SFy4SxmZMo6xbsdBHqSPkcmKcA4O/7oNPmILLvn17eo3f4y9hOW3fjEa3SW8adeKB85lHZ4dY26x7Dp2jTPh/sH7YRBj81RvafMOjhU7t1SIM0cNPqcWTjoUvjazqqt2R7+uX4o23vzdddvDasBod7AamvBRb4aRJpuzAsn8QNM79XrfYAvn+Rn3kS3rflS4OFRtg/le+cOVMHbT376WcpVDUz85uZ2295mML+9TdhabXOh3jqKCT76MioLtzIkxE/ca6XN54SJunjzEJ2C5y/09F6X/0l/m6/70AWa3Ogn75NLuR6eC2CFe+U5NKF/iEGrvHrPtRub9t1lbNa9rsrnnvzKjj6wB+e9TynXMir4prye1nDBKD/26yKVnOZ3YuSGZpWne5+TP3jUfYGsZ++ld+HLlZ/5Ss6rnaRs/jn54tX+QRnRdfwElDzIW59c6zjcpelNbYKPdLHu/DOOazfGc5+05arfKPhOYgSRH3PdyOw+fe5Qlk68tFnuwv2Ju6996clfBIP/HDLzVBWJ4ICjCIZJEi3EcknP/SqlJIqB5gubhnQ+kraC5Sb/iOqwurMcLncVS9hLYHXuNMghvYSMEACjAMMAyqu7O8KqQCSk6mB4CZLKtxguPkk1ZE68j6T16BE38PssvIJrXcFF+BpFdrYQJ51TBERhKoOyRg9mr4bnbKb1cvnD5ezD/X3wtg505M5EaVgRL6y8wBL86MhALkf+oJiEoSK3Y3VvpSfnXKDwDnZ2o/SkgrNeW5tb7SFKbTpds/b5LWSmbCkdXzamqxjpCMo4LBr0hrW7s4PCu5CYqdOyZ0rS8Si47uPy7XDTGW+Y5FN47Vg0RiF9ypH+xTYbrmSrTklFkcZnFCSPwqLjFE/hCss8DlqylYFfGb/mqPoITzqr4AxWac9jlWjQBi94GYWdqjnrivF64azuKQZIGRE6eeDWiKQHroDlkx258ptRH1cbeeQ68szVoWfS8586hcfKAvGRF3kp/IB0cOA5hnbmwq+OC46QWTgqqMW2HHlzBraOInE2M50hTuWuc6bJAYJ7NCkSuNCKelJ4O8cw8VveU2TgzbfeyhFAYIYsuofT78suZllvaX45gwFnY66vql247GsZyyvKeA1+rKunAzg76h7M0YozeA5OoA8y66zM8shjsFwVOGtns722NHfRljSCyDPbedE+e/qbGIrz7Z1vPWptfbl9/zc/bKdfAOt42iZzHv2C0Tt31U53X2K47rb731hqP/s/eNxer5+0l+24jTbG7d33Hre1e5O29/zztv/5SyzQq7budOXCqF1f+GH01bYw3mhLay7Tr7eFq3H77B99r/3jv/9ftxcfITeT1XZOnU89uxNDGQlop/DzCjqqaRwsneTFO+VF3sIZBpFZZiZddBxtw6g+S61wZMaf0v0QgvzUn3n1mXaq4aHx6N49vw/v7KLpZblcdeuKMDNYpO04+FG2dUqPYma8N/l5NZDY2w4V+V30G/LqKA3emnVU9p3VjCHMswazbasfb1M6sHwMMTtH6tjLqHLE9Tq6ILouRpD1dNaklpOdsZUe61vrMW6PDmsmXYNUnLp+yEkU0CGGpOHAtc3ZLjJAJL7ryJSbNlWdeXRGvw7xurv4KrPyw3aZZ/hjFfTSQkWTOsk7nG206lhtXydeAEk5Xq1XwZA2nV7mgV7mj2yor+wrbNuEk0d5iQe/mlwI+NCljp6qwbkDQXWw9/q8jY4s1oylXFZQ8JYlHuInLC+5JiQuOiv04WEwmrszTrz0oZ/PNznLWa+K408aWnfpS9wleCfN4LvrMPXGBMfhWXj6ziNhdx+Xsuo5OntwoT1OndRXEIaAG9i64kO5f979TV5cx0nnpUc5uWSAcd3r0i7ybF+hrwx3YZrWdiNR7gTfgVHwEkd91OVVPwJMY/3y49F6dSBcukzmfkiTxzsFhXYDvXQplzAvlBxeUYvgWBj9Cbmf+dq7/+D6ev6vQa5UqFdBgtiZ+Isg0YhMkw2+MEBnJROfWknQBN9WyHjgWMUQ2yC88SHWkDBl8lyjuyKPsExjPhWbONQ+lhK0GxwgcgwMwsS4K6UsDZG3RlalkCM0KQG8FGIUZV+6VlGo6BRsERK+qaWDhmVwiRJzBpEr5Qk/+x1UJuQNcLsRYKd+hItL3thGmdhYMxIjlS/bZO8LeUxTdeOB+DqOwuUs98UtBZ8NRsYjFTcK6uhgv+2+fJWl6fXV9Zyl6R7KyZiOjLwemUM3FNzs9DLKpmxH4xqyGgfZtwVOOmmgYZmZRfEFL5canc3QGSadZYqNIYY+Pw2hGLeShfQqCzvO0D2NxJryP7SjRubXc1+8va6ZUu43NtaDZ83WeYyRePsZQOgijcnXD7fvs612poseE0Md5YeUlZb2Kel0gH/R7Lw9ZqgMPWXYvO6VVXbFl8SFJ/XOjJBybgcyhPuZQuti2fpIPeWkjoO8WB79Tck69VEGqFjhDUxnnOxAkFRQLf7qlqmrOJMiCtnlS42CyDPhypx75KZrLj+7DOtS+Hzzk6JX8FCD1ZpYHzu6SBd0ctvExFkoeOReMb/F7jmKdrikCP/kg1ho+BqYl6WgpXVw36cGq3t6PTHAcnzRJuefYoDVaBq6X57Cg/M2Dy4nh/vt1ScftqvTF23rHvRYnW+v9zE2X1+0e8vb+a770hhDj7Tt9KRd7L9qiysH7Y2fX2m/9D9+0va35toxMr+MTG/dwwCdXrSD15+0k+cYoC9O29xrsr26amdHIIucu2w+N4Fek422fL3WPvvtV+23/ouP2/4O7YS24Pmd59duDVjMJ9xOqaTf2VdcXELWUBfOzYASHmalRHbLS+ROWuXb3+TrxuYlcuEb4JpPsloZcnZSQ8H9oh5X5As246kzvBqWylk0A/l88ld6TZ9n6RnHPWWrYnTySBwsqLaI1Oy+e7Rd0Vj2iyL4blheaMSJq3hqHEQu7Og1MAIy933GRPy6TtWbthsGyl5EmX8xCilbGYyBlEHGcjs+OWq7ewcxQn25UdzUMzXbBA1v6lV67q4uX8DozBfK0h6kiJdeltQql/J5TjvhXl9O/Mylvqes1KF0RGKtA/cdUuplHn/AkAbiGxrfwKx7QSS+7gZY3hdc6RZ9Yhj0FLb6yWtmt/HZ10o9k0a8k7vqoqHu3s7ZSTc06xgkt72ol/XysteXXIXDUD/r6rN0jpFGGBS6Sa+LoUT6Hma75iZxuuS/mx78uzy4omQfGT4SH7qlquozy06O5PMhtE940aDj18soJ6wq927Zna9OGNRAr+pqWJfFnlbn813ns+Xperoe1sPvOvn2R4aLd2hmX+xER8Hrstjx4CZ0EBt1dC/vrg+tRbNQ5jLQMPwKp5Ku8ppiqKNpgSlPh6wVju+u35tfFxhJTzjwDQ0vEvsn4H7+5z/4Jv3db4sPTQMEh4ihwkU0Zz9K+TZG/jWKIw1pTSMBIkTwqSoCE0wgLwRoPM8h6o/VtBM2DSNwYKiAfPRnuI6LSj771VBCNliFI4oZRadhKV62ATuBCKqsC/5DAxEG5SlOPjs7JZouE9a0sZ3IfPM8N2cmUxsuLgckF/cRSDrWKw0/65Rn6WH9KT9Kf2jA1o2GKo7OZPSlIb2NJ/tqTI814lu8jqLK3OAKfJfLPevQ2SZntVYUevFW6dgpo5TubW23rY3NNh1VHcRZozdLaFcuvZ22fZeohBkDjc4GmsgsZ0r6USUuZXusUAgS/FB6dB7OWqaO4kZeqeJMVV8S0Qjse4VKBjyipu7TOYTOJUeq9KQBlr+ip2+1Hia/+5ZUpmmUpDNM/MQhX8wRj3hnAVyKwyhzVtcv0qiAgSl+ct7ORjmSrpdzgz+vAYg0siORp8IoehAmStznfFXyFq9ITtorDEvlsQYrpvMpJXFvmmoDSypmIYsI8dJJI1gDTDm0U3YAY6cqjhrElpM4jS3c8pLGYL3JG0oRL96rG2vEraQDvzy/jMHn+Zga/8vw5vT4tO3t70f+Fdeb5XVgUQHKXMhXX5QD95WKh0aty7sZweNcohUnZ9jdp7cIAVxSjRGAnJ/6mVBgzegEPY7Fs0Bz7qtXBjKXlyft9ac/wIhs7cHWNHsaP/7sZVtd2WgP1+/5hdI2uz5uF+SZI//cyV6bbszae396tf3y/+SDdv32BiOod9r80gOxQV980S7OPmyXr1+12fcP28FvHrajDw/bxbHHisGjlbl2tkB9lybt8mzUXnx23p5+zACurbWjpjG5DBcwgr2HR2DcTsDpDFnI+ZPQMjN+0FwjLaKggNncFRKu0SnKF/fdsIxxCry5OduUxrwv/mj026YcyGDcQS8HaAqspx84YPVN8LwQF/komt/oPx+VLW5/1LBExrj3amcf/hDuakQZlhP47Fvsfr+89Gny8Ss9Vk9mMsqBstew3H8D73u705dhAHz18RAWj0wq87Y/vTLmRwRevnoduPfu3as0wLf9SrdsdQG+bcbnWqqv8ixngTo4IFInBwflHi/KMRIpVxc6wSDLsQB1i2H11r2Mq6pUdeSN9am6ZVUoz6V/zOc1eSCuqbqxbXsWF12l9ab6sJDRZ1yWKwNfelY7vcXBQa/9lfsyhy++UXZtMVCnmh4Y/Et5QJFeGuzup9fIdK+nz9LLGWK3S0SfSVe8WNsmzdzlRzmBQlW/wjLl+KwPJYcKBF9cj9ObIDIuzUPr0mE6uC/C8aGY7aPIlErH4OQnf+SrBrXX23LyP3ilvyW9Zaavrsj0tbYP62hY0bFgOGiq8EFOkj/Zblwvqzvroe5M+BDlvb4bl973snwuD5/w3SgXx56335MgF+VbvDrcjoG87WGRHanGRZSrbyzkf1zWLK/sE9NV/E2ZONPdXvUFxz4nbWJoH8bY2/2JuLfffPS/hnjfcnYub0La0CGmPswHeb1MqBcijC9m6LyqCLqrukpcbqzvUEGVg3EdXve63OdOZgzM5r7IVU4hDG4KrLhoYNo5K4gYI4bLvBK+6vAzU6mQyhSARWAsk0fDhemh2qurqykjs160TDuO7LkCThhK3hr5md/GheIETlcqZTwNPoZlpdfb0GN4wWyLNiz42XMYAAzTpDHz7L46O3GQo14oZPItL660yYovSTCyPTxq12fnGJKj9ujRw/bo4cM2Jn5BvAcqSjcNoLOzWQ4TP50dt5XROPvtpItL8hpzGmO9UcdTvrzQyHQmVGXtW6VZygUn6y/svGhCUdZVoylvymtcEx+FSRpukz6dgvXEZQZ4KCODk4TZPqsjM2/2I9pgzRMYzooqh9RLWTKKfKEzdYxyoHMfmubgSWt2EmsguxyuYZoDy5FfKyEsMai9dqa9pV/24JKXoggxsXWCP4nHSwTzc0vum3ANneDjPTCqnZi86Otd76wNTztT1lQEGIhIUmigLHhVHjt/fOHjlIFE9r7SLtOxw1/35EkHeeXnMZWtMn5oz/DMPXMalruvX7ed3b12yIDkCHnYP/b752dthvdNdPdsHnuUCuVcMtKkFWHcMYDDeJVJTtguAselXZfK3C/oMSxHh+4pPGo7OwcYay6po5DJPUa+t1bvtenavXblm+ge57Oy2I7PZ+3A7RgaA5cMcpDB0epCe/DBZnv8zcdt/sFWmxu/DUPwbQvSO4DYa/PI7PmnF23vd05be3bRJlfLbW1h0sZz47Z0NW7zp6N2frBM+2Dw26ZtvL7dji9oA5d0dM2XvRazVzR7G9OuqQ+yvYIxFp0CTTW0s7ypwaqHB3I2cse1BpDVsbhIqLFihJw1LGwkXkPC2WX3Lx5KZ9qruqGOA8Owip6Qr+ZVwtRV8t9flVdx5YUZecRnjzIFRRctVt4MckyI5EX+bEPmAbZ1jG4kvNpZDS6V3cg+9xFGy8Fbtp2ks5H54AI8zUt9PCuPF3ai6jO8aTUsc2IE6TSi/HCBb1Gvrq5lwO5Md/ZtLtdZtXmhh3rY/vtgJvWl/umglfnwp66Ra9sw19CBOijXi24ZiU6yP6p+oeopTdQGIQiwi9a9E7du3WjRl86W/pUjnn9JTXll1KqzpBfhtrXkHfjFNatOKaPK9V69aDm2z3zT/NSZyJqRVPe6D9evqGk8Wr/Qknbr7LP90fb2doz0e/fvZ79m3kgn3K1J0bfiRmnRsSKXuiBNA3273vVX0msdhifr4v2PeXEwaXT4QIiE6YUgAQrUjZMGyTM869RBladCo6txJafSiBgFECftLYPiU5fKIi56VA/1SbmEFZ+KvqbXDxlu+Gpcd+EJXvjFm3I+K1cF57b+5YbnwK170/f2k3Zo++rydie/dTJed1t2yYQusqhsWn7C8Sm207ffD37gYfAH1h92RbvUjeSkLLzvwsz/n7D7lT/zc2+fXl9+CLMWZTomTZSRzBMjCafQu2RkgEpKguqsUFyoURU3zIqFSensSGO4yRRWk/KvGGe2ofJGJCl5wOBGwIRHXBhLwE0jIp2G5XSKsYVS8+s3UxrcCp3abOam6wvSOvtKXcgbvMimYFw7M0j4CsbSypiRMtdq2GKiUGj4OSKvxk7SxEUpzyHk3Bt2NeBYRmzVIXXEZ6mQtMnPL4qYdHnbTmDkw45InXNPJwamwCa1Ss+GSE+e7+PSOU5XJu3+2jr3KCsMgE0UzKPHD9raxnpocXLkLBJwqPMZiszjVETPFwAc8WafJUaBe6Hs6I6O3Wt5DC+dqaHTJbG0V7GJnzRxf9gZSnCJeslz66wCdaQszrq8UEKaekHImdBq3NLAEXdG9MlbPLQjsbOw3hpV3msA9y0NGvt5QUreEZ43OFOx68z0mdHzIJUDO74oBn50NXQyvmRUhnzoTn1s9NYZrNr8cikF6yeO0i1KgjTFiCEfvrCpatpYBZpN46l3pTE4Ddn8wsRnCZ1nqlawQ1fkw45Rj+wZZufqzJMK17TCqA7ODk8JpK1hCDnb5LN81cijleVtf/etZYkT2B6crpFpQrdPZC+wMgg/1jFuPAvUmZP9/YOcPnBh5UjrG81zGqCW7TEr8GJ+aT6zn7Yll9CdBXcJXaOL2qQDlwi+cJXvqB/utxfPn9H+DtAdC21zY61trS+3y+OdNqJ+I/GEDvuefoAsOrDxQPbTQ9/inmsT6LB4cUT9dtvDLy+0v/yvf7Nt/MKT1h6+h4A8or6m+qwdPf3/tuPvfKcd/fZ+O/x9aPzypG1NPR4JmQafc9/8WVptL3fP26fPj9rurLXJvcft6S7pqZvHKV0vLOfrVn5AwCXp62uHBMXhy0vpXzzLmajwAlMqnYD1Ng7Gxbj3U6yeT3mNUTOHN9yBa2YopT30VE5s3s5O7kEjDS9hKK3GCS4z4Bjf3usie8qS8d7LeFUMYfWj3pSVpXDbEE7D0vLMBMfhs6sb9TZ7tohAf6/JH9jRouCCJAFDnCw/5QUi99ZtKN/OL8aAxfFs+Uljvq7LoGleIOJew9GtOMq3xk+MWMpUd1IwZZQuzCwc8ltbcfDQLlt08GV8mNJyq9MUtvhbfh8whSIUrwHVDcpbRzm0paqj9UkFMPKknW3M54IXughN+OBa9CxqqE/6ANh/lVZXOHaX2yGRF9u85dq2kj9xpQ90vS4608ZQ7gMA8/DsFiPpZ5w6umY6HYSig5GnC2jmBEFe5PPECO4Pjg9z0ojyUSsl6uqOc6HoY3npV/Xo9ZJmftzD5XAFNZ8vlhbWL5705hvSR/9yf+MJC1z45lPoC1/yu5MuAzbjAqX+F09sTtoXyDllBf/B+Wx5TtKIjOQjKOE9vrvgYPwgy8GLDCWHVV5KJ06a6s0jLoWzvCI8qxHiU/VRp8qP4t0t/XTchUSxD6iLuAo/cXeuP3pPmoEmwuvh3VmqVBFWz1ulDPdJq6+6WHZ4Z6jx8EHsf+Luyftv/i+h8J/TypFwc1cq1pUYCu7pEuF8VUZBsXML028rnvpwSSVSN4k9BA6RkCS/PCQokcVfieEvxIWZNmwYWSDMWXHexXGxLButZ+QptI4MnZmbm7tkZLcZuKfg7MsJTmfPXbl0zggP3GuP41UbLY7ySTw74QgvnYwsUNFfYMh5jFCKJE/e+AYn84trjFVRoRz1u8wLXhQcoaQOCqbZM+KOIhNnPekUyijBUjoaZJkhQ3guXe5wBEunfw0Ozk7OoXgnxG9iNG+PJ/kc3tbatN3f3MDg9EUeygKPvAiEws4sJIYU4GMIiItGwD4dnN+/1rA8A7aGcwzIGHLgDJB8Dxlltqxi06PMVFQxzmwoyEmUDz/3EqkgIvT4zGzhpKc8i7GDsyMo5Vy8FtmqfTnIko5I49IZi6IhtCNdXqSxDKoThcu9dDez8QHHP786ZIeaN9PJL3ktzzwW4MW8RoRfxnFPiCos8XrDlVhvs+SdZx1XEkQubb245OHWmqlmAiee8OFnooLlf5xZlXEeeztIMi617EodiY+kKWfBtfJfQfuzS5ee6Th84UuDEr5qrLqflm40gJxZrBkeB0bIEGkODjwnkk5Hg5DO3AGBMyW2HdNqKNYbzB6Z45Erx3lx5+jgqN5y3j/EiPRYm3oT9vXubtvd222eK3qCzHkkkh3hOCcIXOUIrTkMiysMnVPQOub58OQUJixisC0w8FH+zmiX8AHMT8/9ZOhB6rSxudbGDpjGGA/XJ+364Hk7/PZ32/n3XrSF1/NtdL3a5s/n25JHItG2T07dMuILOuP2av+0PXt12F4fobPmV/LWuwbgPLJ5jWE+u2KghVyqFyIv4CMnon/SLKE38nKtbvE4I9s9RC1D7DpGZc7AJL2wz/CZhURA68UWOn3obls8oc4HM2gGfeWich4fjupKnuTZJeXKN2VCXefPqCgM68BVPHyOMUe8LnIlzBgSEJo/m8UlOsyBh8abOCVuKNwLLYT2UKtT6UC5OqDLbKLPyKFtp+hye01HJmKDp9TUtbZelP5TF1hmZh4x5NQP2ZZD4cJUHyyhy5aRFQcxvpTm2+m+/JdtLVydBS3cUmvKLZ2jUw/ZIWs8uWSq/Dp7rrwrzwlTR5HOrQgx0qwbV3VtNwxs/1513RDw2n0N8pQNEsgfaZ80hUfImXsTcJ90xVPpBXgD/Ee+SlswoMUAK3SSd9zHYLxwubv2VTrLqcHoTKdtJUdSnRVPhZvPuo7G+VSh++t9cXNrayszxtlvv7qal/n8MEb2yWaQCiLQ0fJFPeUSLprp26WHJJHfg57ynzSwTqFL+FD10kU2kqBo0mMMioIcHlJ2ni1bT9jA01wT5qXa4y2PBvimS5y627jOu4J3Nw3/0Sq2O+5Jb3tO2eI44OCpK4knve2jT4qEx+EHYcidMpXBiY1L8liuRQ3l6izaoLQZnxNWeFddlGf7NeUCP9wrLME//Bj8ICNpR3r4U21+wH3AP1fbRXiqXIKrsiWPrEvufVH0J+x+5Vf+1CYU//tUbVlCxF14eC3CimB61p6K12Uc93RJh3TOkpiKhjD8hRFWPFH8s77GByCEMgCXrOSREIYVC3BDVp8jzCQ0R9JYhrHCN11ADTB5CPFphB7BIXE3NtbA5zovN8SwZMSh0WjjsQGrrGx0GpV+aUYlZl18ucWlajfjn6sMEbAIL/XP0gKC4bM8LAGwNDucboSYtrx1FOekUxi5lmByayMxzZDWFyasrS/jzFkPR/IYfufHx20RnMbAvY/ieLyx0R6srbX762sYoBdtdbSCQplGB7jXzlGcL9Ac4/OFDupleSpYZzBf7b1uO3s7MRJ9OWlx2SOM+n6fGq3po3TByxqIv3XeO9jPXrrwjQgbmwnsaGz0Gq/ui+yw7rpQIumgnUQLEfxH+FCmLjNi1FVe9i0KpreTFqaztjbM0FcgyVuGc3lnWC2fNAEpj9xPaQNOcmAWLsI1ScK83rkvBMsJx/AbFwCBzMVf5bm9L7jWo0JuXZ7459X8kd0UNZQ30NZ85nZG/caJBEUrQZgwyLe+FIr0ClDlqPOx15EyVJTHGIkeZ+Ms0ZlGZfJrDDjDJkw7Yjpl21DwUpnRadOB2bHtY1j6/XWVr4a7eytfvHzR9o/2g5Mdt/hnkJRZ1ZYjkc65OQbGoXJJ53hMvjnye9RPlk4xYueQJWdyHRQirW3v1V5bmff0A2RTg5NyDn/wYZt996N29fSwzR1Q2YsVBmDO3Cy2k/O5dnTmkULun1xqh2dX7ZCB4/HlfDtzhll5to1DG2cZNYCcgfDlKGeIdPIhuCs7YTq0g54xbCCubSvbEKC1+0XPyXCJXPm51cx+EufSejohah/jBv70PNIj8kC9B26HP0pLeWlODEnqXqqWLGUFA71kjLytfD/quqyBdp7iuBcnZ7aUAWFciDs+s3Y3Bh9l4SNi/Isf2oktrXSUxhi0UL4IT9xwTVHSi9tqh9wMOCsv+uwPxDByP3gtqSt/lgkMywWuZfRZuloyr2VuDd3Ic2rNf2BrWKXPMTP1rTLsA7wiy8i48hvjIBgWVTJQtDzxTJnDti98dH0qLh2sudWo3J3u3QAMD0AnPEt8LhWWe+ulV/dU3j/KFZwf9TEIYtyo0+FXDEoHgrXylPNSaU/ZF09YDrGH1pYj/d1P7faDVfqG/kKn/bhL6Gur0zpvk/uaTYa2IJxBE/Wavy58xf92gkiZUKfqqy5VryHtUDVirXV+0j20I23RwhRVvxsnbC+EVdIiXgdJaGAVXwy/Td+fuw+Mu7Bx5k+DIFvP29MnLIVUSfnjPnQAGb1xXsvwL2Oz2or49vCSw56n6i1MHAXUXeGWYguN4N/lrdpSyVvSDukzeWNZAFEKC8YAO2kSmmuVWdfC3ft69voTNyy//N7bf5MR+n8/lZPoCpFLiijdVYTSfTLi7JKmikGLWGOElOQuKqUyEjQ/AxKY8CFJETUE5MZw0uss0/QFDxfBQlCSTEB3SrLxmPYmwPihbIhHLuCVcnO2UQOxzruai8FomHndp/Lw4YO2RD0cya2urWbWbndvL52ANXGEYMmZ/UKhxmjEp1RgRdHzh56JUzC6YuwzlT/uXCYVdnVYpEllVFSUibGnn8M4Q2Pk6lzxAwzKDx4+bu8/fqO9de9eu49huY7SOD0+zAsiIxSwivr48DiCbp1danfvkXicOEtJ5+9SnOcdOiNF4c1P1Y0mYxAHZ7wIF72lbzVUl6UuVNaE+SlHZ7Sku0sBOutsQzJMA13D0npFWcEIN5j3Bj1ADtybtjG4auhFE+XDWRYPkReOObM0Ll172oSWfGWmV9pjVJrGBhWlY33SMMkbg9UyyMMljXioq04+l5QVXF09VXn+kl/FybXTqae0NUQybkGmjGQxbbx/yCdB6SR57nW5yed1KE9ZRjQqr+ks1wSRmZLNONuL9bW8oUzjCl/SUSASBi99iWToQPwBPEoqxqjFaBRhVAZBeWGHDs0BoAxojDjAGiF7K5NRBih6jVGXXN0/J662RQdNvqy26/6xLM351aSTtC2/Ke3+UNHX2NAAiObgeXU6aRv4s8NZuzjaafOnGLJ7h+3why/azrd/0Oae77f5w8aAa6EdHbpFZKmdXi5guPr9cQxLOsVTdNeFy9gLyKN6gLpoyF6Ck18fyh5A4tVrLtmKc3Ra6lyGk7yLbEtB2rlfYnGG01kw8XeG8hJ8r6D7BXT0HEoNyMwQ+4OWNXec1q7aCvxUOk5eWjT04iYdEzfhOUkiX3pTmiXPPiQIqOVu5GeI9Fkf6bAO8iFlqBsLbrXp6ijDVw0TZ8cYZPSO0nZz00nyo5qRMfVfDEdopPFou4uxwX3aIe1PryHoy17GdQytY9+faZnqCq8xwIODHXStEAkveoSy0o541uU/8eoDV52sjy+iOZhVVrvuMVH0kmQjU2TbOuEtz3rqpFXntfnUH7kG1q0cdN/pbbnhEQVYr+66cSbVqnCvVU6lL3fDp4TVfQ83yPCazaxy7l41bKWV9DvDwHQm02XwfNPcwaPbXIhP/YGtYZ791fg1+o7NjY3MZm5ubMa4nIwmibMfzEwxAy297T/EA4xqQk5CBbFNuKt8eeY+9TFeWQjPqUfwv5HUkCN3qWt/vr1P2iQvntyQkJ8wK+1dV+XqpE3Rp5d368I3/fCs6/lSBq7HWVYPy70RwkV+wgN+GSghR5khV39Ba2XKyZvIN7JlfPJ0D15l5A33w0/4KYJ/Xb4SY1r0ivfBdai/dfTZoIJVhqc4dfihRcoLpOAfOFbqJ+V+5VeejJbmtz+kWo99jjJBYy5cjEBkMecg2mg1uI5ilBwFScNcEhdbCVXTrUNFrLi/QbCKsQrLQBB/MELXjTUJkT1hwCjCYQzyCDakkjikJS5X4ruYGC/MipN41ygjnk0BXI8NWZhbaaczDwO/ooGNc5TNdBWjCsOL1pkzIVc3Vumgztpv//7v5SWGeRrYHJ2Uy8EaljEExMT6ohhVbJZnSdbbslxKzr5AEDBMAQtGZOoML8EnFBzt+LNsfU7nSZlLF9dtRPSC5xOiKFbpfJ+8+Wb70jvvtseb9/OiUj/LUPp+/OkPMwvpOYIzZ2cwLsdrm20ZQ9S3XvePDtseBuXu0UGMSmcp3Ytq+c7YLDBw8JNkGtCqCJBLpyPedrjyLY0EWHYWB8DzLUWV9/rGWowH8bAxyQP349Wbi3Tc0FbF7DKrQg8w/qANV+ngMm8aGDISTspzLivQ2riZhsjhAQrPI5bAA/oto/zm3R+HrGmwapQrryWLpdTsiHzRQGWqnIQHlOPMlGnt/DWofJtdmc1yGl6FhikcPvkTlzRocJXxN8+mSboqW24aTs3q7W/CeoZKLwgjyhlUsHyiHQT+oGzwqg9lLIaOtIE3wWFwkT+8b7aH+qTxk512iHYGti3xCgrJWjf5ER7D23uVVnQVwAY8046hl7yi+LYCrQOTAp0dWkWu/HydbUh533n9Mi8dLC4v0kkRjrx6Nqvy4HYI1cPnn38KTOQBHiq/4uDzNh3bCFwuTv2m/zF4Mdgbj9sjPzs6go9nGKznn7eF5SNkbdQ26BAvD/bavfGoTZanGIgrGKu0vXPPZb1uJ8j/CU3D8ykvFlba3PIoB6LvHJ1gBCIHVNGv7HjIu29v+0KJA2f5bxuUZnmjeCB1eMz15NhZITpx8jm8csYzb5RDIFviNfU6u67ZX2lXM2RSGwfdq0Or745rlEduiOcPb3k12HV1xDzqD/PoSpKSsAYYYdUtr7zvzzrb1o2DuTUjVwaS/IrnZzv0vpxh8KUwJpys4FR5Cv6NgTVcs28S/WC6Xp/8AGmbrBkugIFjlleTrgcp6z77pKfM0Mgn6gleWYoloHAWh8pXy/nVmTtj5zm82RuOrsnLQQyU1QPOGOeLOeoe8kU/AKTKhs7RocLt8KVJGcupp/gkrHRV97p+H73Y4Q1xusR7g1x4I5WtW4fZ08YA6/BNQ1woYJ6hn9QJX1fxBV/nsz+h24+UMTeUZVphDHHWyz5MvrnVoPbdIgOL8JKreEQ3OnA6PY+Bqp4/OvFrUrMM8N0W4+qC9c7sOeXYlsU5uFgmLrwkPrQh3t9d+hSNiw7KiWXfPvf6F17dpTqE1X2VY1rL8Nl78bLf8b4S+Mc/ki8sF507v+7iq1NPSqvkHfL3NtjT6sXBq+n0BcOcukqvUwZvBkRJU/WW/gREz3dn+A1Mnu/i2cuQh/YMmZSiz5JeOiejHCRb0+jtQNB12tiu61lH6T859+5bb/5bjM7+p0UEhYKK8MtXNdpyOzw4bi+ev2x7+wfpMOpTdI5WJRzGH5Xt07W6kDl/RXBAxls5aayXsAqlBMpIpChKeTKkFEuWW3oGnMKqAMR4CFDjiMj+yiKZMBMkJKOtE+R0v6R0X1xcae9gpH3wwQcZnXk49M6LV5mJteGpD195MLiG1qIv85TBEtj86i1SOgEUU/86TGgGrtKjb5IXsYwsiQ9VAFydiSMv4AEnL3EgFNcYhosIyDJwFzEor/eP2srpRXty/377ha99vX3ra19rbzCyXFFQMJgWgLHMCN19jX5Den8fg58R6zz18S3dFRTsHPxxZvHlzqv2ydNPMSr36NjsFosH1tODnGvzM8/iY+c10Foh7QqnN2iVisaCo2Tj6xvlxJFP3pUyQeihhSNoDW9pIq/lgw0oI2Dy9MZdI9qiYxnntccyBoiGI/Im+XMAcRQN8iIM0pIjMNKRi7/5CXWWxPhSqMoTtAcXSruZKXFk2eFEOQLOspWWat4+K5u5i9x1V0GDbA//ImXKAT//Z8+pae568+lyX2E3zvvgQl0j+xUXhTfUK0jqbC7uR8Qr9cqDfomB2DKd2YJ5oKt7dTVSpF2vp/fuMRNgeKIccZ82yDWKayiP2CyTSl/bxva9+21tYyOzdrt7+1zPUNgeNm7b1yBawthYyVvlKjsHLqcaAMihnZmyowFaA696W1rZikxS/OKKy9HwCiPx6lxeMRCkPZw7GFxYbVuTB23xctROTxba4fFiOzxdbscXy7TH5XaO4TYD3xkj0bN5DE38KZakb5uH8w5MlG9ka5lBpFt83Iyv5VZGUcm/FS/d48kC4J8OFeV9htwQ75vkV9DMV8DyDMZ2ES6JW2fLkHJeslzqo/LONTQir7zuuuBGZ4LfTUc2hMlv8Ur7yJNZnRWs2SfbYM+v63JmWIK5FyQXPHXPtcru7drn2/ueVj8YPMiMbTWzMfAy5+/Cd59v4wsP80kzr4qvbdi2nBlE4Pmce2hQOt72ydW6p3aU6w8Awkt56Kx8txudUy+pONupcQm/+JnWbQvi69Fbq6tTdGDt0ZQ+HvCvjvMrOO7f1AnDtimfzaezPOmis76ZCcT3Z2F5rXqKd82Q6kuv3XppSaLywExfBxyebmEgI7a5HAVnmpRkPHeEmba7yKMwcZZ964pq5hZuh2152Y8HX/okgXR0pTF7NV0+dykdr/Gol0alI4dTDFw+X6u9mve377cH9x+2+/cfZKbTF/hsQ6U7wCdIVB1CJ+VeXMRQtEOO4qu+y92tV4vJ84DJvd64/38udcV3+fXecnXFg9wWHB41ck1zE/ZHXLkJ3l7jh3vje5pe7k0e6R+4tlZ0gu0BPmagGh7YdtQNyhD8UKYJq2dykFa6ZeZzSOu9YVJVOUEkUkbJ4dDuCas6V9jQWVS4vyGNT/nP80/MsPyVX0FPtTf+A4yh7Uxr621woKBCv76sBru5sd3efvudGGRraxMqWIKqIWUHI4FCaBnAT0JYp3Ra1TsPzOBGb5259s44lU5D74pOHGh0ECpEM6+/wBeE98IAEEKjggpQ/oSZTp0IeJswEzkL68s4dpZ1+OxJO8BY9q1UG6NC4cssB0fHAAYv6obGT9mWGMaSzs6j6kIJlgO+Gkw/LuCmC+6EmVb4xhEYgwnpaQvcL5JugQZ/fXDQ5o9O2sPxavv59z+IUfnlt95q6zTia/C9Qkk6e2oZB4eH7emzL9Jx+zLCEsp0YTzKMp9Hx/hpSJcg948P28npcQxil/n9PGB99UVjykbpcUa+/V8DBBu5ytF7O7DgDY4Ku4rIjlEF5EtIGi7iY32kufxTsN0T5QjXlwicNcwLQdLJn7QgnfKTzkEvnYAno+wkPEfR9Dk7EdmxbMPcnO7SV708phTQSdDZOHusoEkX8RWmxqMwrYM43Owvo161Cbr2zVbDLmWkKEkTsAn8KE1xJvxH5G64I9C/xPX6KbWiBjmSRGg9h+4GTvLqK9yUuoRx61Pgch2qmrTBS6OVq523RqQeE7+t0k5H8xgd+GXqZgbTlmHqII60/EvnPtSv2rwdnHQB29ACuYCvhQN0H0/a5tZWjMoT5HT3wLdNy6hcnnhklThq8DCogtYalvXlGZWqZ6/OteURHTCDncyYkM/ZS3mq0wAlZeoERmmfntmafYwYmOeXDtYmbYWB7unpdTuYtXZ6RbkLUyo05jpqFxiSYNROyU+LEFoMP/4yMz2vjKfuGLYOGJ2xI40vMaQjlO8orXw/nRhls8+K+XIbj1AQXKnnBXT35MXzdByKf83+Z/+5AZRZxkLx2CvgBy9OlmV88dl7244rAqUrCe08Twr5IG2KPt7rbBe6G7m3AFxg42sfVoXnxzVt7iZd/1fwE44XfMmzEbfyp/O2G5vqtnSSeNua3hdnspJAfMoN+FCgYCl78D0yOHgNzvDGgpSBQX/H9StOeNGr6A6vgTvondDHtCbnKm5lSGkcXme5V2MzhjFh6gSP6vFIJOW20zArTdZNPuKqvDLOuv6ouvf63XphKP/6u1spbF9VP1vzIBuBIz+Kbj4H+WLHrUv9h7rhKp1ukIybZ5y3PPefcqZxk20P4g/Oymm+CAV93NYifW6MzGGG17B6+Qw9CExPl3Aw6mqUBufa2mrbQBesu5zuvs11P+G6lj2b+aY+g0u3mciXGFfR9Ro/Ilj81YXP4Z3Pd+qBCy8GwUttwLu7zutOi867TqP+rDNN+gr+vO9e1/MkbdIPNL15HtyQJumSv2SvwFR7qbuECiZXf5EfaB2jlvu0mfBD41KalCwZdrONxmcG690QLgP1VuaEIQ5pYwmrcH/iIp6VrsJ1Hf+fmGH5zqOv/g8n49W/UY1LZVvG5dKiBymvMQRpjFw227tP3m/vvfceHcwGFb1oR0f7Gek4I2cnruudfVynNpXN/1SwiB6lha+OJFzAeT5hfZUgioKQ3jDM63M10MqT/MLh2TAbcmYc+OuN2E4xSt/R2BXwl1Qko3aM8ba7u5c4ly41TBQpGe1ysY3Ol1oAms4kuOP7bE5c8B+UBr6PVDtDgztXDbrQAi96eSEFr1HpCzoLlL1IR7pGknXgvMEo8Re+8rX2s0/ea+88eNBWXW6ioV/4sgMAnEHxbW7fxD04OW5LUxryGh0sI+cZHeGLnZ328vXrfHf8kPgqn3piEHocy0jDUj6Bn/TLMn+OQ3JGV4OilKO4Z/mfNNZJJdMNNQ/RFoZKxzMRvddIiEJd9IUvj5FBJsgnDA1XmAMseAJNpWBmDemIIxIydyBrzWrIf5oJ5YnfzOUuEvnWqC8hzMinDJjJ2Qc4WLClsTSHrsK3MfY9Q5m5gOYASjlwJwXnjVHwFNfuLRs0Ai9OIeA2MsfNoBbzR4WCm3E+Gp98PsRZsYrrLmmFZSE9BqPGu3oawuTb8KSM2wlnFl/a442TUktu1yD/PLJ0iWzPYwh5PNDq+hoGnp981MzSqKwyxDftw9CUiyGlzCJfLltKD2fd+3ePx3iXjD1yau/wKMaWeCy51A2/5YFtL+0Bf3zii0HCQ3lgZLj/LWdBEkcV2pIeHJx1d+Bmu/J72MYph9Zaw82jkMgNPu6B9IWbS2T+FKOSfIvOmKxAR/JrVEKDU4qb2UYomyaV9lZtU3l1OVjDTdVqvaknaRyESGHhmFb5yldPkDFnIDOrL11I5ZFifmHHF3U06TTExZ2/oQ4qemDqhRrZoCzzmihXi7YLqHzd9VM2okMSV3IYUQJGbERCuuudRpelH3eVr8eJfeEUwxcXXttWNKzD+2o33cipMHLgg2+/Dt7wGOSD0RADU6MtL8s4G4NXHgnPG+mG8dzh68WtZi7lke1XOS8Zj/FpeOK9L2O0SFB0MSzp49Wv8MPykBPx6C8HSUcHu6apGc9LdEJ9fWqFQbuzjvZ/XtUXwlWXZWadgsS106jjLlx96j74Ht/5QdPC0cqs51AncS2+yJ+SjUotlhVWZQxlwXguN8/hyeCIkRK593/d3TpTXoJE+q08R6JKlgmTTvLKfi9n2M5q2TsvBum9p72dO7g6qxWoQIE+oRXt372Za5PVvBS0gYG5lpeEMDR9SQi9MRqPs22m9+166dBd1U1fcmktutzadkKjgV6pEE4a6qSHrtO7u9v4ZK37IXPRVh5Vvs6PP+wMq/DCxafKO6Bx4zoexe/Bcd/L8l4Y/RlO1lWZ8krdixf4HzMou9zpdQTXvVdXirj/UcNyoBWuZKXX1RCtu5+Q+8ZX3/t7y8srb/pFF4u1L/CqgHzw3ldzjMd4PM2b4fL4iy8+i5C5/8tjRfYPDwbEYVAoCNDhEipIgdxWBRWWrgiSRgdHbMzZ/L8yTrwKUKEvwsBYFU/ySLgSiMAYvEZxyrMcOo40ZDsdmGUHYcexvX2/3bv3MDi4rKuRpXLRCIoyhOUeCg0yeGhBORpmMq4LgLVx1i3lD3UuZjryktkKwSA0gxctZSHKh7I0KOfxCzwvoPyWuD7Z2mpffevt9nMffLn9IoblGLi0dvrlMpwAm3KevXyemcoLFM7Gw/ttaW1CZ3rZdo8O287Bfnv+4lU7dMaI+lB6DEr7UZctSoE6eBgUuHTk53/5p3Eh3Uwjrip1Z5ii2EmrgehbmqPRcq5+3WUsz5wJBfay2yMWNeDLMO08l7f1spc0kid0zHbaKDNdOg14qDO9K7d+Y9uvuGjEnjKKdtuBLygtwzNnyzrson11xnYadmASO4MMnHv+nJ3I97DJ0/e/yhOltBpxiY4YyM/M8gUdyjD8phxjk8iYXMuozC1pE1phpdviDMu1p4333kQiginls3cpr/LXcymUGNzwMDO+yWuea8wu6E3iRfJd0glINyoVhb6+vdGOjo+QYeXfPEAUx9xTAO1O8DmLbpAvsztz50tdG5vbGJXuv23Zy+aXtk4xWq1lXk6zTfLkANPZodSA/PInBpcP8N0l+3SuFLkAzh5l5Qtn8iXfF0/5l8iQcuAyPXA1Bl0aH/SSvKOVYl8utiXPRsToFVePPDq9mm8zZGoG32sPpQafYMqQDFfc/AdcjVZhdYPKMGdns/RNuLM2Dlyc+bfedsxX5rN9I+/XyLczqX5lJx228sOvvi0++MFJY9uZ5YNO8A0OkoV/CUs6KVf5lLfeduQPIcDofCEPPnw05k5Z3dWSt3mq7J6kIN2FM+ip6Fnf1NbgKsPSdpcXewbD6cL6eh9DrQwoATlw8N48tUytUecSOe3bPM58OSh2KwHxfi1GrxHjc69PUUKQNUCMAYZ8WG91bAy96CV0GNfMctKO764Smc86CkmOZJYIvAIz0IsGwZ14YbptwwFU9Btw1WnZf0i4fZGzbxpExnWedMPI+xhlA42Mt059QGuHn73c4CFPb/G07SHR1scBPeXriUy4uMizKs+aFI0y8Et96jnxVsp/PHvNm/H1l+DU1DBgB350rAm8mgaYwuP+xrCxHHGnXjnIHaPSDx8co0c869gTHk5m+JMyQNXj4p2+gQG82w3cu+yZuWsYmB55tH1vO8bmFAN0jCHqRwjS9tNnFj2y/Y6r9Q8NxDd9k2HlgzP49jzeV2DVtz+Wq/Qkq/A8Fu0MKxidH3VVR3TY3Zun7r0rV+GD415eB37Cb/HquJaB3OH1pHUfuwLIaYsDfn/IJ+ZO2zWjQmWAefIsTL1lGlbxht3k89m0f9zuV//6v/YXDw8P/3OXuz0g2CN53Evkyy6PHr3ZvvUzf5YGuNSePv28ffjR99qzF5+3g8O99vPf+ma7/3Crffzph+2f/savY0isgLC2cDUY6Ai8UlxWWgFRLvRVeeWcf6ELBB/y2Yj1UUJ2Tgo5v8p0N38xKR4YReOB8ChKb0pw59LpicfW1v325pvvIdx0tocnbW9vn2TgR+OfOUvpt6NJ75ueLoH7pqddKGAjOMLWaWwJm1rmF0eRCoizMjb+KACC9eIf2pBGRTSHp0ts8zTaBeo4Bd4Wnfif+uCD9hUMy233SKKcD3d3QyP3SorTsaNGGrvG4ym0ndJYFzEqv3j9qn2KoblzcNjOaagefB1lhaEn7mhoiqa8KBbwsD40IOseAw8v3zvdNbaXaPjSTWU+QhFotMvPBaeaMBL8acAsQy8NHo0Eryonv6RieTM6Ez8d6ddXpigZqaHiSgcNPTT0HBGLogpJhX1B/fyk45hOYxHYlyiuVQz/U3lI3GR10iYbm+31/hEGBB0YZao43Q4g/86hqfDcf+byjR3hGqNmO4qdnZ02doZiPMIgcNYTfiMX3su7ODLHyFWglN0hvMtad96ZhMA8x5HWNOlAhnCN6boxT/4N+fQ9TeWzvCxxwGsVkUdmgR3hyrN4FWzv/eftQrtoi0QvXS20CW3WT3l+65f/THv27EX7g2//btvZe9kWR8qys3rIpj9ky32Y+VY5iGD2pcOJHHDvBnG/qPPg4eO8KOVA5dXrvczs3L//KGdVeqqAuE3Gy5l93Hn1MgZDBoaLnmEAkgifhv75+Qmy5exkyQninKuDEOuZJboLt0wsZIbDg9o9L9NZJV/GiBEKeaYrDAw3pu3tNx8jHws5DWF/Z7cdHx6CifWgvOFqPWIscJW+mE7IisR34EwajUqw1CismTIGHqeX7eDoCGMWQ4J6azweANuXapSxDGypwxnwXqMvjlxmlWYDPy+unC2vLkDn//5igvdZ9sL3gcFdFxzJa0LbfIxZwrr82R14dzdMGP2+u7l5a1Uu9cdHB5MusmkHJ7KDj87UeEbGnH1Nx06MYIVs+iTNk7fWxTrRgvHRAwoiV40RXQY/0CqGT2BaX8KEhSvYAkVfalzZ1tFV6k7hee9WhWpH4KCmJa+5gzX3wrDdxuiN/qqyrGfC9aEP8q7OGepveeJl3+LV5VpXM7JVgvK6sZmySauxpF7yBI1dj2djwF6fTR0Ox0d/GebgJjPeIGzewlFcNGCVxap7v+q8t57hi3lSO+pnGvKpCzLLi9cJr/sb3keZeCn9lDOWuyMKkZSJ/FW88tPpYFR4NOiobhwL9wZP7qOte3nBWSO8yjHM+JpUcIuVBn+tclX9XPWAxgwQvRcn+XVB28o30UO/miV1FST7mQkPLkM626h9jidZpI780i9aH3guzsGXChU1/G8c2s30wV150MgvWTGNtCjZjFSRxrQ1YDB9wRl8sYZ4fT2EHjjxEcfCqWSz8t+mjUt5llPgbsod4qhK6Q54KmzhJoqf/Kp70hNsXIeRNku5gaGey1qKj5YlMomi7gmFXz8B92d+4ev/Hgz9qmeZ5TDwcxsiBgK4Hewft88/e0an8bp98tkP24uXz5ov7Owd7OTq3qnXu68xNr/gufap2DCrkViFYmz2MnG183JvH5c0Nj8HmUqj5E1vvjQmhMnGpND0fNItwhUYKAAFYijHqCWe8xSGGFaEt2Ee0VmI26NHj6nfZQwvZ+40Pp4/f9aeP3tKurNSiAh/OiCdZVAWSASWOMerDG2YxKeBijf1cElVocgMxqDkrKAHRHsOoZ8vXqCuC9SPVtSWuT6crravvvN2+9o7T9qTe/faFiPksYX5Io5iQgM7Hj63p1G55AHCGGkufWsovNyDN08/ay93d9IRpnGAf2YmM6JHjKiCnXYX5G705Jn0Cpy4SiMNAcMlQT/mx2UMFax1EVYa0CCpXjUS/Ga5MwkuXatoHdmms1I54C1XHHIgPQaDMmHj04tNeCquNkgMqiU6Gb+EBMvVeG1rczNvhttJrDAiznmW8EoDyE7fkbUoCU8l6Nvf4pk9nihBOehbjo6mpY1GgpWJQiB9GW01a5GOgLBQi6soBPiPuUrxo65o3GlrniEfcmGQ/UClqPAOtSsGYVp+wZZuRZ+EeEMa25UZM2PJvcbTAvI2RYF/9Utfan/xr//19pWvfqXtItf/7J/+Vzl8up+XWnhpOsq36vCkX0DjHVAue+zIZLUtcbWj2jtwhuKMzmEKrFHtA4L+JWd0Fjx7NqaGv+1S5W2DKCVes5Xqi8y4kser1JdnMSaR6XXk2T1bD+7dz2kNbnlwJsk2diFvqav7M51VPJmdt/3Do7YPXg5eNCbzgo6dgnLlFd9ngaxfPkKgfBLuzCJilHCX+R0M7QLvgDqOVlfbky9/ub3DIO/ew4dtc3OrPX7jjcz+2ih8q9xDkTw6yTMsszcUespq5Yc74Jc3LM6ycbaxHibdw3PZcZNQV516Oih/iZM7JsxfeJj8SVedx42+8Z4fweSofIn3ypPxFS4cnw0yr3LGz0SG+SMsd1zlZQaFQxmlp2sPcxkk5XtadXhWD7jWjKjPprV/KVjG9Rk/Vy7Ozp0dw0hjcFt5HSwWDO8zm2oZYlVViO7NGZe0aQf7ddTR0I4NJywTDMh6n2ks2hcNlTHrmvqJN/1DymUwLI4hRuId/PjCzzwyw+B26vLuKDTMfkRwrr2H9dlKZ/ZL/zGQIE900cAjaXCXTpnh7GHEOwBJ2wd214t68e98Fyvzl54q3kbuervjnr8469fTd18TJUMCYpWjLlcpDxpa/hAdp5HcZUAvnPAQmqnTParKFUyNRPVBfyM/RqPtxe0xrsDBc8vSVpCGOfrIY4/wfqry3jb94NYmOmGteRSY+l7+KTfBQxmi7PQtffZc/KUxvzyDc9kNg86zLqFn9dsZxA11jrOOPiehD4O/Udg+m6RodJNvcD5XWOWXPj+SdqBZwQp3B4i4ns+LOHsbb0Bd+/1NZC9DmPWUMmJ7xCc4Tjr0vk04f+yG5d/8G7/6LYThf3siw1HQzkqNx6v4NRrFXL6s4YZcRxa7e741fdTG0xU6Fj8RhXI/8MstuzHenNp2Wt8KpFb8qTc7YaVFXspAYGOQoeDdn+GXGPqITAJE6CUYz+bV2wsJS7HhQscEkQhQCOS7Ly6sCBeC5jxKjcaV2lcnKvW94hGCew/BvsCYfNUODg5jaBwc+pY7nSZKKF+KIX8tb4kQ1QgTKYMHcc4yjHWSWTZ6ylVI7Gyrg1GwZbo9l8oagw1c51UwlL2AElmmjhuU5xvfX3vrrfbk4aOcUbmOMppKI/KcYUy6pHSGwetsnDOpo/XVvDTwCrp/8epl9lI+e/WivT7wbW878FKc0rheApBoClU1Yp0CWEpZHL1xtFWNsWYsXWI2m50v9ISGdvLCM4001jiQDn6JR4NS2jt7aQnirFI5RpnINClQSvM6hqFXuZt9ghSvEViGXTfWaXTIlsaHe6CctXRG2WUUy3R0mxkKcU55KBdoa2eg8lc+VMbKYYxheKG8CFvFno5HuoCDf9JBuLVvcZApf8AXl0qiMOAM8KKXRnkSQnfWjN8QkTT93t+Q0NLjUkAl6LDS8MG32gwZIlNlXJr0Nq/31Ef8idDsd1vFOXKjUp7tvmo//O6326efftTWNtby0pZ0DjzphHwGvDgCqWaJRhiOGJO048y+EbO0Ms5MuUvDzq5oWNJiKbVUozS/ODuJjhDv8Aw6inN13oWnA4UaVMJPys6eT+43GCTd295o2+A8pcOugUBtr1Be8qIY6TEp+FEeCJ+Aj8vyfmcZsacAZFMFQfnX8ZSIjEqwGM3ynvjZ2WV7Rtt/9uJVDNPM0IFvvjxFddbvP2jvffWr7QGG5BTjduIB0nRu7kv2AHj3NB+5agCd8w11O1XbuvzAucoRucRXmPTOX8ITAl7yNnqR+7SHIU6nnKTdck2o+EvBXK2TQQWj++6Ek8ekAQa+woY0QzHC01lsyk8Y5AvN6j6AvBl8vy2d0o0Uia+r9hh59QneG6ch0OvmNUvT5PO+4pQh0VKO3MvqCyMYkupSvPsj/YSss1i+aFnf1q7jbtz/lxUt0lUdgCWe4GdbX1imzSPzGpxlaGpYeq32nyu+vjJWtFUei1TiU8ZL5Jvy6i146msZ0DWDT3w3tiLLDIyUFwfixlddnRF3FhQjF/1aPAvho7vEv4w10irjhOUlQ8rtxl/33Qmjl28flP2o4NSNqPARHldZIlzlhe4dXvooYQ4yM7jKD8zIT2VNOw6cOwkHlzqmHtAJnMU7KxBerYt8pD45+9o2g3ebTN/DGaOadNZedOrTwUvZjuB39ace5I7uX4WunjHtedoa7u79duBYRnvVVWStVwzQ1NNr1clo4fcqyG9/qZfh/oZ0CQhd8Ek7+MTlX5x116Vsr8bx9+O80hliHX3qYbrbpImpi67D5HoD3+twbxne5cn2JiB8yVEH2uvTYZS++WM3LP/sL/zMv0tB3/LLGX7ycDyaZvl7CwNM68NRyHvvvQvS5xgLft92RjANec7N7b5BdhRlUPsi/Rwi3RyM7dTqX66wSqoyG7aNHjFIRe2EHPHIIJ+7gESQuY+BwH1kHCAKuQ2ojEri+C3Rkaxg4Lgcd4ahaDkaVnZuKhWNvEWMI/eL2QG5L2RnZ68O+UbAnc3RcMryBriJuW+yKjJR5pbLv8ATJ4xLO4REgB8IxqB0P0opEutvl+xMEmVT/oICjvG+AI1Xwd0v53zw6FH72ttvt/cfPGybyysxOO2yR3a+NEq/uXyOUeky+NKoluaulxfbJ8+ete9++GH74eeftR3qcHx6Elxd9q4Ru74UZwgPPioJb6vDU/CKRaIVZYTXqfxs6PJMOKk3VxWlSrpmYutlGnmnYalRk5d0GCBoJAI1RqUyJQIauzHaePLzfhp8daxK8bmylOEkzpZtGb4JHoMPRH2xauq+W9K4TOqylLzJHiAVE4pEXFVmkTHwsmzlUriRkeDLwIcAy5UG+TwkKTITIC7iMNACZuZZuLnmv1e8mXNfNySpWHBN+uHZPHXVD5lw5jdNkDHW54QP+aUNISq2Uo4k4M/k5nMJ27jIOuEal8tGQotXL75oe59+0nY+/7TtvH6BjM/aKgMS6SKdpe1cvDBsn3a+7qF2hnLaLmnDxxhgzgQ6OzierseoPIGfDi7GE+SQsm33OdfuHI8xa/0yOIPOouInqx04+jZ4vsVvpXG9ozb9w/vbGJbTtjodt8nUPVcLGI3HqZdwXBq9uKADwtg4g1eXkkG9RF5lOfOutEdnKTWGQbhmJvnre6Oz4kC8+zTnMZxnDO4OjzFMHUwjP34D3EPT773xZnvy1a+3N957r13bdpRZ6nsOHT777LP2vR/8IC/DZcsF+sHD0b1qWFTN5FufVakQ2dav3kKS4u8d3536Tldp1DHinaeEx929/bH83RkUn6HwANO0uTPcux/PJ3bIE7wqg7RgR3cHXt3H4JCe1odKBS55DOjp9KFIZLdqLUzDVVTG9dKTPsWVnMcY1cggn23aGUJXOPICFYbdXaPEfbA+u2x6qvGZ+zo7N8vgyItoKKuWZ1kxJq2HV2TN/kWZy3Pi0Js+q6OGuggkBhM6qHS7M2YazfKfsijPWqp7s4XIZXXlwHqQz8KV5bzAQj+TGX5JAY66lIu3KOFLB41N81tO9/25aFr1CZ7WJ3Wr2doYvdz3vjTpgM1dfsnLL5JhdYArT276rh4+1NUQc8WLpH5wQ+pca6aMG+Jj3HhNbMWl3VPG3bfQc06mHl5mhpO+zF8BvgAA3pRJREFULG/xox+ciaQS0c1O+GhM+iJivhiEkeknpg2z7/bEippIYlAbPspDB1VVvnhbH2XKeqqKqk/Ugihq3NAq6fFg32t6c3/7L3C6u6FbzzC40OuOi+wH+OANu5u1Ck66GPaD63Dqf8XrgjsALL9gGzfonySuOvkouuIsH/5YDct/+1f/+nsw/+9Q9nw13IvmmVVvvPFW29zYCpMUEPdHncwwYE48sgZ/Vt8T1suhJY8bYSSmYWlbtgFakTJObDQUQOUU7igmBb5qnf82lpphwpvOeD33xYTIF/dFbA07xWGeYnIEgoJnQwKfk6PDKKP+qTA7HY8JmaytMwKaZE/lzs4uZV6jBCYZDSmcNnaLikLDO+Lq5bv3xi/XZJZ0wCuIc9VoTScHw2ygOfKGq8u3Mk+jctmOZobxTdwWNH1rc7N9FYPyK2+92R6trrUpcDV/5lGKHjtkp+/I7uj4IPu5JhurbWV1mpcSPv7ii/Zb3/52+/zFs8yazLs0CEyVWZa+oYOKM3iLJH95o1Dc6NzFMzMskeYS3Lz5S/68iMFPvqroNBKEYx0zcwT85EcxSHNpcU2dPMB8d/d16OM+SfP0tws97FncpLGN3WXykoFq6Bo56TxI7yyW4QSClYalvAYj6HdN5543z4nJ93F921PlC4wYy3j3RckWjRlHvLpszAeGhqXGsFcyFO7Qxa+kmEe5A0jKj0FN47TjqPZpCtk93CWsbkqmi97lh3Te4FRgSZcH/1VYX764DQMnFZ35/WE8JU+UtUptSB+HjChgpKUWeWFH4zsv8SAvvky18/JlW/OkgNFS2zncqwPlSa8cCNN2BHXhy2qb0uZXJmsxuuZXJm33aNb2Dk+A37/INI1ReYYxb1ufTJaRkbNs5Pfb4ba1Swac2hcxBinI5cyVZeBTrh23WxuUKzuVmqGAn+OV9jNf+yq4uJx1Hj5aN9uiM4S+Z2PH4xmse+6hhDgeF+Qe4QWMSLdAzLs/jfsyLClHGaP8/qUKWE1D9EOQAFtcaW++9X770le/0TbvPaD9tLYLXDu797/8lfaVn/25tv3mW/nspN//XkCnuefrww8/ar/2a7/eXrx6lf1qOQhdowf4GropSZGFIWUQATgyUMZFMYryiat2Z/StjOj6c3nlAP7YQeIJSb6etzvT9vAfhcU/5Kcbc+byXoIKi6fh2p0prA1XghMrHoQKq3BKwhiBt45wnq2aMO6myzP/+6PX6HUy2PYyiCNQQ5YK4Ck/J78LR2+uob4m4VKGi3qsaKwB6WyYhohbbxyQ5OWSE18wOcoSbJ/VrNWMgq+zv9H73Pue9FPITt3X7Ka6wMGNcTf10wPG8pVlcbAOxscYVs7Tn9YSvukzA4dM6+0r5Vk6eHRSzXA6+1bGrO4urned4d13I9N7SWhe8e58714E5FHoPtBeSSg9rAaBnuBScEqehK0v3QqIIVx3W+bAc8Pwd8sM9kOepPdKeEDJP/idWWn4aV+rLteY7Ebn3aX0DCDQPfLZcoUvX+oFoVpR6EcfeU7pdGqfjhG/Utu3+va84BKFIM7UXZ0w3Ke9iXt+1qViyFS+88JHLqkjuNx1nR7ddVoYfvvcId2mM9Dw+ucVfwdWp2EcYTTtuJRXN3nuDmrnv4DulqlsaqzbhuxH/9jcn/65b/4tRp9/ToNBJN187AhIgm1srrdN/PHsqP3aP/tv2u7eS9ClE7aB0fjsYDJrh1Ngx9MJHbECRxVSGXwabAm1nV7e8Iti+VGCOcJ3NiNGBOFG69O4uYmhFOVluONw4ELdLC/z29/ba6+eP6MzvmxvvvEosJxN8c3h6fq6rRrBnssB769evgaKM1l1FtcE4VxctEOgIeFtAN3LNo0tOzmNFTv+IIg31jQ2BCqt1oNzNHhoKNM8qHqOhkILaXM0jAfjafvau++0b7z/fnv3US17rwHbF3hG1G8CPZ1jc8bVT3GpRKcYlKv3NtshDeqz5y/ah5982v7gow8xFA4xJp05otNHIfU3I2ukJo7QK7KWf2lMjuY14KIwUr8ywLKUQJ6u8BW6KEqcYcqCeZQLeVX7nDS6AUBaDQiPPdKgv7+9FRgq9cwiYIxYTgxWOn4N0norGzqZ1xkG6HWBoSiszncEIjMQKmgNwTGK4RJYoxUMaOro1glnMQ6gg+dxipuKyE9S9mUvHSAjU/JnCTlxH9DLF8/b82fP0jgdLEirbOy3nuAnbqJAVRPeFZm+K5I8S2fSREkP8fqbe9J1RWXfWWFRYTfhoWHcbZj3+U+UeTS2xcnCAh+DUs8tefCEW9uinXltU1dRrFvbGzF6dg/32yJ0EnB9sQQDdMnR/bjdu/+4bd5/1C4Xltsnz2jjC6N2ivUEh9N+lS3Pp9PAm9FhL/kGDUbiCYMeny8vPDHSekA7+GaX4uyk8uCM6PKS+9+UT5eha5bJM2ldJVhbnbSvfvk92u9OcHM2x/NkPV/PGXordexXPpADl7E1z+2c5LcKISN6+WDlue8zfNIm9OLZerqk79d4rmhhk+lGe/j4Leq2XOe7Hh217fsP2s/+3M+18ep62zk4ykytS5Ye/v57v//t9ju/+7uRcdtcGZXVEfY3wrP0FtGQX9xQvh225Sd44OWA2MBH21rxP3HDVZ2aa9I4uNNwRnajW0v+iKy64gwTTs+j7+4mLHjxX5xErovdjSu4kX14I4jk8nrHm/EG5zt4ZgZw8BU2sMQy+SmXifdqPKibJjwarjf35hvirWIGl+SNNg5u5jeRaSXsgC//yuCELxoo6B+X1P04xAlyegyflWFPMqmldnVhGX2WXuWVTBXvxLkMyoTH130ZIdK/cMktTtrcbC2CLxfok/BM/Aj1tmg8d2N0OqjPYe60T3V56TPjaxUwHxMgjeXedVUW/Q9wMhOITi5j0PZdxm364hRO3ugQbik79RqMZn1moI0b+ue7LvwevHLey+2+O54CW0L28JKHknP7yl6HH+1jq4zuu0HbvTTy6scYsnSOns+LPnkb3aX18qbRePQFTV/+80B3DU23BG1tbefZz1Y6kaRB6sCU4mJ7OAiQVsGTduayvHSwPvJTHloPaWlY2pF1NcRnfMlF3euE1a/9PjHEp9YVFNfzDClwt5E9/w084wa5r3R3nm0LN2GmFp+6GnQX1h+bYflv/9W/unm1uPR/puRFZ73EwE7HEZ9fcDn00397r9vLl88wFPZiSGbzPUZYLZd4hZh4O3M32LoxV6FOwyM8e+cQriJCF2wN0WFkZjCuN7a7XoOnprMHpQJfzUIsHVYZlyuLy+30+DSfl/vG17/avvnNr7XJaKk9uLfd3n//vfb4rbdz/MhLOojnL3cwLI8y61YGWRkhwvUYlhhMCFDYQkHqB486sYOxsTujZ2xPY6NQ6EmWZ//lc3r4edMYR2OYIHDv3XvQfv6DL7cP3nyz3UOwl6UHjWQVw2ZCw76kw93ffR0crKvnAk7XaQDr0/bDp0/br//O77Tf/9732yvqcQE9FjzmB6UzohG5b9RzABcx3DKTq4DLH1GCrhpLmSFCkRJAfTREa8QsazQSc0afDZm0GRUa5+gZWPJTAzBLDJRjA9YIswwbXBQkDds9kPfu3Q9N7IRNVzSyE9aQlH/K2FnJhHzlYsdhWrAmqGBWPmhBXgcPq/DqijLWVcDiHhmbw2Day4ya35q2o1/BmApcyio84Qf1cFbbcpxNvYfx+4u/9MtRJi9f1TJxqEUe1ErqFgCEiWvRqdPT8KpHv2YwhAylTkLiYrjPtILc97CbH/fOQ+lsFaqDKPQhTWgBvrV9AIkITayzScSn56Jcrtp61WGXlwaWIQ1O7GBNTZh0rX1tJqHNTteRhXE7Pr9uL/aP2isGXosYXhdgp9Gk/eZb3JubGyhvlToDnksM+n1ldQYMyibepW63XtRgA7rDC2dgR+iMabaY0M7UZOgEDblz6uNLOC5/v//kHQZTR5Gn6dpazsp0VcElZivsoMQ9nUfHs3iXpVNXqymNgelRWnaU0s7KUdMYI+qhA+oElsjVQnv5er99+w++354ysPjsi2ft1c5e5HJtczNf+3nxaqd9/vRZTkLYoCP6+Ic/bL/7e7/bvvjii7S3zNhTDZdFXULXwFQihBFh9p446Ws7pgLhg08inBR5Fk14oazhKk05U1XdqBdtWh1lqLyMTAt8cN7ffe4uxi1OONJAmPK+OsfK94edsMhXSOb3h91tvtuO1nu9Mmsey6lJAvlUbcd0tpUavHaaCM34kE7ZMcQ6JQb5I5/ev+zBSxwxSUvwIOfJYdwQfgObsryXbg6W1SnupXd2U+NEw8SwGgTXXr/SP7YRyge+AyJnEiNrNAjvq2/SIKN8cRjqZFxmx9JuC7fyA97ADXxkpPZruoQuvYRd/ajybBpxdibO2TeNJcs2TZXhQI0yhrp7lUY9XxnYljMYag4m0aV9oNwNxAguf9ahG5pVv/JpW8LWWYFcSm4Dp4JSvk/CLB4J1LSFFwmS5maVBpdnfLVl6DfQESA3cXpdr5d9SwYNuVa/Zt+UPbf0D042eCyS23My4UNx2hA5Agkdop3gy0Eb6/V99G5srq+tN4+UcitDeItX8qSTdLRZxIu/VRLN1O4Wx+58TDrjUwfvyvVrdHRuBHab4CbevD3N4G5oEgQMGML9N9C17uum8yBBxOuTW+QJ/2MzLL/187/471DKvxqFYwOhMAXd2bIzGtvs9ASlvNeOTw7oBJyh1AgjEY1EgRPvjHjoIHpD86gRhdkKJGknxqA0rKfPjsBMI7N03tdezNtGXMItiUuwlLkQxcaAzxI4o47To1n7ype/0v6Vf/UvtffeeztHnvzZf+nPt69882fbR3QM//TXf7t98fIl9TlPA91AkNyPoXEFwJqlvEJQbeQyQGzEWVwUyhhU1J2fhpcCLk5RdDRWzzzzdI85nn3je9k6kc5ZtvsI7HsPHrUvv/l2e/f+o3w5x71wGp5zwHFPnG+7HgyG/HTNQ6gxPMcr2U/22csX7dd/7/fax58/bYc0Fl8MsON1Zsdya/kb2kMLFXaW6qEZqKbRRZmoJCUyTkW4oGFG/fqB4NZDb3qVnSP56rARPUlNnI1ZY9zZk+KjNNKk0TCFdme1X84XL7KEf3gYmspDywqHuXdwonKLIpbfKjPCu2LurjrBUjpucZjAN43XdWhjh6Xh4vfd/fZ5wR2lXi5TCkuFIE4qH5e/XTX23NAl6vXk7XfbX/krf6Xtvn7Vvvf972TZLMu3yjTOOvWGaH5ddVDVCaajG+4zU5MyDZEmIX3JT0JIx882U2FDOP+isPmzHAsNPNMMccpe30aSTKG7nW1dbVMqao07u7Hgpg9OpBJ/6WBdCEtTs3LC9niVFWRtdaMdzi7aLoOzQ2TF72iPUbqmdanaY2s0Gtcw6E8YcB5iyF+c+5LOSV7W8o3y4ARMW448z6CDMiWnuLmdIvu+DEBW3Xsrn1xe7McNOaOkIemnSB0caPTt7NanR136Fp+Xr15j8J1IymF5y0FfwZZ3yqvYyIqQjISgQj3m21vvvN/efv/LbXV9m/IvmmdfOtg5PpkRf92+9JUvt7ffeZeMS7RDjNdzcAHeJ59+2j7//HOMjlm2ctDioy/ytRI7uugCiWp5xds8ecOzVw2CzIYMcXpTdr5312UucOBfoHFV9mzB6qd05kO25MeZvl/7/W3c0K6w3KJDvccbW2l9rvt6JiZB5lOGhFIu0bnWTc/T8yl3FRHoJYt30pQHLukqj7mqvpaZsnG5NW1+hA443Ik1eshXzwUJdye8yjM+Jk9o0g3uzFiiDzTwLECdXoal+g+DRSNFfUi67n3RrAxDcaZvQO5ieMEfr7Vsrh6p2cVOe/VyrdSJT1AMLvLDsquWeMPwGk8aScY7oaGeN01WA4ClDq4+qYzAGEPDfddTwgs/BAucGJt6cC8Zsh5lZKY/4xrjl/L1wQhk+wuPqYN1Er6RwJbeDghMl3thDnWI/BnuPXHeFy/05Xy+Kw9Fs8rTy+rPevEMrtxbRs3M0g7hkzSre3iHDVLGpvtt67hCt8RpaNoXRk/gnSjKi0H0p563Wcvpeg93X2uT8TTGaLYveIQStAgfwD19KjTj76ZG4uUMPZekqTppvoVIJkga4/Osx1V6f0Lv0HDW3QIGV8mH+OSvW52PgtXH3YkLfMv1gYShOzT/YzEsf/VXf3U0d3H196DEqkttme7HK2hnF6cIrouy2Ec2JquspsZ35EuAQS5CVyj6hYoQLU4C2gkOlVbZcFWQ7PSylyxpgU0C4WRmKR1ECZudBckKFsohHSZ5XAKvkS+M5vlsdt7eeevt9qUP3stMyne/+932C3/+z7U5BOIf/Ef/oP03v/abCMIcI5Stdm/rXkaAToOLi51KzTAMjRxcxO9mZMp9DB/CY1QiuB6LpOESAwns1ifTHPMyh+Hql07Gc4ttlbLfuH+vfYBB+d7jN9q9yVrztRMNSjJzB23AXaPy6PCgzc5mdKijtnFvyx637WPc//CLp+23v/sH7eNnX+QTjWvbW20Fw829jhpCN8olvKjONC/s8CzfPMzWcwFrP5p1IA00Vc06cLChaZRJB1nR39L1qpLMUgAR1l3m9SN6fKo476CDdKHxqjg1tKQLhKV+GBXQwb19zii6pJoZH3CSo/K58GLQIlyuQvSfiqIUNcYD9HDWUsPSzdkUwN8ZI801Bgv1gpDLmhpJ7ouTd0qqLxM50IkhSn3PMIzQPG0bxfG1D77UfvjhD9pHn37cTq81msfwmcFOcKjGJyI5Ion7yDhXl+W7/Oo1rKRBpb71uttn/g9waxan6Kc810+Z7kt+0NU8/LNNuuyf/V34pFehRe6UIfLdeODy82WZ8CFwpe+SgDDk7EzCzLyMsjxyz+5Wu1octRd7h+0YmV4YTdoleE3WVmsGHxr7wh6UJNtc29/fzVe2aDVt4stu8gJ5sROWBl3xpz6DvPkcCvDsyzAe06MxZn0ckNpZCtfl8RN4cwysY9rRs5ev2uud3ezr1Dh2a4Uv21knVxqi8Olgs39WWQ3PqS//pbF6pJZn59ub737Qfu6X/mz7xs//Ynvypa+1J1/7mbaG8ayR+uKFA85Z++rXvt7+1Ld+ud1/+JjaYeieXrSnzmi+2uEeQxi6Wx9147mDUOsLPR2Q6aRP7xhz+D/3GVDJZ+QqgzfIX8vmUgSuyY7w287IBwCFRcRmetdmZFshmKu6uYwCng0cXMnq7VVX90Aerrro4wE3IioMX+UNuA/p8zzk667iK90QgBdh/pTNPCeCv8p9A7MecnXfbCWpZy93XfLkJ34DbaTXECrtOshUoP4NYT2+vEZl96YXz25w6Wwr6vekRBaVV3Wg5+C6nzj7Nhn06F3ZcICh0aJ+St0tGljyXl2WlxQHWkhm79OPII9JA/1jpCWeZ3Csffu+8FpL59kahL6y3tbGq7pM/SfjHVTlxI/ArcmVm2VtZK3u8epbwsQh/g7RhJkfwpglc3wMM8oQB/s68YkuoYziIzQddHaMM+uRZyoq7MFV2tvn7lIXKE1zTrnhGjDkSc9vCl3aEt4nZV6nManrsG0b1R6qPgmzb+aqAV1G5XlmMJ3RdBDpSoRL6JmtTl3VbSUrbkPIS0HT9brq6SuczdTwnKB37M/sq7IyiIeqdVXWGC37LLpiERkwPDXvNQP39Ju39TB1uaLbTTCu16vCvQ/XEvYjCYU/xHe5HErJ/zjT++hFllXov1j3P/vr/8b/Ah78e9dzfuP7Oh2FRsns7KS9fP0CBnlwtNPNtbdO87bPfNW+GXCPgiSctL4c41ujZewRCmMlioQ29Zw9Hj6iRbznTUqspOGajmggYtywh0wvIRWUcAy/smhn4qcCMQgvrtvx4UkY7dc6Zic77eDkoH3rz/xSO0VR/Jf/1X/dFlambWPrUZti3C35Vii/szOF0s5QwbTzU+lSrLh4I97g6L4uG5IVtUO8crc/+Lvh2M7aN9E1VM4Pj9rR6902B80eYLw+eeft9gAjcYoQzkMXJLptMwLSKLy41Jjca+fHM1qCe2zmEeBJW99cj9L65LOn7ZOnT9urvZ12hDLzU40jjM68PITi8NBw95JWpyOedNjUVafQ23nlTXEaUOayyOO+MLtD6eoM1hEd9gz6rW5sk3egO/D8uk+MAxTdwgJlosSUQveZePSDy5fhmW2dIuVnDEtG+vPQpM6dXMr3qVULc+LK8xlF+Favs6QnR7UJe85ZcPfREafiE24GNtBrd3eX8qq+7o0cYayfY1zcZ0S5Ijvo3D2a5gjl4L7ACwyk7cdvtwMUv0bR/NxlFPHhgbIh8+ABZfplmjUMqPnTy3Y4O26nK/B3c9KWF5ej4CNm1KqUhh88OhO9yIAdgoalMfmRQJ14ceUB68oFCQ3kRlH2NjIE/spMZAuf8CS1fVS9TV8Kmgj5ADzl3g6iDEsqTSLfvM7eRQeD4BOFw72GqbOxnorgjLgdVpVNPmlLG6/Oio5iedSWJxsYkusMYC7bFy9329LYA+fX2+vdvQxurPfxsUdwIaPAt41cQFso1NbHfmFJfK5IcxQ5i2K1DdvhUAcHFcpGZlSpknt5l5HjK/mCfNmxuHdatXB6dMxAyaOCrjMTSG7ySxdpBL4CkCso7tXxaludIgMOVKw/cNJR4x3sLancgSF+o5F7o8ftW/+df6m98aVvIPfLbXY13+5/42faP/j3/077f/yH/9f20Q8+bFvbm+3Jk/fbv/KX/nJ7TLt9ub/fvvOd77Tf+I1fC81mZ0ft4OAVODAYo+3SyFJP24l1Sd31xVVuiaPuxsl326S6MfW23VAvW4cuHSj1RhPF0BZC7dEr/tk5cpMOXFczZ7QTyxlkqXe8PverMlWuwizXsJwlTJlIWHSGeaWf8lIJ61/lwg08uOsCn6tY9+eqx1AW5egHyY9BEHyUwyF9JeUf/Orpez0STkq1W0LMCk0DI0WWbFi+xk8FDTjGatVVGdfz6rxqS04uRCoFaiR/6Tds++jx5CK8ZMntP2fwG92GPjG/GUSRFKR3exSGxpIzir7lXYN8r50WnR66Xj/7SkNTF6F2mYAvtnlfIktaAi1bJxxXxty7D3DKK+MmeAYvICFDnXq6m3oAy7Ymzpm100BFX9/SuuRHWTad94WbRVXfF70k1siI/bTPBd/76hutl3DNG3yBlRd444a6ypu5pcSpTyRPGdzyZSiTSw26i4/CE7f+rOt0NfyuM9x6xgYRB/TBbV2KHt0V/lU/+eazM8FFW/s+6IzOqhd6qzyh+3lQZ0IzED45zouLDkyd7XYG3Ikc9/ReXNlui4bBa4AhPtYf6hBGgPGJqbik9X54vnUKXkIHeNA9rcv2FaEkqniY3Mg6mhNftA0s6dyB43q5/8Lc3/pbv7L49A/e/P3L67kvNxR9voaBUnP/pN8T/vzpp9nkfIHRJvJO7V97OkIqpEoEJQnk6ADmavV7RuTZOQIstcjWjc80JIjnd4Sd9ZQUdD10gEXwKB3CsizqjXnJWF4iGlSN0jeDM32NgebIcHbiLBm4IV911tkxxgTGgudr2oGZj3QbW/cxYFaTx9lGmX+OYakCl+B6Z4cya6sA8pMPsshOotINitjXRRNnPpQy+I1Ig3S1MSPHRxhqbz141LYxEv28ofst5zAWr45P2sZ4TMM+zZcbTo4P2yZG0sa6H+tfgQ6XbXd/t3348Uft8y8+j/Hn7KSd7SLGl/u/akTqiyxQEFyiDKBylC64+vUINzgfOCpTeVCPHAINrKjWCFbMy3YMvWbwax0j2H1rCqf8opJZXlRB98/gCSPbBkgRpQDkpXlfomHkZrni5OwVdZhhaLinbsLzOaNCZyj9prKf18uMFGHhlbNh1G0h+3aXCTtLI5cXHmR/iGHsyx1Z7qcRucXgdP+gba9O22SZUulgHUhs33vQPvz8i3aIrN578+12jDI+o/H7dqlL4ScMOjR2Pa+RQtoIWb6/ea/N9o5IM9eOkRMkfXiBy6OUoFUxPvKQg6/xKjuPKcrRR9IcH3pBC7/0k/2ruAzCcCVXNniVPw0cBtXoH1yQfXuTivetdeqItzObORgA18i/cOQs6Wq/IOyBhr4w48sxGlYaw5FU6GuaFfzS0JC6weOTn/307Xy3C0zXt7A+R+31ETyYrzfAlyeTLEH7bfn1zQ2MIHiFYXl2egQccEVul6GHNOcPA91iL0njGbBH8PaCwY9fM3LJCOrY7kkSAxO/xCBBw5IWBI37zKaGDvRw1iC14MeNciWFXcKSJpmdccBC+GgRAxhj0UGHPJA2xksHOzJfmNPwXacs9zg/f/6yzdH2LxfH7emr/XbJYOmv/uv/RvvP/pP/pP1//tE/zl7O9fVN2tzz7NWdcj92DzSy51Ff0zVwvpxx/xpSolGg7bmjD+gceYH06Zjx1jizgbQX20kMS+hvZ1X60Y5XGXFmeVgehxbRI9TBZTlp4xfP1L3yTZ2TDhTmy0/TppNQGKSzdBMJXHQvLroy6X2uMHHysb4oUvrMgbHybvejbArXa5KL2x04HbYu8nvzLJa3ZQuD1EkDiQRUtDGcgKQWXhLrq9x4fllK9Mdz9Q1DXXFVf9MP5RBeq00CGtLkai9Td5fzZzwW/aypKdNvVXJwdNXB5evqhGM4qU/lH/LkUW9+BCC6HzApSsiDAevAuxtYMSx59mWbMkqGZXFonpkrsomz95mlC43Fn1si5Zv9ZQwPvFs1JFJWx5Dl2pZDLYKjBk9iU6ebWWj+pH1mRu0n5APeAbr5pZXydDEYgf25DE70JjiEX4SF/oOPA77y03WY9fUqApYvXl1+Oh66tI/MiMIPIm5kWNzVdSbq2QiWPuEHsEzX5bvXpYfdlUmd4eqN0BpnGusj8KyCDulv6oMzzLIIDO/1niBifTQqa9VM26jO1Kw9mOAmHvzUOX0G2/LOZmft4OigHTL4d1bUgWD4R5x0LroiW/bCA41qUk1xUAqCFFfvpA914BdHkFJciaxP1SmTGklV6eNMBq+EU+EJSN4BWvruf6HuZ5/86f8R9fufZ8M70BUUaxZBpPPY96BtOmVxkVUiVopBplelw3QIVsQqxWFjtc6qu57ONCUQPOGtql+fsbOR6SGbaa205aVQlYbMkARiQB7yOuU/XfHIGhuVe018y5WRmIYtjCVZprPtIFx+WmZEub6x1cYeo4IhlPLEF7jipSvBspGUANkgq0HYOYhHKRnzhWlmi+AqtDQK6r4ErM3panv70eMYlRujaRvTgds9er6gM3lnTsMrbIxuNKKna6ttc2uLDnfU9jDGPvr0k/YHH/6gPX/9Kp8onFcxTRBkjEq/HFFvfdto6NDAa1F+6cFEEc+b88T5JrVvR+eg6CiBGkXbGFzuqE56IUrrjA7MxiI9FHwViw0k54LhNcRrRtdZlzpCSOGXDl2J2CBsbFMMM88APTk6yWySX0tw+Vpj17Tm6W/0aVgqC/LeJXuNxxgRg0w4U2BjMV/2LKnowcNZUeyLNib9GINUw3XKIMND/a1vvsQjfiKFLLhH0I360maF9M6K2cmLq1+Y0qh1RtWG7Syr5VBJKFos7rNEVFpwRTvSZhaOBN4rEFAvV+U0SkK64CP3pMuzcYZ1L/zhmnMfoZ119yQD0M0sdpZyudfbJVqaA5nM7A84hQdcCyfihWs+rg7kpLtvVJ/SRjw0fI1B1jU82Tk6bXuz87a8tpnPPHqsjm3mlPIRGxSmRwsdw6vjzA4jCW2FweXSgrIHb/DFQfhC52Dna31rWa/qmDrY2aqg8cq9vMlMu3WANtLYfL1jVF4n07X2+I03kYEWPaSsLCJTU9qVL1+5NSIdJ+H66BLkw/v11UkGdG558LvyDi5mDJx++Mln7cMPP8bQfN5ev3rVPvr+D2gDl+3rP/Oz7V/+S3+5bd1/SA3nqQv8W4AX0FTDUH14fjHLSo7Crj1RRqToSmcHI7KjZE4jo7itsz5lcLicbxurUKSFe3VnHzwb6qDRFaK8/Q28MjAqn/SqdCbl5uahnLh0V2nBIWE3meq/go1TajPQl+z6IXRAbuBP8VHX4Xe43Uf+9GaUaPohHezIlX/x/Z7/5XIjPjeZKs3wnP9Dnrqt+OBGbPoUw7ivH6GJqywVBo0z0DJVwQwGA6yEE2i+ZDUIuDEkCQgP5Des6x25+tC4MpgvY5SVr7MX3WNeX5rxFIWTDJRdgu2zhV6rDWBIwIDeBrrBluvgve9e+VCeqp8uw6ZkI9JY9fPe+oiwKawDsuez9Sv4Gkq1TN73ENpHxHga7k3T01rnyLV1tyRoZLnKr95+I3v5oZn1y/a5lEuZls2vw7Cv0GfLm/Ch9Y0MpQLWofDW6/pVdwOXa/KIzOCqjNIl8rjHqz9u0vIXnIQ/tMnAH+BWfcqId1Uts5GzOtBdHmYWO3UsO4KMqZe2iFt03FLlVrv16XrbWNvIkY3bm9tZTndCLJ+7JD0iJFXAQXyUL3FKLcBTOav7POd6B2/R7enS+w/0KXQqrv8KEM5rpazU6KZc/wW6b33jS/8Bevixp9b3TsgGohKVCUcYQL4tl4qCWAwPG0FnjsgPxKg3pvAkreTCU6FWIzQwjLYc4jV+5lCcmfkhPA00ifI3eAlgIdVZ5m1eOsORx6NwlZEqdD+X5b7O45PTdBIahu4D9BBajxjybD5f6lBRu6m3H8eQeg0jTmHVZmtnIOysSsumztQraHA/cDMwZKgsdbnXl0o2EJjH9+63+5tbbZXynF0Tui/zxAjAu2dHxaMxs0Lnt7I6bp6N6VdzfvDJD9sPPv20Pd/dodNfaCOMzqXppM1hcKTDx5rKSInyFAYXbZYpwJFVdhiAmHTKG3FOyVOk++hEWxpHUQDX8pdcKwX3HHbN6MoRdpb1oZEKQe/+TWkobcJf60o9VTIqLmVBuCo6vcvD8si3tf0Kk8aVxz1MUFrZD0S4dK9l0xMa6knO5rRcFbE8K1rbaIYGrtEuT4BlQ1QuNOSVnynG9tRZXniqUQpDYsC4POn+NxttNShw90Wk/19rfxrze5Ld92H17Pty7+1tpqd7pmd6ZsghhzND0aTkxO5YVmiHUgw5CA3YCKQgARLAceAgMJy8CYy8iBDEWV7ETmLkRewEgRMkgB0HCWwYUGxKhiiTEknNxll6pmfp2913ffZ9yefzPVX////evkOREut56v+rXy2nTp06derU+iOflcx+ItSIY91lWdJ0CNjQJzwln1rNChsEhyUPrPQ1JQCBKp5RLIkv78uv8rFh6YilP88hMCudoQTEjr1LJVzr8Jszbgq08yiPdY0WT168WD9+1jnx7SdzsTnhEfXJr5TOas/VIeiZ2WoJsuihmO22tnWnHZxdtUcHJ+2KNrSG4LssNo+i4R7Ci8vTKJQ3PNHm2wp4+k3uxXnoT2tdmLPMUodUpKkBag0C7DDstKyXFQdEhKlUGodCR7GsmTzLXwpiCVKVTr1Nv9Jefe2TabcORORB9zZtMGAcWxbS2RpfvCmjdFmHJzx9fmMH7/5ieDwzSLRJD+458+5e34Ojo3Qab3/hi+2f/Kf+6fbn/8v/VPv05z7XPveFL7RPv/V27ux89PgRpUNe3DqzfwpdHBBaViqBvGxb6VjA17qXfnBFrxP+KGvK1fmqvhKVSFjimzZ8Vjwvn1juyCniGpy2QN2bzvr1ZzxjjBOAZYrny8y6Q9hg5q9cpRd54pxGE07xu+0vKXgZAyONz2HlszL13l3BJ+Xh3XKnPWAKy5FmGPkBP2nQfTSFCaGhoY7ymMAyPnRJUv6K/kTIOz/iRqBltC2XxmK6gCEGf4Fd8EyvMXb3KpjYyEboYZSqT4jWwxLXfHgUTkIo/nagXANpl01PeNY9jCqbvrtfMwom8rYUNJWxKlPoppyC32xXDmijkNEGVSjHTJp1UHVR7T11E1wKHxHLgBz49ltDdiuzNMYpGTTar7bkoTCFN1U2a7tA9kbzHLJN0x+ZfCkls8p01ZXMvPc85adKW9WUVcLOY5Z3ss+9W03K0p/aqo9O75mwMqSB30uWSEvoIj3JbOSTdMQcKXwbyqh+1n3ad+qFcmBVJlUurVfvRVUuDZvDQdSl1rSL88icxVXk0Xrb2kTB3N5pWwyW3cKj9bqj1fWV0lXoV0vRHoPlru6BQPW9GH5KCRavLqwjayxXtef4SYM841MmdOl0xBZfl/efqmL5r/9r/73/0qOne//j62uUNQpuY9GoWKYR8uuISyXAZUAo3nHjR/ysNCs2leu7P/WwwqyaMLqVmbQ2QPNQ7FIY411ctXt3/ObzajVCFAa5wPimS3wImI3NMLyKjqeyXIqUWZwFc4nVZd+Tk/q0nw3RRuA1PS4rLq95pQ5KE2HemygDyOhhKZRKR50WKAoqjUtjo1XgyLjGdQ+nlSnDjT1IzoC4jKVCub2+2e5t76JQwjh0Rnb2Vx7gCfPasBzdyGzQcYm8XMJFuTnBz296P3i619597718RecYhWLRQ0Dr6zxRTukkvfS8lHIVCjt2LLCXtfrx9PCIyqWzxtKCvhhldCUzcWlslDP7MYjriV13VznD6+fwVC7HrKQ1b9nlU9O5h0hFQeZ1D6aCReVUAXV+XrM3bmbecJ8RtIeiqc997yCEdjYYT3DbYBapD+kpT506mkeoSn6bjX8uo0eYYiMgwcPGauOybqzXCBzwUplYpSE6K+U+XWevLFtOHPMfhVEaACezWdTl3C0KqLyhMKacJViIRLrMqFFOBbCCjQJTXkerLm97ql2cujAknXR2/1+EVP7km6J/8To+IgDueRqn+zmir2WL6kAKLvAV6Lhtf1ceNiINqEchzmEh20LaA/Wdd0H4Yx75p6zEJ1ybAQjloqrIh/KtrLfVjZ22jD2/mW97xxfwG7iicDmrf0KHV3Rzf9BJOz7aQ8E9IR+UfjqSnQ2EIAwnHedu5BkyJNdSTsiTvFzOd8ZaJdkZ2NzHh5InPiEST8dy0kh+kybiKP/VqkAVR0aURGvL64l7zuDHA1jC9uMLyyjIOeUvgcDXh3Xrd8Y92HV+dtIuXRUgbSmt0GuJ9gQ/riPgt+++1LaQPQ6UvvK1X25f/ZVfaRs7O9l68su/9o+0L/78l9r+4VH7m//Zb+EHD2D90pgzst5oYKeQ+1iVEdgI6oE6P3ZGvqTOtfpHVtopGGA9VX2pWI8wlV9PpzrzYxubTVOwUsFAU8KWTApduzGuZigESYOJf8cnNokKD4iUfDQzoFIQOLPDKnijfcaCfPw7tJE2kwbdx3B52rTiIHbBhWC8EqujhvV3alJmHQWK+IaH6QpWt5ra6467l1vgUf6glfxJw05+GqGaStwq9TCmM9+i+QjTnVlJ6BG/AKrySLuhXE/p1N3mDSOnH4EfhKs7M2BRRrxLUyWlZsPqgJB+dRejuQkrufKUj+0H076BHQVP+QZ9VQZrYKxi0mlAovx1t2AG/lFiw2NOtGhLeRp8YNkmdYYVtm3bNi2/KodVNLXxN7wrnUUH8ywjTG1maqNEV16V37DQnL8qG2UCzoA1lOWB0yzsYQae5VaJts2Meuxl4S+mJ087xARekSe0qXrr73ZQE1M4GFd8VZ6tPwcO9XnRmpXO8ncOBuF/poJdci59BeVRb/FKxh30he2drba7s912lUkonxuuEuZA4kpoPMurOkYZB4JATZjPET5sRaqCCUf3tGz+lvlTVSz/q3/pz//vHz3ce3vudqmtr2+BCNmCm51pRk8Qzg720K9RwHRjxC1ChThAJHrhHU06hdEL5CV8MQECyIrDRDBQ2RH2pLXz/Oybn8nR/kNGb6dUUK6dIZ/MyJBOxVVFQKZVoxcHbZZkwcnlT2cq7a3cw5KZCRnegwXrKDswvRWrMmPFuydNhhobuAGfhmLDiaABP9BPWWwEdTKPjpQ/G3ZO55K/FblL53LPKW6YYoM83dfl3jfv14sQIYecPENw2CHdQs8b9J/7Dx+0d+//uH3nvXfb93/4Xnu896SdkI5CtiUYawHcPTk7RxnntZTfGafgQBlLsZzPTGl1nG4PKHplqYVG5TLe4spa9mVaPutiNGS/lNNy2lcF4irxvXbGQ0ElqCgnbq8MWmPQobByydjDGaEVnbsNaX9/P/zglw7cJ+pMpcqQ3/F+/PhJeMe6ctZSGso0KthnziShbINNyw5QyueXEdL4iK9A0cpYKhPWh4MDP1PpwMEl7WsUPmfQtr0uSj/iO4JUgOfEOXkJq0agdpCU23h2cvCitFIxufKybHhX/lqBd+SRuhy/BIej04yySRT6YU2vUFb5GfSSXxT2tp3B+z5Na/vgNXHqi0dVD9LDNhEMeRe3HG6B3gBKg5/MRsPfQ8x4pZXdq27bh7j4FA+R8tL0McN7cwMe8Pr6BkJr+04uPX96dJLPNN7AIx7g8XOHKgkq0R7WsW4vzo/axekBeJy2taXWdlEqt+GlefmYMsp30gHoVVZzJh8Lmr2slMsyZyuLbUEiGEd6UFZ5WbfC1nqyRLpDrADDib25Mp95lET3lJ4yUFnOcpIDTPN3b7dbO7ZpizubDMioA/eEul1iFT6wrVwDA/ZtF6RAUrR5lN1leNsZ/VzUTnl/9NOftL/9O7/Tfuu3/kb7+S//Qnvl82+0h/c/bP/ev/f/bAeHT6ho+RRcQNEryl597RPZH+wn6Oj6Igpto/JfZvx7GSczDORr2VKDxNNkPze0kk7WlTMXLp8p29wmEmWEeNaNNLLDrScJsMIqGSslpHW1n/D9jL9t1DqwtjJzoz8F8SFmGRj09EJNCnHkPwOezuPaCWzy1y3eDrbrkJg5UCbj8aKclA8LXigwMeJkHuMpfxTcDj9x5CnDKo7GPMZzxCPzxjgpg0ppZdmiVOSv4Phbiiku0sVFpVlvZXTUS/ACoSyDw6OxyEoH1h2NmOSfck+A4PZ30HvgTZvV3x/ih+d7GkugXHEVKTNhyLAcBrE/zDI6z65wpl8BF5MKVz5I/2pdCA7r6p0KSdqSXjwzwEzd9fqTRMlf/KBTJj9GX1f9nVZFUKXJ5+Ar8095Okx51j52KJmzyqZ96kg3TNFsyFJpaj41q1uztlpn/QoH4w/eqzJU/6C7YFV4lUdTNK96Kj9xNr9JnsOdspRJTGCM+prAM4+Ov7xS/vCGdCO5sskktlVxVhZrdbvam7qjDk+wR6eldGamGlmrnEjftYAOhkzx+kO/dugz92ru3qUv3Y0S6gA95aYOa3ABTuTrtiUHuNIqfAoyPuVfcZXPpJntVZtEvWgpG/ZPTbE8evrDrx7uH/wvf/Lj92Fkv8yxVcS+uQSpS8lGLEWOCtkJQlIkyR6capO5xO/GgqSyZNCOcyqgGBrUlQ6JqpGR3ZitYuQS5icR0M5k7UPwo3OENErGSCcsBdZY/nVUVqMil23dd1UVqUJZ9zcW4yms3ZPoHY82lkNPRlMOS6QNHj0HhbhXCFhp0sAQy2dn5fLsFXkYzwqyM7VSvVz13s7ddmdrNxd2R9kEH5XKGkl6ZtbPgTMKpUwypIqu3/n+8PGD9q3v/WF7/+GHKa+HKZxFWUYJXnJ2FcXCZe8olpSHjAtj4Ks8wEbpLL3TMcukcyjedlDSE5wPjo4z6+Ln7Zzp9MJ7FUYZMXVDmCdoXU5xpprusiv00BgrY+aeL+qzBEPNTtbpt7OMpNyP6Z4TLz93lk16bK5vhgaXwNqGngeHR21vbz+K5CYNw2UQO+FjGpWK9rmb4cndvZDm674UGT10xmpsINafA5zcUwjO1o0zwjfkLy08/GWe7mkZCqHL2nbydiDyZa7nQFhtUAfWlXQUhgL4+Bi+II7lMg+VqurM5GmVb+qfzspZAbujdDgwn4e/oH7t9YMfc+hoScFb7cMyjHYSfhJnYdr40/BtL9gIOAVRP6Bi3VoP8hLp/Pa6yqUyQfEWy8uETp0vYqGnh5USxp/NTqFzO4eiCrWu6H2Pzq/awycH8MVaZvDkbuvbvZ1eAp/rVM6hye05uKHILc21rXUGGcvwB52A10mBcLWzCCqlROUzlsmk0yx+YhZ6EE+jQqWCaKH0gwyRCdKIjNPGpKl8vgDu1o10OmcAafwdFEvDsp8SWN6tuUbduc3Eq7UEqMywPUuHne277Y1Pv9VuVNhsM/DvPJ2fS+HynweVvvfuu+1bf/jt9t13vwtfP20PfvphLkT/1re/QfvxS0CuGlj3rnYge4BdS+mX4KDKL1msAYxl7zLMuvfPf2mgXJQ306nxlIZ+acUvgmxsbNHWbnJgzY5iLIVD7MAEHGB8auUEc8AAZ5jKI74zRvpTX8hI23OZHscH5RLb1Cf/pRRVUBSXpCNGh62NcjT8Etv4/S98YdqZ8o9Y+MWIvmQZqAPP+BPT3dVBqsgUvPhhJ3npxY/XV2XG0nfiWgLzrZIIQ3Yr3PzLSpWexo/RMXkpM/OacmCRHKnbSfTYKmO18SrtNH7hYZ7mN/z11SuDBI1xbcPU+VB8xmXtDpg9HJcVN2wUTqxhxhk8qakZS/uOwtMJGuWhPBpFFOvTurb+nrWFi3IpuHScNIaLr++FX4XPGuvHPkNlM8u7tDP36atkKhcM0+q2vLbTQY98/thS+E6W0tJ8kh9tIQN044kP+Qyc0+fbV+LnTLnlVD8IsryLvfxM6vz5LPkOfGDZviokuRc+/Bluxy3/z/KlrpSb/6pTW06XXQkt3Osshnk40JRepUCPk+POWHsfcNzUpRMoroza7jUqy66mOIhdR755ifu9e/dilRW+ewWS4crK6t+rX9ClEY/gKv7WX/cvd73796emWP4P/vv/4r/++7/7e7/00x/fp9KcKKNToaP3M3+3XtESBrtFcO7n0mgJLcIyfYSOdB3WPxwha2/YxglzU9hUKhWoYpoKIq7g6TJsjyHUHMrJwelR2z85jPKQpUHgSdz15dW2hmR3X6UzZV5Zo2C+oINU4THfYnoIJMOahfu/gKFypOJgI9SNhmBwnrX0PZbqloOjlZoZBuJeANsN9L5baZ4YdEZOJWkHhfLu5k6WwYWYYoOTy+Ma6WKjkKGCl8vRKLsHZ3U458HTx2CIP4rkkoopjdBDOl4F5OETbQQlhLJ8gzmUhRIvzI5TRS73J/LiDKDKs7MvMo7XAdWSrmVw5BfMwuCOCO14HVl6svUQoVV4+kUhlEPooEKoYHK2V4UyWyIoj2VRsXRm6xDl0b1uKpYuhcsfLg14aOoEpdmv4aiouXwphxwyeHCZxzJ5kASxkcatMFylnhU41mV4ykbBn4qdfhXW688RNvAVHysIkisaqZ8ErBlGFB/oI52819JRI5Xb1lWk4TMVEoWYAxJnLKOcEN/ZQuljucgaHnOrAKovTzv+8L+sb6DVwV9mx6O010zl0soC5amRY3jSerPSZD2h8y5fhF+sEJ7e5TkGZpZcpXJjBYUPgYPqlGX+VCPumiXkD9g1+2BbcVmq2pZCTKaw+IAmayDCt3NZAoY+c0vtkIHS0fllW6SOnBH3yzduJbH+a3nOFYoTlMjLtgLiO6tLbYtBmifB3U5g+WznKnRRIMhjnjwWaZ+OnkM7eUf/1Jd0tfS9DKSpJdQF6OvymOXHv5fTq85U1iezHljl0+gsHQw4A2591Qyviid0v1QRRhkHhoPQmj2db7t3Xm5vvPV2+8SnP9vm17baKQgenZ23I9sKckH+84YC3emkkX8PHnzQvvf977Qf/+Q98DtDrtzSQa607e2t5qdh9w8PwhvVqculyjzKDSwpb9WGNJQ9nZfeMdWeowhQl9a1g1pn+L2qRl71k7TOcqTzI7bdbXVs5BN+CpjA1/jorBRj3IpfRn4hdvnLN9ZHgiueUa2hSdvC6J+OCvr6nJ3xGvCHzE15e5qRdriHqXB4Eccol+7wJ3G1hj9rBl2lZ+UnLlVOEyfK+MmM5VAeOkbV/BJq+bDybIcRa94JHbG6gb/1IXZeAw+PEXda9vIb/uUT7GICpQILF34KslZc8ohf/rrHRAkivvyjld+Ub86EKUOVcy612mY9X6B/2VI0lVuS1DJX/dXTtqcs1VqnYz9l6AtTSZ+yRfMJ7bGgFLjKqqE4DT9lWPpYS9CZ0zRDmdSO2Uzdhpmvg/m0c3GIXOhEwdbgmz4gfbGTHZWnT2Vdtj/EQi2eMeQdXqVc4VfLJD78R68RtIZn7qHGmWLo0J1fI42IGuFPI432nLeeTkfyAn+9xImXnqTqMzinHseBoKq/WPtYJ13oLy+o13wxiHq1v9AMejnIVmnf3Nxu2zs72bfpRM6Wl7vTD29hnf3MYdnoOZQDm24r9OQZt2UySE3sT8H8G3/tr7393e997//wt/7G35r3HkGFtpXitSLORlJrVIwNxy9cPJxRLGmQxLP5FLGKXDGjHmQKAq0EK1W3nWwVwOVYhQOCX2aVeW/n2xZC1Y3wp2fH7ehgP52/S7wqAHYia8sQcWU9ghfE8hWa83MZrTMxfnBkCUEIX2VBW4ZwaXj5tGThT0QTwABLdBYyu0xeB0pstNU46oCP+w814qFS69Um7oHY2diO25Ppfrax7h8r5rbBO8ugELDxmYd3RxIjs5OP9p5kT6UziesuHW9utgWUiHwBhzKrWrgsKVV9V9GEkOAO0SCcs5gVrxjDpXf3lVlerzY4PDpEOIEzHa2zthCB8rg3jU6XuO4Fq87Qc69FO0+eH0GjCHBwlZbWsnFMY0Mo4XWRelL42dlbRk+dyz+eyJbpswSAv0vRZ1d03vCOyqiKuwcevNzafJxBdanQK2X4h8aL0HO5eAL405GW7HidOlBYROiQzkvOL+l8bRAq915ptLO1ng75DDxVtiybiraNOcunNEYlgo0td8FhbXRus8i4lvz88/BXlrzwrZml2jogvRVwRh3bNBSQ4qVB3EIXZ3ed9S9l1QJQovwaX94ftPd98kel1Yy8gmOJwQtKIHVmPNuKuPETmggvvCw8+MMN/OJnd2ndOmsz5R9wo368UuhmYQXFcr6dkf6MssxDExIzgFGZdubjEqGGonUlXc/byvxt21pebFsedqLunD3VeP+kX+Gp5sQPdeM9fl5DlU5bOmKtqwwmVY+jRSgTbMLyEO2Y9uFtBLX/iHKQl1cY5cQ+9enWCEfs1UZVXKd7vLwSSjoteR8u8kBF1g8M5NQ/6eUfxcOdu6+0T33mc+3l1z/dbpEjXqfkJ10f7+1HOcxJXvBwZcBPRa6suVqw0I6O99uDxw9QPg+iULp0L503NjfAc6U9RflLZVI687LN6w7PhnO0FnnKywnp4fKU4Q7Qdnfuppzy6tOnT7NHyzhGsK3YFpMmHaj5SHa5Jt6yQf8pU3SfvgcQVh5Mqh5kFOMNvozinkB5kQ4J3omlrtL52AYD26LLz8LDBNWe0kBMlBBMlbfCSQz+Kt+lLFuS8ChpjCUeRk+KwcPYdNAjhw6/nr6POMIqd+VZ4bYrICe6s811O0KPb9zk3fMyTuD5hjFpHvJ0xdcrFryrxM+a0H7Gf+IisXwwgAwFJIbHwKEjWu/65x0bXis/TQ5YImNyYpmBYhRN2y/93en5Cf3jaVcwazuFg8E6hCg32Q6tn8JB95Ct2lI2S65NFc4eh79Rp1X/xT/KRuU0hUz4FX2AExM+lYWVV/HFkJfm5Za1MbPpIVH74qx62LcSb+AljNEf5R13lOyRB+9jpUh+UQeo8hT5olj3cth2tPYp1m3kMDalMbLFozwpZYcl3MBO+QwYxngVNskMU3ljez2bZMAwqrWQMoGzHyixjrLtwJU8BpfOYGpPT06zyjdmON2Hq24iQMsirdxPrjx05lLFcht9KhM96yiY6xuZMY4yb506mZb2DF6iDEP5VzXyD2m+882/9z/51te/9Y9+eP/DzL7l4AyVY+HFOAc7JAhC++n+XqZrHTGlUmAmubvilkllzBgJbYyJoEB7iCAifTbQC0eG4eklyGtepUNnc41gvdjba+skWm12lHbsACTNCp2MDc7Gky9w2MEDP/sxEfh2as6kadKQwmx2XI7chCGOVckZjZG3s5XZi0c8K85GKpGt/Lh5uiG5RgFbfQ/XNoouCi5hLuNn9g/aRGEjT/cOXtlZ2YgRYjmsQhmPoKHLxsdnJ1EqN+mgVp11oTObR6FSCcpdkWnQNioVI201RBUvy+D9kzKrNJU47r1zSTv7HYHv3pzBRKkrRQnlk17uo/TyejvBOiWpgEepIOxcf4WDVCI/FfRUNeWUJpZRoyCIgMRPxdvGXhcDo6R0uvl0lHxCI1FZcWl3bc1yUn/OHlKORZSIdJLkoRLozKE15FaC0Jb8amYQWDwcYLiEjWcan8ux1zQ0r3jysManPvkJ6mkNheAk5Vv13k/gmZ/KiEulKuBDSFgmgKX+rGcbrPRwD6fKpGVzFt1yeG+cS6xZjqG8RAtfRLBSFmfJVZZsQ7abCFhMBBlxIsiIV0JNrq62EY7kmU3v1LkK08rqcpSbNRQNL6gnQ/ITHjhb9yRytlCcHcy4jzFLXQT4noMA8r+50G5g8LaI0n8Ov+wdHedb+YurmwxyHCSAN3kq5LxC5+JC2p1RJZdtFXbbXkVZp216OGwOOqlcZS8eOEgrecBlaj2cxbOOLM/4yodUdn9n5AXRS6BXmZ1NlB/lTQeg8s8aZVdQWl+5+gS+WqRteE9qBqVg5vJdtcn6TrwK5fHRQfgmg1XycR/aBcrq/NJa++KXvtI+8cZblPu2vfeT++0Pvvmt9sGDh7RTD+PASx6qS3tA/oCx96s6GFKWLINPVkCkNXGy35r2HeWd0o/ZldFZqHxJFalTFOKvtxXjDTPShFauxFBWt+o8efokKyu5QoZyCiOKpfB9M5Oe/nl4s+b5cPOfGJzy4DDmM+1wS9ZoLVv8fA/lresOFzR8Jtyn5evwZk3RpXCmuidliE/e5VGfxsMrYfpOjfEjJ/A0z0qbl8hwrca6BKHEi+k8J3bi2D3NUaCTXIwzUd7wGzFDw+lb8KjIvIp0goST4G5IgYegjFpmEjg1Sc5fx2s8JzjAi8lmwEh838W60k3SJER9zv7HE8nFn04C5NQ5feox1n3jYwlWmTjODYzl7PEnXOvctizvVz9tXdvP2i8Vz6uUOQCs/YHEMR02E1IdH/th8xAn+yfzrTzpi/BT9irzMmgkL58qmR5c85ktV/Q38llknvmKE+/KcfPQTgiln2XBT9jeIznpj0zb+5jwsuUBVtkqg7jbHgbsmt2zpZO3xRI21jyEA8i8z5rxLq5pR8F91FU3vA6/wEOuTt6RU9JHOkXZ5Gkf6sBhzGxOltGRFQ5CfSr3TScc+35lil8MyjfQ79zJisj2lnYLJV7aImMdtFP+8FRy/4cw//xf+ksvvfnmmz/ZpKf/O7/7d9JZZA8EFTkPo9jwbm8usqQ3R4/iqP2jBx9SUPegeRJzGcKq0E8J+gzh4m1F+gBaOhaFLgS+paMjbjFqmjgEOqcDgwhUOtK1Hd3/IF+TuSDtHp37ET3F8vYuxG/tDkrdXYjkZwFP6AhNP5Zz/fqOleR0sgxcTFGVlL12xI2QoaIZy+RdbnE5vCoXSyOzx4AdokS4JD+UykzdWw7+skmdpwrELThaWFKjnHkgxf2pMmJ1giLufZJ1PUEd4LHjVbE0jqP3MZINFfmRVgpz2BsSQku8q1sF8pwzYTAPeC6D7/rcVVtZuGmnh/vt/OiwoRZRR/NZerYhWUar4Io0fvvZmSoPLOSUuf7gd3h63vYOUdaIS4+a5dEc4kFrdU9bBF3wpLOG3hY5p2GlrwMDZ5QVBCr3lgPr7JOzYM6AQeAs7aoQuE/I98UlD4qg3KC4Kdx60TPbqABLvZlf7+Ay4sTtKPXwAEXi6qxdIjBXwe3lnd32+kt3M9vlCXeVZBBFmbrJJwG909IRnRejD6XPzMzDusko39lP8F+j4bl0fIx/lH3wcynUvYcSLB0vQklB69I9RYE3av+Qn32zXBk5Q69qsNDUSNJF3idfw/UzjrynUBNWyrokvPlcsG/5vC7HepeVoljKAyqaCDw7YvFxxlh8VIYPETJPETyndDK31P+Knw9FoHz0+ClluqSd87652/aOj1BiXbpG2UehPDp6Cm3OQQ56wWObtP0teGgNHliyQuFbaW8n7D2SY++firgC0IJNDveBq3s6lRkGqXC5f9Nyu3+7Zt7mwoeOmJ2tq6s26GBIb4dleeb7YTwHWtkfTX1u5G641SiU3l16Td3wU5bw7LPWIqe2Xvlk+y+880+03Xsvt++9+8P227/zO9n3q/ywMe8fPIEuDyUsdGCgw/MUeh8cH8KbCGp5XuUXwW7e4m37iyIC3ZzttB4JIq5VYt04UwJ4qr3kotYWLHq9wwovVLgKswMrVxQISZuVz+08TFlLxdP0wwyZGxjSXH7CDvcI19g3Vvg0vnwzjLyln2HysW2N2JQPOKkjwoEh9xGJFJ23cRMU2DnIYAb9PTYxy8+yib0wdcvLtYw5YgBahsKoBCRth6cx1+TfzSQPrL7KIveqp7vp7SoTCCr7gLH+5i1EsMA4vYkZOE1wwC0tNPGDP5XHEVHGs/7EE/wHfsXvhV0wT/48UtfGKbyNIbY5od7NgCEtQ1rDBYh5Nkw5WYqDvc8zZrwSPymI4zPpCTM46ax32pWTFJl9hgdsZ7kSzMkIlI0xyKgtYqXUaQYuqWeIMWe7nvGflrXc45aEgdvgXfHQjHf7Vf1Ma16+D0VT/Czz7AEi42lVtFS4bINVz+BGXPuj1L9/qbPibWEJM4OU7mc6+//IGgAM3DTCilJJ3JSKIOEmD5RWeWL4awb+whi0noU3/DXGHfSqp3lVufipeOOZ+PzgfKbNAl9jHP0HzWKRIXmnXn2PO3Vd7TqTZsBzldMJFVcdp5D/Ac1v/sV/9l99641P/4U72zuZiXn44UcBvL7hReJFDJVNhZuj9lMUA2cIS1FSCRNKFfh5Y9rq/IxRhEz0vAGbv/6axjiWfBMC4yzS8e3OL7e7y+s08IV2IyPQ4RzAQKsod69+4lNZNlIBlMHdi1UHOlyCo+FRHstSikrNskU4yngyDwTPYRjCFATpIDCDAYmRSlmlU3JaOXsV3P+o4kD5zdcRhXLFPMzLZVNnKp2ds1MCQA6kXALUPYSOIj1IY1mdGfHTXHbGHpqByMQEh4EfQhBNptxYZydBXuqEkQ0zzVhetFN27+TVVb8SivwzYrT+jE94luGAYUfu5df0uNmjSgYRxuLv5xydtaRopXAmD3JV+OMvLJlS/jCddMyWg1BP5b72xyigHOGmE8Y6UxulA2wzw0dY3X1GufF3tOU2gox6gRuh7TvuVAr4OUuZa4SgnbU1lHU/1ecSqHv+hOXBmQvqw7zIKGV21ivKGm7hOqslx7n0rfGgkzI+Hal1ZG2Q1mX7dBS2ARRL81x1jyFlcLSnImePlOUi0nr1lU/p7/2Y4p0Zc/EEfmgZC2qxwrQ9yW+WT6FXo2YHXFmyA88byuQzM0XWTdKqZOqntbQ9XOC8OThQJXFg5uXncyvr7QK/4/OrKMzL8PUCnYgz/+ZywQDt7OyQAZKzv2cokddtc2W+7awttw0U9YXbq+Z1p9LALMzH+scHPKpz0sgLYuBPtTvqmF5e3nCk7ClH24wKovvBqkNbSftyxWRlyXtOl7Mk5vYYT3F7B9zduy+13e070MZl7xKSKqgebnGpyHoFvczuKmMcgnlAaf/4on3nvffbD+9/1L7zgx+176BY/vSjj8L/8rADCZfCPUjmasIR77Zft4WcqrQCV+U5e7ts8Jh0Vualm3LaSUEVaCL/JAomVJBQ4T0ygx52IHYcRacYovkurTIY5V1aOlspX9ASEq04QZjKsapn7eiItFX3wpu6h0ncnv94f96KjL/WZ3iQ8ihbaDmTPyWOceXdkuRTd/AIcH98irPtyd8K060kqHhE5H82PD/A0RROZUaZpElkoH4JHnFIgzPJZ9LpmfgE1MBdxZJHhD0mQCiFjcrX/Ni26j04FNC45VfLrJ/ephv0r/IYxjv1qdckLKZg+kxdjtduhF/x89Zt+b/YFIykCTY9Ljawuq92gNAdpZ7yRzlyhQoZ4JfCahYTBYO2aft01asOBtUHLBxQmkaTfgCYQ36FX+GZopH0NJwIRur4aHyUe4JZYGmErdI4nleRnQ5C3ZLGgJH4JnUA5mrGmodgeVd+Swe/UuXAdMx+ZoBK2wstzAoTpYq6yaqT8km3dPDdJ7Ais6OoGl/+waYPqDapTV9FmVPWAt3pPN54T11O7azfMPXe8xHWSJ881QPq3RTEzNME6VfFt5dF+tTe2+nMZmY0L6hT+kP3cF46Uyx9XWEl3pCZ9luuJDp5VlL8H9D81b/6V1eXztu/e/jkYP3pw0f57OFHH34YwbYWxdJlWBsQnRUKgDOYp05hg6RCxwLXJvspEYeRUPpbgSM0jRGKhJ6hDCE+jZBIRVBnAhfpSO6sbLQvvPGZdmdzp9195bW28fLL7YaC78Pc617n41dzwENlx2V697M5Xe8ITy28pvfV/ivPSWMAb61Mr/BJpSZ7Z5fU4GFi0klsvz2eC71R/Oz0HNmpuLgPzIaZkTHvLilbkc4S+d1rlcgoJjCdp0x9N14UW/MGz5rhcxYO5WVtjexrNB1igFdYVaGuGxt/MNVZiqWO/lTgYR3teLeee2rcwqCSkjZNyhIkVVa7QJWOWwYHtI7AUTnPPh0i5LAQMWuGRPpRGsomgjYoIQrLZ8rDn69C163yp2KpAmIDltGzCZlnnRrfyPK3s5HCzggUhldZ8+s3Lq14clu8zU+Y04ZMHUPLzNSSjwrVNen9Nrv5uaxiuHdgqrC7PUJcHRBE0EkBBRX1pMASnjlEMBFmHhkQgYP4qdzkk5eEVrgHRBwROjtYS+DOmFkPwgk83JcMLvJJzjR0wgGQuhR2rxNxKWqSFg+FSpXXOtaDjk/l0ZzhL582esuuwl1KZb1rzcQywlRZ/nbJ+5QKvF7w9DPtF3Befn7lYESBC41sM7mWyaUz+Qb+WWo1U7m+PNc2V6kT6pKagm5XOZGevLDZnkH5zXN0IlHCY/Hr8a5vbJt128LO7h0Grhvt4OCgHaAQ2i69wso9lO4Pclkme6qkP0/b2trqZnv99TfbF77wxfbWZ99ur77yauDuPX3Sjo6OstSXFQN4LVcXke0lbZLaYhC629Z3Xmo/fbTfHu0fto+e7LWHT/faEZ2l5fYzqvt+ShVlUv6Pcol1L1Ndg6VS6eyE1g7Ijq5zgxlRZ1GU4DFfrU1bQWLoga0HT/kaGHYIVnLkUBJVewr+vMpDyl5poKlZ3TBQYGlMlw7SdIZhhtydtcO/jO3x4/E+lo6/zGJpqUc5srdyrFDk1+J3IZvG98DSh2ciYgx3n68qnG6tkjjyJczfcfSnuzVxjVf90wbFs/MVJnlpeBWnxMdLGiaNz5iOmwEigrGZMBL1J+8xSTN9TxvEhCbaDidtTNPpOhTLeikYeY8t7zIzeeEuahKhPzSjbGUqv1E/f5QpCmOMRtxExw4FOwqL7TTBunFVEJHsi+jX5DOeteTqEvpQNEspUYbn2iPahuFRZPLsChr9T83kA5M8ooghJ+Xz4mcVM3ip8/1Qonx3YD74uVCq51D6Kp9aMq8BwZQmQxnULzJkYvtWGqxbtKJoigvta+QbeTtDh7S1wFOZdWCAH7DrXX1Cv8pfEppevEspnC3naNtVBuEM6/sEdtyWtcojV4hQ3IEJflgzix82fjw7y0xMoAAviqZl4GldWk+Z1R32bLp8nhVU6tY6FA8Hnv9QiuW9pbV/6cFPP/yvffCj99sH799vp8dH2ZdnQe1w/DKNFaGy4hKl19QMzVczRoAT5nzODCLEErFm4IhcNIz/iBd2H1RCs6HLazsoji/feQnC3LQNT4pvbbY9Cn/Me5b5Dv0KEJ0gHZ8dvcutGhVKD+hI0BJCnfEgWFX8zEwlFWtnwQNLB0jnoRKgcull1yqTd3Z2u5CtWcqcuAM2wFJx51Yc+Mgb7qd0Zk5FJEouf6ksGYq/NGwZD6tQGbMXzoiKW2KFccUuvMSz6FSeqoQqGvrZoRXe/lki5zb85rizZV4h5DL42EtixwTkCBoPcfjVlWuJg6KhgmConV7Ub8LNyTstLVem/Smn/FAzVB0dGd5cUz4M9JaxHSVKr6m5nZy4VVHb2tpIwzO+dXhyfJxBxz2vTFjftCVmBkoFJmXr9LccCivzULHKSJRyOkO56nK9YZRA5fDunXv5/KQMYP2Lrz/yrXDl6yvKZCceOAm2sLUE6VKQVz1lKR4/cbeUFitkA04EIf42VvOwnNnfi79KmsptCakaTVvvCiABVN1igS28uEmf9iKuePjNZpdbVeaiTOPvdUOZ1ew4C6cUS15MBu7ORqtUntCWzudow4zgbTf7CJSFtQ3ieECPuOApn9a+HJTKq/O2iPKoUrm1sti21xZzel7e8oCUHBqlEt6Rf12rL4FaNvkTLm2EXe1tiXIsZq/UBorl8opfvLrJl5ise+WC22rWVv2smXVh2aCTy+fwHyp0+/RnPtt+6Stfa59563PttU+83ja3tttTlMofvPcDFMvD0NW27mDKWXvrjizymcrPvP3z7XM/9+W2cfeVtn3vZdfb2hEy7IB0HkZ8+uRheM1KsEzus/T6K2VdLa+p9MkvWOo6y2upM8tPHVFmOUP+0Et/t/xI39BIssRKI+om8qB4wfZk/LSxTjt5PYMTwk2nPFAmxxCefAnwWe4ywx1/aD/CI3s6vkYxnzi6Gemqc7RtVNq0E+tPPtdtPBFNZPPo8PEObN5LiSlZ0GMmXJ/JO9YbLvQPHnkaMsUlJjBpXz1e8hr+/I1yiXPMTNLkz3vSjox7hJQtvGrtSBdDfJ/Cj42Pzoovf6XC9SWieU/o0eOPcgqvZrB5S1CFT58ay0AaGnvl32E+ZwT9Iv8y+pcNCrPZYOu1cDePjubEpN6wKQowhOR757a8R+HMYEo5V0ulKpYqJh7krffyt904eZBZTfnW/CBZlC/gZuXT9o2yqbtoW4dOcpuG8bqteDXAsg2UQll1nv4cK06TWc3Qu/g46SLXhcE7csU9hE4EVP/vBICrUV35xL9mNisNaBWs0KaWi81nzGgq08174FAyHFp23HWLt1a3ZjxHGYYxvbaoza/vPY7tzrYWtgMjB2IZ0M3kox3vWjwKvjBM1uErn2ZplplM6iwDB/ov69A+2pVD5f0/kHmHQfHD24V/Z+F6/u7GorMFdDQIZDeMO0rx82YrG5upoOtr95NBOCooWu7ZCRUJIcA6s2Qd5otMCmvhjZuG6bOI4UZ//dJo8Vd5yffX6Z/nbxfb4cFR+/2vf6N9+wffbz968FH78eNH7QGFvoEhVSpPjo7CIJu7m/mkmyMhCeZVOBd2SAA1XEGuwlSKgALbGSWFdlWAxM4yF9ZKLWExlwMUHtnf2dyBsZyaV6GtKebEJZbL2lniJV0dgAF36FQjIjs6lQ3ztsyqfapvThKmq6ZSGT1Qsc7WpKHROEAifKRNGXjKJMbP/W2G8SoNhRXG4rlIXSwR4FwjnE+cmzBIjRAV0IVfZhhVloBc+yihhwyJyXU8MFmW6wl3j6PkqBnq2mqQBg8dVbjkD8Wi2KpEjPq20VrnMrFCxQvTYe/QJV9dIYW0VBgokDys4KnnNz/xCZT51dxD6X5MOzbblVkMOtSMZKcpuatw+bm+2peGe3UZ/7l8O96nOFjPzq47uy0RVMpcAldgiXOEQKdBGrTlIG8KnfK7FJqlcPkJt8K24sIDlMPGOQTOGDHnLk1wAYFseXAQIV3S+Yq7dQmAKl7VYQx+UajJz4GK1904G+syf76xjk04CWx/UJr3gKyZIQKu8HV28pg8Fza2c1fjwSnCAxqsbGwRGV7EbXnkj6Nj6I9iOUeHsIhSuQ4P766vtE0VvbQheUp+ElMNlKf9Sh/bmDAkX3gR2M4+1ElSLfRAwVexdNuG133t7e2VQIc+0s2v6HgHm8vb8mqEPPbs5Lzdu/tylMq3v/jFCL73GQR//93vt/d+9F57/PRxu/BKIfEIXtAUXDyY9fKrn2h/5s/9F9tXfuXPtt17r7Vf/NqvtLsvv9LOaL8PkCUPHz1AVhylfA5KrHNXFdxr5MyLg4nazyifQAN4xRYkn1iPNThUBtRsje02Shk1GWUU+pax3dqGDIOfqBPpZPncRhFFk+SGV/mrQzVOKZXymvxiCTv1cdf71Ay/5/3TyWAmYeCGo0MSO6uR8lgmed4w+cpy8p52DW5i77YEIpCAdNDNuAGEFU4s+SmXfJq12Um3Ea6yYYl0FxL5qbCksU3IT+bdce5mlGHiZSLcgR2AZWxjwaFyKTziMLrp7ZSth8rLsISTLgPvCR5lJnhoiWidCXTESz7lFZN3bKfW5Hf61HQ3j9kyauTFqVfP+wWmZ1cwnqNVFNa8Y62EclUiEeW/Qqu8pdzwridhY9nXV8vre/LAGj8nsGkrznSpMzjTH+USpdN2euQJZp4O1FxqV2ZXnsqLkq8ZRCl74fe0YTKfyGN5EnfxgW2irH6zRvkx6K1NH0ub0aZvRz6Lr8G24TEwtDweanEp3RPoXsmztroW2W27VNl0trPqoug33CERMIRvf+TEgvlEfqAbFS2rPkZ7HnYM+mbhGj/9R3AjvWUCviWyPMoXVz4thimSf/8beVT9SK96ajXDHdtxlw5jCT15UL+uVHsOwv5fveEfyPz8r/zaP/fmm6//d16582pbnqsTp599+412eetG/9N2CwGWl9dS6SqcmbGkUh2RuO9CQoQoYvWcqYIXUasYGOJJlOGW0Q2PVwfjfkW/prG65CzhnWyyX79zt81T6fde/yQd5EbbI28VPIWeJ5vu3K1ltVoC9Xh+LUenAohj9SqsijHp5MXZhsGfDGZlDYYYCoh4OUO0hrK3tbaR/Ro2CtMYd5y0zZdiZALy8mk5FJolcC1Qb9g8rbia1QMXvNI4TAcc963IGJmFMhBjOkW5ypNGhVeG8zVCHochtUyFn258qCJ+UYLoGMdVK/kqipGxkF3g4EmsTiMVGMuQ2UpxpfP3BLGzus5Y6m8yv1Lj3ZTBiQxlZLdLACD0TenAM0oB79n7SvnEV6UhJ3uhpcbBiTNCUebI00t+nz5+0l6+91I6ZGfQXHovQSZ+XWBgDct1L+Rfe12voiQeHu7F39P6KpW1h0ShU41cZVwTelkEfrJPD+u7XCG/e1gmy9fWOWlUKt0CYn17At3lIBVsZ7f9asKRgx0I6MX5jmw9lb+M9eS4J+AVvg5GbMTWs2jYsAUuLta0zJD2EjywIiRG9QhvOCr28nd53QGIc7PSz3fJWO1pqlRqz1H+jm1Xzv7hf41dWKpN+F45cnWDQLw+hf4H2T+5ikLpfso7fqoRgvm5yEAlj+I1M9JSv1oLw2u+Ww6OhomDM5S3DA4X/S7uxm5mcR3QOJCqjxOctk0GG85U5hYAhLiKpjyl8K1DdPLbVvvaV/5M+7kv/WLzi1Pv/uC99s1vf7t98OFHob2XCHsITh6LIgS/O+tJn5qZ0U9+6jPIsfX20/c/bF/8x/5Rynna/tP/5K+3//S3/nqKcRf58dKd3ba5XnydPdIuuSEPVTDm570GSz6AFgpuyilPp11jbPdaq7PqT5EsxVK9qc9q9fqUGbIz8AiP4sjT99AQY1rbjzaBnRGkt2GzZsisaafnX1IlbJq1cPjlYVlLWSx3+N5BwMSv2pbtuGaoySP+HYxP3+Ob4EkZ/bW9ShTbnr/lz18GPiMudoIv/saXtnqbkfH0C3ETtfwEZjo9sOJSnXCHGj/DKgtt0aWbACCuaXQbRnm14d9euPwSIWkDq+p1ADJ95FJwBJb+2IFP4iRenBWWxMk0Xj2riTGvWR7QmLfY59ltko935UE8fa9nDOlDkZG/b3H7o+3lwl1KdofHT+SJ/olHjDxGPj0P3KEZgVFQoINPVw1sPw62a39mXeKu3nB4grw8Pc5TpfPSKw37X/6BlfyhgXSwbOFV5Q/tQx6v93Lb5vNMmHiJaMkrTfpN5bjtWt0AW23KvtPBXR/IaXFnVtNlc60DX57KpWF9z+RKOlqJ5QM6kJ9lKF4ofrBdZ/Uzim35iZuYDTlXlrKmHMKpslTZbYmmEBa/lkX6ht5Fc+WBpQls8bGOgBNZIExp1eENxdNYYhJDusLVeiubfqoH/4nNP/Pn//H/y/7RwWv7T0/a5clt297eaP/t/+5faW+8/Xp7/+H99u3vfb+trdf9jJZPxVKh6uGdUiztPmyEHeCMEXX/xjPIpyi94P5ZGSFEFUw4pliiQ3L5+/VPvYli+UquBTmiU17Z2qBjvM2eLCN7D+HOjvczbYUpJLijhrFPIMwJ4sJW6fF7ux4OUDGGfMHHE9kSMfumYAJxcOQk84ijn/Nbp3NaorPwtLeVZLxsB0CzvyB9JC3+EaSWrorof17EwaKLk0wnXjJRhVd8l61lQhUcp+JDCxqs+ek2LEovNkxiesKEYeOQCYRIEJYOUMmMYqmSBeKh10RQE1dVQYa0BoN/4NWJO2dzokjSsZNZOlXpI4wV6LwObWq/CVbckIwyuWlUBHNCkDxUhMwhozDTMgq0s1LRk4bZ9wjsXFNBuR1UHO4fZDnUZW0vlreMNQOnqkxmoFuNTeRvcuo7WzWkHf5XZ+dRvvwCkZ2kQmTwmgWWnnaW0i8NGYIBBvrVQEJaOmsuPD8/6SyayonCL1dGoVh6sMODUd43aOflDK97+aw7aeTM9vLyIuVYSdnF1rpXYXGG1nIHf8qeDhSaWKZqH6mR0E++kV4REg7q8BVPnLgVTs6OGdeUprOcKLO4vO3yDPcJdXPg5efgN7fA4JG25fYH+fvqWh6m7V+doEgdoyH5OczWtvnZXl1om0so3eYRFqn8Q0c7kmI0A0KD8KL+loP6dBneT4cuLK3jtwoU8gXHfGUJJdx2WgLVuivl2Fleb10QhoMVv2MOudrJscs1V+3w6LT9+P4H7Q++/o32ox//NDzlDPWBX3oSHQWneIKTVSHtXNp58OGj9ge/9432u7/ze+G3b379D9rv/d7vtgcPP2y7d7xVYjcDEetLOeFNDrbvdJRS2nIBd219o21sONCuS+OtK3EYsis1Z9zUTNV5FKLExBpHB/5DPmnG7MnoQMtAT+pppLG2k5ZnbOjte5mi/9SDt9TXMJMwYOiyyYf/8c+MNeV2AJS9Z/oRK22COMrWgVd1WLgtpu/dFp4CF8mShZQyCvfEHaoUAolrVH6yhKjNK3GgjSZZdjtg62doxeBXPMDHaKFR/DE48m7egNQ/NKrQgttNpcMj4QZooV4/JZ4YiW88AasglFWeZ1a7QiZwk684xxRsTWL1OPEyzwRLV/Ls8YYJztoBayYY9iiT9B32yNJsdJtOd+IOnEZ5ygx35TWeRTvNeI4Bk7bS8OzvA2b5V3zzLjpR8/YVyH0H16f0v8foEF6zpztfonOw7pIscsFZs7QJ4QAv0CiM9BkK4HBHRmppd+IcN8JgxImhHVedATEdFn4C7X6FMmG2V+LWZEKVITCBZx9TA9+V5sl4b5Hwmr3hrzx19S5Km+2JNKYdMiDKGjTwXnDdI2+fwQ8jvqXcYoFl+SaWthlqh8Da6gF0+yesyCvbToGruqhidNpMeSxl7v7pT4efiRIX+ibGn9D85//+v/8Xtu/u/Kv/2W//dvvhu/fb7eV829pcbX/5n/uL7Xb5pv1dhO/Xv/WHbXPrbtvxwm7lvTkhVO1YvQdLulihqbBwcRlQz1+5fasKrhgVloLqb0FInxEEEby6yBnCbWe3Vtfb+dVNe7i3166I5nS6m/3dC2Un5D49p63dl2HaOhGlwiNlzd98yIOwuvh8GT8/VXhKllQCf1aywkEGMN6oXPGTyVzuXVLBcmobhjfcCjxVsfQ6EyuAXiyKgXTgL2XD1rMqUtiGmxceEeqWuzoTFCIanNeZjOW/MIcweESpTJmELX7AJL1gJbsdgRSup/C6wmG5oNmle9gI15AllrIRN6Ny80jFFkyzsWO1ceFRbZCnuAtjlbK6v08E6x5M8iBPL7a+clTGM0IQGjlrJx2yNwebWUHycFDiNTxrm+uhsbAXEVpC9Wqo7CtLXWApq1/PUMYPOW+/lpkt0xHJmUrLnQ6SMGclzddPd1rPRe+ZESEwbPg2Xml/Tp4uWTv76dJHDnwxYHj86DHuqygUUUAhds1cnmbZx723noRXebRBK2AkTRRL3J5stmzWiwHOoqugqlBpqIHUnxjJI+ENTHiHZ+qTfCMQdBPfGWjLX7OVUl6eKsVdQaNS5wlwlcqL+eV2zLjiybGfCEWJoz3VTQRebzWPAPc09hFt5hR4F9SrB3VQKLHriygVzm3KSz3PbKMgfV6gpRdZFzK+iok0YgCGUj+HoG3kr725WYBmKmt0JsgOlUqFpfXj9grZRZ52e4T1Yjk8CIdvW1peaw8ePGrf/d4P2k/e/xBl8HG7/8GHoat85cEdZ6n9wpIw0+bcCtJ5R1hPHu+1H73306T76AMGzN/+Rnv4+EHkxsam20/AnTrU2Aa8R9eOTf63vCoObp3ZcHYVvrNzcKkvnYZ/4D/aksY8+Yl/ZjJx1AyYNMK/WDImYcAR78iq+BnTP98rTRnj0DZM7H+H8SKT9IlTkcZTo9s2k1kR2wT5Dne2t8BD+k0GYJ2umnRM1PUAZ7vrVKi/lFW56puygT8LPGjxDE7YuCxhx7dciZM2H7+KFTMy7nlpAm/qHfolhJ/q2Hs8I+EcUX1W2uGD0U2m0t6wxAGPwrni2dbSb0R2VV6VA4Z4gwbPm8hc/gLVf2FWlXe/ynMYYQwcJqaHB3oJj2f9glA4sHtUlGeBWI96PEvDaRkrcpUjLqx+hazRKr5vBaPcxiKu4boTR9nR40JXaecK4aUzmrQ5Vwmd2XSA6F7r2uvnNXzuba7lZZ9DIfP6qQnOnT+jBNE+5eG4Y91GInf2P9zytAPH8HBHOP2D4IAp/KuuQ/jMhAh+E2PRoJv9/ZhpjFKJLpKlc5VL/LwqzXfdth37M7MrJRsg2KJtLdOnf0w+vVxaE0g33OI7YKUfC8xRbsqSusQIG/oIJkqy+YVHK8+K0+N1k/oBTmiCTZ7dqhX8ic2/+b/6X/9bJ1eXn/3//of/cbv/PkIWhe7s/LBdz1+0v/17v9O++d3vtrNLL5r2As1NMibP0j/yNZcsRYJfKW4UYkKUjlhIUuEibaOpUpWpeKZVIayOWaFmZ+1eSZfLHj560u4/eJDTmVvbW21v70mWSiXsnTu7VKpfZVHQykClWEZBLOiTP5lJZpPALpNbkTEdHZndNN51p1A1XmYkqGtH8T6dPVNApuMh/SlKoKyQe76odGGN6fVRUTLyxBBuRQtDYRmaYIpWpqWBOYsDozhjGSNMlQY6ORusjSf7S0hjoL+WPEqHdNamHCpqKiY0Fhstilx6MxsmaczTlDUTIx52wKgpIUONsjKLixVfO1VTqFDmW874uVwg3Vwm9wL3HFyiDOYvzSzeBFeZG2tHbuM7yhLISa41kGYqddWxm3d9zSQHOLBRBG04wJH2oRr5r614BU2VxzgRKrjztRk8VRb8rJURUgbSCle35RI3hYIRjg+P2uH+YdJurMN7CDX52U/6ea2MX1XxhgRKkc5Rhdqye9erJ9LF2RnOKPzmR7iKpTRSKctMJiaCEh51GcU+YdQdYJNOGg2/4lveLD+RVZZUKqPkkSDXKolRymMXDv9Tl5ekPaNHVrE8Q5nMYR0U5yUGa8u0LfF32RgVmfZyghA9QVif527KNfBfX15sqzxd/nZ/bi2PgZzlEulYcAWfbPeINY5L36VU+o37+aUV6tlZCGe/3TJy2Y5Pj9JBOHBytjdCGVufa8WSj1ZZ4Cnwza2dnAI/Pj1vj57sw2vgI3zirm+stQ8/vI/SeR+atLa7sx0eUPAqdMVbs7t7t21jt7Z3GchstIPjg/bRww+j4K9twEM073MUXpfqrB+V5+z1Egb5SFfrTKVAeSP+yj633ERsxNo6sZAiJgFlLMvUWJcSz/oOJ8dEBvBeyQRSbRvPeu2mZEb5WePVOfX66SadCEYv5cFsWOVTfCXd00FBgMFzdsa5qs3yKzOlgW2uW014coKreah42zJSrOQ/UbiDp3796a84yTPiJWq4aw9r4ae/eWYPOO6kk4bGTRL8RuaYZ9xG4DVeeVaYafyL58hjxlasqUls42EMSxuMP3ha13jW7JAxCt6sMd9ZvIpmHW/+R76a/BoVuLNQJvHrJWG+jXTDTGg5jPB5JEX3ziNxKt/Z/Id5/n1q5C+f03DfR/vqyMcv5c47ZgZe5Vd9U/LxXZqGP3klThShPjmhMlkHSdyf6fL5cQZyKp1ue/FZSn3RGUhZBRp0Loi4ebfPdPVD5U79Qvlh3PBYt7b1VG3w92mXVbiU4ld7NN1HOWR/+nHzJr9SJmviyj7GAbMHce3rJjKOOE4a5ZaUztvDmN/IR+uq1nCPMo40mYkVf3C237PPsZ1nUsWw0FWYzpBW+srDdlmDoVJip0a6TXDq+Wn+xIrlv/DOb3z1O9//7v/ir//Wf9K+8/13AVQXEB8d77Xf//rfad9/790sOd+5+xId+EaWghcWFLgwO5l7Csx9A2EWKweY4pJq4aWUnBJgEfSTOMUELvEUUymgGMFQWSpTW+sbbXVlPYdynj49QIE9bhfOHEBINwUfHx3mUuvXXnstnyUyT4lhHpoiJB2ieUOoYczfuLXBGAVRTIkXIvskLJ0JcPTzgtAs1fGeK0/AWQVIBnFZ2O9de+efs1Weknc2wnSWJWXtZe+FTtiUkaQSGWJCC/zzRhw7q2ISaIZ/8KNMplTIR+ALB5xJIKi8Z4QWeir6XL6S4VyKBgaN4YSBgKJ7xHXvmmyjKmeNBP/giQJNXaTxQHdyr8ZJ/Ch+RFgGj/UVvwO+ERp4XYtfavHUvuX3YInbB9zXWfuzUOi04o+fs5h23sUb5A1cbxiwrOKmEuZorxQm8jQORXZPVpYIrFfpTNndAwnYlD10AoYzMdnf4xK4jYwy+mN5FEjOtLvkKSzprrW+j4+OssSxtbUVJcg0Xq3hbJW8IX2MK7+4X1Ih6JcgbOBQrvgQPMQtgyRp4MjVvYw9nzq8A69DBz3Cp8HQOqBMvAvHPwWE/GioM9Djazp4J4/iGvmY3Enj0rOfZvRaodP5pbZ3cdMOr2+bW7Bv5hmAqewtFq7XN86O+4m3ferlmvpcaKvzDBZAdBWeobSmgtZgIlOQd2aPID0tLHWhHLDsKgAqBjdEWHCryfpmnufQ58neXnvydC/L0SosAOOJ4IXONaIvQZirSCyDdUixbHdvf/6L7df+7J9rX/6lr7a3cP/iV77WPvXGm6Rz+8Ft+9GPf9gePPwAWs61l16+gxLqzCP8Ad2libciSKMz+ODY9gw+nu73gKLbGbyabGNrvW3ubAWnNZe4eeZgnnggjyyzV4R5eE2eUH7YRlUuXRUxnzCKOfFQjtR71c0wxkvbTOVJvKm/xjD9q+6pbyKk0+Nvmrbat8a8Ere/z7qHeV6pnJVLPmvQBz/1sDHLkxUTlfcO07CRRis+ylmN78pSZ554iV86XAvIq3Fj/TOjjs7wM418FH/j64dj5Gm4SuuLjDA0A6fh1vgWRWXGPwrYC0zJ/6Lx6M8EYNLyq7xmrbKqo58f4468NMNd6Z/Nd9ByFhaxyr/j+KL0A3rSilPPuwSCRij+YpOHsqLST2DMwNWM959lRryCMSqwaDVrfK/yVF35Psr5bFx5AwgKb7zH0ygWIzHxKljQBr6q21lK2XQ1a5xGV+FUJ/CZr/coW8N7gqAFAbRm+To/Y12ZU4nMAFRFChxr6blmN00zFDOhWB/2UbrHnxM9yogr5cRFXdCe0+/g6oAqZQGu8NOfIeu95sgV1nyqkgG19x5nOR1/22EmRUa+WMteq65QDP4wD615mG/y6vQxrig6waF+kq10kauFw9inqjHurBH2rN/z71MN6o9pthdX/zff/t63f/EHP36PCnGv4ioC29kaT0Ytt527u/lmtV+u8UJir0sBX5Akc4S6G+atSA3kKIYIUco9/EIsu079sSKdyqUS9ScGTzvMhZzGstPwNNX+/mE7QgGovReeDKYCeboP6pWXXsp3xDWZYYAOdSErjDGEfRDSmKfPEobCNjzfSFU44A9CYTDj5jqBzGgOZa5GFy6FK3CtrGMUqUPK7z2V3kP5rAJbFTppUD4tM09LKjIRlAYlfjXAWOLUJ5hKMTZv8TNegSqml7mDdn8W3A4PaZN4Wb6U2aTJZTtDaYILcwDJ5V+ik8DuKyhhZxiKp7NvNiB9bHB21s7CWQcgmH2Wd6gD62fv8LAtr69TLnGpwz2rKlXUCZlm1ktXzcTK7NAZ+vu9WtUmy2o8G4QNw6qwLofAB7M05DRrcaTxTjgHPAEXhUt6eI+ks9H5AgtWoaMSV+UDl/Bj8YsOFSMv4JZm3pcpfdxeYSP2zlbrWi7xflHfFRSO1OURR68bmcVkZEle4iLQKJcqltSfiqXl0jrKtM3ktB3vqa/Ulbj3ehv8gFuyjGfNGlb9JC5P6ZFDVng7U+mdlBdzi+0MXj2mF398ijIEheeX1xCYKn+lmOfi/LMDIFy25fkrLIMFLSRZIX8vPs+wg/ykbUcg2xHqwIUzk/COwkDrlB91vri83lbXt9vC0irwL9pT2/CxNzPQlkivgFXpz72ijuRVYKSD8C0aZRmDS4Wnd1R6LdGjx4/b7r177cv/2J9rHz161P7D/+D/3f7eN3+/PT14jDK52l5++W7b3t7MwNjVA/dw2T6dgZTeHz181D588Kjt0wZcfnO15XruOifRl7De5iCfmMaVkfNz+IbOS3vs0hz1ZZuMoOffOgo9hviQGydF6HVEeGqJ56Rd8epP/izzjAkJhKXDNPhZX7bRYfIeQ3r5mHgDzqxbE4VRv/5u2JAzI66QjWFc+Vra287Dqwkx+2maYSxPyoSfODnQjtswrPxom7XtxsBHvvsfknVQPo0hHwd8z6PewY4ymo/1U0pNxe+EKndeyzWUKV9VKkvBHTB72ryaQ5nyqzjVuVvyKY00gceP77pH51swpuXWVoqPmwFrlo4Fr6DwknqYDR95TgzOxDYdbks3m3eQ43+kGM/AMYx0wpvlAc2se9ZMcMNUsGl1TP31myYt/58FT1O+g2Yz8fNX4fHFYfiIo7E+7TudIHBwnuVzlU3a6Ml5KZiZfEJvOEEB9ctpdXOLSqAy2okSZBrlF2lRtI+V38M72FIGDZMX7IM7T0zaGxiBUvUnYuW7M4s14Mw32O17cItbVlClv3+kN2/hmacDa639zaxVNkYJJr5xrQf1EW3cwHQgl34u9MAim27UbXAXjRXNlsc2XTZlm7HCF96o5yirEWq9TsQ3b39M8+tfe+ft69ur/93l9fn8Esrk2nrtG/LrIFubayhtm1HcPDUKzdoS4NchgLOVC/Q+VsD+0X461ixRUJQSYhSJp7aIUsgbrhl7jBIPd5WHzoSOyeP+ngwFeBgiwop8/BqNWr3H/v3c4d1dFN4Nvw+O4CCOxJX5VFbsNGuUKtxhKu8s7fbOweBUSlcErACLkVERnYpPTQgO/lEQyN+ne0CeHnip8kk6dWfqnOquxlpMMyotMLBDwEojYdpAZNQxG5UKJI2RvdTcBqCQyb5RTDFjqFY4mZ7Ipksu0gp/y+57lhPt84mTGS7CrxxZ0VEKUzyKgYRSf4UpttocOKpU8o7bEPFzdHRNnft1m2Xg3rmzQwM+hR5HbRWFP3uioe8Cdati6Sc4s1RN/Hlwy5U62OUVlFT80xBpDJZN+krHlAcjfvnaAyNTr5FxZtT4J0fH2S/qUrtXyVTniBVv8q8DUM5iUh/4e2m2M2W51JfyS7OaDQUf8lWpVMlzYOM+y8yu8u7MonXkSW+X+BdVyK1X8rB+nGFV2fV7q37HW0XZfZXyiGW0gRt/XFeRK5PgT5fPPLwikaVzKY5l5Z3pu+Wxjo1jdH+qLqzrKNxUYa6Dgt5eIX9BGS4pz/n8cnt4fNoOzigDSuXy6noUNURP2omfojw7PYCG1iN44r/MQGSFMLc6qExab+ZjpvKpvG5robZiHXZdo7zCYdCJNuBM5co6z3Xoctue7B+0/YNjwuXjGq1n1E5duJVCmjgrb7nkVwcc7pXe8G5Nsj2mno8ODtp3/vAP22//7b+Vmdaf+8ov5v3/8x/8vxh07rU333q9ffKTL+fAobzjiF2Un+7vtz2sAl4C+v4UWH5F5xy/Iw/u4e9XsOyI9t0GQT1nINs7oyzFwUtZkgJo6O4v6bTiGNnXZVr8x7Mid78ZY3D9JH1/62bU+9TaefkcZnQAA75BI2699yd/kRcVIc/qTEo+pcOB9lmNCb+rTDqrwwAa/tF/5BpZxt+EAgMHjK509pElFSZf6u9v4lrQAEPmGFe+0sjUmLwRZ0Ad8EdZfNeOd17qvd4m8QWgy1f9zEtjuqEUDDg9xcQkjn8+J+EjhzLSU78s8Q8AI35PM/Huz1ljvFkz8C5/c9ddCp/m2fBuhptHQv3RKwLCf/7wS5rE5aXAxE+fZ+Bh4t/ti8zwn4YLcNCg3IU3LvlgQpwyz8PWlVd/TBPfMokVkPJDh+3TqAnscbqJDIxVsSpF061kDgSV99neQptX7nsmI1tdaPvKQtu3yqZGfWbQO/04Vl1izCSKf7Un4wx6VZ9cfCHK0kRlE3ygQxRB4A9lrWy9OwmR/pe4wrKNqfjZTzmxYf9kP+0gbyiFabfi1gkRCvW8kjdwR/4qnrUlkDwN4xn9AjPgDJhVtnqatspWefj8EymWX3zr7f/pxuban71zbyenIZ0ldDZm2W8Ro2A6s+CeulwGfGNnM5/OYB7FcgmlwCWk/cP9VI4mo2OrPAxeiNlBinBYgfoQad36590Gio+zO9noCnxnMj0w4gjVPW2exPVeKe+9c6bSPZUqwCo9tQwvcWEOngqPWiItoiS7zoa6Q3C1+k48lcrgJDpYOxBnoWQ6cYvylYQo1lSCHSEeUVQOseKY72ZjvY7AikoDI372ayTfKZPpP5brR7522D5HRcoMGf3AkPq4XyOVS7nC2PgJz6f0jhLC32SUwpOX7q/bS2WAw7sqwPHhYToSYUp90O14CJA0WhA1r6odgsHR5pelW/1kUtJoVQLsjPdRApbcK0kMFUvv0VyDHiqWWU4lmX4pPWV3r6IEscF716gKmUvK0rloUHtbnu49zeySQwHrSIVfZcOvBayvrrTN9bpeilxTbtGz0Yqb/Co/uBfOGVr30zkbbP47DE6sE/nWxps9ZljvQ5V2KorWvTOMjoZVNqBW293ZndAvAgJaWBaXUx2o2B5Udh05elVSBgcqluDigTMFh+VQWdUIZ9Rh2lDoX3Urv1gybYzlJNBakX1Udtz7mb2VAC3FEoUYxeAUCA8Oj9s58VYYNOZEO0qS99De3qoAn7QbhO4yiuUSPLIM6GVgO1Mpn5hnlCZIav0raOUBFckolcgEl73RWqGRH1BYg8ZrlHku20wOyHuPwYYrIRvUkfW0Dn94x+gaNLANZ5YAmBlowCfeWWpcFZvjo5PwypOHD9s3v/EH7Vvf+gZ5X7VXXrrXfvTDH7QfYD/1xqvt5770+VYX7NP2wdM6lLZ7T5+mE0mbpxzWvYfs3Cd5Tr1d4H9B3Tk43KdNOCvtrGqU59DUwSp1KB2wZYr+McQTNv89gj/WnbbauGZErzB/e4OTxtSZfwnzmbTGhQ90U9+RPz3MLCK7jII7MqQyj6m8ExozYOSPpwOedIS0iXRkvLufOLLNtqKiT5rUi4JBWIEx7XQ1utMR6eav6EUL5WkscRzx8zQicOT7tGMD4ld5xKeAxUzgm/8MLI2uSfzZRBj9jZr8u59xQhfgaYRlWJLPmKJdwVCExhCxsu4wwLeUyrLxD6RubbB6V6KPmdm6mTUFu2DNRhnlnqQzi0mEqV/8B72EMfV+xoQfnskA+1yk4DETbzb+cE/LP8Vxolz5NxM2C29iDZNWaQrFF3rG3zSmLxBlEu5PN8YN75S3vK3sFLYJ5bEMYGjvUTRzH6MrniqY7tGsmcyx1e0KmeCERc02ogRGR3Cyo7LTjHzMw7I6aZE+Of1y5V1hpbRVGss6+EWFr5TKLOtr6S/ET78KL8YL/Ci1tXpg2xwzm/qlrdpnmQ90Stu2/B0/qeDKYvVP/cm7JE35YPCB68C79It6H+7Je7D6Y5jfeOed1yDL/3l5ZWlxZZkRqpoxHRIwAIqQV7BkJgKypKJVIkoQzS9RCNJIgv2DvVSATF0zD1VIHUG8PzXyihykn0xg47eAKpUuFTpTIZVyxB+Oq2P2ErbPJuEel007G5UlVGGRt0qV7BQiSBCZrptkG0d+U3kZyYqWuKuBYNw35QinZiDihSkBJw2qfPPZNOwsmlHcK7GMciMTeO1Apq4DWBqYV5VRxrVCZZgspaf8jvK9U9IyFJ1lNr9ZbX1kZhVmyAxClMuirfQzbugoI5kbP7BAmMvtKlZO7UtBiYBO1qTX8fjlHRVL00in7MGg/KafNJTQz06ISJi8yw9ACZ8QxyCtJ/Osey+5Pjw5bTe4AZgyemp8GdirAHJpdRn+cenca0z8eszG5npocHhyDB8d5qoY69Y6lu7V4K7aHoqle9ukbw5IAdOTg8587mxt54BXaOIgwR4B60EllTuVFcP4sSDZl2vDtBO8e+du4Ms3pdDVTLdfbvGKoO3t7ZQ7VwmR3tksFcy3Pv3pXDXjN2hLWb1gkHFQh3qsU/jIA3CglzoI3bpwUIl2kCTvq/y4L7GUVGuv/+GOIb31lDq2fP0vGjNpbH/p0IHlkML3S9qwiqX7K4+vWjtDE3RPpXt55FH54eLcDfDH4OmXjOAvwcGHq+CSbQvUTQk5czcrlRCUYfMEj8xSolRSNMLcMrNB2d2fWLOURwwwPH29v39kVbTtrZ226RU+a7QV6DWWwR0UjBllr4TyTlQVT4t4dHiSO2zfeP2TbQtaU0raALwJst6jKx137u60tz736fD2+cUJUG5Tt14L9ejRwwwm0hTgi0MGC/KAZfArLyrIOdwEX+VrUiIhDyjfgKHbtAsOpOSfZ4x1ETT7TzfWUaJSX+RTXlWn+oUPwTaySXeA8DRf4yXcZ8WZ1DnCd/CE70q6krH4AUNZ4J8wRkcwbOquw7Nta4WVE9+UMzO8xIkbHh31kcEupnCSz8xVhHvZydO8InXlP/glMrXjUn8VT4CFb9ClPLqx8nXnbWWkEQbemvGMMQ6PpM+7lvILFzP14ydePrvFPfDwUbzd486YYJw4iYSPL4YUDI1h2XPOM/FmTaIXfSr9x80zZcLM1leMT5IKW/tCWmDyHpqWDd/xTCzznsl/DE415qdJWXs+z5tZfF6Ybzez8TTPvw9TfVblO0zKJwJEDwY8jWHqCYSZ8sVqePaU3XSXhYyp0ETHL81LZ5IbUnys3C9FsrYkOQDNtra+dK4eMPZNus3OfniYSTtK3WF5loz2Wbbyq/aYNiUe5Vll71Yj70fxw5ZiW7g5gWIcZdJQJrNMbh9JH2JfKV0tk+14KJ6u2CgLCs+OD3+2n1ldRNi+V9srM+rQ/LSjPF0V+Pubt9/87L+CIPgLXv0ioZ1dcyP/Lda9cHhJFoQSBLR2kLw5sUenlpObKCgXdKjOJllz0do7Yeme42d0eSP7clGS6qCOUHmnQ/Qb1O5NtNNTOXCUEgFlOIklDKUXVAhlp6RiIHLXbsiHIBIuDESq0swtT83yqR8qAISRikxKiVn5VDqRqGtXZDCJrCBPPH/JPG6BQQvBZa/nhXvvoMPoePh3lF8NyEJblSXQghdwZcCxXB6ojl5uLngnevys5OvAdWYw9zee+y1mtwj4YX1pZyOVImYrvetdH3+dranlrVLEnclT/M+515JO2atlXEK+hbnANl9w8WCGyo1WcspEhs0zsEjdUYZ0s9BM9lRZckTnPWCe8nXfoUuLNkxHYM5I7W6hSPB0an6BuGtzdPjHZ+0Epe387Kg9efpR29z2+/MLzS8yPNnfQzk9bJvr6+3O9k5uBHA5+wylM3vhyDt7QoFneX16MMj9nZ4K915RKl+yg2uLgp5ZV8qWWfjMgJ0SDk1Il32gFNa6tuGn3nia5gKlxSX5dT++Tz0soUDOoVDvoZw83dtv2xsb4SmV2+znIf7e4VHb3b0DvVBWTs7hT/CBZ2oWmcGEM3QoTSfQwP2C1tYRaXIy0DoS8arWmLAUuMijMRZKz65UGtntA7YhhiYolPPtinLd0I6OyPeYAJe/PQGe/XLLlu2qHZ8etPPTI+h3QR17x6dflPIEPTgyoDRPlUcaVvGSQgq3bcABWNpCZixJNLeMQrlD+90ijkrzBQrl07azcyfKpHulN9Y32y71eUo92ubXVS6pDy9ev0FwSqO15dW2s4kSD9/u7x1gD8Nb1oufX3M/pAOK11Eyv/wLX2q/8PNfbK+98nL49dGDB+3hw4fZT3UAPT96yPuTh+2IMnpHpkLUQan8A7kyU3mG9Rpm69ZO75p26OqHKzCWUQnkPaWRQ5a9KiODC905EU8V6G2bLXlhi7ZWhu31Njx88EyaUaca/QK3yxvbGuVKG+ff92rX1cZ5Dc3k13RY4JG8jW4nkngVf/C1s6fOOFuXygbvdJW/V2gTuQTdMGw6SQqmNXPzE7p4uSVJelQB5AFyBf5EqRT3/Bk6dWnFxTIpv/TxqZ0YnbFTv8hryz4br4RxbGBaLvxEJWUmKLDxqwF3xReXgsML5TBBtbnCqbCiHPZxwgOSPpC5yhUwVebqhH3TnwBsUnfU0n88h3vy6Nb4qbThFsdY01cc4WiSBhwpaPczBq9kVjzT8x1u0xiuxeHTiRcHFsbXI7yLSfZx8E9Y3rvNj9GwKacExlQfhd8oH+/mG0MayFcZ13/cBRv8ACEtAxS/wCVWdAbpgbeoxeaPJ+nqvdwVT7+KIZplfSsjXvKGHuYnb4qjbcN8TWBbU47WTRZmfRsZc+WsJf2Gd1Lnfu6zk2xXcpuXH8TIwT37ZGcC5flY6VA4qIvUkjnvwLZ/GW1Zv1I+gwK22rmYp52aDmQsmzzkpFK25EX5xZovz0xUAMC09i3qCxLXFeYcBkKW+g10V8hUMpX9affqFJHpZI4RRp7YKLWdb4dyO5brrbcoqIn99zHvvPPO6tLN3P8DhWFVBGsWyhCVv2p42tpnUzNVYWkzgADujXPmwK+O+C3xEHAQJlQDlB0gbp1LNwttBZve3OVBOl1nFZw5WF/fgiB01GSbfY9WNMQVhVF4KySCEAVCmOdUtrMWzlyFuYlsfK8isDNxGdUL0CdLFsDIKBPi1WeLyqoEhb3BXcLKNGKcRmvG0sIYebFY4IN7KKYyV319pRRSlUa1/ODdcYog4j0zrliZKIbAVB6KvMZONYKdpFakZb6+hFbuPcSzFMtOE/6nLZpMgOWbTOl7hK7Mii0BqnLrflFxXMhs3gUjM/dArlD3Mvki9elp49oLWbPImf00C5soHa2wr6BtGhd01DjDt4ri5fKi9xJKR68OctlTRVvcPPCkMLTsb3z6jfbLv/q1trG73j54+FF7gjJAMbPp2pmENZShTZQRy+ugxxk2G7az2HaO5ifOUVgprvnYqDzxbn3Jn+7Tc4Ahvlp5U172MEb200AflQpDq9FLd0sqDeCvk/r2PS8ZuTqjekb59o5QclEunQW1XM6a2fCdSfWUsgD9koszlqBS/GJdiBNpHBidM1DIDCgRXIbRL0plCB3u6zgldYx8xGtZCl3L/iiTEXBzUSw9sLOEInwBjfdPEY5I+RXaltc/eScqHIBl8IRS7zfLRXARvlimKCqVK73+c1iLmDVoAanQhjwRTtUeeZ9fhn5ryAEU16XVLB+fnp63o+OT9uTJY9LVvZSuNDi77z5JZ+FVKjc31ilzCSo7PVcqVh0EUr/ZZE8dWcdD2HqNkwMDcfH05O6dnba9vRWh9/jpk/b++++3+/c/SB25inCcwU0N+lyCr9WPtPJ2Sr2cwReXEFRRhGd1DvBseIH8rHN80mHop3ypNmfZSVKPxIt3Xqqt+5O6whn/1FOZntyYhFVakxgxSf1NnpSdwIqfGJFH0sOU0qZLp/gZceCU1ZvUl97+6Ass4il7bI8ONlUmnSHOygNhow34Z58bpSHJlcPKjqKPbutB2IVB+RmuPI2s05A2chc7zFAwAjiGcOOVK0/DA3smbdJ0PPTyKV4DTuLx72vS97iJHKj1SLgOvXpy251xp3irKJUcELmAwITiJuUnnbl+PdA8B02ixFA/w382bNjAnjEDjmYSx/88R5pufO9OHQ4Aq7/0lbrhNzAMxtOS6KcZNFYKGCO+/BhfHGbzEV6UuBkTuDNxJm4fPSyKtvVc0CcmYcm9jDQZb4ltetN0zwlt86tJJuXs9WKfZXaaWbxi+nvKLEML3TywRQfS9uIlZn66P/HTt9v3ILPcZpQr0nDnXk2vOLqo5fNS+txaVEpY6h/khuywbWXmz74dushvYxax+njlWueR8EkwDR2GDiQ/ZVuYbQxZpluFU1xqy55DZGQ5MtK2HRj8mK+KpbOcw2Z1Av+4eUZ+dCO+4h78yevKfOhfJvpLRfujzS995nP/EmD+sgLFpVCVjcjUTljpLHKZraDDCrYWuRfeU+NWjFq9yoSEsjMpAQVkwoQyT+e2eDXXls94O7psi+coNuSyvEDBUBKXVtfpZP1+8yLEUsmiYOQxCqkJHsCu07PzpdSoRIjnoAtxJIBf4Tk8OkzaVZVVTCmX1XloZZho5Txzhx/Z5LQwcaNYUtHDWBZ+yapwCo9iMoOD26tKnC63EoTt6CBLy5ahV5BP3zO7GfphSVvhltmlcOlXYRrLbL5KMBnLUYrKf9Kn4Ro6Cu+MmPVWvv5aBN9DO58oEOJqfnWB+G07pbMXj+yj9eCGDACdyAwlEJxNR3iNwMQVRssMqzSU4WqJ1xlBGToND1poakrebQE0KP7CwMBS4fylr32l/ZN/8dfb2tZK+9u/+7vt8d4hfLBWaSmr32Nfho6WQ9pad37NxkaVxkiAjcKT2578d0+en99zBtbGZ17iXDPX0kVBZuOljqGvh3/sBK3z6k5KCKTzttGT/hQFxfpYQZGxS/XE+6H770i3gBKrkl38BA2It4FC9/rrb2T/pO1B3pD/DbMg1msaOkqUo0Hr0lwdhU46XOPzLMUgiYJdIafVr4SVipawrflr2sY1ZbuxfUDzs5v5duKABFHgnkqTn5y6hO/hIy/ypu1Ql4Cg7mmbKJQ0f/IVY5XuqvsMSKhXM6VagGNZgLlcbdavVjlzqXJ7cuzm+BK2LimNC8NVvB89ehS6OBPtl7FULuW13BZAXVOSCMpTFPJcC8VfFB74dI163SaN9HAmwXp0H7YC8jEK7E/e/2kO53iNkac/czWUPEzp6xOQwEaDdDbdJfoT5MalZYFmllZ+sR2GxLa9TvOU17bn0x9Np3/iY42Z2D24HsaxHnX1GIk0YxKx4jxvig/qWbJ0ak0jvgGQd/kanOUfQ/EO7+gmXHeUAzyUzbaZsrUVQRrb4VnP079Enxpg1gC6aKQpOaXEIbjTYsjWQasRu/DW0d3kFdyN5wOrCSxs2gtmFpbpKol5xasizxgxn2JYJjWklzb5FJx4d0BTxbKnhV7FF75U2UZcTd77c9akHjTPek/9Z8wLqDwxVVZj1NNoFb/CuiNyK7OD8eKnkEqPEC/epUhFqTJOcMazcnjWDPjPFk08urObWRwNTLA/RowdD346sJHmeRP6JH6FSd2B58RvoJ1Xf8q/DGWcfe3m+bxGLdhGTDNbyOGXNP7zNHXw0KYOS78oBbIUziiX9AvjLk1tlE36WZU9l9hVMM3OH/+UMba36qNoe90mz+Rrm9WtfO/PXpTxLAUT/aUrtAPPQbu0HfhZeFFgyct2Ja3Ny5WfLJdnEgwZgEzQf+wTDT69XWiLLsCq7H+2eeeddxZXbuf/rygLu8ABkIIc5YqnnYuiKR0LnYju/EVAyaqS6AbE6PhJkxO2l+cZ6VuAIdgUIFbY0jWds0rl3lmbPzhv95Y22ktbu2337t22/eqrueNOgX9xYUdtQkZUPR/LY0HLdkWOCvVLKBbcDEJU4xJHAehs0snxSRJ7t2VwpvNXASjhV08rxMp3Jkcjka0Y4Qs309v4S4cqk50rMagwFW0rx3ev3IlyYT6goqDKCMVOnj81/mISrAXCqOiRiRxS+JhPL6OmitThCffqJh3uAr2/cNNZGEcwPAPNeLh0F76Vn1P9+qEp0sGiaJGn+xu1p9DJ0Y917hdVonASnouwA60g1ok4hT2NivgZeAC3Gitp4RsFsziqdMoHiwwcvAcv5er0q72Orb32iU+0z//8F9rek0ftd1EsT88u2/rGVhrqFY3U/SF2eDZel5mF4cyeCp4NQkVW5TdKGX7u1dva3Mwsq43O8oqT9SsRh+JmaRyc+CUVZ1ftLEXIw1fWZZYIbWTk56yjWy52d3clbgYhB8fHarRtA0Xn5PgoPCTfqCw6M+fSgyeLsx/HuhUT/h0sSR/rzotyVbZULK1GlaUIH7EjX/HUpo4tCGGpav0lHm8KC/OFMO0GxewKOpddaqfohTcLK+RfSqcwbxk0nJzRLk4OEILHqW+XvleXaJtY236USgc48EktlarAmx6FlR7s+lr60caX3Fe6hWLpdhTq5fyyHR35SVf3JZVAtQ2MlQOXtQ89rEQm9+76qcQNFEP3+S62dRRTZ1U8VW+bTX1SWNuHZXTv8vbOTq5xsp0quKVhLqKn/b1//35794c/zCdHvV+yPv1GqSGdvHoV5Xo+Mw5+6eecOnemclyNFC4PrxedpHFkRKrD8kr+GRnjj04a7PDLo7uNURd5V93pK+wk9AH8CSzc4zlkTeq4W6s6z46X6cRtmNm4MbMwyILfpK2tMMpmlcjF0N1BW/lhiR9eM75wBjwNbvm4ZiuLD/NLlCELNcGNeNLSMN+1s/hN3R0+j7xjC/Py04z02udNcHguvODEiRlpns3v2fylZ8GZuod1QoAnZRvwK6+4+nMKr2D+0eZjcWbSjrDhfqZMPoNfp2UFpISu9FkrmkhXnLYln3pPUgsH/5ShvGzsgulxyszmPTFd609cf7oJLv09z/z7F49n3offbBqNvFx9XvG3pmOIMe7g+8Hz+vmcxk9BJ2mmJnnxNylvzDTvqs+iafeoZzfSsMIlFZCQRco0QYwkTgaV8uiMoVvo3BqHDIxyWQqme/F9qgAaLxMdwB2zmhETwtYGtm2W/FI/1X5915bi1+mVOGJhWKWTDtI08CPDqt1O3CrEyMQBV3hDqczVbyqZWFfP6nJ3l8/pB3jaJ44zFX+k+dWf/4V/4ery6r8lMkuLdFJ0wtpVBL4zCSkc8UQyCCCQrGhIMams1XU3jc5lZsLrVaJoILxEPKmva2Zy/Qakj+jtHh23N9bvti9/5vPtrTc/07bu3W2NTmbvyGs96IghQKVE0AoDgqkcKPxCOJh8zDwOwW1FWQY17ep0G7CqcjVe2m36OoVVs5SDoe14rHBBp3Kw6YxgklS8vQccFox6mTzdC0nID+G8shqYnjQzXVWYYV59U4dPrDRn8aShHaXG9OI0ecFWWWu0kLJixpPaKFxhUGdfvLzZsBLs6eGqcxhpAekzJ1J7fViWhFlW4xLmVQYuh3v1wjlKwDxl2fIgirhIU/ECvkuUHmLJt8ZtGCjKYl+jLhGVRtXRyLiQDn8bAR03fhLFa6KMs42i/+SjR+0n777bfvydb7e/93d/F6XjCMXMfZbePFDXCqmobW1spgP05J5lOzjcT91tb22lvO6nMzP3lKhYqrTqH5pgpacNf3R29UNHCbFVKJ3B8jOc4qniZyVEmBHLLQCOQjfBwRPqDx8/ypLrueWjMbq/9jF+0tKN1M6gobuFP4Tn9+LHNVkqpNl6gRWuPHl6cjSZvR7CIPXTTaHLb1BW3IYb4+eyjnzlHlFn3q6gtYd1TlD+/P53lsNX1sjXLRooeYsAWXDm8BBFy+Vv+JH2oFLp/lfbPRVLWRwQWHelcFi2a5eRLRed7RwKrLOUmxu7oIVy7uoCebg1wQM6h0cokfv7USa9ucEyqUC7vK1y/jqDCS8jd7uF9bUJ3a4vrtqxJ9bhbY1pMjAgb4Wc+1FX11bSJgOLMAXdLsqmA4yfoFj+4fe+3/ZQXt2nrdyoS8udBUbpBf45eLpMr3J5S92oRRtP3tTOUS/mx3/ep8u5VSf6a+RBjThqRn0FZ238ioc0Javkq2ncWVOwP+6vSdh4zsQrvKbwBk6ZQcGaasgRbdWlnUMNenIwh/CqX2yhN+1Iuwy1LIia0KK2DZWyrb9+2fvV/UEm6cStOq6AeAbXCe0IE4YmeWEjPfTvCZO3ttN5vOPRXRVvli7PmqK7QVUXBadweD5N4W1860u3tyoQu7LrRrrqEUV61h9Yph1WM57DzOY33Cnzc2ake1H8iR/PuPnPbGW8xA4a4y5b/UD+eNqOJ7hpTWc4Lx1EzGwZCPaXd5+z/gVzmImb4Oozq81o8ms6rG3xeSNM62TEfz6PCej49xfMs/WorXSzsDTikl9R6HFmzchHI410mpccWcps1ZJxbuRV/TqOBhg3uOFO2qQrOZ/2aP/iys05/SvyzVlMlUz3bqqEunqY20mQVaU/WAZ+NILNe/lFH9PiqR3vrril3MQzvrJ1yJ+UG5zTdtNe3TuqDiRu04M7wwjTyQSXyL2VJ9fB2bfS/+U+TWT331ex/NLnvvDvXF9dvWZH4rq8J4XXVxdzP6WXaIdaGDtCM8i6PQJKQeD+LrVXlx6VTH6OL4plClwCy9QqIGvuw6IvW7uYb29uv9I+sfNyWyb8BMJ+gKLwjZ+8R8dIxRHfTpm+LRRxc7EwCguJhgsrGSSGQoAUIaizV8VshGHtgFQsFRLeh6m2PcJHxVjpEjZ1YMd9W8vY6VRgDk2Yq2rHVhMYwvfd7QGeAi/FUqXY5UNw6Ri7DyzfLKcTdH/XZCuBtBEH4sQCMCn6j/Bl0HggAXTJ9JY3+xnBzYo3ocwR3Igb0LHlCNMb0quy3nr0xKfDiY972k7bmV/igcnvbG9lMKAa6Mlt4XnwIjcGUE8rPd01DeRK5R2ajYMnOZmsYkUaNw6r/EgRlUpnlxxNL6MAed3RCjx2C92ODvaIM5fO/xx+8comFbINFJjdre0oluLn8nkNAlDMUCydwTpAiXEQ5IlwZxZvUOD9ApD7Q60PR1022FIWaFi4qYpaAgUHefYMmDB0lDSrW5pCLtrAYjtDcXWWTQVw//Ag19Es2ODW6h7IBx9+kPpTUXQQIYnzGVQEx9OD/cT3ZLF3S/pnm1mnXFsMppzl9kSfI0aXgG1XvYrAp3g0XIJf+D0QMNRn3OKPx4lLLdDai89Pwf8SnnH5ewl8aqR8hsJF/FvcZ0e0rwto7+lrLYKE/POtcWDKbRGw409lct4DToRTrvXN7bazfS/KiZ9R/eG7P2zvvfejdohieHLKaJ16qzZlexTvm7az6ycYP9lee+2VopP7I3e2qd+VzPh6lZB8bdksoUq59ebyd/ZnMqDR3/bsiN/BmULOtupswOHxCbJEYU07hPdOTlUohbHSjsCLaAxASrCreFIk6FOkThtRjmj9970QoQ6IiI086+3AcE3a2IzxrfY1C6OUlETFSzqOdMP4LgxhD7iJIVyskJKvqX2fsbPm+bAsacO3Ko2++1RuCyvXXFFvY9lbGZ3BqHl09HDFX2M5cnAJ3KJ48Zd2ZF1BL5V/6812kHxU6m13yqgqzQSvidGdIH4sH3hYF3R7Exr429GZmKJn9w1+BfNj8DFZSel+Jql0433AhuZkrEy1zA7WR5xoXTN51NM4BPX3gls4zxrzna3T4TdrxrvPWTtrnn/XPO8n5iqW+js4KGv9jXiUFbdFUe6K9ARbonTsdE7MwGXYithj8m7ZXmQSowMSYr3rgYt//QpemeEetJo14bWP0XXYj8Px9UW0nsRNOmzw+LiV/5PaF8zzeQ+Tfazdnaj+EDew/ZE29VIWI2/bHtL30E5KubyMLMtMJ/2dK68eBvITxsq3zH6iU9hvOXiTgFUuB4xVB1Eqkw3vyENey50wZZW5a4oGxrf2R9Es46BzDaYcSFd+NVElPNt0zWbGIkfSzxeIF5t/9td/458Gx3/Fkf0SGq5Kw9rqUttAkPtpOw9ZOMKIkEcg5ROGKkYgGmbFZv/cmt8SP6sT4Ra2SliED3J0XHRM7q/cmFtpr229RIey0W7J/P7Bo/bt+++1+0d7bZEO1hkkO9hiXSlgPjYfCSIwsyAUZyoLImTvgMTmaYDRxNlDHjm8A5Hs6LOnSOUGK+GdpnbzrcQ1jyiT2hJxyS9KJWYieLHSwZYapUyiO+NHusyK8dS4D3JcDVQXP9ep9IzY0sqLfunAEQT++U+OBmHyEms8n1HUcQrb0Y0VXtFUrKUBzKSHv8LlTxBiX0C15iA9eSNN4lFGq+waelwxqlqiDOuUaYVw9765z9H4qytr6YSWIIQKoTOZKl5e4zOuPbBzOXKGjgbkbOM2SoidHBiCBgwp7cE7h1Qot0qq+/raHAol5To4OWsXEGoTxVYFcp086/qghoJwCN85SwefwisqkR4c8/ohD+94Ub73mp5S5w6M7DVU+L1PNA2Geq4ndS1hBAq+V8SrvZbUdedvmUhF687OTg7f2KDcM+tSq+rPHDi4b9RO+gKF1/J436LvblegZtv+0WE78AQ78VdQgN2KIH+7rURaSTcPa+mWl+TFzPT4R9wamYpmCYSIF1Ezf5528Fd4XIvzIoMb8SPSpfXtsjis6DYVv6hz7h2VKJOXlyhZKJnWiHWoUikbRcnAOoDkgZXjNf6qgKOIUBcqlRubO8RbbPtP9uCPFcrt/aMMEk+dSQRXaSsMADl7fOfenfbqa6+2e/fuZebXrQoesHKbxTlKt3fAKlwdeKWNiBOKpAO2XN3lps9eXgWuFMgGdMpr2g8/+LA92dtHMF+303P30vqZ1/P21uc+3776tV9G6f0xyutxPsmponpMfc0xiLZDrg4EevKg5FKeN/FPLYQ/6tX2RThlMk3a5AuMcqNqSNhYok3aYvKqd814f0YJmYGrM2l9iks3s3ACS9vfbX/OTCoLjGU9OgCwU8i2F9y1taHq17xt0/iEz0Q6nQqmFEQHZ9YL/tgomNjhp60OEDlMHjlxbxvDT1gTHDETt4gRFkcF5bX7lMVfWgq/4voousaYLkHkkfcOaGKm7xU03usZkFg71DH7KI0jj7UGD1nQTfI33cSdRDGjjJq4+2sw7mlmQE3j5zkN0D9w8+L/TCLMSDeJo0k8WilE0w7QxshsZg+PB+l0J/Uk7NlczGNYgY2wZ/yfMxNajPDuzrvObuOnIbq0mS3HLNxnijfjXzC7O8aX8hBWgnv8j+FJeOL010Tuxrhpq770ePXCT5z+VJz4VUR/uqGcyIbkqTCZeSYqxtjVB9WEh/rLGIRlBhEbhZJ+L4dylIkqnvQ/V3kvRVPUgg75lezAjVfJKNs+bdl2bTvnObUlR4cRV9MKTz3HiTTxsv2ru+TztMmz54u/dPHPlvEzzZ/92lf/jycnp5+x44xi6dd2Vv0axjKdntqpyMCs9DwKpGAVJBQ6vCJzPdAAzu2IDvTgaD/3WRqkka7WRCkwFPgGJexqoV2f37RjNPPT+cv2wfGT9qOnD9oVHcl8OtrKYKhIZazoKlSUMDPkGaFAdAWpnZFE0iiMJKoHJ7wb0IocCuVQKq1Ap6fd11bEKsJWPgWnjGGWHFr4JN8UWOxSkSVMjWclyCTZx2knSb5egVJ7FZxdtGOiSkwOUNHVdmjJKdecdKGfijc8nGP5fFOhpkOGflmCptxZbiYflYKKktQ6+K0/m1OVg07D8gZe5eOJ+pz+JgxwbRW4KpYbKIsbzvRCS1MuohzX6ULKRTzrV6U5NCWOe0SEeXh8mlkj979tb++kni7gscAgvlaeytVW0ErwyvATRm1PD49zKnxrZ5swTynXvkWZem9vj9HeWZbAvVNSpd3yekjLpwdCNlA2T45O2io4qWxan85y2vmNRm39Wo3Zc4pV2XOZWuVGXMUTR8p6786dMHv2p5Gf2xlUKuVT+cjldw+geB2SM/rOGFT8vgwOf91Al1WUY8tsxplVAGG80wHn2iSSWafO/oz6rMos4WF4GKUzi12/NTbn/tVlFH7yPwX/M/K+dUAIvpZ5lTZ9deWeR/eBeq3UGan8sg5Knwocz8oKfKi7KE/ATpsqF+FLyWNta7utoRi6X9Z9p48+fNB2NrbaKy+/isK5lUNNlxcIQAUmGDuQ88S2+2g9qOMyrHTxBLJ179VRzlZmb6nloZAeRHKpRR5x76mDRdtnlH7jwC+2MUf4x/DZkydP20cPHran+35Bx6UltGlwP2X0f++ll9rdu/fauz/4QU6Hf+KTr4HnRnvkSXVwS8sGdqjcyx/iauKp5Ufi86hBoYFlRnvUpCPqRt4yYtpvj2O7sAS+DT/TpJ67mcBLunqvP9P1NPmxA613n5EPhCurrT2VRuHq68Avs5TwWGYcoI18nBQgGqUyMGy7yAhg20bEtfZUVucXBdInYbYX/UQmYbYp/kqxpL56HWlGGZJhjO6iVdpg94+S7x+w80c683yGrnGbvicaQf29h3bj2zSt9LeMiUumkfMwXM3UyAPC5T90Kzoor/MY+XV4NbOJoRwpX8JHHF3jnXDjJmjEKzN1T+s/Zhol5pk0+an34NdpExx4CmlAs/6C5khuOfKUut308Crx1Hwsz5gp/uMppGdS4hyTFZN33dqRP+5RpxM8MMabpMMM96yfxrfK09TTsIJpezKNPtOwyPQePmueyQ+bUOvUJ/ETPpMkcWhjw4x4MbzkfTxnTODo2fm+ENSNxS0v2l6Mp1wE4R4XCoP7UDydaNEarF/1ZbYR26DxpSH1GRzVgUoOTORBb+NRSJH9CYut+OEMwejq7br2j9aKRJTh3rbVCF5o/rV/+V/+KsL3f/7k8ZOU2TV6r23x840K/0UQKIWm6OBMZWVUgkfh4uzR8gpK2tV57onzU2fOLqSSkRRpVBAh+xHVK67m28UpyuSDR+3+4wft4IYObwlYdH5tySVO9+w5g1VLNTESPQWyqUg4YhCW6pdIIpcSaModEpHOPXouh0sslR9nP1SA3KvnPr2cjCYeJSKdFiNhY4GdPGyqRQuXBA3LUmoEp5VSe06Nl1GGM1oyiaH4Wbn1JQs7yZoB1ogfP8QBIJHFoeiLukA6K9uyJd+UkTg9X+M5ktE7dSVMYHkvYDIGpn9CLVvGPHN9lH5D6gArijAM5KAgs9Xg64yfe9/WVJbs3PmrU8GmpeykUQl1z4Kzp7nTC4WXngUFwysPGHSgcHknqVP/l+e11OyeP2ct02HdeD+WS5cwLbAuwf/g6BRYKEQoid6paR2MjvD46DD3H+7u7mTWK6Mp0nqDgLNmOQ0ODn6BR7zTSCnv+oZLzh6MKZpnFkT6pmrnmqxp3rlOwalM/v1KgTPnLtuqYNa2kNt2fOZhME8/O4i4yayjnxPNEji0vMHf+thwCXdro11AK2dDvd5IxcpVgIz8sPKFdKk9pd6DKT1QSmmL0ko0Iwis6LBYd8treqDwraxtthVocQFu+2fQmbyz1EtihcIyyuzFOe2A9mlJvVLI+ylVKMVTwaKJoqsgClFULGv7gkrl8upmW2eA4P2kwlWpPKUuTg6P2hU4W+3e3uCMo9thPDzjrPLWzma79/I9lModse2Kfl0D5vYF26G0tkgqMcoO91FmsGqdg0sUGvkD2BF2vHvP6YNHj9tPP/ggn2SUvofU+QGKZn3KkjTQ9/3777evf/PrGUS6pcZZcLKDxw7D0xqVfHlsQmdiVNsJagZO3odbGkzjW+0l4DV6Df8S5uWehs/mNY07C9O6SLvPH3FIOuLhEHCHzat/xuddmdlT8K4CX4OybGGCJ6YH6CqeKw66lLn+K1OlnW3TctpelPPe66nc96BbDqLZdiMvgQIf1RUu8Ax8bFsdS+TCSD7kqbGM/uFRiiTWpcXkpjt5Wcemla74F+iJEZ5/QTgE0Ir7iEjoeCcxzu6nq6fELS9GEk6SVUwN2abczyyNV8py8RDG6KjLr/KNIf3Ir97Nd7yXX733AWNMueJv+v43TFImj/LLLCtm5FO/ySqQUv4uL2bhxJimwzFcXpv1+7iZ5huDU/iT+jSop5+NV15GJlbnESMnTXfbH9aWjRG/0kyfOJIBxvrk3Vq13vQVVvmUMXr1mfAc7uAIP40II56mYFccjfyn0Ve+FvqsSWxxJZ4cTS76lOlpYzpczUyMgituvV7SznvbML0yDyzo0/vWJNqsfYHxXaV0AO6g3bZ4RT+jXFOHUSdQbxiKn/LI+DCJjSilGLhGTiD7lPVZ3VDmh/4dJ9yz1pSDPj6iowD7ZyqWb3/m0//b46OjL3kwwaVdZwn8Xm/2UE4IClIgCrYBmHvg6HBLqZTs13QCKBIXJ3XvYEnAMP0ckmPhdqHNX8+3472jdvj4sN1e2nmtRYk4n7tqa3fofHc32g1C0Gtm7NTGt6FTWAkKrLFMpkCMkmGBzUdi4LbAkARLcSUImPsVHst2ea7yQaUxknapVAXO2dUTO1rBpGep8mY2VJgTtrGQkrD8qmosN+XrGr+EcD+hioMh3rNY16RUTGcVc8JqBdpSNryqoqShFd/jlTF/K3la8fJ3OlRokA4St6ONKJkwmuF1ght4+EVJJE7SUGeWRDMdtWWei6ysZeH0cDoP4Syj5PuxxoNHT/xAeRjIVF7Nk3qFVnWlEGntcPwcIDDtKDzBr6IzPhVl5s7a5ToZFMrl5TXSe2CC+j89CayFpVJaPYF5A60vqC8Z17v1PF0tiY0hDGcHXfZWIZI+3oVoHW9tocDs3gH/pXZ6jLJCuZ1tvQZ/FX0v5vY6ItCTo4uGwI3wwWHnpkKisiiPZT+auVKvpr1FsYETAXuVmwZs1BcovzZmhYM861UTHn4yPy+dV7EEUdpFnWB22d/Bmsr/DXipqN67czf7bHJhNX/CVZmVXwo3eIx41gCop/7Ue907eWn7gp6rlP0W4fNo/wDlkiQrq/zUF3Xca+oBnXPa5tXlGeCcQb8hb9K6uVvQAE6ZqXtpGoEq36mELCy39fXttnvnXk5+u8fVrxA5y3hxWtdBef+snz7cOzxuT/efgt91lr4/9can2idf95DOamYopZP865K013o582x55RPvEF1eRQatOpONQgsO4Qnom89gko8C02umHIS4j/Lo5AyZ4Swlg1P35SIf5D/TSzM7CQe6nvi37V/Daw+fPM4XnTyNDxFn2jtlJv4N9AjfYpRlthRNCV2JpSisrQohXIztwHbRX+Ww8JftuOATHJMOb5Ku4D5vshUhsfgznYk7HJ96jcudDU91kcav5Tggtw1IA+VRKZW1x9k4wqwn/BaclE8OIoSLHIMmmY2U9vyp5DmIVknX+m7Z/EpWqCMOWvGjvOk7gD8giG/4lye1mDrxz1BrXikRNzAVQ7an7NdMpyh6YuxfUC3czct3f6WHVriBjZcEiZ9pgJqnXpUq/rbBHl9eDz0JzmEd4yUu5SggE1sg6qmtmR5hEt6j2U/kV7gJ83dq66/iJJ5u08bgl/jllpZ5A37KPSx/kzwxidPDfNYrsHvcCW49PMkM6+E1iSFOA6QwZq1GADywgaNP5wc9rWf9i2YVJ3+8548kzvZVqMZQ69S8y86aAUcz3NJ0tKuq5oIh6lKKXjDxMqGlMW/xk9kT0f8ehjG9sO1veAlPGC6fOTAz20ke44/3UYiRfrgTZvAIr8fEiGPK28uhNfJsWT3n4iHq3NWLruM+c+FkMKc8lOZ5tz2i24T+8u5NKZ7IWA/iRhFFTrqyc4W1T7Zl1qomELChIT/Wf22fqYHhbJ1opUX6BtzDvFCx/K//+q+/TSf6b5BZasJE7sWy8zat1R+hTmEstOTmNQrUhZUAItGkVTCW3MvoiSc6TxGhUlUq59RHL67pgC7oVBfbr/7yr7VPv/6Z5mGONz/96fbP/zf/G+2XfvWX6BAftd//+jdgOr/a4Z14zlZIcLCg8Ao6kcrSnEQwrBfQgkrkEMA/cSeNzFQnnoq40bDBUyHrTJ8dpApY6GvaTi9hDJeeISQ2efBn+WIlfkYXRRetNJRRnFnx1DY1nXfTqQjlNKadfph/mqfGfEaFSnc5Vz8rXlOjBPeWObOsEjBPuby/s65zsd4cgato1ojFeoMBwUF4ll8Y1iQeKbc4pGDQV4ySF2EL2HWKdn540K5OTjMDl2/BLy9H8NsJuW3CeQZxsGuAGPzO0YmrALRcjp0ZPUBeAm8JBUUB62lc3/2qgVnn6gLgOcsonl4z4ynil156KfR1IzMtJLgZdwv+0G/QyZlSC+PhDv2c/fOi94vzs7aDwkXBodFFluQ9wDJoEDpYfktu46axBVf4VXajJvmzTubJcwO3/tAQeCo2BUFa1D5L94Bm6ds9uyhMGk8xX0ALZ2uvUequr1DuLlDInPGEDn4RwUM77mNRqVOwyzu2oygCDhbkAWDRzDDFj6Ez6de2ttst8TwNfk65XAa/daYfPiNaeENeV/FXqbxFwSQ6fKh1dqt4U9pGMOOotqAMcPvGatve3GUwtg1fzKNQH+SLR9JW2kcZFRg0yGwW9a08uPfyS+3VV1/NEvgSeXiLhESVV7wmKnuaiTsEonzvVUIeMspnIvEL/8q7vOSduNnsHvrWDK+XypvGVY5x6r6UyqJlZsFJJx2zlcftPX6FwuV1yikvh1DQwHzS8/Gus3IN2tjCQ79EA6Z08698SabMI61w9Y4fbm08etwXmRFvYkfcyvSZsHqX5DWwqgM4Zd1Qn4uOqZPso6ScWfmJXJGLykgb61ws/fqW8Cx6OJo8rUtliAfaanakFMp0aNZJgIQSwaksXvyNbUGCN+bAObCBk2fygs7K6YRikh7/0Lr8R1rN6HgnfgPuiNLTTfERmw7LtOFtFcWClUE2MRxQFj2gD8DMufiuwqcYTM1sHi8yI0w5KYzA+RlxNYlvPP+TdjxHOnGpsgXPDiplK6cJuuOPNgVv+tRM8ykj3Nn3qdGv7EhTdOowIk9eAC+/1jd+/hsen2fNSDeSzsIZ7nCx7vgWrpoKN/+iz6CMz8AwQU80TV3pYoAzFFaD61Fh+U08fABbYsL8qvyDXiPtMDPOuIUnhwWWtpuky1PcSx7ncnPasysMSUUy+wat7SgDbeWb/bp9J21z0sfbTsWLOBkQ0i9E1iV3/NKm3TOJH3DTriO/lCnIik4Hn6XTlHv6LJxfqFh+6fOf/58B+FcFPBQTBZBlTOEVJFFOUjWxtkWVPBFbXl1uG5veC8k/6b3uxdkIZyZALUqlEgQwWL8Nvd7+kV/+1faJVz+ZAxef/dxn26/943+uPTl81H777/7n7bs/+GG7e+/V6iyWIaadVXDAJvci/qjE0qDFV7xAjGdVmwR1xOvePTX4Ui5FNCeZKGctq+k3ZQj+ew4Fp790099nvfNenqELPxmx04GpfDg7BrKpiIoKjRG47rMznnnLAGWqwowTBgndS4EzC8uhTS3wLv9B3ChMzkgZz5lNiFV54y/TDQGZWQCVvE6TKCs2QvMTJtCyJAYIaTePAqVieclg4eL0FBqiPMojdFoq6TjBFz6go1exy5cIpAH1foOyoZp65SyTiLoER0dnh+Nst4MSZ6tvyczl8OxbBAMVJ5fonfG7s3sniqWzfPXZP/dzev3Vcj4L+QphKgd+WivXDJHWg0Ma9wpLA2cPd7e2ePey2rNcmp4RX6e5PCttnKGIQIKXJG4aoWUkjrziF2Hu3tnG7zy0dsQnvaR5FDHonsNL4HODgii+KjnypF+4cRaWgDZ/g7LYztu9nbUo7niR3r3Mayig7iV0ZrYUy1PKJW8PW8vV5iqNUYikq4MUFN7Ds4t2Qj14f+UNeFRHSdnIIKf1UcRurr1uy1PUt7SBGhTUHbXpb6scPE0nH9UdnGttzeVvD9hRhuNDP4fod769q9NR9EoUWOnuM8o18mDnzm7bcpuCn++kTHLDNYqkX8bKaW5xjXDs37snjsqQB3XS5qlr26YD2AjGuOuaJve2OvtIlCiPiwxQVaLy5QtgR0FQ0SYP27jL8VUP5lN7q2smuO4htf6BxJPCW09FYoz+/OqfZ7WjRPdpW5dnEmizkyd8w+ZRdTBrktYntqJ8PI7pAtXI2BFH3rTNjvi6o0hibT+hI7JNt/sos+UCOmiHXCljnfc8/LeXjHJnO1DuOOCT1iU/vf4kg1TCqq3YdsSrYPmcLYNu27n4QKQaLI6CEz/54ApZ4TlDDA+MDqc6xqLSgO3rFM7UFOZTM+JMcPJ1AsuWW37yROLajsSL+COq/sGBOtXMlm/W6D8b9ry7OmDhx6c/p2Y2fZ4zUWZA9TjBrtJ0OaB5przdf8B83nyMNpjhDlyscV4U70VmhBt/pNfnj0wXOTMTPklXfj8r7fP+voUiz+EbODJXBj3Gqafeho33kZ8m6ZK23EneY8zm20GW6WmeN8NvRJ2NMQacw+9ZcLZL5Y+h0JNfeWeyrYQy+qneoViOcmurvShPteO9oCdd/LsfgNVT0taVq7Rt23k+RBOZLMwKG7pJcKPeyg7l0vLTBybGjPnN3/iN14j0bxPmVELvTEp4FQULWZEJI6cB2qkpfOwR5+hE6HQ215t3MImsM00u1a4443BJPJcJ0TaiCbvMjmLp7EcEoUs1ywvt/sP77f/3N/96++Z3vtXm8Lt79+UsiY0GqQCIgqgb4gyNPJ0tHYWKmiXUb1TVVJPHukxLRyRNnQnJpvJeCXrKaqXklaGkWMurqyqifmTJzmx6SZ/um1wBJ8jS+CsP8zXQijGNuYivS3DStHCWgaykqjTx0V+lQMFsvYhK3slEZSACm9EGGWSG0oxVurLEKiLWkZ1vmEP6y1wwEH7SUqbKZxnplDRhOPycubCqTe9J3QUXqpxGRymzg74m0Hv/vA/RiFAxnbxX2lwAQ5XrZp5Oe2mVPtpBAe/QvK0s0bEvk794UD6zoB7mVCbs5MnekmdQQ/mzNzJL5st1sAr+AkEUz1IsPaH99mc/Gz56ur/X9g72MkOyDj9GuQYXaekysId4ovxSButFKyzpbdx0lPKn9CD/8B1+KqU+8UJhXGx3d7faFTCuwC33HEJPl7GLn6AxdbBC+/H+T/H0FHQt/1j8lbZsfrfnbXP5pv3Sz70Vhevs5AIF8gaFZzVbJCSEdSTf5q5TlQbKFeWS9HKetLtSAVJxWN9o19Dg8cFhOyOjJfeB8u5Ayn2lzlw7S+lMqdcLLapUqlBiJYNFTbvHWm750DxdTVCZ9JOqS4so49SbV/SoVIJCtsvk+7Mr49NgKHdY+drDVH4Vx4GhSznCptLb6fEhdXma8kkT+V/riFwYrlA4m+ig1YGKSzaaLMPCg5YpNvxr/ToIgPbQRfmiUmm792YGlbBcKcRAQKFqfs7uZc8qZnYFwwKVUmnbkQ94px7Iopvy05SSSUD9J375VxuTh8qr3gu27spDMPHGGi1yYQK7eDJ00S8C3sjWk3xbA2iNvy5lKa8nSiV84jfy9c9nGcM3XY52OJoopAz8yCb+/gnQduA2I/dPhs7wX76oJR8RlnJAF9t8jLiSrqM0yQLf1I352ibkwwyIE5l45mV843b3xOCh7LN++6u/gV10LP/xHEaYwh9xtINWyWhEt36GO3ViOuVrbZmoThWcOu0T7t+ANWOeyQOj+/n30P4ZUzjG9VxczQjTPB/ua/Dp3voVjuDhn6yXeB+3mp8FWzP7/kfFe94YPuJb1vB/N4YNOzG+dzyndSJP+hjxTFO0nzXP4NWfLzYFCQj1Osxziab54R54YpPKIF91D9Pzn6QbaeJ89jlyfiY9ZhIPK7hZ3jesbIXrtq0Wf9ouajVI5W9kMGhiuO56r2d0N/7SnmjT0Snwn22/FVe9oNq5T3UG3dlulzTDVl4+7ScKyxcoll/5uZ/7HxHrz9ugRExBpHCyUpOnSAEwgg6hbCFlYRXLq+uLLFdrXdLwqg+Xps78ljIFp/9qJ0fH7ez0AmJct3Py8FDE3Nxi++jDB+3x4yft6d6T9s1vf6P9R//xf9S+8+532hId1WuvvU621ZlagCiRwKuRI/jgrs7AyZo6Ya3AJXInoFZ3aeE5Nq8SADNnyRpHKWgQVKJhU5kCTBZFC8tclWMARkbnoTV2ZtbSkIpGUZYkhKE8otGbTrzAWbwMHcq7S+GOTswj/r3TiFKPCaXNHNhROvGzcutrOIRaBmwuLMffGSF0hVjz9b2DCg6mBYXQJZ0E3nUC1PAamUBtZK14Girz0iGgmKloWLeqA7coC+eUNbvLqKNL0p9dX7Y5lMAr6vZqHsUAq/uEEdApIyxVQuv/7PwKxeKC8qAkASeZ0/FRotDI/FR2MmOJUuD+VLcSXLh3E5RUCKFY6OchEL/Y4qzUo6dP2t7hfpbO1+HHEnBzWX51xnh5iXdxhw/ch+n+UcsrfQbvWBemG7O+Xn3kzKQKrRy/voYiBa/NU/Yrl9hPTjq9685OlXxnMzdXoQPhb77+evvUJz+RenK20INLS8a/Om1by7ftz3z5S1ECnu4dt6dP/SY6g7Kzo3aEUprvnyNAVITC3yqo4mOdgKfKulcKLaDEuY/y7Pq2HZDG/ZUr0EBeyyy2OF2hCF+eUET3WF5lT6XKHkWkXPCNNEi5VQS0dXJ4fW2zbaxvQ+tlaHCFQnkSpVC6rnkQy7YHHaPMOGvJ4CEz0sAAZOjoZfvS1G0BOfEN7SF7Zr31tx7dFmLbsi3ZJpztrJl12r2VTn7yhgpPRtP4AaL3ROQVxcnDhCij8It4KEdugKei6aBHbs5hOepatwd8SqlUWKb6+RFrYZolNY7nM+0/pbIdFm/Fh7A4A6TSjfZbacuOtNrxV/GNWXEHTE1i+D7jH9iUafA2P+Hd2n+M3I4bS/3ZrlU0azXCihaicqLLBuHoJxz8pamDb5XI2N6pZKaXulAyhO7Y+jOZvyVjCo6O8ah8CaW+S8amjOHhDiuplTKdRoGtH2E9vkbY3dnzmZrJu7ww6IKZTTvSxyYsQbhDkbiTTnyNAx8lTuKZXn+fhedsHuN91m/2OcJmyyPM2XDNgGM8zfAf6cd7mQFnagLPKLEfh6+Z5v8s3GE1s3E0w//jcad1oin/on/Zj8PSVFrDsFL/uSjVnoQtvbrnC0ww6LA0w115dzd2gMB3OJ599vyGFecJ7eCpwOI1ftgRz/SB6T/vkzaJMa6uijeFPWtMG5/wVI87Y0Y7z5fk5G1iG095pVzUPRTOtCSiiK/9ReU3helkksvdNSs5VS4HXp4rSQ64MwAnrJRQ7dRdSqd2KJvCMAfkkI9hfvM3f3Nz8fb2/wbA1Qgol04icGjsCBcpSnESV4S1vk0aCRJq585OZgz9XJ0ngb3Y2EMO1+eX7eTgMJWxRke3ffdeW0cRuADiT+9/2Hbv7DZPCT9BIbh//35OmN576V7b2t4GLAKxMdqmszB9GpuF4OkMhgRQkGq9k1C8xSejaxXOQjlEyv4BCJJ9CsRXQFg5lqtmPXs5i0JlJDavUa4jIPNCv1NxqMvkYQcZOhkPui3Mu1+LDo48rJCaSahONsvE4A40GKYrLr0zFn7KhJ+Rk5/lDcOQEeWIYikg/EsUI+wpl9/AXsBP5bIscQmlXklPGcFDXIVbiiNW9yiLfjIN5bhG8cjMhMtewJXuls/ZIRnYpdUbFTLqe84re5yJxP8C+CfQ9BgFcg+l8Wm3eyfn7eHBUe6iPEbB1OZOy8s63CQ/pfOGBrVUTH3ItH6B4Oy0FEAVpdUViRI/L9L2tHoYPDNal/n++2MGKIfHx21zc5Oy9cYQJdIl9JNsuXCWU9okHQqI9HCG0xksq1S+H+1Y+ul2W8ilM5RXKIbOvoHH9dlFW6Xcr917qb315qfaHPTxQIyHUEyztgQPoIC98dqr7eXd3cxeXtA+zAvNE2Y4acso6zsoUQcolQ8e7aMUomzDD+43ta7cBzjapHsO5QnrDcbJqXWYJ/dIetDtyJPYhJ+Bx7yzfsRXkc2e1xv34lpWFfPLKByZsaWQlpnXamfyMlYlxS0aKpQugbvScESbPqc8ORxGAZdWXEp2AMrgCGXNvXueOPa+TioUnvKzkAvZy2oj8cYFvwfuwR6ZMQKTjC1TFFnapnXspeme2PeQjbc3yLuAgh/lY9tyDQCznO3hQnhQHlURdlZO5dNPRyoHVBz9TGPY37qEjvMq59RbYKm0jrYvV9hGJgZam056WxnYapPdxpAKZ2io5YdYoW8tj/NmBJ7iYBvMwEV/IydVpUnc+MUjafpbmn+e+E06G6xl8ml9ZVkfeqce4qZOeK9BqzKK9kA9CDX13/GIDPc/cW7aJfzhAO4cHnQioJT4CtMqO5Jgxkw6X//Fe1j8B9wwlnGHP3GF4sl8x+Hih2/ixOBfigVPXoVjBrPwBx2eN4aN57CzcESl5Jr9Q+ExCauM4lF8JSzlv7aCSg53mNjZfDTDT9xm/TU10z01s2Ga8T7SDRjjWWZg/KwZafwbdTH8h3keZ81s+Kz/rPk4nY3T80t8beFYZdSfx3NmCrvXh78zRanQgimeI3Ca7lkz4uSvl0szefI3Aa8XttKU23j58/miPKx3I2o6/NF+R1ocz6TVPckDUyWdmknaJLU30lE01l+Zr3s8e3B+BKssnMYr3aKuCio+qae20mjMS5NBobyPFccojfb3yMmin3H9KXzGREMmc8ICphmKrXBQVLue8Ixi+YtvvfUvQqi/rGBKwfAL4DRqBQkl6ZkkHAsMkCFEiWcYnYKXoR95MpRMvNLn6owOCImxs7HZPvX667nrbsP7/1ZX2z7hIvvZz76VGafxLWDvIvTErZ2EzCk2KTzKQWYUrR+lAf8SdRDe2RwpohAsRbGEmAqLGrqCzWVKO2enkN2DpXHGRsIUQauiccboBnTRIlTpv/2nR8MEqcQPE2opm3HsvGpmspbdclgE/JRVCnYrzQ7d2R6Vl9qnJ0PxFB9hi5DCl8ovA67JvCo4B2mAaY6UJp1c9kd2K4h0B2ECrTWKp0hoNdJLhU7F8kbl16+kqFzCbNCnZjFIC309EXqB+zz2NpdOH52e5WqXQ5Qb7cEFyuM5Nk8GFyr7lOeKMnt45Qq+8ACHnZ9lzATvEooTnaIM7j5Il5dVTqRX6INCYDlUIKW1vGndmhQ9Poc4/GzgkVsw8HfWLDxNnu6RlCddNl9FIXIp3D2Cob0KJTSX2/KtcvKYo7wOYCSPh1qW5ZMceHFIdJPZyNW5xba9ut5ef/mV9uYnPtE+eP/H7fT0OCeZNzfWm/cBnDOoWgf31SiT19kv6n61i/PTdosSuk41bK9u5JOHTw9Pm9/zXt1EESM/r1aSv+Vn9yyqLNj2nKS8WQIL+GVxebU5THFG+Iy6mUfRykE6CJTBDPRTIXZPpUrl3BxtclGFXtrTdijfmPl2MGR+zqju7NxpGxtew0O7PnWf6Flm9qwreTOHxaQv9eXsWLZSkJdKpacNa4+pAyZnuM/b/sF+Zl+dsXSkKwPbTjJDShz3Ve7s0PY3NygjyjE4e/gvyz3yH3URvrC+LRv4r61v5F5TB5Xipolsgg7OWMrnORhGGjesZ5kcq2BVYcreYGhoA7H912zU1A4zqweUf6QrqXj3zfhxaXgmDjZNDL5ylFHZVFMmPPxGmO/SIs1wJk/TTyRM0pRz4DbkXskKtys4a1z8XkqldUt4TyM8M8nAV5zwE29NdS4OwGzbV7mx4ZwBj3xaMxWi4N/oCwr/KkPBLxpUNrqGv2/UdAo+eYu/0KhT/LVRKvUHvKVOPj7x519H9zPtgP2smU0/a4SRnHmmLHk3vr9Fi3ov3kiwcGKLTz+e34Ax9dfpu3+VbtRzxZnm+yysF72/yMZ0nAas580k7vPpMMP9fNrZOMO8KK1lmTX6FSzjjfwS1J+GFR1m7dTIDT7w7+mHsX/z3f5KOa97lpazZuLXizXefQjX3x5URn8CE6+iJt7UDztLo/hXHH2TRI/uLlyhTXlN6PsMnYXRaTFpO3rnWfA1+o+2ndWEblM4YSCvolv4mvjIeMLLbRRhFbB6TGFrEp5SFJ9D2tDXtl+6gW2+Dya7nmXbDi7qJ8FNRRagHa7lLDujWL7zzjuLm0vL/3dibXv4geAAM00yq2h4WEABFiGME2+casZ+XN176DykkFmCMw+L3KaDeuPTb7V7r7zWbhdXsvfrwf7T9tMPP2zbG9vpmFwWy1U8IGdnlM5T+CKr+EG5ERcRD3r4KzhNmyVt8HEWSP90QMTLIR/eYyGQnZUdkHGcubJzy6fhVj1BWrNW0wqQASxbr6T498BJnDK+PiO8k0b8qb5eBsOyLIj/dTbFqlj2ypIpcGe2gTKEkQDjLGcgml58LA/ppEgxqLmRAeWdo5NcgBkyY0lZh1I5HynaaxDuD8PQOatgpmx2NMDJ4EBlBP+MZMyHuDWqKUaLUgpMZ4JdcvaCb08c+1UcLzD304GnxDsH1Dla4hn2HBp4wZK3V7ofk0pCKYIGoRhManmd2U1hKDeKpU+XvD1kYtkz8+Ozz9zZCakgZlYaJc/a9/S1+xttGKdRSE5D49HhmrXfa3cm8Q6KiDPCzry5vL0GDzjjpuqtdTYSYoQe2VcKqnXHo7OW1JONC5yWqc9VcEfVaxvw1Ut3ttt3//Cb4HSWGTTvsZyDRhcoui6Tu/B6DW6nRwcp183FaZsHpw14WCX1GMVN5dwZxyXSO7MW3KGn1bOyshblEgbJJ06vUDwXUWqd5T1FeT9GeXe/q6fOnelzVlEFWCX5mrxULOduUSrnb+Atlc7F8F/4gBKHB2l7KmubW84YblL/c1l5kN7yrXRTCfcmhaoPlDv3dsJzC/DVAu19Aa03e5cdJAD3ggGjW2NcycghHfkKuob/wVdh5YBhbX2VfDdTh9bfidsf4KmaUbTtAwzjLKDp1sVzeysDytyHStzR1jM7D66ONqIokW/kGhhZTnnDi/mNb7usdOah0K84Iy4/PW2ZdCAJAxf+jGNZSrQngqHlnsAwLoYfQ/SrPPCSFvrF8mccXvTr03jxj5zgL7GIkAMxDg6wblfwaiu3UygXcyqcsndMgdnTAaP2U/peOBlkm3LA6yylqxIq8zkQRX0ayXgakykzoiwDK088/asI/RHaGzkSqucDtQzHWqIolLxC9dDfOpvSpKfp7pGmOyfxZo0yIk9/DB/v/WkIOZX3QAQb/LvVzESfpDWsZuCmZkQLDAVMjOXmge3gYip9XN1Ow0e+w8y+x93f88BaisCaRnvGjPT5nfDy1HwM/sxz1jzvN/opjc/hntALU17TdPU+peGLTIVSuzgqDrDzK2zLWtawUrA+biap8l/PMuXQb1Sf9EuuA5/Jgz/8JkkxumP5SbiF7ekm8cb7iNiN8kQTb2kX3ck8So+yDVaZpu1xlDF4aHGPMou/srLC9bNFWMW2R+MmWsyU51PS/ISOH3NXvtP3koPORNYEnf2/bSYtJ3EHXjx64fojoJBLPjRf/cLP/ZWF+bm/kg6DzkJBZzZRgrpi6V2FpYRgFaEIPAHZnnxGuNtp0omco2R40hPVhU5us23vvtRW1rfbwcllOzq/ag+e7rUf37/fHj161JYXlttH9z9q+0+eRhFyiTKKxFx18tmPkxkz3glPwVOSmrHwwI9FiWaNtw+xV6l0lkKBJTkkvPGdWTk9djnvLBW07mXVq3TE4OvMnGUxG34nFZz3+I3yG0k/aZRsy18GsKJSwyo5CkyxNYZMUR2xHaP7lvSVfuEH0niiXjrWTAOlEjj5CNs9qs7eBRloAVZJm1km3CqVzlhmho86i5/43dqJE4Z2ooKU6W461GQp/GSQwgQvwftM2Xh4x6IcEEU9DOZTxdJZDZiPOCqJnpf20Ahah9pXu5lfREFCCYQmnvQ2c2fX5KOUmLxTM77LVzY6D/nwzKwJipGKbYSN8cDHLQylWIKDCu3ZabtyiRy/XRQMaSRN7Bg9pCEtvRtSWtqFXVw6U3jR1hlIRFkHjhe9+01q6eTpbTRximCHDL2ApRLp5w3dD+mS4ibKz9bmOu7Fdq7CCJwzlKbr81MU1o320x//IDObnja3gS1bVBSbrfUVOn0UZpSrK9K9cvdOW+Vd5VLYqyrU4H9G2zml7PMouw4sYMrUcb4pv7wKHZdy+tvLzq9xq1g6+6tif05lePrZOx+92kgl+tb9rvIASuXCLbUEQS2XVzkJd8LPlNg9shsM9FQql8nP0/qHh36r+yht0H2Uuc8WOWFc9ylK+zXqbJF6mKNNLVJ3HrJaxPqVJL9udejS94XyQEGlKmFdmrZmoB2BRzlCOZcfXCo/9Tqrzo9X8JrPbFWwvaetrKBU1qBUBfTw4Cht3TTZO0T8fE6VvM5Q9C/gh7Rn2Q+jsJSPLLmwIzx7ftUu5Lvuxgp7mO5VEWKUA9IyzvBb9kPxlMeVmyXocfNr3HQESWqbot705w8MJ39xi48wCVd2jBh2RvlqDkq9gw+VyrxnC86AMPKZQi1F0IwpM/mWrCx55IDM/dG5oYG2Jy1No+lJqmy06+KbKssI1WfMCIOggRGH0sB8Jsvd+Gsz8NdNWrdM5bS4bn5ihZe/DtOw/JKT70Sq9zJFY01KmtSmGL7pPCUmIZnyd6g36VjLJiyGl+4cNCgDVCOSfymTlcvse9kigXGfodHELZx4xe952wMS1fdQQVnK+zPp9O9pRrrxHGmHmQ3/o/xnbWjWM3xR+NQYZ8TLo5vym4WjGX1rjP62vc5vg38FNE0zYD+bb96Nm3osd8ITvWCUHx5JZkDBqigVx/QGJ0o3eTd9YMwYcHomXmDEUe5uxD1p4Yu0GfpEB7qTwVi3WVUwXYchbXxqR5wE4u9KUfSM+JTcGMvdI9q0hPo9W4caZaPqlKYUxE7n4FlAbPtZRVD/U1amz6/9lPkIjPJBuCM30gUPnhPF8ouf+cz/aWFh/jU/b+csRi2XQhSIHYHb45k4hAgFinBZliKGeyLdw+jJyxOUSzXejfXNXBX06PF++5t/42+1737vB+2Djx5l/+UaHe32zla+0KEi5IyNn93zAEARiUKBR20whYCDcr1SoqT1TkaaxPZCKjyi8IDPMApf9yB5gKhmJ10Cr+9YO1PoTKszmFWJ5E25dSfLFLfK/Lyp2PwBzzTUDvElLVThVYzE0YM8Lu2rvEexRJGNAlcxUz4VIRUSDzkIQeXJ2SpPdvvujJeKHTkljbNHfqElC+x0DM6+KZwV1dljCR3IOfFrFgYX9LxyJgK4fu9WwRoesyDG8Q+38OONW6E+ZoGFHqYSNnUwD02pCNQ2FYRSEnJhOoJ7bAUIY+eveKnoWvk4YJAZo2RAnygGwFeJdPYlQgbFyNk3lTwVkJrZQIGEz1R4nBlch3dzGp4AcZV3tuC/NRQvK+cKxcLDK263kKbC2lxba3dRTu7t7qDw+KWCc9KLofsCUbL8Ys/aeurE74z79HLzNQ9aQbez46O2CPHOjrzg/6J98pWXUdZu2t07u+2lO3fbSzt32it3dtoaPH1vZzvK5O7GJgOA2/bVr3w5+wj395+2pw8fgetGeFGOdWvB/IoDppsogfmMKrhWZ2znTFtAobjBHngvqMUGX5VKl3s9xBbFEkWBCs+AQt4RFlUcXtNmtpJyWCm2Ja9z2kaplF9PURKPaSunx6dp75bZU9/ZVkC9uwQehYY6W4DnFmynp6ftFgXX2cqTs4t8Bcerny6uLsI7zhyarzDqhDh1zjNL0aBhW/dAkIOW1AL17CykKC6o0AJX5XKVOtjZ3Y1gUwk9ODwIP5nGQYXKq2WQR1Roc51R/GhH0MnVFPPy3XYgz/nnu/hVO8YIACP/plPPWxnj136jol/N7NvOpjMKo81VbCLhNmzWmOd4luVl0g6xuK0nZ1WtIyM4uPKLOWved6oySZlsP0vmaSaib3bE9X3SkQFLWopntrTYLnBnH2pmK6ELdWT7i/wjXwe5pk3Hg1WhLZMSlT/GOOKmVV4kjeHSljhKjnRE2h61WK/guv1mzGRXh2WkQK44Ax5hgzYB0k3eZ0zR2fz8nZrATZZCKR4JTsLlZdge2djlNLzXXeS2AdB14JnX2bQJMeeExKeCOoyep2akK74Z6YVQ4Zr481/p4hP48e7pR7yJNUF5T8yIN8xsuvEc9nn8hvtFZsQxePp8cfznyzncI79hpnGeo8OM8V1r0uHmZwLL/iN9CN6z0HXPpoX5RKDC+jOw/hhmxHu+bQ9jcClwvR0qN3zqT/hUTmBwDProlWf3c4scIApPbGQC/iljf45yDfNxd+Goc8BV/lrmxMRP/8DBZpXBP3g+OgBt1NWfrBaqR4RuHbaWl0iI/8o77/wlEv0PzcDDDmZSiqXWpdDKYTB5CKKXfmbUBbSKpZ2Igt3LnV2mWl/baufn1+34+JxOaLW99PKrxF1oL7/8cpa8njx+1I4P9tvWxlrbphN3D5pXn1CEEjRkbq7JmTyq6FhxAF+QGTQODkUQlUrS9bQS38uPFa75Ago4likhqaKiJu5sq2kAUUQOPKJp+QnhMLNMN/wM776xMlAqkGcJ4lIIpLHKrMzgJdV1KAZVgkojVa5q8TOBXt3irKJLiCqPK+k43JwvA0BvYHlXnQqVNFtFwfDgjieWTedMVGalxAI3ZCJvl9prKt67JL3mJ7kCxzrRHR/iGV/6KOBtBCqRl7d0OBRS5YUEKZPKzAIdm7OTNVNBg6iuLHCzd1J/+ESb2VWs9ZqZK/1Rnp0JXKUsltVOzc7fGZi6IB36kPf4Pr1YqjBLA5XqzLrhtgPc2d4Kai67uld3BUXkM2++ETjnJ7xD+7soetaIir2KuEvU3kl5fOjVN8dJv44y6tL6WhR86ABNpYlluEBhOjw4bEcMiKyXNZVfyuJS+BuffC2zlQ6QDHO28PLc67bOk9/Z8XE72Hva3vvBD1GUllNWr+s5PjpoO5vgTvmyXYAwD5cs0A7cC5oDO8Bz9heNrs1Bm1NweezMuxOAhKngW4cqUiogzla6RzY3BJDOvaLSTuGkQiS/wp2UV15VeUH5vXcPvrxqHz34qD1+9Dj09VSx1zNJD2fErE952LrSCvdk/7Btoni+tLObvZXf+ua325One22DMjkLqcJinXuwz32Unmqv2Uf5o/K3XSm4IrAcJKGs1kAGXidNZvJ7mjXwcdnWk+muNMgjXiavKaVEFlVpgm9WV1DK14Ezly8jrVC3tsVs14FWVvgzV5mBQ82qTk3avPWCGe0+Atny+56/ChO/Cqs4+sk36VTkX56Cs8zDJrVwSFPKS+XlI4erHGzD32MwLS0cfGrlaQ9ZEpoBk0pltRHyGn/Alii1FK2SB22UF8i93AHKoEi6S7uSnUGwcA81saIobsISvTzjqPfxjI1H4Aiz5LgIDGj1F1e8K17J7PJLcIHhUbDjTWCVbWr0GziPZ0ch7wUb/4QZAMTMWFZ46nAk6Cbx41W8OcL1Tr1iy1/WqLABp8rQtXtNf4QHsLNmNm/hJd/u1nuEpwPvpvzLmlfBn8IZz5gZp2Y2zHJoRh7PpOvm+bCB36x5UboXmVlY2ipjuQcuw7wo3mhPww4Teg93946P7hFNvIf7+fQJq75JM8Jm4/ws8zE4M8aw2Aki/R3nxPpH0Sc8zc+sopltQsh3B5MplbTQn/jZ0qKcCZRucAycZvExHr8hg8Y40rP8affI2/LPa2+zuou2VQctslMZoYyMpf8ek1XDL4rlW598498i2We8yNjLi521SwMHQEbyQgVggJsA6GYgMYxjZdh5eKpbIb9Gp/raa6+2TZRKlZfWltrW5m7b3r5DB4qihALhTI1K0E9+/COUpdt2d2cbxXItilPdu0jeCkGfgJjMqomIRO9CNu8ikxTiV8pwZtRIqFC2XBLQPXvef2iBiocrhXH9AonphrFTskI76Ir6nBmVl6c4axMZS2dsxZcVz+rIxT2nMEFAOtuJWylir2KUQyPASad5eJCT9KsoDF5rsxzaiL4KmYrlPB2LHf98FLMLFOYzy4cAcsl12bySswqd+wNVCFTEnJFBsbqERuSVDgsYVRqwzBYEKE8kmUucc0s/dMtMhAqThdFNOpVJ4Um9fHqRp3U24Z2+xBXFJnwlI6pMo2iYqzPb1NEGypNKj8q2OJXyqbIARNKoeOKB4uy3te1GbyeziSqXLpt72tsOcg+l5ujgoK0B89VXXs4VQ0fOagFrFRq75H0JvTx17rszPgf7e9nGoWKQ7yejaDnra35ay6ECK+5DSRYf1blV8Lmzvdnu7m6Tz14GDQ6MvED+BGX1/OIU69J0vwhcOgPfDt3wM+wdFV5w8Ws53v8554wtCq/tRX7KtgLwvFlaaSfku49idHpDHTtowt9ZXA+rmKeoufR7g7s+1cjgAXpGYNluwV9BooLmd9WdQXQQ49dvFBQq5fkc5sZmKS/kqXArIeYsOfQBkId0LklztLffPvjJT7P6cIiS+d57P87KhfsfF1Hs5B0P9s1Bp4mSRPrsbYQWEVbgkwEeNIoQc8nHeFjztl0pD2QqV0Oc2VQpUpDZdmMJSxwIYD5+VMGZuH0Uyr39o3ZwcJSOxxnMDQa+r3/qU7m4/emTJ4knu0qbEqLVIjS+h6jdpK2Pd58G43QG1w5ghGuT1mi2MWwix6MeycvXDi/prCfdxBeeSnj2UyILvI7J7QgOKnMROtbh4uhcKl+brbIHR7fK9Mway5fwsLyXWUpoqAKeSQTShze7ETetdBWucqIyedamM9dqzItHrGn5s37Hn2aElTXHSQpsARxxYlKGCp2YZ16mpspfyAzclUXaAm8dGC5NKs5sGs3AbfgYrzp20xR9lYuVdpqn7xOD01IEbvce8eLXzYvcEzjywYzfcPucJMP/eTw0wx1Y3T3C/n5mFsaseaZ8M2bAHnaY4R64j/cXubVDeR7x0y8lzHhTeCP+MFVEI3SPbhIvfyOo8B/RzKd4r+DZXgbswJsxA6cXmeH/fDmHyTs2/Sd/VKuvcecfmx6Yfwd+ld5CVZzIXfkt9BG+SqWDyZl2HmPaKDdVthmcC6+ExL/88uB9yDxtctYzafJSHv5EPkTpDIyCla1rDu6R364wLfwz7/yFX1ldW/lrdxCuWo0C2wKJcJQD/3gv4hiDDC0s7xbUjlhF0Ws/fHfP4ubGFh0ZCufyGordJnFWybSu/zDcmZSHDz6kM3/SXr5L3nRAKha53kiEtdDHq3pUpF1GTq4ymp1kGM65pCqu+GX5M51LdTDim2VirELUcrmcmj0KkMfimNp9laarChAaxVR+zpTX/xr16t/DDEk+OEgg1AjERLCy7TzFFfUJfD2wEiaQSYgjrSLMqST9qkNCAUYZ8GCR1lm2dWjoPsAVBdutBxkcGdTJXO0NZZPBTv3OMh2mF3Kv2engtwAt7LqXKA/9epR2Z5lkyiw3Ur8ZRcvpKbsMExXRAgc3kK2yWy7SWifyRMptNCrI/VGR25WMclE2FTHCZHPvgFyF7iq8nsB3llVlcgvFxpm9XZeZqX8SphNSeXUmV/qobDrgqJnDCys6nSnI08F6v6LbNxZCL2cmvVZHOqhIuZS9hT0j7OzkGFxQcKx7LeFeFyQe2xsbOYGs8Qqj8INxCTdN7fVU+ecdqwLhbKbKmHi5V3INJd9lcBVUT6anA29XOdB24el6+ZK4KlfrmVn1mqRSPilZrtySt88goGfO58nDq4LkGy+Zv0SZayvr7YQqeXJ8muuavCt00TjgpkItn0fxJa9r4cIv4hQlUFpanlScs+Nr7c4uA76tbd7mMgv75NGT5JkRMvh5M4OKZZRK+YS61cLZbkWFP8/a08d77eDpQdK7z3Fv/yAHkBy0LFG/C6vL2S+qghihaTsIv1mFtQ86Cg94R7GkHA7qnBmvw0HUNXmXAulAUDnibCz8IV+S1jCKgJtaC/8stKU+oHz48GH76OHjtn9I+4BmHkhxpvPO3bvtc597O+X9/rvvhn9mlcKJAV4ecQJbGgI3fr4nrHglM7qUbcAw3khj2xlGelcOclk9pYl+xo0ySZnlaweDzhBn+wBPZyiHUqlCWTbFJ61tWdnY27T58i8OyoyLG3gEvgiv9GcG4SkBzY/fuCdltl2n5IEluKxMJPRZ02PFWobkad3wLOj1q5n4xKPehl/yUaCDePdJ2UJpHb7j3Z0TM0vzYcTBPIQib9ipVI3Jy1MIs2k0kzrTEn/ADYxCKQgM56wJHvlLlILje56ack/fyzz/buL4YSf4dBP3yNwwn/h9LA4mNJzx18zG+1nGONrBC5rhfj79i97/OHFmn5qqryqr9B71UvJiGs/wsryAktUS+aRHrA/eKzhm1m0c407yI5vIetN2M/KYNeP9ef8BRyPOI+3wy7tl4Vn9f7xjzNPX5O0/NitM+BkSb+Po0I/nwFWfyA3DyCppkAvW+Wzes6b8hzU8D571LjeVLXhlcPUmomqbrSCYgZcwa6XHfp9+5uc//7l/8/XXX/+5z33uc1EsHz9+nNOfzpI422fHJ9BkHiCBlwx1C8ylppdefrnlKyEU0pnBw8PDdkbn8tnPfoGYi+0nP30fAf+4vf35t7P/6/33f9I++OCndFzL7ROvvNTc66aCYQeoZmKHI7OIvwcInI1xSTmVY62YuZbwCEMEWJQZnhbSwkYgUw4F5/HJUTpwl1IBDmwKj4JgGc2yNPZKq9QaHV+R0XDLWnC1g3lG5eUXhH2NAibN7H6duewMJe4quXYWJkgWPX3gmQpP936F7oQ507dF565i6aykp3qd0XFkoJLsFTInKJQqPZ5wdlZwC0Vr1Y4JxcwlWmfUPHxiGACSv4qCI4srlctCASM7Wt5SBoOkgeCUzgoYRhU32S5xwkjGl4hFs6GAL6lY8+7M6QZK1xYKxo5bHlAid1Fm7m7ttDubDCi81sZZM/Cyo3MG1JPP4inprDKVxwvKSaFDhzAG+dpZ2tE6gNjfeyqZydvl4+V2Z2c3+8+cbXMm11lH/d0OsLCIkgsfOhPskvtr8K+8oZLhbKWXkltX5mu87FelLMYJ/QizYXvFkzPBt973d3acOjCMcVC7AA/3sV3TmcujkkfrvJBKl1tDnGm0kN7D6J2NF5coWlKT+p5bdPl7ATjzzY8+XqMoLUAz7wL1TlC3HyyhNGdAxaCtFC8HC54EdwtLPaWfikeuo8JHpVyl8pWXXoliqQKjouYp7GNovLO9EzrA5VGU3McXRdP6AG9PhruXdY52eYwy+cF9BogHx+0XfuHLWbJ/8Ohxu4Re4qZyvLwODal3+UJFI8vBlNl3Z+adDR/XWEVBxORb6FrbPH8SbrKvDWO7S9vzGa7UGLNmzF0u9nT7k6dP24OHj6jPCymRdugAVxm36oBiZ6cdIat++N57ydsl5uc7BqHrtg6Ty0zY5N2ceSo3lEP6DSXVePUMurjLX8GTlJYN/8gcHMIJvSm7MmzcR6lS6f2gtpMxU2n6MVgIzLRVYZeb4OI5cPJy8zMHXSqU8EL2rlumkRabziH1UbKw/FPI0DlltlH2+LOWkDJ5LVlRMrmHECd0GHDi1y0/+sXith4HwOAQR/fiR59JmbsZ9Waoj5LnlSYKoYIeuMIPUboxzYAzcPB9lg8szwiPMTr+BXtankn8CsZUaYZ/mVn31Iz8pnkQh/9Z2JqRX/kWrsO+0HT/2Tizz+dtTM9zgsuMmcSZMS/yG+ZnhQ3/8ZyUCystZun/vJn6z4QTf5Ym/MB7SINEI17CyiR9d8f4nvY4NRO4GHGafZ81A2fNLM6z/lEUsZqUrcPyN4ohQcO/ZiDFpdp1rG59ets2XQZXvJu+YvMnXAW+4cbzvd7AxefQZwovg8vyU17EgG49mc2kvM2sR8akTWNHHhXU85uba/9/sJcf+4b2i98AAAAASUVORK5CYII=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14" descr="data:image/png;base64,%20iVBORw0KGgoAAAANSUhEUgAAAmwAAAI3CAYAAAAm3AcRAAAAAXNSR0IArs4c6QAAAARnQU1BAACxjwv8YQUAAAAJcEhZcwAADsMAAA7DAcdvqGQAAP+lSURBVHhe1P1pzK5bmh/03Xuex7PPVFWnqqsH7MZtu5sOdjxCG9uYMCYI5QNykEnCKHASiQTCB04GElAgiRRFsS0Tp4FYsaJIIEWWEvEBpIgPESIOhOAE07i7q+rMe573u/fO//e/7vW876ngjz3Uet713tNa17rWNa1rDfe6T/2Jf/zvfHt0dLQ9efp0e/HixXb0+mjb3r7Zzpx+u104f267ee3qdu3q5e3s2TPbm7dvt2fPnm/PE0+fPbudP39hE968fpM8b7fTp071Ohfb69evt5cvX2yvA9uz3s3hddK+yP1Xr17lzunt1OnT2+kzOSbvq1dHweFV8h1tR6/AO72dO3MuuJxpujNnzmxngofj6VwPzLctXx3evJk8YLkWg0qvRRfSwO306VOp09mBmbjl8Zs3qUeO7isPvu69Chz1eAtYii0s6ZWd52rn3tlzZ7cLFy6ELue3s+fPFpe3cEt56vvq1evAScz12+AhLBwCoAQCz/MVC79pU4f8XIMHH7xy79y5c43KBi+3gpt0QwPx9ZvkSXyb+6dS99NoWDqGtuiTEuBxLvS9ePHidvXK5cJ8kzwvX73cnj55EvxfFv6F1O9CeH/27PnSHz7oCreJKWdLOafetqwz4S96KwfbzuTfWfxM2WcTlYOfaqnOL168jAy8bB3QGx37PGWRH3xwD73Pp854dXQU+r58NTIcWkuLpmTrzJmzKSf0OX9pu3L5xnbrxnvbR9/87vbtj7673bh+azt/7kLxf/E8chkYryOHr8Mr9VDXGzdvbdevX9+uXrtW3r4OXV8lvhFL0+Gl4By/pHnx/Pn2NHr1MvV5Fb4/e/Zie/Lk6fZcOcERPS5evLBduhS8rogXg9+F4Lttz54/2u7d/3L75JPvJX5/e3D/wfbsKX16Gx24uN26/e724Tc+2m7cuNX8ePzgwf2keVY5u3Dh0vbeex9s77733vbOu7e3a9evVnfw/1VpFZyCg3x4NrzZdaz6OHq0C3z1iPzIg0cn0zu6FsnH4id7oDx8xLPh38B4/iK0iUzhM3p5hgeEl1wIr4MXfj58+HB7+OBB6/f8+bPCvxZe3Lx5c7t9+3brDw9lqM+zZ8+2h48e9Uh34XL58qXKdfUNbpX4BDjmMCw8VZt2+fLlxCuN0u9UyDF1zvFMaBNkw4vIKR4/frw9ffhoe3TvwfbkwcPt6f2H26vYsUuxndfv3N6uvhMe3bwRPXqVtE+iY+e269eub7du3d5uv3tnu5TygmR1+vnjp9vr2D96QTdbp53u6Hj56pXtSuLw8m1s8bPCPJX6nw8dzkbWT6Nz6PoysvY6svY28F5Hd9FuO/Um+a9GL05tdx/c3b66++X26P697fmTx9u50OAiXUk9z4Yu6Hwm8UXKf/zqxfb05fPqyJvox1mm9SiyFLxe5vnLwH0bmOeij/inDi+fv9ye5fmz0OlV6PU89XsUOj24f3979OhJdCP8YS9Sl9Npa85dYDfPRR/Ple6n3Y8sCvTw5vUb2/t33t1+7Fsfbd/68BvbnRs3t6vhKRtL17RLT0IL8B+kTqdOnQmdb27nkiaE2Z6k3fns3t3t+etX25Xr17bLkaGLly6Xdo9S/2eRSfbkYukYPSDT5fmp7fKVK9H/q0l7Ku3Xy+3LL7/cfvWXf6VySX8uXIhMshGhLTt8JenJJrtxLnaq9k9FwpvqRqI75PXevfvbDz75ZPve9763fS8wH0Xepb144WLa3xutx4OU8zS8jlI1xjKOfgQXgS588P7727c+Cm2+9a3tnZRN3unML//yL2+/8iu/sv1q4KPtj//4j28fffuj7cMPP9yuXLtSHF6FJhGwwmIvnbETjyPb3/v+97bvf//7kZ/nld0PPvhg+/Hv/kTs6I3tfPhUXqU+z/L87t27Les/+H/+pdTr3vZ+cPr2R9/evv2d78Qevdd0bEAr2DZh7MvoIDsQeSD1Ode+opdno4ORS3JevyN8iF19FD3/9NNPty+/+KK6AHZtUOQFX1y/jA1hB/AEDrdu3Sq96PnZ0EOQru1j8igRHsKya6VRZHkd2S1Hge1RZmA9P/v69Xd/4Rd+4dM++DUIp98EURVDGOHUIlIPY2zbCO/PCV4b+lRCqECHCTXcbRzHAWolHAkmhhRmiJFY4jdPGl3pdqaLhdM8i4ElX8sSptQTz8Ds8yGsKPjfsz2DtPvJ4bDuyaM+jUyy20gSAVb3MrFlJe6NS9Os/GLzjxLCp3ljSEpbipC/hZM0wuG65U4Au/Te4wFHMekaeyfXb+fsgFvTxkmSpsqwp8zBOUPKCHO2LjJMUehLe3ROmc+EB9ICBR44nPXzMaYXEsf4nK5ccJII7gjvywp9+Zv80mhwFk2mBgk73IODd8B7np0MrdPrk3UbGh9gIi0axxlqutJ50gWJ4rEcD3cPNE1UGH6TT3I4cjryTQbPp+EobWK8GWB0G7qknPwGotiivh7iqAqrTMbieYwGB+LZs6d7fFYDyCFpY1ycwIJzTxta2l5/cao49EPvqdOJNPlNPUKnXR9Hn4YLxWrQa5jyvl6BgDmGl6gMxuwkjgvmCoPHxOK1G8Dy1w/QPQwu8u4YtYzjslZkHMkYWAIekFORLLIXP4z7IezlrtAy4b0f96IPePW4nw9qk2byHV/PxRzQYGxddAKdpfUsP429WJuCF0sOVx1329ByJ9PklG7nXeMqIzpY+5jrCVOPdmRzfzpf7uVJ/klX2xrcKgOBuxyQKEDKHn7ShaWDHACdLw7iUdK8hutwr/oOVSaH9LvfCO+gVFwP9ns6oKSlacAGa4dXGc6zt0kj7pXvsfgl7JzYE+ZvBD8AU3qOp9BP5/5xdOrBo+1JnOQXcVBTqTbs5XGCjtOSn5OQh6/7ncCrrORaPdCZrOmcTeeUrE3HtnpHLuO0Vj5zZPtepqO3GvTyFNyTsFc4US6EnC+bwz4P/abzKuAtXM6di+0NHnAS3YNn9TDplpwMjuNILyeWndFBw2vPV1lC27P8SvkdN7yWn/N7P87v/TiUOk06g3S7yKnXybjzZ9WnjlgCOdcJfpaOKxhg6XxyPg1elFY7jNGHZktQqxLogJcoHRprc17EweaMCed2HfCcvVX3ZVerT4nC2JTppBbv4wJP0GD4smKf7UfBOXil/Yl00bk/+2vprAln/vrf8e2PVQDx6rwlanSJzBmNdXoUjmWCShfvXMfrz50iPU7XRCM0iHe2TEvSEARxMNqIT5UnDZoRllGKRI5AhPBUlEWQ/ugVb7eXQxA47EbMNRwH7hwV1sa85Q5jy4zFD9dJx2gADLWFP5yXsDfmNw6XkawTdFn597wLdmmw159hDRbBaS9vz1OBFhZOOSqLQT23l+3RMgaOb9KDZaCmkVHv0Oct3CJshQ0WYFP3KuJOI3RQ/9UQqi+H7NKli+lpXG5PULx25Wp7GnXYwoNRZnSZiJdjuGYEj8OGF2SGIXga50NPmcFi8Fsn/E9PrPQIbXKr5XsmlLZJO3QYHsBfKrQ6Cs0rk+iu1wP/8jZ1ZNRKB3mnfmvUknEgD54pS8OhPuixyjpzyijopfSwbm133rlTGnBe0ViZ+Eou0eTGjevbjZs3OppzMXQbOPiJ/hoBeAEsOJ9j/4Ibg6HX+Zjhi6HS49Sb1lvWc2VwyDEc6zynDD31VDN5X4Suj7eHjx7G0Bldi3GKXLyJYxpFCU+kvxyepjEJvurNETRKjY4XAs8IDvzxW6ODCW00d5quuAKaDY92PiVWfpN+eHHsjJeu5e3I2Xp+Em47U4U/sj7BUfpx+PGaY+ea/Ky8bIURISOUHdVJGrbianrJ18MPvWXONF4tPMCVl8E2WoL+rhlyDt6S7zpPxSUh6I0aDY4dtU2Hhk1ylNd9kV7XAUtmx+pajmTCqOxLehA+vY0unA1oPLgUPC+TsfCATj998qy6S+c9N8JhVKdA4ZJnYJpZGHvCCZrO7Gq4p6FO+qTj8NRpC97Dk7HXnDOjdLXDreDYMIXQyddvjrbHTx5vT5482V6k8dSg4yG5rnzkxx6fCg6vUr/nRhPxie7ia/gFV7xLodtpNjz1KM1On60uveA0OIaXRtJehtfPXrzcnoafL9Ar5cFoHNSpa4/qERkvX/NjL+j8pdT9WmT+9tUb2/ULl7fTofOL+4+2+59+tn31g0+3o8A+H7vzJnV9nvMlj+yV0bvXwfvh0yfB5XVHNS9EfozivY0Ov9AxOPVmu5j7V67FJubZFfxLbAchsiOtUSej5Ebx7n75VUd46F1tR8rBG3ay+pyIZ3CvDKnniuxZ7gnjXE2Hjq0wcsSmsde3YqeuBCf1qJ24nA5k7MTI/ak6Q+TpWnC+ffudHtmEZOgothGvzz79tLbHCBS8jHoZZTqMTCetMJ2BU9VFo9+ffPLJ9p/9Z7+0/dIv/VJH2MjI5dD/5o0b2+1bN1vPCVMP8kP31OHzzz7bnj5+WrrhK/pwAL/44vPiBL8LF9jU3bnPdeUPtJ1eZNURXm3fUt+wsKOKT/HgwcPKsPqjqZmVtkmxGeSaPRmdWG3jOKmlY+jAHlTGAlvBSlTs0veWnbSOaLTiCu5Pfnbj3FHajD/+r/yZP5PK/dqF06/iob6OEAalOlGNEIE4BFNphFT5KnsqMA5WDApDwuGoIUlkVBLPM3q5vpDoeDaKP727IciaBjt/Xt7j/O05JBL6cTx2oyh/lKUNZgJFnOk+0zN6NLzoVCbPEa+MblQeAp8g9gmCC03X+oopS67Ar7NmKoEjoqGM81SnrZFTAP7kWQo5ztQInjzjeMUAJm8dtsR1bNk5TLkT4Rt0jtMltA7KOcTje02foF5o0l574hIqKKEfnhBQjZwh+huJjteupuGLMbh08VKH3428MXgaiAn4fbr8NKVk2k7Dx1AcvZ5pLSNHjFiHkxctqyChZY6NO7aDd6DuuDIMNapDzuKt3iu2PuiOfjnXZQetDS5a595RetmvGDi8Cq3XSBuY7eInHJcujMNCbtTBtOY0Upwh8zyvaxjIJSeNE8VROBNZbN48L+Awr1O+ub2i540/dB98ywMY9idPHsXIP0jP9V4j5+1JjM7qASdH8hRYw8jtDnnRKJEsMvQiY0jmGD1ZV+OuwUd/6fscrUuYCYtX4skyp7S9rOSpPIc2+OWeIL248BHBl7YNUOSCbKg3J9J9cBWzDPIqk9NGhlY9VhkLbhvc8IOc1sEOT9RRqNyTvZP1WnEvo7ol9v46TmhZe5xy9zxLdtFmjwEE6FAnp2xh7dbeQHcUhH2sDTy3XYwtu+QZ549Ni90rCPkbUrcTV2CDWfsX3vW8ZQReYBw6TEknbdPjde3xOKOgsVFvwoM3oalztvccmwtenr/OM1O5jiNzqbv7oeFysEyDvtziaMWlehVH5igybTTtbSrwJvCOci6mUnVk1H0c4jhd+JvyTDVy+A6NcstIdExecN6ia46rQ9a8u8U4aQvYxNMBcJo9eBa5evBoe/zZV9v9732y3fvVT7aHn3y+vci9U6kPe8xGcSzVUxuHa4dONbxSpnqTnS7pWPIDnV3eluOlQ+carYzoPEln63EcNR2Kl7GBnC2OQkezEsn/yOVEbafY613Ookk9J+/aCcsmunQCbxI5bfQGnmhL9jlLovMLF4MTuxSagQuGDqAp57tffVWH6dMf/GD7NE6X6Vv4shkH25D6CCP/TujS245cPYwj9PnnX3SK9ld+5Xvbl198Gaf+Reh6po4sR3RkjUAMjA4e5JqML78AP4FXLw7jD4LPX/2rv7KZov0yzi4bURsf/BcM6aurtREjD5WJ3NNZkMeo3xdffBEYX/Qczsqazs2uNznnLM7yhtAseLuHvnjFOebYic/ixD9/bkmYTjGf4ofbsiUvx8F98Kqryjx9+t/4vT//839lf/xrFs781E9/8DHH7BzHizAHLwoePQwyRsH0OE8ghhlp1KugYXydLc92ojKOVRjsxEMcKDPZuyFAHbvkq1Ln3up5hG9lymtKmQtMpzB6ossgEXWGfRqqGJz8KKe5dcaN4UbwEYRRjkMsHoPj4BnPOHkYMhjDs44EJU4ZLzkDcdhMuY1QjVITIIpSwUxdCJayWt4Oo8e9zObNsaMIgctIBFjrjp6cm4oDUhXG8UjGCKynVQ/ZDnWRrjXKg9Jxj3nS+9KhDYNj3cty1vT6S//k6xRIaMk4wDvJi88aNZ2GY4QWAob/CTZnjZMBR40JPlFkMuGesOguKEs9il3u5XKnY+gf3jHqRo9mimGGrdWRDMl1+CXPwB0Z6eja7hC314/3uV8eJA3K1oikjI6cnOeYXozhuVLDN7yzVooSp6ecxmo5YmgR7lUeZtQh/B+EIrOlcGPv7+cT5y7+jHM4kWFZhoKTpkyB3hkF4zxfvEjOrcmz5uhJGodH7S2uXvfbt2hAfy60h1q9iAyuaQy0N3qA39ZgrQa++OS3wuLNMX/AnQgGuqhncyXNyL/z5j4cV1h5K+fB07pHzhr5ki+Pyu8cer3oUccuBtQRv8CY0S31YhQ1AGRwohIXHcnIKtszdgRsZR47iSN36NA0eNe7wXehnzzqo87oyd60AxO9od8jt5OvsWnZEHQKfPKeeh+lDtaOvX3FSTq9Xb1xbbt5+9Z2+frV7Wwa2NY5fMRvDe8VHabr17azKbOooFMOtU0RvnE8xtbAnY6UNwQzaThPpXvuTwcpINgtjVAa6Cf30pg9fbadCfA2rym/jn7111rH4JtOyzjjkVGyStbBDO1PnYvOn4sspjiUblcFrapfQ9szRgKDP3vSNXfRu/I8z+B6OvYNfmp2lGdGvqzhNFq80pW34U8d3vJpl1kyF7oK2oxrFy9vV6O75+PtvX3yfHv6xVfb48+/2o6ePK0tv2Lk9eb14v80skf+XqYs8K9du971cZxRjidH8k0YWaeJ/kde4VN67/bvPNuM3imf/NeZefig66WMEnGO6nSwM+GVctgyctMYnuvsscFC9ShpV9AecAC/ioNlBOv73/9B12NxbozEkgOjyRwP5e/CMc5e+KT9Y7Pojw4PnXhkRD6dwLt3v6qj9fnnn8W5+bJp2PIbN25u77//Xo9kvAMhwR1uRq5MW3KsuuYtzho4+PHeu+9u3/nOt7fvfufHtvfee7+dffa0TlL4ro54RSc7khaHz4jeldgguoxORiO/TF3NLsj/zjt3asPINQ2Dw6Ij36DyU/ob9bO2+Xk7uJ9+8mnr5ZzTXDmJmDjS1+s3rm/vBt87iUYSOWzuC8oYiUpbttuRp3HYRLDYUPKA9svngQP6q5sIl+K68Eva8Ojv/9/+2T/7azodKpz5qb/uzseQ65omhjLMYVA4axPHUHaUK8c6axSUg7QzG0FLhVJtGtlpQMdAVLlzXSIEPhhg5UYyJXcqzQDVWaPwGuEcCVMbpeBl2oeh6pRhjAzCEtpkK9EoGFzaQBotoRg7Poc4pU36vRGvk5pzOCtzNfg1YBw1uMuXgvpzDB4jWOOwqXt7UIf8GgBlNusE93a4Vb48B6uGFg1VRMj9k8JQg5FnaDcaC+4OeIdxMgpzHuYmL0N66XJ6Z3oZhtPDZ7DGAKW3kR6hHqKGhAEIogA3vxjSTH3Lq5nm89KInggY+LJ6oZ02SJnQq2LkOUzlXL1ev+KdX53CGPxl7PFuOWt1TkqnZBb2I2kb2DFaofeBnqXv3HMtLjriEaNBljqFePZCnDXThBcrj1CaXu5MvcFXgeCBX0WNoQevzybBHoZfg+Ae9+d18IsrPKeTwUA0xoAqi0HXeJt+vXbNNF+chMiEBe0v0qhy7BhABs8yAVWN1IRmev+XajTxQJmMtiN6qjM5KK2KVx6FFuiBryfDkp0lcyK5XPIkqKI490YeTuZbhk1A+9Jtp5m0y+mQ3j3PyNxy2NDYM7hPJw0dFsyhsQi2hlN0vspXX3KtpmNDdIyG/kQXn1snvyHH2Kn93IEeno18cNja4EZmaqcCVzkroXylQmngMZipk+mp8Mgz9agDEadtLXrnEBjFxTMOtcX/l/oCwbniMTikPoDu9oKMkMPq4E4/BXTt1x7RVx3zV6fx2cPH29P7D7ZHX93bXsVhu3AqNg58TmwbqTTye+ckJVQ2nR/FbrJjXh6IgSzOb3N8E+BvQpuuOQuixSudJKPc584YPYwOo28wWPpH1k7lHmcNcq/TGfMyGWftWeILI+Khh6BeZHh0cxpJ9VSWQHaMUF65EDuW8s7poKVez1PHF6nr6dCHvFy+cXW7cP3K9ioMeprGnV17FV0zvXzTFF7s3xuOqBfCUrcSLTgrp3bkhDPVWaCkIS/02HP6a3Tt3v171UnX8te+GMA4O44r2dHpMKrD7kxHIh2qyjzbSe7Dh9ThYZy+zz79bPvVX/3V7bPPPt3u3rvbl0i8tIKudazIjzDo0oYetTPsiEiHunwg/IWXcuiWlwl1+PAEXhbbmxK97oWB4Eh32Fr5OUBffPlFcPne9oPvf9JrtHnnnXfirH2nLw94UcESkepF0Ci/a+cGH7AODlscoC7HCP50cjltdPdmHKk7d+50tJzTh9+c5yXn1fvcW3pHn62DMythqtYI25qKRoxle/gm6gj2jdSx8MPLZTukF7Vf4JlSNf377LnlJPOimzLxFC/F0mjnP9yH75GRHe8A/7f+5t/3+/5nvflrHM785E/e/lgDcTUN+lVG5PLFNO6mgQj1CJpeFwHpaIiGLwZHJRCgjebu2EjbUY4QhPdaRyDHGrIwk+KNQo5SFiimjFdQoiBk10NFuBnQTkchTBjJUAzBV3nNthONjQtTKjy5yN/+b673AI56GAkywtL5/uRXD4xQl5SUOMJSnIPvOK7jdCRDQY6hXMLAydRIaVTDdDDkD4JgoJfrJTiOonL6J83eSCpB+ubLvTOnCcbxs5z0KE+dTelyr492mHDVgzKVOWt9zrbcZ10X9KRKLDIa8+bvs/Jr3uCNcxCHQZ20TmiswCULMy04zpBh+RkNGRzbY0UDaYrL1GU12lMH+HE6YuCSV5QG7Y324XFfJIjMYOGwdM4Hj6HdOGj7MWkqj0ncUYAcw500BNNzN23VHqG3jhMvxmETOw0c5wdOZKBlFJbe4igp4zoyObwV1GNwcd47zXoIxXfhGDipE9quXpyy0I2jdiuNye3bt/rm4KU0PHj3+o2pkecxuE/aI2WUjfgeaaxSLw7bpUtX6rQxxEofR2amIjvcn146Q4xWjCAZmNHMkcfKWO6L9FI8eU8c49kK7nmO04I3x3EQv5avcNBf+slD7xGrjVecB7jNtOm86cawk1XTLvRTIBPj1BkNmgZ+aD5Geh1FAaahemm+ZESawQnDBsBBhporgX4F3xrpfYSPE2GEqAwWFVzo+3+64ehGyhE5mZeid0axrTfy9qORnKPiYk3N2X0ENM6aEdDUmVPTxgoaezne6jQ69CL6+SrHpTMmAuqsqYtjyye3bO/rOChpwOMEPL13f3vyxd3t9eM4bG9CoziSRzpn9F3DHocmmtLfTEdPB5h0KYPD9vZsaueItim7jWken0pxp45S17en4wwmxlWLBm/pUtd5amDTk+9tUFQ3/OagL4ftMPWU5+pVG0uOcl7ZwQ98xZPID+flYmRIeXGB+kbrqejU6dAUr6wRPHf10hbiby9ie55FZtizoyfPk+9cnY5racAv3by+XU70Ri27U7kIHdUN7clNlwjlHB61J6ELPiN3ndvgrm1iO3S2TNNbblInP/q7ZoV0kl3TA3DYXWtZjc4Z9TLtaOry+z/4ZPsk0WJ8+ss2wEn+W/tb0Pjfv5SLJuyZAQ22Sad7daDJ3o3rN+rocVh0Osg5+rLVZlm85Xkzz9FNHvbFyJeRNSN9HCKOpOUv7777Xpy1H9t+LNHInDWk6o621i/P6L+OLjpNu2Z9GeeTDeKwecN2pnEvtm7qwOYZ/brI10g5iMupU8/R5VR2DzpIaF76mQ79/PMe1R2/tIHVjQQ6blQPT9R5tevL0XKEL0fNaKK1iOrgGckFpz4OXqJxrsmC57VXifKrA/p59vrt23/4X/tzf+6XisCvcTjzEz9+8+NzUUqMWM5ap2X0RAhohJ+wUSQItoGDaDIzph3x2htYDGujm8bNK90VpFTOei6ORBUyyjON+zhsGh8FaQar1CFM10SFERhXDzcCihGM5Go0CQYkgqV69Fnv5VjhPhly6Q7iliFpaIwIrXltTFWHNqSBzbGQrsc81+hLR6mFGvrEKk9gKnYUO3glClX4PAdHPUYIJ29QPByXYWh5iStNbp+AMQ3TSi80zw63BqfP5RvHCN3W3L36oo9Gn5BS0DprddLSMETwOdh6GAx3jXf4Lg+6jzELeJqTeg4xB4cZLTW6MfyEY/GH6wk8O8K2R3STh7PckdqcC5UlowA51pjXGVMkejdJYTa4zrM1muk4jto89hzeHUUNLc619xu5jvPr/PKlq5H5GO/LaThjTDhxQjBsXeCIltNrPDZGCFGac5RzPvxYWJHRCZJK72jUQp3IdxcJ5yZ5YuSXs+YliBr9GNWAH4ftZRy2GJZH4VdHQsOnOmxpKM9FDzX4bfxjFOGEfxwg6fHXubIYHnLQKevoLn4s3KcuX48nZbb8Uq9Wnf7Mc/ifjCtP5XinDdnpdTs74hhiNGU4yV/tA53L8+KYuAwlvtNL6RhKPBgc6DC506Eciit71Uc+8lNbkYgpxZsTIcgz2fZj+OcveacDMm8FtyNB93I/wCdfAxsjC/6Ozs8ay5OdmHmRwBuXL/E+DT045zlzaeQ5c+fDD9tmLPjFH40Cc5w1U5tPet4Rn8Dt9GLggg2JYJBydW7gENsrX/K8ePB4e3H3wbY9fRGHLclfzjPrubxBV5sdJU2u2Ntd93eH7S0ydZQtJylPmXXc/eJhndaPexmeRT/PB/b53EsXvg6bOtC71+q+O6pHwU2Hp6NKKVsHEf+VpxJgG2U8KUe1tYn4ZvTOCNuF6OiFnF/I+fmksX2J5Qv4dDZt1qnLcUDOn5ltRqJr6vv62YvtYnjB8bmSztH561e3c2njOKGdFdnbsF0QpsOYuGQJL0rblIVadTqDv2sdPfLKOXCcdmrkhd7gV2ehcp/T9zg6aYSoLx/dvRfn7d72IPbYuWnM5fhM2Wfi6MRh83JA7FPLD4o6FdojTiHbCReOUXHOz5IXI2imBDmpHDt6QFbgBtf38txRlemWKVkvJnDYPo8zZL0bHEwpfvvb394++tZHhck5Je8cNaNv6sH5BEPZ8rAtOqWmduFlWYayrseJdFz6eil1ax3COzZJKJ5kjA4EVpOK4TEesQHsGlo5T5UiH7PWEIwD7PBC2yeQs5MRjeGrDTSyZqCCLrBRYFyKbJiJmrXLux0KXL6BvGA4x1flJvylv+X3//7/Xgv7dQhnfvLHb3xMKbyd1h5zImet1Eh3ChMgVyKEYRpZjDeywdFpTCNSA5mK11l7oXLxRsOwTjNVYGa6o41miDzr12JcU0xHM9IDPB5dixVQfPCqAuc4ykAsCiphmLMEpfcSl/PSmFvTe5J3Gg0L6E2NERZOm1QYgGkUs/UNfhPHwbR+Qn6BTFQwEmtoGRbeSQJYU9aUNzjkeR9PGs3fwlG6Oix1KDim+7RgcJmGRsMw6eRr4UIOrZv7gXMcJq0eS6cINAo558gwlITU/lQdOjdlEOGbabbQmyEu3oEbY43WPaaXXboX5xaROrZW+z04TERfjn3XKKJbzusc+DUtWO4x0DPicuwQkKGJS6bg5Vq1m3cvD7nrxK3oujH/imJ+yk35RkjKuzphGgNTFpfSw7y9vXvn/ThKt7drV6+3I+INUkaYsi9Do3ElCzOSOTxd8jH0SjllgeY7JwdccqvoTN3UhVPvmmEwms1Ze+fOO9utmzf7dpc92YwmyHj0OsYlDpue4OPHs1aGw2dqSTmm7uDW/cgChzwrQ7q+VZqj9XrXrl/r9ACnUANg5Eod6mgEyRVX8OzkUSA/HX0J+u6Lo5eJrncaoDtY5VvTjx73Wf6hlUC2GT4jPXSvMstYnnDWAqgNKr3keJLV6mdkr2k5O2gV1JdzPbrHIRw66IRoyOBUx7L4klWYDo8aezX4ScdOnd2dNnX0rEFZ+XkBZfSOrEZfdTTTkFuA3jLZwUQ8eBq9m/VRR4Vlj69zRl3Y2cKPHO10rP7kPqReGB19HIft4eM6Hhx50zu2zkhFZuQKQknrLdDlNNpzzWjaqXTETsdZO5vrs3HW3sYmW98G3zqy8samejMSraxJhXOfYFOe9YWB4DO2LDobK2Qk7WxkcHsevr14vZ1JWfZku5jnnCl6nYr0pYWncQS9Ccqerc7K093B8AYpPIwWdjsQ/GED6WpoPHKkAVfdwI68Xw7djEBfCv/ZFnWunKWdehOevD4XJ0xM3Sp76PDiaLsYnb4aR8ZU6PN0RB+nrveiI/cf3O8Ce/votbMeHpU20Y3qtWYQn/N3FB56+3Gcm8967j6cu29b8DciT06NinNqSs/gVxgJbK4ZjY7SJK5n6jl2jjzhDMc/DttFSyVu1HEYWLkfnpDLWft1urScPTJf1dZ6U/Qb3/xmHaw7sS1kioMyztDWTuG7d96tM9k1ZV982T3gPvvss76c4I1/OshmfOfb36nDxk6pH51lW0xH/uD7Pzjsz2YQgF6VT+ENPnvZgYNKp9mo27dud21ZJKe8wV84C2BXDxPRnT6gi7SUbh3dG72bHQ/YzImx36EHGuIB+2B0UDnTtqezgjeh/xqsIPPozaFFE3ZSvFFbfK14a8cWf06+FAWF2hN4H73+b//in/tz/68i9esQxmGrodKI8t6jlgxhWkXIYjgnjbN2OZ4+QepohoaD04YYqYTKHMU4YFadtjC3Q9KpKIKDY0jUq99e+6YN7tdZS/6l0J1SZIQ4DJSmzppGMni5x5DkuHOxggLPiaNgHjOsvUcAEtVRo0ugGPvu4xQDg2nHTiU79fXRA3i7Nw3BNCJt4JSRe8VFmeAnLTyN4tRRUX5wlL558kfgpsEY2lI+wudcWnRk9GvMUt7UceCcDGCvMKCTJvfq+TNqq4cQPPRsKTYjY7ja1By+EHBB/eo4qvM+hXUmhk+D6Lx8gEOrOrgoU5irqb+6o6kesbeN8UZgWKfuw4vSqPXd65DnVWLGCo0PHYA5CvKqi/wC2dsr3roPOkVwx5WcpIzE5N7vq+eMrt2+dSe90Pc7deCa4QUEHUwzmm7ktK2eLOey5auf68rG4KMeU/6O0h6Lj3tib4TnoaeGty+A3DR1MT3PKWdgkkn8qYF58qhGhtPSjZdDHy8ezJTo5cK5/c7tGlmyozG4n0aIgbKR5+30st9//90YchtpzlIGJrD0RvfgNbgdhyVb7nddadKBt9J5XicDL/a0i5fgaojKPzIsj/RJO3XTk56RCjIJZ3LHyOpA0QeQwCmswFi9WtfKVldOtbfW2qjLoIwdL3kOyzECX6Ezuj/O0arfMGbnXe6RGWmMXsJHxHPPGgKHSFcO3AuflOUt5RdxRHRQjXjMaLW3qGd6uh2jpCNDddjSWLKxlSGRfdl1gr7hiz3FXkRfn8dh86a6URajqaZYo0B12ErbPXY0OnQ9nXgu6nY2unOa0xaH5e2z0C44eoNSWiNrnLK3McNx4boFiljbSzrYNTMs7bxz8EOzFHP6TeQuIE5xAJ++3LbA3Z4fbWdS5vnUgV7LdxTaPI78Pk69OWyN7cRzZualm9o4+LAJdIvNUB59VTcyGvois4EEb9uaBbJ0p2sLk85zb7aqC4ft7fnkFfEyP2+UnopTaTr1wuU06JG/p69fbQ+fP+3I1kMv9Dx6XOep9j9lko1l99l8wTN6xcH5Kk6NKTmjhHDW4FcWk568cdRsxcNpg5u6WNajDuS+OkGOA5cccwwql/QyvBk5t3zo2E5of9eSDPKyRqW0bTo9cIO7JTA2yv5mHLZ333u3toV+mN7koBhQUeb1ODh0qc5nHLXPu9XGvTpr5PpObMY3vvHN7Vvf/FacuzuVSU6faUjTuEbPPvnkBwcnj45d4R+EDpwf16ZVOUbusW9ro1rP4MvJZNeIrzrVprARKYscaFfJQAmFL7lGQ/ZBpAscq2U7+SXoL6LnctiUtxxi082VvdBYefKh0Y04pNfjrKG1qA7KWDyhF2gvQocdQ5Mg91dOHb3+x3/xF38xjP71CWd+8rs3Pi6xgkQNBmXIcRnnVj4GjDAYHWMpTHuu6aoarDpq43ARilW5GvlUUeUq2CGExjCUaENQR63pd+OsMUoMOmUQB7LEqfJMAzEO2jgQvZdnbTjFPMfjSkEi4k46xlijr3euQZ4FzWVGyq9TmXOGWN01nEtp5fesjRBc3xg+h58ylT95mi9M7jRfyui9pFEulGaUYu9BVZFTv+BfR0k5STS03EcFklbG8iFxCS98nBQmGgeeKB3acDw69RWBdT09ixkG7lt7B9j7Fi3BlRJfvGT9BUOg8RRN61CQRYdgwEC2zJ0We7mMo7qI3JdUts/rgDNASS/0zTc0Tjp50AK8RZdky/k06MrAG8/xe9EYz1FgpwhGlJbS9Oipc2c59k7um+YcWba9ydXtxvWbXethtI38VKGDq0akcphfDUjKY0BmKYB1DbPmbnAZ2OXRHo5P3Z+zPk86xohsMMSM17wEMtOUdYwrS/CnG9a8TSPB4HYNWzo1jLkGTr6OAuphxtjAVcMzaxSf1iEwDWRahEPHsMEZSqW3egavysIeRraOwxpZGx0ZfgulJ/nP0blcPSaqa2GTkUTlSVcdDS3dWOvS7P9FNuBVRz/8kbb4pbEtF3JOhkQyRU7oDH4ABq/SNxFOpg7ZJvBrjwI/iEWO0XiMcPHAH6TOM8/7yzOw8YNOHF46aC0SKWlC+d47+QXPozgiL1OXJ9aOxcnSiW3S4jXTbHRPWZ2+0+jkOFNmu34Vr5FzjpeXBY6ezhqsU6nP5cjspfDwdPIZ+TIyhT8LtXbuQqsuPQl2HDfToEbcwHodeozVCM7M5NlT26vTcQzfHm1Pj+JsHsXuxF3Tt7F+7RS8NFrhS51a/DAaHycQTkePnm6vg5/Na/sstsFmu88Sn4IZ+X0eXF4lmhK2UerDOEdGXYw6vqoskZm93vQscWzw3IMresxswXox51o7hDhQuQotTId21DLH08G5zh8nE16hQdOFbl44eJ30pmpfqm/0aWhWEQgPZv9CI9HaCHDYY29ecjDolw7v06fhSfDu9Lb0wY1McETEZy9C7+gNW3F44SvtXl9oiVxZv6izZjTMXokGQ1ZHgwNGptkCOHibkoyQZ/fJTDv4uSe4R650BIxgmcbUSaPvZIwtsM2HaU5tgPQcXc4SZ+tenLBH4QsZBZcD841vfGP78IMPWrbgRYuvvvyqo2bf//73+oam0Uk44ZNpWFOwZgrQjkPEmVMXjlVneoK3suFivVzLjcPMzgnVPXULfawhbf1qWHbe4GHS1IbzJQr3cnWVXVyOK3ty/gId9iJP2qHAP2mfwTmM+sU+WqPnBQj86cxU4ClbvaRtZzWyyibBhU+y2sRo0v/oF/7g3/Tv7qB/XULkRGNsinMWAjfG4MxnlPQEECqNiUYwOLdhzf1Z7O2a0RyjLp/z9tpT2Q51E64I6pkQsOs1GJsUPIRInhC4Pa0EDDHUPQ7TOADj9IRSY2t6zsEhjDWqnAzTubmuwY/iYNCKMskOfZ8V0ZB1FDHpMFeDlNMaCcKAGW081XmVjTXBkVFyVQMTZUa7k5HDVucHXsGnigVG8mB4nSfGW8MbOhZW/tc0cQgPjVLwynMKjK7eKhqnMnmSiTLD6yi0xydwNab4OA1fGoLTenTTM9Qb9NZRWugaxTZ4Z2NM0uh1g0hG5QpDdbHOhGiE7vAWIp6FlMrR05s1b3Adx/3QOKWO46ilAXs+a2W6Rin30E+6UkPS4Ns3M5O2nyPL+ZruO4DLv8pSrut8xQjXYWvMtci4Jw4P8F8PG0XTO4pYgTMAc/stIz8wELIyGLp2CwrTNzl/bsPa9MAfP03jkmg0EnyGl3Pk81Toc+gFKqBxL6cBZ9f/kReyIZ/8DOvV61dr3Bh1jY40dQQa1S2w4RiYR2mM8ZqzBm/8WA6egM8iWqnb6n3OBrOMWvQu8ErP1LkOVYgzzunEdf+gO/s1uVrwGT/6MnqTtCfjyncidgo4RzaElPvvFrkBo50zVdpjywR7f8756NY76Bf+angPaXJEb/cGcoJ7gVl8gvfUCS5FIyGpaggSS+ORpXYCPUNfMHMecjWSxlOtR2B2/EldHXM/ZaOrTHAm88+fpGOUoxevwIG7vF07lgZTPIrMw7VSeihnD2iSuOrdt/aN2HsHM/JbL1NdWifyJ7ospgGW+kTWzsaRuBAn73zk1r3yOfbF3myng49xVutUX8W5iiZvr00rQrXIwIbjnGt0TN06a2I60zQt5yVOYPc4o7/Rkcep132Lwi3mTuP5An8DJyC6hu1p6v8oz5/I45kSFu1dJA2+qcnY4l2f8V07Ehn2YoFPc5ml6XQt23/tynbxxrXtcnTqQuSeU27kdTl/gs6fdVVskZrN9Gr0+YpNmK9XT9aAxGrMRdvsIC4nzVQmedVGcI44FvhfOUR5gFur6Ti08x7dlq4OQOKFlHn9xs3t3fff2775rW9tH/UzUh91CvPDD79RB65b8aTt0EaN4xoZC+wZJUqMXB0ljm19WZxvxvH44Bsfbt/46FvbO+++UweXUE2nl65MO2K9lkX2n37yg+0HcbyMFnLkOGvqZXSp22HcuTOjcMl/b99495O+kPC9jqzdu383PHy1XUgn37Tre+/ZPmOcteVo1SbXrrE7XriYdW9rDXX5EdkxCuet2749GjvcUdXkkd9Lj44HW4+ukYOr4fWtOKU6pOypMsigwRSqTT85jbMmW7vCaUtHLzzhkPo8lc93me41GunaGjud+WBe+1TaaaPi66yOqjamnbnQ9+z5c59uL47+VB/8OoYz/4Xf+e2PCUiHpUPsfgsuiK2NXwkppZ1tD6LcbVh3Q5joutMPaXSX48CY4VoXSAamHiXmIbieh1G1bs0hfa4Zd1l63AMhLeNGE/rM2ckemeNkbJKGAVVgkz4RQwk/h04DaREquBSAkVAE5ZYGjoURBgO7m8Gkyf+2LPlLGnEu8pdnHenLPc5kiw/cpVzD/KHNNFbKVDf1oJApRfo9XYWM0OyRsRXwZRp2DlR6yJ5xnoMrWH3Lri+OzIsGhFavqt+uDH+Ur2Hi1KGDHspVW0nEUeP0jhPgOac217tj28Y3OEwjGbzB6OL98JZRTdnwr5JECddIK0Kicx1sBowcoE/ykx+yQ65Ww+o+2i9DU1rlGcO91j6W53ghkI/SY2J5JARG4eXP/cp18s/axZnutO6hax9ifI0qtw5+ydPR1JRb+cgN+IPRY2QkaO5pk7hnqjrHFfrcb6WR7YCvI74Pzu5XrnPuuXzWTDBq92PkTEUweKaU4IX/dLZ1CQ+nh28X9sGXbDKe77xzu1MRnDb0L90jK2havSbj8JsK9NyzNgx7uhUXLZoWpJ3WfS6vNHs6sc5aQjtBaUSnM8UY7i8RJDLYGnVG8DDalDQrjO7PKNpaQwJuZSl5SremmAYNevCSzn5fnPFpAGaNnHzTiCynfs+8y528XeMag6zjJY8GIyKfh7gylZ+aD35Gv968jL52lG02o+VskSd0WfYOHvTTdIstZToFrhNbmWYb1WVqA96rOAlG2N6acozG4bMd7q3D6lYbKWNHfXiBB4ntlLgd/ha36P2LNJBHaeDfpkFrHc4l//nT2/PTr7dnbyNn1kt6po6FO7B1xmqz0ins6FrsvxG2N8/Ct8RUbBytlHuUQl8lvojj9yJH04+vQ3fO2ovYAyNrj4KHkeI1tX8IKZM9JyN4xKGiZ2RQG8LxUf+u9YzDxpHnTNAhdurilXQ4r17tOcTPhvbn4rS9Tt2fP571XbYmOROaX7tza7tqzWfg4cXVOLW2WPESiMgB6FKI8B8+le+UxXYYtSKjC2f1Zmc5d+y/LTTorIEIvLU+lfNjaQInj+zhF92rPpXjrGl+gcex0LluZyVFGEWe/dIutCwBPnV0ag9e1CG07ooDY2SN00W2Kruhfx0lX1e5/6DOmryeVS+D+xotIu9sBYemLzmkHIv7OXVffvFVX5DoNG/k2QsD6madnG0+vHX67rt3Sju8sh7SFw2UPbrE7qKnr1CMQ9v1t/u6sdniJpFuRMblqeN3CCORaEJPVjuIbnTdumzrfNEPHdl6clS9SD60JgNmidRdOWZXdMBnKcroOV0Eu+17ZKgdjtrJoT1wzIYYHv7Lf+D3/L5/qw9+HcOZP/h7fvpjoyihQEefnDM2DKTRFATRqD6Pos6aNA0sw65hSyOt5xXBaeMb5cYQAWG7HqqGeI1opBcauDW+0lIGijtZEpiTMGYnTBswNO+jmpoyCn4UHEMGl2mAmiBMaZakd8RWefpqeHDhrPkCgzI4otKthhLO0KdwmCxUpZTpeRGD2562BbkxCtc0yQ8fdBovf3dMGb7cr6IG1+Il7jAJhTiO2jjG4xxLz8GbXmd7nBEsmRi+xQvOxPHwu7VKhuhnzh5/8BB9pCO0RtYuX7W9wOU6a9qwoV1ihLfrSZJWgBcnU3609zKGqV8OmB3UqziB315fDAJnX54a4aRRHpo71zjBWcPdN7k4ZeqOCC3dCMzIXJ3/3Dh22HZFJRQ7vedaLKZNX3zJhLwdwh4cZkpznDbG5UocNh9/ZmSUAQWYjKMc+ke2p2GYcsSmgW+jMoX95PhG4biaOzknGGIvJ7/QWu/yMzJEBjls8xYlZ83nrJaB1tCp7+wXNuvYLDWAPzqCQU7IAqPEODHG5eWOu1D8d+wG0cGJvC19OuhU7i89PYnrPBpaiytvQx6iF7zW2iRyYlRAr1rDjcbqiyd4QDbHWKac3K+OBVQ7eGSFLqS8NjbR5cV7afBs6pRzssgmRY+hrRNC95sn+MhT5W1UBwgPL6RDV40kmdHLx7c6M4WekIO0ddhSgBGodnA5oJFZOoI+8IWDfF4ywKdrafSN4mhoOxpEpsUR4NK8zt+TZ9vrOEW2zzDChoemimLI9q02QhtIwEG+/NRVqKjlgsNmKvR5GjT7kRld63Y7F6KDy2Hb4tR4I9luAIUS+xWC4OXrV5y14B8706HeOJJvX+Q8R+vYfM9ThjdBgMP2MiL2MsdXobcPunOSfAbKGr7HkV9OG+etOk9OFr6pQzvUS08j2xpQ+8KpHL6xV7duppGNg5XMoXPKD/wzaWNsoWKakbP/NrBR0qTpq2cvtkf3H9Z5h8vFOAV3vvnBduu9O/38lIgflkhw4JbThjfwgA/+4FNHrOPM6CgJHHAjOBwLI+bS2XbCSA8qwvf99z84vJFZZzL3yTy97t6Ke3sqKIudXzMS6M9m3r55uzad/pBvcr2cXyNS9vrrNOjtd/rykc56dS70R1frKr0o4IPyRrjgcIOjFJzA5bBIqwOvHu6x9d1v7u7dRh/S147ghZmB995/rx+PN0r1wYcfpPw7zWsEkQ9Bt63zkwfvlr1FB3JM/tGSg8hpYqs45GYgqnvBqfYKtlVONmVaiIpM7qE/GTJA4MUsNNW+qjP70LayKkWWtaXRpegYhxC/8RMe1bskRF+8rG2oLi77BoaS2TzQ8nv7JjU8+/f94p/+07Pz+a9jOH375q3tJm8zvYoL58ZZG0whSTfG+dAQm17zHbUuXj80INOgLSLNCMQQWQWBG+PrDqeF4RVf9Vwvv47C0GjOE9t7osSBa1qgQ9xw0ogz3HukvKVqj2/au61zFsPWEaAYN9/TM6VSp6HGMQ1jsqxpB7G94mORKMwZZSMs6jI4Yaqeknqqr3q7txwR66AoYvc202jsjodn0CRQqyFiAzXAbQwTOsqCViWGKmkEV4wBraFLWnDyU6ZYfNCpRiYGPT88Ox7tGuezI2txWg6NUXDhlOPl40c2aDVUnYY0dWA8Vihb4JbohYpudttRk3F04NI0+cFnGV7KWvrkXqef1Cu4MwitS3DkELlX9qN5ynVvGn94D23Uaa946Yf+1nulCvMUr8qvyAV+hcEpcqdnUuRZpwbIXjsN4wCQ30X/5ZQ1fXCszJsGCn04GYbynXM64KfoKjr5jFy18S0MZQ5NctrzacQ5GLm/ysl50/dZq9YoVIUS24AHF/ysI8kx0OFJhINEYJDF9paDD/raVsdUznoj6oAvuiX9xMhvcF64F+cTUZrqXxpQMrPk5sDXH8pTnaB39CxH9/CTPOm4TB3YEtPQOm3ov/OUbJQ+4sg1R0bnYWLKSByCljRNOyPBRs4i9ymvm5PGOHdtbOhlqUFpqfJ7oIfkaX7HAb75d3xcfBTzq4PWlLu8Bffmd58tCH3OpUE4m+jbmhwrn2CyHsx0nW1YLl7y7VANEvqo846YQ4CNng9s9KhdDS09R6+OJPY3oaMAwVN8HXCmNS3AfxOaxaiNY5d0SzNehxjOOWVt9Bxz7Tf2OY1gaRj7Qc7Yr9AyhdcB5KTZay2c6cifOkTb4vC9mc9ZmWZ11EjGxrfzu4/sjcyvOh93tpf+uV9cA2vZTOel824bMA9NNOznrFmLLJKPyoUgHT2Jjj5/auPp47YK/fDyfORKZ5NcG10/G17ZVPcy58Fom0/wpTEXvV36zp072507s02GdU+3bt9Kgz/OB5lXHXDJoHvWpOkocdosjdF2JVX13NH0cteF7Yv+jWSpuD3UxrGZrwjM1j37Pm+JOpfoV5vFwUbnyLoRLffmpUGdGe0enZ7OG501yn77nVsdCTM6xsGio9P2qoCO0Xw5wYtOT54+Dg+8EGQ0fzo7N25e79TrNz/61vaNOGvvxhk1umfETQey05ehgzh2kNM152hxs+v2bGF0Y0YN2Qaj04ld9xn2GiHukUyQtxx7nrTSd+mQGNzaPuBn+IfeoqltujkzS7MVEDwOo3zBU73RqfaFzQmWxTfX1bfEeTZ18avuqxedPb39qV/4uZ+7X3n7dQ5n/q6/9fd8zOBRqCH0IDqebeixKzxDwvnQQ+pbT1FiyqS2a565NY8AICp4qXP1aJiXCu+6elBEgHM9Rlo5DIhelbycrGksKvB91zyB0mKc/JQ6eNV5cz/3NDJthE4clU9xCAlmzFqQEYIe/cEp13BbdR8mwXmO/vVcXQJ7vY5e5uYHl7XGq+u8Qq8FL9SdH6UtjYdmGs2hz9CgBhQegcVwwy9cmTQpZzkIgnSQJ0SE0JoLr/8TaMI6n9sgtDPaxZgQ2hqR9EwZZwtkKalFwXohaq6sCm2OyTwk2vHg9DUaHQjM0q3GFS6c5VnHpyeKNtIM/abeYJ1swOWrkqBh0uEjR4mzOQ7b4DMOGho4klMwPUXfkZtlyIJ0ableWpEnqElamsPdtKieVkd3NPjwlCTlt5FK9Cp/R2HzBJ4MPtzrKAUWHIpbYs+LEAoKjonoltsno1BZiBwmZ+7l5p6tMFIfxtP0ivUderkdYUvvHQ5yq4NpFguD7eHGUIFB/qwHseZGYyl0ZDF8ry4xVPiacpYRavkJPc9v6D1OXOWt9dvv7TK/nDxw5Fvpx1k3mkB09pHKnc+qONseTF3cl1fDpGEgI+A17HDJixFqaRecGtbWZRzHMDX344zgUehGfmYD0oHfRidGHW4DU1x6Tq4nqCO5PY9WZDh5yE6T7UFaHYs6gbmaNby7M53yQ9Q6ESIraB8yDkFfEEnH2OatRiLgfrAfZI9uSB84XctqNCvn7VjiFzwiz+l1bqfQN9drzZnpUdTtCGuwyu3tVPK+TcfxpY5Y5OdlbAG7zInb0qAfnTu1PT8VOxG9MR3KyTp0DB3VZYdlg9yzoZl9187EJp2xaW7O4YY2Pl31Iq3syxDlKPhwUkUfjTej0jWiuz3kRIPNZiw7O7q6j5qGV/hpOtRaNxWin94SvRYaXs7xPH6iXfKl6pG7yGeOvp/aT4OFdq+evdweP3jYLwdwPs+Ep1fjKNyKw8IpC9FTxtvW+1WoB0Cd7uBAR8qXyBlZNhJj5MmUNp0Zp3oGMfDOc3aFbpIhI0SddguvOSr4R17sRRk29Y1ia8dsKWL0iw3lrKHJ82fzVjEnjG0y7Wh9VfENn55a+xWa6qTDZ9lpTgvbTtY7uMHmpTBvmnNY2UgvlnnZwTQtG923gwNvteOObAbbI712wogU+EaaTbl++NE3t/c++KCOK2dyOpvJHADlZs7Zns+/+KJ6bnrbqOj7773XPOhKX7zIYf85DjV72y9ZhL/dwSF5lBmlrj3usbKy2lLHaXPagck9eKxOEIeYgy5wVutEB1dxZll0PGdwCpz8G9wTli8yYfRpRbdTvaO3b07//f/Kn/7TvyEO2+kKYwzIpQuXOl3oFWjGmEJwAhBOZdrzqpDaqTqNfBp6ioj4ZXhTJUYyu7ifvOz3OjqVe7MHGm89Too0o5uJSbNH9zXIhFw0OtaP0QeS19LHkUmZYbJzxB6COiZ/zs8lH2G7HOZTHp/cUhdCzNgyiF9bFB9YGmaKU8Yos70VDRRjujdKgcvog9ltTkK7OoGMbfJrzE2LjDMyhq8OW/EDgzBMwxT7VwPLKNWQEcwEjZ6G9XgkYxqlaSSHH6Ma6BVcQ6v1CbE8qgBXSeOEmQoAdxR6ekmzjoIDErxS5Dh76aFEmPXsOAAaFw0KrKVjSBSpDv6Ly1Fzn9ECw9A3IzMNYwxMnpMZe73NFh1jqBdd1B8sRrAKmkv4M4jkynEppR6V6yqYugcNMTkCZ3qbjm/rsI3Djy4hZwIak1v7I6UBS++x9An/8Wo5E3g8xgcERsHo1vRi9dhMK9ipXM/Y2o779324/XgEq8Zlx23Vqfza4a5fHSU/Cae4Q3DZNP2fqyAGD7LexfjiTkc88By8pS9k1z34zHKFfS2X9GCHL8sJE9AZHdSjzn3SVSaMnp460+fkia5UX6I3nOnFG/pXOgWv2oLSQJiKYTEZtEmq2MY6sfgpO7Rj2B89ftK1KLZE6JuEobfOYeWXPaIPNeTj9E/5OVEftirPK7OhxdQT/ceWOMKmeCqfvESOXJdYe3rsWDxvD36n9ThoicprTIZEIwGlde51gbK8wecUXDUOevxxDs7nvCNvsUN9Cas2hVyMbKjDgdc7X/F06X0uxoEJH+GGAOpziHAHj33TULMDqaMOx1HstbrUCqFDYqRpZF5d3A6UkcmBJ5R+iZUpzzlocdQcfebKW5jlBdySvm+DpkzO34uU1xHU1T7gYeB0VEuDWV4e0wHh36ZgEjrRDxLzzwGuZNnsBR7ozLf8wCaPOjd4q8MIppeIXryO3CdzNwLeaeIrBhyE0ljd2E2xTlqO6JAIJ/eNwHHgTWnDQ+xAwG6XydGjx7O5NWJqT607m29YxjGHZ3KJaHkh+bzk5UUHS1eMIj1+8KhfOvCNTNOW9MJomrVv1uadj+y0/JSrA0HWjWwZKTOFq6OqXRbJR8SpfIaso7ZBh212abjY9PSL0wRvnSf10PZwZmxxsUYSOXimLGfkzlIam7FbRsJZtCxhb8R36vRXGoa2u4yIbfNCczapX9fxtq1otg4O4SteLlrpDBzr28SI2HFQt0Q4ozlacZBv5thpVm0z52931kyBGqmc9d0zQIUO9B3YHhPRj8y2DT/hY4jwjz34P/yen/u5vzpI/PqHM3/P3/Z7PnbCmBb1EjvyjeFV7jFyy/MWNQDCMCLp0XNPk1rJ1vw5VGAoAobP5rwUyoMYnTyjr6MkIO6NXeBqVNpTcKOEnAZbZESbFrpASZLyHeWbUR6e9e6opfz2yFKwvGvdHSXnLA2zQEwoThqBcdYo3FJgwkFJ9b5X7wYCHD6NWRsyjlpwAbMhsMZrF08YKI/zr45TjqVFlHEa3XGqAOdkMhBdW5Ny60QT/vw4KbCWj3PpGYeGM2JPHY4G2NP7Cr55Dm7ln3KkrPMXZ7jccLfPlRB8wq6M8nR3PhGnvPYDA955LoBDeWuEg6u009DHYO/GsengHXyOnVmt3qlDPtcUpSNswb0NcoAhBbKhhXQaYfdSiypdHboqH3zIgZG+SYuu7qMF2GsNmM9ScVApMwNUuUy+NgBV1pE1fFq04JgZjfT1Ab3WozQKrYNEKn2Ii1ZOerFu53J/Lu73GvasaAmeJQMdYbOb+L2vYtxi1FI+/ExLa/gYTy9OaCA4+GjKyYGbj3rTQZ0kdeybbegcmVUGPqgnR9RUr6i+dKe90nMzZeE+Z25NMRx4uuNODmuIA4teqTX5RZfFYyMZpUdinbTUyygCfTEqQV/wm2NoZAH/2ZLqRfLAVxxjOkZWycpBh/J5l62u/6EXOU/1d3lhf/bG5cCBneAwVkbLGX2jg3VqwfWDR5PnmAb2VMC75spwsF480xmw51rkJnWxxYRPH3HOVkOn4ae/1cPwgC0YGxO7lPPiH9g6k9aMabBgm8qUhkarOB9n2LTAqXNWO5qbjQ6pA7yS5+3T2KN0KJ6ng/Hi4aPuw4Ye1YcA7tYW8TiNLtmOozYrUVmLh9bO9Q3VFGxUzeja2VeJcEtZocRMhcYRehZYVm8VXo46Y/g+PAO3klJ61ztzUL8cIdbZg9BDvThK8AQDHkZcuvaYjUk6b7db3qLTTmb69mvkxXpaI80a2cf77IJ6ecP0vB3sLWy31ooDEn6sPe1SyOCT8hrZCKhV7pzt9uyZN+7nhRnHp+F71wnHJpBfNsTU5c04Dmt0Db4j+ylq5zk95LSSJ06o9Ww2sLXNxkN6GJw5V96CtCWPUT+DJBb9P0m56GWfNXuuLadR+zCdfLNSZH1kEw1sSWLkfdk2bYNtOYw+eo723RYktt8WF/1KQpxBo4R0oB2qwCB3Rom1f53lCQMrL+HnOGiRyVQUbb74/Ms6Zt1GicMUWwuWlx98r1THt2+Lhn9gaHP6gpRlA+CHVm3fFk9KQzJPV+dYOc15fYXQAf3FDjiFHtbErZE1dZn2c2+jkjdgyxeBbJJVdGKb6vyG52N/JtE+cPAP/Hp85P2vFc78nX/0d33MwDGknBeLnQ25MpicpI6Q5MiwEuQKcypRAkWBatRyTRi61iEV7yhZBKaE8+IBItY48bZTeX/J0xGvpAvNh3D7fcKGCavXR4C75skxEXGb3HN5ct5yA5vTgikEeEaoplyO1zBqh7fXaY3ysCEgFwflJ606Ds4MSAQy99zvov8UrPEg8JRWI4M2BAj+3WyyR5VLzPkgO4ZOsScNRMvNs9U4NeReaRHnwwiZLUzUbab4ImB1UqzLkG7oCZ4e08tXMZ85L012RU6y0hCtlAWet0Sv3ZhNA71ZiGbglfca4UR8PUnz1KowUkDvC/J4psyOgiaOszYNQH9Jw3B7Jl3zqV/5Mi8u6Jkrsw0zuvSJdFM/e8OVB7kGYxx5jfQ4yZOOzA3vBqc0IpVj5cKTE2PhqU1rbX2RXqzRmx3/cTR0DKZ8siyf3jmFrlMR56kwd/1Ao9GZMTLDe0QZ/P3vMff2Mxe7I7DHBDi40Cli+O7FqPr8S41uyk1VUr90fmIIL1+yDxve3ei9bkyadJy8RzGGPm0FH/SoYyAm3aIJ+PZ4Mz3DyYvk1XAy/PTPOkyjiXr9GimybkFx1wOdoKd/6DKdn7kuDV2oTnhShyQ/01N0hey6B6cxouNICmS0clpaqS9bMKN9yhmeGxGYNUPLCV3yd3C+9nuVMXpMb9a9QxzOHPRWiYGhY2eN5duUxWFLgXGkch2HhdNmZESD2BGD0sZLDkkTgBo2nSTlzdKJoT8nmONRu8IRcowNVTf87xdjAs/I3rJ/M3L5enuFJkHNt0c5g2wR3P1D8tLJMThvz+IMh6/Pv7i3vXrwcIvA1olTj9SsU7XhQCJHMLCD95Jl5QFYLX8baqSe8+WEo+7rZuPclNzn1sO9iBxFyrbnp9Mpirfo5YNAqD1lMbCRHEzH1IO5j0+NuaUO6FQ+koMcl8NmSYuZksbQ1VcLLnFac9+2IrZJCbNCr9F7jvDzOE+P7YUWHLoWLQ02p8cU99qSw32fBguRi8O0beO0QnTJh4d0yHq4x3TlwWxkbS03ffAVC/owTlNwC8wZyYktLY8GBvi1i7VrymBPQvOXR9U9o/WO6kymjdB1rZzp0MCwya/Nfr01jk+edYoxZaTSI0s5NwoND+XSEXprZsBblHS9GwbnCH9yRU5vpCzTnRxEDttynLR77NxXX93tFGdf3gjuyzbXPgff+V42mxwdyrkyffzdCBrnUceSA6telmuwZ/CgN3BGL2W2XI4VZzqwdunY5SP8XW0xmiZURxMFswGtf3VqbArnvfYh98euj5yzfcU1cUCRgbG5/bLMbg91KOmqDoN6Ju//+Q/8F3/3/6IF/gaFM3/sD/3cxyqxBO9JR2esMYnjlnsd2sag0A4zOD7TQzAPnJ4jAgbQEM/IGyUbRw3h6/XXIDMnSbMTizM3RpSSjQIP7cL8XQCEQy+NsBMSLVwZKG2TlOhlqFGmOmpn02CDb+QHLtZcjUA3b8qTt0Yl1451A3N0v73fpB3nb/LBcxylGV3qq+rp8RBAw7mUUbrx4i3GH+FiEOR5mzrVUBVZBaFUrtUJcXOl9SaMNfTaLkbo7EztnavDhubqptHV66NAI4Br2hl9OA4d4k5+9ZcezefTK68K+/yFs9uVOGs3b9/s6JpPJaHdODfHo1zONZA1ZvmpjsZwQoxQ0te5yXOxI4zl1W74/Fpf9cx/cFrfoXNjCN+RT85ayu33Mr9GlymzyhM6qNOSGbKr8YeHdKu+rXP5Fd4GhDSVn5TlSxuXLl3drl+zTYC6W+SrgQ3cpK8h2stX1cppHkxdg2doUlwd6Un05rA8IM/LwxqDHEPsZWBKi54lOGn1FLjOp57KBZvh0wu+e/erOmLKQRI6SP+MDF4J7vDn/Izh93Hkz7ruTcPSxkR9UiAHp05sZeF1XzTR0yXDz58+r7FjPNGZDNkzya7mYJKH2ofgoedcByU04OSpH2etzlRoUDoE0TpkoSl4uagOS+c5HIxStwcch9m0i8bDCy3y1gEvD2YKii7183XkMuWAg1/0bXXG2Ax1rM43T3Rulzfrk9bojbTLoeZ49H9wbfqkRZtX6fR0Y9+UdSb3rCfz1mbfkOSwRUaPbJnBiQ092EsOVafR2LvUmYy2zOAFdnfcj20wnQe/fvou53BQ1zpngel8ppt8Hza6yAbT88DjrBkhUocRoohN8Ku5QCwb2z4M37+6vz39/MvtzaMn28XImI/wWeuL9q+8FRp4Rsc4bDN9OTT1ZmhVicjQQ2vpnqXOqfuZPAtWM1MRXFj7Z2+PtudG14KOt0Rfh6bwTOXLf0INra85bdLkWP6qQ9LT1XFg2e29U4EOqefV1PkaWY+szBqnPA9fX0beRaN9aAuO74j6moHpWdPQN+KE2L+t8phfBxIC/+r1a5U59nLZLg54TiYKwZE8WwbAWbv/1b1ujWHtmVEnAxtsXekP/0SDGGS6Tof651l5m3RkpW+SBh45ZueUoaNFV+lHcYsO3nnv3dnQNfWW10azX6UjZtNZywhu3YyTledda5myqtNhHNkzXRlsalPJJv1lQz759LPm15mjX0YD33n3zvbBN765vd91abYFmSUxOhI60F4w/MEnn27f+973+zUEnbc6lqkT6Ttvx4Cz0dvg3TY9debcfvHZ57UV+IIePk1lzZuywenXF6JjbJc3Tb3YofO5Zq7UpyE8pUejV7tNT0CT0jByW3lNueVt6s/fYB9rGwKLzKOvOLhzrvklo6OtSAJ80Onevdjb2ETtX5c/hR7Cyxcv/+Ff/HP/ym/YdKhw+uCY5QhhQ8wQrRfKqITgCGAEYogwThinjdFh5DFsrqNwIZr6+8+AdoolETOXUULsNk5RtOPd78dgln6JVLnGM8S1foOed4fuAT6JHBMRnaKvhprjNm+U5VkcHtddTAr3S6YrovRXLu1vA0W4MS75Z5qBodmFhADuDYC4DDojqjHthoo5asj0ZhheBnjRaxzVvQed0Dq1JnBmoDiFHMzgRhiLw4638nPsWj/Te5zPczPSdil1uHxZg50y4sCdTs92Ft2nd57j6TP2B5rRqK5dy/lZjl/z2/jxfBrJS+nNXErvx549pqkZ0XHWCHgXKMMztKiDhu74kFjj5rifj8OGryecp9QTzMJ1VV6OY+cc/6bBZB85XuPs5XENXQ1A5GZGXkKXGn9wxvg7ClPGyE4b7ebbG/BEcod3bQxyLnTEIjzsaF7qCidh5HHS40nlvIqtAR7+Q7ijN4FF5vs8aV2rjzA0mXq2rgmtq8f+OV8/pFixKec4T+c+AnI8GNnCDszVAOLVWrOoEWGQOFMiY61x8Sba9773ve5U/tUXX/We3dqNoEkvnaOpEjKtR64XvEbqxulTn+GVhr15Hq91gDoC4X9wcc3IM9bj1JEJDVZka0+HX10PE0PIYFtzomd95fLV9sbZGXyQpyN3cRoOm3jvdO6z4NUdzqODFhrDjz0y+sjQ4o0OwZAw/9E9ZS89DyOPnyWgd40+OVFPzpg1NnFsn6LZ/Qfbs/sPu5BffJrG61kaHk67zBoADShdriwEFpmpfEZ+ybD7ueo1R2PxGe7sY/6CTe6pZ+Q/gjfrxNCQrNJNDT09Sbqk6poyn4c6E/q+fRZngMP2IHiFP/ZhCzatkxE2+Y/iIBwl3ZvQrw6oEbTAtD5tvZXnest9z6Mo47i1/OhOeGid2rM4fXXWYn9eRVCNaHFaR5vUKiEGW912EpcG9Bkf2wkObfAlRBqe5HjIuwcUqkO904sjskZ50MDWJ6ZH0QV8PLhsf69bN7bLN9IZi2OWzOWTj+k/TzRFfCYy3endRG++cmjnZSMjX3tnLA6w6PNja3kI2YP3GjkybblGkGBeJ097GvqK2lOyamd/I9bWqn3/ez/oN0nvdmrQlOUsX2Gn4G89sCMatZNf2oSHod0MBKTmeeZ7wV6gmlG1dIw0HhrJ0lObom3RGTVzoh3hQF3dbvnmqM17v/1j24dx2N658+7sZZe2vJ1o9O4osKn82buSPaaHz2I7HnFaQ0edKBLdZUjnvMAVe5g8jWc4ctN5mVk2a0w5lqERWcRbtpbO0NXUB5/6Ek2qMIMbqY+6JqI5OUAnds+sg07lTElHRgOPXM0o4yxB0AkU2CXOJvr3g/WxG/hZ4VRW2iwvdeDV8M0sSjph7FXSBK1/7xf+wO/5twvsNzCc+YXf99s+Nrr25FkMU9eWWInwtkPHHZ6s4cOIIfwyQB0FiwCdiyDoTdTI1dTkP4XPr85IGZV8IT5F0DueRmcaAOlK6Vy0gfPLtahROjhrAAdGnzsPBaf3GnHJsc7aPvrE8fGc7NbpWg12nvWo8RXzTF3AJxidvijM1C1Cy/gP7oxI8AneswZn1jJZV3BQtKSXtkOyaNQ8Ebz89zw1Lu4qy8lo2tCma+0uihp/ykUh1RN95I4RCqj23preELNNN1PHtuYxXulRErYU27RtFEqT3flYzl7g21jXNGgbyatpHCvQprSsxZg3RlcD3RAy1tnoOdXsWUPpttdpzufZnOd4ONmPOQmIwvEjJRwABpgRnGlN+slhC88YJ/zbI2e4PNtpu8LBacszhmMcvWNetiEYAUp5SrZ3k086+YbcjU4He8OqeYIbfgnOS8fch/OMNkaBUz6HwBD+O+nB30hv1yLi5WzUYazRS/7imhCQi0pCy3BZAZnaFDO45obRUEbGCNtXX31Zx6nrPZKPE0sn4dCXPGIcyaVpjjpgccTauIe26Dp8fbbXi9PDodiatm+U5hk5Htac6n29csaQM4QuHCvTpc6lWTRaI8qtCv2IESQ/M12aGu/p1qjt6qzhU/df6qjxOMV1KsAmE4FVBy8NZOkYugysGOvc19HUeM4LLYFZmxP82QMnSarzwJ5Zn7veyNQAqX8JkDTVscBFdeVbP2P6TUfS2qgg3KlQe3q9jJN69Cz67jo2gFOqrhTvbOphAbgOIPkjc/AmK8UrPx1aI2zeiJvO7ci3p2S/o8DoAxeNbJ7jo2nSo5RjA1u06rYg7JwIfvDnsPng+8v7j7Ynccqf372/HT180ulMH2U3ItU3whOfhyavXqceCJA49jhHlwl9eznXnQ5NA931a5yUtqLz9ufT2Junb19tafa2SOUWl7VTrQWBX6139C03OJsdXQ2sliNt4LlnzV83yA292vFRJzogXZ7ZBNcbotatrZfiqlsp6XQAcbhSQB02TsGV2DVfQ+B8aLvQtp2IyLKRMi+KXAwNTTnarBXvgKgshdZGtmdJUK4bOXBGjsnYyIr0YFv4bxRstvmYNVpwr6yiafJMJ1TH42VH53w4/fPPP98+Ndrl01Bx2EyHWmpgOtjyDHuUdbuM6BunCx4+mj+j+CMD77zzbuzWzTo75LoSFlpx9Lyw0Bd0Ao9tfbl3eIL6PqL14fbRd76zfffHfzxO20f9UoI3lzvLEfjSrSjgHyeun9SyxjlptXNeVLx+7fp29Uo6XfEVuj4z/gBHxxugdEMdjJzZEgVuXioyWsgmqRf7ZbsbL3aYQSL36lObXcXJP3+7DSA/+MRGfWVqNU4YuzB2P+01fQq+aL7yGNnsdHDS6oSyUZ2tStvH7kgDF/hq/2bAyij32e5Xt08P/+N/5k//b/7yUOQ3Lpz5Q3/gt39MKBm2l2n4VRTBMKdvqLQBGu+82kow8uOoEZwuBs2xhjaVRlDJEKENZ47OBcYIfFAqDGKIWxXwl5ueU/IxIPuzwK4BZIn9aaA1xokzSrWPJEXhjUYV1TI7eOxpxkHzLDEJtN/KY8w7tJ1ym2f+FedpwCnf4EVZjMqsBewEp4IhfdKtuqKFm+0hCA5uwVtdTN8GNufSovCut8txTeNOPZk1OKk/+PIwamcj+BE0I2u19YyhkbUYlJYzThFcSpvEeSHhTIWUI+5NmW4QiW/BBV86uvpyFnyPU7LjGpDBYPixeLXf61n+oeVeeP83uN+j/zusRftcg1cnLWU5Vi6alNPCQUuDFhqVB434cUzfJQ8HmiYeeJYjOMLILfOe67cpO8jqbV65arH+rcSbXbjP8ZiRvN0ZGeQHdsqYkaWhDXw07DWsiaYw+uZU6FmcQ3N56qzJX0gFuB93+Inz1FHS4bFzDjhDsxw2ayusIYEaI6Msxm7FOrLJp+4aNcZzrUdTENhw7AaVDGt0XEO2nA4dKQ0nXnDg3Cfj6lOjmzpyRleo3KcssCpHO93ohHye1YDucehHz8Zh45BzkvXIy7PSaWBwTDhlZBE8zxnixXv3GWxTSxaCd/sVRiN562QXQ/IVZyJOrjLpf18CYJOCT1Mk/byVGWck+ZbDZtrNHpDlCT5peEP7V08DK0cjT5w59SH7Ru1NUxq572J28teQGgGSo05YO7epL2fNspE6aznS9NGDsY/q2IYkx76piqapK+et8pX8y55VmzSyeW4q9NlX97anX97dXj14vG0vwr/Q5VzStQOwnDUNPx3HiER02K0NaK23lxfOyhsn7VxY5lhbmKcvk/5Z3LNnyWGEjet3lAhiO8n5td6BUUe0jkDsZ3V87PrcT505qeocmtVhozvJXLIln4EBztrBYQv92pkLHS7keCG8NCrGGWM3yGPXLkVmIWH0RcfjQRzYl3G6w53tcjo79FZaNtpoD3poB7ptFTndaaK+pVJw7Ohinhn1ZbstwLdPG2eN/cA7kRxWHpO3dUnkDLWDZFou+kV2lyPE0TTa3C8W7OvIODlG2NBlHN5jueAg+Qap5RAclemAsI2x86HRcvaVX5sdlFyzEzdj897rhr42vH2/Nux8HC+yWJQTu/468GYd9ugdP0C5Xh5gR3T0dVDhwHnlIMqjPB3GBw8etr1se3PFF3WutwxvgFt2Vb1J/Zo3x2XPZtAi/kbSspWzBApOoSM7HNqS39Wp1EklC+iSJJWv0SNbrAzu7AV7Jo8jWDMYNU6bjPjKDuLttEUzCOOj9qnrX3n2+OGf/PX8yPtfK5z5I3/od37cdU9p8EucKPe8DXKtb6pQogpNiDA768e45UdArXtizHnbKogwGDZGZRRP8EzE0I4+JT/hoKgE0TMB7DbeuczdMhUEjGb0VyNeQ1WnB64xgkaoOupkyDUMS106gpfM8q5FrK5BrJKmHCOL1gMQME7YchAHnb3BDTJHMZQY2bUeOZeOSakQ7ceG5LOWbE4oY56lvm0s4M8ZC97ickAYn8YYgFlz5z4DPzDwZNEPZD3/cU7TSzeiGBhePJgpUQZjeugcWnBXOopAQBujGIuvHD2G6rAGS91yv3xKbG1Cg9WgOG/MA85PKoxSOSb9fp1/JUG/N+vKswh/G8rArAHajd9Mp+F2E1bBFs/wG9/L7x2fFQ9yUNhwkH3KB6vGc6dZ8Uycb5EaBb3YFw5u3rzdEba+dFCnAy2lV79Vx/5r3ck33I30adgZaj2wLmRO/pFR+O/4Fh8Vg8fAnCv/inHx7VlPx5F3Toafx4H+6q4tRL46TJt4eO7cNFymFb3tqnOlF6j3PJtT3u5eS77zZyRBj5jR1Bh4Td+aEuW0RxmnDdyuxyPnuee++qoPR01knPGjDUDx3dcUMriRpfIh900heI4eHUELbbpHXO6aZtJwOVd+nbXIBZXxhmRHWmNjZo2aaSRTErN5Zzs1ZCE/DqUpGWvwjtfpRYYSYQEPZYCnI0IvOrpeHTOCM40Zvq49HPGew6bzCV9bARnZOR954RCZQntl5DJlmRqkA2DRp0s2Ub16qW8jsp8tXZ0ayd3wtVPoaWDrrHlFIDLCFsGdLqAdvMmPOkest35NING3SI30rHoWJjg5j/Jur+qs3e3o2rOv7m9vguv5phn7QMfrrB3to5zJx8SIlc2UZSrKGjQ0TK3r3FwMnhfMpOSIx14rs9/a02T0osHz5HXtBQQw2mkNDDwtP0M7us4hqhOE5u0YrBEsdoXDRp44H5wEupOC6FrKvBi6XYyscLBWI2u/ySuRLc61rZRMWysvuaufZMso7Bfp7HxhJCuO7NHzl9vlM+e3axeshQu/wr9uOJyiutlv+Po8eZ6jszoElzNsbGChOafQkgFORyg3gxppI3WC6Masv52RbYF+cCSUo37kkEx4+cG6Td8VvfXO7b7t+YHviX7jG/3OaKdXUy+ja4UUWqCNcmbLEN/QvB6dWJ1M9Brb1i95BHdiga4AyGsaVN7b79yJQ/hO8pvCnY5eCmp+6c7aPH/Xj9psMptyODjrc37HW2TY/kmHcNanaiN1Kn3cn13BRPVQjvYN/8mgOnFIb9yaEUIdxeoe3kb/0Ef71Ta8v6EBudC+sQvabB+tt/6vdje4oj1bYABKpmljLa2YtsZz58qYdYaz/k+QTxrltP7BlQjS2cD5Z/+WX/iF/3sT/gaHM3/0D//sxwgStamTxIhY76URQsAauDCUEFbRmyRKxKAlDWKpmN7sqnCFtIKwG4NdgBncesLJj5kasDU1KrSMxCo1oEKOyisegTkNN2EK8jFqdUDKaIQdwemIE0RTBqZhfsuKFIPtGWGWFs5lcozKaqQV6leHLWHqPkYGDKFK4kex85N3nLUWu+Op8Q7OwbOjfMUlqUX5ku44clYYrTih+0jb6bPjwBzSBjZ4HY3b05EtThc6zpSK2g3uy2GrsxbF0LB2LUHyV1GTsjTQWMfYlL/FfxyOlliaTP3bWKSKQyeO0SAPv4MDkij/nHsMf/DgOkP3ylkOGyUCU3I4D4/FVW+ykr/Qxv3l5FYeiuOEaQiG58Cta7xz++1b8MDlwMZhi6Nmw1lHDpueqmpIPDIpX+rsl3oX50Q4oiWFH6M1W4LQA/wDpHDEnQYNHhWzr4ekPqRXX/Vzg9Ex5W7NxZdx2LzSj17oMXzksA0eM607n3oxari2FXCv38uL48RAct70qDV8aAceZw1W6LnoSnfVR2PIOHeD4TYOPlk3Lw2gr2u0qLNavrET1bzi2AZ2f+5+Hd7QUHWlX6NrzYDm9GyXi4lGzhjYGVGUR5qnT7zdah3efHUCz1b5wuKdsrrEI+etF4cgR3KwJ2wjDyYng30ahy20zTnHKozoyNqrp8+6wN3UpBEvSOO7LTzOXYlbk04UZ40aBKzHewh/g5d6dlYicdmVneltyNWX3DWtstkLz+EXHLp1RfVvyblyIptoqsNp+vru/e35/QddX8epRA8dvpevOSEv2liamu7i+sBY8vhGMfBI5EAyY6Yaz0Vngm2ct+hlaObZq6T1NujzVOFFEq61a83HftFdmNO7OOF12FKexlqsTopsFb3KcfSK7dPw7nofQprqrcPGWUmjr9PBcXC0u34HC2JT2skIf9DIaFsKKAyO1Zf37m73yUpoEgS2q94yjdwFemWZc+atUrTpkS1MuWy2dpDDAhb7SO4shyH/eG8qT4NPZ93jzHEg2Bx6iuf4GXDlHTrgtyltn5QyksaB8mkp8WacN9sqGR209kzaoas2eToS3VxWuWetWRtbUTusRniEnym/7WBwmjfd4cLuWb4QPQ5sd40kwteb23gxDtu55EtHJ/efxwFzrGziVfAv3P34Ivk4ZutTWfZRtMTCOd2URt0r38GFA22QhIXwhi67RB7gqVxOdB089okusQnBswEdEuGhQ6fNVgbc2unLMzyCL+WTf/kh8xLRamuOvydq24+OYsq717FtT66NZnPS085+euXipT/xi7/4i5T+Nzyc+SN/5Oc+fhsFRBpHC/s73RiBbQ+DEjEeqURjhGccixgVDTCCp3ERGRwEwgzPhSpoKk6mOFaMOCHvGxqBh6EptUo8PRBX5c+eP+ctcwknZXAaHAKD8iI8Y8EIvIhh0ptUXh0k+d7uPYAwhRE/lFH4MToxKoQ82XPMzaI7DgLjWodjxzXJINx/0sBj8Bl4cy/p0W6n4zhflCYw0bIN+xgtBpTDtEbG0MVLAUZwDDsTOvWoUCaf8pQdauUacYKH+4E9TtU4lQw1+rQ3uju1eDlIDqaleejRtYW7wPbRXgehdFl8CR2FNWI1F/s9ETqllTqKOc8R0KHJOM7tcWsIoxRVarlThzpriXCUbqbo0GXqqD4cgY4uhS5gkhkwpFOfKWuXK2XVuKgDLOGU/DEM1n9w2KzB8PbZQV5Xffc6O4draZMf2TWSxZHRw6T8IxuTts7eQOpRHmHR9WTsb8e3IcdxOuD9qtM53uoyJWpthel78qzuHLYa/uDSTS7T6xY5ZN3QOdF6Rd+LtUZvjbp1CiQ4C+SOzJA1Dp781prcuGGdiilVjeJxT1R9TKMaldabRuOv6XRoKM3YAU7HNADsREe7YkzRt7zMPXi0UVP9AAMPH8mi2EXBgah8EZ2OIjP2wfNpHw002nMK4aCx93xNXY9uxfAmDTw0vt02ojQOuVNe+Ryc5J3vDYeukTPI9C3QNMLPHz7enqdR6hq21MHUGBaSR6Nqb8/FUY3+GZVRf5aBXjh32rWx0QN15mDge0ciV513O+D6sNYOnknXrURSHhqt0Vtw0ee5Nw4fP9mehxYvvdWW86Nnzzp9WjsQ+2Aj2yevnm1PXlif7AUR5VQZKm9ow4Wmhdr24pBj917L8XTqUXzpWvh2FPX0rdBXfNmQkcPG4UNTa5o5bJysIhnajlNGL5Iu9+Y4tr6R3kY2hDrdPUuJxSONa+7Zcw1/fSjcCPHNd3Q8rrdd6lrNwEDILux/MJtZe4HmgY1hn4U+4ZnRXR+Ev1xnbWua+w8ebveThqNhf7MX9AGdw1MzNn3bMvQxKskZs8geru57jk/w74hvYHT7m+hHacGOhV7qyFHpZwqDq3vaq2vB3wfb3/E2aHTTiBkHpnLKFtEL9GD7eyRDZJe+7I5ZapJqH9M1J8uuviS7qXcdr8iDaN8405GWV6DN3Xv3SgMOF4emi/+js5wwLyZZY/fJJ591S48vvvhy++yLz7dPEz+zDu/L3Ev83LU1eZ9/1udfmBHoy0q2xpi94x6jXZyrxyl71pQu2ypqbEMT9iZ2uCPyHNbUc/RjYqUi6dSTjrM/84LkOOhkwDQz+UZ/NpIuay/wqDs5pCw6ZN/RdmbjtI0N0sYHfniD37X5HEvrwk9t//zf8bf/Hb/hLxuscOYP/5Gf/VjD+CJC+SoI1mHjZBCcGI32ejgZrRG9oGiGfWfkYS14R1QEla9ORoh2rJTjnPJmDXeClwShs2dLmaeBQ7k2YqEUxfJf2eBxdDxzJNTtDYe5ymOg+tZfIpgV9KRJ6uI2Bhyey7iM8auQ1/ue0SnXXXQbpeheSRGcVe4I2AkhKp57j7C4ToBvHazAV0brgq4ctt6THgyNBUeDZ69RMWI4nwOps6aHR3HBTxR6ODWOlRcJZhqVgZ/RjeKHkkkw06BpgNKoOndv9VrgP/UZPqKPgDYcIbGjaEmPN8OcHKJfU/+5Vawgk7Su6piBUboN7k21H+XlYDUytgDmkTyrEyBP8Qs/4KUcdOiIYXg99R3YcK+TBaGEMWzDE/jjqVFbgs3QGWXx1hMD2fVrV20psW+cm/ygLGdNaF3lT4Ab58BSAD3dKnvK8rTyW9o6Dn1aMf97QJte7s8S1v09nQB3WHCmnj1/2hE2DlvfhIquSdoGPfh2XUlHzryldnOctb0uRl/r3EaO1E+P0iJr+ENEQzdTvBqgmd7l2HU6Jtfo12/GpoHTiKgrtNcUKt5JQ1Y1QBwqeI1NmG07xknRcZmGTR70WbxedkKdFp1rXAN/9DhwUmYNb/CQxn3TIRpGdCQH4EgjrOndGW2eURz1nWUROgORCwn9C4C1196M+M1odB3PyM3LlMMhepbG+MXjp7l+NvukBS4A6nv6fNKG1v1sVHWdXOJhME9ZLZsuhAZGceuwpciZih2b2XoHX2k5C+UvusAvDa9PLrnGh77RnnO0sS9fR/ykScMc4nQbkn5hIC4YZ+rF29Dr6EXtezvVO+4Cle00aK6RoToUXCzm7xYhOUrKiekIXFDisB3Fo4vb1xiIhaZjy6Zy1irROkm7/lYH1SUpF5+Vtey/NPisjo7S9EWKwPKChpcEyLU1XvYM4+BcifMmMX6DQ/e8uewNZ6Mv6NnvmQYOGeBkg21fNyMxnCuL/TkrZMnmwW+Vr+2zjERbFZnDg1ehL9jejmRfjKxzLLRj5N1G0Jw25cKdbEvHxhnF6nKb1PN05MQLAda9rXo4mh41+tX2Ku1ABCZ1G/0ZexaZqlwdy1adNbLj2Duuh4ele/Aa2zdtwhoV00ZymuBrmQVdopdkb9kGC/Tv7iP7X8b2oNWjOHn2guMAs0XsgLV4HDGb/d5/GHp2dC2OWu6Tteqy8iJ7Rta6pIheBieOlnv0GQ1b19S/bUCisOxuA6VJGJkSI/+B4TooT/1Td/o0Hbh5+cs9b4RyqNVTG4J3vgUrzbQTgd2oTLJiICHS/fro/oWzF/74X/gLf+HX/SPvf61w5g/90d/xMYLefXi/b4oyCO1dxONlBFW6lUpiSoHZ3iZ9mrSE3QatoVUEKwqrx4nYSY+omNFebhhHkAhfNDsMO260Ma+siJDqQbSXFVhgKJdBFzkkFBpjGegZgYpSxQgitp3GZ/pj1sfAu7gE+HJMhOnZT08CXAzXC+G0ETBCMsZnesN1vJKP7Mzw/vQIy+Q8qTPXs8G3v8AVhRqp/Pdz1oZsr4v1Z2tqk2Oll9Hp3QuhQ2k5dFBWaSR/CnPfSNx85ssoxig2RFpuYhuy8K8NUNIqs5gQyNIjsYZuIA+Np3GtgVCQHMpOEoYh/zrqVRhzs/jNKORe/9Cj1/nVyc+xJfQfXuz5q7iaCjRJQwXf8BWu1ulN2qG3qzq6O+3ALY3zAP3dV/bgf8LI6Ymm3LKeAQxP23CesybDxrnXD+u/0GlgonfSJ04dpkxyZj1DjUGi9MqFBEO5KrhXc0IBHQ5Dx3XuH6Fy7pBYagUmeaE3a0r0q7v7SweRcbpDT8g2Oe5amOs3+2ac0bAaKb/dwK0w/BnnkuEawz0GkyxWl0r/dH5Ccw2htBqlqffxNOqMkJqe3dqQ1uFFv9DJcw0iuSnfkkd0jd/wqPw3hk+AJCiLPBrtNlJilIyclPbsUPjGVuhZj5EfXRp+B37g0N+ln4eRZoDzzHPkrt1JGdMY4HBwzDNOmvVl6y1Oo3fPTO08etytO4yw2eaDQ9QRNrmjhxr4ZOiu+b5CUKcq/KksJeYi+OkocNimDKyxSS7kVu0rotJFp43C956Gw8gAHslP7mKb7S9GZ9jjlLKdiQD61qdmToPTJQ5s9enX3dQ2GNf6DDEkCuwULHYrjjzrI/iM59aIRv0KQp77MsJhVC3X/f6oRplyJV87wIHVqUx5Uz9vJlZW8CNpajuU3YhHE/EtQGZEMXlL3xyNeJqeNmLMSeKwXb95Y7vmc0npgMBbXTWuXT9Vp+llaJX24Up0IXm1Z6jMQSD3ZOdxGnBvZ1oDVVlN6QYSzsb+4hdZsR2TDjt82H0jVsrQuYEDu6Gzwv7UaUwdukYxz/EKXbrNTnBSV/CtC+ek3b5zp9tqcNw6JZcyhz7oghJ0dexabVki3a1tKqUQOn8pW17plEn3x/ata+2DNkDnf9rywspzcLTRmNY2Is89Y2PWm6wP4oRxzKq3SceRJX9oezE63xfXgj+adVSP3OWoLjqKYke10z51WVLKJAscW3uYWtZgDSrncXUC2wYnf6pX+tPvVLsBHut5Z3lCLHZE/dindkzDl3HGLibtUR34Op42/k1d0ADf2C2w28ELXyt34dls3eLaaNz2p/4rf8/f+29O6b85wpm/+Q//9m7rwXv2lqj547WIuiNhoVaV620UL0rauWM9ikRvHTEafbsxijHDuTOUadH01x2yCGCIhbmd6qqijgL3GQ87FFrGt2KZA2NKAJdgIngdNs5NhMVzcLr7fIhNsKWpcOa8TCBESUPg3W/dUl4FqMoYYdm9dTc7uqZhj8CPwzYjOa1PovMKVfBrQ+jnuMcqWpVJTCFJ1wZUfVrXea6hJHB12Ai40bAoRUfOcl+a5i2mhFRjPY2obT1sBcLB4dwVpjwV8KHnesYp9BwM3KjBPFmHPNMgos0oiMZgysvf4Vijov7hX++p2l7fVXfw5oG/ZWAAGTjKXY0pOKVJyhy+TH3wVFpldZRFncmGOpYmU47o3sJ5zqXJtZh745gOQmRj1rAZJZsvBHQdWgxQDRZ+JQ+04Lvg1xAzCns8rL2SYNVvP0OoodfE3j1xPMSxzMdxh9Hyg4Aeqp67z1J58WB6rownGSCfoVXkn7M5X6mY1+qrf7icMsrn8grNB757bbgY2OgyA6XM6kvqKp9nnDk88kz0rJ2wZVgTyc1aS0T3pWMA6+wFjjwc5DVqOrweHlX2Ewe+2offKQ/s7oEUvJZsLHqTB41m8coP/PxLWRofzgPZHBmrbcnRM9E0zHLWyJ8ABgeDs8GZ8ukj02/OOWymHF8+ebq9SsNrBKv7lSk7sXYpetXRmMvjSHlbdBo+tIx8qH+OI9/RRw0oOvOUgkf3Oysm+J60SVMnI+mNvBvNe5XGzLqsToGnjPVN0pioVsyU5WzBEbzoS/BGu3Q/t5cxt6+Tzj5u6Nz92qjcTpQ6bDn2R+ZTr9zo6CJ5qY0W8Uba2DAfekfLlhFezWazqao6BBcvt88ohUh/dxg7HHKh0g69x54kti5omvvOZ8Tz3IyGRLbpqkXqpkKvcHRC63C3o87zdud0PmS3ubA0Z0OrU7EnZKIdlLRzh2/XxlnTlpHBOurJ0wXwJcOMkmlnghGl2eXpbdvHfr4vDT5bAGc6pF6cJDKJlEaSrIlTNsfmujdA33knzto7XbtmKQObQofUA03z13NS0V9gryhUp3O/JMoxD+Z59Am+7eTnXLvTgQkyE1mBs5fz2k7k+YK1dNQggfxo9CgOFHvDWaNT9I5NqbPGN4i+t5NrSUj4wlEKEQ4jaBxoeK2pzXNp0+oMh8Y6JJ5VfsIvL3jgWe18ZEUbXAc/cjXtdRCdqieMXld+/KFF8rlcdsaIKJoO37aOihodnM1w7zW/ZSztZEZ+ADI1zs56NnYjZecYQT4KxL/3z//5P/+4xf8mCWf+wB/6bR8TqujadjYNGSJbbInpjL1elDn8jpTlaESNkhAdDVwXte+9QlN+DZEJ8GIJ2wPtOq4QkVCAe1BgjQmBK8ExcwR2HERiOQ11BTaXBLPTPBGwNhI5l07jRlgQmmGcxmOmZDvXbWSiRgFz8zzMJfCEw6ac0hAY0yPBps8tEB6HbUbp6oETrBwHs95OhFj+1CF4cvCWkHdfuOBYhzb32sDIod6EIududaSN4adwda7AA3diSJaAJmie9IHHsfOm1Dh40yDUYOz0wpu5h7auwaTgSh36C3Aa5cYfOE6a4UHSkI3EMawjzFWaBOmgtmL/lSiTZ7LnxiRP6MPAYLopxRgM9e50VHGIwZEqmUd5ZvF0acMYFQLYO/1yD87qV8VNPPRGU9woovRyDf/PnzMFeH1eOsjRG5CUHP8kgnPrk6DhWEPsHf2MQUDnllGIzfC12LqLAPR4fK/XHuzJmygnAyskKd5Td2uOGBoG9GEamDXVsPSFgVoO2yyi5ThpyQOy9R4+z4jTMQ5DkxkB72jVfr8OzX7PEc+751n0xwJf0Sh2dSkBLYxUttzIjnpw6OQvnXVCdgNKH+BcPSjPONWEMvIW+QwGLV9ePeHCoO/kIjDAr8PISUg5i0GTb9fh1GnJf+1L6lwbEN3WeNZGhLZ0vDqy0z5Y9DuU9MnbiLaKMNL0NjC9IWp7iwvh98XoyQW9/uQli2yR2Qjrka7fnEa8e6TJv9exdqBx5PuCkZs6NuG5emiYcpC2b3TrhEaeOV5G18Zhez2NXuTPSB7YdXg5eclrnZu1a8/j1HetXXhg+vL0pehTGkyN5fl4eBfCtvOJRuM4jSMf0cVR8+pI76Xu7GF1Ptfkg7Z1BCjX3XIl9JxOrvw7gOSfhGPfxHbO9yhv24XQrw7hzu+OcuWZjjJbxBHyhq6RbFsQ3dhfqOHoXAud0RwN3oRwMOMklP8BbZTz8vVr29VbN7azly9ub0IHo4S+gMCxM9Bg1MgILltx1Uh7YkeKglfxSd07KHBh3iQdmR3Z7aJ4Mp37letd3lR7BjPS2Ug5qWnSBvfbt7cPvvHh9uE3v9lvdHI4OT46lPLUUQvtOmKENnQiASlrs0rzkeOmyzNJD/Y5Qfl1qhJz2kg+OWgGAtguskqf5J+BlLrPtW/Wq4LhY/D379/riBcYllvcjJNMv8Emgz6NxlFbTisbBC86q/5GONlGdsGoP16VZoGhQ2lkbtbY5hyPc66Tk1qVh2yM9amcavB0DPFp2Q/n6EL2xibNVPR0FFN+dMa1kULO2FrvyiljR25GLqxhwz9Ovq8uGOVjb9suh0DTnpz+V//2v+2/9L8vgX8ThTO/6/f/lo/D+hDEcO5qjDhrhCQGO84ZB41RdO5Yoxe5YkxnSo7DlgZMY6+yCBvhIHyGpE3dcLIw3LMqMGMAAwK2GJHf8nApcI3qQYBj4AJ79XyMkvCqCXIbGoYj6fr2XOoCMMNDCDASk8eAcgrmLZnp/TE4uXIjRiyiXyftrJGYlDUCkkeEXPrEg+IkCgSU4jamjNXbKX0Sq0jokbpOo0mdU586LBzEaQA6EpZ2T5U9ozRit/ioMBmaTh2TznSBkTnn8k4jKGqMBkbPG5NfqwBerpUNB4Hhp7TgDa3nWZ0zPAp98YriONY4Jwxu4U+Oh2vH5G+Y4hLx8DhdYYfmNTYpDu4ayo5ckaXggkZDa7Lgk1/qixcBUvoxYqbXJj+84TJxzqespN2N3jJ4njMyB4ctPV1TiWRmR7F1lAfJ8HRNv9dxIOtt4puy+ByC8k7EPvb72v2V9FDaftiPrWLwDa+NNN2LAV1fHNDYeAYneFg3xjB2hC2Om6F+dGpFAm70aAy+fCfp4lkbJ05MzqtH+/UaJWP4Dl9BiPFjyD2vDiQ9eG20Qn/3NIIzLfWiz+DYBi+ytfSjtgGPKmvBx1/SkoejyFh73qk3WePo1OHT2EQxao80hmiVfI5ktDinbNfkR6jzF3izVmYadI2jcjuyh9xo4l7Oz6csI2zd1DbPvWV5FHoH8HZaA54COWyedTF+6lCHMrj5xJuRRrZnRhGqfNX51dBbXuENUWXEwo7Dho4pB69qLwLLiAR5tjbNywPeUPXSwVnyx1GJzpuKlYbDZrr0pTVFaWyfWPTOwUsnJwVuZ68YWYnMKj9lnn0RO+/j7fFslE+/+hk4pEgsPcU+G9mpbczT/i+9IyvBR4PZTm7oN/I1QFaebtOSZweHTbokWJ0N/JOHHoOjs8Sh9Sbk1ThpGnX2wPHmjfnOpPVe3nruix7EJ5EaldeB07YmfLgcp8gXDtDAW599+1MjTqbTFmjDlE3nrxltMd2PlsFbJ94zjkT3IdUmBq+2O+Iu72QWzupIrsiYJULg50EdFdvovPf++92o1qem2Bx2jnysNWVjl1KXwKrMDBlL59pJ9O65dKGrBMotT0anyaGOOVs4TJiObJ2s0GradSPv7OCsEVU2c1r7H7rRK+vWOhIVfnGuOGs2BabHDex4eMf5MkPR7TpyTVfXujaOG+Z2uxMvLJHb3X5y3PDzsN0PRy730Rbta3OS3+e7uoF7zunw0Fr7OG1U+RR6s0fiOGjz1Zb55vJ0JsBjG9gVsmsNr5eqdALAAd8mvmCE4i3nYKfObn/8X//Ff/3z1vs3UTjz07/zw49VagzrDB9j6toqokKyMxqTc6f2iHBgdOM+ktR58jZq08NM1sK8EiXjkfPYMRvc9pSDQB2KEIogMjTKaOOy/ySqoSgeI8x9GgPec/9y7eCeRqyfuej6JT1tRiU5GNsY1L7hEyExpSTfSSfOImvrnGqkEjlfVMg1o8L4t/cU5Wl5IYT6UXyf9NA7nHVpo9iOFCUJg8uo2CgYJ22MbjFXiVSVY5Ui+9wbpbMfm0eTZj70njQrbY57y3OAL50yGEZpQ7ni2xdDSiOZpKF/cHCdO6kjJ61OUuP0wgi7RcyvXunteGsv/M+vTpgIhjoFT/VpQxKBHycQHXKMPLivXEaI40++5PNcD48iD19mIS8DshxExgctW6/BtjRRhxrPIcQhImfIUb5XbnKcoXayhfbnZrF+HLZOiaZsDSoCKW+MZeiZfIPj8BJ/NZItJmn30vLfNR44ziVM4TepjkOT7GlWwKXJmjoFPE5ykC056OLoB/cPTgx568agoRVZNrw/62lmahKu+DJlC1PYOO7u71gHCfBqzFLPaYxf18D1Dbp797cH9x9sD1P+fMaFHLwaJy6OzHybz3cRZ/Gxj0s/ejgfmGY4x7EbQzmNtMjgjkMFwan11JtcyCNyvvBBXQ5OcvJXB4vv8Afu0jZfZZNM6KjNOhlG3KJqm6GSAzJILh27yfded1pYeYVjUOIEWb/2ODSwfu3loycdbavTg69JY3QMPq1jSnbsNgjq7Qa5DDNb9+BkMX6n3tgKLn/kk1NofzX1Z7NsEWJELBm6Z9iRBeFPOGxvZnQ3DU23DzkXIUn5+GGN3cN7d7dHdsu3sDqNFNp6GeL05XRqo3tx8Tqd+/ZxHP44gN1oN/XHfw4DdEejavbmGt96krw5VGbyEG3lIyvt2CzZ2XkyTsbAZstX5LQBx/np8g/1xdvQnQ6TZ29re6HHi0Dkmv0g0xwH06E3bt3YLuV5pzmDFIiiWRojjz7yfun61e1i8ps6ts7uQeSyb4s+eVw5sHSnb5m3Ux5ZJEdmWdLI4yfboOxrcRCvxunjKPdFhDpEZCS2LfnUnXyBbZ83m7hyCrWD1qe998EH2/tx1oyqebtV/YJm6d1NhNERvUI7D2qvy4OTdF5OXWi602/pcR0yuIRGx51W1Rm+OK/OuZ+oHI4qZ62fcovs1E4EphHOJ6HTl198WT0G01dwtNmWi+C9vHTPQn/lcrakY//BehJb0E/bRfeNbK9pWH5AdSBRWyhPBzHYUrxPZBeOt7oKRsHVurL1iTswOV+tb+2bkcQ4rWjDJqR8vPBmq5cLyGMda+lTJtpzvjlr7757pzJFVo0GsmXOa993/HL8N/7WP/S3/q9S8d904cxP/bZ3P9awETSM17BTthpTTC/Dx/FhlKraIVan2VLBGuESchyiMjHXyRRCzFqAbrS3jwIgeHeTDgM8FxBYrAFJGQwFQRBqBPJMUukJQ7NhLFObdNMIjGBwvAiD62RrHsnd41QZ7dMzcJ0aJA+h4VAQvrn32nfzoiwMCTw0/pSno3UMcnASlKcBHWcvNEisEGI8mIS1eAbvAKFy7o1TJ22e5x6zE1B5FsMeY7xGzg4NLwQorGNrk+gaxNJmjGX+5T7+DHlmNIviH/O08FLq+gE1gq+3PU5SGyF5c27URNQ4Mgbyj6MGt0KYe/nXmDuOdegPNEGH4WUNeZ3egUU+9HjqbMSAk7c2xDWg8JiGto7Zjq86OsGbY2NFXhbPh++Vr9wAow6HhirP8MxH32/dvF3Z7JRo5SFp5UOrnZac9oPzvRuKKR8K+3EP8s9xp0v/H4dD6hO3K50FmWPigN+Na5y0h4/iNKVRYLDc14hx2PSavTzRkYB9XUa3GdlHVCq7+JSIRnM9dBqZjEyHvovGlApv8Joz5tMyFux2xCZ0k1eABweNc8ZIm4LoW3K7sV49XjxkMxQ1OpJYIxo4bs5f/uFP5ALPyVrgwwOOHR3QsEe/lE8uNQ4jo+NsMtaVTYwtKS11QLsZIXSUVtn4iH6mNMdhS72Cgga430VWx/D96GWc0jRcjzmrvsuZepp2vJB0Z61vlT/lzcsRYw9Mo9mXygtWfXlgx1lE+3HYznaNnHPfrlw79AdYp8lMeZ65GIcsaBzB+1no+DTPA9tzTsjpC5HT2Aa69Cry4ZNLD766G8ftUV+KIL9dBqGxDKyO7Af+2xehUxzP13EA+53QpDMyxCrYPNY6tzfB821sUJDOX2Q9sTJTuUepcmxCaFAnI9H52zwSK/OS5d4hOE9+dlFDbyqN3DqfZRAj0xy2dkDiJOh4s5UaW9OI4uV0/C9YexQcl8NGp/qiXGBdjDN38cqVTtupj5cLbJxr1OhB6KTDPSM7sTXqlMwc5pelW+SAs5b8NrQ1pXopjtaZ8ISD2KUuu+7o0NVZi4Pgu5SWLJgKtbbQixE2wO2omm10gjOZg+dyeMhKl9a4KaBlYLvs3nWctaSps5s85NezcdTCkzoWwSd4jV2CF9EdZ7ltgbD4kD8wyKoRQDraDakDSx7OGocTndSrznPoUKc5+kePdUSehVbsARpYVtIBjeDthb2OwMcGcLDgvRymgw44TyzelSd4HcvQDJwksueBCVcO2+PINXtklmzqS160t7pP9DDOXWj6PJ0btlL5bAanXz2cG9Fj5+v437iRMmxyvNub0DfFHWyUMsKvf/Rf+8V/7Tf0I+9/rXDm537Xdz9ehB0vPMKRI+SXMiEwIa1hzLENb+KcE7yIU4V5FNsohlttHEOc9W0zQodA9rR5zhiBFzirx8yAtneQH3zArfB6lvMUlXTQxmQ4DwMd+2wvN1UIbhps6SECPYIy6eFCQPRmpOt0iR5o0raeddjWCNs4AXDgZGoE2tCpex6AIVSZCKZyQs8lkG2Q8rP+Q9IlvB092BXO0RufK1qXVhgAQ7/1T2UCIzXsce6rY+gTXDiYGpGVdnhEeUeB0VJU3+WMTE8uRoEiR1FnQfk0iOWHZ5wrBFV26gOvNrpFY+EysBYPl5FBy+KU5wd4iehdRyH3wPSxbo402KqpEat8RBHxb3r6Y3QqM7ucUOyOeuETrZNG73VPo8yGlD9T4+SXo3dmu3bl2nbblw6uXus6MFMV9pGqI5osjgwaZ6GKTxfUnXFJCnyAe2U1R+WPI0sP5t4P/1ZQnR4X7fajWLkJEXScGCk9XnsZGdmVpPJSWukQWO9jlO1KDew4n5eKK5nSUEjfiE7Bn3PSOqSc6lYMdwEHKzTFF0bZJqFkx2iEhlVj2oYnaetccaxyrNyrb2Vfoz71UQ33OF0dUUl0hItk6ORt4NY3QVmcK7IoMOxrJGbyBN+Ut3bqPzRMcC/pdtolkHt2ZvFfj77bj4SPHDNYMhiOHPWLHEO6qLEInI4+BReNuaPpSSNvl9JIyY/3ZJs9YBe6FUeiDUnPBN++YR8HxBQp3DsdmvrM+rikIStslXIil+hm5sFC+tOXZlr19FEKNF2ZMkxfeov8XJ6dMQLHGVOF5LVPnNHA10mHFu0Q5nkK3I7S+esXCPb6HD0KT+O4oReHxxcKXoUIr5PnTTqJ8pwO/DPBvaN9odcZMxbhw6xfih6kbl2XdHnFSxM5Qu5znHLOMeKYHaKpSuvFdN7jWPXzeIHXUbbQCK/Fzla00R6dwX9TztZDgW9goU4oXRST19Rp5WvfeJUcsNMckE9+8En3CuNYcUYOOhAa2BwYDVNaR9s7bXn71nbJOrnrV7ezVy/1xYVujhy8yKwtPnRWvL1t3zH7uLFRRuo5at/85je292yCGwfTqCgZI4U6ixw1x1kHvduPxmnr2vZEbvsB+uhlR48qx2xWdGyvb/V5bztsUwJG9RKfA4NuuF56SEfBroOy69jYz8hA6GQq9O6XX3V03DPrYOtwRWbhaZCinZ/Qz9HLJaVhdTiyEzx1sD3nZGlH4KSdoHuz3GV43YGS5Jtp8uhw24cQKLiUN3mO1m7AheNmurVvyKNddEIbTi6m3ZjtftANbnTemsd33rkdeZo326uDqY92f9oYyze0czgT2iYN+wLnpP2//W1/+I/9c3nwmzKc+b1/009/rCEaY42A46hQnsPHdtOQHYQpwuBI8CZyDsLWrv8iOGIg9ximxUkaIk2jaYriaXp5fRGAMAZeBawxzNuFE/HGgdzhB9Z048ZZ62vXiYxiHbbQHgPg0w9Cc0yKh2rCLKoTmPXkT58bPJNHIw4nr21z0opD6iWHFw/QYhQqziYBWqNQKbCOkQeUImngfdiSos/gfiJdQhv10ENvezWqdd5qdEwrc5I1KkNHdNeYjUOGzlMv/OqzPhfnmSN6tlHL/UkPJ/Udo1AAJ64pRhvgGIpJP7g6joO3O5qhBVlxrj7yNv0Op86SHiRYNTRwgCyYO7zgVDnb8+KHxb3dxyv0xuM6V89Ni8FyZIGxLAzwco9M1pnSgDAGDGpglYdJo8byLIdu8Mi9/PQOb1y70RG269dmwT7FX3Jnuku5eDkGBIwxjJCa0cdj2g8NgqwjJHs99xpVRL4h6hzzf72t57horgj30I6B7aLZOGxGvshcR3XDA50jjqePwBuR0GB4k85519xxMBkpRr1xGqrh49SlI6/h08JzeIN/OjAx3Kk72qxpY3DgudKiF9llkPtSRmxGjV/uw7HP2JHdWZKuayXzvLF4IM3YFg2qI6ejOqEOcE869PIMXnBsJyW44LFQ+sEtv2kEpjOgwajDyaEIDh3dSnrRSFlfNAiO47CN3hVOcIrx6UfFTTNKzx6qFwa2AweXJK+DFvhnwgsvbokct6nf0INZ0MCdzXlfaKCj7EkaGeqpZ2/q7dTZ0Uuj/K+Nij19HhzijA3C3e9N+ubVsXnyZHvx9Gnh5UlHX07F8Xp9dtvSfPWlMXrNYXsTu6s+iP4m1XgZeGIdOw4b/oWPRpXOhFanU4dT4UGd0cCs46aueX7WG7GJjhy7bjniGT7nWKetI+dG1JYDN8eOrJEFsEPPQwx9UrWDfAmdwoQP+kQuaEnIwwSUtvKR09UoO1ffJ48eb199+eX26Sef5ni3C+rZnTqGsTNeHkmtOtp4/uz5fh7qzocfbBevX4vTnDpdvbyduXKpo5ocDWUdvTjaHj8cuKZBv4xDqAPqpZP3k/fHfuzHtm9+48PYlvnUnVC/WzuZdOOskU34j/xXnhKqe+EV+a6cN4/j0IFOdOZGHXe94BCNTYo8SE8vlJHjskvC0vVu3htZ9iySVFobxb//1b1uscF2a5/a/rQdG52z8XDXAEbeKq/gJupI41lxTzoO0+M4fdLiIdS63IVDj+exu3DpW6JeYAwuxTm6rA64X36mbrRUOWjQZQ2BuUbL0ZYM6ahqO4Sh38wE+NILB5xTyy4sHRQKE42UmQqgoaVH2gdJzp4/8yf//L/653/DP/L+1wpn/uY//LMfL0MstIGKQDBOGkFGXuNVR6BE4ck7YpJGi4A4es7QEURetHyIbo7cGx3ptT/28dVn9cQrVMlbwcqRQzKOW/AYVAqvhhk/Y6XCzhCXclJMUz8ENz2uOpTjsK3GfpyChWtwW/hGgzDsxXP79jzvMK6o5yQNbSIslJiw8dKdHxQryBH1OizBs3XOseIN39SLUhBuAjb7BO2KqmJJSGg7aiR9nRrCPQqklpIVd4IV57MCRrATe84h3evS8pN2cGDVTV+De4InoR1HtyxOFYvElJT7jhoUhk8Dj7Yc1ZlWnucaeQYifM1vhD703B3joW3wzHX3O9JA5B6+ya9RBV9+Cg6P3gtNTev5qPDlS1cjczGQoXW3B0iZekScMdMla92W4yXfz4yydmuOOF6OfSsp9/FLo+D5lf1jxX1+yfXV9L5u1lG7c+fd7c7tO31O+Sm6eokHuSztQsfwyEgjA6NHyrHw0XFruzoVmF7lWpRPphiX9g4jizOlnLyJHc2q9HAGVyOFPokpfxnwGssQSfonTx93XYYFzRbioi/6ld+hIdxnixJTvPtGwJwnDSJnR2QEOWtJX+MV+Hjfzhe8yJWGQsw9cimPT8Vw2Do9FRzrrCXCE+wxmjONddUoSui+ytRQz/QWus8zcOoUtc5kQj3Uk9wMbdGeDeKsHRxlVNtxPardGN6AcxhhyHWJklD6xhB30Xoai1W+DViNdjUGdh3NytSM7nDeOHiHcosfPTvqNWekdiAPQqWOXtmqyNqpC5fSwF8cB8cUo6lRDl0bmsiLaTdTlt2MNzLzPLJjcbVofaLROhslm9KxW/+je/e3h3cT4xSYmrYG6/7jh12TZYrcVOjTx/MFhu4PF1lReyNnr0/bMPfN9vxN5I79iRz6hNXb2GGJTCGGwHXUjuKo1WEzzZrzN6Fbv2gQWr6MDrxMPbxhaVG/vd1C/e2lF2LepIHOPZvTSsMxXHaOw1wbgy85w2P3xhaHj9Ilro5sn4Mfeq3lF/M893enkxPQ3fLbgTHiog2ZUWdhyZQCDQb41uzD+6EjRyTwyBTduPPOnThU17eLbF1sDItGLi9fu1bnzKe37Dd3Lg7bpRvX6oTqJBlxNgr1xWefd08vOKCjt0A/+vZH20cffXN7/1325GplBFoxjXudx0ZWMsl9nYRxNB3J69idaQ/gO7QYOiBlO1+Vz2B9cKhWvunwNOps5VgdCX2H9gZLfH8z7VyeyTn0ypkmL2WQebhfDx3otVE5aeVhe2ZW7FlH0ti1Wdg/sy9T3oyQc2i7nCXX+EH/+zWi2BIOFN7jZZdPRA/oR9vs3U5ytuFeXyB1Qxv6vewi+vU899YSrMqAempH8+toXtJMx23kayK7Edhse84RonREhpQXIH/57/pjf9c/kZPftOHUP/cv/NfeIjgCOiIAD7ZrZPSsQiCVpfgI3f3XYnQQuEqVytcIpEGwcHaMfAQ9DTFKcCwwBZMXExC7siJ/Yp03McKawiospgUIGoFni1NCyogxZXTDKA17v42mMUnZBB1OzwhWDCDGMdqy1igQbEzKDc5SGUfQGZo4G0Gn6xpmYXDqEbiX4r1zYAg15en+PTGwy2CgCfwIkHRgBGhgj0Hi7+gZnokh9BZth7HFnHNcyMpbXy1IuvMXbIMQZ+n8NOQEinCXPsFxRXirS6rUOq4GWF3BZgzyNCirZP+ShrNpVGwX1t4NncOE5O7PWWHlHtjzFhNDAAc84wxOI48WHBDrMdbIXw0TZ7L1Hx5z0DqlxtkKPcmVMuVVN/kYIkPYnA6Np+ddFxXjQB7BgpC6Ds6hqcYz+cio6fbKKvqHDpUp9IFsEpMN9RrDqe7BK2mvXZkvHViw37WVzd8iasDgVnkpmHJ2QtEhT3t994iuq86MqoYfzQ55c8CftTVIpweCW+GRzcG49RveW/z/aPveD763/fKv/PL2yWefdloH7eBvNNLomjq8//4H24cffpje/Tf7Cao1LTocE3bDDufQQMDHGuM0+n2NPka5jkXg6wCg93Iipa0OezbgDs/I6rIZjtLibadCY/g5SnWWcm4UBu9WAIvu6+XDBQ7K4Gh1pDm0JNsjX9HvOsx65mnMko9cCK6tq6tTXDsyMg43exuCU/kJDUwvOq46GPEzGjmdgdi91IET+DawfNnASwdP4jylUv0GpY/BdzozMPqiQ/Czbup8nLZTyf8m8NroJ65vc5ZGcAkeF8hHzo0QR1nS6EWv4Qtm8nQtGT7pDKW+PjhvGovDZKuOU+iSOnXkCs3xKbjBr453HCkOzos3sYWdPj7aTgfW2cRzz2Pf08lTR3jHzdue1/mKTrMNaB18p6MceYFb4Ha0ZKe1kDuJ4XOPiXQledhZ8lvZSB1FAa2WXHQNcu71E1yxd2Ov8NDC98ftOEsfMNHH6A95CdCOLEfuZ33V5c3mqLb5uHFr1qH6viY7o0ydpy+//KLTlj6vZJTa9kCc8ts3b3Ut4sv7j7ZXD55sr60RDB9smnsmzv2b4HQmztq73/7m9m6cMM44G3j/y7vbp7/6yXY/OqitNOp364P3tm9+9K3tJ37iu9t7775TftDpV6nQkTrX3qa+oaU6DXFEp2x3axkam6IbJ60foKcPBhFyTvbp+hqlsh+atc61T8GbvbOExyCBpSTdWzHnng/9UkbKAdtbnHSmI9eRPzw1nWktJEeJ/QJP58DLFA90FC3HSN46gLCNTUu2wJnPSXHydMw4Sejy/e/9oOtfn714Vt37hiniD97vPnSm1Z+lLHrOj4AzWGxCbWfA0hMdKm4sPSXT2nX2x1pZ9dLR8tbwt771rb7U4Rp/Tela86bzQmzGMc5J8rCpbElnGuhf48gVv4PtS93/xN/9d/zd/7ug8Zs2nPqf/M//oThss/8J49EeJs9VgxPhW8aS8OgF9vXdvTEdwzgKylhrhMwr+/SPxurVy+QLTMpIMCTGHERzHKdpd9byHOEYWkKm7PJs0IygILCG0MhfFIPC57qv0muQNXKBo6GH5zSeu8Hof8ecBWC96wiDulEk15QHTt4e0tuo45ay1nRwBZ7D2oZr9Sanoa5S5khR9KQ7arHqEqHgrBGe7p+mUdCgE5yUV+UNmvOR9t25q5AFRbgV/tCm9IG7CrVSo/BBvYJXuibW8fBo/iWE1lW0vc6IYHQg92xf0p7e6d05pyTqEn6shsQPjx01+J6t9RiVATgyHk0f0Cl2RtQoxzht5MO5h4de+M6jNugxtnUygkONUHhZZwidEzmGgNc5bV2HTzNFwAlmyODYZG08HMf077R0Evhkq5tKRlY7jZL8dZ4gnkxTl71cEHJ/oIyhHJ6MwwbXcdh2eob+47Ax3sMIOMONAWPcTBEycEYyIQXm4EsO4a5sTsiT7dM4apw23+uzJkdjbO3acthsFfDOO+9u7955N43Ge3HgrpeWXWtVYkzdK6epl7LaUOR+FyAbIWwPerYkwF+17UjYjj866KzhCaCrsaFjeZzz1Fv61FF+vMUPI1KVdY5FrvFaPnxQ10XDjq5Fd6b816WbtOhWXBPQZ+TiWDaUQ141KMVPwxKYyVRc8JW+1Q6sRpMcoUfgwb1GXNolT/Qy+VsWXecIphMoX525yHWlbKer0+7mnmdvUo7RKc5PHSD1TAJ0bJ3IXq67/iextFAv+JAjPCIHOeo0rM1n2UijXP18UnA1sqNzc9lIamSBa46q7Sg2XWhqDWTOybENdc8E1llbegSp6llw5XC9DMyX+2iZMQYSX2dN2ckHlyDZ+g6uY4OCyTb7oIVW8uy4Vy7UNfSow5B86F09TpqmQ4PwxRo4nXxpOSne8tNwdvPd0m7gziL9sdE6VpfjKBjRtQSgm19HB+aFm9jr8I/953ToVJMtcNjbq3H07qRDo2v94NMvt0eff7U9vvugI54+0XWavF6/ul1559b2zjc/3G68f6dTmo8ePdnufvHl9uVnX9TJUM6td+9s3/ruj8Vh++b24Tc+2K5fu8KUh15xPkM7037IJtCnyrGYc0Rp/ZKgsyF0wChT5LqjiXG8Opq+6xtbYopZpyiCUxBtD5aMxGHrCzBGttKW03PloT95sKltdSY46dj6hqbBCdPutrWxvrKdiET0+ipOqW+F+o7xPS/eRAfqPKpMYKoXmSVHXtiaUfQrweHV9tknn213vbUc51un61vf/qj08XUKu0n4buv9wNROa1MFumGNKOpoE3Vs1hvV1d3UpVOj4Sc7wV9hR7/znW9v30hH1fpaemwUtE7/kbVs8MWDt7ELRu9e1kbp6JCFg5yiZ1LGMfz00vlL3/2FX/iF3zSfofrPC6f+xf/lPxbbMI4OAWhjE0JZJ4ZBprkYRAxHLILEO6aAmIegzcNZiyJNb5azNtOgmMgb15gRCoaxxp3wMkApm3Fq4+g6RPaMQWnvIGUcXjAwDRrcNHSzm/jEJGg+AtledmAVhrw5HsfdsDEssNwbhP7oEYL4VXjiGCQ9Y0NYZ1RphL5vgbXRJEzTO9Tw9dXmCIzF4lWmGE41ms8EpaeUunvLqdMwEWbrZvq2bYSGo8ah62vQ8IRX6CZf6VTaOB/c99NGDUPxNXIXeOP0TW3QXg5xAigDS6OhkepoZWgrfR21RA6pwLlRT1OiDEDLS4F1ANrQOO5GPfnxub3rpG3c6wKPFDk4l8BDf3Vf6aq48uNLoNU5DM07TRKDJrNnTZfYVIEFftd3oCP5Cwx86rQt2cr5oJcczRu+tQTBgwTP8qsRlYeBY6SUqT6eJ0pd3koT/DRojh5Is/SBnC4c3eM8XAzvfYx9HLbRFXhwJNCwDXV4U4ftrZGnZ92l20eWfVDZ10jwBf7VByPBl2yDoOG6vt1M48WQKR+NYLvqM3wKkrlezhg+k10Nm94rWlc39nq0vskCt+Wco5M0jYFXnJ2XhsDnTP7ArxMNj1w3FiOkUl/0m9jGZ69/HZbcGzhgkpORC8F9aYf+I6dGuuinewJ+WXh/cOThDNc4IhGGltOylbWXA78Us/M55ewNovT2S1O6NY2Vz14VueKLtpW3nNfhAReMpsiv+B/j4B6578sFOUKhDuheJvxmY114BUjS58lhRMtNoxAaNJv8anyDGqoOffySmRNSLGI7+nWG6INNezmeoyfgmvqcqU3wOSh1upNW3uHYVAbdu7VP4Lk1NEsHKynagVUO+qy65bwjc6X5zjdQg6w1f91Y9bK1f+fqcBuZqcPGZqFnYNYZbyNtOUF4EJjw9wKI9UuWR9ABDk33+YztU3e4mN2wrGWto7p549r23jvv1Gn98gefbZ//6ieJP9ju373fsrxc8M4H72934mBcfTfp4uA9SEfmc9t22OIl9l05tuz4ZpyF7/zkT/RFhSvWugUn+sXZJVvqK2jDxkE3w7HTQJq9furV9qU2l8M2ddZ5kX7WrRkIuTCdgtyzRyM5qaykfX6TeBRnbdnIDnjgQWj1PHCMknHctOscLPvawUl9ToVON6/ESQ2N6I1yfZbKiL51enfv36/zZRScfFOS6ihe5Nyn3DhM3rpXly+/mL3cOHp079s/9u3twzi/PucFJ/uecejwmX0Vpp0NrfAsgkWevaBjts7aWKOZBFz7a6TNtLiBpe98+9tdM2iElc3rKFza4aM3Bkym3fC9XT7L80Qj96Z87cIwTm3KDk7V69On/qk/+rf8sX+pCP0mDqf+p//SPxrdiCLydnOsQ5V4Kg0CdR2HzbThEICz1uFDyhmGSWtaslM9cUQoaRuCOGpPn+6LiNMrNZLTHuquyDUGKY9hrKFOrFVgpTwLNcHnwMyIghELRobwJ0b4XI/DFgWPEMFpGeHmZ1DEMoTRJMRzv1OIwac93TxvIJDyM6x7pBQasjoy8E0yPeoZhdQozxQfQVlrmvT062Al9ge3/ODQkbTkW5/AOX2WcgUnChZYaJ4KFZ3lsI3RVPbgVyfMLafSOk9A1lQtwu2Ym/sFh1eUsLwOzQl0nybTjLLNItlpOAbnAGjDPXFovZydGp3Qpg1uhV9acEZ+mmYvq4190w1vWjDciEFC7yXW4Ql8MqLMNqwMWWSIfJavkyVhYC25qSOXPEZI2tnI7WUU4VcSBf44Oxx8ecXIX3klweDS+stX2GOY1A8QMjYN9JLbpM81ANWH1p98RDYwJHmKm15snAhv2Ol5lp6RZfWBq/LwZPY/nGha1BqnTlsyOkagUuY49OqhrBjzNFyztm+mQtFhOR4QKL6BX5kOntUfNFCfPNNjReNVX/mUIZSH4Ztj+bRz4FgWc4YGlXXP5T3Wt6Zsuj7xrwHNdRQLt7CmXGmXXK2bi2fV3eYdfDgWK21h5b7nddjQOEadnqNFy9/1mUw1T2BUNxOLQ8vDr5wmgNWvGsBhSs5/P7hINDLeTgUZDT4d9WvmpCqf8EHeobWyU9w8p/ORC+dkaUVODvVV5jS8KScgcGenVp5F1gLfiEQbnNxLTYY2jrnXL8+07ORI3YNsp3M7moI/gS+9hjjUi/MWnVHGkumpSVLN/8p76MYeNT+5pmt5aspW3RGvvMKzlN26kDsyhOdAJd/5yKo91dYLBRw2ew5aB9W98FI+mpoOWw4bXME8F9k3Nd2v0cRuWX7TpTGmC9MYhyi1pxy4Th0ncipuXI/Ddut28p7Zntx7uN37/Mvt0zhsD+IoBnS/T/rBN7+xvRsH48K1q9tRYNyP7n0ZZ82LP6YNbb76rj3WbN3x0bfqiHT5Q2A2DMla7573mLqHPuqm7eyUfmIdtr2elR/pkmk6HKmXUUiDIGlr2Au8NHLHsat9Sh7OGqetL5YkKhRfyq/AM7pmGlJeNmKcq2uVL3ss2nPw+uUrnc7FaKNY9mP7/Isv4nTdbyfREiCOnLK79YuKJS1HS8eB3fFiEief0303DpvlG3gwI2wfdh89HSifvPIdV51R+I68RyQSUZBFNMJNRs2CmAJnM63bI5HaWlOq9Nro2gdxsE2Nm6Whz3yUdnj383ZIYztfxG9Zo6zysheoNLN9p+6fPXXW6Nr93PpNHU79D/7H/9D+mcswGrFSmTbQaQhC8VTcAvNpNDvHHsZ1BCnCwJBonGbNW5QmAiZw1rrgmpKFymvarT2N5KniJzIgEhAsvzxqrKPDwOSc8HbqM+Vgp8ZBw9hpNiNtgS1TDWXgMAYDqKhUwQnWGBjGb+qnQbWmoUP3U2jzF04N1m7Yd+POgNSJAY/jGXzqsBEkihfajGMXpUm6KX7q1Uahqsjg7DihxT66VmubIEXXeCzHJn9gVaIrrlPH6P48Syn9aRjygzvDoKHX+MOV4ZwpKW/G6glbe0aQ9XCmEecALuehdRyopUt7a6EbgzFT0GkIk3bexsVjtPE1AjRlPMeRxT9Kvvbp6ghI+N16JQxlUpfc4/yk4OAwfKojHXhwcL/yEPo7qkQdTjzJsXISOOQXvs0XmqqPUHoqt1eRoMqBRnJIOM4a3g5upUeD49CgPcAEcGooi/NKj+Y5TwR3pu13hw1W0oCU8orXoYFWL3hPHRkQhrhOW+plbSMc6rwpI+cLVoF5iUTelOJHJ/Dl4NiUb4Ve+KUVGc55cUmdKjV73aoDJ4KyWs/W1/nQZepCXoY2jrmT9EmXPApUqvI9X428MA7M4JcMxak0KIwE6d1Hh/LavfzhWZ6tdIqBz9Bw58PhGHjqXmdt6FHHQj2Tj352yUJwqsMGRn7t6EmQZGSkPW/rTgPDNRWkl5KkgEEsAY2W3lcOlB88x+bs/Eg62ZQ56QbPfpYv8rBoJV0brxyHN+xEzhI5YFHTJMgRPPwIPuPcjR0dOckv9wDpx+mTT3BLHldg0441igduG+Lg3HVsfvBTBtgNSZRL+TmINhkunXZdWnu6pcJBcWjeOsgZOCNDsAsY+c3IpCHW+VUnjgXHQLsxtN7bnD2inUq0fLRVxpuUED0YuQ8dzVCIoenpc3lWfYtTEXviJTrTqLdu3NiuxHHxTVVfkTDN+fTRk9ot+699+K1vbO+8/37XCj6PHD6JDXscJ0YbGDTjQF3qnnBXwImz1reDU572rTNIiXXggqmRYtOU7N/TJ4/7JqYtQayzNhqkI5Sqbq92pw1t2Ad7lr7LEbl9u+doRf/JazfcJbuRuc4AGGGrDU6K3B++TRr0o0fKYFMNqnTJUuAZjbv31Vfbi2dxZMh48JXHaLv95exbx9Fjw9tesE94WIaGr+GhttxoGKfKxt3ak4fdz+1+96ZT8gcfzho2a2ul0/H0xm5H7OJM1ckM7gMrMhP87VE4Mh1eo6d1hWgaGqOYKW/t0a04au/cubPd6Se/bpTvtQPBkbwv+2VKVMS/TocGBtuT4sqryPO/8Ad/7+//Z1Kz3/Th1D/7z/yD0Z8xDIdI+CLgRrGoCGXD/ImM3fR2aCqCdg1QHRgjK6H/LkDJlhQYO0aPw8YItdGrcGHKGAcBQQlCFTuxBovy7SM71lNhgPtdx5aymR/5V++2PdKUVVXIX52NRHgUfn7ucSo4mgNjwjL6zZrzWccxcAcnUPOQsWCwQicOpQxj3Pa6SJKynDCe7s2oycChUAuX1Qs+WcYYdODAhVOMVawYAet9ZbU+wSORMoI1o1l6pekNxTGTBn512GKQZNar6zdho4h1MsOrwR28Ij1w0SzXxbNH98YhUSZ6K6u8DtwqFprWYfN9uXljdy0W5ezj3dRt6HySHuq1Grk2loFXbFTVoRWfvMthK33cnwSqOw17cIerOiz6T1x1kfS4YTo4RTteLTOJ5K+sBJbQNOpQvCdvkD/IiBHfvmkbehvpEuqwKLu/KT+lHPCHB8QYkOW01ZFJquLJiMFj0YQQeJB8b2I9oQBwih98GgIXLelO0krtGQOPZzXuSQqXtdZw1bW5pQ1+1anWd8FFu8TgQKeap7jIM7Sb57vsrPuhlevqITlKhGPhHmBPQKU6l2TCjQAZR2/4Jf044ZNvldPnedZ88mis0azyNPYH9K4VSkTr5XQLLQ2s1K3r2HTK0vgPzgEY+qKH5IM/nU15oU/XtIau6gqM5y0XfVpubgffpZ+Vo+KZ8oLj8DjnuU6O0nTlXTTL7aYvrB1ep3gDR6z87HTL/6Ebh02ePV9JFpw7+pMLMxytEPqGRilwHMMmC35JA57cpXPi1M205DgnzsHnGBz3I6VTl503iiuOuxbkGUfNCJIOJdpzWDgL5L8zC8ELf8hhOzJov+NbmP5zeOq0Do3qoGqLwjfTh5LQS7TlUFmKcjUOlhfKrFW2fZO3GjkN3iq/ffudfvPzzvvvdZr2VcoSTRkX5+BqYMK+crYyOQ1/dEs5fZayRW8j4zpnyNu8n3/22fbF559t9+7ercNmnTO5wVT1J886vn1BJeXeicP43Z/8yTiP39xu2k/s8qWhL53EE8ekr+3VRq2j+2xIn6HZOJnagCUHlY84eUap7n75Zdeukoelx2yDUSmb21eeUq41keUFPqosmKEpxx3/TbWaMVKeNWTeardOjRN/46YXQxLjeBot7Iip9iDtj5dq4GzJwamUJb5Oe+Flnzem3pO/5ew8rT8SPHWQ0NsH9G+GZ9/49rc76umN3ij71CN1Imr5qyxb00ayW89ci2DHgXsePn73d//Mz3zajL/Jw6l/6k/+A9HRY8NW4Q5h1jobRmM5SnXU8qvpDEHUmxCsRmQUOgQmIMlXJWKAJMtvKTcm1WAVAFhQmUBsCju/GizOSPJI2oYyzBU0jlLXCAZehRSDi8fusCUUxn5dIwd2Hg3sXZD38j1TPhoM7nvIffh2pDE0GNyTSVlJW+dAetf5tWy4tqzk7TECD9fdcVl1HEXSGKDv1K0GOkGaNiyJAgPZ9AktK+kYIo6n+sCtPVLOWPPAbWg4znRwg0/wB1NDY9i45eZ+ADb9Ie5lFdep0iHUmPf+PDuU07Km1zzlaNA4hjMF4HpeMBn+y8+go1sdQrQs/Y/LPg5zPmUO7abx9ASC/kuzy2B50ttNv/g2crffg4O6wDX86XMwkpG8gkMf4NQGJ+kWP6fI5N35yYHnqK2RxqCRPFPXlr3jmaS9FoaPx+nwpQ4bvPIbugSXnbbjiAzvK63RTfAq28povsAN7l1Er1ORc4nWFAGHhdGb8vF66f7QUj2rT3gFz+QdWqfcph3dYbCn7MSWGp2tk7R0Yeq3GnlxykgsX0qNAuj5HssTgIWkqz6URqFPdXDwcr941OnRoYu+kC0IKTdl6USUh4loowPRLQlK5x9yRuAePZGncpw8xTP0mG10NLIjW4LGszqHntE7YdW3sXRA+x338HVomsipkr5plL/nzTU6mZU40DJxEu80a3SRe+ik3mmQxgZO9GjJCRvlV9oGj8pJ4pLb2q/Uadlx8i3dkvfBa68X3NBzp0/rSA5SHslbTvDY4eQp0vkLrPJFyH00JNPO5WW3yKZyR86OZaSOSJ6X77FVwap1Xh1qOgAPo1PTuIfnOQeL7Vn4sC1wNprTQoGJF8LhsAP+O3fe7RcK7MnmU0b20zNSC5dZlmMgY2aTcqOO8TgycDZ6Mw7bZc/Dg4cP7m+ffvLJ9p/85f94+6W/8p90g1rbuRg8t6i+y2py5AgZOTPCeSZ5v/HRR9vP/M6f7Rq5dz8ILtevDG3RDx1XTEZy2RjaaFuq35FvMobn1bnUGR04aUb5fHLu3r2725dfflWHDY/xo29Kc2ZTx3b2In+pfAmFc+wNHAUkrF0K/DpuuQGHdtC7bozz/Tr0MzASuJZrxBkV4IafnDIjamdSryOjebYwundve/DVl71m4YgBPNqxCU6E4vUr9OY8X9puhmc/8Vt/evvWj//Edvna9aQ5V/mlC6ttHrkOrOaeo1twP3fm9J/9HT/9k/9NeP0ohFP/9D/534jTSrnCWMdUgjL2NfwwDtMJPMFcytQF7RGyKnSe+S0Fx8RpWBJ35lKu5GgZQg3WrniT/zjw9td1jUMYLkjfMghtEoBVvChz7nc0IMfcmlA4FDWM3tMy2MsIVeJab2n3mIAWnRauEZNXXSdPjUpiey+pQ/Pk8aRNbFkDcMpL7JUwyq2hnEZ5x1Xy5FlO7OLFFLvXj+CXrjFEoUmNZMvZaZT7hHKlbWOUI+DSqUfx2/M2pGyNTEfj1Ifhy82Vrg1Fy1D3MRDt5ZYWU6Mi72/HueUoIzBONjKCuo1jPQ0cGpYPASVJ5QodKZgM+bdo+MOhaEmfMuHpfOh5LAPw+GFaKo/8TJqBvaJ7aFdnDFJBoAYpdak8B567C45j8dzveSgdR40DrdFXbnlyAnYSD4w9b52NJKyjlfvVDXjm6J7QetaR0GgsB6VESJrRz4PD5hfg8CUXbaASpTGqyqCO07K/Udl6Dt+G38vRPtYVd1cavB2a7HjvslEaJGEbdvj1N0YRvnUKk76NX+qDOJ4LgTB1KHkcpx4N0jX9yOuMZun0xBbRid25MqICFy8g1FYEDnynURyalQbqr3fPsTtZtzwHB9+6pQiYKVee6ixnKHBh7Vn1LeWRY+tq4CYtmmhM5F00ze2dpmBEN1u/4a3n+dvrObyAa5eQ7M62+4tYQ5+dNm7uNAMXDu0UkZ38Wq89SitdG8vikZj08BqZSln4lrIKL/enhMFv8Bz84DWO8PC5/rd8ieDBTp796eBITirjbiyaH4+GaGB1KJRdWQlsDpj8pd3O+04d7jqy6lGHDW7qER3BH86gNF5+U+5gUmINLuGlwHYbmPBReVvk+GD7rVu3581TX1eIo2E7mnbC4nj4ooPpvzWVK7auaRPPRSes07Y9zOvU5asvv9h+5Zf/6vYf/Pv//vaX/6P/aLuba2vYrD28HGej+4UFbtAZhw1tU963v/vj29/wu3/39hO/5a/b3v0wDtu1Sx295NiVuA5BH4tql5fDFhr2bdE4bdVbNElZjnSes+YTVF5k+uqru422PCE3ZOBK6mV7JbSwd9paaxsgU+i4Oqmzc7KOjyiLrtG54jAyOHIY3DA8OIDDFtEb2eGXDNv5XBtjfe7zWF99sX32/V/dPvmVX4lj+7jPKrryiLu8cNhOnYqtDQ1vvfv+9lt+x+/cfuy3/Nbt8o1bkRmf0tI5PUqakbHmFeEbXOu855yjGZx+6md+6tt/pYB/BMKp/+F/978VHRkBrpFUmSgLhaQ4FYREQo5JFA1zhTHUGKUxHoMheN4GGx8bKar8AuPCcMy94/sryDBniF3jGOIuZ2GFlbc45FejngAHxnXSalSJhyjPcb71fCDOc//HIO09sUQCKTASr14laiyUgSa0Jo9PGueWlz/gew15MHIcfFeDvNfH82RYOI2SjXCdvA+XaUjEMWRwGDjH9VKnCQWwHwJvhHOM2W6cKZgeGUPZhi6wpDtZn+YPSDyu014+5DY89zSHuu+0Kga9nkbQqJNnhsj19BgtTtvaqkOGqXfg7LRa91e9/HqjoAe/4c/wHS1WbD3ACPJ1IJpmh5PouVB6ud7vNa97U42G0kLjAUZgFob8kgV2HVvlJJ264tFJhw1chnSN6LTMhsFtjShOmQtH8hFc0Hqvc2G3kZzGbGi9ZGry7UmLJ3yaFvxYJ8/x2rTTctrgpQxw0GuhVlA9H5iejeOlbPKDJvKMXo5MTGZ4NTpPLJ8SyXTLWdd7vSs3ebTyO67zAeL5OMt0e8mrc7DqYCV23WTydR+qysBy2Mb5CojCraxHBuusxA61iOCx6Lt4h24CmVgjkmwgfD1nm8DD0+IEHrkIxNK+9Ru9WOnAKm5vxz51s2yVR5ccSovggs7wOemwTbqv0yd3Q5e5BrvObOTMuftLPxwXHpNuHEwNO52uXVDnHEXp4Dt4jByvMhGMDBgtUcfWGe4ph54g9ODb21GA5NvlU9olq9LArUlyryOVwcuz2v1EuiRNaRdZbUcDrbU1qUftsPJ3eDP6m1jahX8pep4HlzwvDvI17+j60GccvI6exXnrIvrr1/vx8278ao+3OmpXeu/mzVtxambvN19vMLhhS6ZzZ6ftNBCEtp9/9un2V//T/3T7f/x7/972H/+H/2EdNhsnW2LhBQBrydBX/bUtb3P/XGD+2E/+1Pa7ft/vrcN2+/3bXesXHyX2Uz12ugpIm3slcf7VRqNJ4rJRU2efUXux2fzWp6Me2YD5wYPtq7v3+kITnSCz3iD1xqUXBKzTUy8zM0M7BeLtdGIAJ31k+KS9witPyINUfZEisdl3zJsvR07TxRDLyrRH977cPvnVX95+6T/5/2x/5S//v7enDx9sF3VQ6a067/Kl6KOOsJ0L7a9u77z/4fZbfvZntx/7rT+9Xb5+azsVh+0oeq0TtfBtYWAk6jRGxRoD7t/4+b/+J/7LcPpRCWf+4O/+Xf34e5UJNfwhMCUK4/tmSxSFMhGq6WnG8OTc8xX1ZNbICSPOwK01TCfj8+fTaNhrZkVlUMRVlreCLCwk9Ajfe4lr00zpDLkWjvvKhRN8C3P2a3F/8sy5OoA3dRk4TbNHOLf3rg6tB5hjCJsXjKaFGxhepZ5npcEOd+CMUamw7lGgXFUi9BY5rxX4vdHb0zHG45iMYVuGaBrg48ak+CkLXxaMpVhNNeW5cM9U8urtaESpkuftleeoXKFHpzsQz/inBZ98xw34iZh71YoGcDXY0xh6TumW4Rx81HEauDqpSdt7ye24yl4nLTuheXZYIniLnmhSXPfEK80K675QGDuc/Os95+4f4O84NYDbwzHs4c2xs6Yxn+Pe2DalPCFewqTfG+TEmUIdfsy9OZaeOT+ZVmzaGPmWI03iot/Cu/yVXkO0p6nhOtBxp0/i6Pyi1zwX1BvcOhCVObID1tT3a3RBJ1EedXZ//ibkurxh1JWVJ5JMx+SQChoNB7qiQ2JHXXMPjuVz8R1ato57OiWOHh3DQIeTDnFHeaKEYLXhWGWFRmi66OY+uzi27tjZDsalxZKbhdegPnUpndAsacTeToIZYdpT5t7SbXHh0SN+nri/4skAj8Mxf8vOzPFY1k7GBaPpTtDxpIxVnvb0ruuYVX7gAG9OyTiV+O3mpE2dD7J5DGvoQH7mfOEw8MQTeOFHjqv8mXbfy0kozsV7HafOb/NYzurADg9I8PwJpdOqd2KfuZ9yPGWrtTO2onoSx8bH3LUj9ic1lfj4EUfnUZ0e+5JJy0kBZtZyKcHoTa7PTme4Lxrcv7999skn290vPu/aLC8GwLFym7LhytHRXhihNOJ2+847fbvy9p3bdRR9o/bIF3riqGhbyeRMhY79twZP/tVuKXsc09xv23XcSbErA2qiDxrjL8fMdkD2Z/O2J6eNo8pRXB0Y/PVWLrwt3O/ehWxB6trzwGqapGXTmq8OaWThnPQ5hpe1czk3Eimd6eMLcXaNSD4LfR/c/XJo9fxZ6IND+DQRzoKOvlFstPJ92lvvvrddixM9255Mx27a4HEiHd3zVu2BfqXN6z/x5/7M//p7A/VHI5z5ub/+t35sqsQaiI6gJKqQEZc6UXlWBwUBljNCCBZRCEeVZwzhhAgh5TgQZ8Wkc2wZx/HYOx+DM88Z94G78FqGRm/MlA7nq+lyT/AcXuLkmfQ9z7P8Qa2RwrpXWch11c1iqoYc3YuEEGrP9myNYxgHnwPIpO3PUZ7EGsII5fTc9h3uo3xdHyAdCWy+ye9e80TwNPreYpWnC/l3w1l8kq50wgP1D+3gUnB5Po3rpFvBeWFTnBzh4HF7RxaVBs4Y+snTvOgjLLLknttjTMcorziNuLIZ2GmkwJMVlQaEug5cpZTcic7nn0f4dCKGh/3lXBhq5XgifXlMrnZZOKQtvhOLxX5faB12ei6aiqUd+uzPjvMv3Oa47jctGqSROnbWxsAlxS5/xzIK5sGwJe28sHNc1sJnTQsdHKS9IXL/QPfklXZwmgbNUbmr0R/cd2IleL6OSw/1xuf+1KnltCzngZFj/g+YgkpiGeRxe8d5vaVa2W7CSUNWyaloukI2YZxIoPBwnCPHQz3JfejkWpqxH8OD3Gyajo7k6FxhK39lvXQaXrrneWWyuB/zsHCkS/rKb+6hyTSIjPzeCVAsWihPXvQtVOiUMM6KT+UHLC14QjCbsvOT9JjHe9qdhsvhcL6O6xzsFXp2fFm4paO4y5o84oL/w2HgT8NHFiu/ld1dvtDjZL6UB41uGbQHz6Ubude4j1zWxqwIFj4lAlL6O2v58FNHldkLWM9Ci7e5lBrl6oikbo34AY5jCXFMz+K8Zyzf9njIk0fSrY6PfNJWH+IIVU4TtSOcNg6cRfTrywlf2PLi3r1x4J4+SRpf/7Gl05M6cmyWwYbHjx5v95Pui08/2+4nr9Ff5avXSef1Vcr00kEEpnvBeTvUh+T7dYDzF1P3M4F71EEMAxQGKziNtpHiUMLhWZxK69HgwKl03i+YJHrWz0qlLZ811LOlhS05ugHz5Ut12Nbm5doO8to1cR1E2UflDYS0rinf8YUtvsD1FuYMWozO2Mh6xzHx+bM14GJz3z3CJUeOmk+rPXn0YHtw/26/JOF4lOccYIwphysr9IBdZRPJWdpU07ih04XLV8rfF/FJDNqIg/sMFNmPrX5Mjsp+9eLlv/2Hf//P/fNlwI9QOPPbf+tPfXyUBoUclzQ5oRAzcnM8GjXe6hjcURrHXQH2fM786/kh3YrjEEzvaNKPszYGtLlHfo+v/V9A94Ap8s26kTGCwjIsbbgDc89YWAKGj7EdA6iwk89a9n7tfBqsY2N5Mh7Cfn4w3ieifO1xJk4vZXoqq3EWvoZbIiNi4Wq/cdgh+EtdCCr/wXgmnXzTgxoD1vV0CcW3hogTMKMEgmOfxSCcNKTC8GNgLXwa9rwrHD86xrXl7LBWnUXnQh2Bnk2gaG60nD3W9itLcYysw16Y4/pNSNn+h48963D8pKuMaRAPMgns1HvRQSjMxIXrYbREg5E/99Tn8DyxwePGqf+CLR47YGn4umHrONfyHBz7vUw0E+us5egeWAvnk6Mu46hNWR6fhLEaVzx1n06N83XsiKwIj0XBBadyk/Tle/IIST20WPlc93gyADBnnim/+HK+iGfzeDp1XuWOvZgOweQbOks8Mszm7NOKgdV67nREQ3gedw5/yIDvOLes/MNL+VacdFPvg8MGk9zkNBb/k2nzrPRk85SXKEcpssolg4CKexiwx2X3KyecjpaLFnOUbxzxr+M4eO5HcrBw28uauPA+LnrwmPPjMtyf/Av+grFkDN3YoxnlHRtlao8jczKPMPCOyxfAIfuV6cCoo+Y8+VancR3Hqab/kYPwYOEydFgvH8wvTwp/yhm+HmSEDCx6NjZp04K/diIQVpqT537KWk61eNxxWHHSsrHavnGSxjGyObqNWzlK3a7DvVzbqsI0o2+Xema92N2vvty++iIO3uefxQm5XycO3Nrh0Kk7KyTC0HIRa7TOxWm6eetmPyZ/3We04pCcPjNvYK7ZHQ6UN005UHUWuwfoOGv2AeWc1Wlb93I9+7+ZKRunjc1HJTwc/gzV20bTtaQxWKPu8o6ztpcbR41DxpnlsBWfxKbr/XHUxlnb03GaAq9OUx0nTpOtPcaZehL6PXr4IA7u3e3h/XtJ5zNadHW3GfAjQ5EXo2voZg9K+/ldvno9ju7FbjvS7/c+D43gupfHUZy1fY5m1VrmP/F/+gv/+v83wH+kwqk/8ff9PW8Juh7SNCB7Q05BMM4UYY7CKLo0ibsijlFYDcpx43Qyyn8wfL03ijH3l/FdRiRis5QmZZ46fWycMW7lM8Lm6Bml01hK07V0YdpkHmVf+WtAlJHrVT/HhuI1hq49oNRvhEIPnpDIN2DlW70J5zAFs+VI5Dz1YIjQFW4cL3gqg9EZAZ61OBybVY9+BSHCx1nrRsQpezVmelgV+NSvTnSi8kUBrstxcK6sk3QHv3Xae8B5Wv5SIMo5DaYaDs3UY+gy/GjIAc9XWWCuUQnJ518MUHDyCjfjnJvT+EiXq+KFbrvDXvx6HHw9V1rLXOVS2h3+onVh+SVNeckB2fM3KZ6nTPwb50658xxd1wiVdIVRIzawheVswSknvdfyKjLg0YnT4ZNduS/Gyb5QPqMNOIzi9DyP5az4JKKdcJAlPAzAjgglPzU4PE9ci+nlIxvK85o8/PRgx1D6woZ1iENrPK5Dutdn6rivI4z81ZgmVgZ3Mi/aove6PhlcqfPI0uCKvmAvWh07RSJ4tlcJf4NbLooXGnEUXJvSWZ1DWaovF0cPbJPy8mh6ym2sA2P4MrjVEWDE4ZDfcgaGzifrPvqunNG5ACiOU9+m3+vCFh0cNuXtMiVIa+pl0o2tXPUGXzL3wZuyh+ZriUVHN8DYy5njOAzu+5XIDo157n7S9FnC0HrHqbfGLhopVzdLNypveYY+aP01Wog7zo7qcjwKBu/dYWVLA68Osoz5F3RkbnnwJo+dRYizV/rtvDjUBVcGlR5Nz7Fhw6fcV7+kR5vnaUxPymLpkjTWQXlee5m6lY47vZe+J/VMy6UO4O4g+qw/x0Z6uNN9HxHOVetYWLVB5Gji/CaUD+VHaJr6dl+z6PuFi76XPB1ro1XXr19LpztOVuT5eZy5e3HcjBwZ6bIfmF0LfCFgRrQutN4PHz/tiwUXL1/ePvrud7ef+xt/fvvxn/qp7c6H38i9K/ON0TghTzhoicsB8e3VLtUJ3PIq8lpbmmP3dNzlNxWfSpQGc06m0AJ3W8/U2zP080+qSZp/b0Ol3BOlHdro7IE/tnwHi1ADO0f3+mIUmCmnsp8jYaCx589G9mKbnz/x0sGX22c/+N72g1/55e3Jw/sRwn0rjurm2MyOqG9kNR0M6w2v39ze+fCb28333tvOxHlLwoCO/r5OwYQVDil52Qx1Sel/6R/9B/+rP+fqRy2c+dnf9ls/rnKlcqKAaZgsamwohtB0BD1G4Fghy4mGpRTLEKx7X7/uYb/vYgSkCrTHge04aVvOobzJS7nibzStPBTVUQEtS3rParjHaDVSaAK117VlAbvH5tlpMc/meY/wC6yDc9l7cy7W2PV5YCdP7+3lLucGjEUTEb7geEbhjazZjbrf19RgJe/kYUSHjifzicIqX3pwlOfeep6TaWSSRrqFIwNW41RlnaQN8uXaPWUex6HFgr2OjX7uhXZAJfUxjN0YrJiEk35KOw6j2T30qT+8UE6iOqxy98dfL2c/X2F4vSdMGMUN7RbfdlqcxP8wXeHPfWnTEDEaHaGUT55EazhMea/pa/sR1VFaMANjzsnosRyWB3l4aHT2Hq/782zqNyEn6pTDGoFtQ5EILoNZA93GLgll3fEWi0QCEGRHmUdJO04EWdrT77EF+b/nEwq3YdKwAep1aOTzZHg7cj3nS6/REw04EMdyWtnOTY5y6ZCIf61/842ucOTayOd5oE9FFh6Aqmd+a0mD+8VpL3Nw0XjkuMth80/T0fQTnc+TybPSOjrk3yHt4u9x2h2xlL3LB+AJHWk+AUeek86aCN8Vmzc8FFYZQ7fJt+CC10aUM7bDW0H+Y9irHGlSxkEGd16k4+JzPWuEbKUHn20ovBM4Vxd7Hf43/THe8IHfHBNL4ZKtYdkb+DYfpz/lKWaNniX1ZMifa3Kx1umKpTdYUrYc5Q7OlfcTAa4FdAjOV3TY8RSTdmgy9ZNklaPuB95Ebsi4kRojb48fP+qI2sT72/37s9M/R+3BvXsdlauzGQcY7uBwcNvxunQ55ZyuQ9a6B/6lK5e7v5itRbqFSHBpBysOG2dtRrvm2LhGs57a0X8f7Uo0imUXgI4oceg4ePBoJ/K4k6TT3s7/fr8vgPSZwYFxkjmatRfupwO1nnEalf80dbTWDz2UjWczUjdO/8BWhuscd5hdVxZ4z54l/6NH2yNfV3jwoDhHcYZFocmyN5U5DnPsjhG22t44yafPX2AZRlaUwbEv7NQFnnsdd1z+mf/LX/w3/1KB/4iFMz//O37m40WICmkCuZk4zgGDM2miXHukJAKfSyO4Gvwq0w/lb49laN/QtL3HkHlAWY6NQTVlhcAB7ADXT94wxjmcD73IHJs2WapvwbELHc/qAerRz0a5ypJv6pRzv1w37vW070vxgEoB0qUITY3ZrrhV7Fy7V2UeGBOOnQJlwk+aqY46jBEvHp7rpUb4OGl11HINNtquxqy90vxqvANvGcuF+xj11DPOw3LYIK5M+NhqpVMX8sVQgsVI4AFcJuz4t4FbvFo8dD7pinfhH5PoEEoDcPNfvo4wjTGWrnSHM/rsuA+UxB72ewG/ymkMnQ9Gs/ekS/rm68mEhUxvKwef5lZxyj9lg7VinfT8elxw8+9kueg2tJuGqhtlxqAOz7yiP/wYGQn6yW+qwbHnO5yvNYhVjPm+Z/dNA9+zpIcCfEyd4KfvCdofUXmcNSNUsG4vmnwkhuB7nVe9BxbKk5/1Nl4N8avhyyqnJJI3J9M4izu9e39o7nrRrQ5b66IW6rM7XilLkEe68jPhkK90nM5IG6rCR6M4D7m/dGWN1MK56Q5h150dt0Fe9YNFHLdV3rIbKzg9XEub88M1MAV1nFeOwsz5Kr80lSqJ3Z+lHeo8+dFIaJ7qzujXgjdxwqRH110uvH1bciZ9fiBJUzladfUUbLx2P7RafJE3qtt0Ky5eVuaTprRvnuHnsVwmxi6At2R0YChx5+deb/GQJ7Ey33Kl2Y/NN/Vev6GhEe7JX/kK0mjEKXOEp+C8DfDJxjbXXQdZWu90az1mCUJA+2vhpU2frXoMXOlqi4qLe3N/PYZn8/vt+QqnNBn6OJc+tw9pXMNv1r35pNzDriEzbWhXf44KOVFfbZIR8gsXLhYXU3neflVXI7jdBDbA6asp1vsP7m0P4gx6q7Nr5ThGddiezVTlGnGj18opLdmEOa5PQKrdwncCGUv99nsjenu7vMdpH0T2IvLct5yPYXIC66hxIoOHkel2bEMj8Asj6Vb6wuo5+uc8ONbpe/KoGw0/4rDF6RPIM3qzE9g0uK52PbaiDtvl7byvZuz2JAWMnCTWOdxp4H4gfO/Bl7/8X/93/p1/ZwT6Ryyc+Rt/52/fHTZGlRCOcK8wDMLkUeoKLKKEcOqPBKOQx6H3Ew+N/OHhwG36RAbHswrKXvbAPk5ziPu9eTZ4uV6GCvMcPZt0I4AdSsXYNG51YipE8kw+seXv56OMex2hG1iLGofn8uz5T+ZdQiUUg/0ZwYXfEqZVJ2Gl8VwP1yjNOGumZWYq9NA7Cy3dr6Am4gc8RvAHlnsHGLmnmNI5P8/QoLRChyRYuIQbg1OvJ18bqgMPJ66w8HZcoY9z7V7PwXg9bxsfpi72fN2Tq3HSCYvShel0f15aB18OubwTJ/+id656XDiqkecrfQG5n+d+xSH0aE8t0XXxWXALca5btpGAjkCsRmqmg0x9dEQzx8oGGC13rye4YIKY88FnRxp9Qhd5lox2dC6x6XMfbrMgfB9V68sru9MdWPhzaMjISOo3dUi5oKhL/txntKSdN5xjyHajKV3rLir3gOcu6+tZHtLTPmMPDumOy2CMaxxVrnUYOjdBr/eGfskvoPt9sIa2c38czH00MMfW7UT6H46tY23KLlAJ6/yQplcJlen1PLGjcwPfrwkbpQN3jkIw3fk8OtQGMc9y6wS9ZF15Jt/Jo9vSFFZlaXeiOGx5MA2m9EOXRefCBWGHjVdDM3AKsGFg78f8W3INTm0Nxyz3FuyWvZ+LUwcQppyhvzbuGM7ilehNweN8e5lytw5TlQPOfX5cFlnihHHK2Dx5WSwN/3Qujp21BUdo3eXfyxbwv2Gv73Sq5zz/Bqf8X7ioz/7XkLtz0uSTD6+LZ2m819u18veyRUWQhY5oxYkyGmaUC+5tRxMLWr7olo6YDgoZf2EkLPV8GQfjrbKThgP7NI6Qz0T51JMXGKyR4wR6A/XpUy8UPO1UqxcQ5puZ1m5ZWK9Dtju6K8Jj1yN4zluTc+84zohYnT5p4V2d+nrMA4xoXKNYjuxJp3y1QZGzA11PpA+Vqm60sfuu5pn1bM/jiD42yvboYeHJXBklm6FziDJ2R0Q/nbuUc+nq1e3iPhppqrq+hKJIUfGfMgAMtH/uv/9P/3f+3SL1IxjO/Pxv/5mPVbAN1zIaIUYFnPi24gmuE1tlBKkQE+glrCPcIwxDoOVUlVCe7+kKr0RMLEfLmT537nmJvIjdn0dTnqvCzq1RJMI/TCVcypf2oFx73cTWLXiPonu2p9EQM2TOPYOPMhMcW98q59TlhxvmkzTIv8F1PdtxkEcY/INj6tY8PwRDzThoRhY6FE4Bo3B6NtJqvBlcZaBhpxKigPLWeKYeixYcpfaI8lO/5ejBu/n90HiP5V3i8HDHdj+uAM+h63GDewi5dktq8KaXMwarhigPW9fwcU/UbCmlx4IzQuLQG3ue5gN7aPS1kKzKKpQd3qLn1NX5zps9dEQrDlLfbtudrTZqSTs4KDh/ubfkaNZsLXhT/zo1B7kAefBc5Q+d3R+89kQE/BjX5C8uu0MIl8ohfgW3WRR+PDJa2iXQMaNkne5gfHedOK7n0GSdzUsGu0GucaafeQBFdN3rf4z78HfBy9nxdfI1a/Os+h7Lk+BQuuSZewed3WHIM7BGDypTuQeflb6O6MEhOlF+wslzoelPpBVWmsO1f3lOxhtDw5Tkpiet445A4RSPRMF/cPBn1Vfq1itp3GNPRkbHlgnNs+q6h2lAhvf4Ovxd9J7yhOHL8CP/3MhdePVQei2ZxIeWmftJIfuOwYSFR+U4dVjXC7d1bJ1TpxUrLxrjvY6D49S1uH8N/1XvHcE9JMt+3PHKtbjaEvaGzatzkF+dGG/5xfFo5yLXwIK/oB7L3dR9SvQ/+OHNKlQI7r3a7y36nMTxEJQzhe03BPBGnkvz1H05a00Gb7LHESpvOSgFdRySsPzc66BOvqH6nIOXOr7KdTsoobnrR3HM7JX2+Refb599/tn21ZfWwt3bHsZxswHug3v3t3v3nd/bHuxTiRweU7BGvLr4f39jtI5dX5TYXwDIcV4KmLdbpVlvmbpnxA7P8f8gbImtz35deuQfHtrqw1cSLl+cfex0Lsnl4sESaVcrCm1rc2HK1AgdZ1Qd6rDtBKx807lTYx/8+gJCon3zbOnh81c+VeWzYWY72omuQzzy1fDmzf2L517+8b/4F/8i4D+S4czf8DO/rSNsnSpLbM+3QjiV3Ol8CIRtFGSOI7AUhKLi5VL2Y0PXPLuRG7ijLgfY8ieu57IVjl8VeKVZBisMJkh5Ig+GcjjhoEx5KGyZW8UaJ6ajTpQMrPVM/jxvmv1YPEDf8W9o+RPncsdZ3ZzL49l+f+LcA+9QN7/AbSygY1j5K/4aHcaLwsx0kA0ud6cr+J07P3VtuqRZoyVCy0qaGrCdFmNAxklpo0+IaUlC61h8xjh3eqdTPHPPY7itUHrvcFa9GqTJH4PW8nMNNj7VOcj5KPfQrAHwHk7QOeG4tAlgtXFE61XeiVBaFleyN7CGnoOrPKsO0jhbdWhDk1i4HqzC9/NVx0ayU1gL/sTBTZz7bYQ56Pt9Qf3XGqviO9w/pO/eRmi6l1GZJrP4lfNpHAbW1FND+rq8nzemjxs7eLdY5SQKTa8xSB5pxxEamskw+KvLXtcfctZ+OEwNQkt1TCx+iVPscT17TKxeVqYY+hPl7PAdl92pzAY3ccGAo/Q/jM+6lk6+sQtz/2vlrLzg+dvlxUXrkUcrj1+fwLcpEnt/0hTWCVwWjkvWDmUJ0su7R2HqRg7xeRweIxLTwMnjb36FRZ8WzB1GkUqga3XyPU90/5hmg+86ikvuHX/42bouLYPjSQe/DlPCqh9ZbKcH/ulotLOROHCa9BDmHvxPljXnQxsOPflkx8KX0IasmllYtg1O7Ryp4x7IXa8HWNO07jvsUsG/E/RoWmG/NZcnnufcLfkB2lPvx5Hdthl7bDLllqccNiOEA2M5oyvAtXny85mpbhvSaUyd8eQPnPWChbczvY3qzdM6Z95AffRwexqHxlupTx4biUp8+KBr5x4/5KgZedvXkXWEz0tFu9MWZ22cuFnj5ri2BZEPzI7aPeOwjVNnVA4uHXlTvxzneh/tTFR3NTzIQpwk5+pde4Sf6LOnw71FE/9nyUja8yPrVGdNoCif/ds4XtZ19wUNI2iBH+lLzvyPA+crFNdu3dyu3bjeaVHPhzfgjpwKlYvt7b/4J//Jf+z/2hs/ouHM32CELRXsCFQameMGrqQ9RPUVPVvO1xj1YwVajFmGWfC86VcejMzzlUYyDGRsSugyu1l3NWqCY+HPXw3zLiw1WPAO/oZJFw7KOmlA2+jthq2wwsjWDOyVznEVnqD8wWHC8aMxBiv/evD1tAzRGJSeE5zJ0OcVZpVvyLG3g/v6tR4nhF32vS4ih66vVieuNzzlA8fzVKSQF1z51a/OWh+0lDkGPn7UuUqDfrydgXxTDz9wTxr84dVeTzHP62RwjHe5KP6Bpczi3vQ7DnmWhwdMBLDcFtxtyYWtDHwbeq6w6FN5Ks4TwTjka54T6XMsLuSGTIQmCFWnqjRvytJussFh8JmypBm83Z86HeM4tBk+le8J8s3JHNyVt1GanoMHrz0e8J4yNQhtQCP7i0+dRjH9UYetGMrQ4KyOktg81sjMNMjBEDePslOH4NFj+bN0Xl2n3kO749/kGTyXDsnUdHR8p+XEuS+P4NjGa8+/7kvTFyhSV3fcZ2eWrK004g+H3t/xkv6YhlOvQxp5m3avt7jLSdOLZYgMdH2vxMn0hTcwBdeH/CfSFNZ+Txh6jm7V6anDc67rTjleA3LyFt5O1zY84DWBOLJHzjSQg3czF7aw8OmzXS6dr+N/Hg3BHUdtGueDrET+4LTydpQuse3GrvOrUzHlFd3mqUyXh8f4rFj+Jw1+T8cjZZL1dhqnU36ghfSA7qHn+/VBzne+9l8im7B4J+3gc2xjht4JbuTPZWNxBt/5yICf4lx7VKuhzJTRkbXSSdxT74X4v+wjmS+QhNrbvXPcMCi0zOr6W7QY2qcUN5MAbcITupyOPCen+47FwXr1Yndw4/yY0uzz3O+LCtqJxv2N8jhFtv3ofm0cQNOrnKWk7SicKP2etw6eEbs6fV54mPvgNxoljB2abT9m9A4MU7NrqrTSW9o5GzKULjm+7RutY5vYDW/dXr9+fbt9+/b27nvvbu+8885288bNfo2hREqsTEf+Ll650m+wzhTy4C+iW+Um6RKeb29P//G/+Bf/zccuflRDHTZK0+0e9ob4WDmmIRNG9k46QpPuZFjGsAKb41KO4zyTvgK4pxVOphHhk5tT9A5jNWqC/HXYEqRnLMZgWCszATzxh8sXF5xV/konngwncZzw9efCIc9+PJl+PevRX4576gPsNmpzZ///9aP08p3E0TOLU+usUVRvxIQe4DVtDONx47tKVM/BY+F4KAseaBpj2QW+bdTBGyPdmLwM7uLRkpUF33Hd1wAtfFvKwgucPQone1/C3N+f7bgJzdvOwTEdhJV3xRrswuzjPf1xmeJK24Zir0vpFZDLOTmEopN8OTRfYONXe9Jg9PHgpJzV4VhxNaDJWdiM7Rx7e0KTSJH7CWDNWr3BV3mMNn501FXcnbUZLZs1Pq03wGCrTIJTcekLvi7etkFQn0RIjLzsOgMpoHZaDU1BOhGS5LjuOx1zLtlynDtaWxgDS/rJm3yJx3Qir2MbpKvsMfA7Pgv2er4iHIc7CR4fwB87Fs5XFJq3v0nn9jSmK+40OJFHaHkJ6/7JZyfviQeZ22nqvCEwRn6Gnp4vZ4fO0C9hpg13WLuTs2ADNeDQh/0DY6fhPBjYOZUPzEXHuT6my3HaOQfTNfu9ZASuC9+V/2RcjtvxPeUMnlOHVbZyV1y8n2eC8jhs02Dv/E0Y3qx0AZrb+6OEXOdv6f3Cs8xNcD7XiYGzaLg/HRw968FRnDSrzKZvlmOc5lbyu6vMvexZ4D84iMt5bPr8Yx9aj9S/pUnTtrJQp6wD7XIn5/g/dnfxMg8Kn45Ep1+N82ZK0bG2abcXtedGKTtSaU3bOHnW1Y0zNh1+jtisfZu2ZKXniB0ct90JMyo3TtvTcc4acz/RW6p93jgbCtv3rA4bu1fUU9nSaOiGrlvqMuvp2LFZ9uPlquvXrvUzYHXWbt7crly52hG8qZNRyeRN2tzcfBTz0ePH3eDYiKNRQyOEpb3f6dN/6h/5R/6B/2OR+BEOZ37+d/z2butRo1vDq8cUpYpCuUcqTwrq1wR5D0tAj8MI4dwfwZN+5ThWLjCPDfeKPOKWsx+bd8HYyyXoTqVn9Kzz6chOnknzw3iuvHAaYzQ4HELuL/yEVafGufE1uCueDNLm/yGf0Fr7S13yb44NJ+CLU0rTNuRywRC+VmbSwL2Nr0Z7NxQCHA90XOlPwOo0z16mUJrsBloPZUZr4rTVcO4OW2kv7cArfIY3R/dX0GgcT7vOs0XzQ4BLDgcju/Da4Uvf6/7PPXEAFT5cPOtz9ei5+ric62OaH+fpee61/vmddBjgLP3gmdh8eL3nATe4Tm9XR2GXhRjQNliFs4zqTvca18Hj2KCDoc678fIbxHstrFFueT3D4/aaw5/iUVzCL/gwyjkWxsJX3GEtSnleedmN+MFZK0y4qCd8j3He/015PTtG05OWmbPKA7tRnpPtvbzAVaZkYumV6Ch/8+1y4q041+vZwN7zrPuJ635xWmn8Wvddv/x2OXW/aXJw39+E8G/Ra7/do/zNO/RfGb5WXtOsuNNrv7/CwQE8PN8bbzTf+SXCYWQH/SKD8NWQtazEXJLfVZfBN7GlKJP9G7lb+Aiyezb3pJZ32RBlSr9G2MjypF3w3fNo4VlccxtdOuW0y2h5t+O3YB/DWOWffL50RJy8cFuySdY72tR8J2LTBZ+k0wkYnJps7ieC4abzQ9hxF6as//9w4Ac6+IH5NZzxMTcXrNJBygT34ETWOR3sw84/SeuU5ETaA11ORJgVZM49x/+D3chT99Cpn4BC79yXa+KE6QAqDGon70fmQtN5oxM+Cy8ymPtsgeex84dvOifMqo2plzSzLYdO4bGTZ0r14NDVqbOno5Eta+L2+GL2iltveHdEsO3LyrPDMTIH9stcJy2HHS7q26l2a9H+f+z9XczlWXbeh73V1VVdVf09TZGiLMIiFQlxFFGkKVnyTQABuclVYARGLNCGREsJxQiyzAtdBEEiTmAEECw5RiAxthRaHIqUKFGkyJhyrDgOOFDgCL5ISEdAHIAXDmIDI4kczkx3dVd3VXfn+T3Pevbe51R1c0jxRjO1zrvO/lpfe+2v9f+f/zmvkHnE/kkAyE+IcAeNn+/g27UPJe+LCtT+4T/+xzdf+If/8OYLX/jCzT/6R//Iz/blf6U+fvLiRx//a//R//k/+qI7+U8x+EsHa1HZSXOnjaBtTfIMJtBFdAIT4YRMjARV5NdGPXxdJAB1bPg95NGZTUr52VhcN7xbRnR4QstWP2Qo22tz6a7Bm4MmDpMVsB1jyzWkH0HAPhL2SgkdF3oOeg7Vui10Q9+Fy6IQXXzBoRli0zgX/QB11Q0CyIfXhzYLT3kAWl+1a1OtjdVTrI3WNe0NDHyVxQLTorZ+qStdNy9+Xb5jBYnpBvxMDuOgsfMmJMhmQQ/RqzHQm21h81CeYE1CrYN0SxO4qm3J0w462FNdy5uW/OZxHluUZkPNrXL/Dzx8pY3Bh4LkweN+DgLe4IzhhYZDx7wEbBO05Y6d+u2+4/uxTXwdo/p+vejD0suzbPtOMfSMBUi+AA99z+GlevEyv6wbpQdYP/SaL/6oS3L6cVPXJ/ydKx7fOM28QOwNLOlhE30OkwaaNGDTGbDBtWQP9u7miW0vnHnbcGD9YXmMlfreg918RheV4t+pos5p+NyRVKku45YLVbXrVX2moU7ovWn8VQQWnWUccwB7Nf6+WCjqBZ/H7MXYD3itOBfoXFpzy7YLadQbc5T67i+B9hfbUtP8touG3a/M9y2jfTkhAdtlsLblxg9Jtz3VV/lgeCMDNYyl7xL5P9egN7L0FgRUnY9qSyOYdsqu0x/Um426+Lno2uEvX8uiCJ1entdH/yDBTsrpY/htu4O1zndkbfnA0g2eZVu7yz4bimpCP8+29rnyrE3JlFxz661SnNdb17/XoOwxrdtCR3ldOLh9828dQ2d/c5FHsJW7br5T5wv6CeY+0JnhwE0Bl++ozcej7Ftz95+7YZwv3AzIx5UEdbkT17t35UEfdmGDLPA+h63l7ce4/h/kksuPDr+jAPFL77x988Uv5UsY/NswgjW+fEFweOv2Cz/12X/rz/z7dOufdrj9e7+dn/WYSH4O295hYwJ0UpJ2Ap4prxniRY+r4fGEUb5tpVugoicZE2WQst4sNRD+tlWHB1Zpbee3qbAdqO7afYIn4PAuQOekp4XePEVX2tqIPk/u8ZFtFph20jF7tftwMP/0AQJvztGBhIg5LQh/9Cbdugg8G6wl+KxtuQpmUwyt+zwBRwyLDZWH/h2wcZVzyFR7Nt/YQoY68woLtIG9w2ZaAXpZ3L7SyxlrIEhb/qLC5MgnHTjysZo3vYvPgR4vpQZV+46G/Zt+Ge0DoZnF5w3/o2yGmi88OwTiL1NCOrYniQ6P0bSxPnJnbQI28RZ3sIZ+2GMn6QmViS1c1TJWBD3Y5IB3fMtYMDaSZpnpSu5KcMW65rjqzSOaLTvIsBMk5K6c1gXzbtoA/BXfJY39bgmN/4bW7wKCIBL7O+PO79OFYOuOGOZMD+qR31Rtra8PLUG8XcOZj7Omj3rAfsaGkWW9bsEKPDU0g8DiodC+qW7ZJVtVkb4bSCsrdtfW9qH9Bbontc1gu2N77orO4X97B1wxSIB9ejGXclGgecGck0zss2/EzxpFRh+wtgzZip6IqcDAto8+0N/02YHgYWvoLpGq0GbOR0bkuB/uc+uuMe2lS138h0r7xMFBPtLLGMefxZT3BoI9OIzEe4Ewvhh9+GM5NJB+7RRwXrjmPS/bqb4KEYHeYM6b/IRJpWdMM67dY4Etx3LpqFURjNC2x/vCSgrDl30mwRpwBlq2B52sDaHr3F5/KW9/0dexlDbTxM72CReELinl1O+25NlIsqpWYEcrMhm7scVzszzS6bLqCfQ4X3qnznfZfINggsEP8+wdAaLv6kEr5KPYhwruuFuWH+d9T22cV+q37HjplQc3r7z+mvG111/3R6mvv/a6/8XXm28IP/PGd/+9v/f3vjDm/lMN+Uh0TY7chvTdGSaYEKd7EnYQZwCctwgNnCZvRy/0M1jCE5i0z8QuYudncpo3/Fnk2SQiP4ubPPwsfP+Q6N27pk/7XjzQAJs3AVv1G8gnlzpoh77gzVx4btbgkgGIxwm2q3ptBKZVBbQmT/+6aFLpBkNk0u/4hvypBx9zkLeftGGTF/jc7UAsbWefAWhP22lHVhFabEOd/6H32lywIfwLqR5gE7INQsv1QuXjjgQWhR6WXtT2QRAgcesITu0lwNNNugQ5sLZdenPq5sqCXHbAj538npn/vYyQub94zRXB8OBrnivCX/Hx5fOeDlaK9ityzL76BVAX+WMHfbDszG9/y0pzGNkeG9H5Y1SNR2ioi40ccHwkcI5r9dY37oXeggnYPA7bJMuSZKXYvee166cPhdQd9Ud77jK27+wb0QsRZWT6LpF0dB1hEyLwmXF0U3/Oyc5x94mUfkT42BO9gGlAisLTZkiapxlgNgCxL3ZAQzVyANObr37qPMg4VWdt7FygzbIEbU+whnDJlEEO1ibQudSx1zNzk72NPNLgZ/8D4Yku5m/3zst9D4DHegW1/0TqArsvyZc386u0SceXeiNPPbbm3xfGptRDR4ehrf+yfgDWF33hMPcdGY13xhw7pBuf2Z4TNMeme6tfyB67cqFJbc6wIkB6+sb2i89jD4nau47FJRu6x8YHrHf64DOSdl2MYm8eN5Cdqu/Y+tGRY1zSjq2iIUP9tFmXdFsHewFjj02izcVW5IP4w2XPg9yZ8vq2jsjpPJA493nxinadO0JbMfn4CIxf6icSENvoV/Y8+WB6wZcvLKMw9KmJD1nLDswUpHHnq+OdO3bqBzcg5q5c76jxv1HfeXgZrH1IoKau0d8XtS7e+sbfdPPN3/LP3Pzmf+abb775m3/LzTf/5m+6+aZv/EbhN9289Q1v/dz/6s/8mT9rM74G4PZ3zQ/n8hVaT5B+JKOBYQJ5oJkEnghMKiaBBpmJtCbtbNCeMHvg1vBBQiKZnuiDGWlUISd10DDSmSBJc5Aw6RNcZOJm0tHO4ucXo/l9skA0w09fwE688gOdkG2jrxyg8NMF+tx6ACpoa799MHVLht8FKu4+KfUvmKvSDNZgud6QRj7MzmFHq9auNAfxLEb64AdOvfhC7M1wdKIk/cm4ocfCsZ8gzD7JRhKfcDhmUcWv8p39Du30Y/pJV7MhdjOMn6gvj/sqcB9pt4mq292xTWf/J1Hb5YYKTNPI2zyywopLbZuG2jRuDg3ovqmNOxYcgv6flQr2CTgggROa+pp8+8c8XBc1WiuZB8wHfDFzwZS8bxsBt6FAOdJix4uPPbxJc4db85k5IwL5Jxtx6BkD7OudNz66zviiwPJRYV0nphJ7xjOhU/22IeOGDR1z67S9InU/56CmDQGS5/UueeFFRvjhObqvMoeX+EZObYIwe0jmN/Ov33zNZp4LMxs8LB1/qmH1XDzmm+moW+gGzHwKTCpe7Gb/c0ApBkhhgQl+mQ+lx7qBZ/vBWHBXoOPgw0yyYGTueKyEtDMC+M4HH/6yzzZmTkUuKT5d80J5+hd5uaOBT2lz4Ke8LY7h1rH6L9j16Iqezl8Mpz17ReZ812b4siYzxswDbATdTedTz/gn336A+AVY/VJfOWvwBXOcj7g4lP1P1fm2o/zpQYAvZg+0T4dctTNiZOkKKU1A7E++YL5k9Bc7HaApz/ho4UeI8vH1Y/sDHdD4n9tbd3zmO2uig5ay5/jIhqx7dvYRG2uwj1VeZ6sNhf+Fm7u+KOxc1LpwYEagEjrjjFUCytQlzfhZ14LWT3q0uSvOuKhE9rswPh4ITeaBx9btqhu7Cy4tHeiLXdhv7P84XTYKEymbtsEpffZzb+wH7AWqw4o7t7NHQss6e+0zb9688dZbN6++9prvrj24/7LwXv7F40svfd9/+LM/+4ti/JqA27/3OxSwaXGt39LRJMlmrVYhjl+TQlcSHjAmJIuSTUuTEoijmVA4PtAFRRtp+Yq0Z9CFtDEJWAzKZ1KkzgtKC5wBzeTciwPBbEDrCtSGsymFj7rW28aZNOSXXhaqyp5E0xbZgZaLthPeabet6AXFRoxFm23AT+2v+wUBco7Fk6rBqfPCi/zW9xmOTP5+JBpaNLJBJI0d0AW1MCwXm2Wrbeqhmvb98Sq0sR2aPpvUPheQY2Bu2FD8ic/n4BlbADejV/03oHP0smhpT783AvZxdZ7t6pP1T/tQGJB5ymBcPA6lUzUphzN32PzP9oUcIKgSp2Rkju25n4BpH56zTkYm704RAKA76g1TG1sHMzfwq1BpfeznVdioZw1UP/48D9ZsaGx+snMuolCECR1fUo8bfOi1EeMAspYJRn/XSm0pr9eI8vSZvtMOZAzR34BtfKMAwu2el7Sii/5IptMx4AD6Q4DG709xZU3ARrAW34uP9TO89J96oHXuoyuC7CPp3+gTD+OJMQxPgbb0bfpuPmhmDlkWhKEFe7iT59DETtsqeuxoIIYijxEXQwRYlkdweOnrBusv8o+wdWGXfS+Yu7lgaPE3uhIgKmBTHT+uTKBEP+jgmvvTd9AdNyqgxL6ZG+GhPWun+yNjFzlJQeSFr/PDXbT8tGUegfW9bRAuGD/SH+YKFegjUOPZo6+8/fYNvwPG3eOcBfLz2DfmLNnuliqSTDpw2n5CfEEm+frA+5XqvOYH8zgHgdJ8miM2Hvz32EeK6+Mv6LP3WAd9lmrUe4+TLIMZNX/VkL0vfNEZm/HxxTrrmIvOAt2v6EJvx4p89yxxma54+U4qoMuyJ4iX88q+ptTvAyYKn2mNFAZ5mxRbap99IXCdbUq9ydW25hRjqjJNpm2fhPiXPDRcnLx874H/4wv9Zo48eO3Vm5eFDx687N9rs+80R7UP/fy//kf/2J+2AV8joLmaCcvkIGUxADOkcSqbSBe4UhzshamFn0Mnkx3YfLwFGaoOIBiZo29kd5PLZpINDMfnyrJ3M0TvhcpAjz2zcDtRPbDTlo0jhnnwPbk3nfMOgrRJKWDhkOgva/ewOEEsF3J6d4O6An01oQDd2ODNmMBHNgHm0WQLr6tgXLITlG2k/sMPM3FPPPlJy9s7ZU2hffJk+gk6L9mS2cWOm7CX8fdhNz6svzu+pkEfL/T5gdvYEntiL2ZFnnzgseh4xQcY7EU5+nu12H5FVuQUKLeeBuxAmu072ouqcFvngsdhDivm3TmXEoxwlzntzKtAfZMDMG3MXTD8tIXytDZl2yR0X4TAtU0c2NTRmj6kfwC+6xq4rSvL3AHK+HQdei3Vv8hk3dwF818c/FtZ6ttt/sG3+7fRPvE6y5qzPGSz4eETgtp7924evPzg5uWXXw5qY+TOJHbhQ3zdoMSHioyPX8Zxhl1uG31lvPl45D0/UMxPBlwGa+aUjvqLdMkGxqcAVdR382d87BOnwbJ5dNgzmG++6Bld5st86FzxAa16eMvP2GZdJVgjj7w1cILmSOkrrMjD3/43Y3wcT6qLTS4e6B96Mgdmnos7eo+D8PCxx7Djy3ywf7adKk7ftx/gE8VKgei8XD/R5+YriE0nQBf6IDS8AtFlG8aXVuu6IIAfMxfyjUOedeI5ps4F22j528ZgDvSld/Ld21J/BSbV26TI8d5onOd5/YC9gjXJibnM9Y/XHWDPU+VzkZ/5AzgYm3PFtkm2YXyGPdbDvsl4Hv2JvcnXHvIYOi6zHbyA5APpc/yxZQnTyeEVclwzL+A9EKisgtsYI6UZu6v1N5C9FMFREremL+g+76D5VdsG9bby7jtzUdX2Jazo9351xzdneHSEPU+99UXRXoOSYV7p/fCjr5mPQgu3f/8//x0/kMNqX8V5MOz0PcjjbrdlM9TmeUu0elEvP9lZpoReCHQA8Pr1xlvwpjO6L1A6SE2LTMlagyJEd+WFP5OpG0DpPAGOQe1k7qQjz+Jhc+jVFAprI8XUuWS+6d6Woz9PsGOhwO9v/WkzZXJBR3sWaeXB2gmeCcqEc737Uhsu+9467GkdxabnZlWbmgKyxjaf/ehGYWOmAdtKA7jvg+IIn19pY14wFthN2cxzZWZbZRe+9vMKs7HYrqLlbT3MNXNiN3/MI16qzjx0T+y3LQvC6HTgMfOpvoSBuxkEKRyWvsOmNWB7paRyznGiLfOyQV+ufmNL7LAtM8ezgcVHTIz4N31Df/m6AeYg6sXGtFkDujl0Yz/8laW3aRMPaxjbtI69oXk9M++wU3aY3n9XumbtCPETZXTDQzvzly9lELTdF3IFCz3t+CeH6YcjK3eq8A1zibVUX6K4Gz8pZerh7zMr56Zb3zjAwTb7PL6h3TIlJHTj/zlQaksxgUx0Wz/qPdclx/vBfkSiPM88mHCebQu/D3bZHB98NGMvO/G7ZYSXtvaJvjA2/rLLjJODZfYI8e+LQO4s3rgNbL/Zo/AVa4cJ0o/1/TG6GKCJD/kmdPS3H7Uhc4lxjo31J36A99wjC+6febt/t49b/m7LOrP2tg2Spw4a041ugvUvf+lLfk6J/jEuorYcHO9+eR1tO32BMJ8MtG+WD4dMp659aD1guf6j7pTJWOZivX6AIuteqD5jK/M1F/WcKfKV+K2LCSIG8vUf6P7TX2zQX/aqfLzHS0Vhxrv7h2kFyAEBqmg7+2JmJ9FVBOrvfcERPt5bpk2t0yakfsqeH9gzaehzAX5px/AK0WxUf4Dwq234N2Qdua/MxZF52Q9Rzd7JPsZcv6/9hx/PZa/iY3Sed7yj+c8/y2fvg455oTn0i/+///q/+RP/tP6T908C+agLNwMQl+KkbBoA9QwSm8J5+Pmq3hsqmz6YzTE//HiJfo1MJmsPZ8ATYeRa9pJPOTIzsNkQFh4bI7Is1zZH7h74bkh7EZHvouyh4Y8FZwPwYaNUxJmK+IecRGN7eS2HxX4lf+lQWw4FtemFv9ikubLm8OPWbjbk+l++mL7S//bjlF0wPb7zIk9ef9E79tXG4nV95HXxIBPBqQM9XjNu1X+i5fpuXWUODn3keL164VoHFeigXfxgAzbkuV5/poP0Cg1mlw0saGHp7UH0aLx8Zw8/Km/dC+lr7pYFsSvYMdi+HRrP7wYOzLu0hS5paPf8rCyZFlsPvB6LYg8Bf9QNrTubXptv0PNcKTqwrUEA8yn/IP6uNzB/VCb72TjzEYjshMe25vcLzTt34tZaE43VktAPkHr1K3eItHne1+b54L7S+5ax+mye+BgR7r8/ChFOj0iZIw56fAASsPHwdJ6hhIJ9pHJsE31AoGH8A1rmeAqSoSFZtjAHJMN+EIRXfmbtSqfXu+dtfMo44xP6Rd66h4+xYZ/gY7se7vQF2Pprz9g+c6Rw+glDCR5z1ztrgHJlbGjdlu0D0b6Zvo08AFuB6onOE908vsicBFs+66/rsMEvZa1FsuQ5coaPKVNECX9jZ/1vfnymIp/g4Gv+D+QD/hek9kbmJ+PRADUBfeZH9+sPHn3gbxr2LhzjsC76mGs2LvndN6XodbvG3rL4VGU+WWEsSzuy3I3pG2XaoPNvjMkmyulHzi58G9rhV5E9pvX0vf7HH06F+NOyp3+g+ySO3FFPYLPlw/F0ahihprXsp6F9Mi354fHYqQZpfYWsc232OMcOOqPguaJfMvTWC0TDUqO3AdttpITN6aPRc0Z7jvYqzkv2Gi4e2d/Y18yntVIdfil98tGHf/Gzn/0sv6f7NQW3/8B3fecPdAAyGHFUJrY8iHNFGAenzTAONY8/XlKdHY7zMlHJk3pCK88hADsSaO1doN61yNU5V4pzqgsl3mnVmtN6AtHDgsjBij3iWnpJi5RBb7DT1rqipdEvEiYLeaNqRH/qBuwPqqvHtcmT+lASwgstfWSyMelyZZwFbt3epONTL4hpO+21Pfjc/Yz+iwkujP7QA00B5y1DSKDCYQ6LEB0+vLRRbn4h6SQn0G603QIdsMjLYpbsGbN6BSCvxSRdCYhzQKl95gKk9M0P9mpeklevMM94QvUXoNrByN5U3MfhzrMkH3sc7vXOkTYCaJjv+JoNE9vol4MG7PG45QD3hQJOG9XWKV2ew6N3HfD0jb+xEzvI8g+effBbHwfH6Bsq91vjSp3pZDd+4+rRBwsHlHyIz9GHXQ7W1KcGTwxsgiKCkgQnlEHswFa+qJN1NzZ7Mmx70b9QdTR7PWj6sd7QVayP8IN58ad0OvjUy2OQ5anS9J3++MsTfBNW6pk3gz3k+bkQfI5FuVjSoS10cMULe2RLeOgCgkSs1DJoV0PGhH4wt5HD3ItPLGPmTfai7EfUiTh6J5DOOuFgzbosP/6Aj7ud/sgd/TakgBfiQwcuGjtekTfzQGn8nDnFxRwpshHVZ+Lgodw7oMiDj/WEb6yHFzbgFLSrHchYj7/U7r1+bADJQ1t0H9EnefB0n/UaoFap/a9x8pfW8IHasSnIXM44hL5Y+2SD5lfnZajYj/JsYy+GO3b4id/26m9+MYaSEE50wey3ow/MQclQSfrkh+kXviIQRAayqS/gNV/wTV+xkznnO7P4TAEf1PGlxmj6jT50YwP9z5f5uCud4MVNknWOK3ZZ7tlXvfN/ZH3jQnJBMaY/Q2ds2Xphylxu8Aga1F5/WLgBmUUMxpPTTNGkIaaZfT1rg58e0jpXGXEdI2zwi3TUWg5IVhm/XNcUnDkiuy9sHmB/6eMYL99/YLp3H76rvfCJ/zXVK6+9enNf6UvazyXrl+7duffdP/MzP/M1F7C9sAd/L9Q9moxWBoB8HckCzCRlUuzDsXfY6vRC+JKvvvWtKkGupCM7ckfPMJVX1Z60TJhuOsCS6c00tqYfnw7pd65ocgDOBrw2iWyedJ+JW6i+6BweIfVBU2ny7g3Bh5Jo6ROL18+uCHu4ti/0tX13/ytzdJy6SgNvZGSBFmrP06B6OiWA/NLfSt0CQFN+pWl+CswrGRm7jN+mFV/7wMv2kFLN26XIxTYpXtm2BeCzD8YPCIOOTbXBmu3gkL7A3d7ACuzzbAB6Np1QPjXtbLogbduejEP6jTwOecm0RdtWkDm1NjbndfBo3vlqWvMj8zCHZgMDDmjTdI7OfCPNVfjcWZCedTjqhZe9keMfmerx8dqcfrPpKhjwx3HqE/afPoYHXt9J+CC/hdR/S8OvkmMD65ArXv7n3+v8/pFS7pAQNFZmEL9GZiFBcAIS+1Q2bRuwHgwfdUFqeR37lNtNaijdRaXpwrnHAz8ea1cvWC4CEvIuz9pSHn2ojn6BmNpPgPq2YUtkTL+ECRQZ89w16s8b5A4SeyK89OFpmaD7Rz22HKDaaYs95W+w9EmIKNJC64HqtH+cbwrGDwvcPd7Iu7DkiHIwzYHdRo6gnDtrLz+4f/PyKy97HhH8e32iq+MkpV6fzGHGCR2q856N/4TYie6Mi1LTZz3bbbY/CCCLOXhefDTI8tiZJX7AFp95ng/4dtaZaPA5PFyQG0fWOb+xJXaFV1bkNfZ0PiYwz/ysnQWP0eRpSXgX2P3eYw9Y9ugo8YVYkYXWGVeZZ9Za+GCIfPrkZycncKOptnqejKiP5bDuQznts8Yu7HKfd1/dByHpiBHOSz723HZKefc3+xttt/7i93zP9zyygq8xuP1d3/67fkBum453c2KjkJvsUw0A79pIPGiUoJ0NIbQBmqH2oDU1DxDnMolC5ypvMByIKwhbA5GFDETOHszUZYJkkzsXaO2/hE6GTI7kW+/J5Pqx1/0beWMPEDvaJyEJfVASnVd0Vz6AxhuDJjmTnTIHeP79BxuODl7NavgsW2Cbxmbf9TnkxU/0OekJpQHah46ZNy8W3ByYsT2+8NU7V6Niv5bfzc+qxieukzz3685sVMLMIwKHuSrFbsvfdxIalOA3+9j6grFTMjwnOOjSb29ik6/f2VRJQW9SMw5A600nO7EduzgM/BGiDgnymZfYOdsf7vPGL7PgpX/qF/20dGjtpzwrhK3emOVT7K+tDsLkU/Kew2E10o/6gw0aX/gnVyaoQg78BGa5ExmEhwOfw953U0RXG9MP0YgOXoJCbMHo+GX7198+1PhT3zWQde5JODLy8LV/iVyYvuTCleCUO5T5MgIfZ923P7E9/Y+t1i+IL5kv8hX6Ocy4o06dJ9UJ2AiOX5fMfZABa3y7WQs9B9zH9NUvun7wV0blcLjevyf7/YhCfrjYdzzG9oxV9o3pTexGh3WixdXmdUDMOAoB35HRWOSiML7GBo8RY4jPJfliLsk3nrMzXqT+kg/ji/1KoburdUf/AdsndL/Fs/fTtAHIt42WDV94QM+ByZ91IHLCG/74Nzrsf+y2zWlHJzwAgQ45LKAu7dtmHt5nPmduIZc1NLwgPEI+gmPeOBCaMUeo16Je0FLn55nG99jTO5W1AZ0A/uvFcy+g7Xv6Z32xQQxOel7Z32O/faPUgR4o/gZ87LFeZ8oXkAkr9jpQmbno/aF68KlsuE0KvWs3eL2C8IGqq1/pp8cAJWJEpC8ElIl0AJnpn+cuqfVca8JO3jKn8Iv9r3WST8O0d4hi3X2mD3pRr7fo7+DrLeeHxn7kYlv2HMhNZHug9fxTG/sQNX0k646QPr/zzkPvmw9efeXm5de5w/aAL0k9enLnyR/62Z/62Xct7GsMXuBz/F5t7gnD4PEeh3bBZlLZzW4c/y7A0QkGhEz4mQiF5C11yVlVBQI1lVsFHXpzuDMVtm7zqt0BjQ+HbaPbDn7ST8bp12DkZQJmY++CwmaRjP3mq2zsmnq9LRrNYNPkWYk8XM3GlH/RAe4fEIQmOAe98AzSemhgy7LH/Yyf22cSyixekHFpvgebx0KIiMo3zsIueDGbL5tU+VlTSpxP4Jfn8gjWvOGJ/tyQ61Psxk/o9+KfTS13pkIP1J7pkum3jdvvehuKDdRc1NLV+kB2eTNjnpK6I/FFfBY6z2O3p7/+KEDl2Bub/SgAfKVBNofZ2W9hgi36jr3wxA4QvZxLHlv1ad3lFW035AYYRdeJjuApd+gyf4yUVd8gEVqpsG3YnQNlDiVQ9fimfi2PN16e8VGZoO19BWuPQH+DL/80mnlLO972Ye0r7u0zI/1U2vkWx8jlqucLH/cV5L3y8itG7tbd1UGAbeEJ34W8a6Qdf4IqZwyU1/h57kqleub+2L+zps+9AuBwxze5M6IASDLqe48ba6w6jbPXeT1EzwqkkAsimC6765RmPjB2s75jS3hM7v7uPptZrF4/0ITMYFno5KM5pZDCYx+AXle1MSn1le15uHx8qdfzWuh5MT66Ble3yfnQXmLsLp5tBfK01Semc1+yR3g8cbCdmXfamCf8XhnBETS42Ic/4yV3qGbPeePMK/GfNlzPsbMMXNCC+Ka00KiS1lCk3Xub/E1wgV5w3XGb4DF9gi/yR0WAsn221z1YW2zDYaf91HEfdJvGN8A+Y+uF2JzyqdJQEsPKGLDPrh2mZcOkkLsvx4tVYBQzc5XUfUAeaB5kc7bNWmBtChvIoZCzgwtGvkXeM5N5EpB+vVvuRx//e9/73d/7S6n/2oPb3/V7ftf883cGPJObwbbz5QA7GId5sYF4MIOznMRmIbd7zKh0vfxshweBTKCZJKKjnI9Rs7msYELN5UPvDpykx3IZUAb2Qx9QTGpPHvchk9UTSJKg7UYAIscpMoTSYn3mB+cF5D1tMtx56JNuHtsspO7sbwGe2oxu37F4n4+Z5qcM3n3P/0DXQdv0c/s88lZ5ZFov/rINW69RL+pqG0GEA6JZxD4I1Z/a72AB2x4TAMzX1EdH/QlfEJl4yArUxhWXNiOuUOdh0B64ADYj2+h+ZZFhd2X7LoTKPZSq27arnTxQWe0ntW4ThoK1LT8tH6h+5pSvxoVhyrfv/Eya7GXOQ3vhb+RMmRlLsHaPbyP54774w3Ruy7phQ+ZqGmv8f/gUePehZGjZPHO1jYysM0tXh+uXHFAJrmh3f9zv+hEfJYjy3PfaE8h++9z+SJUonfqgJpBUu4Po8QHyCVQy/vtCIfZWD2uFOZkv4Fi+YXzES225Mzv0M97UY5/9BO3Yiq/xWb916kAfv3qOZrw8dtMn5hT+bT2APPLtl+/syGf2m8anwVppu35yJwDbKMcuxoVgkTuF9+/zG093Tc+FVT5ypo+hBZCbxzhcXH3jWVXLw9/2rfoiIrfhI/sxNB0DaKANZsyZX/TDFzLuc9aS9Yxv4+f8T1x46i9egHUPun7We23znjBt6tnqW4B8/LXsFcS2CTYqt+h9QXVKxwSDeZfs6ALwS4NFdHER8KUvfdm/w/bue7ko8P+WlP6wRCjy7Afsom0g+2BolHM5e9O+OAE8N6dfzHtsW/KU7rk7NELKjIH9JaQPXjMaV1IHvqp3/y0Lfu6a5o4pcze/lVe/pR8Gm4A89Mt2d4Ee5B197peQuvIN96qHxuM6WD0A9loWIez4vL4yRPwAY5Q09UMreRD5Rap+LVuUZm7HL5TdorfGDEOKSIOLUXHMA4EakCFR5oE3YzPjwVjoxU9TcX5Cy521+6+8zMXek1t3b3333/mZv/OlCPvag9u/jx/O1WCATOw8hMxBEkdlY2NxUJNNEt/i3gxY2gNxegaIyR8nh06tM/lS0kD5IMkGsoMJJIafSRwbLuXYFtpV12fhMpFG1uhBEgcJgRAbXNGyRp77ojdPmtq/LJy+Sh4ygfR44Nik2m4ZEWNwf8ZW26sJVzuw64P3uesm+zgY/M+Ps0HBQz+rLL5Iofq4k4kP3dXDsvbJ/RKtH1x1H1Jf+5JNoOLD1oc2QUDGGR4fHHOQGJEzskEORwcrPlT7PzklGPsxH7udDxayySGPwwbfz2YqNN3oB2lz71RfPxpEA2KH24XVZfvU98yv+AlfqFE8fOkg3wIkUEjAJl7rjp+9aVhPZBGU8pEZHwH20IIH+9p/X0GrjXrGzv2ZjYy62y/M+hId/MwfdHQzwjbmITJpJ70OgqBVD9NP2yba1Ud4OjZxCAl+5ptW1NsHA/FJ7iRl/PdhhQ8dZDAfXId301+vY+XRD42fv2Muz50+z29kSY7l+S6+qCtDNhMA4//4MnZgtOVfpT7wPEaxHdu8TgRUQeO7hQQ6GieviSxH22lH6C/9jK89xwS0w0/Axs8F+GMxyaIP777HQ83cRZzxGcjdskDmNxMtTuEAAP/0SURBVO2MScYGebU/NOk7eKFb7Q6c5AuvMwI05R1gO2XcIge5tn/QH6FLjvdQ7QPeo1hH1pk5UB1FbqywdvuRHvRA/IlNpNMn2Zq5MOtRsPx89M+oOeUy6WFDAIGTHaAvXv+mQ18Cti9/5Ss3Dx++64tX9kTPd/xu0xIgOGuuscd6q5MxznqlDZ+yLlkX8Lo/yKQ/Q69CygPJ0x5fAZbnOZobGdzRNDIvpp2+88JeX/xIj3lVn49H56JUdZkvscM82MD8sO7RyQu9yC6qHpqLuQhCp/7WH/S3PJEUytSFfhgt37y00QfSsKlO8mif+Qid92qnoT3HUEM0fVjiLTN8ofU8LVou50tlRxZOGjHpL+vKayc+wy4VPU8oE6xNwPbX/uT3/Rt/JZxfm3D7933nt+dfU7HZcfWvjRFH2lFdtJqYQAd0DxKYxQ3E4ZlQTOZezfrOCo5mUITkGc01WTpgkg9Edzam67x5AZEykLEvk8WTwwtrroLEw8brj4qEtkWIDDTVHtuA7VQKkUVKfxpYIDu3lLG9+mJ7JzBy1sQW0kfbsfqA/RJhKSxu1eOnttFH5M+7bdHLC5xJC7PqOHTZpLPJx282zYifsaV1SkeWbb9AAX2RXh/O9o+3IPejB6V/S05lH6z2R/rL5kAwl7tFOihVR18Zd/qLDrQv/7pGOKp7UHveqI6x4nmujk/9ClB3zgMg45N2gHrzqs5jMeg5Ybr40gGbDvaX7vG8Xe+Kob8+6DzZHyf247t791+6eUlBV56JUQBGG8/C8VMavtjBD3P3zTbHTvtKPNzR8x0g1dGOHh8i8j8+wA585nkkGtrjlyDgjXTGp3efbjdQYXzEZ98gi3T8CAY8CvG90HMMvwr7LB3oNcy88EaJLAVP7BH0ET7VcQeKjfPdR+/NnZH8n0AHbpJl+0e2ZfBifo4tbMLxQfYY5CKfPnkM1af4WgeeIbZmfLBc4+31wP41d4Dol8SPB4LQguJN/+lP0OOrQC2/x5dn6gg++YJFvgyQbxHGh/AgE5FZtwkCJdM+om/xd8Zf+lCX5tGcFB+g2/PIP3wrlO30O2MZ+8yHrNkHvFfo5fZZQ96j8JH1Vhd9jgyj6hhvfGUfCSs78iMXH9Hf08+A/Yw+4+wHo3/9P1TRRJMgbEt/wbuCKuxH0dCf99//4OZdPmnQ3PnAF6+ZE7FpfFk7xNf57wBdOmnCXvZU7PC+5PY75uXnP7iowAy3EyjjM+QJ63f6hOzsazOflNJP9nz2aua11yPzlvEdkIXjM24K5MIXwDc4oP5sQEdrfZAxUH6mZ31k/yrlZR/ALznVS1vPz4XQyydG8p6PJjdYrtqQ7cc81Nc196AfGsr0Pxh/rT0bfmhGd/wWfbZJQuAnWO1H1vDzW5Gu07jcvaO9lAtdodcdumXrOETvMyeZ85SUt13S6THVXKHlgYK1l199RWv4/h/+u3/3735N/JP3TwLcrgEKyhuulC9wmZ1SpKYDGbpuSGlnAgUpbxlAZWTxCUYPaSQH4fVV+SDyynsNDlo0cGw6nh2CLggvJi16p8IskqA37JHnCcJLC4XFsm3Ji0nSTfJD28/04DX2xCELPVllD5tnkIWS+hBHtRE/Ce2vMWmkOrV+9K4DU0QS0YXGAum3cklffBF/FFWvOuiiGonuTZB+9LkXULW10PJZXLOQF7JojzIHN4uOO0Z3XtRVrBYa/eGODBsjG66UWJbpZ/P0mNko9EmX8v4mnvXiKzdJlmzUeJ34rLlQ/7YN9LyRbhVEkZS+BlPOl1rCG707jdyZY9qo+h8DOFS9wcm3bDovqT99bq9317rBB7sRZj50M8IOxpR/3OxATfaidVRD4T44mFe/ixyi2M74EiTyEd4rfIw3D/uj2+MnQZGX/iA3sqffLqe/Xj70c74pSxv6Pd+xAV/iMtjV6OAPJsZblRxa/HcQPp7g7sg7Dx/ePHz3XQdvOXyZC/l4KDZJH5bIB/x+FndW/FiAAj4CI+jwGYE0H0FzR5O5Q58zPhgS+4HOac9vz3NbuhL3U7Z6XdZ+6qbPlcnzeugv5tCl/2d96jyHIn3SgmTROzVnLWQv6kWQ7RDy4Dx0poVHYjJOQcDzeHrn+SB/rf3T7s84QI85RaY9dDnowqutDTUo2Xo83shRA+h6hA9PBRbkW0qWnRrL9aiGMfrMFv7YEDG2SzSLt3WDyMmeyRzOWtko+dNX0HsT683IBRBBttoPdEDZPRg7WD9CSVCwlnV6V9iAgvVL8ADeAzX3fNeV//Dx6ss397TGevc2XY4tnlPuvvqrudH9OmeYxl+BG59crGdKmVdeyxpZOo5F6qP7bkE5i+xsW0u/Qcqp7tjaiWNDzxrTuC3csZG8JVtO1j37MntZMXtV14mmh9o5V7T/GdnD8VuCNuR2XiHP/5t5fOiLSM4H6vCt8sUEarnA5QLp3t08RkOdzwjL51xHuIC+JiegBwTN8is+lW/lydhw+4X/+Pu///t/PnRfu3D7933Ht/sZNh8sOlhfkINxlsd8NixlPEBFO04EahbO4pyUjXjXceBwlysTNAeCp5FEMDE0Qaw3E4VqJrEPViY0FlpmZAG1NYuab9FlIXZQqYsduXtR7GEN6g1K07foYFGZBmimc1djK1nzewtNvTcGY/qVgyF5UUOlRHn4jCrT5plO2yw+6YYnC1e6mKwWgb7IQRdBmBfO3Tx/lbtDs4DggQ60fgs48GnIwmWjCH/4dj1+zkKWbrV1MUNPmxflfKtOtR6j3m2AFl7zy0ZkuzfqE3NqB86kZD/2ochB6XmnuvhENukPUvuw88B2yg5sEtb2BaKlRhLU5ozL8Wd+h+0ufuSumOynz9QX1MXpw3x06oCNw4RAZeY2/bAefFP/dW0w93vBMCh65hZ1fIzIb0n5v2usgAYZ9El+11pEHnM3d4dDwy/ic5jwvCCpgxnGkOBD9IwVG7HX84xh/EOv8H/GB8g4H/3RWvLPh3jNYD9rS21q95yVEB+IpHZQ+hz5nUOqF8Di+SBEJ+rR5/GSTUCCobkDbj9lnSITuzkA+pE1/WoQFH/mUNz0l2uPeYgNqlFdxh7IIZmDK7Skmq/Kg56lIsEmHnL2GOIH68IP8AeaTRrdwQRkyhi9xtTv0GYGognaXFRlDnsOwk8/pi+k3i6Q5SR1KOWFL3vIsX9jiy925RepOGTJf9WMr5ADqmaNv8ddvp2xaJ+RaU7Jubibw5jbrm1b2ljvrkDbSv0i77lSOu0bIuUjUP492eMP0D1rfGg4k5jLLjMvOOC5UJq5D72f54RPhuIHr1cCB9FgC+POHsbddHze/mee3fXPiPDPwr0f3J7gjYBCQRsXRMiMF5j2mW/+5MF7G36IH+VJp3Tb60tt0Hj88bPQftY8jjj2CzeZD59T7znhsWXua2w9xlljOWc24pfyXlzYklJnRDfrMHtz7ngNeg4yOhgET/ZO6LqXeH0wjwj0aaR/8CjtuCfFvqT+hqvq7YORhc98cQuuscjctM0A8p26NvsP+rAVPULquAtO/o3PvHnz5ltv/U/+k//kP/2vhvNrFm7/C9+pgA1HdGCETIoOdAOdLLR6MgFOJ0bp2ICT7+RLWzc8L3DJZpQ7yAkMZuJJbmWCQOvgB8ITBHLIZ5ICtlOv2BG+5gs7jx76kv6I0hMhLwH9tbmZmJJidBMTUzZ0stv+maQLRFqf1V8F8kbVB5jo4wf3jfbZuJAvPQQZBA0nsll70jNmh/w4Ltlkth6/j80NqsD4dAcgPvBV53lBf8XjjcR8BDE9THVQyInc1cxBqc1xZMNLf+oHPJvxYGMCszmQ9o6SfSWk3nzlPcaR+viFDXNops00V7QBypKrvuA77lJ589fmbjtHjOWqn76TZj+zwWR9AGx82MlVng8Jy9166J/bHYwkaOOuYwKhKQ86WPMcyHg0yKrvKssXTtJjux2w5c4eNPh02X34fa0rzBLijyJAG0g5/fkwwSFBEf5zsAYfwiM/h1PWQ/VtnLEQxNN5wZz5IxrZhF1A++aPT+UHXyipDhHQc1eTPnZuOtidYC39ED3SbU8Qrdl3MLyHytgknnMdujpNpgPaP2yzfWMj45x5GX3AiFE6Qgz1kfra1L7J+rRdA6bDL9PePpinY6d6vdm+0KWOfQpZ8OUw51DNWMaXzPPYah6ldonq6xOnesWu7NOZk8zTrEP6o2ZDxi9nxB5r4TE/eE4TW1QI09D4hT7JYD9osAYQcDlgey8fh3p8rCv6GqyFL19CydxXECWZths+2YtMAoNciGGLeKw98x3boOneShlZBGvcUeNCib0Lfi4WcnH0kngyJxDkvVh7Qi8m9thhjvyq9qw/ocaG+et9GgJBztbOg/iHucp6a7Dq8RZ/eGXTjDG+iE/iC4+t6DuGRcrFlvVm+7IvMFb4NPMAA0wCrZCCAy7psgIBZJmPVEyfW0/e9VN2Ou2Tx9a1Nx17xV5fY6dA1jhfBOBzf833sb8Nj1/e/Ia3fv6z/+v/zf/cRF/jcPv3/97v+AEGz4PPVTr3QvWXSSX0R2czmPiN9HCmtl2n0ObKlwk3hLQiQwMCTScY4MFkQjBx1kC4yQO8YPR0MDtgIHV9OBV98PuKTBMyUwX22IFUeFyqzEmz8asljckfxpB1LbKgUQWT3MHMTDzQG/TYV71Isa6x35u+dRbxcfTtzTs+iirqswGw6K8xmydGtj9Z8GP9APXYMfKwVXbvoCVXPDlIIQq/Nw386T7Rt9jHhhi+/OYWQODMN1854MRmOhYTgtxnvTzeox/5nmMeuymPjfUNdAijjVRN2VBMy7tSvx/lCHBqndRBNWUqsA37+ddK3pCVpx/bN9nUEhArYJN/6DN8yMidqNwdIz1tAemTf1tNh0h/suX8qY11B0NrxZzotN49zowJuuMvzM8c4pDKnYPYBiArh5UWtMeVK/98TCQB4TdlAHMp+wDUmCAXe22n73DMmmdcxFu/FIFJDKnPvE8avWrxYbn6hj6vT+ZM1i/7xeWa4A5R8tD6wFN/3Ff6obYF1if0/Nf8UBsyfRiabA4l2iTPQc7sZ+KynbYSGS4z7gnQLVN1yLv+pihLDF2xN7pQ5/zIs+3qZ+cVTbHt6X3MY+xxGj8xBwgclFJGFhdIPuzkD+yu71RYsgDqCbpkmem8ZhkP2qCXbkjpr/cr5e0Xy2Nuxsb01eTWgSwHCrILe+I7MP0NYicBT9vzsja1t2+3X8hFHnKQz3ri2Uc+GsfX0MZ38cGWn3rrmHp86bUmBG5jg/lYO/Tf6pXiR/qbYM2BqdYjMlhv/rLJjLvtZN5JD8h5Ep/kpkOef+XuGz/um70jfUtAcu/eBHoTWBLY+W6gZEInpfEM9tmejA3j2bVXe+OHyE7f0z/bpfb6wPaxpyg952GBPPtadGZMoILUZ5D5xXvOa8vOnPKnCZYE4NCMx4nhi37v7Uq9zyl/DdDQxjj0gi1jctkHg/K2uLpSa+CThrfe/Mz3/d/+s//7fzlVX9Nw+w8oYPNm0Q1DEwOXrEGaAXRQIVApqcrBGez5eIMycgAS8yJHqWVrQdXjCRRzOLIZdDAWv99zIHUiA7RHbv4R79lmWd4wyh04i9CGnpRy6v0pBinE/gvTYh06ZCdYy6IK4sO9IA0juPoyEeOvVecJHplepLMwK4J6Pjq+XrTZJECI3BPLJvUIIm8sZ/ONzpEnPhY8m8l6Bst3mRA2iwMUbfyZ/nnz8PNyBHrhgxL/E5jw21yM9Tmf6CPtKDc/dqseaOCCDGhHq3mwV5VBYGTVdw5Op/5pGF+UhnflEQ85c40vHHBF/ZKCNjZW7ALinx4M3SBls/xw9qcbDX2wz9ZGmM13BUB8c1JB3bkhgRoSuHwAeOMVej5JT8cGbMCBX+GDNs8C5iDBHvTgF/xqH3NnQTJsj/7iA2Dswy9Czx/pZ37E1vTJvjdAH572jTTZp+vbj9AU1S/app++Q6AUOMey4+ny1Edm5ir9bbsRAWoHVPQ+RT849MizmNHTvUCrznIjG96OV/qDndT5jqr8Dh8NjKXHWWn8JmL01Q4bgpTY4bz1Zq2C6IE2+hNYxDdC6xdqzsXe8k3QQVm2VJbXjvQQ5DhIsZz4M/WZZ+hCNpZ5bsru7OWuSZ1x20awhtz6qEEbHFLsfqU/stN6D+TFurG/Y4+WoPgZj/G5kLSy8amfY3zvUf6LxqNHnuPpO3M8fS5UV/0EWBZjQ3+l1/OrfvKgyAiREuSEJ+u3vyFIXfczAjaD+Lrfmkdl++egZ47A03WWsyyPrBCs8XyWn++VTO7W+SIKG9wfyWQe2cAtO4ivWJuRt8Yde9AtGWcwD6y5eOQB7GoKLZi61AOhj04tkZRpHxJKvss8Z7gbJAM5lkVKrVLa6UvmT+w4ywXy9JV5ytoi7ZylvrxPAfqcRDc+UOD8i29942/5U19r/+T9k+D2v/Bdv+cHMj56seDkBCZ+HK0JJIzDh0O0dWgcPHRyNGUcmcmBU2EIHYy+wkA+r3H6xaScCeX6pSsDzuZEWgRSzwEzGxT98CYkhPmA2B+792SAQctn7DVqYeT/t6nOtkDGGzyayuKFLgHbLKRZ2OnHLAqRR+XlxA2qjnT6Rns3Qy9wBU+nL9aD4uwdythe99MKllwU0nNfHWpRQ4tsxojxAWJnnvFgw/H/NH2JO2xzxSYaI3qko30Kxr4+38HmhNz3Fajxr4tI+XgCUA/dv3NewJs7VbHL38BTkEBH8DVzAx31F6n+Frh+kDwgNt4t30Cb/IuPQTuFNmEPRfyD/dxhoy/YRb1pBfFx0IEnfnFdUlQHsy6wOQeC9KjMBpePQgmCzmBN83Q2ZOzJWKjPyEXf2Eh5BWwzn/AjMpYdtiUP/e8gK/OoAT0DKYmqPf2In4LQJGDTOnos+UbW0qZDn0vYVt2eiK51G2A600KXFlDUemUtwWuEf/yEbtJtHlwFBUwyvG05+N0bj21w9gX2oT5vh0bpYZ4z37DNfNDP4YRV0NlWryUOQ40jc5RDWPwAfmcs0QEN/YEPh67fXaMeesuRTOXB9re+CzAWG5FDm+3VuLGm0J9nlzSnkDnyROg+Y9M62K2bj8WxNfOOZyOZF9hMn7V9xAZZ7zEX5qNL7loq6Nd425f4T+npp/Vxr/sQXelX5pgD4tbx7B52Cjo2vsus+cla55ugfMmE3518+M7Dm7fffvvmy1/+svGdd94xjRR5b0qQztgx7tiDvNnjrD/jy/rIetf4iNt7sm3NvKcf5D2mSruOvFcp9X7mTwv46L17D+soY4IByCmfx0yQtZpg0nYJWLfso7mjlovAjGUQW30hIBHxz5ZLoI2c6G7/MlbpL/agM30Dqb/OF8hj6zXdBY3l0jY4ZZ999n19yDyQ0aTDCyBJ5kyO5pw162K5fIJTN3Wem5PSZ5xS2vK1fGGzbYqvGbMHLz/4X/y5f+ff/c/T+rUPt38/AZsARzBYWYS95b6DJDtv++1oT7BW554yAKoZQKCTT8okKhOQchcnebBzwD9CKN5M6uipLg+cUh+CsiUDjuhMPltj3clAW3SDoH3uYnCej4VnA1Jz9EAMnxDb+GzfG8PYW2xgQ9+sRtCN5hp7xULeMuUDFns/okReAEFsOudGdfp3FglyRMQm5sBI8nAi7d4Q5Ddk4ZvoIVgLcrXIZsUmBCCnvsk3UbM5IxP7+DggdyFe8D9g5ucP+JYfv4bPfLDFGrf2FRvYBHwXDz3yNZtsf5gUrdGleaB2fMaBY/8IC5Rb1/rYysYRmwHTjF4a25ciY+SPNIQJjHgwOWOGiCKGRf6lDDdYjxP7HP9YxrEJ1+99bo1xst2WFZ/mgOagO3Rg3xwibEyMG/wEZvTJepQS6Ox61kDHjCv5bWdBrebtC1rKHNSsLwdsfCSGjR9f8gK1rzJOcF1xWk0Bz9S7b0bZryaCrAZtPVjDkjRrn3GcMSUjqTnoui9w2I0MxlxugL9jkoNnDnWvk+4BNs3yaPe6UZCUB8k53Ll7uYOg+D19x3j7f2xzn8RPW2n8cjl9KcDnvmArzKCga4xvSSbV+EkWToSCvnesP1gfW9MH9Gm/1hhiZwMjgjZo6PNYY7oEWOFBOL58IhoCK++xzANj5ivzwSl9Hd8Z8WfHTph5Hj5sZG37Y07+B62Qjzv5V0IEZm9/5Ss3X/5KAjXwKyo/Ej097R7DHhbfZa7XZ8wJfIOPvF8oZe/DRmgd4MLHA+uiTQCULxtQj43xYX7DKxes+aYi+0L747HzPI1efyvRPpHf6bt4AV94m757GGs6dwctQ9i52DpYmbP4GVsyh+U/yeGEiW7mFPOg82LW3rSnbp8Fbht90RGfkb9ub31tOmX4BoT6QJ1UpY8jKz0O0IRNp0zQ+z+LcKhpC92Mi2DTzho4oG0nLh1Do0rbp4vtL3zw0a3v+YVf+IX83tHXAThgi1MzQXqLl4AidwQStAVwWZC6BGuZsEAGPYNdJ5dWPk6dJ1wHMhOcb77lkJk28fhqejAbARvQvsLpJEs5dYC/oSUhHWzadqp357d+0IelEOW8PMGggRB6LVCnkuGrVfjY/JjcwsrgcG0+rNrU2fzsR/VDfbHf1J/moeXuTAOhXumhi37jYxA62kzn2+15fimbkvwvuxqsQUcKZNNlE53f8NL48DwFt+wta/Txsxr4nl6zl9s/fqYxC5gNjyCNX6dHP3KYI2zGDx++4yvndbDRf6VsavU345VnwXoY8nFIxpQD3cEuc8Byc0B0blUGaUYhLwYIXbky3JuOBA4FbbO5MbaMmZoZJ+4q+jkTHw5zdwyZ8GT4LiAbTrBgu/TnMVcwlEAia8K2zsbuQ2LuelAvDe6v7+jYt5n77QP2Zh686P7zDTgOYu5U1KesB/9sBncp1Q7A57FUig6g+tZ8d+fSyhzmmR+RSI9obX/mEkC9+zgVlogf51Wf5gImaB+ZGkBAcugPQsP65O5g1kTmefVuuqp28M9cUIqN+JFAYh10nif4JfyZB/IlflCKQdlLZi9SOsRoM62/veb1lYsRfEgrejhUffDPy90auwDvm5KRviUQ2hA9gOekGOG1elIlod4HUmiYO1kDHOxcDJ3/GQWb6NP0wD58//3HWoe5i+X5Jr6MX+zK+Mu+j7lz2buz3G1KkOcgS9j0ke+ISS93xVbgxd0xBV9vK/h6+23fJSMAI+gi+OK/FfzKr3xJ+Cs3v/zLX1QK/orqv2SEpjxvK3hDHs8hA9m72APzEzX2CX5gzMYnOIs9pMEaffLeqr5o2rjs/QenxrGepxlP5jlzDZ8kOOTboTwakT1g392HV25a5cyzQeadUtcrZT7Zy2w96McQNGCvALm5UM3e4UBNQXcflaiszOHydB/IJy79AgWdbH/wF2n9UL0nUO/9RWlpwMovb9Mz78BeMiqXxENg/shpW2OB2K+1Mm2RmZQy7cHSXstve2loIW+SgAjZa+7cfenP/vCP/NX/69R+XUCeYcOxDBKHphaD1rcWMxNJB7AGYjt3YxYRkyybAoOSwyKTI5tXBqCTkWFhe8lA5tDywaUJRdDWg94LYE3iLAoHPSw26YSfAAI9hT2g0YI+eNPQCRAi+LEP3Z14hWUjBZGTZoNP2a22X7zmZ2JTl8Wx5OkPW9einL40APZClz0sjhe1IHl4ksMCX8AfmowBeegcZE2QQRmDLFOIASzgBmzIobvoYUNswAafDybrm2crNG42WW9O6cMgBxGyOMTYSLkihR/bCRbeUbDmjzO0uaOLfnscERSHqYyvcjfJG5d8D78PQvPEZytg62GsNsuccVtjmL/FZ17JZzy8yajso1QmZExSF0wdffdHouMD6hANjcEJWsJHu3XIPrdgQ/b14ZHOOVzHuCWLwMQ/O6Bxoo55hy84JED8m6A4Gyg+x8f4jMMBP/tKXL5gTiGHOg5SUoI47IMHuejghY1Agymwvsd28ivAcH80n2Qr8tAROqWsR4Tpz7KLevmbZCCyhdQFut7A+Ace69T8oBYdPQjRC5hm7LRNY4tplHpdi5bDwRdDwn3QxSbbId95DxpdleP+jRzqoCEA8I94zhrEj9Q7WCKg4cKCcZUk/G9ZwhxQ2MxBOnvR2EybL8xYv4wZiM2jvzJqC2Ob+Z6LK/aN/NP9BGD+jbu331Gw847yD9d6q2zWuIMrgqqHPJ7A4wYJ2rIXBulHg7QGgARgyF+pgijujOV39fLber47NvoJzr70ZQVoCs6+/GUCMQI1BWlf+hUHZ1/84hcnWCNQ+xXTfOUrCdS4uHPQKd0EhvSBMWcN3uOf77PHrf0tgK+MekHrtaIxc5CsV/zGulOJsWdusn/pBbjsO27MhJS7D/o5VunsucXCQA9Ayvj0oqKB2t6bZizZbaQq6yn2Zlwzp3POMR/dmI+Ju6Y9PpkDwVkH7L1ay+z57Lv4h33iDNaw3/vFyLb8K6DN+8vQdJ22rtj6i/LI3LLBGYOhIU9/2w/y1EUe6axH+YY8EP9kPEpbORvjB/QVRLJS+fqdF166/4d+4Rd+4VFqvz7g1p/643/kY5zJIvBg6QABeBjUh4E2EIIngxyFY8nUqZ1svkq9k4d1QwPM3QX+vYs3PAZei8L7WwaKSUkwwASEz/JYEJrUbHjo8TcQPblz6PGxAYEDi4wy9V1EFi492Rz5oUSKmRgSZUAmsO0UqI4NdBEJnFO5wRZ88GB3gpgcuJ3k5Hl2gYMWYGG+9+7+J9nZxJGlvFDekIw8S+aDwhvH8Hrj5qMNbbzK8yOE/IhjbuFzhyu/FdV+YxcLGGTDYxzQyxUsGyUpXaOdH1x97bVX/VV2fySqYNmOmvGM7jxozWGNTWwafHRAkEP/eVCYjdsbszZlDhDmA3rzu2YZB2+gQmxCL/87kjt8BGVcoXPAMN62X4cmvnvP3xjTFb0OKjZ1bBKBx8OojuSVMYzv81EWmyMNPQDZdLzx6OV/4P5i7q69/sZrN5/5zBs3r+KHl/mdJa6uM8b4KRuGMvJLxxwa5PgOj/zjbyjLdoNo8rGSyh9HH3JYG/Tj4bsP7VNsZuPqnTXu7GTzzKaGLlLGiXof2NzdkIzcxcyYU88P1kLPfODg4R+o+/AZn9duX6FrrdAZfAkf68mBlpD5/fjxh/41ePyeO3cK8udigzkbXyAvgXF4sTWIHlKAIK/BCEC1/SdefAg//mWTpz+Za1q7yBHaH6JnhLuxA/D7wlI01CAfPtK1pvXqhecL42PoTSt9T55kL/Ja1jjgZ9bAgwcve37y/BE2YhO+4GKEeUqAI2vshoxrgjnsw9f4BZvrY1+Yfcx+xOMAsQle6MkgwzOYPxXgAeLPpGSgxpeMQ8ce39Evxpq9k/UGZF5oXhLMeb/V2pVNPuyF/mma2iiZ3pPEwzjA67LQ81t7gOumPcFn9oegDbet3s8z9O6L/twmNfILc0NZ+4jgmDmQi5T04Z7vcr3yyis3r7z62uxJ+fdvyLI9Y5/nifZNzz3kyOeM9/u+q/ie5zFKrVM0+OlDzWHS+tTzzz7YF69da7TzPLSD7IyOu1FfYUN9gm22g35pfJHlmw6WMWeF+LEz46TzTS/kEFATACdozcV05mb8b17NFy4gXn31Ff/LNK9hzWdkMoacFZc+im1dTyB2tM+eTwPkwfoBQE6htNTt8Y5tlel+C8lTh26vhSs/B6MPFcwh/Bv6LWvryzyrPbQXqSNVLX79d//GT/7095vo6whuff8f/9c/dvA0ARspwLNJBAsOmuTETF8BzvO0AfaGyoaVgC1X8G71ALCxZUM2Fw63zyWFwdTE7I+v0uCPQDn4FKzkln/uEvWHNZGHLq7GsJdyJwADPcLFn0mMjVY5iwubal/BdtEX2tiTpz2TI5uzr2THHiagF6h85VvpPiASqHjxa0NCXwK2HIAsSOyvfuRhTzeMbho+zKQjv7wOZpNGFwdLnrsiYGPxxye1F34QWdjORsAhz6HD4UNP4V0BG/80V5sCGzlXoPgAeWCDTMYXmfxT7F6Nou/tr7y9rqS5uuZwRycbsueB0gTnWdSMLxuzA07ZRyD4rjet9zw/KDfgJ6DIsy+9CpffMxSKhXKItc+84/scSgme0Ye/O16ZERk3+nr//ks3b7z5ugO2117TISE/4N+ODRs8ab7skc2CsUI2wHj4YBSSD03+TRMfRWGUOFxPjjsl9IdDsPLYdD1nhKTrzvThL1LGoR9FkSaY4mIqQRU8jIsDtldetg+jl/7m7hFrhSAZl2EDd2L4yAs6Dh3GmLmGbALxfiyGHh+SmgeIZDyxE3uR3Y24baTowH/eF/A/OthfoB8++o5/kYv/ergwlshjvnEYQ+O1Z6TV4iwDurZnzNw846x2fDp7GrTwc9A+fsxa5JMDAqmsqQYMLwvrd9bNV778FV/ssH7wB2vWYzu61wFLterRC1CHDujxRT7uxklqtKFkQIqzR4r+DIjSp+wTDX6bMi8b9OQiJXMHoJ15iDz2bjHZXv2NSmSMbA5H5PrLBvF/ddYu32FVnkbStCuveiBjK/TYxi9g9ttemGQsvF/yaIV8zDzlIo65SbDcjybZX0D6k3nE/g5+6H6R0hna/SUHvfjXaIwXgSZ9ZMz5hX34c/ZkDsPj4En6O4c7R7yPq5w9VSi96LbP1V9fAHqMEry678z51X8u4mfvUXt8kHMCnd2TGRdfCLz90GttBWx+jnTk43PR8mnKG6+/5rn54EEu1JHH2qAP2Mva6ToFu56ubSAFrssdL7Dlsw2wPTMWIFAagDrPt2nz2Az2QpQ8PNh12lh7gMrfOqLH54hg17/w5OMXX/qWn/iJn/ia/jdUz4Jb/+Yf/54EbJoETDoiewaKiY5TP9bk9aL1craz7PzkM6hsAPCzgWQgmQC8y8mz2DrJAUvqYEg3i5dgh8XHQvHCcMDWCSN7kDGDia5OXmQnYNsTFOEcnCwEtFGXCZTndZh8nYy2AaqjfppGlurRe7RRzcHaf92B37xg1YcEXrmjQd+5a9FnRAi+6JNfEoRNLLwGa2weLH58Qnv6m36jx/+v0t/ozKFCv9ckFu4DMQvgsXySA5+7fDzUG1+vA4r/jXkvz3C5T6Kgn/j0XPTY9uDlVxzc0S8W3Bd/5Vdufukf/9INz6u8887bHh90e1NmM/Ehgh3xIcEUmzMyCNq46+HgANt0GDLm0DO/uPvDT4QQWOA391H0MyxOndcbKf2mD/ifAMi+4TAVH9rpG4Bv+e8GD+7fc8D21ltvroAN/kDGxndlVfL8EMavmfd+SHs2HS4kMAIb6Yft1eZLv6HHNsaJIBS5OSAyRshk9pFm88/asi75HGDc2OD9754eviv5O5DCBtZAArbcqWDuAbWZX23H33xUysEHn/0qGe0bc5LxQ67bNGcTtCkwFHJXg04yNujLOMFrVctPqYj/EhQwbvpz/2JP8wA+W3NNea93NSEffyALOd5DmAPYoPf4KGvkDHIYB8D7mddk1hR2ew1b116H2Mzau4fv5EPmJ3zo40s0fASIzwm2sREd6HQv3UfsR3f2qPoEPaxbaHjZHve5cwu6zKUlR2OZ54aRJxp4aRvkZfpJ7YOrOUMeHsvABqUOrBDXl+WOjlUGLVY1BdVNiZ8E8Ti65xso5+xQYKYLIWxwvfvHQcz8Y13mk4ig9i/5nL2MO0jccW+g5o//JrhBVvybvT37/Phf+vAf+llr7CGMETS0oYN/L0UfHmv9ZK3k4oa1gHzmsdeh12POLvqBvt4cAL0fMgdtS/biOIsxlQ2MK3uFeBOcZF4WkJ3/M8yencDv3Xe5iH7XQSZ3B31zQX3zXTb2dM4a8RKwva79iT3qtde0/8pP3ltn/fl88T6pPZQ+EqjDP3baVx6HrtesQc8VjBG0Hqjd5QVIKXc+py7twdCHhzXasZ/9beSTB/Ah+xbo8TraKhNZmw/butYnUH7h9g//+E/+9Pe48HUGt/6N7/3DCuaZdHLQDCYL1RuI0AMlB8qdkHtSekO9cjLQiVFavhJOGwsOOamHx4nboGcSsqjhYSNBLx9dRG7qgpko6OcWMTZk4LEzQmtXP9JFRCZ47IY/EyvQieF65EvOmJc2pauN1GUa6e/4g4WvvrP4/ayXgiIQIhYRhyzPbXBIrolvu8rH1fJsICx61duNA9iRQIjgCjp8xQTOrfnC6sv4y8GvFnWvTGlDXzfJ/HCsNtDZrGgH2DDwa/2NPgI8NlXsZoP4pV/6ZeEv+WNRAkJ4Yn82aB+WHovIpD6/HD6BhcpPCKrlG29cSjvG+IwNCMR2DiyA9/ZXM2el9CkfGXC3IUFi7TeF/SJ/y74GbG/6Dttnbl7nCpaPwthQl7nRUT5mAf7JPMI/+L5BG+uETYhfas/D2U8e47foY9yQh//xD4cF8913RaQwPrY66+ucINADOnf8rJEDNgKOjCe89Ll3Xvl4CX3Iiyzu4HFI5gDkIoY5mC9A8O3c9M8+lzwOtgZtj94jYEtw6Iuh8Qlj6gBISjIWaamvKFDjAGm1Cc0HDVrjYfitu/2RT/EtNOIIkd58UIvOjHpzICyak9drwXuA0GtdyJriWVfRYgkHGeNkWskEMkb5aJr1iwz8QN99EMrfPsC9h+VgyoBhO9mkqI7dynCg6UXRVTY8e4zbXX/sn573kg+f8lDFS9M+Na4SUvJ7MgL8KnkcblTDg67JJxNKl9DjenFGjaE/4ZE6tSuzxkzYAKX57BnjQ+1LzL3ss6Fjvjtgw7+a86w9Php0wOYA7f5aD6TceSclaIOfcWV9JeDKowdZHzMHPVZP5mKGj0S1xtSObC4M6YMDNua8AnWCqn4jFNsZb9Y9+xU2AtGZ9eHghzGXv/bYQ0W/ZYMHRGM/z7Dl/yHXL1kj9AMd3mNVh4x3tbaw2f/ZQfOMLyCsL9F4DWh8JA87+STk9ddf1371xr6DLp2sV+Yo+w2PTMTmY44OYGP39o5LbOwYNVjd8zHrKecUsshHZuY0czV1tM9cG15kVi4y20bdKY++1s7qBk762ghACw/td++8+Lt/9G/+7X/ghq8zuPUn/ti/Wg/FSV503KFgk5pDW4jfqPeBLJocXh2EHX1bhiaIcsozQVkEI8cbxR4UAHomjAM2VfsgZLHMVbAIZkPLxCBlIBuweXKhZGR28H3YCGtHgzZkYIctnAmx+jEHg0VNf6Ezj+p9pQsdtujlRa/NI6iJzxWk7OrzXtxFyVXQ+35wl8VVX8SuWTzwIkN+xbfZkNLeBVUf+bCSXuzYfsWu2FwfUp8FdelzfMDmgY33FEC9NAEbOs+NhjGwL8SDbgI2NhD6Q/BAsEbQRhDBoQ544WM/8tT3jAW2ZlzYmLlqJGAjoOVnW/j4G79wR8OHozYeNuF1VV37JcleV6FlGWt70UvAwmaGv4AGJdDHlwSNfPzegO2Nm7feUsA2z/J5/lULCvwR8YyBbKc/yGbTpx27fJhIjx8Ol+3uhzA/uxC9Hku5gaHhDgNX2w7Y5CdqE4y4Z2izDq8f8TJ+666X5hBIMGu/sGHKDuYLB1QRP3dOIK99oOw7ZrLX84921YOUOezwOcEJfeFjpqyh+LEyAVLKZx326s8udDuHHP9VgCq6Y6IALOGLnPYn83bklcOy5B3RpS+aS+jSi3VsO8yXQwWx0PDtUF+AzphFDrTQyS7kqc4+UHuDEWRwMIDMxdpEgNeAymb5jVHjMEnZFvOGEapBnsdSRdMbhtJ0YGTgD7+GcPcx9enUyFHeeyl2wUAl7RYKNJ3qActTCq/LbjsIBlIdnZ0jDtDI41PQ+bT52VCtq+xduWiijXXD2uzHoOzZDdi4aGS+0g79ZdCmgE38no/eD/bHZ+j1mCplrAh28vjEe54H2IZcLgxxJgEbd6kdsKlbffaLdbn2DdnUfaPj/ng+Rs2YZ33s+aW54pf2SvHkWcVcwKPfaxj7ZjDvcNEkXbQxXnyT96HsJWWtsSbzrdGcufxPa4zFH+y7XFR+5jNv3rzy6isOgGmmT1xQ0G/W6rlGPScEGTtEZZz86pjJxtPv+AL7APqNH7ouux58bkoeejZGX3UCywdKT5uaL295sOcaqKs95KEnJvjow49/+m/87f/jv+SGr0O49b1/5F+x13jDQRxcLEoPFleVc3B3kL0AOXCOAenhykaI7zsZcvhnAqS9g9sNI4PCxzjQU58JkkMbWuQhA150sYHCwySDp0EUQw6t3i3Hi0GTmtMC+kwKE4zcHo4cqOJBPv31RAopi6701BdZvFvGBGvarPBLrx653Y+v0M+hmwf/E9zQx5gyC0kIP76HJ881ZWNMAJirUNpgo3+9ylm+tdG07YAth5wqfBgxVvKVkM0X+Vz58QC+dXuzRWc2LmR2nAg0eL4HOwgY+JYawRrPsBFMoOscx3wcik64c0hgA3XI8Eex8hEbGX5k08ldpDyISxDkQAY+ASn9kvWmz5hLpBSgC5kEgT0AsMfBhnwNPYAt7rP8yZ1FArZvUMDGQ73cbeRgTQDcOaC+i8d3qTwmGRv6gETWBvIJgvKxBBsomzB6M3/xN4Bs/Iu/sdXjKDnADlL2fGJjJSDkihl/84UA7Mm4C8XjMVcef/uHOiUXZJy96asvrMtgNlwHfEoz/jP3pRP1nk/KIJc7n/SNfnCXk6Da82x8g83IWX4SIMcOY3yw0baKnjHT4e9hcNtuB5wf9JhjTNw2Sca8gG+SFg560W1aUcrvNgliyGIEmeSFmI1M1bjN9k07McuQGU7ZJ7QWmNluwCfxy+ZtOWSHvTZESFEJs8BqppnEfpx6s9nHkRE5MCCmBx0YGxxoTX73I3BZbj7p4vf61XpT2kPfqWiYs967hL1TmQucBEXU+y6TLqiYo9kjlefOr+c7j0ywF/F86+XzXsYJRtBWewDmCvObeU3wgi+Y0w1C6Nd5hw3v5eI0tkH3wI+F5MtOpp8AEZ0fKhBDL/VZT5xJ8YnehfFz9wpf2EnuuYZxI/t59hCdiXrxcykP/SgI64y7uay1Cdykm/nHeLFXPXj5/s1rr76q/epNP3vMfsRazJ6TbwPnrGQ9dS7ERp9fcVWGE6RK9b272OAWf7F/0+Y9QH2lz74o5YJU9lEf+QhKv7ueWw8yBmuvVNl7x+AJlVPouBYoF7M/MBc++oN/4yd/5ueG5OsObv1P//D/2F7jzZNdk4QHdv2xJIcOTtbA4DQWYYMSDnEmPo7MoOZOgyeoD3+QuxY4m8GaDVmyMlBsltoEmMyiY5ITYLBQKu8cUPJMDgYdvn4E1s0JeSVHR+8mwJdpwMAnBbAP/m4u8HMQ5qo1kyUHGldQmphzSKHfB9HIhcaLdGQx6XMlqYDEkzbfOMuD/3kGyX2zFemXfWteguG96fmQn82NDY0NAcDnjEsmsBaXUuyjb/FTFhJ9Anx3kcXD4vIYpJ67etiInn7USr5jBrBBMydeVcDG2GP/2+rLLytg+xW+bKC+QI8/Y7f6LDn2HQLUt2iT/x24vHhz31fX6pc2bACZ+KY+asAGOJhWisnu28wfd2HmD1fNfJMKmZ2TudM1z79BKmNoe4lNUJt0PxL1x6Hiw1e5EmfTLJ82n+mX54ryjBW6mQvI790vDozwZhP2xxwaG1/sTL/xNT5kvgDMoawJd8Y2ZpMjIMwBQTtjiQzaaMS2boDYk3nM2M3HOsMbe5oGGVfmO7TnbxY6SGF+SLbnFLotJ7o8522LyqM/Pop/sd+wZImWdSMfngEb9f1fofiXF/3zmKpNLAdAA1tS+2hyQPP0of04aUF0A+jhb/NTzxqmBj7eGQulerNMXkpPLsA8rt+AtJmpLpvKJNe8+x1lvKIih3xgqFoURDIWpjL9we6MGXan1lZbRP0Cep9iTY7Q7ScAOUmDBXiZk0rFSwDgPYhKxDhh7Sf4ydmQ1AGb5yR7S+ZmAzYQmszB2EJQ549ItZYdyEmugybmueae7bVp0Y16InH6zvrjucuskwQLyGf+rWfYJmBbX/IRHbY6YJNO1jkArYMT7/HVm08cuAOWOc9I03OsADOG+Me+oiAobYJVoc/Dm5tHkv/w3TzbTNCWi76cV76LJH2MF/bxBSnusr3xxhve49gH8AkBm88S1qnWZeZefGk/XNlCvc8225r92mfLjEfGJPtnZPTMZv+obT3/skhDl/2rSBn5jEH2stSVF6hNpOUvnG0gMkg50yXj7//VH//Jf9EEX6dw64/PHTbmHYEagQGTly8dOGCTo3EWkzOTaK6OlBKcsCgYzBxa73kAEoBpkSKLQVNdBj+DzQAxLt4EODykjwVEGxOwX3igjF3zpnKudBhAJpc3BvHKMtOWHvlMEGT02ZPozCRgMnVRe+PQZkFgwoQ2iBa7O+ngr7zaRZ/Qta44RZdDlQ2BII40eug3AUSxgQQ2ebJil/h91aNFyoaF77DNZSHyWIAAvA4g5YsertTlVgLmkx+5eEf2eBxUBR8HLgEfi5xNxpvqsbESBHvMlTKWXIWxadDOsxd8e+6Xv/jFmy9/5Svum33lvubuEf32lbP9jUV6059GIBvl+J6NjI0Zn7IB8bFx7kJm3GY0DA4CeHnTSffcP+RJjh+sR57K9Tdzsn5O0JTfsuMO3xtvvH7zpjZB7q7x/A1X6vA8ep+PGPi3NQTV+CfyPc+UpxfMZXy+N9rcVYsu2rhL1avUCXzXnEiwBh30jAV98vyZK3YHctKPHNuO3+CV/fQbPtpYC5k//lu8eVZLqPYd+M1GK3LmqIP4GR9EdC42eLK/wSmDMDtBj9fKFFYaOaETOifwnaEWgC1nQSsmaX9SDH9iL1qGSNA1DQLRD7DJT53pU+8av7UcmoJrLSO+CYbmmnbr9PtKIZsm15V7w87n29nUMPaqVzE1gpKlWmNCmtb1LgUdM9dshQIy7Elg5p/vugw3UJvPcQvEp+EVeg9Ryn439oCqcnBGcMFHmZwPORu0H2gfuD3PtvnCkDU/7V5PetEfdCZgmzts2v9Ya8zvrl9enr5Sin54639/Sea9R96TvY+yViQPXm4i8Dw05xhw8emFzi++cMJ5RhlIgIJeIfvoAGvId5slM3MfqE+wRcXZd8/xwBb2Jt/9V55afrbonYe5G7/2EL4tOkERffWNDPUB2/j0gC8fsFexjxFM+eKSPQrfaJ7HJ3m2jbWesUs/Aej8OMD4Lxei2oftj1yM+txRnfci5PEmPmziXO75170kundfSaEFPNcsB6viv+6FAPUgdSC8rQNrexF97z9+8i/96F//mz89Ir4u4daf+KPfbW9rzOMoLSo7Uhu+fw8NZ8pZ8qgH0getJh+ROYuUsWKicYfh3ffeFf1HPpQJ5nyAanGw6Tdax/HWw8LX5GNhelDQqTYG9gzYoPVMZHFLGfaIy7KZXNzNoZn6RT9lH1rr4Bu904fi2kC06QD0h4UH7X4mikU4tgnJhzBgFjLjQzIk6IIf+tyN6f/czA9GUp9ARBzyBbS2aflXyEanDS8HPbKzIcD7oX8zaAfCMQKwxKW/C9It0me/2L/aHMTnoE3yoUEXhzlgexSE4R82DeTxw5dfVsDGj2VyR4xNrXrykah0EQywk9sXG7TE7R//Mr70sWFS5qNo/MP8wT+5w7YDtqRsDLE/qDzykYed8hsp8uDF1wmi9lUdOvErH4m+9uorN6+++urarPGJ/70Wm7+CNgdsUsJcI1BKsBb9yF93rqQjV7nZdAAHxXNnKkGV9HuuB4EGbKS0sx5E5HwucMQr26FGN33zXQC1e+zV3jt4zKD6xTJZb9whGDp84DVsYF5cbqbItN7KSa2B/j8bzno4whUfbAkeI+Agt8xniKVq4pc0lxe79O6SNqrTwtLFt64y5AtPU1GbJDw1U7+SzbglC0wfuZZ/NpolnK5efkMPPPgy9aazccIpGy6StvvvQlYI6A81yE0r0PKJbTGj+FnfXaOklR4oT/aVAnMOmxOsZe00YLOZowca7qRx2LNPeM/qvjUXgOwpTrvfKoWP+cn+wXxljd2/d98Bm/dd2ZmLmcxbtJFFL14Xu2VQ/8EEbMijjedo0U2ZgI2f9eC3ROHBLvpiu7VXsf7PvSN3li7XDDrY9z/gLHEbaxYbcm4lYBOV6ulPAzbk0e8+roHv4X1XthKw5Xcmd7DGnoIe9GEjQSe+IlDjm6J8k5l67hqzP2En4LFSKq3mRw660dd1jj3u14w1g4iPE4CnD/ggd0Y5MzJmvpEiHvbHBGzyJ/sdfR3/APFd9pv2vXOOPPXFtgOtg3fxMFewRVj7pfMX//Lnfux3mOnrGG79qe/9IzOEvCu1H/WmWhybj972wmEhNMhhogMEdwQh/PwAeRzsRSwaHN6BZMCRue7keJpl0VmX6QjYchhSxyZheyQzNAnYCA4aWNTOBg9M4OpkAnsRqA1gEmC3A6PpB5sE9bZFfCxKtOYuHpOHqw7apMdyxlfSu+wWknc9r2nDF7RjA0GJf1tMKWUf7HPb3ZNVi7F2+XkOLfJM2vFBPCV5sQNbke2gbzYJQKLsG3xMH1j05KmDggWXj//ykL99Kl5vPmwULNqDv3f70MddMH6DjWCNbydhhzcM+b2+JwXiB/wUG+O7ABsFmwFjaZ/LDuYQ2I944U+/2/PKG5wy/XVAhCzRwUu/kINfAPtEb77a14UG3yJjI2QD94ZgnvnSAz+uynxi05YCB58CdDHOzHE2MF+AeN7ZGLfzRupx8Zi0HwdcFQH8hpEWhQx49UIz9tnHdALZ+NPyM+c67sDid11SXvzB7nnmscraschhP+WoJe8QPAPO+uoKTlntpthvV3UnpKLVF2n1kFzYJziLtFe+wMGa28144DPg6MsiIeAicVPkXgRsgvoglAcrqLftT8aPiik+EyordJWJoNpATcYTILUSl7IfUDd8tJKFf9Zm7pJlbVqaBYsDmawT/6U+8ySYYA3M3AE6xpTZJ3IezH45+wV79A7W5q661h4XavD3sObigj22X0RAFvue7XL/ui6iF9viLdZZ/iexn2HTmgQIOLxf6ZXHG/jpHc6GW/59tn78yZrqWZQLVfqW/Rw9a30p5UwgYIu92sc0v7wmkWNpQOgL9Q0fu3L3kQEhmOKcfPvtd/0sm78Nr2Dtib8pOhdheoU3/eAC81V+VPjlB358g/Ho+r9eh96/hAAyQGjaH7AfMdtWzDXu/dl7v/ziO4PYLYDP9uEDnR8N2Nrf+C4BWOvR2zOMOuziDMx5nPbOAdoB/AVP5o/GCttV/+TJB9/z7/8HP/rDJvo6hlvf/z/7o+NzBiyDRjFLQmWCCjkTp0KI8++y+Ah25FTocDbfdmEiMqgABwIHIwNJO/yZSB97ErAoO5EqHzrTzsSInDmopIeJTDs6E7Dtibvv3s0E1UJmYiKXRcCCRQb2s0j9XNJsImw0nnDqOAe3dSvPhElAl+DUcmmQOXFZFrP1C+kL9aQ97E/EN/y+lRcok152ZfHE52wo6ERXNq7+gCQykY+u+CDlU35pshDSzwbWQvWXhYjt6P3gseyYjc53k+yjBMgO9nxXLpsvGxw+x8f8ELCfxRMf/UBn/MEYAUlrT4JJ0qIbTOOrOzL4j3EiUGdDGN8FRp7fR25TvfGi4Ha34Z/MW29AS44kSVSC0pnD9I1xF6z5gq1KM37jY16jL3MtmH/bhnw2bwkfGlchc95T3jIAegUPLwwzPyJoLgIQhsp01Nse+ihi+/+SeOkDYAlER+YGawRMvSWOiJO+YNsET9ME0qdiyuVpWqZrXtVcpNmeSVXm7+DbegaUPUqmgc9zkTYawy6gQMtUqPHkfQpMVorhOhhcPjqDtNS5uGD7Yhokg9yl7s00Uqavo+LkF9BUfvdCFV1nyw6BU/Gi38Ea61jrmxa/J+u5hL7Tv74AEvoujLBB2xpPQeTuCzvWU+/OZF/d9ZwFpL14ZL1zHnQfhKcBGwiNLaF7TW1j1jC6ybNevY8JCSTkiNgjfTCxn7CWCab4NmvusDVgywUc9CB9BOoL1nrWe86Q2MqekLOENTQMpl8fb4998Vt+nJl9GFkEaA/9nw4SsGGfn3f1D71n/0GWL5ztxwROfBrAz3rwES5+lPilq4D8BkWxJzaUhn4Y2eeUQu99RCn7Jf1jz2TM2fe5qOXGgYOm8X/PtfDOfi6wHr3kifhLstDL2cnNm9rGeUOADdBu3QfSN38hjXNLfMxB2fiFt9//8Fs/97nPfV39G6pngQO2rAjmupwt7GAzSgwgA8xkwqEcskxuFh5BAAc8dNzS5XdlzgczoYvDMxjc8QC6MJGF8n4+7g1HtjApWBiYQPBgHZ40skeTgTwDyyRpXRZ/gkWgk5N2EGgw4kBEi8GbkJC+QpGJJlTgwMJnwXCrnzsx/SYRNuGnTNTItXzQZsbOtQnqRR28qpKd6Ss67FO+ieTAAJ9l4mcTycaGUOTYNvmPTSmTu30zmwCaLHYAOd0sLUt9tv16wUuQxj+U9m/4cNWD/2WDAxqNC7RehEJs8JjIXmxnrCnbBha8dOau36TtO/1q/fSRvPuqVO6id3Yj9L5bxRxQPYjfPA8phyz59XYJqcfjSQsXZcZIL+YCG1PB9pKxuvJia1K/Q6OsbXUfXC3wwLtM29TMe3I0usXtYOrxMfndz+jY/MCmtx7ytgHaPXeAU85OkZ+2rAHm/N7IAaxLadedMOKugEpsSOqaIazspaNlvx+wbCAdXr8H4IfErW7G0tg6xcDQLHkfs26SvYCnGE+iK4bTZpqealaLaWQRWeqgUWaRywg+FqYN4Edow7HBH6+RUpCA8gXSfws1sGKSh8LU7AfoYS5M60KCCgnwmGtfcSCmelp34MMcmjWKPGSYJ3wn+vkm8yNWa0h7VAKePA6Rf8OVvdWHr/ZNvkzQ5567b3Ogc3iznxAssC9zJphegQJ0UuZO2rbZUwDbgt3K8/M5BCh8YsDeyBni80kBG31hn2OfUoN5ElCGPwFRAkvyyAWqz3uez4QElb77Jfn4LvNyzh/X4bOxDR9RgFJpn0GGzv/1hB/OfZgLXmT7o9AGbNKBg31OTTCJT/g2O98S9cernEXWM+M6upgD7OUERLEp+kHsRHbPEd+IUR4617O321e5E8lY4hvflEHHTYL2+qlz4EIPtfpzP2UHKfa374w1F/uMO/TIKdQGzuPOE8YF3bL9T//v//IP/7kh/bqGW9//fQnYvEwZVCEvO1+wA7ZcXTAijsAZUA1GBk8LQ5POVwxKcT7Qq3jksimwCNgw8vXt3NVSkyaK+Hy3JguShLyDBwdUXaBZHMjg7hMTKFcG+fX2Xlm4HzMZxWIb1scCDgATBN5GJhNs6Okj/WDiIIN+EpTyC+gsEh/wovddGPUHQHYhi2P626BF9ei9zcRXP3KlpsnJIrWNQjZKYxa9+4utSoHYN4GeeP1ArGxQtSBjVd+0Hlsa9KW/lQdtFql/XPh9fkaD29SzWN0HEL/TOQVr6MdO7CUoVN+sd/oavdjIXJl+247tA9O5nHr4lbE1JtCbqykguHZQxTu8pK5ILRAbN0R26s+W1AqqY0H1ChAvPubGBbMhRHku6uQvoXpyyEZ7/Vcb0545md7ohS6+emESZFzJVtl1I6MyAerjz71pnsC4RFfawPMQBqiLHPKucko5sP2z6wKxFd2kmw6oLdc2tbTqrSxZQFImd8rYfNs/SXlvW8inpHE6xD4TrmXtFFmRw3vlu7kkNgqftsqzcyC6g2WoLF7D47dw1ZT1rdapuOiT08Gpyth13Qv1wvZF6XUsJEhhLz3Gnf2AtHOIfYiX20sj+rUfGTOPjOyhOgc4kJvaNNcnYOM3DvnXU1z0chBnP8q/VPLzqkp9UGuPon0HbD0fLu/CAPn4krtktBGwPc6zatrDHLDJDgds8k2CkDwSQ5+wkf8njH3Y0k9P0k8o4lN0rTNhAjYQnd4jTS9fipa9EYi/8A1ts/4EyMdm9npszQ/n7oDNnywoYMMPkSU5BJZCzlgCWT4O5X9J758vwucTPI3d6OMMJGDDVvrRsSLfPrRvTcH2sTZnTEfHjL8DuBlDfIxc6DOXO19Tx7N5nFm1j7lFP/3FLgVs1CO7UD9bj84tB9EO2G596dHjW9xd+9KQfl3DrX/ze/+oXM2iB9l+9Ybv5WTAi1iTqNG/gy4mlB2egaTsCN0BxR74jCFvzkik6DVI+TbK3J0TmE8IZCHMomDiiwYdlGMTD6i+6Nu1fMSHPh7e5Bf3+UiWK1Ro0Q/CgRxPPm8WmWgWhzQZ+YT+acE0IMpV1ARaou9VArpZ+ARsoGWzQN0CTFBC8CKZyEYLcugvfcOfDmzGn/E7fOhVHkn8mTcpOYIlj4GDNS3qaXcv0pHpc+RVbza2ktNGPhs7Mn3HTvb0K+y9QzBvSpSaRxySPYLUOnptXXTiNuRG/9OQWtqnpL9ouaL3+MSvVg8pbxQMSTOOOw8s3YcNbVvgMkJTDGA5ktVG85C0HogYvzlvFULb55ZFaYzenZbYL40BoFHSW2jASgDsc7NEOmJWX6i3HDLcjWa8q4eqzIfqgTk0WbNgqrOZ129LvIupmybByhztwU2zYURZR4F8y2c9UBvoFyBKC4GqnnmGmgtAZMSEq7kNI11vW1Zzu8bcKtZE23KCCajFss1XaPh23XYtx/yQ6M3joOZwnHzh8bsNEk6asdM4a0/QKnZ+CLkMyIvx1v7lH0VXPn1SuwMLZLD+wxuM1bSV5pw3KR91yBZGFkGC9k6dDRzufJT32quvHYFGftqCvZbAggt19kF4CdJ4Rou9PeeD9i4Z4ovF2duA7sfs61InWQQ882yUZDkYu5tn4DhXfB4peMAu2uD1t+IV1PVuns8XATzogoeAA5lg1hL6tx/Aayi/faqUfuWOUX5zMs+wPVLAli9XIZtgzX2YMwFDHRSJBz74819p8skUPkrQemkDvNcBG4ANQPtwYvo5SPvYDOIn5MONr/GT9csebPANAMnoBT3yWDPI8U0AyWT8mE34gzOPT3XoKzc/CEi9T4kOWmxAHx/HeoyZr7du/txf+qG/+qfdgedwc+tP/rH50oHewdR6iLxoO/H8cZydyqCqRTTraku7DDR+GHEcT5n/8wY/o5hJkIg9t8+ZDNms4GPiWjUbgSaCJwqbxejIxoFaTWZNYr5RBA2Tnm8X8g/I+dV9ZheToRuPuC3DV4CaBJ3g1DOV0jcCtnxt+6Mn4qN9dBWB3g3LR3fx1TSNr5i8CchCGxpsRzebZf3sxSMZLdfPads0BftzkH8Mr+axLe2U2+cg7Sw2rm5UZmFYhy1VIwzD6CSpK6cJiPi+71J9QiEzJSBNeh+6oTlpgaqa4sCWYbvp25QtdcSmblqgGTzBfRGSnjZc0yGnVbv/tQQZ/KVH5E5ZtoH20VP+kKS9dIve76VnrFo9/YXOtNEZuqTUbymB6DSBeXOI5dDsRrjmEKK9pvZBa32C6EHWqBe0XLguozdV1/UHiMDiJHSlB7rK75aW95FJeklz6CmT4MgeFKrVnuQ2vZUm7dVxIXFoYgXgYA374cfeUoywmDYFQf3j97G7QF3WyGW9SyOw8wEqy5j3p3hiUJA2Me29Q+OdS24DNnvfZE/V3PD+p9RtFqE2veh1+CuHmswpaAhmOl86dxqwnXNKGctwWYERhzvfbnz9tddXwMYcBdjvzwt87MC+BgXcZUE30PMkPp5gxns5QdmlLC4++Y8DL97JGeBPfNAhxKe+80ewdgRCPC+FN93v8QE6kVdMW3yGjO5R8QuIpdmnCZpsi/LUc9eQfkHPRTdfPOM5Nt9hI1AzfnjzWDoJEiXU/YMH5G6h7wQqJd9gJrpnvQuxGd3g9hc2b5qWr/nAaxqPM2PAXFFdbOFH4fOcocdS5Dnz9hgxBv7mPD5Apup9HirNJ0SMUQLn+rl3FxlT9Ez/Ht396Pa3/uDnPvd190/ePwlufd8f+Vc7RH43zIACGgI7uIO67gypLXwiV8YHBIPiYEVcDhAyAXxHSNQsShY4A8WdKyY6Mnr3CD540NxJxXxJsBZ7SODNQ6X8k/cPfIft4TsPfasVZjYo0yJcDA0su6nwCqRvju6lvzZYCTTYzwsPTV/EIZrwURcaJKUd+90PYegjrgvccrGARNDgjI1CiaBlFwShpViZ0LhFDW1rXfhJR8FKoTv0qDothz/ssEtoVWmik3z18LYP5iQj71eB0u2+Rhr1vsPqGt5Vq6RSt72tEZx5+llfIefAE1KmPmX7J5nLst5dJbqQhq/18WkokRW5HDZbp3JOwwaTuUlc6VeYXSOJllmatLspuoQEFAB84ArYZn4yp7P2IIJOc3AO2m72QMTwFnmX+Wua5oGVWVCZwLJTedcLSYsAiXu4hNLvpOjOPx5vG6A8/GQjook58gZA05ZA5Z7SgE21daNSnty2jr0ntA/nPLE0qi/od2saA+7WYOYPuwvtI0911q8XNfYkZcsmH5oGGZ6HE7AhzlSm13jrAHSQk7sW5q9sz7WZM7moiwzo2HuZK/zsj+XAw346e2rRxDHI9MzFBmxgPxL1HgyVDLS+QQA58BGs3X6B4DJrqHd+QpNgJgEbQVn+IwJBSoMGB2zqJzy988YdNmxLwJZn3LCnd9gwv+uYtIFEMePT/vbCiNgq9pDypQPOEH5TMkEbdw5v5Ic8vwcN58Oj93RmzQ/ncsPBz3DP/xJ9IpuRvb6kMSkBZj8GdcBoffXj9uWlvYH6mhTZ2FEE6rdCedPXILT4zV82HCw/k6XzBvQnSJypKx5IzHDqoB/MJc7e3GVV0KZ2jz8BG+23b//wX/6hH/m6/CfvnwS3/vC/8j/6WENCdrCDpcFQUXPBg7EGgdvE43wG1mPLG3mCj+IMOmlvaUODLhYig62ctZ2DzCTPxMIGkAmDpFiJfa4TPyq45d2rCq6ygARs8G1e+IKpB2J/rjCwocGTBIR61c1kp1as5N1/91UptH5Nm7A8QJKxW7K98dF/lbf80ARIY2N4TnudVV3bUl8YUkEzSU8ZGyK7bSFNu2qTuphxA7pI3V/LEiqNiEPWAZc6N5y07tvkbVNfIilZqalvoTyLd9IGbNaBPM+3aZv6YqF2LnvHptO2wDVPfRHYcoubY+lbKiJ70U+75xCvId92qk5zBtt8B0g1OwjrQaJ5y3qaCxBkAWew1vlXwI4UoZWO8lzQhO7T4FomkDtVqheSlmaTVuZOYRVlqrZIwcgSbP4NS6cDZkFFCpKN7MLTItSIvVNa9l4QptAqdFrkZrqi37BUK2MSKoyRsYu8EzBFUOvT6e1D+NifPebsJQm/pk0oOt8hI8iZg3BEKJ21bBnZ0zpfqHPfNU9eBLnjQfnAyBg7gKnvoUvAxg9u9/8QN7ABeucGaF8r70UFa1yU92NWvlhQe+BHTvqRM4B9vwEbnYaG/9xCXwjYeLaNtcD+7YBNwQ//kg+bsBF56UfswJc56ziP8pgMvgWg236rPfiVOs4SPvLMf7Rp4NTgkE+G4OV31957Nz+am/+frIBN69Wf9AhZpwnW8iP1DWASqKETR9kA2+WzyPkZPyGArWc9/aEusoKUTx4AHvubl9rpI2c2fsJ32BOfxQ/QAPA48GLvGZl+7EZYHdgP+oaNXvho3R1Vu/2JfNl2c/vW7/ihH/rRX7Tw52C49T/8H/z3NTq4zuNvp+F4V+jNCxlswHZEy13Ynucr1Z8ndxYY1Ym+RTuymXgMDBOechD50bEWB5g5YUAWb7xcFl2j+AQ9bRGfJ1EmErbQ5glD0UItLDzJLl6+1eUqtwmxWy9kztzc9WMrEDHDMxWlL+TKaA5XvUw5eq6hC6GwaWLHbqYe3PQlJY3dtf2UufvTdCwXYJ0Afr1Rsgw3ZVxDS1t4yml4Rn+As0/Nh7T0bY+u2n2wGU45yy/QDt+uA1N3QtjPWsYgqWH4eS8Clk1Gb01X6yQQbfmjo/aoHGtSv/1NnrqUebfXTaq3kLtfzDvk+Q6b2nwgswmyyZmGjXLWklJPUUSYLmuvtNTFV5I3OoD6b/s5/ll+/RQoD7Tldqr6c9yGSqly6y4a6TWNYGUqc3xzgvRt62gUXplrCv+l4VpEqqcNeydNRerLVV77BR5VpC+qfMq4wCE+6VRExobmLUVvSwcNlp3+U+e9lf1P8yI71XAPbQ7c2ztg48A3v1Kh55T36OzB2UujpnOFjxEdKCw+55waSVSfbxfm40Y+OvOP4c7HZ/an9j7Syu18BLCbQM7PDc8jLNCnfyaxDX2khjrsJTjiW6Le32ULXyrABvrhuzcKBlgL7FO31cZP+uSuV+5eJZBMR5LmrpNvToi3n7xk7k//3em9llwl+QR4fOSZb8Dub0riDwdtyvPxJ3fZ+Kft/rKcyg3WErBhowI22eiPU8XXM7Oqo08a7ZtxjuDMYydl+pJ+5LEjPm6Mf3fQhJ2F3dcE1qaX3fQzz84d4yYd2X84z6PL+45kOGib/Ckf+/MJW36HzQHb8AGWfeuFn/6RH/sbX7f/5P2T4NZ/7w/83oyM/GnHeoNn2QfY7BkIDwBtpMJsEJksvPzRBSPBQM9g74mdTQVe6FkUGeCSQ5/20rhKYBGC0CTdNGBuIYOVWeiE3bKPRoPKUxUZ4oeHblA5wvAHUD0xafSPTOtKrctNqG+6UHbm6mR1bpJhEpQPaH3TLdOJgPrNC0Bq+5Re6DbTll2+yto2jI5DpzmHsGT57aH02vqobOPBe6bK5X3JuqQzqIoSdcFWP4P2AF+5n7DIPpmv+pcdQ5v3pODmjV9NLoxnAst/VAnbtgL7WSeV1f5M6yqHeehOWslvwAZYmtq7piDtOmIDRG9Vh24flGd/gqEBrsfk2kern1ewZW6gxrVXbfWzLHG6AqKhW9Rt9vsOAp8F266rebCgYxe6T5NFX2jfZj/bPstTuug2wzMgbcvMyXDxewkjQwkt2Gubh8x+pk11vXD2vjivBaJjTfgOG4cuh7TtY27lwEXo0wGb/Kw2kLsdfcg9vKO/qcX1zhZ3hvZzTgQeCa6wrzIzBxMAxK7Kc7A2df6i1q3NC0BHG0EDdQQbBEd8DIndrIPcBZqAbZ5hI3Bgr8o3SBuwEYSACT66NtARXyTIWUEIvhkb8rFo9vGYHv9ve/Ij4HwciEz8QvBK0IaPHz1KYAd+IBufqA5eB2wSmLtrL93ce5B/zJ5nuuIjdMWGlJTLa9ppa9p9oHex8CV3y+p/OtQ+FuABAXyCv3uXj7OrAVpsQG98J+Hx0+isHHQWPDtV5jlzfEe7+20MD/Pp1u2P/sUf+7G//feH7TkM3Prdv/O325s40Zs7DlZaF7NOvGDaTjoLugORYA0/J131LnoqZaAsd28EBuRPyls4CyqPrBEdetVlAacNWZnMIDyu3jpGzgrYkDG8ABMwxialO6tVfORXn8Ahp8qt/qMlNEnrDYD+Ro+DNdB10mWW2jxWYYD/xm+jG7BM5LhUyOIqf1tPPtfChyEX3NCcdLu0zs8kF1wtrYBNuqpv8fst1uyxANpvoErGvpELgUsqxu6pPqS7zjyXkHLqLy0SqLKyAtjt5IBoKW/S2hCp6S/ZCKsVpjaD3lR1WuefBImwiBGUNNVtFGg++0CNkKGLXisWVjJ2LR+pKXe0Z7PsnFcjBzdzLx+tZA5Sn6A8iJzhCFSJKtf4XqXXsMc6NrV0CeGlDTvK4lRvT/GoopZ1XlbGCbsmkgOqzd9Axy6lwC7EBBTGjv4gaoFS6l1UWZmSTJ0TE2zejFhoXTtvmUubzjDCO2W8d0JjVIXnB+uoezL7m8acRsoiQUTmxXwEpiDGh7TrmAMmsFWLv/NGcwiAHx4Cne6xW67QB6/FeF4l0Lh3c+9+7qw1yOAAb1DgOchdGsudQNLyExz031MRJCQwayDpXg3tDtgI1giSsBmbLgI2f1SqQEUyJH6eX8sdr+hN8AHaRxPAoSs2J5DoR321ITwJNOu70PLt13xTE0QGcvEF/7ydH4Xlp4/ef5/fJHvv5uF77968z5cP5hk2fzlCY+NvsMqP/JQHwS8fp6JTmqwPvzoQnxQ77Nsj3XbtO2zUMe7hPfu5v3QADxPIdPSTAI/xUj5jF1+1HI0J9CKLORR5ALaYVint7E/XARuBNSlljdXP/bW/+VN/0MzP4QJuP7hz5wc6ufg83c+CaQLxDZamfHuSvAdd+Q+5hau8nW/UIHuQgq53uvOdCE59oGhyzCbkfAd3bQguLmDyMODZaBjsRP9ZZL3agSmMoe1EyeTspGk9i95XV2vyjQ7aoDn4zTO2pW3LcqXbqN+6Nw6PZDFRt9y0F5IPvWuPdlL4zjRUybuY0pQ3ut7JWd86QGW/8zbtqU6a7AVURuGazu3P6CuYdt4z5ga3HXSp2uVBGpJ39inZ1AHkyK87hLyGhgYnzkLV8m53haF8bW+Tici4wnVuGxmG1pPGzuRJ3RxwWjshwWehq6xFqkxp/DposrZYSz10kQmGxjItl3EZv8FY4aY7ioLqaf5Z6TWkHllF6tK2oVK3HNMefCdQnNYUUjvphtLkFYrkmj/KSooFt6uCuqyzqTuwIBcOL3Sbtusz9OertM6s9ITw8Kb3/BlmGq8VY2mi+RiCqWTsyZcmJBrrjnkD9cpWemJgcRsu2oVpVZmX51HmFfOJLybkDlvuDpFHT8+EHshoYm7aXAscqZLBlw3gAxNQcdFi1Qugi705N3rGUI6t6SvrgEdmGnxiZx7cb4DYRwjK12Cw8jfEzkD96Qsf0eVGRvu4z8Y++4Ye+sKdRwJRnIK93E3L/yHWemXNzrpFtc8m8yRwdcBmffQfn8tO2Wpfia5Bb5E+gIX2h7p+HGmYRJ70iz8wOmbOlFZAjjm09Exbxjg+SMC2A8ttU/yN/M4ZF1Ereo8hY/HCx9//X/yD//d/6cbncAEvOLJVAOZvSdbZ43DfAsbxSjWb4kwGE0a97xflGUzyegtmMeeQUJlBcj7lYmhbbkZ/0GpygCW6DqoiK1g464KZdJV1ogwafZuevlgdsjS7wFUHKfX4ovWLnoU/7Quh22Vo+cHeyBpdg2lHZnmUMukv2g9ZeuPqf5djP2A7Bt3Fopvh0UCSQrP0idb9mjyp2ye9RsvbfrNPlbpfZ/1TKIHILCLL+di07FoEqfOGcmAOK/LlL6Z/lqcK1zU1Hi81GJ0fgkkmazjz67bHwGozk7ROOgMkvyRvPU6phihkCHMK0m6+aZvxvVQoGqfB8UbMatkEkyJI2JmEbr1fvBDkNAzzOqmav0y1ClPGJq+zK3QbedHWB+SHvoHjs+aL6/TKfJpuYJ1dga1KVqdDu1+4cvgmzysW7bbKXfIXli758dyk1HeOpdx8tNCO/JTClzxtgOemEWitIEIEme+mKlkbJdfD5JJeKjuPPudjTXcSj7v8TP01QG5b1dFzfKBlfMIjGbKB4CMX1+a8wMjQwaw9oL6lhf/vycW+L/h11uRMkQD+JMjnCzITby15bY++HP4bdh2mxnbmETgUowNQT9LmkRLKeYjbNwqis/2tDzw/6Y+wQUcCPoIetYs150B0AFaprPmHt/sij9sQrnpMpt1yR2Z43DvbhW/yhb0PMdYaoHF/lfpOl5Bg7cQER9t2eGwW8uGnX+6rAIPpBy+vo1QXYkeQNvg8xuDIs3Saz5hBaLmHvtLh/Mgsrfqo2CP40T/40b/+Uz8N6XN4GrSiGSRciUNxLJ9TEzl3UDJAnhigJhaTFuRBVOeZwAe2/cU7l+3mPZDb0SdfJkImYycXv9BtVFsnPgeaaaZcWDxX6I1ItCpcYOXmuTXqEMKk9LJWdm13qUMvsqCjjcUqbJBVPtLyQpr2tFG2TGgPdD3yhu8FLW2Cp5O3/NUXurbJLr2cQiRwlyy4efEM3tziSm62D9pGHuTRazalyot+2xofdJziD6H8eG4SbqP+GYhgJ1O2/bYLewZdDh2g5a13Nulg/U+qFS8k3X0o78pT7xR9vF+9qugKzJ+sVVkdKbVaN7xO8FJCFs5yqt4ptXz7iqLeTEYauxCTQA2ctimqo5NvHwL4xC/VZ69tWY2UnarnbptKoV+qbw3Qkr3zMR46Z9SZv0olx3sFr27MRrUbm09954fnS+uGds+XbVPmUa3eEJdcvuhoX5YF3cpXfuYwaXENFai3rnGjZHgtqOB2pR6H1tuzWY+Zx6Ethv7A4WFEMmeVvQALSHZIAltG2odmgHp5k5yx4/2x/Gv6kweZT62VQ/7wgowP4IPbSB6GkVs6j2vo9W4d/IgtH/E9HbAhUFQzXrFn6qZMMPXhEwUs/jgyNxASXKlZ6Vmu3WsvwiQBrZaHTYPUuA8ThERE+YKUN84cbWBFQDTno8dRAqC6BMmRP3xuzt08ytQT9+S/CVE87z5JXkiCcYiDNT5qzd0nnQmqRTPzymi/o4ez9pODtWuwX2w+b6qwQQNTXj4aRBI6b+MPpfZXGU8545PYODZcm4EPVsCWvmVf//DPh+A5PAvk0zo+qd5SHuwGZnQ5g3Wi/oa+6fBe4bPqXcfaL8YE2+PMkabOf+EDXdqw6p9C2jbmbcBlUHRT9mY2G/MZPCDr7MvTaHYvLPMixzJOHDrhlqWy6ICdDu9KhdO4ys9CLRpSLx7BU/aVYPKmXUD50KuMhn74xO8xUur2gPPUuT0LdNEoNc3UOc9ryu5/N1q/oIUKG4O2t6C2tA/M5gA4RY6RrORXttPwVtcJS8O4Boic0PblVoSs8oYlwyRqNVI+6Mi33cXShRb/pgHiAY9Rx0Q4maaFypnSEBxAVTPCZ702nHV6H2Xb1iLjfY2qP/z9FAzvSpd8coKOgUnSDjpQuIDUny/XjqzA0KArOeWhCd1lHooNjCcqL9QetOG7Rs25kF0hr6OstyXD5S0z4Fq/nG7CKzqqQuOLTtLhKV7Kpj2p0XWADlAOUXBqAPtAb23bEP7FY6IlVRFXgqr9MVkCr/5EB7DsOl7ICF958rHiqafBGgc8edo/CVYL9EqsxY6wlZNSdxngiHxg2tzewIoRhkYyrf8yoAyw9yQYcxAlRJVpbbto3X/J0+uCU3Sq1hu1u68OaJSv306gjG1L37kPXyOGFFBxKL+U+gyoLYyvx1P9ETagyw2bF/fHtOMz+0+6c+OGmzgbQ6v8Cy/81//NP/rSj0bRc3gWyJeZqKdTPagM+GDbLw7jooQkf51+tXjSk2dCTh3S9QdMkrTtJtz5E89AU0XzFcPTmVp9bfP7FKZ+EN/sAOsS2yYPrQ2blLJpmgr1NjzXcsMHNN2raexUrjLKN7VpBykdixBQ67ymXFrj3gQom6jjYFr6VH0zR0o27aS1Z8saOqWFs22N0eQhA0PHu2yY/rusN8sS2q9U0cgmBp2bKn/P1cguDpMZ493l4WYW7YkaTcsczapzUkEpDpbHOdcV3O42pRd2Fad9aOMD6i7xuk9ggbolYDVMT1f9oBNljjLg7NRVRPScei/xqbEvf5IFzUMDkVPVrnrebOquWWND3fCEvWUnKZfuAkmUOnvWByMvuODILlKSgxbUUKy5T96kzElh2/R3gaFKGhlBl48XxLQnS95Vk5+2iDHYTdypmihzqgdaIhVOkVAmQUHwcLbzqW/1qZd74cRmQ0PzQJ7p2of5xBpLFpC9ROvpOFdoJ6jhlwj8iM4EQvAQmDUwMo0DhgZ1qa8cmwdYZ20XuG3rqxOaTwqkTwHVDf1a/wLfBcSO+diy9IgAOTMTQOVbrTQ7YMNWU25oHwH0dG+0zo6P9C0wffwAAuscH38WYndlpd62Io5k8rSEziQGcwwvwFhXZ35Si2+io19zXfY6WOO5uvlSh20ZGeQdoM0zihtf9LeJlf/zn//85/PbI8/hmaA9YgZkva4G+Fl4RaO3y/K0N/1kNOtTiIKn6lM9uHmftRle6LANZ53yleP6jbw5rywAfUqtmZLpgq47yq67So2z+FYdr+ZTPXjWX7afplDfhrY52dVDroXCBq78DiRTBoELngsUXRc/eRB68xx1B0ZeUmWCV3DJo3I3pqZmSf4ESm4nx58rUkchbSbiPelCylMnYK8K7FxpYsOJ+CB+8Ktp8yfqNVvUvJbYSyz9+HfzhztUvO+S84suMi50UZ426k9JaYdn427EB4PkVx1wtBkFw/8seb0QysfVKk9afgfWqnP9YCkQgJjkNvhAMez+AGefeHPqeoqUSwmcecBUwlkVps9YkD/J0V68AAdF0IbPSM2wp27KwgZleQ2NMLBzdgtpC4JwIEfpJt1QBqGbTabXpIVlJ2vN7bxPG8wzJoZJCotXmHJku+y6oEe5Ykwv/0hfgpAJKg6fGZwwFxQQiDFBoFuGLvQOXBYmcCi2friW/NHg1EEia05Iza9+l27qNdaIdvCpTG3cAVuCFnsAHbbXnAvMr7f9MWBk+71tqbLd2LnvmKUv7SMIXJcv4Bl11Ig6hQXwX/svNpyQprTTlI98ZV8fgSJY892yCdSG3zLHv+3Xie7f7dtfuvvqh/8HEz2HTwRmbcAzDcwEt2Mn/xTMQBigoTxpMU3P5D6A9qfR73oDNU9nS81zIsh03WwAWhcrv3HzWxgw5fB/EkJ2MFBSfTHVSVs+U+eLMsKbwtQX0QNHykxY1Qm9gf5qeIi/1tl649C7T+6RUl91q80vfJoUBPBjUPWDcbwFKnEhOIqqf9lh8p3+6ihC6wlSZ19YH43FDWodXtVfpybYKVtEEc5gy0qHtE2VuzH9rj1+TepxxFbjpvNGTftgX51jS/bMj+Z9kPhVPkzSizHz2I2MtpuelHrlWm67+TrOekmg3axhBGO3lLygTbrEC3WYTKpjyYg3jap3Kr6gyDo1fL8l7U5n8w8vIlUW3prbLTkkmg8thtIn0n2ARGZwXqaBLPn0hTwyzL7bjCnTGIlbKswev3NM/CqMdtX7Y8cKADyJKmN08XJe1ZNmXlMeDJehqXOWPf0Wms4+oDWUTZ+G9Iixg4Lxfpp25pGwtmJQ6PJuwAZnUu8cfBLavgCZT8iLD2lAe55EFaicZ5QTeBTzjVUJsRx0McuYa9UbfZ7XUoIMysAZZHWOuDw2mx9eXpYBRl7sl0xX5I7XE397tT9rAXPAZVJe6PCvIfCtVOni7p54cycwKbzWYX21VTxgAz3TJV9cRpN1XW3Nx4v84LG/Yak6k0HTVPhMmRF3WSY1umgdtfMSTr9tmpJSzkef3C3LT6j4vxMo9f+rnTWEvvXR9gS1teUaFPz9hR/8wZ94Z4rP4ROAbe4CGJMi0MH61eCa7qvl+zRABFJIu7ZT5j3wSXqesqeoerCb1tq4Fg6NqTe0vflnpYahM7q4+QqrzvVp6/tRlfQsG1JxytyidptfpG7jrYRJnfg91clMOmAZTgvKXdF8IiyhnwAWfCkvfcLmpE9D6tqyejG6mn4aXG4Xor/S9Wki2lZ/kjq78mNRU+OZD8Lg1NnJKVntTpsL7PprOlDzWOmay7wmNY0Slz8RLWTDmb+Ckm4SPFrc0PYcMcDRrk07G/fUKR/6SxmnFuCypLINJ/W784ajPCSCo/2ERXsgTMspR53AVh/tfilvWwa3X0+kafLzeibMgXa2km+5fMi5IKrvpjr6hsRvgd0mScUhSFtKpnFtoLQOdhywFSkThOVjP7gYWwdQQoN5duCVAC/8WJ2AhsP8RHva7ADl1if4SX1sSAp5+GK727D1tHeCCRNYVoO/S92VAw353knrx7T8llrvspX+aTT7vG2gbes0gWzK+vWFm+3dPrPdZty8pO7HQPRd6imEp+2hgZex8MeRd/NfGPgxYX6Opf/7dAVjc/dsBduyDznYkWBs+7ABGkEwPwEG8qO9Fzj/StI/JfYB+MGjD249+Ys27Dl8KmiOHJOZCTC4yoKz/ZPwhOvyrxnGDGeRn+V35Kd+iJo/8VnQNi8CFkPLCw+5R/4aK+s6NZIvTt0zofSlaSpOvyifr2mHxGQWsevXwgYv6EHReuMqj5mXDL2n/opPxYUuuuqSZtEe4Lqmn4QWamrjeqnN5YO2NAA0bdfbar+kAz8FnsFb/NV4Q5INNrjnDkGT65ouPOSTIgga3th4m58MZEcxbUd6DREbub4CG0Lf/BHYRjXk7sKB1JtPc+eUfuz7HKnBiC3ynpSDIHfWyph6pb5LZwq3lDdUpR1fkro69QZXbHDLCLEvyTqNLa5BJ8mMkduGNhSLUsn0S28njV8q+66bMXXhM/ElHvWmPfwbOXDzugIGiP7OHDiBskQ4DX/ygEsjl2z9m/dNbwjJBfLufO1asoI7wIE2Mgupj0/oHw+VG+fbkEAP7h7iS9dg9l8Ld9/9TUij6JlLCi6M1t1AIEi+UySytj36CyyCPecvgjYQMl4EXrZzBzUNbJpP+wQixQnsCmQjo3ae8tKTgGa6aduXHXzhl/NuJOXCtmPTnwhct+nNetFHfSD+yB2y/GYe/wD/wYP7wgf+J/3379/zv8Tqb8AV86+88htu9JHgy7/hyr/XmiCMAOz9D/KfJ9x21Bv9e6/v3zx6772b99579+bddx/yv1d/+Ad/8HNfGAOfw6eAhs7z2tB8JwDQwS9uatousXWFp9qLhWfVCVo0X9NBKpwO2C7S5ktoIjDQ9h5SOaimHgID/KHbm8BXj+EfdCmw23d+vVwvXTlqPxUgXfxLeOqcXW2b5hKHbypO2vJTH0x510Ew+AyojAXwknwKNrcp8XkR3U+Pgd6S4q8pG5eMT0KgvBuvy5dY8La38ClKvV2m3RynnKyh+aQ9qC/lp37yIrBcvVW+geYDqA+NsOWhCf/RLmThL9rD3mWDN/jUQ0M+acrLvkVX2suUdtOrGL5BbJi0dZE1aVHgNlLROp2aKQqGb8Eul6Y8nwQcaFUfgL5YwHdJndH8TBo8X/wNscG5oZmS4NqnkIhCmeDsU8WhAc4hO+sLoQ+Py4PWKWY1x/+r/lmAkqFXrnYsjilzZ60XjEADh2cFFkVAFA7QQjupgxwuAFLOj8lePtQPbFnPuBNlEO0uuGhuy0BH6p6+QxaS4A6SeudoBZbTR6A2ACcv6pdFKkd++rPkCd1fkfkmgn0p9N4npMFq0t/cgQteB3aRH59Tl2fK8gPEuUO275bl7lmePctdz8hAWe28RGzNP2onGHv48OHNO++845SgiwDsEf9xYgI1gjTurn0kHn5nDahdmdOxV/5/olF4/lMeXyXc+rbf/M2eDrzN1LJjPwlw8uTs9E+HDMynQaa1MxtmQ7FFFdB2isqvhXDC0J6iZPCmVHvznpSkKfD+FKSv6UN9EtJO6s3H4kpZSHq0AX0+Jr81B+5fm16bgjem+RhB8KxxePbYfJKfa4PSo33Vjo2r6UIIfks56S6dcPrgKZC8S+pLODlRDXX6h29TX0BPzIPGVYItPbn97pzethxlyrgFmACSC7qLFJj8Ynt2v5CxApWhWKqmmsTZeUv1NB4Qe1Ifn8Q31OOLIgrYAAvU+UDRQcAVPjJ6x+fiYw141Oy5J54cQJp7UVnrbb+1K9O6yYh07IDJfKY0T0ojTDSLt1B5S66A/pD0TQ2h4S9Unf8ryExxgX2iyvikIcnU8zf29lV5hafKfo+uNiXFIr1UqG8WntGUspapv4wNvq6/ZYHtFbB/QK631NQ2eBl3rG37UAx/gpqMe0D9Npvsmv3GD4i/qPwczq2Dxs/mSc4T//slnueKjXq3NHkz9Ld5TonnqXK45y7Nftic39XMnOMfsCdIYN4BCUw+dh3/eorfwATQQj0y786/o+K/AWSu5nkoNR+Av2NP/JP/hUkg0aCO+U0wgnTuhjloUMqdQP7dE8EKrPgNPoC7TPfvvyS96R9rAZvXnTU+4sM/jBsM0oN2Rr57f+iC7i+++Fjt8kv3f8D2KqDJfznIfzrgt9m6Zu0Lf0SZ/8eKTxqYYTdjyL+uIhij7gTo8F3m3C3/Dh7/Bgud6GJN8huoCQYTsG67a88EkYL6WGTLJ/5YU+j5pob4W7YoDa3GlCBNPMwx7Ml/eaAfsRe/8m+8Hj9+8tP/3l/5a8//yftXCesOm1GDU0xNYMbM0AFs+mnwLBKqXK03ZDDfMMLpHCyOwHlRL1LKaRta8yJk5Lms9smXJoikaVeGFJqVjoxroK06oV11QkrG5lc7MqkcLEz2qLmA8Ox82MfuousHn6q/ar/Ak6aYNvt18p+IfonHugbPPG/PgPBOumiDblgJ7eDegLshF6lPqrI3mmChFvbdckZRZaZ8pIUp7+pmrugOoKXoOXeVL5z5QmjZ7Nn2m7b+QL21Ly0/C/JAemQscB38PVTgHzk0LPpJL2Rc2hbeygi2n6ReY1M29m7MgZf0jOWt/LePpoMdqxWLKY2M2j7ty1Ygtjo3/QaS3W2fBCcP4MPmwN6BQU7SQ2LMgWkygSFPxn+73f3Qm3HygPMgfuDlBuG0r3Rk1ZboAbcOKobbaP8rs+ps1+7PdeybwB1MWUtO/F2f1/7IqNDHBHoJRF3vdTwXCA4SooFAEB0JNEufljOl/hKprW8uwX6zPvSE12NH4Dnoi5MJwPZD8OX3u/NA6fNRLPS5sIEc2bt/G+Oj9DM2aqZiR2UII3Pn7TPkGo8+j/7oav+E1kMHc7FFkMXdLH/8OHe2CKYIhp48Jp8gjH6babqI/6HxR5j+X6z5iBIkz52yx+InSI0dsttBloJNB1r8C0vkV5/0CPszH/kWbIO+4vZZg/2Xbt/5rImew1cFt/5b3/xbZkrEoU1T2RbSTKgThvxXBwZrZgrvFuM60tSvB24M2XBou6CpPUqwBaq0u7alVQY84W24WjldBsI/iyOFQAU+LcpAuTzmK4yNrrG8y3Z8ei7uLvAI1BWoN5Jjgfr9gOWDwCpNfcfuBFkgurHhvOovNza6/VrG0Jb1qfamFmE0UF37L+zaBM0B7qvaoVj0ft/lgvkgdwk4JQHLSkQuuByjpsm0zT5w9lpmYerFZi0qLlF+Z6ydMSQ7c/gZ4HYxlIXUtFd9LixJtRdeZddc6bzWGmLz95W6Nks2WVpo9x0WHZz7Sj1r3AenD7Rz7mVlYU7QJReiKe/i9vf6EGRe2IceCLVkRaxlWYabSV1BweCD1Xanf4t+JBkmI4pkjtyeM+XZZWgid7BcQ7JYBW7BgNIood1+MKqOdF4ERICreVeHrXHYTatq147+Hsbq8pDE6/1x4NM+W6tiA4byUFlZHvd1QGLDBMINmPiYTYckdRgMTeeB9yFJfuID+fEEFJIFDTzMmxfypYIEDDbLcrlrwm9rEXy7D7IDudzJ4i4RP/lAPQf6kw8fu42D2rRonb74ztvcTbrzYn/D6/oOW2z182jOw587RCB5QCxC7vYpyCCQcBDxoWXxe1/Vb9+KhotAnuHiLhv2AvD4/2Yjm70ZWTM3AVlhHbwwhGr/Zwb46CvoYAm7pEc2cYcP/9HmO1Rqs41G6Zg7c9iGH/Js2QP7JXccY7dNl25sQVZ0aPaYj48679jG9F/2MJbyNv3vRRJt2PABQZlS7valv5uWu3iMocdCPsJGAsAEa8cdTfXLY3177uyJH/kANvsHcuej2cxFaHyX7ef+tz/4Hzz/J++/BmD2y8kgEyEIJM3kYAFM9YLr8qcBkzrSAowXaH2U9Y6OjVkMvfI2femE6IaXOvJOLWmXTwSoL5CtDMsBRWiE/5BRKE/zTq8qSMIfuW0nKSmT+URXT7uGYdnhTUmVfmbB6ZYJT/OtfxYMZej8It0Y/sivPF5ppz7o2mlH3glU2d6pXnJOlCxRpf3Ai35NHZDSJbj96eoFi/dTaAyf1D71JGAtDsYntas0KQHX9p9tT0Pbi+jAB9VzIi+3M10Adn/B4udtwIeJD+0EDG2/GF+jyZ2WBux4eNw1/3b5QOqF/C9FNnX/mxqnU08qmSk3Lf1g5QzNRZ508vFJbLyErJ28UgJymOKDBDLxByiftG1gyZwqN6tQH67AUQePjp/kD9TbMKXdvPNKm6sGXDvvgaf7lLrr+uhLCrtV/iqAnoRDkieBoH2rWstHjvrFoQq2rxEeKzpPPAbgjF3rwACBYj6ObQCyfCQwLbwEfjKifNgYmoNuyU3bsstAvbAswgT4bUdGEAj/tJNOHXbmiwMJqvoRrjSP7gC09OW8sxb76sUEaQ6UJaN0F0id69UP0VB32hWcftCOPtn2adg7hA625s7ao0f7ubHe7SJ129w940F/gvF87Bp7LI+bBHr5zrjGyf8uUkEr/1aSLxnc7TdGHbwF+RYpX0ogkKT9zl0FdL6Dio/izwXTz9pNin41oOvPhug5fLVw63f+1m+xh5k4x3x1GXjhBTIsHCJiaigzcck7m6pPAU/w/K20/GwtLvt9ABoXZ9uJyq2HSUBF64ExeC/6NHdhAGtBNg3FsIYmENloobbUsSFXNpFZXoHaaE4/0h6ctrELzJVODkXKkHixxsHWvaQNP1BVCF19OaD9VGNZhg56SkvCgtZ0HICnJdsSN1RHVbnF9ZEV3tQtG6dtMU312c7bJNOOANKVDB3pykxVbY/eQsiGtrIOgkpZOTG4VTSbqrnqUs3oL207vyiWfb8KrM1NMqrT8lyZRG/Itd+F1BX9BitZN3NAcDDMFbfq6O+6S+JD8/JuSA69bOAAVmACMlfqOt4Fw+s8OvXyQdS5G8vMM3+BySBzWp0mUWr7kYYs3gURJUiGPjrlBW3YDCPJkpdsNTofpSqy1vLiL3VkKgVI3lTKLrn02WgXuJ58tAXbbr9bTKQvYoH7oLfcAWXdm0LtCU3dDOqttqUce9ZvwQmYh9Q7KACR6RbUZZ/xHY7e2UAH/MwT8VnM0EGfQCOy1hj4EM9dEuZQDmaCFliZV0ILUnneoffzVxz0L+X5q+xv3D3iTAnlBu66cUcpz5Cdz/nGNu4svSCbRgP6RydW8kC8bcZB8ZZtiV8SJNBG3QsKRrAXHzB2+IS7bq+88rK/HUl/4Mvdp7kLZrnohQ99yE1aP5FCxx0q7lTtO1/SI/vTH/VBtDwvlo8bG8TE5/CAAHfJ8CF32XqXCz8SVAUy7tWDbdzhuncvP8+BnQnqEtjRZ+TkPwrctQQHcPgmPbA8uoprsZXnzgjQPDfUPz5aRWbtRS998EWNUA6wXvI8qwlwR7F39+lD0PPo5/+dv/BD32mi5/BVw+23Xnv9B8gwSCdQzsC1LQQMXtpmg+Kl1Iu2dYPUJc+SjBxS169Xyt4EF1ae/1ZaGkrTbGgKLP0tDxqmvu2WkTfnczcp9YFkhsRXqFNlMK/TVEf3rgcybVOXzUdy1JEemkZTsGyGemS4ZYty1li+A9vutOWrNBSX2Jf/klzA2Z7y0xAbJj9l55feS77QDPo1/Wa3KPjEE5Kq3jRuBwvURfLSP+kpasGimcwJ1hGS9od0zTnXYWtoMp+nPKlpzvpB0wqBVa+3tT6YD84zw9Qw9aZPcgGtom3l5Qt3+fCR2yWTeedNU9gD1vqgES1p6zw3zTNl4/BUBji02Fm6p/IHXdPQ5MDV39iQjOvGFrfxRvtKZ1DPedA2v5NOuc1JnEn+8I1zhWEYfwCksRd7alPHftohHEh7LEj9tJbYMOucclVSWO3NtLHlSZE/+CxYXGOHx2DQd+318kenHLIQYwqEQx+pI5u6jtnIIOjvHIgdIT06Y+gh7fkmGYhcclTXZ7GKOdAJ1vKRZADh4TEdax1758Vf4QzW0jFAnp6807GBfO80UYlO/pVSvoyQlUQgQnDCRXRlAOZ18MJHnwlYmvZ5t37pwMGi9aaPSHGgo3roG/icmAAvvivSf/RaN0Hi2NC6+C8fNROUEbCVT03S+1H6qGCJQLABIONSno1pT7CYu2ihzRiQwrO+GDJyPB70UHbRD99xdH9io9eQ6OC3rBde+NN//z//f/4Xdupz+Krh1u/8rb/Vs5GBvYRUUO9Bn0lS6IIJ1SfAVTv5lNuQYV5FT+kUmByukd4LiLXJTpMnRRrMZ1w0mTDOuyPOuWwSk+ktf24KOXxT4QZgMmroVddpX/Saw/Wn7tqVQyuTNovAzZngc3vaAgTQn//wmnLhzFvHhR1+d77CdtXBd7yvE270XdgNj/5ah65DHUQjNXQLThpgyXSyM6pOv9Pu92la4tK0YNU7g0+nULpLghE9jcuAE3bA1oDhMHRQ/AhqP/wWmpGsprQ/88sAAtcg38mpRwircqYRf/wdX5NfbQectL7SVeqN0i3ZIH3IHpv/ucGah5fIa4pbnU5+Xv5TtLLyUR39lhE5tmraPU/9R2lD+5O8350vpD/s/5FLe9JpAyXbNehQ+WJ9UFbjxTo50vQhhzcHGvy83FOzpH1yxlSlXS6EklrLMNAg1KpOy1Q7UYVT9Iwu2Ohj6pM6Jmleb/Vf+px6V+gPoL6HPXdWs0eDsoGxB3Wo+nBVHvvWx2JQqcxHYKA558BFjimkh/nC3PHdER345O0H0XsfBGuQUuaY7+RMAEAg1L3OAZz4A+ML+QAb+fao21Ar4sxVbLsjfyuYsg7VI4iwWQOMle175n/G0oBs6wgN+WnwXouUPn/16quv+Hkx+kZQxMeJ7z165MALQCU2ISdB2ZMEXQ7S0Jv5l3GKDxuUYTdtADb4Ltzw2s+2e8ZEvNjQO2sEWJSpBxhTxqPruOdJAjbusPFt13tuh4eg85H6osJF0AY8fvKBdObZvvatNgDVD1DvPs8dwPY1vsiP4aLryQdP1g/j1nf28fHR6p0Xb/9Xr3/Tt/6Oz372s8//b+ivEW6/9dprn3CHjYmQVO+pFKR+8Hyd9cJ9VbrLRtGqwjytC83W6Tp0DQKrfEGjDIVpc+r2tJk+1a5L6iRgAr0ter1MUFrKSU0D0pbm1E9a1JvTbg0sFIC6LowstuTNI4HZZ0Q7jJbs9lUa2p1egGlPpGp0+11A5QFnyfTJ+b3wlK6xsR8LnnBB6uaTZucX2cjoBrF8ZdqgaV1/4tblvh5pgXZq8gLCdwEQLZ3DI2RuuU5p6nPYrHJxyuc8PvOm8RnZeslROe2ZA950LX+kOnUucGW2qcx/Sbf0CctivTPXLu6aiar0UJuOumn382bUwTN2Rlb4lITf+V2OHuQcfOWhbuSWFwTO9Ky/HrGp3hnSyZtn0DKom/o2AZOsvlIf+/c4OkiwvQl4Yrvy9aGx9UiMHN6SUD5Rh6d16E3zjdR9o0z7WEUxmY29E5UKvSsfe7f8NPBHebd1DC5Q7dbN29A5YOOul3U4xFmBGK/qWHLDmrokgp0DTh/lggHMR6sc4J4XEEaN/V4bsh+gC35dZHQujf6sx+qLjdk7SRMBpxVaZwSbDiQAgR5Adv9ZORcBtPWjRIKrfTfrCNa4q/Y4AQwID22VD4Y29fmmZgKiytxyG7TJYunvx8Pc3SJgwr7S0bH4lgCaO138ZEaeLYN2PVum/oAO1OVz2kynFB58jU+QDQ3pCa1v2/Z32lq36u1K2Ui/ZOf58yBQeOyRB9/tW5/9s3/+f/efwfEcfm3ggK0+Jw2m4hwkD44XwCXqLfmjrZty05W/4vfmuMrRETordNo2CmmfupCsFFj8QwMtBcrhN9nUTYGUMq9Jp8G5VbfoU+fskTo/mG0gAEXbg97uNOHBvUiyIJOvLBJo/UrhIg3dUEx5+5PaLPBFf/DpL7yDLpT4WQCRDHQMWEMnleV5V+JNRYvWEejUFyr9QsuVrED0XOuybOp5czqYDhicc1v7KzR5eAybXJDKRTuN8RcVlaNU+p3n5ab4uz73RnbWaXhLk+dYoNl3uRbdyMor8muqYRXIhB4I7fBGSHDVaXOUntoQXcNvMskbFtZKsLTZlEnLb95h0HtEkB46GgjRP9OfbUW9LsuIrLRPg9Anq7T8z0SN1dKddaZsUhXTv21rxoTARQcLY0RgoUMt49X2I4AzH/7dB5fI3DeXrTt0KOZl3UKCN+dUzx30PJdGFXUkI4MwevIBdI7ejgvl26nr3Svb6TR9IJ8DM/2y5PaJduotU7ZpSjiw0GHrj069jlGNrQksgpmU7qP0LBNn3UeHDn30KkDgsHagQADAAAh6d4k7TUzF1gP0rXaDK3AVVpX1uIAtrHCl+qMKKpO35dg/chdx7mjphex8e1QBm+r4xmQe4M8dqPa7H3n2rloCsfjDwQl9gXboHdQ5oONZOAVs8g0m2LoYfvjUDarn2bE7vkuWgC0fb9p2gecdPte4MZ71a/NFj6fooy5jkbkL/+hOq9uA2JqbXoxpg8C2x87cgWt+1QnpHGa2PQXU56NXPwd569Yvfebxne/+/C/8wvO7a78OuP0Nr1/fYUumE6qQBfA0MvhPl5lYkXHSMIVa9zRmMrZsneRHNwRbZtvIu3Wu+qZ8oN4QlXzpW++/qTONSZwHUp92U7ZBsOQc+dXsem0ETFaKrtK7FhqpF9PkXQ+1J3s3oBGxdKaytE2BQ6vrjVNbsqRTr3w5mgYoXdY8CxpKdAPponfRC9QZ111LW3pr2MhY9QvHfipDYrhop58qpL87hT5lCsAIOHSZr3kjBwz1I2PJnPbWD7ieugOZuyDfinR5NkajN8ri3MESqsm0aHGenE/uwNH1C7DOyQO1obICrWNdSe9RhsTpAFmvH71sr1N49hw18oLXXAHKSUs3PO5f6M0AX9FyUlh8lvJVwuIlOWUc+WnLWks5rPF9x2KPxxGMOciZtHULRYtvlF8B4aQJXqqP9ubP3mFYcg3SPPugaWIMb2mB1FcXFalroMadK4JNfiD3DHY4LJtvH5Dh/NTVRuZcD1zujngOokcv71FzQBOUwENwYLnKI4L9gBSfUk8wwbcIOfhNK12Ag6YGQNZ1uf+Xd8k3X2zElskMiBkB2Dd2YQPNVEvZBEtpBwm0SKFCtj/qlS7s6cP6BC8NyAioLgM00tju59yM6tMhvwFQ+sgo62VfF8enRvohH6i9d8pI+1MZDhylw74RTQLxBmqMbfxUX1l2RBrwBXXJbV8A0JMnSMVe6PB7xwyIDy6RPtYfmReSSR65DtzRifyMp/GFW//2v/3DP/Z/ceNz+DXDrf/2P5tviQIMZd9P8ESbwXZS0MBcUE8hybQddchJIel6n8hmtTOZvAhV59ssbjSERqjdzobPpAuPwE0jSTR62yRJnFrD8KyJnFsxwkkB5CmB0qY4n/ICZ03hIuDNzoShsw7sEnrT18bqjdMK+A2kTH7kxJ7wHFpCyzvt02A7Jk+1aWQonFG928PbYntw0RPxhN51FoBOpfBN2wh2OrndJrAdelP3KBmdHaDtLC/Ggd3WPjwDkDHyL2WNtKlsAISlrS9fKgKnz2lA6paffMlTnf6lrTRJ+YsM6Hgz+YLI0bv+tMct33k+Cqnzxs8mOHWqGr5A8ryP3pEP7Ycfhod22tiQ8/MaOqChZd4d9jBXtMWHlnZjDlbyTq+0t1Q55pkUaiDLT+sgT0MdMDRu15/7GptXf12Xzd8IaVNh+CMjmgtUqN+i9fhwMLoeRZTBo4/DWhm2f+rJuq5Eho4r/K4w2DL34bBvOCm3L/0tL/cTMlGEJyUXnI/HOffS77TXdtdBq04m6ModDNtvCAcWNLCk5Hrs9Cu0lmy94eLQBv1MnOrhRz4U8ALsXdz98e+E3b3rMtw8UI+MFxVAcOBzl+glBR9+funFOzaBAIffB3v8eD+cz1i8+GKemXKQJ9l35w4TsrCfbx7624cxWHWkyslJyHHAJMRztob6eTaswRXtDTiQ0QCJ32HjW5G003c/j6UUH6MHevZn+gYgz7+bNrI8HthminysCj80uBYfEvyACajybdT0P3alT7nDhj358kACpnyj8yP7ed21lN13FQxXLgFRg6zo2M/c2QhD7GRN6o2/6d+HN++998g243+Pm5CPZ5GBP4r2tXwbXwodtKkf9GU+Ct0/H+IJrP774ufRzYO73/KX/tJf/6XY8hx+rXD7N735xg8wsLy8vMkzggNT64nUNtAbu9rOq6KLNmP4e2100aaJ53TqL1B1TCVlpy56uLKtHUgs7Umzr2qVDg2QOtpVpi7Vu36qVnrkM613faFl6ICUeQGx3zXKLB16S8AWO22zXt2UqSuYx+nkjW7xX3KTEWz61DUtuDQ0zl6ks6C7sCcpYFver+gAZRPMyn6911aPmWpaPusv047vIP6ZvP6UJtC4bo88dyl6rTsIrDpj5xN58VOnQuqomflDWp4pg4Bpj3TbMMhL6bJRY7zuxgxN5ExqKcldgC8c4t/VQuaU4XdXrbprsE6lthMbzjnnNr0YO78mnfVVmSv1OxC7drpplOFtl0XTeQ11McJmrpNXJbq3xIDL5zxbcgXmHV2TBiOL1HPvqs8eE8bGQQ5tweUT+4kUAVNX3qaVWf7KLO/8DEX5aq+/9ORU3aKt9pWXOmhsf2hPcIvrlZnArzwc1j7I56OnlvN8Wu9QDXixjm7kxdFLlpGYVanv3omO1LQD5JD/kj8223d6oKWeOj8zJSSAuIMNt9GluaBDvIFTD34kxofYm2CPYC0BSB68x3GZTzEAc0DXMU9omEbX6xUdaT/RfaNf1pc+AgQbRXgtRfTkXTd+d1lImouroXNb6dNWXbkTlrkBqMny7e+hOdPQcAGGPdFrmyWDca2/i5H9NL9tFKKwQRb1Vm9ImY9woaudyKl+B5/jF/OKuf3cwRr8BIf4LXbkbmA+0hbLX/jLf+Vv/u3ofA6/Hrj13/lt/+waNzIZZgEjIqCs6aQJoEnGZuTa1gNlzyJJrsDAbWAS+SU5gDk3u9EtnhCjf+rC6xrzaJq7tISs4mz8pZmCk4PFqMl21qegt6YDl8VM1uv2XQrU/kniG/owyETeGyZXjlng5gOHDtti3pQnH4VJ3buwDE28Q73JaoSA+kDqTKN2HyKkpd0sBrcNbduQ1VExqM11Y7uRGuchcGkjTVRPvlDaSyMOAkFatj3L7oOMmgSSAWdPPaug1NnWqB/K0BuXKwOy0imzDvnWTf2JGw7/OdW7MXk2Puf1anshNZnXm6e02LT1UB9ZNtdtPpQ01zgQXcY2aOHXpksOoL6bfWSSukmpaEwW2uoGTDuEfXe7/1hjs84ASC136zCd+zSpattH7Mtr1/mZL2QJTq2WPFm2GLJrjJT3O3+Uu/YKaYqeFtRneDY/b67xK0XlphFzsQ+XxlbVuxz7nQ4uWDaYadqnZpVpS13UZowbDNzSgejg7IV85IhI9402UjkDET5YxVdIYNl5NbNdfw6ijNLN2C175uAXQMtdnjzknm+DEphZrV4OKrDLd37A+vuW5fpumfa7PueF9nVXTjL9bcd73L17yXrUifwa/wQVthddQvrl4AjbPJ+nXvY6yFA7/+mA9ovAZ+bA+ZwfQCDS4ARf03/zohdULW0NYs4xwmOhjwzS6uhdMGwz+fCBHgcqBeTPoAkEKgMfcWeNj5rr48o+eUDstn9Hto0nj14KuWJzv+rbyMQXsQmM3wblZur4puu642YfMwb8s3do0JG+uG83N09e/Ojjf+4Hf/Rv/aLteA6/Lrj1uyZg89sJGhCNo3Be3gGpoW4wxQUMjFO/A58QsEFnIiaDmwS0kKRiT96Qamm5XNg/d1G6lCnB6od5XbOhLKHJREx5KMuwjboEVUO76AHXCZd5aauI3Y8Q2AdCFkXzUGQzyQKHp23lOVPl8j5Kn9Kx7IulbQegGC6/Z1PeR+qSNSzlpL4IWM7YuGQOcerGfv5qV2lFxxbk5kHgpHPq94ESDVwcfoddhVVamc0v6mRW1ehbetOeFUAm5d1O35ROAJReBVw2XgYE3uh4sdu57MR2k2f8nR/dQGXpzbZAB037Ds8QJrX80WUxCc7ODfwMYKwPGSbOnMuBP3qRsNKxK4K3nW7e9ED7BI3pyjuwbDDPyVcMfVMqyVku6aChNCPHckk1NpljU/bLFcbqtw0hMFSPwaRDR7GpJacM0B8VFu+am1rLybMTxvbaO6yCZlJvPmhS3OUFKTP2yIadcWW++RMIUSybmZ+0CQECmy2PeXF8A3AbNCZh7+Vc80E88xc+AgjfSXspQZYf3Pe+FnuQ23k3QkdP5jJBmx/wf5yAogEbQeC9+/dvHtx/eX0shyzoHhNUTJAUk2NbggZsjK9og4ZgLYFqArAEHvwrrAQ29RV92bYSkI1MEaf/oORM+YmDx2BpVh8FMsX8WaP4IXs+eoDNg62x4ayrLcUGUf0iwN2XcgczMhsY7z41Xb6RXMoAy5Gy54NeXZ9WTXG6Qd/CWxsnpZ+q43+Kvv8B/0GhQRo4/tY4oSN2CF944cf/0o/8xB+K5Ofw64Xb3/TGG/nSwcK8iM+82Q9mwDg2eDFweUs9qEExXyaKEqfdzCyHF23IFjva5s+8qScHS8pF85km7ZfQxRtZq2B6vdsWFyeNDLBvLTN3KT37tWkjQy8rSD6tg1FEk/O84oNJp84Egi5WLxpB+m+KwMqvmpVDxIgxz0GirDvkqhwpyBklB1j69P1sprzFKY8sva2PKVW3+kPdBDEpZ5x9eJJ3feuUGod/0t4JqvyUL7HyjbaqNkWH82MXeb/c3jL04SFDIrEuI4MyRJMYnLou9OF1k9yVV3JOkneQlo3MH6Wwoa1xzkFTDL0HwDrsg9Xf9HkpBGaiLHsmz5/FqNJjgYzmlS4cEbZl8tRZ2E4CyJzsUBlWHcRTXZm0Oim5U/Sifyrol17sKkC4BJaXOprcrvK2n2La4Se/xq9+C9FIFnycWR9PH7pIhxZpq05oHQs706wobYBT2l1wfQ4oVYDmVd2MJQe2gwMfrrloyziXhjQBhMsNJFyu/OhNPmX3R3Msd+oJLNTTGdu0AsOrtDpJCQQcwPTwnwCAOt8dg05cmUcJHvx7XiABG3fFXrqb/2xA0CY+7LqeU4YxhSn/MUGR7WVUWIMNTCRDciLrTvqu1wqEBxGGaNaP65weawlYFwsNukJb35WuvjjroTdQ9ktShhfohdGICC9+nfWaNhqjExsA8inv/FkHREeQPPZ57sy49Ju3xYxn9J6ATM8FVWOX91PPZQJm7j4yEJTQQ1ufv/swz/EJl8/Glu5H9N9Bn+eaaKCbYG0Fq5Lt9fvxk3/t//H/+v98wYqfw68bbn/jG2/+gAeiLyYHyAR2fgZYPs/0Eapebzv1JBCtj8nUW45kOD88fanadTOUiDB6Uxia1u02Jonypte7J9k5wSdj7qT+U4P5XJlJZ5rNYOivaDv/CQgkHf6R0XbLlgzS6G37lFeavpoHGti6aGEw5bS5FEjthmmOTOVX2XWTUuHFdpSvwHLH7pX6fedMZz3BPTcmf2wYlP0SGxiaM80D4eX1A/GgKjPvIit15Hcgd6lfKLua74aT/KR6pS5tUmubLuSM3Karr+7DdVpepabM2OG4jp5z3sw3rkNlYQ6WHApB5Nae7c/4tBr8bn2B2JFXCrEqNm6knsRGm0RvEhNbKKfqSsxoFKgiafKF6zps9OvCRhMcKftJ+gWE8pQ/KLiuW0FLq8gL19yz76KDcsyo/zYuiJCgC9uebadwyklDe8pCj7krSzY4pVapqzqmY6srTXPY5CrqomfPg5QX0seFtCMDv2ueVdrIwm5kEAz1LsyJBAAEX32eK0FTaB1cWgay0gfTK2AgoOqzavf6w6gTPDDfe2DHnPQJ8J1HtfHlGII17pgBBIwEH3w5wcgXDlSmfyjHx+faCWSuZX3NOpvXDtbCV5vI45fICs3pI/JUuz2NTjdt+gHs7KVPQxP5e/1vGQD52lMseK5JBtj9IAGbxoSAzf7BTwnYYvf495ClnFPa/A1iLhIkj3r+kbt9L3dKk3UCDdYcsCmPiLbnIkO26ZV+KWBzH9JHgjV/CUHo5/okTwHjf/xXfvw//PMW/hz+ieDWf/e3/TaPaAebgfCfE02UKWcS8LXioTJB0tKunyQgMSZQgDe/PA7VtHkoM5l4D8tu91AvurS4qPdOSKPrVJtGQTLWbFalk7VUX2kv4gtZEJHu1is49LmrZmnNAMVDgFunrtX4LJugalg8Sn0L3pNfixiakJpm5VcuEN+njmSpVia1ytTmw/YT3O9npX4/YPgtd/SyvNEbTF30CpAzQna7Ur8SsEUGvpj6EAZdDk3qVVWjnMoebCq6KgSUJrtSwJpNO/TWM2AVWAaE3ypdEfqDejVSH54Nri3fdaP5kgWwp330nOhmb9tir+8MkHpTHJlWQWZoIadajWChsi90nBsuGys8eqlpaDiYQz9SnA9Sro5YYGOGlmq3IVNoHtVb1uRLG/n4fKRY5gbbRR2svCwivMBJHtuCZhgwzaKzoNUMrQ9XOgwMHfZcy0L/4psMdOmrizN+0KlPSmjLeEETIkSSW20ccuvQVppWk0O7AoAyG7CNYsqk5uPPcmK/gy0OaQ50pTlsc0fKuvWiL75LowOfRrTDy/gXfCfmSX74lXb6icw7dxLYkXJ3jX8Yjq3o9w/PKiDAETno8TO/J6Yq6c5Hjh/5OSju8jDv858RXvJzazzDxseifCSKLmzirk3xDHTSH+Sxf+ajOBxGD+CjjcDjiT/CfOz2Bq7koendPIJP6rHJd5eqg9Q67RKlW6cDH/UJOWglgQd9DXz4HTbakF2ExmM+MuEPpj02hseB7F2+vZl/PdVv3t71nbYEa5VTcB0vNSDjzu34kUHEJv5pPClzgHlbm2Jz/lMBY8XYYEvmiQJyzSvEEOw9ER208Ph/qArzzVhOMRtxc+ujj//g537y7/xcKp7DPwnc+t3f+q0eZg9kMjPRhbymnImVGWFS6ot+hd4wybrCgU/4SQFbgda1d4o3rXnXFHZa4SwWoBKqMuWWsgG1SN7IbjqQst6FSV3htmto/wsm9fuGax9c8xQasLEYMIcF76vN2gGoHjEdmyV7YPl/2gvrvxAs3bHS760aqK7r9Bpaf+rMoZ46jxv1IkP/KUe1i460gR4pfkjZApI6m3zqp/00jaLLW5dTyK0/5SFxdd9TO3OjMHqA8MC0lFhW0/J1U3JZtBc0BwIX/RhwTmXq2CyLlOHrnODwIFgjRdyIFEjC8E/Xls7qBWivjpXSf+RaZugR4Ts2FpuUN+f1ypylbvTwYl+wknmzfaO/MivDzK6YZMoD5jlgl3MYQs5hhp6wXvKfes41HnhaP+ylx1bWHkC/Ws8rHZwkpIb0U/3XOJFHDD6Sg01LXfybfCSE1gF4/b/GYY9HZOWOiu+gMDcIwCbQ4ADt4wLsIaTWPYDtrhMS8JhO8piyBBL95X10mUby3DkzJwnE3iIAPcEZdjVg4LffElyIQ3Lf518UOZCBg/oEjIhosNa5bRt4fm0CNgdtCtTu3c+/Z8IH9Ad7G6zF9vj1sj5fFNirO3wOKByw5fdasZ1+0IZs90W60EvwZh7RRmZ0AacvQPQiMzRxHMNgfgc++Y8J0CADXQmkmcfHOaZGzzdjxgOaBmz++FnB5Ev37s4XPfJlj9wJzZpABin6K0tWWr5lTMBm2xRQv/fee7attEDttp9isHk938SPn0IPrXzOv6VSwPbB+++Hz2OePkGjYO3nf/hv/ezzf/L+GwQO2DpYTQEPyqQGBs8D6L+8mWZeU+82YDKeMMMbSrMNqH69D78bo4d0VAqG24VOzitQXZdqaJMPZacuvEn5A7r4ihA66Jl2wCxukgYXUlepgfSvHWxbbfW73uwrvWVzd0FXK1r8mugO2Iavvu9YKIew5Khr/dAVYp/elt6klNuUZDIF2ofHuipWVadN3USSHnaEUCu5MiLCaHuHX2mCNNLwggDteaYo+aLbeGNTTHHBU/0QrLFMQW9lOlJ0mWTorAc+CuVJG3XoIV1BNSnt5itvDuOVdvMC2w+lZF3W5kyKP9moe7enh3gPtQ8tbw4O+YAkqiULHmRRBZ3oScGtM7L7cTPVvps7dySQS53lhcFlZ8tHXc4Z99t8k4Z4GDCMOiO1kWXZzkDTPLJNMfUBWM1sDKQv4TO9K9ueskmU7+FpOVNHG/sDYJuBRU8/tt/KZqqZzxaprPusYfV4eJzCaxh5gOnQE3ZXR0Req36gXPSPQ5jDMR87cvdHeYI38nwc+SJ1CYI8Pkr72AAdtY+c5Y0oKsH/k8fcEUoAkSAHI2KI58P0n9T1JCOnGNtyd83fTvUP9apeurEF/g8cqEgH8j+KDWp1uXqjO/by/0IJ1O7cScDE/57sXSQHJKJhrtIH+xTrsFVuzx1AZApVweoQuYG1sO+u7WCiARu2AOh86aV7Ny+//MDBEND/BZp5gT76lnVZrFzsqrvsP9nSYO399/E3z4LFj4xRgizsi7+Ri82s0wZICXKh3R9BE7ARqBG04ZvMATo7HRZEB2s8dcin7GBLZe6qY9e7775rGwu2ffpUv2S8CdbmwmFkQEfQzx21x4/fd8DWYA1fMeWG7l/+kb/1d/6WhT2Hf2K49e3f9m2M0xrcAuWzhnzLq3543KY3LxSXU2/Bes8C42MwFjy0oUh96Q4YWYaLRvF5ckZGIKk3TNFCHisyYVOeF/q06KwdkrZ7QaYdknWH6gpqb8H0kwdiydiTZNGY9yBegc4sNjYybwIHkQ/ZZGKu8LShfty+EKDGJLwVSZIuM6ZcVssmc8hv46pXmTHsv8JZz5XRB4i8WJU5ZNhGs8K70xzSo0L0JIBTKml3kpbdx6YD0O2soerX6LiCzZZ3iIRLXqC04R2+A6ihbxxkRu/72I3Qkemats+mjkBhKHaf8JlTxti7W8pLxvD7cBudFkU7b8BMMvMlaxt91wJMldPo1ObuFJ00IJd1E8GxR2iugaljnBlz/RmwEV1Jh46GZYoqOZBpE9AqkuSYAOTg8TxKsGG7VG+WkW1NIwPAk9BEgkCTa7crkz/VdW27wXmYbDM0evPYAErwloMvH8jNQ2viEPWdKq/XGRt8TXrQH9Srn8uPLrMH4M8chkZ8oYOcuyl8NOePvHzHKc+GcWhzWN8R8qA/QY79Jnk9UD2v6Og4qPZxmL7/6H3/U3MCCA7qNb8m9UFNcDN33xJQSZRk7kMbzJh1ThCs3ZmgjbuATEs+Dv3gA8lWcMDFqMRZ3hOV0WU/aY92UELfXqRPfCNUAdodBSg8F3fvnlP00J/amjWjClyNzAmackGTwAce93uCNfoLv/sz/gJoA9DFjwC/8kr+CTz96ngiB3NBZDhQGZ1FB2yCBGAJes6ArR+bAvGbjBQgP5g5lDmR4OrM51lB+eilfGxLUJlviWbOdMA914TlBSxXPmuf+Xgbu3qHrdC+0hfmNoCM/C5e7q5ZhujcP/F+8MEjyyDPWFe//kT30S/+f//xO//c5z//+Tj5OfwTQwI2OdeLHPCcUhVOnyKpceoWeFSUaADJenoodW3mphIyM1FpQ4ZpTOVJ4vR4B0b0WRXBZoY7L9eJJpN+yM0cOiq8GfMaAnOOHOh32yCgdHJWAbh8Vh40ZJrfaSotP/Gka61fzogvEKTNRQQEbZUYX7MxuWB1hfosnM0BoyGJgIyQCteN9CmOaMOWkJbUt3ZAlewB3sBZyMemYF/MZlWoDBL3RhkHfEr3PBDYYE/DARNsGt4WHHnaeE3VpnPDgHssFapwdjUYMm/GL3q3KaQuA1sWdOy52ZShENpGMGPlWrX5bukgQrGzotov3hhjp66grnqyeaLLB0daEeX2pm6oPAHe9w9YQiN+mkEgQQNjxjgOQwT45bHpeAIjN3fl0kYZ7GHm11Kwk9gWdLvQzaWZwlMBm+rbr+iY1TtyELXeJk3bgdQqZay87lo3tPFpDkgbBJ1eDtagxW8zxrz4S79585/ahNBBYzrqkrrRkH0UvxHINOjpIUvwk4fr+wA5KXdTcij7ZzJA7qaJD3rqCGJ6eBrxn8rUYWisxsDMww8ff+iggTsqj957dPO+DlcOXOz1vqOghuCi6H9q7t/TSr97aPMxKAc3OjNX1EWlLypQu8tHpEI+smWp8V8MkMMXC/zpgQ7zPMxOQEgwwNhjP3an7wRr/RdRDdi4m5gAP+NGn3zhgXKK6h99IcjMfMfnsZv1Q6Dk329Tvyh3ZCIxwQuyuLP26quv3rz22uvKv+w6zwfmivi6Fq3LHwP2I9YEcMwb1hCp+6p2B2sENfI9dxutX+1dS4HI777JfNnzJP30PPGc4K5j7rAxPzIHsjbtT/GSo/Pl7b7ieah1jK7Y9v56hg2bcAb+8JwgKB1b4UvAiL7YZJ+LjyDt0fuSobRyegGBNL3/yR/9qf/TX7ABz+E3BG79nt/+22cOd8TATPoTPBlU54HPtFAhiemV9AxodSBCqcukSRqYVPzeYE5YNAKyNC82JmZebA6ARBgNrkuDtY/8Tkz4LH90hM+UQZfJxqrQU3at8+EcDligNT1pWtKW1CepgDy8PTzbTd9hK60g/k6786l0GwrcF4FrJr+5B6g3Jn9NBa/lr1JIq5PMaps6V2sQHay5PRTYw2YQyPxZ4yyh5Ch7syKlPa0wO3F51aMrhcrhvbYD1n22n6n/3Og6wGoGbe9syAkKTJF32sWWEnZQmbLHE3SbQI1sjNmoEnzVF0Voa8W2JjnLUdalZSsyaMPG6Cy4Hv2WHTvcigzxM4fQue6y0TfoTaO+MG7Fsb0fkwbH70PfYM0Hw9RbJ3pizMgfHby7mnpsmPYwOV8y3tCVj/VmrlM7dD4sSacPe7xGzqDr8AftriKlbmTQrtc6gA85zBH0Yk7l6i+2kWAfycx5+8+G2lIoLINyUv4y/92mDIecg50JznyXirsWOnR5WN8fcc2dNP+rIe5mENQRmCjNPpCx8Di4Ttpki+/GCfPzFy/aIv7NnX2mPvrOmYKW9x99cPPOw4f+90MfzAPlCYRy14gDlwCD4ILf1/LdKPyD/Q4IEzBiG36YLhu443ZfgQS2O2BTo+9sSS++xNcETgQtDtjUBg32OhiQ7bdvE6ihYwI2nmHjDpv8hZ/j6ejs78chnHF3HwnYPHBB8qyD/NhuPuIDW7/WphAb3njjdeEbN6+//vrNAwVs9NvrCD4HZdKhINYBIMGKsHITbGUeYwL1/tIFdzMVGL3/PsENPmUe5w4h9td/sSV3tBKAJUhj3mDH+kFhzZP7D/pP4TUOovE88Fh49gkoIOcI+qQPYE707hoBG2NN4OU5b84E++2z/aM2j0cDNtlmn0sOH60/8kehfNEgN9G8fyhVP7/w0pcff+vnPv/5R254Dr8hcOs7FLB5MfBudMFOzxuwJ0UPacqFPu9FVaqHf6AbWCfVmQJZaFdQBZMAUDlA01uqkdy6tJfcEqcu2SziKYz8UHu66i+/M5e86ycN6dZZ06jIszIcApF/jdqr1DoyR55l8SvjLNqp4n8M5mCxWLXrfTZqZyEir8RiJDugdPJLT4H6hW3Su4UlKfp96q1nDm5r5A8j3BYyyj64LJS+6l1vFDPe8NOmEo3KO0CgXrIzj1RN2wD0ZtH7sAYiaBXPnEFF14zMCCLfBgH2Oa2t8XcP72ld9J4JEeZXIT0stVqkZ22M3oR54FyvC9kHqOh2Uvc9Eq0Fmz0n0DdzW6+ICB2FBCMzX8irmi4zX0xP26LJphuqEHrspMd2K/XHck6lew5xg7IZR8aLvqkOWRKV+X7aMHpObJuwvibPxYtqLSs66HMUtt7BxqlneCm3Hah8+tr21sUHrRufUH/Y5XkoRJolqi4Z7Er/HbDiH/sLevxk090OYfwkGoqLN3enHJQomPEdEmHuJuVuWR8evzcfcfmZMAdkI1vSmveLVGX7QcBBCi8BD7qeyGnvE0xw10cBAkEChy8BxEPusM0Biz8TJPM4RoIrnjsjsAgvAUT8s+YK6C8XxD5SfEMQd/9e7gg6YJNpT3SAg+yP2PpYwRp3+bCDoE3c/iiUYCR3itgPCdhUnv8jev/BgwRsKBO47x6LrDWPpewk2GnglHHNvAd9h1Ft2OJAZPKxLf0jMPzMZz5z8+Zn3rx57bVXVb4fv8gP9R9BrBEfgcgTen3pxdhztxBwXxUUvf/+o3wc6j5D34908WmCLSD27oANXxAEl4Y54XG+95I/ruXLGMwfHk2pjLwjK/PXd1wJ6sTL6qL+CePsPoxNshGbvHZggk4v+kVQ3b0j4y5k3kuf7RUNPsAX0FMHZD3JhA8/+l/++M/+p/+WK5/Dbxjc+s5v+zaGmJEOeuACdrw3CYYyk6MDQtk0foMKuE5LxcLYMoJTnnbgLGmdC0y0oNZ1UpKuf1ODTNIQpDt+IaNCzNTcTj3XlFsB26FUYHu9UaODdBqiURy8lLJhzGHgDUMpD4tb5ej1N2UtLwFbhLFpZnMx3ehJOiROk2mK5mgfgNeF1DkYAm0TFfzxZiJBxinoRiGpSj6USGMDb5aB5GQMrWuV2SdDnvpSr0BN6HT0u00vzxEq3DZ8I3jJCEEKbjv7RgrvzAlBU9M5SU3GCN6ME7BkR1DSqWtT5lPa7SNv1Ln70IMESHAQPdacP7/tgCEbokEK2KCD2RgB2zlYWx2EjO3ld69Hd3jSFkzevKYViraHg3XOZoznoLHcoV9QGcizDRw01XWZzzqIHFJomd/hD7phNCw6v1GLrNZTyos/IN5ZRQjNv8rzbFv08Bcf9KNxyxJkzsVvFko1PG3HT0IHa9z9wEeMlZ0Ib8obI9N0ysCTuyMEVvd86Dookc/7XFLvsnFXzSD9+Ks2WC42IFxAPxJUfeyH8+/fvy89ChZEzrcz3+Uumg5kgg0/QwY9QRsPh+uA5SNJxsh7kGR63ETnn9iYYI12AJWeK8LsB+MT2cqc9z9pV6Dpf5UkG5CHfQQ36ISBcSRA8DN0jxK0sW/zDB5+xRfo8FpSXT76u+87XQS07rvb49POVd/pURDiZwmNzEH6vPNAgzaCCz9vNUEXMtDFR6BvfcNbCtredEDkIBG+keOA9wl256PkhfhK7YwS9uELCv4oVIExwTEBmz8algwHR/KzOrH6A+Av5FD084EOkIZGrzNge/mVV3bANuPhOW5BWjrIVzkfK/NP+TWnLH8CVYLQj8Z+2eX/SEAfQPFz44A25kECuZnLXiMqja31cc87XscP679z5+aDb/ncz3z+S7brOfyGwa1//jpgW4e51xrv89dDlvqkqSVhoMKX+suDuAPZza7IFFAiWANNzYqXVjrv3sDJkc4E+ygCKshBCvVQOqW+NHDnz3m/KAzm3+/EFpXcTsoGvIIXkPaKFFQEwnxgeUIrWJPBLAB0MKkjFRlaiCwkFoEXQjYVFgAQc7eeKU6d3m1H62JllCR1zeQ9LvwJtxzSodFbRCFTucH0dzZJVUHqhWk9u0+0WEwk6BURQOqHb+Qgb82D6qaeF23ohYlK+IbfCocGsGzaXR9wEzYraW3ba+Uqm7f1oGR7TGiNDoOEWifoiYB9k9o/s8FygCn1Bql2S62OKHKdU+EOfIRWE/0cvNmoQw8vtN4kOZTMR7n8pkKCZQDRGz7neZEiA1KV4+vY7gPRGk9exhgeynu8yVuu6r1hH+Xmw2s1tszyoKee1A1pFJfzkY1fQm9b5g2a1ADMmdja/l6C6o7qyhpp1uGNZfa5PReHD4LFw0EsP8249luQax+kbH7lK0d5pgk08HAAExRw2N6/x2+L3bu5y8d+blPApoOYYMcPkKsuh6FQhyo+Qw9Csy7mY7r5aI6Agi8lcCeKIIbnxR4pKHr48D0FChOw0Rfx4/v85pnmEPX4ceYv0DFiDOm//ca+Td/cZ9ZGfJN+JVjjmSqCCf9zd9WHdz6KlD4EECQ3YHvvUe46IT5+beCBLQQq8oeCNO563X/wslN/TCpaHLv8LJvXmjjQd8QIJoQdRegapBUJSrAX+Ty79tZveuvmzTffdIDIOrbd9nUCLd9d466UUuT7iwf2Jzbkrhl2AnlmLV82IEDmDpQDtsfxve2XblIpki/w/Uf2A3510OaALOuSvq87bAoumUN8FO5/pi/wWNnvSv7/7P1bzO7ret4HfWOMObZzTq/lTe04TZM4cRxnAwWKqKIWJMQJJxwghKocVCgHEQcIVRWqIoSQpoRQaYE0UUlrKqBeNCZRbchabrwcTCtlSVWVkhTbVdrakQ/aClUWQq0bec0xxhxjzsH1u677ep7nfcc35loWsb3W8nf/3/v/7O7ds7//m/d9JYeIHWHRtB5pmziYjIXeVY3DRtuJ32W5GKCOlVuInN2+bmDGh08zVkL65/4vX/5//JOJ3sHfS7j3D/1BOWzuE07CafEJphPSE4RNz3pHtk5ZWBLnk8LmhU+TfkJvECoAVydbhmMk/LFFOmkoeYEhvhb0CeGymwMrqHwW5NqQn4iggMTkOYDXxBqIYRwq23gBI8K2D+6CxCxNgr0xeWDLWfPCm3gAuyIszgHMWMqkZZOjJqNjwgVEqVfYUzbFrittcSBZZz8UKIq1LZ92R6eRKKcsKEQLcLl+tvXUc/CLDoxkYRQusDiTDy1xwlmMvdF5cyAXXeiIri195E4+YDk67XYFoOHDQTKxYTXAg0gvoDMgXZ5iAwun6RoKfdBG4vHCKjzvsCE0zov0xQ+3UPMnatvbluTGfhyooTHvLJITbpk7vZy2CNVn8ovJdn7yQro3yuizbMnswk2YOOEpr3Fk+mREZsoB2ilFKTvoC5CQB0c+ztwUkWFwpk6kiY/NCeiNlSAyIaQjVVnkxh59Zr1xm4MQ4ciZfnhAymgn+hkZQx+HbHhNc9ArAi0bLRuw3z2SY/Ds6VM5IU/tpDFW7PQUlYfMrBfjcExbWaZC0jgbfnSJIyCaOINPoVLepzfPn7+8+fVf/9h3sbrsdFwzDN0/qw9scepnuwdbRDvQTpNP4zEWGONxNONc4TyEXLJlP2P1le/kfDrz4Z7teSHbeIeOO0++E1S5Ks8cmsehvM9np+2pHSo7bQ953JixER7UTVsJ8/iSME6Ux+7Uk7zeHWs57Uv/1GH7nu/93psvfPELbk/fSaXNxM64t3Mj3jp6kREkDbIuYhcq/UK+nCG/x+dy0cKn0I6O6pF1ikr45LrQBr77OmPCv7snmXHYaJfcTeXnTnj/0U6seTF0ECCctqXMc3rmfoE2a32wCRr4Su/0yF551BukLq4H47xrYvpFn9c6/9BP/JW/9v82wR38PYV7/9AP52c9AonS/kSnH5JmkBFM6Dg0zmKwJu4wDB4AxDTsnMfgc6jJkI259KN3zuQRaqh40dFQy8BRLmlFfSLU9YrzUwqKmYBY5USwIDyJKp7dYvKqPbDqIHBU6IWNo2UHDfqxMU7adtYIM+ihGl5hw7RQeEFSlG090MELJC+sPukjHoQPf9EVM8dAklMmuGhz4JTb9JQuIiYufXLqCc9CEwtVJArRQHGtS1DRCs2hEwsWDoQ3wiHYMpyYcNsAlD8bT5wo81uEaPjAo5QXniUQ+kF4hH7EbvqSZLxWLmmOi3Bw0ZEviAOErUoIyfUGZt7Y5M1Di6kVWhwl2ABvygh9Z4q48iF12SpXBpksyqt/znE3xUblcSiOKvRBYoQXXdUzercsqEZOYj4DvrOdmM8W3rhKyntC6iqo3KHPRRYfTm3Nd8AqV0hkZDYXq5JNedp1gQqgsx1kC6F9c49VZdLwuV9Dn+5j7cpmmjLC5ofWG6034DhsOAY4bM/GYeu7ar0zW4ctbY4zQJi7MQU2TL8bJfT7R0pzVwcHx3ex5CRwh+3jj1/4Dhc1j23MKRkoJL2agFBpO0t2UoLRSctxMGtMpqyMLcY5jz/jXORLCJSHJGPole8QfmangjnRd9iwD/vr4ACxh7hssVy+Cctj4jhrT7mjJIfF88nEaeOMSxzbmQsnio72I45TwiNK2sv9P3KwHQeIn/LI+2vfZaeobYFF8NtJEca5wSGlf4L5EsK8CybRpsdRg8eOGnzhtcMmHoMq4PpjDoeY0dmfz8Bho+0yRvLSP7bhrPlLB7zvKDr4qL+V6+P+tljqzz4U26MyZYTk4bBhfx22rgSRmX5s20Jfh811UUj7nGPGeP/ej//E//Vn/5QV3sHfc7j3X/2R+Zaoz4kCmt7uEDrYQEf7WMkMEOJ22PZgMLrcS4bTcdBCE4eNRY1JASWCQptP8rDGg2fFNSEmNF7kDZUzhRHlRLNAIH5aUwItdk6FweBo7SU8BqXz4SAuiD0sAjx20ABnUg8y2L2hGg5+h8OrwwsRGCqKFl1Y2BFig0xxGEpAk0282IAMB9i3wsQndcieuCAllRsWh4sm9Ks/rKf9HrR9ptZ5+AFkAA44WfhBIIC/Dk/HyZwcINdtPA5E2pQxE7r0ETj87S/KBV7sWcBmM+zCbxje6Bvz0EdSeUu2238sj/oVp012O5hx6WPhhAb+8+odG1j4vDmrTm1bDDjHjh26AWyDxmVKlIbNKYXQB7OQD6MNH72jI/k5hRWelFHqs+Oq25Abhuds3xRznjyPBScj8xagfPH5M3qn/dyWDn2G8HMgdI5h1yDyLMVpl3I6AMmTh52u6IwrQVng3c5ZxsRy0FXmdJ2epoVsujzy5D01nIPTYctmlztx3KWy40N7Cz+TI0IfYhsWYRt3NvIy+0vfMWLs3J/HiJiOY8AG/PKTVx5Tnktz15dHZJkTrOwBeJB//3AOqB+Qi4M4GB5HgNsBDuptIpcTjfOGLhw0vqkaJwDniy8WYFu+cMA7dLmbxJcvqFscmqDHsiTyDla+kBGHjTRzgm/Aoi9TKH0FoNO2g7SV6Ggf9Pnx5IsXaS+3ARJicx22L373F/2Fg9xhm0eitAE6eZS45iPtEtnM7dfqE9+943EndRZd1376K/XKC/q5MzXzVPI5AI975aVNHvhuYr6Ykja1AzcOGw7sI38jN3Zij5188SMPGfweHvl+bDs2ANCn7ll36A/KiVs/zUep4jjCy+lU6LpN/ZP32rTR17Gs+P2b//KXfvKrv4C+O/h7D/f+az/6h+idpOgoMul4wownpWZSzGmyDcRBb2qU6dRHWiw+Ow+chWwcDqMflO5Jl5PSfGwPg5F8m2dKhmbieexkKkImuwl0Qm8kOe29ajIICHOHjZRzTLtoFC4bQRl9pkM0TAJvktLvQT4TtpM3EyB0Yh55h06XK7aIAlYDLYf1MymGfxAJllR+ZHEQbb5g3wGJ3CXDGc5eIXRpy4MHtD7glDV2OPSoOQ4nQwsJoeDaOQFML/5sikqPXDv10/bw9GqQ9oY340541S7wUKaE5WcBy3s82Ux2/eIghNStiegajCyiDh2xXvNq7V3jLhzeSUynFGXuf+lGJjayUbvvNdDIz3iRPWwOlht6j6HaaTMqVyA6jzdQtO2r9rHbibgQ2tpTTL1TVmjUocigTFbOpDkjqrYse4Ya3qhSGXlTXKoLGIWxOCFZSSWs3dblY5ffBjEn9J0nI8hlp7xCpEIH4eB4pylTSFrRJVfI5kTacRV6s2JzVf/ieD1omaYEDguPD/0OkhyEPBLNBodc4v6ZBvKskf7LHDGBIBtl7hS9eMmL8zzi00ZsU/nNMNF4zOSikdGYTTTOmO21M4W8yARIuxy7x2GjLzy22PA/zTdKPb7EZpsFvgso/dzpo+348gNOhe8UiqZj+j1+rkP179zDRkyGDmcMW8jPI1N+cgQnAofugd/VwkHBccPGV9IHbfYQGcPHmHTqG/tYJ3CS6uC+eP7cectpEV47bB9++EEcIelmb8iaMfMTu2kT5dlho/7K5z2w9ajUjkycGt4NI8/v8hlJM5/br5gvOwQZ+3HYcrc1Dtq62zbtenGHjXZWf8Hn9UWAvPR17qC9fp0xUocN54+6s6ZQ3n+86FroZhlbaKvaj3OGjq4pXoOVB9AX6HS7Prj/V//iT/7Mf8cFd/CbAvf+4R/9kTcdNhs0+DlPByZnQx9hUhQ6DRVodcoGymY5+S0XobrUg6m0DXUOndAnBoUH0R7cBtEqVwehqTOABtm4Mqhc4HLIkE4l66A5cCGyCKaW0Dg30PqgN8Es0opDPNy2AXXedGcyeMP1wGaSYheEQtefhSUhOoFsutnYKxdIDDt0ZkGScia2N/0yh2mFJ7+0mMqYSiim1hMJMmzL/EJ5ylWqyrBAecGaBcZyzB4ZpU1fK2INnCPHdgr9iHEsSjuBkjn1bZ3NK9otP5vDukMgPfDmjlXaGY1vtaNlqWxkgeHThsHi5U1Ii5D7ZCM0CIkpDSVp5AK2TWBa+FwHoauATuyVTtmrhMpk57QjAmnv3mFDBHp71e1N0WSpW5w12scqV9/bBnSaP+XWDQ3nSa9wAaVjP2gZwZVZQAe6FD1lWMfkp80jz4CsiTp76IBFJYJTzUUBZ8vApk1nq5EVoclccCHNUNqTx8GEO3/iI3+1BTSSG5Khc1p06jf/lALzT+mOPQXuV7/XxeaqTdYb2MjxRqw8fn7jKe8febPVuLaS/Ngo3xD1HbrJS3tSP6U1LjJ+uZuTbx56s5WzwJjmywb5p5RYi9LYODKZQ8hV2nWn3EhZQtfN5RGB7rwXxoaeOzBjjedfHBacFDZuvm3JY0zqHoetzqNl64C3Y428R9w5e/LUd84Yvbyoz+/E8ciUl/uxmW9v4lAhl/r425bSi/w4Cdgfm0HHhehh3eXO13M5a9xdw2kjL/VOf9MnvMT/4QcfLofN7+PJPs1Czz/PQzmQxI3Madd91hKcGjlsWfPRq3Li6pf8DMg4a8rzfJ41Qye3hRtmAvqIOtlJ41u3jCXGlBy15bAdj0Npg3QI9e94pLV7txW76D8GBg6q5qzA40X52EbovlW9LEpx6ky9eBeP0HazOAGYPu3Qtdt22xm8/9/8ibs/ef9NhXt/4o/84bUnTd+vTr8/nk2mG/kOlMoGQTadRX4nggeO8bpMi5rzQ4On51DgcvSQRKUHUAZR4yo1LcFY4zDl2fy68XpSWBBk8AnhQwkwXzIAk9MaQrNqu+wrpB7JI4QbnQB6rd8L53bW1hVXxrbtYEFgccli4wwECFVfCAZqHUXkmpSF1XyZfAYKTRPeVSsxcFiX4qvtAQulTKhFwt9Kokwf6lK7qUfaf+SNzSfqZP22QfEs/JFNdvulDm0criBX6oiPjuhHHCfszp2I2GYZ5VMcMmjCMCZM2YgSxIYssHXY1C/IqTyH2Dj01o9NpJsvqB4yFo/QubHXfTMLp+2d9gNhX46xAL0eJ9jM+DAdYTY72svCRb9kW1No3a6T5ozcxAXIaWRTOCTHejiIqB7OGLts38QDcCTfuQ7P8oBlTXbryLmULjcop5kAcZVRmjYYuwzShL7Bt6F0gUvazZNglwWzRpFf3SRV4lABuf6Y3nOvYcc4YzTf7sMhe/I4j6vyIn5sg447Jzg1fmF8nBp0oFPsluE8QuuNeqVEM+NXmyd3jNYfbSvNnSn/ZyfOAvReW7R5Wn5sBKMsUj0+bbdocSyHBv21AfI4JtmwO+cwhsdlHp+eu7SZ6sfdIMnibiJp1g/ulPWiwnUZe3A0eO/u8ZNnbiucNu7k+Hfi+CeGF594DYnDlseh8EUfzjHOmhwWtTl1SM1dOdMB2MvdOv5+yY+QcdiUR3lk5Qdz+RmP99//wD+Yy78dkGd+5uDMTdeddV15xPmWbtaTOGxg1kvRQK8yHDY7apSTVvmYuNeoSRuIyy5VJ07b3F2zI/xw372kveqsxRkX0ucTd/0lG72MEds+fYRc4rErttGmUZ45B73XSTua+YaryyU2LRv5XqNcz9xpU9/+jb/85Z/9E07cwW8a3PtH/9iPzrBpd3DQAdkQ25nOTwZd26cGpmGB8UBhwAmJ4k4kP2XkB1kQwhgePj0ACdaHzcgDw2kGSMrsaxEjnSLhnrLEfQw90p1P0vmKJWF9b0ZeDI1hfYcmcoRrM8/ABwijd2iMomjcExynLZuvJzT51srEBLtoqk04JDPtw8Qz2cjsBBdS4LK2GHwKFLq9yaNssItwvsEIjYmpiutOKgt4+MlREbVa9SB0vf2JgxRSnSHOKTaqpLopJ8+LnCa3FzPiDbXgOb9tc8gCMpYGdcSetAWHrbGezeUyC6o8jSXF83+G0slCo36xXabNWCMEgY6JSa78ZHdckE+MHB20H+08GyCQBZx6i066yaYPaGji8GJT7CVj6ih0W8nWUI1soQHdOjJHXOxT26nlLlvgEp+bHfujz5mEY3shSWRPmKCnA0bGZLcNOIO1BxLApdXlADt0xqbBAmSRhx0JN2w6wG0weAk73+jxPnEdkcK5+ciyVbaLWPPseIifOcUm6PetHvHjsdw1ym+tcaeNrtZnaO/7zgiOyn4snn7W4Bi59HPQGzJ9fu+ByvMjrmzAOB/8er7v3Aj7zprfndU4QxAOG+uM5y6W054cDCfsMQ3rjuyfzR/03UFhHAI2d2TWOWOcYmtkKeLK0VaWJaQO2GBnZjkFmfdLp9oO+9DBN0J5LPr4aX6oFqftk5d5NIrNj9VWtNlaK8dJw+H1z9+gUBsRbYPz1Auc2kN78TMi/mNyyUZmywDC/oTI+0+fOUQ+kDr07hP1DVCX3KEH45h5HSP0fIdebUUc3pW3ZZCnDNvqNLj0JNNjRn3gdhqkzu0b97PblLak7/hbr/wkEHLcJld1po3pz/UuoRxqbPXo93CM7fSZnTGhy60n+ogr023NHUweNaNHzfLf/Ve/8rNftvF38JsG9/7rddjoCPVaDpKe8uqczHI6yp0l8MAShsP7j6E0QeWL3+F0ticrZTDAQ0DaUc7JBjJ4L0Ojj9qgT+aoN1mHpXWMeHHySAy4PlZOiM1MBCYzlncjz0LoSWagTrESeVnIZnIe4ik77yR5clsOZdHNJMpiyWacBZoJ6cclaiNoLLs6CBEe9YLQRNZu352fjSUTlqvRxMveNmm4xU79FNQxj8zE8u8Owy/UackweSqYtOpsp4x2GOfVV6+0iSa6F0Y2G6EXughGXewh7jBoDda17QFM1bRJkBf6rI/TR+sgL+RAaIPIadFJg3ja1fKSZUj7q42nLyOA/krdaQPsMS39apLY7/YjGemxw7xpJ5epyPLhMc3Yj1wfprIdhjHOsh0f6cNfsAxkDQItXWl4Bm+FM1ssJSt9zpFVmYGRaYJdDsm2J/kRVRs+xxYBZRY7NGc9ygt6Hkw8ZYGdRzx5XQdsnMDl6kfmLpskmyXfBH32FIft8c0zv3fFu1DpM9/Bns0Xh6i6WR+yKeYCwjpHbh6raoPGMZHdbKI8YvPfHb3kW4lsyMqTw+af+VCcF/IxkXlPyEWi55t0ZP1RuaqB7o7XOgPY5Zf8H80dQtULyPqHnNhIn2An/F27WHsA6HLH7xM7X7UP/dWJbb4oJVSaR6NPnj1TOz6kd+z48B+XyGLNysVs7qrxnhwOrx02lWELDogfPc7vowGtD2nusPVuJICctj/oPpQ86ux3C5VGYe6QxQnErtKTtnNIWypOu+RJCphxy3gB4DtDCUhIMYvIQHk856edlRr7aKc41O4zxcmHu+3CWFnOregB5GA/tOHLuoQj5/5RvzA+0JW9Bi5s0JrlOqV+5MNr/UqQtr2i4edZPv7613mE/St/+a989Q8h4Q5+c+HeP/pHfiQzkGGlwJu8Ux5VM7AgUbk6js5ykU9sm7g38MGcMJgysr1o0emerFM++5piijiakLJEnLYePgwSBvKEijgeLSaZu2zNJwyfw9ncQjl6qKsHa/CNjbKbOfpDm7OyHKGMMIObgZsFLYvl0svh8ix4G2MF+uxkMZk0GXz1qNDfqtIVUyYZm7NkuQ6DPrAXM3TQrqYl3Hd3yleIvtDaiVM6dmexyeJkw6d+CYmiB6DIdRLdqsvUyws79h24+gs6hZYxKrzYoZdNRaEXKtGZAKgNgOVcZlFNU+I8tuCI2gYdFjlp53OCaNqJxJIlMO1ggEJSoeN0lnfs2FnWYkn7Uuaxobq5bai/jqUWnqyrF3IA2y1cbaZszx9QsgPKPGiMzS84P1H3H/wKkRO68Cx+obkpVwGllJtaeZFhBucbLOvgI/DJI9RZw2n5gcW9eKwNnWNHSEO3SAyReYbXkP5wzOnKTn7mVGl01mlv3pv3lBO72Kg7zgHPO9/ZyGNOHLU+En1KOA5AnAfNbztGOCDZ+LApc6Cbf9rRc5R1wI8Yx2ETPTQ4QPlrIZygzJs4bK/jIFkWNZZ8xp+QeY3DQrk3aQjG/urypi9bcTxxXHA2cdg63jy3sRHJMtJ3C7FP9YGXPOQif/26Pw6M7PXcFqZPaVfpFbpNZR/tYSdW7WN92Kx6YH+eNGBD7hJFp9qUNlEaGaxftAn1FJny7627ZtjMH977W5wqhx4++tbzYJA0dfId01l72777omnPP+SgzIfK09a00RGKJmMouqpXJ7GCFmWw426+jC90Ei7+0du0YmZXKmOFNlT72XYcXNGkz9ru8ATQ4UeddsiUYfmxsXXKupJ6q0g6sjdBkvU++wXjiosF0f/pn/rKz/4fzHAHv6lw7x/hW6JEfMqA8KCYQanecOj8qwELzwXSu3zgd14mOAMu769lscqiCZ3JLoDyZQOgAHXoLGZg2+yxgjCoktAs+s3rhPVGficR9sh4y9KUdqiC0KnKDiVblKgismRiCxN7TTgV77IOfqFtZjJCEUCu9dA+mhC95Q1im+0SlAU5DuETcHbbmpe2jcMWvXEkc6UUG+yoWS6LZia1J95MPupRHRZOgH2JqixX7W/VmdALRHSdoUwxn+WwWLut0c1iO7KwVXJNWPVVKlg2CVZfDMEqsvwzX3XmGJFLQmlMf4SCcGzajq3eZQy98kFn8Am/HbZpW9fN7aQ2oF6GCBlVmSuCaBTUBuw+ENmWT99JB/pCyN5G24sOPckKiO8iHD7bCP8WsfSUFl3NPyEL+s4/v1lLrG0TwG7xKCPH5C4dI8PnQ6bCoJORuaDUgZZd0rydf8oCs/YEd376LXFnT7wy6EsuLmZOSSj07/EPBb6z9tSPQh/JoXiMAyfEYcN5465VX8jnbkkckF3XzlPi1im5OA9eBzSnt3OSzZbx5HCwjli+XcldE8nUALV8jQvycKB4983/I6q0Yeq31x4uFuVc+m5THo16Tek4VRvQB/Dw0xO5Cxc+dHGHz++Mvdg/OfK2vXSGdOrw+tH1ZmxpHwC2bdoqelnr4kyFjjaJXOuSHnj8LiH9IaTs44+fy56880caqC7A7YQNAvLbFuTV7pZFd2xNngMDIkrfNdK1rcxlt5jcP+EDTl3UyTZNnasLiJ3VLVmaYV4XxiaHTmcNqqzuQcDOd9JybNeqV3RDR5J578fmanuY/M1hjaF1l/Gzm1/94sd3f/L+WwX3/sSP/EENH2I57fFBjwr1YQn3AFmF6e2mCD1gEln50MGSQYXTpsFB+cLQeDCBSsPd8pTOOZ8JV+7CAmtCB5zXhytAbOqiELtGH5r5mysctinMBFDcpZyIkXZ8dEsPC2Odj7WJkm9bzGUEzMMxfL2CQ58njxeMia9JFO7wCpHrU3izkFATnE21gRaMLohezLQprCsqQUTqJH5shoZJmAXV1g1drRagTgJEPiHyitRnOIlPveo0w4usLLiSiVx97NCoPLJCZ9TJmg/18JBMfxx9YPqkbe/KH1ucol8Tozx08CRcPAnskJEZ2RvQyyflG2wT/TUy0ZvH39ggAk7miUBUJoy8SdhG22y+YGQH08cmtszQMuYTLzgGr1OI9ihfYUFckDl0RIBJgGUnujkoNJ1CMrGJqO0zgTB8Lj6w4HgzRkdtT1huIHJtywWNSobEbZjYhR07H9hlCYk41/E1f8ChS1+yqWd8skH1osYOm+Yozho/PeGX4+WwPRQ/3/bkb5rstHHXTdjHVTgTli+pyEC260adU62US44foXotmM1SXK47H3iEtkvz1nfQcNo+0UaqPA0fEaVu2MvPgPCY8ePncl5e8bdQo8yWoI9+TBvgXNhR9N2sOI2eswYrV77qbodNzqTKkYf+l6CcwjpHntczlr3GCL02GMfRgkbl2Iru9gVYoLw2p39Ap4SRRzk8fjyovuBfErgQfC6HjT9hj015ZOo6R8DF3CHn1F29YNZjxkdtOG2JLOhWvXDakKuy9OP0vZBs5m3BOlwHtQUZ3KFGPuu/ba0t1Slb5uJ8msB1i53hE7VlUkYcMheaPLJyUt+vdo99ZvJZoZIeG8p3/dxn29F+cO/B//Sn/9q//r8ywx38poMctvzTQTqKPkxn9bYC2QwaL2D0nqFlTYcOGg/1yWcAAvyQH4PBdwhGzuaULAbq0jvllVFdPgskI2FyGOJQLFsQl8AIp3WqOOGWPUEJ539JJZ8JCx0TVDn8vpXBiS0jcjI5ujgRGodHVDMZuhnIMeTQhGax7aKlZMw4ZJ+ok8sR64ljPTNJbViAcmTioPllWMX3S6SxbbV1JDrtvJFt2CINu7wF0A3fAHaaTCfQbTDllLkNph2QT7steohCutsbgFT0Rg54yZ6wcJ2/FuIhO+10HvKgFbZKi2JklGWsG9nwOLlkkm+cAtd9FstF7PnkGic5OpgzSx8o3hOBJR9cykub8ITF5zP8jOPw71yLGBmOOW9M2TInKFvtJoNoF/nmm/xaf2X7vGVUx9J1peykO3HTlWbbENy8p6xiMpLnNWvmJxuX8zxGs4GhL3PolV/2t9OhPDbgJ8/yQ7gffPD+DX/sLnKvfzhu3IXiDpt/6NTOTRwc1kIg9RBscwytGTbEeeIOWx292h+7vG5gm5wR3h3jj9/9PqiExP78sCo/mfH8xfObr3/8dd9l6x0WFS3Y7UL94zzh/ORdOslyOe0/f02lOvlJgJw3bOFvsc47fV1n0MO6iMPb9Y5Hpbbf5ULRoj+P3lLvZY+gss61i2L3k3Cy7NhiE7bxWBRdvBTfO2yky19oyq0qocXC1kf+7D3igoQ8jxs6fnrQfdJHwcNLfc46kc3WmGISxEOLGNT4p5aoH3rd3+msjAXu2EVenN9ccLPem19oHSPTe7eQtqVQLW4+O3SUj327LoBooKxdConTVwBUD95779cePv3sh75y9yfvv2Vw7x/50R/2fsXAB9wp9NF0vAfldHi7EqDMGSKm80n3pXYGFdDHgCbVad12ZbBYz0xAK0QG5TNIoQMcZ6BaysJwMKgCXPEuh9C8womD3RgpyRAcG2SjBz1xsqGjLQgBm+dT0haTgd2FFDA/k3UmqnkEmza2Adx9yvsommRCv+/Bb+Mo33dmIKo6bB4+OsqmYLMi5wJmoExIvpH2xSaQhRw9B0+kEsIY3slYOoGlQ4HzsSk5AuqafA4oqQF5XmQIdVBGO3jRg7l18mGygBMXOZEtXOPQvNsCoCmX6eO1SHI8uB0dmU4jo7SxeYUAcSdiW2wZvaabXAKdPOYpG4jjPlQY4E9sSW7aY9UFxFaQ0ih33gJoV2hBps2JMJHkjW6dwxU9jleOAJq2y9JZzqYVhE9xsyOLAsL2aSUGtqywLYB/ooalsrqaEcLajDzjspOQ8tDGptpBOGVHudcGbE2mCaDxmPKaJfTGlXjWodSFecrvnuGwMb8RwSPD9+WoPXv/mX8agpf1kcwq+p74ucv2CIdn7lRBH8QBGxsAR3f9uw5hJ3bgsGUzZZPGNtYc7qRn/rN+8LdPOEo4bX4nlMEvGhwgxiE/bssdNn42gztgfgWB8YmuUY0dxJFLm0R37ralPYZO5djTevUl96xnQrXPenTMWjNzAYetX5TwO23iSX+lCbxO+m4iYXqp/b7WM+RNHqy0RZ1sMnqXMO8BU/fPXHe+kEAf2mE7ZKDEYwOdCtfaBFBesOyUs6axhgJpp/Ajx3Jd16mjdcT55bHirpNCt3/SBatGj2RmHEanshZddKnOjDTlUSe3rZD6AraFQ+Wtn22Ytur+BD3plp1z2Xb2IE67TduJyv3+3v0H/5t/7f/+b/xTZriD3xK499/4Y3/4TTsNYHIZ1G8diOlDuomAUDRKkG8nQAj06ogJA21un6ajNQQ8EIE3k190mYR54iydg5O3X6aMjXZYGEgMIJX7pV4PukMGcYV15HRag8+P7Ag94BP34MTA2qmE6YW2s02DTOuILqByWQwdhxgbRnfQlLafBcR3vtYixx8mJ+zj1VMfYKljT3RM7tAlTB2dEF9pXdfKHU6kyiqHk2UeMmgzwLIO6KQeLqspbDs5nTYGWr7oEigMXex2xPkNrW/Q7Z5Mly04aFtWUUgfDc6PrKFFWukPPoe1Ayi9sPWiGA5s4mLFoEyPz1mQF7T4sAG4GD+Dgdh4YYMh7WCYBpzUor0OgdR5YwGaE5Wz8gFR75CP+//z5V1Dy1fJtexJ94ofOGVXpixMeOiobI/XsSsgmkl3nmbsRCaQMoXk04esH+/VMaJfMm+Yq7yXxZ0a5jdlj5888p+G47BxF407UchjvXkkRwKHjSGRTR3Z/NUS38Scvz4aoC4cqqWP84KKOnk9FS8OiN9xFeKoQIEt/CUSPzTLHaTc3eKiTIXUWbS0KWU4av1NMtZrrzHoPtpyradTD7eDQhrJNk4+j3axx1+icDuFF5m+s+8QpyXrjfWxzqkduwZZFvJxRNe6HYeC3//EMco8Cn3W7Ni32kd8tEn7D+BGdmQlbd0HcjfK8riYFKC7WJ7qONvCe4kQXu4kqsa7DpQLoac8ejZ/2qrfuhWNf2Jo1wOAzmD7sx97z5v11gUC7ydvsIN9kHcY+ULFK8nKuIEWGuIcpPuFF2wgDd+yT/JzUZB6MGfMa9uic+2VVto6PXjx+N6jH/rJr371V010B78lcO+/9V/643bYeoeKjgTqIOmUfmPMnMDMUKcyAbhycgeLhoHWH4a0R065Jm4HVJD8nbZ+DRz0e9Kgy3m5wmRighjCb8cwIXxXigHEoIROg9EvR87EyyTak6l1iVOlwTf8DEJfBda+OQAls0hQvmiFlJskjUK0vGYCrC5teIkjV3JiR0IcNd4/oX6uG22mdGUB1sOBruoRNJogxJxdZwG0tZ/6mEFFlKqFKt6hWtNh7U29gJSoSikzVUSZQEnnwEMInwsBZE10xUXHwqy4WxRaIx90CYadeO2hbwnfguqizFhxW7YpUhR5UxdaYfEJdp3hD735VE46MskkezY2FlYyVJCNhjElohEw5OYFrH/QMDprq/NBksOzAZ7wJbbpYHdshZEVcdUXXjNxFs1C8sI8YOkwbxmuK+li6Gy7oKFhaAoum3LLcEzgfD61d2PzATgaX1C75uCTR9Dkg+of1gWvB3v8OHS5uOhDrXl78w4Nc8YO29xhY72jv3G8PviuD/3+mr9VOWsed9ceif8hzoclzB1Y8vmSwiNdzMqGtjfrDjR8EQOLk+8s2+W7XJLdH0/FQUEWNBcOmy8AuVvP+qgZ5XrO+2V+XMov/vfRYNac3GkTrRWmrln/k2btpL3SnrHHdbRNOAGpF4VwuK2Qi9M4a1gdJPIiH31xSnDQcCRSp6zbdIkWPtHElvKEb3p+7DWPbKE9p7Eje+wswFuHLc4UF9X7MawdT/pc6bT/xtYZZFwgi/VZhSmbdgGgd9v6jlfWbvjot+WwqU5uezltyDCI3+OW2umDOOyxE4VdPB6FhnrS1hLtu5l+BI3Dxp/pKxM+7FS7INn2y8DW0d8ilRza1fWz6jjgjOnUI2WWZ0jc9JOHjvce3P/xv/IzP3f3J++/xXDvv/0P/1e0ZzIoGRB0WPCBJiOLWDovAyvnAh07g5MrJyaCaJGT38mZSaQ8TxQP0kxa3uIComlPCPRzeLCJvc5fr6Kwg0cT/j0iDVZ0QuvJX4dtZGVhlnyHSI396N8TVzmyL/UmmgXUDqUPMsVD/pqI4vVVLDK0kAjNJ0LrwRbp7ARb9RpsGoM8CSxfi68iPMrwRGRxwz5kY0LME0SP+ZRKrZDjIHDoWuWqs+vgMHVLKbY2BqHJDeQDOyuxZKfMMLYArteC1A2oLZtXfawgDlvsSluIoUwDta11ir3O4LzAvAD5YYhdI3fJT1HQY179oT4hYySHltApipI/xVOuUuVjj+8SIAP5wm400bnlAJEsQN+BJhRc2jkKpXjxGWpIgm23g8XPOAYQc6GrgC6OFTrTnzkJYC7/IYejcQqGrbIKKWejEVA2CESOwiEv3ykXNKiocQdKX2hSnmbbsguh/WcT0mxiXWfshJTOBKD60Q5bNmboyKcvmfesOy8+yR+I09d84eCDD+Ww8ThU8fUTHuJ9pPWK99iwBSs9ZjXW4pykLeLMaE3ROmIa1Nme2ITl2IlzlEepj4V5bww6b/ySgZPGHZ/epff65LEnOeLHMfCa6UembO55AmBe1Qv+0zki3/2jPLcl9fA8GQdF6X3HL+1ke2Qvawzy+tQAW7z2HAhA37Uxjl+c3TjJGR8Xa5aQ9Opr7BPYyVa/ApNlqJ0ggDzbJXv2HbbUZ9eD9gotbes2GEAONCDQerhf012mJx8dvsupEIDX37pVHVGA2HVBPjb4UGgZbvfRqT04d8eE09ZvPtPuqT71I3D1a/714pMZR/xvrZzghziHkQdPnT/sRw9AGTUk7TLscPvvsWkKDIaWEBAJc+nB/Yd/5P/2V//qLyXzDn6r4MEf/YO/76MHD9XJDAg8cDpYIZ2OR74m7Cx4HtymnQHggR70IJh+dTD53RAZ5u548oSRowUIObOoa67YKcEVQ4bjyvQjQ026lx6ourJQ3M6NBqoXK0Kl8/VyHmHkEUFexmWxzdfa+eVr/1aQ323QJNbAxC4vzJLhCTeOGabGZuw6JiSILunx1+qxRXlZKENvcDwT0/zCThTDtA/uE3nwdeF0O5RWZEBoQttMteTEkcXiubHyKTPvIADfWix0kBNax9a5QSLBTHqhhGG78wibbwQSj/MM39jm8aQymdhNdS0IF2CpFmsNlhHZDd1C/gz/MJg2OW8BrEHoYBlaThajWiFzMqEpJC+6epGTi4SR4XqMLQTDWxHWZb0Hkj/hcBqu6SBwCEx7hWtiE100BMJsLFcyKAMaPdIJKRB6GImXcPot6Y2LdmDrAdP3kDlzwDJczunIq1xtIl57Zrz4oox2Xvnwh5EwTlE26RMr03djJIu+clrxbNKREzry4nxvPdYwc18XiWyoysT54rHoQzlrxOPEcIH5Xhw2HIHqGtvhA7KWZL3o3R6Acl8AtM3Ewxp86SBhq7qfdUJrojfXWXuybrDGWJrrxrzw5iv6VUfLmYtx21LM+mU5SneEdVR6FSEqbF0AyxCyNvbuWmRhS3h3fLdF1wPSIGXONwfn1PVd0HYy3ZxJV15l2eSxozoyFtQO06YmFCXtJGInQxf6ji0lIHQ8/ZE9MPSUqJWWrtCxt+ZLAmrzyXc4smGOBFuQNGNGY5B+79htWxF67dSRMaD2dvvCB0361zg2rjuJR5nrBVpzABntq4XYJIBu2uTLf+VnfvYvOPMOfkvhwR//kT/wUW69quNAOpIB6AUrEz6Di85SnvLt+TMQekucuSZYE3cWDvVsBpBoccqQ44GVnrcM3z2TXPMJ/VgQ50sTB6foE38761W+mi4nC0cLp82Okp20OExx0vp7Q2Acs+cK+W2gj5/ztXYhDpvSyMAJtD22K4ufHTIeu7LgnCNZ9nYAM6dxIrdzFRmZUDMpaFPVXyfz6mQxM+rTxm47ZSiNTORcy7TeMK10QPxM3MpGJv1zgeSVPouExBpUkqPlk0/9LmHzA6e88iQvsjg2z8TJvwUroDqXZsqMKwgPh8OhAcRES2VhGTBfdVwCWRsTKVVDGsmynMFGR1j7ciavG3EW9SlzXY4QcLkIJjQ6OxtCNwVzMBDKxkE/MlZUXsiIEJoO+0zpktIlnDJFM96CkLo8nwtATngGh6g2eONQnRdCg0x4FTeteQmZA7STwiWX/NGkchLOG/mW6fUIXpANMXGvU6KL02Ih5k2YPJykrGfhSb7iE0YWeoLYoYLQjR7zlU75tGPWhfxcBVnv6SKXH8z1tyV9cRsnDeeKb4i+53Ug/O5j60rXeg3hUnAu5oDqfXA/jhloB5A7d7zg7zzR0GYCy2CtsF25G89Fox0tD6HajppDxzh/XIB7vfGaF8zac8ylsRspvoAh0yeKsCPyIbbTaP3IoW4mFo4NZpv2kB2Jt3+QlzKVknCYfPgOqG2C8Iws6qa47xaprbznqMR1GQTSzmnfOi/ooI38yO+kU0HKFaJL8QLjLO2IDTGyYXUB5LHHocuKhNv+ngDqlcP6JL91oY6WqY/r6Xzsuu99arW7aMirQ47ejKX0eXDGkcprLxCbpV1h+jDx1gXamCvbHtz/07/0d37lP3bBHfyWwoMf/eHf+xGDBGfJE7hInhyiV75tnis46HIINIM56Nx9d+noXA1kBpZGOhmWiZzevSKE3HpmsYnjNc7YSievoe2BXvo8WHHahj8yWMBis+UQUmbdsZO61k5sIyQnC1YWHNfF4znlHdpuBc3rDGgmiTKFOHeeLCwCa0Jk8RlBK4zaaRvlZZKkHYzYQB5yx1aDyM+07T/AdhqzCDVdx3NxTsS1giZJauaiFE8ugq6BrMqwCJ9uJY2K2OHNJqQOrW/qM+Is+kQAeqz0oslhAbeDdXmxfzcd2UHKoQ84dEECJ31KYi21LpcWFk+39ejaxYFWSjk+oBlabwYTX/SC6/7Vx2EyIslym+UyCiJr0STLecZuLEde4NBXpgLR0g9/Hba14CuEx6TDa3po4XEbJW1hA6Exa05Tbr6ZP8HodHstWRYxYRtjNjrzhjbzQHHTwtey6OPwB0S2N7fZ8E0T+dwFy3rCy91vrIO/UrLD5jtsOGl57IXT9pANcjZaZNdmbEgEW0e8oGVgHc5stDhtvbMWWbZXVcYOnAw7bKxrs65m7QqdUXHWFhKpf5BFgbthWS/rbDEfRQo1etCpdnA9lEdRxqfyVhuShw7WrMs9IPM9fQAPQLu2XyBNvaOnzjnOZEIhfGYPv8E8ZNOzI0P8bbP8WwHtn33HbRWzMz6gYZ0eHQHRTAw+txPtbtuCpQcXv45dZwdbnyRSXn0lCP3WZ5gy6xZ9nKt5HUh53ZdSV+kd+ux1eVKE3PRx6p9xlPHju8B21kDab4wVLFudd5lPVvprdN67+es//dWf+18MyR38FsODP/B7f/dHTFacmzo1cXziIPXxod930MKVn56Io8QikZdx+WXr+Q0YL2ZccWqAahLxyAv6/kZPvh7PN64+WY5U/wvOd8d4OZZHjZJnZ8tOV+K2jYGrkVTEHjs7xAltW0MtJJkbAQ04P9pl4M6E6yQ0GQsOsaH35DCPR63rFzpCDmWEUDEmGpM8Mj1pyj+D3QM+DM4z1G6+bOCFM/ZTJxbAkFxN7oEtL5AkslO2UAfghaJ1m7wtIwVLj4UkbdQpVqTmZqcK0zZpI6UN0AnYWdA0dlBuddCOHFNGrBG71Fo+AM7ld74FJO+EcKS8eAlVcgJ0DYeHD6Fs9DH59OUqm/w4ErOQWbzyr1UIzKqTUXI7LhqaYCCLeSBF0DjlI5Bw8U7bL1oQ6skj0viJb8OR7zBINBvX1Hk2DEKTgkq/hbSh+dxzKz8cVzz0ruPdDME4MOTTVkbqal4H015pM/JC3zmIvBQQTzoIsDa5eMrWkwNhNkXmZtfGV37Jmw5mfXvkb3zOb6yBcuD85+lstGyK2DC6UOc6jB6JVlns3eVDwwvmIugXqLzh2hYRGBR2Hiv0eiH7fBHM+sH6SKE+8Lhl3EaSq3T0xcnwuqo1uc5ex57twIZZI8UhOdE/M1ZEtSmyepFLlsdI21FxaKq3GLCR0yZ1JuCDf7cfNKM+81Ii1/pJAR+32Tglajt0A3V0Ypv0SK71jPOy5Apsm+WP/bIpd3vHLvLbLtDqoDWQTdPVpjjIycP21EeyUObMtGNjsSFtjk6ctf6ZO2OJMjtmGovIMzW6xNr90Q5364iNradxx6MDGZFz3edug6WD+Mgavntv7v+Tv/wrv3L37tpvE9znnS4eE3784vnNxy+f5xEiIWnji5uvv/h4lRGS//XnX7/59Y9BlT3/2I7WJ0z8Nxo4WtQ+U5+zdOBkffJaThpfP1b5azkh4CvRQf9SCyEhjzfJwyF79ZmcOw3CIPzKk5xXKrNjJsN5NRN3hr9h4Qs3zBHC7bjV6RGKjmHpn21YyGBlckmm72xlwIc+POYX+na5y+ApP4Nb6EHOCsJkVf5MBIfQOUyQrD0hAGyI7CwsXVz2dE44S++CU0YBWXAUrIvQGL09XO7zhksNl+lYdHlYAHhWvUg5UTZFoT0ZY8pGwgVQVFFAQ8DxyWjdXZ9VpxQXl/Dr8ArSZhssSwJ2eFZvjkOvARkXcoa6dEI7G2BLFb8Gi1jZFZgw2dFpmSy6xRQtRLSH5Jkm/rmAXOhGvvEyHef0clEHuuifYHrJTJ23DB8T30B85xfhpYjAVIwfh6Vp3NkTxmnYNJKjNvJmM2lkMo1NPWGcS+GiTb5ffq9DQ1+o/tnA823Nhd6Uj41ynB07L+DIP+0gHnrKQ4PilE8dbEVDxaatUw5mk3aezwOUDV9DwGuNFjI7dlr3Ltac6cbYNv08EoDR7HPkwAtfEGB80D65M8ifkedOV6E6Ci5Bz9GOy7mA1/wz7sijXeeukcuxc6HkDD2Q/YG1daNBSl236gRHXuQjt7KTd0kbfdjtRrHYtBXfzIWmYTA2WefRFgAp+EpXdDtmBoV38qFmH6IuHMiDV6fYY9iNbPmmqY7YkHTz3oWMY/XH/FCv6P/2V372Z78cyXfw2wEPvu97Pvzope96yeFS6CtJLVBxlvL+GHfGfMcKhwoHCvqXL/1jjOGjPAvajF0PKN+pwxlTuR+FepAxnDzUHPfAY4Jp8LB4gnuiKT1jz4OdwcbiNhOGgUy5HSxozWfqRZ8Fk3j4HM8wnoVm7BlFnP2NJNKiLSRfeoSL7wx1WCp2FZlolhGdjqMflG3EzSkZ56PQHBRHv+lBxbOJTXowNEGdnecJd5RTg9qK8Nn7xrLGjxBepwZIDCLSuumP0RHcZJxJO+Z2qO0uMowJsUfBUZRw5Ud+HIbqInfDmXdZLiH55KRMyix1BCx60H2X+CqbIzwWkPwpy8A1uWDzNTQiN9SG/uabCh2UPS+gK6Xs8NKPbEDD7bywRb+LDNZJ3GXNS1byiME/hQdE1y4707aBuXQxpgHGVLA1WDwTd60JF8+GRauiHZ+xO/1gu90eM78Gc6K9tu5sRqcDhK0iHZmnDjtqI8jrBLj42DBZH3Ihx++vsX4xN3EU8kv6+ZP0/E8o3xLNN0V9h202urZV1KA3Kj2/3c+jd9lZm7f9HvMcIuh8pllc52n7OE5pC1qJsQav20H8bqODlnWGuzL8x2i/OUo9gehGT2y3tcOLGHKcP7aEJnSEeQSXx3nYwFr6WrrqGJoMEEvr2LuJ61299+wcWAc1Sr2Gze2VNjNir/uNPPGJH1rvV+oz7zvodnsjoO1DiBEJM+9B6pS42960pd9p2yZFRommBfi7KGLkGdBFvaZ+8ALpBxghmbqo3PY7jQ1Iik7KHc74TJtHDv3m+g3Cb2dWdLSlna7KFqbPzH5pp7Dja6EOabMst/PNvT/z7/+dv/MLw3UHvw1wnztpvpvGnTUtTC/kjIE4azhteWcMxwvHLY7dwlcvXZ47UvnCAOnIkCMnGX6cwONTBqlovLdpQIK5C6c0A8gDUoNKg5uBySAin3LoyqOR482OhYkyy8WRYvBax8gUMuQjh5ABGjqjHSQGex61MvAberKD5Ckkn0XN5UrDb+kM6gPRBVBq1MmUZJeOCUc9hjaFJC9l7cX57YnUSQteQ664I/Xt8ti9w0s4c685LXMhpym4BvKHzknHY9PyEg0Tn7YEFk8ChRxJr3iJDjjz3i5P2meVqfWc2nSXvAf1Aiy0lZNdKjLdx0cdAiPl2haSwgneggs5Q3Bt5uZLbDl+gmsrCs1/V/l1+11jN8imb4P9l2UD0DqspQJ4R8alrEWRfI6dlfWBMMHISWgZDsmatIt2WHQdVBeKKDWGLLJ1al6QEwUBJ90WQjYwZWSzHyQ9tAhjlfJoU/6axz2Ik8e6d4GVL4TX2CNpYOuJfJlzoYefafDdkZFJGYPV6+SsbedPXFROaGMLLIU1NskUWh42EXe461AHwU4KPOLtRXBdL/OJx+shcfOKr3fP2AdGXp2WhZQvDD+2IBkdXt+p46zV1nhVF9O6KtR5y8YmnSJzwuTNazMc8A9avpGygDjMt2Ra7s5rnANqo9JF722zp8V25Kiu9/MFvQ0qrSx4yRl7ChFZWw6bLDN8a2we2DzTJ/6r/5+/+3f/4oi9g98muI9zxR228xGk3y1jMuvSwYulLhwYOp+9kcPyhqsllemgjJ8Eefz08c3Dx4/tTPE4k0eqPDZFLnLYVBi06n3z1IHSyFAeVmhAPNACwxWWrlIf6OrM9KaVZofhyzKIozaOlOT726K+vc9EzYCFBnr/obuQx6X+5qno/NwfRxQ+IRM7jtnINMZRJfRdwkmz0Fk+9jPgGdAsHFy92OZZOGqH5w6TYCbuILyuP3IUWo4wt6CDmUQzwYfP6HyhJUfMCWcedAFbpbI4T31MmfYVhmiYE21cJgwPEzi6s2HJlnWkPOHmK3gRcWNMqM96vDM2hSntZ3BSMi3XBJcyCoqawgojA+rFi53TbukzlwqHvohYxTbasss8ZABKuBo6gVlcT8pbQKy7PtE6QizDSU7WETricQaUdV+l7jeIthZC48g57XHaZWLyoB3mK1h2XWH7O7jH3ilml1d+Cj1fi7Q55YTqC6PSJy/FBupIYNRZSfrBURGlGkkTrkPxbkgnnDpsho7MLWJTriNap9dVsDY47mzMXRzy4RnGxes88aX94wz1bqmrLDpJEP3G2nqJuTvX+SXK4Y8M66E9LFp2glqLbb0KsQ+6Omt+5KoQOyk8xwhrFGyA63HYlbS1LXqdoDzotO750R94yddxU1gy4Idu1kswMtPWOGu+Q+dw4y4Tuo3QHX2A9yocNJB12u2fyqU9wnvaBFTuafsJZ573F20k7BU8EbGzO+u8YraBg/ELi/sc/tXIkRe7x/Zp1qBkiaxtRZ6ZwjjxE7CNop1vW4afQtqXugVpg4a738pvnaoTiq3N/IM39/6Zr33ta/zFwx38NsJ97pzhoPlqRBn8YK160Y8e9+NHRgWDUsOSAaFhtRwW02giyOGilxm0dXRwqjLmKEv52vAYDB4QlZ9yD54TVbb2GgH6885ZHKxcKcoydDHg5sgEUgx7LxDaCeETevKNrMo24sw5b2N0uVYMYg/4TgZQlXGJbTYVQF0IZnKAKy9p8pGTxUjyROuDfMpNOm12oGErMp1FD07yCJmMtf8dQMGgZUwYvNTt+ITJCMYhnDRB45M/2UPS1CW0LMdB1/oSOq5820FImqxEOBO9tJsMFw8kL2NTWPkDVhMhyRjweFNhyIlcMlJuGLERT2QFxhNaR9vJ3LjSuRgmRMPtuG3bNl7JegdUp23UyWnnHfwRKEh+eBoCB62izrePFpoTN5B2sJFg0SjkQ3rC3xhGBqHTpJJpSKzlRBWnD2ZDr9Nm3aalGY6EIWtOcbc8ckNIuDft9nHKi533wSsVC8gdHYcu6M2niAKTMR7WGjlORuFCr8cc9YxdoE6mOzgWzcKph/mMsd3xkWNTsGmcBZw2nUZ+ZG650+afg5VtcBMc7T7OaG2qs7d4x6amm1fwF9Bmj0BebwZ4n2S/aFteHQbkVn5yUraKKU9dQ7H1ApCB7GE+XBx5i9ZBBJ71Nm/DwUBSKhoMfSHiJk9IOmPI7fJrj28++3FI7uC3F+7ntjGu2o29b35N+xFfV+f/8R4/9h00Oq3jZDlqgwyq1294TyB33aDLFan4xtmDBzocnQ4SD1rTZaJQZifsM2S9htqy1uDWAa/vgvF48pXo/O4Fk4pBhlRODNbosTM2WN1QTFWikzLQcg40Pyg6JqqurJyuHOtjEmF/Fh8WmbycmTqhyI6bnJSEsbBgGTop25Mji8q+4vNUFs3p++SKWmAbIi32bMmmk7zgwTdoGvIHkwFGWR5hguRFzgoB5+sza23r2rWndTWNccsrpkwyzai4GVIXYHJzqGzRXR/IEHqENOyBIuuIPCPipQM1WRCVBCN+QDy6colswunPkaKaiJ9w7C0esPpDLJFTWVcyLTeSC5s+ubEypEHKEqcU3R0D5/hsGIisdk7KSxMsbP3dTIoHrUNlUbLohRwKARcrelFe7BqieDc3fYYe7Hhp2Sownocydv7noE58Qgt4XSNv90fp3MeWC1nWKYfMbfOpfqDbBGHiNX3azPlkF0yvnAxAVKTecwAX/TCijMlZZbZz2s62Krt9YqsnHyCf9ZT3ubrG+c7fqFk2KGw/9O6Y24T6Tr5Oq06U+aJyrfO7fXJ3j/xxkgZDc+QpbR3rGHvIuwixaWR3fSx/ceTYtjnDhx3+bTzeL+QJjt+P27ZeI0AbeS/idR5e65lv0uau6fSsPjNCLm2kTUg7Pm3mrtlzE87QbVtS143QAOUhr06s+96lkXuNzi8q7fqwV1If7ZuuE/G5CWE+cwVan12vm//dl77ylV+b4jv4bYT73bQYAQyG9x49vHkkR42Xah8+5vFkfhxQPWci4nG0mDQMrgzwLATp9nQyPBow4BwZQiZYcph80DMw/T6ZBtJ2sExsFsADa3TFmcKbosClnLDQoWmH/uKKsoHCkyZXTJM/5WJzObpCO+UQGNDFoL6cdF349FnWw3Ipg1PKAPh9Z80YXqD80TQgXjtewshM3PtBdXOIwXwTLoB+YJcnz3H4hamHsy/5DSPDAsJnWCEWJN9lxSFofm01HHYBk7siK12AX0eG5+gbLNRBdfsk4vO2X2EZzLztacztcB4Masovzb0VFs8pg/gVhhb1qk9pminwZi9wOZv48K2xZiLRCDseAhM3rpxbASkXcidtI8qOHObUIQ+ArHP+ErbMyquz0TiOfvcoZYXLcWgaXmLm28SPfLCgVPKOUJEpTBieJBvfGcSlx3PyuEPT8hNMK37VJ2seqLWDcJGSoxKzo+t21OlIi42sCHBZ+YlHTyGyyTefc3T4QrNrXKjDHhkOOBw/0G0c9KNo8Ra3LsUInYMg0aud/EPCcpJ4xQW0w2a5UEI3aD6hZNqx4CmGnCVfiNvB3OtvYOqMHclQTtZN28tg0nnXg/w6ifkB26yx41QSTr+WB6gtQf5Uf39xwo+Sp/4mdxg+4s4UrqdJAsxv29lylXnsExqJ7rjlGKaWU37avXQKKttxnw99QvbTvg7kLxL2p7Vmv4UnK2QR+W7LF6/vv3f3rwbfIqA1dg8Qwof+Be/cZeNvV5h8dCSdx8D236QcuL8ZswdMHY78CncGugolR+XaeCjjCsMycAiVgdPUF/vhsyx4GEwTku7+ujHDDNEWr0PT0QfxAHyR530PugnBSBjEOAaqkOI6jnmpOu1gNH3ALMbmnqUCBFCPwUx85KIBmcVzElJGiymcLILiGGW5hL575jLqH3mE2XiVv+QGKgekptzRuG8Mz0KXR24Oxa2PUGmQQ+H9oo/kLy08a/fzdnJtWeSnqRFmTH9ij+gYR0aVh3XKFBYnv/yWQUi7yU63H+0En1Ekw+v10uxH2YQp6xG6WJ1065e80ioc1ckplY5pp92uxch26ZS57j4ElgVMvmni3J8Ovvkgo84Huu5G5tF+rwpiy1oyZiPjql/ywdgBKUYIvXnO2PX4/Uz1aptiW2xR1DDBgtpvvYPuX+dBUDpO0Z/2uIUXW7lwrP3QIwBTDbG6acpE5bMFGlRo+/PlAPpcCW20qhshGZJ97z5fhOpmP+2DRPpUIiJNEdH3y1Hw+0tVyJqj4DpIbvuPNlj1II19CCVQPHNgyklvjRuVtR7bE4cAcAT6ZDIUiFtuS4gPb0PHhw5GPx7k4P08xpHvT8up8WsjeT3F67yANnr0+MnNk2fv3zx5+swX//z2pdtkxlDWQskd9K8PfMI3V1/ln2he8EsEr4Svb14pn9/x5LcqedKR36xUHBQvtrpf1EfsV34/jn1J/eRfIHB9lDf93/GN43M6ayKy/SdgK3en2JM+0172hr0Jm9WQGSMiEuY9YBwj2ggkTgu52V2Wsw7RfnZPNIObKnHTjlz3jaKUM04ZM/xfbX+cmXrAaTrXIbAdXSXcBvybEL/b9qnb9+OPX9w8f652VhvTd6ETv+QHGcOSef/ej//kT/7kr1roHfy2g8a4Bu/cKWOAePEHyaPjKDBCE1yLC3FjBsq5UYB53JhNwoOwCLlFogsdmRj+MsNM/G4IlqW0MlFgVlmRkAEFIo7TADnJVRx1VetQp7Ev5oiOcOgdur7JH3LHKzeyS79h5Vg+4RVSpxOVZzuuIHkqh8lGX0F5FKJTLZh2ELZNnDd4DZ3YZ01AeLwZKpWNYWQf2Lq4XY/8jZV5XQIopL0nz4ftVQo0jerUNMjwYMOadIi28p1/ZVQNnbZksXMoGorXGBKWZSEnxZoGVpnwbd6hRYXTzfu8QzRSxGF5E097gBa1wEkyV7n4jjm4+KCjzh4bMcgjSWnjbAqAyCNncMXHDuILpm6BtGXbFoTyJF9x6030tNGh7Peaov6FwTwphDzhygxsPuxT3YlPGjQss9QCxkkPxIIALNZAOMhpOWs4hV4Lu+HPIbnuby9LalGhf1R8kN+MzBeatKZBNGMzdgdTF9RwMRysE3quve5n2YNzsS7qyu/22yjBFG1U2vKxf+TEqUa3CEB9jAO20fJKN7YIPJZ0UCccE9b49W6v1jQcKNobB4qf9uAum3/IVjKY+nZizJN13jw4fHIk+JkRnIniyxevbj6RQ8H/QcdpI0w6d4iSD2/2GmQH1+9xInswv82ZvUW1ykH9qJurtweJ8wDJcf9afnDtS9APGZAc0Q4irQicadMhZw4GUsNSINrISfrI89ihHztOsF8lQOuCbZUBc/ovDhtt8OoVzrHakB+olxO62o96mouVQ1Lv3Xstt/d/i+w7+NaAB9/3/d/1URYkDQSF/BYOcU9GTUT+gYDQ4MGhjtxjwYMGr9/56m0PagaiBkYGDjQMpCkTKqo0g44FSLo8YeeWs+IXDg2jTBH4w2dNTiSM7A5W5/kM39AIGq6ygcUnpC4FTx6TzeSe8kWPHH1aRwCe8B3yjaZOyrzJL2RBoH0I00bEp3RCIPHyB3WMbesWv7B18cJi+UzFpFcdJCCIpKnnyCtYI/WB3jmjFx0jYFNfwWF6RS7di0tEyMdO2wBQn6HzBjX8g8lvSCTxSziUOx7Z5jHD5nf+hb7GgxDnMJugdjYdcPykV5SZsTfoEm3rTispK8nSPZh02nzlV9gVNNc8EzeUxTKItvxID09LAOLVu3JDJJz81X4uFTDuQrJoXBiaRXYBGZtrnjUXQYKzLGPPhZwcJyttvcemGzjsAs9OOQ6lj5zlxCAbx4Z1SaiJFPpMTq9NsHau4UD5Do3oJGgcEh478Qjtle/KsAUi27TosU4bY/NcT2N023HDBtMyjzOn1509M5sxtqn+bLRuoyUvNmV9zTqwWzP6oO87THV23B7UDVv9KgyjN7TpA8a9DuwRrRgiklpCo5jLlR/nkjs6aYv8y83xtMXyYn+dtzx+BOPA9Utf7A2k/WU2xeOw5Z9xCMm7oDMm3v3L3xwdBGgb71tCTHHZyKltbndVwm2qdNqWOgbcjq71wG6OkRH6JcPMEKX+PqBbNLBwCngMjI3OXUVZf2C1E+t37OI0A+ih/Xl6lXf3+NWFB9blvaV1lBAkYYfzhc4WP3oV+em/9FM/9S9a6B18S8CD7/9dctg8KNJJ/LwG0CsnDwQtQvQuh/o2mNMMjgwodziOFkjPCzpYIc/EnEnPoKBMNJmgr70wGuEVWkTEGMKTsDKcbymEgqGPjMRTHp5rsCzkSnDEZYEyNFS+6WijWQCvRcFTXIoFIeMc+bW5EB7C1DuTZssquYOaE0FIdLx3Gk489ZwyAdcFdJ2DyFbMeRdw8DS8xm8WvNCPzQVio+KifsX0yyXClDjEiZfvbajwQGWU0iKaN+3WTS6lQ+NY4IxfA/xQRAd9wzn5U/Q23JqnzEEf5t/4Lkhts6AHDtqJLjk+jjyOd4jumCqefYWQ6zEXEBHF5qG87SoY2pPHokx76DmgOpYuie+YZhBBvflEk+yBGjzB0DG+skaJHrk4Gg/eu7l5L06bZg2L4c0bozZ7Jf2TO1rz8jdI0MHbjY+NPw6D5690sXn6fS7JZ3pJm2mjn/mqnDpmOFqmS4hTwS/N77lKvRDiDdX1s40CztQlfHG6iLvdp97QwIODZaeI9Z11GVtF140exKkpH5zorR3oTjjFrOtvbJnzeXJDsdtDOuxAfZo2GXNN13WpaxT7Q9NF70PcqWSfGFl2VCZMPfZ+RXn+bmsepSrPj3TRIcQu6um2od/QN3y1B9soN7Ft3VXdkUtwewjgL5DXdaWyquNsB5fTtiOccvrSd13hdy4AH4yx23fIxmGrVvf/9KPH3XuPbAMAjS9AEHja47aOXfBbxs17//jf/g/+9n9iojv4loAH3/e7vvARP8nR2/F0pG+NdoDP4HD/cnaP6+TRwcBO6E43bYB8Ly4muDcTTzKF8A6bBoqusBh0mnQpG9mzMEW+T4YRt+T2cKZ5sYMAId8MDO8BYbUR1pPFfEL0Kh7dAyK9lJCUKcwfvKaSpbYz7a047T1lQJyV3YaX8ljUW84EywJDGfmKRIigfdM2Mc3QBpO3kTI0mtih82/hvQbTDHL2MbRbLnGF5sembVth81wh9bScbUfpC9d5hEThJeJsh0mb5qI9hn6FjQdNP+E1OB86He6fqesUChul5BLaAoRLjoPQ7rzNeUQF4nQ/73kLmm2OpA+E7R1wPV7AyAzETrDjD5kp6XiLHsp7pygbR6CyEtam0jkNPeFR3nzcHi0sXkMME1QeyZUFKNsl4mcOR9bItf3Sq43uHk4YyHgRvNHaFIctTwfsrLEh8riPb9GbFntFK4W0PxHSOFyPHr538xjauUsWOxgf6Mvmmjt2StsmycIW0eAcnmO+tiKcOJJcR8sUug55UsJm7fe6lE9f+CJ81nTW2jg1WpMZL6LpXUPflRmHzfYhUzqzR0xd0SmwXZPCrjgKD24eCeGxLpwtoR0FE059kON6hJe6r35Xnuvl9vRp0WhkrfzeILCzIfl2Pu3c1RmNswa/mQTI73hUzHnwZf0NDVC9NgYgWPFpdzgcoRIJw5b+D3n7KtB91fIFqw2c2oB9+eeIjBlsO/mQ0zts7B+Ax7D54rDlL9QUqr5Jq/8Oezhbv8I4tiPn3v2//lNf/ql/2ok7+JYBVgXOuUqU46bhrkmNA5WvMtOBGVCXw6mDx3fHmByaJMpQRzPxOyE0ODQxO6E8mYyi56qIqx+/TMpkzkABvOiIr4OvutFnx2ZIyY5tTDxo9mT5fLSpRttlZKIHF40kqvZWREjaU5pyHWf8bQi9dRhrWzG8doxBdE+euVuvQbflao+0SUPnTTuBOllGofnvxsosKo/D4SV/NpTReeQXdXor70QRrBC4zHs3UO7xcNZZ4XX8nagx2VARPpE7sld4lG24zHi7/BIiK5FF6zB9C4Rm9PkYkoFStmwVZvAEhwodl3oKB42xei6IAhY541m450H4C9h7LQ3eFV8Q3eWH7eynTZvwlHvmLfojbjRFtFQPR+PrgnPqEbKGo8VyRlfT4DgGLV9zwljioMcV45K6XY3DdRE1+XFowaFT2k4Sm6k20t5NMR/0phXaNjA81QfCg4N0/tCsnUnlPeQdMjZpnCflxQ4WfCQGKvdiXiN7ZFkGvxwwf8fF32/57ptlnbaxyeOw3RNP9efFeJA8flYjKNlKY7v/cH9o7Sgax7GQPPfp2Oi7jWMTNvhLb95jRED/T393f6mz1nwPDwHDwGNk1v3uPbRN2x9iyurgmgI9g6Qrw+WWGYQXTP5l/ETAtgtITtYF7DEDkhPetW8hS7luH7WN+9/9ky8DQsMejWz6wX+fpr7k57vchrS7ED7ATq7q/PrNp3fvrn0LwoPv/YEPPyJCt3sgzQD02PDYzGApECPNmE5+6BkRJJnCLp8JbUeHYg8uTRqFlsYoQ58nVNLw2lEzcjvelIIJVzq0zZcU64g8IhtMIT5sMTo3+aWEPwICjZan/MlzMPomUqSs5QmGAbSVpnM7D/rqdtgDsfFIWveJzstpl5u25ZMeQFbKhxbsglvas6zMU7byzXPwfQPU6Z3p6Isat820RwGaLJ7B8jV+5gHlbbplQWc41Nl5jjmPnOFrmrghdCfUxGt7L+QNrg13YSUeMicqabvPLUvnnHb8CpLFaZfFpspCE/yDXJiNM9D+X7xisA1Tr7Nu5T+helSQvjCWJpsJJPClr9qP5S3MunGvYTYpaLtZQa2Y7U4Z+bxfpgM9pgAigKM8tb1xBbaz9qZs53G3jL9FknegMi425QC8fu3NH6RStg3Hwf8j+vDm8ZPHN4/5KSRtgg8faQOcTZM7a2yQj8dxYl0roNN1ES0O230eIbrOG3Nna4dg6gC3W3827nFOp13d1siVXuJs6nY+5oKZNuMCm4vyPD5kk6b90+5xprgrI31qh0D6s7LqDNmeKYcXh+uJ2uPDDz+8+eD9932nj8r2FRvo81+jcS5aLzsaok1+HELXR2hnS/LtAEo+bQu920v1M6/rqxAHTu2K0tbHzuPpoEgGPEVoXI2pih0WOXy+c4XuNKthdq8Fqz+EGUmYTFttprQR+2Dy3y67BPJA16t1FZnHvW3NWAHoPxCAJ22ZNkVn6pY82oG8OHD0V3S0PWqb4r/wM1/96v/EQu/gWwru90o0713Eu+6A2kOJ9KDGwRo4TAwNEi+a4PB5YRV3jg1OM/JEZgdOuryACG/00TDz4vVg/jNtI1IOaxhYY09CoGHg5NicQzUDs+j6D2ajCS64oC2m3byAHWirpJCYD+dDN1i+wbPdaqll6NTsTuC0edojbU9haCrBsoSWQcY17yljle14ZBK+jSftmb/sWEjelnniJU0CoOE1mGfC27DQeNvykq711eA1nXCzuoz8I0swdAdEdvsregKnrqCdoov80WMQ7xK/abaDN0XvAPQHa1PAMty3bGSRtfQMOst9CAd5KWDEIGuNy4lX186fq6upf8UkMrKYAEd8mzg8SzlxzrsOm3bDolYk7dM2mngpptxh8wYQe8o22dA6EaYz2AzkDRKnrQq0N44EfwSPo/L0yZObp08HFX8iR45Nlz5ZXMhacy5pIsxL5AXpy+lP0kefQg60b4xkuGDa2xnR6PHgdXUcFFAyoVfPTt+y9g/i2NHXOrAPWyNSZ4TPOFjjgrhCKHAMuBv3vpy17/rCd8lx++Dm2bOndlzRDT6SU7sxzix31aCB97H/TF+OmWhdJekh5PEs9GnrtC3xtj1p/34ovJJZ58w/Bo9cyn13ad8lXDi2eUxIG04N77/1HTjvU2mEhKLxekKIdZMHUr6R/mm459RtUBoAO0772nau1zi2tEfLT6hdkjj6cK6zt1c/8nGMac9Hj9ouabP3Hty/u7v2LQr3e7v4eqC4v9XhGURdpFPuxUaoRLJBSIaM6eUp5jIylFLAMNLyo3PKELtRGUbkJH7hCOrDS60OOSZeQGpDI3YOLhhbYLNzJbSjZT0qEtZhuw3SFrNIgeVX2TYbmrRn5GdB2zwNKV8mBdExSCUu08pYSP+2j0J7AAD/9ElEQVTQBwm7P5p2QsPkl285a2f/6eO+Gjn+gcyhX7hoq4sT4egskv48NBXh9TmhSN6Ct/pCyUU3ZW1ryhovX8cAG57Owjkw6ICmdi78l9jfd7sM0bH1RNfo8JHyguPQJ6l0ZYgWXvpmaKKXkaVQ9SlPuVtHIPxavEHfZcjmc4FLwrb7EGq4bj/gzPPFypRZ5oyp7UxU6C3C34IttxiILEKynO3IxF3SQ/HqXiibVrxWSL4FDL0ObF6OLRQj3yqGzjRuT2QqP6QCCCaq0BJNy50MNsL92Ik8647k0DrGesN6wCshXnxiwMCKSW7qsjHZxB0biSDtmLtZfiwomdCw2dt5GQfJj0llF4WhxznhW5cvbz7hP6Dn25VeyySDEFmW63T6K+sZeUHyaCscAZwonKk84mTuMYYzjmlXvoRhVJnvAIHvcZeOx544KIzl1LE82GznhUepw7edGfKLKatzWixt08gGCNqGqpJQdcNxtfNK76WNM7Y25pGswvU7b5FB59GVdOnFBf7Rdtf9ecLZx7W7j4Bt+9SdOtt5U97qE+uIHtaP9N3+MgbGIR6EJI46dNb3H/7dr3/9L1v5HXzLwf0OIIZHJ4QHsg46cHU8NNPJxvDT9wuHTBjeNUCF5le+D5dLAuFMjr7U++a1eF5nstSRhKY6yg9EmuyeeBffazQgZ9DOkrLiNIE7fkLpT2x7rbToLpDJQb7DA6ctuuHpY1xt1yj2LjzyTxpjaFgcCeNoTZlDjqTdSJATHDyVH2qAvOBqO9MKtXC62ZVn+aB5tp5vhECpL/M2WEWi7wBRT+NZBuEteELrYvwc6S3ZNljDBW5nTYGAcOOMQR1dug2wFIZ2hUQn3s1pO23RxRysEGcTUfKyrvAImb/eQGYeW9C7waU6RdMlnO1IfI19jWED+haic8eDSb8LEJ8LssQByN9iQedg0kHIrGNC61fbuf2oO2FqGH7P0AD9A7Z8ATqqR5BNOajT2NbyGOK28RzfjwlPx8BMI5eoEb3wjVPgtW+176wVXjvg05yzndve3a7KUbwIwGvHau4MYSZ22JHk7hLvkI2jwzgJTx6Rrl/AF77mUfDZ57OOeTyOrjg26IK29Zc+nIl1xwY9Y7nro9ooMJ1OfjdNSL/x/nMcONnYfNFBS/3St9QnoWWsdMrryPAtWT8qFbZt2k7pU/JAWneOLHI1cyFl6y4lThPjYtBp29lRhYMuGWomNZeQuRN0WyJwoPYUTzjzeerUx9TYbeTLgjhsyoem/e6xM/1WIN7+KX/z/MWFT/gZGvXdZ2/+/N2fvH/rwn2/m8GoIqHB0IXGm3qGqQYig6aL1XQ+g4FJLIAqhRnoHjAsRA1xwgiFb/hPTuNlPugvInAV4CuBycc2CbUlTA5dyWQSx67YlgF4DvBCBy1hEXnNL5TjpDuxE+CM18nbThj51zKsjjVzQmJJO8RWbB4LfLb9ySc0L4flbTsMJivtAOUOyjM6D5qymPeq7WxLCldeIZJIJy8bCZA8874DxuIJdfaH1JRUbPEWMPV1We1T4OhRvu2fwpZNeNYNOFOXJUByKm/zptYnGlZk6ncLVIZDPgodTVLQFtrnhDrct4wH5q96ovztT+UaI6gCBSvyDeF6DCnCKQExiYpecPReYMpuBfIvaEGtM96UCJOn05WQxGMJNkza4dA6qyFZksXhrGSedZvqWMbUcPKPdoXNoYVMXjY+vnjFb35xl2rdmRoZOiWER3XqmkUG+V4nRV+nj/RyuCgTIkPiLsBmIOYKahdg+ccYAWzDrPN1qOLU5LGtnTfr3u/scbfQjxa5SwfPOCnV33qSVvasx15a3Nqk7YDJmXIZyCEi7ztCQjs9yoN3Y+iIU4fmm/7kmYN0ndM+AqV+sRc5QVvmjw7ZkzbJO2OlD0/wdNi2vMgsrfMQKvTa6GbhFNtvg9OmE09wHm12lQ/4XxZm/KALhK721DmnTfKImEfCvM+WX2jAYeOu6qvXr3/t118+/7FIvYNvRbjvFxDlcKwBObddSeuUjueHGIkzCDUY7LDMIuKhOQOJBcoLzHK8NOnteJFOPKGQvxVxGnpodtrOmhcqDfA6hTMAO/jOCV7HrQO0g7qDF7wG2y26yFUoPOHkLbreChessrTHpnWRseA0IW2YrITYauRjq3SkDj7IglcC0ibgbAgVaq4NZG1bNuoUgoHUn0X1aDvrfBvRYPYLEdWaUJQr/i4wu+0hfmmPedFVve6XuYy2DSGxGSSNm7bqS3rCElEkGMLW0ekrPMuCcyGjeENiQHLMppOtHDyhVBsii9zI2mFyC2kv9fvI7RjIlbvmo0gR5a1C+h13evIIJzN2R4/FvQNMNxgQsfuv408YBYOld3Qg6ROW3Jl77WvuGngsemPf89n6B+n71f8A9kwU+xKHtmH4s7EzxgXw0G5uu+GmIIXOe8M803wzVBbIB3mzTnKxhnPFj8O+fNlHivNFBeYrfSOZcHuuqW4dr9ISXYN9OT/rJogNsSM02HGAbUnopO3a7YYGbMhPePSOGeRxoHDW6oxxRww+wGuMaKHkDg7vlT198tTv5fEumDd9nBa3J0fsiGNGWko8RlJ38vKoMw6R9Yih9tYRyvwSx1HR0EwFyXdZf5GgfaqE65W8R+/xrlvea8N2nJXW7QIQJSZk2A4/Ysydwe2U7Tb1uHR+bL0oG6w9Y/EKEztxw+ZNmxQXNKrwzKedOsa6L1Beed4rqZP6lvbIe3x5hw9gvDFWB7m79sIFd/AtCcwaBepgD9gZoMIOkAyclQw1A2Kwg8cDh/950wKTzp/FyqhyLYxZgLTogCyUE0cqk5WFYd3GZsAhX4eH/+haenV4sh3o2+xIG1qdglfgcuqpsAN7Y3hPLM/btDPBTCETsOMKmtciL7q3hNJgjLQD3xBCB2YBXJNUaP5vAi/hOk09J3T6Et4tRxzTPr8RkKR1NiBioU4Hrj64LhvY5TvUyR8j4HjySm9aZ5cosFJX+cDJG2zBhFOvjQNv0b0Nq2iESvpxvoSkIz99Uofg0lG7YDziKzqRRe/4Jmz87PvWjLTH3zg9ANaesoDEz7EDTdCbfecQ885z75b5deACRZctK94xpbPyTA9fD8tw1tDtEHoZ5NDyqJ/rvZ2t8MZu24fjBSoPzbQHf0fFD8T2p45qkUF0qUNC1ppeLCZfALnQ7UW7EtqOFIfgABdzSpL2y10sreHKw6beRcm6/MppO4Liix3Z2H0HBkdl2p1+5QKb0E6QNv1+scLvpplWtlsvtZpQiHo7b3LA13tp4u+L7XFaRUsb+NEeNClfNwwMGdNTUX0Ycxl3ZJ3tiI0gdj1+JDvtsMlWxfP+1x5XRSCPK7OWAt3X0ifgpsnFUfqjbYe9dYzszLn94S83bTSH6hWM7FG5oHorO3Tpx9pInvUJaYSWAbRny2IPjWz3OU5dFWKbbYx8yX3x+rPXd3fXvsVBY7MDSINMqCyhOlH9moGZDlaMDPreAxoHy4MTXg88DRyctVfx1n01JweN9S5yrgb9QuRx5cW3eJ5oQXh680gTzbfdGXRMCOnbls2BWZh0yLJ9Okw/E9IDUqENh1+hr+SFDOo12TzA92J34iof7NUX2Mm9gfiJNivhIJOG6ZUNYeowNOYx4YSAwyTMy6JFqLY8H5s070yDQMJi0smLjYSuhpMp+zy8DZx/UUb8dn7QZaZLG3YBuUDyurDwmXydBs2+8hpGulBJ6xiaa3QR8Ql1ukh/Y0SCNGhARmeOCEh+yqF7N0BlcLsELN/HiCvqRBguaXN7wjq8Q2i6mc5JxGZgyZ400GjqtfMLW49w5pzHGXMv+4VVYVPYQ19Y5o38hZpjax0iXnRZaArlsSZCfRArTbZP1jhtQ1xcusmYtGU0WzoWjTMYP5UVuQA8kGZdkFNhO7ERDiC0tAnOmuepDuuZ+kRS2of0+XjNa6kLQhMUkCfY7R89RtrdZNSpaxbypg5dk/2e0idx3LgDqJC1Axm1gz8U950zOU2su5T1NRUU8W7ZUzlsz57yDU2+ecmjRvTF5NQJzPpLGY/e6ojxrdA4bFycj63yOexsHXR9iZ6KpZ7Uj3pnrPXuo8edCukTO2voU1vyKBQ7+Sap7wb6DpvaeWiiF6cw+9a+ybAdWXTud7FLs5E+xj7qG4ex+8TIFyLf46N94ydVZ7lrNfpSSfMISwMC6AcB8tiDQGj3nbW2Q/Yov9sGv2TDyx1g3/01fR51dx+T3T/2ta997e5P3r/FQf4GoyYLCc6Ab8nPoPz0VSYr6MkBpQacB6UHZieWxgQTyYv3oAchBTrxWWHiRUYZk8y3r/mqtpCvGXsRU1kH8IkL4HeYILATos4ALu7BueJePDS4Waj4HaV8/Xt/BbzvQOS5fxy1t+w4YNVr4tdAjnHo3oltQ7VrF6qNWURo7yK0DX+jeMJ1XuNneI0nkCIrZYkXXAbqFGf1mj9t2rY9w3dhy3eYuBIJvwGUt/SL6+A/dQFn/BJUn4ldwDvpb4HSonOS0U+i8Y0btmayi0knEfoJjU5OvmBEXPfpNbjfGgp7AUFmOVu2cQoK1QlMGXZsdEYKDNcCbgHozZekYdKSaLmXawpliauAnTDh5Nvoa9tEU0fNdKvSqSPYuek2EVicY4KjISJv5E7edbs1D/kBhU02a+zqBg/a+Z1iCeAzMHLZ4JVC975jqDVRoS/GFULL2l9HBmAN9JrotRC+sZ/2ABDNSUlk7DUXmdIlHl+IC+O0RRf9kjUa/VvuhlQA273myZ6LV0MEyOlavr4NK3kW0waYoGlkuY44tLzHRej9Lo8WASirt44ddyr5yY+m61BBUyWrb1dIvajr0TcCZLcO0LXdCJcNQ9MyO2RCyi/504ben92+6seh6d961d59QXHv9adv3vwFC7iDb2nQiEiHsoH6xVm8cP5c92W/LcQVWd596GDakyy8AXW9aBgYGpp5jDkllBF/w0kIjTdsJZHDjyHy+znLYVOaRcOLjuSfWAh3MbAGrm3Q1Yboc+U4V28zyLnyYNEAyfMvP9tRi9P49OnThaR9lYZNt0yihid6QZm2uEadjE170uCEzcLDIgT6Cn2F5Jd/6zvj1fcuvSd+Hk3hOn3R9gf9u/GkI/421mkLRH71nPoA0tfY/C0DmPJJbRtOXYFTBjGniR/p2/AbwYU1Q38to3gbuKwh2AUfej7Nn8OZAPUTktqOiRLwmCC8zPklwwQBtdBqo3e1WeEsBxnHoBI7b8ZscYN0YuroWw4fmQNJlhfZpl7HAtdn10Mxnw1D5lTIhFm33D5ey8gjPkjbMMfNGbBsYR535YLNYLuLUmYkXxYOOs/QeNAiLCYRk057rfkJ5eIfSi2ivWkLIoeNmU2atY13kKmDqW136hMnKGH+iWYj9V7rmpCQNMD6w9OSfAkBh2E7X9ZtWuHwYTX1UFHyLTf2UBXyY+s4HWd7CiTF9paPshRvmrbR6SSRhz7uDuYuHY9d0VnnbsLhrQzykMG+x/uH/kN5xT8VH3ozJqw1stQeof0k9C9f3Lx4ESRNGXKBtqPr4rZoe0xd1B5n/wInD3gCadr++uZBwW2ndMe4795OG6KFuuKs1Sn1++S0xc2bn/q5n/u5X4mUO/hWBs2zdHgGbX4oMLfLGZyZFHQync3gKhoY0GuQBD2BiVMILYvQoNPlrwhkMCmEYUl5J5UlaaD6/TYN0AunCT3oE2+vzjzQlUe6Dpm/LeRfG+dFWckZh9OykAkti4cRuv2r2EvXQG07sTafdn+zYB4OtY95Gx6yLjc+mGgosHGLcvl1eOLS4Xh0XtMUy3+GwElz5l9Dygkn4zbAdoJ30Lyla3eDgW5xvmDRsPxwTH6h5aV5C44+3nAL3S2wxseElUQ+8Ya/Edhj7pLX+XwUMu4t+0q4y5wPjcbvlfaVGpqFHAoLZ1mhbXhNewknfbAQeVYdGHnByZt25+x8p5q7oSIu7CRTPBnfQpwp05zOhdpE7dI24l2L8Ia/9kiAZSFgl8cpiYO65xS4Ibx92lBa8u8plBQDoXF0WC88hCFfcPJwDu+ud9azWf8OJK/rHOk4QQfNbOhA6+26CyI3uOKiR/Pp+BjNcWlT5BIiKw5c7MnaDNomHcDWrTYanujddWl866hs7v7xo7x5pIsuZPXLFjhbo8TtunUF4ozNo+ypF4LXGBFCTX93T+SOXB2302lj//R4sHj4t92xnXyKt37A9XF7i27q2nqW99yXCrb1UtTi0ykZrZ/3ee4OBqmH8v+ZEN3Btzpo/uWr3DwCXXfUFNcoUF/zHgODNJ3tKxQhnZ4BmcWHSczzeb7qDeIAebAwjkTnRWuw8wbIZEBMbjWjP1ctGvS8Awexyu1QceX0iG8yPbzhiwnY3YHsBUCT1XfLZkD7jtr8krYfdfJNqCnL4pWrEy/iRiZ9FrdcVWXCY3MnKNi6n9jJf8bBArJqK0j8LYBnHCi3m2U0bBy+yKJvZOiS7RKdKnrzBc+801F7V13O8sYLZ3nzawfQvASxGVy2Fjlcp5HVcHDlN73yA4kq74qu7ci48kLscJdTf/iA2gI494quceDC9gNX2YQ6rbKO08/DAlp2nkIfKVivwwlM04WdsUrmtZ0ey+hmnFDuIsGm6Wa0cMa9y2asgoWzLZBpOuY+99Mrw7yE4T3zg2MfkcLIbX9VjzHFxtZB3Kmz44OVKRqcCeap56ouPNWRoaHNRGPHQ5hJL1Refl4nKjxmunELl2KBcm4+Rb7y97fZazd3ZWKobYeGctN13EmNgvvC9KlO0A56zInHOmUPJ9e29SO0zfRr8iBLUeumtlff9wLXm/w4R+4b1jhduPKn4NDBZ6fSd9Om3rIF2r5XxlqKLJRR3vXw9bRBbGYNzSsu2TuyhrZdYpvQtg1iDxVw3WODvxUrHiB1al32RTt1IlxPe4Tk8biWUFq9h7Cn8MgTHa47umhb6SNa2cuhdS5ADHrJHmxZ+ok2iPNTh+358+c3L56/WDqhAVKH3f6IaX8X3I/QoQubSn/U13/LNfsfFUl7pa84qJfPqR5SObnc4485Ibv4+RnfSeRJ2iev/vWvfvWrv2DCO/iWB61fGSgF4n6MOO9z4QiR10G6HBZNVCZpBp0mo/kYaCwAXahnIHaizoD1gGSy+iV/vunSO3w8ipWzpkGFXKyCP3xXKP4M5sjIoB6njQWGcGHKsnDFxm5WhlQhUek961q8mByDqWNkNP7NIPazoSqRPGo6puwIYfEazGHeSzrwbWh9Etb+XdeW31bH3ygWGr3OL7jWrj8LIU6Bc1I4IWwbsbHhZT1CUDrSO9707t+G0nFRdqm7UPuLQPvRSF+6HzaQannTZ/i5MPblel6ggL0L1dbf8pHvsXToApImf+aK23cDpG85awdeyyQ8639C6TiUEqJr82+MXuInINE48i/7tpXdeiZh3LInr1BZbTiD6Gxf6Ih7ExY65aK9zrG+sbkx99eF1FKhNMfoiYa0W9vONJR1PoWkp4DLQ/PZ/HVQHZVC7ErccMYFEhHZMcL06G//7nW3timccWHHTwJxcFsXC7Sc8NWxQh5KshbyPhvlWlO97vKILo/pQPYPoPWBNbK6BnfdHjuRbNVpezu5dtqyxu7HsLsen4fwuD60LQ0z+tkDagN7G6+6+MsJCvvTH60rNgFty44V5GS/mXZxG47ttI3v6KWN0E+biV38yDKpAbuWDnB0ZA896qr82sDjTe9dQsDto6O0++IwQl172mFwwYqK/7N7d3fXvo3gwff9wBc+SifrykgDxXejjpfuydfIcyd7gCitYTEHeVncKGNQObMwcj2gPOGEHew4V3Ks+NVtBir8cY7irClT9EJPCgZjZKGioOzIVMQy0SP0IoIeT0DxIGNsMXjAdhBTMdLUJYtMrzT9xQtPvtSvEDs2un6DTZ/hN8LIpFVVIfLElzwHB03pM1EdJW9ygJjJguWkYNt91uEE8ouhv5rgB9yWf1teTD7zFRedTQanLkb6tiWuT+I9hkMYsD7jBINn3gIcM4wZuZZHnuWBwJRUN/SExkk6bDq0jU8k+ZN30rwLrtutd9BcBw6FuTvorJwkk3nh49DReMZcxp1yHUaP0qWZOZVN6G1nTFTOj4xLOy/ooEEO8jyvc3EHbJmj05suemMX4LrVOSM3JqZ+I0cxtwWQjVI48wqws6HQupLldorjk/awbqP4LLshskWLXpVTF0YosvKlq7x8jgxkpz6mcJ3roPidIpCLQtmXzVW6pafrUi8UvUaN7Ujr2mLHzvfvUufYHb6sccrDCPNhY+xZDo7i8JlXaDo1AfnWhA5w/EH4Xs0dIu4I8RgPUtdLdaBexN131EO2mE8C0AfYJtuothW9f0rD7/4+M7K+UyccGS7CuSPpNhD96j/1/6f+aSfZrzx6M2svd/DyaBE9GTvh27htoE87PgxUOSfTxhlLvXDO3n//qb/tet6UgHZY1U6500eK/kKH+3K1j1D163iMHYdt4mxey4E48OlzVG7ZkZkbDPOFCeW7UwTIzI0U9YvitBtt9PKTvDeHPPcF/NyFkzx4aAOPMdFjlXWJhr8EU/kvfPWvffXPWMEdfFvAfTraEU/KDGi/x6VO752q/JhuJm8HNQOJxaBXwy5gAIrOCyRykKEJwc904AA+5r/lnjy6efKUl/vlEPJbPgyu90b27FgyxRPjgf9CBSePckqmXPFMHtk7YTYNBmx4jCJkcJvXzyHg3RMKeV7EXA8WllwdZXG5dNQW37TDNabeY8vEy3cdnqicVWajGl1hIg3HHCyPbbbfGRNmMQ8k0jp+MwDZbaTXMhp3ux14u57wnjJcVdXJOG1QpzV1pf1MJRSIDdYL5Dpi4gHRqv4nzwonvmkLpR+07msMXNetfRKe3xhct8eyteA0J9FwQLuyDn2Krna8sqN5jEU7VkXaGdohL50Py0teyhzcCmNRGRJfcDvjRROueiSkLJj6Gixadp2b4cKOFRMlBBo4O7Qtr3wiJiOfzbQoiBMxj/20DuCgwAOpHYeZ45EbHWzIdXRYR0edISpCs2wxwQmpr+nQMX0V+13k9nbb2J6g551s9R1BbPW6NWuXMXVdsNRGrs5LvtTZScjaKjsoGH20BY6BnQOl2RvOL2f1B3XZO7A5j1iZoMhFXpzb+32HmEUeY0Y3Fq76GPtYlBJsDL1tFmJrHKLdRrSN6+82iIPiPcJ7WjFOD18me/bsmf+YHvv7xTI7n5YHd8wjHseLPs5vyvGqDY5fcf0DBGMDptRI/ITtq9rWhUuyF6Kvx+gtDo2B/lDc44CIKM6x4jFGU1XvtGdopy/A1PN/6cw7+LaB+/mdnZngHmDK5ExHaxFg0vplfQ3GOkJrsjFocNiKHj8a2EwKDeInmghMiqcLlX5f4aCdtnlJ9L1H8LwnJ47b1XIUSeMwKs4ky2KHglk4Z/J48CkexyyoLFkXWi9s1K3IIjCDd8RlcXmThTmLXRzRyJorqlX36AA6CZSTY8pa3hAobSda0Xk+DzjvKFvhFE2ZFwCFXtyoI3mu2i5vHMASzNlYW8/4JZpp4K0yQWVvnUkXTtrPg9B14SXc8RgRGYnlQJXVFQtLXfk21rx32uojcZ34GOGNPcRvh7PIJo2O8EWuYfJP7IIKnpA8Rzb/hREqHJbyX8qBFv3bAejC7jousJKphE4ud+D0qsNgoWocLJ3AyBu8tmvJGPlRGZ3OGT2ma9lBp9MqC71OEm0diYaHAuprLL3a23MnCJjWG939mzcK4adsOUBC+HwXkU2Z9Urhbss4D3YOWCO0LjW/NrNm1lEmX2en7bxIji+WQTk0/j20bv4qg5qmy7qUdczzvnHsnL/F8p+3zx2zOG/Q7Tpn3YgjZP3nBa7tyJrXu1kAL+L7Thw/eyE9tDJ3puyoaU1nnQfJo43ww1HBj6ST8O+PWV7aYBogQGNzUgW77nY+1PYZNmFr+028kPEFfe4Apu6Zf6t+QoA8+g97+QkpO2qzv60+5VDYfvO6P21DO3VP8B0xjQe/Ky0kbjmWEbv6eD0/HaJ+4VcXlJc9SXYbFcfxdp1TfyoeO2y206uePEI3Du1bUFqVSb4iK9/nN29+5T/9z//zLztxB982cL+T+tzg3zAQyBdqeHsA5qcwuDrKgGY0MgY2zwwOOET/wIM4d9dyty4/3cFdNiY5+Ejx/KQGjhnlwifiAcmbhZE7cLmaYrIFmRC+g3bkFQFZk8HMBDjqqJNosgFmYg61be/gn3IherKAzaQdBHIWlPgKznYpLpi4cie0dtN0whqnrDqaNj200HhRu0bRmFFs2GubTywknXqdDhJtk+M2aBug64Tr9G8E2rbbYXsbDahw/VLXwlt0t8Bt9i16AvgnGkDeRCe3EirLL45/A9jywn8t45sB123iqX/4lwyCRidvtYnnz8RbocWfJNmZZ9C8uw9AnSb0J/ErQG7tWzYObFnhD2z5J0aBS0N2gMsd7niIiSeNZlngI44L60HWBErg80bN6xNiWXTMQ1AzE+gd/H5j3e3kEirK2rLn7ZqbU+9aUzuZavQJa1vWuKx1dtRAr7mz7rg/LCaqkDmyOcjE3jqYvis4m/+is4miGwfBzow49/qGjtsRXv+8x2ozxkkclzyuzVjBEvTzMjsv4n/yMl9gg59y6FBK2o4ZdumInrHB0qGJzdRNxYLaOfvPwLZ7MmgL2Uj/sqKWx7oplVDK4aEPi5GJQiu1vPCJTkhYJ6z6vAeJxv2mvSr7HGNDfDjtti069z60cffftqt9uPcsytFaywLJEQxf6EbXQvL3mDzjOt39yfu3ITz4wnc/+ahDgcEFkmaAsQB1QvPC4xq00NDnM/n3gFCmCrlq66NJeDWkfNXlq0gGtq9EeM7O5BMLE0PxXr3Cn6viTM7YgN5jwmTuB+qAObFtWYvuDNSpZgiRAd8wEqZussW4dd0GzjUfPElUbxE449ewJdfeK35QUBsaqtRVMd3kJHKkbVt4grOArALoOCXP5Svd3DOlM51IZODarupqHHA9CIXklMY4aWCHRWgaghkLhbSBpEZ8yig+0icCtQUw+ci8oCMsDehEHdkNjLgzh+3Kd2wdh++Q6UznXjzNvIbQE0l6anghz3NBGZGbTRLYVRu7oCcGXT6Jmi/EGWOOOQ10DpzoubfmXw5/lLYTszY+6COHeZe7I8yxzF/TMNeFplFZxzB8XmdYB8Yh8vzXEQrRSAY0hFGkEukINFS+GjnZ0NjaTa+1gHVt0WMz69RD6ZPzpJUiXzZ4/cohdncj7k8CUQceGXp9E3+qE9mffRZe7qBgBO3J+0L8FiS2t/8ckqZN/OUr6swjQ6W5I2W5ylf79304+sL1AKmVPq7JdD5fpEnfJEz/QZu2jkMwd5/sGCiuPN/1Ubpy3E9ai93WyBLSB4R2Ll2Xe3bgXr7It/q5q4ejxs9C8cQmYwt5hIwHHMl8cxInru8HQ0J/ut8lW4LVPXVc8j4z32bdenedCJvOuGn5bpOMSd6Rjg3YBz13B7mhAN1r9fML1YNverYtaNktl76oTvrZUVp62Y5ezxOU81FYTH540GfU2FDu2Dt10qfO1+IlbB0Vsneyt2IC4zM/J/J8HOO8x9Y2AaNv9kAfGqNv3vzqd/1n/9n/4Bf/o//ozmH7NgP6dhYPklqsmFhacDq5PHhUIpIMHiJQasR4MHBMmCum0HbAmNa5PFI4bkU/4c6aBh/OG/j4oe++PeFvT4TEeQfOVypMCBYRIxNoJsEg8Q5U16VaD/tsggCTUt/N4wWYPE2chLHd1ps32N9QKoYuierJRpV2exfeBuRS5oW1tCmy/NbVOPZFeQDqtyWPcRaww/TLxstaAWcoesJ6GldK2sfXcNYX1Mn5pb4uL0bBVoL4YkGUm2cOBNtSEV6jeSz7hEPgCdAhruQHm4uE6t7obkbxJL4NbCPhpW2AUjtG/mDjoW821JNXZ5L+sRnYpRAbI5DSxZvc2G70Ech47gYS3HMk86/pXtSISnTHnBEGEjZtm1B00G00yYTNi3zHR9bbUNrqSZoMLHNNpXTdaTfmzkUfSWEUPNt+xEyrzCAgD4kuV90zB6eNdKCDTd6PvOS4sOmDdkqE1rUaYGB01fHr2hbHDKmRfbar2/tI2yritin94nQPaCB7C1S7aZeuVc5VaFQcXmyqo5T6Rhg8ODlx0vpbZEI5Pc8/fn7z8ccf3/z6r/+6EYeCO34A9gH+gXY/ws27wgBrfO4y8tMh0YM+jz2v+ZfOGhUjDvJfpdi5X52hnH6NDKeory8gdn2B5OMg5mdKGB/hpf7Xzlh4KAffaHyEbu68ygbfabMtajfl2W73rdA0CqmHMfXzHqc4EFvYg2NPXtPZ/eQ9yu0BUkHqgDlXfThoW6HhmP5WHf/3X7r7k/dvS3jwfT/4hY86kBg46VC2cA1ED9IZpR0EU+47awyG2bwASJGRST5/mwGrDgZkHnvmMSg0DCTzwaMBTbn/VJi7byqnmAGL7kyaDO5OXDtdpD0hNICVn8kAZ4VTB/JmQ6JO8BG6LGhZYnHavDkDu36T11CQEgFtQ2poC9vWhKDBZNCHxckpX7hsnTqPzVVOcEG/Mx25KHPeuLLa3K0PqL3Yf2X7AsrGULGSMfICZxzwOLmSZxsmDv+1/tDCk6xrWy5lXpbt+gWaPvNOaP5Jt/Kw8tAV5xmNHFuz7TBmIW2ycK0jsLgn3GC9fEqfzwHKd/8zjoI68RndsWHByPEB0QEmW7RQ5Fzdxc4RCBQLObo4UKasNe+8fvTnHFJ+2rQ3mWxeQDchEDUIzFjvxhu0LkonXQQoqowFExWVrTbq5NGPLkKBnRytM/cfaa15KJtkHzZ5o5TD9ZlCaLPpQottytEkQL9tnYtH549g14s1VGnahp8VesQaS92nburBtR6Zb+w/60J2cGh1ZP6litDtCzzypuIF5jn5OU1c67cirqccSX7x3u+7KSSfeuFw+CV6frtSITbCB1CnAjJyx044d8zapxiOrLzb9cjrOe2Fs9a7Wf69TfG5hiqDBl7+ZYc+QAxj4b35IXMLVR0ZXwDyM6b2Xb+Mi9QVfeSTF/tTP/aY99//wHbhqOF0Pn/+sex5EQebdtBhB5m+ou8bHx2E9G0dNTBjl3U69N2PaodDId9IJg5P97qWm1+8AG3RJ1jYwxzrjQzqw0UBDjJtyT4JH3IqK7DbasIX9x88/O//8i//8p3D9m0I93lvzHe4hAw+upVJ50FPXAPDL0xyBaLJ1ncjsgggIsCA8IDRQMmAkSSPEQ02BjoDWwPNL+zy7U+lvchPCPZxqd9102RiMPuKRPI6MfKuQK6mzjx/a0d8ffnzkelYdEDFRWd6TT4eUcTOjZ4onoxTF9fqCqa+6+5LgYnl9kjBknELFmjdsJRnaGirwZPvVrymoQ4KJe0dCEyI7gRjy+cgNEPvCIHPG6KX4rf5m9+QKGE3m44n1tSUX+IqX+ktr3r//wXLO+3SQrlxj3kj8bO8+Z+HPlCRMLHR21SihvTYcdC/De2wNb4RQN6yR7ZVvigcGpae5C0ZS35wlU/+JOL5KCzNSVuojI7jlIfGsSmnyMWG2lv8RhDmympWsg/55EvcbaI33RBOnPWgX2YKb2zLmI3TwwFkvmoNmY2yd084DFc6UeQsZHgsZXzh8OBAcJcnce7OQYPucC6Al8zVxyHA3FPtCfbxjzUi+jOGTxmA26T1glGAk9C7P9whIy7O6CwoTp7rQz2on7ItR2swzgq64MXh4IsM/BUUe4vtEXauuQ/kjLHGs0a7K0xDGGXMhdAlLKw+NU3GITTZO3Cu2OemLnLY2ON8x3V4TY/NRqVHftPI6v5zjfkigvYdQu9dyleIE8y3Ufnj/O5VLTsRvQB3ZrGPv4bs+4O0LUCYg7ZoHbeNqTuw60++ZP/YV77ylV+bwjv4NoMHv/sf+J6PPDDpX/W+v2jAZGGAajJkIdFAwVEjhEi0GgYaCJk4TCIL02BjoDIQfYdMBNw9S17+pxOHDDqYO0GtWFiHiby9iNxksI8T1qspLyYeiLk7lytCTYB5D4QrMyZVnb0MZOTPgoptkp2BfaBVEj8C0wyovHZ3Ia2dl4CuzUdc1OFvaGZ/Rldt2jgFgeFZC7gZoYuujVd5lUHBhEsqtDldwGWVzgSEV8QX5W/DtsMpn4FsW0RGZu1b0PTOj12pf8iRTfgbANuigw3MsreM9qXbmXAdTgQUpu+U75C8GjGhgshO/ALCOieChG/RGcjUOBf6YPwaiTOHQmV7wWWkuMKaSCsoWP0h7OLOXGreUG27DpmAL1iG1muH51vsgq9wcmX+ZT4SAt2Yq4fsbsCRF1mlOfkjY9e5MsKh89hHOvVCHiXUeZA7Zo+4w/bw5p7WCNYqW619m9cfuHz1e2tay7LuxKbowh7VX3zcQctFYdYgbAT5tif8j9i4+ab95Nsq2+0aWB5tEZy1T3EIXB/XgzpkxkD/qWj6DlofmxlEk29lylbayJWOvlyI4ASAPMKdx27C8ndNZX1FGbJ5RQbHys7D0G67RYRR8IoPB4Q7V4/5mY+n/JxT1nxssd3iz6PQOH/KCrv00kfsP3mPbOwZmbRb2l3gKsVJ63goQFMyCCmrs1Knq/2Dw/bxx1+/+frHH9+89KPb17bDztjQtM8zllAcyeSvPsc+ybV9wugUlk9IvM4c88V5sgtxI1IQusU3pX79QDzsY+yDKvI/FTx/8fzm469j+0vTWb732ke2Pd/MPaTfu/f6/oOH/9gv/dIv/d3JuoNvM3jwg//Ad39El3awgXRyB6oXEU2ivofBIPJA64BSHjQM0DprPPZkkWNlZ+L7rhl3zOauWQcRV2yeYOhoXCZ4ARp9TIQOQiYHdqELCcaxdTlsTIhx1qDLVdAsYAx87Lbt4lWepdieQeLNMkya6NjXOxjKIDdlw5dodNwGruMsdl3oDPBw3MLWPLPo5EXyYK6+Uy8h1Uv6EKpoU6VVxHmbthTAhZEby/sN7ABoe8B5O3vdqUT75jnxhDO949VTdemXt2HnW5v5GAuXckNT2sUzJNGx3MyQFy0VGmQ3dUCYN68A+UWndbzFp6KRHNm4bmymB91pb+OKmCT2EEl2wZI8H84NacMWk4hFDI3lEbIRsk6wOXi9SD8vOypEAE83146H0nEAlmeMXSiDr2K60WYux4Z1N1Fxf1sXG2Ok60hc1BOnziqSaG/eD0GtF0LqQCGs0POyf39mg/XDeoXIY60CWGPY2Fl3uvax/hiVb5QM/0yHHb6xXbxr7RN6jRUmnjwpEZEIIcZ2G74dNtbH5bCN45M6xiHJYzczu30Rh451hwyniceYfpS5HTa3K3rGLt8J451m8RC3rVN/A4pHN3rdDo/zk05+F5m9QPnYXXnLKSVTfD67b3qDIHfbmt/1u7TYZ3rJZX+Y3LE57QeahrEkzD7A3hBHD6BOvG/HX0rhJMLjPp0+7B6C/OooUJY9J+MDXW1D64Bv7AQI7fgLnYd99IxtFYHbELqMfV8IVYZ0xa7UgXfneGzMo9Dnz1/47ySho6x7pceA5ADoQIHk/5+//JWf/leceQfflvDg+3/3Fz7ylddMEgbLGtyK40z5DtssIBnwTKAZpOLhdi3vZvjHcQeZTF5MpQTHqHxxkjKI8ihACwiPW1kQZrL6yk8IMxOCO2v8efueuJn8dvIUMtA9WLHZujJYGeTorF7miSeLkLplgvhs9OQwqmwWOxfJkEys1MeDf2jjvKIzaZ3MY+n5LOjEGSGGLUPYcDENIWnzAiNDYFWmD08RBvIIC+sx7iEypKJtBoHCsCZ/y56CfBoV5qgjvBaZd2AEEJaXJGW38xXO+AmX+fRRwhNW0ynf+sAlP/yJ5UjCsYTGLKSODz2QkHJIS3ukXRY0nQ6DbGI0dVwVVrlBcdNd52/wiKwMozPNahuIWrdgipF13V8mXvycCMNbJ2rRCZHoMq8FmWuEZht7umYAlOEkdU7Cu+isiLUneoLRm6N2tGxsEeROFHrSt7FtH1hkXvOT0AfZ2MvaICcLh00LmDdG1gk2Sztic8esr3LYbh04W4iyQ6Y1qXfQKO9/KTucMePXMFRm29GPoWPz2VaEbgoVA6kB9AolJ4wC0fmxLOsl66DbWShq9GGH2whSIeV5pMZa+5nWVhy1Ok+f3bxizWX9P2yAj3quddbiY1HaXgidMFYqbLupvZ4+e5IfpH0Uh816fOdsO2PYSJnbDYdWbZY6WpmxNG47xoPbImTuU6sOD/ajZ8uPE5m9QX2InNGHHGzhrxB5JEtdyaM/fceMcSqdG2gb6kuYGxTQ2raRV73wZr+Joc6ljLTAbYqd2Iu8trsAkvRhxqfnzLRB64Jc9kvufKZNX7stcnERBGprZb+59+BP/fIv//KvOnEH35bw4Hu+//2P8hXvfFvnHNwMDK7kcrcr04JJRTkDFsikfmO+p090VfX4ib8BykB77cmewQIwiL1RkFB+/z+PxQLsQH6lBYUrQGif6Gohd9eyYIY1t9bzDaxcXfa/7DKxM1nAFTcnEyLpbr46uWIJdEBvHojh0KAfbydVibOWDSC6+uJx5I0ccxxnMSfcubZLCYfHYpTi3W6FTjxg8U14K9ReRxSaXzi2mMv8RHbcaYeST9SZySft+ORvnLZw2535G82awJHK8Jg4cC/M5SnT29CytSgdbQRcp8UQ2Y7uONC06zfx1c+TNkILjmhl7bJ3otol5O4CB7KNI4nBwhtRK92sRQdUkHkgYmGe8glsn/QSkfZkTkiagzngeilvtd/F5pH692qfuDIjt+Uuy8ZICHRNqKzQZTP0xsMYMR3mclcCmlNedLXNIT51dXzAJyWxFz094FMWJEvO+Dsgp/X+rByx3GETAXaJ0A4XmyNOBOvOOGvoB3yRKDnUBxrWJujdTsOfeHQ7bowTwXycbdy2u52EZNk8UHwctp3DfJSkTeOEsb7GaaMJKG37pX2w9Y3W4ayVOGu5oxZkrYXXj0fJG3nSIM44IIlHruvVdiA7RQGpc31VZodNzhpInDwcDJwjdO6+jNOzHB/kIkqyUmfie2y139d6ZuoAcXKR7/GglOWr75bjTV/OPoKt1A27cGSjR7YPrZ0udAkLFjuAjNpeu6M3NuvkOOB9TWW5ubGd7NITeJ90MvWsnX63e9rHTqTyaQG/H0ifyWmrs7ltyhc0tnzPr7/65S//9D/njDv4toUHX/i+xx95ImsAOIPBoQ63d6+DK7HPNKEZTCxGfi+DcqZIB50+fKPIV1RP5LA95j9IM0lZDDxghZ4A0sGZBdWDWPnwe6FkwN3XYKNM9rAIcrcuE2i/94aTxjeb/LV5xZGYCSm9TB7olAttB7YnMpQqRxZOlsiMKLRtTFKVr29+LRosRktOnlBMHsnxlZB4LMe0EA0wUSaKhJCcBKHvBG/ZeS7QzK6AgBKz+LgNRAjDwVQ685bPHkcWZUhr+5YpujBMGUQNq5tQbd7FNJlvQRePgslE7A1pQsskdNEOG/9m4KRH56m3ZaD1AVPcPLIXneuk/gUZD+SJluWZcKFphodDISU5z8J/5APLLgLhUDiroUmEKzRxSkORMssaGpfwubCnXBRPHscSMifm8xbkcn9TfPo2IsqkGG3CfPKcSRulzTXXmPNaV0yHHOZKNx7Rk5k7N+mjiI5N6IRmX8REZ2ggC50Y4+y4/sjIPBZb6AhMnzmLPAptt2wx4rApVGZqjUxiyAQ0R5wmqtAri8ro7z7qXHdvdDFL/hoLRtXHeahOWp8FrKMcLnc4OHHXZ2wuZxziYJystEGcAJMIEoeGi1/+NzRrZtbkrItZ9+2wdZ22AIwcFLiPVT8cU554PGCNTpHtc1RsqUccB19ka09wX6swj1/z1GS3DXXLbCIeaGuHjvKsr6Jb9aTuedcaNs/N0RPIeEJ3v+3K4+rsEbnh4Hw7NhkzdozoS+drv0En7T428A6j31kzRhZIXaObHw2e9mR/op0/5TEyto6zRrkwTYxc8bLn6PA8GFusT7Yhm702fxVJGF1pA/XXG+6Kal8VX392x38HKeSnTmIb/SGZD+7/D/+9f+8/+A9t6B1828KDD7774UdMAAYRzoqvKuloTxAGoQaGBhlD0nfXVA4Ne72vCoUMMhwr/n4Kh4131t4oz18ZFyKDQcYk8oBkiCpEqceu9OIg+mvkGpzcCcIpYxHM83jp08DDRjtrkslze24HYzuDH14GK3KRmgkytNw2HjrXkYHPROkaocp0ovhF5Dpsgxz+mCabSTafTAovppVloHFAsudAN6jS6KXmAhJnWXInJE8xywHCU9oCbZuyoKmsP21u+Q4jJ7xDO5tmMmkHQljEM8TJa1lpKU9hQtpz4lcQ+zaUAqug78ZU3jO8Lf82OGnB6mzYfG+G6r8tacYlqDKdDtrUyePCebPpzgFc0Oo4y1OWfOIXILPOdjHNHAtU7oPQ8a2vHNC4YNAltTszbekOR3iTHjAvcpg342RxjC7zjwyYEku79ZuUbSPL8IYaBLJpsCEy77LpAPyjCuMvuiN3zS/mp+Kx3QYOTh/UHvG2fYDMV6D9GlrLQi+qFV8OGxefsgnwxiqbcwdEDsbxjwi+i2F5QX7ctmuhkc0XuVFuIB7EBvFNPGDL3Balab1iYtKuj/PpU9gYB3t9s222N3avsQKKHAfBDpvWQCOOE47D8MS5UHzlwRW70sbTdzhrj3g9JXefbP+b1MV37vWZlG3GyajDwIrsdpQuE1mu6jg6kkz/xWqB8twW4k+78o6YSqmn682FOmtSbPV4iSBlp/7sV4/YU2RzHDbVgXoozX+fsmdEfva9OEf0Z8Zo5MYRgsev+zzi7xQjM/XLWE5/xBnmEau/+YoTjIMWk9LuQuysXNoJ6PgFoje2PHyv9idNuzBHqX8ujNIGjG/bKXn+JQbXJTpU9rd+4if+1f/ZiL+Db2N48N3f//QjPH0GhQchv/itwwuAnZ3XvsPWBcq3/zWgmBpvmIBMDA0K7qrhsBEig4WFqw2G4VqMfDDmJsZnJgaLZt9hYGIzKeNcxVmD9lMNUF+5aDLwLRl/3Rk68UDHpGXCM6m9iHkSSZbtkCXYgC1yyJDnWYTniU1MXNngBWboijqZBjA/NLY5tvvq76STyD0Bk7/lOQcS4STIh/QbwLJnwBqkp+EFKGnRoE5oCGfpsqgBoRnbRkfiQdMc+UqtPpnTFW3DlpU3qNNF2mNDWDjjnweL332QsHAugBd09JvitwE0bR9xJITXaeLOuigDTv2mNyoOHR/TJb6aH1B8eu8tWPYTTDxnhFRmYPVjdU/8hJbBv8pWuvJzjCLDKcd6jnYFupnSrtBCs+56CciPA6a55fk1dDrOO2ymlSrKPBcJyRBQzlzm4FMaEotfsgJjL1ktA5A1Y9YvcbOZsWZ4fanDFieG31/LKxdZX8hDDJKl2W4w9aBe/omgVS+rFXAOkrf4sHuQOE5+f6gbwtAB42w6D7lpM+o8tdm2nigjjW7/WMDGjqPmH0Nn7aQ+3vDT/vAtB05Mbq/aJFj20mZTV+xp3y044tjp9VgoFtUBm6LLNaJ/aS+32anHsUnnRFgaalQnxZWbMtZ9362SXNOCKieNvX6H0PaM4+m9jhsB1EMyETU2hZ6xEdo+UsVZy5co4kBBu9pPbRzHl32LMZP8SI6NqULSSw/yhZSnLYOtE2WPn/ATIHkvHIcTHzl9+kl+jsT9abGut/dRITqIzzz5H/38z/+7vxSiO/h2hgd/3+/+8CMGoB9nalAwMXF2fJXADxjKKWJEMHh8tcJCp8HApMGx8uBSnv+l4NnTm4ePWQA9Sz1gM2ly1y5XYixGmRwdVB1gMDH2PPg18BmAliUgn0WFu3YZrC9Nw0C3PNmNLf2fQHTD42kzk1JkQcB5yc+EYkFC30nUEEgcC6HNojMTQ7jspI4j1zzIJjRNsoIjz+XlC5CX0EFohGmjgLUMT8MhdyFxo+XD3zQE4d9E5Ev+IG1QnRRG92Vap0mPbt+ldHTyE96KlTlI/Bou6D+nvO1/0TZXbXnSdCNSQcLPAWlo9VpLn4HadNpxhnXYymF+nToybOPnmFD5F2C5Exdc00TvoHOO8d0DnqYv2G3cRduVgDzjEQeiS2HbtQK1q/hom5/IJBAZ0pZMoTlHBnSNA3FCDqfJcy+TyRJ8ky42hUKgJFnRoaPykM9m+IDHRvyTChtmNm5fKLLp4qhp3fMF4dx9QpjHq+R7TZN+nDU7obP2oLTtE3tiE/6wEX5j2oE60Ea0lUpNezpCkSnUOpO2Dg3FvRsYnDiHTI3DFhl5IiFnTWslXy7AmTC/TvDEWYsTlzt00VtdBZJZFzLPVj2pI0yoIxRAw29t+kmG5QytsH1X5/0Ez5nRbZx2STo6DQ6n7wWsw+xBXY8ByspH/4B2knDWlqN03zcBaAfoYpt4JMP73dxJw2mz46Q9zk98pAvV/reGwxHezn32JH8kuGtnETtwyPqINeU2e2zJ+3eU9Z9/+Eks7EAx/fniJT88nH+RoDmmZaaPdj0Ev/L3//2//5/42te+1iuaO/g2hgc/8Hu+IIft0c0zOVtcPbCQ4Iz1b0eI822n3F3TQPOk0gCZqwgGSK9AHmtgMSF4rJgRmIkFDcBiiDPoxU6y+u2rGViCXGngcOVW8gxD2CWPqysW00yQ/XtAnhjoME0Whi4KXhC5oyboYtjBzSLuRUK8DHDzk28ZoQlkEkzUMiuf9zmIdzKahLhpEnoSgZQPvrU4kS84ZRmtcKcX3BLnbCz9yNoLBuU+hTLEqctgeUBTOzTZhJNHmIwRk/xvCkdu7boNSlto/OyXyDjtfRtWvc5yCWmKvl7Q6BSechVb+YWWv41j09B1xHHeo+9SN/TXcObY4RCU7qS/lKOTktY1+dCe7VTLQpq2qIQtSWDaDZYnJDQOL5IqGwGj1pA5AO5+WLQCB8LMwz0Og6GJLpOZhs3OF4BL3zgsoxf9tdEAHcySF0cpTxTssCkOxFl75TWKJwqkvb4IdaKGXvusWzy+CyN0nXRgoe+4dI0Z3X1cCMYE2iD1c1jbIDMtxAHkpnDaSx+LEk3WyNgYBy31t2625hFD2k8ZcMygt30UY2/s7ONQO2xCa3THBLCjfQai007e6LVAyTOHymkjHBt+lJ04dQXQ1fZvH59ym1f0HqE2xsFKW4fOdTSiT23qvuiNAhopdbNNlNNv7F2iwRHjzp8dNsnbDistEkCHnarRW17vJ+jXwR7E/ui7l7Sv284NO0L47HoRNg4i1/UTQpl+TH9Ch33sx3yRz79px5MrtSW24iTyu3HoTx3d8taJ/s4D5765+TN/9p/783/LGXfwbQ/3888CPNOX08ZdMg0MBgvA4OHSMIsuOZkoHlxMVCZDJxaDmgXR2AGZ29BZeBnmGdRMlD0RVC7hDO5CBzeDj8nAXTVfCVkCZxVQrgEsZm1mfBNKdJ/qiodBTzk2yBmkbn1My+1kP1YVzWsWLmRgLxNRSCX51WiqHaS+qWPrlMXmQOrRhUBxQhxRdD4U+t0DrqLQIRlG5FB35a9FYbB6Gk97BtsultG40FftzSOEdoWJp5y8hJZNOBj6nS8uy2t/uLOdl7RThEZkJl47LOfATStc9UEnAtGi7mbR9EK74YLPOAUHkH8dorNtWPuAvdhvXdd5zY++qRN2HtCy4mUecTIGkclY0qC61tEQOOWZtXHaUCF2KMN5p5wTfbflKq+w5I19Kg0PdDPWA0M3qQXQMvftAGieabPLY6A4BJ0vgcioMuuaY0rjAGkO+b3ZWUOIc9eLuaWKL37bw7hRSDt4jLZflc9cRrKmrXU4JM/ja5AaKQyfxoYQO9jh3thRe63wNbfyWSgG1WevwWymtFdtsX0C8n0H65U2caHf3VWb+MJSfHnpP++P8QUvt9O0lQKHWGyUWBBwvk55DAgqjj2OR07aPLLCMDzIcj4F034g9R1St8dKm/Hg2UDadXRdXslRUF2EvJqCc4st8CLKXaa2iWO75/4FuP0oY35mjnrdFOJIc/HPE59nT5/dvP/++zcffPC+wmfOwxHMekp9LOzAALX3GbuFrPnLYaXtlOdDLP0FAKD0bn/GGliHU8po69xJi3MLQg8CXkunzkbaQGtQ2548t4sxeYHYWyAfvrQJc4K2TFt57E59K7eICOqII8crQy9fvvrVT16/+YuRegffCXD/vYdMFgaXOp31x2OB4azBqINx0MmBk/bpZ/vuFiPEd8s0gRhYGdyzqIIMUCET2IMK4XymbGPkb9SAHXkeiIPmw5lBnxxN351TmoVZ0/CGB6GmY6Me/pZ5IoLUGoAOvUwoUHYwST2JVXxBK8gGUbtFpLBOTtH1l6wuPL6lbuRqHieMiRpnbC1QEy50WzZOHVNPT3zsRRe2Y8vYs9ITd1ha2pD40Pg46Bet0jq5rt00zvpvCI3pBQwZ9/nIWjKnvLoucfJnvF3krfi7MDQnuK+Me5MCAWhljnlPaN3OOp49vmyZulzg2Z7CE5aEww4v6h6FKh27Ph8u5RvHDvq8ed8MmJZw+m3DYV83/QldSjBYuo0hMO3Ejd63h+aQv9P0j+hlittw5ks3tlwAkae6zrjViUqESRjHLCH5Dbc8IXN/oTZ3zZ/oCUbXjFHsod78BRSO2eEQkR8ch0SY/X3sUZriTxX6nwecHrSMhGzs+Sa+RoFC8tZ6tHhiik/EjeQP/cEb5+PIN0pW/SY3CSfMdMLp5eBaxyhxdNtyAfAbph52SnkEyL8eyFlT2n1qgQKrSl90TbC+gcqnWyljTeSxX9c81kucNX4aikeART+94QJ4vkBQevoS+Ui1/bSB65E0ZTg6a2yp/uS7Lrpo3w5c2rD2uQ7YPaHrQUEEm6600FBu55SxRzjtzBGSHZpWdNjU0PJNs+l8IQ9OuTTaxtoZWalbaMLLOPAFlC4WPvv01Z//0pe+dPefod9BoItZDStdzGoo3Lx+I2fszSstPOrsN3yjJ488GYgMmHwLJsjtW4YIVwqddB54M+g0otYA5SCeiZxBncVj8qesQ5Zy37aeu1N2BuFjUs+j10fCh4qzKKswV9JCnDmcJMI3yue34F5yRcgVcu1igA+yyGu2WQZltkAhDgvgsNnOKWjCXpVRHyYOzmYdNqPibiPle5Eyxqm7QJw7LUo4o7nzKd55b8KPmmXjai+QNlHoxcK6i9POqlfzsuGHvw51ZZBPDbwo+KzDC9LEdQCn7qZ1usgHrW/ihbM86MwjPXaueGiKhcu82NmFLMgizHsdKQvPqYcMZ1fIDgFFoSNv8bT9irQX48104aGN3HYs/kbFZ8OuLc4Tee26HaJTivTZutuPZ9s2fuZtJK+IkZbsEGBhv2yz2O1NbzCOBLbHZpstPKUh2qHRhKFdsqcNHEYAZxhcr25aM1ZTX8n2BWTsV2Q7akiQ/NpmoL5sXqwZnj+ZQ/wori/sGmcOSlc3uDTL2CUbvUA4Lk1FJalp6meGnE02deNA2NgfwbU19oK5K6PN9Ghvt7kRgZFbLF8dCvB01OwAykbQfSZaNJ9rwTkOmgbcr+bb8myDgPHiNcTtSga2QIMjwGNjvp0fZ02ntMfcqXLNl749NjfwWJQfHWbf0Do43zy1s2bMXxjWUfPaxzcf6Vsja2UuhEm7vQV7nKU9aT/agdd1ePeab4kyPljQeS+RHw/OO4p8SWD6QwjY3tNkgbPIW/mMn6y9Xcuxh7F1Wd8AeRtpG8bhOGSDjHsVuk7k1yklj75+pf2XPZj60a7RyWNneDPu1KMqN/7ae48++bFRfwffIXDfL4c+1AAB38vdtsQZjEJNLP+Oi+IMNg+IWVkYIyy0dUTsOAwd2Mnq9YfFQJ8O2CzGM7A9EXQaXvj8uJQBqxAddfZydy13rYj7z4ThHX5vAKrTmsjS64lse1Wmwd1JYhuM0mtUXPy2Q+iVxTamDq418iwzcrvoLj0KXVe4WpfRGWxa7UaoOnohwmEDVS87eeeiJWSzsW1jkmUPRs9uu7VYrrTKxp6gym3DsWAMH+UxPkHDlT/Q9Ja5sfnvgpasUJFi6tH8UrwLUl7ewmnDiZY97eT+PctdNvUfmpZbTVHQ8exj+rt5HgfGY1xM+TcDoyJ6udCRTe3D2k96552hORfu/nTBtlWYWhx5U5fmJZKA8GAxbC1C6bhACAowIr+yLURn7AJHyhWX6Xwou6qz6uzQiD7VnXGceTSbp+bRurtNvBsqawrtZ93i1zzWxHVo58yok4U3febLJuZ9kTTWY4fbW9i6iFxcOpi3ySfLzitjY5yvOE7KM5IX527pmDzTSl/ig5ITeZJhfVJ12kI82QJisQFi24BM8ZOGtutU2wgOHIQ6bHGGdCFveqql2lkfGBVTS3/IytiMLcSRj5ODo4aTFmeNdS/odXCctNqT1056wZs1s3YCdiZxvITcLbVu6xOvULVxXh7j7xsPdYBTRxEUEKF0s2o3e1yAAqEquMu6jtJu1PwSIm/rONsj+52QOmmdX3KEOhlND63bYrcPtHXS1x3Fe/d//EtfuvuT9+80ePAH/ujf9xGLHN+AYaLQ6YxSbn3zfgJfNuBvoTwQPDAyfgih7fsGvK8VB2sPNhYpFpW8nMktWu7K5TfTrIuBKdxDeGAGpxU5yMAGGaQuE+RnPvhrjvm2qgYqCwCycW6YHH0hFFmeGAzm0csg7waOnrlW9CSNTaQp0xKkjNxGnwXURCzWCrx4cvWbKzXnWoBPEUMgOcW2kTfkmXTYRv1w3rqQub4qoy59yRixI9K2nXIvETqOhCGfRWwWB/rVjgrtYIpLsByOkXlC886yCxriF5igIC6ylHcpJzIOwlsgdOdmkLxdlva142qaS/mgThMPj+kusHQSSl8PEncXk3ZRwhOSl8PEyBEs3e+E2jQ4aZ1WHnGPXeJwrNCB09lE2VxCv+wYTDWIB96WNcIKJXV4bNZqp47dtrMLTWYlimzb28ZxmKojmyW4nbEodL7ml20dnupcDolC58386Ty/2AS9fsVGI7yS5rnMvJp5bXttwIQC1j3jyMF+CVCxJCiMrsisk8PZ66VtCa/XUNOgO3X39o+qqWfsGQfJ+RSLVh9CTCIPujp1q41MJ/lTT9oF2jxCzdplngmdx3t1PH1QGh4uInMXMu2Dc+Z+ecMaK3u5gHe9aBPopIu7oe6HdBFy8lQhd7WgSVlepveTA5w0LkRZ7yTLF/x+NUcY90oAkyMG1xNbsH3qcd5NN85YoZ3Qi+NHiCBycVIBbKFFs2anbeBLPYLwEPriWvbhKMKT9/g+yV9aSZ/X0KEH3IfCU5aLDTuPuq89V+XuWx20ARcawexn6CYfPiA64AiPmVWGLLX560eP7/33fvEX//1fN8EdfMfA/T5yzK8hZ0J6wMztan8zlAGrQe/JNencCclA9KbohYJwD0gPQk0CJgVXMwwy0jpZeem2LIQpn7QGntMCqM1BEjoGuGk2eqKzMICUC8qDHC+YQk8OymSDr06xBZolS3qZGExCxTOZIKgd8AXzzgqLBxNeqJAvNLi+jmtSiSZ2RPaSRb4wbZGFwoshba02Du4rKLcFMgYvbG6aMKoSkjkxn1XgCS0dbGS+G0Efa2HIODj00aYK069KL1m3g+tyhAAc13gJQ3vwfDOw65m61ylL3WJ/8qZthrY0xtJ5LG9c7TlA77Wv0l+p4wUObYG8LtrGoau9ReDURQtdpgVOX+YrNbHwBxkjRSjOY4PMMAKXvIlPQcJb4aitordRkldcskZx28JrAW3DvDmRux7GpH3HhE12+CNrSXdY2+0ITbxzgz71eJ9+bh1zx2hjdFAgPtAHyxFpaUG9Nkg29zh4cRTMY52RL6VOG2wH+Vp7vKmz9nDxd9QfB8Nyg3XCnC+6VJv88Hz6aULTu3yHIZYKpxUgw7Rt31w0mxYwi09OsnYzf7z2TNjHfXmPTPhIF/asF7NWtG3B7A2XCK+fGICP44TsfWTr2c417UV70nYJOzcv8MhX1PVIG44z6rb61M7Vy5ef+A/en3/83H+Y/sknL90Wqx3c05HRvBatdVB28rQHe6xrEQRtL4aQnDjI+pL2ET+Ivctu6ohs2q5rsVDxlssiSdTaob0hNLs9aVu3JXfcjraUvL/4pS/95N1/hn4HwoMf/i/84Efd3BjsXG35VrGQRYqfreDvojwYtOj0CrLgyczdOQ0kD0o7OvlGJldAfDvqxfN8BZlFGF7uIHEFhpPAJJV2y9IS5gWGIQodk45vXJH2pPEgzh25LF6xldnlxUFXUwxk5APQeNFS3BPDvJnUa9IxqWZyMDFAvilKiiyj4gB8Xhwnw5NZBJXpMmSrDDSzITQ+ZlEJfewwtXXFFuPwuo5+0Td9Ap9LVN4FbakBkMNBPslVqDT0Qi+UnuxaIKcPWDSkNLKQYf7hIXPEUIeJLOgil2rMIXq1qg8vrksEtEJorQxoeDuUbtMnDrbvTrzOO+mLXfAdP+jXpm8uAXVr/QSt/2oHAbTwAB5X07/EjQfNu2yDonkXNKt8011D88/QB2nHnZ0T6akjPbToXTRxk5bWKTKEu87AojciE6qT54AUJiy4rYTcKdE4X3eWmLPMDdrQ8ejF2vSbxq3ayH3lQ2CSsQ+58OgTW0Qz5emf6Rd0WHdCFZg3UuYiCl6FRZ00J5SLfiHrIvOpd1kgQTVGZbOe8ra5hTPOYlvn+RorZk6ZhYkPerJrexwSOWCy344c9YAprILooe1Yc3Fa/M3VWUeUTe02DW0vmVyo+hWZOgBaI1jX+xSFfwd4JIctP4dCO+QC0+uJnTCcO36OAvpnN8+ePfOPqT/R/uCnL+OYEGftAaf60xbZB2xXYqs8dWfNz7qfUPV2m4W+CJ3Xy3FU/a3JF/zJ+yfua4T6zpXsoBkYK9DRFqTpV9fLNsrWrpEqQ+6Lly/zBApZAmzHhs57ELAc8fkuI3KOdopcrcFqa/c1in3mN0/5h586Y/C33aa9rCt9lrVV7WZ2au+95k/+4i/+7f8vOXfwnQVa+5h4edzH48VXr+VYfSZnTQMhAyubuXEmaQaYhsUMziysGaQdeFpDRqYmziwIBhauoUkoTNLjjSGXk4JOUiHcRvKEORCHXdgYJA2Ul3C0eLBbJ3qU/xY4f2hBM5gp+pIJpfM8T5jFlINDs8PJ127hQ8J75cc3bV9/yuPc3T5nW5LnhdaPk3nRN1eEtan9sPDoG9PYxiMkOmXZSFics8CeX+5g8WWhWUh/Vc4tsNrxaE6rGqR50uPHcdB+M3DdV66DbGtdb8OW3wYtvw3NP3QMhvYHNtQO+vKE8pz6Sm+e4Wt59Bej03MLOQfNRCZo6OAAMsqHLCF5pBvolH6kjPkBbfVNvuPkvw0pc2wwedTK6Hpm/ObvnNJerbfBNEKVxUETLXfRWB98kZjNlXj+aWDiylvf3BwZSkS28kBvtJUr3tfgqwlHjmVbfvM3WsdsgJaPXAWurU5uT0Hu4FAHaDQXTdO2TfvRvmlH2rp5OxSLTV945HldA0kLAcJUD6dCjkjrMbaa1vqETmAfbQGd6jf0TtOe2K0Dh9cOhBwGxqCh+oUy2GsBF8D8tMYXvvjFmy9+93fffOELX7j58MMPliO2/vKpa4kfQRIGyeu7afuuUPaUtFlUx/hpa+ZC0TRTP+E5T9a8RRZ1UB5tyDdyeQUHJ407ax9//PHN1z/+uvHj5x/7LhvrKn1P22SOT73RMrLtaLMmYq/SlGb/Eb2O2OVm2+0mWLZ5zyScddVO14HkDc2142ud2psZZJEbxEHz2i0a2jLtGcfPPwJ9/96Xv/Slv3T3rwbfofDgD/0Xf+AjhgIDt1dhfAuIAXz/jQYHv1fkxQfQ4NHg7lUOCxyDjKsV7tQwIP1ivKhx1vh2Zt5fQx60GmRcsc3EZSBrtGpAaoFhkWEiaHBGVxy+3GHjDloGNpM4ZeFhEQKQ1cEOHWUsVpYrBJhIyEePJ0kno3jRuq7aZvJ2Ac3X9lUmxFbql0mWiWivRODp6smafNCLiQ50roVT9XKc+sLFvBSf7UOO9FBvXxkK/Y8TSqdwaM2Evs37NtogTgn5sDCozusR6LSX+1YHbaXqKsnJ2QvOvjkBXQ6LOvXKj7B95rouecrnMG/DAHoKS/YRYm+R9Ml7wpl/8l/nn2WF2kB4NMFbYP4JCycvQFltjd3RudFUg5eyRrjD0pO4jXcdBy26yEg688cHRFfQZido6QUV8pasazlqJzFmLmcceSxNKbwcBberkDmAo9V02gxBE6yQSKCSyDLP6LOjIuz8Yi4vO4iTh9PCmtK8cdRsw9BmHbLJsfvoL9rT77OBzKNZc3B+7Lhh2fDS13kqMWP1KOuFpu+86fC6Ql2ooOtq5aanjq0HdXCbYSO02AXdVYgIr1tuh7SF1zat6cvmmfusLTwJQaZtsH5tDqofd8s+kIP2xS9+weHTZ/kRV/82mOrsetMWy/HLGPe/4mid950irTUZL7QJPDgcWR9pi1QSzuhNW+805rifjbQD7TFjx7aKUgzE6Xt+Jy7/0pP3m4tdz5Gd/uCO2S6n9WkTO5Z2RMchGvu5o0k7dT1e41bNFjtiZwEd1uN5N04xebSb9HCHz33AHoFRArjhSZnayO0UOdTTBOjTWDh1EbMtN5/+6X/n3/l3/+Pk3sF3Gtynk/OOA1e1/GqzBrnSDAF7/4MeKxqZdZQYoJkgcS7sHB0DiAnFoAbRwSBlArMA4CQwQBle1j14DkAl+HgxzoJMeqNJODHQhR7wtjHlHdAOBx2nXiygM2myaOWlVNfJuoZ29J5pJqcEj259WMyZlDMR66QVl9PmjTM2w+3DcjiOfOW1TV++4sVWObwspsoD1iKAPAFn6u786m85bULXNcRW2mrKg7H9AqG5Qte1aet0VsoInZq8wdRqAzSXMkI5IpasazjzF//kvYvnGmjXz4NTjvtlsHAb/+K5sqH2ndj8wNvlFAUvZUGb8zX9Nd277Lvim+OEpkozW8sVlYdQyq+dEAHNk81049mGF7IoK52dpobT7p5nmnf8Nlrf2aJ8EKcrd9C0Vs0FZu/U+bUBh4mbzj/0qk12fuzV69LcgVtOnfSC1CF2J0+fNS9dF6ojbDtSL1rB7UGa9nEbTunQm5W4Aa5B0RZMCp3DrD29UMRGOx0OScue+FeC0QPAb15oWFNTHwDHoU5W300DcQqw23y07+hBOGsEPNCtO2WPH/rumu+wze+jdQ2tbtbzOsP0dfRzA4DxM+NGtOln0Wn/6T9MYDNeScaT8tZd28gxSA7yQOJA7N91iJNKGH5k0/9+p+3j5zdf//rXFX795sXz515noQPch7LRa/ish6tNaXvalPbH/sn3HqN4bbJdwPSH6+kwr7RYPvOIEIeuPAfS9tWPjjiXW4/XevEGRH9z82/+S//Sv/JvTsYdfAfCgx/6Y9/7UQezFwKhRpY6PwOJW628n0HeZ69nMs+A7aDxVQDOz6O+q/DAA+zFi3w7lOeCOEZPn+rq7Ck/UfFQvPtdtExKyZxVx/kalHH4Xjmjt+5BIDbDOwNYeWAmgCYY9lJm+ZEtMhPhlHDV5H9AkF1Mjiwcoc1iyAST6pHjsiL5iBJfHBzEZsKBtbO3rmmjlodT53tpv1xxxnH0BBSfmsvtEVtiO5PXzuWxiCAqOkkr32XbDjtkrm/i3WTzXsQ4diLAoi481ueGip0GZCDvqCM1aTp3XWpLQjMJLeVCFAShMe9hr8uP8Dp+5gFn/IST7l1h4Tp9QtohAF2x8C5e+E5e2vkaC4jYcraO9lXSKUvk0oalhkGjht6km8YyfAhEb/sc5xwBvRNqZ2P0AmfoDX/GmtNH35nfGoQWmTj96zovmg3W3raaiuSFfzhDmXJHNSmSzjhlvs5G3LQ39PBFhuiV78106Eh7Ag+gTxVJeECTpawN1DmP/opyepi7msduC9HQu21Hb6jk9z0AEbhvpz2kOXZSxglFfISukzH185Fit4OPgyZ1hWZjnU5s86NK/kO1TprsQxZ3jHBYoHdfKn+t6V7/oXtjp/fFi+f+lwMeIWO3x4IOLthfa732u12yhbWMO0S9k2YjLN/NQQ3kjIen3/RvHbr21dkqZo8Kj++U0i6Syb5l3Z/giOO8y/FCl/rKa92smUWDyuHxvzaMzdSdPrUjy51Br5HZG9Drx6w88XiRd9hiU/oGgB842x8MKDTdG9917c+WEKdBqLNvXMh2qNZjT9lBX7SPOwfcz3JOfcdPttD+yvgn/p9/6+fvHod+B8OD3/dHvvcjDwANvAwEhZqA/dsY/1em4h60DCYG4IxB8j1hRceviXOllbtn9z2J/GUDDSboGfx550FXY0xg6UCW76wx+CDybIZcg3MmIRPQE0k88LHIlRf0JLdNb7z41ekhbbkMdJxBaCS3C1dudeexrNmhow3mCs0LJPNjZESHP5YDrA3LIe1Ae7AQU5XYwsT0HTYqZqYg1YCe9sriFmcMOUjvoiXNpqdOpunPpqDEomoDm0DyHVfYTcPlljGLMW2Eril7o7Is7NOetiB1NGArMogMECPN8hf50WEqIgXETLJlq90OPOG2suuwcNIVC2f6uuxdcNJkzOw8j6sr+DyZ1QnficodivK/befZRlPAaTDJMW+FonZ4beeSsfpUYT4GiqGxI3HVN4WMpaMuQ6uzy0zrkCDjqrT+goB5Ru7ItOEYMYa07NS7AFLoL5w2jVUjc9wEFzLsI5lHNKwBonN6WYA9nR/Mg8lXgBQoAfSZTeB3v9hI570h1iU7BcqHx7oP7Ll6aTffZSJ0elOZREgIeu1RxGaPNbZFYapCO8RhyRrVUKiwbYJ06sm8D868VwlOBy/R47SRwXroi9l5GsI6yUUlsl/JqfP7Xzh3a51gLc7L+MhCN7J9J86OLWv2rMeS0SauA+07o3KEfGeNPNH5qYvSXv/7Ht7I911T7UPOWzImrbB7FHoyXtO3jL/2s+uOHvHg8KCHdqQT3LfsDdNWbSPbgnOktnop5A4t+wT7F3Vz47kXSRJP6DYiBNGhENl28tEhuyCnHv57M+kBPK7GFmzHBu9Phyx4/PiXu8evX//Sv/Bj/6f/sZnv4DsWHvyQHDZGTAYZA8rTW4OJKys5CAzCGSCEa9BPvhIeUNA+0CKmncbIwHvub4fi/eexqK9cGIAqR0adEkUlAycispk88HMVw0RhGmQS1amJalllfmRDw+S0kymazBMoUlbwHa01WbgqVqb0deFnUUG/F0shgE2e8EJ0FJIvVH1Y6NIuFLjYi7HvOIqPTDZh4kHp12LWBT/1YhFNnYqRM4ut6WN7dEkRuhQH6rTl50Ei0/b6o0N03njJR5/LwktNU1u1FxHLHz7HnCiRacwqLIWpRgdlbnvHqffU3TYFyQfcT3SoILS7fNNY9Mq7pjvlnTQLp58cj6VL56n7XWHxG0FlAdjkfjhC2yBbbAOfJTfhqg/5TCUE9WR6cCIHNLXlpc10djzQ+NS34cgMOstQOcsmQmx3WyYM7j41MlYn7B0W19/yp1KotnjlocNlI5djQuhiRUEZqhjzlHnr+Q+6suIf3sgJuU+eSvAmazlq1EW2kmaMOh9OlUEJrWWjUwc8nYPUrRu7ZUA9tI5e2Jea7gthbJTOqZyK59Q4dXSQ+BQkSRnOAhe8hFkrsn4VQxetOqZudUrz/5qf2mHJt/hzYcw6y5OQ9z/gPzw/uPnwww/tuFE/6D95+cKPFF+B4rET5frxXnC+pOBvlPJvNIrTNkCdsDhl0Y3Ndra0xvsiWfaaTmk7SFr/uau1nDSFpcdB44mP77JKHkjjrHFDPZVGXtohZdTDfcf4FJpG5bwKhMyWs4fQR9jofch7UZwj2qoOJPW2/HyWLgB9gMeB6XIXz05/9zLpIJ86rf1ObHF22YNxlsXvmwjZD5CHo2iecTjfvP7sn/qb/6+f/wUT3MF3LDz4/T/6Pb7DZvCIy8T2lw1mQHuxU0g6iwyLU8BLJH+i7MG3FwT+Ciq/eYP3n3cDHr2XH4L11ehMBgay5Q4yoKHvlxWYGOQz+eEtTacFCwDGMUkpe8hk0yB3mSdSFrBCriDzEyRrQpmmYSbH3gTeLNs8wYYPXE6IcF+1IiiyyF82S1J4WAiUHt612KtNaU3rH90ci4d6Fb3gcysd69GVkCQ2QeONUjTwA8izLNCLETbUZsHQLaECYln+dp51VaEgJQeP5FQn2UundKUeaUfGUCHtHDD92LXkCCBJWfIrr1j68pxp0GO2aR1uXQmt7pP2XfgbgfJc2Fkb3DChKZS+SHlgt40KFpamZITOO8LyrmTThGbYZdGb8IS2rcMitEc/XIegxzX9POk6ZPoIooNz8sR34sg2mnDo2xT02YHO1mnxmK/H0Dskmnids2XfoVOn8Bn2GCFM3XpnbealeLHbdMI6TnYm2NSVJl8tEgcPGZqb1mnJA1EDadA+SOoX2Qk5fGdN64RfY2G9EEbN6Cb0/r7rhRyy6jD5cZrW2ec84lOcvuU1kafPnvqboaB/FF3OA+p5z5m7a3FeuCtlBW4T1jl+8uOZeMHencu6FptwTE6InWM/CmgMhXZAZZ/vmBGe2DyFdWJcV/gFFsGhfOj6uNXlQsqxCJuBOD/5glecJfVl+0i2I598bjqwF7EneV+STF/YY3ZU3wrIO+u45AuxweVyvnBM0dP9zl/sUJtSTqetNhIQpm5xZNVWv/p9P/h7/tTXvva1ywa+g+84ePB7//B3f8RMZhB4QNDljIvBTvosUvH447CxAOjMoNPCA02ukDKBuEPGrXYGFXIZhP6HAwah4tBbp2J2IGZxBxiErz55uSYRk+fJEy0cPM8XnQexOFkAmAyKOM/vBnAnTjrIY0J7sjLYhdD0cSiTBogNsUMEsGVR8MIAn0vM24nGXTPr0ULmdz2UF5tor9AD1AdbsB9Yy/MEgBdtlWcDdK1i06wCyOgC4rjQV2fwiAFRnsxCBJDv2+22C5pZmKaN0tbqQ5X7rqb1tk0D1gy9ImRflKh+to8y5aw6LUjufFSv1NGb2vSxx4s+kZN6JkgbuF4XKD6FyGkbdME78azDNwtv67rEC/mit5nYTTgAXeG2uMMyTHjJP5GpP5B2STs7TcGUIa8siaeMPOtKxLKIVtuy2uUmCT+Rd8Auh3h4Gg/JoimyPhhnbNFypuXUisNv2kG1bxyZ4RWKIDJDvoA883O4fMLGIVLD9a+krNTzMi0AHfr8DU6PqfJv896MQvIpcKADu5hX29bkMVdyt4XNOetgNvW9PkGfO3K0Tdql0H5GS+cFaOfFcidPFCB3yKrH89/6QxNnLWWkUcMyHicvDg93k3A8eGXlpdZafuibdSg/wzGvrqh9YI+ceRIi21lf/NhUayCvueDUvf/+h74jRzy/1ZY1yuul15xZC5VOqDzWoDTsovWTByFrhOuqkx1T6jkOWp3U3mG0fQ7jIFMv6pSLfn7/M3fD8sU6OTkq9927uSmAsxQnLE9zMo6IoH/aHl3aE9iPkOu9QfmmZ/zgBkIPH0YLqJPHj4G+SSxtkvULzux30Y9M2oe/JSS0biF1RDjySNdhc51v3vzP/9n/9Z/9tyL9Dr6T4cHv+eEvfsRgZBDcHI/jNU6d55eAtSDxzsbD9x5lMnlkeqgGNYhYJPzL/pJFHl8pZ0BZhsoZoPzFFc5HBzE8AAM+i6ZVe/J8whcWeJyqyYSDwi12nCQRWiVyszhmIHshlW2PNMhZFD3BPEkziQFo7GhpMWJxsgzl++xqxAAmUJy2WQx0UGbHSfKRYTmKe+HFJuTYpmDrzOLW8gWjN4DiCcTjZrU+smgXJn02L8D6tNi1zQBfxVsn5XJccSSl+9ou18H8WUR7V5R8EI2xS2c3SXjc34p3TFiWCVNy8jvXacLE3be2t7qQA6p9kUPCfA4MlbkQGY4jgzaPPOpZmkuIzAI2X0P5ate27+18MKam/pVX2ttglY3q8py2lPVaxqkDGG1bJqnG+ayw+Y2b1GUnQHPWN3nbtua3zIU7uBZ30E+bNe1SZApbf+FJa+eHkH4VJhTnYOREluU1T+i+QQ516YEefRijGibhMUy5Mhg3dQ6RA6jFL0Kylx74xk502l74x+1qf7FexIFQ3Js6rhJ2ZD3Ine/Ub/M5YrrKqcOFI1V5kCDNqLw4LtCpbI5cNIe367pmq3n9I7vi6WZfh+0TxXF8qBdrWhyqfHEsjgzrZ36c/MnjR/6h9Cc8+tRFdH4g9/2b7/quOGznnaH2jy/2R27Wzl5QxjEz3XLoQscaRQOlTeNoum791vDUMfVM6HpRHzlrPN3hXTPbP3Www6X4cthA34HLHTRf1Kum9I2RNYaxqDrYDrWd282OErSxveN4jTQaW9A2uKTZDlv3UssdZw0a2sgOm9oi9Us/qgtcTrzO45tPP/u1e++9/FP/9r/9iy8s/A6+o+HB7/p9H3zExH/9ShNCDgqDgoGXAZLBxsDyS7b3H3qAsct6ADOYROaJ5FCcGogPHz72xONqKZM0v7vGLzZ3wHnCjcOlmPK4Ysqkw1Fj0uGskWbC8Ls+TG7zCn2MHIzALhZ6X/3JBssXbwe8NwItEiwW2MLiGzmpL+gJJdreXUv9QgF4wfYClMUlTkPKll3iAdxutIXpmPCmclkdTV85Tx40IHzF2BXZXZSI2/mZhQQbDArgyUIziwy8YPmgEf2SD+vwBUkm7g3lsMkVGCQojXVBe4WA4/Y1L/MjJn23NhUyAduTyJA7z2CSTVcsfaHywLPIeYRJph2xX/1JaFlDjMzWn3FMRvkMSp91Ak7zDBaScjT7GKJLMuj8IXVh/zBc0APRTQhejpsTLZdw8aTODc++KyQNq5ltl/Ncem1JIOU6wgLzBX25XI6TM2PYzpnj8NYeaAh9nviMQwFDHts9F6mD5ln6SQit+zXh+hkJcGRbr/OQBzJ3WSdmvguhtS06PNfGzuiMTELbZBb1l+d0+C1nar1t1XooRBZsQNeMOFINc6EJsimzma+5Ao/wvOPUdcHlTs/c8vqiGko39YxpOD84CJ/aUYvTknfIXGe3iXSIhm+Ovnj5wjYAOJs4EvzjwRPec3v/ff8224dy1Hjn7YnfdesFlDRanuqt+cVayL8odP2lLdz0spCA9mFN5WIzjluegFCOLb2TtuucfCPrqfLtTKk+OGr8VMerecJDO7pvxUMjEKadcb7ivKHH/Yud7BP+0gR7VtfvQ58QYGy4ounmnSauMH0unPqkLWZPpK44rULyPSZVBnJ3k3Ymfuq1/QLC5Xi+/uzP/fN/4V/+GRfcwXc8PPj+3/PsI/9ch5wUrl4YbiyODD/wvt9lY6HRoFOc1cIDyBOHwSRkEmRl0ADkr0y4G8aVFldT+Z0eBibgW7ji8QRkQWGyCX0FZXnzkqcnWhaqDnRUhE/6SM1gzkDOwsqf1TNJ+Mp4Jip0WTSzIGgS4rBpQiHbcswNalFTHr+UbWdvFodFwwLERGRieaLBlTLOnlxuiFmkRcfi5A1fkKLIxDbLVmYXNuiyMbT909ZevO1E9k6aLJVuL2xdIIceIF17FpIDXckmdKCTZUzoLKeDQJ3Mqa7zbfPYa+eGPPNQLnT7bBnEsSXG6TPt77wlGIyMAITQpB/CvnlMJ4ytZA1ty3V2gSNAZJCXNh/7zbxh1e8oczvCrPSiV4g4IDoDLd9yF5UPA0WD0JUSWLoGdkxw8BAx7y1o0iMEW59Vt0lfox0ewuYhA0HLkEYoG5oLpOyop4FI23TaXoR1fHyEcdITinbn43Bt+7uhLkTuyOb/kZkfxOt8I9V1Ii46wG2tsch6gM3WK0TOslOI49E49iS0BH+8noyMYGSYRyHrUnlg6/xnrfH89hyfx3YLtRbOWpH1UpLhmXWh8djPHJ00dYLYdUUhGuO0sUb1kSjOmt+DEk/qxNOSOD84PnzBgN9Bw/Z+oeAZXyp49uziPTd+DJ32od7Wq9D1FMYR2nfvfMFMwdABLle+f7VfNFk7VKr6xFnLepw6t34T0u6K0344MZ9wd23en+Y3+uCDDontO9LIpH1p/66ndSgfy2EC7VxqHbct1okcxiTSYiNVsOzpa4Dy9nfr7X1D6PSEjN/rcnTyLVt4rXPdVcxdPeo7j3FfvHnx+k/+zV/8xbs/ef8dAnLY3v9IY8KPPrN4doFhAAWJqxRfI07MTJztPGnMsrgx4Bh4DHKuHpT2I1AGmejqhBGHCU7i/RP1OH4zOKWDaZBFBKdE9Gvy5gqHxYk7gzy6FKOvrq1TxLn9P894lfaE8K141Uc02IwcisU2p3m0i53jIKHP9go82dQemVxqj85XFcPXhcUivUjFsfOjx9LO3cToZlHLImlnTe3eTQRwO3hR6VVi7EC2FwLaRWEh9AdaD20anWiPhJwBdbtT7gvazPSJJ4ws9K87ljq8mWFHNyLXA/snVBlxUCdpmAa4gtrjcEhNbXLyqQe2pC6KDHXGADQRD2PLisrCjmULZJySL6NXWczzyWB62pYyAW2RsZD6W7qKrsPgyLyQHXC28k8MyUEk6JhbcBZPnMC8Or2NpdjlntfTN2f/rXDRKSTP4fSty6iSwltkMga4W+a8oVl2Dm3oL0MQwiGle4+Q/JT7Y3rCsXnmjFF5xtoCer5mHdrr2tineOVtSBm2WRbaoZn83lk7MVzZRD1GGZ8zRlo/63Nocg8WjyHm1cytvByfdYf5XuQumF/RGKfD8qWrfFlzopdG82EbhpZ2lO5AQvI7py1bcehSJzknoiftfCF3gnDInuhC/AnvqPkLBfMlsJHd9SGyMjeps1tHQfunTq8E2wZaAjr31bwyg5m2f2S6fuw5n+VO4OmUWg89NY2LvTyh8R02OW+0J3mUot9fSsPuRS8ZWjfY5+Io5e7WBzijfsTL06JZZ6UvfZq6IIG+d9+qPGMqZb1rb4THtEKlL8blILpp5/MCQU2TdnB9cVTFr3LA4+TTz378X/g//st/yRl38DsCHvzg7/2ujzyRNFHtoM2As+OlNL+xpqHuge2vUWsByeTJRMiUEQ+8vp2dKxL/Nhv8ktXFhasfQk8VZrGABabOmsHZmhhKMmgtSzKyAGWSMscAJq1f1pxHuUwLeKD3xJYugMnsicFdMYXozkSATxaIPsD7BFoMVcdMCByl1JFJWWetV0PkefGbxaeLJ3XyRodOtYnfOZsZK+rUAzrxZoNggtZhw6SRKewCTrthaxeH9Jd4ZDv1hgcao/qGsLZ5AVUcnKZzG4DmxdFB37TZWiRB+lppP5ah3LKmb8Zm2+E6YH8XL0JJn4WRMzauxITQJ0w8mOK2A+Elb9Pg8KAnnwBx2xC7vAmPfdF54jA4mFAAnbVgB21BG522EJ/ygmVPvWsXEpOdNgHrQCw6Doiugbwzn2SCOU8MGYOBbLqFs9yI3uo+8Gwr8HR0XD40xJdjZBqNx4MOsxRbcs07+hLaKNO5P9d52lMfUTnt89Ayty3POhN3OOkTO+fX+Cxt+QmPo+WhbTk6d5nH/GzGtJ8KsQ6jswZormA/84lyrxPQjixXzPXLOGKueX5xJ83zXA7akX6lC9JXSnvTLs/o6bpK2vlTrs9Oc7yRZuVhKza0jLVlv6er8al62V6t5wCjn77ibg9ODHec+EJBLnq1JuvwI8hP+Ps8fsvtpdcJ22D+ACH1Z3y0HTyvZTtgveqnOIB5VcXrzqx7qR9rkewldDrNiCLGnh81Y7HK+KIB/yGKbWsPQL/q5r/MmvU763LWYBwo31mTg8YdRH7OhMe9PC3q+PE4UFikZq7PYMfMmt9Dnz7BWG24SiOvNw7go97oJk6FUrf08+pbhUD1ytFmZ/iTf/Nv/vx/6oI7+B0BD/7AH/6Bj9avLmsAMfD9+2sK7fho8NiJ8Z0sHlFqACkzg5CByuAVH1cnXHn5pdP8/g4LlRcGJpqGVwcdd5w8WVi4GYAaqN1AvJj7iFzf4WMyki9dmgWmZ1Dn7lPkdnJAx6CP0xV7WRw8oUYXA35dpZGqbOWzMPBDjl7McNakCA4mVybWOGy+GtoTC9osologlO9JKx4vDtYrIdiF0yMaFiR4sckT2IsHNuwrYGhYAFm4fSUocJt4cUufsUikL6adcaQnHZ0+OYgERamv22r6QYfbw3XIIhlUGlttSxfOSORROfXylaL7J/LalvSH2xxqGNzugSxMCYt2PCffdrIwTz1cLtlpJ3R1PIyuqQcyrG7klM92mZZ8CFzKaYVtm9ug7Vl7CsTONFA9q33HNr+kTuj2qk3brmUbwAZb8xRJdDJKe/Bd1i8QuwYp4xga0/mzQx/EV7sil1C2Oo3N9FPLonPVEdqWE5dm6yHGJxlGlzojkBbMPAuYOFHASXEV0bP0jh1HecQnXruK3lTLN7ymM636h/nF+Jq+2erLi5y3+alELy5IQNeNOHMkOhaILvOJeZe55jk24VpPnMe4K23mJK9t4NjlIhFZGZu+sCYPWtJpXFfC80MRlhL4cAZZW2yHbaZeWdfMopC69a4TIePX1ZU9XIC/fPnCv+PGPyDwGJJ33l684P3j/NUTtF6vxMfPoKRNsVP1kgzSrPHcXfIdJtpUFLaftpg2oiKuSqLJnzqrB9y2XrtVH75wwB+++wd+VU6Z9zeQGwvuO7gi0H0v+1ircUip6/vP3veXKahz3jcbJ89tBGew/Q9iF+AS0ZWeMo8tt8HYIex6xYm6sJf5i3beu9I3+xus49xaP2v+Zz/95//5H/sXnXkHv2PgwR/9B3/vR365UoPJ3v9arORsdRBp0PjumOKePDNYAX6DjQmHs+bn/o/4OnJubeOesTDAyyLkieVNiwmjgdcJoHR+7DVx6HhEa3sY4NimyWwnSeUAE7qLHN8K8yZOmcyK05WB78GvxYGJzsQBqAGLBd/Ayl9EwUedVUad+YsT1ZVFgVnYCcfi6wWYR6uyCYDGdcTRUUgaLV4kRAPCSx5tV2eNCYgd3iBMw0I4i6nKgnUcoR071Ab+Y2IWENpDeVxVlgfZXtqkMHanzoom5FA7ub8HAdt26q08FkXqpfYSiQEZ2O1+GexC4oVQyqx7wvJcw9pE4XX7s+iNPvSiEDkqZ4FL+7PYRd+p1+P2kGN0/pEWpgq1hVA5ZE7loFmALZMfksQ/D7ABGbErm1DaKDZ6jENjTP23fVf622qcjKERU+h1VN/Jt+3c9oYvcSDcyhDJylakslY9Rpc3tcbH5jgvTYv3zFfoPIRXQTMuMt2yjjmnZQqd6+jIO+Rji20aO80s9Ngf8N9BGfnAK1p4p/0JkdFvfLp/Jt8ykWE58DYc/SMHNBGaNUc0eE1LPuOVtbVjwPMBUkB9FKdjHI+Gzk9ZvhGZvORnfWFe+i4ccx0+l08Z68vQWZ5UuQ46aDNiXtfFm7t4muesg5LRNkldwazJfInMjwY1B2lT6HEscNaeyzF6/vxjO23P5bTx/5w4S3xpjHWEevc32ZjDGMMaWDvRZ2fNjlTmMIA9ubht/VIT3DPirqPXqKzRtD/twpcI7DQ+f27njTogm9+X89OfGcOtnw/pzBzdL/w/e/bMX67oT5x07WFO7yFGy+qssUCe13bsJc9tF5m52OHidpw1heiEn77Abn6M96Uc3X6ztftu0ty1zM0OO3rilap//N/6G3/jP3HmHfyOgQd//B/8oY/8LtQMXg0tD7jXr/mWkLx7OS8MGBwBPDDTMNoBOVVZBMU1gxEnTJnLWQOZUJaugY0es3qSZWDjaO1FTQOZwa/FitALI5ucUIlMVuGaxKBEeqF1HSLbV2dCL1mQoFcfl8kmFjzqRxxADN6Sr2yUT9gyWLOwpI52lJQGYk8WFkLAdVI59WGiE8cy2+wFGFoUIld1Vt2wW0Vq97S3HaZx1kDXQW2Bk9TFz4uBDtdV+qGLY1XZLBTYQp/RT2l/t5Xq4HadesDftrIxbksiArIxzjmzwUn3tcOmoRPeBhMPxKYT3E6zmLnfRe9+GjOwgXzau3WOo5pFK+0MjozJK3ZDd77oAOSmfUhfGGhwGxzgFP2WiBDZBOHtObbUpuh02xCnfdTWdgqmzRe2/gd6PkkOsmqiplrSZKDD5dAndFFh4mY3XTIUc+aSMzDDxeXVado5A0kJh3/FOZSITA0Bl5MmRWTacMpTmIESXVsG+cQnQczxrgFuF9qn9fWJMMEJFJ3FjWNMxnnQY0GfWCEYwuQLByrDOPMofZW4C0w/F1bq8zgimRumrRwssHjNOa8HJEiPvomTmpzElcc89Z015rrnffgdOr7zljybF3tJsPYgwxfiWm9K37Xc9BzmmbmuumCEnTU5FDz+5E7ac+6qyVnDebMDxx+p8w1/yUUm87Z3qawfGbZddej6yq4j3ThsAE5YnRX/lhoX3fCMncRBdFiP1960jS/EJ5+xyJrRP6vvi/weo+432gVM20CLc+lvwdpZe2QebM/6k30SO2SIbaGFu/b2In9afc3Rpg3KE5v7yvXAMZOTyW/C+dEy6JsjuWmQNsrdz64nkvHX/9k/++f+6Qi8g99JIIft93/E5PSGzMgSfvr6jSfLyxfzNxyv4jAwADPgM/FPzCKawYmo3gFjdIpDfGgRrdKf6cqLqxFfNUgmd9GYEAxIaFiIOuEpRy9lxD1xlc/EMUrftitpjDCvpcEWWn58dC1WmiSeGNIFJUZ7EmmScIeNBSUyAp7QdUoVp64ANHbYWHydE32dYIueAhPMRB/ZtItWD9tVZzFXWHEmsYMQPrcDi8f8Y4Sv9gQnXeyY9pHsOmXrDhRpnAfZlnrYMptmuykTLY5FnVIKMRdKbODRxnLW1n+bpjyQulm0M3d9C9VL+em0OL9FtWfaMYsmd2+hq17RNC56I4fjceTXpqr8bmxjosFFtbH5yVywkopUFoesdxrEBt9JG5vtnBFOvttetvpbkcqj/0pjOofq47HZ4g+wXvSgj3q7XtVfIpOYNfkqV5xz81KaqjJWOFpx83AsgQPTLm/lK5kceHS2TcmfArFOxASRbbuop/k4k04c8jNM2+QCxW0zZQzKzCWiUwflu32KzjbBptc8MXZuOS9yOGkWKcxcIu3forT5zCtFiAs9ZpWRtS1ALP2yQyNlJVr6mLfSgQ2CUBHBpRNZEnbW/3/s/WvMbluW34W9+7znnH05p6q6qrqr+kq3u9uQRoIYgYkUiRDbYBRASRRj3O2mMdg4EYoshFAUoXxgR5BEVrBIFH9wpEhWwiUfghKQiZKAhbvjpG3TOHQnTtw4baBwd3WVq+rcz76cs8/Z+f9+/zHWet5dp41t+hKp3/m8851rzTnmGGOOOcaYY8211vMgw/rUCdZ2N2f4bvkJuSjKQ/gFN/3YYesbouFBGQB38nvKsH3BxY6ZwVqCCr4UnYCN3C+p7TNsTz/gt0b5MXVuh95xh9EfUke3Qx8+8bkNOvGzGcMwSXua7Q9+du8IBo/bhOGzvDc44s6NL2tMPaOFb7FF9jymw/fCEXwRhMEH9uf4dm5SOo/J7KDxBe398l9enMPn4PNP/mG2u4MNpnYnzKDrI8ZdPkwpkBt1vgRHZuwZC7JnnJYZH1+hglx3h421gL7wS6C4F6xMSFawP/CTf+qn/kKJ3KZfT+n6B//G73hokIBRpOQhVHfXcl7FqTFHtftByeNcqTGr9ONQ3TKu0eHscCw4RlTsjgo7zoZ6nGEShrNXMDwXBTFg4AXjqHF1ASQ1wHqu46YebuBDxzm5PNZwhSGnPyXOr7+jV8fRvg1MeH26VzanwdT0ho9ZdDnWieJw07aZdC6g5c9FmGPYUS745+DFsHOsA8mHuo57HBmA4IWHHAMDPp439MHZyHudk1eryDXyhWf5zX9kKw/DxxFAxAF4LFOTcgjPwiZvG7TPhas4hZndg4WFFXosxmFtEjzdTIynnxwHBzLj5LJcZyq/8txynW5BOzcc25H/23/mYAMDJRO595mg8kQPaZpOPl3oPRg6A2K551Oec00gC7/c9hh+U0+beslnOnrO+AJju3naAXFcLc1TDUxAlUEDv8GVNruaiyctWurZPrCe3MwWNnDc/k1bTqL/HJJuQNlG34NrRkHLkewNHECWraMswAi+zY73DNYbtGUQzt+RL6gw0yvb1p2cMOU3+qnXttyAi0WNfX5CmVzblMXyn3+HjG1JEhU+r8FE7Tv+dS7I9K/jY3dnBjurvU8ZHPIZNulve9oMULa91KSFFzINE8PmBaO9Q2GgEd9Xn8GYAmgzcqseIkfTEIEesA1QlvfuBuGrDajGDwGPXvtc8yv86kEfqGcc+FwDnPR3R8m+BD8dD8cGggnUHrlzx89mnTDlu3xsdl4cIrzHnrDD0GS3jGCNzMsD2CRSYqb0X/D3Kl8E3BcqeAN2b4X2whDb7K4azCE35s0v5XU3rPPYXbGuGz5mw1w5npE1fI5s+MnGDfAIOB0bgbD1BG7dRCCh6/KXcfSWLo8ZPf/pf/Ff+sP/jAC36ddduv6O7/rMw14pVQkvDSG6pnLj9vGjKCBXm1X5fGIgdwgc2Hli+ziKhZLrVOjvFVQCLxxDymfB74sAUUgNJ4bAguavKBiw9bk5nBrKjJE02MEQWXpqANBe5y03WGsSdqXBBhbcZhwQwSTwyQDpfJLT1XafKaBevmt4GBc8CiRgF48wc/VxCnGk3pFgz8OAxg1XKRxfeOS5CesC9DxjZ/ze8s1YkS6OVNqpJ3MMPH90Uu6Di+CWV+xxPsiBNmTLbkEXFXDKjXIgN8DqlRpfXkl5BJ4DSxI2eJU14wguryaZrzhFdhjABe3+jiL4u1g1EICjdjUdUQ/8z6FcT3nA9VjZSZqT/IF7eDJQg15ktXSaKp/8mRaPzhvY9Kc0MZ6RMbLiHDzMQcv8Bw/IaBs64GTqOeafNKaeEr4arLH7yRU587QBW2WzCV7FMWNTt69DZwgwH3zOuEWGhgf6dNeQ7xirPJbH4ji+iDa5n/IOXL+WInXIBYT8hZCHe95/lpVjc9OWOeowejz/2re1vaDpeDxIsp1ShuwieGtJHSvJtnwYo8/HJvvTdNhwEnrpvE/n4gp8SuWEHGzrHJeHizw8VdArg8Jy3MAM3R8/xvHzZBdkdKfPqkpzM7LNR77SzxeGWID1KfykEc99EYywe/T46mlKFvtepNXuTx8QHPIw9ZNPXZe6/5uQdMcET4ykQV3rKDgGr8EDeIO/Exk8o4drz/mzUwPFycsLY3ONYFzl3aApkwEen2l+dZ5nfvWudeDx8Zr08Xemn/ImJwEZu0qLhzs7/TF6ZeQdnrTBb2j0ubtTPj7j57gYIbyXNl85QoDGThm/i+r3qcVnohNe/GZwwqT+wWuvX73+en+l4bUc88sNBEeuYyM3ZEUwxa7f+48eXb336P0Ek48dg3eiXDcJvuATPek6RYZ36n28KPNMsOavSyTz9q+7hRmPsIH7EF8emtg4wRr8E0ii//iTwP2zP/mn/sztj7z/Ok3XX/j21x/WkeA42NWqIyATnB3RSBS9xt9FMNYREIycACBXKlwFxABQKg0bxU3mbSD7Tp3ODuwYVwyni093ImjztmCMmpcGMK46qMni6bY3QQPORceWfoXBWbNgdQHG69SRpo4FNM4emDqYHAz9Bos42nFGOug+PIxxs8C4wGbxoEzvZD6h6UdiZpwTAqP/0gcAeoy/V6PdwYN3F8/I9BhfkZXnoy+8DK/Imu9AyvihWJlxu2BlO9xAO/ArX4II5azcmD96L/TAwwtjzfHK1GANvDmGUxb9PpxdeHhURsmLp2WyB8kQ2YHlpBCXKW1UTsMhUWgM/y/trdeDVhE7jxwN+m3fjzJMciwZR4NlxpQOkE27Y+Az9EkHjtRZfwQ2iG77zHH4arCGnGd3Lfwqe+XZMe24SA2cIssNugAywRdwl/mkC7zBoTsJnUvHMLS64DJTdEXWlfelre1Pki0PyFkCSf2/ZdosBo6P5dEyx4Dkfw/GZUTesp9/8tG+tGMi4uGcNF03FSzjYJyRJ88fsWBxXJuvnTKnB+xF7jmI+Ov4l94Bx/g3QJGfyXsMI8c8bNv279z2woU8c658k7WLmYMksUQY8MwdC3kf2yfA2F0cxtNgpL6T4+4ubUDTYGBxyiV/wzAFSU0LnL4xJZlazNhAAtwpG2SlafqesmtJGzggtni0IXEkz3Hx06c2en3NzhUBduZsxofN4fPq33nInmCHXbqOM2jEQbu7VgQ4wB9jgIdeKKNgPYdu+zEA6KAj+PPunPVFuL44MI9ThD+CN2+TPniQgO01v8Zjv+yd+chIpFP5dYw+UxeefQOVgDLrZXcZuSu1QeWOBd9OiQ10V5CfbdxdTXbhgKv8S+fYPY1+ZCiO42543mCN3cDY7M/fvf/a77v9kfdfv+n689/22kMcAlcQKI67UWNkMT+DrXOBwyhwdFVqvr+MIGi3lTECDPRQWPtFAaOUNbo6zxp1MmWcIHXA1TGdt2brtJJTr7MCV7SZfgZP6bcLMG3yiLNJu0k7Hkfi4taf+sC45CVtGAb8s5Clqt/zA62UOi7kwOKbdvGmDiOElmXI6DZgJm0caKQjA5BqiOFxr9J2m7/jCW/Tj8IATsfXxZj+yjBtyMqALfzyyxMae/Dybd46AMY/bFwGOxusKYM0ZhqH78IHOH2YB/hIfeitXI9gLaBI1fkfntexb8/KumPomJKGhImxeJ5/Nud8djiOT06R/c4PfDsGdZJAAwKDYwpgyRyX/vAz7SBlHDpT9GnGBASwxzhckKtXrQOXCJKLdxdreeGcY3hksYBPgrZDt8sveEiMD92Arv3I0KtaDa/kHU8zTfIETmVRmeyzhtaDa44XEWMGD2ORPxazZPi9k9I3rslpd5zQRTbp6+9xJjFGiFcvK6f8O3jyiHPGmYxuhap0u+CBV1QXcDdxicnD1lHDOJDl+R1g7DB0bFycYMMcOx/JymD7i64yWFyVQeEMBGenGbk0yJ1+HhceXA0CeIZod08nIMj53SzwPqNFnfNSGC6osNHexiUYq28ZlqTp10dkMd4vZ4U4utHnxBqk8aW5uxvjLTd94CHM8p3xOGZL0Fc+GyzUbzfQqR9qwKQ/lamRFWNPPsYdGdAKPhsLZc2B++hfPpojU+RxjL9BEn2ga/AiD/h4+AQDvCPzucMCb/ge0TspzVAa/qg2ydrQX7vIPBzrUuSMfM3q0RmoUfLMGvNFXxLjavDFmtLAGrnhr5mH7gjO71yPHDeoow/nXbuwgiZKxtI5IE9FmVeO0qFPGhnLEXTeRY5cEMRur+78c//Df+FfuP2R91/H6foLX/zUQ5QGg3enjCujKAtGiCJ99GEXOc5dLKLc3JroF+rug501CPpiSzXGZhR5F/0qKU6hC08daB0PLdAxWMMIjqCvRqER51w7xWhTyB80bMfA48DFiYH7dxh4F86+tNDgFJ7qzAmCaD+ucgKzhoMhayw43pzXWRS555szJtrk6TlGC79jiIyDRSZ1GD3yWUcK3fxjNGZQ7xhogw8MOdUu1Btg0n7IZ+QsvsCBBMe7eJD1BrhSgTT/ArNjCjQ9p61ygDZ8GrMkAediNnjt94m5sJuWnjRJ08Ti3pouCwvjQpK8vMv/0PymtH3glX6DfOIP/1X+ndc6RRpI5fcYy5zLO2iWz3w4vBy7faZf9Xly6igXj7jAAZ8zznNuGFtK558kw2dBH45zsnToVzqd09aljePI6aBLr3Sm1G4JJlhAec40OnQnFyHLP/iV3QTK0KbatvxBA1h5HvypGTrwxXHQJJ9z2sQ80NaLkM0zfvDatzi6Q8j40PPqujl8Uyfu1c2U9NngGNs4eLOsHRnUSvPM6hT4XQhv6tfCMt7OJXz0kQ3srsHYLKac0xYeDRKmr/2VGQLAt+WDzuVYXoOL390kYCMzRhKyP/UYOWILLPRtI68cGSepQUBlgo85fKU+7JwL+u6XztZXpjF/B0BS5yL4UzJHx8f6tAfGscBLmbKO3D7wFnmRZ+5Wtgxi+XRnLjzgH+ld/FAqn44jMNKxVjCP5szkGAJDov9pH6V/BD3kWaN8pg25p6SttvqCHMF7IRholq/yLm/JpY0czvbNtO2aA4GBHHZPudlOSgM4OEcnuRDwDdWUjCXjeuulV+/+yE/8xE/0h11v06/LdP1d3/O5h1wN8SWB/C7cg/sPoiCvaPQfumXd16Z7xTLKnoxhomo4KwxCxYqiYYQERD5Q6U5Z+1chUdJ8oshcFfe5qjVq7s+HZq5cuMqsQ6lh6KRxQhvEWRcDGeekgxoaOlkcGtzVImIepU3/4/avAVX6BIjFjlSDCmzwkfaKDXmQOe4iF8eQPhtAuVhch1j6enW7V17D+/FbcPBJPcyQxlah7Bipj2yInerACNjo+5HOCPpezUfWtPNTLT7ILK0ae/tNf3jFacjzXMGHjzpDYOrgeNlDVlInz/AqzDqW4tUhWq5zLl4HQgnvKVsnOulYUpFq3tQleU6iLv+Ey7/OCWjmAuHQj9ICbtNlH2SEDJRtsmD5t3L3IkL5d+zQBN/KBj5IjDUV/B114koF+sC8ww+51eAAHnmMXEZORbBjE1z8vQho1o6ETQrMBseHjqSSQ/uNzOmz8oAOY+C8ckoOfXnik3qCtQYdDX4I2FyonK/q3s77MefgPfJJV/sCPzD5VB88oRN/R3noyfRnvBtsav/ibDv13aHqG3Hwin+Qx/C0Nt75LW7hGRtZXIy/gd/KlzZwl/8zG6xJg3bK9EV+yjDnjhV7Cy/eUmPB704fuzb3DAS4uN03tutD4NHbX9E3SnlOJjHeDSL6NRPc6jr7Kmv4g+/g1Ofod+AR3ipD4JGDO408O/UBD73zPBw+t8/M7dciMR38R2y9gMTPVI4pkqtfypT5DO6dF+d6z2dOTSKLnthx+E52HhfeeQi/no9/4b90q3Mcp6dzzDTDBPLauSbba/DLJH/4yhlHxyLYgUu6kROyZheU9W2DNgM25vFV5jgXvaFVmSVHnrCI/qinwWFWf8OjuouMSsN6eIOz8NMxwe/Ib/ROW3QMtI2bhN+c7HHpJqdOH39xwSKOO3f+4L/wP/6f/HFAb9Ov33T9fd//xYd1InU+uxD1WSve+GGn4/r4Hbm75ARuKBHax5UA28woGecY2we7ZRxDwCAOi1KZo7AoM0o/BgF+lNfnG+ijISepzPmXcx0fxhljXzzCTNoFbpTbY2uAy3lchLwRRPL8BNvW9NlFFhh7pY6AhrILTQ0Hx44hSnf6yD99sbqkOpvy6MIL7HCpg4QjeV8Dnra2+H+N2/rgcWs+fOMYupD1iot0BGuHc+5nSBaPOc1pP/hrq2NgQQM3lTrz4KusqSAXhfApd/Hd7Nj5C9BlhoZjNvd4+aLtsiTRvHTpL28Zp7JXR7qonSnIwA3Pm8dhtrXEegvihJGfMpy/8g890xS0MVjrGR8ppXzsnNOWLDmYFwQZUc/ZBmqhL5+VAwkYAwnlN7heSJUbvLcT4+mCWFko+/RjDF1Qakfbllb7NRgKz8gxukNgQu68nfLrSyu1O/jDPqvvLVmsxHvUyZSwe2yyX06Xj+kD3zcCNvF14TMQSZ2LFL4IHU+mL2i1+8iCcwPPZHcgCLoix92NY5wu1DmunZBHZowhjDl/ZPqiX/ZvX+f3gmdKgiV4EXbKDRL7+Ej7MN5N7tYkI6edFwJQdkwM9tjdwWdOsFa40pMO/ISWQWT63piHoYVWHPqc0sR8gGPGoo4tf+lPH+BzEtCZsNFJgi/5kM7kfHZ+B7r9sTN9znROor1w9DnhlYpd0DP8e308vktfo09PW46pY93hwXsDXi6qhdv2Xnh58cX6hP+bi2NhBpd0Rw76TOZs5o4dUi8EwqAX8E8T6CbYBdfZt+O/HAfwhywoaWH4kYHzMJk620PftaUdrNsyRylra1STlH8+wGsTk+33/PmTOx9+9GM/+VM/dfsj77/O053f8tt/U/xhH4xcp0j6KAEXvx0aldHwCeh4sQAnyLMvBDUYDkaAA6IfD4gSDPEGlL8rNwEbOFRMlTlRog5lHBMLSM5poC/fUo0R4DA3gYOrSF+ZDg76crWEEeLssRt39QK3xrKlDguYdIRfdtceP36qcdeREnBmbPASWIzPN7cCCw4cvIFs+Kx9xigvaSS7cxXa5siMRL0pbeA8dxq3uguyC/l88BA11vJBHxxSCOh0kLO3YeLowVUZf6CzakBADnJIQ5+M15kkaaoyJhcGFq1kIEovcg5N5M3brMubSJMzWudlF10cEmnpLiXHngpxJlMiIwDgYcdu/bQxHuRHYh50row1mfMLcZqgAX+VeZ346TDLHyXzvA7/oPU8yNLfYA15yy9/zN1F/YzPQDCJuXHswQv9nXOCKiCXb+cQ/sR5jhMgeYsuEXSwoKxT5g1E+AcOnIxn8YMIOIMEeTj7Lf+eJyvjwIsn88kxY5U3g4DMd8Ayu1cfPPtQXVffk+kTLH4YI8gceY4XPyUw4k3mwsRQgD8CQDN9ggW+6BsI++W4AfLZ3jG0/Qg04DH1PuvEgh2+OL97r7v7LrqBRzbcBVBf4RN+wMfxBKO9qMGOgkdZYBLhhXk0V5Yk6Kz8a1M8igB/l7DJoUGG1in7BkT1BehZ/Qt57YVSOViPT+rzXOrtpKCTts+txQfztqQ7Zz6n2vl0ftHr5M5D+oX+udArgYxlYctTdap94LU+oyWCoS9j3Cwu5izohBfP2NGMEXnSjiwY46VPR18JSvFdjBmYle+mlYc05Ks8kaawXxM00e2OCUDHZ58ZQ2Dx1/fu3/OO0adff31eKjh3Q+EZv/nk6eOr99573y/7ZYdNnGDJmE3gn1K9SpZesrrnl8r3ThKyZWzLBwOSb1gPPjxEcYGOfwvLoZWCMnXIpHKsLHP+h/9X//K/+gcEvk2/rtOd3/4P/J3PUbhHCbJQPo1WQ02gdicLC2/8eJUSZU+J88IhV9WuYgTd9UFZ94sU+VkQcHHVjhL2CpdOdUzSQBlxCuMYwOf3+mTh4IQ6jST1GEevyrKARbExcAywV+IJXgLlFw8G5jS6GC9OQzp93gun52vjCXSAAw/t4kmpMad+gz8SfLjQBVedyRhv6jd5mzHw7oZEOPaJoR0GnjZwcqt0E/Wb4YUPg3Xc+Rg8IcPg5pyt/QcPWKzgJfIKTn67D7noeMnBY0LWCO5w3HV0VOLMkf3LPh8xY87ihiNXzjielDdwjnOBDxbVvXJnF8bm/FunI90k6rw9DN7QD4SLCgC06XTN4A5/8JhMAvcGawblMw55QU5wghOERvj14d+UBJnQd0F2EQjM0FhelLUomEPw4OTRv461epP+Lq6zyKC3advFmRKOugDO4p52F6nIU7hkx0l2jBAN2eCtzmVsKelTPTnlAF6yOhP8aZAX+in35IOPlD3vMXwpF8aMXKALP2k7Arbr0Msy16CA3XAuUD68upNhlndw1yY7dzA+9jgyO75M9iKTlKNBW+HAd+4ADo4Ayy/HjIMxkGdsZIDcQUG+kQv9uWC5z+87ErAFhvlmJ7/yL5/lo7JmBwWf0reyCdga+H0TzeCmI+3Iu7YcfOh0kuOYPgYwQ4VxIA8D72R9AnnmumMee2HhtUN7M0eMj2AMPg9ZBR6dYV54OYmLS36yaANX/EHnY+mXJ3SpO4CVMbAG4uhojrmQRJ/QCXUyGVzYoAHmjPWYf/BiA4w3Y4QgPLdPMvLmXG7IyCj8j29Y+VZuxSlf0E5/EvzzOAZ0SI5vcEnvwL0izT/6y0v7W2td27B5fAaB/WsPHhiwoTfeYh/ewIM+IB9+Tgs5N2gGafncBG4SNYyFRA06t4Ga36kWua486QJM+U8KzmJYvMBs5jRl+iLm6kBk10AtXe48u/7o+Q/9K3/sj/1c+96mX8/pzt/zX/vNz1Hcd959zx0blISg4P7dXM1yr59ALU7Eq44olCqYQ58L4Krl5S6o7FyBw921D2IAUWgUb7elcdo4JpRT55R6Fg/o4VBcpOJQKFHkVW2Siq0xw8LZlwWsAduVxkfQ5k5hznGUwLzyCg7hugaadoyM77+RRvhgXMJiJBhIEsHa6VRwQnUqOqrk9sOhlLfW11ngnHdhRS44qAZf4S20dUpDu/hxEMHDP/44DmL4ZTECFiPunPCFjpFZ+hkE+ixed5aUEXjBGV7rZJuQ744HeePY/fZxnVgDUfAB4wI9uHRAOHiCnRzDs1fNO8aRF7D5NyULX2VCkMTi10V/5V1nC+wZsA29ZGk4b70Q4Lg06lAXBrlx7OJKYDIOMw0uDowLmKWxi7ALFRmkkZGf9KnsWXRmEZ9MHX3pk3+FAT7JsUX+tocOfc1pB8RgkSBgSoigR4zJh9dnjPQBI2Psc0kEa32sANzpXL6Q+QVv6uzFOTDyFXj6EZCBj7GysG/AxlvPHVcXHHcXAo9Gu1g7vuoutqD+KDeqO/7Chf7AVyLOkJ+V8yFTeUU+N3nHNm0HR+ZjAzlIrW4YlOyuDTLQXjnvMcAGWtjZs+44U0l/vn2+84Nfqf4zB7X7BkgbMKgXjBW6OWdMwO8YKEnnFy93fCyu2j32hHyDs3bdsSid/KEPyhJekwnCKv/qJjiRJaX2nTZ315I3YAORAVB4rg/sbu1+Vx0vYZDwwe8/et/HU0oTG0hGRtIfPtC11HnRk3NtyATv+Y+8ZhwmZGTR8SuzfPR/qZGvkak+CDD/VQ727qn4DeSYwyTXhyRoif0Ct50oSPJT/IuzAWRxsrmALMzs0GcMdh18/MHr2htyhSY8N7juRZdjdpzlyfMp1RPkmVIbUb61Xb87jnnF9tK/vNaXmIoyaQ9CO03aVXj1ojjzCnzw/uv/1p/48d85gLfp13m681/5bX/bcxaHd95514AN5WZn47UHbCU/uHqFB3CjcKRRdxWbLyV88PprXVBjUOzQvfXWW24vE3ihbOwK+ULCGA0OAkWnTcVMXxxCHdN8qS6OIzAqe0oUHtguSGQMZpwhOLII5cSrJH/DDgMMkzysa6DolUqu1oObn1ABN9aKHR55fBRwJB0FDUmlUyPFIMk5sw2Y80qzwYw7J9ANv/ShjT6Mz507xhgeGJPjigyAZQzyVcTKYp8hBA9GzBtpLGwMEFn6jAeZAQTOnObDWeYPhNCvs+9uJwvLK35zdhxT8MJ9vxx0BAGNJBzoMxYLea4zNWBDtvC9Tgi6STtfLNY6r/RRZlOvLAc3XXDEym4yafWiMhzZwB/6IExyUODoOcdpduE5aSjX4e0M2Opcz/lKgpXk1SdkgZx3AQYHaeWnfIYG2Xpp39TrQWudNMmlWJ3N+AjW1JXYhjs06QtfDdjOnS/md8flQgJ/jG94BRe59jEBW8bKoiyOlIwWujwXddhEdEQ5INfJqAxy3SSezP1+wSfzSjJQi2zUJctZ1PMBJzKuzIJX+c6czIJoHr5ZmMBXuxa9qZSmL2OD35wrC+tf8nkwnp/1YjC8oqvYOPoqH8hfvpEh81P9akDVOew5Yz71UBppW5mSFx59qk5jm3DYHWHnI7Ltc3P02yAEnkcHkuFt8+oV+sM5xwFutm/516dlfCRlFVkwh0uXfD4+wLxyt+PJ1XvvvadfpO+Oq3Naeo5jjo+65LVjkzJi7COD1k4qTvRC354ag47wA4/0W/tbWdl/ZJk/9RLcQaTeUFJHUm45r/+gov3FLf7Tx8qDQKePQi5rV6e8x4+ht8EBLeVpPi8U1WkyPNIBPDP6/icx/tgJtNGLyBAfz5fqsivqjmZ4l0borY2AAb4dEGc5hpY6lOxt5GQgPnr67G/7d37qp26/KPc2me78nf/lH3qOMhtopUSpUHjfgIrS38FInuO8utC42Gehuf+gLyGgZDgElPSdt9+JovI8wDNx8DMfXvWlH0r58TiDOpksMjq2eRYlbbvwshOGo9F5xBgwIL4zBzxYSB1EjDs4+VbqWIQOagM2DEvDiwMDf9gP/i6C8HH9Cs4UZ1JnyZc3ghNnqCHxh7UI1XNsC/lwpcuVsk4CR3IYXeVTubGAEoziLLrgQ3sz5xqn8uxOF3ThU/okfFfoiIARpZCN0OTZQh0k9Mmy0KvzDS7dhrN7+dRpBgPycA5fLW34ANAFiA4jA3DRx0UfxxP5gYtFGr2Ad4515nBWJkorjtbFIJk35XBatB9jM9WRkig5pJ3cRQ8ZlpeOgUUX+OLZemggDxYi0uFok+ELfjZYo2S+imVmLiyB65iP5L1ViT5A0nFk7imR90F/FiN5yzEyI5vSzzb4g/9Sg5jjkk7kzyKLrXixEDjf+kPPDJTP230wytw6tvBVG4JnFpjwDY7gJW2gxe7MM3aW6A0sujY7qw2UGEcag78PPZObGDdBGs+5bdDGeOAD+tAzYIwO8OjE2o5ynfk/buOVA8dokDcy7i1v9KhjuhCdiXNlnXZOqEeWzDviYuzY23UuKplt5mbnqbvkBFaF16AucSYjy9alb3jWllpzzBGluhT+SIynNKrnxb346s84pi6NB78rB8BXn5TnwsBnzmvX4Cwn/ofnfMC9OkoLOs3FMf6yMmEcpeXjH/GJ3FGojwgm2ErBXQhgvGAa+ZDhS321rfI6x7bjOnWEY1hFDsCDAzkZABFQZpIgaxt06Du41D0mcbAt35yiCyQkVl7KJ4n+zonzQsBWG9XG4AMe8nGTIfWptS+6sDxC+7gwY45nHVrdtG2z4+jFgusT/ER+y0svjGccAWI31F9C4HdQDdqeqb8dM6Uzad+VO91pwxa8CMmaxroZo/zj//ZP/nt/r8Ru021Kuv78t3364d5/NyVqiA7pkLjC53k0giFuceIUMRIUGYXDkOjLou4O1/FMFbdD76h4Bn0odpBqMCHRXYIayTp6MngxJuDA4wKZfixsPI/Abp0sDi6SgVH6ENy505E6zruD0RckGBCOmz4YZG8dlBZWdhlQaLg4HHgku7CdzrrGfzooDQ6a+RxjSgYXCScF7N5+MvjJuDTboUOJUdPn4AHnkbG5A0fb0Kcvb0gx1jAjDRLtB92SPvjL35GkkbnR4Q09kle3SdRdjqFj7nhBpMNZHAPDJwfKfpNzBG1O0kYWNrn9KmfK5pMuwUTbypuLqYMYChfjM6BhTnJMULs4ds52sToWrcsEnqWbeajz7oJI3UE/+Eur+rh4Tnw7rs5/jqwLQHIPycAUJycUOV86s+gRaGxAsHT5kOSBuQDW2rbTrKxTbzAQHTNgS2ngAq2Zc+yhi10XPjK30WrXZ1v5ql4sLSq03cs8Y1aPLemfvsEhz/SjnDncT3EhM2QiCECOxTLplFdS6jp2erc0IIsd+NNsE9Cnx4AvnZyAh09K5TVpz8ULLmQ1MqfjQTtJfANr8M947NfzzttHLtj9ctWnx5dkP33KN+N3x4W5vfQDnbeTpz03hzyyRB+9hR7/5xumKeENn8KF9nvvvHP17rvvXr2b8p2337565913rt7L+aP3+fH0+O/x4X79Ry5q+xY/j2icz0jmX/5q45sVXTJTabChOC5gkbBySJnMOSLD9BqEI0P6IOvi89sBLvREGPFd0BudYIzOQZr3PGrWfuTVNRpNU4YndqaV9ch87b9vwwJZ3NAqD9N7xr65/hA9Cc7IyjsfmWPm7tDp5F5Q4y+zHma+O+/I+VzHgM8/M+fU+3UiwclckpCPu2zJofrf+Ys//+X/yIbbdJuSrj/3+U891NhQ4ihnjjQ+Fow6wxr0XhFzdY5zx0l9kCuI/QqP3YlxUUt/DMlt6ZQk8KrSYwAambp70jbngwKDq3gS+IUut2dZHLhqV8E1wAwgizv9McpT6ecWQQIzFpggdgwA6vzSBgy011nDTBevLEKzaBMoUrr4DK/Ab1qeNWoc2jiSQJuhqWHOeHYhJcjQUYTWLpDTgX/9n3PwbgKPC0T61gGtoy0fywPH9A102wuSRGXxLd+FOwPBBm2psamLmU6FNhfE9mWMyM9FWpogBXMTtIFl8SGhVeWx8kHOXeCLYwO2xa0MxUf/yvAyFTYtNrddGPi2LzgKKy/ILe3lp30FYA6GnnMOL9QHQIrTh27gP3BQF93UbnJcvhkLOzIT7I1Aiqc8gxfeoMuq1sUA2MJV3i/sStFnYEzg6UH7wUtAmR+CBvTMl3dG17hdQ3+eAevOGrdEmT8y9EujuaxZx0H+4MMxQI8+6KtzVlbggs/22Xk8PoGZ0fXWkfzmnL5DgwEoX3wOc8X4I1ua2n8CmRwXE+dc1D1LIMLtpy6Q2BdzDT7aG1BVh9Vx/Bl16jow1W3q2c2sD5k6M3ZLJtCJPAl4xo6BLfzJr7gtS8e5yecYs+flXxkxL+pqdWcDkC3xbfhQ/BUXmTxT7He3pR7eeITl8eNHCczen900+CKPvYYHaFaO+T+ybDrlu/O/55b5ULffo/aivnSOF3b65Z9BfPIGHRucnYFa24pz8A0t+jv+yaU5/RPcF099tDgGz6F3WyY3VQcYq/0Cu/16wXnyRCnd5WPGc+AOFlxK205eLvuQmXc3MFgPk9Ejxied5INveIAz9MXAj5cOWJ8O+fz0v/NTf/a/H5DbdJuOdP2t3/rphyojC0nyOs4GXr1VwvbybtNyWwWHwuLg10rEadVRjXHgmAafShkl1HGlepWaVGc6/XRhVJL7vAFOkWMMkoCNbwanK8awNEnQIJ11vUJZfuG19Ju9lZOFa42rV4h9vmUNiSBtAzsDtnyUi/B1dBjXkTXamGWOOzpYLz2vypK9omVccabUX+5oVC6X/VpOjXKI75G++MDhWBnt8rJ4loN2o7u/CStk8sAYJOWD7HHu8OgVoPRSpA161LvA7dhxdDO3jNtFd9KQS+7Hk0nQ1EHi6AxqGH/Ls71jWCcpppEDp+W742gZCJ0dcClT71wMHkBWnseiSdr20G7QPHORepKL+YzXnDr+V1dSkhdfsvKY8TimnMNLm4em9MIQtBlf8vLKeIVl5wjc9A68bcOX4xUH/VPHcbK8pbO7POoXAVuDCb+4FdKMj59i8gJkxir+5MEDa/IFi7ZVFuV/+Ul23gGecU2qDhbXZc6/tGZkkd0RjNGBatttVp93F9wvfU1JO59qJZ+UgTfnQ/DUgK0XjlwYwdbODbLsd3p115Egp8FM+SAbmI1dktX3qee8AfDkwFHah/YJMJ07aHYoB/2aHf+aFo7kRQVfWM1cooeW0SPmJwE18+4CH/+zt877dmxvh374QYO1x9x6e9znhv0qnuCHJLMHPnZP3akfe3WO+KQ0iFJ3oU0dfLUduPrC6gvBTnVx9EC4gU92/hNU4Xu5uNeHondH/xmPOHvX4Bjz4GyZOsde2uLgfPDUzm7m8t6+4NW2GAv8RdzUHTxhB8Ej39BKyXPBK5sbcrAsnm0Dl+OBrvwMLgCT0Asfz5m1EZ8Bj254DA8cU5detq++wEP5VF7/9H/8la/+OZHepts06foLX/zswypjFC8VDdbiIvUuqUimjduLBEA4Dt4wRFFRZRRPo8o5mcWKhDLyKZ4TF4pZBzlXgjhIHWB3nrza5S2bXNHSD5woMc/N0ZfFSP6CWgNF8XO8OxPUYejwyjNsJOr3VhP9wCk7w9ca+7EYxhAbUJxGBQ74AQFjPJzEnOP4kCMIwavTDz3HGmdqDg8Gh/nofIK/C2DpMpCsMfYFh+TMi3MXNHYEO35z+ukwSh4ObIcOVfxbpwId6CIDd3vStrsD9Joe0nQMzg1zlHaYA0Jcpc35UmuZroOiCeL2so/yvVigDr5u5Nbbm775t7CklT3yqZwqq8KeOEnC5JOheCwQ/WcB6jzAS+EdMzJGHnZIFwaQdARqR1mY6kMXGHBBojzNgu5HRFG+/AuA40muDgzPAABj+yxGox/ynHrqXHjG6TP30OIZRDNzxRhSJ2XwOd7wCJ3hrxndJfe4t6264DeVb3D0LWZgqqek/c8H+RUXMGTaysPqkS+hYEssUvREfQbL4uHspfDOkbiCF1jxJMeC2iX1BoHqJfPVHWcDtqFngMXuP8EW9pfzziuY8tl5TKav4wtq6Nk+bYVrPQccQ7sXAXZzzDZvv/TpLl55XP9jMD1zhD2DVPpiLzJx5ZB5UbfMxc84GQtBAYGawWouBsFHKhT9GjwRrPUZx/oyUp9XrB8sTPX28GlppNwAqn6d42ZtHzypq77Ad2imbe2pPxlWPwOOs21ogQN84BWWEvwDv/3t037Lw+I8gjeObS/egJUvM+NMwOTuMrDwPzJXDi07Z+gS58iy9dtmXQrwHTwm67fBkr6sZ+z0cpuagA17REbnHDRQbR9QogesCeWDNr5j85WXXvq5O5/7wn/3S1/6Uif1Nt2mSdff/u2fe1jDi8pEMQkwDAhyjGKjpBgBbxX6NR8EbTybxtV6FJCrBq8cxnAwKDuRVPQeWptzHAuOiwDmDNbizOLIegs27WkjAFvaNfLewuSbsnGCOg3pRfnhG8edknNub/n2XUqcs46SLerg1Th2YPDF2MERfOBh0IuXRZN2eIJvZKTTmAwWcs9jiCB0jB2TAVv6uojC3zpVndM4m+QNYKDVxWYdR/HLbc5dbIYX0sHHhRPiwwprv/xzrMCk0NkZVJDnRYdA2uuXoLdjl2baTcCBcKGnfulT9tyipfCklI61jqt4iu/MW99zHfvAbhZPkjtSSyhJvWAuL2BoLW9J1Cv/U6/ADQpgGCfzxnHp0CU0I1NxXGRgU9gfPF34umPYYK0BivDDjnPFWOjDguMigq5Rn5wP+MQV/XXc5JEX+LG93TFgPBtg8hu2DYbCK7xLs3gtsyCurpBZvFwoOUdkldTx30/aek6m784D8HbyvAvllgFOMqhBBskGa/AJJs2t4xSXPImtgUBAQEEdCT7ol9GZfQ4vcpNxIQMTPTAQYV60uQZJ7owl7w4acyH8/F86m/PPlpxZkuQtvDI2ykoGfaAxfzMOT0ipp2l1xLmBl+gVwaP+IHXoSJFURzgWC1VimGJsEb0k4OM5NJ+RmjcRjwu4dK5PaDDG7dTVFfTm4DB0YVed1R9M8O8YZy4GF8FSz1Ofyhsw4DKFycCn6rCBXQ82089Abc8XR3BuYLh2vuURrIVH66Wx/BXP8m2J7oWb5sqS3TN4cZMh5Sblrc+L7JmL9aucz1wwLoN7fIx+pnIzhxnmnRPgWWN4VpHvdWPnk9vo9If/fbRmx0H/4l2a0EN2zFlk99Kdf/5P/tmfvv2R99v0Ten6C1/4locoC0qnk5vAqUpUR4E27Q4btya53chio0FbRgkxsjEY8EWdbbcODaU6+C6VtO176y31cTwGOrNbRtJAUfLkws0VCX0xmnzK+9SnboMSjr2tkWDteMYOI3XAxa31UJN6AyX4wgGwmCYDg3smMRb4NS2awNfBco5RWwlXVnXs4TIl/EDvkBt0LpwlMLuLRvfCMc46mg1oN/DbPuacl5bU+rF+6lIYGIbW0pafEJLnlMC4IE8fhxJ+mq1JBqg07DBjdm6cn8qwcmZu6FffeOxI0DdJdnMOfHmgrvMKf82BHh3q+Fr2+GZf2jqu9qXfzoRwgqQf+JH56AgNB/8JLBgvqfQjL25dpR9kwAOsTn7goOccjkOG0g18gMEuYyGzcKFLzAV96HsxJ7apwx2LOf3hwYuRXIXvrhw7adgLgaEw8DL6Dwx4uCXqd6+Jr/LdxW4XU/rOtCRVVhlhAyXG7CAyBPokdwEioMx4Ut85YYjwnwrAwxNy8Gsp0p8gkj6v3ssFnzvgfAfd+Sypv+GL/lByLpqRZXARrD2Hf3Yr7NsFU6jg0A6TYbW7W83F3zJ/wqyOle/goA2alskAJQGDjXJxyphri+1D3jlD1zZtm3iTv0kH6W/J0Znatqkt+uQEA97qTulcJ3MHYoM1+IYCsrdX/pXvmavkbSsnKXO+AVRzzlPX+Qss8kEPp6S346XNUjRJjsx28ECrQSB0T9wr7wZrKzP0sDi33Qzd6asf5jgwm5aPw58xPvu2zTFG1t/EEzTzEUdyTo/jxX4ez1w5vK5X1Z8zo1usO7yly0slvBnK7hrBNDoL3/s1L9WhGQt8JIMjEyhuCMHP9csvfeX+B3d+7Etvv337I++36ZvS9bd966d96QCHhvLhHHQCo5QoEorm9649eHDFjxa7YGBAufw+FX2O7TLBmItQ6oXtokimDcPdh1IhA+11PgYldEi3NWxRT38Shkg9cPBvMAPuwNs2BoFT22DN3cPAeGWb1OAEvOkfw/GLbdOnTmKdQGk7PsaUPgEaPMjoLPPPvHDFsUba7HimXIdT5zRBAXgzftw/DhQc5I6RMVRG0FkZmB3JzkPPUm1pbU4YS4O1HreNCev/xdVelV+HVJjFZhk4as3hx+d5Zg4JVLbL9kdeBqOtOHBu256HLcd1jq3l0l4erTKduICpzjWfiyh0hZTvDYKQOwn6zP+NYJj5Cw6/MkJco2vDr7kY5bUBFsER+rww1UmhHFhop72BE/TDZ/qZOabOzDh6DN2WwxP6EHj5CR1k7VfN5OPilTZfLkj2h8OxVWmUJnq3wRr21yDklKdjzAd5VS6TkU3s3YUnfdzBzkUcfDg1U2j31IU3dNZbgehFquDtlfiPe7zxHX/C4xXwg05/9EFsD/vMcQg6Nj4Eas94OYDdQ6YrOK6hnYtGAlFoCusET9CWfv5vYeIYuK1k/Cykyjn87q648xUYoeA54z2/W5Hnd7uriW5h1+iIepY/5yrHnDMXzjHtfLbeMufO6cidfx5zAtkew8d+HVFfIuE5NRb4zIfBG77gI3cVEc2BKuXaei/4Oifk0pzzaasvqr75aMecWw+8/LT+qJNYsvIkOGp/A9uR7SHf6XPSon/LzUewKA9Thv/2r6yck/xr39SHTu2hcxE04aPzC1/IRNzwYzs0Th01B0Z5eR4Yx5rs50zVndq0vkK76CM6exuUgI1dNtbQoNBOvLCJTNbmym/HBY/Hmhb9hrfA/aE//aWfv/2R99v0ien6c5/rW6I45d5KIGCj7A+Ov/76a1ef/9znrr71W7/t6rPf8i0q4Dq20zaieCrfOE5y+m6ggpGi/dwi0ZBSh1Hvdj1pF/N1mBrl9s9x8beNtOZUhZ9FgTabyw/BQ69OO6bLvhjU4oWmt0xwgDnXwDQuFjNNWL6hCKxBCTilHbzm0gYvfdY461QYBw68PAsnD3UadeY9hz5OpzjO8TuWOG6ddORI/20DR8dd3MfxpsFN3gSd5oxhyvybxjOnxSr7Tj74XbBLPHZqL9ttq4y7wAxc5LWBAPUdF7DpZILOHHlQ/tfZwwOw3TkpHThCJpvbr23eKgTQvs0wCD/wYZvNxYGDZXE+gmnmTjyMpfoPbRIw3dUCvruhqxvqB6TAgz6ss2YcydWTmescU9eFfvjccXgePCnhm/F4kcHCnRKJg2sXCYKp/ppFssHVGZhBn4fIfTYUnsAphv5nWPDNSwsGXBe2AS/ym77ISB7Tr/+LG30snuExmWa+uJcfPb/3Wn/bET5Jfk1N8N8JPWRcTBOM0j8+6UPGCJ8EAgnW2GELscoY/UlAQzCzPsjpRPBgcs6oa0aGXHT2paLIPPziH7oDv7e9ogeMk/EgI75rbgII5y3lyvqwc2DNhbsMzlq3vqD1lM5Z8t7iJuApjQb++q/5tQZ5i1xIjjs5QAap1EtL3su/O0rJBiLy0PGsztX30J4cDGfQRD3tIwdw2HeP207C7sNCeq9MdizQIAd+8OZv6KnOHvNZfActS/gcvqfNRN/AEMxtUHjs5A0IDGHXORh6HTcwPW+WvrzQ3nk4+R6c8CZ/IV3ROy/r67ALA2o3BeqfSfRd/RCPuE99gR99IOst9hE5Zg6f3Hn5g9/51bf5Qe3bdJu+OV1/9rOvP1yHdu6O1AkSUH3Xd3zn1W/43u+7+s7v+I6rb/nMt1j/7rvv6dyixiqtjhAHEsfeXYoEHFFwFzHeeIpyknAwwGvUwX33FXbrepVeHrp4YpQ6hxgNhkN7nRNGPobOQfoA3wCzDgyb2kV1AwH7Jmk405fuJPh20ZuxU12DrRMOF9JlFQMPBrrfnYMsHDf45a1OC54xfhY1S3ClXp5ZOCSc/8nlZR3JOTYd14zdcbJoxSFAc+WwDhaeRSpKsVv26EJeSTqaycpL/lmMmXcQCAaCKdsfgseugA5s6BbEJImC9jhp6ZhnLtS1lJfB2s7TBmDFupgvce5YyOAJvH2ARW43HW3HVb1i7CBZzumjvid3nLtIdO7Egw443sKLC77FN3oVmDriBmw3xhwY5MZbmi+BM/g70emYjJ6vzpT2zOmR4Sv/0g0+YFS+Iy+/4iZzhwxog/4uCi+zK5TAhq+26W4YO0N0Zwc5AcvwjH5C0xQZMKIGWqFBoEbAQMmzo8gpCX4Yx+r06q+fMgyX4umzawnGoBc+7rLDdv+egSRyDpDPrD7PWOiFp6i3uLIvgZovDwTXc+Yj/fzyXwK29NiglR/zrj0iH1oY0+mf4IWSH0xlvDyHS0YGjAMcvKAAzDE+ZMPY+FAH/cmV8SnvXtzVzg0O0g85kK0bea9vIYkn48EH+haoAeToCPKLvHnLlblmXAxs5ewgmQ9KsjxCrmV1aMvhGdoGOZ334kqf9Iei8JGN85mSvuoj9sCYHEdL+kJVmdM/5/o95TE0UgK7eIq3NMrvmaVDCczwIT1plR7MUpQOgWGzflKcTdjz8+flS1xk5kb8zTs+8LKr6MVLdMpNBHQs590Jaz/pF3tFruR6Z6i/JdoLeNJpy5ODHx6VCbiZh9R37elFQufw6g//uV94698UyW26TZ+Qrr/1W78lARu2P4tnnDMJ5frst3z26od+6L9w9Tf/zX/z1Re+7Qsq9HsJ1r7+ja97+5CrQQ2ODnEoG6zln3W+9XMoO+0xohzhsPhReQ0jOKg3aAoP8IGBHUqvY9GdVPHXeYAz2cX/cMb5S2fpwUaNwCQL5PzrYZ2ADj00a+TjrO2fDG7q4Ttjk0cXh9m1y2LhYg+29IEvMzzD45yvDKALjfahW/oJgxMvrHAB1MEBE3iDT5zC7gDQtd0HZnMXJ7MVTaVdB2tL2kmXsNZNPYDiPdLUkyC6iWoZyR/jdM5woLMYCDs0Rr5iSjXl0mcOhUu5dX6O9gl+Zj7I6soG6YEB4S5Mm0kEaatXpdPUoH7q7ctcMA/kLr5HgEpOH7nMvw3yiu+Oi4c7TjPv8LMBKOMwmGKHK/Jhpy0IW0/vwBu0QVeaQ8+yfKH+lHZIUjb5mAJ3LAbmLja9Lcot0Y4JHASbYdxAn0WjC15tmAS3PisWvs2zs8avj3gLzjF3camMF3dlvUnumCtKBMYYw48PfoenBrXsrM0LAQRKwev3ZAELzjBcXrIgov93Iq/guL6b8e0OW9hWP/A72GhoMlNd9MnDEAnxzTll5yswOWcefXszvJDqd8gs2MUFT8dCHv1wvsyVQ+EY+9hZ/u3FkXOYfKmXW8+5uMXbcdMZ/8Kuzf7iRX0G2BlKkIu7c0H2DV/pqBJzfNJdv4S/3VtytNkfnOJAepVP+5bf6icltp26wNANv9SALT5p6Kwe7nf96ROkVXr125JMupABsObQnWPlO8fA5Z/HZ7AWWowndeAELXI1WAtv+TfjwTe370FD8sgTnoLT4Js1qaXBZugftBUzdh99gwYV6dtnSG9ezGw+/D40kYM4c4wsAovsuBB3zbx6/uzlj1/50a++//5bIrpNt+kT0vUXv/itD1W8uZrmWQkU6vXXP3X13d/93Ve/+e/4O65+02/6L159+tOf8ssZv/a1r1195Re/ogPn6l1jIaHQUdpmgr4YA0ai0hYExSY1QMHg+uYOuLwdofGfV2vNNZr2GQOdOrTeRRzDG6PAyOinoUitRtMTDMOa1GG4NRx5tb5t+EEM0EWK2zWRjcaljCjj3GNoLhTwGzyXP4iuUzLVSawBk3Y3C1aoc4w4n/Dtboe8wkUKHEP4cOcSXlLWyYA5STvfnH/Am8vXgWdok6xvb5rPZD0t08ezTeC6WVc6OQiSdUY4vd1VNGgr6MAmzzn86DRloFDgop1ygynHzvNLOrbZSTGfdR1PEvypA9UNcNPiPGaeugNbHlpPhk7HQV8XiMyjvOccpPIon0l2Hodtv8xF2ujH2JEDfBDYqB8zz5VP2iOjTHBg6FsHz3zDb/lmwQ5NZdO2qOnwMGUS/7WtwWsgkQBmAzVxhdZ+n5cd4Ft95YIoCxQ80zcZvLwQgHSOgE35RmbmHKODzgGLYd9+W3lBR9EgT8I0523kw9jgi2AtZQYpXoIRv6/qyVP1G23ht3L5+h74QibBVH5Sfows+Dm1CdYIAA1uHFpofYRdRCZj1+aVV4ru2PSchPxg2iA0/Pj8amxz59NgVBzFBU/90lp4AyHUQASuyhhd2qCWMRrsjo46r5M5V79TktQBaNKeD319C/Rpf50AfxOhBpIxKun0RbcmWzfjhJ98LMEb3hxH5gve1VXHF56RGzxseZHkabLzDJ7gsF8Sut2AY8YXgoc+jG4o8+nrfNA1+MJaacpv+g3uIyAc+OKILaffjqe7YfGXmf8GubX1cwwp8bGsQZkPEn3FBz/JOwcjtrRXNhuQG7AxDvkov8wXeqJdaPupHDyr6/IqL6I1KUPxkPErM/4AFVfmL/hS96/9zJe/+kdtuk236ZdI19+egC3qNsFIbwugtF/4tm+7+g2/4fuu/ta/5W+5+r7v/d6rx3Guv/jlL199+cu/ePX1r39dA+FnUjQYMKH/OOwYCopNZQ24hktaJ3UsFlxtR4l968mAjSuiuXo/jB5DG2WPYelok+B5jQVi6yTWYehogS+4sPBcZwZOYAcmTRiaOR/gxL0OCcO3e3G4II0zAD10cR7gItkXQ0zjOit5T9vKgGPo0VcnIe9dsEn6tnxwzLtowkf57xh61bq82+1Ix3guG+A9xdImWXQo4u5fS1J7TLKOf102mkrDBS78O3dDd2EQ26byPH1mDOtESaU3HeiITiEDZX6RIxPksfwBujhM0E9dAzVyIAvUtnyOndkkeNiFjAVYXNMmr8sjfYOPfnyo69V5gwzEgw0Q2BiwJRHQ8IWdd1Jm0HKM3oJO/Z65d7FKZcmU3s1jTvIHGeRMP3RnMkFz8bAw0D7jgFP4Dd/0Rye1wckGHPJ1R76ANZj1OL2R3Y45x9igixrjNkBkV7FytqRTkjzAW+zcACvn4ODijIDk+Cm7zFG40Ia6CMNTeen3yYUHaCZQ46UFg1/H1ila/nrSzKhJlAYFwbnyIKN76XX01b7Sb+dDPTYz9/RLDi4WWG/RPutLAIzFFwNS+hzTvL3Z+l5g4EM2ePP4on71GR7Q1fXD7q5xsRiYAIQy41MS8umO2IyvY5wsv+XZQIic8Zz+sXWOJjg6U/1vmepISNkqJ3AhM/rkGDkIOXzLe86lx0Ub88380G9oSW/x2LuJY9qOXb+ZI+bGvjMP8MI/PtJxHNuWRsZxkV2DCNpy3K4NClcuIkwbCZ6g+yq6deygLn57B7SBGjudzhk00h0MS1Ncw88Nv7JjMVhLhh70k9a35yAXJXd+z1fffvcrNtym2/RLpOvvIGCL9ulExunwywJ/w/d8z9UP/uAPXP3AD/7g1ac/8+mrX/iFX7j6D3/2ZxO0/eLV+++9r6MnYHORQ/9Q4OBBAT/6uF9Q2+3lXcjmObQkFwqvkrrDxu4RzgkF1ijXWDHeMYKW9MZYxlGMUWj0OooY3RpcjEO6JIxKxwx8ce3ipiFpRDiKlDCeEtx7tUxaHho45jyoLPNp8DcPUMegzVzhJa0D0Nnl3OAruDkG3y6aDR7rlPgYzOSToeocLx1AH7Lt+OqIAgt+GEqivMz03exETb2w5vwXfUrqbZucerkFD2Hk9AXVZRdlw9df2C9ttJuFSqKlc7mfBnnln9xU2ZjsigM+56/jaMDDASBLwjZKT1rfRYX6tq1M7ItwBYT/zCO6Kn9N8p7zlbE8TuPzlKBB7t52jD4Z+CT5XBW3OtI/06UeH4FNznlj0rYgUAbq4tIofwefJI8pUtpeWEp0rzo2epbcvnaEUPWesSShP/YJveolutNsJzuy6AjexDGimMsI+mG7LnAEouGpi1gDD8DB5wLuQsg39F9bj5/hZ3v4vUV217gtyssG4WACtsgi/AWBPDBDyOtO6nkmjwyujLBj48P8mjPXBMopaXMkGY/yD25vXaev/VNPX4icvoSAjTk559s5SAaGoIwf9PbnoB497nduJeh8xPnjHvdb7gnc+ludR/DGmC8ydfrcyQtjfTI+ZHkyo6szLjPjSnZ88pp5Cav6sOFdv7Jjzvn6mM7i4NmywzT19qpVVlafNtMbVioz+CR58ZDMHLomoNfQnKx/TRkMgYYH+ESXukZ0XgJjpm9z7QEK7Wdf39xmbmAdPs71wPMcqwMZGzArD/ssPodcWUEfHWW9qm4AW/6CUFwEax9swIauQQs0yC4JPPCLjFwDA9f5ab3BKHgP3O073//2b/0H//Ev/Esiuk236a+QuOSt4qDwo/Qo7ac+/amrz372syozryy/9dZbV9944xser1NA61XYam7+onwazyyy1WUNo8bRfpvrANI++DRSDXfyGECzRAY/+bwirjOuozCDZ+nEQE4cSyeZ4zGgpftyHIF017DgumTNjJtbl/uFlLttDl54wUh1wFmsT4c7bmbxJCE5ZTiZBGxzgtaUBoSpby6v5bNlx5pjHJxOCEHmLyVO6cWxX6Y9O+qHL9Pz1C2vyechsHKSftBMDg8NYGcJmDGc859MPX2BGXqpNvdf+VgnKU/JbQbPwoN/j4P3ksZFRjfcqZh8wlz0JUuhqSQZ2yTatx+6xiJA56SOO3JnIeSCZII16sGTzgd+e4CXcSVnQnpu9dQH146ZhumVdPJ3JMEG18ltUo9tW7we38RBHfomNOO5kB84OgcsLoyL3QZ0nIsq9PxccMAwWILn5EXVmXH6ViwyYjE2qOvumjaSwIRns7hQ22fPNqkv4BFXdAZ7JDjMRaRZu6tfcAgfdc7Bnf/ePvU2KrfSU8KadhaeTp1lnB1HEEmXonPIOTKpn1mbJsjilwXef//9q/dywfree+/dKKl/nCDOW5n8wPoEZpsNUpM3UKsPu4m/7bxpyAsYDD02TjCBDLWzyp3x4L8OP0kO75TOH8eeE7Q1cDuf++px+51wlUnlVN1BKEimqXXfnFeWS7Oy5rh85q/9J9ueDCz+s/765EHfRh6eO7aOb9vlE9xibpKXlKX5In9TWgdsvVKqKwNo8MydPACLbFuPrYOnxE570S9k7rz4HjodzwaTdLBTU3S1NYGNDdWe2h5sf8iD23Sb/jPSS32ouFd53k9Pwkm89uCB37vG1d6bb7yZ/IYvHHCl8UocMI7AAA+lvXA+KjHB1NSRuyAk4exR5lHotYMzGMFwpsRYMLJkUnGd+FmISbQDi4GvwzjMRLon3AZ1h2NZox3al1d2L99JpuTchepOz4ODZ234ImECN/qQGPveJkGWNdB+OJb/wLg4KebyeRp/5PeM3bkLuSUDo0NI1kmHlzphcseS6htJqvDMOL8pN8C6lFM46Ad5yV9zndNKMCkdGnxE5shydlBZ0A3a6Da8k/1tyMWRf+7CWN8dyN3BpL0JAqVnn6k7x4KTg/fVH8bQMv/OfuLNwi2t8iEvc2wQV1U/8ZglX7rD62VePd4dG3eQDWzQH5w2+HDgxWPJP2S2PIOAMsDKkXFlHoWbpNz5UC4flJMrS3QlOpfF3SCAiwTswoGVB5M8JMsbFekffH0m7QyYdmw7t74xx1uLE7ipN/m4KFqSOSuB/ekqT1n0WOiCJ0pqEGcgtToe+4DuSyGZGa2NjV7CxbPwQqbPvhnKF+3yVSD+0sqrd7U9ZJcBK58GaTlOH2Tg76iOLOAJuaELjD2DTX19AvkIWMJ/QJVH7ZGd/w+vPniSgOsx32I/32Q/O2s803u5m0agdepcn2G7fI6NxDyfdNGb+jkSIMo45+jWvbv8ugy/idxA1d2oZJ6Xxf/og6hH/5IX7+qa2FKimwR9vIUKrn0jFRmiu/aDr/SzHBzFx3nx/JXy9mNOfEnBvmhJB0YAnIlCuIEdG8rY9WHk0DsulMGRdrP+pTCFLf6QMznKF+hLN+faGHM7/RxLOtjHftPX+svxnLpx4Np+9slBknOaTF/XjPCqP8RPpV+BBDTTbV/42cAuuvbv/9m/+As/Luxtuk3/GemldTYEEyiVAUmM+d69frElz+J49ZirSwMRFG62joE/nHD6u6jlswpOYOXzaQSDOC0MNmn0/XCM9CPVeDAwjHWVvtDovYuVRzUa4NeY7ZcMtD2C04UuNOiCUR0OAoOKYwiXwnpF5fcsYZzBAx/jPDZYu5EDt/Dkklt6OCWrjrSLrjLIeDV0+EpWBvRLG7JqQMrCUnkdC8z2eRF50iEhYEjhsYFVeT3z8KzzWkfU3otWCYuKsvkSNbgXx6XsL/Fc9jX7oa2lOcfMzeacFsbRXOam6sbQXh7kA/pnBg48LpqR5S6YyhQ8fKY/c2geudBmgrcsLMjeuZm84yEVx8X4kXfqmtYGkq2PjqR0PNanoIq2Gcf2BbvygpbhR+mdqW3ww8UTtvvhs9hwjqkrBimVvjwsDZvULYI15NLMcezUINowKbA7v9wmHtkENSR4wJ/110ydGZmV2+fs7Dm2zoXf5xYf4Je/4muepWM6gXUXajI0gDe4ytg/Dh5uITeA7A4bwSN8Ma7GAMwLsgyOCVy68xkfNQE1/Q8ZjzzEOUEPAaDB4L17+jwW0+KH7wTFH35w8E4Q1wsv9KNzMYNWZtB5McPvLuYu6Mq1elP9HbjJ+il5vzZwO3fEzmzglvq+rNR+4gnflSST3SCBsRDkiHfGLR8brCWrJ/Sd47PsuLY9/yrDyUf/CxzNAYN2MhO1tlT7Qb86Z6VTHsU3ueczHuHg9cLWohdpEv/CHDIwUweuy7pkYIVvefkigqyiw8nwqk5bRtFCif4rw10Dd86ck/DnxYf14XXlxmfKgz5tfp7/jyR8m27TX0W6fu3Bqw83oEKpMGa+zuP7vu/7rr79O749gRtB24dXX//a166+8Y1vxPA+0llUAbFFgrZZEKPgVUqMKhaVc6/6CcqAoT2d1lhU1/R30UkmHQYWpYcASwAfj7Sp9ELhg+Nw0IFdgwASOl7dsjikhA9wcmXKlRZwGg30xuDgi84Btb+Gy0oEzNCrcy3Pa9Ae45CmDzhwKPAkbsaRdC6OyCMOf2D5xwfCrYuMOOaTUjqzkCLH5QnQTdaRp1IH5I7POqmWLlTDV52J4OlH16HvKZ+mLQFVxuIBd2TOMXU3cuFMg3PHY1WahkxS4HN8sEE9AIOLtPi27FxUP46r7ynhie7MC3J+9jG3p5EdDrdz3YUu8MM/clinq4zy6fxfLi7liWQN7Z6RyhMw24Y+MG90cSdBPX1FuW0/2/KvFxBDGzzTLqX8eT716W4CNzZLIOGzcju+XbiBh4AluOccvgO7OthOGW8I7Y6QenahY6xV6N2HT7mwi59IAEO9Ms+ixUsFjIt+BnvwkvbqYL+T7sP04Zbgk8d965HdtTsBywy4k03Q4W1XAojoLXNI2MiuGcc8B/cqv7CSoIqFUvuWl95aRHZ+SbB6kMU0mV8nuJt8j0Avsj9lGHmE3gYu7jYBS8DmW6CvCMMMq0OhsTrkrAfPcbHiW7jlHVzNDfjI8hI6vE0P/gac1NcGnW9yjo+vWiGYIkgbGOcMOWj70anIlf7olLtjMy7syOSkNVuff+Bpn/KEnKFbPWW+Z879q76T6WeQhM8kw0/qIdWLLPzT0gG2AY0+FsL5A1a5bQKYgmb1srpSnaUeAI5P+bTDFMBOv2Jvn+bWMS7mzjbkxThGnhsEAk+9AVj4pU5+HVPtVxtj/pN9VCUw3Ob3IsD5RQfImbM5J2lbyoVxIQ9ozLzTBz7y+ejDj37uzrd95z91+yPvt+mvNl1/+lP3/PF3jJkrTH7g/TOf+czVdyRY+xZ/2eBaJ/uNN964evPNN1XGdSTYy145iSz1KnGUk9TdjTpVDAGDwDA0DhL9WQzifDEKzmvEOIfC0O8weGwqfc0aLsaSRWMdxCSNLcFaDa0OSEcCbHBvol5+GE9KnM/mLjwdlw56HW3gDqPO+BwbfeBzaLkojCw4X3jHMuUOqTKZ4yQPabcsbhcLgt7pewFenOJrH+idTq25zojjCycIku37CSktc3SR6Ctu5gdcpyxN4AT3pOXt4I8dkxto7eDHcniD3x4XhPajTbotL/PyAq0N2FyI5gs01ZXMx+WLMM69meNmdoc2WCvf8CATlqlt/aTli0wteQN46rSH0IMmsqO/UKEDbdsneJzhmvix+Z5PuQ3wpV1xQTK2lWrGs8HA8rPYdkGUbuAPveU0/wi0vLXKLpu75YFJvc+H5Rg6H/JD4x9w26/0XPSTg1iZuTtH8AjSkHKBTMaWWPT6NRUfXH0cXPDwUsYXDO6suWjCOzgzDnbWsDzKMD8vG+yXbL9k0OitSHa8MhbGujsevInH4vhKylcpWSiVbXUGGGhdZp9J5Tj45Ts0FB1jITGe0Xv6C5u8Y1y72p3a6m/K+A3xG8h1Z5B20qFDwFIkF3/y4CCxE9qv9DmD0wYZ6A3jCp7gAl99FhqGj6ifgK/TH9VXLg/oQe0E31J+VnfsB36OKemTY7KQ0mwJocLjZzsG4DqCJo/9Z6e22wc5QYPzk4Ztc7ypciUPmLXYWYoBQw7qdzK8OW51onbmPAbYLumorKU9SMKaOCITZIPcKRkmclz9MZClP3iR65yTal+MExqZr5fQF+BmbpMBffbs4//Bj/97P/XvCXibbtNfRbr+1s99+iFXf3zP2qc//emrB/fvX73+2mtXn/7Up3QyJBwjwdrbb73l95LVOVQhdTw5RiHvJtjjKhKnQD0/ivvBsajwDevjLOJX6iTIWSxiFCwKWkXSaTt8JqXSD2UyxmEgFYPR6DUCOnWxhmfwapTjYIElGQAFTlwYMI4iycBrDBW+CtNn+rzyHVoYY4PRwBoULJfL2/CzTmiSsgJnPhwKG7iOgX4Om4ELR1J2ZmRulTyRwLc4SbtwlO7mwpMNmEBuv8rg6JtCtDdwzylgMpXzQbb4gdv5LUT7cLz8mT2ntSm9+2HcmUcdnrKYMYCEUtjpMTQbLPZYzqTRRccLCI/hqX3ROxdx5nF04dCXIrcUXRLc0tsgnLqF2ZRzYKyP4MpLm0xpknbmQydN0CBNOlYIgKPDu5CIowj7P+fq+GTmZ3daGKe2k2OSsMHDGI9xCY+uNTA0gxvytAUH+utvIeaC7Cm2moDMW38EbcnY5LMPEqwlOCJA8kWBkWsQhnBw5IydzA+w4QTHMN9ApQEK8B+CI339gtzYDbtr8IFlODfOSeQwAZtBM+jRidTts3TaUmTgQ/w+P/ZUvpjv6kT0aOTpbdYZL+Omrt+V2J04d6fSZ+XVHFj5aWDvm4PzdQ9mAjvq+fLe1DNOOjkn+AOC1siCMSNk+Vh9C1/MPb5ngwBlqe5W12hvyrxRF5gPfIEhwXLmB5/ELTd40JcyzfQPnLe5IwecK3PueISZ8ekTRC0d7OTG7V3IkpB7ANuP88qG+rYJdeLpWRrQs879IdN8Dv31PMkO9YHgqg9HPuljv/YNkpbkJPuHADuRi1tk8gFEx4SNGGhpGw3IsLG9dXzJmx+YTkmW0tBzTpDpZMfGfJqHtyTq+mJObZg5ZW3wrlJsDKjVp10/uA0bAl/54I13/vHbH3m/TX8t6fp7/4bvfMjLBZ/5TIK1B69VwZNRMHQSBcOo33nnnav3kr3NGAXuYpA0RotSsvWPUpIwGl6BxynoBDEagp5cbdiHxXX67rH1yS6UfDREUo2DhFnFXMIbzuh0Bn6lREodUWgTrFG6kK3TDB/gx2kyOPuljgzmXQgNwoAJD7RpbHHWHGuU4xSAuXS0tF3iNHCT9eH/HJCJseAAdhwmQA550CX/cm62R+lcptZmrqAXgrbzd2T6ThqcZ8DW6htOlbRdQGDZihNn6yuvCSIWJ0kaPS69Mx+4V07J59Xn8EEesAWH8NZxfOKEfp318kAfYMWdjP4ZFFwGNZMKnXSBE3Ef9ZvShW4ufuKgCl6nfVK6J1HPuKBJZnFPG3OLbgUGHpx/cCU7djFUH5pTb137GWghb54jC6HFwdjQcZ7JWyzSSAEG4PLfz+Lg56a4oPJlmejzviTSroXjazK4SDNYyyIEzTDV75Tj9mUKgisD29RXzhMQhXd27Hho3/5clAWHQVRy33Ssfe0ONrfysTxwabv4jARHBHMk7I5AzYDNXT8CmdrpBihKLPJJJHn1PH7geUrZWxmHbj+KyHTYQ9La0c5dg0Dwt47dPH5MH+nqb0KDC0Rf/CAIGv8YQsEFFfBH5sgYv0SfHDfAGH27PHexR+4JoDPWjrG3+JBVb+mXe/rQV5+ZMVAHSXhdmVDhmGWlY5QmfYemaeG275zb8eIYNBm5XYLF/5zT3gsU5qFjL47IVGgSfBal84FsscvocG2gPNsvfGQqepyezMmB1w98TAKpMphxoWepZt7IlVnnzDxjTg9L8S3uZJJzEVzAUr+2Ko+DR13JGLyYCC5ou0sND85HeIg8GixWDkxd5PUH//if/wv/rgC36Tb9Vabr3/y3/60PP/Wp191ZQymfPn4cJ/EkOoqixkFE0TGUR+/31fXehpjbl1FCPDVK75VGnAmmq5POFSG3QUi8wPDg/oPuwMUB16jGwKPFOsZxyDg9rlDILBg1Vgws9ELLc3ONzP85wXAoMRic4TMcY+iAmyt0ShwB5tlFKf0wPvplfNZr6L06whGBT/52MYEcRqxzryGTqSbBTzg5jPpcHJIgMPAUci7f9Aj91CETHbAn7cOYxQxxcIlvP7bk/+AaeiVGG+UeN5PkP3TWwdcZ3eQZYHEq14DZOfyx2jqAjoOdGIPjeTtWGe4Y7BI4i855/kCTVNzO/dA95CXB0t+k88xHHMHfHU70hAVwF6zSRCZ0ZTzVr+Y6WpDJlvhkx37MOPwVj5n5SBN9yldwiAvnj/OuTkFvULQ0MZ6Oz91DsKQReXn1nUzqD8w3KJC/0FEW0OJ4yjLagEUdjQzsnz69pTc7wPCZ+h2n0qB/jxyXO0Hhg/nCVkUFrfCCrfAQvt/qn4srnz8MwPPA0ddFFFm+Ghnw3Ji3K0Ofkr65aOMtavgiaHr2lNupH1x99EEDJ/T6OnwRrMGrF3Lwrp9Jn4xXHaONXzaYZ9No4yeHfN6V26EJ1p49jS9KIKhSZYg7ZoLMZwPz9NET4fcXSw75BVf1NP4iWb+jDvf7tqrLhdFe1I58Mv5MfnjshZsyTEDFDpi7+kfghozBOcFccBqshbZBwEW61Gf7AA9OdhBTUhdyBsF7+3Y0WR0dzvJJQg4BPvR17Yq89XYM/GbOSbQBn/Ft0FR8Z65+0Q8UK5vKn+lD3/etXx/opx/t6M6U8K5eB1b7J7i3TJ3HLU+eoVvau3P68hyLH4Ckjgf/Xx9Erb4F3DBHjSzMuOdY9oMDHVvYweh/+Katfgqa5WkaHQuQ+A4vhJjHlPVLfSsWeGwJA4jmvHX341d+9D/86ldvf+T9Nv01pev/UgI2g6goGMHau++8c/Xo0SMVnsSbSCgoXwi5b4rqdA5FrfJX4XsLBOe0zgsYgrX7CdpwNsB10SWY6s5XHfY8oJw+Oi5ohD4GQh9pQHRSTek0vjXa7dvX+vvWK+PDEMUzfbA0HNoGbSR475URV7MYael3Z6YwjhejE4dYpuwxNHBUezVmXT4hevAqfOC2D/93Z+jFwKMHObrIrZq2pNZTIqtU2H1xkKevNUngP2gwRpx0xiieQtlvzq2zGjlvWVkqaxZIFinmbPSGtLhIG2iVbHBGNjprHWRprGP7pZLyCdUTV2U2QznoURioMS7mIBXNcJ6Uf9unJ60XVysH75zJV3Exrz5AjF3M/AImb+iOfLVfF8w6eMamfmE/kRdjICF3M3DDK2l57gKZc2gw7tFvxh4A5dcH3ff5q/a/TPCR/z1JWhz+RigXJ9AYPL4pmQsrHsRHhrwRGiB3fRwoPLGw+jNRCR54GcAXAs7bhyzY2Ic7cwmqPnxCYFUc7KxVHsgT/oMnfSj7YHvkCT+hcU1QyG4WO3nBZ/BDIEYAlgBwgzD4qrzGlsMzgdyzBIrs7hH4sIuI7B1HZlmZIm+Vjhrmb3yHc1RYzrHNzcDRj9nbnbJ9XlbY4FBOQKoPwUlJW7J6lVbS6sziUTcGrjrCLUsW+HPnEvm6S5zxQmcotXQoyJWxUVb3lE3OLSG85SSOD32bYM2SczK4wJ1/2io9GCMyyYcghCrg9rdgLYFN/5UHJbSYI+2TwAydTb4M3MrD0AEvfZLdkTWn7/AFryRtLhm7Uu6RIckxBKa+sXpUWJt7nLQ6Wb8BrKSlWzlUtzimrb0qd4+gnbyBmiVzOI8J7PeI3sFur67+yP/p//Xnb3/k/Tb9Nafrv/EHvvfh4wRob7zxxtU3vv6NqzfefPPq0fuPXIAxAJUzCuiVXpzHKiipDqlZdcw/nA7PwuDAMBoWON7EwjhxeOJIiRHxVpZvT3HFGEI6t1nMwKfjSP6kpKPDsU2+vLqBNrxhcMczJIPnMNjDCDHAGmhT28nU63xe6E8CXoeSvGMn1cHV4RV3EdtvgZI0fPt3LN3NYdyDf1svcGz6pPPNTcXCaeuRIyeUtAMHnxc5baSO7+TCsegYz2PwgBwYF7IL/kEtXWFPnM6PzopFGufM4rM7l3QQsDIAz6RjbPBAyQdYy9LYLJ6LPltHrp6C266tF2dgFvfI4MW0uOCVtyIbYE2ffBxf8KOH6j3ySN32c1HJaopOqqvRc+SFnKW9GV4cFxm6o08wHPDD3oKDJE/ot4s4PHVeSGLPv+IZOUxDcYSXkQeBEjgIul49vtqCfYzAMh5sMvB2DgkX2Pldz1fuBRZ45pILG+YEGgkGuQ1qwMQOW3DsvMLm6hx2UrmGxxzHYeQqMefmBnFcfPFs3dMnPLPGryPAU2SML8kYkA9j57GFe+wMgi+k2NFjp43n3HgOjLlhUMiMcd67f+/q7v37CVJ5g5Odq7moGxl3x63B297mMpgM7yQDOOQYWMZWHl72l2LcoWReCF6ZhLQDo64EXl8l3sEPDnUisoFHZOwF7QRq7qwlGKY+dKovzC28cODUjFwb2BwBhrCdf/432InskT8wtteGyOAXR0oCr9ZBd3CWoqkXTdGNjIs6eZb3wXtA1l+ksrwwR8FpcJasHnAeWvSDvolOwZ1O9jvsbsvgWzDLwLomRKbMI31X7yxFtbh6TAl/Hk8+jhm/x+unjpEfH3xbMzqBfc1aFB6wHXjoBb68PMtE/Y4vfe3t94rnNt2mv/p0/Z1f+PzDd999z6/t4MWCx4+f6NAJonx2K4aFou2OQA79t45nFydrU/p9Tihq6lFw7t2zI0Haxcp6nCaOba/kxTfOD+DDIJtJGAd/4NYoNwcnBgOOpY2xYmg6vtAKEnEs7z1KOmhYNWPo4qSj0vnUkdCN9gMVzih/IRX6vRLW4QSAhUu8+cA3/aRrXdmh3HpzOWo/AYD45iSei7Tw9kna1q1bntpcGI633Wzt8tEEzOG8rgfP4hoYU87tMzg5B5bM8To0cONoWdxZHCvXE5fjGrgd48Hf5DpP+GFuOj9Li/btt+dkUm+TnDhd2IC5cNaFXG7OtMEneiS90L3EzUK7OukCjA5f8jE4hTH4wQ4YYyppSnbhURbFi0Sn6WJ3rYGEuziMYXTTAMWxjK6lD7jLQUBpO8a3/M6c5Fw82DsBG8+h5hh4bMivz4hN+72AIIVXbNrboAkg0qfPmHHR1cUtyBNUxS4/yMUbO2w8vxbeoR8WK7/hCb530fa5uNm9uxMdIWjjZ6nYHfO3RxN4sWOHDHhxIQNwLIwMugQ099kdZAeKgQ3/3fH/wDEQ1L0anh+89uDqfjI/r0ew9ioBZ+QAjw0EK2vmEt7VybQhd+c958znZhrpf3xFiBeis3MIVvoHBjyrK+JXX6qb4MVvGKARQJNjJ/hidlCph4YBFboCs5M45Fz5ekx77a/HOQz9SLn6zFyJp8fHXMzx8kKQBr3drdYfDL2OaYKimQd0ET6ZU+DFBXTKEPY8DeUBGDP6y7jqDxoUBi78qvvQSlq+NmgDX1MhDNBGtsgV+a4dktKj407fBp/FY7aV9tZXPh27jz6kLv+EQhOKtzakLaGLqUrh/O7cckywxg6bO4ov3fnf/Mmf/Uv/qsRu0236a0zX91+9TsD2ji8VsIuGQ3v99devPv+5z1197rOfvbqfq9C91cliY3CEMk4maXwedZHRIMax6ARzjoIDT8k59Rp2YHRiMXwdV441GI14DRJDwIkWh8+b7C24wJ8mGQ5ynn/lI/13YbAtWWOa3P600D6mGDoGfeDYcbAADC/iF1Yy8iS+8E7q1WFgU5Lkb/JUtFwc/m+C3uYX0zGGF/At/OEcgePPYxwf9ZyX1g1ekoTrUeqB8Z91Bw7KkSWISqMZul59xxnpkJg3nV0zSZxJ4KR9F57ShV4g8HTD22WGDF4bLnXm0FM3oFnd2rFvKt8n7xBaxyr88LdtprSbqNtEFXhw3MP3ERzlQxd4rO7WHla3yju0gm/hoiPrxOFnE7j614ALxKtXLU+b250eccMLMojcSdJI29qFGBnr8EEfR1cSgQU+tJBr8PBMGsGLgd/YgV+sze1HAk1sEJyh57Nl5gnYUid+eMeOeTOUYM2AKQFf6tOsDnXhGvjQIlAzWCNIS7DWgC0XiryAkH4+D8szXezcBx8yYcQs0NBiMMwIF4fsbr0S3I53ZELJGUGlX10Un3b/wX2DKgKGQyDkJHUsmWDJ298EXSza8iyykfPIZWwfnSS44ofE4YO+2gyyDu5y0iRvO8dLN3PlSwUJ1PaXVLpbhe5V/8pTbafzXRwQkbWgMvfMvPXwQVI24VU74Hjs5LCXpMveqzuWi1981VPllhKYfQsXmTVXR7szHfzwzpwzR+hBMjDCUUfb0C0nQysn5Ts40M9UIFFkoPyGF+cl+lY9GTvJuKSBz0jfDfg6rqA+SuQBD80GkHcu5AQbwMkVQ8bWe4HfF3bWpuoD1IvwxY4mc3Yv+nb/7is/9h999c2/PChu0236a0rXr770/GFvd37kSwGf//znr77927949V3f+V1X3/Zt3+YVKAkj8Is65xkzr17GIDAGlT4Kq6LnfB0N56Q6l3VshaEPRuc9f3DOVXy3yKcdQ5ysMQ7ssSgFBnzAmqhLqmGHNjg+CU/694FrFqF0sxf4Pz7fME3/5ZXyEkf+iovFiZx+yoAch7Bp4T8xLc+Tjv6TPylJE54HJ3A7/i0342go62EueT95sn1Sao+y1cMHeBlTjhe3AMksbDponfTOd2Dsg/w9sz/nwguXhktehh/SJX9wQ4IcuF/Owl46pbX8X46DtHxKN3KIyMTZOvoxt+3jlTklbKR0gdgk35FldHIDzU3gayDY+e/FDHND44w7HyqEVW93Bxgpk9IOGzf4T9vCLG4uUgh+gkMa6eQCOP3Ar11Ep9vX6o7XzFB6LHvCV997my9yZdczAQP8aB8JkPaBfe2dgQEbGRCksSPnDluCC3mBILwRVMJrgrbd8VYe0Eh2oY787ZCgLBORgC3zGZybCdh4A/VZBuLXA+GjJjii2+6g8ZUWyBetQ6/uhpfVry60Qy80CKbc/bp3tztrgYUxxwbfkXdGd+i0O1sJQKprjs5nKJXNBGsc85zfjX4JVDZYo54kRGQHH8etP+aCcWx9+GaHrsFacAxdxsCYCNpogwa32KFd3dvbbhXpqb85oy74TRLr+RGcMQ/DGwmtFGphN9Nn8VLSboSSPOfdHSx/+zKNO6+eZyzJ9SP5S0nuhV7sKuNHPxsY8SmdHmVs1I/M8o9WWVAn+dNWZm7w38m0IT/kyny4JkWmBFDiE8set1yfeXOewpvtsp4UWsG9wdqzZN/aTmvr0SV0ftbH4OFu0mv37/8b//bP/H//F6K4TbfpryNdf/Fz3/KQq00Cte/6ru+++oEf+IGr7//+H7j6Dd/3fVdf/MIXvOJjoeBK++nTJ74UoEHEMEwqexcDjQ5F1zBOxd+sYUxG6Y+FiFsWPBTMYuZKk37Bscq/WeOkdfFCZ3JxnokzDLw9tOkDH7w3n7sdOL3ywjN4T3Xix1iSOT55AT558FzyBhxJxzd1m5ZHZeBR+UyFxy+mF/vv+ZbiSVYWycc5TgeHyDml0OnDH46Ng0nL7zcl+tKzf8Nj+hVZ26G18g8d6mCN3Rn64ixdpHXK4TF8HTsxQeGuQ/hZ3prOY8Y5QzU1yCJ3PmDmUkaF7/mOXTj4mnk7oGHgqD+zwY5QyWmn/+qA46QPdC5w7WIhjugDLUVfGSmy6UOARNDR2/g5Fjqwygp5JkOXfmkoLXa7shARBE2QsP2QoT/9lDrtMnhXDsqCDP6h4ZjzcbGBF+DTlvXfuQphx8GC16CrD+tTByDj4cfceSPU70czYMuCjM7l4+7a9LUfLy2k4/oHfUR0ADrQpCQ443m167sJjpK5HZrV1fYjIA5e6ftJt6GFTIvmjt+1RaDTnZHAIU/oeR6Y/COYIB+BT5JyCnL0FnwhaAYvz9NzuhdyBI79cfdeuOKulj60kA8yh190QbnRnjaChr3V2cCmgVlvfc6uWjIyYqzq4owPu8EX9/m4Vx0LfB86l+OOo8nggQ/8cAxbNHCeLFZKmpPgUhw9bbKr/6wXffjxp8mStSfklT/A4Fv5Zh4Ou0nJfHPcgC04kgxEgcEnZH6EGx0qM1DNcf527jaYslKGyKVPqg//yHlinSJ1Z5JftLhb2eKHQutIl2Me3P7PcWk1lVw+gV+d1ObMmafUlb/ipifyobybCxC+heFTn37tn/zzX/rF/0SA23Sb/jrS9Q/9xh94+PnPf+vV937v9139xt/4G6/+pr/pb7r6ge///qvv/u7v8hcPcLqPH71/9eTxY7/7aAO2dQ5VcRwKhlFneDiuJB31N9WPo+Gng3ywl1sndYA4Ro0mcNBwcUopvdStY+SqHpzu7Fwa4CboSGuNLXnwlPaZcYwGbxjfGDv10CEzNhJ1+7yJiy78Ji/eNXJ5rXg8/6WSLdPnMtn/ovwrpeWRvPRd/C9KUwVw4kw1bfTbBCjN7dN+Hvcw6ezLv+1vYJxj+iqbyAlkddSbceKDN3DwAaydWnumIbNp+TkDtlO/XDQGB+Ue2wzsOFH5YkHmMzCk8lE9UNdSbjt9oeUt8YyBdAkPD8uHgZ+60QW6bct70vBp3+cTdMFPSAmnjGIrkZOLVxaxYFAWXsV/mIUI20PnDPaKj1sxu3AUdzrs8C5kQ5IXUKYO2N1hm8ZjUTfQ4A1Sgq5kHpxmfDArnyyC+wxbFqPr2KJzm84Ea+7CG1hOnyDWD8zckdkSg5Y/oUawFjwv37trSQDnbd6D144BefRh+hxRlTb44pi5YuEn8Fn9QC8JEqp3DRo5ho++JPHyMT9FxxyG74yBuSQo2QC7wdpTg7UnPE+HXEJfruSpdkDSL4yPBD088Aauu2cT6Pb5XQKJltyKPvxnOjmXwbM4CIKA45doCD6gqWyYw5l7RqGkwgdzOTOrbVqGV8eZjCV4wRAc6JC64DktSelTfZm+qSQ489cv0KvVrfwBoQwyZ93Fmnmeup1z511ccFKZUXf5Rqmf4GZOSx645hf9GeT7ryUyePZR1xLsAVhuIRvk8kxhZCwPqaeXNmTX/Ac/WWSluye076c2W9vxIoq5dp46z+Bv38whPKT/vft3r157/cH/7d/4k/+Pf64Yb9Nt+utL17/t7/67Hn7nd36nwdoPfP8PXn3P93zP1ee/9fNX96PgH0X533rrjau33uBlhEcXTmgMH2eZEmPC0eB8DG4CgzFgQAu/CYd5eU67Di75ctG5rIeWC1myDmEMQ0NeA7lIazAvliSNL3mP0+DxkS7aaXGcOdcZxEC7KBemjqtjFBhadrww/GRxABf4nghigrdL/pc25R5vWrg65ybqVh4HLsnUKYqB8wNfcR5B3fYhtWlS6vijbZpzIghoBkv7B1dPW1LsVXVzeMunfStL5BiBiIy2wylDbukloS+MrWMcemmXB/Mpp8vjReRVfRaG0m07WTzAce4cdh6nt30ZF/2lHRwucKOTjMH28LbJ/syxJ1OkjuNzSKXvT2ZNA3gMal2we/umNDtQdS8Bwl7UHHyG9u6gnIlxzWd4oHUOu1C7yM94HWfmJ/RDUDjbQw+aBi/swmVcyMx5hU8CDHKCCHilDRjgjyAPGrPD9uJ3KPKP71tDvgR//T63V4MzPiTBlPykK2NX3sloEUEZ3w9HSVqbAiW8GbBFhrtbKB3Gia4FEJnCr7tcI2dlHVjlhC5g54wjGRnwvWzIfuVPEBeUSNjxNAhsuX4JP8Vb8HwHJV9pxLNz+zuj+2wXMN76nOMGbA3cdrdwd+AM7JI5Rmbo4t4RWJ0wMQ7GzrgZj+UcJyMF/OwHGePT9H2aMZE51/8iJ8YUun2Ts7gYcOXYrLCUQJs50spzsrk+iVwg6Ud2ZE6obqCdTPBGFhPgi+eYxuTw8mIKL8DDE3K4lAc2pcyip8qNsQDLZ+wUuKXDPwsycrSSVN/RRx6w//EDjoV6rAo+o5PpA2rGiL7A34PM/+uvffqf+n//x//pzxbfbbpNf33p+of/oX/oIc+r/eAPTLD2+c/7nAfPq73z9ttXX/vaX756441v+CwL6rtXTygiDo2kg4lB8FwIjrRXpV3YajyCpd84tCODcRYkDa3OGafZ7e2U6QysO2rJLBaca1QYGMdjWDW8XyILcabWt2/L4Snntidv0ImhwtdxdZn65hjqGP4wZPazBAfW/sHlearXIWy+TMAtjRfTi/X0VR4XeKBQOE+OPj0dBzX06btpwCcxlpt8ksCzV6akbQPORS/oXMDi7LsQnvNjX+Q5suC8uyPpSxbH8DPn9N1durbNWI4s8FHfHQI+5a30G7ABS8kBPZYv0uI7UtrQLfovT6vTPL8ELPXaw+BZHGe2UvbUsZwOZKpZGGcu2FmLXteOukiv7BoEdSEiIzcWXfgjQJHH0V11mPpQIYsbivkLRXla+YMX9rxdCL0EOTlJe3V1b2n6hbk7V8HnvIbHI1hjIaQvYoU3+hGwTbBm3+CED/lUFvAf+GRvrxKs3WvA5nevTcDl2AlKuP0YnIxNGfHbjARsoblj0U+Et/16kZxIiF0jd45iwyTktAHSypwAqrow8sEX8ZZraPKiA7tpBG7gQLtgXr/jUbJ6y3wQdDXQIljjF2Ree/Da1f2UPHBOsLZ9DVLI8BFewcEx/G9w5gsUka8BG8Fe8DLnJPUhAYHP0sFXxo88DeCT4dL5zgFtfIk4sTM+9WnGwk+RPY5Pf/TBk6snKZ8SlHKXIXC+kBA+GI96lY96N1kJMF5I5Z+iCyHokYBXPqOPObWPsp0cYOvZMd01hX7AF3fxk4GjsBx8cxoTKl2yeovOBj+4kBcvgGBTyJa+wjIG+xTf4hQtpbn1vN0JnF/ajF7Af+h0p616Z8DGADNeSsZJ8MtjRFS8du/ez/6bP/ln/wDob9Nt+s+TXvr2b//2q2/7whe8/YmDwVGg3DpBDBiHGKXDIWEA5jXkKDTGhoOin86PN77Q/PRxUVKTcfZ1ljqlODVyn0UqLh0Xi3IANQSdcI2CBEoNaEuJBHOMAwMhUYdzI+A8+MFQh9fN5T055clTg85XeNYhmStdeIO8soAO/EjpIsnQBU+e14HUcOP0ue2LMwGHfdpJ+BfSjnfLTYufvLJ/cVyb6Nt8OlnlmbL1wCzwlOdAjlNp4XShM7QKlzT4neMkYaMjLH7H7Wr0hD75K8302Y/9OUKmLOjFUTw35+XApffGITKWZnBcDMJD6hirAT9jF2bHc8pq4VYuaTA7VscrVNqAIVjrYoM+CH9BNr0O3GYqAwNcg5ahkYRMOy4uQGoD9LE1q+5zMofJ8P5iXjwkaCobgrfBIc18GANtlR07hHztTRYSAhF3i2qfi+MIPoNEubAwDd+Mh6aOD1qbGWv7gIvSmoxhS5UeHNsuvnl7LjRfjSz4dQQDKfSNvsiYoO9Z+AjP8kJ/UIkyskgmEMkSffUsNucLClcZX1o+yjmZOgMaCZd/Ssb1LAswARkLK8+mkd1VhO7QMpAaOfosFDnB0/Gj8jN+ZAH/BlfxPWduwLA6vDKWjf5roCW1Sx+ZPunvs4LBSXAJLPzx1UtmvhDYQBK94Je4nvubro8yjvfT9t7TJ1fvPn189e6Tx1fvPSY/8tic/u+k7p1Hj6/efvTo6u3330+ZHJj3njy5epT+T9h9i/96+tGHV0/iwzin/CB1yJWvXJmByL96R86H6r3g8oM8I/MIN/NKkL0XAtXBlTdzY5/ta/+jKWl08SJD/EUbM+hDlqwvmRto6C/gIcfgvflVJcVOmwg3c85Y0b9kAsLDJtLPQD0loLSpS8xLyl5MRP+unv9BUN+m2/SfN13/2I/88MN79xLg5OoWJUcReaD20aP3rt57952rt958M+W7vXJJ22avQqOMOJb79+4ZJOFcMCEc4SqrRHRAODMcVxePMbUjofOXCwHmIgxGkf7kmz2wJYzwNFJgcJLwAl/SATFpy01HdRerfjcYuwU8Q1JHXKCYMkY9gSV5nQlJyjneBfPS+Lso9FaDPNIODgJT8AjVcVxm+l0m8H5Tpv+U4uJ44E9cN3HDLWVABw/9LuZiEQyuLvjFr1MiJ1XajCe4pJ+5AW7zBCBAS9sFBYfKMcEPjI3jzKdOL7yMA+24RlYXmSFskMbxZdox+nq9uXTABd+Cb5+LzhsAUVO6peXCyjwXbHBX1wrboAvdEYp66XauF67/yoNHO7bR6c0u5uTBiTzAgS0dX+CKHoEwqOBR+snLB2lpQ476trGD1IDNXQhzdcyxQu+if9v73WmMKZXiQx7ezsOOY2cvJ3DxlwiCAxjnZoIrI4iRR29/l1ZQKFO6OIYENOzM438YS3HlLzj6E00NqNjximaknVtODca5EHL3i3mB+evINuPwjdPgQs4fces57WgA/d2tHZ13MTUQbwDrs3cGQH0ubnWQRd+FX72ufkKPvowbntg9e/WV+NEJ5g7ZhxfwFH6CR/hNP2WdsfDQOvPLuIAl519y9Y//0ES+fL0JvzhD5ouE9S1pR+8/DG5ucz7+4Kk7Z48D++TIBGDpm+Onz3JOMJZzd9six+6wRebh7WMHz/SVX760uM/tcVs4eojtwhtKAZ+JOJ1n+E+V84qOoBvoFuNJYry9CJi3WlOHX/H3b+0I2o7fLsqhfft/Sqopw6ZyRJ7IEF1g/uAjzeg1cwA/ARv7rOyhSz3oxeUM9ZhMmz4vafl2juxvtbxyyJ0X5NTnHKOTkTX6RJ/o41defvTR77/9kffb9MuRYk91QDiDy6tvrzT5NvHUXyYNZDSWfnv12UUGIx6lz4HODqNxES+dMxUHuIqnxuXOmIZeh7Uwh5W8kDQmjCjHGv/wcuQLujd435w2jRO44bO5i1jxdEG0xAHkWHhy+pMXrzzH0dTxFsZgbo5pg/DywofzYTENLRbv5svEuQ5n8mXXA+/kqTXfbAO2mQQOMJXe0m9L6y9kY1upLm15YowsaFQEL/NCdmeRHEcqT9C3l1y1ZJGgTBtw9hsnuZlz6knlr9R3TAZfQwvdVZ/Tz0WGQGLa2j44L/CS5W/Sjpnxy+Y0XY71DO5vJmHS73KOTqie0Rc83p5L9vkmFvkcB8ExLncy6QEe5D/w7VO72X7kLviVz40M3SASJwcXTDWYjhwij+5+dMDpNn09veCp8vZ5t5Vl/IayTJ0ZfOCJXFnawKFMpvQNwTlnRy2K4ve38ZNS/jrC0w8NAGNxV3fd3UoQsON9NRdYudC8+9qD5PtXrzy461umVy8nMM34n0eEzxPAEcQZyHUgUGIYytQdE3Rs9KNjnnlRtuwUs/NX2TKPpGNOlNnkkY1p4fIx6AkNgsvNG4B/mMCpu3tP/WJggiJKgrLd8fMXHpLZTSNI42cD309+/OSJAZf6Df7Imp2vx6l7/+mTq/fYVQsMu2zstr0fXI8I2EL7KcHFVQLe8Pdh7M4y+UnqHydQfxR+3J0LDnbhdlfuvaePgyeBYPBA60NkyDgzgeSIzjRSUObj7pJSq32lx5SVY1oo+Wzpfmg/JhCAZ/B3p7ZZfOJafNQD2zmvfaJtfNomjiMXzjx1pLN9MriwveTjS3dTv/hEjQ9B//E1KVv/8R/6iS996fY3Q2/TL0u6/h3/jf/6Q1QSR4hSYiRcaT5ha/y9967efvutq/fffc8gbh9yZSH0rcooaIMsXpmeK5k4L24D4qjAq+ObxQQF1wxR7vzrIhlHSQXMABs8GNix85FMPx1m8MOjSV4bFFDaF4c+tGinIz54F2Nhh9aWl4YIXaoNLAJrOwYafNc86Dy4vWIcPpbHTeJLdmEFJ8ZtuTSmn1w3WLXO0/wbxwPUwl/2u0zbd/Omk6eTL9LWA7s46WbXG2Xrw/Qck5eH4ExR/lPP7oMymflJLYu0C2H0oAt4dzlKf0omZnhZ2Qxi+zSvvoGHHd7OSXd6JjB5zo7L6BK0Zp6PnQwX08qB8sTdfOhEcuE6Xud8suOG1EG/OuEXm0YnGPPiPnalkuhnwMb4GGdr539x2gauXKh4C82dptoKtmGgSYbP1Amf3Nv3vV3GLeiDBrwGkIUKHqlXxsnKxjGWN8cH/7RlbNg1AQK7TMwXPBhccUACd06cr/SDb4Ac+wQgBj9+0W58wPKedjTDizv6BlX5HduaizP1Jv0IVPj9T/Ck8uqV6NZddq7YtdmglmfoGH/kRclzdO720ZbjPu+KrAgMMwfQjK50HsJNxdBEXXjhofF9+N0ydBkgoHtByy3HDbwcI/qspIKVCz5kNAm50tfnmQLP98kRoGEX1KHXDcwaqOljmSPahCktdm0a0D3xN53BQxv6iEZ6Wzi6wu1LdtHYXTOYA0fqnzE/GTAhhC8hGMTG15EjHzP1mmDnmOQt5vBCAMkOnT+Kj78GTN1K5mLUcfajJNJfP8xOZ+YZ2Ri4wq862LVB35j+bhqEJ8nuhVuOwQtCC9so057xaNfgUl7NPnaSDIbd9cQ+0NOiyj9pg4c5t5I/cW6innlEV6excFOvTaWWcUDfnVNpt9RWwXfnzlvP79z/PV99++3bgO02/bKk6x/+nf+thzoalDoVOIsP4hgePXp/bom+cfXOO29bRyDHFd0upCgmxuaigcPEgSfhTLyyTkLJdxePVLvYYxbaGB4GmHOdeJwAeN3lm4UK+MWxeDZhICRoXwZswEEL/OBw8cOYoWVOp8BAE3jo2iefS6Mj68xDHx6Axy1RX7yXcMEnruJcXik52nyknNgGXPgxqIHfOIKtt+2FJK05Ji3c8kFafug+VUfbwm87/ywv05wDsyfIho+L1OAUh/PG/AQGmUR+OrDIfOVzJA45Tz5w8BkeWnWhFwIVnvbqyMwZFaSR2THX8Df9cdzbhwyeM3hcBgZP0sKjRz47FKdfGaSrOAN+AbM7uNLNmFk0VvdJOnj4nvOVJWkXLB8X8FmnPnfphQP6yoPvGxhcyFFdD28EeARt9IGfyhBpdkjQ3jrSEazlU32uzVKLfWDTa9f06KKFnIObmsUH3+GZgdGXud4gi5eT9iUBg820Nfjr82rgct7SMdI8eNr54PYS/Z8R2KRkh401GvkBKhz9EWpKA4059wt9E7TtW4HeliPA4+095oRMJADJoefHsqmBwOrThS7Hp+H7kI+B0ARD6qnSgp+iph99gOmvNCTYekJQxi1Ibit2h43g1jsaOTYYSp/j4mPpwwu40k4/c/Aa2AEDfMoPn3909eHHPG82uGgLN3hPdhyVFSV6krnrW8Fk5Be+bWNuMz9po51n1Ah/sONnwU3AxfiAIWjG11X/FZwyJaEj+j/wt1EeaxvlGVlpk+gh/MjjgFvWxtRrM5XMFWT813kjg3OCJWiAYu/YrI2a7D+zFfyUpD1Cm9sGb6lV70uvz1223ybqnZ8pCdg6vgG4uvM/+5m/9OX/45zcptv0nztd/6O/+3c91LiiiCjbM55vePL46v3337169513rt78xjeu3n7rTb+HzSs7HXqdGKVXMhOsYRykVVwcH6lKXnPwM+ek6LoKv7sX9PCZiccNEDHEGlCNdxM4ajDtt8apgYYX6YE37ccVkAvILNaDA6eDU/dqOueVQR0zfTTW0HeRwoChG5jC1ZE7VuHqqDbrZCZJM3mTtAcfyfbBq9ygmTZbB4a0eMC0+BbHZdq6S/xNyP9EabvnrV8oyku8uzB03nHchdShrmPLVHRxQS6Fha6jOGigB4xheMpYaac/5M5cfigNPCJLHO8N+VIPXdEwByM/KtIAb4WNTqgXI2/6UZIGhynH9Fk94oFxd6BCm9Ge81xdlJ9k+lG/elY+GFd4GFqbDwlzLn+hZ/DV3Tp0Igiqg9hbFvReuEzgExToLAGJ3y1lUJkxjv4ujdmoqFx7qNxJh1yGHvwSXGgjoQOYCx4ZuHnGaLmHRRf8VKAXBBx8RyM2S8DGg/w+C7b2Fr6Rg9+3ha7kGFnuRZk6pZ0HYQjQ12fXEuQQBPrmaeA2uGFHCT78UfgJTgg6GA9vYyKX/RLaV15OQBu6ftFr6ISwc4XekbC1Y+cnuYFZaHO7kl0qeCRIch4yrrQrK3wgfcIJ+PjYP/w1sIofDe+P40sfP0pGPjnn91CLa3LwuDPEyxXDwwZiyhqZIGdwk4FN1lcExkAh8NwSNec40uwLAehtxm7ghO5nLg1qIydkFUWAQIM1/gLTncroFHc6pt6xlRkDLAO1wPElz94eTPu+SOIE0g3c0M9xuOk4E/TJM/D0Cy70vwEbPqRzAh3tHTrm2pvYkQvznVxS6YUM0KPRJfp761w+e8G1urXptMvq8Zl4vg3RtH3n1r4X/ffUvPPg/BUodU9eeen5j3z57Ue3P/J+m37Z0kt9CQAHikPkSvBx8iO33p+ytc5WONv2Lh51WChoVbXKSl0zC0vrNSTbxiFFmemyi505CwGlsGnGefsafZyaV+w4/uDFWUESfKXd4y3JhWndjbSG6acJKBdV8hhZy+Z1iutUd6fInIXlhJkxQ3foOJ5Lmns8edOL545hczjccb2YDz6Scdo36nRkpwwu8ZM4W0fUipT8mXvAZ9NBc2RVh1RZbDAuTM6VB7LKHLIwApfGZMHEmxnXUe4uS1xlqQ0dEnzgpF/h6x7ibA/HuzqzGTh1qTqk3CdzbMBBoGZexx98s5BTGiCl3sVlAonNiw95IZcmynHiwy+J2oOHA7YwR26VCZAuSGdwCL/07eITOU6QgiylteQoc7487th2IZVnx5Is6NBOcg62Dwsz/Dq+AUgSJn336xbkC5hJl/KxnWMaCNYvvmy3vKObpc9/dJvgAj3CJxDY8EYdgR4P0PPbo95OTX+eZSPzHJtBYNo/CBywTwiAknmei0AI38Q4kYHzy64jmR1Lgg9eJkI2GZe8oL+BR48NvLDzCbL65bgNrrwFmRIf6M/yoePo9vgAxqNsRzyOb2zBXbP08Zm0lIxVf6EtVRbtizzRP+Yh8++n9S/mlSNlRiAOAiFomeENH5B58aeh0HFvHVffDdD5zdbIKRNogHbstvF2v7nn3KIkkCPw+xj6PAcInH15maMvObDbR9ndt/kgB74GI227E6kPZexpV17kJAI6xqaOhSf54nwy9lfb6vll3ymq48mH/0sW9qJt55y0bZuCeXARdDa1H31Ytyp5Gumq75Kn2kfzHI89xr7+lZ/60te+Umy36Tb98qTrH/vd//BDlNOrVxwM2/dPeQvp0dX7PMP21ltX7773rgGUi3DSKjz/UV5VfpQYxTYYwph1UucuCwvTPuu2xkebjjNwBEfQMViMo8PIgaOfLyPgcKYvmb70of/S3x2H5aOGx9kcl3WTweUReHA+zjZ8G6jhADH0tMuvcAShE8gNbWRgcEFmYQgfpfvN2cTQA0M/XYW0x4lvLqSJ40sc8pRyk+17dDE+ToUb2JWbDieLBPI6M0ydC8aBPnWkXWSgTdm0xDoX6zCbU5180DvGK7RX5B1DnSRwBmcrx2QDkfTDmR/84gzHMbrQDQ9Ll3NpgosADXjnZQI3+3a8chNY8vIADLD7fFoId8zJu+iQFhY6DQZOuN39UAiDW6GSIBec4N5dstVt2rpD2QBC2wmuO9IsgkhDOexX6fjGZo5d8KBtMNF+KLufyOkIusJP53vq8ofc4LskGgj7zfM0JhFE7s408oAmb3byZbDyHnlBGxhKHpair8Fc5H3Qyzk0kKEXZ/E3jJHFnx7IEZ732bcGfYwfjQna4DbQe/Zh/BTPVTUQInHhyRuafdYtOTIhgHME8B//xpundxJEsvtIPdkAOXg30KpdQz+2nXODs2R3jAeuO2ynvjnG8L4Lt+PlOTHmPsfUMUe+wEAQNcfqJcFk+gWb88Q4aO93sM3zjMFDuwFP6KtjfFaW+Fr4ynFmPnME/eDJPHWXkYw8yg9zCOcVQo4VUg6Zc+Z37IPUMRb0ht5QlyYxha6orB14xp4KMknfRtsA2h5cygw5cKwMQyNt0NmdNS9A0s3gibGP7GUtmbnZeSMDrG0OLgCVmX1O/ja1vniX/6aTTvsxRzKf42aq0d+gvwEb2fyun3/znTfAcptu0y9Xik5jWCgfgQjOcK4Kc3XJ1S8OUgVUT9eQZjHE2eSYegwC59lgB8c3Cw+GhONDo5OAfTGDHxiCtX34lnQ6ugZq5O1DqoHUGNcgSZcwqeSfhzqj4V9cqaMfPMq3GUc9TuEi67RfGFPlgoMjCGhAYBq+lh9SOPJjQhQXbaSDZ+YDh5hjII5ACYcyOG/kwJznPd50k0KTHIAbWkeCVs5FRnnZdpHE3/JAbl3p35iHZLAcz35c1CH5BmCUjPvg4Gg7Fj7bz3k/ArctzZXZHlNufxaF7Wt/2ma+9sF56vPvgLVfSocZni+zacbsIjR58R95YA84OkkGHeyi3J2+U7/Ta/BVhuBAFbSD8LlBJ5DilsMk5BOYIJfGmaZ9ErRXJpTCJx1Q8M1nShfOkb14qZ86x2DOseeTeXCfRTiZQKSybnANHQIKFjhKzpENgbA7UtwGjQ2yAKe6POQD4Nofb6Ky4/YBX2nhW6Qs4pEVNhWYI9BTF+tX8GHQAaO7cAmCDJYJZjYTTDEnlM5Ld+jQE/hgPjao45i0esrc8FUeBEXivZvAMcHs/fv3zffIBrh358fn71nH914+eABMA19+RglZwYc7oAScTlH1R6rOQ+cMn4Dsjp0/AvUKzvn1wuP6YoyOM7jThr14CzT5sAfnDL0I/uA57TnCnbn3tmpgcBFpcWftsPmcwx6lvMHXzAMNq3faHHRSyfjogyyrT5NzHi5tM6N3wjeTtjzkEx7kg785vszL52Z73jjXMR/1q0Ntaz1JHg5/M3o/eoUu6JnuNwAA//RJREFUZCz/xp/+iz//cwN+m27TL1u6/sf+kR9+yAFGyc4RAdNjXh1//3132DgmkApAFLE7A26vY+AY+kstMSuUm2BmA7c63/6IOv12J2ENDUMAfgM1srSScC44Ob7jjV0IF6oxkO2PQdEfPIt/aazBbeCIwyfhKLqAnDwAp3PB6bFY4GDGVbDQcOsW17Gwe5sKXnCAOngcuzjHwM2LxUPr6K8DFCOOqobfvsmhl5PpMwg25Vg8pMt+wE8fjo8+A7/5Bi5rCrvBGyw7dBNtxUsYJY75Z0/lkvaDdxv3TzgLD6lcZz7Jk9IoJIuMzs4MTneqnI/KG5p1jl3QOKezC3NgnBv4W4RJstZ/zVMwA8DurgWjYjzgJogCP/IFWRedgRvk8LcXOx0/V/oEC911JcsIOc07z+A9Hoyf59bUx65fhWdQKTk1KNDOupiDJ4hcaH3eKPwSZBgQpc8hs/BCEkf+u0CzyFyTUxNcyIX5PnaS4DkVgXRs8Muc7PhA5hywOEXnaaOPX1Mxts6uS/uVbwOCHK+czDl3wKBdHpwBR176aYcsmQRMd7iYs5ykgXHfJwhiRw3dSRTRsTO72FpsnyAwPoVAj68OYUEF/h5B1asTQB05QVWCJ35KykArJfD1jcmZW3hAQs49Y8v84auQx/42qH4rgZiBWjL+S58pXP3UvdDhd0Ghizx79wIdH9k71zOGjyrbQw/DjzuNc8tR3VeCERZ8iSO8je5cBs7i3fmZsvPCMZKvwLGp6kT4ijipXTz2Tx+/+NgcP5g6QtuqcXGoSWlPh0x3+kVW3Kp1zYC3tBv4B6c/xUXmbXzahq/aTTHWj/B32jglstlnPdVB+kSm1b0L/U3Sj6TsmDmvTCkXJ23aElla0zDj0eflQy1NDeoKAexHH33wj3/p62//fGtu02365UuxhxoEToOMguIMCJwIuHCOx2KBoSbXyHBUvQplpw2Dr/PuDhTG4wKQtAbDuY4H5zflWdfMOTRwZHt1yjEL2+lcTgPctPWXbYubcRi0LT+MYcYDPEaGY/IKPvAYHwbpuOdncDT8fJpKB6figpuSJJ6MyQVDHCdfOB6PBRS4MLbBR3LwlCcWs9IC9EaiHgeWXALFMcQE+aY0cLRL2k9LgxbkNJnj46qSv8ntwD/G0E+RThqY9mt/nWDwHRnZpty0slks7VN+Vo7m8APuDmH6IK8X6G//Ot+OY3ERlKx+BcRUuZE9MTeoIYA653R5OvBPfYNDyraRTv5u8kYCN3qHzuyODueXfTbAYRFzIQuMthZ4d4RS0ifAykW+hrf8489j8/Jc4czi14Ws4xvdJwe2C/TiG56Xt9G5HHb8mUZgtfVZLO1Hq6Kc8UN/kHlhgG7HlgwcMh6yz0Ylga/2R+CCLSAfbvd25xo06gIqlIwGxDKvrhOosdPG97c9ef/R1aNcaL7/3vtXj7jo5Dk3vmSWnfsEluLO2PVhzEPoE8ARvBFIteTFhV4o8jxc6RNYVlYMAzkyD2bx9fzYvZvA7bx1zA5X59sgj/mUXne+Tv/GOENnHrvgtrFfBUJAPD7M4QPDMcHahf5tILWZWTiyMh39ypjq38IzPs5x1CeqLoduMX/M64FE+fU5t+qR+rHNk2HHcaAnHKeOdPo5dADfGbpDu3w0W782TudkjquP0Jw2mmwvUJrPNEQPHbYxutLCBI/1FwUuTJN1g2OaJ52w+gvsenL+fvwnfvZLf1qA23SbfpnT9T/2Yz/i97Chguyw8fo5D/Xi7PhqDx781ymw2B1aW6PR6DS+0/mfuQrdQLBw2EIXURbPLg4cr9NnwSDhyAjWdHQTrIFLWmNQ0MC5k0k4vc3AbTuOmmfi9rbI4mkKny2Edy2Qv44TOJ+NCT++MZhx1EA75l1wSZcBARziFIHRqAGgHN6XB8qVDRSVmzLBgeAkZWz6+P/ARea4uJI5b7V4NknTeqCToLH1nJJnzORL52VHUs53UaCGvmbHYIVgJvBvRo70mX6XqRSAA6Twl2Po0IeX/EHPYAbnnhKZkdhxQe7uNMwcuAuCKolXsI4zn0MOFO5gtD9p55T5Ro+Apd/Oa+elmOQn2SBs3qLsmKFduMIO78EN7wYJg5+Fe3c8AnJkRha0U6LzjLc4AID1BvksEmmLPOCp48eWYrMEUPAgbPuyq7Y2S1/Gg124Cx37o682mH7slNl5xsQuDjIl6GLesQtKb8ml/+6o8+LBEWynn7ZO36BSX+BhFvoOdsYEX8Oni3ZKxpxG+6JK2G/lmorUB1pZKO/Qgz63SnlxwC+cZceeQO1pAp74sefxM4yL3LlqBi+yUxbJfm2Gsvw4eHrXwbdTQ0fZhK/qfscBz52b/M3EdZaaKgd0DT9a/7BzwNjxHVwg4wd74QQccp2AjbdTaUudOojOIlfPk+EJVOjX6JhBj/MNtZHblPCm9JC3utUMDoUN7I41FRuUCDc4DVDS18AwUATNejH6SiuHIJxxcj7NSfSPnSVQbtDKW70Jjr0YYe6ro3aRKY+KM3RaklMXeT77sLJivqhfH7321rENnhRli4PBkUy7mTFCe/B/cmpfESUB5059yg8/ev4Hfu4Xv/YXbLhNt+mXOV3/Y//Ij/jSAY6CZ0j4+g5vic7tUL4HCuPtGz84iDo4AzaN9zSGVX4SVRuskYHH2eBk6txxTnVAXSzmyjqGxGJGsLaLmkYUhORaGYHVuYBCH1iMfw1UvDHifv/R0+Kf/jrVpF0ANnHoWf6V/1lgg5uMkXesgyfHnIIbWga1oUs9jlPDJ9nnZqKteXCGOPxcjmu4MZVWcvrk/7Jw1oNj0jkHrd/FfSpbXiTHnX8GSCxi0i1c689MEi98gGvR0Wa+2YcEv4B9E2WaB560sli0lziY+3WmlEDQhqxw1Mh/b4lUfnY7krg4APcFM4wZeBL6zC4ICwhzT6IfOFc/L9PuqmyG6MJcwjoHwqJLWZDU6+jH6OqL45a16c7xsbAK0Lz2YH8CttBrQBBes4AdC25glFv4a64MSQYHji32F9kZaNkPwumXgnGsjJUSNBlvFlf4BscGbL3oWvkXF8csZuKzH5lANTxkTNSXnKM2BNuLndSatVMDnmSO6cA//mwLLfhjLAQ3OeYtxQ18fIkh/PmdbgyCITruZnSHgIyfderPLyWjT2nrLxH0luTOqbzCH2Na+80fGuZHnigZf/QHvUQ+6mh3yWyD5xwbaG7AFjqOgywPrdv6YcH+5KVafxwdi2zPYG3tXkG172T1gg8l7AsHWHkHGP1yvtCZ0Z29WFo9Ilhjpl4KvL//Cl9hS85mfsm9MKo8aKevz2/KKztq8Mrslyf6nMEavrqsmzwun8gQvXM9yTH19Bc/shgbI1F/4DDBb2uUQ+AY88rCdLNDE3UDx6HBGuO7+uin/9if+XP/jDC36Tb9CqTr3/OjP/IQR09Qw6vyvDbfgO1dS5wExtu3SOtw+O07lLW3KzC0YAoMzofkQhIDx1jqOHgOpDi44vU7iRJI7VWj328Up0Zy8dPIsgAWces1pjogDERnrHOYZ8myCC49YcILvPbWbl/7X0O0v3SDI3CtHeeWv0sjXtwuyEm00WedaJ3wzVuu9KkDGgeRPsXYtHjJy9OBN+PS8chD23Rk04fyyPsZHKTFwyJGbZ3QTVrfhMfq4dCtlVQMz5VxHBLnyTf7DZw5wJZ465xQkT95CNw6wiOnXvh8IJl1LzJjcdiFhnaAisP/+WvV0uwiwHdY7e1sZQf9SUuPGmvzD5qbdPrBAwy0Cah4tgxe5A5HzM4TMkCujCt8wOMuCH2Qm6Ur+GiHNz5DBtgupmewsovDKZcZJ51m/iiPlzbAk//CRVg+i3ZROqrp563n9BN/6JwLLrIFQeSR9mNMymznTSZOXoDLnApLPbgYszvOL1uvX2DBzBwoe3CIh+7VHSbY8bNI3+WXCV52QaZNnYeP9KVbd/eQXzM0aAe2C35gcwwMfO4LLYzXW2vhjezFHhBpe04QG/4MKtAV/Fl8g1/fwdd4+HUeCc5iy72g7C8MGEgFVr1WdEpmh2cKxnzgcfzj4RPiHyYYE3do8X11nufYrxCZC0rq6g8ZW2g5pFP2q4NQz5Q6j+qc/Mw8T3BVG7qpV5tXbitDMvWkztXoXCrZ8eLiZd9WZVe1ARt6Nz6uHRP9g5N5zHyCNy39frdixzYNqsZOC5Gu+Rh06Uvrjw3U5D05NMQlluKCnHaLXGL7fqVJcNuXxqTq/elPyODbMYNkS+rXDoVLbgJXaVaWPb5MoEAnG7A9/2f//H/61Z+eptt0m37Z0/U/+qM//PBZlN6ALcHaI54Bef+9q3feacAWyxAQB9bfuONq85kG1auXNaIaEOVNY8GpoNTs4OGoxlkFnwaThJPCGbffGazRjhOh/w2DG2PFuZCgs4sncMBsQAXflOBYQ6RdYw9dbBJ6e+UYkwXioFmeavTbV0dsxlHs1Xd5WcOWD+CnD3nTwmwmOR54mhL4m3B1lJd1i5NjEucuasnbfxdtxr5wmxZPj5M98PRIOvGMgrLkLniwvbSWlxmwJe3AGWgPfaR49h34JNsCs7m9kxavKXT4SG8d5cgNHSIjO5Cm++KkpOoGr9MOdkr1lUWJ3VQW+sgaOHHvQkK/gQcvuwMsaugdi1ca5Lc8FZbUnYniJxM4gWMzif8slGfQRe5SZRs5/zqf6ce4VmfBA5JJ3vYT9tRfL3gCv/SUA/KDTkpyFEf+Fd/CDWygpEmgZZD6aoKu4MUONmD7mKCI/hfJvskGmYyf28E8aB+5wSR4wdHnswJn/9AeNBR90eC0DY61t6HV8XZX25cHeKD//v0+f8Y46A9/ocHXegSR/BpMJbDCF+0vDTR4RC74jwQYOWcMoEGWyFTZSTiVionz9AmsejJ8ajPBhf5AawNBMgFdjys76dhnxjSotb/BRybJB/OazMw/Bxb5Wl/9aABSHC3zDznBKfxD56BVWGWaGeEY3N6uvDcBGzqkvhEoBj86nLJ4g2941/cEy7G7Fhg0eH/gnrLBd7M7m7mgNjhGHuij/YM5POSf/TvyqmhzaD2rn3cug6d+eOeqNoZMtiQ5dmUZJDkmAV8ZnPls2zJ1k1Z2yL3+lnj1+c9/7c6nf9+XvvSlZfU23aZf9nT9Yz/yD7vDhtPkao+foXrrzbeu3n77TYM31BRlxZj8HbsEXTga6lh8uo0d/Y0RrMGQbMeodXC9wvJbvmOYOB7bdTA1JAwfJwDONKYPBo3xYxxAYGg4xRr6OlIdV/rhXChJwGjIY8Scg5sFlkULauKc/n4n0gSKN4OiWQzlJ/Qng7PfIVX8IFs+KIGHpvBTbmo9DuWkAz9AaPwZ4wGfpuPKDzhAk8Q7JUkU07j1lPaDn+QCgbswpPZvv1ARJj1SdAxHos8NWmeyWnqDdXACZ3BhnoXE+jQMvkM2kr7gVZwi49+RhJ3c5pYbuKkz02dpg1cdLHhy260PrZ0339ycXVp0BDCCQANBcCdvOvpM8LLzTh9g2w/9hE4DO98g5AWd2a2Fc3jtM0jglrnk0uquV3e3EXnENzwrWE7OMShfFnACs11YqU97Pj1unfKFWvA2oDiz9CNLLWTxQx1dBX9ss19Iy+5VAq60GezEJ/hQPLYgv3yCSzoWCS5TZ//I4d6945v0sen253vS2N1psICMlldkyq1Bb2/KK7yPDiRBjXHjAx689uDqtddfu3rtM5++uvfgvrKACW5J8kW8fg9b+i9j+hLkkGMW4Aip8lsZvpCRSYAq98AYtFCVf8p49QJ9uu5c08f5Du/yn09lZLfinHJtpbJPks2ZK3iW0dEJ5JdP9Qf+01hU7TulGXzgT59jLNDxvFmYlMhfnc1cNbh+QadmnPoJqTRVfvmHzJP5rVLnMH1gG7HDKX6OQI3v0XufH5dPfv/xo6tHrC8JZP1eM6ae9YX1AF7Fgb6gDxk1dmnGz/cORwPOjhU+pRtcNzLyV4w9r0C/OZ19zvNNq3/O5cBk2P/cH/vxP/WTA3KbbtOvSLr+0d/1OxOwcfXzkTtqX//GN66+kfzO228nQHtcY47id3es35GGY8aovVU4xmSw4SIV7dVgauA5sQ6D0jGnpP7GYofhp4/HGHvSOjbMpEYxRnLpuJLART9wcUw/+COvQUmP3ZBZLHW2Zmhu/dzWSr0OaWA2SXMSY/A27oxX/AZ9OLYzaCRvYnyk4onryXnzhfySaackUY/s5SMlCYksXP4h3sFD+yUNnAgOOPhxojmmL2186DtgpkD2E9jlS3zxwu0z5IaebZsuEU19uK4OrCzFKYXBNbwkW5u2vSq+wHy0bVpeqHHZyjmaokzmQxKPeWVXukdCr6NrLEbM/2bmzwebo2erQ9U56JUu43GuWcgMkjqH8OY3+c9iQh/Gz44dwYRf4xEa9JdngjX1hK/DgEC450KEugQoLEoQBfcutMpisuObevjRpkYHDSYcKKlH29cFJzQOPj2PNJMXrhndaRY/tzMZB3LK2GF5d4y0hdH39PRzI6FX4akBW4IA5JBz5mt/yipIzoDtpT5uAb/ueh1zQY/ySeIIXuGP3aDXErA9+NTrVw8+/Zo/DO88BveHT3KBFTqMEQttgBL8o+apkD/nNeO0nPPVX7Kjs2/HcwQ6tMt3fQE7rwZs6HQ+8Hmp7+KcDNrFf80tbmxGnKqEY+Cgx4tD0SyAwRIBG1WkbS+e5Bf4PGh7S32Op3Ts6BLzPbKwfZCLA92gYgkGP9lfS2Bek4MwPBWA8YOAX054lhN+RP9R1hOCNIK2R6wvBF4ZKzD8WgMB2/PQhgiaxc6cO3Tm6MNkf0qMgHz1L3TU25SHvC6OLzOcWdxInwQ3KYfWRY+OXbo7V2998NHjH/v/fOlr/U6q23SbfoXS9Y/97h9+iAG4u/b2O1df+cpXr77+ta95W5SgRHOLUvrmVYwKjWVh8MsfufrSoKrEVd46AI0mH+oxJAzMq+ic4/C5euP2xS6Sh9P4BMM6jITjJGBI22f7kZbWOnicMvz2e6/6UgLf92MZ2qXfYA8U4HGnb3jyPCVpeSNgAz/HDfr67BOLZR0FV5GFt//g6PnQyLl1ygh4go4uSFYAS7v9cH52RBRpJhjwSFzrnExUJ3Eq/uT2bT1pdvmTVqYpAQAX2Q9jphNtm2gvrZaFqHR6vOWOmQXMY8ZACrIO8WI+I0PlEZjCFdPKqfQmT33+CSb34OLTE9v8WO747dm2ocdieuhBFliOacMZEySgP16Rp+cmscDrkYsPWvKhI6/+QRLd8Dbr3QnWspBJQ34z3+B3QU5J8MSubS6efMszOEgujtBCNo6jfPBPHiawIFBgDD5rFNj+fuZpDy544Q399aF66EATO1FszNPIjVwqpQHO6Lg2NDZD8sH4ZC/Wgqup/RCc42S5pQq5hz9ui4oreNCjLryRhWPml0M653Syf2S6umIa9CT0FlhtMDK+9+BBAsLwGHvHnvhKjye5EP3g0RNfPPB7w5AVF2gZE2+nIlvtPefyZyBWHnLUMjx1HkKcv9TltG0HfGGPD8fJsN55rr0Ci+4ZhA+Mo522DQI70I59d96bi8s2+gpfm7NLEnXSgLeMTXzTXDrw3cCsGdjCG4gSyHEcuDOVvkci8hCE9mkOrZTs0zI3+DNvMQfMQIwymcCMn9Li92ATqvcnsOg3+ePIgR+tZ7fNlz+iY/wKD4/leOsafbHkzk2fA0QP4Y/xOZ/BIW/OTZlVfqG59s0gaLvRnqy84dRzmyZR37IH9H3pX/zf/vjP/F+svk236VcwXf/w7/gdD3l+gK/xePPNt66+8ou/ePXGN97wgVwWEewVBd5n13DUBFp8vxC7Bij64YyCsIvZGEAUmrY1LI6pP4O1+fqEcQqH0ZAxlB553KsZ7U9DXIPcPiTwLx0yCX7d3fAVcgI0FrS5RZVzHwI/PE9S8IF78S8NsjwldwFkLCcv4KxjPMfBiQHLBY5tP3kn49TOxZtx64SBWbhkpAGscLq9JHGNQx4IyoPGzgWO5fg/acZzJuhMOXA0Ow+A0eyilDEFJ3j9WO+/9kxpkOaidI5fXEPTz9DexbCwxQcx8UzfzbZcHIO0+DzhVB7sX24Kz0eZnhncvV3ZQJ55JK3+dJcs85w6dt02OTZwvsAbXGw/HkCno7twyexU8DuO0BShHCOQzCPzyaKG7hqsTQCUwVSOK5vy1zTjyOKmrob/IxBJhp+1O5+hogwdznluygfAobF2VYxljUSd48p4oeEYetHTi5zqujyLB1lV78yXuEQOoowBPHPxxC8CKHPFkIU7PDF+fopqadN5Z5eKxX2ZrHs5gVjwEqxdv3JtQMEFJt/HxnezPcuCzu1QdjvvvtwxaLMrW2U4PiUZunthc+j6ZNLuZpHtk/oG62PHyJV26jPH+C+O0W/GfBkUCjf5khYJfVa/OeBcWQxjScA5/9plz0HEGLr7O74s9eIYPOiOujn+0LGHJ4Muhl8RKMeDcvq6w5k6iNmWcvXw7D+7YumILDZgA3YzjxISrPE7pQRmUdyrO69Gb8MPu2oEcARrBHXcJuU5N79yagO2kTNrEsEaL3M8i91QD287jytLzkm+FGG/rhOVW3iCv3zcTQ9M5Z3MeDm8SAH3H5+kJy99/NKP/syXvnz7I++36Vc8Xf/23/JbH7777ntXb7/59tWbCdTe+PobV4/j5FDFlzHCUfSPswChyDg6dtYIeAh2UGyMhrY1DA0XI0DZx7DME+S41Z6+OC0NGwNKxjLoB/EptBntBshU6HxCYwMk+rg7BQ6uuqTVToUjSNtfQKiT9ooyi5oL4PKZbMr50oAXghNuU8hXUsfbhdCdkSSd4zh7+1EagJx4SHIFLUeW3Oqc11F0d80K+4hPHoZ+2nesLgjAB4ltti/Ksw8fz+f/UY+jmlo97x4nlYXK5IYDSzN9d0zw1jq6XuIe3jN+jiWxvCeDqlROfJc5lfmDxgvjJ9tpeASXaoNMBvfyOmNpn8UxC2JoLE7ouYAu7SQXA+d3eC2rSeeiu7y2X3FDu7rcxSC9ZYM2FrXFYQ5iao5a9bbBFQFbxxB+4Q19xBa1K6sZiIjVs7FTeOlCnTKfyhouOo6DP/V3dIhMI3KbcXfsLHzQr25jM9itb4emxHaRhRcYyfC1wQGBI/w4f8gKWGwh9fgPAjXs0a9PCW7owIvPwUUGJIepDtDIX2W/OuE8CpnEAZnpS+4PovMVRU+uHhOsZaEnQuD7ve690l81cJcQH3LoKIs2cpqMPKpcQcpx9cWzgTlkSUCcOfN5vmTHwTymvX1Xb0bXRnaQFaHHza08afBpX9o79r3YKD7m4sL3BAZh8OssfBGtPkiczJWIQT84Z57Sn1uj0s4fAZXHoSN0glPHm8PyJALz8nyW7KwJAKL0GRyhY7CWc/AQOBGw+QQw40mQ7fNymRf4AZZ2bp0SrPlSHDtsyDd9+yP6tTWDubR/kHVoX2qAJjjAxcUM9KHrbh06PjDlG37Y7dv6s80MwI7Do55bPn/pj/yvf/yn/ndtuU236Vc2Xf/m3/S3P3z3nXev3n3nnav33nnv6nGCt48+eGawxm/b7SJBsBXtrMONs8XZocwqeowI56YjjWHgQOhzLEI4tVkEUPU6ShZm1gmcXm+rkHQ8MXoXQpHUTNZ46vC6gACLgTXXgboIJe2VLAFadwTminoCtTo2AtEGYDqkZGjoxNK+NPNnFiY0gGdcnDMGr1ZxDDrAZoOC1K8D09FJo8ckCmKlsz1lADjGGdRJczRA+ddFNuMcHGmZTJ8e898+9k0KaGuC03GdY4MBSyA5hY/9hJYylbfSc36WL/rRdVLPU+/YyRMQp+0ymCqmJO/D5Q9VOPqcuMUnXIv2a3/+ryx37lcPltdLPGQXO8rQ2MS5AY7tmSv6M+bBFWQStkf+qePz3E93SU4+y1P0YxYSOYUVdmNY9OYDTvrw6bfRR0aMgQuOWUyEgUZssBc36FVthmx/cuqck8GTgkaztJLUDMkujbETms2BZLFKkLFftcM4wC/tBGi9JRpevNg6x25QEyToPIGaX3ECr+lLe/UFu6tfWP/hrrdf7xEdCRz0CLJYUOGHRN8zAGDYnaOWM1ZaHXPGlI944k/YXfsgAdsHj5/6hbncIn41F2z+/FQu4C4v2EjOGzJg7MqncyBxcsGSQgU5ph2ftW95Sm8y9ciQ/nSDV+RVX1S/SduiNzmGyJMmadTurEaOI7/KsyXnBMkGyMglmbI5bclbD6Kl55AH5wZr7Iwd9G2fkvMUSnc6n7oHwMAFsGfo3XQMj9CxlAfaiq9BV3CmmefVrnMhwGM2PCMJPP7iw+gjAXB/6D/BGs+qRa7szqF10WTn7AN+/3ra+nNd2C4cZ4zRL8cYOdGHANAXWEa+8IS99hGBzJsjhV3GWF1TfknMSw86vgSEz17+6PrH/oMv/fwbbbhNt+lXNl3/jd/3gw8fPXqsFbF+cuuAZ2cI2LprhMHVQbmQjLFivTi3ZwnucFI4OBU8uY48V1Cp70+r9HZqrCT2W+eFwwEfjg0nTf869O6+mXFEZAw+qU46Rhj8R9C3Kbxjf+UPZ3Y6uMPgAgAMhgfdvTXEA6vykMbDGSW3D+OOGSdj0OQuUpDKOEKH21B9OLeLVRo0bfDpGJCdTqRypE1+heEkokmb8LQvTP5TJ1Cyx1bXJTZRx3z4H/fSD2PgPP+O88tMqyUFxzinM0GLD6mw+NHOW2U60LA2MMXTcttpE9PA0U5qHTlysW2w2H7CrGMl48SPXaOA9xinXd1sbjtp+SjPLQlwFj/Jdsc+deBkwWaOF8+UQKl7wVH9Am9thAzrsu9YkgjSMCoOL/7JV45KtcfyDO2lBQ3pcHEyeiwNoYsL3qkffPQMBj/IzQpbtoRGyu2+H2gCHh3HLm7wMMGaYyRQy/HhF6Az+qpdRxbyLE/DF8eRk+c5xq59NCH5WJxdePelpA/FWxtuQNLx5ROS8j3nwMlqptSg5pXgf7XBoUNlHrPoRxji8cWj0GfewMQ44d+LToJFdsaOYK104MHbzPIByfgO+sxF5u6uNX/YYA/ZJ3nRmwDV279kLxzjH4Kj8JE3Mg8+5ktdn4+J8coqY+/JyhEZMz9mGatM9EnIzrnIPA28yDaBj37hxblNFsY5TUJ8RSkn8pNj6Q4844AnuR12+ysEJx/AixeewJ0S2uBGQvaFF+wIfx/5AM/u24eRC0GUgdRzLiCATX/mLjDYFXIj+GoQRiAHTHHCB9kdvvAHvYVX3jlH3uziGeDze62hGfBDto7BzHiaE10y1JTi/9//0T/xZ/6XrbhNt+lXPl1/9xe/5yFO5lOvf+rqQa5wuB0TbxRjjoLW1vKPBz9rPC6KOBccUzJO7sMEbVyxo9C9oouhpM0XFfwqjw8M7qjH0L2yw2hT59VOcNLWn4HiFia5QdtlwEZyMQkN2zCq+WhpSTqw8C6d6UcfnTJGnQxdgjS30cMbV3DsLIzfkTeSzjz81bnyJhJf5cEmfulsUGhwacDWseGKlFNkwAJAH51EMryYxQJv5c8yMrRfeKXuCE5SBwALK6xt4AqfsgqytHFSWTR5bPV86DMfZNgyGTkOzheT9XG2lMqbhVGlaIK0FLa/86/SyDtpS52fB+3XsXaBGxBxcIyElEFkAQzyIyujwNG+AfAudsXXfuFGXA2mOk/qXTlYxnsO7xxDN33hZ+KsBjOUyaw54NugZHc6bmQXFFE2gZ5iacBTjjzneOpNwJqL34AwfK8uAw+MHE1/F8WpP2SgPBnMIN3kKgx70Czd6crA7UN/Ooob+izm+oLwmvPqeTDk3GAZ+42O71iaRwD8WQ6RlNpL7NtbkrH1q+CGX/yAD47HVgBnvFywOXY6z3ww71t2iLkIhK8Eajy/1l9IiW+gT1dpNt/cbdp5s386Y5vQxb69aEtJALa+TF4J8tyRixzSD/nAI7tquxu5uYE+fbvoE5T6vXD37vpD7/g1xgXsvnEvTfpPUAINEPRZsJyBjFpKiwtdS4ZP5GC3zG+DteqOL1TQLg4A2l97RrYG4/WxzmcAUBHQnXIm2XHm7vTLoEUeXmAiazHkk4Y7kXcYDF50uGWYu8CfjJEdMJnn6Br1vhgTmSibCaKQh7fiQxvCyKov0OBbIzt6Mi7x0QF7YCljbmiNbqePtgHtHLOz5hclE6yjx6lT7zbQRY9BJAPnOWMFdwj/6M986ctfydFtuk2/Kun6b/mhv/Xha6+9dvUdX/zi1Wc+/ak4HZR3vmMsV70smBgEb+jw4gGKvkEZzrlBBk4WJ4GDHaeIYxuHhPHhVTA2b09i8MAkofc18AZh5OLprRI+wLg4Y2w60zCOgQ8fmzW2GH2foalDgYKLfQy72+U46G61G6xN0AaPjK2pzhyH6g6hmbE0eCCtw8TRuMPGmKTb7XwDPZzOOIxv2vlxXNR1bHiBnvs/nyb7JNdtMMbkyHjHvsl+yQ1i9rjy8gMe0ykvkLbkfJqH8o6TtPCO9wWZX7bfyLYM/0mXbaTyh8w7bnpMU9IFjHAdC8egox6slnt+cWwKCmjBs4vX8E1PYYQrTfmig13Dy6A4UujDkbB80EtOOKYvOerswvNC3sUIm0B2lMAfQbcEIFietk2+ycz19CFPh+O8dBhXAx+k2YWpg2CsvXDgQiXtLF4ZjyT7b9IgTpIedow+Jzte9O7l2Jf2O4FAcGvfBjnVccbQuZj5CL4lRZ18EwBipwQMocMiDu/YGHzCyQZ+gbzA2fF5PB+aedng7oP7V/f5So9kbFG/hO096+rq714yDvqGV3h2V42gIFnZoPNpJ0MXOfgj6cggPOkLsWn6IM/AX46bxPig1YtPntNjZ+1V30JmTPgixulvnIInOBk7BJCxPnCDomQDHZQryXnNmLUHjqE/dIVBXuiDx+M3hR+5CZZxMa/hz2AtZTrYBkTh+r896EQ/9BgZog/wk9bQ9iJKHoAGEEkNvtRLM1ViE358orafOsHRier5wUtkIkzw01++hzb9eiGH7NApdDY4ZtzV1x7XFwYhOMG8x6mXl9EB8eRTe+pt+L6gAK8Zozl0pW354//yT/zUHyy223SbfnXS9X/17/ptDz//uc9ffc/3fNfVZz7zqSgvP5b+KIHMY7+H7cNnH7hdzNd+ENjgkHQqyQZVGGMUWOc2dSw0Gmecolc3WEwMkitVr66F41mOGgfPW6yhkKGBsWnQ+Xz8ETt8GGgdBETd7h9Y8u6kEKzp7KY/zoq+BGsGXdwCjYE2GHuWwK1BGw5YPpO88g4M9Q3oatTbLn8Yd/hnrCsPHApXjdLEGZPhe2WQdIwv/R1fYNfx6lDMJGByRj1V6bMLuAvpgWdhSrfB4WYdiyXtJvok69Q8nirpFe4yA0OG3mXe+hezgUgpmbYeCswR5eLecdPjEkcTcD0qbE74oy91h5zAVbxN5zGoymtyaINPXJHR0T1AB89DkH7yQm07CQ/MQE4qF8KP/nExog1MVjc4Hn1FZ7q4gKn0wF85FJcwLmA75w2QHEN79Ny6jo2OzjUZvsCZjzoRO3QX4UMCGBZBsCQHpmlwTZY2+pyyddCAj30etPyA21tW7jaBu+UGhaCXArzAFzrJQgzF8MwOlDt4jCvtPLMEjDysnNFh8V3qdfEwPhZ6ftng9fiu1/j+tddfcw74sfd+v1vHSxClT8ixF1NzESa/wQenjhWaYRqRrn0T6DEGF++xa4LByhHp7dyNDsy8vzpvo5K5qAN+fY4vJ4AHHPEZ0KLP8fVD7CYFT/6BuHILn/wSgF+HEb71iTCgDhDsNEjRB8Fv+gDj25jIi+aZWx7uN/BO8MwokKYP8oef/Hc+TBn7jotS/Gk75gO8giK/NCsNgtsGXArT//AE73OnIm1LQ9sJX3txop/IH/Ak5s35c3zBlb4fPy9u+h4+P+3eYmXeVkfhdXiA0do6usjahBwzn+EVfWMONuijTtml3Ry5U7fyyeef/HNf+srPFfFtuk2/Oun6H/z7/5sPP/u5b7n69i9+8epBHN+Tx+9fvf/+O1fvvPvW1bvvvuNtQ68IE6xhhDoiHMoaSIwAhxod10h2h62ur8bjDsPhJAhu6iyA0xGQMdAYA46ohjHGkRLD2sw5SeNN2kUKB4Jd6lQwyemH0eEc6HcYbhJ8Q0eYjI/2xWkb9RhzynUspOL3yOOOOYtxMo63dGvkDdTCV7oAC/6D74uxUco1zlGYOumltONy0R+ntnzA25nPczuZ4LP9dYzQ4HjyEkkv++mAh7fiabrsc5m37ZPSJ9Uvf8fuWo4X18qH2yl1unve8S4+/+dfcXHS8XLc8yZ1b3Ca0qauAJT+oAtWP0eath4WliqSzt45agauyxOJfqmH19DTDtDxsYnlw2BsxmEaGiVSXAER5uiTLE0ZTilQz7Wd4KduOSFxPJDOpTn6KJ0bgIU0Ff2BO0xItwFcXxjwLVF1vTpM8NLgoUEMNJbeIb+gRK+aWwfPL98NLnfZzqDt4A244Oc2I7iwE+y4AUiP4Y/A5v5r969e+/Tr/hwVF4Tw8OTRY184IJgM0fCO34n9MLagrzy66AeN43UHjk/OGaPPu9EnvALX8dUPbbB2ziVIisfgi/6habCGv8s8MT78gkFuAmhtLR9poyfoy8iD57XwdAZd4ZVx+8A9PGCf9IQezIM7OKgDJzDCL63MDXiglchEnQlD9mc+aNPnFmvh0qYg+Eu5c7N6dM515QAc+EjUVAcythyDRqzQmjEwv8oq/KNbrivqV+YpMlDuacN2Xg6/wjFW8c968zIvxs1tZ94wnTUJvOrPsGaCXgox5Hjn3wuYjJ9++nFkIwx/yLPycccvGfk+e/7xT//rf/Jn/nsFvE236VcvXf/o7/6xh5/5ls9cffazn4nC3mmw9vabV1//+teu3njzjavH7rI1cEGZCdb4DjaddlKDnj7/tbsB+2wPzmd31DbAo43j7kR0yx8jwhDYyWJHCyfrFVwcgrtdY1gYmc4+8PS7dADu5CVjjDrG1OEccew8jEqnGuVp1BjhXmlhnm65W19DBVedSseF89h2+uLcHRP1cSYaN85RJ9lAr/27cJ90cWjLNzt3dRjeWk32tgOrtt6lyYUeHJSBJbmggeybUhed8l34zdA/A6DC1jEhi8iQxWDkvPkytd+ZL9MxP1N/CbO4dJTmntMMzMlj5Vx5n3I7eI+cxTl8wTv/PU5RfstDM/3QlbYZMATibLfrolhMygPI4kNK+SyPM98u1skH3sFBPQuOcwn/zlvhM7P5JNE38Mw9/bekTVrAH/TOeV92SaCQD2BysmNqWzGRih9iHFNhtekSHw18jnvCg58xaMdZTI+ALYl53B/eZ/HT3rDZ1LErXrrBOkQipQYVLLiRIbcy9QUs0OB0rmaxB4d4ilv8m6HznOds44/u3b168PqD5NfdmYLzD55+6PevPX38RF/CcO7OV4m8svYPYJhzTnK+F488/8rLAv0pMfhD/2aOJ1DEL5EubVFxj9hWf8/dteoxOqIvw0cwRoSTpIyhgwyS0QLeomQ3zUc4krlDgL+4ob+MI7QM1lKPTMDPQ/hm7iLQF57V55mL0OPMAHjyBnS2Z1ydi5zMuLwQ5WKa4Nx5ZnewOks655jMvFdGq5N8kLdzGx5JyM4gNZlnl+/dyxwliN/vy3yFr/pgDQEm4wQz3gr2OO9adNdA/f59vhe0X0wNHXYyoeUczX6tz6Mmd22JTCzhE98/topMh+f8g02aXUOAZ6ftw2cf/9M/9+Wv/7k23qbb9KuXXvrct37+6vVPva6xv/v+e1fvvvfe1ft8Mzjb1j4IW8eyDggj0bkm4UAwXjIGoIPeICLKrkEGtrtqFwYxiwwlhoGRe7UeJ8BOHhmDw/mQMDr6+nxa8ODY7KcRlQe22Z9+2O/p0VH5IGkdHI7NBZQrXfhJJunEaA+u4o+TgFeOY/gc47Rx9mRvVaQOvulrMDgy8Bbr8u6tmDoMHNVeHR5XiMjUvsDMThNS0EdUJvkrbIszTQMits8k+pQGsiJX5uaMwavP1NMOncpu+JhxuBil7pLowjW4HCcHzEU6cTUvHPWXbZf9qT/HejPD4+ajHkLKR5LWWZEUVEPrXEA2XdJfukfafnHC6K8LafK5WzRBN5/lY/Iu1g2UTjqO0flMkt9P6pt8iVPQHs+Rn6YptxA+H2Ev0uBSB+DN8/K183kMna4Df5nPulPu4jn0t/X5J67iK9I9d/cHWaPjq9ekoUkSLnLaZ1zxGeBlce7uPd/FhZ6Ob9icjiycmRXP+f4udxfR7dh3L+L6SEN3f0If3IHVh3AxEFh/NkpflhL7OOz9+upu6u7ngpQA4MH9uznmOTTg05f5Di6ZglASQ6qu1q+sj+rOWnFT75wHTlqpxz6ph2eQMDZ20HgB6vGTp2bubujP0ElkClkIYscEuZHVnVeSg+/5yxl75PFRmrl85pcEngUnfRrYxeelHa6hs1+X4Uth46tu2EaSOp3AG51+RmCecrMX0/DEfAOH/07pbh3zjtAnowPVg5FZ+MBHVVaVPWIQir4E44moX80FwoMHd7M+vXb1+qeTP/Xg6v7rmZsH967upd5ftOAXRO7Fv+X4pfhoXmTh+UjoKy8YgA+O4S88OwZ5T5aercI0VU7NOR49ZDWKbH/u8Wtf/NdzeJtu0696uv4nft9/+2FWrKt33nnz6qtf+YWrn/9LX7r6y1/5SoK296LQ82YnjuxunFeuZDZgQ+k3uML4UXqc0eHUSan0aiZZZ6DTb3AEjA4hNPoGZm+7coyZdCeuASLlBh/g1wEOnToLnAdGGMfDeTIGiQMguNMpg2Ourm3PQsGLFIwDB8KDwThqArM6kfZ7NY6RB4fZWaCuznXG5BBxMh1n35glWOzVMO0sFF3w4DdOJHAd8wZrXazqxHHgdTDHVSAZmNT79tKFfA+5XqQurCwSldcuHJUZ/BeObpVVZYcDZnGzLZ9zfjrWpUX9ZmEHRic+MJu3fXPbcaOKURyXgcDOK86cehJopI9jpb9SpS9L5/I4851y6b7I45ZH/bSBTjlAQ/5ScYGjgVl5pDT4T7k7MuUDNPQpbmEzhqUBX5Vvxh7chSRHP1PuYi6t2Q0QF//T5mfKNs1R/hlcwRd1ybYNGHQYimMzgAntsEDv4hNFAU3tXxwzL4w19nA+ztDvEVPuLNqZ982OkZ01aFz0J1+SIHvxkOyFVGyMgAv9hCtsg9uslzJTbhR8YDF9fdkggdXd+CV2WcAHHx8Q8OSi019ryZjRJ20YW4iOoWedw2T4JKcOuweOR0PuG6wlKMD/JFhjDNo9Yx7eHAvDUWQdJ7jdnUs/v2B86KrbjrlvOSI/ZRic/RLZ7ow95S7DPuPGBUTCDmSn/JRncfgj/PFVPI8W5NZnIMpnd8s4Z874omJ3RhMAZcC2K2Pwhy58u4s7PFYzxiac4wvbsK2ZcTuWFNiQti0M9TStbnKa+gv7dIeMoDOBJnpCrRdLXmj3ez1pQ34PXuOFknsJ0CLX3YHj1ik6g29DJwOrXw+v+uDIEN5hUeTm0McW1an8cQzPOdH+kC+PY8hP56gD6S7mDPif/3d/8s/e/sj7bfo1SS8RiGGoT54+uXr3vXcTuL1z9f7776vUBDnHleJkjSuKrDEfRpwUXa5NYDQfGYD50D5BWI6pO2AnLR7aGsBgPEljHDhBHN1eeW++DEKWrzrECaiCYlzWgeNmMEnb6TyOhWNwActVX3eqSp+r7NIvbRwReJb/5jnGoRsEZczISEe18jpL+usCdA4vyGOygYiNHUv5J5X/zSTa1vGsbCg3bxtw6dXFYvg157i8FR+J45tjvJm7uDZABW7z9lv+LvOmczwd07YvXnctWbhw4tBApuDMhx4bnDqmwUFaGb1YmqAPC1OefN3knQTWBmyrN0nT1lT+yYEqB+CcRYH57+IO36d8Ngjhtpx9zZd0XuC3jMrXSZ0RL08tOLVmeBJVGpeX5WPHd6RBAzyHYj5wUHl5XNiyBE+yNmkbJ9m1dR3j4MkHGfkC0OxGs8sJZG2xizA26c5QZAMPZANmbBQfwMWVuyqz6x2cLtbJ1ZfqCgyu7A/5Qyu4sBH8yb0EAgRpDx7cu3rtwX0zF6gEbQRevu3pRR/65ghm/JUB42IHj98pBp9+av0V/CZzUdjnrbgw7O8oexGVBK9c6LGjRtDG103szpoPbKAbwX0nPPhCSPqym9TfZU1dMjtt7C6Z47P8oX6CTnKCUH9JIH30k/qv8M2HwAr9c256AbKy0q4zN/VhaZi5ZtyI0Xrb2i5MgJxnUIVMWvQ1fDj32TNklLmrP89cZ3xA9mKWi95cTD/juWm+UJ3gLRfVd+OH7ycQfhA53p8ANONgN7E/X1W5cQuYy2V/n5Ryc3iTjzCpr84Ayi+ymIyepaS+8PRjBOC68/Wn9x//kRzeptv0a5Kuf+/v/f0PuX343rvvXL391ptXb7zx9av333sHlc0iX4vTjHO8zvdwfNV2lRxHxi0FYHfBfep3sDVYw1Doj5PcqzgWSeC6S8eX7/ZK55rnCcaRYtAbcCz9Aw+wtOEQcVA4MZwWDmjg1iEDqxFizOFHnvA4gWScBmmBdWcHS9VY4RkHMwtIcICzjqzjRwIstvBBqlzWESgaSAQOwx8HOLIDpleh4K2jrCOsXHwbLeegIIAsf8AW7hxDcUEI/sDFmFZGyot6QJKGtfQtLa+iP2khT7J98mX70pfPlNu2c1M+mjcVhrrCkc5ycVZG/dqFm8HgLhqMZOWG7C9pkDjfsV/KoHADGzzLM2UP6deF1+cJ0afMa/sDVxls4MFiYUlf+UoVOLZ9aDRon+B9cGRANDKSfrbPzA6/jNAydVRv8rx9KB0/OkvdtOVfsHRMzO0GMTxbBm0hxPHJ6UDD+DJ2bQz7ml1baKrL2JJ6ij2hIw7YQBQZRPJDBzzJIs0cZ+xoLQn82Gd1GxvqG3r7w/V+t9mcy3vMxBcgCLDYeXn9tSzg7PzzssEzfxOZ/PjRY8dsn3TCvuGj+p65SIZX7ORuFv57CR52V80Aza/iqM0z/8zGqZvYJXzNePlkbMCuv8FvHc/NJcjSR1GmjTEzP4zTAIPADNw5PwINZBW4O5F5d5HAwa3i+DfmA3kle0s4cEwYPIar5I8NythVMyjKmPogf/oMPP3qO6PryD/t9GEcyJtx7gUSqb6v60GGrFwjBNtgtepy6r52R4NMYQPMH8+U3VGuXAB7N2OCNYNgkER5uCWKfHuRwzHP+Wa+0iZc2VDfuKgl0OXW7v4IvL97HZ2UR+inXPr563HGZXuS/lvZTAAdRgJRHgIT8JZXH/9P/8T//S/+cTvdptv0a5CiqxhXd6FQWpwPCqobivLurTUMkLQLN0ZJPQ5pr0ANWrDRKLoGbz4X3CMfjm8dfZ2fjnWcW507uQmaa2CkPdZRhm4dJLcgeC6lY6F+F2vg6wDgf5xQnBa3O3BaODJGjSEvn6VZLjBqcOFcwNs3l+qUjrx1F/WOACTg0mmc41iclKTyeNL2ym5g+7/pEgeph/xrHeNt9vQoL5P9B88lLvrB0+LY8XC8Cfjlk+z8jkwv+20f6/hM2yflQMGOuNGJ1Y3lcxC13JRq+i6PS7P4mrZ+dcGA/BPS9isMep+cUpwXvDn2ycznztUmsdOGXpsjG8aBeKaPi8Vk6kiVwJkWZaB7sGkbAuw4+5fj+WcJQNLQO/iI/hsAiWMz6bIT3aYNdMgFHzEln02ArUxIks+/lRkAh86nBCWgLLQEegaSXNQl74tG9Ccw9BEEg4zgCj42fhY/duuuexb8e+wcBZaEzrBocwGITnYI8NFgi2e1+pxp33yHBxiCX4Kse/qyBDgEMKGBquQvKb4pcByjP46P3MYzXVZwmHNhwZVscJU65SiOlPaZrD9I0BTd6zNnjLsDZ4ctAz/bzOCMjuIvuVgmp65wwYVfs6705G/owxcB2j5L5/N90A8fna/oiXob4TmU0QEyFaruzK9zS31gyMETyvNJX+CZ+PyBA9/Zx00SUCYwtozfdycyfPdrVPqICV8t9egR31zw3tXjx499jIWAWR8eOG+pMt7gDAuwZcDL83y0U/oD8zllpxK75Vk7dy4ZI6ylHdnDKOfiCIwXtMCjrx8/f/Ls2fM/nKbbdJt+zdL17/t9v/8hzvzZhzz38f7Vm9/4+tW777zt1VX0N4bd3TMdSY412GSMfK8k6+AaZNFH2/TfGPr2xyimbYO2vTqnbh8KrjOsY4YO6TI4aLA3gSCGG6I6H/rygWZw7NUxqf3os7de44CBSb/dNYB3F5PAunhctg8eeQ/PyKy3tPCP7MjAs8OTBxz08gCeIyjDSQQHtOQzWbnReerIym/P07WyqFw2ueB7cAGbrDM2L972kfdxsL2CHV6k0QCcsbRv52vxWc582D7jIQWj50sXmMt+l2NpSX3bTriVrxDWg2d3X+QNuORzPBbK/JvTifvmmE75bWow0rkCVlojC+AZ3yE7iQY+/6Wbf12wOqdM1o7N04FtmQ+dArsyAQEUCl48bZv21K8czRfHdDrqzFOf5Byr89hYdD425kqU5HjnI2fbB/IBOuYrOFnwlUfmwbc5CaACX1tsYK09oIuhWUz571BOPXMBTKVvPIaf2m/6BBRZO8fxJZTqQvo32K29ouu9KIiuRQ+5FeoX5X7qdXWEdp5de8QLUwnaCDbCaeff8SYxf2PbZIIw5pzbmFzosevjc66Bh3dv2T770MCB4HKfsfVlpvSXSTCDf2l42nP0x9u6oRFGijN9vX0XXN76/DA44YeOgTEAM7PjU72lfrNzMjA778IkRUJ9Pg3+9IvVXdueX/rN0Yck5RNafT4WvgMbOXkrH3kBk/lwDUCv4dO5TX9Rd6zIjPYN/LQlZyApcBvw0m6wnTnjIr+BcenWoYJUAo4DftEZSuciJXqRZvXm1Ve5vcwboneVt6ndk+C2/FrHeJKRzd5RWPlVppFjGFFvhcMW008Ud/7wT/z7f+H/ANbbdJt+rVJMlMW2LwxwhYPRYVqrsCjyqz5v0aCFrIGm1Mkm76LaHYkYbPrYlj69rdQgDEPAaXCVy+1St641Pq5yMRj614APo4kzW0ezzzThONn65rm7OlGuuML18EXGYVCSunCdO33CGqDUefRKfgJDYZMHrnyUhy4cyKvBzb6c4Pc3QZt65Bh8yIR8ufAfnxzr2EZW5fXkXf5TDw2Ogcd1Qr+3CMrbXynRp4kxzKI5Y7o8JskPfFzkSz7IjjfzePA8wZttLC7D54v5xWTd1LcduG/uuzRXjhxTVzoZVVhnDMzTi2Mhd9zNTTfxF4ba9nHBmTHvWEiL48ytUze5TZeFz4Vg2o406znrGqV0qN9y8AzCHlM9x2aAJp18c0zF5rPOdoDtD1/J0dswWzoX+EjY+Ytp+QD5yqWLWumQbvBIFtPCjfwCT5tzFB6wUQIg7Whk5kVb6no7q8+6GkiFztpUuQ4cH4IOFtp8vHhQP9DJ2PnQoqSvAUH8Vl8kuhffFluELwcB3yOfyfQjLUXavSWILxjf0dvaldra69oB/ivCsjewvkCQYOwJvsqXCPoD5o+fPvarkvzlmAQg7N5EWBlPfSVfLv5Kgo/N3Abd4EzBkPdYTlpHYN2gOvA5ZteoLzIQHPZWIaXPhEbmh81AngwmmEeXMy/MjfP0LLJxzOhC+IQW2WAsvUAxc8lta/SeNn8KjOwnNYl67jBW8RfeQP8yI+O0bdwGTyTwK9PI8smTJ8kdB/X4BdYnXjq59+CBL6C8mjln9xV59rZx5MHcBCG7bO60kTMO8r4F6kXFjSy7of382fOXrv7nAblNt+nXNF3/E7/39z78KMr/JFem77z91tXX/vJXUr6tgeCUeL2dZ0RwSqRdFOr4Ykwodow/5qqF1cnjU2KkkxcWOB03wVcciUae/vYJXB1qDCRw0CfhEIHhnH46Hm57cCsFHNOfgItgAg8CfPnCCYQ3nHPONy293THq1WOMNtZJH2jB6/K9+MjUbaYPif9gpw58OFkDnOTL8V/iEM68Dr+yuuzXFMzps7LdUYhry8kk+i1eOlHdXJjKgsXolMnBj0Fk+CXbu2n5pxQ/V9CBN4Cbfnv1vbs8K5ulu7RMF8fALv6F+aVkIR7mKOXOaYN68Pf8xdxRnPRa17S0L7O0/eLeC54m2/PA2f+Cebq6Qd3Oec5pIrWzh+IaPMqahRCjSWJsbQu+fNDRlcfymH+lmdLFMzC+3WYlOLrY7s5Ed0sIdNrVPrP4Lp/QOxZxYNBLbCry34sOeRg+sRHw9tb1jMVxl8+w0HkaWzawXnvnEzzyMPpC9tGE0EA+9HmaC7KnWaAp91Ynz3qxCN/lBYHX7l890De9lAU/uDPWjxOMBKu32AjYHtx/4G8kn8+kQRcZNCik78s8BJ/xkaXfISZVFohkfZdj0adw4QY8MsLeZ8dL+I67Y6/88VUETI8zns2+CZp5oVOfU4uuE4Am0EDvOW8ZOlwUyd/yiBRTMB7yzBc8wBvyPn7tIXxf6gH9Ov/N1amxmfTbi2L6uFOZ9uOiLLItZRKDzZ8BGMHsxwZpfNcdGb8qJLJAZsCgAykjGM+9RT0+Xb9+cRHP3Hjr9NXOncjgMZnEM2fXPHemveL7q0enfofX57P5ELo7b+ogMBmPGT6T00G8YC8c8Fb9a//Xf/8v/FGPbtNt+jVM1z/2u3/04ZPHj6/e4YWDr3/96mtf+6ovIDz/+JmLNz9czMOhKDmGhJHp2DHCZB0DjjLljRSDwHnHIjQA+teBNfASPg2XhqP9AxcYjGvbSNvvMmt4Oqwu7jgtUqqDf/ichXwTODefQUqD0SPAs98uwGPEg2ProEnNwsI8deu8d4HbBMxmaevoC7M4kdc6aYURCsDjcHIA8ZaDZ7OypMfggTa4CnoTls8upJfOi7y8mBZ+MkkYcxcHnfiM037DIjBHSt/KaM6TtnXpHjQnSQdZXshw5fxidgzTtnLYthfTJZ09XvpLs2O5kAODApX5Jk5ATjzJlB4H38pkzz1qkrf8UfdJQdOOg/pLOSy+HLQgy3PaqSMHrzjGXhpgYAvlvTgXX/JwdhnwYlPaxuoxesqzQtK6eQFlEMCuSPCyWLtI5gMMfGDHS1/coYXO7MUBQRNJvkJnx4gtsoCzo9JgrbsqzDdf59Hv4nqgf4IiOzTPzQQN/TqI+3cT0CVg26/reRXbIrDxy3F7R4GvluizVH2GyjHCJX/hRW5GpvqdQ5bh12APe52ddGV6MfaMQflHtusnCdI291ZoUvBUxthTsmXOkwkk/BH34A5y50YZcWzmsPZ4/Ur9mLcSuZ1L0DW7afXbocYcAJ+8OrVBs/MaGXoHI/Le75JkXIxx9Uz6MM4Ywase8IsSlT2Bry+O5ZhdNeaEW9vAeEsaH2uOPCMHf6uZ28MTXNIGCXSP5xN9QzfzhMyDzQ9/tdMGalwgcDHH+Lp9lsxp6hg3fLpm0U5iHIx7xr72Sisgvagt7Ecf3/k9f+mrb9z+yPtt+jVP1//g3/8PPHznrbeuvvqLv+j3r/EM25PHj9oYJcaYMVqudHnoU0cTo8J5dnu95zqmzYFH6XdB8Iofw7Uea2gbBrlXbhiQthYYr4S4EkwdMDqITWNwOtZ1mDgIrkxTgv/I+UBfg7zAQRvndVhjqGPU0KfdoCT4oLH4Ni0+4Bk7TgBH5nh0tgQZjOdcgIFdHNLGSTPuSdvWxTROCJ+os9m+54Lq7hJXtYN76zc5npwKq9w54Y9PZOx8pB/9ty8lnTkcWbgrIn684Sy28B6+lTljzbmSFQ9ecs7zX3rQB7/Y2+b4kz0f+ZM3XR47tpGDxzK5MOTi3vYtScXr0Q2cm6hTj5Kd6zkuT8V+I4F3c9KMxmMLqqcKHNhObahjtIG5CKC3n6ZvUVbWvdBIhThOPbnBv/SBCQeD3+OAHHiYvyOPTMA3eu2uqHhF2Hb4Aib1q/vin2N2PFa3u2sTXoMfeuBtsEbGji/siR24VIo3gQW60zxj46O8GEf+8DnhhyDNW4cGbHzFQ78zzJcNErD5qEYCCUTBXQJ4uRNaPI/FIn/vVb478p4Bmy9G8U36EwD4Vmhyv3Ptfp+nSsBj8CIT+UM4yfxWLTJkl0xZIoHwru+J3/Ety714STBIO1CMwQBhZCquIE440rbApTJ/kUH6GjRMmQ6W4CKp+356nF7y5+6aGfjhk+fiIg8DpMh/YY8+HFtmPtLPgDN0CZSQObt/XMTj20LM4MuXQAKDDogpeA3uuNPxNLJPcJfINLM/n6EHTgJpd0Bz7G1R/tALdD1zph9Km7C2d3w+shIZ82sGBOAGsMGrf7I/F/Lh40P8cPLsKBqkEiQOLekhvz1O0ZMmjsCbf1bX/5WX4Pg//+T/8y/+oULeptv0a5uu/97f+vc8fDsB21e+/AtXX/vL7K69HYX/IAbHFQ5m81zD3S1rA5QYC+V+QWwXmgYWPa9jwWgpUX5hxkgwDoMbHEAMEme97qhwMZbACkNQgDNKHzN4c47xuvCwAASGY405H/+G1mXfTS+2LTy3L3yGInW07Q4DifZLHJcyoM0FDfhkxxOcl3KhXLqkpS3daUtRpz3125+F6ug75cpreS9rJ38k5wH47Wpu3eI/gmgBznozznTqSDrhKIa7Iy5QK7+2H3iWjz2dtNzRx5m0TBGc1oEr6cQDL8ny4KlJWOTU0xknPJ9AwCDjHH0i7m13nkeXnJMLvFtK3G7teyRwJm/tyqq4uyCWBpiGfuQqviNxfMp9cQCurJev4Z9kuwD5S71vBk69eEbfWFC1PRaf1JevsbuU9j36TfgA3+by7tyk9DnP9OOY5K1Q8X8Eglmk+R+MYW/1pwtfd8vdeU5mEW7ABs6ObYPkEDjGjN5jk9gZJYiB52sqeDuURRw9dMHHDgkYQhvc53ee9Q32Zt5GfPnqbgKs/VoJvsaDgG4DEnhxAPO/40gQlLEYBOUc56gcj2BtnpVKPYPwAX/6IdfgQGYGG+njxVhkxFuLpIDYx7caoR1Yn6nKoUHdkUc3BK8+r27RjXPaP0pQ6e3MCWBJ286n85RSeUe/ktfHEui4q/mY29DzxbPTjjz1s4EjMfc+i5zgjkCpwRp4J0MtzO4tUOQYoWRQ6Rw+U1Hfg81msI4NO6YuY0Uc6MGNgC204Qe+9ufP9qfRCNoM1hI8PvuA3TwCQaQFvSCDJodbNQf1LbENZBncJM71KckvPX/p9/+lr735n9hwm27Tr3G6/vt+69/78P333rv66le+fPXGN77mj79//NGHOkYyGq7zX6O7SKv0pCr5OJWpx0FwbF+dRwwgjsKH9XV2uwjgUSTV/vQdR9EHznGkOKc6KEp3LtLXnYLwqTEPEhfFoQ8eaNLE8fJJog/JOp3ABF+pZzHZK09xXxgzC0h/95TnPOKshteFZQRe+Y3MVi6bFhcJGJy7uxUDJz/2m7pkuoCfDK0udqVX/s6xQEocBDGzEM+WjnLYdk8veNm0PJArw8qqch6aI3Ph28ljHB9zQ7m4KT2i/CZ6DSQuE6hKn1b/lUa5CTzzmT7JQ/YoqyfI6eRV+i/Q2DraL+cOqGP8HAO8yJO23y7OQBgwJHe+2y8Qtqt79gN08AbWJF7qPOGfafHL/8y5wVCyeIHZ/8CCXFTozejOBFPnA/PIucHQEbCBYvvAFxgRbeTgHIcH+aBPZLS3LIFsEAVecMDG8gYvtXnbCTRSuxc0q7eUG7ipK8l0Zcz+egG7Z2P7HVoXVS7wfEwjQRY8QdPxfsjuTWwkfPjWZ2zXF1YC49f8pK9fJzFjIdNmEBc/5MtH8ML4QksbT9CDnbOzRuaZQHjJRGQ86x+6s0Y/5NjfmuytU8cdmtpKsnINbCoRmO1AGZDl2Mwx9NPfN2rDAz7GQDH1yi58H/rqJBL/NKBkh+yDp/yGah/Kp8/MyuhQdRJ+OeZjoBK4fXaNkkDINug5VuRT20Z/fWmMnc8J7NjVfOUlYCIP8Adfg7WLPPzknzJGAPBBhsPWAYckKjtkTLBGqY4kIWeFl0AMt2bgxi4bARvzZcDWjQWDNRK05rPnx2506DKu4yJGfpyLn/5Tf+4/+mc9uU236f8P0vVv+7t/y8P33n336isJ2N568xsx9KdR2Oc6Lx7GPQ0phyj9KDS5DuNUcOA259/UJRiJ46nx4HRzVYcD1XnX6RQOR3UadY2VB04bNF3SvJHBgTOkPXiOK1HpfzKf/z/2/jVGty07z8NW7dq77vt+7n26z+nT9252s3m3SNuUZBu2fzjwjxgEIQgCkyiGYRCJgRhCEAgoIXACxSYcIIxjOAHi2BYSmSZIijJIW7TEti2RiSxHlOi+sM9td58+fW77XveqvSvv875jrLWqzmnyZ/ryja9GzbXmHHOMMcecc8yx5lrf+oDOB6Dt501ooxcXtz+LZQN0Hay1Y8N5MNF5qzlOHL44gN59oN3RJfX7GIjcLPTZhaQcFWSLDtbUHrRGDy8+XoRYyOK0G+dtG+WULIpsnZGk85MxT+d8fMwf+bZhbM55pw3dqi77QJuf0WECZ8152ZFiA8ZM8sR14kdajLB1A2VtjwRtGV/ndW04Sz/RnO+nhlE2tAQzRe/AWLrO+1qEKm+dOYOv/rlNOii6SUzzS9p6+4LEqHPxM7OQzxMxgpf0xm6MJWPdGqrFMkFLFlWOqRM7Z+7BzAu625Y2+gKJucrtQs0LaKBnQewxC6iGP9YDfirztyzVXlT2gugxG/mMY4IqbI8sAF7IJGBbY9drdcV0ng9C20OBFcEc5dQ1qI08J8XtNnFz8IAs+7AKMshXi2zPIH2fh9oJ6MaATR90Zm77tzy9W8WFmWxJZ6kxtMH8hZ7z4oztO1jznQe1XQXVPltmtKmMbD5Yzs+3qa6sn1To3TnhyWMCvwTGBEC034ETcnUMTwzOfKE/0JldL9C+zJajQ6Y+olYHaq6vMnTngtrPvdFOtYP89L9spzY4rWcUKfcXQpCjOgRNK8vVn352TZwRqzbYnwtJo4uFVhqdPO45Rw/R+Y6CPp7Daqt392RnFKYp0JgvdaSqL06OCNh4Jk7H0unMDpsqus00uOTAB/3aR7OO5CKv5hlkj4dffOOdO1/2yQIW8F0Ayz/9k//E9oOHD7zD9vDBPQ3tR3IIcmQrcaoZyDVhGcwa1N4hq6BhdB6eDcwFJlwWLj4cx7nj8HBLmj7lCLzw6UM+E6d/gojJhMx+PQa8x4XBE29yJNMkI7DU5BWfKVji6jKLsmnmWHkAOlpn6MXH7RTq0O2IbuUQha2nSi3Xi4+cCg6G+tYDfqYA42DmtgF8XnlxVKHhk/oJ1tAFW7BQcbW5cjEOjL6InuX0Cvq4F9wOHMSw+AegGmmVwis2nezVZVAX6Ujb5YD5CgHKPwjPAOedL7QtbAPGS8aDbSYUgZ0o8poXuYhzvZnc1p9x2e3oOnPovHlZdKixoOPOH2kKsatfTFq8VdP0pYbyyAcp0r9JWQ4gGW0PHXzmNid/3N0ir2i6DMbUI/Ux3Mw+9mp00EZ7WIAFDlywj8YpYxWI3qL1mQDFzBEZQuRy4VLzHFr6hnnAPPO8VJ7bU82L/Mg2t+LDXGXc5mWpeZ4MfXoOZO6f+vakX9chuYxxghp8BMfMtY2NjWFTyIVL7+SwaBO4+RkpgSwlfdt+1R4K0Kn8EEEbvgxZ/kKCEJMSMLG7RsDGhVlev0HgiS3qosm3CHkQv4I1lY/BWl+gihdtd2AgxFb9A+mxec5tNo0TW9Hdir3QPWMit5Hlb7EJ48Q86V/NkeYlG9jnlWzyDRyrDJQR3Udtiw5Y2I1LsAY/OpCKKB9aEydH/3h+8ZHtQ7okOd7VLPsljd5lcevicdh6lQiL8UHGa48bdAJov4N7jQeOKbdvUFDmZ+Kgf6S2HytPAVvyJIe8ai+AFvQrqZtXsjzuoFMeu68dzLvPTk9fvnT1uV+8detWGXIBC/j/Pyz/8Gd/aJsX5d6u26E8t7aiq2lPPDkm0O8CYoEQMJiZjJ6cclq+JcDiovwa6OPkbEfcDsxOSxPWTlQIaOp4gk7BkK7YNLPCP0Gh6VQP3i3fKAeexad4qbx3yuwcNCkp6+Bmviier+NgUhO3+cfVcMsy+vOWdHQD4Y8+OHAWMr87SbqyKImdeYKc5DgB3BzbXhMU7XQWRzMuKnlNAQsdx7TFgcMZHhOcsRPtKTrrJcCZOk9I2vRzG3V+IPoBTTsv73YBnT+XC8QW4vEB5eSP9pHNSSNOdCyU6j/odWIbmV59YLqZXPQHGTe2Ucn6k6B1awS6rusbyUwA7UCmEIVSo+tUvohHXkpV4nIWXMo47guOTlPfVQy0PXkgx8rkn5FkkmHdWYwqxY5Oyz5ekGwf5uzZgK15mL0PYC55zBuNP8Y54w1eWeQTmMCfxrsOLBDVOgibF22mD+kXLjpWVzKWsWNfZDH/8Rn9uASvuCBY1OxU3HtqPXjujFd5+HUeasPpidrH3GS3h4DDbWbsIBt/gXjZzp3EeFEwIOQcv9UBmwNE2YYmcDsSXbyL7iAM/5CLSN+ic7A22ZCdNfsG2cO+wfZGdvoOXfAjuc2Jf5Ie5NlOmMza2U6+EHAfZQwHp2ANe6YP2g/Fxunv+D23EXYqo7wf+Hcj9CetJj62e/yaeaGDkL6yfzGlMAr6Qz3aSPBHv7KjiY9lhzK+Sbp6LJeP1cdrAT5WQJ+3HEBF/mdd0an0z05meMPLXywgsGQnTfp695gATsEaQRy/XmU94eW2Wmmn6M2Z352IrWgD/YBdVI6+FyWDPkWWdP3f/Le/9w/+P2GwgAV8d8Dy80894x02vhmqqagJR4ATh8GkdVAmp4Ez8EOdXG3KWQAM7nmwBjARfPUteoBJmCssTRIcSk1agDw7RxxjBWvURzbfBCNotJMSa2jtSMDSr4O1iK7JLzo+0EKTwBPnipsq8ISO07GDkA7MbSa1nawpcbTRH9lpRxCwLjgp8Ucf6rkcfqYP73akyACdp/q2neqh17hQ17ER/rJtFtkEryxydoh2KjigSafWq8H6iY/7sXgq84wct1Xnc/pG0wm/E98uB1q+23aOvvPp9y7LmGk5zhp5GG2hklV0IN3S/LJAstBrzPRCULrN8Y+DbsMcAepx3OlZiO6T7d5fz+gcl/o4+tCfU3AGNmCaIDY4a4+Uxy5j2axSKAScF3BouwsBZCUwyUUQYwjtRGl+VHBrWn/008Vbdte0aNYcgpbx7C8dVBDA7pB31wDOa77YBmGaRRodCHh4Po3dNelBGX1J4MDOk/VclY4rmluiWboomeLhCxfpwBzwtz5X1iRLwRLfUjw4HA73D33MeDA/BzT4E+YcvqjGSNQxIotfbpj7EvT2XPWYrUaN+mveQSd6ODHuOrhDZi7iMm4cCKqtvtjVOYC9jhRsEAS2/dhhA/iiQfSJv8qF8uRf6CfagRwCLPer6lqWxhN654sg2FL+WeWUSWvTuV8kL8Gk2ek4aeuMP7MtGB8l27uIyvN4N03s5J0vlWdHTah8brc7uIdeNNTRBNaxsGxIuzwGaR+8pDu2RJH45NiDeY8NkQMd7WP9OaSv61UvXo94Xk3ILlvXg5vb5ZSGksiXibfHGf3LBYfsxJdVbCvVC9rnvXVp6+AXbt26n4VuAQv4LoHlq+ub2/xe28WLS7p65fkoOY2eYEKcDsEFV5v+Lbe6TcB08ITzxAwtwGSgnJQ8ymvq2AEyaSBlAmbhxeHhxHgeLJMOB7CCw9aE9cT3hGMBmO9IZAHxbOQ/E7OAfDAOJzqKwPy9eyPdctxpnB+OJcolWIve5E3HaWscl3UQkuf2gOaZBStpAsIsIioTX+jRzVeQ5ZDiEMtpzxb0nMtxiT5Xr2oPOgqs+wznNmjbn0F0R1YtTm5v0Z7Hzp/zBM7TAGnr+3Xoc5fLDl0WfdAvfJwrdqJ0uXKLJm1vh99yelHObkV2BlxLND0mwe8E0HcbGgHSrgt2WettJWcp1ZrG9KUnH5fXf/KYU9AwHunzHpfdJsZK7PV+e85T7OjzOiYfDEz6kZMLBeZUy+7FlblTO2ziIwZZKGkH4xAkWKvgxD/8rnqUETR4wdO8zQ4eTGAh2aW7B3mDeIpR7CIbsFCvrK1UQJL2s/DCk1rkEaj5rf0rkq8LSM8LzQnGP8+K5meIdBEpHY72tXgrWDtU2heKY7BWARtzUCzcB2PA7H6axqKDC2UQqHmeojt6uzw2SROpJTrxZAz6iwkEbJLlfpa9CHLwm/xSQQKe+EB26voXXhy0VZsBy9GYSECNbeIX6AN2FxnztI/XnPBgPW0iyOydLcYP5ccnPFcm/yzGDnjgK9mMCL+rjrFT44Vc2pbxGN+SQC169J0D73DZJzEeCLoTOPtVKON4iq2MjCPRZrcwiN/BVxKos8OadtK+2B2dGKsd9BL4IaeDRcYabSdY4918BG584cG7a2qXOoTWuH/dXprooc3YVioS78jJ5vYdjBUCX51DmwtjoWRpnP/V/+b3Xv7bNtICFvBdBMtPXLm+jfPireG8jDLBWiazZ5JOcGD8Rh9IwIbzYKLl2zsdcEwLKhOC80zKOHtogHZq7QRdr9xWl6WOaHQe9xigHKQui4dOsoBJPxytg0GcO+VCgO11FgScql8kyQ6hJrgdu8pwBHEUtYjPP5aDk0ff2pGwQknbOaE9joa251mV6GJnYZu0M1Id699tTLAHYANozwIV+KNO9KjcyJKds0ARJEauZRcft8fySKOrseyTsslWnAPNI7pPx12/6wJzugbOO+1jKy1oHo36RwNT5n/hbweqK3Y7+9Kv5diesre4Ox8+LMI9rlo/85/BGX3OAbRdd87nPIQnvH3mtGXxCUhGtxesbPchi6gxcwJ10q629WTv1nV+3v3tRYfAhLHMOHbdplUfioYLoR4j5HebQPR10Mf4p64QcDuYQ73YMg+lJ7qysiGng5oEe1YwKSzUjlIEdgL4pQ/ddi3Yl1YJZDL2eSaJCzzaAxPobBsFicu6aEM+C/8SQQH5nIsywZoW8N1976zx6ggW695FzM6P5HneKFCU/uRzS5VAg/FlPviHnkc6xqa8wsNtVBs8ykiF7Jz7opNj0fgWneomUOzdteys2feB0psBQP/6dh60xVt/BdKEQAE7S2dQjscl1kn1+Gmr3KKl/qP4JdoEvWQSnB4ds+vElySOEekvAdjPiE7c3dcZJ/QP45F+nYItztGBPsouaD2npzy3jTLblecQ4Zu6Foa6Yyr20j8/Oh90mVL60P3L2HJd0dZ4op3oRnuQazp004dy77CpfQRq2OJxPcvmYI1xByjxGOVWqTA7mYxV2Vv5tgFlDtZyWxc7MiZ4V9/KpUs7FzYu/vytW28fhOECFvDdA8vP3nxim6ueK1e2hg0FbBcYwYx9JphSnAOTg2CNHTYcAhMCh8Q3tTL5EkiQH4eQSeBnVfxNr0x8goZeMCj3gsCEZCKTr7xcAZeDYKoqlSae2J7z0FMm1BSM02ThYlIy2VUXnaBBF3T3ziDvC8IxCz1xz6HBfOEvXThGJ5wHuiqlHNMY+SdADnqYp4O26OHiovF55cVJRkf4067eNaENOPbQu6Y/Ddih9bUDU1vcJh2Tkt+y5nAmWDvTtmCXUa95wLNtCjbNvA7Q5WBDn8NrDl3HafEjpWEOwHXAWPCtFS0G2KkX1rmcvlU1jaf0z/n2nIeu3zDnCT11533TPLrOeZ7z0zO0Rp9O+Ryrib51JP7MH2SFHFvF3rF/LaoG2pKj7nf6OkigoDpaeLxDBqgexwQQBAcsgswP6qKLseig6fqMO0rQcbQp9hcmaM4477F6dvEH4ak/xi/6oIcQeeYHH7WbH3j3N6qVRzXmI7e3aA8MkEXAAi3PsC0RvBQ6eFQ9B6PssihYO9zb94tZ0ZPHKDbWdeEJ8uoP3zFQUKMy7M2vGbhcfgs52Bl/xm9T9qMeeYUHNpOd6RPaKkV9kVBt7oB1RMkn3z9Vhc0I1CrgwI794l3oep66C/hgp9FGavsljXdsLT+MHF6Cm125PDaCPPROUNNjdVn66qKU24Si9wW1ePJzXH69iWjwq4yx+VihLuhOZ1Dgh7GV+se7YNSj31SOTvBwHeWxczcf28HMTUkwL9iS9nvlQC5a4mNpc3wObcIutI9z3za1bLUNJvAUjfvFQS+p7OBATarTnlIC22Drvj0MX19YGEQvJWh/dtamlywzLvgyi9arf+93fvcf/EZVWMACvqtg+anr17f5Vii7aysreVYAx+2Jqkmp03EyMbGYaEwogjUcH3RATzyAev7mlW9rcrXJ5GP2BpjnIHS9IOSKCweA9DgynAg07RhIR9Q5iwe6MTHtBJUPPzAOlldwxNnBL04x7QLKb5mfddHk9XMqOodXp0aBHbVwXKgE0QWNcT6yQ/kG56O7eaas5dBeo5wRbbDTF4bvnLcTn3shRH4FqPTHHM/yiP2swwzF0Uz58Odj5weoQ32cOoF68wGgs+60qY7ndYH5+VwPg0X6X59SwXXGD3y16NEPPf7IG/k0umrRl05Nf16v+XHr0vzQsW3W0DxJmx7oOnMI6+jRckxjsrO0nNPfXmSlK/MicyJyvJhW0MaCE1nwRc7ZNnksmP1kA481Frcqd0A18pl04TwLGvMmCzjMug0JgsXT81E82SWRaHNhrDI+aoxED5W4MESjbFLKlG1eajd9lFuh8Rm01bvfmp8cZ5dHSF9yu/SibCP5pzrWymo+zCV21074AfBCFl4Ck7XVNS26mxW08WoQBW34Ki3IvG/Nv27AO96U5ws+1cMO7Eh5HgqPFAzYZ4zzirEhWqF312gqOf7nHvC5j0f7FZIpwB4drBEINh8qwRda+y2CFNkGO0CT5+MSdDAfsSks6Z/5Lq3IxZ+A7WDwLz6of7LbmB0+xht6YmPajGzGYs8ZeKYNboTb0GMJoEZrbOL6T47HguwW+9HnGheUYF/zzTgwHT6Fsqrb9vctYunNMTZ0u9hdR4gFqZbHWo0r8fJLklXon7/yx2RmPI5LgeeH2hlbYYsOOHm58kWPlS0FaltbWzreOFHZz3315VsPXHkBC/gug+Unr1/dZtISrJEywFkwvQOAY9XAny9qvbPWP+dCHcrtVJQC7KpNt0uzSPXVFNBOww/8qqwdFeCFi0kveZ5s4t96NTbgCH2LALniSRkyo1OCGvRCd/L7ZZxMYBFTxXW8kNSEpm68hPiDIorDIVA6GxRRt3VjAYjbCE8VuKwdcOez4HQ9YG47sG2EvcxHYHvJCRGYdoDGokK9bmO3c65by+nj8OJ/Foq0c9YnQup/ULD2QTjn3Qg0n7kunT8H1ymbAeIoOzJWgtaTOsKxbsmxvSUfHebYss6nDa1X9+Nczwb4nAfKzyP6uQ0zGcmfUoKJBviyWDAmWDgSZFE346vHQHTrPmRh7fZl4UUuxx0A5dZbxjRlUyB1doyS12MGZI6MNKpvXRh3ZxDtrGFs5WBsZrMUOoAB2blwgFL2RScHaz3PJQd9rIuDo+gCLUGGd9EI0BSoPVaTHiO/gjX/nintYLwfavzvHw6PDo41agZ/cxO/5IBNCzC/hLCu+e6fpKrboP51A75E1W0VIBdd0Qe9ueV2oMAHZI4x9y8oeKCvaC725+O+rPYkwBE/Edgmc/C8neY4r/+AJ3TsPGEfLur8pQ7/NJYumlUtO3IJ8MDmix7ZXSPwyNiADYHa8dGh2pDbihlr0g96BzVSj/4wSH/lQcMxrKVNdBI6+Kr+I580gZLOhDoIndsiWqX2GdAuqQxhmENIW32BIL1i56p7Gv70f15AnrHYgSTvcoMff9jW9iU1Y7fAO/H8yDxjYgQJhdY2Upm/5HKJ5+2CjBMCdnZb2XC4vHV5uHx5a9ja3CKg/4/++m/+rf+4OC1gAd91sHx9c3Mbp5yrMTmM0QkwCZhoWUAAygh6CNbYsoYGZ8vvzvHOIrasqeVveHI7Q+U4BTD8amIp8aRiYuJUcNKiyRWUJjVOQWCnUzsREw/mNRM+jtALj1LAV7elOw6AMsDBWu0Icty6wIdjeLcuvrJUnoM0HE0FavAD27l3vca+IqWsGmgadG9ZLpK3IR+cnGEwdQVRzzQGZfuW64yuaZtX2+ePw+JeaXgre4Q5X1LqTO0LD6CPPyiveYDoOgJtGMtyXmYKcMzHfCJPlB4LDuLVF/RJaFOxZTamqBlOx/O8uX6NXb/ber69DZY+qwOYjmwXzfhS6MWJg0AWW/F3+3oxY2xpjoEVtKWPU8eB+0wfEP0Yx8wzL0SakxcJRKDzJ3pB14GSL1IE0U/86RvJMH3ZW/+EaZvnXCHn1POCXQtuGkg+TEHVVer2eFco7SDo8/NopUMHhvDoRZwgD6UdhOA3JJNnoAjWQOpwq9C6SBTfCiRYY5cN5DYXdVmc8RfuPynDC8Dz/Fp8mndW0EHttcrSb75jzjznhbB7PPoh3wENPgHfQUp/pWexbWSCVl7ZHdDY9m1TQdvOQZjHcZB8c6OfsBG20bGyHXjF9xat9YxNAQKSPEdGcFO3iQkwlVoH8fBIUAo/v8JC+ZyjFbpFP2iitz8+rj62dhR3fqXv+wjExgG+7DyOG33OUEGTf2Y9n9tk0X7PP04MsSUX/LaN62L79CPvoyTwch1sqLweB3wxZXU1L2D2rqqOCdZyizgBG3OHcj+2o/6Vmf/8P/rq198p4QtYwHcdLF9ZW91mIuSbOwx2HICcJYGKnxXIzg0TonfXWCCYSNzO2N/bG3Z2dvJ8GwGb6LyA4MiYeKKD1jsizLeajeThBH0VyGRUfpzaFBD5Csk7dUxkHH1cCPo4WBMSRLUTow58qO9ATrzQmStu3tu0pkATWWZix+NKNeHLKZQzh6f5exeA50dyFdiy5k6ij2FMMfIN8BZanJ1dOWnKaUsdNz36wyMYmI4C9JUXQckF7aAItpV2nu2AgJja576aF5if/jVfsl3SB4XmIez29TnQ+jZ0WZcD83b1sW1QTt8azOgDEe4rZv05YO5FXYad8/wgmMvv4/M6wad5Ad2H3c6pLwNneFZqUP0+Nyf9M0v94+OUjPyZD+1ioQc8vzSeeocpgQP5M/sAJtc//jQ2zUO6Ml/9rBa4tp6Fq4IEPsjxTl6PDR3nm36RbzqQc6XIs96clk0cKAmV4bbRdwDH4SLoH8VUDvn5Ie66uFGDkMlzawQkCdiiI22kX3tnBpt7rotODVHAJtaiORX7fs0FNAQijw41HxWwcTuUnTYEszPrdlAu2QQv3CZk9uHPHCgboy9jq31NI+d8A3F3b9e6E2TiyzbWNx0gOLjQHEZ/7NIXuSip6tWelGNX6ysEVM1tHQNz0XEL1hchop0H1d61wn7iB2PsTlvygtv4NeSya+gvFsh3MabxVTxozy3jvDxWqY+VR1AkXtLIH1KD+U9zC6wCTOn/7gdoyKGaq6aUtnqsSR9/mxhUW2g33QECjM22R7JUX3zpT/JtT2yg48xPrTmiJJ/gi+egYcYHuxNkefdUx33B7/y1BGHr6/H5m5sbnh/0I7biViu2g5Y5w9pCG2TTX/9//sZv/Z+s2gIW8F0Kyze3Nrd5xuPa1SvD5a0tP+/BVSmOwa/w8IOsfOsor/hgoDNBcDxHcpj+PTkFM0xqJiOOlZ+U4ZjJz+T0QqKPrxJxHqqLE+qtfVIIcfK+sqWe5DFZM/njjJWtiRVHm2BNjk/ncRxxBjBisnN1yuJH/Ux4Jmue0bPTVDlO00xxLKrr5ybMA+caB4g+fpBX9K0XPK239CPQw2GRT7mdDR/Tonbckz0Tggpsj6LrhRDoPP3TGQxI4qg4bOdG2npMusgGozyqqY51i21SRoH/YJuD/JPk/Ed0yrPonOFb0OeWMStzewqBM+U0y1LA5LEgB2gfH9m/8rwTwXhR2oEeNb2AFH8xr+SsHvPjhu+kW9u0bXi+zU3XxwRN3s3qfDepedbihM2dQj/RmpwFmfGlMTXuRPlWMHKhydyBZXE1Uta6Mp5BPyOq/kfG1LbMO8tTHeryH+AoOZRHx7GwIMFGjSchBLG/Dv2PVJUiSh2SY+abfwWEwKECMQIRgssEJOGHTTxHq+3Qkc9iT9tgzawmoAEY3+yA8GJTHjInSDveO1DAxmsdji0bfVtPbvXiv8R8/O1QB6+0ifaKDrnMae9i4XeEPLeGz+NCFNsRJPQuDfyhRxY2yy03Lfb6nPjbiLm4dcAm+3ksUe62Siflu7/RbQzYEgyJyLaxXowNjwuCXh53EC0+qC8a8Y+0S/3ODlGCHMmQDuhNW3gnmXfaNHd41sv+BUSUJ9w0HjxmSIXuA+wE0hcEM+JtrPLMkeR5PEpv8vzePIK1ajetoZLr0b7Clts7gPSH+1fofmK8SSd4c05Q5R/615riMSne/U1g7zDSfulAmfMJYoV+fYjnCDrBV/Ob8WOZ9A91OI9pHj8++de+8vXXFj/yvoDvalh+/smb25c3t4bnnnl6eOLG9WGdYEsT5mD/YNjb2R329viGZd675q3pmlDHcprcPsAx23l5cuQKOc4TB48bUE3XkaNlN0H1jg6PHbSx2DC5KMfZ22HyHIaOvdgxqTTZmPAwIP9YV/AEUexM4ACbv52E6HA/dpAO5LLNDgI4aRwh9dtROyiwvLTPupo2+uAkoacuE5w2ojNoZ2H6uKHsoIHWwnntrHyF7+M4DcB0hTZQ6T4ujjqHEh7mg53Fh8XPzq3aBqKHHeIMlZF65ZzsaJUNGsy8JEtgAqEcA26Z6s15mi/5I5NAt8MLcNe3zAmRJQ60kholF0qUoGTiTyl2OBOswZ9UMujdSImcuW7A/PyDdOvyrts6jras/KYFsB/9aOcvpC+xuUF8OSKPxYAFiCDD/TPykh76MLY8/ghG1RDGehagBDaeD+KX22FmPemITPOr1FKrjaOdahz6uTN2WLLLgsGgpo4XYQWJ8LXmyLGGOlYe+cgAqYEORXAGHQAotWzJcKDxiCBKnKRfL65ZIGmD2ZueCyf3iT7ow5j27VDxo/3YCXWwYwI22VzN4Lm1w10FbPIjvJ4BnXnODGICIdrL3BbLejxDvmk5F2y0h29tIpfACD/C4xz9M1RcCNKeBAua50KCI2aDTCoJ0rP6n2P6iGew+pEQ7O8gRvVpL411sFa/C3qs/kjABtK/9JIEYk4JaN3xO/7yA4huwvyaw4kjjL6l5wAJPaQ3/pUdzrz1H0NhSDHGjnQ/xxhXahl17PFS9sdO3qHiCxvrvNYjz/tyAZ8AKoEcvyvbLxxGPvnUTcBdYxL+iGEc6WPfRCZNlUyPZ/Undnb/UB9ZtEeDxGuDbI8+6xvr7ke/EgYZrEOmrflqe4eXb4mbh6RZJqNDWHIzP3yilPmhcXDy6Pd/7bf+9l9G3wUs4LsZlj/70ovbV69eGZ55+qnh2pXLvn2AU8gbpYU4ATkRT047LvkBOxSu/o4zkWvC2Ulp4jDhcFSZFLVAybEeHdRVsY6ZPB384NiZQnyBwD8orEnkDFyR+DC/0IFvTOX2JIFU36rFeYBZHIGelHYK4m19BPBAdy8qFbR5URBA69sumvxk2ZkTrIkWOXggO7ReAKAVX+oBDiJUcVosw9MLvHi2HuSBoYueICoWK51Px0ACvThNX2UWrzk/cKxEYkw+dHakrl86N7kQ+ejeixgp7QHm/Oc4B9ObRxwgx003l4dReF1BoIQL/d/0RVvQtpmjF7g6Bt4np6Dzx3rndJvTgNSfY9MYKDfKjl6sz9GgS+sj9JhsXh/YptYF1vRNdoFZ8BxQ6OMFuAKaIrQO1tU8oVP7VO6AgJ0bjVX332kFAwoSPOY1V+BFkOQ+QA/qOrVSSQXw54M8gmhEJxBUIXQ+DnqiAEWDrtZBwQjgBdULcu+ClJ2lO3VsA/gRTaiMeUw5I6/LkMlCfolbWfIHF05Vzq8FODhJ+8TVizTW97xSPVpHPX9TtC6u2EHHbgB0zP98yUB+joBL/LAn+vWjGvQlddAnfgnesQvBFQHfvi5ufTeiduKxnfucMYIsfdhNe6R+ST/Jl1Vf5VdRwLSZPF+QFtpPgfihE9r22DwJ2Bzgo5/OCdLwjbz532/vd7AGWoHSW8D4oR+so06lYwIxfBvPfWV3qnfXDCRC9135sjQvYxt7wRPws3JqQ/yhhNM+Y/JpX8qlj+qhvwM18RrnDGNBecwHdOkgzTKEyEYf659/o2/r+rQLckhpPu3vudfjF4w/efyLf/TKra9CtoAFfDfD8s/8xI9sX79+bbh5/fqwsbpmJ+jnarxYyMkw2TTi8wzKBTsavkHFbQfOPdHlEClnkiSw45jtfW6RiF6B3wE7ddzGkFNhojBRCdgc+KgO9L4CFb1vA7DAIFjAVSxXnDhXHDUOzd9w03TMVVUWBcut2eyEozoYnaH4J9iUwxSSD00chAJSHeeFiwkO0QkO8MaZjbdX0bmFyCvCh90MZFhvoR2/6kELtqNzDRZttw/HFefnoEonOnTqY6c4/py3xLYNcpJMDsjn/l88cF7VN3OHCzPXwTa2ObbBLhUoWLeSO8M5pN2xrRcVHcPzPH10U5k1Uz4f9JrRjfT8Ke02gc0Dx+/zypvqVDrPE0Db+rVuDU03x9gmdRs4oy9zRd/2i0z0OKOfj8I7Bz5xewEoHHBKF9rO+PAtHM0FggN0xI7uB4293BKmvdRmPEg2K5GOkcf4JFjIu7rY5UnQQN2+OOnn5Dw+xd/yxSH2aJvQ9qn95EGXXcAsvMoUHe3Vf9dVrWTpGDpsnMUYXt6R95jLYusxuJTFGZtkDogPDLCFgqS+eEOeb6sqZWdteUnzWwHXJcqVl8Vf9RWYYFsv9uIB2K7qJ74VyheNshPFjlf3LWNC/GWbA9kM/4RfwlY0apyr+nDefoO7AtiPthPs4R945o3nd0l9gUefmYZWiANzGlT7aSt8HIzhy9THucgLxs/FP8UHRya8wi/AGGDXz23SMeDHNzQGCO6og/16zNEGMHaiH+gX9YX6B7+ZZ77W/UwYvg0bzfum9TMr946wbA1gD+8Y0n77aGxJ/3QfaRxKry7rwJhgEi7dLxznPP3JLp5/Hk3nyPS4RS+Ps+iXvGhljfSvx1rGQ41l6OkXjoteiXDp5b/5t373X6fqAhbw3Q4XnnzyyeHGjRvD5ubmGLAADlDW+Zr8xrCxyQsFV+142+kwGT1JoPdkSz1PmHJ4TA4mJw6NF+/iqJgklLGrwITqSeSqNcGAnmD4KVIcQD9T1oGBHYfAk12OK3yzSPgLDWpD6zHyKySv5QJNQ7s6cPSCAY342wHI0eEMUDN1weJFWvoA6BTHkbrRsbGISr5pcaDS21e7DvLSHtMXrXUUxhEWonO1h7IGak1i0jacncE6ZNEE5rtrYBwieWdt1NDtAJr3VHey7ZxuAs6F2LP67Dyv89j8APMkLQRcVjTNo4/n+EE8G4G5Hp2CzucP2V4gfRIdnDcFl22H8aIAm1TQ4yDBC1iOm7f5G87a3IE6ZTrtun0r1bs0kjHe0uNFsgo+vCtTQQPjwW31ccbJvO1AH2chDLacLLrVBs+F1NXJLG0MP/qT8ZsxnPli/rRLqBPbDSt6Ua5xPu6uMCbUZqMoeWbNz2FJF37kPb8bKV2ko6dbxI6AvVK/507bVqnOjeT2MfVpR+GcH3rTh77g7KDMO2nsfuUCkrT9EX1EyjkBmQO4HgcENJS5/zK/WhZ2IQ//lsBGdXRM4MVYoZxbz7KMdxipx0Ult4S9s3dAIISciT790QJa1pSPXXimi37y7VWhd7LUZ5jKwdqsXwGOMz7QP/ZCXnSP3g7WQLXdO6C0nXGEHTqgQ2chx5Sjn/vM40H+r3w3x/STx65knJY/dgt0pTB9BPRlB2qz8ZSLG7q4xj9t4mM+2OHxv2WCBSzgewCW//k/87Pb/JAyV2wM6v39PV11Hjj88Ha5rlL9lWgFbDy74EVAk4dJzSQDHERoMvFsBpOE5w34ooAdlyYmARsTGsfAFa/f4UYAyPuWJAdkIh2KBmfIxIIzk5arYwIlTzBkqwxgIifAyeQer+ZrovZCADZ9A3z6nDbYMRQdjgEd5gsuKkKfgG0eYNQCV2kWyDhDFqrWL4tW5FJnWnhz6yhtmfQdFxk7ddyKVTDM7UAKjDqVXq0fNrVe6peRvlgDzQeMM0Net3WyI+fNs1OgdZnjvO6oV9N6IQmPptPBqNOcj3WSfVq/hq7r+jMenGONOW1D8wM5nsMZfqUv2DCVZYFzGSyEsGLR8mIsXXu8tN7dFpdr0eKWP/OAIMjBgRrOGMm4ZXFC/9Q/r2dD9MkuVNpV9PqoxGW2fenqHRgvZELG2Bl51Kj5yy4IbeA2qnWPrIxh1cE24gEgCwI+HvMD47j63nWm+Ydsank3VZhbygnknE8d5bNIs7vj+aI8bNM8/dwmvCQLG/eulp/rkj3J77HgINCYHb4VbqmJJ7zzgP6kk/uG/hJP95f7BJ2qn/XHfI4viJ2549CBV/d3ghvxFF/b2zZRnnjFN3KRS3DFc7/8tB/9FZu030E++SfyDchUNfGRAvRDfzgX9DllnlOqy21Q74y7fnTy9qeQptDuYOzv/qmxkPEgPUSI1tQ/Oc0YpC6qBNBrdmY9da5UlWI/zvkDyffBNE7pL4JRfkoMG9Mnfu0Gt61rrJGij1trduHR44vU/SPwMf3pMVVjzG2qPhRgT/rL/q3rup+W3np4NPzFW7ducbtmAQv4roflf+ZnfnqbQczE47bjngI2rg4Z3HZAOGtNKoI1JgN07dgA6MjDKYEO8hT8kceXEvhJKJ6FY1Lz9er8/Ec/r6MAyc6FhSLPjPGmcSYnE45bRQSLTMCae4aesD05meQdTIFdfh4oA7pszqd3TuyQ5fzYpbAzxhFJH6pMtxObN64kjoojkcVJQQtf+De9Cm07YwUjHItL62DecVOwdh0DfGbY4HrklQyXKG05XmBqIebYxc1fAE33n6/4BZRCMy78M5zLBlqO/k3tAIt2Xsd0BU2XhfH9OjX+cQHWXCfLAAVd1zCx/UBeDeSf4SWYp6ADDI5r0XQ/k6quF1vGsdKW0wh4ofJ4Ul84OCB/CtZA+APNo6F5NLQ+QGQgL/SxaQKmtCdtcrCmc/JHmZovzYvFPfozJqM/dQl8CKC8+Ln9yJzrxOif7NqyxwCPetUJkSW9SiYwb5v1K53cLuyIHXRseqUs9nwz/UA+an9v+pk8uDn4EA/4+zUeQgdsPHZB0EZAoKDN7RC9L7boF+a6+6RsaDupP9wn9ewawZDtU/1qdTJ3qAU/dLQPUptplahSoAQevSPKLhR8YoPpIiNzFJ1oc9sLXaeP+5SPywg44C8dqDsGlNITHtas/JZtO/W9L3Ddxu5XdAk7Lj57LHDeZejs9kvXBGLO1nyQjEoNZRfoogetBKijstKTdtA/+Hd+baC/8ern2aRX5gOYeqS5CMFP69xMJ1s4EK32eZxjK5UxNdAb29Jn5GEP8PTC0l/5W7/zu/81nBawgO8FWP7xL3x228++yPk5wPJzMHJQGtxgf6PJk57AqJwuk4aJ15NA00F0ODTYLjno4/1sXA0zcdnB423SvBunr6KpCw/kjbcXdM6EI6jjp2Z4riKLRiYjesxhnk+aCVwuoviDQNOQNs00geNwcST4I5yonbWdl47FywuC608y7DwKkNeLDNlTCXKCnW+HKNqmsR5miQ0hSknrh95xZlNb3Q6wmIdv9O6FqG9fk3ceom/JOwPlCKUQcloW2OC6pWd0Lyx9rFfRGqwifBk/lmB6/Vdezvk0bfOf65b6wW57L6wcw0g1/LExzjdLQF3gg/h/EEQeKsEbxZRJna7WulbgAo76oY/O3R/jBYAqqk7b1XNhRgsCfdz91jybFh4kUCuZylnsemFTXuytftTY9g6GZeYbedBCYzmsbCWb+tMCX/Ikaa6fs9J4SnxsOb6dVWPGeqS/qGAuyFKbmFe2R41NBwHks8ukwCa300Qj9O6M8vjm+u7urpE7AezUAN22to0SIQFBng8kGPC3unkMwzpLjnwS84MfEieQQi/4mH6Nl6zyrVIxQq3S2SfIm8lqdJBge8WuRuqXjRwcCnv3EsDm+EbsMA8aqWI/W35Gf+bln21rGWSKj9tBIMvtyLoNiSzaIwrTMQbQD3sQFPGTgfhyYL7jP+4i2ub1bK9tgB+VrtUf9nFi3uX2i9KV1tKP0SnjnXb4Fid6l3/logc9eHaOYG1zY9P+fnwuD17oTQNpRNkdeQC6OejVB7t4Q8HI2C45kgvYv4HYo3TGV4jm3tLFx3/ha1+7tfiR9wV8z8DyD3/6E9t+aPmgfq0AZ1kTwlv5LDRymJ7wl+LwGPxxePklASYAU8oTyTmnciCHwy7PrckhMvn4SRh213CITEhf4YqeSU1Q4ec9cFrKZ+ISrPVVlwMp1fHklaB2+ky+DubagVq69Yvz6VubQNN0Ch1ANSa4f/eTE+Wbh2SQ9g4GTm6UhT5Sxk7FNEpov2SiG3XM37xBOQoOyn7tVA3Kb+fsCgWcYzswC8HksO0kqyz10m4vLtX23OpBH+mHrtDP7AS0Ch8EkV82awcIf9on7MqUz1H/khY434bIsfPOfMSbbNdLWUPbqHm3/j7u826TEPpG1+NT9KYhr9I5bdM3nK1T+ojEuwcj/dn6ZEGPTvTRXA5zyHWURd+x28PY7vF0Hppnw7zdfABKGX9mKxY9hrzT0/2metGndr4k78ycgQ9jlT7Vh3MvaKLvIASIPoxpn4o3GD1QxPV03nVarvmbJhU9R4SMz3GukCd/0mPWzzsxdjlm/CpIYB7nm+t8celwnNMdhPob6sgrvXQ4BgUOBhywTfN72vHKM2joySuE/P4u+yjuJsSnEcyQgkACFMYstSIvMpPPox6jr6BjbLvMzf5WqPl1mwmGijd963ZUXzZfB0bdVvgyZ2JY80eT9HEHqfX6IY0zo/O4COauxUr5VWzBX3RqnwUCGUPsMkrvCtbst3RO1Z5/7Gamp8VL7XCbZFvahIzoTNCW9YNHC/jyFrdCN3jBLV94kH7RSS0Tq3ATlC4AeW1H0tE2ZZMg9ZECNf7AVUUL+p/1vnjxwi//2m/8nd9M6QIW8L0By5//xEvbOMKH9x8Muzu7cRwa0Lhv0AHbKe9My6RjQnJF14EQjuWSrthcp52RJn4cLN8mVbCnCeSrOwI+TTDKe+eK1Fd3TPJa1JjYTGgmIBPPPKGVw7Aj1zF58MIRzb/ZBI0dMfIVgPrhXyF1PGELqI9uvQh58iNPulLmea4yauB0cMC2gbCdqQhCK7R+uqpErhcdeBO+ig6euf0QJ2t6leN4LFfIt+doj2ldp5C8xsqblzdEh9IDW1bbAPjmCjTIuZ21W0ciXjkY2wPGCOGNk+4FhrTLUYHa5mCW6EWd1AVMO4OiFsgedex2Y9ey7bx9pNE5yHnzxC69cDifD6pRzD/lwWVeP20HmjbtBVtu0/Y5bWV8JeCosVt2tk089jNWCJhYpNLnqts8K5jJqy7yvBbnyIk6KB1ouXMErKf15n/6AUS/0MUepMiOPtVuZHvhzDi2HfSXtuQdYmQk6DqrW8/t0BAgIGPSkzzKprykbhH1KrUsbIjN6ty7Mkr9nkZ22T1/slNEsJaX8SoA0DnaELz4mTSwxnQHIMjNfArNxpqCAQdtBARqDzpJrm9Pa77mQX0bT3/0d+Y/fcrtS3+JAzrolef2V7s8J9AbHQm6qozHSPxKCuuo4E92tIVUPO5mFfLlAeappFu2+8m6BN0WxpPbmF0/aWl+/KcvuQvBj5dfu3Z1uHnjxvDkE08MN2/eGK5e4WXol4fN+qUXUn8bFHus8buasaEvxPFryKRvbccggjzGa8fMX/aARv/LCJ4TviXKGHF/1pwQmoHNMgWc3KbekA7srEW3jfzGq9q2PDHWH8ghY4sk48h2gRa7KrWawp5fHbBBxzhoOvLNblg6WF599HNf/vKtHZ0uYAHfM7D8w5/6xDZBRt++9GQV+lkGIZ8lzSIHRnIaOFOeI3HgpHIHMpr0TMi5U+9AjPnnl17aobbzZ9HTxPaHeS7HV/KoywTDOXmCNS/JQ0+CL5wBAF0HbIAdi7ADNjDOf7olCjCR4Rs9oi8zHofhBRYgTzA6AtoptMOEDidhsuIjGcjyrQAHnh3sxWHYaSC3nHzv3kGDQ+5be+GdhRYJHDe4jFR55HeJnRD6ti7mTbCYOnb2OGal6EFetA9w1HLmfWieBeZJoDbqHR1yFZ5jqFur5tdwnp+l6nSUXTwa58D53DagdahjY5WNckpW8+/6sesEodcBPJxMtG2r1rvb7it87Kw+j71TnnpZXH2lD7ZM82UcnA2eGVPQAOYCKR/0Ec6h9Rj7mL6yTgnMW3fGU3SfxlR0SX6CNZ0X/56r4d96hgaeyY9dW4fWrxEd5np08KMj56nQdXsckXqBn+UTmGFTywBdrduaH4fHBxFosIPEmE5wGbtmXmR+mFblPDfLu9j48gH2pgz+fn0Gu2tKzV/i0Jt20p/egSvfYZSNQidC8bZuouPihVcgEYhZYxVxYerdLSEybR/V9Tc78REjX/jJDmapdshePbcbHMSofVzEuk9MozGkY2xAIHbl8uXhxvVrwxNP3ByefPIJB2zXr11LMOQvePHD+PzEFr/aUO9ak20a+WKZX4Zb43X0cZKfcS7dpa8M4DxKoi+jRefYrvoLQ0b7zE/aAy36oy9IgIle+Vm17ID6IiISEWpZPTaM2LqO098JwgAVOR952BDgHMi4yDiGPdnC/+RXf+3v/DUTLGAB30Ow/JM//PltBjNXskwX3n2D6znkFuWj42FFE3zzcp49w1nyrh9e0YHTYcIs89yBJjzHniJanDw39I/FyBNUPHAM8I/jk1PWLHN9TSjPsaVMSLkH0UHZC4XqSDeerWPHzN84Rbb557f+mLw4U5yKgybh6FwFdi6i6dSTV9DlUdxK+5SMKjGtdyqkp51KOU6+hWZyEdKW8fkPyQUsy0GeFmVkQyza6NjOWnTia36FlmfGsQJ6tJ7JjU4+h1apy4WhK1qVtXyu8gmq83xInNfI06zCeeRDFjnwL9rGlo+uza95wqzrzIG+cH/gdLtfwPMQNUYdTEdWOdw576ns/fK6AWRbPx102uD2cEB9lXmRmvUD2O1KNVE330JUAH2u8WCb0N+ye9e3TPOYkLJxwWTXRGMAPr0gOS1BrsOxgDyXy4ZZ8BlvCSQAxiY8/a7AClByMYAetI8FdBpv6AU/j8kajwD2TrDnliVzhLKH/5VOjH/xsB7oa1mZJ9g2LZAs0monabXSpRySoh9+hqDHadkTOxEA9aJP0IZ9G1AHW5Fn2wuh8e9NchtQdfwWfPEnIOOZr/iUPMNmn2QDZOHPcdLuF2ubpsRXiQ/zHfvRdup5Bwn9kCcbQE65X3mBT5UszhPgVvtVz+NPqdtgEfQV+eor2lk6kE8fX5ZPfuLmDeFNI69nIlhjh42fGSQ4i7+KPfgdTV7d4d/e1DllbV/ukPgnneQnsBn2jg2qbUICMvThp77YqfTunOqu0M/0MW2BRrrTB5T5OWTfhk2AFuQ2aH7uq/vR9fWxf0CeAluCROzLhXzv6HvN0Af98W2Ad2ZVZ/T59An+VedNP4JUhH7p0fG/8uU/unWnchewgO8ZWP6nfuJHt+3gcHj6hwvhq/37hwqMTh8NW5r8125e92RjIvrH3h8+9MD3w8tMOKEK49AEOHp4ss3NpGX7HQfhyccCwwTUx4ub6rKgRHY7R80tTbZ2aDgNdtb8rJ2QiQl/HBc80Is83zLlVoqOATtC0WURrStU0YKUGZBVcpRZ7/fBYbrIqQM2Fjretm4HGj7NA3l2MOJD3ihXzszBmmjh1Dq2gwegs15FN+olsJMSQotDbN7naSjnSlgnbkO30f1TNp4Ha91myBv6uLPmMgxF4L7FDjN7jjpV6k8dU82O11iOtzDQqaBFkkV5FYV1+DVM9UtXyuucijnOoue6Pqek5Nd52yr9VX1LgEOfu22hi4ykrtMFAvMXmkeNx9SNfB2M8jimrMcuKfXQyPPDOLWtD+d2A7FlIzQESc1vmhdqi/JHECHqRLfavda49YIn5DztC4pr6pXN5sBpBy2k8PH4p+3Y0QEbu0uxIT3iBVk02RUsJob0D7ZKIFFtYP44WMt4c5BQbcNmgNuvD2Ddle/2MU7h1YGfUoIX9GVxx4/wfrV+NYjnj5RI+9N/4RP9+QdPAGmQdz/gC227ksktRnSEF/nwR553/eWfHLBJj24//LE39LFU5dGnFWwngMHnLntX6sb168PTTz0xPHHj5sCLz8GrVy8Pm5t847K+gV9BDPx4zoxA66KCdrdRiK3RFbsSyBFkejyqzVLQNnGwpg9+j9/uhI7n4BIIC3VOEGedhe4/aOTz+/brur8JyuucEqhR14GhaGkbbx9h1xW7GAnYkG0dpjEPAt3H82DNFwy8r0954fHI9kX36Ja+0Prz67/y63/7/2JGC1jA9xgs/7M/86e2mXBMYAY0ToUrz32hModrT1z38xBcDfFsAsHag/v37bT4SjZBAU7Nk0GTzkx1zm3QviL2T6hIBhPIqBnEhLMzXelfOiDg4zm0TEw7NWgFTNz5OXWzIGUy2mlWIOTFQHlx1nVV7udX5IhwWEIWZeQBkmZ6H4uZRSjNYhSnBUECtshtR+M6orPzFVgvlXlBAU3HYl2OncWxnBH1cJx9BUxdsJ082LfczFv5LDym0XmX02ZozFP51A/fBILNm8XE9fgU/77K74AqeUiDT6dx7uYpPt2ukS+EM1oOTe+jFISnZHCADH2qpEha6PgvibBKDNE1OoPWTTq0Hq0LVann11BxUszMCx46cn1yRUAfwIP2OVhhESl+jV3eOx60nzaqaAQH9sWjA5UR0LnSlgkPX/AohZj8cdxVygUOC5OPlZeWRe/Wi7E87w9TEfi5bsaIcbxYqECNCxwtdv3oADKbh+0lRvNx0ShVRr5+douFEqHWJ2OfYNFzDH2KT49nECauIz1zgERhyUcF/c/HfMWPzAbVaV9Bg62jC9qG8RdGy2IXkF9pkW87OPCFJ0FUt9syhNjR/aI2JNBTQCIf4gvL0iEq888CDc633ORHLm3med7YuNGBlGwPrcgMaG89y962hZvLOf4trzvCl13e3ByuX7sqvD5sbW3UHQwCWLVRF7a0bXdnx88k881/7E7d0Xo6xnsxlhO0JQi235L9rTvtE1BOgLa5uZFbrAoIN/miAM/EecdM8hWAeUdNfPgd0uykiYbb0SsK6rwO5Ju67PT1s4To4QCLcan29V2K9FePjzZQtE9WdnQzfmtMewyGnxFK/Wk0zdotmx4Pv/CPv/ryG5WzgAV8T8Hyv/BP//Q2iwfAwuDbBMe6GuSLBpqoTz795HDziZuazMt+5uPB/QfDg3v3PeHWNDFxzkwELyp2DAmWmPxckeWKmMUkExRgAnHeV8y+Ese5q4RJh5PzFbucF7TkAV40izfH0OOcswgxwZmmcb7z50hAOyPV9a6D0mgRvq5Xdcdj4Xi7SWTwtHMzj1oYReNyAefwT3ujHzYyT9HwehTfdrKekT4t8L1IkRt94MtikkW6rly73V2udtP2bn/vwjVPAo8ETwCaxKa+chX6WPUetbMrWUDrY37FE2dOcN/PQFnfMJ/R55wDH8vR2gbmj63K5k5DbD6V8pmYhNr1S1ew9YS+2zryoL6KTRKyTpLPZ1boAK3axjxIGyYd+txyaPsswA6EX/dT1/WCJBhlC2KDoiu5Hpfdr6rjYKP6s/vW4xDbqQz+DhqtSyFj2hcQjEnq1XNS1KuH5Tnn5a0OGDQOs9jV6yCgFU3aOQVGbpdtHrmADp1nntYv5ehuO8521gCa23M0r3rIHCAvFzrYxNXTBzqY96HLlI+9RFn6YJNpHFA5R7OxVnN3vKiRP6OdfBGKZ3X7G/HQpN09BuJfQN8mZDdIyE4UdJNN1B8ojb6kAvst2dXlvq2XvrPtJYvU/VI6WX/zUOWaj54jbnOPoeSB+IBNBUrc8rx29epw5fKWgzUeY8GmfHt2b293ePDgwbCz89DHBHBibD7Gshmcaa/H4DiO4i+ggeyi+Obb/evDloJEgrbc0sztzTyDpqCsdtoIzLqMLxUQrNmW7JQaM06R7fZiB2zCD9Z34CVdPS6iZmhto5pvym+/53EngCf6d/90U2NajybD0uPT3/1PfvW3F79ssIDvWVj+5376p7YdUOBImDxy8JoBwyUFa1tXtoannn16uH7zugf/4f7BsMO3SR/ueIKs6YoLx+wFoCYR84Wp5UWeyamUuhTgNLOwaQGQDC9Wnmjl3E0Wh+vJSAYTTgxY1HyrgQBPx331DpisIE5QfzhfHBBOgoVY8qB3agLJiMT6Q7+gFz2cbi2U5qlyO3QtaAA2a8cLsJATmCY4Lack6LbYEZVuqOBn17zwYqNe3Lrt1R+2Z54dsWzaLTq/I6/ke3EQitDtMx/+1TH5I99Oqet62WnJgmBiVYu9Qe8U6ZO+5Dw6uH22Y+oE+xzQeWfnX6WSP55HxQ6YzLPkmpPIrLd0bJ27HanbOk71ANMWnbEkstsWUBtHHvRF+sFthY/ys3BagaKb2m95+sA1O7/qKwcQuVhJBVD/nAa7KDr5KPJKf9OrrPvTWOeMNcqg64DCC2whupmj9SFAYFwq2CeAUF0WwzFoYLfHx/3uQwI4dplQAX7qX4/H6JOgCtvQbuYc2dnh8PijoiDjWejxnAAqsltevnFJHfJtX2ygT7eJX0jxtyrdHhZfOMdG5FGHNnk+qa3YzH3SdgBn9oQL9WxnIfbp3a6eO+SbxqIiK77mUoI1BSG+C6D2W3fblLoZI2lHbGJfwUdZnlvi78DWz69VYCzsOujbF4DhRZv0p7HYv+6QNuR3UQmYrl+/Oty4cd1BG+dcmEpt1aWPJUN9eqLAzXKkA21LQBYbBiPDbTYwtipgNlJn+i1W38YUerdRvLzzaCRIk5149s3H7KZxu1MXyBX4owN91nJoYwe27gOO6dNCxjqjAkAntGz/6PmAncSTQvqHb5hubm355xMJCiXA6ItXfWxD1afdgn/jH/0PLy9+5H0B37Ow/Gd/8se2mdz9m3g4DgKj9a2N4eqNa8NTzzw9XLl2RZPp0bC3s+OAbf/hrh37qq6kgCPVm29nN3iyafop084sOwWadHYQOAUtPB0AeZ7xL8dOk9jZ+CFqOQLvyMlZUJ9JKwFO6t94u4tzL4aFTdswTn7kWGBSEF3tfHHK9aG6J7+cmWnUVhww7XaZnWLvLoRmxFqgkIIqBAduu+rMgzUWkF5IOmADOlBAPuDFfEZLXf1zGf9HufAkdR30QEbqkG9HSb5pYyJ0W+bh9JKJyWgPaB1qgUm+/lXaxy3Tx0hWpJQyawaBZQEto3mabzGyTqWzA8pupwAK96tou868nhf0GT1QxanbSH3ZP4tX2jSXq4YoR3qaP/qJQscqNR32z87pFFyPMhE4R+dhgdC0fq13UaRvqn+aTv+sA/3vwIYFUePHFyLmH73RwTp57GCzsoXzkk/A0kFbXrYaWtuCZxOX841v9BFLI8BLW50vulGWg1S1gTEj3TyelVIHvaHpYK2RAMb2DdsELSz+Coz6J/LE8SyNeIIZs9P4dWAjf9D1O5CF1voQiM/GFgxjXx1oTNFG2jP6B86pBz+CE3gqxc602fqrPfn5qPCJLrI1zOFVfFLe81go+1uuYKnbLN4EhLYb+ZJNcEWZnymTH6aMb7hubeU2KF8q4Hk1drzIT3+IN/5XsthRZXcRfv1KC/wn9ogdpjnDnPKt47I0NARi0KOHb2UqiEaO7er2SU/RshMbOrVDZX7uUGOHlDmFvehrjzdsgE9FnmznsYM96EvGKQNG6DlnYD4iq8d3hELG6sJcZY3iRexXr14drl67Nly5csV3bNwUxo6QizTPb+qfLv3hX/uV3/5fmP0CFvA9Cst/+se/uI0D583hPO9w8ujYPymztrU+XL15bXj2+WeH60/c8Hb7/Xv3hgd37ylw2/VkuqgJzUTkSt1Xj5p8zKpMNk0Wz0M5WTkFnNYxE1WTFsBpMNlBeSpPRqPKqONFX0zsQOUQvLOG0xD2JMZh2wlJ30zu1AeSX85a5QAs42SjBw7EixrOhELArNG/ZNS5r0zrqtFOB8dNmx9P31jFgY1OZgbdHj7m5QUO3aotEm2a0skOTUhe6MvxKh35ofssRftue2SFbg7dTqclC6RmB2rcBoksodoSezRGd9vUGDu5DQURGbmdn7PoCpBLv3a7fJtax+aljy3FUIJY/0hdgnzpRH+2DnPZAPJtj8IuD++SPfJSCp+xz5ALYlNqTfQdtHEM0BbvILmvsGMCEaCqVtrzIfVarxYwthtbF8z19wWQUgdsspUXeeE4D2b06DRPx3KPeWhCq1LzRW/PWQHy3e+aj20LAHosgJ4qsEHISuCkA+W5bvWh61heeJNCZzv5OOMNnI+B7AKlTe4DUcQuajdzS3TW3bv04iMC6vauu29fGi9VkJHnZx14KYjI/Mzu8BS09HwCY0MHeqLr2/5oQjsI1vjik3fo7OtoP9jzL/Y2Yi9fAGDH/IcXwRDfumfXip0hbh3yWIlfbUGejrc2N/yMGs+LccwuGsEIXzK44WDt6rB1uYM1dJZd0adRfpZAiEahi/0W8klpu9rssaw86+7+oDwBm+cjhc4TnRDwzhj0jBd40/V0Ei2nv+lrIXbxrmLbqANV2zc8+nkzONMH/qAb8vE7Shkb+HcRIILq7nNebk7frvs5uk0j76C7fPnysLa2rkB31W18pIuRMSg8YcQ//ktf/tpr/xCNF7CA71VY/qd+5Ie2/ezD7o6DtqOTo2Hp4tKweXVruPnUzeG5F54fbjx50w+yvvf2OwrY7ot2F/dkx3akCXHA7pwchaI3M7VTYDrWJGXiEqzZ0WnCZvGRo5UDY7GGV5wxVaiTtB2OHbppWTQkQJjJLVQ+zt6OBSzoK/cO2sTVjsOLbE3kXnDtiNACeaI1bzuu6TzBVRx8diym2yojvVJ4tJNrSNuQERV966n4Qks+fJqf9bEdCKTC220VjvyKBuAY6Dr653TUog+UR8DWC2d4sLuCPSc7O/UCHMc+QfSJTtCjf9rgUmQXOG+Wn4AhOttJV7sSrMW2LQuaiRU6xKZ25rZFOfXiP4fUnfQAoIPSaaH7trD5jHVdPTy6DAZ9jLWxHf01D0qsdNOfg/fLSP9kDMxsKPRh0XQe7aVvHIAQsOkcpeDlsaXUfAvgZ95ersOTvEaEq1rVKZu4L2a6mOecV1QCGUOUN7/uQ8pim9k4Vj3s0+cmok7xHfsfnVQGLbLGizXmMc9p6dMXHXw8xx2sKYjlOaoKhvzNRB3zLUYCG+/+CJuXd7errR1cgsgnLxeR0lltIPDwN9S5fVzP+3Uw4tvC1KU91jftyfgUf80P75hdSqDNA/mbfhYsQcaGUp4P43YewRnvU+Nlt37h7WWCEHaQrmRn7ebN4Ro7a1sK1sQL/ayD/BDfQm1/xI+qM8+sD/Z1Cjnzp32Oq5su87/6QrqS0pzur/jIKRiMj+LiBJsRLEqHY/l2BbJ5VUrtpJavT3+jjXpMPI10vz6jrbCRbJ7AOv6gL6IYCfEdqkPfqO2bG1uy12UHuQTqm5uy1ZZspjxexstI5TlFvgHMa1tkn7fu7l34hVu3bsUwC1jA9ygs/+RnPq6ATVeO3iU7Hg6ODvhR3OHak9eHpz709PChjzw3XNVV3cMHD4b33nlneHj//rC/s+fJrBnk51IO/MxEbjEw0RxclAPmWYJ+5qoXlt7ViPPIoiPf6HSOADyzIITWeUo7b77gNnDuhR2Ehrr6wNNOiN0+HHHdBnZbBDgKghAcbQKC8LcMfZLa9YhX9EVD6yHkuGVEDgt60E5OZWO7zb8eMi/61gMY21dtgB6Y828kz2gKtBBWHcsSLyCy5kFG9Qd9htMkWANnDhOoxOfnMdLaFj4SVr06U2HpFxrXRTe3bQqETVG0QMuYdkSmFPyToOmM4lFqjXqMms7oyCGdxidp8tGLxcNjWeh+LX1d//yYG/khIvWDkw4u98cS9L91q2P9UeY5VfYiNe9TSooMpgXWv3TweLYuaYf1jEKud54eBOb80AAacsjPIs6Ydo7bA82p9MlCnzEGjdtrml68OVZaemScKhUHbOn5wrjUufXnuVDvoimIKpp8EsC/f4eNnTV2IXOL1GMLvtVnNNt9W3YBUIfDtgPKcAGKf+Cn9fJrBwqIiofb1LqCClrSVltKPAhA1E+SzzNmBI680oJdoXUFaHndRb49id659biqgK5/rglaBXIEc8b8QsHKam6BYt8TXVjbf8lv24fZgWI3O1JaVeOQsRxb8e1Mz3Nh97VtPDt2P6v+1E6l9KlS8hoJDHNLEzsoj/4m37TVQ9iTX3CRrd3D/ClP/yLXunSgli+p2f+gH3XoOyppXLGzxvON7KLZjsL+Qkif8yUH+p1gkpe78/OI/P7syfHRX/6vvvR7f8+dvYAFfA/D8hc/9pHtRwrUmEdMzt19BWOaJ08999TwnIK1pxW0bWxtDA/u3/MOG8+wHezuxUlpYuLMuLJicvPzSr2oJNCJEE3nfJj8fqZJExBUmZ2D/IsdPRPdk76QMqVNb6h6Dp4qjxTaBs6txwyLVPxwdnXVXF/rl28pB4LDwJnFoVHHMuQwcDmWST4fjkfMzgL2aycO30bO7VAFdmDmPduNEJKSgZodaDmAMm2Up4XtMM8vHmP7RUvdtEepHZ8bUnWlnxB9us4oq52lzinp8pY/18Ml+jfKFcyPG8ibo0FsspAk8Ci2dvZ+LgpAZWiq/Y0NPre1TIqgHJuuFyDqd10XS2V9sMNMH/MVdpDW2LZAArTY3P2L/dr+LkVOPcdD8CDMmKOPJ5u0DRqTqdp9nHtM1lEEzkdt9LM+hVPbk1r/GXDe437CjDn4mJ+OzWfM6/KJ11x3aDn3L6DUGE/gX22BlIR5TD+WnZgTtMVtavBhZOuf20AWdbxrJYSesZuFPM+tmgZ5qa1ytUv5trl30di151lX+iC79+YpX+Xbmcx1QfMFPcZGO9D26E6gxi5Nvz+Nvgfa1rS5n9GiHN60nWLsza4fgRi7fX4wfnPTQRe/kezncSUbX+N3o5HWLlzf0iV4Y0eOQI620H/YUsFH7RxJrw7W0E36cIsU/dENPehjxot3+SyLNhMkMT4jHz3c/0K3S+ixLR4e3/RdI32L3+AOhb8Fm75WkesZsKXnHfZM/2APy8CLMs5U7jHpcvSqvnM7RSvdqJsxqYbQDpUTlPlnrMqGl/yqkNxOXrnEt2XTlr4DQp/v7e7ce3hy/8/fuvXuUWm4gAV8z8LyT3zqpW0mK47i4oqcoiY9Xzh45sPPeoeNLx5wO+LO7fccsO092BmOD448eXGbJ0xiORKcHldLTMsOuJjJTPS+jZErrzjbOL44v75K87NuOIuZo2jI4jJhFpkcW0bVaWgao44NKscZ9+sNcMo4oKa1E1OqjMjHGbkt4dtOvfl6wRG0rtldyHHjvJz28nGzdUoO+tDmDlCRHV1YZDu4KzuJprF5Ay6vemAvRixeOMTJGVcflI7oYlnluHkhbj+3JgLXsb6kpQNyRoCX+UUfajitumeO0VvjoM/hE3syYliwQzuVQ5Iy/kY+StCl9Wn9RnA+7QoNpyD14DGNLRObxgG6ZLW9bRMvHOSHP3XOjE19XLfaAH3b3fy8+LfMyJ1kT20Mf/RAQTKr3LbiPPozLnu3lYVubgN06ZSstGnSyxdQpLTH+Ulb5yk/Yy06R1/m5Zlzp+iY/LZhdBEqq/vZ7bVupV81yP+rjpE8lTEXuKCIn1AbFKSMOonGz0YJoeWcce32dTs0jglsEtQqwJH84yN207NDBl+3myBBwREBgvVGL/2lvX2xNbutN5vTXZ5n2hQ0Qac8AP/BLpB3yXhGrZ5Fy+svCL7yJQbvvhkJpghUKmiR/2WHqAM3j6fqG6AvNpHNMe1TA2yHtpPbI8CqHpse17GTacZxyT/6Kv1k29O+8sG0tfs8gRkp58iNvSyPsejxJKz+Oo/uv1RJv0mF6Kpy937GXI+tjK/oBt9L7D6uJVDji2f2Z0J227gdynNslCGLH50/2N/3r/Hw6M7Ozs6/89u/8/f/CwlZwAK+52H5p7/w6W2uYL1lv6ErQAVr/LLBkwrWrty8NlxcXxmOHh0Nt999d7j77nvD0e4BP4Wgq/9Mmpp9dlY4F2YaP1+Fg4yTy+S3A9B0ZcK6zmk5F2X07ZM4Sl0xiraBeg3Q2wkoZdLGEUyOFKcypwfiGNBRJ5YlOXVVjCzo4dmOH8Ah2TlxJUkqFGHovCgEJ/k4miBA/uggW74A1YKxAw4XJzXX3XUtZ1pIAcpHOp3DEVrLgB6dVCe7DVNKv4y2oqYFT3ahHotGB6u2LSRWVAeCpgVnjTCN9RF2n7nePBV6UZjZqANgByty2rFO6sQyk0xglFGOPPmU13EzAKpOAusct57B6J1KtH/q+0YHahyX7c/Uj/FsUxaT83XBue5uk9refdd2orSDPexArltf9NbRtBUYsrgz9ljEhV60FOR1nfAt3iXfvIXuW+nl81manajabal81IbffE627lPwYiElBxmqSz9SGUD10gWwZtQlX/8gs37FwzTK70DPNZ0du3hXmEAF/4AuooPJ2J7G0gE56D+f5+gPSwdBCtQ6IAIISLxbdlRB2qPQc4vXH/FEJmXs2vTOG8fYBsZcHLEbxgtjeQCeLwrwnrTsrOWVGO6/MaiJ/g4epYeDNIK23mWiL/Sx7bAN9pes9IUtJJqMNwerSvsCJx/GrlLlNT/mGrz6G8Phx63fvhPArVXsm/GE32uZGQ+yiWaAuVu2bLlCELoyLPNbpKWH29UyBXP9x/FDPtzIlz700+GhgmD6Cx1ERzP56cOtLV5hsmV51OV5aFLyrvHyYL5woIAN3XcVpPGu0Pv37g87Dx4enBzu/bkvf33xI+8L+P6A5Z/94me3cRLeiuehXQVsm1cvD+tXN4fl1YvDowuaBAd7DtjuvXd7ONojYOP6V5NWk9KTFGekycQE5VtEXNU+lgPwrJKjawfg2ynOsyuRM6mgRzPTD6/aMdTVKg6rnDIpCPi48gA7eHhX3TjaCnzKaVgvycAp4RjAloPePPfSTg9oJ3LmIVvxZNFsnvC3bNHStgQhsQs0WQjjoEUs2ujaYOqqzzH8WtcEA6Q47LSv2wVQhn3Q2QtV1Ym82j2gPZRTJt5Yy2mjeHvnReXGojkPTT9CGhJd5ljQR2NblXKEfdwG7OQ6Ke6NJduCj9KW13VyiyNOmqLWCb2BUb9OBSMP+ApZbMxLPMMnwVoWnrJBYY+v8zxGYGHEfth7Vs91z9WZI0XQdN91sJjAcqLrY/0zr+iauZZFn12NyAFmmp2B1oc2kpqzZczmyKg3ukz6N0SfKRWBaZDvetQve8Ru0RfsgLTpnadz9M9tOtmgyq2XPswlneRc6IW7dn3ov1LCH/Oq/ms+aE9wxbxlzPhWpQIyALn9rjcWf4AgzS/T3ScIO4hvsH0ihZrIxXcQpPFicQI18nhmkd9t9S3PrS1/kYAvBWwpUOO1G+vKz/vLah6WDRrR23ZoW9C3omM85COwOWQL7IAv9fhN33UwBpo/QVrZoG0EHWXkU5d5kNu4+Da1S9jP4Jm3W0z18j25Vk1W9bkDdP+ihfwMAaZ0d9uQHOGG9F/3RQWIktWBIG3qfgIt3zoA4besvuKbtNz+5HY44wDdePZv6/KV4bICY17ei/0I0Pd29/28NW802NnZ+b/99b/xX/51s1vAAr4PYPmf/fEvbOMo+GHo5ZWLwwZvz768PjxW7LJ/cjDsHx0MO7sPhzvvvDvcv313eLR/NCzJAV7UhMVZ+cFPOSU7QCYUk1+TM7tSOD45mcLpfVXMOd6az6K17Intyaw6THBcDzrhyEZnhCMSnod2CjiEdgrkMYEbqUc+jhZkYuMW/JyJglScKkEbCwwOysFjOxghAYMklbOKLpZdDgYPQ47LpS8yeX6FFP1xZlkk44ZSWXWFrid+vloVPUFh86ddoOVQWYAMAjIHZQSF1T7ykdULQOcHsbfS0r9pW07r0jKmekHA5egCTdEBI11OnNd8xjQnqV882m4+LtvoKPQ6mTt6nLmv7pXvXQTJoQ2j7BkClRSf8BptiSDBaC/GGXaf8cvOn7BoSc2S8rJf75DMMaSTPI5bHvUJLrKLwkPxF30bDB1YuAOhb7Q+xTvBWsbTfIyYM4fWl3Gm4+aBPeGhD9kEPvNvFY66iaa/9RubIAcsm/BBDMfoo3zrhC6l3/zCAUzgkXHoHVwWeJ3D+9LFuu3H7T/Z33XE2xpLpe6zcf7pmAJoLAM9OO6AxUFbBaWq63FznLFjPyRgTnBR2nMd4NnbnR1+GeDhsLu7450z3940/7QDG8HHP9fnVx8deizinzZ4D9i1a8P1Gzf8yo0rutAlYOOLAvlSQQKa3ult6HZYd9u8+tVtU3m6xX2GPUasc8A2kKe07YXWWZ8qHVN/8D8yQ+8i5qJVtvU4rdSMRYtu1fbwUZ71bKz+LGT+eL6ovi9ex8db0n/5chc7ZwoSLbv8dPlYB2vSBfGxSXaPY3/GOnJ4N5/015jFbbDmbG7K1grYuFWKH4T+kXjTP+yw3X7vzsn9+zt/7o9eeWXxI+8L+L6B5X/xT/Hj77yUUgvMBQUlcjDDpQvD8dLj4ehUV58K2vb2d4ddXbUc7e4Ny/Jnq/XQqmaYJhLPsWVXjStVgiFmF5MYPzU6DAk7xjngQHVCvnfoNCkzuZnkcdg4OP8EUiFOpNwVOosmaS+KpHYCchCcQ++FQRMZJzA6XR7UrYUKvtzCaIQenZDRgRh04+0pQXZjog+UBuQpcR5tlu7YxrLtfELJIgTYwXpnsdyh68hRyfHlSjVOG7DcVDNAh57dNlLyGsyb+uTBo+uSRpj7BZlqmfPd75ZTAcI5pGrsECzVTC+Cs/RdBFI+g1ZnojoL6EMV6rVOXqw1LrLr0u2b9UEhA812g7f+uJXVvFqP+TFEbSsQfrZb8wPCYFZHgBwtDE45n+nQ9VpOY5cRwIy3vowsfNMiHfoEeg5QzoF3Xcwr501LPZ2lvuOazAfnm2fKyWPx7Oc3uagin7az6KJXMDpmVyg7zjZrGuzx3DtnRnRq+5soCna7RzphZDF+Jzndl5MQMDZvHh2sQk/adRIUzvpPH7cfXyLkGG74t/4GqS/MRIsN9vbk2+TTeOYpfiFjjPlL25Fhu/Ggf13sMY+hIWjIDs9lI7ts1q91se5TfzR2f1AGDbT6c4uje3wkYz9YdTsFRWw+YeXztLnp1e8qAhivyMCu1CnxFFBsMC2n6Izu1j8pdiDo9Bcl3F/4KC6yW4e0r3fpWl+3RamDRPLLP7vcaQLxppfl3besCZ5j1puADXsyDrXOSAa6rq1nR9PfFHXwrWBNZfQpzyXze9f37t75G7/yN35z8SPvC/i+guX/0c/+1Dbz41AOa//4cNg7OnA6rMiZrMqxPToaDg73hxMFYxdOHg8bF1eH9ZV1T6pDBWe7cnZcoYI4P5774sp5TROpd9CYdDgET14mbk3oBHXZqufKjPnP5Dt/mwOXEmczIZM8E74dRRxAAqbpliT1KfNkxuHKQeDAKOdqO9/CEi1OASeqDw6Ch+8T3MQx6c/1jM4/i65bx9Yf5yNdVHOqL55+6Nhl7RglT3omYKvFS3/jbgk8aZNl94IXu3b72iZAH3tXs+zTARBs4TeWUyYkOB11L57mZd1FV7yTO6UAtA4m3BYWBtWTXFVU7S6vdjaNjjn3Qt/cROwr9NKt2wGYSnVZLNCv+blMicvFNzqkhhkarcoMoE1d9+UMrZPQ9pEucx0Ay0jVcD/L2NC8geZH39Fn46snGAPuP9kiJqvxPI3ryEYGxzm3bdRf9Kl3HYXQqiAXGFW354IX7lledjoSeHC7nzYTRDIHmAv8JiS3DNExtw2rP/1PvJTEBmnXiGU7/Rv1nNvG81w0GbMZvx7DoMZ0duyUijdjqWltM9nKD+3zDUvmq3RrvwCOvFVfh5bb+lLeF0956H/VtNiCZ5384+jyawQNyHO7V+IPoAN6Vwp7wZu56ldJKEDjPWm87JZ6jOXHj/uZOQXFJ9nJ5xx0wOJHK3JRWVYddU6fsgvVwaHqCckL0u8d4DBOguSza8X7xkB2sqBBxGRzfEvmDsGXUeeU97yRIZXKhj7GF6ov6CvZgp8p5BkxnlXjYhN9++0AHchyTHs9HtUot0tzzRfjarf1pcHpHI/XBKGMFXSlv7E73wauvpV8B3Aqo5p3P1WWb4tuqT9zZ4c1ZU/rEHrw4vf8nurOz//BP/7HbyFtAQv4foHlf+mf/sltntnYU1C2d7A/7CpgOzw9GVY35bw3Vobjx7w08mBYkmO4eHphWF3SYjMsy9EdD/d3dob7Dx4Md+/fH3bkAI8Oj70QXd7SFSeOjFs+cgx2ZhLmZ0OQWk6C14AwAZmwRpfhhOUsPOlxImQ2VJ4Q8MJQi1Gc4FknxXE7QyYzjpNz8nHKY7CGU4AnLJT4loDlRCnqUORFRXUbWxdKO8iwjiw6xVPZrKfmw3k/6we0zioYeZtU/3rRgzu2QqduV7fN9EWHo+xjn3deOUQUCO/oik18K8TKpc1n+BYtOALtJcmZwf1UdezsBfN6tLl5tr3ej6Y8U4//LqOu9MJuxlpomh/KNB+fUNd8fFjQMgKUhT5p93fDaEulzcjlLGpNV/n8b11I3w+MBZ5VInAI+jk06ogfgCxkNmb3LLbonTTnn0tB/UsfK/ViTr8Kmy68NQe4HcojCcqj/wEuEDwPFHD0XEA/FsG0hXols+q4/WWDPiYtq5RcWaXsAw+Xi5/7zcEZ9prabx5JQiuEhvHY85QgqXWD1m229VXHyFyrMY+uFKmAABCf5N0h8aScHbP9vX3vrDFPkMXt0klGzV2V9a07bIjO+LMOvNt36NrKdnJgpYChd5M4z85Tzqc5B059Sz46Oeg6yMteOxDqW4i+dXgmTTAIzcEBeFhfhiBo69d9xD7MHxBdM8erfTKQ/QTdJbrTyjOeujPcb65ju9eOo3gjjzsWDkp1nqBMtocPQuGJ/XxXJf5Zfy5IPvaqOsq3bQnMdOxxDC3ylc+8QyfyCd783jV2NBVcU06b+Vaov7VL3+7u/e4v//v//l9F2gIW8P0Ey//Cz/zoNrcDHu7tDLuHe95de3zhdNi6fnlYv7IxaCpqYh0pWJPj4wVtJ8NwtHc03Lt3f3j3vdvDe3fuDvcUtOE0mNB8S+rG9RsO2thlY6GKU9CUY+GyY2RhuCTxmYRZC3ASpMxT0RIs4Yl9jvNgQuMwE1Q4D76e8J7dCToc+IDwk2PASeLccCpyEAAOiIUfp8uxeSFM9OZVaT4BHEMWEVLxx5lYZ+kgGX11iaOBH3zhGecTLuR3UINepvdZyqA3PzFxGW2rMjtOt6vaLght6MCRJ/XQ33K7DeHbjpLFmwUdTrYbdlXbkFHkhaltHURsLcnyQfTyu+XEgwU4VeZ2y+Lb9amY9iTfZZKJfUMTjK0ToOWVB+xM1u4kC0jRAS3LctXGlh5eZS+TKt9FoqBd0FvXOqekebjMWRNUm3NMGzr4mNrYQF3z1Qdds6NG4Jk+ZHwC3ums/ko69ad/honx635lJ5SFr4IRARxSr775x+IuHHfeChh/VAHRxQFwBY/0e14rUWPLetH2jCcWftJRaAwpqNZVdpfajo3kVgJO/VWfbqfQ7RJAkn6rnUl0rT4nD7amNyI/KTqOt91GO0WOJSJHZd7BqqAGGvwTr9twUKgxlnlL1dkc1DHjqP1GzxFsw7NtvN0ffrbTqFPJ13EHLcw527P07OArQVde8nqwT+CVYMh8C3unjm9SUgbNvgLOfdUBD3SxzfmuApfdvV3/Mg0BHHIyjxh/CrrUDqnox1hsK/mnBJFqL7aVzv1wv5FyfJgQfa2Dn+djR0vBqWiwMOMm/RO7mafrThfTgMuF4SWbua/ooZS1DOySuy6yPfNFegP0AbutvHuN9tC/BGwdgB/KDmr3v/b3fv/3X3aFBSzg+wiW//SPfHZ7XxP74a4muYI1TZVhee3icPnmlWHjsgK2xywCR8MF+Z8l+aOT/aNh98HecOfOPQVsd4Z79x8Oe3IezLiNtY3h+rXrwzNPPzNcvXLVt0SZiDgktrN9RY9z5MsKCpb6xak4QCafJJieiCABG9Mxk5kyzVwvKir0qaiY5S51sCEeXsyhgZecZTtdHAcpYJmm70UAx8DiiJMJHdiOhsUVWjCLbXRo/vnWlSznuujOAp6rRc5ZUNAHtQHrU9gyXAhP5bUOODMzoVgf78r4jOw4s0bTt+5Vx8Q40qrVcqNnbOFgrdrW9ohNXDxC1NM/5bvIdLGFr9hZ6FM86gzEFglmJowD9nGVWUWSoqGOgwk/75RAjcU1/WtC81frJY4FMnZ4n+IC8zdM9mqbzVM+/DW0XkmbR0igb5j4T8cuN88ESQk8EhjZzm0vaIQeJ7TDWMelFwBf+FAXO5DGrtll9eJYgRrnsmJsTP9DpzT1p/52mTScdM6Y60WzF86Mq7TFSNOcRrc5TP3ASSP/0q+Gbrd0Rd9RZ5WPNII+7/HT4LrFF3nmgY7Ob/lK+TR/tyvzFGTXS0SxJ2PL/YItp4spBxsz3XqskwJ+ts3zXjYSHfbusu5HB+TiAy/mXW6NTu0mGCLIzq4auvGrM7nAtF9RmiBPfeJ+SRuyA1f01SZ0STCX1470q5V6/jAOJNK0yHM9+Fu31qnsKbT+pELrb10kR3XNX+e2taAvQOxfSl/Tq178WdlUKb+K07LJM4gNsseADVuhk4oYt31xhD9wwKYAm77jrQS0l3euEawpkPyHv/R//Hf/zTBdwAK+v2D5ix99fpursh3hsYIzgjV21q7cuDKsrK8Mx4+YoIfD6Ykm7+FjB2t379wf3rt9b7hz94Ef3JVPGjbWN4cnbj4xPP/cc8OLL7w43FDgxmRmcnu7WpOQ2wk8C7Gxlp9b4cWHa6s8m5LtbXlFT2hJGk4VIeKAM8m5gmZC4wi9xPiDk1haVorTZbfgkpypnC6LGB4griAOnKmPAw/g0P0XZyon5OdOcBTllMhHUpwEuxFxel7o5Jusl2j8/EhdtdsB2VGHdzs8zqjDeed10ATtuJjBl0WTxbdvo0BjOhOKU5g3L+dXCj/zNEvso0VIOtMG7BXekkuHSVYCUdpUOxjQWVGzNJRa5qlumOXLgapOgrW2eehMQj0vYGlbFtzpmDKn5k7RVOZdIOtGcJLg4qL6lTw7b9CV0uZx0W7lnEST2Cj2myN2HbFsopLwRg7jSO2y7doukmoq5LGY0E+M1+J5FuCmPOVPY6jHUS/66N391n0dXrCjlVzMEKDxXCiLFPPH30Dk9l3tYFs30Ttg4QD9qVfygurnkgs9MpDrhZgg4PA4C593bdilyE/7ML5tH+vGuLco/0M/y7ZtMifa1ipyeQ5CNwbp0Jd804fjVGZQLrYxv+S4vD8+Fri+S/Of8aaPalb7CB5qLtXcTtBEMNZ6ok5sQXvxAdEN+fRF5rCEmn98QHwV+nGMXd23y/mdT3Smbu9QZUcLneBnRa236VwmXi4PTV63kTqMix4n+MIcl14wcQty6DmuoCf88GFL7nvmG3XwcTs7e8MuX7agjxXwpb3UiXyU8jwzV4HOXY795OvsJ2Wn2E902NBtJuBKMOnXnzgoxC92YFlBJjtzqg9Prss1Kqw87cQvpg8IIkUjnQDbV8EaY5/XfPCsJTqi8wG7ijv8FjY7bIf/5n/3D/67f+RKC1jA9xksf+b5Z7b32V4/PBgIlVY2V4b1q+vD1rWtYWXtkiYYW+77w6PDk+Ho4Hh4qIDt/t2Hw717D4cHD3c1GR/7FR/cAn3qiSeHZ59+enj2mWf848t7e/u8C2d4+PChJy+LVi88PDDKTlt+ZkSTT06Qb5HagbDbpc8jpXZ24DHOQJNaE9sOjxmOo9C654XcCzqLYNwMJF74OMWbVF4d+gSHh1PjuRMcTW4nlTNXWe8+9RcFWGhxzu0UfXWqOvOrxSyaJcIyckY9MuKQgy4rYhLqxnFmgTFN0bXabl/xnAM0XpREb5C87DqicwVT8BdaQ7HBXpSDCb5wnSqwrq5iOoBTxKY9LFzYu4I1232C1jeLKrQ+K5wt2oIsiEGgyzpgM1qWkDquFlrXw5bqD/orcqlfZE1TKQektrPQCy71y2aW3QuyA38YJc3zPaqvRar7puu3jNa9ZQOcw4+H+/vbkezkNFX4zMdEFkwYun9kY+pm3uShe3an/bJSB2uzvnV92iBbSQbyCNjnD5kj1oEQcmkHY8ZjmYU2F2d52J150fahzdQJ8rH+Nk/Zp+RbByH6k9/g/lRbPMbIVzlj3e2FH7z0r3lhgh4bAJy6vNGZrqsD2lztppkAPZb5M0Ofp06PMVL4eP4Uxpa0aTo3T9dLG8gPL8bpdFGHZJlJdeDZwRo8lKm/7h/fYUBLsqduN09s76BNdXNhAEoflbVNgNbHOoHKsxxAdOTzBRJSgH51QL5/4D53UIQMKdD9Bw/4Gs1GcqVPAl58pNpSOohkBOzrcVN0pi3bUd+ocmxCP1C1dcdmsPT40oGx2uH5ozHMF0f6yyexs9YDyTg42PMXDY4PD19/6tmn/tUvfelL6awFLOD7DJY//5EPb/PNoj1eGnl6MiyvXxzWttaGK9cuD6trK34W4uH9h7qKUVC3xwOdPL+Qr8Qf6BwPs7oiegVsN6/fGK5e5kWGa77KunP3rgK7e36RIVfvzG5PznIGLCYgM/dEjnFfiwVffOAbVo+lC3kn3j7nSwNJjTgCL5Y4Dk1+9j1ImfGe4+VscAZe0OLMkJ08XDkLAk4Qp5JbJI+F8GlH4sXO2F9MiPPCKfk2L06pHF7EUhMMXQO6NEy5DVmg/FJh8ZmcXChZkJFt+egPPQU4tErhmsVBzhDnaJukDd5xwBalF7TmYztgkwRr3mUjv9oQ6QKdjseATjhXTyYYnvFFFS8oON2iwiaWQz9YXvShKPaXPb0o6ljn1k/lvh0qfXwb2HUsQf+6r7O4jAuwyujXBHfhDyRBN+qSho9txHkROcCRHRy4YmsEjrVTB/osath5CjYgw75tv4y1CgaE/TqPfo5otIGg2+DFzLzRSwUqT3s6GBBqHDIeMxanRS4Bn/SrMUM9dDmPSISecc44m2xXH9qhf9YNVF7oo98ohzbThuILeDFn50W8PX5V0TYvnujsXXBsYt2xZdpsgBSZ1AEBnU9B+nRuHZFvnWkrdma+shtJoLqsAJdFvgNl2VAyYYXtoaE/eHaNC0tS7IwS2ASf0P3MxVjP9YwXZLI7liAWTW1f9ZEDaPNhbKdfsIUvOOXHPKc1abBBgm78CuOBuW3lwltkqZN+cvDmQEdjDh62QfzT5KPSTnj1s38eNxcT4ENHmXVz/6jv+ZSt3TbpCwK28yx/6v/Us91F4PKai92XPSbcT9KT/kYn9z2p0DYrJN/j40xbpK/7knda5lvMW5v8csSG89ANefjtXGQcSs+Tv/J/+KVfWvzI+wK+b2H5hz784W3ek8MLcvlVg9WtlWGDW6LXr/gh3IcPHg7379xzwMY3Qw8PTzQ5HusKTY5M5zgBArTLW1sK2ra8E8AE5mvz9xSw8RJDdtlwfJmgfEWbhYCrP01oIc4dp0TAtl8BWwKpBGwnxwRrQoK23gnzwiDH6q/J48hwNizEOCCmcxYt/Y/TQLYcgPPGb6eWAzIPUjTDWcWB4PDambA4wRmnxcI03ioqeWlbZHnhIdcOa0LnzVCZdn78+gO8GueODyfM4mIdxJs6UlSlQX90iO4srG6HPpAlIEO22QmoIxbWs3RSFml013kRw8OLriskj//Fwf/HVJmhrYCGYwj1L3ISXIRPeKKnFzQtilmUpsCXMUF70WnZ+mMn6sA3aD4+JsCm39LOMRiyLKsQUMrxxCOZXviRI3ksBC0XfqE3VVi4bYwZxksVSk4vQONCpDwHECw44udFldTjL3pGn7IXdqh+tw2UPwZd8GERbr3KlqouWo0b6lKn6vFx+6FSOkfqQNfjjAzaCd9ue+TomMVd+QDN7IAwo4uxNeMrAvqQOe7dl1GX0qH6k4AzbaBO+h5aFIl2BQgUNH8+03lS86m+u0BAVvZ2WyTL88b5tAcOGSOUE8QRAPBNdpBj6gLWy/aJf/GuowM22QsOpRPcMveVK1tFn7StYewf5iXtjEEcuBJEoUee451ujwIeD5KHTdEF35jz9jeCmQ1I+6KrAyNulWMHfEf7D+iAef8AHHPiPGGPPbdF59ZHOnQ9Wjjxc8UgbWOs0y7rgx6V2o/N50GQtqfvSlcCTKXmUePGr4lijbmc993RRuuDbTzudIF/cvze1Z2dP/elP/gDHk5cwAK+L2H50889s80OB7trF9aWh43rW8MWeOWyFwuCrru37yhYUxDFbckjoYKnI53jyHAMm3Z6vHx2WY7l2M8TPLh337dCeTv4Ac/AaUL7a/NyVA5+NL+P5BB5/otdFua9by3iHJWe+DkHHJ2KeH5NaOd1VFfy1JMsB20soOVMcCr6M387WByDdDR64euFaXIaWXzkgJQPDU4ktMmDB14qb/GOk8CJeglQmZ0UTlEp5164zauOhXb0leqfdUNFO8NCHBBtoIz67dj9vJJvb0kn8TDYZPqwkFa7UzeLafSPQ8QYHXxZDxAWLCjsnthgkOkfBfA1vc6LfwqqrniOPIo2do9Tjy7i2byKxrtoojGq37xrgC290Ksf1X7qjsFKoYTByDLPAnxJp/Je+qN/IJoKyHO+KSQn/dwLPGO5+yrkxYG0mTWIxH1UC5QXX+pSpH/w8IKjvIssqvQF9cSrbUWbGU+xRTALOxczWcRsA/pQQD3b0HWUVvBoe6ufYve0EWFjuwXOt9yMtbkM618Lu9+75TTtotzjHx7Gs4aALzyZux1gcA60HUksS+g8/cHH450P+kJn2vQfYFL9iy27X3psJJ3msvRUqf2APhyPGos/Y42UNvG+OXZq+CkpfqCdbxwyBhAITc9xAgEersfPEXxFB8ZjWHuM6yRqVSrIheOsL0AB5d0Wxg58KMde3f8JFMuGLktf2zeWjYM57zz42B62zTR2egeuz9Gkx11sFR0mHRMkud+rQR5vquP5KboEWe0fCZDFn/EyG0M9J0hBgi6XVR3b0RAZnHdQxxpBn9JuFOQnsAjYrl275j6T4u6TYL78IHv92//7/+A/+B0zW8ACvk9h+dMfenab33EfLi0NK1urw9YTV4bNa5vD2ua6J/Td27eHe7fvOkjjB99PH8upPVrSBNbk1QRe1STkp1i4/XCq86PD/WHn4Y6/tcOEYtIxyS8wabmSFT2+gSCRbyoRsDFpmfx+VuNYzkhOiCtbZAyS5aCEuUs5zgonJSRgs9O0E8nU53cDcXbl7+wIHIzh0IWkRjkEbpNkEYmTSxkOeZ7HMY6cgI3FMrc3vOjZ+bLQn72KxRlPDq14woeWWtE4KfR0oFaI42yH7iCiAzahnS68Vd6OFPpGgHzQsqG1zOwENA2LP3mqHfl2xJGtfzPe5Amt18Tb7Ss9Qlh6qI9oS9cbC0VGOWXsmvatnV6UrIOOI6d1KN1BO3fYlDxBiwZEjRTn5Zi2Ribgeip0nulji24LtvKiUoG8ZVIHCKMcC9r28ICGXSjq+VYl/YwSBRxyLvUlZ9Ie2Wm3bFCLMTZh4bUd0E10beeu2XYa7deBmu2dNuU8x26swMeVWm6V044eo4zd+ULL4tsLfY9fuNDuyRoBeFkfYcufxkpSH3tOpS1JokfrRdrQ+dAFyxY6GfkRDDOHSz9oqJMLOPGzzyCNrXmMgnICAn6ObnNjYwzWaDv9Tjl1Y+feWaNf8kLufjTC/ZymGLzTZ53O6plz6cmF1kUdS8dUoPLUdnSeB1/I96tzoJrRxMax9TxwY27BkTHIvPeFmnWKPgloI5v+twzs4RyB8oDWufvegbrKLE+6oQe6w3s+ZzxudOwgv8aQx1TxMQ3p6F+Zj93/Fm1dfdFE0CY7K2dcP/DV3O254h22ddvCgbS/yOBvwh6cXrr087/3e7+3F24LWMD3Jyz/8Mde3L60dmlYv7yenbUbl4e1ywqsNHGONSnuvHtneHDnvgOnS8ts4/Pgs5ycJhUvxuXKh2/s4GBOeC2IJhmBnB0INAo2eNEh3+zB+eMwmGgEatwGY9LCZ5UHY1XLV6eapDz4/FiBUYK0crw6JiiU5/C5GyCeOGEmNE5B1T3JswhmQcxPFck5wL+9lFL7XJUFSONotVyOCwwf6lA/39yS85IO4Runk6rFR0k7vXExwUkJEE37cXyN8OFq3CxcjyAAB58dG3iYD7qUPkkR6f85F0JvRzqTrQLRIDtX4M7jXHrE8U8LbQPHnefnbgQ41F4gvQB4EZBM+COibBTa0knlgNvptkoW7T0nz7qDpZ+DpuYhLKr8J69Ow2H2X/9gO+ftPBLlORU2X9uI9mghmQfDLcM6zfPIhB8BqfiRR/kYHENAvsgsiH/OyjhpvVxvtM20CGMXoO3QCzz1KJvsVnz8P2nnj3L8F7o5uEzy3Z6WU7rP+UFjqDTDYOIHfWQWT0Hz6vGXQCHj101BN1MGLLP4gB4nnluxBXZpug46POaMkyxSAB6+te5x1kigo8BGx8h2HenjAFV10YkvBTj4EU3GKIFzyw2tb2HKR7lt1T4bqtrAGMj73OIPwX6/2/o63+zltiv+T+3SHDhGJ4J05BKoOVjLt9PdzwScUgLeseHMF1Tb2w70o30G6PP0pSRhFutI2+N7aGMFtS5yI8Z22Ac1H513n9gmokQe5bFDZFKHsQGneTlontS07PBywKgU7DZGD5OJLt9m5Vus7HJCD3/6Af60Yaync9n5l//qv/NLv2YGC1jA9zEs/+inXtrm26DrV3XFyc7a1bXh4tpFTQi+Lr3vH3zfu78/XLwgmtVNoegUgPldanJgPG/A5MYx+vUfmpT8Dig/DM8rCPxW6s0N3w5l0T5kItYrMAAcDTx4Z1vmtRwoXyzgm2o8J9bPiuFgmKR4DQETG7n+EW0Fa6urufr1ZBfvfukkQRZ5oINB8Zl2lIpXoR2XkODEDkRoMgV14UHgQaAz4wkBUGkCm3asca5xRiW7sNsEIjyOLo6XK1XO53X5w/VZQxxV6dfHYMttpHwOYz3BpAOLYi8MlE+LH5+0a1og54vlpF/LgU/a0rKoPg9SR3sJInO2ACjtHR3zLR6mLRyhVINbdCUt2hlh8pMaVDaXm3TSl6pYoGkSsFW5GTCOErApM/RFO9EA0clH6Ae9APv14gs9fdALmGngAb+WVuOOsqQm0b9KoVFeMHJ6XJrfDMbzktHo8yqff+bQdTvtun1uWwl7oY5tZ2NRYP5FD7TNyOvxiC36eOJdfVHYsjluO0I7t6V3pHTsXx7QOWPQvESL32CesdhT1jtbYF8IwpsADT+Wb7XzKwgK8gp5bs7dUHpQxkPx/ePvBGlTyiuM1hxIIYML1t69IxBCT+94SfZ8jsAbW3Zw2WnsO9kZdMAmPVxP6MBQaF76g+8c6d+2Y7eh0TzFG+i+IW06X1TKR7XtEeAAU0cZ37N+r/ruG+6eqM1ta/LRFp7wQVXGbu849+1o94/qW1TBTN+T5fXNv/ClL31p8SPvC/i+h+UvfPzD28OyZsKKJsGqHMSmHO0lbnkq4Nk/GPYe7A4nhyfD+sqGHBLfAOUHd+V8TnNbFCfDSyn5ujbOh29g4ZzW19aHVQVrOD1NdTkpfu/twDtrTG0mPVetIMsFDosgjfdBMUl5jw/n3DZ14IYM49yhscPGpBUHoVyDv5RwBC9Ncn+bVMHVyaMEcfCzAzjiKvxxnI3QC7Lq29XpfLp9A9rfuQ2W6vyUQOOrWRxOIYtUjuFb9ctptf7dhkZzRy713Z5qUyqH/lw9F/l/YKwvtI5Vz8iOUNHAE+eKA4UPeQ6aFfQ6AL+YRcF2NX3bgorIrjQ5AtpZR0qjR2UUmJYyPmUv72xV4MJYcHDLscrIox3QuaI4OHCx/KQ+pkRpFIhct9HYdaMLZIBKSsfYClldp8FHzpulAni0/ZvawVrp7b4TZiypqlLGUsuKvOkY8LcqNXdyEZDgHUGMTwceGjMOOMb+r/Fvutan+hnaHmP0+UxfsG3mtp5DEh34z1C0QF+swGNuu25Dw7ysbTo//87QkqzdrC4p9ak7p7HKxXsK1tpe2QGNTTpAwDfBpceXgy6lgO1imxVvfRIg8bA7O2R5USu7ZgRNfp6UfhZDUm6xEqxdv3F9uHHjxnD1yhX/zujWhoI3dtd04Qo/dOGVGtyF6PnncVPtBa0fskHv6hEgng3OaHduH0751KXHaIe/cc6YqTEFco5PJMUQ8PDzvMw98825eUomPAH3u4+ooz5BPvT4OWRiMwjgif6lT/c5dsf+7huwxifg9oo2bQBTp/vTfafU394nIJQct2fWLuF/+r/7q//2/9UMF7CA73NY/txLz20/WtJkXtJkvvRouLShybiiK0+eD2BLmp+cUnC2uXFZV49XhtWVdU3GZQdoxwqmcBC4baP+EYDxzatVBWwrclSncrj7ouOdbLzvjcmLE+IWab6ocNELFq8POSSg47k2X1kReBFg8YxGnAyTeVwgvbOGw2E3CmdVTklX1H5Ro+RwpZbbHXlI1XzZ3VPbWNDgNwVXeU4HIF//fG4fzjlu3LTCokn9BGh2UAQdpKZP3V7s0K2dzOjkoKmDiKB90wJHW+eLUdcHyDefBtG2XASz+LieFzDoEmRw6GBAenFOsMbuJN/0pT/8cPA5p4uKlofu1qFkl3jbQWRBuE7QZfAimDHfSt13Sm0/8pQ6v5D2ozCybDdk9zntGG0nW1UfjnjuA2XsIHoWnpJ1tr/GBjlv3pbZoWEsF87b1osOW8HOH+UUXckjRV6CCbWL/tWFBQ2jrfSdy2zvGjOC8ynjOM8HTmOkmwENiM3Id54+1l36yCwjOs8H0Ex15wi07m27OZhHYZ/P29w8GnLefDNGEji03ea3O2nXZIeWARCodlDAsQM28eW4b6lhA2rgbxx0EQjp2PO5dGveyCQgwpdldy0/HJ/gidtyahd19EFH7iLwDcabT9wcbhKw6ZidtvX1zCfGNX18eHggP6cLYPknZCHHc63mm1HH6NUXs/MAyIh/0Dk0YOphowpyhP3YRrcp44kLV9lH5wRp3f4OzuDZdgHJAzznlXZf9tyxzSinT/RxuXUJAj2G+1v9jHFXEjQ/aNOW1MO20bfGs/SmkmUpn7svzdc0hyd//u//wR8sfuR9AT8QsPyZF5/Z1tAfDvU5vfR4WLsqJ7Ouq0G2oRUsLT1aGlaWV4crm1cdtPHMF6/3IGDjlQtcQeKgNjcUoLFLo6tPJiILKjtb3Jrc38/v4hEkMKlXFBjkm0DZMj+SI+PXEHhm4QCndrCfHTY5Ni1XcirLw/rm2rC5teFvr165dnW4flOOUWl+BPiS1OL5FQVqcgzsWjhw86THkWWb3bce2NHgig2nbodG6j8dc+4DL4QODnQq11LOCocpt29nxcI0d2BymuSbQfHy4iv5LKbIxwHp3GXmDGFhQS8gdszwhBKnKZroNyEOkMUaB+eFGgaUOYmjdn610bJlC5wguuEcV+Qs6Te+2GAnjtOcLZoOkFnpWi4y6j96jjA7bHAAUCm03ba243hefHSk4/AFu51nwLQTfevis1Qec9PFczsoV+XzhcJ95/oB1/OBe9gfE5h1ZMwx4wIbcZ7KjB3b3HW6jRyHR9jXAsuCxmLW+hUy9voYaFmNzYe+9CItjK2aTv1Ysg0kJR99ndZx05mUVEmktgpTP0B3Rn7ZtmHkW+XnzwPwgmfzC88s2FMbc55FvOtHH2TWBQnzvRdvofXpPPkP5jx51Ga8dZDSAVEHLvDvNqKe9cIu1k21dU4efJgF2B3/hC7U547C1atX/GA8Fz7ozrztC0X/1uUBP1DOb5iyM9eBSgLABssQUo6+aWvsi3T0oaznJ7QANG4/doBeQjzPsGPtormu7Dnu2IFF07rgS/sbndBjEdrrHS59Wh5lPkZf65XAmjx08bh2H9TYVv0yrGm6jxtpHeUElv1LBwTc5FGesUB701Zojo4Pf/v/8Su/+ksiWsACfiBg+VMK2DQ1hqMlBWerw3D5xuawurGiCYOzezRcWloZNla2hq1Nfsx9fTjYPxp2Hjy0MyJYu3b16vCkriz5ujWLPROPXTFe5cGzakadM8m4Gr1UtxZwEDgVnKuvPP2jvft+cS5B26GujPn26ur6il/ie/PJG8MTTz0hfHJ4+tmnhmefe1Z5TwwbmxvD8ooCzMeawDyvcionAYpvtt9xNtPC4tu3p3EGRjk4OyNQ/gQk34GQKnKewAxnEcdiGiGQhTro9lhGFl94JqDqxSRX/+PCIOhj05dD7IfgcVItbw69Y5LbBeLdThEeEFeKHh2cgRwbixanvyLb8U1fnLSDNckdF1DajGO2DsXbUG3WB3CZPjryOeAy/to+fPpYqH+2neEM7wA0LXNeL4Fe8RBQLaFVUh9wXG0+G9CWfdXOLADC4tM6NLopZhdZvdhl0Uje/Dgs0i8ZdyyyUxkM3cKiyZjoYKPGhP5Uw9RO+YM/sqVvFtUg+S0PHqTk0Sa/70o06cvSEZ7oUhhalWtMN43LLJzU2jptm3Qd0rGtHtfRn/ymAfq4zxugDTT9bIfJ/ZI6bjOBidLwTt3Ile1Y2LnNp/ZnXpVddX58nN/SVEbqFk+CNYIRXu0xfzYNGrdD6DkiXt2PQY8uFNDxI+/gE4jRfvwCPLKrti6982wiLwvf2Xno1xuRQg9/xpG/WcytVWwj2e0XPEokCF05z/iIjwIyDmKPmDF9FZtMfaGOzW4dc5tbuRWcgszzHsttc8aLL7grkAUpb96+dY8eEeqy9F30jz7TRYgfSRF6V402GeMv6c/2MQnGMWvJUd1uM3WwLbpF9+hMmYPgg/2/+No3v/W6GS9gAT8AsPz5T7ywTcCzurk6bF7bGq7cuOwgKQ/8PxouLmkSL68NKxdX2WcaDnYVVO3uDRc14dlV41YaDoD3ovl1HvzsiY7ZXeN26FAvhmSSxknFObMI6U/l5WzkBAm4Dk8O/ZumSxcvDJelz3PPPze88NILw8c++fHhpY+/NLzw0Y8MH/rw88NTzzztHbbVdV3NaiJzTxZx7MZdvCRnwuYdzsaON87cIHmnSxwrLefWzqLRt1NZEOQYcNQESPCII8rLNO1Uit5fROC4F14WIjvSOCOD84HK0z8vJCMBgE0IlHBMcWpzmNNa75Lf7WgZUHHk8qLzcQVrqVO3ZLi1jGPn9pMWR3iYC+yKjrb1YmAZpXecdeQZ+oCUfOh8kOzTLi89Lesctn7WUedAHHswgXMzauDckkYh5scHnl4MnW0eBKpGHTe0bBOmieZoztXW3o1wAO/ygNspbHkOFkmNsExbsCd2zKJWQbzH5dlgZ0SCFaXRl0VrulWW56hq4S6Fe/HNgpjx47lHar1ROlqjj88F83TSOwarZISm7XZ0P5EPxj457nPr1PIF8OSQdmUxjk+Y1+XYi7vbIHrX5IDAqXVkfMp+yk7grTydJ2hLcNEXPq1HL/48koHv4ph8+oGLVL97Tf6rf2OTNlpWyaS95IMOSJAvBZi38EYXnpX1xefernF//8BfyIKXW1HtS1udVYaOsZ3l9iFPeUp9Ecc8Lew2BZuJSIsh/T22d6V/BjAInwvyr+YpGvtlBWsO5qCvFN4AbWQ3EZumvQLkjMpLru0+2Sa+k7GRPhr9UNHTSqp3G23jGQK0K2N/PjZCL37/8L/6u//v/7UJF7CAHxBY/tHPfWp7fWNzuP7UjeH6EzeGzaubDoD8gKoCNk15f+QW/APw+wrYeGkutz7ZYWMG8vzZ3bt3h3dv3x4e7u56gV8qR3GJB27ZvakFJrdfMtcvymnYMVzURNRV6cmpgqHHx6q7NKxtrQ/Pfvi54dOf+/TwuS98bvj8Fz8/fOoznxo+8tEXhqeffWa4fPXysKJgLVv94qnJTbC2usY3RuGp1l2YHKzcgGkkXpM/jffEx5kokPHio9SOGMdtx9OLK9vv+Zr5vq6a/SxcB21Vni38crheJNVWL7hczSIXZ9M4W5g6zw4sjv99jlgOzGWj0wrGIdp5OYW6asTpkT/SxKFyxduBJYtZvyuJoFsszSuBXYKK2GF6cBsi9OigZ9THUut/56E/WajiJHrOEbBMsGyJTXtxa1u00yYVa/Mz6GCU7eOcjbIqBVy/dA/fomTBwE5CEY88+E87HDiAqjC1N/JMP88ju2wNX9u7jvs5Iu/+Vn7XRS8ughjPtu1FFluOWTjzfBH9xILLl3q4dcU59hAD0QixjdslNN8sehmLXNRk4GMPZM8BHbpP5ggPcA7k97h323Q+9c1ZO5HXfQfAq+nR3xcMFbCpxGUNy/BKBZ2pDvyYR6rroaVzisnDfqhJ/Yz5vIDZdhNiA8Y4SMBLsIYtuT1IRdrDS1j9A/h+PIMvSCnI0jyICnXRpr5jTmRXOzvm2AA6eFCHl4WD/ZgHO31N2+1r3Rv63FmigSfPNHKOrfwlBLUDW3W/z22LT4GBU+xDHm2W3/U39tfW821V+ewE9Okngra+RWw/AOrcQZ35ZrfQ39rvuSndGmxvbFPjweXCzqffbJ/K7/ESyJhr+tggaN1qnsYqqdN00v8XX771xpeduYAF/IDA8o9//nPba5sbw40nbw5XblzxKz3kKvxwPgv3pQu6or8ox7Z8yV8+IP9w/5BV1o6FHxHeeVjb/grWcGbyCPojaOJXDbh9E4eiqejADyeD4+HbVStrKw4QCdK4Bbq8sjxcuX51eOb5Z7yj9qnPfnp48WMvDE89+9SwsbVhx7ejq9b3br83vPPOO8O7777n3yx9uPNwODjcl1onkim9xeeSAjecu1xHNRed5Wxq/rffwAkQbLGg4jxwPHmuiHydk3fMq0L6Swtx2POADhoWCtrZi6cXERYYOZiWhXCdWi+jT6yO7TM54cq3bnGQ7chcZwapm3KX8M/yymlW+xxAtMPUHwudgwL3F8IIYuNUR1tU++xsqYeMc2iBTnP4QUAfILf1cUp+pXOn7gVB+fBue8QmGUOuYTb885/z/R89ZjqYVtC6tv2MyodHB+4O3PQxj1md88cA9Rph1OVjYF4f/hrMvesIoEMfI/ODcVN58zY74Cq6zgfg4kAXewkm2ZyEv/7lRNByz+vQ2PnwG3mmqvKneiBjwjajQND6gc2v9SUF5vWBXpChBeDncaZ+ELXKwodj/o+2IVVdxi5+pHcdmW8T/wSFLnMAInr5pA52OkDpdnNRwvNl/KTegwcPhz0FXHnejEc50jewZY7nB8wZpwnCorNsoY/9iPIzlpk3eV0HldGKdtg2jbSn2uJgSbq1jqQJaM9e8MIp7Uw/5WIxQQ8SHNCKNruyeVemA31d4MKv7R09Ejj7uTbXkVxSbCM+UBJwcucEe8z7vfvL/qF8RJeLudtXotJ+ITIt1+2eAnyw2+0LlhobYOub9pn1y3unK79469atDNIFLOAHBJb+5z//Pz7duLwxPPPC08PmjbVhf9gZ9o7uK/h64G+Irl1cH9Yvbg66thtOD0+H++/dH+68c2c42pczY1Gv4OWYwIbfkNLissw3oxSsXVhOwObbVEwtOTMm8cUVOdnVFTuQiwqsjh7pqvR4fzjguRMRXrl+bXjmuWeH557/kG9/8hV5JjyB4VtvvjV86403h2/cemN4++13h537Ow4acRRLqivRw+r68rC5xRcbLqrO3nDn9v3hwb1dH58c6YoZfRQdylVo8ssJ4uT4Tz7OgT85aDsPOQzycMTIwCmp2E6EX0roRQXnxsKAc8zzMflSBexwNNTLFbbtLvqkfqZOdqQMsPPEWVJRQFnLzJXxtPi1PuEt2yo/1VKXPBAH6p/VIpU8ZZoG572mgHlNuvpWifhPdaIzMhy0oaNqtQ5exAgyaEjp6npGFij+/M8pdVsX0vNAfrcHYmSwqPpXHlhwdY5NWrcOLJtXLgiE6g8APaKPaETPMUhPo66D6nERDk8vrIIOpM/j+cXD8lWP3eH5QgO0biPyYYHVMSzg1fzyoQ2TnEZAVUY+3rGVLABe3Ue5tTrRNfQRKdlu56y8dSAlH71b984n7SpNg9ymbTrGLel57HpdJ2N94k+bGI9jn2JTGcTBigKZAAqIXgWpJ5s7yIk9yOOuAN9GJ7AgUII385Fns+CnlpiOQIbxDnbgBj23Mbn4u337tnfRqc+uFK/r4JvvBHyAd0mZF54buTVKB/KrCf72u/iyI4Yst1VtzxiMHYC2jeeT51F0Y+wBsRNHYkw9nTsQJGUc2U6aM5LNRbL7FVrPx9gD5LkvvuXKFyFAAl3vmNcjLwghqMNGGcMJFNFL3Mz//v37ujB+d9j1N1wjy21Tebcv3SOZSqjbO8LKcjm60nba3HLaBgD8+phx0GOFYDSIb0i7ZYFf/K2//fu/bOIFLOAHCJZ/8kd+eJtvbfLty4urlxR48e3MvKyQCcZWOsiPFPPbnge7B8Pujq4+Dw794++e+Dha5qycBU5D80qOTAGFUdPrJIsE05nJzEQmaGNnjWcp+FksZG9dvTw8+fSTCtI+NDz/kee968fzdNyeePedtxWkfWN4+euvDK+8+qqP3/r228Pde/f87BxfWjhSwJcdNumtYHBjM+8/YicJ+Uz6XO3iRXAQcZbxKlow7BhrkcfJ6IOD6FtZdtTtNFTuskKO4UP77JBYhHTetyLz/IcESFQ7pwQM2Kbyuv7ouJCTBcy8lQ8dkHrKr2NgcvykzlIh2Cdx4vDJYseuQ+SRDx/LRF+39ZHGwnGOlQcrFpQOYq0LqT7YCuj2jLpVSfKTFx0T5NgO6Fs0AHn0W24B9c5Ct7sQrvCsvAD6UEZeydMf+s2hWAlM6f8jk6nwjwF4U4W6GtcED1oIPa4Zb9WubmcgKecJFlMe4eE1h65rmiULU27aBPYuDn3FOSSQ5h9pEqCDV/2dgbmM5ttIHSpYaudpHCat+THD5uP+FLYNgLN0HazMZUKTcaczapjOuywc5C/g+hk72LoDDXgyN/FbzHOA+gkcqj+sjxiUHeZBrsf68ZG/zclzZ+ahfHaefNFwZgxGbweYdUzbPWYZA6LNmI3esUvbOvZp7OfIfF4p5+jqvJKJbeKD6iLNAUwCGVAqhLfqcoHDj6hzweqXktfzaZzDs9tvvfWxL2gdLB+5mZMAz99hk14TzMCJ2l5jAXBbqS/0Ldy2RfEFe340zsdM+62gubld8I8MZD1+a/fRyl+4detWOnkBC/gBAgVsX9xmwnIr8vGSHN4jBWz1LjNmoH9WSleO8k3Dwd7hsPtgd9h7uOfgjSnNVadf0SGHwDMTvPeM967xzrX82oAci4IV5hu3SS1LgcLSspykPnI3Dty43fnkM085UOMboFevX5N6j4fbd24Pt15/ffjql78i/Orw8h+9PHzrm28OD+/zrSt+AH4KMOzMHjOPH8tBcdsjDp3drgsK4nByDsiIraT98gUcmJBdNjkLaVgP7RKAxEmOAZkWAzsP5ceR4EQmZ8JrReyQ2znJ6UFL23Govo0qHanLjoyfbxM9PPg31rXTCn8WSGI1AGfWgVzKpnZzbr6q57aMzg/nTD614hhxoCxC7F7g2L2YSRdosmhm8fI38NCbBcFtlwzRdNtiL/EufSieAgMW3gBpl0dP1aoFt506CwRthxf8/VNlGlP0XW7h5ELAPMzPbJRW3ogtP/ZxoGvayK+TEWIXUmxPWyrjO8JU3nLgic5uj3T1rTkdpw9E3yJ1mP5pWYE8LxhsftErFTs/ZQ1pny+UVN+DRH9uR8kxjzByGfbz4YxN6IpmBpC0TBbk8/qRdHmXAZMd8mofeEPbdRFFOYs25SMfj3N26sQDNJ+yn6F0oUJD0XlsKN/PWyrg8jNjFcC0PuED1rjw+IRfcjlwAMwvrCgoYfw76FA7VivY4Txs6EMqYfbwoU8dPELvOZVAxX0t2vgEjfnSp23jDwQCWtZttE2Zi+pb+w/pxDsp/eycdOvnIrst1PY7IPGv9bvGzHG/nkP682sw1knzCtnQ25ZCdMDWbSfGJno30j6e7eOFvwSMqaN+NJ3aUWmCVNqNnPje7JCSlk1mGD3S5nlbch79glNQbX/46NEv/a3f/W8XP/K+gB9IWP6JL35+m12uS6uasBd1FecdNgVbh5mgPGd2aWXVv0DAFw52H+4rPZC3GoaLCna4QsQhsVgfybkQoBGoHXshQgROAIclp0CwpolNYOhvamrO8jumW9e2Bl7R8cTTTw43bt5wgIWTuH37veGbt74xvPbqq8NrL7/mQI3fNt3b2cfnyFHg/Nohx/lyiHPkCwjcTnHAJufBhM/DvzhnqNGF517SBj9zhzMtxwWMTmLmQOaQM9FacB/yD0echcpXxQp+fNsCwS6mPGiedYyNHAiJ5ow8289kFmqnLd6dQmZSCOCDI+XY1XG6KcMBe9GQXRKs4WCxwyRzfHaNQM04yYCnbWVlhPC27Mk+0VlpyZzAOZbjsSC5OPdxoShadEQvnPz8m5BAy2qIvOl4TGf5ALWxAmzgxfiYdjxybCoTqLprhXYOTd/QMnn+Dz2ts7BpKOcVMmMAC3t4cFDluYDIQnUWRKMs5zNex7rONk/vetbYNEDDP4+V6MrHpUVSiaFp5tAyDOg3w8BZ+s6nXverxzFjRNDjFMnQUN59St0swmk/VRibBD5Z1KN7t3GSdVb33lnLl4HynNUkL7qEtmQWH8BjQf1nfnyqTi70zt42zXzp4KR8mlL6nODI9EXLPMs4E43p0m77GHSxOkhE09gBO9EO2uCH/HXMeQdq7m/sQNtcPW3KxRy8M586cOqAyfow55HtsR5Aur+w4XwGjTJlGviio/lLXmx74ODR9ZQfOWk//Ps1Jf0sHr43dgpSx3wlp48B94fa1XOg+zjJ1E+ALsZ3Lhxf/Lmv3bqlBWgBC/jBg+Uf+fynt5cvLg3rW3I0K0sKMA6Gg6PdYWePHaz9cWHnm6EESvs7B8PR/vGwvMRuwqpm7wVN6BPvqO3yrSg5GnY+LlxQPS9g4gsPOY/sOvEzUUd+V9ra+spw9cbV4dkPPTs89+Hn/OJJJvK9u3eHb7x+a3jl6y8PrwrfeP0bw7tvv2f5F04v6Cp2bdhY3/LvmnrrX1eV6Dg+OIuztD/grd55VoudggQ4BJc4Da6aCQioGz0vKVCEz+TU4kBGrFygnQ5XmAjjA0Fo5YB07N05Bz31DSudq5A/0+Ih/UFf6W2nqXPKXax/oxzy9XFAVYFUbs+yKKaC63wAtBOEjxcQO9UJaS/tgA6n7F01gsxaJMwfDdTX2Y2TA7aek7NlEbTT5SPy6C1affhr4JyAshcyL14AlaoeDt79Kd2gUaaLu4XdnvMAK3NTuY/7XDC2vRaZLFLSRnnQjRUKOo96MEHvtKlp0n50ar7ROc/tOKDCfrJl3zpDLz7UMVOybLPzULxdjj11IHIvotKZ1HUYTir3Tk8xaR3BDtx9uxSelPPPtCz64WVa26HrCSGBCvlUcJ2UNzqnjuf1wWlsJOBXVdMwfggoRJQx4wuEE7F/7LnLjtAGj2GsrrtvaFvf/rX+JQtERoKcvJw2ARuvz0jAhlCPsZJJH8WusalYub8SaCflec6NDX4DOb8D2g/sZ8e3d30J0PLcF8+r8Y1TXpy7rmPuNmROZYz1WOMh/pxPwSo6EotjHy7s+OY53yzlW/c8i8ejIN6ZZ4yYXm1nd754JyCC73Sx6d3vUXbmd14HknLPSclvOzYfxkr7SHqWMg016+jXnUg396POofUuvfgSqPq2K/5TeZYFP9dHTuR9ENCmOdp/KG395kD+o9NH/95v/M5//RuVtYAF/MDB8k/92Oe2L61cGDYu8z6zUwdru/sPh4c7D/ytyDxEu64JezIc7h8NB3u6+jvklgHPdqx5QuLUcTgs9CwDy+yMjBgn4vmXlUNOQgGinOKNJ28MTz/79PDUM08NV65dsWPi9SBvvvGt4fXXXhu+9Y1vDu98++3h/t37lr2kC7xLy3IQF9fkJOQcFWwt1+1MX8UKvSzZF/KPn8riAeMsEPL9WgD43VKOpcgpgQdOKw6NwNIO1R9ozzqU5tkOxSiZblTJ9G5K0feCTdrfOjUfAINI79G54uDghZ7Fb5KTQNcOVYsXtrZzY8FGVjiOgO6jSnx0gKuNvjj9OHPkhX/4mHcFg1OA2fWgRcc4ffO2bDlaUoQAlcA0epDqyCfh1XLdX5RXGZBy9Is9WhaNQEbb0DLRzzCTXXp0MGbRoI7Ja3tHrvhbMQj4K104dnkhGS4LNjgIK2je6G5b0vfq87Zjj4vW1VxoA+icQPOPzAmsResDjSrFFgmWmy/gurPq0DnobnmmD0k3xwm89XHA1gXNljLy3SfT8dlxFIQ/47ORc/gy9mxz0QAEa3nAHL+Rd42xU8NvbxIUUdcXJjWHALEY5aQ8D/0TrOVnqOaBhXSUft7JrSDKoDahAucEXR2I+ZYmX8BZm3bW5kFa71bZVxCsgJSrLEELwUou+Cy7xkTri1Cn7oqp32Mv+U+1gy9QHeri2Dts+Az5q9TPfOi5C2aHOjo5GMPPYmPohA7orGvP95IvGC+ayHefZOceRPf4o9ByEZcvcsjv0A/KtnzJ7UCX4/CKjKSls9BQZa0DMD/2ONF56jCOpnzhicbLz3315VsPkruABfzgwfKf+dkf215bv+QdtmH58bCze3948PCeAzaeY9vy7+JddnBwdCjnKHx0yNu6s8PmCSun5StLHJevMvn25yUHavI3CQSEfCEAB3LtxrXh2Q89M3z04y8NH37xI5KxZYfw1pvf9q7a66++NnxbQRuB2snhMTcvh7VLutK9qKBSQdZAsCXkS6nEgBUyCdrB49yzU8M3o9bXea6IxZvfQB3UBrb5uXJksYvTGIMYO504MBxGOQtjw+h0QHtfcpOaTkxZpMdFW6n1YvEK5ehUkWnkWTqdi7P54uzGlDriiw29wyY+DljSaNEF4WvwNkrqGFnYqxT+dtZu47S4RscKMHDMJo8NL3hBaMcbRxp+zVVp6RDgAOebo9FeOsuizYLRi1mXd72mBSpFnhA9267z95sRtFhh/TW/+YWC+Uv1+SJ1HkQROmH0Ci0aOIA2zFOCxikQC6JngrUEIukv76KlUFXDDb105iz+udz5vWCVfHRSvhfAUb5A9BoFShgLSc2wAFp4Jqip8Sd9OsidcSr5yaPFlo28GiM6iR6dClu/XqhB8t1HGvNpez9f2RCpZNk+0il2QqfwDK9cYLG7RBCD7g4UoCrFIycysoOdXWz42RYC5pj5EbSQ6lza19jL2MZf+bdC2SmqoI02ORgREpTxsD7H8OEWYtsiNphsAf9+d1zs1+3NxZADbKEDbNub8tBQ5vYw/xgvlMDPwSY25hgZaQuvWQJzKzLl0BvFkuCNZ4VpYwK76ktDdEtQhr9TFn0i+WDbxu1SGfZPQMzt2WOPoe6nqf8n/vyfl9leVQZP+z6dj3ZrWbPjpsd2HkOnj/+j/+w//zv/sTMXsIAfUFj+Z/7sj23zao1lboc+Phx2FKjt7u14d22J4Or69eHKlWuahBeGxwpyFHMNS4+5LcmtgHyDlF04gjccCwEPD+4TXPC7nvx6wfGjI4k69as82En70PPPDs+/8GEFbbkNypvFeafarddvDa+98urwzrff8Tc/Hx8/GlbklFYv4lDXfBsWHfxFgxM5PqX2bJrQeUhXzltOBacHoAs/bM5tDi/gck4nqr+/yxV5fSHCi4XaVA4kzsUs7fxZGBwYlOOYO59ODeghIFayf2mdcNDwqPpG6FTXTqoDA/ji6sw/5eDISzzi9Gvxhwf18ahFO9PGEElJpzrQ4vg7+JI9pee4+LHrYVrRwZ9FCqdbDpkSLEaagFFHyv9gKJkuLxolVln/3H7a7vwqL2h9Sab2T3rapm0LYdMjwHylL7axbP6U8vFC6ra/H0xT6EoNxTr5QOSdR5cojW4swJOOINWtxShnZD3WR3cvWhUsoS9APXERIZXOys3YCg+Qen3sPiVYq4DBhPCz8InHPH9cTKGhf0iFJElTPi3WWZRRrwNV2g3Ppg2P6eIju2tBIHS1WAuhmQdhtBEbtD0QZj5l67YzxR1EZSesAhoHJtEDdHCl8t5Fg4ZvTbvdYNMwjlwvejfqX6tRx+g3gdsroMSv4Rjbq/rW1cWB4gkN7XWQr2y3wTt37Px3AKS00HcwbP/YzICe1LUdMs89npS67SZJOs9DB/eb0DSzfHTixeHH8tN8Y5R2UN6BHXMZOvqInxqkfcy/HhfgB4Ht+B0gtgpCp3D9F778tVcXP/K+gB9oWP4zf/ZHt08vsHtzOOwf7g17+3n5La/d2Ny6PNx84gn/BBS3Ii8uybkpeFpf2Ri2Ni4PW5tXvPsGHVeqmpl+H9vewd7wYPfhcO/BveHh7o5/5uWSAidufb7w0ReGT3zi4/42KLceKH/jjTeGV15+ZfjGrW8O773z3nB8eDSsSt7W+uZwRTK49cqOGu9QO1KgxS1ZB21ybN69k2Pndogf1uWZD5XhC3ATftaivrHE82oEavcf7A67uwfDAbceRG+ngCNVJTvTchRxnrli92InaAc0OrsZKkep/8fZKQ9ITfF2il6VrwxyXTJzXs0bIDuBSjkvyiWDBShXyFlcxt2Q5s0/HU5Sw9cLkYMZOXjKJWAKhCTDeogfD2Kjh+ToHzlKE7A1x6SRRyDBUfL0X3xsTx/2cUrt6MW70XYqusgP+lx2j27B8Xaw+gSakl4Q/oDbykJSBGjXtK0LfMJr0q3zk5egA7BtYSD0eBjHxKxc0HV7p6eyXQ52ENnYcoHoTB91GpqA9OE/vDl2veTxL/rGXsG0DeSn00hFAPUI1hWkrtsScL/T5+iq8+iRlEcQvMtTgXx2pEMHe79XUDyXdJL2VsAA0h+itJ6yTfow8ghECNjaJu5rzWtS21F01O9dU9cr/h5PBDCSARKk5RuSBGIJagyl01yvBD9TGwymS3+gCwFvnuvsALLsSiBMPjuK7ALantUPQqdFO1784bM8hnscl92EnPcXDOhT5BNM8rNS/q1fB58J3sBcRNX8QXtS1TOQCmmrA1faWLZyOyHPwBn17LHgPOua9rntah/+lW+LstOWvsvzmwB5fql6fUvXY6Vkuk+hhqeQ9sHTO3bYVPabB/B5lEA0+HLb6vRv/spv/s6/a0ELWMAPMCz/9M98dvvRY002BWxHfDtUk5JlcHVtfbh85bJfr7GxuTlc4Hmvx5rwSi9ekEO8iBPhOQ9+3mVFV5E8/3Yw7Cjgu6tA7f7D+w7G+FH2tY1VBX43hxc/9uLw0Y++ODz3oWeHTfHkB5HffPPbw2uvvja89trrwztvvTPsPtyVnKVhY3Vj2FzfGjY3trxI4Az4yj4/Ps/zdD25fUUvTHCVPHxOL/wEJ37LOc5OTu7g4Hh48GBn2N/jJ6Z45iW3beaOSv/Clx+Tx5mQZ5cTZ/+dsAMbH/vIic45mEFEKYncvq1H2rwoZ+HtZwPzypIscN6J8BWsHDeLXDnFyJ0Bsse0F7cgzh5I21nU46zp+979Cs155QNYw+ADaJoOHvAEm38QWnRsHQjWrHOKztIacjz1tVD2SDnMwi+i0TznkTHZg7bzyUnSuRzSpgU8hoQq0FkWJfMTAqo51qWaA4lqS9BF4/GUgsXLeUU4g/kukMsjxknr3AjU3W+Dg4TSLeWzQgLqEte7MXNeoQ9YrnU9q6eO8tE5L43uixPkUD99VIFI8XEQxc479pnJdcBWdBkL890YeE3zksXfNBqPCfxq/Og4O2O5ICPFtszzPFfFYxkVBCJLvDhOXeipnwsfxKJL9CdgQnae6yJQwf/whYZ5wOYgg4Bi5ncMYja1JdAWTJtqjCnVWdXjJ6AeSwZBodquuY+e2QHkMZNuj9rIl36s88S/RfuIP+RIBuMpNko7uWU70QmrLU0Pct7PDSZgIl++SBfF/DTfycmR8tI/9BvAM3fBPOtmG1efAtA2L/O1Tyve6CFom/VFR+hVtjT8q1/5uhaIBSzgBxyWP/3Z57b5wfUlHhuRQ9T80WRb9m3OdQVV6xsbmuwr3tU62JXT4ksH+8e5PcqLcXUVxCQmQLt9973h3dvvGh/uPfSvFvCbny++9FH/DuinPv3J4bnnnsFtDXd4v9qtW8Orr7wyfPObbwzvvXN72FEgdayAauk07+LyN5AUGOLI8u2pA8sigMHZ2BnwB3pBzSJChic8zoCPyhPkLPuVI3kbOrdE84CyasLGQPDiW6t1Owan0VeTyOvFArR8AakRKmfZyQQNKXeqD+4JB4jsXHEnzWIhfSWvAzV2J3l+JAtF+DpQwwlzq8SLVIKABtoc+4hc/7wjJ3yf7vqD1rtFdprwVzn0LI6isf1URjHioeLE1GQ6A9nzPGfmuKCPoPQOkni3TcK/6wlRrfAshCZlaoMDpbTPQVDZYUyRUZ9RHqnKnRa2PVw+6oG07vMskF7YR96kwQ4Y/GC6MQskZeYjfsHoe15mxCHX5DnsOnxCUOdJMY1q889tyUEzSHtbP/Tv3Y7cKp5kgw0t02MBFDAO4OeLCo/NCTUglWbsZpeJnZEENNSGtwM2ZBslF17UZ+y7fujA6Bx90NEXWwRWqsvtSvOqtmBzdvXzLU6+ocjOU+zNuBgvBgT8IgvzGXkAdPRRnleLXRyQsLPDro+Cjsx/fER+X5SdI89DlfuiQbxab4B2WX94ezzAu8dE5mrfyvT448lbxjBYH3wNF5HsOtnvKM982F0T8q5LZCBNFnR7sHTmLnZMt419pDaR5y9LYDvpRlshGmmM4iLaDlYJGG0v2Y1yJDLHuDB20Cqf735WOf0lEu8wnkpn29h9mr4I3+luxTi2pBg09GVslNeipB/j0wBV/f1f/c9/5y/7ZAEL+AGH5Zc+8eQ2E/HSOk7hoiYeTm1pWOUr7QraLuoKj4f7dx7sDQ9uPxh27u8O+w/3/K1Nv5tNwQ87ZXfu3R3eU8B258Hd4cHug+GxLv355QJe1/GZz31m+MQnPzE89+zTdq53br/n13aws8YvFjhYe7hrnsj3RPb70Zi4y75y29lVwHaw729QMfHtt/B5Su04WVRxEjrWuijnKyeBQ8Mhya1RjiPAcXgbHqyAjTr9wUH5VoCdT64i7YGwivgHRVmY/KSqLsAZ1XHnVwZ04VTBTzkzO0ahdUFbyURPnhshqGTXk+CtdfViJifshVDHZ+UD5WTlTB18qe2uU/RTHTDts17Ko30dVAC2Bz4YO9I0CF0t54E4bfOaMt8Hloj+2NBngdh4Ss1n/B/ekY+eLEKqTdtoU7Un7ZuOTQP2p88lW/98TNqBXKPBeggrr4OcpJVn+QQkvYPBl3CmYA1bww6d3cdCjltO80mb0zbLnZ03GkhhWMAR9XMyy9ex+UsvbJOFWvOo2pD+jX3mtgLOywxNdkkcmPV4pS3VHo/hmi9elL3oM441/iQzL3Sdxil1mkfv6pJvWVKjdUpQlgC4g7WpLDb3tzNZ5HVMPmDdmqfOpx0jgoXpgfp+TYd3gVwv+uc2Xd7lxu567xwRwFDmtok/46bnoHW3bgkU/SUH6U5Z9K72W8cEh75NrQve1g/EJ/nVJAREsqfEiFcCP/wwKTxUyz4ibY2tAakxgcr5INcBG8gYgAjG1Zfpw6Tdjx14kw9tt49y24K7DkLKvNuncm6BS4PQMsesgniD6CteDtbGPo5trJf7Od/MJXCLzYrH49Nf/MOvvfxVnyxgAT/gsPzZzz2/jeNZ3VjT2YXsPslxrKyvDiu6egX4qvm7b90e3vrm28OddxSQ3XlYv3igYO3hw+GBArZ7D+8P93bvDwfs1q0sDzeevjl8/FMfHz792U8rWPvY8MTNGwo+DoZ33n5Lwdrrwzdfe314+823hru3+WmpXf+KwvERDgOJ5dx1dCLHciAnxs4atybsLAjAcE5ED/gf04aeW7MEanzpId9MJZerapwD2/dQ4kxy1YfzHIMwPhSak1n7n8tqoeuFdml2L6pEBGDQOPLLsTEZI6Sq/ruIsjgqHCfPcNBmArYsILUYQjaXKbBOpRs6eoH2gpHFzk6QPLchmDpUrnaJBh4RgE/H4cqZy0Y4XqtpHYXItw5ZhNsx53haRLzrYDmSQV3XB+AXJsnhnKxy7kZnFc8JG6jXbRnbWOdGZCtt2da9bBQGOT6L5FOU867PMYUTXcqy8JyVb1qBd3mrz5xiF4+btOFMu7BxWlv/C2btbSjtRxhtYp0SkGRnikCNPkWnjCtp7j42TeneOpuveKVtYC+cHWiha/rG58Je7Am+nF9jJTaIzZif0LKTbFTwNA/sLNsYW6Mbc7V/UsmBBjpW3+kv9ThXGp0ScNk/FF+MiC7RPTti2AWe/UUDiPLMVO8agdHN/UVbJNvzw3abgsXe3etgqPVBDj0Cj7SXQDDBHztoBGV+vEPIM2Hs4HFMfuZ62oK9Pb7EP7tQ/JpMnqvD7t6Zd/torE0dUD3rIdpLai9t5UIiO1cqabuILrto6TuP0UadQxNalYvOP1MnRCDzKbee+8Ix4z8XCAmCUcsXDuRhI9pRQTi6BDPG4NNt9BfElC8xL/+Hf/3X/3WatIAFLEBxzBe++NK2H8xfX/Hkf6AAjACJW6HssLFT9fDBQwVrbw1vvP6t4e67CrAe7PnnqfzLB7t7w+6Bzo/2h8PHx8NF8bn25PXhwy99ZPjs539o+PgnPz48+eRNTeDHw1vffnO49eqrwxu3vjG889bbw4N7krUrJ3XAMyI4KKtkz4OT5yqUb5oe1k4TV52P+l0ehafxPyOycIAEa3JHooFdPXhrp4HDJXDj7eg8i4FQHG0tWkIvUUrRI8FcOWwfk4rgO0DzgGcTjueWM5WP2STF25lqCM4zv5DAbmAWExY5nKcXIJxoHYPUxfG1AzTaWZLGoYJefMb2RDgpi41lS6G2o502CzA5ZFJaNEFlO78KnfYxFMgoXZBBG11PNKnotNRIWySPXdZejDoo6AVkXEgEYzuFabcQebP2Ueb2zfBPBujS1qB4zPlAMZYhYzoGaR96gh2wdV+1dJOVvWhO2tS2Tvs+CMI/4DrCrksf0t4e693ntMdQbLFP31r07ivtK75qQdpRdqXtADLAtn+jy2blfAzwK57k9O6cA5gax0DbLPKT5hZoFnDawhgODbzEzbKm8dkBl+eKUvJaDaB1M2/zJYhZ9bG0cv0EKgnQAKsjwEbeNQV9rKBC9fxlgFWe4e2fe6oATW3z3HWQxq6cLroI0hyQzYI1pwcO2LKrFt0TFCe4JaX/0CHPsq14Ho2yioYs0ONQZUbaih0rECK48m1ifcYADZ9imTqnX/rcYzZ6GC1L+SrjHD5tA1KPI2PJksxYUfqjg2j8yqfagU7gmJ05U7kN01xVI11fev6lv////cf/vYkWsIAFDMs/8hOf3L6gScTPU/G81J179+xM+Gbo1uZlXxXeu3N/ePMbbxm5JXq8z9UiAYVQDkrTfbiwsjxsXN4YnvrQ08PHP/3x4ROf/uTw0ZdeHK5duyLHtD+8+/bb/pmpt771bfF46GfV+NYnizOv2hAbTVb0mJ5hONXcZaHjitNX5Cx6fBSo8QPveCb/9qcwE5wwzBSe+Lyg1w5P6G13OQ7/xujqshzSIztMeA+nWpz08SJWTiMOJOkcAZIcB5NdNPUhs9MqzYf8kd5Fghz7vDJxYg5Y5Ei9MOmYTxa+LAp2sErb4XGVn9eXdNCSBdu3pWbtSgDScrBxycJx2zmDsbnlQmSwgkHyOhtQljgXf3yu7Gc56FL5ITMdYL78WUYtGix2hdEhedErabeXNrFQTG0zW/O3nMqbIwLzKfkCqJMz6cIpOdSJPSWP4NdMoIEgaeqmXtswyNhKYAIjxhPjy/xs/0ZYRX7g7PGZIqBl1zGp28x4ta7YIztjYHTUkU7THvoG2xSajjLqx65t05aBHmMq6Lq5GCj781Gqf9HFNN03kdF8OPXOZI9Nl4Q/5y6Dt1IxpKLnP3b1+KjggjS3K5WCKoOLx/9MbtsXngQV/ELBGAChj8rcP5o/DsocYBCU5aH/6ZcO8rxcAmKe+c3PYh0cHvg5293d3WHXPyAvVDC2t09QdmCfyu6ZX4+BvuyiKQhiTKOZH9ko2fDGQPDnSwbk8a64BIcJdNKeslXZ65La1oG4gyT4ld8jeHNfqI7nlOzGt/GN0su3OsGyKQEaMrALJqIeaYI1fj6MR2j4EkSPN/o8O2WRxTltSB+2Pujg8SjEzyCLuwj4Yj+nzGMvBLCHh28dDGv/0z/4gz/IO5oWsIAFDMs/9qc+vc2XDQi79uV0bt+96wl048YTw5XLV/y7oXfeuzu89cbbw7vfvj0c7R37FwfY6HrMNJY/vbBycdi6ujU8+exTw4sf/+jwmc9/1q/vIOjjm0XffvNbwzdfvzV8+403h3u37w6Pj6nJsxxLDtTks3ycn4mSE5WT4rUSQK70WKSzULOrpjkvoSCeJCjXZceH07djKSfRQYsf+NW5fxB+9aIdJY6U2zPDYxxZLx7lbArnQRuQpM7HfKUuI8/ZhqRV3+ccJ3XJLK1Dc+KwnZrbVP/8YdHy1XAtWhhPQP0sgHGezotUHzcf27AyOOb2MTz8TVQC4wqaWIjmOiCgP2FGZrgjzwENsu2ka7HkvMqhnGzZeQkWkUE/t+wO1qbA56xOgGUUhmctYtaNhaY+EW0Y2zNi8rt8bPMoh7FE20qWFyblUi4MPQFZ+FlX9LSuCXb1L7apvukAs/UGmu4M1Gn/wP2YUTA/8zG8hGnzxDulQbLcBzozjjQBzo3WjQk29c+oH6mqNR3tcZt0PvZvta3bGUx56LLws7AzZpVlGbwSBHuer9vl2Ndjo8ZqBxcO1ByspU8A+GJzeAHePROgK4FP/+SUZaitrY8DNQdzQo4JoAhCHHD07lB8DToQhBFkEKDtEKzxrK38CsEaP9d3oICIC+EEZ9KPdhYC2Bmd/CPtBIaSTSCEDZET++Z3TQkWx/ntPsAFRvfMffTrOkL7M51XX2Jbz3UCR4Ii6Qc6WFMg6QtAY+YflvPYR47+XYSXLuz5hRkHlpKRsQb39G/byeOg5FKGjrab2t1zHPv5kQ/pQrD28OFDB7y8A/To8Pjf+n/9Z7/2u8VgAQtYgGD5iz/1iW1N4+Ho8dGwd7g/PNzZ0aRaGp544uawubE5PLi/M7z39u3h9jt3h937u4Q1cg3Sub0AAP/0SURBVGJrw6kmI8+LnSqwurS2Mtx4+onhxU++NHz0Ey8NH3nhw8PW5sawqwnIrc83v/FNBXtvq/7OcHLALQs5j0dLmpRMWCavnLEnvByOHIGvqjXh7dL0L65NgGOwd1C5nINq6FwOQ2kvUn1l7ys/UPkgzsUO2dvyl+w0DvYUsCl4ZCuP+n7eZym3ZOe8VJRUopMGkezU+dYwKec+VnnlcRSazvOJC+toamg5c2By7lDFGKxJZPl2JakxdOxCOPARkZ1zL2y9qOGMyyETpHFbOLducNhaMMUTiL7+n7TsGxCN85TQFTKAF75KO2jLqx+6Pl1WdfhnLvkg0rpXcG4w7VlMdvFmQXJ/wdBFtoN1I4M/lVmCssZdRCEfkwHFO3kpi70TrJk9qUlD48BMaF11XuIFKWeAE9DlOIHS/Fu6XmCFHdhQf2p/Izo1Z6VRxIc551Q0oHKMroed1SkigBwg4Zj+SZuQWYUG1Zt/4NO51R99bhv6yBLG9niujWmPhz5mIWe3h50fpQp6/GC+aOEReyYQI42+zUNnbhc2je1HG2EvnTOWg5NmjDXA8wHeKqeIgIbAZ2Njw+jfOibIIADpVHnIRhG3V3z9jW0HZwcOyvwlqNpBy/NnPGvKDpWCdcmx7yBg4kIRNN/CCmpaXoK1vDcO38TzXsh3QCse2KpvJ9qe1TagD+PnUtZ5fJGJOU2AdshOH79RKv+OX97bUWCkIPNEZTKqbY6dbWsaoBRZ7Np55776cz6nsSf9ANCPDuDrgrf7p23PRQy7dqOvcV522BJA5rYxPkp631s+ufDnFz/yvoAFnIXlL/zUx7ZPThW8HLNtn3eT4WBu3rjp3xC9e/v+8N5bdzTJ9/3rAuStr28MjzUpj/nWFS/Yvbo1PPfC88OnP/+Z4cMvfni4emVLk29/+Marrw23XnnVt0Ef3HkwPFJwxgtw4UOwdnB4PBwccWWMh4tzYxGWZ7CzBJ3UsTxCZVKO48Dhk3IlmatJHEcWCRxYnSv1IonzwUnqCpFbsf7Gqb8VC1vo5GxwtHx0buTcx5DM8gtVrFQo74WK3gF0HnolSGkn6joWZcrx3FCObw7tDEfwqWoQYFYKsKj4mTM7xVy5+upVwVi+tMAzgBzLWYJymDjGfANVV7MqaycKxF6xZxD9QRdbBbcdO4vWdvft56YXuhwbpJLphc0H1d0c/SOlqSy3FDp4Vl36ij6b86X+mWBNoBpOAfh0Pnz559vIKjgTEFmWxRkhpK4rVJDSuvqYf1U3hMGx/7EFmmArlTc9heTT9g7S5m0q9uYb/VIN7pEae9gmwga3UfVN4rrZfYIPEm1r0zWX1Gl9nSHADtjdY0jtdvBEqvN8CnQQuipjURewgPdulgMMFnfOPTaEpNKTZ0e9u62gY37bLAFXdnb8jJTOETbaC2WRZ5kJ1oC0zkXW2cEa/aZzylItdvGOp3wVedieoGhDF6P+FnwHSOgz+pDBtshrdfJFgQ7U2AW6/+CBL2zZQSPQ4KLoEd/4RBnaShvZoasds1XJWV2bfki+f8bPwZppOSaAy7iOrxLqvO2YY/o1/Wd7uH0lFyyD8KHNnvvScV9677H7J535khgB24HyOlhDHrdNxzEjHhyxo+Zv6CJX6PmAgS0346TnSvsBwLpZrwSMeUWKAjPSDmqrL3kViC8gVe4gzjxPf/m3/u7v/6aZLWABCxhh+Uf+yU9tM0n2+dLAyaEmy+AfX7529dpw6cKl4fY794bb796VMyV/wz9FhcOxQ9PV06aCM17d8bFPvuRn1/ipqb29Hf8W6Ne/9kfDN1+7Ndx7765fiHu0z5UerwJhC/xw2N0jSFTQhPO345dTKidl51BoF6zyOAzOySKtAM7ljRQ6Jwf4MR1SZsdnh7hsB+/XelBuGurirOvjcxAmwJTvY8o4GssLSta8fkj62ARj3pkEggI74Q+E8PURfLoKzk/o3TU5PhwkAVmwgjUFabn1mbQDug7WEInTtYPGTvSHFzEWs7K/5IGho78mZ25weXTEiTufc4r8b0ISZ/qAQ+oxDqZgLTqED+kcW84HAtlqD4s84zsLiNCFCaoD5+2sc/gq9a6O63oRcR0WTGR3YMLug3dvNW7ZQQLP621Ro8Ck6JIgUvpZR5RVGXSmjS1s90aXReMKCcOH+vS75qOiqtAJRtk+Bmnb2fZiEezjHVnV74U0PFpmuDSt7Qjq4wBC/2h/sAMP6lZVyeSFrbaZaB2IKRte6E1wMQVbkuq61ccIFowyhRN0qcqld4MDj0L7EvEh7X7x7p70RG/GvS9cDqcvAfj5M3ajhDx/629zqmz8NqfobWt0rN0z/7KC0LdTCdJAB2kJ1lbWckuTwMy2QS/pl76c2uZgWOgLAMrd3PR2j+HsRj5yAMTc5d1ouY04S6XngdpxqPagNzTZwXw8LIkPvNk98y1g6cV7LxOYoZdSCXQ/YceSnXGWnbEeJ/SBaYrW7aCsWkblbosIzMv90sfCBrd7GA5WVpd/7uu33typ7AUsYAEFS/+zv/Qvnx4eHQx3H9yRU9oftMz4p6eevP60ArbV4fVXvjm8+Y1va3KvDhvsrJ089lXlA64wDw+GZ5//0PD5L35++OwPfcYB26muZF979ZXh1ZdfHl7+6teG9955Vw5CgthZO1aQJOQLC0dK/VuecgS8a4jbrLktwPMbmfh26OUocOh2GHJWcVq9cMRR4wSALLJxbGA7DRYBriJ52JgrXejYUXTAIgeMEzI5wMI5g/Ah5V+l7ZB0ElkcKnX+pE9vJTWPKn5fnS4f6WYw8hK8nw6HWYcC03LevG2PqQxMIKFyLwDYr25/yD5eaFh0ahdgpIUXNi/7+4paDt8Ljzj0LVgAZ+yghkBPx/SVFTIKKmiIfqScjKWpC2/VBaGb+jvBBPhBMOaTmnHkTNk6qGNxq/xaQIrI8tQWP3ht3Vm8CMZqd0jpfDEjxX62FVg8stPJDjK8NHaRR5no3WTRNEapll9oeuURuJFQr+YDBM0j8yQLKTQJINnFSnCQoMWc+ScwM8sQu9JvCtYo4/EEFu7QoWPmXwd1zEu0hT+7ZsypNQUlDoRUj9djeCdX7ceO6GC7ETAJ4UHgky8L1AUDyqBd2TL0uT1oWwsb+hjdqMutfeTA1zaowJkvGVEfSJXw9s894Wv0MY/uK2N+esm2cL3Q2D7MGeXBf0UXtrTZ88W3UStIR3/ZJcFhdu84FxOPJ/qJZ9qQ1RdLPH+HDGQxtmg7cyw755Mu5qVyznzRCQ/7L+yXW5u9E8vuFfXAnt/gRewjHpZjG13yWAFyEZHx4LqM2uKRcaZz0aFn+ol5mnEvkjEotCKmyXyAb8YY/GNDCqhDGe3wReXJyX/4N//O3/0FihewgAWcheWf/NkvbDPB+P1PJhS7a+trGw7Qjg8eD3fevTc8vL+jib6iK8UNfyv06ORIXmEYNq9sDh/92AvD5z7/Wf/cFIvZ7dvvDV/7yleGV7/+yvBtboXefeggj2fFDg9OhLoi5NulbINzGwEHJWfhZ8sKvf0/TvZygEI7iRkClZwDuwNDjrK4AL0w4yhGR4QTcoYIXOEsU9Xwp/PfL1MZ8NXRqcm6hj51bKo+fj8Dl3U6x16s3p+epXFdfXCFvajHQU4Od44uN2ahdOBm1bA3i3zSXHXr2PxjMwOyyRc9TptsEA3meqFT6JMAMTMy68TMQx+5yij6UZ4Ang193LIaG+b1GlxszALsT7XduleVZsMzQLaL8hk3vZPmYIiUBdlYi7N059j5BAzVFth5sSs5Z3VTuWjGW9CqaxuokvtCB/R17CKsWjnImSWI7owdkmUK2ons8ba5F+Tu/2ojjVQF5LQubU+0hQfKR38wdvGJoHUM9vwKb9qbdrStGK+iQR+Ve3dRzAg0KLMOSiN/2jVOIJGgYZyzUCgFHQiULPsUBSL9KwjsbMHXthAvdqfYVeMilR0odqS4eCNwQEZ4x5ZpE7qrz9lF863ONe+cOa0LHHyXf52FHSvOkauxwliAj1uJzSUfOZGV4975duAtGvcpUG1rmtAT4OlYqW976sLTgZ/rxybUw3wd/Pm9cVyMzXRz8EabrGPsA6Jrj1vs1fZtBGwX5n7RTjCVk5uSjAcAestRSqHpOAY0FjR2fv4rr9x6LxkLWMAC5rD8T/zpL27jBAjYcBSba5vD2sqGLpUuDAe7x8N9XpK7s68JJqcjJ7p/uO/bpxub68Nzzz87fPoznxw++9lPDZe3Noe7d+4Mr7/y6vDlP/wfhm++/k2/r+3kCOejK2q+ZECgpsCNB6o1bb045S3Xcq6rfHsTp1ffhCJQA5ngNanjRHIcqPzxHAdQBwa7yPYhBpfP6uOQcmWuo3HdMpGOk/bHMBMQJ6Rz5Y061LHPWXD5KIWuaUbac9D1GtuBnnGkhc1vTpd89EqDSec0fdxl+u/jKdUR5dDBs+rZH4uEOr5CVloiqm/UPtuqYSZTH/9VMdVYU6hvfjqfByZ2/pQhpxa3bo/z9TFPwfl2gYDpm5Y8/lLkY7hZNsECcligpcgS49J80Ds0XY12eoFjcSMgK8xORS4wYgvRap5Ax/h2cKI8ZDjIoPGCPC+VctIOCNKetMl0+jTv2DMQPRMoWRf04ELHgQ710na6xbsmsuP5QAFEJyq4LQpy8ob+fMsPaDuRtt30T+ji5AsjE0Dj7Kp2sAYx/CyDQLb4u67Hk+hE5bFGO2wT7AZN7SLVTlQCGnTPTs48KATJgzdByerainfA8CsEJowt6jpY45Yhtzj3eW730LypT192wNWv9Ohn0dhFXF9f95cVeP5t3ImuMeG2CfsZvQ464evgWO3waz2E/d613t1kV2/sE8ZjGxir6hC67FhW2+uZOeoRtFEHu6MH49TfcF1hx1w2kK7ra6CCS+nr2/aMFcac7Z1j25+5bHcloXRoqeHEfazPrI88Trov9fE4rW/4d3+M/lUfjwPq2anALcA4UNt//Vf/i9/9P1fWAhawgHOw/FM/+8PbOAOuNJk0BGz8fufxwemw9/Bg2H2wL+d2ZGLcyKPTE11lLg9PP/e0f8HgpZdeGJ5+6gk5vv3h9VdfG155+dXhFs+t3b4vB8WCx9Ul2+3cJskkxSn6VoedGs5Dk98OQBOYyS8qOwAd+Nj/A5T/yVjEAnggs8HlJQeHQzkP4HNV3WISYJ0Fc5gxpn6njZUhWo5ZXEmLrtOm+2PAtURnB1p4RsYfA9htnna9OXZ+UieC2LvhTB3l2/kKvUtTzjcVVO7A2rWcBotxHfu0CwVUjbjkpU/Cx2WWpxEnWaZSAe/fA3o8zNs6R1NUGcpbLHJ8Pv4zwN+0+iMXOSxa0DcVKevLOG4o1zELT/qHPKjESx8fCpL2gt23mODDLtx0uw8EWmfTFTYgNwvdNCYs14sugVotuNZL+Zx3wKCPA9PavXH/wVv6UX/aicrPAqF26KFVnZk+sRcaTbo1VLMN0I5yROs572AtgY31Kp5n9JFtCQZo68QnejQvp0I+cyCf4I12O2BRm1YVsNG+tjG8/NB7B0c6p57tK90IwDow4/kz0tw+Bbm45A4AQW1sm3a07LNIn3eATIBGYBVU4OWgK22yfd3GoM5oZvFpnRNkx1YZD2Dq5FGEzgNhwH/GQgLxBOQeQ7JxLgBEyzltcb5quBPRADkSxFmlLqx6CfASBAPRFbqk6OWd0dKbPChDPdGnjnP49xf/8I9e/YZPF7CABbwPFLB9fpsroARsw7CxtjFcXFrxLxDw01NHB2y160pONCePj4fl1eXh2s2rw8c/+dLwuc9/Znj66SftML79rTeHL//hVxSsfcMv2j0+eiwHwXNQq3IOXFGzsLD1zm0COTyuQnHgdhRRxgEBkxzHpHR0YKQ1uXEq+N7ehcARJ52O4xbiSM9DFrVGbuWpbQrYclWrelWfT+82kX2apPh3OjnISW7KcIjzT8PkoL4zNL9uzxwbms88Pc97Xu99vPi0wxbtyKccLuXJyIJiB0w/qG8StKVPDCIVy9i0+mUCcbLMyh/Lku8j9KiysQXiPW/P2ZZF3wQVvejWWHGdOQpKbPQodLb+jySVQ8DgdtSYIhtQ4AdvPnNeXvR8XBKhsX2mYMD2c13ZAN4KDLzwV1AF2L5ekMu2XZfUMnvMln7CyJ8FazonMGLHhzmWnZ9clEx2ATKPuA1GIMIuFEEKL1nFBsj0N/u8MyJdfDEjLUACBvjozxZr+5SMyJmOOYXGehEwVNBGe7qO5x7ORxDaap9zTDTKsrwUJOnjSqEnSMk3UhWIjs/VhWCUI/4OdEsWutEnBGmbm5vDhnBL6IAN24xBX+wTP5XgDzv5lmbtnoE8n+cX5fKFAG63HvaXAnLbtft1VFxp2qP/2E0f236UlTrt5xyAOfB17aSum/7iGULq0F8eJ2cMlT5icHv+g8UI+nFHVabSqakZv5B43GhMjbuw+gtt0PqyC+idQFLpoTzA9O7OtMk2UF2YaDz87l/7G//l/9aEC1jAAj4Qln/8n/zsNg6EbxexgcHza3Krfo0HeHyEo9BEHB4NFy5dGK7fvDZ86IUPDR/7+EvDCy9+WI7uwvDeu+8Ot/gx95df8w+586UCXATPe/AKDYK1MwuOFxhQVJrE5LXDSHAgLIc4OaxpAWwEOgWKxRmA77SoTvKzeOS3BB2wmXfVmdzbWVCm80tQdG4Eyul2WtnS1k7P0KRzQDcnZQ/O50jpuXrzds+P5zDn8T4wy5Sldv2fK6oT+iO3c2q3QIvA/CF1yqFDBIEXunPyARJHG3SK7B4T1tMyzU4w9bGhGcKfbJVRPscUANEHIOXQiAwXRJbl9ZnyPTZGnNpivsgwdQLT7AJlwQ9PSDJeszMo5KN6CdZaO8lSndRLsEaJ6xWmPfBLDdJJ97SjgUP4dDljnfGdOQbdnDblPQ86sCMY4RhIEJJdIYJz68NijC6VspCXglNZwTTXhP4oT/8J5BPMB12957mC27aXebhu2t28lRUe2M78lVd9FHry0j7fEmR3jduYwjE4Lrt7/ouGF9I2v/Ql75jMrlx21dhxTGCCHXwrUwHX9JqcIL7Tb+fn+BDMOeiX0tqW1be0Rdi6+M6C+LtBBgyTBMhFScYEQJ0EawnG0Q3If+oy3s6OJcqU6/P4UvWxbM48HucyqS8yct758cGlTNkYQJ3ImcaIZZqXBshMX/T0WMOW6p9uixOxqwu2f+MPvrL4kfcFLOCPg6W/+L/6l095pmN3b9eO+Mrlq8OF04v+VYM779z3azh4Tdrp0uNhbWt1eOFjLwyf/MzHh4985Pnhxo1rw733bg9/9JWvDrdeuTV869abw8P7u5rJ/H4hD/jWrVDqG3PAlNcczWMSNWH1T/QEB9llOzmJo+gFwY5HZFkQqMe/SgVJm3ZycOT5f53jlHEefs5ESCCyp7bjaEcHx6Kijzi5zsSrYM66sGlHQI9OczCdO9H/yk9abei8ESYnSUo9I586BubpPL/rNpD/QXlpO0id2AlHi8Od9BL4FmP6IM6YZ2ZyS8231WRb8qFve5Zmo1zSMXDA1sU+i7fqgPXtNEqaA0Adn8LX2HStU+zVOgI6ipySSQ5Q7F0f2uilxaXa7BEg/l7QTuu2jvLzfBCY55eoO+nCYlU6Fc9S1/OI8c0znNZqLJt2li2r7aZCsGlpG/p1n5zF1j80HMMDXuGZ22YA+dDDN/3MTvdFtZGd9EfeLSLQmC/Y0adReZVyDhBE+FlU2cYBEgFQhCDG9kcvy2JnSB90G79Nyo5QtbtqyTbZmXFARruLHzTUpRF8AukbZCB/bX1tRPqJfCD2SFBKGw955YUCK87xNbw/baNuhxLwUY86vAKnf/fTu2iit12xD3ZAviXov87Ry8+zaZwkcFzzeR796D50BfPv4ImdTbeNYVTtTMCUvk1wPe2epj2qh0586152RKcOgLHJ+OWYmtPdN9V1Os+uWX8JATtgo4zlzCnydeBz+snfpLUMNEvb0Tf15PkrqPSXPVQXPVxX5ceMK7eLPjSDP/y//+pvfR5dFrCABXxnWP7iT31su6+ScCLcImGePrzHSxZ35ZgeeTLzO6FPPH1zeFEB24svvTBsbW36ubVvvfGt4eWvfX14+823h72d/eH0ZBgucSuUq1c/v8ZCiXNKQMasxVnEgXNlq7ScSRZjHHkmdi/gvvobJ3l0dapFNMdn0QtJ2ieedVCADNppB4ZzspPp52Mol6ulknTrqj6fw7lTt2sUOB2O6Yx+XI6aJ2nplIWp5BfAA93MCx1VVGcj3fv0Kzif3200IKsOJ5icOAA9i4UXOPpCdoqNk/JLF21ztDI/ZNLXlFU9FkPfOhKG1oT5WMdogmhr5awqc1HKR9rK81nRnUENI6cjlQ9KQHKsrc5pb+p1HzBep7oqMkBDpmlmiy6AjWITxlEWLAc02EbntDl5kcfxmJqDVfG/lHVu6xYluizoLINVK8x50/v/WDYFfGmv6ZBZ840dFs8F65v6cIo1+rjPYT7p0fMpgUQt0A3mFdq2j+czQU8HPmUjyntMoQeVon/rXsj5mBc/QlDhYG1NgdpGBWzssBFYq8x+hlS0tGGuI+NhlOHxG5scHZ8M8x9q5z1seadhgjbGdtstPotxnjapNebFBQ1BY4JZdjUTGLXNkBkdaH/mlA4NCdbS/rZvsNrRbUBhgW2h8dn9YP5CEUJk/m3j6FxIG8gTdvBoPeDpuZE+RQr03JXo+QzPtidi0Av5Di6N0SVzKzr3LrPzli78pf/+y3/0Dy1sAQtYwHeEpf/J//Jf1AVVJiqueOXS+nBy+Hh48423/XNUfKuTq81nPvTM8MJLHxk+9qmP+UW5+3u7wxu3vjG89vVXhle+9vLw8O7D4cJjXU2damL2zlrvruksV+95vxFvR79YV3s4AuRC4ys76UGQ6Je82inUVaMdg1B0gF8C6jQOa0ob40A4oaQXiji97AKwS0IetzLayfZuAvD+NKj/yeNYqfNSYAiJ8kmjVq6YlYSsaUmjn51i0cJ7vK0BHyFFUNKk/CsQCyRhu6YtIZYd7pEUmjhh59o2zSt1Rx4FtqPS5HR+HDR/WTRz5e/bUHUrifaw4PauAbalHk46Cxe3qabbOgmYkqYv2wYdQETv0tyADtNZ631Od6upf5XdsiB1VuWjVxYVysG2uQgsJDYm9UIjXRm7pJNc1SmFRO186+4PirAwc+GiixLIRQwvt1fn0E/jMOPV9hAN5R0EOh99PYcYz5PNgOg/YWwne9bY1l9BjjMulI75aYRPTV9j0UqTlXNenp1+Hbwos/PIQu02mQ6mlQrO6oQ+aidBDn2sc/LzrGDa2HVi777ISltNW9A0DhI09gjYNrc2/PyZx6LqZSwK7Vcq2Cr/0khb4Brt0VHBiXSzH2IHkH4RRjXpSTKmU3shYFwQVCGf91fyXBw7bdgJ1V2L5kpv6iEfP8S7IXt3k36BJe1L2xOQzgM2+qG/REEbTetx2WMi4P5Cf6XI81i2vmiCHBS3SiMP5PCOvZGfbSIfLV2xIallqqwD0Z4/pq8LG86DJUEHjKUKDt966lu3P/xXvvSlxY+8L2ABfwIs//BPvbTNRPIvDNixDcPB/tHw4P4Dv92bSXjl6pXhwy88P7z40ReHJ59+wk6HF+K+omDtm7feGN57985wtH+sIEyLMF8wOGWSMsGFmrDxAjgFTW5N+N6CjxPKMyL4r/iPOMpeXEYH49sjcSqhSz7lTTPSNlKL8nJUXQ4fJ4LOD075oTubctjlAPzn6RzGHDup2bnBBqnDdmbBkV6CvEDzcepc/4dG1D6UuUaaeblpmh9pQbcHgIdpQuzzEbrOWLc0GHVJjs9HTD51sGcHa77lxaJY/UA5XGgf5zhuB5LKZwz2Tkh2uibdRhtZRJ1rfE1BlosCVOs6Op23mxJOnVPZDjxHBpUJD2P4+DwlxS/t7vFjnqBKaFvvvORHyUXLIgkfdRqHquEK5uXDOS8sJHIHhgR6sZlpoHcOZdVGK5byRtOkwIAO5i3k1mzLwf7sDjGngPDroLTaXvk+L51sd1JhBxDR1c15X9tA+tkBomzDmEhgEj3wEfM2zGHKm/JRCz0ZK97BEpJy4cAtSL/XUQEOetL2DtZ8gabjDmBGqHZ236Gf6T1+oZWukPGxfYSMVwc0GrM678AqP8RO0INuuS2KPg5qRCsWY/22L+3zXYXSi3Nomid1SWPn9EvskvFLOa/t8A5jIXJtm7pI8u1UH89uX1snLiTKuuJFsAU/P+KAjvp0HxhLP/soIfVHm0g3vxxa+dgx/ld0sOZDecl6dProL//Sb/7230PsAhawgD8elr/wky9sM4H8vMbSsoM1boU+fPDQjuPqtSvDh557dvj4Jz42fOTFj2gSLw9379wdvvH6N4bXXnl9uO1g7Wjgx9yXTgn45HyIIjQx4RfHwlmmKKkdPY6WSc7kVRET2ovIoywg5MU5sJBz9Y0fYbLHITijgfzp0EA9nF4Ha75d4YUii0UvGMHp1kDKyhlV2nqgE21wS3wcHQ3IRa3WzeeVNvjUBT7FGm4T50UHd8vjuHgnBUNHvTGFVijt/HERPC1bKfaHiY7DleOcj3Tuo3MYRkUMJPU3ZwVzGn/O9Ql2fPRYi2LZ1gs1BdAIaRL5CepEJ1vDzgtfLU4czxeByDRZt8SQliunbGGYVLGs/GuownmWIGM0paiZceosgXh7PAhr8fG/4gGd9ZOeztY/xjPt+/+x9y/Aum3ZXR+29tn77Nd53WfffrdaQhJ6ABZIQoAEEo8KFUJVVMQpiCKwnKIoh6IIiSkq5WCOK0lRLocEV+EysV0x2EDZsSHiIUQsHpJ5mArYlnhIamgk3W71ffS999zz2O/H2fn//v851prf2t8+59zultTdfGPv+c3XmGOOOddaY/7XnHOtxQuiM2Ahr4Ev5Ru4MEA3MDCdg9SzIJgilE5aZfHX6oUWmiiyPlVEmb7GVF90qlnr6jO5Vgflxv5WGtkLPMpjWdgzL77xYrAOf0+OzdLohVxLyCse2FJXEeGSmZpzPUZvzidm9nTjJ3vErC7gBKDmG0GDh9J/zecWL5flnWt8AJ3lzXxdIecdcg08HMaPbipMFfqPncqSHm0OQOOzbNUHnKMAHzbWT+crIgJ8PPtYs1DoRz5lOMdbX0Pj8dcfSQZNDegFrEUu1LR0WdchYJb9cnlB7nWelAXAqm583sPGrOPO7q4dT8KyX49PaV2XQ8a4VEuYOgXwkO8+oW+6Y8evZ8Fb3xn4N5vKvui8yqQHvOlr+Iifnp3cPzoYvu/HPvGJ1UfeV7SiZ6D1X/KtX3EXA8LeNUzTo4f7w97egS80LvoPfOD9w8c+9tHhIx/7yPD8C88P+3v7w6c/9bOeWXv9M28MB48OhrXHMkCD7hpHsKbBTn+T4dSlzUWNkZUPR9KTz6zaYzkPYLDaMMQ4YBbgZ/C0azIrHjlyJdMhqokM/cRvRHg0HHU32/wyluVKRhkpfBt0h6c66o+qp5qSX771cpkMQAskvcksmQlPXF3QvLRzIte8QGOfmE+u44d7zJfxd16LXwq3vgxVmDyyJ/nl9+R+GV3S+jJoUv08zrw1GfBwbMd2K9ll66+ramz7yNyo8cDvX7U15wvnT5NnQWF0UDI4OskPTyjtKH37ukqO+et8R4pY4GVwyrEMH+cvV0f1zbLzLuCOwTB+EbEq58moRhO4ir7WZYxP6VV2oS7O7aqledMZCi9OOjZQHd4s+Y3tlUNuUQDL5KwFOkSNMY6MkafJcX7x2dcPenNLQv2tHo4nAMhv7gegtNd3QAYP6lOAA+cWs2R8qJ0HDNiPRpy2IzV9QhnVoEDf/5Mi7Yf/pmcAF2BL+uucygwbLu2FSlcAEDNaBkJyaWe4Un/V2+yRfJSCjxWIgDXqoG4XG3WibvKZKQtgY1tCzaZRFvCVuMGbHOCsvndK3PvMDM4a2ETH1i7IfdP0y/mQ8zr6ysc5PN2AnQoMn+Azq9nOHd+MczwM1gzm/vh//pf+6g+4khWtaEVPpbXv+b3fdcE0+c6Nm7q4eJ/aZ4cH9x/5TvGF554bvvqrf9Hw8Y9/fHjhhRcxD8OnXv308BM/8YnhM59+3R+FPzs+GzbWrg8X7WJk5ZKBkSftcreJ+ccYTkYfQ4Oxi4HIaz8YKpmJ4M7L+0V0QTNQBCwtGld+pniMeO/EMBp3m0x+mqFb5AuRFbFTmovYOnZpDmYwnkqFqGk05lWZqGQ6rcAaPxOLiaXiXl4IPXsf+fZMls2/fP6KrIF5qNOlXb76MfrJWVeC0xDtAPJmLhmNWrnaRwhRXwYYAXUd9wwwDF45/vmn7vDBr5Cczg0ZfPIYKMbBZxxwMtB5IHGhyNIBbgNHBjjrKDfJrXoY1OKc14oXT9qn8hqIIFJ1ymbAYoBsOsJHPa7DPAxszdFO6vCAmr5kYKtlNYMiJRo0XgNUcIPSBj5dM75BUSqUvg5YM1lNFHLM9cOPXtQXMDC9tmLq2wAn4lWYdqITgAVn3dT3UHQv/hAq1GBtPZXAUpmBRzsu7hfrlP1T/dOz9FH1m48R7URoI6knor6kj7Nn3TEt+fDQHuqscwTAUa/gIC7u9hoN2ke/Z8+qgSVVSUz1q88ntZn6U3fsl2/iVD8F6GPXb/1pIzVEY9qambbcmLqvlU4fM3tH31KWOtCTryPs8BDE9rb1hxm58GHvCNfyYcANM4jqb9nJ6Dq5Okb4XGu5XjKTVk96wkcd5pXjz35zzhSl7WVzG9g6yct98elPH9vGazAMH/3bzgl3rF3jsa82KECM+grUmoe/i8dHp4/PPv5Xf+QfvOHEFa1oRU+l9V/2bb/obgan67pIz4d3330g/2x4TmDtQx/64PCVX/Xx4QMffL8vuvv37vuTU5/6qU/5k1XnJzJIgwzENTaZZ/8bV3YNkMM1Ll0GuQx0fDgc32SbgfGRc/115yniYofXFzt2Jhc8fjkeXMAY2hA4H5EtXyVTpngVpg7XRQXmJEAV9WPdyuAkSrz8cvM4A8o0uIyDkv4X0l2ulbXs1FEZPc9lau2SG8P663mT0v4a30QJOxm/8Zhv5O0cXkdOJdll1If8udycJrnwTQNMjrFnJVp+VUIbPFgxaDBYMNgZUGgAURp5kMuNsgiXnPRdUc4THHkMppnV4OahB381YxGg0lxEIDG/kqujGx0Jj8dWnPyP7Suw1OqFJYJaoOkvfShnEchrLvn2LKModU28AQ5tMHc5XX8qWKCxHHWVv8xZHm3xUm2uzaKqx0vZgInmCJPeqpX8KOw0p2dgZibJgM2gXde0G2xW55eO5MUlXPKKXIQkOT8Aon7h+CEbAJQvEWSPFoAFmbQJXXlFT57oPMpTnYoDxErH6BFdINK9VOybxYAX97Ou34Cn1u+tb9x/yKJwkxc58NFv3U2EuKa6wkce5zbnOjrWnrrYvHBFZsB/Ud9/5aq/vezJey/VR7WVwKdSO78RisbWKFFC/q066piQjo70G28CYEkzYFY6q3/ROw9qZU9fBMYRTz+1vvJfiO6gP3mtx9n5xX/yg3/7H/yXLWtFK1rRM9D6N/3qr7nLxc0FdiygdnCQBw0Aa7wY9wMfer+fcHr04OHw2qdfGz7zqdeGt15/ezg9OvUXETQU6krkTlrSMGK6bnmowAOqAQuOAaYNvP5pF7gNiIxQG/AKfE05GJuUWQjjuzxx8anupMXxUwAvIG02eOmPenxnzIDhuqd8KbNYhlqRy4BLDJ4kTFRWSRRDHSrjTpKNF/6Y1pyMGBn6b2UWXS87tfKbxJQpfXDRm7D/CDuOR7xvl1PzO/LF6FaVTmlZYznzTUQbWsi/SJ74HLMAx0hr5SmHAQ8oCGArx5KJl1ts9JHCjyVEnhKr3tSVASzLVJGPTxqzQbUhncHdwI1N8ustX2UMGCxfAw2vi2HwHc/f1MUpbN/1UmfKu17Vb7WU57JtwMp716yOiaBSEmhVRgY6tOsA10CYwQwO+ZS1XPSTAJfPLFtcHfsQwS4aIt70cVnJdVnVDbm99Ln1jrYmlUMHeHvgizicdWX5raUb7HTH1LOofUeIohv9iJ8866xjkfaUC9gusIarb3lyPOGpdvv40O+AJtXpc0hprSrzxYV3Ak/d56NOBUYE2vwqGx/Ddjx9LiA/fUNZOwAI7fSNxqnj5FddVEx56rH8k7xkFwc/+labvYRZ7ZFzfXKQzwv3s/ofX3w+n+X8EIHSA9bMbpIGbvdE6JTjlqMb+fzVOUc7AZB8/WZ/n3dUZhnZX22QI0y/oiO6cGw2vM8uT35zvupkcb5nCN0mrrkszepaPNu6vvE9P/4vXr1nlVa0ohU9E61/83f84rtcuMyq8QZvDB0AjQcMPvyRDw937ty2UXrz9TeHT/30p4bPvvZZv6NtOOcVIDyowJ0txi8CfTfJhW+LgOFvYA0DpqQyRBiOlmIZlKmsQAbCTaio0l1ilCESS9Li82sjxa8SL7mWjmHz3b0HyQy8mQXqXJUp44OhqzTq44eaZv4yqv5JoBnJ5pzMj4oXmwPN2WsZzTONZcfE6IUce1HSruLlJnJO42k9v5AvSnYrW+FkTXXPCYbGNBIFE0L3Giw92HmAzHKQfQZaBkMNdK5E5aq/xpkOD5xIS119+0qtGuAyqPFEXI57Br8GuHy+cmxbHa6XGwzqlodM/0H6Rb49zpPU57ROt3J+kAYZck1ik0lAHjpIDoNvdCo/zukM4NSjv/QBklxl+JTPLHKdnxO5tlbGQRNxiHr794GlbICGZ+7karmv6gEUmB9w0Oozf/Wp0ug6ZuSyPAmQmWasqu74OZ6VBlleOy4AAQ/wgBH5BbhrRokwPPBGd5FElcxRtv5LZukL1TIoe6rQESBS5yLH0U86io9+5w9ySLIgZAPOkFGzkZy30HhuyUGcxwaFDaSFF2CX9196KbO104CHupGvfsN3H4vP4Kgdr3ILx9C6VX8iowU7cvubfLvGX/2Dbsz8HRwe6gb+wHp75hAAi87ixW76/XINQLMHmocjfF5YD2Tl3EXn9Xa8uHHa2tz8S//FD/zQf+hKV7SiFT0zrf/KX/8NdzFO+weHNiYMaM89d2f4yEc/MrzvfS9zXQ8PHzwaZ9f4qDuv8OB9a1ywvMZjNEzYCjwvhcq1mTWMAtEYPTNgHeI7jAGBhT/429BGcnMuCjkcA+o/RJippRN0fnjL0DntChfGZvRJK/6xHMkJY4iJx59kT3XgVzgO+fZGon8mUi4/8SF3l/4W/K6UEjygKGi/OWf597JvIXjNQfFTZ/R0oIULHDe9xkjcKKell6ykB6QYvNjlHNDvqGu9wytLUAFq4Ykc1yNyGk75mYXLLMY06GWQ9CxIq0f/Lm9AMR6fAHOHx2Ywq8G5G5DkxFYn4QCyKT9hOaUXWKEqt1U/Gv/tOyx96tUZTkOmdaN30kcQfRtdmg6OO3XUv+p0uvNy/jndedEbqgE+fgFH6u3COP0BsgKKmiOs65+BlY3r/tg5g22b9aGvPPgqTr0BkeiOXuk/ZHNcGOSZJa29TpmlyjGPHnWscsTpnhCaWVTTrQE0OeKut7W3+oM09Bvz9D+KE/k4Snf3pfOnGS/27aJvQJp00h8yDIRk36hzwamfACfk+7yUjDqmUM3UqyrXWzrp322kXrSr4zfJBNDQxgA2+HtK/8dNMvtzpIXFW2VrJtB/Ywf3gkknRX9NHxoCWNvfPxiOD4/cR6Sz3Ip+HIftrR2/W273Rt4vt7ObJ03RXYKsgPVDX7evZrXjC7R97//4T37itabEila0omek9V/1G7/RH39/9OiRjNfJsLt7Y3jxxReHD33wg8Pt27f9GPxbb75lsPbma58dDvcOdWuqghpgNgzWdFFyoeuCv5AtYAi7YGbMhljGD4NRtkIMMQ4xMjjKxcDAJ+OnOzmF/OfyYlERx0xt1s1ybBgcmfJF5KW8wmU8mitaDMfIuKT5qlzjc3iKo3Z80iajHD/xMsgTX3Op0qSoHT/kVaY110+1gd+EJh9iwHCe/Yl37k88XVxuokmrXkfr5kDzRVXOvnVuTkyWqx/qKt0Ctlp8DGfA5nuGHsBbHvxjP/nARx5lasm0B2txkTECgSYHfcohG3IdbVA2tboKDE2U+kn3+d0Nlv2gGdmtjfIJj3EGS9qKz5/SrIf/9eNqAMVTe6e2d7pUGkE5z3z5/GJ2eJHffTuCofgJF0hqvgAuutC+AiKe4QGsyfd7wzQw+3USGmzdZuoU6KnZSdfZ6sWPhsxacZwaCJID0PiYUG+nU/TCp19c1DoVUUe9vywzOLyyo5ZtA7bchtYXo04tP5Km/ql82gzVbFGdNxA8DVCoPuplJk91A1QENjxDBID060M2RrCGXHSrvqSPyg7U+YLLMaYeeJsTWKtyxHkopXQMRX61oZzTqn1jO8UuR9glfa41f+raS1TnOoXpDz5T6PHg5NSyAWo7Amg729k3WC8C3tnJx/F56hRghj2vaxll3H73B7NuOLVv7doP/6f/5V/4o6l5RSta0Xuh9V/1m77hLrMWDx8+0F3w+XDnzp3hpZdesuPpK9659vpnXh/efP2zw7vvvDucn5z74/C8HBdrkLv1IoULrMnlyUeSSSOgAY5BhhkLLmAZKN/5yr5oqGHEEetkzCeKUbchbi4mCaL+DEAZjEPJtymzAbMRmwrNCC6V75dg228Zvyo6xu1PspfFcaNxLdfKenaiT2/OMuDKP8xT3sjTurPzoYtkjX3Uh6928Ji1EZEq69+E/TtR6TTqJoKnqWDq5VY9VW/ARQMYpMHEgAbQ9cA2NqYrI14PtJlR81N1+IqPG8OdPvEZ0AH07AT2GpAgPQAmdcuL8q09LPl48G6DNG4aWJkt4GYFPeMoV2Wh+K0NIrfP7XSISPMpMxuI5dKutG9aog3VzUDVH1lTH9U11AOSChtMnfYPEUQPL3/qWqw2G6gZQFCPdBJPtW1sQQVEeeF1q18uma0/WjcsHMfOYSucp+vPeqhOZvwAB/2DBQE9TQfx92Hk0D7AfNqcPoEDIEHZBhhcrnThfKPNgDC/owzn95TJb/V7uc/90cCHzo3QhfuIMgAY3K7Kuf9UV86ZzFQCOGlT+rfAGUufkeNfeZwf1s39onY1PSH0Dmium4YcnxydtNd8428c5co5p/nJC1AljT6j/x494rOEj3ydUA99cPPGrbRPYI0v39TxUGFLYjaZ65HZch9XpVltyfeNOfXLv7a+9vt+9B//xD9zoRWtaEXviQTYvv7u6dmJLtKHil4IqL1sd/vWbRmNCwO11z79Gb8gd//R/rB2rjuu9eu2DfU0FLbRRoZrV0bXYMtXawxmGRxfxBhMXegBbbhc8KPRZrBpzjIsGy+GK7ImV3XVcoaTG9XyhJV4EpEfRR0tEZUMTUZuItKe5uZ8jhdYK9/pV/lT+bE9SWxeF+/aPif3XQtD1Zetyab0beU52Ci80Fyncj0RW0zPTBQyDJAsv5yyW10pk8EjfyIYOl5cDWIepDn/8BtAM5ADmADW8L0012bm5LOhnO9DBrgBYjjXIo8KA55ybnpw7QDM/EnTLF0FROAK9GQ2Ch6lt2NsMl+CaVzy5oANKoBVzvqJyA5vQFvxk50+Sn9U/5SfPpoA2zj7pXQKR25mikZn+bmOmsKtjlxvlGtaKdzybAzcsuhnPbs+EI0y6lzAMjDbSP0CMvQ3IA3QZMBmsCOAYHmxFxwz6q92zWderQdk/emv1h4SRAHqAVz+MsLOdl4ke2PXoKseavBLZVmqFMjyeSFZ9DF6Iwm9ADK3bgFo8jmsAjMj+JUfwBbwBmDzQx7NVub4pC3VN+VKT1pDfXUOlu9+TZPEH582+k95Bkm0m3BzRRUnn1L0G8uhjx4+FGDbc79SB226dVPt273hfqIdaJSbJj4lmD7n3WuMCXVN9u1o9KN/+r/4C/+HFl7Rilb0Hmn9V/6GrxFgO/XSJ4bk/R/4wPDSiy/ZIOzvHQyv/ezrdg/vP/KTodcuuMDXPYPhAY9ZCowOy5lcnDYtDAAYNAxCUiBm15TUOORaOI/t10AU44L1mS545McAVGl+w1PpojJA9mOc5TkNkfmZkZIWkxMxe7kUlms0BpNO9twVpexlH4pe1tJ/ikw+fOWL5kaXVOe0/DGt4+lpHr9MrV/dp+7aMc2h6uMZXZLb6i5wWU4ZC2FTL3IMd3ktLV5Ld/mWLZ0YuDPYEc5AwTlZwM2bpRlAlOcZNzkGGD/BqPzwtPPJOqaf61ysGQ0Gauqm9lEf/dNOnjYdZ6e8jAjQi++ZlAZ+kGVXsuWqPgszTbM/Gcije1HxU8TFGlXfGpi4joDKyA4FmE7Xi2sdq1VakkeitQaTOMkssARf6dikOBmiJ8fUVi4AUL76J30akOtzhG4F1CkfUMwyJEAN4ARQ2BJgI91tqfY0panfx7nZoRxL+is6iGHU0+dHgXiOPeeAykwgcdonlyca0VmgC+c02pH2A3Qpj6OOgLA4yvmcoJ1NXwArRLiOh4rx2x3biacougOMk8txwC5777B0Ilx1lCtwOgJ6OajnWXThh3gdCi9Gf2jAlhk2eGgXwNmzruJFJz9RW/tJ7bebIECbjkEtgfuaa8fm/OLsD/74T37yH7myFa1oRe+Z1n/Fd37ce9hYIsFAfvBDPBn6vC7e0+HeW/f8gtzPvv7WcLR/NFycAcJkBPSXwY9llQyKXJw2MPrTNR5jELPpX8AZVgcfg8qmc5kr82PPYhBjJF3Sg3AG38jGsEWeqdUHD0SZMpTU3ZSw86BAeAmFhdL8iVBQcgl7QHFIv/PyiqZsi8LrcKejaSo7lzHW6/T4iVth/ic+ubFtHaVM/DF+hevzKzynGuBoR4UTfzZCovtNrh9Mapal6oxPXF4vXuFUV7rJh6m56ptoKAfYso45r0aQwwAhn/TR6c/nbRuwF2fYEMvART140U2/8klARuTXuWlSFucuNzuAtdERN2CbBv/eFaCyiCYf6vt8dLRULAzGfR/2RJqBhlw2y1NPQMNIkgXBW8eGY2VSHtdZ+k5tUxuhEXSxtwpZ9CO88ImH0vSRA/qhCvJVMEBM7aQP0g9xnn10H7RrXrpubLIEmlk1L73J8Ykl9pPRjhx3xDZ9RYCA6Tg24O36ldn08PF1m8ITfsBFlk7RoWar6LsCheWm45V07FBeKJvXc2A3yc8SZ4E0+ZS3lrFdPm+azYqb4jRsKpt6oYm39bPkoicACp17vVI+/eqbA9Jn8oqv0pBnX2mc04cHh967xgzbvm7g6SdK5hjyQEF0AqQdHh8Nx+oDnPuD2U2Btszatn3I4g1AZob77Gfe3T/9Pa+++mq7cFa0ohW9V1r/hm/74F0MNHdPt28/N7z00vt0l7s9PLj3YHjjM5+Ve3O49/a7w6kAXK5YLlrsOWAKg0Nq+7MRiGDya2BkqtyvbRB/zXZwMfuuPpe248T4qUFj9MVf5DpcYqIYnal+HOItzPwh8ufktEq+WMxPXQQcNVlsVyR1TgyLVfTpCxlTvLzKbgF+i6fq6GXMwxWf80HztIW+69yc+rS+DOTj1/kQ4eV6pIZ5GkGntZqc539AxsSHoxbzVbKoqrbXhdGjQNjCeYXjnGrnVe76c+5ZMANYVeCylEl+latB3wBBMqpslhMDQDJ40r6kT+CkBtVpcHZVrit1RB7h1Nu0b7KmcinqguYgaqCwUDdpDLjEU875PJGqcA3sSaPtiGz1ur2pG0IGwtIPmdki22X4tSrRmz6Dl/oCZjpwgRM7ddMfm1vXR5CG8zLoDvvGWIbM0qLLNXmQ61HfA7p4L1i+CxrANlJY0xb0cZhfMkhDRY7NdMxqNir81Veqt9VPOsf+uH3m6kSOtqIry6e00zoqLfYLnThnAirr+E7O1aTv2zsBx7bqD560C/uXvnRdm3kik3hAcQHf9HO1x7KavOIh7lk4nw9TXdTDO9cAbIC1k+Nj1+/2OP+x3yLAi4gPDw/8yg+/n62BNeuJXffy9tQWFXU71R//zg/9rR9ZfeR9RSv6PGj9F33TS35x7i2BtReef3G4c/t5Jq+Gt954a3j9Z98Y3v7sO8Pew32/FR0+rj6MlI2yCIM2vfhWlz4XJwbdBhWwpgHugoFRBgxDqQu4jIyNRUTGmKleG7IybBh/ycEG2Hj4b0aWMRmmGJjw69fhSptT8dcf/C5WeaTZJ2GUll9nKW/mQhWfeJwqfzKCLa/xVplkNIcHT3PLaJ7f+336AlUjRQt8jddxh55M6eP4Fa5egpKEpNKjXKtDwdRboIJ6M2iG34GFfi9KedLifG42HvhzLhGmzwnn2JauI+jg9DJfVwM8ztd5y6Crc5DzuZbdvAzEjIJnmCVAhCoZAJGj8tHCGTVYxocn56o5rVPO/8UBnTAcaScDrAdcy2vtlI7FC0UiVVImKeFPvQZJbWbPjsG9pRlMppDbO4JSy1Yvqk70SZ+lP8oGQNWfOHRCUrW72p42+4gons3+zOrzNDrOgE1gDTAyvtS4tbkcstHLexGZ4RFoQNccB66ttE3cqQ9dKKvzKm3GZ7N82ur+GI9H609OCEVdjjJyEHVw3I8OBFYAbKobYtkWwIauEHzRKX1IeOzP1j84KHVIO+sVF11QPQCRcrSL/qIeAJv7ReXgpYz7WC7HN3or03LM43oi2+cfDcShBvWoXXt7e97LzIfy0bNkAzwBagdqN0+QjmCtuwbcJvqftqgMuo5AfRju3zk4+x0/9uqrZ1ZoRSta0edE61/3LR+8y4zaiy++NDz/3IvD9vbucHbyeLj39v3hvtzhngzisQzGRYxDzG0ZNF34ujht8EjXRVuDG8Tbr7d3t4fdWzeGm3duDjdvy1f4xq2bw42b3FHzVNauDZ4393LXeC13qRiB3JnGYPVGbjSsDlsR1y/PxoeM5DYO0mdE2kK6yyZY8saJnpFPAefZS7i5IodJa+EWXaQuX78tDm/iKdfyZpT0UPFV2txfRj2Pw823c93OHtMqoSU/maqwyIfBx6wldDQdx56q7KIOiSetdKp0uwrjQTpP4/s/wRYGYFA34zFAJLNBjc8/8DYen38AtAAUxyutOyfRxWCIwVI+6pAOuPMNh8LItpqmVJQ6ykW+gRfpDaz11LcdZ3Bl1xgkl3QSphdOxx/LcUI3ntxokQ5IaHmqFB2iT9pXRJD2cz36RbP0g+JUUXm17MgTg9TiwVr2weDC9cKrttFWRamX5eMb7Tub7AVjqS+b8as9IfepZAMSAGpxzOywj2wCh97QLxnEKZ92kkc7A2gAFVaaOgwwmrMdCxXwcL+ZP+cMy34nAjS88oLzgHI8oMByLvvdqC+zk7QzxzbnUcBajnPa5/7Vf5FSHCfddrStUBBGL2xt7Vtzf8zr4YbCfnOuk7pb3EvHOnf97jluRBqYBISqTZ5d29s3CKMvAFwsv3KOUB79St3qF3SpWUovw8v5FTEq53f4Jf3f/dM/8P/9663oila0os+R1r/p27/q7u6Nm8P7Xn5luH3rORmGdd09ng17Dw6G4/3j4eJUxvAie3tG+2JDFqBWRj9GBoPBXfmF957cef7O8OLLLw7ve/8rw8vvf9/w0ssvDM+/KPf8c8Od5+60O+tbAm83/f43gKMNtmrh7jSDA98B5EPKGHnu+lAgRg2+xBlwiCaTvHKBmKK2/Do5CN1bsJENEYn27bV0uFu+y8XIm7cxLCvbck3EQYFVJv5UzgC4hUN96Yl6nqf5PZHW54/xLkzumB7GMTymdVSDjPmavhwaXIGV/niECIcHitxJdtKTVrrQ105t8eqrSit+ivKKiRLnM8B1M/PRgTYNcmN6S+OvBtUMfm2QHUHMlOe2UA2DKHuw5BjAkJEBWucvA6YHzcVBukCaB9IGCNMnlMaP7rTL9TSifwMu1HYGSvcDGRMP1NeVuD1JjmtdY/nIiBBqhpf2TmXJI4iOXI/+KDjXpduYdtEe2uzBn3T1D8dn3LuHvhI19WOB3Qv3Wz0JamCn9p2fiUdyrAP/8pFJ3cz01DdCqY/82mPFgwPe3wVQ8EwT54j0kD+CODmUiR7qd4Vtx5QO8ICfNucca32jf3TAAWZ4X2XZJGa18uqPpj/8kPlb/7hPqu2tXvq7tc08+M4Lf20nAWSFx0VMkx55KpalYWYc2U/mWUeOkfL8MIDy65NbXso9xrHvrPE4/cjfXt3f23O/cp7RHtrlhw0848nxnPZpkk9fl+sfvPDDNhx3uesb60fb19e/9x/82I/vRfsVrWhFnyut/7rf8q/c5ZH0524/P2xe39bFfDYc7B0JrMkonQx+Oe71dYxRLloMGwas7FLu4BiUAtTWdbHu3tw1UPvIV3xE7qPDhz7yIYG2l4dbt2/mTvR6LuYtX+hbw7aAGtP81zdUT7sD9iyBHP61dfnCjHxBASeTFuMvNymDmRFwVAiOsm6ZbYiclhCfcqKWGoPYaDTWjSruP1fX8mExWwsnNPp9eMynnP0pfZJJtMnuaBYdqdInmZPv0Kxg6uh4u/wxZJ7Kd0LSKq/3CVa3+ke/Y4c2v4hBZwqaNTQGFo7BnMI/8S6GL9NcPqIZ6IoSrzqT7nw5zuMaWDPohqUGVoMwzj2Jpp84lxm4SwZl+OxRlYsOAT7kA3R4qs4DcgNs5jUBGtS/AAj5ARnx4wAiAQZuIz9poin1V19ToQNj3fkLVXGT/NLdDIit+uVTCj0NZA0oAGfRfzEuJxnWudmLAtv0mftT16/VFjhigC/AA9CCv2aFXJ/lA0r4dF4BjnyLk5knKH0x9VGIOjlPm0+F8mkH4Cl9H5t1YfWSnzZSN30x9cnYRoGcczbXS0dmtpAbMIhs8fd9NPZL2chFua7VHUFB0gvsUy78jW0k0pA5PpHZ6gB8uW/UL0etjwBmzAZOQI1wzU4WuFM6ILjlIQ+g7aVXVj0ExIjrgAa0yeXJ2QJomYWr8wRSS8b2KPgn/qM/8+f/vDNWtKIVfV609kf/X7/nAjC2ff3GcHF+bXjw4GDYf3Q0nB7K8BzJYJxocDk+HfYPD4ZHB3vekFqbUs90wXtp4FR31Prj+37Mmr3vfa8MH/nIh4ev/OqvGl75wCvDzo1dG7F37r09vPPOW8O9e+8Me3v7w5rsrT9tJcfMHt8zPTrU3d7Rgdy+7vbkjvn48KHuEg9tlFiGODvFaMn4nctIr8lY2CEj70gKkGPgkf4F2PTHYBjriD2RL4dRwWhDzd7Y8BD00k2SQguRGH//YZyUgk91ZuvSWnSkPj+U+iyzJVpmc4lHv0RJj180xv1fftJStjVONMns/YStycTa5F4uUxmOVxr649GviSrceFocNaKLaup0gka+juZpxFMsZSt/HCxm/FelQyULHr4akD1ALawBCCDGDNAmgxKzNgrDG1CTt+wz68CrKPiUU5bEolnTyvw1g0N9NeAymOLn4/DZ01WzhqUTfk8lCzCXPMoCAsoBIjhnqR1eyYAXTiW5fjmlNlnkKzeZlpG2MevEzBV6cwMVGZQFSLAk6tkdAQbPCCndIKfpgnIM4v7OpGdiNl0Xsus4IBuABli7rRs5Pxm6s+M+RjZgInU0UKWyfn+c0mwHlJ7jl7aUzMlJb673VDfqb7AmvbFfzEA5T7wcaxwF1KQc+wZI0BMB41JngUjZK+JeEpfeeRCALR1IZRZM4EvH2LOFOjZ0jZvf94FuXvFJQxbnhPuwHUPfDCDQ/ZdzBV2op3TjvAUk85oNAz50FFusXesfOY5inUM+9ighqvMCAMy5w7HzQxTyaRv60NYCiJwz3FzDx4oI4tE7utPOdgaurZ2p7Nf913/5v/lkalrRilb0+dD6d/+vf91dZrXOZbv2Hh0Ob715b7j31oPh+ODUnwL1J6i4g1xvRsNXeS5sjApPN21ubgw3bt8YXnjpheH9H3pl+OhXfGT48Mc+PLz/g68Mt27f8gXNR4Tvvf3O8NZn3xrekf/g/v3hcF/AT3d3vN/t5DhPX2GoMYYyiZLN06vshZMecvjYTqljo+HBRsZHw51UASRg1NDKIVksDLrUtM7NQJEgx19rAaljmv9a0iUi3Q4Z8UwV5y8dZLaeiPeOn4T5awn8xqto8hUuR3rLGgNTehJqAMPvXdFivoMUtnNeC5uaX3wLZR2Cpf4qVvkFLFqqI3FJj1+D+NOo5ys9iubxiaqunhj4EiLPg1cNYiQoM4NYAIbT+BcPAdIYFO0YIOV4v1v2CDGoI5xKxU8Zl+McZYakgR7Ah8qFN7ILaBR4ACxOftvALedzf0m7OO+jt6sShcdh/Xggx7VcMicZLU0+7UUXAzWcdCMNDsoaWOgazQAO6BQg8Z8ImWpqP7vm65R89Sdxg+C25OZ3rTGTo8GftqE/X15h+dPuVMDWs5HMJLEEmJmnVDV1gNtN2+THNVvg9LjxmDnc+h6+qGd+8xJw30VGLVFyzAoouhyeOA1U+ZA8ZeGVbPcN5wM6UY+JiqZZPFLT162/9eeqnV79V8cgbaVs3/7kr1le3oWWZdDHBoo53rRpBMtyhAFWPoYNaHHecrfJcavPZXnWUPypU/3l85XvQ8MHkMyMG+TrgGPUfB+L84v/95//gR/6j82wohWt6POmtf/gv/7fXfCQwf6D0+Htzz4cXv2p14Z3BNg21raG3e3d4dbureGGjCrjzenjbE49ODocDuWYXQPIsWH4ueeeG15+30vD+973Pn80/uaNm76gmTF75+17w5tvvDW89pnXDNh4zw/T88xGAQbXr3EntykDxAyGjNR13VluybBvXsh4aABZ5+GiExkB9lzIKAncHR2dD8eH55KvO8tjGYxTGZfHGA+MGMaMgSd3qvxBGMRYZzHILzs6GsnyHcCwJX4VJR++MNqTI17O6f6dEfkV9K/0bxFyUtSRBUp0UT5lIcerSMsiqca1KjOVS638QfY73gQqIW5KD+slPhEpHmBwSnedTq+aivpYA0ZLyOVbPVfxVHrxXsWf9KleQFq9YsLL8eZvMvTHoJVPC2X5HtDEgMeglJmePPjGwJnvcOa1CwVCGPgMtDgpRR7QVY7z3wOrBjbOS2Zo4Cve6BOwY9ADCqK89PJgyCDqQTg+aQyaGVR13quJNdC7RSpXAylNpI6qp6j6hhIGhaqT8vQRQJI85NPuw6MjL78BTtCJWao4ymWWkn51HfhNVoDajr8mwL5Vb5HQXRnlqB9gxPvNxnd7qT5l0JyATbcZbYtyrAykWgp11hcoSITfjkynBbx5RlJh8sitdhs0t+PhnMbrfhUP6cimLG13v0WIKLrS55aFPRPvyC8ZNUtIumcidW7VHj7yDSRZIbDy/rfA6BpHGwG+lGeWl/Yc0W8Gt+ztE4/qXqf+dhxyPjRZqgM+9xv1KY36OV+ZWUM2FfsBG3Rq5xUOuRt8/cHLoqyQtPdyirduQujLi/X1b/qLf/WHfhT1V7SiFX3+tP6bf9s33z05Oh0evLsvoHZ/ePP1t4f79x7KYOrC8z4c7gbbY/RnMtAaoFhmZG/Dzds3h5defnH44Ic/MHzoIx8cPvih9w8vvvT8sHtzW2VO/R3S1157fXj1Z14dPvUznxo+87OvCxS+PTx68NCza8eHh95A7D0Wh2x+ZU+FDDV30qrn8QV1sYH5XMCQz8hwd56BsZYDMIoQZhJdg7rkrsUI2TXCiMRimUOUMMa0jDs/4363p1ATlbL27aWeRhXml6GxcsYy/oUSqu+ZTnvuFh3FqmxR9G8R0RgmfSw80YK+ci7f+nHOezkeqjosSwbcfA6jS/P5c1ADRZj5JdD8oqv7O5xTfuk+p6vSoT6vgviZ2cgAvMEg3QZi5TLeeXDyYKyktCWDLoOTlwU9C8ReoMwGnZ0yw8agzLnYwJX9FlY572/CtQEQPhN1dHpCziIJ0EuY4FigkcpQrsqW/knXcWnpFDPYaYNpX1+BgJFKRqNePuAQ/T2DhP7kCwgAGpiZ8bvAvEe1ARUKSTbFAcQsk7L8ebO9dw1gC5hAL88QCcicdJviDTK5rpt+vqGjvhEcOnnKd5h//UmmZ8xwrY3VzoCYCSDTPnIMcnQTCWCxfSG9lVNzTWN/NL/C1LpYT8BfZhvr3EJVZEUYadRfm/Thy4xqwqWbAa+v0ZyzAfEpS//7/OJ4NEcefeRzm2MiHnjrsFpHeK1n6SHXADx59L2XdBtfyXbvqphvGODTuTwCO/W1W35t+Ot/8Qf/xr9nYSta0Yq+ILT27/2p331xsH8yvPHa/eGzr98f3nrjwbD/8Nh7y/wQAO9D0kWOkZZJ8AW9vbMlYPbS8IEPfmB4hSdAX3lp2L2xLb7Hnjm4/+67mVUT+Hv7zXcUvi+QtmdQdnbCd/5y0StgJdh/do3XeQzrSpXxBmytq67rAoZbg4w6s3jrw9Y2SyltP5EMkezEcHRwMqD//h7vCcLYazA5Qy6GTq5ZqPJNjzHOpFReGTBMDYNL0psteyKVwet5ncb/mBffUiV7MR1dmgFsPoXLh0qfJsFE2XJFfZhB3l6f1PGXH9FKr1//x28Rk9mJ9gJHfS7XNWmqEJVQVrHSwX8l1C55CSbuopbU4iWLVDxCLVB6zX2oeOInnSBxBrJpsMxgxaBToMrnvPnyygh4kM0g5kEK4MLSk8SaT+dmZk02h02eWtSNjT9T5UE4ert8A2weDNGntQmdAkS47prvwbb8Ppx8KDoBBiMzg2zSud6yPMZsiq4Nilh2gu4RmNEB2a3eyQU0APjOzgFS+SZrltHQBaAGMGl9SDdK3FqrG9n0L7NIN2/eHO7cudPA2rbLG6QB0NSfNbMGYKsZIOpGbs16GbxIcc8stn6semgF4MXLk4AHkmmZyiOHPApzLLEjAVJDwLfaBI9njjh+OnYuozrQA73oT9JwRQ4rHT3o/5w3zIIJLNW51fgpz3nD8m6O0WPdLFzz+dLPyJb8HEvJa/IDCClHq6SLzwXsZtob2TKMothJgU/Jk5Yu7y/M0G90jO1d9K9zjj/nK6/O+5qZs/zqb+uh8hEhQkbArvVfX/tNf+EH/sbqVR4rWtEXkNa/4zf/kruHB0fDvXceClQdClABZTC+182AETs85s3WBwJjx96zxjvUAGof+4qPDR/80AeGF156XgbumgDTo+Httz87fPpTnxo+9eqnh5/91Ge8FPruvfsCVUcyJlhPSZfBnQYbhYmvsdSEUYlR8Cyb77hltLnL9oBjlWwYNgQcvWy0wSApoyWbpGSR+AJ9JK+zJyKMEQm0MLEYRQYWXK2JlrH8XKnKj/IVd1qlO+7Q6IOvXPt8hk0UeSlbVHVcSeTnv9UxlSl5o4jild84Wl7SWyg0FWpeeBo+7Bgncn1L82lj107+0AF2/Ja+QC2xZF7B1eTEVbz8AjsMLL2rQd2DkXgZuEzE5ercLNfPppSrAQ3f+3nwPYiyvyh+OQ/uHhzjHG9AsfgNXgA03r+lcsqvelsHeGBNW7mOqn20hQtCDGlM2JWvhuo/ZSufa89Z+rPodlzcH4Rpu+oGDOBn0Oa6o+8C2AAeGfgnPehXgANgjf1quzu7fu8aAIV85Hg2jf7A0X/MRDbfszhSCL3gr/eQRVf0ztU89UH0T3k0n9pBm+hjjquBusF1Zurho4x7QLzcmPqc6OSWnGofSVWvSRXXecAF4b5QPegbJ7mNH0cccpw2KVx2sVyBs0lujkWBKixd9RF5+LRbRV1nltbpr3ZeN0dd1QfuB5alKSQx9AMOu8yxM4iUQ56p6uF8bbw+H5Tlfltb/9H/zw/+zT8U5hWtaEVfKFr/Vb/xG+4eHp4MDwXWjg7PdBHzeo0dX6Rc1bxz6OSUJ6rOdDGu+SnQ97//A8NHBdY+8rGP6o75xnB0fDh89s3Xh0/+i08Mn/zkPxt+5qd/enj9tdeH+/ceDYcHx8NjvkHKICFQBjCzMVLl+DbsTmPPBAahDTJhEH6RoWFD72ktmbRBjDvUi3MZJO6W14fNbRmdLRkVxSmLMfN+itGYSR5OmdalRQ3UxMOwFB1b/XYhlxfZoD2FaFlal7D/aUdzRU2kaUxufsXx46byvYynU1+m9yPTHEmaXAWLt37HsklLhkMLbakBwUmNUYcwcdHYlw4DiBRXBLke1NpAiV+DWEo3CebFiy5hIOxcp5Us53dpcUlnViL1NL/xu6bWBtepf9KhsW3tnCK15BUPROvJz4xXATaAF8unebDGM0kFUCSvzlPP5qgMn3OrmawsuXIdZvbJm/A9s8eMmWsb+6OWvjILRSoKuRGjnuNsCjwOh1+B6O9m85N2pC3Sr4G2zNKIUfz0netUmKQAOa4n9qeuD9ubWwJoN4ZbN296XyufnmImCZpuyLJBnlq5T6E+KigdimwrOE4Kp13hddztUUhx9KPP6dMx3VmyCeo/2kASsjwDJp8ZupqdpF/HD5Yjx21KPyBrBF1oSBn4fYzl1B63RbxUmvrdVcz5d3Ha0vWfHBlVP33oh69KD7kcg6YLjcdZTp2DkkGf6DhRN3Jzc9zOb9WHTzrtZgbYewq3th2e6o/+gFlmQZklZjzgeiRd6rf6CIVKp3be/b5P/NSrP96yVrSiFX2BaP1bv/Nr7/pFuXts9L3QxcyLEjdtDjzYnDN1f+6L9+atWwJrrwwf/siHh/d/4P1++S3AiVd1/OxnXh1++mc+Ofzspz8l8Pbm8PD+owG5j89kOATGeLDAy56AM0vHpJQBY8oeoIRBiHWrQcVx2Y9satXduAeybPZGLxu9DRmgTd3JywHYKKchpg2CctRHlZKFSMu1bNIZJDBC1BnDh2ZXUfIXKa0JIWekq8VcIpqJnJI/1ZP2zIU11Z9ILtec/5rMyefHwZGc1NLwW8mWeFnG1To03sYHYdQhUjzbwMChgWBza3picLe99b427XupTbwuNIpCdnwHWjjVpd7eOXeMJ+z67ddgFz40rMEZdaeJTp1TDpuDQM4XgOVC+SrbHAN6G4Q9oHtQn5b7AtYolXoJm98D9VSOWWZmt6pcPY1Xm7w9mFsDkQIS44GbdMZv8qSl9GznOAO5B/NuQPc1CG/TnbAFtbgc+plamwu8NObWlgsDAh6+YEaNmzqWQDnG19d5MXZeAwGA9bWsdkS+Rcg1UEJE1Ifd1w5BUzrkvpPzsmDrl7TPLRcHgDOykx7nskrPjCj9G5Dm5VYdg6l+HH2nf0eTzvHIcYpfvHQLlH6qcz795TTVXWDNfUh7pHPqS720IX7TIyKjQ5OxALrFAJ9lAwblOBbEqz6n6bqrh2Pw2X/oekb9s6QKoKOM9SNdDk057kqMIuitPyddGz65d7bx+1YfeV/Rir7wtP7Lv+Or7/r9ZwcMJFyPGzIOa5kF8N3omfdyvPDSiwZqH//Kr/TM2pYG1Ud7j4bPvvXG8PobPzt89rOvDQ/uvz3sK41v7WGEr0nWNZ4AvcZ7mJhyB6zpqvaF3zTwBR8DFmOTJJmi5nqSWWiDEMbxVADOg5iMKkaLwZ09blvbTOFjPGQz1jDc0765mJuCjCIH0KoZTudX8mLtUAzrjMzcFC/B8jvz+mSypatgApPvX4cnH5pkwxvnWFcWv7nOu5KaSH+GrP2lUPxFuS3ZNAacV24aTFI+/RFwzLHiI9+3bt0cnn/h+eGlF18aXnpZ7qWXFH/BNwMsvTOgeLa3lTcgaCcJYl1Pk1/x1DdRHw/njJTgUxLZDNQMjpwvxK1zR6lE7eJ80flcg5nInNYt1NdDKoOwgYCcwZjDtMeZI19KVju69igTfs/AefaNfVeZfeNaZdnUM9CAIQMiwEerg/JNb/14cL+mi8RPadsxyx3w4nY352hzIcmwfhPBZn6FUZXPy23ruPFeNYO1tgRKO2h7HtTIzCHXr4GW+0SAR21z/7f6cZl1bMdFcbRBFkHn0yfwALYaWMPBGaAS0F+AhfMJEGMZHAf6SrqcM2tPHZKH8FgJwnjUfc4BSFw/0Q+9onN/g9iOnM9N6snNgc77BqAKRKUvUx8EbzkkmIcw/y09sjh+ADIAWI6n+eVoYy1Dc9PjvXG0lzIq632WBmMBa55BUz46cN5zHlim+Emjbzm/aKPLI6c5645erX+vrW38kR/64b/992nLila0oi8srf/SX/2L7vJE6PERFyUzWWsyonmnDxfj1vamBs/bwwc/9MHhwx/9qB80YDDlUyafee214c03XxveeefNYW/vXQ0SALUMHoNsGyBtnZfaDhNY83vKmnEaSRc8xobUZGGYdPHLt0lLdkgMGOizcx5LF2A7zeAHsYx2XYBtc1uG7Loat046hhTjHQPrSiBACQ5jQy3N4LkuaAxMFCN6mRaTE6G+Z6KpwhRVPF7SF+tcFm5taK4o4RYnPGWN5P5OcKFfoKZF566iypt4qBvjbbCGG/OyZMKAySza7Tu3Dc4AabgXBNzYkM5MLjNtmWVjmZvBps6P9CzOkpt8N7Frf9HYL2NeGprBVuGWTJA80kbAUL45QpGX88XLtsSVXjyWKVe1lU7hKflylk88Zcbybku5GhRVWsfF4ECO870AmYEbQM3x5gNammOwHdtjLeKQH9DWgIPCrgb9mp7oVoqlHZNuPcFX+ivTAzqzpgC2fGdz23XQn+iULxUErNEWyrtPlA9go24S7YsCxpKO63UgbrDkGUm1tRygSzSBGmaV8uBI7YOjDkAe/eaHAFodEPINthyr/gCsYVMm/ab61Q5c46egTk3Xs976xE9tdo46LFNEcwLoomvayPHv+px/e/qDVzLHYwelcutds2j45sEpD9+A0YCNpU5uqFNPgOf0kAdt9DHhPJKjrakPDchW+9tfdFt7Y+/s+u96dfWR9xWt6OeE1r/+Wz9uwOb3muGOMfi5aHdu7AyvvPK+4SMf/cjw4Q9/eHj5pZdt9Pb29obXX399+MxnPj3cv39PBu9IVyvLphgLGUENIrrudUFvyIhtCBjhuINTjb62bXVy4cuZlO6vDzgX45K8MpoYBwmRi4GSSVLqNRlcjG5bzsDYXHvs2bWN62saNGKkPeDrz8sbONtcjBLpGMcMijY9NkKL1OtZ4T4++eX4jQ9dyU+6I/y4AwikrR2FtWTgO3VMiwtPUZ+WUk22/+I7MJK4HA93n+c+WaJbgvAXKaz6OGb4pVvlEeat98ycPff8835f38tyLwq08YJlBnZm3lKEwSEDzzhLoEGm5HmmtVNyrAu/pU26ksdA36K0x2WrXQycDE6J1wBcs3l2LggnVWSAA/AwcEKjJuJdoKbPqF9i5NiPbNUpH5fy8GYwLt4FvdCzARy/sFXnNGCFfW0GbXI1+zYCN/HCV20qjdGudCN5bHMDPL7WuD7QHR7Kke9cktIePJdDiKgAA47rj3TPZDWdAsBac0Uu22QXRXbyiqLvlAdVEK/a4TIKGygZqOV9Z35Dv+IwWyf6TfrQl8SR72NrEFMudY4kvpqFs96tbDluEmGnLOCI+u0UXpTH8QsApI8CovKJLtpRboFaV9QxoTqOWZbMp76dzpU4M7pc2hZdAgzRnzIBZhwXbGTOrwKhaGFNJMczns1lybi1//HjP/ZDP/x3V0+GrmhFP0e0/ou/+Svunp5eCKixVMHMmpCWLmL2EzHj8eGPfEhg7UPDC8+/MPCo+/7+/vDGG28Mr7/2mveqHR3uGyQB1na2ZQR0VbPxVmOH3PrwWG4ArD2W4efKt92YjJH+TdiT2BSl6RdIRt6Y34xgpvUxNMi9lgFLRoXBiv12NpbX2DB7bdjaYqBvyx/6wxjBjwtg02CC4VNeDE4Z3Emv3mD2Yajioz/+yvGv9GXlF/jhc4w28uPfGRVH9UnJjV9p5uj8Kc9Jl2lMFx+/ZiwXSn+E3EcL+oV3rMP+VC8/cLuE4iy9cV499/xznlF7//vfZ59v2QLW4GHAMeg4aUswDHptIGOQiY7ia4MSJK0W6tXvgp5OSzFT6US5ouL3INXaaUdey3fdrmNyUIrqpytnavkT77ws/QM/g66KqzmthNsdntQ9DpDIt45JL4fe5Bu06Tz3LJvj0+CafXEakMU7ttPhyMirMBRvMq2n9SiHPq1tpgnYNFVHfXrQQznqMSBAJ/nwpD9SzuQ0pVKv3LwPitX5GJoWjhzxoyNgSH8RD1/ACedPvWaFOJQ+A9BmZq3kBlxF94ArnItYxwJrqSS6tYB1tNMPN4sFWnFuj/WDpx2zx2cK58YEnroxgUa5ogrjj6mqhDigyf2q6wbfx7BzLiPnPhrbhN2LvLFsOz74Bn5ylBeTyxWv+StfJ23qOD/auDj5Vz/x6pu6e1/Rilb0c0HrX/vNH7/LTd75GRcwBmXdG4VffuV9Xv58v/zbt29pADgd7t17d3jzs5+1e/fdd4fDg30NCCcyN3ww+LGMIqZH4OlEF7NA4Nmxck5knvgCAU4Ay+YKa4bVwvTIlx1g2BrTKzuzIpgncmOmytyha5nHkUOCWP70TBscMjIYPwy1jSW8tFW6YYeQYYkRLYok18/PEroq3UQ5PJfvnFMXKYMAOfitZn6IXKLwOORy+NEzaVWMvLikd+H6cZq9kQhnVmw6PmRXWYXkrFwrG7lTGL+xQfYTCcCIwWeGA3AGSGNm7eWXXx7u3Lnt44PhPzw80g3Bnr8zu69zy9/bBPlLFMeRQa0fbKcBifrRI/o7bK4MUhPRBpF57Znq3OL8eRqlHgoGFPicG3Wpc5D01BaJozZJ46cUMBBCb6LoXQOpriRkMRjrfA7wavUoPXJFLtPkK7HAVoXRKbNrDLIZaA3mWEplHxkfCNdg7fegtQEfcBX10lZfOy3s5TyDmfh+v5xnasLTHxMoZdI+qPoL37Pn7oLSX4X0n7oaYJJf7eFCpUzAYPShJL51dDp6pL7ISf0Ga8zUNuBEDzIzRHvRR2xOz5IksnQcSKRe8U0zalZU/1Y0fqvLs3mtPOerlxt9w5h2oFPa0o7jWHfNxOUcLyrZUKrVL+VJoG5JJMmgqWQpy/3WHHzV39UfOIg0t983uzkneHE52134lKC/ZAGYpTrJKv7M5MnxQJrKkSb3J/7q3/lHf9GCV7SiFf2c0PrXfstX3c2+JQzw5rC1teN9RB8ErL3/FW8Kx8DcE0BjGfSzb7093H/3vi9q7g79UeOLE5V9PGwVYNNFLhw3nBwKHBVga2CNP4yISQZ4+lMUZ4NCeBzeWi6huPyYO/wYfP2jp+uWw77KfLfNtZt+kz2G8eIxL+pk0ECOJGPIShxlEGX9nHqJythdSVV0FKEf+1dQ8fQ0q6PqrGT8hDHCTuHHfKV70jtqeb3+BCutBtyUDU/vxznaxZNWDjXsN33oWxyggQFsRzcCzz1/x+/w4xNmz7/w3LCzuwunwQOzt48eAdj2BNgYMI4NVKjHm+MZ0AQQiBd44XjjV52ewbAu1Telk08aE/FJ98YENZbkJb3CcU4SVWBqHzoYILU263+sMX47m8f0yMyyVPoeRyXmkwvY4gYE0BYX+RbgQbQvF7Wm8lBkZKDNYJvZE+99E0ij3wHG+N7HpfpUg2X2Az+AI2AEYME2A4UrD0DSABRE+yHiBjEduEp/+W5pAmytXBoGKEu7yqcNXNsQrAFsynM8sqMHNgwXoNJqVLAAFIAoMnOMGmCRPgZ7rWy/N5Hybk3jn5Prlnzq5/ysenrnfmryrBGyVGf6IjKpGxlFpV/ReF61eCRNfPyRQl01S4c+1VbIOuJUF+k+Z+v80vXETTnnAZ8d86cHdZ5Q1nojR3/TjG3OFesl1HZ6sf49r37mzfuuaEUrWtHPCa1/47d9zV0vMQ7MRG0Pt2/fGV5gI/jLL/lRfL5cwGza2wJqgDa+DWqDiw2Qu7jgDqsBti0Mk4wQDy2cXAzHB8yywYd8GST92WzZ1uhCn3/rk6yWbRaIOtofeSOTSZkjYyP2zjXn/SGx8zFW69elH0upGB8erqjBXkmogGiMpuSPddlrxtbpk6s8+/6dU5fa+Ea/yFH99MlL5BfNi4dIvJxRvL2suEpLWI1OuuPVfjMlvfHjxpmN5vSTmvs4vmg6bmt+Gu3W7Zs6t170vsgXXnzeTxCyZA0o8WxPzfIAugEODAYMGCrvAdkDTr+cFQCCzwDIQUzNoeiBPo7xM3r4pa9UdALxuXMO4QRa3J7PmdLRrW1y4ho5rafIMkgDJLjv24CO4BLeaKE4EVj4647DSL7xCi30hBXFk46AHzkGWgbpfsnUNztKq3bQ3wWUAQEjYFbdI1VQevj4KJ99ijwlivNDI0r3kmhXl49rinVNpg/dOuehhkEF/L5OORfgC9F21ykAYpDCDJocaeRRPu3JDG/1lc8dgIrkWr5cjgfHoY5L+jYzeslLftKdJ2BH/wCOqJcZ5E10YK9c08Wf6zIolwV039CPAWfoN56/0rF0wbl/VKYnH5bez4FyB/K+NXRxva5fN6mqu/TwkrAc6RwTtifQyelX+iTncUTSPvo1/aFU21LOFcKUS7+kHWvrG//Z3/zvfuxPW9CKVrSinzNa/2W/5uvv+tMy1657BoQN4Dy5x2DKxXnvnXeG119/w8uh+/sHvqizrCCDqIucO62z8yMDtu1tXeS6mL2v7GQYjvZ1kR9jFbjTi9GKDUIyF36McBkBssg3C6Rk2w+oEsl3uJWzk9z65eW75+xXU93eS4exl/GTYcGgYqhsLNWOvPaAu8RWj4wTwm0o/c8PkslLHWNcVAZ17of6cKPKl1/tmsrIH7OjQ7k+bWQyVbxPg0o65cpPYEFmEhJv/pg/i5NUYG0BtDUZ8ZImay4N9Kc+Jo7h373B7Nrzw4svvejl0Oeeu+0BBF3r1RQMom3EMFGewcvNUbgGT4gBBoCRmSEecqlBvQhdopp1mlNLby1IGMcAhHNe0tFDAfNBpBWR53wRycnr8q08lLQxX36BBNfV+rQxxRc5jfzEwmvnTKctUtJGWYSLZ+zatMn9O1ueC4gJI32dD3xnsAeYoDPlKUd/e4aFFNXHLBG8PN3LXsUdAJuut1p67I8TGk3nUcqnGxWRb92Qbwegia2oprg+6QdYK8CEI5zrO+dIgbLIb21WnHSDOYV7eQFlOSbjzJnqqFmpOl593YC0TYGgWnYFKJFuV+XkSN/abu8XVDp1c/7WUnTeARd9e6IsXTM6/eBDpQtglfp5VUeA2WWwVscQ4O0+Uj3pj+4cRhZtMm90z+xb9qsFpNJuyZYzSN7c/L5P/NSn37CAFa1oRT9nJMD2DXe5+Ha2dodbt257du3mzV0bjr1HfGrqHYG1e8PB3qEBjvdyyJ54FsR7H45lhE908V4M2zsyYjLCLIGeGbCdD6fyDaK8JKqy3TLoWgNsNsLlRGWMxDCGFRTVHTb+yGWS2YprdXGnjo3H9nkAGu/c9SejhAwAAgMO+eZR+VaB+fLPD2nN4RWpbK/r5CcsLUf+ia+FyzcVn2ojqJ9yTm1+T82+iqrM5JK2WL53LXHRL2pxPDtH4idNMhZmSuMnfWQiJMo3JHmg4PadO96zxpOhL7744nBDAA42BnF/8F8nSpbjRMiS81ni4wLl2PtGQQcWsMZAd3x0HODtAQXelIV3bGtHlVI8Ud8/iU8BB3OUuriDLW4NRWM6HgGlFksLpw7qnPwRrDktrB6qp4Mb+QvUl6EQhB/HX/yiFhoFTTmV5MGaf/nuQzk86lifBmXPDBV/gFR3/lMn/J7lETgwgLiuNqo+hIkKFBgYibdmaCpOdhz1R4cKK4RCrdwikCpHGjzwMxvk2UPOixGYFACU000l55F7q8kcZzr155sDh83Ar4kQQC57+QRcOhcAGh5TGuD60B/wtC3ABiBCMul5UKCWqXPjUgCOfLdfpfNgATODE8hEP/QAnDGDDUj2ewtVT83iZbYwPpohDbvHzWx9t5V+cp80UOwyHJuxMTkGnK+AtAkEChxubf6VP/+D/+3/A64VrWhFP7e0/k3f8Y13uTNjMzjLoSxb8eWAhw8eDm+/9Y4/5L7/aN8XOJ+IwnCcnsS4sOeF5dDh4lQGXYBtG8Ml43CxPvDA5iGA7VgXO3vYbKKa4cV5j1EXH39DgB2cbeVoARWkXJUp0GYwlnpZ8vSyJ+CrgTZm23DojsHauI4BE4vkYlOzFKSA+J04ei08+lDq5LfV3lim1jmhGbuKx+w26tInCj/lGEBwTp35EDqHprw4F3d6+Pv0SiP5Cl9EiGg5NB2z7c9kE8JXIPHG3JRkVnP3xg0/cfzKK6+0p0JvepBhkPKnmo759NmpBwxKe7Bk8BUZFEhWDV7kM5h5D9bxyXB0dCQZ0wBXuhUl3ihKjmkjp5Nz/EzJ7jsahs4R745hpTuiVDznEk6eB0z8ildY7WycHVgiljR++3PH5VJpqjFNIYKVH1K7XLyVa/WPLlmWC0WF0oEPoWf5rGZlAhy4XnLNhLcdJ5UAQGxca3u3mKFBOJIkn/LlepCFI3+sW7JyA9Wo6YeKBlXUIdnRLTIgl5VvIARQ8znB7FyBNflNPpVhPmoWrfz0L1UCdFxhOgWS53R0F+91+9RPiTCkPwBVqSc6cQ1dE6gKYENnZPqlvdw0Sk9Ak2eadU7HtgZoWqp4o//k0NN9bWDMl0K2fGMEkEI++X7/JGWlD2UMYn3NZc8iexeZOfO1g84YS1H1tX8ckKc2eknXgE1gTcCQuq5vbf6eH/un//xnzLSiFa3o55TWv+XXfdNdLvTnnmNP0U0lXfgJoXffCVg7OuRboLqQuZYNfjJYcrEfHx8KyB3pYhdg2xiGbd57xpLjsK70YTjYkxE6xnj56vcf//YWwFoziM4k1vE7NPFVOafxL5DFrJoBm/fiJVzgS/ZKxioDAIbJxlPGJ3eRG2bjVSYZfFINBms01tDoUzpknwKVd4mqTLzRbxSj2PE4SBr+IhVf78f1aZf5JprHJ+rLONz8OOd0vhyyer/PayDYJJ8BkIGEmdvnn3/O+9dYamdA4ViwP/Lo6NCDB4MJRL8b3EiA981oQAmgZnY3AwplGdR4ASsbpHkFCHwQeozjZyPSRr064lRqp4nPiyup8czJcsm4Qj7p7hfzOUFhdRJpVa4RtWewR6mci6VRkpIwSeIHeWPM+SUj/Avc4q24WdV+fiHS5VoUjyzr3sAQ1w99XDNAmdWsWaz4HC/KeKYJ8IPf6qzN7gWyClTwB1ldwAi6qy5olAUPvM1xXkUG1zyuZKTdC+DGgp1t8vmFjCanZjn10zhavQ3AlR0gV5ypu9Xv8mS43gAe9zu8jYf2em9b+/wa+8so4uVPgTXKxhYFBC7UaW9qt/Vs5Fk+2VrvofOM2rTVw098ygBzE8Sx4sXKte2A2WwDNsXLHpau1E8dpAHgCuDRjxCziIC1OobqkH/4n/9XP/hvOXNFK1rRzzmtf9tv+Ja7vMaDwZS7poePHg7vvPWWANu9YX9vX5Y6yxwyIzakzFRlsMxge8pTBRdnupDXht0d3XnpDuza2oaXRA/2ZSSOMGIyNICqMjoaKQ281pRnEITBi0JAMWXIZaAoExUf40a5lAlJZkypf12OZVEMueMhLwOcy0hxx604BpL2AvKYMWS5AbuEwbNRt5ypfCeq6Vr1L1IZ7M62TmXlVx+MfUGyw1OZ6oueFnl7N5WDwrdMN9IboyqomPmR08I1oJWDen8qg+/UpOPcZarbeZw3616muXP7tp88ZmaNZTIGqyPA1uGBZ8g8KJRO43ELQPBsg5xn4HyMsveQWTXKeobNy6kMKu3YRbF2LBKGxtCsgyvWVB/JbeKvyURsRPMTFx6H7MNgeeaPCy/n8xSPn7qrfusrhz9dF3IAGOfB1JyKz2VllqSVkVOO//zfeCDyiqbUhJKTMGXgZWBnkD86OvYStF+3omNTx6eOEdcWradcqosPIMhgn5k3ltRIg6yLHMcv1yC6U3eu0Xqq0w6J8gMwSE9eUbV7dC0dFngpY2Aihwx/BxZ0bxGp16QCbO2Ax+cTYZUvEFcyqmo+WeUnJtUGZGQGUEBNII09awC1mv0CgFZ/wo88Zq38TU8+ws6slfonNy0hWu5ZPcmsvrBu1gXwpBtP8eVGJqCsviYxAjXfYJM2LblSBzJdp4AkOqMf12KVs546LuxdQy+/x25jvdV38Xv/6Sf+xU9ayRWtaEU/57T+nb/l2+9uy1BgULgre1tgDcC29/CRwBbvWJNREAAzHBKAicGwedNAgoHm+3IXw9amBudtXdAyHjIDXgo9eARgE0DqZthSnss9A2z8ELFYz3KhMaZy4wxbPDnleIYNDvw2MOoXsp4DU/4sDzyOkZKO2Ry9LXnXZJSyLIBj2ddtHSXgR7PSLzo8mWogKSlFi3InvqJx0Pg8qcSmv8tN9S2md7q0cPnzfP8RnbHaOaYGKMBgAjjb3d0Zbt285WVRnhqEB4B1AtgS6GeAGTd/V+Pl5+agAIHAQRtkMihlds0AQj7AgQEa2RzfUQ/RpGMLLOtgZfWH1HIcqMLlEo/X8kyNoaWPdY3hKe7fFi2+VN3/NiK7JeT7rg7lV2XdVny5AikBDSqk/5JfPH3cfiLNVUpVGI94+pxjocG+Dfg+Jur3DOoAtsyAGqwImAEEmP1xvZJip5+qu3QtoEYdE1gLIAFA+D1vBlhNf8soOWnzMgfBwWehAmwAOIAsXdtNTgTxz0/rI/0V6KccM3AF1ujvzGzJlcwxjI4BggXovFzqeuMgbJBn1+Qg0mkj1wr7BGtJ08uY6hNmlw3slMZMWtWXmU/p0+qizdzUFFgzKHP/tn7VX7UJwLWB/dvZ9g1VPh/GwxBVN7JyzVH/NfHDA/gM6BTP4/NPvvHuye9ffeR9RSv6+aP1/8l3//q7GIzHujABaXy94N4794ZjXt9xxiAoY+NXcmB8cnfMFP91G6LcifJk6PXr6/noui54ANTp8ePhYE+A7bgBthHsYRwxqLgCbUXKW3BTkGLwJnUyyPmV8QK4AbQwrKSJxcab93yssdwGWFODPZBgGLcF2HZc5gTjZCfjpsFjWmJNDSHqVNxJU1t655wuXFSxxpHfGV8bY0Tz/njvhNi4q/VbSMdPrn2nObrIF94p39Hmond0J5/Bdqt9T9LfBd3c8mDB4MOeNe9d0+CSTeEB06NjgDFgy5IMNxLwxs9yfIE1y9DA1irWgJpgr89VlPaoXT535M/++C8+uxZOmj1RBZzb5VcY3ylhaZS0Tr+Wh+dyjjumv7oJaUwieEYQI+JcL7BWgAX20qP4Fvwur9JNDiduuQAqD+C5TgLWMrPmfVCAg3YMeICJ2SI/McmMjWR5qRMnOTUTBT+yJr8BTdVrUAFAMWCLTSENwESfVVsBItVmCL/CtKfkZBYKGWonfDA03uIbHUZC5P6QM2AD6DkvfW65GwGUtQHfS4UA1aYrFakG11Htpe32/d4h6qYKdGT2ipmuzHYhI1tP0r/MdlGX66EtCtMGNd964ZBb15SvFQNCjqvkS39087LszpbBF09t89ombqTysMK2jxkgm+PEdVbvYaPczVs3XQ7QSNsen53+ob/y1/7WP3RnrWhFK/p5IZCODcODB/f9Co/D/f3hXHE/RaQB8fjg0GlH8k81SD5W+posBUZgc13GaoOLnGVQXciPBfzO13Qxs/9I0jEo8mKY+kEhRnVOlTuRS/tvkbLsZGdRY2zmqjTgi/1tcnwmq/kyZdK7DQYGeqFFCVALFcNlRU3VxqmdXywUfa7Sa2zWM6hdMooX3+Eq6zhAnqWeGnDpW2ZqeFCAmbGj4ejwcDiW7xkyD/jTLGdmBjLjNh57hQHUVd6zCCe8vLObmRMlNMWLaiAvGvWPN/qXaCEjkSlpeenL/Twv19OkF/mUtV9/TdYykeaVG8GGz+OpTBHAoajvhwW+Jk8/YwKsgCKOR/YzBVxhL7zcBjhQmHicjiHgiwd8Wj0jYFF6gTycQVoDb9EpACaAKG2Kfk0fVEvI6eX6tleZEVQxG8VskpyBFOchoM1iJxkFygqYkTbWw5/8mkULSMt5fck1sEZ7OKdZPuYF4162B0QpLa81Sd+4Ftre+ooU6sosXoBmtcmzbcig39p1Mh0LQDM3P4urCAZpAnlZls2NEwCtgJpnzXQjhe7Uo4p8ppQ2pNEn1oW+UT6ZOrZvbN4+/TONbUUrWtHPE61/23d9010+MfX2228PD+7ft2HASJ0dyxAcyiDLHR/IILBvhaUPG4wYZpZE9aMLmTfZc5cIAGKv25pn2I4OxX/CgBpjEONHtRhnXflyiUMEmoO/hWM0p9wYE9+7OlyzIxaUf5P5KlkGzFFFMD5eDpUR484SYj/eqdrLJ7U8qwh4c72pO1ITsh8llpLLUWkLX6ZlafCWq/KX+Spv4rmK+vLLZS0nGpbGqYalpcaxRTSqID/JACxFZei5U9/SYOEXqKqfvW+Jc+Pi3ECL5RvOIwZs+juDA+1S3zdZzLoYpGlAMkiT4yEDP1XKoM/gp/OvVW4qlXo9i+Z9VnF7SxzpBOs3lEEtM7pQn3c1wWXXzvkpzgBNOP1dadYN33H9QL5mEq8+MxBhsBUVGMPHje1Vcp83tXvyU5NjidtRtOMhwU4JEtdwh8nJ0sMzTuOsEzNsYpWdyCwbx2vSo/SibtrgDfQFrmiThHKVe28e5TnWaGQ1phku/CqDjgZsXgGQk48StheqqxyNQF+DkSrbZjLhTXtVXj5gjXz4FutsdsL9ET2xn4Ang9l2U0F9G02GHXWYX45ZR+tjICRQp/Nd5zblAGUmVWB+92Gclyx1bRi8KUzfoouf5ASkcd1ts4rA3jjCvIKDPXJZ1kR/f/1F4tkGggx07pdUqROZ1V6OE9fs2ePz/+uf+XN/44ej3IpWtKKfL1r/ul/+lXcf7e0NDx888FcMPOWuC/n48Hg4OhCQORI4O9GdsO6a/RkqGwldtLqgbSgumHp/LGPLniXu1Nb9lQGA2jGA7bQBNs9ytcEJKyGjaGuBjwEj2AymLKl9/xElzS4Eb/hDU36cOSWisFwSqE+GU0aXpYedHQDbltN9B3zE/hy1R7rL7Kk4ZtUFJxoH6auJNj6ZFvMzeFymp4p5ZipBMfrLiAHKYMB+0rrAAl3av1dsku0cxRnkGHgzE4GxZ2BY86DCQABAZvnGg9Lj6elORPmXwYmBT+dXzVIcMtOr83OcWQOsdYihjlWp4/OmIqJlx+Wpx2ohu4uM1T6l/BKal4gKlTrljiljUlUaX+O+AYf7rTFxfMstoz69yiz6Y2WNKo3e7fN1Lo2syXOu9GEDvZ+KZNsE9gAW1VvnzQhamu742JsCQz3wggDktYxaPkT+Inhi5hziPExd/BL2p7lU1g816LzJnq4QcnB0jUvSf+SqgW5Tyy/9eh0BhiUjtTEjGTA1ziKqPiwJZcbZPWqQDvCSHzAa8MYsGa5AHOUAjKrF/NaPclXevmSII0B1WqYNaO4ALSC22VY3kfKqC1vOvlI+BVdgDb3Q1fW39lK3+vD+4dnR937iE6+uPvK+ohX9PNP6yx+9c3f/0Z5n0Lgod7d3huvXNobDfQ2Qe0fDYwBXbmxzwWKMuHv0fokjXcCnuv6ZYQMIZUMqN8IAtWPA3hkFMX4Yixi/WEKqVx62Q/ncZ4Oy4PSfDAus3jficpThx+bURdvPJE/O8hsqTBnky6ihlHxmAtlrt7OTdxdhOA8EBo6PmGGT4RNg86e6XD8yEFLUhxeJOhZ5r6KreFLXVGf0X3RznqT1lLzwF/kp3SsovclvjoXLKqVkzN2cJ8X1Mx4KBuG40o0+ZvDyE2zt6eICbaR7IJIzb8cPWOMVM3xjFMe+tYA8jqXZrQR/EyU89QPxZcdyoil5eX7TKkGT+OjTq9iXUHRJwLoQdE6oT6v0yU/9HqwTCn/nxjwfi+ha5Z3WCN6iCiZtqq135NV1az4GfI6t87p+lQMM1Hu6DBoEFHIuqIjsQgGeHviMjpk1OYOKdWSid2aTACQAiGWAzbNFAimAIdrpGSecyuIHPMVxTjnP59vUXzjXAfBp8nui/egY8NOWBk3p19GuiSwLXXHIkgPIBihR59Sm+DgDIet25vQcX5Y1A7zyVG3p6y0D8l2f/9z9rcxiPxMns/rGfSBXL86tWTWuRa63XJOssgSssazKMbTm9Nnjx3/yL/ylv7X6yPuKVvQLQOsf/qqX7mI0uIvjlRxsPJW1Gw72DobDg6P21CTmWdQMG3tRcJkdYT9bnghkCh6w42n9YzaHYyQxgBir3rgrahdjA1i76JZBcfy5XtirnOJlpkZqRS5kVBxofPH4iUnDUOJ4ae72lgAbS6JytH3/0cFwdHgynAtkAm4wrjGwjRBjvwKLhDEsip5Ponn+FF8s2rVxpCfLrron397TdSIbHv6LtZo/K2pWB5JR2dQxOgb0FvY5w+DpgbPte2IjtfwaPGrgyqCSd6+Rz4wan0PzDJvCDLrw0TWRX2dmaVHp8QEKfR7k/BaGHB4TFnmXk3h0joz0LEVExYZfrid0vpxKyvw8WDzX8kc3ezCN387Hy3UkpXwoYfqMazBpPTm/8djhNX5nJcF9wvFgRhUbsrV13S+KZdBnwA+QaOAMANNc5MRVPPIjNpQ29Q5lDYTkGodBmPfFNR4vpTocP4wRPNZD0sgrpz/nNJ3spD/1+KlQwEsnWz8jX+qKgyyHtrd2Lc4WyglAccx8fQDY2vGjYPVZQCyzh1WvnNoJj89/ZLd+8J49ythVnQFqBq/M+jXgyqya/eY808YWBemhYpIXORyz9DF9tUbB3/bj//zVPdq3ohWt6OeX1n7r9/5aYR3drbIUKgMg2zGcHJ0OD+49GPYf7gu8yVixUZ+LXwV8J3qB0ZHTH4aBpwFv3boxPP/8HV/s+3t7cofDwT4zIjIA7anLCQVgGHEyWBgrxmDxsPcNc4mhowSyyhhCMVgpY18ylGob3MysAiy/uXR0Nq8Mkdza2vmwvXN9uH1rZ7hz57Y/l3R8dDK88fpbw8MHezJctAtjxR07j8q7UmqgegVd0Zje02ikm65zqvyJwjemLuQnvFgm/dFTn131xmfQcLTJoB8Sn2TQ1yR27dPfQhVOVkpfUQWVVqUckODUHKIeDH0GkjYrIedj2AYsuBmYvHepLeMw4FOGwZe9PBwflmkC8CjnyuxQK4MgA10Gu+qzLMEl3JJMlCShSxIl3vOFzL2Ekm72q1hE/fFz8/ETHfN6nidRz88fvU3fcWNRx76Ain4chxbqaceA/EqfKDIqOcer+aLMSE1lSHcOBZycz5Dd2OUTdzd1jeF4OnhjuL4O+EBfnQ+9Di4eXXCWKVfnDQ7i+NbsUC3XwU99zHrh+4EClbUs/uxDzUdNOc8SKVA+jszEc86yvaOWaX3zRj87PeAF9atvavbNdUuvOrd75xkt58npPKV8tQ+wZfVUNz3Ku+Fq/11mMAOW6iW2xyd5aMNqIwgeywowpJ9LHx8g8bmdal+undbP/OHDI7JvoSHy0WOSpfY9vvhTf/bP/8D3NZYVrWhFP8+0/i3f/o13eVKIDeIYJ5acjtjPJce+NUCcBwWzG1npkm+GzsYnm4V3trbzfUj9HezzZFTtCcNATIbHhGeHjIqQL9fqMjcGRYYohOSiybBclMUZc/Hl8i8KOPSrPdYey8AHYLIZns24LN0+ElgDGGDUKAVYs5GaUWlwOWeiZeWW01zW08tdJbvSp3xpqvCUbm/0Q1N/Tu3C79ySgl2uHb+1JLRQp12OE78ZJKdBLEAr51FmDTLLUIMyTyH6lRHySctgMw10GdCoZToXoOiAXw6eSo/jDKswiipknsv05HSKP4ksv1Gr6kqJT6OSNfp2+vV1mH70NTkjtzOBMTzpVT7UhxsP//J9/Jb1c0L+xQc05PUUzLDlwR7vY9SgDwgawWWnbx3/MazzwNLEt3icKZZ8z0r5HOrKNv1qNgwH2PArPcblQRzyIrPkjm2QCM5lu6p7tD9T/dPMXVzLjC7Kr7prSRIOz3Jxs4uv83y8wUhpaRAglX1mfZ1xyrSr6waVzU9b0NVFqJ9ZRmbMMpvmhxPkU2+WalMvQse6LacBPm8HSd/U8Sp//fHwO37sJ/7Z263Yila0op9nWv/2X//NdzGwGDPZAg2UGTABUjJ3Gtx0serKxkhxh+jLXAlltLiY2bfCE5c3b9y0cdnb4zUgbF7lrrIAm4yNDYFqlcPAECZdFqfxyFEjfBiw6Gge0p2AreFPYWM9JxFIgsO2RPKdRAr8bKJ9LCMawAZAvX5dgE3t3Xt4MJwc84oIJFMOB2S0IFLs+I0PS4ya9U+CixVP2lXcHUWkqPKa9uMPFD8y4pe8hTB/hBv14Z5SZfutvrmKlmWlkH2y7fRTutiRZjbxwK+0aeCUY8YCIKx4ypQfZ6kqF+DWD2wIDU9mEJCDXNJSXxHx6TxqCXgOVl2L9RLXT7hamsuM4Z63xcPgsP0uf4EX3+XhhF9UfdloWbne9dSn5xrhzxkl3T7935ccaxTfZXIJyxx9O2fqumkB08TjGpsfDtWpgI/PRvazco3xIBJPj5MeIKJrrB3nhF3YZDDUXI57qPjLuRB149q5YPmcH+08sxNgYgYO0IiNYnmv2sCVTg3uR50D+AlPLg0TFwBJbgRq6IetwFXcOuqmsKnt8q1nsCu2LaV7Y3I98qkX/Wv5kbjbLwdHSkR+QJhslWebcembALS2t5i9aLzmQ9eQ67SU1OVmUa/6rGYOfT1xHcBh/ULRIcfl7Oz8+//s9//gf9CyVrSiFf0C0LV1lqDWeRni+vBYF+yZLtJzXaTXZOw2uUMWuOk3nvoKFsUUtYtfjgved2KAJgngTs4Xv5yNWoVbuZCth/4zyNbg7sFYLpVQ1swh0rA6nifByJShcYbrD1Vd+gW0tWQP0OJ7LD5/FN6gANWajNGRmDJFMZ2XqQwvv/hFfXhO4Z/KjH4p6ljSi6bQlLuYOqPWceM3I0f1l7djOVXZxTKT3r0W4pnzqT0+NxgUdGw929JmHuLyZDHHhZIZ+DIIWZ4EswndMw8MyvZzjkikHV1W5+HoOIdaWD9T+sx5kG7nm8+7Lo/Kyy/nOPnECLacZTTyWMbnRpfKUvfoEq/090rzomPbrpKV7DEM+SoDqTenI+c0zwTZN0c7rgEZPSAnXvahXABCt7+q8eec4HzIOcQyuv3+fNK5xLmWWacGzvm7rHi7LjjunE8Al5wPyVaeAVrTz60oKlmls9phcJQ4M21TG7N8C8XOURZAFiCnotEFPa2rolStn5Jd8iMv+z7L915igbO8SoQHB/K5Nh4g4KECyiBQTfP57baqnnKlD4Q+HBP20sVdDGeKn56dD8cn53/MTCta0Yp+wWj967/1a++e6K7tWBf/0fHJsM8TkyenNi4eIHWBcz377q49ZKAsGzAMS16TkQ8b78gB1Pb3DrykVQZ2Mpa2RMJDWKhKAQYRychbg6Z5+aWSRuGT3xkZi7SftBg+DGPLBIa2wYS28AQb7yNido29aswC7h8c6Y6UfW6UiAwbe4NCF+XX7bVIx0PON/9k/PIXJodb+TQ7UnH11/4t135Sxd/85sb08Q+SxlIs4eLrqOrmL4Xtp58SHjlIm//B47+UISG+E0bXqhn9ka+OJ3FGjRZOf6kX2mDZO+vhY0iZhsgiUuQzL3+cS84ZxfrcpH6z8uO06JBzq3WyHZlNAnH9xMN3KCwJtnDJSYZ98qQJoUturK7ltzJzt4z6vJHXsUaV33jKrz6x33hKTlHilY7fiuPDYH1bOsn4akxkpf+DNgzLnA+QHr+fyRv1twSoBLbhs/0QuMgHyQU2ZBtqObNAW1Hpi3N+46vjjV2qzzhRH74/gA74lw5obNAkuacCNqwY1Ce1AgLb8iArBk2u29u1NadqO08VcZ1tto4bWEAiaePsscPtxkPtZfnTH2G3U12tD6qt6Oe6unMesg2yQy9r5TBy3HeANbnY1pFZrgE7CSBPWlsuOvEaoyxNB9jOrzGImTgv2co3kKR+52D7z/7O9/+1v/nvtOiKVrSiXyC69vBgf3h4eDDsHR4O+7pDO8K4YVRkpNZ50uuGgBibh3e3hw1d+DaItjQqjCErg6MkwJpn1hCMwZBByMBMSjMCGBaMgsIK2SiUsxFhMLTDmJBY+dOvchuYcS3+c1rFkGM+mzuXwzgB0OzWNqTHmgw338yLLgaBzSEFABgZ+W1i4mZkDpcbuU0Oi9/pzZ80bX9Vzvm940++9Kh64bHfeIjED435ze9545rMzkFj0wlfcvobGaYw/WXVmoPZVXZ5HF8f587xl+Os4+GZMhyDCLNncdlrlLB55SJ/+tNRs+/Gckq28yZhKYJPsZYekJV4a5hcdRA6ycOZr1zSoIQrLfl1nlEd/jLXesUhaJIddxX1eU/iHSVXvnz3fwub8CvcUSX3WQSd5nDOrz481qhjSbhmgOhDjufGdQEE2Q0AAmCGY8SNXsBGAFOBtZ5oXwGMclBsho80TOYrgOQHVba2DN4M2ASiOK/gBrT4PX7HvMfvaDiQw+fhFc9ONfBk0CYH4KF9Kt4cx5c64zinDM422us91D63kdm9Bt5ycwHoSt1+aEY21V8hKNCmtvg6UIMAZ4RrJssPFsgv0FTgi7L0m/tOuru/7SQAX9dCzuGc57l2sJ/0l7KczvVGOjYwwJJ0yIBQfcBMGjr7xb3UB9ikH88fr2bXVrSiLwJa//DXf/DusafUy8Cc2uCxIX9nd3e4fev2cPPmTV3oecs1RsfLiLqQueC508xelU0bUvZY8AJeP8mERRLZWHgUlXGww2DFaNWQwB/WZTQy5oxBcZqtp8iFXNC5WW6TQUKC+AIQOxmNn3QM6+b1PGywLuCGseQVE7w9H70pAV8tpbgGFS8nqfmz8Kpjomn8p0AL+49AQvVXuc665JfTr/9bjnXCa36XPrWZlORMf6SERh1xLZCyxbGciicta1TlurJTPPUuEFmpMHwkFX8rY0e+c0M1aE+Uc2eR0rAqZ5EOJOxIS0Q69abuyvJv0kGb+Eqx37kAv3JmkGtn8Zje51tEV8dy6vPmfBW/VF5xp/WuI/IulXmP5G5G9OKRl1zi5XKNA2T47NEt2YsbusHj1R684d9gTzIKkPEkMLzMjBn86Lqcu4AOuVbGcdqjOPrU+TDaBRFpI8BpIKeAWfjruOAci14tra793EiQ1mzWeLKFz7zdeaAfn4+AP+oG7DCzBwgCfNXLbUsPS6Mc+gLilN9SlUz7yEu9mTWblkMvuCG2PtRNnyqE/VPEvkFl9R/tqPZMrhVv7U493Gj7BboC1QaXBRjPz3/yr/71v/37rNyKVrSiX1Ba/9DXvXLXxqAZFF6XwcXOd+cwvM8999xw69YtGw72SNS0PGAHo+U3mwsEUYZhK0+Z5oWoZehiKGQZsBKiGKLk2fDwh/Egpp8y8GUMyzdRTo6YzFPbdwLAIt7kONzkdzoYsGmQ4EPH8Hlvhu7A2e9BH3gWzrIM/wxuenKdyE7l5pko4XG/2Egtnb8q2NJCU/4ycrqLTPmRU2TJ/jNj/meOX+hyg9xfFV2Q+3Qqfn7HcJe2QF1CBe3rZ9Rqpl6dJ5fdYl7RKPdSYCL3lNInPQkXa8trvlNaJv40SIe/eHpK/sRXafpN5AlU5Xqq+NyHxjB+H1afkNe7z53Sv5OI6u9co9X/XP/XNwFssRtsj+CBA65PinJdMXMKGCuw5qVMwEUDEgYZhJtfusd+tDg1q06AkI6+6y6y/TJAil8z+aGUtTwU59/yEg94SV3oY2Aooq6Sm7Z2tqkRdZCPzSv7CGCcgE90cfkUTjnJMp9sL3JJ56aX7x4XGbA1WaMMkXWX8znp8zI604cFeFMVLUROeCBkIod07CT9Neou0MYNuRjULnmPH//Bn/rUZ37UBVe0ohX9gtL6V/6yD91l9sxP4DXHjNmd27eHO3fu2OepSl6xsHewPxyxF0R3ei68Pr3VHOvARX/MLJ14/RJGGQIbhQ4EwWc7G7vTZnyawSSuDJxskFlJtW8+LAhM8GOgunLmjVDiY6gZuDLEBmxysl95oqotWXjGUAAw8vJnonhEmCbZoYm78S8l5TlbGjrY4uX6eE8trYyzk5r/RGrlRlfUKw4pL/KeXf4yvnnaXMY8Xnq4az0wMIAwKGoItkt6DSw1SEHzeFFVQV19fZfqFs1TwpNyvdPPLC3nxyUBokU+BlIGx4SrQMKL1JdZRk8qM1ILVwp+5fd8y2Q9jVRTK9cc/a+/SVRu3FhmAyhs62aIPWwBDVz3KZ/rb1ruJJ4+kgRdewWKpqXKyfVHm2o5/ICknDONp50TfX0AmOje1zHNdEHFu+gCdmDxDJnsGoCpwFVmxQIMiTsPwOOVirxOo8oAtiyIejh/LBud8kF3wF0AUnRhT3D6zSzu65zzqrPpTHoAZuMzV9Jps9ueDLcbPaKLZNjHNrd2oAN660bbS7fSJ32DQhdvnG3c+L5XX31VCq5oRSv6hab1r/2Wj97lHUn5eHvufvk8FS+VZSmUzzdB+wcHw6O9/cGPi+ti511l7BvJ4/J5JQhgjT0i3KlhIGyouO5tPGJE+It1wR445uVMAzQbCoBTGxBIwymoYX0qp4QySmbjByp/CsRWymdQ4bH5zLAJsElhfx7peJoNDFiTwUvRBUpNl8ltsyPSVGzhBcdP56cc8SQtI7evc1dRP/gspauKlmyHp/JPqgvq8+dler/cZcog5JkJuwyAgLURtCn9aW6RpvrmdV6Klz/yVjnSJseP09u5m0GSTBcfKWUnN56bcj1z4pf5n5b+NDJvhZsP9eUr/KwyiyJ7+qte78UQps1sameWzTNn3QZ3+s3vc1R4HXmtMLIMohqgqFmpEWCQ5/NiAlhUpqPvOOdK8RW5vuYMXlpdWVZsIGqUl2NavG6rfNehbM5NwFTdfNZ5ivMMn/Ml9yzOM2vysSdOUx66Q6M+yBdhf8j3akXxqN70mXRu/es67aRQVA6hawujR+udpFdbFLWOTReDtNZ+/NLfNtsza7HZyHW/DNf+8A//3b//9yJ4RSta0S80rX/9r/xYABubhVnS2L0x7N64IaC2I8OxPvCdub39/eH+w4eeYePClqlyXm245c4Zw+ZPDnGHiRFS3AOwDMC0LCDD0gZjP9nYZshwMeKYHfbG2e7YONk4ky5+yMmUKaOEc0aTgWvkEjZAAmsNYPqFuZv5JBWfPHJ7bKgwUpKJtCaD8tRd9SSr1dmlxUU/JXZpveOnhfWTaNJaSdNcfrnKexo9iWdBHn5SPetHhOMClT+nvrxlXEHL+Hqf+nxUVY/PDQ1IdW4o4rzG4TLwlRupySvq63NOl9/XXefacpdiFU8ZOf6IloOaT15lpEzjndEkL3xztyyvpycdk6IK9+Wv8ouKd+7GvPY3koIte4FI45rkE3V+glM+n7rzlgXyYeI4t+No0AOw0bWH7SgABPU6zJvtdP+Tz7lT6f5tfsDWCPRafVV30ViHnEHMEkceS7SeGcTmYXc62+PynMNjGYXPqUfhsb7wpn7aGgCV2UTZF0sRNf70CW4RYPo6MY+Z7SwfJyHUkaXnzNL5yVDp7PpdpPQJWWa1U47jR9m86Hj9/o3N8+/7xKtvrj7yvqIVfZHQ+jf+qo/dXd9ghm3dM0832H+yu6uLl1denA17j/aG+w8e+OPbxBls/Vi7DLKdABsXOgbXd2lnXPwxCjZq+ouRkSsDQ55cllJizGK0yIvxaQk2eiqUcnLOgl8BnMnhyCmqesis/TPeN3OdfTPXbQjr+5R1F5wlhsiIJvyF0NB5XV0VB6yZ02EzXHYQwcbi974tUNVE/iTfdbS08vv0Z6G+zFi2uaq1Wjr12yK5TPMrDPX8c545b4X7uhjAamCNrLheiykvVHJ6f3RdugLNm9JxPdhXqvywVtqU19Ibj0G5kwHxzvWf/TCMPrRM76vcPL/iT6J5uT68LK3CRZW+zFV+a95IBryeAZKvOIAjxyyzQ8zQ81BPrrXpoQN1xAgOpk30uAYY3E/UHeBXOpCcfpxm0czU8mHwE96NjwDykF19b8niKZmQb84Uh8c6iZ8bzdKrdEIXb/sAfLZZw+wZm+TlhjTO8uSo2k75xUfe2G71AXnIx1V+PSxRungZ00BNjj/LJtyn0XO42FPkYZfZ+oFPOn/wopF1b/XhIJcBqNHWTW7E1//4X/7h//4HnLmiFa3oi4LWv+FXf/SuQZMcxojH5HmCkg+4H7Ehn+84CtSQz53zzo3d4caNm8Pubmbh8nQor8pg+SFPiu0ofWdn1w8u8H42P3Iv2eRDZSjqD1NimyZXfk82M7E1LaxfWxy5mtmyPAf8axplyoipfu46s4fkmoEae+2mPRvhg0o/G+BRagubpfktPOZByBjzKkCaE8prtBAZyQZ1kfGJ9Cz8y/ObztClbBImV8WvqqfSS5eebx43dVVbPr9d2ZF/BLbx4XSo4zE/fgv3VLIqj4FpTGtu4rtc3tSSKst8DvBPaFHWcoLZBUbe3pmj+dA8rc+DlvE+jeZlyvVU8T59uj7yk7+EySO9QILfx7iz45lsAJsfOlC+XUpR0G5BB1xH4/VnH3BS4fho5LjTCwhOjjwIvbA95dARR5h6kZTZ3alM2h6dchNXL3UOeEod1N1m5tCjzRIGYEU/t43zDRDVZLoGBdNfAbfXAVXiIcNlrUvqs37+U5y/lp/ZOYBfS7NgSaAuueyFk1zaWJkqL42sE/WnbxpQ0w17AKnTjh5vbf6Of776yPuKVvRFRWv/y//9t+tqNmTShStAtnNL/vZwcnxuJ/sDm5cDMHQANO42+RzC2cnpcHJ4MhzvHw2nPGigOJbFxgJDp7/HAkSAPr99+/DQT2T6Q94CTDYgMij9TNtoWhRApzjRaJikEBpjDO2y54Q0ypDWUxkrG6dmrHFn5zzN2pZEudtNYfNSRQaCONrBv4kg9bY/cYx8lE/9yTONgCN6eJ+e+ZNe+rp8o7Sryk15PQ9U8bmMOR/Uy4PQ236VmeWrRPOLLsuc11N1zPWZ0zy9j1M2xdW36iOykl08V5eFKs7xawUvtZ34Mt1IK1fxpTTm8xs9J5rKLpZvPO0GYzw/GvV19uX69Kvoaf1ddFV+n97LKgdV+tiVrR3MAkEAIGbV7tzhYaXbw60bN3TjJjAiAMBV0qT6/zKlnpptc0pXt4FLK4ceBTZIEldAk0FO7AmuwBkvjcWvMhC8Z7JLXPs4XmfhLRwqbzvBTR28llXlJnBYutn2kNPiXuJFf4UpmxtE2m+m0aaQh73zbKT6DJo2/mcvmWXqT2wGYXYqF8BYs4Dpe+toPdNmP7kvucwMkucZPfdtZg5TRjpYDwApZ+M1y276/Sd/+Yf+7u8244pWtKIvGlr77X/w13KFGqRcu8Yd302Bsl0ZLe6OefSeGTIufFkOcXopQQMUM3Anh8fDwd7+cPBw39+ve3x2buN0ff26QRsGAQOBMWJz//Ehn00JaPPslkBTbX6VGUU8Kjnuu9fmbLwSsBHzWNEbHAwqaXK1v4R8dHFZOQySmKO/jB/GqzeOLh8bjfDIiATnc0c9GknXDy/yXMAJrtaGVXVMO3dC1oF6UhdeE2Iu69Aodcev9D6/qNKKH1rG3+cX0Y9iclNQAO0muswPR9EyXaBles9pTMfrq+niEYMM+OPCEEr28r5Zllb8c+p5IOLlKn4lOQ8dIjexhFJs8ivnaTSvv6c+bZ5f/b6sXE9Pyidvfh7FJU4WriTkPWwBP5TjOgQk3L59y0+X37q5O+xub3uGrd0B2fd+rwU9VAd/ktMvj1pXyZ00guoaa9edHGUpU0AkM0R5eCoPUU2zaRBy4QWwFWgDsOXazlVwjQ+gY0fQ3TrgU1PIkkjnOkduJxM5EP1h8KT6XQIegy231jLIA7DBG1Cl8k1G9vTRJmpNX0CkIaf2t1U/oTPttO1V26mbBz/QsfrHDn459GY/3vTUKk/Eqg90DGTav/q/+ZG//0knrmhFK/qiobXv+T/+elsiBp5razz1yZ2xjO7t52R85W49N2zJ8J6e5IW4frBA7vjoZDg6OBz2H+4Nj+4/NAgrwIahYO9KvW3bRkbGBcN4ytcUAGzMuLWnNE9OebUGS5MyUBIgu+LvmRokYbgwchgaUe5pMZYMErgAQ5PaUHejYrAuLufyGVwtxkndwKB080u4X23SPsLsO22llzH28vBJ3loOmacNBv7DtygMIW2PtibXU87/IjTEiUhvhJyequ1zqvRn5e+peGi6aSZjTiP/E2R/vnovI1jDPi8Tf67Xk/Sb05yXeLknUeXHW2wDsaRfIad1uHLtF00yl5QRPS0felIe9LT8nqb67I2nB+n8TYcugz/nOyDp5q2bshu3h9s3bww3dgLYfFMmh8+1U8CFsq4HmbrGvKTIxd8IuSUbR6V1/Mu3NipPueiQvaoszaIPAA4in7q5jgvoOK2e6my6SZyIemK/fEDlXFvpws1o00mc5FiWVw4kC92o16sRctgpxJYO9AM3fsivfWbYHSgzeOTTH/Fx1e/2xRN984QpaQZsBmmAtetNt5LZyjRe/TQdaUf7okSr7+z87Pt/6L/9H77biSta0Yq+qGjtX/8j/9MLG7oN9pzsyMDckBHhTeW3ht2dXYV5yew1g7X9/YPh+DD72uy3tP1Hew6zzMmbuDFhNfuFUeKVIQZXyiljw3cF/R40gbZDZt3k22BiHAFh1657mQ77YkX1ZzClvOlJLckVj6yN6/anbzBkbRaMLGbUArzkpIFBGwBO4wIGsFVoPvTF0LKfI3eo3d2n5NYSSozlZEydfkJ6PaKPMcwyjAEkAmwo8RMsigZwJL/qK7KBXULz9GctV+R8F1F/LBa9kkomftVXafP6oafp8DSaijPgUAfhqmex/rn/NFrG96wyyDeHfnrWsQtID8fI4F86uuMfeRo9rf4xvbKrPtHTyhY9Lb9orMp+ABr69vEokDAhAIO/dCDQZre74+sKsMa1ccYrgZgZ0vXZ34RZqP5zE+UEyQQ0NRuC03WZc6xVBh8+wSYHPp50Z1+Y985KH4qQD5Dqr13SXK3qBDwa+LRr13+t3mpc6UP6uNTJjaFlBIxZvgBg6QJgjA4oygxb6sH24bCJfqq2Ods18fHX89dSZsCccpFBf6pN/i6q4gCv6cEIZvWku7sl/UxZbGPkOEN8AWwlk/p0o/wtP/L3/sd/aIYVrWhFX1S09nv/6P/igjvBW7fuDLu7twXQbstw8BH3C8+qHR8cDgcHB3aHfCRdwMQfcVYe+9Y82waAY2/aEfvYuMvMZ6kwaLwuhKdPt+Xw/eSYAJHsuA3R6dmJwOChHUYIU8LH2Xd2b4jvuoxdAFoMEksM7KGLUfIMlowMM3cHB3t+/ci+fD41xWwfYA7+bYFOvsbA3SeGzMsSjxsYtCGOfO/Tk9zrApgYs7gYZxz8AZxZ5mVfHv3y8OHD4cGDBw7THxjAGE6Vw2HxRa4PwJiYf0dS1ANFi0JlWMufU6VnQJj8OS0rXymUIawecXwu82nUy56Xmddb+ZU+95+FJhn2Ov/JMt5rXfC5b5bw97IW8zmXlO6wflvWyILf0PG8v4uW1QeN6X322N+THvH6cMh6zWQvr6v6F5/8uDlvjkOl05rs/+KBA0Db7Zs3h5s3dnU96boRGDjHZuhazz6v3Nistck0ZNVxpX6CleYbKcmoWfOi0qfK4XO9AnwAbZubvLyX2aNsZehvtqi76sF32EEAIk5AxjYBwNaAYnOYnKRTIO1Hnh82kMM2RLWSJV5T+og/rzScHltElm0DMnODmKqoP3XQ1g60UZccbeGdmHythRk720fJ4ul+9YRKxb65n+SYXav3Y3pbhwjdsJEANeu8Nvzwf/cPf+K7nLmiFa3oi47W/s1//3cZsN28wRcNbuia3ZZBuTYcCZztP9of9h49HPb3HgmU8aBAZq/KOPkOj5mttlmWhw4wKNgZwAov0fQrQPwEEgYQowqIIk2gSGCONN68jSwbUhXettG/KZ5smsWYUB+GM4CKvXXtbeoyOgDE/b09AacHBk57CpMm22gQVo/lA9hkQpXeZto8KKEXBjp3mzwsIVWtFwYNvQGOnnHz3XIMMDMFLIEA0qjvofrpYE+g9vDAAJYl3rSpLbNg7N0zza0JECBI5Gzr4uRGmHb92uAmZU41aEEZVPgvqROZq+OFKlYDXoaSSWalPwtdVeZJsipv7j+NRn0b++RP5eG5Sh7pT6ur17d48ae6I6Nc0ViueclTBD4n4DrZJPDfyXBqHxUhNmnhD6mNJWosUGWfJGOiqhd/sc0Jk81etfCVH+r7QlenB33SAEt8luqmQBuArZ4UzY1OZqFxlONGhuuRa80z5vxJLHLsw0E1ctEAmtoWPlyuUwBbXae+KVQe9fjGsANrlM+1zTVPHbmmK903Wa1i2wuHld90waVfKCPfYCr9kzTqpYDifv0G6c3XX254T8Tw2CAtS7jYM/oK2dUusSBGf9ZdbgRssi0GoQBgpaOU2yJ9bVnq5EAfeZQ5M2+tAgRg0+/WFVpb+63/wz/65F9psRWtaEVfZLT2b//Hv/eCuzmeED0/vzYc7p8LpB0LrLHUuT8cHux56RIDgoHDN2EIZKQM2OQwiuSwJ4NvCd68yQt4dYctw8kTmYAYZr+OT3gP44XA3LoN+o2bu7675N0/NpYy3vVqAEAUd6zsedsTGAIYamQw8OLlvrw+hNcHQACnRwJND959176fWpUhi6GLkb5QO73XY40lA92FPsZQU6fahY/hxqiqLRhXmd0APrWJl+3yyhMvXTRDD8FnAyrjSRsPeMnw/fvDO++8M8660T9um+QzONCHFMcfjWXnY6CLrPfIFPIRKD6y2iEZj00lLFAnoxUzVZnmzeuqeMkuv9Ln/D3NyxQ9S1loGd9lWXE9wXOV7Gep+6o29um4DHyLNOonr6oY66oq8SvfskhyJHkzcnsIdHIcAt23pKQlHllQdCmVqnjRqNeMkkwhAmlrfNKLIjR5AWwkcf1uCjDxtRSu791dXvHDq4KYaeO6AnBkhqdmzn09+bqI1OjLT+rk+8bMEGWPG8AQnoAarqtaBvQNnBCP+0sFA5ICcMpZsuoCWPIwVdWNncE5X22A3DbAl8NOiUzfVeGKr9kLK86FXTeZ0ruBpOxHS3kvZ54GsNEH2JSdnW3rVP1QQA/yQwZn/VJuzj3igDA76U7zWBnxsdC/+yg9iubWh3LoABmY2qZL52vXfvQf/9Of/iZnrGhFK/qipLX/03/0v8XeyIAIGB2eDQ8fHA+PHhwOB3ssUx7JGBz7rg7ghWHxXVkZSgOdGC3uSOHh7pr9KxggZtIwFCwdsk/t4HDPyyK8qHd7e3O4fef2cPs2L+rdsbGyoZIxqbtljI4B26F0EnjEZxaPOlniZOmUbxdSNzOAhwJHzAYeHew3IykgpTtZL9mq3MkJrxKRbAE2LxtcsHSg9igMYHNLMLQMLA20YUAZCPL29mwidlx90TvSMIbMuj16+HC4d++egNu7w8OHjwTaDn1XPQ4IctWPkO0yzmF6LDyQs5oBLpryukRTHQ1oCi0UFjnGj1n007OKXF+jCpeu5UOV1/P3tKwMtEz+VTSvYy4LIqvEVP6T5M5l9vSk9vWye1c0lu1VVLY54HWCaCoyplsWoT5P5CPa5PV1hbWPt1hXT182/PF7WpDZUc2ypUBc8cab8kt3JyvMjBpbIG7ouvZeNt28+WlI9Y+7SNc4feV3I2JHAFrMslGebOSJhxtCAxNdi9mbGtCFDEBGwBqAL9cf4ToEXMMFTpBHGKIcfH65r65l9ADgcFPFdo8CnjRm6psCgMTHlo5dEABKGu0jkVdkAJ5kgwBs1qXAFvyArFPHwYbYD2bY8DOzxxKmyhhYAcDUbgCZnGs2i0L6rxft8q7Mk2PdPFOfwB3ZsTG9nVH99KHlZg+b+959eO37/vGPv/qnnLGiFa3oi5LW/sAf+50XAJl9ATRm1vYenQr4sMx5FqDGEiZ3YgJn3D3bEsgAMI3PLBjAbHtrJ/vTWDq87ovfBml/f89LhEc8UCADtL6xNmwJqN28dWO4jSG/fcuzcAA4mSUZTcAVDyAcynge2UBxh/v4jLzHfjL1kIcd5J8ey+DpbtJ7NmSU4PVSi5xgnve5YbDYL8InqB492jPoOz1lJhCwFqCGn+WDNgNmayiycZuMcxk+QCp9gXGl/cz0sWfnxm5mChk4oKneR55pA8Dt7e1Phlq6UR/SPRDwj0+8tGiqhIn/5JuUV9kOoW+LPQvNeavdtLH0gPowVMa/aJ7fx+e8V9FcRk9X5U2DkL2Or9KXl7ucXjpe5i/eJ8ma5y1r85Pk+AxzcslS+cbWWpKkWdEqE+plOKERAGIqa7/PV5j6R1809Wv8vL7jKvnw+del+fWWCJXZ0g3YrmzD7Vu3hud0Y8a14v2rAgfZbhBwwywPaQC3tFNgRdcIIMQzVJ4Vyh6sPJQQBQLYpiXQgLV+Zi0aQQQzOzWYl2sXe0UYcHPEzd5R3hVJPVMdXBX6M5hMf+C5Hv5cF2AQ2ZEPSYR1Tnq2iPBjwKpmJi/LwhC6o5PbYLlZvnR5/tryq4LpM/oPWRIGwAS05YaVJ+/ZVxwb4wcn3E+xXRah9JqpY5uIH1S4vvGz7/vAxz/+Iz/yIxjPFa1oRV+ktPav/9v/8wvA2aOH+wIUxwIZzErJoACGdJFvXudludwB58LHeSZth+VM9qkAVm4YwPkRfhkZnvjkIYCHAiqHAl8YFYDcjRvbXgK9IZDmGbgt3VEKEFKGZVNm3wzajgB5B35wwFbGDwgAvlgePR2ODqTnPu9zY18dd93RF+ZrMm4ATANIDRoaQTzrtSew9uDBo5Tx57PU+AuekEI2I0WMm4GZ/1J1DHKMuP691wxDiLHndSe7gDaBtXIMTCzp1gsxmd1jj9vbb789PZggfSyTGqi7iAptsu1ZB5MToouJPB2bMWI5ja14nkJzrrR4klt1jXU2muqdaM5T8WW8V9FcRtFV6ZOe9jq+Rf2XEXmU79WDfV6m4k+SBT0tH3qSLJ8HDrTQJZYqa2+kRVnF03y5OqaQk+UWZTQgQEiB9Ef1X/x63xoEz1L9xyRdK1xYuvm6ruudWTYePnjuzh3bCYM2XZO56ZF8/WNP2NeKfeGYcF2wXOj9WXLMUGE/xjqilnmznFozRMyWA4aoP8zz4ws/16Ztlfi5ITvQTRUPK3FdAtoAMxSkqIGOnGe9/J9zBhsRmejFdTzZB3xkMJueazyvG+HhC25kCaNf35fpgwBO8gJUzwKs1iSDZFHqT19RJrIERtUOto0cyCbmhpZ2CCgqP8CWdkQIfek2ymfPnG+yNzb+wE9+8tN/3AwrWtGKvmhp7bt/33decHEfCwidnMhYnrCfQ4bTAAhjwnvVchfMPi5mxHjXEgaY137481QGRhcqDzh5NNx/954Mx4EMyanBnfnZ13Zr17w8JXZ8cugZuD05ZtTY18ESKkALA762pjtrGZazExkt22ApwhKm3PmZ6jrmvXDZ23YoAMf+Nr6qIItknbc2kcXTYpsCcBu+Y8WYYdR4FQkzbbbrj9lvgmwMmk3iaOianTSbf+Tw4BGDjWe5gFvduWtAoK28iyqf5soeO+58AW7MtPnBCLe77Q3UQGLDKtdsuOpplRGuxEZVp9XQX+XP/fdGaa3lip5FRvFUmZ6WlZ+nzct9PmXKTz594ugSKj7/Okwa5eNakqjCcx2gZW0uKllQ8fVpi6T0FrrqeJvnyryeFvn6uuPz46Co1auf8iHK9HU8XX/y/JuwAAp763w96NrPsugtz7RhM7geACeZrUc+NqZdQ/Kpozblc33k/Yxttkiu9qiVU2mnlwxJ7PIxBwJMCrD8uS17xXUJaDuW/P29/eHeu+966wLbFk4EEGmL9ZMbQVRrt/XoZNMAhVI3RkeJ9KofOJIsbBqgDTl50Iqn0KN/EeXBf+4PqpL98rIlgI/3sQEG6Sj+zQJ/7I1vMN1nbAnhSfkjz7LxjWTsHVpbQ+vb5KsNrHaQyV7g6xvr988vtj7w6quvrj7yvqIVfZHT+se+8X13eXAgSwFc0A2s6OLGiGAgNzYF1rY3/VF4wBdLmcyuMbu0zWZZgSyMNI+qHx0d+OECngjb2tkU783hhRefH557DgCzY+N0eMhs17vD2++8PbzzzlsK35exyb4z6mSWDPuH4cLw+a4Z0NaWLS1EujKz5teL2EBm78a5gBhLqLwPDp71NRnLDZ4SZcl2S+1adzlPHMjQ8dfPrNkQMgAoPt3JMsDkLpglWL84U3y1dMFLgHktCUugfH+VGTTuYpk5xFBSliUPZuUwmJ5FUDnf6TYSV+t3dTxx6XYVIQ/qDf/nT63eZ5RJO6Cr+J9Fzpzncykzp+RfzUM+LJPfMholnrZdJad0iIxFN6c+bVk+dYx/nYxF3qvSQ1Wuz1vga0GSCDqL8JiuslfUMQ/38SKSkqcIlydx+lD/XCsAFd/MeBmyZpIAU7kWFl2uG+xRXSPtVHM5zv1FPSYgOT8nDU68RYJ9YrxaiNcF8SDUhq5RAA5PeGd2jdk86kfzXPNyDbAhrWTiOSX/sReSR7u8H0x+uzwbYcvSB36hOHy2I7En8MenXlsB1+WwdSgbhFOe+zc8cUmn6ee6yabfbMtdNxqiKH5FE6Ys9Qpo/rs/8zM/+9eduKIVreiLmta/6l/54N3YuVzc2V/BNLwMzfrasL275T1nd55/bnjuheeH3Rs7utBjJHAsdV7fYr8Y5dmnNugOdnN4Tvzv/8D7h/e//33DCy+8YMAHmHv33XvDW2+9Obz99luecWLJA2POsip7wXjy0+8TKsOiP0BSvZIjAIl3t2UvGzOBBjfcmaodhAFbXi5ROQCb3TUeDsiH7Q36ZJsBeS6P4eNPYvCbtUtago1gQD68ySXfd7wyqL7L9gDCMixPjfIpruwrQW8GEIwkA4YNsPQgLQNFqAadnqhrTsvSiqzbe3AqkYKixBfpMv+U1of7tGXU51V4zr8s3rs5VdpifvEzuC/KSF64eprKEi4/gSqHm2RwrHu5i3RVek/F07tK7/2iOc/cFV2K4/QTR15Se1+/Lc+h5IXBNOa1tD4elzTn6c/nsdx1ARK2B7AFwmBJ1zrMzBrVBniuF9uc5luGeHIdx3kf2aROo1wrlR7wkmPOnjJeKutlVZYHnTh4Uz7LoLyGB7DGdYoUgFEtryKjrlPvrzMg43VCcWN60w17CD83ZX59UOOxjVS9vMKogJr38KGLnO2GbKzrtqxqyOTSHiLpT5k5eg6ukdRtaisAl60l7OWFQ33c6rEgvCY0/URbrx1dPN763gcPHuyRu6IVreiLm9a/+ld89G6MQhkGkQwHd36ArBu3dj2jdutOZtUAaOxr4Y6Q96jxcWWWHteuYUx4gePgO2lA3vMvPOfXezC2HR0fDu/ce0cuM2rMSGGgeOeal0tv3lI5ZsACYvyUlIwPYQaAtbUNLxcAsng5LS/Hxdhiu9A7A0SzS25CDH7AnMIN9Hm2TAAOXr+V3GWmP/4nKfH9wfaRzOU68V2PjXYMPakMOgC0gLYT+8waoGMNBPDi4M0sAkDPFbQaFmk8NqIK92mfD/Vi5jL7upbV91516OVcVfZzkTlRhfHn6X0b+ryJKhu/lzvFe/3tXaJFfZbTVTyT7Mt+uYoXXRWeU8pPPKO/8NvV0dLmlPx53qyMT2ZewYONYHZt20uRnP/O4Xw3+sg17r1g7QIYdSzf1C4Oiuiv6kk25YtPMcnh+qtrECDjNF1n3EDt7+973xpLh6TX9Tu+7LpmxBrwMhCT80MTuAbsDNTadYxj64XTHUef6Nzz4FC62pibPWyVWVVC/eD2xFX7FRxnJMcHIxxnFjFt4yW65JFGzelD6opTxHVhY22H1jf+5E//9Kf+K1ewohWt6Iue1n7rv/FrfXX7IrcNwIjIyAp0eVO9953s+C6Qix7jw10mM2HsZ2NjMTNiZ2cnfgcZ3wZl1gxjxpIpQOXeu/eGd9991w8hMOuEMWQvS/Z4bduIsV/tYJ8likf+tijgD4Wojz1ePLovc+eZMfavsXft5Ij3sgmsyclOeTmUtLzAFzClsnIYWJZDAIcsjWCs4KG+fGUhez5sEOkDOsQDQHN0DH4zepMBhHcijGhmCpCQMu4z1YfB551x7jO1mYEAoObBY2/Pe2gAd9S1AJ4b2UB3PjTn+fzpanlje2nbFTq8Vx2fJucquiq/T75cL3EcTMUYf5nePS0mlwwodSR/YprLuUr+XMdlfPMy0LI0ZPXlyxVNVWV2y/+9HAcbU7LbjzzdoOlMXuQvIin7C8Yov54p00WIfbip6/zOndv+KLxBm65/zzJZ3uPphqhVn6wenLBMmjr4RRfaa+cSsV8h9MxMnWecmEVXHJuWvakpQZWEPXvmG7mWp3QkGURhewA2bXbMOrfCmR1kfy0PCAQQRj6ADJa8m9F2hb6QVMu0HEXRvfxgOMvg6VHkobvbREbL8xYRP4wQeRwVMrHZpDHLxt7cvmwdM++Nk04tiq5nskdf9+M//i9WH3lf0Yq+RGj9l/yar7lrI9KME3fDLIP6ac5befElT3NysbMvjZk1wNbOrsCcHMb38QVPdB0LcBzqLu/YRoWNwwCvhw/vD6+9/trw1luf1R3tgeu589yd4eWXXx5eknvu+ecNprCS7P9iMz6+DY8MF0uWGDx8jA3lCfA0KXUE2PECyhjYvPsobzWvl03iFyDl7tnvUpOR5u4fA8vTqL7bl/EbBwJAkw2i7aX1s/GDrcjhGE2Xafye2cMKC2BSBmNaX4Ng5pC0unsvqlcYIHPSIQ6a+1Af/vzpybKuqmueXgME1OvcuznN057EC12dPrlF6utvSQsHcpEm3rikVXqFE19Gl8tO/rK8ebynef4y6ssu40taOX4n/pHGbP1Ucktbyj9lhipacZ0HhH3TZNuS2SXrqGzz+RDwA/TgxCcUYOF9bAYnXC8BKKaqwF7SuLZtI+R8vcs5zSCGd5PpRk7XHntL/Tknb4VAJuKiE7plZi0fj2cmrZY/8/oLgB2zUrGVWcakvyVEbaVugziub8JKK598O+kLv+tz7aTQ3uQ55rZj79QOfOyu08oOJs/vX6N9dgorDztT9VWbsOk1wwfR+wDP9fW1v/CTP/kz/08nrmhFK/qSoPVf+h1ff5cZLH/yieXNHWbWNhUG0Ahw6O6Zu0iMycZ1vhXIXhQejeeluI/HBwgePXrgMCBqbT13ucxeMYPEcug1ATv2tb38vpeH9wmoPf/C8/78FMsMGJE8up/lia1t3u92w8soAEKs3Dl3s5LJciwg7fyMb3ay/+Rcd4v5cgJ7RTCYfsoMJ+Ps1wI0Q4Ytw0DHOGcgwYRRRhz6gzKLmFcPiA8LC002dTmN6fCXK5oKRY9mfOXQKcsnxT/5NZgkrN+mS/nLiLz36pD/+VBkXKZ5PcV3ld9Tn1eupz59mVukedriQay8vmyFl8VJSnLlTfJ6vj7eh3vX07I0qNL6/Kv8OSV9sc7i7X0HWxzff06fXLIqrnBYFxx92/sJ57z3fjXbknYd+PwHXBU4IZxZpNz0BbDlOgnASpdz/cTVTRk8zgYgGlhteMbLr7FQWcBMbpYobU7/JZI2cePK10z8MBXvVLwumwhAIw/HTaH8tClSqLfqz3IklqQAZpxBmPVPGafhcd5IIeRFbi/fP8qW/sitOprv2UOFiduvutUnXiVpbepnFasug7iNre956617byRjRSta0ZcCrf+ybxdgw8D5zvK6Adtme4gAs+IZLBkglj13lMfsGrykA9AAau/evzfw3jUMLBgIOZTlywPc0XI3yj61973yvuGVV14Znn+ehxfYD8fH2DF6MkIyqBipdd3Nbm3x9KnydaeLwcF2YbgGATOpSgm5M6UD1s4ln31zAE7AXYxj7s7bk1/YRYrZGOIwYooi221kQMgA4GqU7g3Pds3YicgL2Rzan9ycZBxbKHWGL/tQYmi9tKF0g8MRnGXGAJrKVTh+xd0nHVXee6X3Wmxez1X10o/klYOu8nu6Ku8q3mVukfq0xT4r6svMy5dMkqesBCo+5Y0Mii/qM4/3dFVexef5PV8fhuq8WCwzhROfyiWbdHMlDhF3evElXHE3tVyjkddhB6VPrknOey6idkmTI5d0rtPctAVYFTgZgZoodSdMsgGbb8bCQ/6490y2BQCGHaI/3CMuH1DETRl2oDQhzysMAmrZOsHDScrTv4FQXWuqy+1RGvaull0J0w74Ss9yaeOkY5FnFfHho08aILQtYPZOfwac7gfsRrNTpGFDDFYbUKQfmv2KzKmtyDeRp/D6+rW//uM//lP/XhJXtKIVfanQ+jf8qq/1QwebvLNMbmMTY8HLGHmq8dxPeLHvivcoAbIwVoCzBw95f9G94dHew+H05NgAj28GAuh4CAFDgVHBCPKwwp3bd4bbd+74SVDe58YG3zJIGD2WLfyEk4xOTfVjiDAwPOiws8trRTYNzDY2pfiGnPDexvUL6X1NRpZ3rrHcCfBkz0kzzCzFSAffVcplNksmFKMrUOc7X+y2yJ+RacaRZHNi5OSaHWzGLzJqBky/9m2Mw6ACbZDAgpLnMgHBJBm4UckoGYCThyE8ONgvI1+OOpwUno5c988T9XU9KVyu4k+iOf+z0LPJJq/vNwLVd5d1fG8yJ59gxXvXy+tdpYWvwqEpPMkt59QuPk/vaTlP2p5oZlxQYeRb0Nm/LUx6Sxt9yRrjLcCvvYR9srvKNpOk6xJQxU2cr0X9j6eyZ5wor7qUl72rzJjBm3BuAnzF5U+8pLNUmSXM67INAluqw6BH/HXt2ymOjIQzi+76MALo5/zMujNTDxgbX+DrT0ol7vfE8XWE9iQ4s/lcr5RlZg7AaD0kD7lp/yKAsp3hr13nxRNHuQbpGj9EX8Ft+yFbGT9gjTAMOSyqi/ZLhuukTJOvVv6et9++/1PIW9GKVvSlQ+tf/61ffRfjyTLo5jZGRhe0rvjHF2cGbnxyiZdN8v41nv48Ojoc3n33nYA1PrIusMaj+3yGhidCWTLFGGIsIZZWmV0D7G1uJg9zgrFhKp/9JOxZ403dcSd2h+xjE6DCwAAAb97cFWDje3s8Ii+Ts/FYurIXjHcsrTmdGTY+ieNPRAnRebMwRlN1Zp+ep+cMlJh94+sKgm3ii3E0YGt3rRjB8V1oGDwbuvhjWH81C1fgzdZSFNCVsKkNDDKZiUuHGOt2V84gIv2Q2RisA37qtBoifihHOBR9vjCUuq6W1+dVeF6mT+/9q+hp+T3BW67iTybyix/fiaI+vChnLnMOjilbPry9c6q8colfxbfoL1LP/95k+Xzq8skqF55qT3ySxRW/8UPNaxQu/1cwUbn225VdIKX55knXGV9N4frMewlzXUYeUgAZAU3YCW7UmC0jHCDVwFXjxR954Ste2TPz6HryXrRyAnMGirzmR3y4um7pibFXdN1hC2rfab0El1l7z6q1/XC82JeXheO8FURy2MLBd4dx0XvqEGW7L0KpcQRthmHKbiAL5wIjfwqnFMe4bvrivLyMvVCYvqG/yzbhkEUZ1fejP/mTr/4hi1zRilb0JUXrX/PNX3EXI7klsIYDvBj4CMDxwAEzYsy8YSb8ySl/H3RfYOLcRpLPzQDU/MSnDDEGEcORTbFttkrAxwBNxi6vujj1e9T2948E+ng3G9/afHe4/+7D4cHDPT8ByhOTACcbQRk+Zs5iWM8NJvMtPgE6DJ0GIAYh7JI3BkuvPIbPE6wCoRhmtSAbdmXYGiALIFLxZlT94AGGsOVj4Fyw0WhIEyNBv5NxZb8fhPnlf6SWb9eiECypsxlZ6UH/oS/iufOOQW+GGBH6i2iEULcjXxCa2rYY7qnS8XtXaU/y50T6VXm0+2l0VdlQlYen9EwKdFXRXmaFl9czyYw/8fZpl53ZuvCU1hNpk1vk7eWFd9GHEix+3NSfmWWEJv48FS2SV13v83jkiT/W1X6tR/NdUZK77r8wYGB/7M72lu0JXz7Ax77UZ6IKjBnY6WaLNN/AAKiQgzw5Xw3MJuG4NlBWZUqvXC8kxW4ADrFLuLy4F9swgUCrqgKecZfz1aUEbECWZrFhuFyD2XfXwq4J0rXJtVvXbwOPBRzhy7Ivtgubg12TJ0e+dW9xfpCKTiol3wGnTXlpv+1D64viy7EAqDWnNrqd2Dj9i+0PvP32g39icSta0Yq+pGj9a7/1K+5y58vsFS+8NVgTQPNTogJizJBhGJlZ41NS+IAZlkr9CSYZ31vyDdZkFMjjDpQXVHp/hxxPaHn5QCCNz0jx+ZS9PT6MfjDcf7A3vPPO/eGdt3j1x0N/05QZtjM/FYoRKksm2RhRZsVqf5r3qGVZkyc9/Tkt8fPONn/ZYJOZtsxaMXN2KhDoryBgb7OdxnJtLxXmFSAyuZlhkyPbOigVJv/Z0iqdn2ZsR4Or1AJZyVZeG4jsKg1+SxOJN/yANukgI8/gBg/JkReZLqd/byq2jJIX/3Mjys3lTeE5zdPmvMvKzssUkb4sr/qvp+Lt3ZOpZCzyP6nYMplTuSmPYOKVNvFUXvzJ9TSlJ6OX3evt3xlvpRfNZcTPuTIWGWVClTj5E4CbaOEcVvY4g0xaK4vvP3j0R4o9Uysvm8BNIE+Cc2PHbP1zz92x7eBmjye2I7cKAnwAGU2mxKBLbqDiA1DYLpE9W82ppJ3CyAMs8UATryTiVSJsw2BvbWbsAmIsHpnYD8mzYZAUNCmZvhG0Hw0tG2AmB+ir5V1kjv1jgDQBJeTXAwKAQKhkhFfHoPUBMlS1XHQibKJ++NCr2u389IuVDZN+VXcP1tYjV0yffOnlj/3eV199lYauaEUr+hKj9W/5Td94l68X3Llzy8uO3IV6w62MLCYL4OVH4ttrNDA4GFK/vZynOWWImcnCHhioydk4sbQoXm+KFZDKyx3lTh/7PWp8u/Tw8GQ4OjgZDvb4/t3xcK48mTIZPwwrT4/mM1L1fiE+Q3V+WsuWvLqD/SQsTWQ/ybHkHR9GNrL45ujpsXQ/5qsIR+Z5rDTe28a3SX0nyt4VEebMxk0N8d272u47eP5oHAyNyj6OSWS3iI2nIv5rg5xd2EYHTWGkxWH4a0CxQRdDDVbmtPikU7p8/zp9uZsTScmr8JS+bAC/Ws7lNKj45/nVDqjy5jx92XJ9+px6mT2F36HmX00l+yrXuBSOP9GiYPLnrtI5vnOqfKgPFyWNH4AI4Z4v8qb00u8yDzS1ZWrH5E/OKWN8MZwfyJHxj+s2qclPrWxZuGawdPPG7nCHF3DfuplZe9kPZHJue08YdoNrWzYDEMKJXkAqN2O6nok7va5NSPVJjgEQ144AFLIN0rYD0ti3xjniJy0bwImMBork0BV98oR45Hg/rFz5gD0/1MBSKzOACvsGy35m8SOb2TksSHQEqHm1wTGpy7UNwJOP7tiXhT4WwVnlq5zDPUilLVadnAA9+h+wZkElDAlknj/+P////vsf+3stcUUrWtGXGK39/j/+Oy8wardu3vIMG8YBIHR8KoDDO9UwljZoMskyABhOVug2Bai2N7dlzHSHqXQMLt8DzceaARnZo2bw4w+sY5zZ2B/Qdnoioyafj7szo8ZSKWbHSyEygGxOxtAhl/oxPbKX0pEHJNh3xoea+ezTnoAYL9GVrgKCwpTD2uONYev6zrC1seOZM4DkkcDc4b6A3ImM2cWmhhfdaa8JFNqwPW535BlEAIcnAofoxMMQYnA6fxDtwwASK0M7pTs4phXZYC5QxeVLSf7W0IHBZqsNNOoL9sr4w9TyORYYaMAc/WmRcpR9ElXd5aPapF/pXjz2LtFV7enT522c+qVkL5a5Kh+a1zenZWWeRM8i+73UubxezoUWnFFfFrqq7XMfmuu1jAcqPq65ceZlpDpPM0sDzcsvS1+oW8kS3cJJX8hWXsoCWvJ0OXtKb7Ybwuefy5dP8kWTXN+c17yfMed3+3wb4EvneIkukOLKmGUirenINQlYA0jx0AGz6sivT9xZF9ksbjq50aMcYI0bUd+M6mYPG0MdkZXPSHlLRZuR4/VG2DjXyb/81F99jM0899dXvK9NcoFr3j8nGZAfoBIxY5fZtdwQu21Op3YC/CA/sg0oXV+Oq2+A1Q76ilcXedZOYW5qsa2ZfafvJKgdHHtrF28cnVz/+Ooj7yta0Zcurf/m3/7td5ktw0hx8XvpU8ALd6gwT0Nx15u9bXmBJHeU/kyLDBnGBOOBwQXgMJMmsTYczP57NkvwCD9ATUZawArfBgb8pzw+yr65wfvdeDABQyvgJMPEzNvRUfa9ncsolR3iKVCAjp/kwkDWLB4gUHIHgcTprh+gSN3MzqEXd8PsYal9cTLWKuKw9KYFOD8uj6FVejOnziAPQo8YRkUqsfhE/WBXIRtmy+tIERtl/ZHODXKekGMPj1PMhsGGnGYXj8AoN6wLVHkVDr+jogpU+qIr6sNzIi8D1yJdVeYq2ZXe5y2jq+p6WjnoSTxPK9/nV33ztGXU6zsvU1RJfT7eVTLnFLZF3klOZnqTj3yn2k998YuSNulBsS47UpyfuGnhkFAgs8XM2N/Y2R5u3OChIUBUAzANrNULsIlDY72SN4IVrgul8dAQH1r3TZ0cDxbh+4ECA6y8P5IweRC2gTp4gIAHByyvycauuW7xkAiQ8gy3rz1musvPjLeXL9Gv9V16IjpbXxkzy5UsQCFMXNEt2ORjd+p4uFokgENNtJVEzyCSKXtEEr5Z9ZOb4IC5bBPBr7SU8yxf5bHS8fjxH/uZV19bfeR9RSv6Eqb1/9n3fNddjAfLiuxRu//gXX/rk9kylhIxCtzxcqfMZ2a2bBxlyJRGHnenPNZ+AqAyWONuVEb5Yr0ZEQwOS5uDlyr5YDszWORh+PwRYr7zuYHBBbDle6Ke5Ts5FmjUHatkA94wRBg7DCj7vABttcRhQ6py4rDTPbddbTLmdSHMmkmsZMODMeYbqPCK9CMWuxjTzACMIAmGBEc/dSbdxtWScIknLVS8Yxmn2VNx+EpofNriAaoDbvR3iXRRZBFqPvJK9kTEyUv68vzyw9c753Rl+jY9jfpy0FzmVfHeFV1V7zL+eRyax59ET+KrvJLXx3t6mr6XaZJX+X08jrRJbp9H+aJFfnxuXKa08EyOvKKpbOecn3D5DrlY9FlordKZscZO+BN0vIh2m60TAWuAKD5lF7DGA0R5uKiWHA1okEgf4pTH06TMWBmU2Qa12S/bDZ4M7x4wkm3iBb3MrGND/D1R73fNDR/Hxi/fblsqTpiWVxqzaNTt5UqF6xi63fw3n+s1qskHIMnFDpGncuJRTQlHhMsWAAS4uWyT0TjksJcALPkALbIQZjlUTH7qy0wbgCz7hB13uchI2uiOrm2c/6sPHhyvZtdWtKIvYVr/ru/+lXcxWnzPEsfyBCAM41B3mXnyEkOKocbK5MEC7w2TQeTuldk0NvsPAkkXjwFcACNmtjLrBVjbe5Rvd6q4ZAGkMLK8iJdv+XFXzH4TZucwRDLqNjaZ4QK4BHxlbwkPRwDYZJ5Upy2b/2GnfkDiwOP7kk05jFm+sydjKsAGmAOw+Uk0t0sADYMnF+MJQEImcWJKkx7xw+E4RnwkwpORhiofvwz+mAZvgilZsiQgsyIBbehPXox7dOQO3NxNrh1xU5fWOecs+FUi4cW0z4+qnmU01+ULQb3MXm7F5+lPomflK1rG/7S0CuPP3Tx9kYiTvrzsk5xLN3H4Sa945V8uV0658ltZ87oEP1M4Uc++c52yzQLQtsk5bKASkFEOqpknbsI41/NS25LLtZ/8mlHz3q9Gld/PWgFYsB+4AKC68eJ69hUkGwHAkQMwSg9KqnUuj5wAqlzIJb/2t7kuuSJLttyUZ4bNsl13myV0fmRm5qv6IDzlSANsGXAJkPlal0sZXFYSsix6bptmu4Ys+OEZ5VGf/IvHf+Izrz36i1ZuRSta0Zcsrf2h//B/c8EdKB9dZzmUV1Owf2xLYCobdmMQuUnnE1AYM8wSBoMlRsDXmsDR+jrLqjsGSyfHGJMYF/a0HR4eDYcHPBX6UODtbNjdvTHcvHl72PHmY5WR3T47yR0qRuZUd9/HJ7yM8nQ4xRDJ+NgcquKN9QsNBMOwtcMdOZUfy0gdqk72sfFggfQ6lpE7k1GVXrUf7PToZDh4dDQc7Z8PJ4dqw0X24AEWN5ipk1HnfUoYOn/WRn826hhUOeuGZYaI4Pl3IhvlQmAttwYR91vnLEI/3qviHS9KUN+XzOyjyeZpHMQSEu+qY0/bmQaaALrIg3y3b5nEpnqLagBa9CufAQ9/Gc/kQ73MJ9GoV1cWuir9KnpWPuhpsp8k673q87R+6OXNeZ9Vv4pfxf80ol7KUjwyyhG31/xJvyfV1ecRdNw+KamLpvIOte3t634/I0uifMoOsMX5ak55OMAP5zpArWa2DDYAHjrHDeoss4Eybuj4S4VjemRni4ZJ1xXXsK8P/U3gKdcyRJw9bDxQxbWD/rmmcl3hM2vHlhH2xdUsHmCNerhp9cflG/DioQiWXXmv5GFb7rX+TcfpWgWExab17YDcdjnkkZUbt+TBSxq6cv1jH7Hd2YpCucibZFru2cW1ta9+880HP+PEFa1oRV+ytP5Lf+1X32WjLHvVuNAxnixdYJxYBrUh1IWft3xnv1gZCu7sACgsaXp27UJgTWl++pMnNo9P/RqP/b0DAcL94UA+II8XV45LoFvbfgVH3T3bqDVjiQEnLY78GGAApcPrMvh+Dy8GLssr7F87P5eBZiYNPCerhWMAqI25Z6cxzvViSTb703bKA9KchqH0H4YSWZRJubj6LUo9zVaOVMYWnzZVfCRHU9YRCSgRyEq59Avl4YkxXzTOUEriImteF/FKq/rw+vSn0bPyQX1dvXuv1Jd5mozKu4rnSWXfKz1NFvnlPleqsr2MXm6f3lOfd5mn0hMu3p5/7oqmNCKJWxxpMLTTzzccbalyU86v1+Gmz2VwOZ+Zxfesmq/9XB9NkgneXI8UIkXXtwFNPQw1gTkYYIPqKqIs1F8rLCvHprRr3Cy5difAtCifmTXr2XTNDFvkmRSkTsrw0IFvNm0jsz+PGXGDOpztVOORi91qafgCgfEBgnFZHegc6bJnuTEusBZV3B8j8Bz+3BtvPvhPk7OiFa3oS5nWf/G3fewuFz6AKXeRcjK0GFseNACsyZT5LhJDEoexwEAAnNhPsiVrdW04OjobDgBo+7yz7XA4kNt7tD/sPdwfDvfY56a7UZUD+2BbNgTUeD8TRn17h5mw7GHxkqdAo428jE8MKiUwnrmDz14Q6XaN2SkMHE9ncVfLci2gDB0BlDK6chhSgujNE6oGYNIfwqh7HwooT1YPY4zByyDBB+XFD0hqOoRs6pt+caTF6XdMC/Xhosjr8+hpVIjx7cEYPJ6FsBFmcGEAyLLPNBhN/FDELuqYuiocuYkX/yJNZYp3SuvdMurTn8b7NOrLl4x5WqUXfT7pT3LF29OcZ+6K6phelT+n+TmwrNxV6cso+fH1O/JXmT7+5PSS4Vz9TURy3fjVkijXtGfSfN0K/DTAVEANAbQ1wEMXKtcnsiwv0p2vvACgXNvUzPVQsgpQ+Z2KLhd5likiiXxm3cvGBOxRpWwGYE1gKYBNdXBNqQw3cOOXFMRf/WCBInSjLGDKrxniaVH2zwHIdI3m4+25TgPAAGg8qIXNmm6E2atrsGZQJh8nW+b0Zn+zBEpf5aa0zhDr5Js7+jZu49r673rw6GD1kfcVrejLgGTqcneK8eK1Ft4/4j+RB4sYPAALL5218ZDDUPBkJ4Dtmhwb/U9kTFiyw2D5QQHFAYMsecqkDpsbW8P25u6wtbEtQ6K6VB4jQ/02uDyJep1XW/BW9E1/m9ROBp84Dz0wCGCI2FxrUIYuCiPHxlSOGTooxh0wd2JjzMycl13W3SoZ2BjE3EmrM5qxwwJmRi1G2bNtTWao9Uvze8J+25C7B1Mm8RAG23/u254mHohsdKCv3Z+6W0dP2gioro/wI9sDmfIic3JVx7yuSZ3Sz94TqdrQt6WnJ6Vflfde6fOR8171fhLNy3wh2lcyniZ7WXyeNqfL51poKhf/KjnL06cyZNtlkmsk0gBTBmq+CWOGimuMG5Ocs4AXzy4ZwABsuB4BSjyIIKuCheLaa7JpC3n8jvXKFaEPN2CUw9V1kD5YLGPdsXdVR/5Hog7081aE4yM/Nc+rO1jy9FPxNUNWwKqBrtxIyTZhM/EBXwZheSKVtIDI6OQHjcoRN0VngzuVY9nWesgdG+RRh+SL02CSFQjZA2yCn5T1k//X/9qrr731o5G3ohWt6Eud1r/jt3zL3W1d3H4HmRLYl3EuA1EzWTxthQGqmTWm4ME3PCTA/rPr17cF8q4bmAHWAGrwrT1eG/h2HyBtQ/lb4ruxe3O4dev2cJsPwfN90hv5PilgTfBEBgpDprKqF6PL/jkcBn+rGXyDFBmzk5MjOb66wPvYTqUP72+SnAvlsu2Fu1mcTRp568N1AUvyz0+V3u5QMXYszxrsYbwV94yanIGa/8RnQxojajvb4kWkZWDLQFHh+DOaio0UaclIjcTxk4OcmkWgHwCWZfSjbye0VVlySoeluphn0rP35674Ep6o4pXXuz79STQvM6dKzyB3mfryvevpqvxl6U9y8zIVX0ZP0rf8uYy5rJrRgYp/7vq8oqvqFmdzVSY+aRWeu+ItIsj1UWH9Ot91Ks65ynnKjQXfF+brKYA1eAqkMQPFsiGABpCmwpITnRHZ1w1xfZR80rkWatbZ16r5yW7ArPHXdWLxIvgIc90AsLgZyqtF6sYts4A46vQLwOUKYBIGRDGL5pk0fD+NGhBX73wbH3agbvllU3G5QW2rCQJY4zvfDGhTN4zozd44L6XaUX/rI+UbnGK75ABt2FyepkXW+ua13/3OO6u9ayta0ZcLCbD9irsxTBgD7hDZKCsAJEOAQfAdosCa32Mkv96ZtiEAdt3vTOOLBNdULjNB3Pmx7Ekae9MwINfXWWbdzvIn+9Z4OlTGxXfAMmKAtBjEfGoKAzfeJcuwYcR495uNm8FVQBVl8wF4vlVIvoxWe02InQ0YQC+fqNnZ3lV8K+nXWYJlpmp72Nnd9cZi0mkzhhEDa6PKjJt6B8J41mtEpjR7ovQXjnAfd9JTqRlhlyVQhTLQEGVQok9qkCqiL6IT1OtQv5RtcfmTzovU8yyjZclXllG8Uq6SVzTPX8b/XmUUfa7lnkTzMhV/L7LmZZ7mQ314Tk/KK7rM08c5b644MUTzshWf+3Uect1yvfLQAV9Q8bKoQAl8BdgyG6WbNF1rLiYR5CMKn5u1xEkIj34d5/wHsOEKONY15OVP2ROvDHBttOujHCAqYK3eH1kzVgKNopKNT125GaqykQl/AFtelsusF7NgmXGTPePmE12xYXaxYzyMYTsmx9YT7xVm5aBAm22cgJvtI3ZZTaHeVjd9RUfFFkg/OXycdVYdTfd/+JOf+Ol/i/asaEUr+vKgtT/wf/+dFxiqo5MjATKeluLpw0FGJHd7fhqUu0aDsXMBJBkXgZ/NrR0DNpkiz7pxl8orO/g8FHvVBv1fX9v00idu7YJXfbCxP/LOL84kS0ZMQGtjW0ZsU0aXp1BlogBlLJv6blHGC4UwljZ+AoiAJpYoTk8PJGdfJQ6Vx5cSeGiAGbRBebwoVyBUA4OY/GUGZvkuHqtNJzKCpzLEZzJ8fKJqUJradnTIx+0Ph/29PQNUQKXBoQeY3Dmju1RpxCBVd/YBU9PgsUjov8yHHKTTIQYmBxgg4kM8ZIEhZuDjo9mAUAh99vf5/qqOH8stMurohU55YlVh9ERHfNFUNXwt1ALo1esWIq9pdSnvauo5WzWmRRnJKT2gyu/5ev2WUeVfRctkQVfJg56U9yR6FplP0rd45nKuKjPnn5crujq9BZYesfiUha9k9Kr09WaWiie5BdZ2t4cXX3h+ePnlFw3auKHiOuL64qnxOmcRVTdmzDp5dkjnul+h0SriqvD+Ms7vVt/CFoa6kXJeHPjTxZXmFJUt4DOBtmzd8DKsmPIwVG7eDJiUiM2yfIMlkYSmrZlFQyeDTtdCPhVLP/FlL6yisg01q4YfgIXTNagw/NTP9o6aTcOm7vOEPcuwsqs8sEXzsTkur7Zjb2x78BswpC917X/3P/tn/+L7rc+KVrSiLwta/+Xf+YvvcmdoAHQmJCOjg/3w7JeMQwwaDuOUBwUAa/g87QkIywbbE8/EGTBgrwQWbLfwsUZKBhQBhPKi3WMZOoEpMcu+yJABHrh7VlzGZx1jl5IGTCxB5E6XFIyVHA9FCORduybhayxhCiQye4ZuPLkqg2Y++bwig6dS/VH4ja1hs82wkY6RjnGWaEgBDCAzAgwc6Ei7YqBVlw0zesQxkAasxb0XGutElv6BrBZrufq1zPCl7hwb9K2BLQMmA2obtEwImZz1GuuCSNdv07fXe7ENffgZiLLlilq9C2JNSZinL9YPpQ+eRJfLLNKUvShr3u6nyXkWepKMZ6mj5+l5n1ZuTiVnmayekrxwcoiKdyrTF6/wdL6FPLslAoxw/QDU+IYo4I0ZJMpxE+gZ9cab81l6tvO61xkagZCI5Mqvm6MCT3YAqAakAGhQp7br5DrK9cxDAvWAQa5rrqdcV9l+gR/wiB1AUsBayk8zhbx+yPWJBRDmVYHNzO5vbutmcXvT3zat2TQALXt1vd9MYWbWXJ9cHsjIDF8AZuoDFGZGrc3+ydEh/Jmad/744pMf+tBP//5XX/V+kBWtaEVfJrT2v/pDv1nWUAZhOJcBYCZKhsbGQoZJBsL7OwBiAl4Yiq2dXRmeXd3FbajM2sAH1fcPDobT45OBjzQPj2WsxHchLHZ6dDacHcsYnir5TNZEMrC9GCA2/vNk6O7N7eHmnZ1h99a2jFbuNM3HxBgAT3UD7gCUZ9y9qyCfp+F1IFJB1R1Kt0MZqX3pcyJjJ/A1rAtE5vUiZ7wr7uyx2hTAdu1Cup1ndu0xr/fgHXJr7IuTXP2yt432MqjIMsso85F6Pk5/YB9gmkGqBpWr/MtEucojbOeY4ipXRCpsk5jGq8GGgRCjz76gnZ0dG3YGDEAzOrIsbeNOH0qm5TocGo17hVwRXkv32dCo9HPdDvAjgnfkGqlv91iu+VdRikzlitLHEyG70qasBEoG/ryqUmkxPYnhnzLmdV5Fz8r3JOplPOl8WebP+Umf80DwLfbbcp7Ec4wju/j4TV0Jh6fCc0IOIIY8QAmfo2J27f2vvDzcusU7Fzd8rvqdj+1aYga8QB5VUT9ghNkpAyDJdDsAdDr3HRYfOgTIqE7xcVOX8z56iV0gi2XV3Ny5XXLwwwNvD7q8DULpXE95oXfeuZa9oumjKgOI4iEDXoXEUig3oMipZWCejK33zlEvN5YGfcrPjBvXRa5xFI1uCre+VRX6kf2UXnvqp/39g2F/71B9xnsiaR9AlQLwy2/XepLcvn/j059+408SW9GKVvTlQ+tf/c0fustdqUySDAoPCgSsYZRyBypDKBucT8O02SghJcyGH2E/4VufhzbEPEkq8+OnPyXAs2m8sPZYhgZAR5pnriTLHzn3XWfzbeBk0FSep1FPBQSPWJ58sDc8fPBweHD/4ejv7+0PJ0dtmZaHD07zAAJ18PADSwd7MnC8TuQAQ3dwpDwMLF9ckIHdP3L6vr+8wGyfAKnKoRt30uwf4W6XgQMaDXVzoRhMG1uH4xKfqOI1kMzzi+g3KFzhm2QXkVuOO/kMCJ6dkB/9MqiGB6kqP9aZWlpqyPXgTWnhSdpEqbPKdhJMjnX8FVrkWqSJfZGr+qqo9Jh8e6Lo7tCUuEBTfvxQIqRdVe7ni+b1Ey9X8TldlTbvtzp/57Ke5iuUX3uVNske2ZZQ6cC5CWjxi3Nv7BjA+SZQ4AyAxExX9qkCZnTdj2CsnVmSAwjyU5XiRS7l4fPsUlPC57zsDj48VC828TXZcq5H+ox1cY179iwzWbmOIjN5ycfWFR/pPb+BnNUMkIP88XndTNWDFl7iFa/fMdnCtS9v7E/C/Dd/TJauBGt51E/Ey97Svmq7gWQw7Xjtnz8+e2NjY+f7Hjx4wPLFila0oi8jWvvt/+ZvvOD698toN5jKj4HzsoUMBTNmGDM+8YSDGfOEMcFA+E7zVHfJDawxs3ZxKiPD/jGAkMKsfMr8Ddtbu3Iy3gJ+bI5Vjveysffs8ZqA4UXuks8EvNgLB9g75fuj7U72lKdVz3VnKmPGDNvmzvVhe1cDw7bkX9cAsM5G3yy57DdQZjAmwMkMG3vY/CoRNYAvK5wcsecNI668je1hxy/xzcBSVMuMDDLcSXs5V0A0MwNYT7j4ST/FmE7li8wrmowt99gOkOiwZ8OSijSSG8FLenqedAaSLK/EkZb3P2UTNfoiOrMDJchSWyiEVMqiV6WR6BotIOHQVLrSyq+y5iBS5fLvBPv6Me9YoALKagzlW1pjLrbkFU2R4nO/juVJn+QXLcpYpDpORfPyfT7hZfJ7Kv7yl/E/qQ5omYxlPPO0p8ntaTEv4UrCTz6Oup08+qH0e2bLuPm75hux55+7Pbz00gvD7ds3DWTIG89Pgwwc17582RDSqi08rU4aZbjmeVWFX8Krcx/gxn6velgAV8CJdlO/t1U0564gLDnzpVR0QSdkwYN8PzCl+riJ8zVkfumoMrZ7sjE85ZoHrTKrvbmVhwj4wgMzbehds4exDQGTFzJApKMn7cJhf+nbfAvUJVwH31I+0A3no0e6+dQNLDaZfPoaHsQnrrr0Jz3+8Gc/e+//Qu6KVrSiLy/yHjZAGi+0zN2fzYwNEEuifqJSxguwhrFj+YH9ZHl/GQBJPDam2ayLgWO2SowymAJW6wJVAmi72zvDzd0bw42dXd99cjfKMgZLqnv7+8OD+w88g/bw/sPhwb0Hw6N7D4e9B3v+OgIzZP6EDO92a0u0LEf49SPDuY0gT4qiBwYPvqMDGdP9Y4MyPpXFqz7WBM4Aa7K6Xm49ARCe8LoSAUde6CudAWJ+4suDCvvmeM3IdFdvw6jy1fYiG1/pUaCt3Jz6NELmc4TCFXfOEt4EMNLokdm0LOPUQEQZ62jXCrhsDVxNbnPmcLBqTXyiwMiUW/ShntV8uMYD2Zcb+R12ktOS2ohNj6bL/ZoSxHuXNGgx3AKieb29bKU0f6KrZBY9LR8i/Ul5Pc3jHLee+ngv9yo5xTPPh/q8Oc9iHH+Kewlv1IP08sMXmuKRlVTblXYTqFNUcnSNNcRhbvPKVfkqKMr1lXrJ8wwVM1WyHYQNdpSemTOWMgFKzS3MjonPti18NVu2cE3bAajCw0w7fLQn3xiO3raLYnTc4CnAi9m0rc2tBihjK2lKyXX/EdZNl8N1HnLNSjf46aPcYOVmGDB5egIwxN6xjxibG13HZVBRyZNdun98fP49xzy6uqIVrejLjtZ/xXd9rV/roX8ZGAwKBgGjgi0ByLE0yD6OxwZpOB4WqLti+DFM3tjPUiKGToaE8LYM2BbvYfOrP9ZsdA72D4ZHD1nafCB3f3jwQOBMcT5dxV6NQ4Gz40OWMHmIQaBI4C8ABXWREsOGqQKo+WPwGhAw0v4ygtLh9wyhyvqda7pxlgk2eAR8bl3fsmEG3PFUKbOIGMCUZdZQxhFQehpgaqPrfpl8DLWNpPWirxgQGihSX9IHFpgfl2kBe6SOjg40lV80xUeWRmWkIcqTX8s91k9Z1lcuemVwKjdRpaW2xbxZvPEUVRi/T5+ThiCr2vPN6zGlOQtUfL2/oJLjSRj7WFQ8U36V6wovhCfqZRb1aX3enA+6im/Ou6zse6F5PZ+vvCcTstOHqWexPybnJBP2xMuYdsQBItwUZTbMs0m+uDl2eC3gsrmWvKQp51kofP0Z9AGW2rkNwPJMc5tx9iZ+AaiyB1ABIRygpwBXga5WberQtcL1QhujZ2bwahaPOsmDqv4AxQYkraMyccoPf1GL+3qkDqckjLvIw0+ZwTv1E6LMsnETiq7kqWfEH0CZm7SUVdaffOede6uPvK9oRV+mtP7Lv+tr7mJYZQXkGOAxCm2QbyAEYjnST2raYngINl+sUgzdht9/pjtUGRSMJXFMLAaP2axHDx8N9wXU7r/7rtz94eGDR34lBR8z95OmXl5QHTJW3nCsf2pv9+KqNvtB8jmZLN8C2Hi30WYz0vX1BGbLPHPWlmR5sOC6X+DLvrkt82CAPV6w7MsdK+1Sm/yiYBVihs2Are5qGzGwECfFAw5FW1/ZOYFw4xej+ZsMt6Yyy3dq7xdRptU9y+plkllPtLmE0jlW6G6NbNgnnYqIkzSpA88iUx9fyFNwzruUpFDPdWWZJenFu+hf5pv6oSjtmMolbSo7yej5llGfN8l7b2WWuWehp/FV/tz/wlLJnsJ9Wu9Ij++zMFstcA0I6UD5nDQQMlDiHIY/x9BBCaAdE1ib+gsewIztBOe20r2EKcDEVosCai4n3oCzyRXoCgALYEMm4tHPM2vtWqn6SlfPDKp9XGMBS9jIadbOdeqv6oImOY41NwHCSse2AdaqPDP/fFGB5dBD9gDbJoqZG0uVpTxP6QPelEA9ZxvXz3/bgwcHe0hc0YpW9OVH67/0O77irs2k7QrWwxZkNJIGLwIuPJiAYcAwbm1tGziRzx9Ud8MYSfazncugsqF/79Ejz6YB1JhF4/1L3vfBUiQzYJ7laoY6VXtlzHKUTj535PBiPL3p2BuK49gPArLzO90w1nLo4rtT1YWx40EDL9Pa2KUcy6rM5LGZl6bRAaTTHNUUQ41C6FF/LQwP/YPvuMh5BJXmuOohy0lmCd84+JQbqXqyQuUaOZh4XxxZrld5HjA82MSgR6dWr/goXbUktcAc6SHr1mhZ2HLgt5+wYlPcg1afL5eCY3xOlTL6jecqH1ompyfyF8uVg8hroUt8i9TnzXn7cE99vPie5Hqax59Ecxlz/1lozntVvE/PKcVPziLlNh++FuDcEpbgISYeOODF1P70ncDNIrU2KFQPFyCDlKSSHtBU5zPAqWbp6vzOud8qV5K3NwiUnZ3JzrBhv8UD1uRkW3pQBeDKcqscAKw5X0/owXUrBxjkCdK0I/WhQ2ShuJzFxh5w45n6WtvaH6At5RWrOlQWDvixX8ds7eC9lgoHWFIXsumT9EvFVfA/+9Sn3/izLbaiFa3oy5DWf8l3fFSAjWl+xewwIPZsQE/9yZVjM2Oo/GWAbV4nIcCmO0LItoofWQ9mx9hbxuZ8ljrv378/3HvnXc+mAZwMvMBOXqKIw7JjcH23Wr71CBhBPMbOj81vXc+7i+QzsyZTqPIXSuMJrfbSSxld9qDxGg6MHk+H0rg8AYpRZi9evszgb51SAfVJfvpACfIvjLQySIwDhv6sn405+qFg8q0p5SPEeluE0+SJH1CIX26RihHemePP4d5XwGVSCYYfv/SLavxYxUbwk5QEwC2UX/kVH+VPNM+bx6l3WV75Y3q5oi69Uvtyvd/TsrQi8soVpT8qPuX1fBWep/W0LK/S5vGiPr93ldfTsvgy11PFe39yxJ28lKpM0VVxfJ9PC1S88cdsnficW4C1HdkM7Mb2Ft+/bTNTzTms8wZidh8BSFKywnHeO8ZsOEzKNegiDZ90lcH5GpUdYgYOoOZXAgnsMBtngMcSLDyN39Jcf0AaM3WepffeN1YLsh0E/eqa4rNP3LSy/QAdkUdd1DkBqNKHG87oWICr+pLw3MGflQH20Qaw1af+Wtd0vPQB6WW/Hn/vw4f7n7XwFa1oRV+WtPY7//Cv53IfjZJnjjAIbWYN0IOx296+Mdy4cXvY2b0pI7wjA3ThV2vkCc5jGZWT4YIlU5WrJdDDR3l1xqP7B8PJ4dmge1MZweu6t7wue54PuNedpw18Pal6XRwYTvSxgUMn8gTKtrcaWANc8VqRI2WdD7s3tu34WDxtACC+++6D4WBfd6hHjwe+Z7q9ycDBPpcNGcJjvyLkkIcTjjLLpuEj/aA6wT6uWqqhH3nogtEGFPKiS9LpGwaEfommgJNNc5pGtNGUb5IM5MBSzhU7AFF38iOopymO3hlwsjSUp+gymDBw4XsWwP+RF0hpjUob61++j4vI+rVwUfH11Kf1Zcsn17Em22HyryjXy1tWX1FfBoJ3zt+yOh7/Ovz50LxuaLEfqq7FdGhetpexjJblL9Z1lRyOX/yiOcu8DPFlsgEKyJnYiyc+fMnjnYHDcGN3xy/OvX3rxnDzBl87uG7W8EVIwtkjy95Y5FuarnnyMjOWh3+YwTVIAgTpnPYriaRnzv0ALcrCU+e/r0v+VL5m5svecT17GVTXC+HYwNgAZsGoH1nWVEnUBYgjnWue7ycfHBzYh4d8P6GKHDdCzUAX8acsetBCMtIHJTteAOlJA5tHgDb5BoTIsQsoNVilzMW173/73rvfHQkrWtGKvlxp7fvu/kbbC0xFGTKMCIAmj60f2UDcvPmcjO4Lw9bWDRnGTe8L45UZfnGkeI4O94ejg73hTAAKI+rvj8rYHAsw7T86Emg6H9b5VJUc/trFhu86/Z4lGx4ZeIEwZsm2d/NiWN7RlmUUll9lBDHKBksCJ9eBGzz2fiBjeDq9TXxrU01Z8yPwe3u80FfG9hwAuOlvmbLXjT01GNl779wTsNsb9qwfYJPb2MHGNgYd84nBnQYXlhprczOGG8Jw58sNKQ+lpIjxTVSDX/wMHvDYYMt52UeFXbx4S1YLNBUo3miszLK8r0U6GVCqr9CfMhh8ZhxrSchFlGcSQ9PI0UU9Jyo9qx8geOZ8PRVvXwaqmOW1cE9zfuhJ9UDzMsv0n6jaaG/Mu1ymBS5p+STZoZI1lz1Pn/tX0ZPyr5JZNMUX85eJnJedy67zZ1FGeCDScVyd7DHlSwfPP3dHoO1me3luvidKuRGAAKy8Z5RXdMiwCLxZPv/I40ZDES+3N/sEYOELLex95byGkAvosvw2m1Y3UdiQmkHz/lpuCBtAA7DBk2tersmoa8ItVpA0KeB0ZGcW/3B49OiR7Qk6oWm+X8z1FxviptilXThWL/zgVusDp9NGL5WGn/QzgzNAq/qmA22+EbPttN34rgcP9n/YBVe0ohV92dLav3b3N+g+lhkaWyRZimzG98twZZAwKhi07e1bw47cNYGtC8+Oia9ehSFjcnTEe4IeyIjxriAeHJAxOZNRE6g73Mss1yCQxuzaxtqWZMpvDylQLbNrfr3IpgCHwJeXNwWM8nkolWOJwj5GG4OHcZfcUwFKAbet7by0kpkvjN7xicDkETqocdLX72ETkMkTZGs29I8e8doQ9rnlvW9n0pU28/ADT4gaTMo4SgBdZQCFEfYTYdLLYFLG2YOHZxkb+BQffVplQklxGn+AQRl/mA3WcDbZE7kshyUxy21B0cTpqI9d9Otf+MkgY+NOe6Rb7soZxFx0lE1d6NUSXM4DVKMaaHA99TzLaM4PkZIBygGEEBppWZkn1VP8fbm57kXL5JCf5GV5/nW4aJKBT58Q7nnou3nZpPV1LNP7KnoWHmgZ35S2WN+UHp0SnfKW9eFl356JMOk47Mnm9XWDtBeevzPcvn2rzbDxfjLAiM53buzaOYnzE+h2Oke57iQHHWrplOuFvaHI9z4vATZulAAulIGf898kO5YyAWu8U83XLaBN14WfqG75tD+z6jjSkZF2gBXlIc71u0fES3217YIvNxwIuHFjhL3guqOeAoTw062WR5sNunIdQpSpz/olhSLRCwiH7zT9cUNGFnaXduva/juf+syb32GGFa1oRV/WtPa7/sh3yga2O1Ml5EPuADABr7NTAxNeg8Gs2HBxXYBmTUZSQb9QN8uWvL/t5PRQd5kPBIQOVE5AT4a35B0fnBmwnZ/L4Am0IWvz+vawu7073JDb4kWT/tIBBlMmChsHgOThAoyejV97t5HyWKo9OjoQCDkazi9OxMNnriRTIA9gB2A75/NTcnltBzrmDntTRntToBAL6mUF6cfyLl9CYBmXryg8ePe+n2g95JNbMsKQZ9tkTd1XqhBgyMMXW9vbNsQAPb8rySA3LxGuP6ywJwk6MvC0UQ4VaEOWC5jIl4TiY9TAa/lj8U42gwr9hGEv0IY+DBAANwZEP9naCmVwUrkmu4g6y0HoVa7iRX07noVoJ9TLkJAWmKU3uqqOZfr0tEzPvk2fG9EvLSh6kr6X8xbb8aw6PAvfVTxTevyKL/JP+i6TM0+bZNgb4wAxCJvAbNqdOzeHF164M9y6eXPY2d32a398PhqgZakT8FXgjXM03w0+91wT9iXnMUBP17TqwWVvWGblGnAZQR7EdVCzagZqW3w3OIDNM+gwNVnozvGyfWnHzSBK+gCueEAhNF0PrCJwE5RPwuVD9qw2oBd8BdbsKCM3ycxMGTaF/bbMILIaQRtIL31yU9cAp24Oec8bNod+RXfs1+HxyXf/2D/5idVH3le0on8JSIDt1+VLBzIssgECHNk7wYZ8DMfuzs6wu7UrA7ExPD69JsN0MRwfyqjwElq/ZgPDBIg7GB7t3xuOj/ZlSI5V9rGMJXeDAk/CPHy/84IZtrXrwmEynOssUe4MO3z5QAbo+nXkYTxjfE9ktM9kvDCo/oj7BvvfAGxrMpQnAoePpOehMMyZl0hv3Nzxt0l51P3ign0u7OFqs4BybDbnj/1r221Jkw3EHgwE5sAwvPctT7buGbgdtdeNUB/GGTCGkVRr1G4BNjZS8z1P6cVARf6xDDdLF4yNmPYAosyO4YoMAOXCNQE2CtbgR14GiIkPuWNuS6oEipFmY6966X8v7yQ3gwWDJF+UUIPTI/lrLCNFRlUQKr16f85zFRUfZaqaqZ2iTs5CeqOn6QItKzenXs6z8M+pysfLbA/Uy7pK19Bi3jKay7pKz2XplVY6VHzinccnShLnn6NjPOFl/JVnz/FlgO355wFsN/zgAee9957VuQhA8XVOPIDGgE0+lwc3RwZZckimLlwBLcUso1w24bfr3aAtNy7eSiEf8CQrYiHYqFwPXAtckwWy0ufkcb37w+6KIw9G+pa6sFOjEw/6RydRO27ZThHdkJUn7gF1vFR43asCXH/IwG4UiEUMhxB9mDHnu8G7O7vD7i43uKxQ+CXmP/kDf+1vfZ2FrWhFK/qyJwG2X4sJtHHA2LKEecpj8Gd86299uLF7wzNhw+ON4fyEj70LsB01wDYwm4Wp40Pre8PDh+8Mh0d7MjrHMjQXNiy1B239GgaTO2wMlAwjTvJx+cICxg2jlSdM9wWW2MgLeARRYrQsZ/2ajNuJ8gXYTg9V7lxGb0MDwy2BthuW/fgxBhAAxVOuMoJuU4wqxn9nd8cfpr5165YBqV9TYmMe0OpZNxlPf/XAS6ePRsdeFQw5hh/Qt729I7CJbuteEuUD7F4alVFm1sogE0Pf7Phkz+k3h/wrVrFg3BuDibwOOMGEN5NRZconmTwAIQY/T7S1Qch39xkooTbXMM6wLdY/1XFVXVDlPStVyYW63oMMyi3To6cn6Tdvy3ulubxlci73l71L9CyyltEyvqvKTjrgLyvn3xambwn1+s/Py4kqndOJcABblkS3BNhYEn3++du+3thDynXu7QbM9KpQ9qcBwCbQlXcf5lujGwAobjwEpuirUTeF/aAA+b7Gcn5T3qCP9y8imwLK8woCPAAoHPW5TpZf8+AC17/BnVx4A8qOpC9yvYcOPvnWWfWgTq4zllllQ8xDtSzZ5saXmXeWT/vPWMFn+8E3R1XO8lp9AW55YTf1YV9u3LgRZ8C2rTSVWbv4vj/z5/7in3LhFa1oRV/2tP5N3/mRuxjYWpKIwZUx8RQ83/3ckl1Y9+b940MZQoEgwNo1XkTLJ6sEuABtlAXgQMzsbG1t6W7whsARn6KSsRYw4i6RdJYBMGoYTMDX6SkvzT0SEMzSgt+ftq/wodKP2hcPpBcGsmaxjg72pdOx98phPvn8FV8y4BNUZ3zO5VBg60Cyj04VF2CTHD4ojyy/mPdc7ZQjj/exHbGswQsqWQJVlu/sWUJps3AsgZYx9yZlD2gZJCAGlxqw8DMQxeBm6AtVjPSJFGa9ldA8nRJjWp838S6WgVJ3EdnwWC/+Wha61F9RHy7q65nXWf7nRctkkFbuCqq+fxLN9ftC6Ps0Ge+ljs9Vv2V8V5d9ssypWJ2Dc1lXlx/ZfG5NRDJ53uQvlxuXAkG8qoKZKV2L2BzKyhbk+okPr/ebcQ3KznD95YYtwMgPIMllTyrXabs2lQ944vJjJovl0h4w8Sk89r3x2gzvfZOzDrZ91N20b41Bl3MSpQ86AbRw2AB08FKlbBpgtGbBAGHcrGbPbG7mKIt87CTETRQ21q87kdvVTSQ3f963qzIGga0+ypcdWlunZ7nxOntje3f/d//Yj70ao7uiFa3oy57W/rU/8muELWTYuOuVlWPWbGNdYGv7pg0lH0k/Ojj1k56H+yfKZ7O9jMvWjWF7c1eGiP1iLKOyh2NfMsSz9tjLlJvbMbTcbZcR9GbZY2auZDwPTzyLduZ3DZ22z1DJqPnbnrr7FaDCVmKg2UsHqOGFvNylUt/jxwJr6xcydJveJ3Pz5k2DyRPpfCiwdiiwxqyUhorctco4Iw99DMaQKaLtqtl37HxUHjk3btwMwJTRJZ3hCD4/Ffbg0fDw4UODPAYfjCqGG7Bjo+xBYraXTcaXPvBsm/w4uqSNDI7ykxSn+qfKisZZMHtTeqOa3WgFnV+GP8uvrTYJGMGOPOVOM2z8dflVx9wfy4vmafOyc7J8/ERhdMuv4u/JZTtXNC9L3xc5r8sn1JctepK+c+p5n5QfPZ3iuFKaH3ovdV5Fc96r4/gV7vXr80N5R6JD7T95xTu2psUDuuocFCmiy0LXENfTrq6nHb/ig2ulXxKlvM/RHJUU1R98ACH2bQHc6snN5C72Gel9f/s61Q0aDwLwuTt/6s7AzNOA5jXwA3ABKJHt0gBMQBggEWDIdc99XfrI9TQA1YNHdPUMW5OVB6OiCzbH2yz29oYHfCtZdgP9qn03b97y7COz/pRlZo1ZfbZlYGtis3jiNuDUs+XqLwHcP/i3/+4/+r9F6xWtaEX/MtD6N3zHB+5iONk3Itwmo8ALLmVgd28ZmPHh9L09Hl0/GA72j2S0eGJUd5K7u8PujRve6M+LaK9vKX1na9jBMN+8MezKSG/LCPHONIytCmJkuDO0EcJoUWctjShT6mB4ATSY7xhBygL6MFYYVZeRY0aQOAaMz00BrpgNZP+aHyIQaDuT7sjxVxnM7Rqw+YwwHlxYcvULdr38ytOhWZLwa0mkI2H4MbDI8Uelbay5o49Rx3BbrNuA35ZaWrxVHYNPxG10Ssvil3Sq8k9H4vFghEO2f+VIJ5z0p5IKpmgnvAWj1SSH+kbdRak/fh8umvMX9TzkE4OrOInbLZPZ/KKK2y8++RWf80PIG2U2v/ich5/oKGcZLehFuc5V2pwW8+B1dIGStiRDtIz/c6Xo2te3KHzSv/ISn8q0iP0FL2Ud0TmQBH7H8yzXR65fZsu4eQDTkZ1zhm0DAkwCIfzxX+mZOePGigeK6inPzFhxPVbfWpaE1tOX3nfGDZqvYdkbrulxBq0BtgbMmOXiQaSSGSBWIKzVIee4rtssfQao1TYN86G4CM1rtjCKCfCxN082r/YG58EEbEr217GHln6Ct2wjtigfe59kcWNtoHt2ev/gaP93vfnmg9VH3le0on+J6P/f3rvG2rak51ljrrnWXPe19rm0L4kduW3Hl9iJrw2OhSOcRDE/iAgQsCzLWBYYyUqsxIosFCTEllB+RDJSfiSIHyChIJCQImEUiBzUafVpX0inCbGxsYywY3bStk/aPufsvdf9zvu8X31j1Kw15lp7u7v5c8Y7V82q+uqrr2qMuWaNd9Z19m//5B91e8Dk/PX5otvbfUNk7bDb2d4XqVnr3n/vefd7v/t+98EHL0VqLruD/cPuIx/50u6NJ290+/sHbsQgUbQ2MeyBVcgQc8bU8Fwz/AAZuug40P2ahuiSRpRGTCRCDa3JmV4cwu4hTTVUPuxYjS6kih4xSCG9cKcnx0o7c08bZbF1wNbWpuqy5xMYbkXYIGv0BtKDx4IFGkUPxdBo2+mClRe79AxQT359F0oT9dG10DAzz2R3b8+9bhBUhjuQc9Po6WM1LeehHqte/DL21gSqGw8NynRBqmi8uD/RuEePVjxsuHd4PMgyTCrggYFDFsOstN2hkT2XvucC8tqBeKjh2yt+kZV3/NTLfHUPFch6pB5IXfxanqjTl4CdEiTco5Lj17lSnjJ8O9m2/baMFcBOf61+i3yP5a6vr73W+joznDr4ISLNIsnCz/g40qa9V8BQ9lAOn1eE6zqGb0/IwFC/3u/rUEK9L9v4FUjh39O6CkBa+K/ldAN61/j+7OmHHD+++N+y48eQ4HloqmgSEsgK38uYVkHPHNMqtv095prIC7FpncmMHXZiFWVuGo0L8nPr8tx7J8fCCHq2qLf/52WfNo3r45p8PcrDFcf9jLbBq9dF1uL7HHpBGNHlLg3fCdox95qpnTg6pv26kB69ZnO3Wa5D+UFK/WlP/WNR4agP34sov/Sw/dRn/smv/aSNT5gw4UOD+dd+7MlTkyY1PCwK2NraEwliVehcjcZtx1l2HI1COpNdn7zxpHvzLZG1g30Pd8zWIRrXHWd6SoXOMTs1f921f+3qF6MaIBpPJrybdNAIFSK14aXqNJxMpGVhwsJl0eTRKG7olzXzQRgyyOOoaOAYquRhwNwRFg2QVxlEvGj0orH2EC+NnYcQohmloYwHEPWQQD6NoeeLyDHs6LNQaeyZ5yJy6SEcxd3gF5se/lD9/QtZ9fSwDo0pJrCviniYSHGKyYaespBIm8Id4z2PTKKeCWz5gaAArzotETqR92Es62SesPy4DdehuBpca+IxG8A20s+wU4pfZA4WH9Qyl5OuYAgFevuVDrhXZklv8ydqOzh/hlU8dWoMcXSIl1gVBnX4PiLxYZ0ay4pRVtoY6trq8WUddKtrSj3yFj+8yhZe74pM8H+E/i/Q83xWvuP6DtMz7142fU9NeGb6DvEdX5dMenyHAN8zvqdRVvneyAG+f/V8W7vyfY15aJQen1O0L7EdxgKXvXSl7fCiKIZcSw+b92BT3VwWVeH7KwcHwy7tCaQMQuhVobQRahvYt5ENxumpZxiWhUnMw2UoFJm3/BBJ4zD3/odo+d64rVM4egPpWRt69em9c71LHcMtzjd3t7//2bPfPraBCRMmfGgw+9d+7Kvu5iJJ25t7asT21agedvPZphoYka1LfiXHMAGkit4lfvFC1PiVSuPlM0P1q5HGySs61ajR+NHgQdrcuJroyBaNOIX6VciLCZI8kSzmrbGqk3ltOH7pcnLBNo29ylwXIYo5biJSzH1jCJNfzjSeyJU/Gj6GQyCLamkLn+BHMo1k/PqmwLv45aoqRH0IR+3IQwNt29RbcpNHEcUF94F7sMuwMFuJsMKUh8mdG2020fSK0pcvfA1RFr+MGQ7Sw8BsNsqwj6cwBNIEr9TX9XL99BCRT7qJYCpUiHoPMLFs9FKn1iXkMooP6nx1uM6PyzT8DKdOYix/jZQt6RUfICXNZSps/cwjP9OdP/0GS7ZrOwny4UXsHlK39UHaHvPRa8sew5hOiAZ5G78P8sX1p70wFZ9V+GEndYZySSMesfBR5I9X+Jb2eQJ1PMP5vweJ4hNiQj29aweHB93BwYHIBz/IyFDy4ByP3im+c8z/pGfMvXRKy0UFtCs494ApIX7MkJXvNWRNZetFGm2WnXvlmCYRPx5ZsMQPSPfay5bnnKktCyIY7VR8D6M+OBM0kSjy51SHuN74HzRhtH2IpH7cFTupkwiiGT1w1AkyG2QxyGhAJFd1glzyQ5TRA8+P7Rclrf1XP/2//K8/6siECRM+VJh/zXc+ecocio3Fjn7pbqtB2FDD0+mXYew5RqNBQ/vmm2/IPXFPF6cSXN0w9+u0Oz497o5PjjwkiOOYKoYF/QvUZC1IEgTIdE0kJRraaHTdoKlhc8NIY12GA7BBjxW/hGOftujN8q9merX4lV42w+VXMXayLA9LYo+9nfLXuIc1aCpp+GKYFSKUjXb48VDAbt8bJvVosIe6eY84lRE2oxeBB1E+VPwAICMNu+qEkf5a/Z7haPCB2/YK8UCqnHXTzjLGZCDlrZ8ghiz9Fk4rLjEmA228Rp2He5OyRIbvWahuinWKjSIY9OvwCvRltLop9/sy6jy1/xjG9Am3rkYdJ1gnR3xZPxG2ltMzGLLhe9bayLyZli7TSoDkPt5+fvf0BRMa/rMl8/eVeWL6fuD43iqh6MvJR9/tQyE5+bHzvUsiVju+5+Xr3NvBZ/oD9YPgRc9U9K6tq/wkRdjDBZmirCjPth0OJ2Olx1z5cJJlO4Djx6lXnrJivfzAzHlnJm1u8/J64nsbdYv74SFZ1Q0/5sLRYx+9f8hyjjBbedDm0g57JGK+9f3/56/+6vu+mAkTJnyoMPuzP/4NdxCUjY1dEZYtNX0LiTnnU+/zDc9Ve3L4xA0IxIRu/SMI2rEIGj1r/GKlV0skhoaQBjmHKOlVot2Oo57yl6fIEgX3To1ZadSid4x5bmpUr++6DeVnc10TIH5t045mPoX5pR2EbWaCGAsIGIqQUz290a1sMmeNelnXDbCImvd/K65sTULdqIfJXnlY5FCuG/TyEJIRD4nS40YPAntNHRzsuceNRpUG+/T0pHv54mX3/vvvd6fHnDPIA4GseqjYcRf4Za+HRbl+3yyDBxAetSphIXQGZLx+WCZa3RaZx8VU8TGbhMfkY2W0sr6cxk+kfp8v4w4OtsiXDmSK9RzIe7icL9GXX1yt0efz+4C6rnW4Bnnb8mrdTOvLL/5Yvhp1Wp1nDPdtpl7er/Azf+oRLVnvIXX538ReWkzctzU4ExX+2QV+bLGtD8Rjj0VKiuePtagTxKb0jimv3uLzUdzbbtCm6IdU/mAj7DpL1T+6TNLK/wY55UN+6Fnzjyd91/hhZXKlH5PMN43zkaP3ju9/DM+WvGprBvJUzj3VtfBDLcgZTu2LCFrsq1bmq6reLtd5Vbbah1hMEDIcBJC2jDq7HMImhXGf8WkX0gbz2iCdhKmHqvHTf/u/+x+mQ94nTPiQYv5HvvvLn7Ly8/aGYYOY/wXobYKMeMPL7U03GMzpOjo+6j54/rx7/uKFl6j7DL3rOFgc0CB5GEKNEsN/2GPPo4uLmA/GcKUJnoctma9BbxVkT+42nNpf93p5HybVg5437812ykrVkyCJskmj68ZaZd4pD48VGudwIlp6EUbubUY2oxFmVRhzadyQusGP3jT0aJxzGT8vt6L6C5aJTjSuXC+NtQmm6seDBzs8kKI3Qb+cVXfk2IIE0ouAKd7yoeW7HbfcIN0PH5zDKV0NdFv0NoprYTl+RO/pZLz2ax0/XIWU13qJh9ISo+kj+qlXyxIpGUsn7s8Xv0q/b+U+xmzVyHsAxu5H6tf5VoUfQm1nLM+4zbb8Om8tD791vdyBoivHvcy0VeizBUpYAABm6UlEQVTz65X3Hom/ByI38b0pvdUmUmzTU37U6XvV/3ByL1Vs8RHErHxn+I5KL3ux3Dsnfb6XivYyfiTRxnj+GHPLzk79g454EK0cCaDXDpIZ3XaUFYRJ7YR8k61SNt/V5e9/1BkwvMkPNvac3NqK/diYY5t7rTEH2MOc0kGP6R60FeSDnFGeCVrpqfd9U/vmlohyZ9c/8su//GufdWETJkz40GH25/7St6qdYv6VWoQ7hvbU4GxyBAqLCnbdsNB40Ai6B0tk6UTEiaFP95zdXNMSu2HpfxnO6aVjVSe9ZmrYWBVa5pO5KUdfgfkaPV8Ime8iwjOHqK11m+tqyNa2ZIHVnTMvfPC+RCqXlarUhXIYPthWI0hDFw227Oh5gn8lEumHgBwPCZbvcwwWvYb86ma+GxOAOQXBm+mq8ad+bhxdRUccpoHOB4J9lW8iKMcFeWL11ma3I3J7sL/nExQ4O5GGn4cDc9re+733RHCPXSd6/CDJpOd8tiwPe/0Dr/hOq/yUfyHghwKBkTLaeiRSB9R6q+rZ5gforJKP+WCpLL8Pfo1VefyuNKfi1+GRurSo6+u8cgnCmd4/3IVaB9TyNg2krE7r6y//ofTE/TTuAfKQkR7hqAM6tY26DF7GijLC1rgjKyTZjh9HFfFpyyToKQpK5wcfP8S8clt2yBcupiog4ztIAVjwYgH3WMd3NatMkHS+q/R6Q9Cy1y4TsYfz9iMq19t8+AdXECnXWfVCnbmy2IBgMh3EP1j1Q5K9GPkBlkOYtJnuFdPL9wH0ZckeZSnsynGHpYPjHlAe+dy+qF1GiJrsf/Kn/+ef+V5yTJgw4cOJ2Z/9i3/sjuHHc+9Ztt5xFNXu7r43dNwUwVFTogYphhv9S9i/TNVwqfGKCbhDo0oDZxIiS2x+e3amX6AQIhEUVkFG402DDVlj81p2M+cXJD1U145znM32Qr9C13c6Dopn+4+z04vuWGTn5ORMNs/d4NLoJWnDp1nkAbCxyS/VGEL1/DV6v9TwsxKNQ+zVVKoh7LoL1e34+KQ7Oz7vLmSfEw+4Vj8EqGBpKLkWXGl2fa1B3OLX/R0rJgQIK713LMh4cnjYvf322yZukEn2ePvdz/1u98EHH7hM7qNMyKq77fwiHoUo5uKjdJCNfvp12ueLtMWwNGjLaP1MTyDPtMSYTo1XuY7UWWUrpen38hX1q0uyjlzq+iEPRupT26vrm/Kx9CwT1OmglbfpoE6rbSbavHXaGJbzpn+/jBp9et7hFTqt65Hl8B3x96S35PJaZ9KUxAmSpLDtyRGGEIUfJCgJ22APfX2WktsVsqckX4PLrxwJfikdchiEMOeiRs8aziTLbVYpW7Zpf+jlh7BB3Ohp4wcY25awBRA2sEUbQVuZdSJ/XhvtF3DdlBZ1jXR8ysBlb+Psbv5vfuLnfm465H3ChA8xZn/q3//6u9kdjceGfl2ywODQvxJjZRKLC66DpDGEqUbQ52zSG+Xc+nNjJ/KkRo6Gjjb0UuSHPdAgWqz67LAvW/Qm0Sgz1MlwwM4OR7OwLxNDohdSYY8k1WRNdZlvdWsc4n4zc9nYZPjBc8Fo4IYKuA5uBNnAd8HcMkhbNMD02PnXt6pMI355ftWdn5yLADLH7DiI4BG7oYu06Trd04ZlmebNDwp8HhYuzwmh4zdqwgOApLgXzPd78uRJdyjidnj4xPNZcrfzD55/0B295ExS5v7R0HNP6Gkr9v0e9hN+wFQ+eR5D6tao87U2TNiyHOIEpJN6vb50asv30l8BD11HytprTmTMculaG7/JB5AgX1k36aJvR7zo1dqWZ7qDg/1VqMt7Ff0arX5b96xvhjN9TC8RSZkehOdV0Ze1bL4H6b1Oa1eZ/MPGxEN+Saeudb3T+Tus77LjfX3JIzsRcdSfRhFgJsgcZVWEjYicy4k/Z8k6ugSXGzb8Y1LlB2mMXrD87iu1bwMA18J3F7JGDzptIrYYAs1zPrEVPXvRe0+dqERcY7isVamS68R1APLENApfyy/+41/85W9zwoQJEz60mP2JH/rqu/lcxGnBpPl9rwhlKTkNmyfyszLSvxLVsEB65PjV5wZ2Hisk6VliPzVIHg3MmcgPBAjSRmPGogYaPcIgCdveHufvLVQWROxCjRTDndciaiIx3Xo3n7FIgF+cNG7p2DiTurEaNBo16rLuOjDZF/LIUVFMVGZOyaJbrG+4AWQ4FbJ2IrIGYTvCvTjqjkXcTo5PuvPTM8+N81AEpVWNazTu0Yi7aVUchOdHga+d1pc5KJA2CNtbb7/lX908BGjkn3v+3/PuxfMXHk7hPvsXvK6Nq6bRbp+O7QMxy16F1BtDXMf9/NnDRv2N/vqWfUM6dQm1Tq23qh6rrqONg/ba02Jvww++IW8v93vIl+wSL0EpWz/zOK3WLSA19Xpdodat5TVWyR/DaD1G6gDGdEHqDenjemCVzZSvImyg16lsOL+iyNyDhMt00pwe7UjtgLUqWwRtp7ge0jeRwtf/QehBcIay+DEXr4BtyLfMeUt1LAtAD10XHFJdfF0/Cfxdp624pge/tIcMqcb8s2gvKMkLKijTbUppN92eFB2JqQsY7EtT+iZrcjd3dz/yq//3/zMd8j5hwoccs3/1h7/ubmNjszvYe1Mkg73YNv3rkrlpzPdgKBOaBVmLBtNNGBI3MF7J5A0o9ctSpI3G51oNmYdBvYCBX630ot15ODNXcN7K/sYGK0qjF2y2pgbqhp68SzdWkDbOMmWVKD5zYKRkO/S0QQp9PqAqBDHbO9hX/WPLERrsWLV6LdsihyKSzF3zAgN6sm6lI/LIHDZWcL744EX3/H0RKbmzk1M3kjwIcpsPXaiuQ06XQ/nDClKIZix+4EHB/eEHsu+J7iOkjQ2Gmdvivetki3xMfIa4vXx55OFS7NDDZnJq4jY03JTph4//uJ+Ckpd0hGj8Iz39FvlAqB8MIGMmbU2aIZml+FkGLssp6dhNPbCqHqvg/CUvIH+6hEMl7vcmD0B/yRbhkqeuH++1beujGxHLXH76xYG0jV/L069Rpyf6ugl1uEYtr+3X9tq8Y3kG3L9XoLYNUge/T7NA7wQesJGIuxj6qm3ks5y3yD+UB3nBH+StPaKWOM0BOTKphVF+SBBIssb3EfTXW+xFz1vIwxEu6UUHBedzgpzFViJgUEb2nJmMKTnnp9EGkJXrdl2cQa7IuTfxww87vMfdMghIZvsQtru7z779pX/go++88850yPuECR9yzL7vP/xjdzEU+ma3vcUJByIk+lVowgNxYZJ+IVz8So52TG/So22hZ2vBMEDpYQvSwRw1eriYX7bRrSsMKWH+1osXL8pcriOZYBuQmciebCzYSkQk0ZPy1TapPPYp4hD2mMTL4e8ig9cc8yKiRW/Y1RWtpNOfvPGGh3LVzHliP6tZWcJPU4idHV3bHnPzREr3tnY9uVjNqwnTyxdHJmvv/e573cnRSZSvRpM5LJA8GlVduufCUT7lXqgML/Fn3zmILQrKxIMjJjCLiELcFgz7bnlBAsfr4GjCWUTBHBgWJJydnnfMIwyyRoMfjblRGm8Hi+8bbC8C+VC6p1chH1AtUtb3sI3ogF7P74L0yZElIXcZjoTWWD2MLKNJb+tI/nQtUpaLBTJfytNWn1PytJy69+KNn3ldh/Sx0+oVOa7FqrTWRosx+SpbibF6hW9vZVlgVf0SKrWECvrk5bLyfzJQZLKFW/q/Fvo8RZ5FIl+uT1MXJdXpHs7kh5Xg3qxC2ig/c6bNcBK4TlGmdUoacNzphBwzIFBGKbq2CfI6nc1KRTFt4RMNoZPheo6FsEfaVfpP/PL/9Wt/o4gnTJjwIcbsz/+V77ljvzRWhkKy2KaCYVAm60PSesLmX5M3CjNPi/lha5233mDSvxw69MbR+M7V+rB8naFAyArbaNDynJ2f9aQNosL5osxvobWi0YX4xDYZQdoYOqWXykvi6fkzeYoeLnrZaJyRsXqMOXQ0ikmk6MViFStNJORsZ3u32989MGHb3d4xidtQXhpN7/8mEsgQLgSOUxRsX3WLX8/0NESvnOt4edVdqp7MX6E8b0+i+rIa1Zv24nSvAMTNK884GF9kjV3fIXEUTP24FxDG8/NLr1Y1YVO93PCjxcPAf+kHstH3g6AgHxxjqPUSLiPlVd4lK8iLnjXTL/q845C1ZdT1GSu/LhNkfVKX/GmjtmV55YM6nwLl/gSsI92UpR7vfTjzVkjbQ8kDan3q0T/MG7iOxdUYK6/FaJ1GbBF/8Doq9UxHlqqtPVDbGe5yA6v0RsJXHEnEuOd6qc3IXrCx+vU2KEl2ahcYyzMUiU33sNl2ETpxCKelsOtQkek9ExVw7f0XvqVWKfVBt9jo75/f/F6QYfzh+nu7CSWnJtdQ35py/c/PL+++8ld/9VePi3jChAkfYsw/9qe/+Sk9SczTYIjx/IJ9iujxqeat3YgkQUpE5HKogcm5XkUl0gbJQJ85YpAQwrQ9cUIBQ540qLEyFKK34T3R2NE7l87H8THRnEWrJXqoKtGcqTz5bu/Er2iYmZ+2tbUwAdoR+YKs0et1csq8tNjU91Kki3qbcFFlO1a8siz/omNfN878o74AAndwwBw+jufaNsnKOuWKMYZI8akzzj1n1GEnes4gYv3QjB7gNLpcD8SScumdo9eS66E8rp8WG1m/KkzxmJdDyXK+HTyQBz/uEToWupwa0fgPLh+UuESGexm+XFpqbRpKX8qX8Sbc2yh+X0ai2G6k1kuX8dbPMFjaiqOEudac19TnKy7htOJnvEZe+9h14MbuJ6jTMl4j84y5RJZdyxK1boZrvTpcY1y3BIQ6vXVO5zWSVr/01S7y8Ot8cU+CsIVDFm1B3i/ikb+qmBAy/NqFzbSDbcuUZrnTQ8f55XshQeWHXblSR+fnhxL5i+/vvx3pQx7H074d8ZJOJdCJyhd5XOdouc4bZVunvycqd23+U7/0S7/898PYhAkTPuyY/eBf/b47yEXslSZ3I1KmF8OY9LzN1zbUoNATBfmgxw2iVnq15NOwSOoHTayWolGEUG16mTv7k0HYaMPyLD0IDGTQTqSKTXTZNoReLYZELy5FGi9Fpq4Ybrx0QwzBYz7bbtkbDvJEIxdE88ZDpDh2IMeOmkCTSvglc+migVQjqOehOafKplmFmGFzf2+/e3JwKCK28Nw2FiF88P773dHRcXcr+7pVqkc05tjFdx10PwD30L1uKh/Ce3EZq04hYzkfkAIZJmU+2+HhgfeQ436cn8WwLCtWqTskM+pbGn4hHuRUPmXleoSeYPAZlTxjfuqNwekEKls1SL9n0+9CiQPy1XYM8pagUdKWZKCUkfJVdpC4HDn+lxLkzYeigU7xa5Bqjbo8+XnNve/3Ek9duRapX6fVttIlHrKxSncsD6h1V4N6l+A9cN3YL9ECyrtnu9ZZSiKB/72IhU0U4v8RlyQEIoU6unHnI1Oox+dJXtqGphDbST/DwHkLBnkI22sgHVm6V0Gr5XxytkWq/4qW5L4Gvfx7U9XxdWedqV6qhmeQRlLqqA0472aLj37mM595NzQmTJjwYcfs3/pL33NHzw69Y5AHOBCkAnLEQoI4tDxWPtFDFr9oS26BDiOf7afWh8aGYVUf67Kx4ZMFyHN7x/AqPXY31uFsP5/1twHx2rANtuuArDBMen5x2p1dcPTVi+5Ijp49fhlvb22LVD3x8CZkCVLGUC1Dmgwp0lsWK1p1DUpn/hlbgnj/ODmTKRwLFrww4sZ67D13uH/YvfXmW932zo6vC/L3uX/xue6D9z5QnnOTKK6Lncu9W7nqsiNHLxt146ZA2iC92OVaWZAAcWOeG/Yuri4sZ8sRhkY5qoeeOeb9xTYjR93pSfT6cT95yNXIB0w07QMxSXn9APIDoHIt2jytTm0LZPoqH6yyec9W+k16bStRp6UDyNPVWCJsQpsuwXL5jc0l3+9DPPXHQNpYufjpQOqsLLPRB63tFqnb2kw8lFepxQ88rPs6yDqFzXQI8CKNgOJZB2XRles7snz9oLaRztrlXqG+nCUimZ6IfMtI2WBrWb/Pk35JT72l4XCp2EapGznShnMXG1lEXRaA2KEj/b/5mc/84o8X8YQJEyZ086/6lo88hfAwXEdbwRYd3gqDuWk5DGhHl71+UUJKWM1ZhviiV04EhZ4zOQ+Z0gbR7shnPhdn7zH8yL5FzC+jBysJE0QIYsWwZgw9qhz4z1qQR7bpYGiV1atbqhNbdOiR7AUAuBm/xGkvWZGqML1ht5ciiNRLZbBVxxkb7h6rbJGhi7Pz7rqUz7w1X7v0b+TnTuZBvCCxzFELkkcvGPP6fM2+X9gIEujFB/JZ7MA10TTnWYb1vk6QiWjIGQKNuW6kMVeP3jsIKPcD+7GIIZAPjGz4+aBCNshbpG66AUO4fTA9hDo9w7UfDymh2Byz5wdYlafXaHUznjYTyEu+zG/NWlZcYggFMq3XKfp5L9oHKLBtB/Re8qVea6+2BfpyBMKtS3mNWl6ntXqJVXqtfBx1Pr87XAM50ofcfYQ06pA+AcJOEsp9quKW9Pc28vG9aV1vDz1eRbeXFR9b9eex6nMDdTiwbLd/FZk16jR+zBbX17H3nQmTgeLbDmE7wgTu1KSu/dC77777PjoTJkyYAGZ/8t/7prscxqRXjOE6CJvnccwY9qOXjDlmZdiv9Bj5V6WEkIwYaowHVa4OhfAxHIrs9IzzP1nVGcdKkQ+79FTFfmVPuoP9g26+sS7OdeOh0POLY5Ei6Stu8qK/u2uRwisRsmsRM4Y5VeaGylMTLvJD3WIo81QEjTltEB9613yOqefg3ZgYUUdMxsKCmGsGWeSQanq+Dp488bYcnhcnkkcv2/GLl2Vunl4McbghpmQaZ4aIY3EBG2eygSb3EZuwVl4sQmDI9OTsOIjr2Zk/gMODQ29WTG9jdzvrODD++QfPPc8O8icDsk1PW/a2UT6NuqDrt1ceQukn/KAorkiKHw+xWn/QeRzWxW6JJ9Jea6utX9Yp9cbSEykDyH3fCYfowbyPodWtyxpDzplr9dLOWL1T1sZbOX66jNc+GCtnDGN5QC1vsapej5X1GMiNDZoI26rMrSqj/83H94u8S67qdVb+/ppkwqEis+MHnHzanF5PWLbXlF30KnX9z6VO+JmltynPMrn4SvKGcNBxfQgTrY2jVNTth/d3PvOZX/p3IjZhwoQJgfkf/vYvf0oPWiwCYD+16FmLoU/TMTcw9AaxRxpkjV4nr+4shAHi5PkacuTxfmf0LsnRYNL7ZNJ0XYYLRbw8l03hWE2pRlUvDoC/umZ/tXORmwuZv/UqS46VWqyrXmsMzzJvrfPRV1ecWnB64b3UIGn25S5Oz/ozROlpc+8fYXq/7ljdGsOpJoFwQdclVp/mnCje/Wte5bmeEDs1/EnwcCmP/HKku/fsxmQwSCMLNTi6S0SR3sNyX7luhn78y1u18ZxAOQrmQUOeIGwAclg9YPwXPujlJZyIcCvPeAnzl3lfxUl3yZdL9PG+rEDGnKe4jJdA+AW9vEGtP65xPy9xuxJPrCrjIYzZSaQ9fD+YC2p57RJ1GKzSyXjrP4RWZ1WOtD9m81XKeQhk9/+8XVWWE3mj1xU/wK0rzUqQNfLxynx9Rn1HMlgcaaEdokDYz7xpB6TvXCU4pKf+sp7fSzTTcpEDvWnRZsQPiyCbFcEEXFzJZ6d8mTdlugk/+Nu//S+muWsTJkxYwvybv/urntKj5u03qlWOwO2SyANkzcN/Ims+UF0kiIaHniX3WPmXMD1X0VPnIVSRLO+dplY1FhSIGbmlomEKfZOS2yA2LDQ4vxTZkgufM0PZKzIaMc+jo/durjp2cxGy2+7s5KL74P0X3XvvfdA9/+Bld/Ty2HPAGOqkYK9kZcjRvYW6FF0LBIw6qgZY5gpVDx6ysZrTKzZNpmJ+m4crSx0gZJAoGmIPd+K4BzTOcjxCSI9VqCKPHFave8aiA6+OFWGLI7zKEKjsQPi4n5SxXmxRZx5cyGPydbkHSuM6XO/iI697IoySNvCGkIcufi+KPJZFfuygkPF7ruRJp7eQyTlvCdtlWqXrepZ04jV6vRKu/QSxZcl9pJ3atfKHUOvVjm9Glm8Lww020GmRstpOrVeTu8SYbhtOv3aJVk5Kpg5agXu6xWXa5wOy619T/7f874bd9MsNtF4i7oUIFg4VvdlJOtMvQmcBmbf0XltkGfp+tyx+RTpQ6sD3J9q39tqcj7KKH7IoPxFpJWIU/SRcclGGypLjlXo9qLbzhUOPtoB8drO1T3760//krxftCRMmTOgx/+Y//lVP3fsjkkDrA0lgKDGHEdyLdI1jSDFXMLphkXr4JmoiNvSE4SBqnpcmwiMzImyQsjg1AaKXDZb71e5EjliUINfNmLdGE0xvVfS+uVdOZC+26CCnGlzOGJU655SeHJ/6LFDPkTsVOXI57M8W1wT54fp4FriHzWUPj14/HpRWO1+7XtTfK0KdJ8gVhMw5FXeDW9LCHvlVe+X3fRRR4xqYs+Zyle57LZtkIU6vHc6NNva4nyZsbAUSeYO0DWVmWRjxC1t+CzEIvUDks3oR8CabJV6sZNR+6xJpt/e5Yfh+D7nDfWGRZkdaSV/SKTYSdRltOPPW8vRrl6jTXxV1niVbxZdw1B8ro7ZV+6vwKnqP2UjUthyyX8mKq+NfSGDP/9Mmbfr/LmQtXFESstyUDzpBfhDi2af+Vg+qxjvf4hAHqXMzg8z/VmEridTghrR0lvTxIR2jJbn3wf08oWgpxbuCqkn+fxcPoNPny/simdrIH/vsZ3/71600YcKECRXm3/RdX/mUAMQAshPDlzHkyaT+2ECX4cSYWAKZgJTRu2bypYaGMJvjsopzc7EwWcueJ8gGPWxxaDsFDY23G8I1yFW4xea829wS2VsPQsOh8x7m5BD5C4ikyM2NWv9bSNSG6rxmMnjB4gLOLlW9e7K2rjrQo4VTnVW6CRTp7lGjKhRCmBZelaHhdME0sPojCNwrp+the5Aksm6E5aKZ5T5Q58EFoaWDkl67sjhDBIzrNgksJDmoY5QJKSUTZVEBykjy5+FT14ey8GWffPwhsKyEGz+CRSGu3C98OiFIsV76Ga7iwO91GvHaz7yVvkNF5l6HTMPnHgL5DpFuL3RArZ9Ob72tjGe+XtZgTN7KMt66TCu1NSzP9PRTvgIPpYExG3XY/3MVHiurdSnX+720kA/5WqyS10id2rlni+9DISXp1/oB9FKm/+3SRgSZIZlE/Vkp/n/zexh3Jd/xU17ylHLuk8awvRxPGd+vTKt0eIXA5QHHE5Sr72rWje+/3u/VM+2kTcTK94v/8NP/+CetMGHChAkN5l//sT/wNFYtiliIUDD0CbHw3CyRBciaGyAp07gkGaPJoTGisaEhzOFDy50PgiGiZMIWZIW06EEKwoIZiNp8na0+cJKJrFHatfNddWdnlyJrEB4Rl0tWUOJk/0bllF43Kod9zyNzbkgbw5axZxxlMbfMxIdGVPWQhusC8VES7azrhy0aV5pgHMQgetqi18uNsK8vCCxabnBptN0AQ9TI6aQqj5VVn7DFcwf43jotBD2ZLfXIIVPCfQPveodOX9YIhrQRnSKK2vO5hO0eGS5+pqROpWm09ajjhNt0rrh2id5+lafOS8hpJaxIL4to+C1GbY3oPmanBhqphb5dRHr5GB6ynWl83mPI9DEbLr+4jNv3u0C8ylbbqMOJtPWQHjG7e3LF+cMVksT/NoJBFx8X35n4kUN6xrESOn53fBwh53sb33/fPrnIo5ftRv4I42c4yw1HPTMcGUKv/pHgNNuyZ0S5WX5+fsPnaFPFluO242DIu7uf+OxvvfsrIZkwYcKEZcy/9tu+9Cnkg6E+nEmQCRzxIDiAxoUGK0hOPFDcO6PG2A2cXpCL2EstDkSHsJH9UjL2aqNHyb1enH4gYsZB7ZC1jc25e9doz21DBIXNdIOYMZTJUK3sXFx73tr5KfPp6HXqvNKU1Z3MS+NXOeSG1ZjAPXUqcybClqcJwI1wNNIcp8XDwmSK3r8CrsWNaXmZsGGntK55v7JNNr1LfevUvTGScY9UXgyHFrLrex33G3hYmR435Xejb5dlReXSNi98CvGDYSjsHnwdUjUJdJw3/4Ud/flBycu6lXOOgiJbhTZvKzO4JjwHXXmLa7R5E30cn3i6EgeEbXcEaatOTxl+/ZBO+UNY0i1+/0APhT6thmWVn3A+ubb+Ga/zvarrQdhO9ixv0iukvLYz5vQ2XO+o4/8KQ3KFsPUvZ492xAoS6NtY7A2fA/+VpPPCx55juiWenlYcqb1vYaTzLbR+ZI/0UBKUZv5ojaFM/g/4vlJ6kYXjMup4yMJg+b/WZ3Xv/0/JqbecN/M7p163v765dfgXnj17VrVEEyZMmDBg/jXf9pGn7rYXackGxz1OIgrZK0Tj4gaVxswNmZszxeOkAzdZUjW5YPjUjIjeLc73pAeLxpEetPVuY7HeLSBscpA1O05CgKwpL+eYevhUJO3ujiFDSNW6bLBJrojOlcphgeqtyhchZANbSFtP2EQyIW2uFI0iDwvJ3bPm64u6UqAJ2130CLqhpdqKO2s6veWeatwHAFlzGdizhMa3OOeyyG+2wYuHAGWKtBmuS/TWudySP/IluAelbkJ4tqbI/Yd71q9FysNzbofDkl6KZO/GEqzUyFaAvHX+ocxB1tc2r8fv0kl/JE8dHoXSH9EwVtlO9zpo9YnZThMuEUI9Mm/rJx6KE073Wij67f0ew6vaTi38VW6IlHojK0IXYxlh/vcsHfyiG9qBtDGkIkt/0MXxZpn9IkuY7YWQXKFXuZJm1fJmub/D6CTZDOhb7Pe8w5F1sKEM/NnJhP0hLZxk/9nP//ynfyGEEyZMmHAf86/+1o88NUmj1RAJUJMiF41WtCUhC58GR6RDRCk2uWUuG4QHksZwJPr0FCmNjXDlIDtrcmzIC1nzOZybIm2LIG1rImw3d2yDcdWxAhUfQjabKf+cjXJ35G9287VFiccJCXOl4+j9gkiy99vGJmdzQsyCOJpUUSel0yLy4jrdXPshQW8XBBDyFMSJ/NG48hY+JCsbc4Bteh/LXbOedXn14QHFlBt76hp+6HpxxVJPpsqivsrhz0XiLHcg1Y65uoGwlXr3Ueoln7L5iFN/yVlv2TlX8RNjRHHM1Wk9yFvyI3Va0bmnuwLOV1yPB/Klzdqvy6rDoI0nVsl7KEkaEUSPB3vJ0+ar45mesjqesuwBHEOrny7hr3WBucoI2jy1nYec3vpw9kAh6z8c+0VvWdjnQz10ii/U/2LWiYB96/MWqvbi+6Q6KGa/J1fhEvHvl/9/2OCd9NQJf8ghlGRsox8eb9jh+0jLhyvJLntoM5DxFnnCWc4ror+3ufnkB589exYN1oQJEyaMQE1LaRmj7bGjIaH3zJvmlo1zIWmcKZqEwlt6VA8RW+FNcc9PUxoNI4SEJfkMfzIMur4QuZKbm6zxQIO03HVXzFHznDSV0bGVhsjYbLPbWN8SQeMwdvytbnOBjzy2IGG4EAcp3Nre6fYPD73x7fbOrmWMOF6hQ6+f6xzXQLmusOoYCx+oekXWMln5mNsH+Yth0NAx8dLd6xXlgkLhAtFYl4aZApWUe7blQ8P26bETUYWsXrEal6HS0rNGGfTusXAibGHXWXu08VWwnlxfL1z1GgM6NbLeq1Cn13mzPL3ZOaWk92mviSxp6RD4Bmm39Qe8frmrQO+sfcqQw69Jw1jZbdp9nWXZWPqrYlXO1ubrlJGadQ7CuqKIJPiw+g8Mt5xOkZln+A8qKP9TdQ7C+sqGU2bqjM/30ot6KmfbfeZlW4PNunK841ffaepQsV3+z0tKD8pIojg4ypBPulzW2WH0aYu62d965513zhWYMGHChJWYf/13ftlTN5QeZgxH8wJJm69viBwtgiBxLJSJUgwPRkNYhuXcatE4zt27xjw1rNDrxrFVHOPEfmsQI2W1zy9SNseNjXjZ5PbWPWaLxbbK2O7W1zbDzRbdjOFQpd9dKx/1U2OfPX3+Za26MD/Mjbbi6wq7qYWkcW2qI/rUm+p6xSs/iEmXgMbTDnWFMm5l4rI7OLKpLvQoykEWXU6xMzTHiciDCF8x1XcW91H1hqxSHwghc/c8RBrZVGdnsO1hDh7lII/rrZ2zNbJwTgq/kuk9bCFOvyhn3ldBrVfny3At61GnObqsl8RviQD6rdLnf1CO+1TnbZFpmb5Kl7IGeerg4w02HnQlX4RbII+HdOgVcQF5Uqe3UdwyQg/FOq2+V4HQ8wu92tX5HYxwbW8VSu4lB5Zs8GdbDiyl+VV8vi8Oq+o94fU7CD29hYygX/J9qSXMyzrFlv8viszZ0ycP+iFz2+E0ufpra+MVWUPkzKEQt1nffwLuXSMdR/n8Pw7/k2RRyGbIbVdk1u+6843F7AeePfudUxuaMGHChBWYf923f9lT2h0IEytFCdPwrTGsub6IIUyRNg9/Mv9KjQztFQ8HzwsT4UjKE41QNEQME8TigUsTs9sbNo9V8+xRSHq8roOsXZyZ1FEuvXkb8y2Vvt7d3cjmncoTWWN7EQ5x9yrWcg4oJxe4Z6rMWWNYkS1IaAxpiCFVMVQrPeWlhmzwqwTVpZA5yJGvN2rvCBdXJA75ehwcCFSBh4EhbJGp6A55QTbaCaJzvbF61QRSNq4LYcOFpdLg8+DRy/da9YW0uYqk2VaWF6jDo1By6rSqYbFOX/ZXoU4nnC7jLXoZehFyeAxLZA39kqcPj7gWKXtIB7RlpU8w4kM+SePl9OKquN6sVecBTiqyzNMisg+2bM/yQZegXYmvRtFw3irTPXHI2zLHkCn4tVabR1Z6P20uESTSS57h3dIUW8++3wXnqzD2/wEJsj/IamSsJvmDjuxl0P59+4D/lXQDIIlB1kwWeRX9wSSvwVapw9/81M/+7/9jaEyYMGHCasy+74e/+Q6idsUB6IwfMj+Ncz45+WCTIchF6TGD6Ij8iDRAMty26RdxND5J4qIxoveNlgkiZiIlcsbCgr393W5rZ2FbEK3ziwvvtQYJXJuzfxsHu697dSj7rq11cx/2DoGkJ+vi/LI7PjrpLuVDuNz4laFZVl9yksD2DnVeD0J4ftYdvXzZnRwdq8jbGFYkFz+KuQ6uV1Dprru4nYli7NNWmll5HipV/dlrjnl5PHh0N0wcOcjevWJuvKUMyaQU3Qf72JC275l89wBSz61Nz+FjOxJWtXqvOt0TD0UzHw+i7EUb1CcWOjBcauKqsM3ZusqIy4gonn29FXn/YAn1UOOa8PWetXQoMvc+aB9Qyw+qQJ0vXY0+D77SHMMmfhW3LOXEQWUTq0t+cQk+i7Z+dTogvRalespDP22TEp+BNHgzXIPKhpMsCqH+hSzjSvzq65QaQqUTiJTl+pLXXq/XJ5ds4YWew86QtvweUbmsl8UKZG36MsNYVd8CpRcN+7lhcmq19xg4zcqQE33L+AGSdhr9pVhesDGUc0/Hf3ENYVcvfb9CUYlVBvR8TXKl6gL/d3LSczox3yBSwg554v8iygDD/1imSTXegrDpteY2BJXQSX0rowGpu7u7vpvPv/Gdd/7htFHuhAkTHsX8K7/xzafe40yEqCcB/FJk7tr6eulVC/J16R4zkRT3Bg09cjgIFVt6eD80erfkvGL0DiJ4pabqRkSERrsT8YCgQNYuumuGSkUS6V2DOtH7BXkZDj+nDHqxsH/ZnZ6exGHyHKB+ztFPsnN57sPULy/OpVvmzPkyRPRUJ/aW4+I8lMpFMx+Pi+KC3ZDKI1iiNOJuVNW44m5nSsCmCJ/n5+G4EIOyZNcPo2isnVcvUzdsoBXFKB4y5u/ZNj1nvvfcM5SwoXLwUbYfeQL0ti2TkijBgfBSt/cy74CUoJuvjNc+qMPAeVa4TK/9vq7VTSDF6SUM7vmkybW9IZk33UNo0/sHp7Aqb9jFd8yuVnW+EA8OIM60Em8RtUcvkstjvUfUaSifGAgx/2dxzdyT0Ct185tFSB3tRejY562SWxrpjyF1UvNejlJGor8q5KrzEmHrdZtrTwt4lFf8wqHuo5cXm8WBu/IrJuMgw5TDa0Clk6/KXp+v+DUQ8b13zqKb39176qEcZM3h7r9/51Of/q9L6oQJEyY8iPlHPrr3FNLAFhc+UgqiJkf3Pg83b7UhosSB78w1w0HMbjkmSsSH3ih41cUlPVpxbiYNEtt1LLzAADLGFh/haEivby7tsE0ZXgiQW2woHj14HFOlCipPbKzLHDTVeI393ah6YVjyIWl0jym3HgxB1shHj9qa7M1ll15D5o35+CyFeYBQtueQqTxIEwRUUdeD1tST2QmqPXbP2MZ6N8cV4ubGWWn07uUcunhhI2gfdQHZI2FgVgm6Ut2DgayhQnPvBwDkrzzkTA7DaNRVzsTDNwJjeFYoehGuglXd9CoJfmg4TW9UL22swKAfeWuX8jEESVK635Z1iFkinUy3TQcH+yZtyMp1pzyy6F6WMkAtb5GiyJ/hwU+n917WgzBEwL4lAxR3eU7DDz2i+Ra2iy8Jj3lHjNJTo1DvF4cty+SSvPL/mOQtlAqK3n1XdKXgV4mHTBhun9HLC9q4BPb6bPfScdhXnb1tT1Nf7o/Ad8D/+IRsoqlIQflK5luxgysihf0fpL/BQmuLssLHi/+ZQUe1K6b03St1fRVXKjC89zJZlxclFHnmsbv94WfPfns65H3ChAmvBBG2naeQLs9Tk2PuGg0WbRmEKuahxerFa3rWTNbocYJIlF4xsRz06DHjPFC27FhsrnebWwuFIThBOmi8PKfsNmwk6ZjNVOZdlOk2VE0c5AyCZ7K3MTfxM2krxM+Nf3kI6HnghQYbELuSh3JzYj9z1zZYDMG8PJG1fn84FUZxvFNunIBQGlM3uJJD1lSAN/yVzdg/TuW73qEWDXDkCIPlQuRowHlZDgiiWES5GhT1MBJEDUcB3DeTQV2n6Jr16XnsCYrtYBD14mfc7yEfXpFeVHs/bbRIm6tg28VlfBVWpvk+CZUt4n044+gUIKv9FpnvPpCTXmKVX8vBUIY9BcLlR9lDsr68otM7vN5OlK2PsidefimOC53IFikRBg47Tf8Tfb7inBb3EB0KGOTpiFsy+hoDeRJ1uMdgvAgEhUMXX+/lO4oM30UVl4SJF6jNjCPzlzLsIp42y5v/p8aQ35u+7KLGPfAL23n/0i/OelU8ZKW8HiVekvxdz0jmkdMP15/51Dv/6D8ndcKECRNeBfMv/8P7T92LQ6+RGigPC8q516e4fo+ybHT08irSNeXxSs3IS0/Ypoja9s5mtwVZE8nJnix6hXzkFas9FVfzHfmUn966m2s1nhwzhW3J2OcNwuXJ+ZAw2XcZqqfPB1XaYsEq1g2VudntbMeJBzvb293W9qZl6LlNVd0hQPSKuc6y4Qn9ELENlbHJ3DT2c0MfYsQALsO5N8p4a6IG+dywHnnd1Du9v0f2VZAct8t+PBMCpaEGXD29d9hwul1cO/fFPp+J6pM9hTyQY5FHzGHrV8DagbAfsfCH1CKPSPEly7iRmoFQQWdQqh92Ka/Tx2SJVpa2kPZXIh37GU6neCJ1QaY/hCU7Ug1HnkEe4dStdQIZ9vsgDqAbb+G3KCJs9CStdpGxQsQtN+I+JZRl8EukDxeXtns7mQaCQTit91RElBfCun4Zr1Gnr3Q92WnsLZsSEJT/BadV34sC54uAw0kA7Yp8UM8CUlIZEsq/XUGpE3mKPOzhsK2ABY8jtPXCHn+2W1IU9tw2bNqu8aPPnv3W/xvBCRMmTHgcs4/92a8Qd4AYMJmeUwXmarwYXIw2jHaHBrIfmlOLR6O3NoOwRW9VbF4r5bXrbmMjSNsGQ4eFrHn+21UcWcXQYxAv2RSBooDLS6VfqkTqIVseuvTQI2VSvpKogxs/2YRQMofu6saLJVipKU0TPXrD/GCkPpSdOiKEPgaKPxFDHgru3SpDM6xAvTi77C44/P48hn0hqsw129nZEQncMnmiHsgp04swZJ8wRJStUWbYZmiV+X3cRDfP1MetuMvlVcRRV9Sol+67D6J3/XU9IpzuKdS9gLCxgMPD0xdsg6LCysPXeShD+UCx6He7ogdctlBUhYiH5oDeVvFrspaodTIMap0xrEqvbaxC5s0yM0/6re1lm6Strttj9crU/nZSvr26jHFYzy50088y8e1KKbXN0Wui7NQpXm/L77Vte+FnYoP2GjI+2Ag/5a1+wteVSfT6EdUbzu1HhbTJDx7QllkjbaRLoJsO9GnE7cK2UoofGEzwnZNnpzcSynfV39kRZFmtD5Qr6lBlrescune/+MlPfvrbLJgwYcKEV8TaJud4spGteNpsRk9RLBK4Ye+062v3FNHMMrRITw/kzHPDeLRI7/b6Uo3QpRrja9kRWZOtxYZ0IVkephE5ExFko1v2VVOqSA3bdogcysfd3bA44La7ElE6Pz3vTo9Pu+OXx3YnxywwOO+uvYoVYhQEyQ2fGsE4m7QskFDYPYXuWYMcybzecfSYyUJ3dRf+jep2t66HCMOtWxty9LSJ9m3I7LqueeOu21Ccod25ZHcz5b2+6M7OWexw7uFfhoFv9ECg99B1072i44urpm482N2zeMv2I6HjjjElmGRB7vQ8MYG0jI+EdByGVEdl6B8INPx6iLjtT8cd7gWoyOevkrVwkvOlPzhLGv91UdtLV6ONj2FV3hr1gzLxsG3SHi+7BeW4LPsIQl64/sNQcW2JuqoQ4q2qb2O7qC/pWyWEdnm/Uif8jIcM+BLKNfEKDAVm/ry/6bve+CW9heWZNKKSdkBruwZ26jJWlXcvb50Hp7feWcaLnq7aRVmhF74s28XoQrlPOF6lzNavgd5DUJ6/VoITJkyY8MqYf8PHPvLUR0TR26XmLIb2IG5qdPTHEOQGLocnRdzoFVKrI50bhW8l70SaYpEBpK10nEmF1g8yyCR/sZ5bJbAJbiEqpDFJjN6p2GdNpObqWuTsKtxV9MgBhjLpKfIigUJ+YlgwGl7bEty4U7bCHkKEUMk5LBly72NG7x3Xo2tfX8i2CKuHQKObTNe0FkOrbL+hdJ7O0bsVq1fdgNspR18fG9dbcaUelrle1QOj6PAOsJMolxBOBI3hYGTUgd49r571taMbmvng6WXxR6z4gUHfsSo+5Ad1eBVSp807hja9jo/lb9MTrW6GH9JvEfd6uOFjOmOocsQ7+fh7IH/oqM4Zr/MKfrivyJ46vY1ix34EhvQI3JNlUg/HXarhLPaxHWWAlpBYzt89g4FRufUjLV2NtJ3I9Fp3TFajrh+pqRdh/3Qq8SK3WyZq0uj1HBCwatfU0Sii0bQlhP2hHHD36123/ePTIe8TJkx4Xcz+3b/8rV6UyXZolxc33dkZG9MyRwpiFr1Xsf+YSJ2HNJIwsXDgxsN1zB+jJ4pjp1ilGUMchBlmZdPdTWWbdxfn19352WV3fnlhMiYFpaslU7tHHpyJTzAfExXmjzFXjTlk9O4Bt5MmlGoIIXIqi8bTcjfSBHChG+1q6cFSntAjrxpuXVLU+aa7ujgXYYxNeWnCc3ECJzWcn190x8cn3ekpW4ewEpV7Qd2Zf6e8vmeqiQiotzDw9YfDRgwnB7mDdEad/Fb5A/KB4sPydf2cuUqjT11MGhmKVbb+mtDnhZLz6y1uI7WMIiIpvAyXCH7UCZ+hrKJQEPe3KAh1+qrwGNJ2bavFmI0x/dRr/VX1BKRFOvUIWZ2v1TfIgxcxbjd3jIxhAz+S7qGvW12nRjvrW/v360EupRc5dchwor6OZd9e8eN/L9PIQzbXydmLTaWHOu+h47SSbBQbKScp8iAa8tVzzlpkPRKtXl3PGm0+UOf1/bZO6iFPG8XHk05olHfiRebsgk06i+zrPS32sKCSFl2/N/XWl/LH3nnnM/9liUyYMGHCK2P2o//pd3vj3IuLW5G16+70hDlcDIUyQZ95ZDHcyNCjOQe9VSI3kCt+wW5tLrrd3W0TOnqmPM/qgmHSNZG5rY5jphaLHRW1bkJ4fnbRnZyc+JQDzxGTUQghq1Rp5Ny7B2EjbQ5pgjTKufwkSfpTnWkKvR2IyFFMyCeviJOYCu0kvYP9NXieHeQuCBvNKw89euBub5mvJpImRwnMvVuXLgsbZFL35LQ7OjruXr48MmmDdLkOOAWZ73bBBrrUSUYha5S7udjstjc5+zTOPYXonp2ehW7pIePhEG16+LYZSW7suW6TYfn0tlFX7u81w7HMlbOu7wQZfH18LoY8z1+TcxE9SLC6ywiEnw/C9oFYx9uH0GPx/z+wqsxa7gexryOuJZMeq39/T/zCVzoq0guvvb8DelvFRn40q7B033ujjfWMFtuZZ1W9Exmt5ZnnsbyPpSdCHGnkwbWELf1VZaRuprf+GDJP2ihfDKH4FuutRAdLyzYpI12ftZjsbecHQHnyol7535HZUjdQbL47n+9+dDo3dMKECb8fzL/le77kafYgsXM/w4wQFg9BimTQ0MQeYWImftrcmUixzcbW9kIOshVk7fomDjCHTEB0ZN5uJpdztGpileQshghhg2rkTC54FSJTyiQz+jHBX2SllEPvFqtPvaEv7pLruDRxxKETjh6p6MGzwxbllzrQ0cfcPHq0tjdZ5bppwpVHckH+FhCw7W0R1L1uT25ne8erUVkcoQrbPmSWS6HncXdvt3v77be6N998o9s72JfuQmUzny2OygKxoCMfakgyJYA8DrNWOmzSt4J7gfNtEZTHDw9skJ84f2ErHzQZLwVZXoJCH7iHeCAFIs+yazEmW4VVNsaQurVL1GHQpuc1IBrcsk4iZa2vULxXeQgTq2U1LM/7l3WQR8g5Sj7bcKC6tnQ1SrRYNOrPB2RdxusU36vB9P17EMRjsJn1CVfni3DtnK8P1/kG9xBeRzeRevbJ51hBkfnLU/QSSbCWQbl+t52sR67yHHrMCSvNPvphPvUdKRj+92Z//VOf+oVPODJhwoQJr4nZn//LX3vHqQXnJywymHWL9W0REIjFrLu6Zt4W20jQ2xVkBiLC0U+Qte0t9m0TURFJufbmuvT8QMRo7NZFNCAzIj1y7NnGECu8j8n7V2zEe3FuosVwKcOnavrsotFnLlnMJ6NjLeZxqREUoYOsePGBf0WjX2QmYcqj/LkKFQJ6qzyx+jT2mYutSFQWja0cusxZW+S1iVj5WCgTzWGOGldFecjoTYPgnp2fdcfHx92LFy+6l0dH3cnpqa+BLUbefvMj3R/6iq/oDvcOnOdEer/zW+92H7z3fucjrWSDuoZdHh+sBA0ylo187EPHfafHLwi098XT52LCSq+e88vxsLDvP8NxmQqdCqWrZ3iuRCDLbX2QDyN/Dg+gzlOjzfeYnTG0edqyMj39+9dRfggIq2yttOEXfgPpodnaq9EPiTaZ67IIZbJ9CSj7XnkF7bXZRnE1Wj0wqAzlA5dXHKht1nZrWzVaeZt/zEZdVvqt3pjdMYzKiz1S0taYTYBW6kZ8GZEWOnyHbIEfffjYJErQ0bqs7ng+v/zKd975peeoTpgwYcLrYv5133n4FOKAo1eNXiXICr1PnFpAjxBEiMYJggN5WGxu2DFMSq+ST0AoJMIcRGStg4Cx0ACS5k1x3WdmO/wihYTN1uLhSeMXCxRiGISNdSF19JZx/BRHTl1fs9UGvWrMsbvszs7O3St4qXA65BxfFYsV2O6DY6mkzxDiFb1xiososW0HK09xF2dnios4slWG87H4gW1GRMZOzrpTOcphzhhkLYkfQ7iQV4ZNTagWG90G25nI397b7g4O97s333rSfcmXvN3t7O3oGmPRwsnxkeydiUjKnq6Va+decGsUNaLxd9AdA/41XxxAL3rY4mEQj5DoAfBdDDVL7aeghhXDCyzrtHlsu7jfL8Zsvi4ey5PpYz7BVp7gPiZW6UgS73hVkoMr8wRGpdLNvGRzXjtkJOBnYBlZ27be6WrUMnz+j0JW/mea9ETI0x90h7RxV6ePYZUcZL7HdFahTnO42FqdYxmhG6923zx/B4svr+hWQIgkEkNWoOh/8alP/R//U4lOmDBhwmtj9uf+4teKKqkRgoywyGC+qYfArDs5ZQsLESD3+EhDZI692hgS3NnZco8P24BAQtjmInqgkK1HL9aaCN1sIVnMMaMhg2/Q4M3n+NiNYcsrtvS4DNLI/mrYvLxgrheO6R5xeoJXqso2zyj2IoMgYpv6Z0NryKNnCuceNtl1r5rqRl56pfohUQlogLkeVoW6d22hessepI36MB+NeWjbOztyu+4929rckn2GgvlVfeczUVlMcaY6E2de3u7ubvfG4RPf2+OXR93z9z7ofvfd3+1efPCiu764cb2iztSTXjzuiZzqRD1p86kH1+EeNhFDZDkMzFy47GHrr98+meNWEOj3YRue7RKHjnWFIMz3MUYIEiaLVfx18fnkbdHaum87r7O+nvBTln7MlRxs9Om8SdTfqsFUj0evqeSxlnR7n3xEVJZV0i+o651oZVl2W4c6/lD92vuAH+pRv4fyAtLHbIDMX9tpdUCdnmjTH0Kmj9kBbZm17YRblJLfFvRdKVYlG8qIrHxX0xHDoTTYvru7vVb4o++8848+a8GECRMm/D4w/yPf9WVPOa4JAuLTAUQ0PHeNNklEJvY5Kz1IIjIQEYgKx1ZdlGHQi6syZ02kqOOYKRGcGE5cM6GAWPmIq2uGTJlwf61GjUPaY3EADRtEhRYvHlOQv9L0KX2dIUuRFv+ylZResJx43w8fum0sYfn5a5ihKLhJmFOpkB1629zjdtPdQTQlN2EVKSW7e9dEWI+PT93DdnlOrx69dZEXx1Fd9OZdyr+50/WoEDbW3RTp293f6fYOdkxsWTDBuaknJ8eyd9Sdnh6r7mwNQt2ZhFaqVq7DTvFo88sDwr1sQUDLs8L6kGR8hKEbiakTwACpDR4XGP2Dq7cdftznQMpa1HlHdZCX4OeLMfvLMsLUo8RWFHyvvvJcS/5SVGRLekIdfgzW5c8+dkI+xq1BlpVulQzU4USrM4ZMT93apXwVWp0xv3YpS79Nq1HL2vT8P0x52qhdjYzXabUOIaVY5vaDuN5Cf1k3PiW56rtgWGXJ/t/+5Cc//d86MmHChAm/T8y+/698xx2T7Xe22X5j3jGpn0nxzGu7Ftm6FiFgDhinITAsAscgLcjaRZAO6I7SGS7k9AMfHi8Z8+DYW41TDkyORGwgYuzbxrFVPhFBkTvpYZMeJ+a4ediBxk4NIcOjDB9mbxwkjWHNs7MY5vTvYciMh2zoGQkS6OFKesBUd29MCzcyyYG0BUGkOfXcvIqQ0vaeiVAxbAoZ5X7wixtbHg5lReumiCtDwiJj7OXmc1N3FiZqB4cH3c7utvdv4xo8z+3kxL1quKPnL7vTo9PukvpfQhZl/Y7juahftP3R/EeDz7W4B1DlMIcQ4oYO104vI/et1+WK+OPCDAXMAJSC0TAcsIDyaiF5I3PaWgllK9TSqPVX2ciy+nzLRff5BshCEbX1XFnvxkYrj3wlr0UK81fZQ9dO991KJQ+etZxPb/aX8ybqevh6G5W8N1lWAl3s2WbJk+m1XiLLHqtDos4/ZmMM6L2u7RrkafN53mhTh1antteW3+qClKVdXJZTYywvaG2TK1x5KWJT9gkMII/zFR8L4WjlBui7/Uffeed/+5USnTBhwoTfF9Y2N3e7xWK7m69v6gEl4qCmho1mZ+siCSIiuRJ0sQlhmYm8ccwUc8uY2yUncsMQJr1nPiD+hhWaciJY6NLzBI8yl1JYVEkNGPPioofJDZ7kOS8kVo9C7grxEqFjdSVDsXu7u93BwYFJ0f7+nmXe7iKuRfrRI6f2Ony9+fB397ZlA1uGQRX3yk+RNex76w29mFoGkeK4rDjOKoZQ6V1jLtuJt/g46l6+fNkdnxyL1J11V7reW3oMxQ/nGypLrlsT4b276i6vz7rLmwslcHICxG6z29Q95cgr7gXzBK84WYIeN+qWTb1MDJAUgoVMjmsbHh5xzUb6Dci6jBD0ZSVKftv251W5BnmkV4K47aUuftoQsqyhzKZso5U9pNtilc5jNuIC437KyXdYLuZdRs54CBedJcd7+ImM49evJTTRFqmfn/PweS9jKX2Fjr9jFeJ7EO4hYLN2nw9W5W/LSJdp6bdpq5Dpj13bKtS5/LnrzaYeMNcmDf/j4O6nJ7I2YcKELwTm3/Vnvukpc9No4Bi2PGPlJnO3aHQgUSI8EB+GIelxYr4aE/7pXWMbDbbygGy4J4yhQU4KUO4gYWuelL+5iEUK7smip0iOHqvotcJ+/CL2QgfVgcUGLARgIQELB2iDscGZnoeHh93e3q57usjDHmheaaqSo0EP3yTNtmnAwza9fAwjMkeM63JdZGchwkZd6a26vGCfs5i7Rr18WLycK+FSovWG0G5ubXS7+7vd/oHc4W63s7/TbWyz4EJ2rnWPRGiZg0cPoQ+pX3A8FwSTel/5fnK90fuY91pOPjouUW+QXe4TQ9PUB8S9ipWycd0oFr9Cxnp7rn+5DgQQLxMrRUx0pcfnXvzegJAkrX8gkVzyEV4mlbxZyyBP3rt4ApbkXr+XNCi6RSf0luMpA2263h0ffNUCk4qG5YQEvt5kmTjqGnqDbrk3fjkWUj6/fPXp8XJ68RO+PyM+cK5K3oZrWQ0kS2kjuklkWh/Uehke81u9Nq1OX4Vap803Fn6VeC1vkddZp4/di2I13uU5xFuIVgIL5C+l6LtAXfQvtTb/sd/8zX8+HfI+YcKEzxvz7/jer3tKr9PN3Y3Jl1dYKsxzy8c3lYc3u+ufnZ1541fv2XZ1YZLWSReCIlX3wG2sxwR5yMnW1rZ7wXZFtNhcl01kt9jjbLHZz4UzQZFTKR6yNLHqh/sgg7FnGT1pm1tb7mXDLsOTtIjMZQvCJqgOnrvmLT2iVw0dExCRIMpj2JPhSvZZW0CgVFeulRWk5wyDlmFGCFTULXpZaJJ50QjPN9a6hcjangja4eFet3uw023tbvlMUnrZrm5ZxXraO0gZZXtvO65VRry4QE633tdNIx8Pk+Lb4UVvID1ysXku9yoIG0QvCBt65INsLENS27LfAlHvIt12eJW4oWA+itLvoTT0ezlx8hY5f6Tlq6iEn2X6PbEcSyxVpw4Xl+ht1sJKozyboyYWx/VGhnCOC+ikfkApVk2N8l50Iic6fcivTAP9PagqONRZflVerQPa+BJIk0PnnisqYyD9MT9dxmu06S1q+Vje2n8M6KXLeGJMlmjJGv4YWQNoqIR4Wb36QIS0Eer6NB1Y1omMzv8PP/GJX/hPQjhhwoQJnx/mX/exP/CUocxbesXc8NyKFIgkiHiYKIggQA7OTk+746Pj7tQ79UPWrtQgiahJzwStDJ8y0R6Ctr+33x3s73eHBwfdG4eH9vf3yoazOyJdrLKE3VAspENFz9XCeeK/ZBBHiBgLALzRrOrCAghIG0RrY4M5YmvRSyU9HoTwlfl67KkW3EVGTeDWguwd7HVvPHnSvfnWWyJbez72ih5BTl041fWdntGrR08hja0MqFDaY2+IGxU1EWQ16f7+bnf4RNf4xn63rWueLyiT4WRWb555zzX2Z+NkBK+iZY6eTMxnbAUi0ghpXWzp/rJyNR4g3Ge3/1ys7708OUioh3a5Lp4FgleV0jMnn4cLCZFWFAzCTi3hwUfqYviQ+7QCRU0sGvHSsGeVLR92YChNfklP32VGoK+r62BnwUq06UO+cPwDpcoqW66l0uj9KJnClXCpXY+8rP5hjmr/qjFIKNsv/OKcVLlV9avR530AaVKK1uXHhXtpLarLl19kDuOX+NJn16TVPmhlOVesdS1aeRuu43V9xurW6o/FwSo7NVJun2xyYa/4mY2AZSUuRNaWsIWSX/bnP/6bv/nPfq0kTpgwYcLnhfnXfseXPGWuGeTAJE0O0mOyQEOlBokJ7hzPdHpy4vlqEAv0NnzY+7zbYrPZrQ05NtPdlNsyIdlkvzK24pBjUYAfJHYKQVJEYNxBR3uocpBDwthyg+E+CAmkjfLIaMImu+vsgSbSptqKHIlkXXMUVtGhV1CkKofnYlEAKzdFsA6fdIdvyD059GpOqhGrXc+9iIKVoMxXgyVB2GiM8wWxYUh3e2ezOxDxg6ztySbkzbxTF3ItEgv5haBx/Ba9kTgPMZcFFWrEdY0cl8UiDxZnKLPe6WVzT5v+gO+9PwMa/7gueumCYKk86caQKEaRxUMCv4fuseX2ayjupPDbVKMIw+YDKPVNRH1LXaqslvlVbOo6MrkPIR+DxIN2BeSI0+HBcEeQ1eS/bMiQmZa8lchLCp/Q8sX7uopf13e07g/A+Stbq5Ap6Pi7Vftyzpt+kdfxGsjSZbz2W6zSW0WOatR50tVobazSa+PgMVstMr0vg/9Lvv/cXSfJ56+kE0mTrWmnu+2w7q9/4hM//xdK0oQJEyZ83ph/zXe+/RTGtL4hQgIB25yZhEEQaJG839d5DIfSs4YuPWrb2+vdrsjLDnuXQdYY6twMEgLpYnXl5ZnyHZ96D7IXz1kl+Vz+UWyVcXHlg9IXnPPJL3U1fj0JgTSVhtFHRymWpMnnmq4FCUTuHrYb5s4pJiMmNOJAjsuPbTYgWIcma7sH+yJZWyZ/7jHyE04uyzORZLEBEZEh7EhnY3NDRG23e+OtJ93bX/Jm9+abh+6hg8Cy8IChT5NH1Yf7xKa89A562FK2GD2+Zr+5C5HQclA8j1fuFz2GzJOjfB/ddcOctkIt9AZ5jjlsDKvGA4FeP5Na2fbDhYeE7PmZUS4JSZA1Odk2StQPFYLcL2citqzWInIMfir7QdX4veM1FpbTm/VtTs7mUn7PDXrpehtywUmH+ODqPJSLl3WwqE9uYfvFj2DJ49cyat3e56/x06Xeq4J7w//E8scY9bCPzdovr16LPz5rYqVs/NqlrEUtq/VTXpOiDNeysTy1X8tBHa/9WgfUZSRanZXAnr2h/JgCoR9GJmwk8rtCafrOIff3q+QtyeErYBsme47Q+/hX/uk//We/WFQmTJgw4fPG/Bv/+Jc9Ze6ZN6Y1aYvVoGoNTTRiUn/sPUYDyUR9D3+KwGzLLURa6EUzkVCDZtIlQsK2FZC1kyOGUk9E2o67ly+OFD/pzk44WYAD5skRxJCeIhMb5VezZ0JF40eTLKl7sGgh2Tg39obb8AVcXF24V8srLGUnetaUY8aRVrEv2g7z3nZ3ugVbbYj40Kt2JQbFUOutdL04QTbZ8Dcn9QPKZxiS+Wq7e9vdG28+6d56+43uyZuxdQd1Or0QUbukDvQ8QrSYD8dwperja5HtOxikCBnbl1zddTcibnE5LMBY9IRNT4VCFlUvD8HG1ZuozrlmPpu4L9wnPhf3sHHHJNMfoeKXMK+6h60E0ekVExYGMuQHUAXsGeVZmem1PyrjVdLSlcQ0pfAKNwLnTzuVrYgTDjfYJi38AXV4HH09pZtBhZZyps6gW8L8ye/Tl3It67d4MK04vnEOp/3GB5Eeb9bGb/SW9KswGNOp0ZKmNj5mb8wlxsKtn2jjYEw2htpm7bJnEuf0QtZoSxQLeSmiqNjPPCX93cur+Y8+e/aMfYcmTJgw4QuC2Q/+x//KndqjTpxLZECCuQiAe2+ufRwTe5aZgEAicCYlzCkTkaCBkhF6pVh9eXlJPvTFxViPcA0B0WNFBdCjlHutQV7Yr21zsS3ix55lzOliFWn07MEv2FqEnqrTM+aWieTJQZ68rYe39jg0yWGLDW+vwerWsq2ItxNRfogYK0t3d/e7BXPemC+my/NCBtWJ3jqvElXZnep5c3ErknnRPX/vZXd6fGZCBHnd2dnu9g/33Lt2IB/ipDvSnZ6edEfHR6rrtWzrXtC4y7l3kbl39K5B3HRBax1lsC8b91H3QOXRu7a3s9vtbG9zFz0X7+jlS+/XxpCqV5iqwmwazNYjW1tb7lnkrjPX7kSEmGFcHt28YkECL+4xJnUjcZIMKGET2/CtWpwK5L3P4QdQhVfp1ch4LV9lZ8zeqwB76ep6g7os7JNiCXJFelX5tW4drpF1DBvhc5fHkDbwl+oRtSxEPPDYtffZ9RnmdWDJ5WO/1KKtdxuPqspGEWe5rZ+4l18Yk63Kn8g8dV7Cra2Mj9kb068xVndkY7aALenNdw7bjuNHOeEkI5vyDuVbU+BzUKL/eCtxu9DTN/4nP/7xn/8ptCdMmDDhC4X5t3/v1zyN7n7aHj1ObkW4RDg8lCfyBRlgCDIIw6L08Div9WnoyH8lsnYqsnN2ctGdn174dAD2M4MgsTks8Jw0EYzLc4YMw7Eqk/L4ZeuVoJsbIkTrpccLEkI5yndzpfBdx+axeX4n5Z9zfNXlhSf70xOn6iqfLoxeOAjZQnVW+Epls7Dg6PjYh7SzfxxAhwUJrGbdFnlkPzYaXYgXxIwFBQdP9rsnbxx6+w567K5F0NiD7uLy3GQN0ocNLyRYX0QvoAjputzGfNFtrG3al0Xf05sryNm1yRw9elFPNu7lYHoIiK5E1+ahXu6x7jcrdqkP9eIBQs8ahNLnvPrT4z0eNuXjEYgUl/EEwXQFVbAPx8NqNcbSU/ZY3vZh+qrAbl1GXUpbZh9r61IVXdsag8tIV16r0NpKH/jBTrSI6rQWQ1IEskxTciXWrsU9WYmnONNbH4zZA628JUT1Z4nuKttjbhUybUy3jrfp6QNCSw49XvYzTlqRhTCUebOsxO1CJ2QlrQfhu+eXV+s//OzZM87UmzBhwoQvGOYf/Za3n0KgmHtFD1h/5uYt86TUAMnRKLHy0sOJIk5xGDuLATgzc+EerLXZhoiYiN6VstyI8NzFakgIjHvP1iEwsiFbtzedyAg9cQz/0dDHg0zJpadK+efFrSs+16POW4fEECVyeuLo7Ttjv7arSyiO9GJvtO3tLfes+ezP7R0RKs405Xpkh6LEAundQg4BpXjPlVO9pOQ6MtTLggKGPuld297dMhlkgcKLl8+753IsiIBsUc7B/kG3vaWy5hyeL5KGL7e+xukJayawENkLiKzIo65MZXOMVxA0P/AYnlUc4oofct1TuisVpq6+P6o/Q6fuwZPPtflh078KkClCvE93xKklYYiCpWQrrwbp+aCudR/LNwbX7xVdrd/inqzoIY60dIFav80b+Qant2W/Qq9TsJReq5Zwrb+kWwFpOHRDLz//HLpzQoPabm+7UotPTP4IyVrKU9DGx5A6df5VstYlMoyfP0zSb1HrptNbOOR29JCVsJNkT477p3e/Upc36xEWfGeKLWLEs4eyBiuOuY192mz2Nz/xiZ/9uyU2YcKECV8wzP/gN+w/haz5oHORJ4gMRMJteWnPaa6CSHWeq8UZmpAfhiR3dva8+pLepIsLeo3Ea0T6IEMM9e2I6LDVx/aWSAy9ZyI4bmALYYlJ9+E8fw5CVkgZqy/F/OTopouVqchMaiBsIjMxfyy29SAvCwr29nY8bw3StrkZw4j5gKPniy1BcPSEcY3swXbNAgHm6YkAQQbp6fNQ7Tb7tonwiThC1o5Oj0TYXnQnpydu0CljR6QQsrZehly7Gz0Q6FX03LU19zSenp6LsIlcco/co6hr1MMI0hn7zTEf7cak1D1tqgOIxQViwXogsNEweZgUzQfE0C71JTGeF+EPsfKOvn0L0otAH1kK+l49hEyv9cZkY2hJ3mP6Y1iV9368uHJ1mUr88bxNvPFrPJbXcytBEWd9VkLqaNjJVv7/ujeccLEwZiXL7utQvFKDB9HnKahttWktat1VfrpVIK0la6nfEsz0Ha70uF5COP/nOznS+/tXdOM9UIfJ5O1fBMoNylbuYZHfw6w7v7ycf/+zZ8+Oi2TChAkTvmCY/Ykf+GjfBnEawcHhvnuoaJqYCxYnGNx06xtrIgzMVWOe2JWIhUiNSNne7r4dw6Hv/s573cnRmQkJPWrsVUYvFeQKMH/r4vymOz1hY1wRvg7ixDy2LQ+30pMmeiJ3Y5/hRvZ7w+csUerEg4vzPzmwnt6lEzbyZV84kRd6oGKOG9ewLduc4MDcuRuXzUIHevcgUh72VR5IGoQo9jOLRQ1sqstB+AxTMi+M4VaI6un5qfds40QIfqX7qKy9Q92HTV0Lw8LXJmUsKmCOmmqq11z22ceOEyLOYoWsCDLPHrf7ujWxApQVuhsimhDAbZNS6sZctpcvXpgkc+2QNu4tvYEMKXNdrBS9k9NjSAbLe3moUIf4+R+fAYjnnvKYRFARv99D2qgflIB4PvT8MCtxkH6L1tar5HkMY/nuyRQtpfg9ilc4Lwm/yZIYtZ9Oae21t/AnUZJ44HtVcimYtLQB0ge9NYnQyfLGyunzVfmlGDaKfvT+6K3JXpfd2s60LDfTkdf5aj9R6ydqO21aizY9y8xyMr22RUpfD/m6s3HfQiJELPJYpehjl3QEqCjRqgNhKwqGy5NzSpVe6vfffPzjP/cjIZwwYcKELyzmX/Otbz+FHNDo4EMG+GUbk9EhUJAnerjUaMnRw8X8MXqxIHccE8XRThA7JsnTE7a5Oe/2Dza7tz7CRH30GFpc7xbet02+yBA9YG+++Vb39ttf0n3kI293T9489B5n9GR1c5V4J2J4K0Jyc6Ewk//ZeoQ91WJlKvPSqM+1yvXRWCJRNJqQLQjP1oLzQdnnLIZgZ6xIFVFbn214Phk9YLdXN55Ldn1xJeJz6VMTIKNuk3UvfN7n2p1+Np91Jyx8EGGDOLFC1T142ztezABRO37JAe+xYOBI4bNjjqa67G5EqO6uIadBnCiPfdnYKoWjq7BHD6EXTMjRo8bTAPJJr2P0MkjkNz4DpdHVqKCP2RJpdS/b8EwJfXyTNELph/NzRg6vR4nkQ9DlFdRhUKc/pJcY03mVfK+CNu89WyXKrSMSL/SIEyj+CO7ZTl9y24gI7yux6tpWyUGmRDl64Y/o1wTlIQR1wa78ykzafLAupexap81Xp4FWP+uZ8lY/UaenTiFCw7UWtHrcA4easrJnMlxbhlV7OCcyKxIJ1PVPZG2QZPra2vwHfuM3nv2eIxMmTJjwBcb8u/70NzzN3qg4+ohf/UzgVyPkEw/U6Ik80DJB3Ewo5Edv0LZ7huj9YvL/2fmJ8lx1Wzuzbu9wvTt8Y9Hty9/Z5YSCuQhQ2JuL8DFUubOzb+KzDjGhHJE1DpmHuO3ubSnPunvd7mb0IonMiDyyahOyhqMBheTQ4wXhYhUrpBN6ci3ZxdlFd1q2Fjk9Uv1Eorwg4oz5ZCJUSr8UqYJAQaTY7oMnu4dk2TxY10bvBKSQ66YnDHK6vbPt+tOws5/cscpgyxJvV0KP15VqyuICevVE5q5FDPV4WBqOoawcBqUHj3tIjybleCUuH47K43ogb4Sj1yAeGknU8B1WBqdg3xrxHj6y8BMOSZdA35OAVglmPUMz0wMhr3V4WC0PNQEeZLVuIvXStbJXxSrdWu7/46x/dDUpnbqN502kjazTknOKUML3XKsvV8O5KlFPRspnuGwjwi3uERi7zB2oNUxn+Bux9RjaskDWL8Pp13KQeWvZq4K8966zKiNtOhwBx90Lj3OsRp03bfXZBAIIIpYJmadFSqKetz/98Y//3N8qogkTJkz4gmP+p/6N73jKyQQMW9ImQYA8RKhGiEYKcuUVmXp53zL27BCxYI7X1g5DpxztBFk77i4uj0W8rrudvbVuZ39NpItjnLpusTWTDWgepAS7IiJzVoOyL9qG7TLkSO/d1s6i2zvY6Q6f7CmsdHq5RGJYkUnvl9tTkQMIJj7EDMIFYWMIUQV4NeqFCBlbc9DzdfwC0nbmeKxihayJqIls0TPH0KguymSVeXCcFQpZYxEDpJUXhIT5cTEvbtNl0yPH/nJHcmyxwf5zzFnjUQGvZRUohJD6MF/Pq0nLUGssJigE7e7aZUAWIXFcZxDjIG3oMxRKHXHes64QNpfDggnUuTf9YwQ/etZClvIS6tUUqB5GGRx7QEWm+iEXD7LaJeoHbcprv3WvizZPlve4rUwf9Nq8Y37tlkC8dRaP5MGzSokLfdnyUmq1Jv9YnoTTihv0Kn0XSihkta3HUJdVh9MGfhsek2X4ddCW17qU269+MCDyfz5JspFWiA9usAEiRIID4Red/DFicZUnQT2vr2c/8uzZP/9sEU2YMGHCFxzzf+lPfv1TCAt7noUrO/Qz3KaGiN41GkN6fXC0VxzRxN5k22xxIaJ1dPyiOzs7EgE5Fwm77bZ2Z93mNosARLDWRP5mImQ3lz6r84yhwIub7vJKsisRmqsr72fGkCPz1ejZ2ticmwyyhQYHtceZnwzP3sbQIZP2GRZUq8p8OfcyyadlZuiRjWLdw0VP16XcldKvVXHmlSmN4VB6u2IT3lgI4R7GTflyi20WJsx17Wr2abQpSfr0dNFgMyeO3rkzE8AzEz/mkNGDQ/lxWkI+cLgPcQbqpgjf9u62r4v7avt+snCfw7Ealh5OehOjp41r5UohjdSD2khPpn0qgshaDI1SoGtadCrHn4MRpjy8Xk5QgQy38GUU1Pq136KWt7qr8qwC+ukyvgoP2+azzPRlvVW2W7nfV5SRtyl1yNNrhlBOWvKc1tu0wM6y4vuFit8CWQa+pUXXOsXZs02i4Ue0hF8BWbcxZNqYn66Np2wV6jzpt3lSVuvUPuh1SjxR69YuQY6luMLtcGrIw88C+G7ox9cnP/nJX/hrIZkwYcKELw7m3/Qv/6Gn5z566jSOUxJpYwPXnB81m0FSgrAxGWwhsgZR29nh8PL17vzitHv+/P3u/PJYxO6q29i6E9liEj1DfWciV7IpUncmu0fH590xe7WxxcX5pRcLnJ6ddUcnRyZs9Cx5+46NNa8opUdr13Pk6NESURIpOjo5UT4m4Ad5gqTw8nMQwqS6skEtjk17Y8XmvJt3ImczjsHC0Wu4ECnjlIGNbuHVoBtysSqUOL2KYT8fkVEGxJDzQTmxgQUEV7oWdDYgfyKREMls7CFk2IF0QtZwWxA2kbe5COKa0kzY1kTKGIJdp5dPhE33gCFS9/6V4Wkui1MmPDQq28iu9XnQO5mfVTFmx2eWTxXfIYK4XlyuS2HS4qHkBKPu3QCRfl/v8Tz3dWsZaPOBzFvnafON4SEdpxU7tUvU4RopX0onnK4CV+KrSXnxQ6b3XjyU7TAv4jj9r1vPcassoT+8HgdKmO+IfYsirbdpZ9HS/U69hOtS3BhSXvuta+WP9VAlap02XMdrtPLQLfebd255lafN30NikkiVBb+YjmCZ3iJf9fmF5/S7u7WfmA55nzBhwhcb86/5li99yua1DCleiyBkT5WHLXsCItEtW1F0ImsLLzjYEsGhR+ji4qQ7Pn3e3d5diGTF8Odim6FFhhkZ2oNUxCkIZ6fX3cX5rQiheBSEqvQI8fzAiaqIoNDDpIggGkJV3JPk1Z6QJZFKCMqMeukFSYptLpwherZwN7ItsoZ/h18InE3LUQbHUnFtDLuylQY9Xwvclq5NMh9CzyIBFiYwx03kiHvEvnUsGshtQNS0u/cNAsjmuQwxM8+NuYHuWXMvIdulxIOrvk560qgQZI1D95kTyPYmzCfEpn2GaUuYhx9PC+6Bh4JdN3rjEAdRCyclu97TW1z8EkFyWlF6APHQcsjxGvEwu4/IM7gadfyhNFDnb9NarEpfzp9uwEN2l/OOoMiru2pdS6s8bXr6oVuuMeVZvyH7EtKWk51/8MOOBZaFi6ilxAvqMMj4mM6YrCZjNZCle1Wk7kP5xuR1Pvu8xb/6KFob+X2oxYS5m5bV8vJmsRKV9Vf+wT/4ub+EeMKECRO+mJh/5Tc8ecqDHwJAw8XDnh6oDQ5ll6PRslytH2Rib2+72z/YEalYE5Hi4POT7vLiWA33jciOyAbz1RZqyEXm3Jsj7+Z61l1ddCJtayIXkCtIoOyvs60HJxGwGnLdvUQMx3LsEqsnz8/P3QsHIaEuNJNxfiZDgXKqF3O72GKkl7HFBTuAQNQgaPIZDmWamo/N0nWaiLl3KuaKQZS8Ue7ulodi6RWj7myMyzy1dHH6g/KKtMU2IBDGQqbkmJ+2u7une7Sne7Sn8I7IGr11qrvIEnPWOKyea2Jo11umiLBxgoMuX4QstvZgixN6FTljNPbFC/KGY14dPSkMgUK0g0hyn5Ng0zMYpE3Vs/NDBjbbP8UG0sY1SFl/RTHESyAtHnLhR3jAWHzMtahlrd6qeIYTYzpjrk/vr8EiI9NXoc4/Ct3L9ra1eR5Kr13K/FlEtEf5fUOItx4lW+87UDtE+cq4/AzXaNPrePptOOOJWt6mgTY9XSLDtewh5P9yfVdmbrPkS7rKCvkyL6iC5V6VSINIk9P3UH//0W/8xnTI+4QJE774mH/1H/vSp9n4BPlgM1sREJEMztpETjpkjVWbu3tsybHQw+OqO7s4MWG7uTnv1jbulD43kYN82CasR+Ts7kYM7m5Lse1ufW1XJG1HBGfLaRyG7j3S5HwwusgHjSiEBPJ2IdIWe6yxmS8HnkMuY4XlncgXQ4/0crHHGisyb2UDwnYLYYOoKcx8tp6sFWfCJsLEogL3am0xJLqpsOqrF8ORzOmjPJ4EkCHmvEGgIGfMe2P/OE5S2IJcbTK8qvxs0utesCBV3gNO5JO5gVzL+dmZe+gYdmYBxx11KN2CumrdM6B7x9MZx32U47PhkP2cb8f9YPjXn9dGbAS8WGw5jTmH7k3zEyjc0rNHIj4dv2wfYSk5IkUeLuMP+WNo0x6LJ8bkj8kIr7IHMk1afn8d9HlX2OcO13hMP0H6ko6C1M+ykayrrLXlLdkETZz0ezoFYzZq/Qy3shoPycfcfSAvodH0+xjTg6zxHuEBrWZN2ki8b0lo7JfYu+fnaz/y7Nkzfg1NmDBhwhcVs3/9P/iYn+b08tAm2UHeGL6Tz5Ame6stNmfd9u5at3+42e3ub3hF6IvjD0RGTtXgXXXrCxG2bYie1CEeMrTWiVR0C2XfFn/YETfalc9B5xsmZy9fsh3GSXd2wpAsk+ohPVsum33XvHGvbLOZ7JtvvenVkvR0sQEtG8peXl7At9zzdcaxT2ciV7dq7BkCvVzrbi/Z90zky0OwctL1r2om9tOrNb/tNncW3cHhrq5L7mDPPVzM12OlLJvkJll0T5d7sESGuHFyngtXiCQH5V9eXat+zD2TfRVGbx9DzJAzNrllw1xvqqt6BPmTvXXVd07/F/PV6HGLnjs+CG8DUj4L6sVQKwfA47i7SXQvLxgeFRHVtbJSlTl2F2fnhRSypUjUF7smggIful/lQdT3EbXxBqMPxszDva0efmO6j+F186zSX3oIC6EW14wPGpWl66iR8lcpa5Vu3M90A2r9Ok9bh8QqOVhZ9kgedFK+Kj0deKjcMdR1qMNjGOphT/rhJ17HVkItQPVJy3bxATbqa3/o2tB1mXWxWYdZ9xM/8zM/+zciMmHChAlfXMy/7jv+4FMaI0+wlaOP340UYdol5nmJPG1urXVbu+uxoGCTLT7ORdrO1BCK0DCct1jrNjYYluN3rdztmojLvLu5nItEiARdb5q0rc+2u80FZ25uSZanH7BnGvPnKJJ5ZtGI5l5l1IfhQGT0WrElxh3Kcrcia/TEsYiBoV34JXPXri+7IGvXED+uQ+TIQ4qyz2Uyb21z3WeE7jJ8uce5o1smhWxxApninFTIEVt5bG1tF9LGNcbwIz2QsUddPACuS68cJI86e5WZXtSR3rVLn0wgEiU9XyzDqqobw6vk9Xw0D7lyjUHYkix6ccTmZhwwv7nl4dINhe1UTwggd4+yuR/06sXK0SCI/kyx6RrxHiH+liC9h+CHV4WH4m3aY3hdffDKeaTm6/X7eJ5VtlK+uqyUy7KCr3sd6Kd7DLVu62q08RqZNpYvkWmr0l8FtY3XsROqtT75w96rAK10oM6VNl7ZlvSWdB3U2+zu+dn5/IeePXumlmbChAkTvviYf/W3felTenV4qsNrIEO5eas3chUhY0L85s68294TiSkLCm69oODac9WiR0wUgPlVNGYmaxx4PuvOT7ru5LiTD3FZV+qi29zYEfHYdg+VrPmszfOzS/sxgZ7etuhZYgsRhgFtVvWBIEJClGTEPDM5ETbyxyKDmcOQQRY3QNbWRXC2tkW6RHzWRMa2WDyxv9sdPjno3njrDZ/awFYlO2y9IccJDhxxxVFXsVJ1wd3prkQgmQPnYVXIoolWTP6HrDHvDrIbZ4xy7NamiRs9XqzAhbzl/Dc/DLCqG09+tjjx0PANvZ2sMF34JAWGWtmolzps4DbYikTksdwb7iMfHj14lE8PpMuCsAmUgQuaVt55COEgjEqDxIL62TSG9kH30IPvobQxvK4+yDz4tUvEfzXp9nTt8RpDnS9APO3hWyhEfBkRL6poRzxDUY30hKxX6CWW6s4/RgXS0uVk/3SZnqjz1uE6T7oxrEpPW2P52nJW1bGO16jThvTMFy7j4d93vEBKMmNvM52TwgeZjhurdw3Lu+6nPv6Jn/37RTRhwoQJX3TM/syPfMudh93koleNRjech0lFyNY317qDJ4tu/w12+edoqpvu6jrmY93c6AemiNRsfmvyptbMhO36UiTl9E5ERcTtVOzqVmRo60m3v/uke/ONt0Rmdk10Xr487j73L96Te9+kjSHN9UUQqgX7orFi0vPiIIoihvTiucFk7ttVbFrLSQYnnGBw3c1uRV7krliNesF10AsWPWWb7OKr62OxAWVs7216KPTJmyJlu/RacU4n89Oih41jupgPBkFjscDR0VF3fMxQLBP9Rdokz2OhmE/HytHTs1OfLfrk4Em3tbHlXq3To5Puc+9+zsdWsRqXLj/3nLn3TPXVfb+4vpIT6dRDjwcCq0tZtAB53Pa2IGXrEebKFdIWRE31u7rzkPDz9192z1UGpy6cn5ybGELP+Ejht5A1XhA2XZgkVEXXID8PJ8/nU8SMv6MHcX+YdQ4JP4Qkiq+i+/kiH6htWdETW11FuS5+IKSme14reEsYITct5o75PW/KqstJdVB08HyfC/hRFHe6Vh6QJKHGUv2FVdeayPvekqqWSIHaRpsPtHqp8zrIa1plo72+AfV9qOvkd7nx6weZom9FCYStwWKdN76/9f9BUX8QtJOz9flf/Xt/7513i2jChAkTvsjouv8PU53Rb5PmIzoAAAAASUVORK5CYII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0990" y="125514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Demolição de passarela no </a:t>
            </a:r>
            <a:r>
              <a:rPr lang="pt-BR" sz="1400" b="1" dirty="0" err="1"/>
              <a:t>Vd</a:t>
            </a:r>
            <a:r>
              <a:rPr lang="pt-BR" sz="1400" b="1" dirty="0"/>
              <a:t> </a:t>
            </a:r>
            <a:r>
              <a:rPr lang="pt-BR" sz="1400" b="1" dirty="0" err="1"/>
              <a:t>Pacaembú</a:t>
            </a:r>
            <a:endParaRPr lang="pt-BR" sz="1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20072" y="124517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Viga estronca – Passagem sob Praça Roosevelt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"/>
          <a:stretch/>
        </p:blipFill>
        <p:spPr bwMode="auto">
          <a:xfrm>
            <a:off x="5260842" y="4077072"/>
            <a:ext cx="3055573" cy="221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SC007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38128"/>
            <a:ext cx="2928744" cy="220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63" y="3717032"/>
            <a:ext cx="2388046" cy="23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 descr="DSC0470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38128"/>
            <a:ext cx="2522240" cy="193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 descr="C:\Users\Marcio Freire\AppData\Local\Microsoft\Windows\INetCache\Content.Word\DSC0467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89212"/>
            <a:ext cx="2448272" cy="19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ipse 25"/>
          <p:cNvSpPr>
            <a:spLocks noChangeArrowheads="1"/>
          </p:cNvSpPr>
          <p:nvPr/>
        </p:nvSpPr>
        <p:spPr bwMode="auto">
          <a:xfrm rot="-1688233">
            <a:off x="3056073" y="2043362"/>
            <a:ext cx="2219990" cy="624258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84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0" y="643000"/>
            <a:ext cx="8388424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Obras executadas – Juntas de Dilatação – 2020/2021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06676"/>
            <a:ext cx="27249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01" y="4402976"/>
            <a:ext cx="2700483" cy="15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406676"/>
            <a:ext cx="269873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64666"/>
              </p:ext>
            </p:extLst>
          </p:nvPr>
        </p:nvGraphicFramePr>
        <p:xfrm>
          <a:off x="539552" y="1410618"/>
          <a:ext cx="5653236" cy="290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8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34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49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Identificação da OAE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 Nome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Locais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Unidades Estruturais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Viaduto Arménia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Viaduto </a:t>
                      </a:r>
                      <a:r>
                        <a:rPr lang="pt-BR" sz="1000" u="none" strike="noStrike" dirty="0" err="1">
                          <a:effectLst/>
                        </a:rPr>
                        <a:t>Jacú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Pessego</a:t>
                      </a:r>
                      <a:r>
                        <a:rPr lang="pt-BR" sz="1000" u="none" strike="noStrike" dirty="0">
                          <a:effectLst/>
                        </a:rPr>
                        <a:t> (Alças)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Complexo Viário Aurélio Batista Félix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Viaduto Luis Eduardo </a:t>
                      </a:r>
                      <a:r>
                        <a:rPr lang="pt-BR" sz="1000" u="none" strike="noStrike" dirty="0" err="1">
                          <a:effectLst/>
                        </a:rPr>
                        <a:t>Magalhãoes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Viaduto Raimundo Pereira de Magalhães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Ponte do Piqueri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Viaduto Ladeira do Xisto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Ponte Domingos Franciulli Netto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Ponte João Dias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Complexo Mackenzie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516216" y="2494052"/>
            <a:ext cx="236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Valor Total contratado:</a:t>
            </a:r>
          </a:p>
          <a:p>
            <a:r>
              <a:rPr lang="pt-BR" b="1" dirty="0">
                <a:solidFill>
                  <a:schemeClr val="tx2"/>
                </a:solidFill>
              </a:rPr>
              <a:t>R$ 2.910.121,10</a:t>
            </a:r>
          </a:p>
        </p:txBody>
      </p:sp>
    </p:spTree>
    <p:extLst>
      <p:ext uri="{BB962C8B-B14F-4D97-AF65-F5344CB8AC3E}">
        <p14:creationId xmlns:p14="http://schemas.microsoft.com/office/powerpoint/2010/main" val="15233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2132856"/>
            <a:ext cx="75608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</a:rPr>
              <a:t>Introdução: histórico do programa e implantação do sistema de gestão;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</a:rPr>
              <a:t>Operação e Planejamento: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Inspeções – Situação Atual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Inspeções – Planejamento 2021-2024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Obras – Situação Atual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Obras – Planejamento 2021-2024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807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0874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0" y="643000"/>
            <a:ext cx="8388424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Obras executadas– Recuperação/Juntas de Dilatação – 2021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132088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chemeClr val="tx2"/>
                </a:solidFill>
              </a:rPr>
              <a:t>Juntas de Dilatação - 5 Unidades Estruturais: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55059"/>
              </p:ext>
            </p:extLst>
          </p:nvPr>
        </p:nvGraphicFramePr>
        <p:xfrm>
          <a:off x="323528" y="1790956"/>
          <a:ext cx="6192686" cy="2202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6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6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60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60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 da OAE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 Nome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Locais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Estruturais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Início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Gazeta do Ipiranga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 </a:t>
                      </a: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Tajuras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(Túnel </a:t>
                      </a:r>
                      <a:r>
                        <a:rPr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Jânio 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Quadros 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Pontilhão na Pista central da </a:t>
                      </a:r>
                      <a:r>
                        <a:rPr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Marginal 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dias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</a:t>
                      </a:r>
                      <a:r>
                        <a:rPr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Jacu Pêssego 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(sobre a Rodovia)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Complexo Viário Aurélio Batista Félix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dias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286045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Pires do Rio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dias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00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encerr</a:t>
                      </a: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04/10/21)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6588224" y="1228553"/>
            <a:ext cx="236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Valor Total contratado:</a:t>
            </a:r>
          </a:p>
          <a:p>
            <a:r>
              <a:rPr lang="pt-BR" b="1" dirty="0">
                <a:solidFill>
                  <a:schemeClr val="tx2"/>
                </a:solidFill>
              </a:rPr>
              <a:t>R$ 1.902.676,80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42930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chemeClr val="tx2"/>
                </a:solidFill>
              </a:rPr>
              <a:t>Recuperação - 1 Unidade Estrutural: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472514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/>
                </a:solidFill>
              </a:rPr>
              <a:t>Viaduto T05 – Serviços de Recuperação Complementares</a:t>
            </a:r>
          </a:p>
          <a:p>
            <a:r>
              <a:rPr lang="pt-BR" b="1" dirty="0">
                <a:solidFill>
                  <a:schemeClr val="tx2"/>
                </a:solidFill>
              </a:rPr>
              <a:t>Contrato</a:t>
            </a:r>
            <a:r>
              <a:rPr lang="pt-BR" dirty="0">
                <a:solidFill>
                  <a:schemeClr val="tx2"/>
                </a:solidFill>
              </a:rPr>
              <a:t>: 010/SIURB/202</a:t>
            </a:r>
          </a:p>
          <a:p>
            <a:r>
              <a:rPr lang="pt-BR" b="1" dirty="0">
                <a:solidFill>
                  <a:schemeClr val="tx2"/>
                </a:solidFill>
              </a:rPr>
              <a:t>Valor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b="1" dirty="0">
                <a:solidFill>
                  <a:schemeClr val="tx2"/>
                </a:solidFill>
              </a:rPr>
              <a:t>(</a:t>
            </a:r>
            <a:r>
              <a:rPr lang="pt-BR" b="1" dirty="0" err="1">
                <a:solidFill>
                  <a:schemeClr val="tx2"/>
                </a:solidFill>
              </a:rPr>
              <a:t>Contrato+Aditivos</a:t>
            </a:r>
            <a:r>
              <a:rPr lang="pt-BR" b="1" dirty="0">
                <a:solidFill>
                  <a:schemeClr val="tx2"/>
                </a:solidFill>
              </a:rPr>
              <a:t>)</a:t>
            </a:r>
            <a:r>
              <a:rPr lang="pt-BR" dirty="0">
                <a:solidFill>
                  <a:schemeClr val="tx2"/>
                </a:solidFill>
              </a:rPr>
              <a:t>: R$ 3.548.869,95 </a:t>
            </a:r>
          </a:p>
          <a:p>
            <a:r>
              <a:rPr lang="pt-BR" b="1" dirty="0">
                <a:solidFill>
                  <a:schemeClr val="tx2"/>
                </a:solidFill>
              </a:rPr>
              <a:t>Encerramento</a:t>
            </a:r>
            <a:r>
              <a:rPr lang="pt-BR" dirty="0">
                <a:solidFill>
                  <a:schemeClr val="tx2"/>
                </a:solidFill>
              </a:rPr>
              <a:t>: </a:t>
            </a:r>
            <a:r>
              <a:rPr lang="pt-BR" dirty="0" err="1">
                <a:solidFill>
                  <a:schemeClr val="tx2"/>
                </a:solidFill>
              </a:rPr>
              <a:t>jul</a:t>
            </a:r>
            <a:r>
              <a:rPr lang="pt-BR" dirty="0">
                <a:solidFill>
                  <a:schemeClr val="tx2"/>
                </a:solidFill>
              </a:rPr>
              <a:t>/21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E4A2C71-3B54-4655-ABEA-E61E572C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337" y="3624920"/>
            <a:ext cx="1600642" cy="220044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74884"/>
            <a:ext cx="1509845" cy="2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4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Obras em andamento - Recuperação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551720"/>
            <a:ext cx="88204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chemeClr val="tx2"/>
                </a:solidFill>
              </a:rPr>
              <a:t>Vd</a:t>
            </a:r>
            <a:r>
              <a:rPr lang="pt-BR" sz="2400" b="1" dirty="0">
                <a:solidFill>
                  <a:schemeClr val="tx2"/>
                </a:solidFill>
              </a:rPr>
              <a:t> Bresser: 3 Unidades Estrut.</a:t>
            </a:r>
          </a:p>
          <a:p>
            <a:endParaRPr lang="pt-BR" sz="2000" b="1" dirty="0">
              <a:solidFill>
                <a:schemeClr val="tx2"/>
              </a:solidFill>
            </a:endParaRPr>
          </a:p>
          <a:p>
            <a:r>
              <a:rPr lang="pt-BR" sz="2000" b="1" dirty="0">
                <a:solidFill>
                  <a:schemeClr val="tx2"/>
                </a:solidFill>
              </a:rPr>
              <a:t>Edital</a:t>
            </a:r>
            <a:r>
              <a:rPr lang="pt-BR" sz="2000" dirty="0">
                <a:solidFill>
                  <a:schemeClr val="tx2"/>
                </a:solidFill>
              </a:rPr>
              <a:t>: 011/20/SIURB</a:t>
            </a:r>
          </a:p>
          <a:p>
            <a:r>
              <a:rPr lang="pt-BR" sz="2000" b="1" dirty="0">
                <a:solidFill>
                  <a:schemeClr val="tx2"/>
                </a:solidFill>
              </a:rPr>
              <a:t>Publicação</a:t>
            </a:r>
            <a:r>
              <a:rPr lang="pt-BR" sz="2000" dirty="0">
                <a:solidFill>
                  <a:schemeClr val="tx2"/>
                </a:solidFill>
              </a:rPr>
              <a:t>: 27/11/2020</a:t>
            </a:r>
          </a:p>
          <a:p>
            <a:r>
              <a:rPr lang="pt-BR" sz="2000" b="1" dirty="0">
                <a:solidFill>
                  <a:schemeClr val="tx2"/>
                </a:solidFill>
              </a:rPr>
              <a:t>Valor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b="1" dirty="0">
                <a:solidFill>
                  <a:schemeClr val="tx2"/>
                </a:solidFill>
              </a:rPr>
              <a:t>contratado</a:t>
            </a:r>
            <a:r>
              <a:rPr lang="pt-BR" sz="2000" dirty="0">
                <a:solidFill>
                  <a:schemeClr val="tx2"/>
                </a:solidFill>
              </a:rPr>
              <a:t>: R$ 5.927.664,75</a:t>
            </a:r>
          </a:p>
          <a:p>
            <a:r>
              <a:rPr lang="pt-BR" sz="2000" b="1" dirty="0">
                <a:solidFill>
                  <a:schemeClr val="tx2"/>
                </a:solidFill>
              </a:rPr>
              <a:t>Prazo</a:t>
            </a:r>
            <a:r>
              <a:rPr lang="pt-BR" sz="2000" dirty="0">
                <a:solidFill>
                  <a:schemeClr val="tx2"/>
                </a:solidFill>
              </a:rPr>
              <a:t>: 8 meses (início 12/07/21)</a:t>
            </a:r>
          </a:p>
          <a:p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299A095-CB9F-4AA3-97A7-11DFB756D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4" r="12293"/>
          <a:stretch/>
        </p:blipFill>
        <p:spPr>
          <a:xfrm>
            <a:off x="4283968" y="1484784"/>
            <a:ext cx="4752528" cy="22136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EB6E1C5-35A4-46C7-86FD-9CB38874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74277"/>
            <a:ext cx="7200800" cy="23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0577"/>
            <a:ext cx="8452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3 Frentes de Trabalho:</a:t>
            </a:r>
          </a:p>
          <a:p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Projeto, Termo de Referência e Orçamento - </a:t>
            </a:r>
            <a:r>
              <a:rPr lang="pt-BR" sz="2400" b="1" dirty="0">
                <a:solidFill>
                  <a:schemeClr val="tx2"/>
                </a:solidFill>
              </a:rPr>
              <a:t>Juntas de Dilatação e Recuperação (sobre o tabuleiro) </a:t>
            </a:r>
            <a:r>
              <a:rPr lang="pt-BR" sz="2400" dirty="0">
                <a:solidFill>
                  <a:schemeClr val="tx2"/>
                </a:solidFill>
              </a:rPr>
              <a:t>: 09 locais e 13 unidades Estruturais;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Termo de Referência e Orçamento - </a:t>
            </a:r>
            <a:r>
              <a:rPr lang="pt-BR" sz="2400" b="1" dirty="0">
                <a:solidFill>
                  <a:schemeClr val="tx2"/>
                </a:solidFill>
              </a:rPr>
              <a:t>Recuperação – </a:t>
            </a:r>
            <a:r>
              <a:rPr lang="pt-BR" sz="2400" b="1" dirty="0" err="1">
                <a:solidFill>
                  <a:schemeClr val="tx2"/>
                </a:solidFill>
              </a:rPr>
              <a:t>OAEs</a:t>
            </a:r>
            <a:r>
              <a:rPr lang="pt-BR" sz="2400" b="1" dirty="0">
                <a:solidFill>
                  <a:schemeClr val="tx2"/>
                </a:solidFill>
              </a:rPr>
              <a:t> sem necessidade de Reforço ou c/ projeto pronto</a:t>
            </a:r>
            <a:r>
              <a:rPr lang="pt-BR" sz="2400" dirty="0">
                <a:solidFill>
                  <a:schemeClr val="tx2"/>
                </a:solidFill>
              </a:rPr>
              <a:t>: 06 locais e  07 unidades Estruturais (Inspeções Emergenciais 2019 + </a:t>
            </a:r>
            <a:r>
              <a:rPr lang="pt-BR" sz="2400" dirty="0" err="1">
                <a:solidFill>
                  <a:schemeClr val="tx2"/>
                </a:solidFill>
              </a:rPr>
              <a:t>Vd</a:t>
            </a:r>
            <a:r>
              <a:rPr lang="pt-BR" sz="2400" dirty="0">
                <a:solidFill>
                  <a:schemeClr val="tx2"/>
                </a:solidFill>
              </a:rPr>
              <a:t> Elias Nagib Breim-2021);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Termo de Referência e Orçamento - </a:t>
            </a:r>
            <a:r>
              <a:rPr lang="pt-BR" sz="2400" b="1" dirty="0">
                <a:solidFill>
                  <a:schemeClr val="tx2"/>
                </a:solidFill>
              </a:rPr>
              <a:t>Projeto de Reforço – </a:t>
            </a:r>
            <a:r>
              <a:rPr lang="pt-BR" sz="2400" b="1" dirty="0" err="1">
                <a:solidFill>
                  <a:schemeClr val="tx2"/>
                </a:solidFill>
              </a:rPr>
              <a:t>OAEs</a:t>
            </a:r>
            <a:r>
              <a:rPr lang="pt-BR" sz="2400" b="1" dirty="0">
                <a:solidFill>
                  <a:schemeClr val="tx2"/>
                </a:solidFill>
              </a:rPr>
              <a:t> com necessidade de Reforço</a:t>
            </a:r>
            <a:r>
              <a:rPr lang="pt-BR" sz="2400" dirty="0">
                <a:solidFill>
                  <a:schemeClr val="tx2"/>
                </a:solidFill>
              </a:rPr>
              <a:t>: 14 locais e 32 unidades Estruturais (Inspeções Emergenciais 2019);</a:t>
            </a:r>
          </a:p>
          <a:p>
            <a:r>
              <a:rPr lang="pt-BR" sz="2400" dirty="0"/>
              <a:t>          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174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0577"/>
            <a:ext cx="8452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Juntas de Dilatação e Recuperação (sobre o tabuleiro)</a:t>
            </a:r>
            <a:r>
              <a:rPr lang="pt-BR" sz="2400" dirty="0">
                <a:solidFill>
                  <a:schemeClr val="tx2"/>
                </a:solidFill>
              </a:rPr>
              <a:t>: 09 locais e 13 unidades Estruturais</a:t>
            </a:r>
          </a:p>
          <a:p>
            <a:r>
              <a:rPr lang="pt-BR" sz="2400" dirty="0"/>
              <a:t>           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44541"/>
              </p:ext>
            </p:extLst>
          </p:nvPr>
        </p:nvGraphicFramePr>
        <p:xfrm>
          <a:off x="352002" y="2060848"/>
          <a:ext cx="8280920" cy="3353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37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 da OAE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 Nome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Estruturais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 (publicação do Edital)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Contratação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Conclusão da Obra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Viaduto dos Bandeirantes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Finalizado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out/2021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Viaduto Antonio Sylvio Silva Bueno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Finalizado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Viaduto Pacheco Chaves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err="1">
                          <a:effectLst/>
                        </a:rPr>
                        <a:t>abr</a:t>
                      </a:r>
                      <a:r>
                        <a:rPr lang="pt-BR" sz="1000" u="none" strike="noStrike" dirty="0">
                          <a:effectLst/>
                        </a:rPr>
                        <a:t>/2021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Viaduto Nove de Julho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Ponte Júlio de Mesquita Neto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Viaduto Antonio Abdo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err="1">
                          <a:effectLst/>
                        </a:rPr>
                        <a:t>abr</a:t>
                      </a:r>
                      <a:r>
                        <a:rPr lang="pt-BR" sz="1000" u="none" strike="noStrike" dirty="0">
                          <a:effectLst/>
                        </a:rPr>
                        <a:t>/2021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Ponte Transamérica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Pontilhão na R. Giovanni Bocatti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err="1">
                          <a:effectLst/>
                        </a:rPr>
                        <a:t>fev</a:t>
                      </a:r>
                      <a:r>
                        <a:rPr lang="pt-BR" sz="1000" u="none" strike="noStrike" dirty="0">
                          <a:effectLst/>
                        </a:rPr>
                        <a:t>/2021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Pontilhão na R. Bernardino D'Auria 135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Projeto</a:t>
                      </a:r>
                      <a:r>
                        <a:rPr lang="pt-B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TR e Orçamento em elaboração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err="1">
                          <a:effectLst/>
                        </a:rPr>
                        <a:t>fev</a:t>
                      </a:r>
                      <a:r>
                        <a:rPr lang="pt-BR" sz="1000" u="none" strike="noStrike" dirty="0">
                          <a:effectLst/>
                        </a:rPr>
                        <a:t>/2021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9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42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0577"/>
            <a:ext cx="845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/>
                </a:solidFill>
              </a:rPr>
              <a:t>Obra de Recuperação – </a:t>
            </a:r>
            <a:r>
              <a:rPr lang="pt-BR" sz="2400" b="1" dirty="0" err="1">
                <a:solidFill>
                  <a:schemeClr val="tx2"/>
                </a:solidFill>
              </a:rPr>
              <a:t>OAEs</a:t>
            </a:r>
            <a:r>
              <a:rPr lang="pt-BR" sz="2400" b="1" dirty="0">
                <a:solidFill>
                  <a:schemeClr val="tx2"/>
                </a:solidFill>
              </a:rPr>
              <a:t> sem necessidade de Reforço ou c/ projeto pronto</a:t>
            </a:r>
            <a:r>
              <a:rPr lang="pt-BR" sz="2400" dirty="0">
                <a:solidFill>
                  <a:schemeClr val="tx2"/>
                </a:solidFill>
              </a:rPr>
              <a:t>: 07 locais e  08 unidades Estruturais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80138"/>
              </p:ext>
            </p:extLst>
          </p:nvPr>
        </p:nvGraphicFramePr>
        <p:xfrm>
          <a:off x="467544" y="2420888"/>
          <a:ext cx="8280920" cy="263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37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 da OAE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 Nome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Estruturais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 (publicação do Edital)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Contratação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Conclusão da Obra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Gal. Olímpio da Silveira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Com. Elias Nagib </a:t>
                      </a: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Breim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 (Intervenção</a:t>
                      </a: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Urgente – Reforço inacabado)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Sem/2022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Carlos Ferraci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 Sem/2022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Dutra - Pista Marginal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Sem/2022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Miguel Mofarrej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Sem/2022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Pres. Dutra - Acesso a Pista Expressa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Sem/2022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Pontilhão Córrego Três Pontes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pt-BR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análise (reforma realizada pela SUB em 2020)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9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5265556"/>
            <a:ext cx="8452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</a:rPr>
              <a:t>NOTA: Inspeção Especial e Projeto de Reforço do Viaduto Elias Nagib </a:t>
            </a:r>
            <a:r>
              <a:rPr lang="pt-BR" sz="1600" dirty="0" err="1">
                <a:solidFill>
                  <a:schemeClr val="tx2"/>
                </a:solidFill>
              </a:rPr>
              <a:t>Breim</a:t>
            </a:r>
            <a:r>
              <a:rPr lang="pt-BR" sz="1600" dirty="0">
                <a:solidFill>
                  <a:schemeClr val="tx2"/>
                </a:solidFill>
              </a:rPr>
              <a:t> em fase de finalização. </a:t>
            </a:r>
          </a:p>
          <a:p>
            <a:r>
              <a:rPr lang="pt-BR" sz="1600" dirty="0"/>
              <a:t>           </a:t>
            </a:r>
          </a:p>
          <a:p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1918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0577"/>
            <a:ext cx="8452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/>
                </a:solidFill>
              </a:rPr>
              <a:t>Projeto de Reforço – </a:t>
            </a:r>
            <a:r>
              <a:rPr lang="pt-BR" sz="2400" b="1" dirty="0" err="1">
                <a:solidFill>
                  <a:schemeClr val="tx2"/>
                </a:solidFill>
              </a:rPr>
              <a:t>OAEs</a:t>
            </a:r>
            <a:r>
              <a:rPr lang="pt-BR" sz="2400" b="1" dirty="0">
                <a:solidFill>
                  <a:schemeClr val="tx2"/>
                </a:solidFill>
              </a:rPr>
              <a:t> com necessidade de Reforço</a:t>
            </a:r>
            <a:r>
              <a:rPr lang="pt-BR" sz="2400" dirty="0">
                <a:solidFill>
                  <a:schemeClr val="tx2"/>
                </a:solidFill>
              </a:rPr>
              <a:t>: 14 locais e 32 unidades Estruturais;</a:t>
            </a:r>
          </a:p>
          <a:p>
            <a:r>
              <a:rPr lang="pt-BR" sz="2400" dirty="0"/>
              <a:t>           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43134"/>
              </p:ext>
            </p:extLst>
          </p:nvPr>
        </p:nvGraphicFramePr>
        <p:xfrm>
          <a:off x="467544" y="2060848"/>
          <a:ext cx="8280919" cy="3542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2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8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31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10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72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Identificação da OAE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 Nome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Estruturais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 (publicação do Edital)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Contratação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Conclusão Projeto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Edital de Obra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Gazeta do Ipiranga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Cruzeiro do Sul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Jornalista Ary Silva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da Casa Verde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Jornalista Walter Abrahão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da Vila Maria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Jânio Quadros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dez/2021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das Bandeiras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Senador Romeu Tuma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Freguesia do 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do Tatuapé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Deputado Ricardo Izar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Eusébio Matoso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Grande São Paulo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Vereador Manoel de Oliveira Sala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Cidade Universitária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Cidade Jardim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Eng.º Roberto Rossi </a:t>
                      </a: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Zuccolo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Glicério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Ponte Jaguaré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  <a:endParaRPr lang="pt-B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jan/2021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4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Viaduto Alcântara Machado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e Orçamento em elaboração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nov</a:t>
                      </a: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jan</a:t>
                      </a: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mar/2021</a:t>
                      </a: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/22</a:t>
                      </a:r>
                    </a:p>
                  </a:txBody>
                  <a:tcPr marL="5367" marR="5367" marT="5367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9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7" marR="5367" marT="536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5570076"/>
            <a:ext cx="845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NOTA: Após elaboração do projeto de reforço, estima-se um prazo de 30 dias para publicação do edital de obra (consolidação da planilha de orçamento incluída no escopo).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9362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2021-2024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40577"/>
            <a:ext cx="8452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Inspeções Especiais 2021 (Exceto </a:t>
            </a:r>
            <a:r>
              <a:rPr lang="pt-BR" sz="2400" b="1" dirty="0" err="1">
                <a:solidFill>
                  <a:schemeClr val="tx2"/>
                </a:solidFill>
              </a:rPr>
              <a:t>Vd</a:t>
            </a:r>
            <a:r>
              <a:rPr lang="pt-BR" sz="2400" b="1" dirty="0">
                <a:solidFill>
                  <a:schemeClr val="tx2"/>
                </a:solidFill>
              </a:rPr>
              <a:t>. Elias Nagib </a:t>
            </a:r>
            <a:r>
              <a:rPr lang="pt-BR" sz="2400" b="1" dirty="0" err="1">
                <a:solidFill>
                  <a:schemeClr val="tx2"/>
                </a:solidFill>
              </a:rPr>
              <a:t>Breim</a:t>
            </a:r>
            <a:r>
              <a:rPr lang="pt-BR" sz="2400" b="1" dirty="0">
                <a:solidFill>
                  <a:schemeClr val="tx2"/>
                </a:solidFill>
              </a:rPr>
              <a:t>):</a:t>
            </a:r>
          </a:p>
          <a:p>
            <a:r>
              <a:rPr lang="pt-BR" sz="2400" dirty="0">
                <a:solidFill>
                  <a:schemeClr val="tx2"/>
                </a:solidFill>
              </a:rPr>
              <a:t>105 locais e 182 unidades estruturais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Previsão de Aprovação dos Documentos: </a:t>
            </a:r>
            <a:r>
              <a:rPr lang="pt-BR" dirty="0" err="1">
                <a:solidFill>
                  <a:schemeClr val="tx2"/>
                </a:solidFill>
              </a:rPr>
              <a:t>nov</a:t>
            </a:r>
            <a:r>
              <a:rPr lang="pt-BR" dirty="0">
                <a:solidFill>
                  <a:schemeClr val="tx2"/>
                </a:solidFill>
              </a:rPr>
              <a:t>-dez/2021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Previsão de início da elaboração dos editais: </a:t>
            </a:r>
            <a:r>
              <a:rPr lang="pt-BR" dirty="0" err="1">
                <a:solidFill>
                  <a:schemeClr val="tx2"/>
                </a:solidFill>
              </a:rPr>
              <a:t>jan</a:t>
            </a:r>
            <a:r>
              <a:rPr lang="pt-BR" dirty="0">
                <a:solidFill>
                  <a:schemeClr val="tx2"/>
                </a:solidFill>
              </a:rPr>
              <a:t>/2021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Planejamento das contratações: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Avaliação da classificação das </a:t>
            </a:r>
            <a:r>
              <a:rPr lang="pt-BR" dirty="0" err="1">
                <a:solidFill>
                  <a:schemeClr val="tx2"/>
                </a:solidFill>
              </a:rPr>
              <a:t>OAEs</a:t>
            </a:r>
            <a:r>
              <a:rPr lang="pt-BR" dirty="0">
                <a:solidFill>
                  <a:schemeClr val="tx2"/>
                </a:solidFill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Avaliação da necessidade de reforço;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Orçamento.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Ciclo de Manutenção (Distribuição estimada p/ inspeções especiais de 2021):</a:t>
            </a:r>
          </a:p>
          <a:p>
            <a:pPr lvl="1"/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95706"/>
              </p:ext>
            </p:extLst>
          </p:nvPr>
        </p:nvGraphicFramePr>
        <p:xfrm>
          <a:off x="611562" y="4509120"/>
          <a:ext cx="7619578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Edital - Obras de Recuperação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>
                          <a:effectLst/>
                        </a:rPr>
                        <a:t>Conclusão - Obras de Recuperação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39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43000"/>
            <a:ext cx="829532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</a:rPr>
              <a:t>Licitação de Obras – Planejamento 2021-2024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24744"/>
            <a:ext cx="845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Conclusão de Obras em </a:t>
            </a:r>
            <a:r>
              <a:rPr lang="pt-BR" sz="2400" b="1" dirty="0" err="1">
                <a:solidFill>
                  <a:schemeClr val="tx2"/>
                </a:solidFill>
              </a:rPr>
              <a:t>OAEs</a:t>
            </a:r>
            <a:r>
              <a:rPr lang="pt-BR" sz="2400" b="1" dirty="0">
                <a:solidFill>
                  <a:schemeClr val="tx2"/>
                </a:solidFill>
              </a:rPr>
              <a:t> (UE) x META 37</a:t>
            </a:r>
            <a:r>
              <a:rPr lang="pt-BR" dirty="0">
                <a:solidFill>
                  <a:schemeClr val="tx2"/>
                </a:solidFill>
              </a:rPr>
              <a:t> </a:t>
            </a:r>
            <a:endParaRPr 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11275"/>
              </p:ext>
            </p:extLst>
          </p:nvPr>
        </p:nvGraphicFramePr>
        <p:xfrm>
          <a:off x="1008400" y="1506096"/>
          <a:ext cx="716400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Etapa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Acumulado Meta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Juntas executadas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executada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Emergenciais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360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Juntas à contratar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contratada/à contratar (2019)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à contratar (2019 c/ reforço)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de Recuperação – IE 2021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Acumulado Planejado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7A938F5-3640-4AAA-89F2-B98CD480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12976"/>
            <a:ext cx="5571756" cy="31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18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131840" y="3933056"/>
            <a:ext cx="5163480" cy="2664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204864"/>
            <a:ext cx="9144000" cy="23762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/>
              <a:t>Fim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35696" y="4869160"/>
            <a:ext cx="710364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marL="0" lvl="1" indent="0">
              <a:lnSpc>
                <a:spcPct val="150000"/>
              </a:lnSpc>
              <a:spcBef>
                <a:spcPts val="1800"/>
              </a:spcBef>
              <a:buNone/>
            </a:pPr>
            <a:endParaRPr lang="pt-BR" dirty="0"/>
          </a:p>
          <a:p>
            <a:pPr marL="342900" lvl="1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99392"/>
            <a:ext cx="9684568" cy="726307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7504" y="936104"/>
            <a:ext cx="8064896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>
                <a:solidFill>
                  <a:schemeClr val="bg1"/>
                </a:solidFill>
              </a:rPr>
              <a:t>Obrigado!</a:t>
            </a:r>
          </a:p>
          <a:p>
            <a:pPr algn="l"/>
            <a:endParaRPr lang="pt-BR" sz="5400" b="1" dirty="0">
              <a:solidFill>
                <a:schemeClr val="bg1"/>
              </a:solidFill>
            </a:endParaRPr>
          </a:p>
          <a:p>
            <a:pPr algn="l"/>
            <a:endParaRPr lang="pt-BR" sz="5400" b="1" dirty="0">
              <a:solidFill>
                <a:schemeClr val="bg1"/>
              </a:solidFill>
            </a:endParaRPr>
          </a:p>
          <a:p>
            <a:pPr algn="l"/>
            <a:endParaRPr lang="pt-BR" sz="5400" b="1" dirty="0">
              <a:solidFill>
                <a:schemeClr val="bg1"/>
              </a:solidFill>
            </a:endParaRPr>
          </a:p>
          <a:p>
            <a:pPr algn="r"/>
            <a:endParaRPr lang="pt-BR" sz="5400" b="1" dirty="0">
              <a:solidFill>
                <a:schemeClr val="bg1"/>
              </a:solidFill>
            </a:endParaRPr>
          </a:p>
          <a:p>
            <a:pPr algn="r"/>
            <a:endParaRPr lang="pt-BR" sz="5400" b="1" dirty="0">
              <a:solidFill>
                <a:schemeClr val="bg1"/>
              </a:solidFill>
            </a:endParaRPr>
          </a:p>
          <a:p>
            <a:pPr algn="r"/>
            <a:r>
              <a:rPr lang="pt-BR" sz="5400" b="1" dirty="0">
                <a:solidFill>
                  <a:schemeClr val="bg1"/>
                </a:solidFill>
              </a:rPr>
              <a:t>Duvidas??</a:t>
            </a:r>
          </a:p>
        </p:txBody>
      </p:sp>
    </p:spTree>
    <p:extLst>
      <p:ext uri="{BB962C8B-B14F-4D97-AF65-F5344CB8AC3E}">
        <p14:creationId xmlns:p14="http://schemas.microsoft.com/office/powerpoint/2010/main" val="334808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0688"/>
            <a:ext cx="915828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57"/>
          </p:nvPr>
        </p:nvSpPr>
        <p:spPr>
          <a:xfrm>
            <a:off x="2051720" y="1026955"/>
            <a:ext cx="783000" cy="784800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2012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1062429" y="980728"/>
            <a:ext cx="828000" cy="82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Franklin Gothic Demi" panose="020B0703020102020204" pitchFamily="34" charset="0"/>
              </a:rPr>
              <a:t>TAC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2"/>
          </p:nvPr>
        </p:nvSpPr>
        <p:spPr>
          <a:xfrm>
            <a:off x="829131" y="764704"/>
            <a:ext cx="1294597" cy="20427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00B050"/>
                </a:solidFill>
                <a:latin typeface="Franklin Gothic Demi" panose="020B0703020102020204" pitchFamily="34" charset="0"/>
              </a:rPr>
              <a:t>TAC Assinado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3"/>
          </p:nvPr>
        </p:nvSpPr>
        <p:spPr>
          <a:xfrm>
            <a:off x="1003373" y="1900581"/>
            <a:ext cx="946112" cy="7363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MPSP / SIURB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</a:t>
            </a:r>
            <a:r>
              <a:rPr lang="pt-BR" sz="105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OAEs</a:t>
            </a:r>
            <a:endParaRPr lang="pt-BR" sz="105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29"/>
          </p:nvPr>
        </p:nvSpPr>
        <p:spPr>
          <a:xfrm>
            <a:off x="107504" y="988016"/>
            <a:ext cx="783000" cy="784800"/>
          </a:xfrm>
          <a:solidFill>
            <a:srgbClr val="FFB400"/>
          </a:solidFill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2007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072040" y="1540542"/>
            <a:ext cx="80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jul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29" name="Espaço Reservado para Texto 32"/>
          <p:cNvSpPr>
            <a:spLocks noGrp="1"/>
          </p:cNvSpPr>
          <p:nvPr>
            <p:ph type="body" sz="quarter" idx="23"/>
          </p:nvPr>
        </p:nvSpPr>
        <p:spPr>
          <a:xfrm>
            <a:off x="5237346" y="975859"/>
            <a:ext cx="828000" cy="828000"/>
          </a:xfrm>
          <a:ln>
            <a:solidFill>
              <a:srgbClr val="7030A0"/>
            </a:solidFill>
          </a:ln>
        </p:spPr>
        <p:txBody>
          <a:bodyPr anchor="t" anchorCtr="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  <a:latin typeface="Franklin Gothic Demi" panose="020B0703020102020204" pitchFamily="34" charset="0"/>
              </a:rPr>
              <a:t>Licita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Especiais</a:t>
            </a:r>
          </a:p>
        </p:txBody>
      </p:sp>
      <p:sp>
        <p:nvSpPr>
          <p:cNvPr id="30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5004048" y="776452"/>
            <a:ext cx="1294597" cy="20427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7030A0"/>
                </a:solidFill>
                <a:latin typeface="Franklin Gothic Demi" panose="020B0703020102020204" pitchFamily="34" charset="0"/>
              </a:rPr>
              <a:t>SIURB Licita</a:t>
            </a:r>
          </a:p>
        </p:txBody>
      </p:sp>
      <p:sp>
        <p:nvSpPr>
          <p:cNvPr id="31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5004048" y="1844824"/>
            <a:ext cx="1294597" cy="360040"/>
          </a:xfrm>
        </p:spPr>
        <p:txBody>
          <a:bodyPr>
            <a:normAutofit/>
          </a:bodyPr>
          <a:lstStyle/>
          <a:p>
            <a:r>
              <a:rPr lang="pt-BR" sz="1050" dirty="0">
                <a:solidFill>
                  <a:schemeClr val="tx1"/>
                </a:solidFill>
              </a:rPr>
              <a:t>Inspeção </a:t>
            </a:r>
            <a:r>
              <a:rPr lang="pt-BR" sz="1100" dirty="0">
                <a:solidFill>
                  <a:schemeClr val="tx1"/>
                </a:solidFill>
              </a:rPr>
              <a:t>Especial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3" name="Seta para a direita 42"/>
          <p:cNvSpPr/>
          <p:nvPr/>
        </p:nvSpPr>
        <p:spPr>
          <a:xfrm>
            <a:off x="8892480" y="5244440"/>
            <a:ext cx="224321" cy="515089"/>
          </a:xfrm>
          <a:prstGeom prst="rightArrow">
            <a:avLst/>
          </a:prstGeom>
          <a:solidFill>
            <a:srgbClr val="F2C020"/>
          </a:solidFill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spaço Reservado para Texto 12"/>
          <p:cNvSpPr>
            <a:spLocks noGrp="1"/>
          </p:cNvSpPr>
          <p:nvPr>
            <p:ph type="body" sz="quarter" idx="18"/>
          </p:nvPr>
        </p:nvSpPr>
        <p:spPr>
          <a:xfrm>
            <a:off x="7624049" y="1008098"/>
            <a:ext cx="828000" cy="828000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pt-BR" sz="8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TCM</a:t>
            </a:r>
          </a:p>
        </p:txBody>
      </p:sp>
      <p:sp>
        <p:nvSpPr>
          <p:cNvPr id="63" name="Espaço Reservado para Texto 13"/>
          <p:cNvSpPr>
            <a:spLocks noGrp="1"/>
          </p:cNvSpPr>
          <p:nvPr>
            <p:ph type="body" sz="quarter" idx="36"/>
          </p:nvPr>
        </p:nvSpPr>
        <p:spPr>
          <a:xfrm>
            <a:off x="6660232" y="1844824"/>
            <a:ext cx="1532837" cy="198000"/>
          </a:xfrm>
        </p:spPr>
        <p:txBody>
          <a:bodyPr>
            <a:normAutofit fontScale="92500"/>
          </a:bodyPr>
          <a:lstStyle/>
          <a:p>
            <a:r>
              <a:rPr lang="pt-BR" sz="11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Recomenda a Suspensão</a:t>
            </a:r>
          </a:p>
        </p:txBody>
      </p:sp>
      <p:sp>
        <p:nvSpPr>
          <p:cNvPr id="64" name="Espaço Reservado para Texto 14"/>
          <p:cNvSpPr>
            <a:spLocks noGrp="1"/>
          </p:cNvSpPr>
          <p:nvPr>
            <p:ph type="body" sz="quarter" idx="37"/>
          </p:nvPr>
        </p:nvSpPr>
        <p:spPr>
          <a:xfrm>
            <a:off x="6704373" y="1988840"/>
            <a:ext cx="1294597" cy="589065"/>
          </a:xfrm>
        </p:spPr>
        <p:txBody>
          <a:bodyPr>
            <a:normAutofit/>
          </a:bodyPr>
          <a:lstStyle/>
          <a:p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cabimento de licitação técnica e preço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715150" y="1431197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jul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67" name="Espaço Reservado para Texto 5"/>
          <p:cNvSpPr>
            <a:spLocks noGrp="1"/>
          </p:cNvSpPr>
          <p:nvPr>
            <p:ph type="body" sz="quarter" idx="57"/>
          </p:nvPr>
        </p:nvSpPr>
        <p:spPr>
          <a:xfrm>
            <a:off x="6372200" y="1026955"/>
            <a:ext cx="783000" cy="784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2018</a:t>
            </a:r>
          </a:p>
        </p:txBody>
      </p:sp>
      <p:sp>
        <p:nvSpPr>
          <p:cNvPr id="68" name="Espaço Reservado para Texto 9"/>
          <p:cNvSpPr>
            <a:spLocks noGrp="1"/>
          </p:cNvSpPr>
          <p:nvPr>
            <p:ph type="body" sz="quarter" idx="17"/>
          </p:nvPr>
        </p:nvSpPr>
        <p:spPr>
          <a:xfrm>
            <a:off x="8033110" y="2348880"/>
            <a:ext cx="828000" cy="828000"/>
          </a:xfrm>
          <a:ln>
            <a:solidFill>
              <a:srgbClr val="FF00FF"/>
            </a:solidFill>
          </a:ln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pt-BR" sz="7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900" dirty="0">
                <a:solidFill>
                  <a:schemeClr val="tx1"/>
                </a:solidFill>
                <a:latin typeface="Franklin Gothic Demi" panose="020B0703020102020204" pitchFamily="34" charset="0"/>
              </a:rPr>
              <a:t>Viaduto T5 Marginal</a:t>
            </a:r>
          </a:p>
        </p:txBody>
      </p:sp>
      <p:sp>
        <p:nvSpPr>
          <p:cNvPr id="69" name="Espaço Reservado para Texto 10"/>
          <p:cNvSpPr>
            <a:spLocks noGrp="1"/>
          </p:cNvSpPr>
          <p:nvPr>
            <p:ph type="body" sz="quarter" idx="34"/>
          </p:nvPr>
        </p:nvSpPr>
        <p:spPr>
          <a:xfrm>
            <a:off x="7863692" y="2132856"/>
            <a:ext cx="1294597" cy="204276"/>
          </a:xfrm>
        </p:spPr>
        <p:txBody>
          <a:bodyPr>
            <a:normAutofit/>
          </a:bodyPr>
          <a:lstStyle/>
          <a:p>
            <a:r>
              <a:rPr lang="pt-BR" sz="1100" dirty="0">
                <a:solidFill>
                  <a:srgbClr val="FF00FF"/>
                </a:solidFill>
                <a:latin typeface="Franklin Gothic Demi" panose="020B0703020102020204" pitchFamily="34" charset="0"/>
              </a:rPr>
              <a:t>Acidente Viaduto</a:t>
            </a:r>
          </a:p>
        </p:txBody>
      </p:sp>
      <p:sp>
        <p:nvSpPr>
          <p:cNvPr id="70" name="Espaço Reservado para Texto 11"/>
          <p:cNvSpPr>
            <a:spLocks noGrp="1"/>
          </p:cNvSpPr>
          <p:nvPr>
            <p:ph type="body" sz="quarter" idx="35"/>
          </p:nvPr>
        </p:nvSpPr>
        <p:spPr>
          <a:xfrm>
            <a:off x="8099618" y="3250485"/>
            <a:ext cx="1294597" cy="360040"/>
          </a:xfrm>
        </p:spPr>
        <p:txBody>
          <a:bodyPr>
            <a:normAutofit/>
          </a:bodyPr>
          <a:lstStyle/>
          <a:p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Obra </a:t>
            </a:r>
          </a:p>
          <a:p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Emergencial</a:t>
            </a:r>
          </a:p>
        </p:txBody>
      </p:sp>
      <p:sp>
        <p:nvSpPr>
          <p:cNvPr id="71" name="Espaço Reservado para Texto 15"/>
          <p:cNvSpPr>
            <a:spLocks noGrp="1"/>
          </p:cNvSpPr>
          <p:nvPr>
            <p:ph type="body" sz="quarter" idx="16"/>
          </p:nvPr>
        </p:nvSpPr>
        <p:spPr>
          <a:xfrm>
            <a:off x="5867277" y="3016359"/>
            <a:ext cx="828000" cy="828000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endParaRPr lang="pt-BR" sz="6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1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Inspeção Especial</a:t>
            </a:r>
          </a:p>
        </p:txBody>
      </p:sp>
      <p:sp>
        <p:nvSpPr>
          <p:cNvPr id="72" name="Espaço Reservado para Texto 16"/>
          <p:cNvSpPr>
            <a:spLocks noGrp="1"/>
          </p:cNvSpPr>
          <p:nvPr>
            <p:ph type="body" sz="quarter" idx="38"/>
          </p:nvPr>
        </p:nvSpPr>
        <p:spPr>
          <a:xfrm>
            <a:off x="5633979" y="2792676"/>
            <a:ext cx="1294597" cy="204276"/>
          </a:xfrm>
        </p:spPr>
        <p:txBody>
          <a:bodyPr>
            <a:normAutofit fontScale="92500"/>
          </a:bodyPr>
          <a:lstStyle/>
          <a:p>
            <a:r>
              <a:rPr lang="pt-BR" sz="11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Chamamento Público</a:t>
            </a:r>
          </a:p>
        </p:txBody>
      </p:sp>
      <p:sp>
        <p:nvSpPr>
          <p:cNvPr id="73" name="Espaço Reservado para Texto 17"/>
          <p:cNvSpPr>
            <a:spLocks noGrp="1"/>
          </p:cNvSpPr>
          <p:nvPr>
            <p:ph type="body" sz="quarter" idx="39"/>
          </p:nvPr>
        </p:nvSpPr>
        <p:spPr>
          <a:xfrm>
            <a:off x="5633979" y="3901025"/>
            <a:ext cx="1294597" cy="360040"/>
          </a:xfrm>
        </p:spPr>
        <p:txBody>
          <a:bodyPr>
            <a:normAutofit/>
          </a:bodyPr>
          <a:lstStyle/>
          <a:p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Publicação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8140333" y="2905497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nov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5977985" y="3584049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dez</a:t>
            </a:r>
          </a:p>
        </p:txBody>
      </p:sp>
      <p:sp>
        <p:nvSpPr>
          <p:cNvPr id="80" name="Espaço Reservado para Texto 32"/>
          <p:cNvSpPr>
            <a:spLocks noGrp="1"/>
          </p:cNvSpPr>
          <p:nvPr>
            <p:ph type="body" sz="quarter" idx="23"/>
          </p:nvPr>
        </p:nvSpPr>
        <p:spPr>
          <a:xfrm>
            <a:off x="4552312" y="2996952"/>
            <a:ext cx="828000" cy="828000"/>
          </a:xfrm>
          <a:ln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Início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Visuais</a:t>
            </a:r>
          </a:p>
        </p:txBody>
      </p:sp>
      <p:sp>
        <p:nvSpPr>
          <p:cNvPr id="81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4337835" y="2792676"/>
            <a:ext cx="1294597" cy="204276"/>
          </a:xfrm>
        </p:spPr>
        <p:txBody>
          <a:bodyPr>
            <a:normAutofit/>
          </a:bodyPr>
          <a:lstStyle/>
          <a:p>
            <a:r>
              <a:rPr lang="pt-BR" sz="11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SPOBRAS</a:t>
            </a:r>
          </a:p>
        </p:txBody>
      </p:sp>
      <p:sp>
        <p:nvSpPr>
          <p:cNvPr id="82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4120264" y="3855938"/>
            <a:ext cx="1654637" cy="360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222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Estruturais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663020" y="3536920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dez</a:t>
            </a:r>
          </a:p>
        </p:txBody>
      </p:sp>
      <p:sp>
        <p:nvSpPr>
          <p:cNvPr id="84" name="Espaço Reservado para Texto 19"/>
          <p:cNvSpPr>
            <a:spLocks noGrp="1"/>
          </p:cNvSpPr>
          <p:nvPr>
            <p:ph type="body" sz="quarter" idx="20"/>
          </p:nvPr>
        </p:nvSpPr>
        <p:spPr>
          <a:xfrm>
            <a:off x="7104827" y="3015000"/>
            <a:ext cx="828000" cy="828000"/>
          </a:xfrm>
          <a:ln>
            <a:solidFill>
              <a:srgbClr val="FF3300"/>
            </a:solidFill>
          </a:ln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endParaRPr lang="pt-BR" sz="11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  <a:latin typeface="Franklin Gothic Demi" panose="020B0703020102020204" pitchFamily="34" charset="0"/>
              </a:rPr>
              <a:t>GMOA</a:t>
            </a:r>
          </a:p>
        </p:txBody>
      </p:sp>
      <p:sp>
        <p:nvSpPr>
          <p:cNvPr id="85" name="Espaço Reservado para Texto 20"/>
          <p:cNvSpPr>
            <a:spLocks noGrp="1"/>
          </p:cNvSpPr>
          <p:nvPr>
            <p:ph type="body" sz="quarter" idx="46"/>
          </p:nvPr>
        </p:nvSpPr>
        <p:spPr>
          <a:xfrm>
            <a:off x="7000584" y="2798976"/>
            <a:ext cx="1099808" cy="218165"/>
          </a:xfrm>
        </p:spPr>
        <p:txBody>
          <a:bodyPr>
            <a:normAutofit/>
          </a:bodyPr>
          <a:lstStyle/>
          <a:p>
            <a:r>
              <a:rPr lang="pt-BR" sz="1100" dirty="0">
                <a:solidFill>
                  <a:srgbClr val="FF3300"/>
                </a:solidFill>
                <a:latin typeface="Franklin Gothic Demi" panose="020B0703020102020204" pitchFamily="34" charset="0"/>
              </a:rPr>
              <a:t>Criação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205776" y="3584049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dez</a:t>
            </a:r>
          </a:p>
        </p:txBody>
      </p:sp>
      <p:sp>
        <p:nvSpPr>
          <p:cNvPr id="88" name="Espaço Reservado para Texto 12"/>
          <p:cNvSpPr>
            <a:spLocks noGrp="1"/>
          </p:cNvSpPr>
          <p:nvPr>
            <p:ph type="body" sz="quarter" idx="18"/>
          </p:nvPr>
        </p:nvSpPr>
        <p:spPr>
          <a:xfrm>
            <a:off x="2483864" y="2978284"/>
            <a:ext cx="864000" cy="864000"/>
          </a:xfrm>
          <a:ln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endParaRPr lang="pt-BR" sz="105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Emergenciais</a:t>
            </a:r>
          </a:p>
        </p:txBody>
      </p:sp>
      <p:sp>
        <p:nvSpPr>
          <p:cNvPr id="89" name="Espaço Reservado para Texto 13"/>
          <p:cNvSpPr>
            <a:spLocks noGrp="1"/>
          </p:cNvSpPr>
          <p:nvPr>
            <p:ph type="body" sz="quarter" idx="36"/>
          </p:nvPr>
        </p:nvSpPr>
        <p:spPr>
          <a:xfrm>
            <a:off x="2197283" y="2636912"/>
            <a:ext cx="1294597" cy="204276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Contratações</a:t>
            </a:r>
          </a:p>
        </p:txBody>
      </p:sp>
      <p:sp>
        <p:nvSpPr>
          <p:cNvPr id="90" name="Espaço Reservado para Texto 14"/>
          <p:cNvSpPr>
            <a:spLocks noGrp="1"/>
          </p:cNvSpPr>
          <p:nvPr>
            <p:ph type="body" sz="quarter" idx="37"/>
          </p:nvPr>
        </p:nvSpPr>
        <p:spPr>
          <a:xfrm>
            <a:off x="2357832" y="3861048"/>
            <a:ext cx="1404000" cy="43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43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Estruturais</a:t>
            </a:r>
          </a:p>
        </p:txBody>
      </p:sp>
      <p:sp>
        <p:nvSpPr>
          <p:cNvPr id="92" name="Espaço Reservado para Texto 5"/>
          <p:cNvSpPr>
            <a:spLocks noGrp="1"/>
          </p:cNvSpPr>
          <p:nvPr>
            <p:ph type="body" sz="quarter" idx="57"/>
          </p:nvPr>
        </p:nvSpPr>
        <p:spPr>
          <a:xfrm>
            <a:off x="3500968" y="2996952"/>
            <a:ext cx="783000" cy="784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2019</a:t>
            </a:r>
          </a:p>
        </p:txBody>
      </p:sp>
      <p:sp>
        <p:nvSpPr>
          <p:cNvPr id="131" name="Espaço Reservado para Texto 32"/>
          <p:cNvSpPr>
            <a:spLocks noGrp="1"/>
          </p:cNvSpPr>
          <p:nvPr>
            <p:ph type="body" sz="quarter" idx="23"/>
          </p:nvPr>
        </p:nvSpPr>
        <p:spPr>
          <a:xfrm>
            <a:off x="1547664" y="4401200"/>
            <a:ext cx="828000" cy="828000"/>
          </a:xfrm>
          <a:ln>
            <a:solidFill>
              <a:srgbClr val="7030A0"/>
            </a:solidFill>
          </a:ln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300" dirty="0">
                <a:solidFill>
                  <a:schemeClr val="tx1"/>
                </a:solidFill>
                <a:latin typeface="Franklin Gothic Demi" panose="020B0703020102020204" pitchFamily="34" charset="0"/>
              </a:rPr>
              <a:t>Licitação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3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Especiais </a:t>
            </a:r>
          </a:p>
        </p:txBody>
      </p:sp>
      <p:sp>
        <p:nvSpPr>
          <p:cNvPr id="132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-36512" y="5013176"/>
            <a:ext cx="1751422" cy="288032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3 Lotes Publicados</a:t>
            </a:r>
          </a:p>
        </p:txBody>
      </p:sp>
      <p:sp>
        <p:nvSpPr>
          <p:cNvPr id="133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467544" y="5249188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83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52" name="Espaço Reservado para Texto 28"/>
          <p:cNvSpPr>
            <a:spLocks noGrp="1"/>
          </p:cNvSpPr>
          <p:nvPr>
            <p:ph type="body" sz="quarter" idx="19"/>
          </p:nvPr>
        </p:nvSpPr>
        <p:spPr>
          <a:xfrm>
            <a:off x="1547664" y="3429000"/>
            <a:ext cx="864000" cy="864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pt-BR" sz="9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Obras Emergenciais</a:t>
            </a:r>
          </a:p>
        </p:txBody>
      </p:sp>
      <p:sp>
        <p:nvSpPr>
          <p:cNvPr id="53" name="Espaço Reservado para Texto 30"/>
          <p:cNvSpPr>
            <a:spLocks noGrp="1"/>
          </p:cNvSpPr>
          <p:nvPr>
            <p:ph type="body" sz="quarter" idx="41"/>
          </p:nvPr>
        </p:nvSpPr>
        <p:spPr>
          <a:xfrm>
            <a:off x="288032" y="4293144"/>
            <a:ext cx="1404000" cy="43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55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107504" y="3675419"/>
            <a:ext cx="1457466" cy="5643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Acidentes;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Incêndios;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Inspeções Especiais</a:t>
            </a:r>
          </a:p>
        </p:txBody>
      </p:sp>
      <p:sp>
        <p:nvSpPr>
          <p:cNvPr id="45" name="Espaço Reservado para Texto 31"/>
          <p:cNvSpPr>
            <a:spLocks noGrp="1"/>
          </p:cNvSpPr>
          <p:nvPr>
            <p:ph type="body" sz="quarter" idx="29"/>
          </p:nvPr>
        </p:nvSpPr>
        <p:spPr>
          <a:xfrm>
            <a:off x="4221048" y="1026955"/>
            <a:ext cx="783000" cy="784800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Franklin Gothic Demi" panose="020B0703020102020204" pitchFamily="34" charset="0"/>
              </a:rPr>
              <a:t>2017</a:t>
            </a:r>
          </a:p>
        </p:txBody>
      </p:sp>
      <p:sp>
        <p:nvSpPr>
          <p:cNvPr id="46" name="Espaço Reservado para Texto 15"/>
          <p:cNvSpPr>
            <a:spLocks noGrp="1"/>
          </p:cNvSpPr>
          <p:nvPr>
            <p:ph type="body" sz="quarter" idx="16"/>
          </p:nvPr>
        </p:nvSpPr>
        <p:spPr>
          <a:xfrm>
            <a:off x="3149114" y="988387"/>
            <a:ext cx="828000" cy="828000"/>
          </a:xfrm>
          <a:ln>
            <a:solidFill>
              <a:srgbClr val="7030A0"/>
            </a:solidFill>
          </a:ln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endParaRPr lang="pt-BR" sz="9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300</a:t>
            </a:r>
            <a:endParaRPr lang="pt-BR" sz="11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7" name="Espaço Reservado para Texto 16"/>
          <p:cNvSpPr>
            <a:spLocks noGrp="1"/>
          </p:cNvSpPr>
          <p:nvPr>
            <p:ph type="body" sz="quarter" idx="38"/>
          </p:nvPr>
        </p:nvSpPr>
        <p:spPr>
          <a:xfrm>
            <a:off x="2915816" y="692696"/>
            <a:ext cx="1294597" cy="204276"/>
          </a:xfrm>
        </p:spPr>
        <p:txBody>
          <a:bodyPr>
            <a:no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Inspeções Visuais</a:t>
            </a:r>
          </a:p>
        </p:txBody>
      </p:sp>
      <p:sp>
        <p:nvSpPr>
          <p:cNvPr id="48" name="Espaço Reservado para Texto 17"/>
          <p:cNvSpPr>
            <a:spLocks noGrp="1"/>
          </p:cNvSpPr>
          <p:nvPr>
            <p:ph type="body" sz="quarter" idx="39"/>
          </p:nvPr>
        </p:nvSpPr>
        <p:spPr>
          <a:xfrm>
            <a:off x="2915816" y="1916832"/>
            <a:ext cx="1294597" cy="360040"/>
          </a:xfrm>
        </p:spPr>
        <p:txBody>
          <a:bodyPr>
            <a:normAutofit/>
          </a:bodyPr>
          <a:lstStyle/>
          <a:p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Realizadas por SIURB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5348054" y="1556792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dez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274309" y="1556792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jul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288032" y="188640"/>
            <a:ext cx="27718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56" name="Espaço Reservado para Texto 5"/>
          <p:cNvSpPr>
            <a:spLocks noGrp="1"/>
          </p:cNvSpPr>
          <p:nvPr>
            <p:ph type="body" sz="quarter" idx="57"/>
          </p:nvPr>
        </p:nvSpPr>
        <p:spPr>
          <a:xfrm>
            <a:off x="2204824" y="5085184"/>
            <a:ext cx="783000" cy="784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2020</a:t>
            </a:r>
          </a:p>
        </p:txBody>
      </p:sp>
      <p:sp>
        <p:nvSpPr>
          <p:cNvPr id="57" name="Espaço Reservado para Texto 32"/>
          <p:cNvSpPr>
            <a:spLocks noGrp="1"/>
          </p:cNvSpPr>
          <p:nvPr>
            <p:ph type="body" sz="quarter" idx="23"/>
          </p:nvPr>
        </p:nvSpPr>
        <p:spPr>
          <a:xfrm>
            <a:off x="3108610" y="5072400"/>
            <a:ext cx="887326" cy="876880"/>
          </a:xfrm>
          <a:ln>
            <a:solidFill>
              <a:srgbClr val="7030A0"/>
            </a:solidFill>
          </a:ln>
        </p:spPr>
        <p:txBody>
          <a:bodyPr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300" dirty="0">
                <a:solidFill>
                  <a:schemeClr val="tx1"/>
                </a:solidFill>
                <a:latin typeface="Franklin Gothic Demi" panose="020B0703020102020204" pitchFamily="34" charset="0"/>
              </a:rPr>
              <a:t>Licitação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3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Especiais </a:t>
            </a:r>
          </a:p>
        </p:txBody>
      </p:sp>
      <p:sp>
        <p:nvSpPr>
          <p:cNvPr id="59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2807960" y="6041276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103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66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4705215" y="6041276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74" name="Espaço Reservado para Texto 28"/>
          <p:cNvSpPr>
            <a:spLocks noGrp="1"/>
          </p:cNvSpPr>
          <p:nvPr>
            <p:ph type="body" sz="quarter" idx="19"/>
          </p:nvPr>
        </p:nvSpPr>
        <p:spPr>
          <a:xfrm>
            <a:off x="5059427" y="5085280"/>
            <a:ext cx="864000" cy="864000"/>
          </a:xfrm>
          <a:ln>
            <a:solidFill>
              <a:schemeClr val="accent6">
                <a:lumMod val="50000"/>
              </a:schemeClr>
            </a:solidFill>
            <a:prstDash val="dash"/>
          </a:ln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Licitação </a:t>
            </a:r>
            <a:r>
              <a:rPr lang="pt-BR" sz="1000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recup</a:t>
            </a: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. de juntas</a:t>
            </a:r>
          </a:p>
        </p:txBody>
      </p:sp>
      <p:sp>
        <p:nvSpPr>
          <p:cNvPr id="75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4770718" y="4437112"/>
            <a:ext cx="1457466" cy="5643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Juntas de 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Dilatação</a:t>
            </a:r>
          </a:p>
        </p:txBody>
      </p:sp>
      <p:sp>
        <p:nvSpPr>
          <p:cNvPr id="60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2676562" y="4797152"/>
            <a:ext cx="1751422" cy="288032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4 Lotes Publicados</a:t>
            </a:r>
          </a:p>
        </p:txBody>
      </p:sp>
      <p:sp>
        <p:nvSpPr>
          <p:cNvPr id="58" name="Espaço Reservado para Texto 32"/>
          <p:cNvSpPr>
            <a:spLocks noGrp="1"/>
          </p:cNvSpPr>
          <p:nvPr>
            <p:ph type="body" sz="quarter" idx="23"/>
          </p:nvPr>
        </p:nvSpPr>
        <p:spPr>
          <a:xfrm>
            <a:off x="6973694" y="5072399"/>
            <a:ext cx="879747" cy="879747"/>
          </a:xfrm>
          <a:ln>
            <a:solidFill>
              <a:srgbClr val="7030A0"/>
            </a:solidFill>
            <a:prstDash val="solid"/>
          </a:ln>
        </p:spPr>
        <p:txBody>
          <a:bodyPr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pt-BR" sz="6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300" dirty="0">
                <a:solidFill>
                  <a:schemeClr val="tx1"/>
                </a:solidFill>
                <a:latin typeface="Franklin Gothic Demi" panose="020B0703020102020204" pitchFamily="34" charset="0"/>
              </a:rPr>
              <a:t>Inspeções Especiais </a:t>
            </a:r>
          </a:p>
        </p:txBody>
      </p:sp>
      <p:sp>
        <p:nvSpPr>
          <p:cNvPr id="61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6685663" y="6041276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186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76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6492986" y="4282063"/>
            <a:ext cx="1751422" cy="776853"/>
          </a:xfrm>
        </p:spPr>
        <p:txBody>
          <a:bodyPr>
            <a:normAutofit lnSpcReduction="10000"/>
          </a:bodyPr>
          <a:lstStyle/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Contratação </a:t>
            </a:r>
          </a:p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(set/</a:t>
            </a:r>
            <a:r>
              <a:rPr lang="pt-BR" sz="1200" dirty="0" err="1">
                <a:solidFill>
                  <a:srgbClr val="7030A0"/>
                </a:solidFill>
                <a:latin typeface="Franklin Gothic Demi" panose="020B0703020102020204" pitchFamily="34" charset="0"/>
              </a:rPr>
              <a:t>nov</a:t>
            </a:r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)</a:t>
            </a:r>
          </a:p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Prazo </a:t>
            </a:r>
            <a:r>
              <a:rPr lang="pt-BR" sz="1200" dirty="0" err="1">
                <a:solidFill>
                  <a:srgbClr val="7030A0"/>
                </a:solidFill>
                <a:latin typeface="Franklin Gothic Demi" panose="020B0703020102020204" pitchFamily="34" charset="0"/>
              </a:rPr>
              <a:t>Exec</a:t>
            </a:r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pt-BR" sz="12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5 meses</a:t>
            </a:r>
          </a:p>
        </p:txBody>
      </p:sp>
      <p:sp>
        <p:nvSpPr>
          <p:cNvPr id="78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7754289" y="4534624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87" name="Espaço Reservado para Texto 28"/>
          <p:cNvSpPr>
            <a:spLocks noGrp="1"/>
          </p:cNvSpPr>
          <p:nvPr>
            <p:ph type="body" sz="quarter" idx="19"/>
          </p:nvPr>
        </p:nvSpPr>
        <p:spPr>
          <a:xfrm>
            <a:off x="7946286" y="5085280"/>
            <a:ext cx="864000" cy="864000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50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Licit</a:t>
            </a:r>
            <a:r>
              <a:rPr lang="pt-BR" sz="1050" dirty="0">
                <a:solidFill>
                  <a:schemeClr val="tx1"/>
                </a:solidFill>
                <a:latin typeface="Franklin Gothic Demi" panose="020B0703020102020204" pitchFamily="34" charset="0"/>
              </a:rPr>
              <a:t>. de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Obra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Vd</a:t>
            </a: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 Bresser</a:t>
            </a:r>
          </a:p>
        </p:txBody>
      </p:sp>
      <p:sp>
        <p:nvSpPr>
          <p:cNvPr id="91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7956376" y="4160828"/>
            <a:ext cx="1048264" cy="5643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Recuperação </a:t>
            </a:r>
            <a:r>
              <a:rPr lang="pt-BR" sz="1200" dirty="0" err="1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OAEs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5" name="Espaço Reservado para Texto 28"/>
          <p:cNvSpPr>
            <a:spLocks noGrp="1"/>
          </p:cNvSpPr>
          <p:nvPr>
            <p:ph type="body" sz="quarter" idx="19"/>
          </p:nvPr>
        </p:nvSpPr>
        <p:spPr>
          <a:xfrm>
            <a:off x="4098424" y="5085232"/>
            <a:ext cx="864000" cy="864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pt-BR" sz="9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Obras Emergenciais</a:t>
            </a:r>
          </a:p>
        </p:txBody>
      </p:sp>
      <p:sp>
        <p:nvSpPr>
          <p:cNvPr id="96" name="Espaço Reservado para Texto 30"/>
          <p:cNvSpPr>
            <a:spLocks noGrp="1"/>
          </p:cNvSpPr>
          <p:nvPr>
            <p:ph type="body" sz="quarter" idx="41"/>
          </p:nvPr>
        </p:nvSpPr>
        <p:spPr>
          <a:xfrm>
            <a:off x="3774544" y="6021336"/>
            <a:ext cx="1404000" cy="43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97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3793086" y="4587002"/>
            <a:ext cx="1457466" cy="5643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Acidentes; 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vistorias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3275856" y="5661248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jan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5172827" y="5672281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mai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1654128" y="4952201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jun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1673932" y="4005064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fev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00" name="CaixaDeTexto 99"/>
          <p:cNvSpPr txBox="1"/>
          <p:nvPr/>
        </p:nvSpPr>
        <p:spPr>
          <a:xfrm>
            <a:off x="2621673" y="3501008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jan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4227132" y="5675148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fev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7133768" y="5672281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set</a:t>
            </a:r>
          </a:p>
        </p:txBody>
      </p:sp>
      <p:sp>
        <p:nvSpPr>
          <p:cNvPr id="103" name="Espaço Reservado para Texto 34"/>
          <p:cNvSpPr>
            <a:spLocks noGrp="1"/>
          </p:cNvSpPr>
          <p:nvPr>
            <p:ph type="body" sz="quarter" idx="49"/>
          </p:nvPr>
        </p:nvSpPr>
        <p:spPr>
          <a:xfrm>
            <a:off x="5664179" y="6041276"/>
            <a:ext cx="1404000" cy="556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Unidades </a:t>
            </a:r>
          </a:p>
          <a:p>
            <a:pPr>
              <a:spcBef>
                <a:spcPts val="0"/>
              </a:spcBef>
            </a:pPr>
            <a:r>
              <a:rPr lang="pt-BR" sz="10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Estruturais</a:t>
            </a:r>
          </a:p>
        </p:txBody>
      </p:sp>
      <p:sp>
        <p:nvSpPr>
          <p:cNvPr id="104" name="Espaço Reservado para Texto 28"/>
          <p:cNvSpPr>
            <a:spLocks noGrp="1"/>
          </p:cNvSpPr>
          <p:nvPr>
            <p:ph type="body" sz="quarter" idx="19"/>
          </p:nvPr>
        </p:nvSpPr>
        <p:spPr>
          <a:xfrm>
            <a:off x="6018391" y="5085280"/>
            <a:ext cx="864000" cy="864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000" dirty="0" err="1">
                <a:solidFill>
                  <a:schemeClr val="tx1"/>
                </a:solidFill>
                <a:latin typeface="Franklin Gothic Demi" panose="020B0703020102020204" pitchFamily="34" charset="0"/>
              </a:rPr>
              <a:t>Contrat</a:t>
            </a:r>
            <a:r>
              <a:rPr lang="pt-BR" sz="1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. Obras de juntas</a:t>
            </a:r>
          </a:p>
        </p:txBody>
      </p:sp>
      <p:sp>
        <p:nvSpPr>
          <p:cNvPr id="105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5706822" y="4437112"/>
            <a:ext cx="1457466" cy="5643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t-BR" sz="1200" dirty="0">
              <a:solidFill>
                <a:schemeClr val="accent6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Juntas de </a:t>
            </a:r>
          </a:p>
          <a:p>
            <a:pPr>
              <a:spcBef>
                <a:spcPts val="0"/>
              </a:spcBef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Franklin Gothic Demi" panose="020B0703020102020204" pitchFamily="34" charset="0"/>
              </a:rPr>
              <a:t>Dilatação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6131791" y="5672281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ago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8100392" y="5661248"/>
            <a:ext cx="60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70C0"/>
                </a:solidFill>
              </a:rPr>
              <a:t>nov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08" name="Espaço Reservado para Texto 8"/>
          <p:cNvSpPr>
            <a:spLocks noGrp="1"/>
          </p:cNvSpPr>
          <p:nvPr>
            <p:ph type="body" sz="quarter" idx="33"/>
          </p:nvPr>
        </p:nvSpPr>
        <p:spPr>
          <a:xfrm>
            <a:off x="35496" y="1900581"/>
            <a:ext cx="946112" cy="7363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05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Estudo do SINAENCO</a:t>
            </a:r>
            <a:endParaRPr lang="pt-BR" sz="105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0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4807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bg1"/>
                </a:solidFill>
              </a:rPr>
              <a:t>Investimento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1580" y="2348880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Investimento em ações em </a:t>
            </a:r>
            <a:r>
              <a:rPr lang="pt-BR" sz="2000" b="1" dirty="0" err="1" smtClean="0">
                <a:solidFill>
                  <a:schemeClr val="tx2"/>
                </a:solidFill>
              </a:rPr>
              <a:t>OAEs</a:t>
            </a:r>
            <a:r>
              <a:rPr lang="pt-BR" sz="2000" b="1" dirty="0" smtClean="0">
                <a:solidFill>
                  <a:schemeClr val="tx2"/>
                </a:solidFill>
              </a:rPr>
              <a:t> (2019 até o momento)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R$ 105, 4 milhões 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b="1" dirty="0" smtClean="0">
                <a:solidFill>
                  <a:schemeClr val="tx2"/>
                </a:solidFill>
              </a:rPr>
              <a:t>Investimento previsto para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R$ 67, 8 milhões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b="1" dirty="0" smtClean="0">
                <a:solidFill>
                  <a:schemeClr val="tx2"/>
                </a:solidFill>
              </a:rPr>
              <a:t>Investimento previsto para 2022 (PLOA)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R$ 43,9 milhões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7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4807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 de Arte Especial – Ciclo de Inspeção e Manutenção (NBR 9452)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18360" y="2789312"/>
            <a:ext cx="1368152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/>
          </a:p>
          <a:p>
            <a:pPr algn="ctr"/>
            <a:r>
              <a:rPr lang="pt-BR" sz="1200" b="1" dirty="0"/>
              <a:t>Inspeção Especial / Projeto de Recuperação</a:t>
            </a:r>
          </a:p>
          <a:p>
            <a:pPr algn="ctr"/>
            <a:endParaRPr lang="pt-BR" sz="1200" b="1" dirty="0"/>
          </a:p>
        </p:txBody>
      </p:sp>
      <p:sp>
        <p:nvSpPr>
          <p:cNvPr id="16" name="Retângulo 15"/>
          <p:cNvSpPr/>
          <p:nvPr/>
        </p:nvSpPr>
        <p:spPr>
          <a:xfrm>
            <a:off x="1518360" y="1709192"/>
            <a:ext cx="1368152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Inspeção Visual Cadastral / Periódica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520240" y="3869432"/>
            <a:ext cx="1368152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/>
          </a:p>
          <a:p>
            <a:pPr algn="ctr"/>
            <a:r>
              <a:rPr lang="pt-BR" sz="1200" b="1" dirty="0"/>
              <a:t>Projeto de Reforço (opcional)</a:t>
            </a:r>
          </a:p>
          <a:p>
            <a:pPr algn="ctr"/>
            <a:endParaRPr lang="pt-BR" sz="1200" b="1" dirty="0"/>
          </a:p>
        </p:txBody>
      </p:sp>
      <p:sp>
        <p:nvSpPr>
          <p:cNvPr id="23" name="Retângulo 22"/>
          <p:cNvSpPr/>
          <p:nvPr/>
        </p:nvSpPr>
        <p:spPr>
          <a:xfrm>
            <a:off x="1520240" y="4941168"/>
            <a:ext cx="1368152" cy="78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/>
          </a:p>
          <a:p>
            <a:pPr algn="ctr"/>
            <a:r>
              <a:rPr lang="pt-BR" sz="1200" b="1" dirty="0"/>
              <a:t>Obra de Recuperação / Reforço</a:t>
            </a:r>
          </a:p>
          <a:p>
            <a:pPr algn="ctr"/>
            <a:endParaRPr lang="pt-BR" sz="1200" b="1" dirty="0"/>
          </a:p>
        </p:txBody>
      </p:sp>
      <p:cxnSp>
        <p:nvCxnSpPr>
          <p:cNvPr id="5" name="Conector de seta reta 4"/>
          <p:cNvCxnSpPr>
            <a:stCxn id="16" idx="2"/>
            <a:endCxn id="2" idx="0"/>
          </p:cNvCxnSpPr>
          <p:nvPr/>
        </p:nvCxnSpPr>
        <p:spPr>
          <a:xfrm>
            <a:off x="2202436" y="2492896"/>
            <a:ext cx="0" cy="2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2" idx="2"/>
            <a:endCxn id="22" idx="0"/>
          </p:cNvCxnSpPr>
          <p:nvPr/>
        </p:nvCxnSpPr>
        <p:spPr>
          <a:xfrm>
            <a:off x="2202436" y="3573016"/>
            <a:ext cx="1880" cy="2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2" idx="2"/>
            <a:endCxn id="23" idx="0"/>
          </p:cNvCxnSpPr>
          <p:nvPr/>
        </p:nvCxnSpPr>
        <p:spPr>
          <a:xfrm>
            <a:off x="2204316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23" idx="1"/>
            <a:endCxn id="16" idx="1"/>
          </p:cNvCxnSpPr>
          <p:nvPr/>
        </p:nvCxnSpPr>
        <p:spPr>
          <a:xfrm rot="10800000">
            <a:off x="1518360" y="2101044"/>
            <a:ext cx="1880" cy="3231976"/>
          </a:xfrm>
          <a:prstGeom prst="bentConnector3">
            <a:avLst>
              <a:gd name="adj1" fmla="val 1225957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059832" y="2498440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Inspeção Visual anual;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Inspeção Especial a cada 5 anos (extensível até 8 anos, caso atendidos os critérios estabelecidos na NBR 9452);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Como resultado da inspeção obtém-se o Projeto de Reforço;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Se aplicável, elaboração de projeto de reforço para atendimento às normas vigentes (TB45). Este projeto complementa o Projeto de Recuperação;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Realização de Obras de Recuperação/Reforço, se aplicável.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354008" y="1268760"/>
            <a:ext cx="8424936" cy="46085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b="1" dirty="0">
                <a:solidFill>
                  <a:schemeClr val="tx2"/>
                </a:solidFill>
              </a:rPr>
              <a:t>Ciclo de 5 anos</a:t>
            </a:r>
          </a:p>
        </p:txBody>
      </p:sp>
    </p:spTree>
    <p:extLst>
      <p:ext uri="{BB962C8B-B14F-4D97-AF65-F5344CB8AC3E}">
        <p14:creationId xmlns:p14="http://schemas.microsoft.com/office/powerpoint/2010/main" val="174188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2302" y="2203698"/>
            <a:ext cx="3601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VISUAIS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Periódicas (anual) e vistorias;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Preparação para contratação de inspeção especiais (FASE 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807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 de Arte Especial – FRENTES DE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03648" y="14180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INSPEÇÕES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52120" y="1417999"/>
            <a:ext cx="117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OBRAS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500756" y="2060848"/>
            <a:ext cx="0" cy="3953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611560" y="3618736"/>
            <a:ext cx="78488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42302" y="3650248"/>
            <a:ext cx="3601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ESPECIAIS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A cada 5 anos;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Preparação para contratação de obras (Projeto de Recuperação);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Identificação de necessidade de Reforço*.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44772" y="2204864"/>
            <a:ext cx="36017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RECUPERAÇÃO/REFORÇO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Recuperação de todas as anomalias;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Reforço para adequação às normas atuais (TB45 ou carregamento local).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4772" y="3651414"/>
            <a:ext cx="36017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JUNTAS DE DILATAÇÃO + RECUP. PARCIAL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Identificada a partir de reclamações ou inspeções;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Adequação FUNCIONAL: </a:t>
            </a:r>
            <a:r>
              <a:rPr lang="pt-BR" sz="1600" b="1" dirty="0" err="1">
                <a:solidFill>
                  <a:schemeClr val="tx2"/>
                </a:solidFill>
              </a:rPr>
              <a:t>recup</a:t>
            </a:r>
            <a:r>
              <a:rPr lang="pt-BR" sz="1600" b="1" dirty="0">
                <a:solidFill>
                  <a:schemeClr val="tx2"/>
                </a:solidFill>
              </a:rPr>
              <a:t>. do berço e troca da junta elastomérica;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Recuperação de anomalias sobre o tabuleiro (opcional);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Projeto SPOBRAS.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353" y="6014611"/>
            <a:ext cx="691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* Projeto de reforço contratado separadamente ou incluído no contrato de inspeção especial através de aditivo</a:t>
            </a:r>
          </a:p>
        </p:txBody>
      </p:sp>
    </p:spTree>
    <p:extLst>
      <p:ext uri="{BB962C8B-B14F-4D97-AF65-F5344CB8AC3E}">
        <p14:creationId xmlns:p14="http://schemas.microsoft.com/office/powerpoint/2010/main" val="32062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452627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0070C0"/>
                </a:solidFill>
              </a:rPr>
              <a:t>OAEs</a:t>
            </a:r>
            <a:r>
              <a:rPr lang="pt-BR" sz="2000" b="1" dirty="0">
                <a:solidFill>
                  <a:srgbClr val="0070C0"/>
                </a:solidFill>
              </a:rPr>
              <a:t> Cadastradas: 520 locais e 666 unidades estruturais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PMSP: 436 locais (574 UE)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Outros*: 84 locais (95 UE)</a:t>
            </a:r>
          </a:p>
          <a:p>
            <a:pPr lvl="1"/>
            <a:r>
              <a:rPr lang="pt-BR" sz="1200" b="1" dirty="0">
                <a:solidFill>
                  <a:schemeClr val="tx2"/>
                </a:solidFill>
              </a:rPr>
              <a:t>* DER, DERSA, METRO, CPTM, Concessionárias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48072"/>
            <a:ext cx="9144000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Obras de Arte Especiais - Cadastro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85293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Implantação do Sistema de Gestão de Obras de Arte Especiais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Início: mar/2020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Funcionalidades Principais: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2"/>
                </a:solidFill>
              </a:rPr>
              <a:t>Ficha Geral das </a:t>
            </a:r>
            <a:r>
              <a:rPr lang="pt-BR" sz="1600" b="1" dirty="0" err="1">
                <a:solidFill>
                  <a:schemeClr val="tx2"/>
                </a:solidFill>
              </a:rPr>
              <a:t>OAEs</a:t>
            </a:r>
            <a:r>
              <a:rPr lang="pt-BR" sz="1600" b="1" dirty="0">
                <a:solidFill>
                  <a:schemeClr val="tx2"/>
                </a:solidFill>
              </a:rPr>
              <a:t> (endereço, </a:t>
            </a:r>
            <a:r>
              <a:rPr lang="pt-BR" sz="1600" b="1" dirty="0" err="1">
                <a:solidFill>
                  <a:schemeClr val="tx2"/>
                </a:solidFill>
              </a:rPr>
              <a:t>lat</a:t>
            </a:r>
            <a:r>
              <a:rPr lang="pt-BR" sz="1600" b="1" dirty="0">
                <a:solidFill>
                  <a:schemeClr val="tx2"/>
                </a:solidFill>
              </a:rPr>
              <a:t>/</a:t>
            </a:r>
            <a:r>
              <a:rPr lang="pt-BR" sz="1600" b="1" dirty="0" err="1">
                <a:solidFill>
                  <a:schemeClr val="tx2"/>
                </a:solidFill>
              </a:rPr>
              <a:t>long</a:t>
            </a:r>
            <a:r>
              <a:rPr lang="pt-BR" sz="1600" b="1" dirty="0">
                <a:solidFill>
                  <a:schemeClr val="tx2"/>
                </a:solidFill>
              </a:rPr>
              <a:t>, tipologia estrutural, elementos geométricos, contratos, inspeções);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2"/>
                </a:solidFill>
              </a:rPr>
              <a:t>Cadastro, planejamento e acompanhamento de inspeções (c/acesso aos relatórios);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2"/>
                </a:solidFill>
              </a:rPr>
              <a:t>Acompanhamento e controle de contratações (implantação parcial);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2"/>
                </a:solidFill>
              </a:rPr>
              <a:t>Mapas e relatórios Gerenciais.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2"/>
                </a:solidFill>
              </a:rPr>
              <a:t>Inspeções cadastradas: 1191 (438 locais / 574 UE)</a:t>
            </a:r>
          </a:p>
          <a:p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 flipH="1">
            <a:off x="5796136" y="5157192"/>
            <a:ext cx="1872208" cy="792088"/>
          </a:xfrm>
          <a:prstGeom prst="homePlate">
            <a:avLst>
              <a:gd name="adj" fmla="val 45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Inspeções 2012 </a:t>
            </a:r>
          </a:p>
          <a:p>
            <a:pPr algn="ctr"/>
            <a:r>
              <a:rPr lang="pt-BR" sz="1400" dirty="0"/>
              <a:t>(415 locais / 517 UE)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91067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0" y="260648"/>
            <a:ext cx="9133182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Programa de Manutenção de </a:t>
            </a:r>
            <a:r>
              <a:rPr lang="pt-BR" sz="2400" b="1" dirty="0" err="1">
                <a:solidFill>
                  <a:schemeClr val="bg1"/>
                </a:solidFill>
              </a:rPr>
              <a:t>OAEs</a:t>
            </a:r>
            <a:r>
              <a:rPr lang="pt-BR" sz="2400" b="1" dirty="0">
                <a:solidFill>
                  <a:schemeClr val="bg1"/>
                </a:solidFill>
              </a:rPr>
              <a:t> – SISTEMA DE GESTÃO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90465"/>
            <a:ext cx="4412259" cy="24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840" y="1398477"/>
            <a:ext cx="4744342" cy="24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840" y="3951709"/>
            <a:ext cx="4684352" cy="246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" y="3951709"/>
            <a:ext cx="4293982" cy="24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10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496" y="4725144"/>
            <a:ext cx="8856984" cy="908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chemeClr val="tx2"/>
                </a:solidFill>
              </a:rPr>
              <a:t>Inspeções – Executado e Planejamento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3"/>
            <a:ext cx="2939231" cy="24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53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SPObra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8" ma:contentTypeDescription="Crie um novo documento." ma:contentTypeScope="" ma:versionID="7d6704b840f75f8f815bb8d1a485d4a5">
  <xsd:schema xmlns:xsd="http://www.w3.org/2001/XMLSchema" xmlns:xs="http://www.w3.org/2001/XMLSchema" xmlns:p="http://schemas.microsoft.com/office/2006/metadata/properties" xmlns:ns2="61069502-56ed-4969-b313-723427fe0138" targetNamespace="http://schemas.microsoft.com/office/2006/metadata/properties" ma:root="true" ma:fieldsID="6097c511e389470572e52bab5512354e" ns2:_="">
    <xsd:import namespace="61069502-56ed-4969-b313-723427fe0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543BA0-4F25-4275-A29D-51F1A1F45866}"/>
</file>

<file path=customXml/itemProps2.xml><?xml version="1.0" encoding="utf-8"?>
<ds:datastoreItem xmlns:ds="http://schemas.openxmlformats.org/officeDocument/2006/customXml" ds:itemID="{9D794DDA-8D2D-4C18-8B7E-0BD0C2AE8EF8}"/>
</file>

<file path=customXml/itemProps3.xml><?xml version="1.0" encoding="utf-8"?>
<ds:datastoreItem xmlns:ds="http://schemas.openxmlformats.org/officeDocument/2006/customXml" ds:itemID="{BACAD764-376F-4492-BFE2-64A7A2B8C4BC}"/>
</file>

<file path=docProps/app.xml><?xml version="1.0" encoding="utf-8"?>
<Properties xmlns="http://schemas.openxmlformats.org/officeDocument/2006/extended-properties" xmlns:vt="http://schemas.openxmlformats.org/officeDocument/2006/docPropsVTypes">
  <Template>Template_SPObras</Template>
  <TotalTime>7550</TotalTime>
  <Words>2936</Words>
  <Application>Microsoft Office PowerPoint</Application>
  <PresentationFormat>Apresentação na tela (4:3)</PresentationFormat>
  <Paragraphs>946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Template_SPObras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Luiz Da Costa Zwarg</dc:creator>
  <cp:keywords>SPObras</cp:keywords>
  <cp:lastModifiedBy>Pedro Masi</cp:lastModifiedBy>
  <cp:revision>385</cp:revision>
  <cp:lastPrinted>2021-05-19T12:40:13Z</cp:lastPrinted>
  <dcterms:created xsi:type="dcterms:W3CDTF">2019-10-29T17:38:25Z</dcterms:created>
  <dcterms:modified xsi:type="dcterms:W3CDTF">2021-10-07T19:12:59Z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0x010100B191F7CF5FB199479E8761760F0542D2</vt:lpwstr>
  </property>
</Properties>
</file>