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303" r:id="rId4"/>
    <p:sldId id="268" r:id="rId5"/>
    <p:sldId id="317" r:id="rId6"/>
    <p:sldId id="318" r:id="rId7"/>
    <p:sldId id="319" r:id="rId8"/>
    <p:sldId id="301" r:id="rId9"/>
    <p:sldId id="274" r:id="rId10"/>
    <p:sldId id="261" r:id="rId11"/>
    <p:sldId id="271" r:id="rId12"/>
    <p:sldId id="302" r:id="rId13"/>
    <p:sldId id="316" r:id="rId14"/>
    <p:sldId id="320" r:id="rId15"/>
    <p:sldId id="321" r:id="rId16"/>
    <p:sldId id="323" r:id="rId17"/>
    <p:sldId id="333" r:id="rId18"/>
    <p:sldId id="325" r:id="rId19"/>
    <p:sldId id="322" r:id="rId20"/>
    <p:sldId id="334" r:id="rId21"/>
    <p:sldId id="344" r:id="rId22"/>
    <p:sldId id="335" r:id="rId23"/>
    <p:sldId id="326" r:id="rId24"/>
    <p:sldId id="336" r:id="rId25"/>
    <p:sldId id="338" r:id="rId26"/>
    <p:sldId id="328" r:id="rId27"/>
    <p:sldId id="339" r:id="rId28"/>
    <p:sldId id="340" r:id="rId29"/>
    <p:sldId id="341" r:id="rId30"/>
    <p:sldId id="342" r:id="rId31"/>
    <p:sldId id="337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0958" autoAdjust="0"/>
  </p:normalViewPr>
  <p:slideViewPr>
    <p:cSldViewPr snapToGrid="0">
      <p:cViewPr varScale="1">
        <p:scale>
          <a:sx n="73" d="100"/>
          <a:sy n="73" d="100"/>
        </p:scale>
        <p:origin x="9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C21F2-D957-4B20-B63F-81729714543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571ACF-1215-4E5F-B256-6040F122BA66}">
      <dgm:prSet phldrT="[Texto]"/>
      <dgm:spPr/>
      <dgm:t>
        <a:bodyPr/>
        <a:lstStyle/>
        <a:p>
          <a:pPr algn="ctr"/>
          <a:r>
            <a:rPr lang="pt-BR" dirty="0"/>
            <a:t>Selecionar </a:t>
          </a:r>
          <a:r>
            <a:rPr lang="pt-BR" dirty="0" err="1"/>
            <a:t>Dataset</a:t>
          </a:r>
          <a:endParaRPr lang="pt-BR" dirty="0"/>
        </a:p>
      </dgm:t>
    </dgm:pt>
    <dgm:pt modelId="{BF2716D6-EE56-48E9-B5A3-D0FE914D064B}" type="parTrans" cxnId="{4BC943B6-B0D5-471F-A064-615ED9FC52AA}">
      <dgm:prSet/>
      <dgm:spPr/>
      <dgm:t>
        <a:bodyPr/>
        <a:lstStyle/>
        <a:p>
          <a:endParaRPr lang="pt-BR"/>
        </a:p>
      </dgm:t>
    </dgm:pt>
    <dgm:pt modelId="{094A0236-2ADE-459E-89D7-AD21B6802131}" type="sibTrans" cxnId="{4BC943B6-B0D5-471F-A064-615ED9FC52AA}">
      <dgm:prSet/>
      <dgm:spPr/>
      <dgm:t>
        <a:bodyPr/>
        <a:lstStyle/>
        <a:p>
          <a:endParaRPr lang="pt-BR"/>
        </a:p>
      </dgm:t>
    </dgm:pt>
    <dgm:pt modelId="{27FE81EB-72A5-4431-9007-6D324C49C5B6}">
      <dgm:prSet phldrT="[Texto]" custT="1"/>
      <dgm:spPr/>
      <dgm:t>
        <a:bodyPr/>
        <a:lstStyle/>
        <a:p>
          <a:r>
            <a:rPr lang="pt-BR" sz="1200" dirty="0"/>
            <a:t>Stanford </a:t>
          </a:r>
          <a:r>
            <a:rPr lang="pt-BR" sz="1200" dirty="0" err="1"/>
            <a:t>Car</a:t>
          </a:r>
          <a:r>
            <a:rPr lang="pt-BR" sz="1200" dirty="0"/>
            <a:t>  </a:t>
          </a:r>
          <a:r>
            <a:rPr lang="pt-BR" sz="1200" dirty="0" err="1"/>
            <a:t>dataset</a:t>
          </a:r>
          <a:endParaRPr lang="pt-BR" sz="1200" dirty="0"/>
        </a:p>
      </dgm:t>
    </dgm:pt>
    <dgm:pt modelId="{42E1D4C3-DC91-45BC-874C-978E7CDAE56C}" type="parTrans" cxnId="{5F131A22-39D5-4FF9-AA26-AB5C8CB828D6}">
      <dgm:prSet/>
      <dgm:spPr/>
      <dgm:t>
        <a:bodyPr/>
        <a:lstStyle/>
        <a:p>
          <a:endParaRPr lang="pt-BR"/>
        </a:p>
      </dgm:t>
    </dgm:pt>
    <dgm:pt modelId="{E0D745BC-F275-44B7-BE75-FA030739313B}" type="sibTrans" cxnId="{5F131A22-39D5-4FF9-AA26-AB5C8CB828D6}">
      <dgm:prSet/>
      <dgm:spPr/>
      <dgm:t>
        <a:bodyPr/>
        <a:lstStyle/>
        <a:p>
          <a:endParaRPr lang="pt-BR"/>
        </a:p>
      </dgm:t>
    </dgm:pt>
    <dgm:pt modelId="{72A3670D-64EE-4BA8-BD28-E59EE9F86C74}">
      <dgm:prSet phldrT="[Texto]" custT="1"/>
      <dgm:spPr/>
      <dgm:t>
        <a:bodyPr/>
        <a:lstStyle/>
        <a:p>
          <a:r>
            <a:rPr lang="pt-BR" sz="1200" dirty="0"/>
            <a:t>5400 imagens</a:t>
          </a:r>
        </a:p>
      </dgm:t>
    </dgm:pt>
    <dgm:pt modelId="{5A183DE4-1E63-406F-9449-71E66F93777C}" type="parTrans" cxnId="{051BB39B-0F16-4F5D-B096-8520C58B124A}">
      <dgm:prSet/>
      <dgm:spPr/>
      <dgm:t>
        <a:bodyPr/>
        <a:lstStyle/>
        <a:p>
          <a:endParaRPr lang="pt-BR"/>
        </a:p>
      </dgm:t>
    </dgm:pt>
    <dgm:pt modelId="{17DB4615-B668-43C1-B9DE-719EB7A1B291}" type="sibTrans" cxnId="{051BB39B-0F16-4F5D-B096-8520C58B124A}">
      <dgm:prSet/>
      <dgm:spPr/>
      <dgm:t>
        <a:bodyPr/>
        <a:lstStyle/>
        <a:p>
          <a:endParaRPr lang="pt-BR"/>
        </a:p>
      </dgm:t>
    </dgm:pt>
    <dgm:pt modelId="{191664C5-D54D-4892-8DAA-29AB77168131}">
      <dgm:prSet phldrT="[Texto]"/>
      <dgm:spPr/>
      <dgm:t>
        <a:bodyPr/>
        <a:lstStyle/>
        <a:p>
          <a:pPr algn="ctr"/>
          <a:r>
            <a:rPr lang="pt-BR" dirty="0"/>
            <a:t>Definir </a:t>
          </a:r>
          <a:r>
            <a:rPr lang="pt-BR" dirty="0" err="1"/>
            <a:t>Labels</a:t>
          </a:r>
          <a:endParaRPr lang="pt-BR" dirty="0"/>
        </a:p>
      </dgm:t>
    </dgm:pt>
    <dgm:pt modelId="{11570D64-E4D6-4C93-81EE-ADA815D327F0}" type="parTrans" cxnId="{24B90AC8-A8F7-47C8-828F-243371454546}">
      <dgm:prSet/>
      <dgm:spPr/>
      <dgm:t>
        <a:bodyPr/>
        <a:lstStyle/>
        <a:p>
          <a:endParaRPr lang="pt-BR"/>
        </a:p>
      </dgm:t>
    </dgm:pt>
    <dgm:pt modelId="{0791E4F8-AFFC-4484-A3E6-BC3A77DC90FB}" type="sibTrans" cxnId="{24B90AC8-A8F7-47C8-828F-243371454546}">
      <dgm:prSet/>
      <dgm:spPr/>
      <dgm:t>
        <a:bodyPr/>
        <a:lstStyle/>
        <a:p>
          <a:endParaRPr lang="pt-BR"/>
        </a:p>
      </dgm:t>
    </dgm:pt>
    <dgm:pt modelId="{8D370147-8AD6-4524-B6D9-C38B513EE85B}">
      <dgm:prSet phldrT="[Texto]" custT="1"/>
      <dgm:spPr/>
      <dgm:t>
        <a:bodyPr/>
        <a:lstStyle/>
        <a:p>
          <a:r>
            <a:rPr lang="pt-BR" sz="1200" dirty="0"/>
            <a:t>4 categorias</a:t>
          </a:r>
        </a:p>
      </dgm:t>
    </dgm:pt>
    <dgm:pt modelId="{D417C827-D8F9-466D-A3E6-7E3DE08671E3}" type="parTrans" cxnId="{F45FD489-6D9A-4873-A94F-D6D1DDB1776F}">
      <dgm:prSet/>
      <dgm:spPr/>
      <dgm:t>
        <a:bodyPr/>
        <a:lstStyle/>
        <a:p>
          <a:endParaRPr lang="pt-BR"/>
        </a:p>
      </dgm:t>
    </dgm:pt>
    <dgm:pt modelId="{FEAA013D-D768-4331-A019-9CAFEC7E80F9}" type="sibTrans" cxnId="{F45FD489-6D9A-4873-A94F-D6D1DDB1776F}">
      <dgm:prSet/>
      <dgm:spPr/>
      <dgm:t>
        <a:bodyPr/>
        <a:lstStyle/>
        <a:p>
          <a:endParaRPr lang="pt-BR"/>
        </a:p>
      </dgm:t>
    </dgm:pt>
    <dgm:pt modelId="{302E656C-A1CB-465A-AC9B-AEB6A70CFB25}">
      <dgm:prSet phldrT="[Texto]" custT="1"/>
      <dgm:spPr/>
      <dgm:t>
        <a:bodyPr/>
        <a:lstStyle/>
        <a:p>
          <a:r>
            <a:rPr lang="pt-BR" sz="1200" dirty="0"/>
            <a:t>Frente-esquerda</a:t>
          </a:r>
        </a:p>
      </dgm:t>
    </dgm:pt>
    <dgm:pt modelId="{5D81A3CC-B2F4-4486-8DA0-D7C7A2D23819}" type="parTrans" cxnId="{EAC0D5B4-F9BB-4813-8D59-02060C8FE128}">
      <dgm:prSet/>
      <dgm:spPr/>
      <dgm:t>
        <a:bodyPr/>
        <a:lstStyle/>
        <a:p>
          <a:endParaRPr lang="pt-BR"/>
        </a:p>
      </dgm:t>
    </dgm:pt>
    <dgm:pt modelId="{A30FC883-16F7-45CD-8EC0-9D87CE07C89F}" type="sibTrans" cxnId="{EAC0D5B4-F9BB-4813-8D59-02060C8FE128}">
      <dgm:prSet/>
      <dgm:spPr/>
      <dgm:t>
        <a:bodyPr/>
        <a:lstStyle/>
        <a:p>
          <a:endParaRPr lang="pt-BR"/>
        </a:p>
      </dgm:t>
    </dgm:pt>
    <dgm:pt modelId="{1A079DF8-8AD3-41E0-B2CA-602939F9C4E0}">
      <dgm:prSet phldrT="[Texto]"/>
      <dgm:spPr/>
      <dgm:t>
        <a:bodyPr/>
        <a:lstStyle/>
        <a:p>
          <a:r>
            <a:rPr lang="pt-BR" dirty="0"/>
            <a:t>Definir Modelos</a:t>
          </a:r>
        </a:p>
      </dgm:t>
    </dgm:pt>
    <dgm:pt modelId="{F49EBD4B-4A5D-4C14-B9A9-946FFD3FE5E1}" type="parTrans" cxnId="{A6B796F6-8B46-43CD-887C-9DE0EF52476E}">
      <dgm:prSet/>
      <dgm:spPr/>
      <dgm:t>
        <a:bodyPr/>
        <a:lstStyle/>
        <a:p>
          <a:endParaRPr lang="pt-BR"/>
        </a:p>
      </dgm:t>
    </dgm:pt>
    <dgm:pt modelId="{97D8E9A4-72A1-478D-8E24-5C51F5C8916C}" type="sibTrans" cxnId="{A6B796F6-8B46-43CD-887C-9DE0EF52476E}">
      <dgm:prSet/>
      <dgm:spPr/>
      <dgm:t>
        <a:bodyPr/>
        <a:lstStyle/>
        <a:p>
          <a:endParaRPr lang="pt-BR"/>
        </a:p>
      </dgm:t>
    </dgm:pt>
    <dgm:pt modelId="{DE61D419-76F4-4A5F-B018-450E0DACAE69}">
      <dgm:prSet phldrT="[Texto]" custT="1"/>
      <dgm:spPr/>
      <dgm:t>
        <a:bodyPr/>
        <a:lstStyle/>
        <a:p>
          <a:r>
            <a:rPr lang="pt-BR" sz="1200" dirty="0"/>
            <a:t>Redes </a:t>
          </a:r>
          <a:r>
            <a:rPr lang="pt-BR" sz="1200" dirty="0" err="1"/>
            <a:t>Convolucionais</a:t>
          </a:r>
          <a:endParaRPr lang="pt-BR" sz="1200" dirty="0"/>
        </a:p>
      </dgm:t>
    </dgm:pt>
    <dgm:pt modelId="{766FD752-B8EE-4607-BBEF-DAC798E1D54C}" type="parTrans" cxnId="{770A420D-FF54-46EB-9916-97AF1F5DC1BC}">
      <dgm:prSet/>
      <dgm:spPr/>
      <dgm:t>
        <a:bodyPr/>
        <a:lstStyle/>
        <a:p>
          <a:endParaRPr lang="pt-BR"/>
        </a:p>
      </dgm:t>
    </dgm:pt>
    <dgm:pt modelId="{0F20DA6A-85BC-4864-BE21-55266DC5E644}" type="sibTrans" cxnId="{770A420D-FF54-46EB-9916-97AF1F5DC1BC}">
      <dgm:prSet/>
      <dgm:spPr/>
      <dgm:t>
        <a:bodyPr/>
        <a:lstStyle/>
        <a:p>
          <a:endParaRPr lang="pt-BR"/>
        </a:p>
      </dgm:t>
    </dgm:pt>
    <dgm:pt modelId="{1FDE13EB-57F8-4922-A47E-163553C5C811}">
      <dgm:prSet phldrT="[Texto]"/>
      <dgm:spPr/>
      <dgm:t>
        <a:bodyPr/>
        <a:lstStyle/>
        <a:p>
          <a:r>
            <a:rPr lang="pt-BR" dirty="0"/>
            <a:t>Testes</a:t>
          </a:r>
        </a:p>
      </dgm:t>
    </dgm:pt>
    <dgm:pt modelId="{6DEE3EA8-CCAD-4DC7-B51F-BAC208D64D12}" type="parTrans" cxnId="{146C55B6-CAAD-4CD3-8E0E-7988AA8DC8C5}">
      <dgm:prSet/>
      <dgm:spPr/>
      <dgm:t>
        <a:bodyPr/>
        <a:lstStyle/>
        <a:p>
          <a:endParaRPr lang="pt-BR"/>
        </a:p>
      </dgm:t>
    </dgm:pt>
    <dgm:pt modelId="{46AFEFBD-98B1-478B-8743-5829AD23ABBC}" type="sibTrans" cxnId="{146C55B6-CAAD-4CD3-8E0E-7988AA8DC8C5}">
      <dgm:prSet/>
      <dgm:spPr/>
      <dgm:t>
        <a:bodyPr/>
        <a:lstStyle/>
        <a:p>
          <a:endParaRPr lang="pt-BR"/>
        </a:p>
      </dgm:t>
    </dgm:pt>
    <dgm:pt modelId="{4D6891E4-FFF8-4E0B-BFEC-4724EAE36934}">
      <dgm:prSet phldrT="[Texto]" custT="1"/>
      <dgm:spPr/>
      <dgm:t>
        <a:bodyPr/>
        <a:lstStyle/>
        <a:p>
          <a:r>
            <a:rPr lang="pt-BR" sz="1200" dirty="0"/>
            <a:t>Ajuste na quantidade de filtros</a:t>
          </a:r>
        </a:p>
      </dgm:t>
    </dgm:pt>
    <dgm:pt modelId="{9DA9728F-80D0-4DB3-8DA0-F592137A4F62}" type="parTrans" cxnId="{CA40DDA8-D752-4E95-A0D3-293D27CCEDE6}">
      <dgm:prSet/>
      <dgm:spPr/>
      <dgm:t>
        <a:bodyPr/>
        <a:lstStyle/>
        <a:p>
          <a:endParaRPr lang="pt-BR"/>
        </a:p>
      </dgm:t>
    </dgm:pt>
    <dgm:pt modelId="{D77EAD9F-65D2-4219-8C63-15C69464484A}" type="sibTrans" cxnId="{CA40DDA8-D752-4E95-A0D3-293D27CCEDE6}">
      <dgm:prSet/>
      <dgm:spPr/>
      <dgm:t>
        <a:bodyPr/>
        <a:lstStyle/>
        <a:p>
          <a:endParaRPr lang="pt-BR"/>
        </a:p>
      </dgm:t>
    </dgm:pt>
    <dgm:pt modelId="{6F7880C3-E554-4A1D-A432-C13E0B272292}">
      <dgm:prSet phldrT="[Texto]" custT="1"/>
      <dgm:spPr/>
      <dgm:t>
        <a:bodyPr/>
        <a:lstStyle/>
        <a:p>
          <a:r>
            <a:rPr lang="pt-BR" sz="1200" dirty="0"/>
            <a:t>Ajuste na quantidade de </a:t>
          </a:r>
          <a:r>
            <a:rPr lang="pt-BR" sz="1200" dirty="0" err="1"/>
            <a:t>convoluções</a:t>
          </a:r>
          <a:endParaRPr lang="pt-BR" sz="1200" dirty="0"/>
        </a:p>
      </dgm:t>
    </dgm:pt>
    <dgm:pt modelId="{9BBC1132-D97D-49F4-A2B6-59B5747CC02C}" type="parTrans" cxnId="{BFBDC802-3498-4B7B-8E74-8E1D133A26BE}">
      <dgm:prSet/>
      <dgm:spPr/>
      <dgm:t>
        <a:bodyPr/>
        <a:lstStyle/>
        <a:p>
          <a:endParaRPr lang="pt-BR"/>
        </a:p>
      </dgm:t>
    </dgm:pt>
    <dgm:pt modelId="{EBF0A966-D96E-47C0-BB3B-84062E7C58B1}" type="sibTrans" cxnId="{BFBDC802-3498-4B7B-8E74-8E1D133A26BE}">
      <dgm:prSet/>
      <dgm:spPr/>
      <dgm:t>
        <a:bodyPr/>
        <a:lstStyle/>
        <a:p>
          <a:endParaRPr lang="pt-BR"/>
        </a:p>
      </dgm:t>
    </dgm:pt>
    <dgm:pt modelId="{94D8C1E1-B80D-4508-936B-7B1A8429B6B1}">
      <dgm:prSet phldrT="[Texto]"/>
      <dgm:spPr/>
      <dgm:t>
        <a:bodyPr/>
        <a:lstStyle/>
        <a:p>
          <a:r>
            <a:rPr lang="pt-BR" dirty="0"/>
            <a:t>Resultados</a:t>
          </a:r>
        </a:p>
      </dgm:t>
    </dgm:pt>
    <dgm:pt modelId="{DBD23A02-2012-48C2-8879-119CFAAEB57B}" type="parTrans" cxnId="{0375ADF6-8EC0-46AA-AFCC-EA796BE3530D}">
      <dgm:prSet/>
      <dgm:spPr/>
      <dgm:t>
        <a:bodyPr/>
        <a:lstStyle/>
        <a:p>
          <a:endParaRPr lang="pt-BR"/>
        </a:p>
      </dgm:t>
    </dgm:pt>
    <dgm:pt modelId="{35EB4FDB-CDE1-49FD-90DE-683DF43D90A1}" type="sibTrans" cxnId="{0375ADF6-8EC0-46AA-AFCC-EA796BE3530D}">
      <dgm:prSet/>
      <dgm:spPr/>
      <dgm:t>
        <a:bodyPr/>
        <a:lstStyle/>
        <a:p>
          <a:endParaRPr lang="pt-BR"/>
        </a:p>
      </dgm:t>
    </dgm:pt>
    <dgm:pt modelId="{07850166-A0DD-4A1B-AC7C-65FCF4AB0037}">
      <dgm:prSet phldrT="[Texto]" custT="1"/>
      <dgm:spPr/>
      <dgm:t>
        <a:bodyPr/>
        <a:lstStyle/>
        <a:p>
          <a:r>
            <a:rPr lang="pt-BR" sz="1200" dirty="0"/>
            <a:t>Performance x Precisão</a:t>
          </a:r>
        </a:p>
      </dgm:t>
    </dgm:pt>
    <dgm:pt modelId="{1F3FFFC1-CCE9-4C43-9343-BF8A478EF5BA}" type="parTrans" cxnId="{13893DA8-370B-4ED2-A5D3-CEB1EBBD46D5}">
      <dgm:prSet/>
      <dgm:spPr/>
      <dgm:t>
        <a:bodyPr/>
        <a:lstStyle/>
        <a:p>
          <a:endParaRPr lang="pt-BR"/>
        </a:p>
      </dgm:t>
    </dgm:pt>
    <dgm:pt modelId="{B7B60B48-92A1-4099-A724-1F721C570653}" type="sibTrans" cxnId="{13893DA8-370B-4ED2-A5D3-CEB1EBBD46D5}">
      <dgm:prSet/>
      <dgm:spPr/>
      <dgm:t>
        <a:bodyPr/>
        <a:lstStyle/>
        <a:p>
          <a:endParaRPr lang="pt-BR"/>
        </a:p>
      </dgm:t>
    </dgm:pt>
    <dgm:pt modelId="{81A78418-31CD-4316-977E-2547810AE3AD}">
      <dgm:prSet phldrT="[Texto]" custT="1"/>
      <dgm:spPr/>
      <dgm:t>
        <a:bodyPr/>
        <a:lstStyle/>
        <a:p>
          <a:r>
            <a:rPr lang="pt-BR" sz="1200" dirty="0"/>
            <a:t>Frente-direita</a:t>
          </a:r>
        </a:p>
      </dgm:t>
    </dgm:pt>
    <dgm:pt modelId="{776B8AD5-73C3-46C3-9463-947057C94D65}" type="parTrans" cxnId="{19272D8A-0934-4343-8D1A-DB31A759AF8B}">
      <dgm:prSet/>
      <dgm:spPr/>
      <dgm:t>
        <a:bodyPr/>
        <a:lstStyle/>
        <a:p>
          <a:endParaRPr lang="pt-BR"/>
        </a:p>
      </dgm:t>
    </dgm:pt>
    <dgm:pt modelId="{33A76BCA-E3D0-4216-9653-04C412101E53}" type="sibTrans" cxnId="{19272D8A-0934-4343-8D1A-DB31A759AF8B}">
      <dgm:prSet/>
      <dgm:spPr/>
      <dgm:t>
        <a:bodyPr/>
        <a:lstStyle/>
        <a:p>
          <a:endParaRPr lang="pt-BR"/>
        </a:p>
      </dgm:t>
    </dgm:pt>
    <dgm:pt modelId="{D0288647-B5E8-48F5-889F-9E78213CB9DA}">
      <dgm:prSet phldrT="[Texto]" custT="1"/>
      <dgm:spPr/>
      <dgm:t>
        <a:bodyPr/>
        <a:lstStyle/>
        <a:p>
          <a:r>
            <a:rPr lang="pt-BR" sz="1200" dirty="0"/>
            <a:t>Traseira-esquerda</a:t>
          </a:r>
        </a:p>
      </dgm:t>
    </dgm:pt>
    <dgm:pt modelId="{658BF258-3FB7-41CF-9E16-FB569BAFDF06}" type="parTrans" cxnId="{3CC8EA50-2B29-4A9A-8F29-BEEE5BA7260F}">
      <dgm:prSet/>
      <dgm:spPr/>
      <dgm:t>
        <a:bodyPr/>
        <a:lstStyle/>
        <a:p>
          <a:endParaRPr lang="pt-BR"/>
        </a:p>
      </dgm:t>
    </dgm:pt>
    <dgm:pt modelId="{5C391423-D6DB-4C43-995C-98F1478066B2}" type="sibTrans" cxnId="{3CC8EA50-2B29-4A9A-8F29-BEEE5BA7260F}">
      <dgm:prSet/>
      <dgm:spPr/>
      <dgm:t>
        <a:bodyPr/>
        <a:lstStyle/>
        <a:p>
          <a:endParaRPr lang="pt-BR"/>
        </a:p>
      </dgm:t>
    </dgm:pt>
    <dgm:pt modelId="{A2836FAB-9D9D-4DEE-98B8-7DCE846D6407}">
      <dgm:prSet phldrT="[Texto]" custT="1"/>
      <dgm:spPr/>
      <dgm:t>
        <a:bodyPr/>
        <a:lstStyle/>
        <a:p>
          <a:r>
            <a:rPr lang="pt-BR" sz="1200" dirty="0"/>
            <a:t>Traseira-direita</a:t>
          </a:r>
        </a:p>
      </dgm:t>
    </dgm:pt>
    <dgm:pt modelId="{3AD8E123-D60D-4C92-A7A8-D557B1D329D7}" type="parTrans" cxnId="{209F1D84-7BE8-41E2-884A-E200EC8D6045}">
      <dgm:prSet/>
      <dgm:spPr/>
      <dgm:t>
        <a:bodyPr/>
        <a:lstStyle/>
        <a:p>
          <a:endParaRPr lang="pt-BR"/>
        </a:p>
      </dgm:t>
    </dgm:pt>
    <dgm:pt modelId="{B33EA87E-6001-452A-8654-97264554DCD0}" type="sibTrans" cxnId="{209F1D84-7BE8-41E2-884A-E200EC8D6045}">
      <dgm:prSet/>
      <dgm:spPr/>
      <dgm:t>
        <a:bodyPr/>
        <a:lstStyle/>
        <a:p>
          <a:endParaRPr lang="pt-BR"/>
        </a:p>
      </dgm:t>
    </dgm:pt>
    <dgm:pt modelId="{22040986-F7C1-4BF6-B75C-311073DFAC78}">
      <dgm:prSet phldrT="[Texto]" custT="1"/>
      <dgm:spPr/>
      <dgm:t>
        <a:bodyPr/>
        <a:lstStyle/>
        <a:p>
          <a:r>
            <a:rPr lang="pt-BR" sz="1200" dirty="0"/>
            <a:t>Aprendizado por Transferência</a:t>
          </a:r>
        </a:p>
      </dgm:t>
    </dgm:pt>
    <dgm:pt modelId="{AB886956-A09C-49F0-B612-35EF3563C8FC}" type="parTrans" cxnId="{2020D917-1DDF-4DC3-850E-8F40ADCBC2F7}">
      <dgm:prSet/>
      <dgm:spPr/>
      <dgm:t>
        <a:bodyPr/>
        <a:lstStyle/>
        <a:p>
          <a:endParaRPr lang="pt-BR"/>
        </a:p>
      </dgm:t>
    </dgm:pt>
    <dgm:pt modelId="{C87A29E9-052F-489F-9F72-D193AE960298}" type="sibTrans" cxnId="{2020D917-1DDF-4DC3-850E-8F40ADCBC2F7}">
      <dgm:prSet/>
      <dgm:spPr/>
      <dgm:t>
        <a:bodyPr/>
        <a:lstStyle/>
        <a:p>
          <a:endParaRPr lang="pt-BR"/>
        </a:p>
      </dgm:t>
    </dgm:pt>
    <dgm:pt modelId="{4012A975-2000-4727-8D7E-42A4BCACE404}">
      <dgm:prSet phldrT="[Texto]" custT="1"/>
      <dgm:spPr/>
      <dgm:t>
        <a:bodyPr/>
        <a:lstStyle/>
        <a:p>
          <a:r>
            <a:rPr lang="pt-BR" sz="1200" dirty="0"/>
            <a:t>4000 treinos</a:t>
          </a:r>
        </a:p>
      </dgm:t>
    </dgm:pt>
    <dgm:pt modelId="{1F0AC6E9-4182-467C-940C-2BCE7B86B48D}" type="parTrans" cxnId="{3D64C6E5-1589-4EEC-8739-6663D413B509}">
      <dgm:prSet/>
      <dgm:spPr/>
      <dgm:t>
        <a:bodyPr/>
        <a:lstStyle/>
        <a:p>
          <a:endParaRPr lang="en-US"/>
        </a:p>
      </dgm:t>
    </dgm:pt>
    <dgm:pt modelId="{B6B3F47B-623E-4524-A908-B41A7E59EC3B}" type="sibTrans" cxnId="{3D64C6E5-1589-4EEC-8739-6663D413B509}">
      <dgm:prSet/>
      <dgm:spPr/>
      <dgm:t>
        <a:bodyPr/>
        <a:lstStyle/>
        <a:p>
          <a:endParaRPr lang="en-US"/>
        </a:p>
      </dgm:t>
    </dgm:pt>
    <dgm:pt modelId="{6EFFAF46-29E0-4352-A291-4C427A8A586F}">
      <dgm:prSet phldrT="[Texto]" custT="1"/>
      <dgm:spPr/>
      <dgm:t>
        <a:bodyPr/>
        <a:lstStyle/>
        <a:p>
          <a:r>
            <a:rPr lang="pt-BR" sz="1200" dirty="0"/>
            <a:t>1000 validações </a:t>
          </a:r>
        </a:p>
      </dgm:t>
    </dgm:pt>
    <dgm:pt modelId="{5B12E7F8-B7F4-458E-9E01-283C449FDF14}" type="parTrans" cxnId="{CEA8B2A4-8876-435B-84F4-91DB352C4A7D}">
      <dgm:prSet/>
      <dgm:spPr/>
      <dgm:t>
        <a:bodyPr/>
        <a:lstStyle/>
        <a:p>
          <a:endParaRPr lang="en-US"/>
        </a:p>
      </dgm:t>
    </dgm:pt>
    <dgm:pt modelId="{302AA919-AAE2-4F9F-A218-33F2A336BF09}" type="sibTrans" cxnId="{CEA8B2A4-8876-435B-84F4-91DB352C4A7D}">
      <dgm:prSet/>
      <dgm:spPr/>
      <dgm:t>
        <a:bodyPr/>
        <a:lstStyle/>
        <a:p>
          <a:endParaRPr lang="en-US"/>
        </a:p>
      </dgm:t>
    </dgm:pt>
    <dgm:pt modelId="{7093875B-A2E5-4F07-9DA4-A9737308F212}">
      <dgm:prSet phldrT="[Texto]" custT="1"/>
      <dgm:spPr/>
      <dgm:t>
        <a:bodyPr/>
        <a:lstStyle/>
        <a:p>
          <a:r>
            <a:rPr lang="pt-BR" sz="1200" dirty="0"/>
            <a:t>400 testes </a:t>
          </a:r>
        </a:p>
      </dgm:t>
    </dgm:pt>
    <dgm:pt modelId="{2F7C0DFF-DEC8-4733-90EB-9B233353D0EE}" type="parTrans" cxnId="{14D5D6E7-0464-4681-AA2E-E7C3AB3092DB}">
      <dgm:prSet/>
      <dgm:spPr/>
      <dgm:t>
        <a:bodyPr/>
        <a:lstStyle/>
        <a:p>
          <a:endParaRPr lang="en-US"/>
        </a:p>
      </dgm:t>
    </dgm:pt>
    <dgm:pt modelId="{026B867C-606B-42A6-A676-79AEE1747F89}" type="sibTrans" cxnId="{14D5D6E7-0464-4681-AA2E-E7C3AB3092DB}">
      <dgm:prSet/>
      <dgm:spPr/>
      <dgm:t>
        <a:bodyPr/>
        <a:lstStyle/>
        <a:p>
          <a:endParaRPr lang="en-US"/>
        </a:p>
      </dgm:t>
    </dgm:pt>
    <dgm:pt modelId="{0C5D9319-B004-4B89-807D-0B098202ECEB}" type="pres">
      <dgm:prSet presAssocID="{F62C21F2-D957-4B20-B63F-8172971454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6D9D1-1320-4946-98A3-B108884CAF13}" type="pres">
      <dgm:prSet presAssocID="{AE571ACF-1215-4E5F-B256-6040F122BA66}" presName="composite" presStyleCnt="0"/>
      <dgm:spPr/>
    </dgm:pt>
    <dgm:pt modelId="{5B8AC1A5-9A76-4F09-A7CB-CA84A8AB95F9}" type="pres">
      <dgm:prSet presAssocID="{AE571ACF-1215-4E5F-B256-6040F122BA6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8926E-FD3B-4800-8DCF-95989F0154A9}" type="pres">
      <dgm:prSet presAssocID="{AE571ACF-1215-4E5F-B256-6040F122BA66}" presName="parSh" presStyleLbl="node1" presStyleIdx="0" presStyleCnt="5"/>
      <dgm:spPr/>
      <dgm:t>
        <a:bodyPr/>
        <a:lstStyle/>
        <a:p>
          <a:endParaRPr lang="en-US"/>
        </a:p>
      </dgm:t>
    </dgm:pt>
    <dgm:pt modelId="{EB44CB1E-EEF9-4A49-A177-231836EF91F9}" type="pres">
      <dgm:prSet presAssocID="{AE571ACF-1215-4E5F-B256-6040F122BA66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AA393-0AD9-49B7-9A05-0CBD6FB2064D}" type="pres">
      <dgm:prSet presAssocID="{094A0236-2ADE-459E-89D7-AD21B680213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BC52795-497A-4892-815F-3731F1A8F8CD}" type="pres">
      <dgm:prSet presAssocID="{094A0236-2ADE-459E-89D7-AD21B6802131}" presName="connTx" presStyleLbl="sibTrans2D1" presStyleIdx="0" presStyleCnt="4"/>
      <dgm:spPr/>
      <dgm:t>
        <a:bodyPr/>
        <a:lstStyle/>
        <a:p>
          <a:endParaRPr lang="en-US"/>
        </a:p>
      </dgm:t>
    </dgm:pt>
    <dgm:pt modelId="{7E097500-155F-4180-8F37-90429A98607A}" type="pres">
      <dgm:prSet presAssocID="{191664C5-D54D-4892-8DAA-29AB77168131}" presName="composite" presStyleCnt="0"/>
      <dgm:spPr/>
    </dgm:pt>
    <dgm:pt modelId="{0314842D-3F5A-456B-9519-997A366F6A48}" type="pres">
      <dgm:prSet presAssocID="{191664C5-D54D-4892-8DAA-29AB77168131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4CDF-D22C-4AEF-8572-C9FDD81878FB}" type="pres">
      <dgm:prSet presAssocID="{191664C5-D54D-4892-8DAA-29AB77168131}" presName="parSh" presStyleLbl="node1" presStyleIdx="1" presStyleCnt="5"/>
      <dgm:spPr/>
      <dgm:t>
        <a:bodyPr/>
        <a:lstStyle/>
        <a:p>
          <a:endParaRPr lang="en-US"/>
        </a:p>
      </dgm:t>
    </dgm:pt>
    <dgm:pt modelId="{ED5AE381-32E7-41E5-A6EC-CF3A5F29DEC4}" type="pres">
      <dgm:prSet presAssocID="{191664C5-D54D-4892-8DAA-29AB77168131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593DF-7AFF-45A7-BE70-85788826CA80}" type="pres">
      <dgm:prSet presAssocID="{0791E4F8-AFFC-4484-A3E6-BC3A77DC90F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37198AE-AA49-4A0A-AE89-494A6153E755}" type="pres">
      <dgm:prSet presAssocID="{0791E4F8-AFFC-4484-A3E6-BC3A77DC90FB}" presName="connTx" presStyleLbl="sibTrans2D1" presStyleIdx="1" presStyleCnt="4"/>
      <dgm:spPr/>
      <dgm:t>
        <a:bodyPr/>
        <a:lstStyle/>
        <a:p>
          <a:endParaRPr lang="en-US"/>
        </a:p>
      </dgm:t>
    </dgm:pt>
    <dgm:pt modelId="{DC6A8BEA-95EE-4B11-B9A7-01747D6B9987}" type="pres">
      <dgm:prSet presAssocID="{1A079DF8-8AD3-41E0-B2CA-602939F9C4E0}" presName="composite" presStyleCnt="0"/>
      <dgm:spPr/>
    </dgm:pt>
    <dgm:pt modelId="{845448CA-04BB-44A1-AA47-F33FBB1FBE49}" type="pres">
      <dgm:prSet presAssocID="{1A079DF8-8AD3-41E0-B2CA-602939F9C4E0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59DB2-07E7-4B58-ACDB-428E68CE816F}" type="pres">
      <dgm:prSet presAssocID="{1A079DF8-8AD3-41E0-B2CA-602939F9C4E0}" presName="parSh" presStyleLbl="node1" presStyleIdx="2" presStyleCnt="5"/>
      <dgm:spPr/>
      <dgm:t>
        <a:bodyPr/>
        <a:lstStyle/>
        <a:p>
          <a:endParaRPr lang="en-US"/>
        </a:p>
      </dgm:t>
    </dgm:pt>
    <dgm:pt modelId="{FEA7F593-61C5-4A3D-BECB-6E806FB44742}" type="pres">
      <dgm:prSet presAssocID="{1A079DF8-8AD3-41E0-B2CA-602939F9C4E0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57B14-9DBD-42E2-B194-BDF3918D95C1}" type="pres">
      <dgm:prSet presAssocID="{97D8E9A4-72A1-478D-8E24-5C51F5C8916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3B0B5D2-9504-4730-A6D9-784163D903B3}" type="pres">
      <dgm:prSet presAssocID="{97D8E9A4-72A1-478D-8E24-5C51F5C8916C}" presName="connTx" presStyleLbl="sibTrans2D1" presStyleIdx="2" presStyleCnt="4"/>
      <dgm:spPr/>
      <dgm:t>
        <a:bodyPr/>
        <a:lstStyle/>
        <a:p>
          <a:endParaRPr lang="en-US"/>
        </a:p>
      </dgm:t>
    </dgm:pt>
    <dgm:pt modelId="{5B789084-929C-4D59-86EC-FF21D701C7A3}" type="pres">
      <dgm:prSet presAssocID="{1FDE13EB-57F8-4922-A47E-163553C5C811}" presName="composite" presStyleCnt="0"/>
      <dgm:spPr/>
    </dgm:pt>
    <dgm:pt modelId="{539BDEEC-7007-45D6-AAB7-BBAB16AEAA92}" type="pres">
      <dgm:prSet presAssocID="{1FDE13EB-57F8-4922-A47E-163553C5C81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5C0A-2EEB-4BD9-A102-C990D15D40DE}" type="pres">
      <dgm:prSet presAssocID="{1FDE13EB-57F8-4922-A47E-163553C5C811}" presName="parSh" presStyleLbl="node1" presStyleIdx="3" presStyleCnt="5"/>
      <dgm:spPr/>
      <dgm:t>
        <a:bodyPr/>
        <a:lstStyle/>
        <a:p>
          <a:endParaRPr lang="en-US"/>
        </a:p>
      </dgm:t>
    </dgm:pt>
    <dgm:pt modelId="{FCF3331B-2011-4263-9ADD-5BC2CC305A98}" type="pres">
      <dgm:prSet presAssocID="{1FDE13EB-57F8-4922-A47E-163553C5C811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BEF05-5334-4843-8FBE-BA9DC331BC88}" type="pres">
      <dgm:prSet presAssocID="{46AFEFBD-98B1-478B-8743-5829AD23ABB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0009D2E-316E-4CC5-9FB8-FC9549E1C9E9}" type="pres">
      <dgm:prSet presAssocID="{46AFEFBD-98B1-478B-8743-5829AD23ABBC}" presName="connTx" presStyleLbl="sibTrans2D1" presStyleIdx="3" presStyleCnt="4"/>
      <dgm:spPr/>
      <dgm:t>
        <a:bodyPr/>
        <a:lstStyle/>
        <a:p>
          <a:endParaRPr lang="en-US"/>
        </a:p>
      </dgm:t>
    </dgm:pt>
    <dgm:pt modelId="{3DFF977D-5AD7-417D-8725-4986A8A62D34}" type="pres">
      <dgm:prSet presAssocID="{94D8C1E1-B80D-4508-936B-7B1A8429B6B1}" presName="composite" presStyleCnt="0"/>
      <dgm:spPr/>
    </dgm:pt>
    <dgm:pt modelId="{115ED843-9902-46F9-8770-F00CBF2EC714}" type="pres">
      <dgm:prSet presAssocID="{94D8C1E1-B80D-4508-936B-7B1A8429B6B1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1326C-2B46-4013-BEE8-18001D35B1EB}" type="pres">
      <dgm:prSet presAssocID="{94D8C1E1-B80D-4508-936B-7B1A8429B6B1}" presName="parSh" presStyleLbl="node1" presStyleIdx="4" presStyleCnt="5"/>
      <dgm:spPr/>
      <dgm:t>
        <a:bodyPr/>
        <a:lstStyle/>
        <a:p>
          <a:endParaRPr lang="en-US"/>
        </a:p>
      </dgm:t>
    </dgm:pt>
    <dgm:pt modelId="{8611BAD0-91C1-4135-9458-1ECC5584A519}" type="pres">
      <dgm:prSet presAssocID="{94D8C1E1-B80D-4508-936B-7B1A8429B6B1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5FD489-6D9A-4873-A94F-D6D1DDB1776F}" srcId="{191664C5-D54D-4892-8DAA-29AB77168131}" destId="{8D370147-8AD6-4524-B6D9-C38B513EE85B}" srcOrd="0" destOrd="0" parTransId="{D417C827-D8F9-466D-A3E6-7E3DE08671E3}" sibTransId="{FEAA013D-D768-4331-A019-9CAFEC7E80F9}"/>
    <dgm:cxn modelId="{396B26B2-D134-4FCA-B566-8D99679BF39E}" type="presOf" srcId="{1FDE13EB-57F8-4922-A47E-163553C5C811}" destId="{7F6E5C0A-2EEB-4BD9-A102-C990D15D40DE}" srcOrd="1" destOrd="0" presId="urn:microsoft.com/office/officeart/2005/8/layout/process3"/>
    <dgm:cxn modelId="{209F1D84-7BE8-41E2-884A-E200EC8D6045}" srcId="{191664C5-D54D-4892-8DAA-29AB77168131}" destId="{A2836FAB-9D9D-4DEE-98B8-7DCE846D6407}" srcOrd="4" destOrd="0" parTransId="{3AD8E123-D60D-4C92-A7A8-D557B1D329D7}" sibTransId="{B33EA87E-6001-452A-8654-97264554DCD0}"/>
    <dgm:cxn modelId="{9B98F30B-91D9-4756-82DD-C6245896681D}" type="presOf" srcId="{DE61D419-76F4-4A5F-B018-450E0DACAE69}" destId="{FEA7F593-61C5-4A3D-BECB-6E806FB44742}" srcOrd="0" destOrd="0" presId="urn:microsoft.com/office/officeart/2005/8/layout/process3"/>
    <dgm:cxn modelId="{2020D917-1DDF-4DC3-850E-8F40ADCBC2F7}" srcId="{1A079DF8-8AD3-41E0-B2CA-602939F9C4E0}" destId="{22040986-F7C1-4BF6-B75C-311073DFAC78}" srcOrd="1" destOrd="0" parTransId="{AB886956-A09C-49F0-B612-35EF3563C8FC}" sibTransId="{C87A29E9-052F-489F-9F72-D193AE960298}"/>
    <dgm:cxn modelId="{6C9E5250-35B7-4CC6-AD4F-5F2ACE7D745D}" type="presOf" srcId="{1FDE13EB-57F8-4922-A47E-163553C5C811}" destId="{539BDEEC-7007-45D6-AAB7-BBAB16AEAA92}" srcOrd="0" destOrd="0" presId="urn:microsoft.com/office/officeart/2005/8/layout/process3"/>
    <dgm:cxn modelId="{7E5B61DC-3631-41DF-A362-638859ED5B9F}" type="presOf" srcId="{22040986-F7C1-4BF6-B75C-311073DFAC78}" destId="{FEA7F593-61C5-4A3D-BECB-6E806FB44742}" srcOrd="0" destOrd="1" presId="urn:microsoft.com/office/officeart/2005/8/layout/process3"/>
    <dgm:cxn modelId="{855B8AE1-E248-4210-BD53-86D789EE6091}" type="presOf" srcId="{4012A975-2000-4727-8D7E-42A4BCACE404}" destId="{EB44CB1E-EEF9-4A49-A177-231836EF91F9}" srcOrd="0" destOrd="2" presId="urn:microsoft.com/office/officeart/2005/8/layout/process3"/>
    <dgm:cxn modelId="{19272D8A-0934-4343-8D1A-DB31A759AF8B}" srcId="{191664C5-D54D-4892-8DAA-29AB77168131}" destId="{81A78418-31CD-4316-977E-2547810AE3AD}" srcOrd="2" destOrd="0" parTransId="{776B8AD5-73C3-46C3-9463-947057C94D65}" sibTransId="{33A76BCA-E3D0-4216-9653-04C412101E53}"/>
    <dgm:cxn modelId="{7D33D6D7-B03C-46EC-966A-604B87EEC2F0}" type="presOf" srcId="{0791E4F8-AFFC-4484-A3E6-BC3A77DC90FB}" destId="{D37198AE-AA49-4A0A-AE89-494A6153E755}" srcOrd="1" destOrd="0" presId="urn:microsoft.com/office/officeart/2005/8/layout/process3"/>
    <dgm:cxn modelId="{A288C296-7DED-42A4-9F7E-18C16CC8A8C2}" type="presOf" srcId="{094A0236-2ADE-459E-89D7-AD21B6802131}" destId="{5BC52795-497A-4892-815F-3731F1A8F8CD}" srcOrd="1" destOrd="0" presId="urn:microsoft.com/office/officeart/2005/8/layout/process3"/>
    <dgm:cxn modelId="{AA873713-1319-40BB-B4E3-789263AF9DBE}" type="presOf" srcId="{0791E4F8-AFFC-4484-A3E6-BC3A77DC90FB}" destId="{60B593DF-7AFF-45A7-BE70-85788826CA80}" srcOrd="0" destOrd="0" presId="urn:microsoft.com/office/officeart/2005/8/layout/process3"/>
    <dgm:cxn modelId="{66A628D3-DE53-49DB-9DC1-79A5E3FEAFE1}" type="presOf" srcId="{7093875B-A2E5-4F07-9DA4-A9737308F212}" destId="{EB44CB1E-EEF9-4A49-A177-231836EF91F9}" srcOrd="0" destOrd="4" presId="urn:microsoft.com/office/officeart/2005/8/layout/process3"/>
    <dgm:cxn modelId="{0375ADF6-8EC0-46AA-AFCC-EA796BE3530D}" srcId="{F62C21F2-D957-4B20-B63F-81729714543B}" destId="{94D8C1E1-B80D-4508-936B-7B1A8429B6B1}" srcOrd="4" destOrd="0" parTransId="{DBD23A02-2012-48C2-8879-119CFAAEB57B}" sibTransId="{35EB4FDB-CDE1-49FD-90DE-683DF43D90A1}"/>
    <dgm:cxn modelId="{5433924C-1FD6-42A4-9002-AF7DA5D7AD17}" type="presOf" srcId="{191664C5-D54D-4892-8DAA-29AB77168131}" destId="{0314842D-3F5A-456B-9519-997A366F6A48}" srcOrd="0" destOrd="0" presId="urn:microsoft.com/office/officeart/2005/8/layout/process3"/>
    <dgm:cxn modelId="{9ACB4E52-3D4A-4A58-BD01-23AED57ABE2A}" type="presOf" srcId="{94D8C1E1-B80D-4508-936B-7B1A8429B6B1}" destId="{115ED843-9902-46F9-8770-F00CBF2EC714}" srcOrd="0" destOrd="0" presId="urn:microsoft.com/office/officeart/2005/8/layout/process3"/>
    <dgm:cxn modelId="{A6B796F6-8B46-43CD-887C-9DE0EF52476E}" srcId="{F62C21F2-D957-4B20-B63F-81729714543B}" destId="{1A079DF8-8AD3-41E0-B2CA-602939F9C4E0}" srcOrd="2" destOrd="0" parTransId="{F49EBD4B-4A5D-4C14-B9A9-946FFD3FE5E1}" sibTransId="{97D8E9A4-72A1-478D-8E24-5C51F5C8916C}"/>
    <dgm:cxn modelId="{8CDB4F93-DE13-4698-94FF-0F43E7DDFAEC}" type="presOf" srcId="{AE571ACF-1215-4E5F-B256-6040F122BA66}" destId="{5018926E-FD3B-4800-8DCF-95989F0154A9}" srcOrd="1" destOrd="0" presId="urn:microsoft.com/office/officeart/2005/8/layout/process3"/>
    <dgm:cxn modelId="{2FFC4964-B8F8-4A1A-85FF-DE6CD1CBBDFE}" type="presOf" srcId="{72A3670D-64EE-4BA8-BD28-E59EE9F86C74}" destId="{EB44CB1E-EEF9-4A49-A177-231836EF91F9}" srcOrd="0" destOrd="1" presId="urn:microsoft.com/office/officeart/2005/8/layout/process3"/>
    <dgm:cxn modelId="{3BE28361-9FC7-4627-83E3-15960CB4E8C8}" type="presOf" srcId="{46AFEFBD-98B1-478B-8743-5829AD23ABBC}" destId="{E0009D2E-316E-4CC5-9FB8-FC9549E1C9E9}" srcOrd="1" destOrd="0" presId="urn:microsoft.com/office/officeart/2005/8/layout/process3"/>
    <dgm:cxn modelId="{F430251D-5780-4F2C-8B15-57629E45ABE2}" type="presOf" srcId="{4D6891E4-FFF8-4E0B-BFEC-4724EAE36934}" destId="{FCF3331B-2011-4263-9ADD-5BC2CC305A98}" srcOrd="0" destOrd="0" presId="urn:microsoft.com/office/officeart/2005/8/layout/process3"/>
    <dgm:cxn modelId="{F2A172D1-2113-44DA-9A53-FE6AFDBA82E7}" type="presOf" srcId="{AE571ACF-1215-4E5F-B256-6040F122BA66}" destId="{5B8AC1A5-9A76-4F09-A7CB-CA84A8AB95F9}" srcOrd="0" destOrd="0" presId="urn:microsoft.com/office/officeart/2005/8/layout/process3"/>
    <dgm:cxn modelId="{6A00524A-2875-4B01-B43F-F5E9A7726DF0}" type="presOf" srcId="{8D370147-8AD6-4524-B6D9-C38B513EE85B}" destId="{ED5AE381-32E7-41E5-A6EC-CF3A5F29DEC4}" srcOrd="0" destOrd="0" presId="urn:microsoft.com/office/officeart/2005/8/layout/process3"/>
    <dgm:cxn modelId="{3CC8EA50-2B29-4A9A-8F29-BEEE5BA7260F}" srcId="{191664C5-D54D-4892-8DAA-29AB77168131}" destId="{D0288647-B5E8-48F5-889F-9E78213CB9DA}" srcOrd="3" destOrd="0" parTransId="{658BF258-3FB7-41CF-9E16-FB569BAFDF06}" sibTransId="{5C391423-D6DB-4C43-995C-98F1478066B2}"/>
    <dgm:cxn modelId="{CA40DDA8-D752-4E95-A0D3-293D27CCEDE6}" srcId="{1FDE13EB-57F8-4922-A47E-163553C5C811}" destId="{4D6891E4-FFF8-4E0B-BFEC-4724EAE36934}" srcOrd="0" destOrd="0" parTransId="{9DA9728F-80D0-4DB3-8DA0-F592137A4F62}" sibTransId="{D77EAD9F-65D2-4219-8C63-15C69464484A}"/>
    <dgm:cxn modelId="{24B90AC8-A8F7-47C8-828F-243371454546}" srcId="{F62C21F2-D957-4B20-B63F-81729714543B}" destId="{191664C5-D54D-4892-8DAA-29AB77168131}" srcOrd="1" destOrd="0" parTransId="{11570D64-E4D6-4C93-81EE-ADA815D327F0}" sibTransId="{0791E4F8-AFFC-4484-A3E6-BC3A77DC90FB}"/>
    <dgm:cxn modelId="{DB004F2F-A892-42EB-9BB8-07DC36565E80}" type="presOf" srcId="{46AFEFBD-98B1-478B-8743-5829AD23ABBC}" destId="{C9CBEF05-5334-4843-8FBE-BA9DC331BC88}" srcOrd="0" destOrd="0" presId="urn:microsoft.com/office/officeart/2005/8/layout/process3"/>
    <dgm:cxn modelId="{F7828324-C15B-483B-8234-9410639977EC}" type="presOf" srcId="{81A78418-31CD-4316-977E-2547810AE3AD}" destId="{ED5AE381-32E7-41E5-A6EC-CF3A5F29DEC4}" srcOrd="0" destOrd="2" presId="urn:microsoft.com/office/officeart/2005/8/layout/process3"/>
    <dgm:cxn modelId="{4BC943B6-B0D5-471F-A064-615ED9FC52AA}" srcId="{F62C21F2-D957-4B20-B63F-81729714543B}" destId="{AE571ACF-1215-4E5F-B256-6040F122BA66}" srcOrd="0" destOrd="0" parTransId="{BF2716D6-EE56-48E9-B5A3-D0FE914D064B}" sibTransId="{094A0236-2ADE-459E-89D7-AD21B6802131}"/>
    <dgm:cxn modelId="{E106267E-FA66-4E3D-98BE-85BCAE1DD2FA}" type="presOf" srcId="{302E656C-A1CB-465A-AC9B-AEB6A70CFB25}" destId="{ED5AE381-32E7-41E5-A6EC-CF3A5F29DEC4}" srcOrd="0" destOrd="1" presId="urn:microsoft.com/office/officeart/2005/8/layout/process3"/>
    <dgm:cxn modelId="{3D64C6E5-1589-4EEC-8739-6663D413B509}" srcId="{AE571ACF-1215-4E5F-B256-6040F122BA66}" destId="{4012A975-2000-4727-8D7E-42A4BCACE404}" srcOrd="2" destOrd="0" parTransId="{1F0AC6E9-4182-467C-940C-2BCE7B86B48D}" sibTransId="{B6B3F47B-623E-4524-A908-B41A7E59EC3B}"/>
    <dgm:cxn modelId="{10B298C4-A8AC-4E2B-8FC6-60C10BC2D3C3}" type="presOf" srcId="{6EFFAF46-29E0-4352-A291-4C427A8A586F}" destId="{EB44CB1E-EEF9-4A49-A177-231836EF91F9}" srcOrd="0" destOrd="3" presId="urn:microsoft.com/office/officeart/2005/8/layout/process3"/>
    <dgm:cxn modelId="{ADAF5935-1003-4DD2-81DB-2E4D1E0EED53}" type="presOf" srcId="{191664C5-D54D-4892-8DAA-29AB77168131}" destId="{ED434CDF-D22C-4AEF-8572-C9FDD81878FB}" srcOrd="1" destOrd="0" presId="urn:microsoft.com/office/officeart/2005/8/layout/process3"/>
    <dgm:cxn modelId="{B47B244B-BFE2-45FB-845F-DA71AE04703B}" type="presOf" srcId="{97D8E9A4-72A1-478D-8E24-5C51F5C8916C}" destId="{48857B14-9DBD-42E2-B194-BDF3918D95C1}" srcOrd="0" destOrd="0" presId="urn:microsoft.com/office/officeart/2005/8/layout/process3"/>
    <dgm:cxn modelId="{8AF0F573-A6BC-4150-9689-1443212BA4B1}" type="presOf" srcId="{F62C21F2-D957-4B20-B63F-81729714543B}" destId="{0C5D9319-B004-4B89-807D-0B098202ECEB}" srcOrd="0" destOrd="0" presId="urn:microsoft.com/office/officeart/2005/8/layout/process3"/>
    <dgm:cxn modelId="{5A710C6B-0BE4-4662-8D78-26BDA4280444}" type="presOf" srcId="{1A079DF8-8AD3-41E0-B2CA-602939F9C4E0}" destId="{96D59DB2-07E7-4B58-ACDB-428E68CE816F}" srcOrd="1" destOrd="0" presId="urn:microsoft.com/office/officeart/2005/8/layout/process3"/>
    <dgm:cxn modelId="{7AB2EC23-6F69-48BB-A6C8-BD075C0A5F15}" type="presOf" srcId="{07850166-A0DD-4A1B-AC7C-65FCF4AB0037}" destId="{8611BAD0-91C1-4135-9458-1ECC5584A519}" srcOrd="0" destOrd="0" presId="urn:microsoft.com/office/officeart/2005/8/layout/process3"/>
    <dgm:cxn modelId="{10639E65-E01D-4E90-9799-D71F92AA0C6F}" type="presOf" srcId="{094A0236-2ADE-459E-89D7-AD21B6802131}" destId="{8DAAA393-0AD9-49B7-9A05-0CBD6FB2064D}" srcOrd="0" destOrd="0" presId="urn:microsoft.com/office/officeart/2005/8/layout/process3"/>
    <dgm:cxn modelId="{F592F054-0253-4DEE-825A-6C4B574891CD}" type="presOf" srcId="{97D8E9A4-72A1-478D-8E24-5C51F5C8916C}" destId="{63B0B5D2-9504-4730-A6D9-784163D903B3}" srcOrd="1" destOrd="0" presId="urn:microsoft.com/office/officeart/2005/8/layout/process3"/>
    <dgm:cxn modelId="{4FC183D6-DBA6-41A6-BCE5-6602F44611CF}" type="presOf" srcId="{A2836FAB-9D9D-4DEE-98B8-7DCE846D6407}" destId="{ED5AE381-32E7-41E5-A6EC-CF3A5F29DEC4}" srcOrd="0" destOrd="4" presId="urn:microsoft.com/office/officeart/2005/8/layout/process3"/>
    <dgm:cxn modelId="{CEA8B2A4-8876-435B-84F4-91DB352C4A7D}" srcId="{AE571ACF-1215-4E5F-B256-6040F122BA66}" destId="{6EFFAF46-29E0-4352-A291-4C427A8A586F}" srcOrd="3" destOrd="0" parTransId="{5B12E7F8-B7F4-458E-9E01-283C449FDF14}" sibTransId="{302AA919-AAE2-4F9F-A218-33F2A336BF09}"/>
    <dgm:cxn modelId="{EEBAA765-8CD5-410D-95BE-91B734E9FDEE}" type="presOf" srcId="{D0288647-B5E8-48F5-889F-9E78213CB9DA}" destId="{ED5AE381-32E7-41E5-A6EC-CF3A5F29DEC4}" srcOrd="0" destOrd="3" presId="urn:microsoft.com/office/officeart/2005/8/layout/process3"/>
    <dgm:cxn modelId="{146C55B6-CAAD-4CD3-8E0E-7988AA8DC8C5}" srcId="{F62C21F2-D957-4B20-B63F-81729714543B}" destId="{1FDE13EB-57F8-4922-A47E-163553C5C811}" srcOrd="3" destOrd="0" parTransId="{6DEE3EA8-CCAD-4DC7-B51F-BAC208D64D12}" sibTransId="{46AFEFBD-98B1-478B-8743-5829AD23ABBC}"/>
    <dgm:cxn modelId="{C0B4731B-E6E6-4883-98BC-89DDDF5CB771}" type="presOf" srcId="{27FE81EB-72A5-4431-9007-6D324C49C5B6}" destId="{EB44CB1E-EEF9-4A49-A177-231836EF91F9}" srcOrd="0" destOrd="0" presId="urn:microsoft.com/office/officeart/2005/8/layout/process3"/>
    <dgm:cxn modelId="{EAC0D5B4-F9BB-4813-8D59-02060C8FE128}" srcId="{191664C5-D54D-4892-8DAA-29AB77168131}" destId="{302E656C-A1CB-465A-AC9B-AEB6A70CFB25}" srcOrd="1" destOrd="0" parTransId="{5D81A3CC-B2F4-4486-8DA0-D7C7A2D23819}" sibTransId="{A30FC883-16F7-45CD-8EC0-9D87CE07C89F}"/>
    <dgm:cxn modelId="{770A420D-FF54-46EB-9916-97AF1F5DC1BC}" srcId="{1A079DF8-8AD3-41E0-B2CA-602939F9C4E0}" destId="{DE61D419-76F4-4A5F-B018-450E0DACAE69}" srcOrd="0" destOrd="0" parTransId="{766FD752-B8EE-4607-BBEF-DAC798E1D54C}" sibTransId="{0F20DA6A-85BC-4864-BE21-55266DC5E644}"/>
    <dgm:cxn modelId="{5F131A22-39D5-4FF9-AA26-AB5C8CB828D6}" srcId="{AE571ACF-1215-4E5F-B256-6040F122BA66}" destId="{27FE81EB-72A5-4431-9007-6D324C49C5B6}" srcOrd="0" destOrd="0" parTransId="{42E1D4C3-DC91-45BC-874C-978E7CDAE56C}" sibTransId="{E0D745BC-F275-44B7-BE75-FA030739313B}"/>
    <dgm:cxn modelId="{B0436EBC-A82C-4931-B219-7944D06B1907}" type="presOf" srcId="{94D8C1E1-B80D-4508-936B-7B1A8429B6B1}" destId="{E431326C-2B46-4013-BEE8-18001D35B1EB}" srcOrd="1" destOrd="0" presId="urn:microsoft.com/office/officeart/2005/8/layout/process3"/>
    <dgm:cxn modelId="{051BB39B-0F16-4F5D-B096-8520C58B124A}" srcId="{AE571ACF-1215-4E5F-B256-6040F122BA66}" destId="{72A3670D-64EE-4BA8-BD28-E59EE9F86C74}" srcOrd="1" destOrd="0" parTransId="{5A183DE4-1E63-406F-9449-71E66F93777C}" sibTransId="{17DB4615-B668-43C1-B9DE-719EB7A1B291}"/>
    <dgm:cxn modelId="{14D5D6E7-0464-4681-AA2E-E7C3AB3092DB}" srcId="{AE571ACF-1215-4E5F-B256-6040F122BA66}" destId="{7093875B-A2E5-4F07-9DA4-A9737308F212}" srcOrd="4" destOrd="0" parTransId="{2F7C0DFF-DEC8-4733-90EB-9B233353D0EE}" sibTransId="{026B867C-606B-42A6-A676-79AEE1747F89}"/>
    <dgm:cxn modelId="{13893DA8-370B-4ED2-A5D3-CEB1EBBD46D5}" srcId="{94D8C1E1-B80D-4508-936B-7B1A8429B6B1}" destId="{07850166-A0DD-4A1B-AC7C-65FCF4AB0037}" srcOrd="0" destOrd="0" parTransId="{1F3FFFC1-CCE9-4C43-9343-BF8A478EF5BA}" sibTransId="{B7B60B48-92A1-4099-A724-1F721C570653}"/>
    <dgm:cxn modelId="{BFBDC802-3498-4B7B-8E74-8E1D133A26BE}" srcId="{1FDE13EB-57F8-4922-A47E-163553C5C811}" destId="{6F7880C3-E554-4A1D-A432-C13E0B272292}" srcOrd="1" destOrd="0" parTransId="{9BBC1132-D97D-49F4-A2B6-59B5747CC02C}" sibTransId="{EBF0A966-D96E-47C0-BB3B-84062E7C58B1}"/>
    <dgm:cxn modelId="{AA688A28-2C1F-4372-83C2-64AE95AF0DAC}" type="presOf" srcId="{1A079DF8-8AD3-41E0-B2CA-602939F9C4E0}" destId="{845448CA-04BB-44A1-AA47-F33FBB1FBE49}" srcOrd="0" destOrd="0" presId="urn:microsoft.com/office/officeart/2005/8/layout/process3"/>
    <dgm:cxn modelId="{C2F930FD-D2FF-42E3-9994-B02C5FAB7936}" type="presOf" srcId="{6F7880C3-E554-4A1D-A432-C13E0B272292}" destId="{FCF3331B-2011-4263-9ADD-5BC2CC305A98}" srcOrd="0" destOrd="1" presId="urn:microsoft.com/office/officeart/2005/8/layout/process3"/>
    <dgm:cxn modelId="{38C87980-7351-4259-B716-56B2668CF87E}" type="presParOf" srcId="{0C5D9319-B004-4B89-807D-0B098202ECEB}" destId="{4D76D9D1-1320-4946-98A3-B108884CAF13}" srcOrd="0" destOrd="0" presId="urn:microsoft.com/office/officeart/2005/8/layout/process3"/>
    <dgm:cxn modelId="{B1A71E8B-D345-4EB2-BFBD-D88B25760EA3}" type="presParOf" srcId="{4D76D9D1-1320-4946-98A3-B108884CAF13}" destId="{5B8AC1A5-9A76-4F09-A7CB-CA84A8AB95F9}" srcOrd="0" destOrd="0" presId="urn:microsoft.com/office/officeart/2005/8/layout/process3"/>
    <dgm:cxn modelId="{0C19868B-90BA-4569-BD56-1DB6E15527DE}" type="presParOf" srcId="{4D76D9D1-1320-4946-98A3-B108884CAF13}" destId="{5018926E-FD3B-4800-8DCF-95989F0154A9}" srcOrd="1" destOrd="0" presId="urn:microsoft.com/office/officeart/2005/8/layout/process3"/>
    <dgm:cxn modelId="{59CE2EB2-B695-4E89-8026-66C29BB676D9}" type="presParOf" srcId="{4D76D9D1-1320-4946-98A3-B108884CAF13}" destId="{EB44CB1E-EEF9-4A49-A177-231836EF91F9}" srcOrd="2" destOrd="0" presId="urn:microsoft.com/office/officeart/2005/8/layout/process3"/>
    <dgm:cxn modelId="{979E90C8-44EA-4362-A0EE-6C3FF50B6B5C}" type="presParOf" srcId="{0C5D9319-B004-4B89-807D-0B098202ECEB}" destId="{8DAAA393-0AD9-49B7-9A05-0CBD6FB2064D}" srcOrd="1" destOrd="0" presId="urn:microsoft.com/office/officeart/2005/8/layout/process3"/>
    <dgm:cxn modelId="{A6E43BBC-48A4-4C0A-A086-82335595822B}" type="presParOf" srcId="{8DAAA393-0AD9-49B7-9A05-0CBD6FB2064D}" destId="{5BC52795-497A-4892-815F-3731F1A8F8CD}" srcOrd="0" destOrd="0" presId="urn:microsoft.com/office/officeart/2005/8/layout/process3"/>
    <dgm:cxn modelId="{0450B90D-60EE-438B-BB42-FAC823629983}" type="presParOf" srcId="{0C5D9319-B004-4B89-807D-0B098202ECEB}" destId="{7E097500-155F-4180-8F37-90429A98607A}" srcOrd="2" destOrd="0" presId="urn:microsoft.com/office/officeart/2005/8/layout/process3"/>
    <dgm:cxn modelId="{956E13EE-04AE-4622-853E-51E3A6498B07}" type="presParOf" srcId="{7E097500-155F-4180-8F37-90429A98607A}" destId="{0314842D-3F5A-456B-9519-997A366F6A48}" srcOrd="0" destOrd="0" presId="urn:microsoft.com/office/officeart/2005/8/layout/process3"/>
    <dgm:cxn modelId="{C789C864-74F5-4747-870C-033F93A195E8}" type="presParOf" srcId="{7E097500-155F-4180-8F37-90429A98607A}" destId="{ED434CDF-D22C-4AEF-8572-C9FDD81878FB}" srcOrd="1" destOrd="0" presId="urn:microsoft.com/office/officeart/2005/8/layout/process3"/>
    <dgm:cxn modelId="{1575586B-40FC-4188-B8D4-F07B8BD887E7}" type="presParOf" srcId="{7E097500-155F-4180-8F37-90429A98607A}" destId="{ED5AE381-32E7-41E5-A6EC-CF3A5F29DEC4}" srcOrd="2" destOrd="0" presId="urn:microsoft.com/office/officeart/2005/8/layout/process3"/>
    <dgm:cxn modelId="{1376F082-D096-4DB2-8E9B-F6134AD3EB7D}" type="presParOf" srcId="{0C5D9319-B004-4B89-807D-0B098202ECEB}" destId="{60B593DF-7AFF-45A7-BE70-85788826CA80}" srcOrd="3" destOrd="0" presId="urn:microsoft.com/office/officeart/2005/8/layout/process3"/>
    <dgm:cxn modelId="{7E1CE16B-1E49-4D65-AE0E-ADABB5AA00A6}" type="presParOf" srcId="{60B593DF-7AFF-45A7-BE70-85788826CA80}" destId="{D37198AE-AA49-4A0A-AE89-494A6153E755}" srcOrd="0" destOrd="0" presId="urn:microsoft.com/office/officeart/2005/8/layout/process3"/>
    <dgm:cxn modelId="{A6B29040-30B1-428D-B030-84F5C90D1CED}" type="presParOf" srcId="{0C5D9319-B004-4B89-807D-0B098202ECEB}" destId="{DC6A8BEA-95EE-4B11-B9A7-01747D6B9987}" srcOrd="4" destOrd="0" presId="urn:microsoft.com/office/officeart/2005/8/layout/process3"/>
    <dgm:cxn modelId="{5B4D90C8-AEBF-4652-8523-E3A5585D81F3}" type="presParOf" srcId="{DC6A8BEA-95EE-4B11-B9A7-01747D6B9987}" destId="{845448CA-04BB-44A1-AA47-F33FBB1FBE49}" srcOrd="0" destOrd="0" presId="urn:microsoft.com/office/officeart/2005/8/layout/process3"/>
    <dgm:cxn modelId="{C239BCD7-37EC-4F25-A719-D983559DBF80}" type="presParOf" srcId="{DC6A8BEA-95EE-4B11-B9A7-01747D6B9987}" destId="{96D59DB2-07E7-4B58-ACDB-428E68CE816F}" srcOrd="1" destOrd="0" presId="urn:microsoft.com/office/officeart/2005/8/layout/process3"/>
    <dgm:cxn modelId="{6BD4344D-B0AD-48EA-AAA9-00D17D09C8DB}" type="presParOf" srcId="{DC6A8BEA-95EE-4B11-B9A7-01747D6B9987}" destId="{FEA7F593-61C5-4A3D-BECB-6E806FB44742}" srcOrd="2" destOrd="0" presId="urn:microsoft.com/office/officeart/2005/8/layout/process3"/>
    <dgm:cxn modelId="{420EE259-18AF-4D9C-AC86-9F091F76A31B}" type="presParOf" srcId="{0C5D9319-B004-4B89-807D-0B098202ECEB}" destId="{48857B14-9DBD-42E2-B194-BDF3918D95C1}" srcOrd="5" destOrd="0" presId="urn:microsoft.com/office/officeart/2005/8/layout/process3"/>
    <dgm:cxn modelId="{D2C9CB1A-EFF2-4063-A2D5-CD1993FB1845}" type="presParOf" srcId="{48857B14-9DBD-42E2-B194-BDF3918D95C1}" destId="{63B0B5D2-9504-4730-A6D9-784163D903B3}" srcOrd="0" destOrd="0" presId="urn:microsoft.com/office/officeart/2005/8/layout/process3"/>
    <dgm:cxn modelId="{C64457C2-A8AD-4397-A71B-C89D87D68358}" type="presParOf" srcId="{0C5D9319-B004-4B89-807D-0B098202ECEB}" destId="{5B789084-929C-4D59-86EC-FF21D701C7A3}" srcOrd="6" destOrd="0" presId="urn:microsoft.com/office/officeart/2005/8/layout/process3"/>
    <dgm:cxn modelId="{4BC834C0-42F6-412B-86EA-C81DAB90960A}" type="presParOf" srcId="{5B789084-929C-4D59-86EC-FF21D701C7A3}" destId="{539BDEEC-7007-45D6-AAB7-BBAB16AEAA92}" srcOrd="0" destOrd="0" presId="urn:microsoft.com/office/officeart/2005/8/layout/process3"/>
    <dgm:cxn modelId="{B86673C9-42AB-456E-9494-D8F5AF042CCE}" type="presParOf" srcId="{5B789084-929C-4D59-86EC-FF21D701C7A3}" destId="{7F6E5C0A-2EEB-4BD9-A102-C990D15D40DE}" srcOrd="1" destOrd="0" presId="urn:microsoft.com/office/officeart/2005/8/layout/process3"/>
    <dgm:cxn modelId="{9E1F73F2-774F-4869-AEC1-ADDB814D3C29}" type="presParOf" srcId="{5B789084-929C-4D59-86EC-FF21D701C7A3}" destId="{FCF3331B-2011-4263-9ADD-5BC2CC305A98}" srcOrd="2" destOrd="0" presId="urn:microsoft.com/office/officeart/2005/8/layout/process3"/>
    <dgm:cxn modelId="{65F769EE-51A2-4BBE-B806-EEE75AB9ABB6}" type="presParOf" srcId="{0C5D9319-B004-4B89-807D-0B098202ECEB}" destId="{C9CBEF05-5334-4843-8FBE-BA9DC331BC88}" srcOrd="7" destOrd="0" presId="urn:microsoft.com/office/officeart/2005/8/layout/process3"/>
    <dgm:cxn modelId="{8C1D72FE-2AA8-43BD-BBF3-85C497392C21}" type="presParOf" srcId="{C9CBEF05-5334-4843-8FBE-BA9DC331BC88}" destId="{E0009D2E-316E-4CC5-9FB8-FC9549E1C9E9}" srcOrd="0" destOrd="0" presId="urn:microsoft.com/office/officeart/2005/8/layout/process3"/>
    <dgm:cxn modelId="{8C63C773-0684-4DBB-A252-2CA985AE2572}" type="presParOf" srcId="{0C5D9319-B004-4B89-807D-0B098202ECEB}" destId="{3DFF977D-5AD7-417D-8725-4986A8A62D34}" srcOrd="8" destOrd="0" presId="urn:microsoft.com/office/officeart/2005/8/layout/process3"/>
    <dgm:cxn modelId="{D57E3C6F-21E5-4EF1-A473-D4F19A1D4277}" type="presParOf" srcId="{3DFF977D-5AD7-417D-8725-4986A8A62D34}" destId="{115ED843-9902-46F9-8770-F00CBF2EC714}" srcOrd="0" destOrd="0" presId="urn:microsoft.com/office/officeart/2005/8/layout/process3"/>
    <dgm:cxn modelId="{42B36B06-89BD-45B0-84C5-21DBFC1BC03A}" type="presParOf" srcId="{3DFF977D-5AD7-417D-8725-4986A8A62D34}" destId="{E431326C-2B46-4013-BEE8-18001D35B1EB}" srcOrd="1" destOrd="0" presId="urn:microsoft.com/office/officeart/2005/8/layout/process3"/>
    <dgm:cxn modelId="{8AA369D0-449F-456B-AC4C-8599FE1AE614}" type="presParOf" srcId="{3DFF977D-5AD7-417D-8725-4986A8A62D34}" destId="{8611BAD0-91C1-4135-9458-1ECC5584A51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8926E-FD3B-4800-8DCF-95989F0154A9}">
      <dsp:nvSpPr>
        <dsp:cNvPr id="0" name=""/>
        <dsp:cNvSpPr/>
      </dsp:nvSpPr>
      <dsp:spPr>
        <a:xfrm>
          <a:off x="6926" y="1350625"/>
          <a:ext cx="1562817" cy="937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Selecionar </a:t>
          </a:r>
          <a:r>
            <a:rPr lang="pt-BR" sz="1600" kern="1200" dirty="0" err="1"/>
            <a:t>Dataset</a:t>
          </a:r>
          <a:endParaRPr lang="pt-BR" sz="1600" kern="1200" dirty="0"/>
        </a:p>
      </dsp:txBody>
      <dsp:txXfrm>
        <a:off x="6926" y="1350625"/>
        <a:ext cx="1562817" cy="625127"/>
      </dsp:txXfrm>
    </dsp:sp>
    <dsp:sp modelId="{EB44CB1E-EEF9-4A49-A177-231836EF91F9}">
      <dsp:nvSpPr>
        <dsp:cNvPr id="0" name=""/>
        <dsp:cNvSpPr/>
      </dsp:nvSpPr>
      <dsp:spPr>
        <a:xfrm>
          <a:off x="327021" y="1975753"/>
          <a:ext cx="1562817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Stanford </a:t>
          </a:r>
          <a:r>
            <a:rPr lang="pt-BR" sz="1200" kern="1200" dirty="0" err="1"/>
            <a:t>Car</a:t>
          </a:r>
          <a:r>
            <a:rPr lang="pt-BR" sz="1200" kern="1200" dirty="0"/>
            <a:t>  </a:t>
          </a:r>
          <a:r>
            <a:rPr lang="pt-BR" sz="1200" kern="1200" dirty="0" err="1"/>
            <a:t>dataset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5400 imagens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4000 treinos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1000 validações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400 testes </a:t>
          </a:r>
        </a:p>
      </dsp:txBody>
      <dsp:txXfrm>
        <a:off x="367510" y="2016242"/>
        <a:ext cx="1481839" cy="1301422"/>
      </dsp:txXfrm>
    </dsp:sp>
    <dsp:sp modelId="{8DAAA393-0AD9-49B7-9A05-0CBD6FB2064D}">
      <dsp:nvSpPr>
        <dsp:cNvPr id="0" name=""/>
        <dsp:cNvSpPr/>
      </dsp:nvSpPr>
      <dsp:spPr>
        <a:xfrm>
          <a:off x="1806661" y="1468641"/>
          <a:ext cx="502265" cy="389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806661" y="1546460"/>
        <a:ext cx="385536" cy="233458"/>
      </dsp:txXfrm>
    </dsp:sp>
    <dsp:sp modelId="{ED434CDF-D22C-4AEF-8572-C9FDD81878FB}">
      <dsp:nvSpPr>
        <dsp:cNvPr id="0" name=""/>
        <dsp:cNvSpPr/>
      </dsp:nvSpPr>
      <dsp:spPr>
        <a:xfrm>
          <a:off x="2517414" y="1350625"/>
          <a:ext cx="1562817" cy="937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Definir </a:t>
          </a:r>
          <a:r>
            <a:rPr lang="pt-BR" sz="1600" kern="1200" dirty="0" err="1"/>
            <a:t>Labels</a:t>
          </a:r>
          <a:endParaRPr lang="pt-BR" sz="1600" kern="1200" dirty="0"/>
        </a:p>
      </dsp:txBody>
      <dsp:txXfrm>
        <a:off x="2517414" y="1350625"/>
        <a:ext cx="1562817" cy="625127"/>
      </dsp:txXfrm>
    </dsp:sp>
    <dsp:sp modelId="{ED5AE381-32E7-41E5-A6EC-CF3A5F29DEC4}">
      <dsp:nvSpPr>
        <dsp:cNvPr id="0" name=""/>
        <dsp:cNvSpPr/>
      </dsp:nvSpPr>
      <dsp:spPr>
        <a:xfrm>
          <a:off x="2837509" y="1975753"/>
          <a:ext cx="1562817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4 categorias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Frente-esquerda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Frente-direita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Traseira-esquerda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Traseira-direita</a:t>
          </a:r>
        </a:p>
      </dsp:txBody>
      <dsp:txXfrm>
        <a:off x="2877998" y="2016242"/>
        <a:ext cx="1481839" cy="1301422"/>
      </dsp:txXfrm>
    </dsp:sp>
    <dsp:sp modelId="{60B593DF-7AFF-45A7-BE70-85788826CA80}">
      <dsp:nvSpPr>
        <dsp:cNvPr id="0" name=""/>
        <dsp:cNvSpPr/>
      </dsp:nvSpPr>
      <dsp:spPr>
        <a:xfrm>
          <a:off x="4317149" y="1468641"/>
          <a:ext cx="502265" cy="389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317149" y="1546460"/>
        <a:ext cx="385536" cy="233458"/>
      </dsp:txXfrm>
    </dsp:sp>
    <dsp:sp modelId="{96D59DB2-07E7-4B58-ACDB-428E68CE816F}">
      <dsp:nvSpPr>
        <dsp:cNvPr id="0" name=""/>
        <dsp:cNvSpPr/>
      </dsp:nvSpPr>
      <dsp:spPr>
        <a:xfrm>
          <a:off x="5027901" y="1350625"/>
          <a:ext cx="1562817" cy="937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Definir Modelos</a:t>
          </a:r>
        </a:p>
      </dsp:txBody>
      <dsp:txXfrm>
        <a:off x="5027901" y="1350625"/>
        <a:ext cx="1562817" cy="625127"/>
      </dsp:txXfrm>
    </dsp:sp>
    <dsp:sp modelId="{FEA7F593-61C5-4A3D-BECB-6E806FB44742}">
      <dsp:nvSpPr>
        <dsp:cNvPr id="0" name=""/>
        <dsp:cNvSpPr/>
      </dsp:nvSpPr>
      <dsp:spPr>
        <a:xfrm>
          <a:off x="5347996" y="1975753"/>
          <a:ext cx="1562817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Redes </a:t>
          </a:r>
          <a:r>
            <a:rPr lang="pt-BR" sz="1200" kern="1200" dirty="0" err="1"/>
            <a:t>Convolucionais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Aprendizado por Transferência</a:t>
          </a:r>
        </a:p>
      </dsp:txBody>
      <dsp:txXfrm>
        <a:off x="5388485" y="2016242"/>
        <a:ext cx="1481839" cy="1301422"/>
      </dsp:txXfrm>
    </dsp:sp>
    <dsp:sp modelId="{48857B14-9DBD-42E2-B194-BDF3918D95C1}">
      <dsp:nvSpPr>
        <dsp:cNvPr id="0" name=""/>
        <dsp:cNvSpPr/>
      </dsp:nvSpPr>
      <dsp:spPr>
        <a:xfrm>
          <a:off x="6827636" y="1468641"/>
          <a:ext cx="502265" cy="389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6827636" y="1546460"/>
        <a:ext cx="385536" cy="233458"/>
      </dsp:txXfrm>
    </dsp:sp>
    <dsp:sp modelId="{7F6E5C0A-2EEB-4BD9-A102-C990D15D40DE}">
      <dsp:nvSpPr>
        <dsp:cNvPr id="0" name=""/>
        <dsp:cNvSpPr/>
      </dsp:nvSpPr>
      <dsp:spPr>
        <a:xfrm>
          <a:off x="7538389" y="1350625"/>
          <a:ext cx="1562817" cy="937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Testes</a:t>
          </a:r>
        </a:p>
      </dsp:txBody>
      <dsp:txXfrm>
        <a:off x="7538389" y="1350625"/>
        <a:ext cx="1562817" cy="625127"/>
      </dsp:txXfrm>
    </dsp:sp>
    <dsp:sp modelId="{FCF3331B-2011-4263-9ADD-5BC2CC305A98}">
      <dsp:nvSpPr>
        <dsp:cNvPr id="0" name=""/>
        <dsp:cNvSpPr/>
      </dsp:nvSpPr>
      <dsp:spPr>
        <a:xfrm>
          <a:off x="7858484" y="1975753"/>
          <a:ext cx="1562817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Ajuste na quantidade de filtros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Ajuste na quantidade de </a:t>
          </a:r>
          <a:r>
            <a:rPr lang="pt-BR" sz="1200" kern="1200" dirty="0" err="1"/>
            <a:t>convoluções</a:t>
          </a:r>
          <a:endParaRPr lang="pt-BR" sz="1200" kern="1200" dirty="0"/>
        </a:p>
      </dsp:txBody>
      <dsp:txXfrm>
        <a:off x="7898973" y="2016242"/>
        <a:ext cx="1481839" cy="1301422"/>
      </dsp:txXfrm>
    </dsp:sp>
    <dsp:sp modelId="{C9CBEF05-5334-4843-8FBE-BA9DC331BC88}">
      <dsp:nvSpPr>
        <dsp:cNvPr id="0" name=""/>
        <dsp:cNvSpPr/>
      </dsp:nvSpPr>
      <dsp:spPr>
        <a:xfrm>
          <a:off x="9338124" y="1468641"/>
          <a:ext cx="502265" cy="389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9338124" y="1546460"/>
        <a:ext cx="385536" cy="233458"/>
      </dsp:txXfrm>
    </dsp:sp>
    <dsp:sp modelId="{E431326C-2B46-4013-BEE8-18001D35B1EB}">
      <dsp:nvSpPr>
        <dsp:cNvPr id="0" name=""/>
        <dsp:cNvSpPr/>
      </dsp:nvSpPr>
      <dsp:spPr>
        <a:xfrm>
          <a:off x="10048876" y="1350625"/>
          <a:ext cx="1562817" cy="937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Resultados</a:t>
          </a:r>
        </a:p>
      </dsp:txBody>
      <dsp:txXfrm>
        <a:off x="10048876" y="1350625"/>
        <a:ext cx="1562817" cy="625127"/>
      </dsp:txXfrm>
    </dsp:sp>
    <dsp:sp modelId="{8611BAD0-91C1-4135-9458-1ECC5584A519}">
      <dsp:nvSpPr>
        <dsp:cNvPr id="0" name=""/>
        <dsp:cNvSpPr/>
      </dsp:nvSpPr>
      <dsp:spPr>
        <a:xfrm>
          <a:off x="10368971" y="1975753"/>
          <a:ext cx="1562817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Performance x Precisão</a:t>
          </a:r>
        </a:p>
      </dsp:txBody>
      <dsp:txXfrm>
        <a:off x="10409460" y="2016242"/>
        <a:ext cx="1481839" cy="1301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3FC6-B75C-42F2-880D-5DA817AFF318}" type="datetimeFigureOut">
              <a:rPr lang="en-US" smtClean="0"/>
              <a:t>17-May-21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AF395-A55B-40E8-844E-AB875F04BE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3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1950, Alan Turing desenvolveu uma maneira de avaliar se uma máquina conseguiria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passar por um humano em uma conversa por escrito, é o que foi chamado de Teste de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Turing, originalmente conhecido como Jogo da imitação, no interrogatório de um computador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uma pessoa, sem que esta estivesse sabendo que estava interagindo com um computador.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computador passaria no teste caso a pessoa não conseguisse identificar se estava em contato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um computador ou ser humano.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Marvin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Minsky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1951, construiu uma calculadora de operações matemáticas que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simulava sinapses, que são as ligações entre neurônios.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estudos eram tão animadoras que vários órgãos governamentais e privados dos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EUA, começaram a investir pesado na área de inteligência artificial (IA), incluindo a ARPA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(Agência de Projetos de Pesquisa Avançada), atual DARPA (Agência de Projetos de Pesquisa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Avançada de Defesa), mesmo lugar onde nasceu a internet. 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avanços tecnológicos após internet no quesito de processamento de dados foram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Antes de </a:t>
            </a:r>
            <a:r>
              <a:rPr lang="en-US" baseline="0" dirty="0" err="1"/>
              <a:t>entrar</a:t>
            </a:r>
            <a:r>
              <a:rPr lang="en-US" baseline="0" dirty="0"/>
              <a:t> </a:t>
            </a:r>
            <a:r>
              <a:rPr lang="en-US" baseline="0" dirty="0" err="1"/>
              <a:t>nas</a:t>
            </a:r>
            <a:r>
              <a:rPr lang="en-US" baseline="0" dirty="0"/>
              <a:t> </a:t>
            </a:r>
            <a:r>
              <a:rPr lang="en-US" baseline="0" dirty="0" err="1"/>
              <a:t>camadas</a:t>
            </a:r>
            <a:r>
              <a:rPr lang="en-US" baseline="0" dirty="0"/>
              <a:t> </a:t>
            </a:r>
            <a:r>
              <a:rPr lang="en-US" baseline="0" dirty="0" err="1"/>
              <a:t>convulacionais</a:t>
            </a:r>
            <a:r>
              <a:rPr lang="en-US" baseline="0" dirty="0"/>
              <a:t> as imagens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convertidas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matrizes</a:t>
            </a:r>
            <a:r>
              <a:rPr lang="en-US" baseline="0" dirty="0"/>
              <a:t> </a:t>
            </a:r>
            <a:r>
              <a:rPr lang="en-US" baseline="0" dirty="0" err="1"/>
              <a:t>considerando</a:t>
            </a:r>
            <a:r>
              <a:rPr lang="en-US" baseline="0" dirty="0"/>
              <a:t> a </a:t>
            </a:r>
            <a:r>
              <a:rPr lang="en-US" baseline="0" dirty="0" err="1"/>
              <a:t>altura</a:t>
            </a:r>
            <a:r>
              <a:rPr lang="en-US" baseline="0" dirty="0"/>
              <a:t> da </a:t>
            </a:r>
            <a:r>
              <a:rPr lang="en-US" baseline="0" dirty="0" err="1"/>
              <a:t>imagem</a:t>
            </a:r>
            <a:r>
              <a:rPr lang="en-US" baseline="0" dirty="0"/>
              <a:t>, a </a:t>
            </a:r>
            <a:r>
              <a:rPr lang="en-US" baseline="0" dirty="0" err="1"/>
              <a:t>largura</a:t>
            </a:r>
            <a:r>
              <a:rPr lang="en-US" baseline="0" dirty="0"/>
              <a:t> da </a:t>
            </a:r>
            <a:r>
              <a:rPr lang="en-US" baseline="0" dirty="0" err="1"/>
              <a:t>imagem</a:t>
            </a:r>
            <a:r>
              <a:rPr lang="en-US" baseline="0" dirty="0"/>
              <a:t> e  a </a:t>
            </a:r>
            <a:r>
              <a:rPr lang="en-US" baseline="0" dirty="0" err="1"/>
              <a:t>profundidade</a:t>
            </a:r>
            <a:r>
              <a:rPr lang="en-US" baseline="0" dirty="0"/>
              <a:t>. </a:t>
            </a:r>
          </a:p>
          <a:p>
            <a:r>
              <a:rPr lang="en-US" baseline="0" dirty="0"/>
              <a:t>A </a:t>
            </a:r>
            <a:r>
              <a:rPr lang="en-US" baseline="0" dirty="0" err="1"/>
              <a:t>profundades</a:t>
            </a:r>
            <a:r>
              <a:rPr lang="en-US" baseline="0" dirty="0"/>
              <a:t> e </a:t>
            </a:r>
            <a:r>
              <a:rPr lang="en-US" baseline="0" dirty="0" err="1"/>
              <a:t>definida</a:t>
            </a:r>
            <a:r>
              <a:rPr lang="en-US" baseline="0" dirty="0"/>
              <a:t> </a:t>
            </a:r>
            <a:r>
              <a:rPr lang="en-US" baseline="0" dirty="0" err="1"/>
              <a:t>pelas</a:t>
            </a:r>
            <a:r>
              <a:rPr lang="en-US" baseline="0" dirty="0"/>
              <a:t> </a:t>
            </a:r>
            <a:r>
              <a:rPr lang="en-US" baseline="0" dirty="0" err="1"/>
              <a:t>quantidades</a:t>
            </a:r>
            <a:r>
              <a:rPr lang="en-US" baseline="0" dirty="0"/>
              <a:t> de </a:t>
            </a:r>
            <a:r>
              <a:rPr lang="en-US" baseline="0" dirty="0" err="1"/>
              <a:t>canais</a:t>
            </a:r>
            <a:r>
              <a:rPr lang="en-US" baseline="0" dirty="0"/>
              <a:t> que no </a:t>
            </a:r>
            <a:r>
              <a:rPr lang="en-US" baseline="0" dirty="0" err="1"/>
              <a:t>caso</a:t>
            </a:r>
            <a:r>
              <a:rPr lang="en-US" baseline="0" dirty="0"/>
              <a:t> de </a:t>
            </a:r>
            <a:r>
              <a:rPr lang="en-US" baseline="0" dirty="0" err="1"/>
              <a:t>foto</a:t>
            </a:r>
            <a:r>
              <a:rPr lang="en-US" baseline="0" dirty="0"/>
              <a:t> </a:t>
            </a:r>
            <a:r>
              <a:rPr lang="en-US" baseline="0" dirty="0" err="1"/>
              <a:t>colorida</a:t>
            </a:r>
            <a:r>
              <a:rPr lang="en-US" baseline="0" dirty="0"/>
              <a:t> 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3 </a:t>
            </a:r>
            <a:r>
              <a:rPr lang="en-US" baseline="0" dirty="0" err="1"/>
              <a:t>canais</a:t>
            </a:r>
            <a:r>
              <a:rPr lang="en-US" baseline="0" dirty="0"/>
              <a:t> de cores red, green and blue! </a:t>
            </a:r>
            <a:r>
              <a:rPr lang="en-US" baseline="0" dirty="0" err="1"/>
              <a:t>Essas</a:t>
            </a:r>
            <a:r>
              <a:rPr lang="en-US" baseline="0" dirty="0"/>
              <a:t> matrices </a:t>
            </a:r>
            <a:r>
              <a:rPr lang="en-US" baseline="0" dirty="0" err="1"/>
              <a:t>entram</a:t>
            </a:r>
            <a:r>
              <a:rPr lang="en-US" baseline="0" dirty="0"/>
              <a:t> </a:t>
            </a:r>
            <a:r>
              <a:rPr lang="en-US" baseline="0" dirty="0" err="1"/>
              <a:t>nas</a:t>
            </a:r>
            <a:r>
              <a:rPr lang="en-US" baseline="0" dirty="0"/>
              <a:t> camas </a:t>
            </a:r>
            <a:r>
              <a:rPr lang="en-US" baseline="0" dirty="0" err="1"/>
              <a:t>convulacionais</a:t>
            </a:r>
            <a:r>
              <a:rPr lang="en-US" baseline="0" dirty="0"/>
              <a:t> para </a:t>
            </a:r>
            <a:r>
              <a:rPr lang="en-US" baseline="0" dirty="0" err="1"/>
              <a:t>extrair</a:t>
            </a:r>
            <a:r>
              <a:rPr lang="en-US" baseline="0" dirty="0"/>
              <a:t> </a:t>
            </a:r>
            <a:r>
              <a:rPr lang="en-US" baseline="0" dirty="0" err="1"/>
              <a:t>caracteristas</a:t>
            </a:r>
            <a:r>
              <a:rPr lang="en-US" baseline="0" dirty="0"/>
              <a:t> do data input  </a:t>
            </a:r>
            <a:r>
              <a:rPr lang="en-US" baseline="0" dirty="0" err="1"/>
              <a:t>atravez</a:t>
            </a:r>
            <a:r>
              <a:rPr lang="en-US" baseline="0" dirty="0"/>
              <a:t> de um </a:t>
            </a:r>
            <a:r>
              <a:rPr lang="en-US" baseline="0" dirty="0" err="1"/>
              <a:t>processo</a:t>
            </a:r>
            <a:r>
              <a:rPr lang="en-US" baseline="0" dirty="0"/>
              <a:t> de </a:t>
            </a:r>
            <a:r>
              <a:rPr lang="en-US" baseline="0" dirty="0" err="1"/>
              <a:t>multiplicacao</a:t>
            </a:r>
            <a:r>
              <a:rPr lang="en-US" baseline="0" dirty="0"/>
              <a:t> de matrices </a:t>
            </a:r>
            <a:r>
              <a:rPr lang="en-US" baseline="0" dirty="0" err="1"/>
              <a:t>ultilizando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matriz</a:t>
            </a:r>
            <a:r>
              <a:rPr lang="en-US" baseline="0" dirty="0"/>
              <a:t> auxiliary </a:t>
            </a:r>
            <a:r>
              <a:rPr lang="en-US" baseline="0" dirty="0" err="1"/>
              <a:t>conhecida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 </a:t>
            </a:r>
            <a:r>
              <a:rPr lang="en-US" baseline="0" dirty="0" err="1"/>
              <a:t>filtro</a:t>
            </a:r>
            <a:r>
              <a:rPr lang="en-US" baseline="0" dirty="0"/>
              <a:t> kernel. O </a:t>
            </a:r>
            <a:r>
              <a:rPr lang="en-US" baseline="0" dirty="0" err="1"/>
              <a:t>filtro</a:t>
            </a:r>
            <a:r>
              <a:rPr lang="en-US" baseline="0" dirty="0"/>
              <a:t> </a:t>
            </a:r>
            <a:r>
              <a:rPr lang="en-US" baseline="0" dirty="0" err="1"/>
              <a:t>percore</a:t>
            </a:r>
            <a:r>
              <a:rPr lang="en-US" baseline="0" dirty="0"/>
              <a:t> a </a:t>
            </a:r>
            <a:r>
              <a:rPr lang="en-US" baseline="0" dirty="0" err="1"/>
              <a:t>imagem</a:t>
            </a:r>
            <a:r>
              <a:rPr lang="en-US" baseline="0" dirty="0"/>
              <a:t> </a:t>
            </a:r>
            <a:r>
              <a:rPr lang="en-US" baseline="0" dirty="0" err="1"/>
              <a:t>extraindo</a:t>
            </a:r>
            <a:r>
              <a:rPr lang="en-US" baseline="0" dirty="0"/>
              <a:t> as </a:t>
            </a:r>
            <a:r>
              <a:rPr lang="en-US" baseline="0" dirty="0" err="1"/>
              <a:t>informacoes</a:t>
            </a:r>
            <a:r>
              <a:rPr lang="en-US" baseline="0" dirty="0"/>
              <a:t> </a:t>
            </a:r>
            <a:r>
              <a:rPr lang="en-US" baseline="0" dirty="0" err="1"/>
              <a:t>construindo</a:t>
            </a:r>
            <a:r>
              <a:rPr lang="en-US" baseline="0" dirty="0"/>
              <a:t> um  </a:t>
            </a:r>
            <a:r>
              <a:rPr lang="en-US" baseline="0" dirty="0" err="1"/>
              <a:t>mapas</a:t>
            </a:r>
            <a:r>
              <a:rPr lang="en-US" baseline="0" dirty="0"/>
              <a:t> de </a:t>
            </a:r>
            <a:r>
              <a:rPr lang="en-US" baseline="0" dirty="0" err="1"/>
              <a:t>caracteristicas</a:t>
            </a:r>
            <a:r>
              <a:rPr lang="en-US" baseline="0" dirty="0"/>
              <a:t> da </a:t>
            </a:r>
            <a:r>
              <a:rPr lang="en-US" baseline="0" dirty="0" err="1"/>
              <a:t>imagem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convolucao</a:t>
            </a:r>
            <a:r>
              <a:rPr lang="en-US" baseline="0" dirty="0"/>
              <a:t>. </a:t>
            </a:r>
            <a:r>
              <a:rPr lang="en-US" baseline="0" dirty="0" err="1"/>
              <a:t>Ao</a:t>
            </a:r>
            <a:r>
              <a:rPr lang="en-US" baseline="0" dirty="0"/>
              <a:t> final da ultima </a:t>
            </a:r>
            <a:r>
              <a:rPr lang="en-US" baseline="0" dirty="0" err="1"/>
              <a:t>convulcacao</a:t>
            </a:r>
            <a:r>
              <a:rPr lang="en-US" baseline="0" dirty="0"/>
              <a:t> a </a:t>
            </a:r>
            <a:r>
              <a:rPr lang="en-US" baseline="0" dirty="0" err="1"/>
              <a:t>matriz</a:t>
            </a:r>
            <a:r>
              <a:rPr lang="en-US" baseline="0" dirty="0"/>
              <a:t> de </a:t>
            </a:r>
            <a:r>
              <a:rPr lang="en-US" baseline="0" dirty="0" err="1"/>
              <a:t>carecteristica</a:t>
            </a:r>
            <a:r>
              <a:rPr lang="en-US" baseline="0" dirty="0"/>
              <a:t> da </a:t>
            </a:r>
            <a:r>
              <a:rPr lang="en-US" baseline="0" dirty="0" err="1"/>
              <a:t>imagem</a:t>
            </a:r>
            <a:r>
              <a:rPr lang="en-US" baseline="0" dirty="0"/>
              <a:t> é </a:t>
            </a:r>
            <a:r>
              <a:rPr lang="en-US" baseline="0" dirty="0" err="1"/>
              <a:t>convertida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um vector </a:t>
            </a:r>
            <a:r>
              <a:rPr lang="en-US" baseline="0" dirty="0" err="1"/>
              <a:t>apartir</a:t>
            </a:r>
            <a:r>
              <a:rPr lang="en-US" baseline="0" dirty="0"/>
              <a:t> </a:t>
            </a:r>
            <a:r>
              <a:rPr lang="en-US" baseline="0" dirty="0" err="1"/>
              <a:t>desse</a:t>
            </a:r>
            <a:r>
              <a:rPr lang="en-US" baseline="0" dirty="0"/>
              <a:t> </a:t>
            </a:r>
            <a:r>
              <a:rPr lang="en-US" baseline="0" dirty="0" err="1"/>
              <a:t>monento</a:t>
            </a:r>
            <a:r>
              <a:rPr lang="en-US" baseline="0" dirty="0"/>
              <a:t> </a:t>
            </a:r>
            <a:r>
              <a:rPr lang="en-US" baseline="0" dirty="0" err="1"/>
              <a:t>comeca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cauculos</a:t>
            </a:r>
            <a:r>
              <a:rPr lang="en-US" baseline="0" dirty="0"/>
              <a:t> para </a:t>
            </a:r>
            <a:r>
              <a:rPr lang="en-US" baseline="0" dirty="0" err="1"/>
              <a:t>predizer</a:t>
            </a:r>
            <a:r>
              <a:rPr lang="en-US" baseline="0" dirty="0"/>
              <a:t> </a:t>
            </a:r>
            <a:r>
              <a:rPr lang="en-US" baseline="0" dirty="0" err="1"/>
              <a:t>qual</a:t>
            </a:r>
            <a:r>
              <a:rPr lang="en-US" baseline="0" dirty="0"/>
              <a:t> é </a:t>
            </a:r>
            <a:r>
              <a:rPr lang="en-US" baseline="0" dirty="0" err="1"/>
              <a:t>objeto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 </a:t>
            </a:r>
            <a:r>
              <a:rPr lang="en-US" baseline="0" dirty="0" err="1"/>
              <a:t>rede</a:t>
            </a:r>
            <a:r>
              <a:rPr lang="en-US" baseline="0" dirty="0"/>
              <a:t> neural artificial.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Transfer</a:t>
            </a:r>
            <a:r>
              <a:rPr lang="pt-BR" dirty="0"/>
              <a:t> Learning é uma técnica de aprendizagem supervisionada que ajuda a resolver esse problema, reutilizando informações de um modelo </a:t>
            </a:r>
            <a:r>
              <a:rPr lang="pt-BR" dirty="0" err="1"/>
              <a:t>pré</a:t>
            </a:r>
            <a:r>
              <a:rPr lang="pt-BR" dirty="0"/>
              <a:t>-treinado para resolver uma nova tarefa. Funciona ponderando pesos extraídos de um modelo previamente treinado para adotá-lo em um novo modelo. Esses modelos </a:t>
            </a:r>
            <a:r>
              <a:rPr lang="pt-BR" dirty="0" err="1"/>
              <a:t>pré</a:t>
            </a:r>
            <a:r>
              <a:rPr lang="pt-BR" dirty="0"/>
              <a:t>-treinados geralmente precisam de um grande conjunto de dados com um banco de dados estruturado, como o conjunto de dados COCO com mais de 300.000 imagens contendo mais de 200.000 classes diferentes.</a:t>
            </a:r>
          </a:p>
          <a:p>
            <a:endParaRPr lang="pt-BR" dirty="0"/>
          </a:p>
          <a:p>
            <a:r>
              <a:rPr lang="pt-BR" dirty="0" err="1"/>
              <a:t>Tansfer</a:t>
            </a:r>
            <a:r>
              <a:rPr lang="pt-BR" dirty="0"/>
              <a:t> </a:t>
            </a:r>
            <a:r>
              <a:rPr lang="pt-BR" dirty="0" err="1"/>
              <a:t>learning</a:t>
            </a:r>
            <a:r>
              <a:rPr lang="pt-BR" dirty="0"/>
              <a:t> é uma técnica</a:t>
            </a:r>
            <a:r>
              <a:rPr lang="pt-BR" baseline="0" dirty="0"/>
              <a:t> que aproveitam o conhecido de outro modelos já  treinados para realizar uma tarefa especifica. Esses modelos </a:t>
            </a:r>
            <a:r>
              <a:rPr lang="pt-BR" baseline="0" dirty="0" err="1"/>
              <a:t>pre</a:t>
            </a:r>
            <a:r>
              <a:rPr lang="pt-BR" baseline="0" dirty="0"/>
              <a:t> treinados podem se conectar a grande banco de como </a:t>
            </a:r>
            <a:r>
              <a:rPr lang="pt-BR" baseline="0" dirty="0" err="1"/>
              <a:t>imagnet</a:t>
            </a:r>
            <a:r>
              <a:rPr lang="pt-BR" baseline="0" dirty="0"/>
              <a:t> para melhorar o conhecido adquirido na hora de classificar objetos de um novo modelo.  Esses modelos são prontos e as únicas camadas quer foram alteradas na </a:t>
            </a:r>
            <a:r>
              <a:rPr lang="pt-BR" baseline="0" dirty="0" err="1"/>
              <a:t>demostracao</a:t>
            </a:r>
            <a:r>
              <a:rPr lang="pt-BR" baseline="0" dirty="0"/>
              <a:t> abaixo foram as camadas densas. </a:t>
            </a:r>
            <a:r>
              <a:rPr lang="pt-BR" baseline="0" dirty="0" err="1"/>
              <a:t>Pq</a:t>
            </a:r>
            <a:r>
              <a:rPr lang="pt-BR" baseline="0" dirty="0"/>
              <a:t> o </a:t>
            </a:r>
            <a:r>
              <a:rPr lang="pt-BR" baseline="0" dirty="0" err="1"/>
              <a:t>dataset</a:t>
            </a:r>
            <a:r>
              <a:rPr lang="pt-BR" baseline="0" dirty="0"/>
              <a:t> era pequeno a </a:t>
            </a:r>
            <a:r>
              <a:rPr lang="pt-BR" baseline="0" dirty="0" err="1"/>
              <a:t>caragoria</a:t>
            </a:r>
            <a:r>
              <a:rPr lang="pt-BR" baseline="0" dirty="0"/>
              <a:t> era </a:t>
            </a:r>
            <a:r>
              <a:rPr lang="pt-BR" baseline="0" dirty="0" err="1"/>
              <a:t>comom</a:t>
            </a:r>
            <a:r>
              <a:rPr lang="pt-BR" baseline="0" dirty="0"/>
              <a:t>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46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6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3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3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2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Visao</a:t>
            </a:r>
            <a:r>
              <a:rPr lang="en-US" dirty="0"/>
              <a:t> </a:t>
            </a:r>
            <a:r>
              <a:rPr lang="en-US" dirty="0" err="1"/>
              <a:t>computacinal</a:t>
            </a:r>
            <a:r>
              <a:rPr lang="en-US" dirty="0"/>
              <a:t> </a:t>
            </a:r>
            <a:r>
              <a:rPr lang="en-US" dirty="0" err="1"/>
              <a:t>referece</a:t>
            </a:r>
            <a:r>
              <a:rPr lang="en-US" dirty="0"/>
              <a:t>-se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capacadade</a:t>
            </a:r>
            <a:r>
              <a:rPr lang="en-US" baseline="0" dirty="0"/>
              <a:t> de </a:t>
            </a:r>
            <a:r>
              <a:rPr lang="en-US" baseline="0" dirty="0" err="1"/>
              <a:t>ensinar</a:t>
            </a:r>
            <a:r>
              <a:rPr lang="en-US" baseline="0" dirty="0"/>
              <a:t> o </a:t>
            </a:r>
            <a:r>
              <a:rPr lang="en-US" baseline="0" dirty="0" err="1"/>
              <a:t>computador</a:t>
            </a:r>
            <a:r>
              <a:rPr lang="en-US" baseline="0" dirty="0"/>
              <a:t>  </a:t>
            </a:r>
            <a:r>
              <a:rPr lang="en-US" baseline="0" dirty="0" err="1"/>
              <a:t>enchegar</a:t>
            </a:r>
            <a:r>
              <a:rPr lang="en-US" baseline="0" dirty="0"/>
              <a:t> </a:t>
            </a:r>
            <a:r>
              <a:rPr lang="en-US" baseline="0" dirty="0" err="1"/>
              <a:t>imagem</a:t>
            </a:r>
            <a:r>
              <a:rPr lang="en-US" baseline="0" dirty="0"/>
              <a:t> 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olho</a:t>
            </a:r>
            <a:r>
              <a:rPr lang="en-US" baseline="0" dirty="0"/>
              <a:t> </a:t>
            </a:r>
            <a:r>
              <a:rPr lang="en-US" baseline="0" dirty="0" err="1"/>
              <a:t>humano</a:t>
            </a:r>
            <a:r>
              <a:rPr lang="en-US" baseline="0" dirty="0"/>
              <a:t>. Como o </a:t>
            </a:r>
            <a:r>
              <a:rPr lang="en-US" baseline="0" dirty="0" err="1"/>
              <a:t>computador</a:t>
            </a:r>
            <a:r>
              <a:rPr lang="en-US" baseline="0" dirty="0"/>
              <a:t> </a:t>
            </a:r>
            <a:r>
              <a:rPr lang="en-US" baseline="0" dirty="0" err="1"/>
              <a:t>apenas</a:t>
            </a:r>
            <a:r>
              <a:rPr lang="en-US" baseline="0" dirty="0"/>
              <a:t> </a:t>
            </a:r>
            <a:r>
              <a:rPr lang="en-US" baseline="0" dirty="0" err="1"/>
              <a:t>consegue</a:t>
            </a:r>
            <a:r>
              <a:rPr lang="en-US" baseline="0" dirty="0"/>
              <a:t> </a:t>
            </a:r>
            <a:r>
              <a:rPr lang="en-US" baseline="0" dirty="0" err="1"/>
              <a:t>ler</a:t>
            </a:r>
            <a:r>
              <a:rPr lang="en-US" baseline="0" dirty="0"/>
              <a:t> </a:t>
            </a:r>
            <a:r>
              <a:rPr lang="en-US" baseline="0" dirty="0" err="1"/>
              <a:t>numeros</a:t>
            </a:r>
            <a:r>
              <a:rPr lang="en-US" baseline="0" dirty="0"/>
              <a:t>  as imagens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convertidas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matrices </a:t>
            </a:r>
            <a:r>
              <a:rPr lang="en-US" baseline="0" dirty="0" err="1"/>
              <a:t>numericas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order de </a:t>
            </a:r>
            <a:r>
              <a:rPr lang="en-US" baseline="0" dirty="0" err="1"/>
              <a:t>extrair</a:t>
            </a:r>
            <a:r>
              <a:rPr lang="en-US" baseline="0" dirty="0"/>
              <a:t> as </a:t>
            </a:r>
            <a:r>
              <a:rPr lang="en-US" baseline="0" dirty="0" err="1"/>
              <a:t>caracteriscas</a:t>
            </a:r>
            <a:r>
              <a:rPr lang="en-US" baseline="0" dirty="0"/>
              <a:t> da imagens 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diferentes</a:t>
            </a:r>
            <a:r>
              <a:rPr lang="en-US" baseline="0" dirty="0"/>
              <a:t> </a:t>
            </a:r>
            <a:r>
              <a:rPr lang="en-US" baseline="0" dirty="0" err="1"/>
              <a:t>camadas</a:t>
            </a:r>
            <a:r>
              <a:rPr lang="en-US" baseline="0" dirty="0"/>
              <a:t>.  </a:t>
            </a:r>
            <a:r>
              <a:rPr lang="en-US" baseline="0" dirty="0" err="1"/>
              <a:t>Isso</a:t>
            </a:r>
            <a:r>
              <a:rPr lang="en-US" baseline="0" dirty="0"/>
              <a:t> </a:t>
            </a:r>
            <a:r>
              <a:rPr lang="en-US" baseline="0" dirty="0" err="1"/>
              <a:t>somado</a:t>
            </a:r>
            <a:r>
              <a:rPr lang="en-US" baseline="0" dirty="0"/>
              <a:t> </a:t>
            </a:r>
            <a:r>
              <a:rPr lang="en-US" baseline="0" dirty="0" err="1"/>
              <a:t>aos</a:t>
            </a:r>
            <a:r>
              <a:rPr lang="en-US" baseline="0" dirty="0"/>
              <a:t> </a:t>
            </a:r>
            <a:r>
              <a:rPr lang="en-US" baseline="0" dirty="0" err="1"/>
              <a:t>estudando</a:t>
            </a:r>
            <a:r>
              <a:rPr lang="en-US" baseline="0" dirty="0"/>
              <a:t> de </a:t>
            </a:r>
            <a:r>
              <a:rPr lang="en-US" baseline="0" dirty="0" err="1"/>
              <a:t>rede</a:t>
            </a:r>
            <a:r>
              <a:rPr lang="en-US" baseline="0" dirty="0"/>
              <a:t> </a:t>
            </a:r>
            <a:r>
              <a:rPr lang="en-US" baseline="0" dirty="0" err="1"/>
              <a:t>neurais</a:t>
            </a:r>
            <a:r>
              <a:rPr lang="en-US" baseline="0" dirty="0"/>
              <a:t> </a:t>
            </a:r>
            <a:r>
              <a:rPr lang="en-US" baseline="0" dirty="0" err="1"/>
              <a:t>possibilitam</a:t>
            </a:r>
            <a:r>
              <a:rPr lang="en-US" baseline="0" dirty="0"/>
              <a:t> </a:t>
            </a:r>
            <a:r>
              <a:rPr lang="en-US" baseline="0" dirty="0" err="1"/>
              <a:t>ensinar</a:t>
            </a:r>
            <a:r>
              <a:rPr lang="en-US" baseline="0" dirty="0"/>
              <a:t> o </a:t>
            </a:r>
            <a:r>
              <a:rPr lang="en-US" baseline="0" dirty="0" err="1"/>
              <a:t>computador</a:t>
            </a:r>
            <a:r>
              <a:rPr lang="en-US" baseline="0" dirty="0"/>
              <a:t> a </a:t>
            </a:r>
            <a:r>
              <a:rPr lang="en-US" baseline="0" dirty="0" err="1"/>
              <a:t>interpretar</a:t>
            </a:r>
            <a:r>
              <a:rPr lang="en-US" baseline="0" dirty="0"/>
              <a:t>  </a:t>
            </a:r>
            <a:r>
              <a:rPr lang="en-US" baseline="0" dirty="0" err="1"/>
              <a:t>informacao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o </a:t>
            </a:r>
            <a:r>
              <a:rPr lang="en-US" baseline="0" dirty="0" err="1"/>
              <a:t>cerebro</a:t>
            </a:r>
            <a:r>
              <a:rPr lang="en-US" baseline="0" dirty="0"/>
              <a:t> </a:t>
            </a:r>
            <a:r>
              <a:rPr lang="en-US" baseline="0" dirty="0" err="1"/>
              <a:t>humano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Classificar</a:t>
            </a:r>
            <a:r>
              <a:rPr lang="en-US" baseline="0" dirty="0"/>
              <a:t> – é </a:t>
            </a:r>
            <a:r>
              <a:rPr lang="en-US" baseline="0" dirty="0" err="1"/>
              <a:t>capaz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comparacao</a:t>
            </a:r>
            <a:r>
              <a:rPr lang="en-US" baseline="0" dirty="0"/>
              <a:t> de </a:t>
            </a:r>
            <a:r>
              <a:rPr lang="en-US" baseline="0" dirty="0" err="1"/>
              <a:t>indentificar</a:t>
            </a:r>
            <a:r>
              <a:rPr lang="en-US" baseline="0" dirty="0"/>
              <a:t> </a:t>
            </a:r>
            <a:r>
              <a:rPr lang="en-US" baseline="0" dirty="0" err="1"/>
              <a:t>objectos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imagem</a:t>
            </a:r>
            <a:r>
              <a:rPr lang="en-US" baseline="0" dirty="0"/>
              <a:t> se tem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nao</a:t>
            </a:r>
            <a:r>
              <a:rPr lang="en-US" baseline="0" dirty="0"/>
              <a:t> um </a:t>
            </a:r>
            <a:r>
              <a:rPr lang="en-US" baseline="0" dirty="0" err="1"/>
              <a:t>gato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imagem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- </a:t>
            </a:r>
            <a:r>
              <a:rPr lang="en-US" baseline="0" dirty="0" err="1"/>
              <a:t>Detecteccao</a:t>
            </a:r>
            <a:r>
              <a:rPr lang="en-US" baseline="0" dirty="0"/>
              <a:t> – </a:t>
            </a:r>
            <a:r>
              <a:rPr lang="en-US" baseline="0" dirty="0" err="1"/>
              <a:t>diz</a:t>
            </a:r>
            <a:r>
              <a:rPr lang="en-US" baseline="0" dirty="0"/>
              <a:t> </a:t>
            </a:r>
            <a:r>
              <a:rPr lang="en-US" baseline="0" dirty="0" err="1"/>
              <a:t>onde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objetos</a:t>
            </a:r>
            <a:r>
              <a:rPr lang="en-US" baseline="0" dirty="0"/>
              <a:t> </a:t>
            </a:r>
            <a:r>
              <a:rPr lang="en-US" baseline="0" dirty="0" err="1"/>
              <a:t>estao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imagem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</a:t>
            </a:r>
            <a:r>
              <a:rPr lang="en-US" baseline="0" dirty="0" err="1"/>
              <a:t>semantica</a:t>
            </a:r>
            <a:r>
              <a:rPr lang="en-US" baseline="0" dirty="0"/>
              <a:t> – segmentation e </a:t>
            </a:r>
            <a:r>
              <a:rPr lang="en-US" baseline="0" dirty="0" err="1"/>
              <a:t>capaz</a:t>
            </a:r>
            <a:r>
              <a:rPr lang="en-US" baseline="0" dirty="0"/>
              <a:t> de </a:t>
            </a:r>
            <a:r>
              <a:rPr lang="en-US" baseline="0" dirty="0" err="1"/>
              <a:t>dizer</a:t>
            </a:r>
            <a:r>
              <a:rPr lang="en-US" baseline="0" dirty="0"/>
              <a:t> com </a:t>
            </a:r>
            <a:r>
              <a:rPr lang="en-US" baseline="0" dirty="0" err="1"/>
              <a:t>precisao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area de </a:t>
            </a:r>
            <a:r>
              <a:rPr lang="en-US" baseline="0" dirty="0" err="1"/>
              <a:t>contorno</a:t>
            </a:r>
            <a:r>
              <a:rPr lang="en-US" baseline="0" dirty="0"/>
              <a:t> </a:t>
            </a:r>
            <a:r>
              <a:rPr lang="en-US" baseline="0" dirty="0" err="1"/>
              <a:t>oque</a:t>
            </a:r>
            <a:r>
              <a:rPr lang="en-US" baseline="0" dirty="0"/>
              <a:t> é </a:t>
            </a:r>
            <a:r>
              <a:rPr lang="en-US" baseline="0" dirty="0" err="1"/>
              <a:t>gato</a:t>
            </a:r>
            <a:r>
              <a:rPr lang="en-US" baseline="0" dirty="0"/>
              <a:t>, </a:t>
            </a:r>
            <a:r>
              <a:rPr lang="en-US" baseline="0" dirty="0" err="1"/>
              <a:t>grama</a:t>
            </a:r>
            <a:r>
              <a:rPr lang="en-US" baseline="0" dirty="0"/>
              <a:t>, </a:t>
            </a:r>
            <a:r>
              <a:rPr lang="en-US" baseline="0" dirty="0" err="1"/>
              <a:t>montanha</a:t>
            </a:r>
            <a:r>
              <a:rPr lang="en-US" baseline="0" dirty="0"/>
              <a:t>, </a:t>
            </a:r>
            <a:r>
              <a:rPr lang="en-US" baseline="0" dirty="0" err="1"/>
              <a:t>ceu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- instance segmentation – </a:t>
            </a:r>
            <a:r>
              <a:rPr lang="en-US" baseline="0" dirty="0" err="1"/>
              <a:t>diz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area de </a:t>
            </a:r>
            <a:r>
              <a:rPr lang="en-US" baseline="0" dirty="0" err="1"/>
              <a:t>contorno</a:t>
            </a:r>
            <a:r>
              <a:rPr lang="en-US" baseline="0" dirty="0"/>
              <a:t> </a:t>
            </a:r>
            <a:r>
              <a:rPr lang="en-US" baseline="0" dirty="0" err="1"/>
              <a:t>quais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objectos</a:t>
            </a:r>
            <a:r>
              <a:rPr lang="en-US" baseline="0" dirty="0"/>
              <a:t> </a:t>
            </a:r>
            <a:r>
              <a:rPr lang="en-US" baseline="0" dirty="0" err="1"/>
              <a:t>importantes</a:t>
            </a:r>
            <a:r>
              <a:rPr lang="en-US" baseline="0" dirty="0"/>
              <a:t>  </a:t>
            </a:r>
            <a:r>
              <a:rPr lang="en-US" baseline="0" dirty="0" err="1"/>
              <a:t>cachorro</a:t>
            </a:r>
            <a:r>
              <a:rPr lang="en-US" baseline="0" dirty="0"/>
              <a:t>, </a:t>
            </a:r>
            <a:r>
              <a:rPr lang="en-US" baseline="0" dirty="0" err="1"/>
              <a:t>cachorro</a:t>
            </a:r>
            <a:r>
              <a:rPr lang="en-US" baseline="0" dirty="0"/>
              <a:t> e </a:t>
            </a:r>
            <a:r>
              <a:rPr lang="en-US" baseline="0" dirty="0" err="1"/>
              <a:t>gato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</a:t>
            </a:r>
            <a:r>
              <a:rPr lang="en-US" baseline="0" dirty="0"/>
              <a:t> </a:t>
            </a:r>
            <a:r>
              <a:rPr lang="en-US" baseline="0" dirty="0" err="1"/>
              <a:t>camaras</a:t>
            </a:r>
            <a:r>
              <a:rPr lang="en-US" baseline="0" dirty="0"/>
              <a:t> </a:t>
            </a:r>
            <a:r>
              <a:rPr lang="en-US" baseline="0" dirty="0" err="1"/>
              <a:t>pode</a:t>
            </a:r>
            <a:r>
              <a:rPr lang="en-US" baseline="0" dirty="0"/>
              <a:t> 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resumida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acao</a:t>
            </a:r>
            <a:r>
              <a:rPr lang="en-US" baseline="0" dirty="0"/>
              <a:t>  </a:t>
            </a:r>
            <a:r>
              <a:rPr lang="en-US" baseline="0" dirty="0" err="1"/>
              <a:t>extrair</a:t>
            </a:r>
            <a:r>
              <a:rPr lang="en-US" baseline="0" dirty="0"/>
              <a:t> </a:t>
            </a:r>
            <a:r>
              <a:rPr lang="en-US" baseline="0" dirty="0" err="1"/>
              <a:t>informacoes</a:t>
            </a:r>
            <a:r>
              <a:rPr lang="en-US" baseline="0" dirty="0"/>
              <a:t> de imagens e videos de forma </a:t>
            </a:r>
            <a:r>
              <a:rPr lang="en-US" baseline="0" dirty="0" err="1"/>
              <a:t>inteligente</a:t>
            </a:r>
            <a:r>
              <a:rPr lang="en-US" baseline="0" dirty="0"/>
              <a:t> </a:t>
            </a:r>
            <a:r>
              <a:rPr lang="en-US" baseline="0" dirty="0" err="1"/>
              <a:t>ultilizando</a:t>
            </a:r>
            <a:r>
              <a:rPr lang="en-US" baseline="0" dirty="0"/>
              <a:t> </a:t>
            </a:r>
            <a:r>
              <a:rPr lang="en-US" baseline="0" dirty="0" err="1"/>
              <a:t>algorithimos</a:t>
            </a:r>
            <a:r>
              <a:rPr lang="en-US" baseline="0" dirty="0"/>
              <a:t> de </a:t>
            </a:r>
            <a:r>
              <a:rPr lang="en-US" baseline="0" dirty="0" err="1"/>
              <a:t>inteligencia</a:t>
            </a:r>
            <a:r>
              <a:rPr lang="en-US" baseline="0" dirty="0"/>
              <a:t> artificial </a:t>
            </a:r>
            <a:r>
              <a:rPr lang="en-US" baseline="0" dirty="0" err="1"/>
              <a:t>interprtar</a:t>
            </a:r>
            <a:r>
              <a:rPr lang="en-US" baseline="0" dirty="0"/>
              <a:t> as </a:t>
            </a:r>
            <a:r>
              <a:rPr lang="en-US" baseline="0" dirty="0" err="1"/>
              <a:t>informacoes</a:t>
            </a:r>
            <a:r>
              <a:rPr lang="en-US" baseline="0" dirty="0"/>
              <a:t> e </a:t>
            </a:r>
            <a:r>
              <a:rPr lang="en-US" baseline="0" dirty="0" err="1"/>
              <a:t>gerar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tomada</a:t>
            </a:r>
            <a:r>
              <a:rPr lang="en-US" baseline="0" dirty="0"/>
              <a:t> de </a:t>
            </a:r>
            <a:r>
              <a:rPr lang="en-US" baseline="0" dirty="0" err="1"/>
              <a:t>decisao</a:t>
            </a:r>
            <a:r>
              <a:rPr lang="en-US" baseline="0" dirty="0"/>
              <a:t> </a:t>
            </a:r>
            <a:r>
              <a:rPr lang="en-US" baseline="0" dirty="0" err="1"/>
              <a:t>automatica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 err="1"/>
              <a:t>Isso</a:t>
            </a:r>
            <a:r>
              <a:rPr lang="en-US" baseline="0" dirty="0"/>
              <a:t> </a:t>
            </a:r>
            <a:r>
              <a:rPr lang="en-US" baseline="0" dirty="0" err="1"/>
              <a:t>pode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desde</a:t>
            </a:r>
            <a:r>
              <a:rPr lang="en-US" baseline="0" dirty="0"/>
              <a:t> </a:t>
            </a:r>
            <a:r>
              <a:rPr lang="en-US" baseline="0" dirty="0" err="1"/>
              <a:t>comportamento</a:t>
            </a:r>
            <a:r>
              <a:rPr lang="en-US" baseline="0" dirty="0"/>
              <a:t> </a:t>
            </a:r>
            <a:r>
              <a:rPr lang="en-US" baseline="0" dirty="0" err="1"/>
              <a:t>suspeito</a:t>
            </a:r>
            <a:r>
              <a:rPr lang="en-US" baseline="0" dirty="0"/>
              <a:t> de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pessoa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loja</a:t>
            </a:r>
            <a:r>
              <a:rPr lang="en-US" baseline="0" dirty="0"/>
              <a:t> de </a:t>
            </a:r>
            <a:r>
              <a:rPr lang="en-US" baseline="0" dirty="0" err="1"/>
              <a:t>roupa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acinar um </a:t>
            </a:r>
            <a:r>
              <a:rPr lang="en-US" baseline="0" dirty="0" err="1"/>
              <a:t>alerta</a:t>
            </a:r>
            <a:r>
              <a:rPr lang="en-US" baseline="0" dirty="0"/>
              <a:t> se </a:t>
            </a:r>
            <a:r>
              <a:rPr lang="en-US" baseline="0" dirty="0" err="1"/>
              <a:t>ela</a:t>
            </a:r>
            <a:r>
              <a:rPr lang="en-US" baseline="0" dirty="0"/>
              <a:t> </a:t>
            </a:r>
            <a:r>
              <a:rPr lang="en-US" baseline="0" dirty="0" err="1"/>
              <a:t>comecar</a:t>
            </a:r>
            <a:r>
              <a:rPr lang="en-US" baseline="0" dirty="0"/>
              <a:t> a </a:t>
            </a:r>
            <a:r>
              <a:rPr lang="en-US" baseline="0" dirty="0" err="1"/>
              <a:t>expermentar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Dentro</a:t>
            </a:r>
            <a:r>
              <a:rPr lang="en-US" dirty="0"/>
              <a:t> do scenario </a:t>
            </a:r>
            <a:r>
              <a:rPr lang="en-US" dirty="0" err="1"/>
              <a:t>logistica</a:t>
            </a:r>
            <a:r>
              <a:rPr lang="en-US" dirty="0"/>
              <a:t>  tem </a:t>
            </a:r>
            <a:r>
              <a:rPr lang="en-US" dirty="0" err="1"/>
              <a:t>muitas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investindo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automacao</a:t>
            </a:r>
            <a:r>
              <a:rPr lang="en-US" dirty="0"/>
              <a:t> de </a:t>
            </a:r>
            <a:r>
              <a:rPr lang="en-US" dirty="0" err="1"/>
              <a:t>atividades</a:t>
            </a:r>
            <a:r>
              <a:rPr lang="en-US" dirty="0"/>
              <a:t> 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opercaionais</a:t>
            </a:r>
            <a:r>
              <a:rPr lang="en-US" dirty="0"/>
              <a:t>  </a:t>
            </a:r>
            <a:r>
              <a:rPr lang="en-US" dirty="0" err="1"/>
              <a:t>tais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 amazon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Logistica</a:t>
            </a:r>
            <a:r>
              <a:rPr lang="en-US" baseline="0" dirty="0"/>
              <a:t> tem </a:t>
            </a:r>
            <a:r>
              <a:rPr lang="en-US" baseline="0" dirty="0" err="1"/>
              <a:t>investindo</a:t>
            </a:r>
            <a:r>
              <a:rPr lang="en-US" baseline="0" dirty="0"/>
              <a:t> </a:t>
            </a:r>
            <a:r>
              <a:rPr lang="en-US" baseline="0" dirty="0" err="1"/>
              <a:t>fortimente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technologias</a:t>
            </a:r>
            <a:r>
              <a:rPr lang="en-US" baseline="0" dirty="0"/>
              <a:t> de </a:t>
            </a:r>
            <a:r>
              <a:rPr lang="en-US" baseline="0" dirty="0" err="1"/>
              <a:t>Inteligencia</a:t>
            </a:r>
            <a:r>
              <a:rPr lang="en-US" baseline="0" dirty="0"/>
              <a:t> </a:t>
            </a:r>
            <a:r>
              <a:rPr lang="en-US" baseline="0" dirty="0" err="1"/>
              <a:t>articial</a:t>
            </a:r>
            <a:r>
              <a:rPr lang="en-US" baseline="0" dirty="0"/>
              <a:t> e </a:t>
            </a:r>
            <a:r>
              <a:rPr lang="en-US" baseline="0" dirty="0" err="1"/>
              <a:t>automacao</a:t>
            </a:r>
            <a:r>
              <a:rPr lang="en-US" baseline="0" dirty="0"/>
              <a:t> para </a:t>
            </a:r>
            <a:r>
              <a:rPr lang="en-US" baseline="0" dirty="0" err="1"/>
              <a:t>otimizar</a:t>
            </a:r>
            <a:r>
              <a:rPr lang="en-US" baseline="0" dirty="0"/>
              <a:t> </a:t>
            </a:r>
            <a:r>
              <a:rPr lang="en-US" baseline="0" dirty="0" err="1"/>
              <a:t>ativadas</a:t>
            </a:r>
            <a:r>
              <a:rPr lang="en-US" baseline="0" dirty="0"/>
              <a:t> </a:t>
            </a:r>
            <a:r>
              <a:rPr lang="en-US" baseline="0" dirty="0" err="1"/>
              <a:t>operacinais</a:t>
            </a:r>
            <a:r>
              <a:rPr lang="en-US" baseline="0" dirty="0"/>
              <a:t> </a:t>
            </a:r>
            <a:r>
              <a:rPr lang="en-US" baseline="0" dirty="0" err="1"/>
              <a:t>cotidianas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AGV é a abreviatura do inglês 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 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designado geralmente em português Veículo Guiado Automaticamente. Trata-se de um veículo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autónomo, sem operador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percorre uma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 definida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orientando-se no espaço graças a uma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tecnologia de navegação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nomeadamente: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fita magnética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linha de cor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trilho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laser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câmara (navegação ótica)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GPS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AGV funcionam a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bateria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possuem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sistemas de segurança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bem como mecanismos que lhes permitem realizar diversas operações, como por exemplo a elevação de cargas.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sua principal função consiste no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 de matérias-primas, componentes e produtos acabados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nomeadamente em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paletes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caixas de cartão, embora também possam realizar operações de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elevação e empilhamento de cargas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principalmente utilizados em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espaços interiores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fábricas e armazéns, mas existem modelos para o exterior. 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o exemplo mais famoso de uma empresa que utiliza frotas de veículos guiados automaticamente para movimentar mercadorias nos seus armazéns.</a:t>
            </a:r>
          </a:p>
          <a:p>
            <a:pPr fontAlgn="base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AGV e sistemas AGV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sistema AGV é uma solução logística completa, que reúne as várias tecnologias necessárias à movimentação e operação dos AGV.</a:t>
            </a:r>
          </a:p>
          <a:p>
            <a:pPr fontAlgn="base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 solução integrada, tem em conta não só o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correto funcionamento do sistema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(navegação e controlo de tráfego, comunicação entre dispositivos, gestão das operações de movimentação e sistemas de segurança), mas também a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instalação do próprio sistema e a sua manutenção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Mais concretamente, os sistemas AGV são compostos por um sistema de controlo central, por componentes que permitem localizar o veículo, por uma unidade de comunicação e diversos elementos periféricos.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um</a:t>
            </a:r>
            <a:r>
              <a:rPr lang="en-US" baseline="0" dirty="0"/>
              <a:t> Sistema de cameras que </a:t>
            </a:r>
            <a:r>
              <a:rPr lang="en-US" baseline="0" dirty="0" err="1"/>
              <a:t>tirem</a:t>
            </a:r>
            <a:r>
              <a:rPr lang="en-US" baseline="0" dirty="0"/>
              <a:t> </a:t>
            </a:r>
            <a:r>
              <a:rPr lang="en-US" baseline="0" dirty="0" err="1"/>
              <a:t>fotos</a:t>
            </a:r>
            <a:r>
              <a:rPr lang="en-US" baseline="0" dirty="0"/>
              <a:t> </a:t>
            </a:r>
            <a:r>
              <a:rPr lang="en-US" baseline="0" dirty="0" err="1"/>
              <a:t>automaticas</a:t>
            </a:r>
            <a:r>
              <a:rPr lang="en-US" baseline="0" dirty="0"/>
              <a:t> </a:t>
            </a:r>
            <a:r>
              <a:rPr lang="en-US" baseline="0" dirty="0" err="1"/>
              <a:t>quando</a:t>
            </a:r>
            <a:r>
              <a:rPr lang="en-US" baseline="0" dirty="0"/>
              <a:t> o </a:t>
            </a:r>
            <a:r>
              <a:rPr lang="en-US" baseline="0" dirty="0" err="1"/>
              <a:t>veiculo</a:t>
            </a:r>
            <a:r>
              <a:rPr lang="en-US" baseline="0" dirty="0"/>
              <a:t> </a:t>
            </a:r>
            <a:r>
              <a:rPr lang="en-US" baseline="0" dirty="0" err="1"/>
              <a:t>estacionar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area </a:t>
            </a:r>
            <a:r>
              <a:rPr lang="en-US" baseline="0" dirty="0" err="1"/>
              <a:t>delimitada</a:t>
            </a:r>
            <a:r>
              <a:rPr lang="en-US" baseline="0" dirty="0"/>
              <a:t>.  </a:t>
            </a:r>
            <a:r>
              <a:rPr lang="en-US" baseline="0" dirty="0" err="1"/>
              <a:t>Essas</a:t>
            </a:r>
            <a:r>
              <a:rPr lang="en-US" baseline="0" dirty="0"/>
              <a:t> imagens </a:t>
            </a:r>
            <a:r>
              <a:rPr lang="en-US" baseline="0" dirty="0" err="1"/>
              <a:t>devem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processadas</a:t>
            </a:r>
            <a:r>
              <a:rPr lang="en-US" baseline="0" dirty="0"/>
              <a:t>  </a:t>
            </a:r>
            <a:r>
              <a:rPr lang="en-US" baseline="0" dirty="0" err="1"/>
              <a:t>por</a:t>
            </a:r>
            <a:r>
              <a:rPr lang="en-US" baseline="0" dirty="0"/>
              <a:t>  </a:t>
            </a:r>
            <a:r>
              <a:rPr lang="en-US" baseline="0" dirty="0" err="1"/>
              <a:t>sofward</a:t>
            </a:r>
            <a:r>
              <a:rPr lang="en-US" baseline="0" dirty="0"/>
              <a:t> de </a:t>
            </a:r>
            <a:r>
              <a:rPr lang="en-US" baseline="0" dirty="0" err="1"/>
              <a:t>inteligencia</a:t>
            </a:r>
            <a:r>
              <a:rPr lang="en-US" baseline="0" dirty="0"/>
              <a:t> </a:t>
            </a:r>
            <a:r>
              <a:rPr lang="en-US" baseline="0" dirty="0" err="1"/>
              <a:t>arltifial</a:t>
            </a:r>
            <a:r>
              <a:rPr lang="en-US" baseline="0" dirty="0"/>
              <a:t> </a:t>
            </a:r>
            <a:r>
              <a:rPr lang="en-US" baseline="0" dirty="0" err="1"/>
              <a:t>capaz</a:t>
            </a:r>
            <a:r>
              <a:rPr lang="en-US" baseline="0" dirty="0"/>
              <a:t> processor a </a:t>
            </a:r>
            <a:r>
              <a:rPr lang="en-US" baseline="0" dirty="0" err="1"/>
              <a:t>informacao</a:t>
            </a:r>
            <a:r>
              <a:rPr lang="en-US" baseline="0" dirty="0"/>
              <a:t> e  </a:t>
            </a:r>
            <a:r>
              <a:rPr lang="en-US" baseline="0" dirty="0" err="1"/>
              <a:t>gerar</a:t>
            </a:r>
            <a:r>
              <a:rPr lang="en-US" baseline="0" dirty="0"/>
              <a:t> um </a:t>
            </a:r>
            <a:r>
              <a:rPr lang="en-US" baseline="0" dirty="0" err="1"/>
              <a:t>alerta</a:t>
            </a:r>
            <a:r>
              <a:rPr lang="en-US" baseline="0" dirty="0"/>
              <a:t> </a:t>
            </a:r>
            <a:r>
              <a:rPr lang="en-US" baseline="0" dirty="0" err="1"/>
              <a:t>quando</a:t>
            </a:r>
            <a:r>
              <a:rPr lang="en-US" baseline="0" dirty="0"/>
              <a:t> </a:t>
            </a:r>
            <a:r>
              <a:rPr lang="en-US" baseline="0" dirty="0" err="1"/>
              <a:t>necessario</a:t>
            </a:r>
            <a:r>
              <a:rPr lang="en-US" baseline="0" dirty="0"/>
              <a:t>. As </a:t>
            </a:r>
            <a:r>
              <a:rPr lang="en-US" baseline="0" dirty="0" err="1"/>
              <a:t>informacoes</a:t>
            </a:r>
            <a:r>
              <a:rPr lang="en-US" baseline="0" dirty="0"/>
              <a:t> </a:t>
            </a:r>
            <a:r>
              <a:rPr lang="en-US" baseline="0" dirty="0" err="1"/>
              <a:t>devem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armazenada</a:t>
            </a:r>
            <a:r>
              <a:rPr lang="en-US" baseline="0" dirty="0"/>
              <a:t> de forma </a:t>
            </a:r>
            <a:r>
              <a:rPr lang="en-US" baseline="0" dirty="0" err="1"/>
              <a:t>estruturada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data center para que </a:t>
            </a:r>
            <a:r>
              <a:rPr lang="en-US" baseline="0" dirty="0" err="1"/>
              <a:t>seja</a:t>
            </a:r>
            <a:r>
              <a:rPr lang="en-US" baseline="0" dirty="0"/>
              <a:t> </a:t>
            </a:r>
            <a:r>
              <a:rPr lang="en-US" baseline="0" dirty="0" err="1"/>
              <a:t>possivel</a:t>
            </a:r>
            <a:r>
              <a:rPr lang="en-US" baseline="0" dirty="0"/>
              <a:t> </a:t>
            </a:r>
            <a:r>
              <a:rPr lang="en-US" baseline="0" dirty="0" err="1"/>
              <a:t>extrair</a:t>
            </a:r>
            <a:r>
              <a:rPr lang="en-US" baseline="0" dirty="0"/>
              <a:t> as KPI. 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um</a:t>
            </a:r>
            <a:r>
              <a:rPr lang="en-US" baseline="0" dirty="0"/>
              <a:t> Sistema de cameras que </a:t>
            </a:r>
            <a:r>
              <a:rPr lang="en-US" baseline="0" dirty="0" err="1"/>
              <a:t>tirem</a:t>
            </a:r>
            <a:r>
              <a:rPr lang="en-US" baseline="0" dirty="0"/>
              <a:t> </a:t>
            </a:r>
            <a:r>
              <a:rPr lang="en-US" baseline="0" dirty="0" err="1"/>
              <a:t>fotos</a:t>
            </a:r>
            <a:r>
              <a:rPr lang="en-US" baseline="0" dirty="0"/>
              <a:t> </a:t>
            </a:r>
            <a:r>
              <a:rPr lang="en-US" baseline="0" dirty="0" err="1"/>
              <a:t>automaticas</a:t>
            </a:r>
            <a:r>
              <a:rPr lang="en-US" baseline="0" dirty="0"/>
              <a:t> </a:t>
            </a:r>
            <a:r>
              <a:rPr lang="en-US" baseline="0" dirty="0" err="1"/>
              <a:t>quando</a:t>
            </a:r>
            <a:r>
              <a:rPr lang="en-US" baseline="0" dirty="0"/>
              <a:t> o </a:t>
            </a:r>
            <a:r>
              <a:rPr lang="en-US" baseline="0" dirty="0" err="1"/>
              <a:t>veiculo</a:t>
            </a:r>
            <a:r>
              <a:rPr lang="en-US" baseline="0" dirty="0"/>
              <a:t> </a:t>
            </a:r>
            <a:r>
              <a:rPr lang="en-US" baseline="0" dirty="0" err="1"/>
              <a:t>estacionar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area </a:t>
            </a:r>
            <a:r>
              <a:rPr lang="en-US" baseline="0" dirty="0" err="1"/>
              <a:t>delimitada</a:t>
            </a:r>
            <a:r>
              <a:rPr lang="en-US" baseline="0" dirty="0"/>
              <a:t>.  </a:t>
            </a:r>
            <a:r>
              <a:rPr lang="en-US" baseline="0" dirty="0" err="1"/>
              <a:t>Essas</a:t>
            </a:r>
            <a:r>
              <a:rPr lang="en-US" baseline="0" dirty="0"/>
              <a:t> imagens </a:t>
            </a:r>
            <a:r>
              <a:rPr lang="en-US" baseline="0" dirty="0" err="1"/>
              <a:t>devem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processadas</a:t>
            </a:r>
            <a:r>
              <a:rPr lang="en-US" baseline="0" dirty="0"/>
              <a:t>  </a:t>
            </a:r>
            <a:r>
              <a:rPr lang="en-US" baseline="0" dirty="0" err="1"/>
              <a:t>por</a:t>
            </a:r>
            <a:r>
              <a:rPr lang="en-US" baseline="0" dirty="0"/>
              <a:t>  </a:t>
            </a:r>
            <a:r>
              <a:rPr lang="en-US" baseline="0" dirty="0" err="1"/>
              <a:t>sofward</a:t>
            </a:r>
            <a:r>
              <a:rPr lang="en-US" baseline="0" dirty="0"/>
              <a:t> de </a:t>
            </a:r>
            <a:r>
              <a:rPr lang="en-US" baseline="0" dirty="0" err="1"/>
              <a:t>inteligencia</a:t>
            </a:r>
            <a:r>
              <a:rPr lang="en-US" baseline="0" dirty="0"/>
              <a:t> </a:t>
            </a:r>
            <a:r>
              <a:rPr lang="en-US" baseline="0" dirty="0" err="1"/>
              <a:t>arltifial</a:t>
            </a:r>
            <a:r>
              <a:rPr lang="en-US" baseline="0" dirty="0"/>
              <a:t> </a:t>
            </a:r>
            <a:r>
              <a:rPr lang="en-US" baseline="0" dirty="0" err="1"/>
              <a:t>capaz</a:t>
            </a:r>
            <a:r>
              <a:rPr lang="en-US" baseline="0" dirty="0"/>
              <a:t> processor a </a:t>
            </a:r>
            <a:r>
              <a:rPr lang="en-US" baseline="0" dirty="0" err="1"/>
              <a:t>informacao</a:t>
            </a:r>
            <a:r>
              <a:rPr lang="en-US" baseline="0" dirty="0"/>
              <a:t> e  </a:t>
            </a:r>
            <a:r>
              <a:rPr lang="en-US" baseline="0" dirty="0" err="1"/>
              <a:t>gerar</a:t>
            </a:r>
            <a:r>
              <a:rPr lang="en-US" baseline="0" dirty="0"/>
              <a:t> um </a:t>
            </a:r>
            <a:r>
              <a:rPr lang="en-US" baseline="0" dirty="0" err="1"/>
              <a:t>alerta</a:t>
            </a:r>
            <a:r>
              <a:rPr lang="en-US" baseline="0" dirty="0"/>
              <a:t> </a:t>
            </a:r>
            <a:r>
              <a:rPr lang="en-US" baseline="0" dirty="0" err="1"/>
              <a:t>quando</a:t>
            </a:r>
            <a:r>
              <a:rPr lang="en-US" baseline="0" dirty="0"/>
              <a:t> </a:t>
            </a:r>
            <a:r>
              <a:rPr lang="en-US" baseline="0" dirty="0" err="1"/>
              <a:t>necessario</a:t>
            </a:r>
            <a:r>
              <a:rPr lang="en-US" baseline="0" dirty="0"/>
              <a:t>. As </a:t>
            </a:r>
            <a:r>
              <a:rPr lang="en-US" baseline="0" dirty="0" err="1"/>
              <a:t>informacoes</a:t>
            </a:r>
            <a:r>
              <a:rPr lang="en-US" baseline="0" dirty="0"/>
              <a:t> </a:t>
            </a:r>
            <a:r>
              <a:rPr lang="en-US" baseline="0" dirty="0" err="1"/>
              <a:t>devem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armazenada</a:t>
            </a:r>
            <a:r>
              <a:rPr lang="en-US" baseline="0" dirty="0"/>
              <a:t> de forma </a:t>
            </a:r>
            <a:r>
              <a:rPr lang="en-US" baseline="0" dirty="0" err="1"/>
              <a:t>estruturada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data center para que </a:t>
            </a:r>
            <a:r>
              <a:rPr lang="en-US" baseline="0" dirty="0" err="1"/>
              <a:t>seja</a:t>
            </a:r>
            <a:r>
              <a:rPr lang="en-US" baseline="0" dirty="0"/>
              <a:t> </a:t>
            </a:r>
            <a:r>
              <a:rPr lang="en-US" baseline="0" dirty="0" err="1"/>
              <a:t>possivel</a:t>
            </a:r>
            <a:r>
              <a:rPr lang="en-US" baseline="0" dirty="0"/>
              <a:t> </a:t>
            </a:r>
            <a:r>
              <a:rPr lang="en-US" baseline="0" dirty="0" err="1"/>
              <a:t>extrair</a:t>
            </a:r>
            <a:r>
              <a:rPr lang="en-US" baseline="0" dirty="0"/>
              <a:t> as KPI. 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Atualmnte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check list</a:t>
            </a:r>
            <a:r>
              <a:rPr lang="en-US" baseline="0" dirty="0"/>
              <a:t> </a:t>
            </a:r>
            <a:r>
              <a:rPr lang="en-US" baseline="0" dirty="0" err="1"/>
              <a:t>padrao</a:t>
            </a:r>
            <a:r>
              <a:rPr lang="en-US" baseline="0" dirty="0"/>
              <a:t> </a:t>
            </a:r>
            <a:r>
              <a:rPr lang="en-US" baseline="0" dirty="0" err="1"/>
              <a:t>seguem</a:t>
            </a:r>
            <a:r>
              <a:rPr lang="en-US" baseline="0" dirty="0"/>
              <a:t> um </a:t>
            </a:r>
            <a:r>
              <a:rPr lang="en-US" baseline="0" dirty="0" err="1"/>
              <a:t>modelo</a:t>
            </a:r>
            <a:r>
              <a:rPr lang="en-US" baseline="0" dirty="0"/>
              <a:t> similar a </a:t>
            </a:r>
            <a:r>
              <a:rPr lang="en-US" baseline="0" dirty="0" err="1"/>
              <a:t>esse</a:t>
            </a:r>
            <a:r>
              <a:rPr lang="en-US" baseline="0" dirty="0"/>
              <a:t>.</a:t>
            </a:r>
          </a:p>
          <a:p>
            <a:r>
              <a:rPr lang="en-US" baseline="0" dirty="0"/>
              <a:t> No </a:t>
            </a:r>
            <a:r>
              <a:rPr lang="en-US" baseline="0" dirty="0" err="1"/>
              <a:t>estudo</a:t>
            </a:r>
            <a:r>
              <a:rPr lang="en-US" baseline="0" dirty="0"/>
              <a:t> </a:t>
            </a:r>
            <a:r>
              <a:rPr lang="en-US" baseline="0" dirty="0" err="1"/>
              <a:t>realizado</a:t>
            </a:r>
            <a:r>
              <a:rPr lang="en-US" baseline="0" dirty="0"/>
              <a:t> </a:t>
            </a:r>
            <a:r>
              <a:rPr lang="en-US" baseline="0" dirty="0" err="1"/>
              <a:t>foi</a:t>
            </a:r>
            <a:r>
              <a:rPr lang="en-US" baseline="0" dirty="0"/>
              <a:t> </a:t>
            </a:r>
            <a:r>
              <a:rPr lang="en-US" baseline="0" dirty="0" err="1"/>
              <a:t>selecionadas</a:t>
            </a:r>
            <a:r>
              <a:rPr lang="en-US" baseline="0" dirty="0"/>
              <a:t> 4000 imagens do data set from Stanford  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F395-A55B-40E8-844E-AB875F04BE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3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87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34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1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35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0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68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33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32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13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5EC7-0891-490C-B698-3BE2522A3FAB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FAB2-A52B-4A29-A147-A93CFFB8F8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6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572000"/>
            <a:ext cx="12192000" cy="1969770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</p:spPr>
        <p:txBody>
          <a:bodyPr wrap="square" rtlCol="0" anchor="t">
            <a:spAutoFit/>
          </a:bodyPr>
          <a:lstStyle/>
          <a:p>
            <a:pPr lvl="1"/>
            <a:endParaRPr lang="pt-BR" sz="9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t-BR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 E REDES NEURAIS </a:t>
            </a:r>
          </a:p>
          <a:p>
            <a:pPr lvl="1"/>
            <a:r>
              <a:rPr lang="pt-BR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CÂMERAS INTELIGENTES</a:t>
            </a:r>
          </a:p>
          <a:p>
            <a:pPr lvl="1"/>
            <a:endParaRPr lang="pt-BR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9239" y="5895439"/>
            <a:ext cx="502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Ludmila Pereira dos Santos, </a:t>
            </a:r>
            <a:r>
              <a:rPr 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Engª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0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Automação para armazéns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" y="1288836"/>
            <a:ext cx="11704320" cy="20928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 fontAlgn="base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AGV (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Guided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ou 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Guided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são veículos que se deslocam autonomamente, seguindo a trajetória definida por um sistema de navegação, como uma fita magnética, um cabo instalado no pavimento, um laser ou um GPS.</a:t>
            </a:r>
          </a:p>
          <a:p>
            <a:pPr lvl="1" algn="just" fontAlgn="base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Têm como principal função transportar matérias-primas, produtos acabados,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paletes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</a:t>
            </a:r>
          </a:p>
          <a:p>
            <a:pPr lvl="1" algn="just" fontAlgn="base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o exemplo mais famoso de uma empresa que utiliza frotas de veículos guiados automaticamente para movimentar mercadorias nos seus armazéns.</a:t>
            </a:r>
          </a:p>
        </p:txBody>
      </p:sp>
    </p:spTree>
    <p:extLst>
      <p:ext uri="{BB962C8B-B14F-4D97-AF65-F5344CB8AC3E}">
        <p14:creationId xmlns:p14="http://schemas.microsoft.com/office/powerpoint/2010/main" val="30193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" y="1288836"/>
            <a:ext cx="5293218" cy="132343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 fontAlgn="base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podemos fazer coisas complexas gastando muito, porque não poderíamos gastar menos e otimizar uma atividade operacional cotidiana presente em vários setores.</a:t>
            </a:r>
          </a:p>
        </p:txBody>
      </p:sp>
    </p:spTree>
    <p:extLst>
      <p:ext uri="{BB962C8B-B14F-4D97-AF65-F5344CB8AC3E}">
        <p14:creationId xmlns:p14="http://schemas.microsoft.com/office/powerpoint/2010/main" val="42595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controle de avarias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4752304"/>
            <a:ext cx="11704320" cy="10926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frota deve ser realizado na entrada e saída para verificar se o mesmo esta nas mesmas condições que foi entregue ao motorista.</a:t>
            </a:r>
          </a:p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 procedimento é parte da rotina das locadoras de veículos e empresas logísticas.</a:t>
            </a:r>
          </a:p>
        </p:txBody>
      </p:sp>
    </p:spTree>
    <p:extLst>
      <p:ext uri="{BB962C8B-B14F-4D97-AF65-F5344CB8AC3E}">
        <p14:creationId xmlns:p14="http://schemas.microsoft.com/office/powerpoint/2010/main" val="11311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91737"/>
            <a:ext cx="9015211" cy="83099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t">
            <a:spAutoFit/>
          </a:bodyPr>
          <a:lstStyle/>
          <a:p>
            <a:pPr lvl="1"/>
            <a:r>
              <a:rPr lang="pt-BR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projeto </a:t>
            </a:r>
          </a:p>
        </p:txBody>
      </p:sp>
    </p:spTree>
    <p:extLst>
      <p:ext uri="{BB962C8B-B14F-4D97-AF65-F5344CB8AC3E}">
        <p14:creationId xmlns:p14="http://schemas.microsoft.com/office/powerpoint/2010/main" val="13254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8" y="2655220"/>
            <a:ext cx="9107724" cy="38614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" y="1288836"/>
            <a:ext cx="11704320" cy="101566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projeto consiste em construir uma área delimitada em que os veículos devem aguardar 20 segundos para que as câmeras possam capturar imagens das 4 áreas de interesse para controle de avarias externas. Esta ação será realizada na entrada e na saída de veículos nos Centros de Distribuição.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8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padrão de </a:t>
            </a:r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" y="1288836"/>
            <a:ext cx="11704320" cy="40011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Atualmente os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checklists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seguem um padrão similar a imagem abaixo.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43" y="2038842"/>
            <a:ext cx="8466914" cy="44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 Pesquisa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" y="1288836"/>
            <a:ext cx="11704320" cy="21698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sistema inteligente deve ser capaz de identificar com precisão qual a parte do carro que apresenta uma avaria mesmo quando as imagens são provenientes de outros dispositivos, exemplo celulares, além das câmeras apresentadas no layout.</a:t>
            </a:r>
          </a:p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Pensando nas tecnologias disponíveis atualmente e levando em consideração que o motorista cometeu um erro e não se encontra na área de captura de imagem ou que as mesmas foram obtidas através de um único dispositivo de captura de vídeo.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4658324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  <a:alpha val="50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1" algn="just">
              <a:spcBef>
                <a:spcPts val="1800"/>
              </a:spcBef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poderia o computador responder com precisão a esta simples pergunta?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5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 pesquisa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7221843"/>
              </p:ext>
            </p:extLst>
          </p:nvPr>
        </p:nvGraphicFramePr>
        <p:xfrm>
          <a:off x="154547" y="1481070"/>
          <a:ext cx="11938716" cy="470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utilizadas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7" y="1152316"/>
            <a:ext cx="3296991" cy="13526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b="13085"/>
          <a:stretch/>
        </p:blipFill>
        <p:spPr>
          <a:xfrm>
            <a:off x="395117" y="3685674"/>
            <a:ext cx="2539682" cy="18803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" y="2718387"/>
            <a:ext cx="11704320" cy="70788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gratuito de nuvem, hospedado pelo Google, para incentivar a pesquisa de Aprendizado de Máquina e Inteligência Artificial.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" y="5825390"/>
            <a:ext cx="11704320" cy="40011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 é uma linguagem de programação interpretada de alto nível para fins gerais.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1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Preparação e Processamento do Dados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4" y="1253964"/>
            <a:ext cx="6680200" cy="24257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4" y="3994690"/>
            <a:ext cx="8324044" cy="25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11521440" cy="187743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Ludmila Pereira dos Santos</a:t>
            </a:r>
          </a:p>
          <a:p>
            <a:pPr lvl="1"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Engenharia Civil (Centro Universitário da FEI)</a:t>
            </a:r>
          </a:p>
          <a:p>
            <a:pPr lvl="1"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Automação Industrial (Universidade Paulista)</a:t>
            </a:r>
          </a:p>
          <a:p>
            <a:pPr lvl="1"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Administração (Dublin Business </a:t>
            </a:r>
            <a:r>
              <a:rPr 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Análise de Dados (Dublin Business </a:t>
            </a:r>
            <a:r>
              <a:rPr 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351050"/>
            <a:ext cx="12192000" cy="40011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ludmila.pereira.santos@gmail.com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1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Rede Neural Convolucional</a:t>
            </a:r>
          </a:p>
        </p:txBody>
      </p:sp>
      <p:pic>
        <p:nvPicPr>
          <p:cNvPr id="3" name="Imagem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07" y="1622739"/>
            <a:ext cx="9762186" cy="41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neural artificial  </a:t>
            </a:r>
          </a:p>
        </p:txBody>
      </p:sp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8" y="1387694"/>
            <a:ext cx="6173482" cy="25641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799" y="3476902"/>
            <a:ext cx="3867809" cy="27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Transferência de Aprendizado</a:t>
            </a:r>
          </a:p>
        </p:txBody>
      </p:sp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5" y="1354667"/>
            <a:ext cx="6342698" cy="27431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17" y="4341284"/>
            <a:ext cx="7427384" cy="221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dos testes feito no CNN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20" y="1215353"/>
            <a:ext cx="4875010" cy="3352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37" y="4844567"/>
            <a:ext cx="4881093" cy="1730008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97825"/>
              </p:ext>
            </p:extLst>
          </p:nvPr>
        </p:nvGraphicFramePr>
        <p:xfrm>
          <a:off x="468893" y="1215353"/>
          <a:ext cx="5576307" cy="3825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3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6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1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189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Image Data Augmentation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Custom Model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89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Parameters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Values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Parameters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Values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89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Zoom range: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Input shape: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224 x 224 x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89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Rotation range: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Loss: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categorical cross entropy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5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Width shift range: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Optimizer: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Height shift range: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Learning rate: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1E-3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89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Metrics: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Accuracy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6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89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Train Model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Parameters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Values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Epochs: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58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Callbacks: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EarlyStopping</a:t>
                      </a:r>
                      <a:endParaRPr lang="en-US" sz="1100" dirty="0">
                        <a:effectLst/>
                      </a:endParaRPr>
                    </a:p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(monitor = ’</a:t>
                      </a:r>
                      <a:r>
                        <a:rPr lang="en-GB" sz="1100" dirty="0" err="1">
                          <a:effectLst/>
                        </a:rPr>
                        <a:t>val_loss</a:t>
                      </a:r>
                      <a:r>
                        <a:rPr lang="en-GB" sz="1100" dirty="0">
                          <a:effectLst/>
                        </a:rPr>
                        <a:t>’, patience = 5, mode = ’auto’)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ReduceLROnPlateau</a:t>
                      </a:r>
                      <a:endParaRPr lang="en-US" sz="1100" dirty="0">
                        <a:effectLst/>
                      </a:endParaRPr>
                    </a:p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(monitor = ’</a:t>
                      </a:r>
                      <a:r>
                        <a:rPr lang="en-GB" sz="1100" dirty="0" err="1">
                          <a:effectLst/>
                        </a:rPr>
                        <a:t>val_accuracy</a:t>
                      </a:r>
                      <a:r>
                        <a:rPr lang="en-GB" sz="1100" dirty="0">
                          <a:effectLst/>
                        </a:rPr>
                        <a:t>’, patience = 2, factor = 0.5, </a:t>
                      </a:r>
                      <a:r>
                        <a:rPr lang="en-GB" sz="1100" dirty="0" err="1">
                          <a:effectLst/>
                        </a:rPr>
                        <a:t>min_lr</a:t>
                      </a:r>
                      <a:r>
                        <a:rPr lang="en-GB" sz="1100" dirty="0">
                          <a:effectLst/>
                        </a:rPr>
                        <a:t> = 0.00001)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ModelCheckPoint</a:t>
                      </a:r>
                      <a:endParaRPr lang="en-US" sz="1100" dirty="0">
                        <a:effectLst/>
                      </a:endParaRPr>
                    </a:p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(monitor = ’</a:t>
                      </a:r>
                      <a:r>
                        <a:rPr lang="en-GB" sz="1100" dirty="0" err="1">
                          <a:effectLst/>
                        </a:rPr>
                        <a:t>val_accuracy</a:t>
                      </a:r>
                      <a:r>
                        <a:rPr lang="en-GB" sz="1100" dirty="0">
                          <a:effectLst/>
                        </a:rPr>
                        <a:t>’, </a:t>
                      </a:r>
                      <a:r>
                        <a:rPr lang="en-GB" sz="1100" dirty="0" err="1">
                          <a:effectLst/>
                        </a:rPr>
                        <a:t>save_best_only</a:t>
                      </a:r>
                      <a:r>
                        <a:rPr lang="en-GB" sz="1100" dirty="0">
                          <a:effectLst/>
                        </a:rPr>
                        <a:t> = True, mode = ‘max’)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6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92608"/>
            <a:ext cx="12192001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dos testes feito na Transferência de Aprendizado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12388" y="3077452"/>
            <a:ext cx="11367224" cy="3657600"/>
            <a:chOff x="173535" y="2960465"/>
            <a:chExt cx="11367224" cy="3657600"/>
          </a:xfrm>
          <a:solidFill>
            <a:schemeClr val="bg1"/>
          </a:solidFill>
        </p:grpSpPr>
        <p:pic>
          <p:nvPicPr>
            <p:cNvPr id="4" name="Imagem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5" y="2960465"/>
              <a:ext cx="3749040" cy="3657600"/>
            </a:xfrm>
            <a:prstGeom prst="rect">
              <a:avLst/>
            </a:prstGeom>
            <a:grpFill/>
          </p:spPr>
        </p:pic>
        <p:pic>
          <p:nvPicPr>
            <p:cNvPr id="5" name="Imagem 4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627" y="2960465"/>
              <a:ext cx="3749040" cy="3657600"/>
            </a:xfrm>
            <a:prstGeom prst="rect">
              <a:avLst/>
            </a:prstGeom>
            <a:grpFill/>
          </p:spPr>
        </p:pic>
        <p:pic>
          <p:nvPicPr>
            <p:cNvPr id="6" name="Imagem 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719" y="2960465"/>
              <a:ext cx="3749040" cy="3657600"/>
            </a:xfrm>
            <a:prstGeom prst="rect">
              <a:avLst/>
            </a:prstGeom>
            <a:grpFill/>
          </p:spPr>
        </p:pic>
      </p:grp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43867"/>
              </p:ext>
            </p:extLst>
          </p:nvPr>
        </p:nvGraphicFramePr>
        <p:xfrm>
          <a:off x="6543769" y="1468296"/>
          <a:ext cx="5235843" cy="138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9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6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Accuracy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Loss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 Time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ResNet50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93.75%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0.3716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22 min 47 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VGG16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96.75%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0.8746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 min 39 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VGG19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95.75%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2.1009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 hours 05 min 29 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12388" y="1423420"/>
            <a:ext cx="5505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>
                <a:solidFill>
                  <a:schemeClr val="bg1"/>
                </a:solidFill>
              </a:rPr>
              <a:t>ResNet</a:t>
            </a:r>
            <a:r>
              <a:rPr lang="pt-BR" sz="1400" dirty="0">
                <a:solidFill>
                  <a:schemeClr val="bg1"/>
                </a:solidFill>
              </a:rPr>
              <a:t> 50 com 2 camadas totalmente conectadas (1024 nós)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VGG16 e 19 com 2 camadas totalmente conectadas (4096 nós)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>
                <a:solidFill>
                  <a:schemeClr val="bg1"/>
                </a:solidFill>
              </a:rPr>
              <a:t>ImageNet</a:t>
            </a:r>
            <a:r>
              <a:rPr lang="pt-BR" sz="1400" dirty="0">
                <a:solidFill>
                  <a:schemeClr val="bg1"/>
                </a:solidFill>
              </a:rPr>
              <a:t> base de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 Ajuste a camada final para predizer as 4 classes </a:t>
            </a:r>
          </a:p>
        </p:txBody>
      </p:sp>
    </p:spTree>
    <p:extLst>
      <p:ext uri="{BB962C8B-B14F-4D97-AF65-F5344CB8AC3E}">
        <p14:creationId xmlns:p14="http://schemas.microsoft.com/office/powerpoint/2010/main" val="3967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RCNN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90" y="1288836"/>
            <a:ext cx="799742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RCNN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" y="1288836"/>
            <a:ext cx="11704320" cy="301621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detecção e segmentação de objetos em instancias estamos utilizando o método conhecido como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R-CNN, que pode ser entendido como uma extensão do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R-CNN.</a:t>
            </a:r>
          </a:p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Diferentemente dos métodos de classificação de objetos apenas com a adição de imagens ao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nesta etapa de segmentação, faz-se necessário realizar a demarcação de quais objetos queremos identificar e classificar.</a:t>
            </a:r>
          </a:p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identificação é feita através de aplicativos que permitem a realização de anotações nas imagens. Nesta etapa utilizamos o VGG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Annotator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(VIA em forma abreviada), que é um aplicativo de código aberto desenvolvido pela Universidade de Oxford.</a:t>
            </a:r>
          </a:p>
        </p:txBody>
      </p:sp>
    </p:spTree>
    <p:extLst>
      <p:ext uri="{BB962C8B-B14F-4D97-AF65-F5344CB8AC3E}">
        <p14:creationId xmlns:p14="http://schemas.microsoft.com/office/powerpoint/2010/main" val="28486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RCNN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9" y="1288836"/>
            <a:ext cx="11499683" cy="50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RCNN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" y="1288836"/>
            <a:ext cx="11704320" cy="263149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Após término do processo, as anotações devem ser exportadas no formato JSON tanto para treino quanto para validação.</a:t>
            </a:r>
          </a:p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demonstração será realizada com o auxílio do código aberto desenvolvido pela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Matterport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Techblog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código  é possível realizar ajustes nas  configurações se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necessario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treinamento pode ser realizado utilizando coco ou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imagenet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como parâmetro de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-treinamento.</a:t>
            </a:r>
          </a:p>
        </p:txBody>
      </p:sp>
    </p:spTree>
    <p:extLst>
      <p:ext uri="{BB962C8B-B14F-4D97-AF65-F5344CB8AC3E}">
        <p14:creationId xmlns:p14="http://schemas.microsoft.com/office/powerpoint/2010/main" val="14018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RCNN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" y="1288836"/>
            <a:ext cx="11704320" cy="10926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resultados obtidos no modelo anterior, de posicionamento, foram carregados para esta etapa.</a:t>
            </a:r>
          </a:p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final das junção desses dois modelos resultaria  na geração automática em uma tabela estruturada para controle de avaria para transportadoras mercadorias.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17" y="2908830"/>
            <a:ext cx="7378305" cy="32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91737"/>
            <a:ext cx="9015211" cy="83099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t">
            <a:spAutoFit/>
          </a:bodyPr>
          <a:lstStyle/>
          <a:p>
            <a:pPr lvl="1"/>
            <a:r>
              <a:rPr lang="pt-BR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354342"/>
            <a:ext cx="11729545" cy="49244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Abordagem de Turing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Neurais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Computacional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Câmeras Inteligentes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Logística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Automação para armazéns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</a:t>
            </a: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controle de avarias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projeto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 pesquisa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da pesquisa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utilizadas</a:t>
            </a:r>
          </a:p>
          <a:p>
            <a:pPr lvl="1" algn="just">
              <a:spcBef>
                <a:spcPts val="6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Neural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Convolucional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spcBef>
                <a:spcPts val="600"/>
              </a:spcBef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Medelo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aprendizado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transferencia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spcBef>
                <a:spcPts val="600"/>
              </a:spcBef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Mask RCNN </a:t>
            </a:r>
          </a:p>
          <a:p>
            <a:pPr lvl="1" algn="just">
              <a:spcBef>
                <a:spcPts val="600"/>
              </a:spcBef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8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 </a:t>
            </a:r>
          </a:p>
        </p:txBody>
      </p:sp>
    </p:spTree>
    <p:extLst>
      <p:ext uri="{BB962C8B-B14F-4D97-AF65-F5344CB8AC3E}">
        <p14:creationId xmlns:p14="http://schemas.microsoft.com/office/powerpoint/2010/main" val="27752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1737"/>
            <a:ext cx="9015211" cy="83099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t">
            <a:spAutoFit/>
          </a:bodyPr>
          <a:lstStyle/>
          <a:p>
            <a:pPr lvl="1"/>
            <a:r>
              <a:rPr lang="pt-BR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 pela atenção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411408"/>
            <a:ext cx="9015984" cy="135421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Ludmila Pereira dos Santos</a:t>
            </a:r>
          </a:p>
          <a:p>
            <a:pPr lvl="1">
              <a:spcBef>
                <a:spcPts val="600"/>
              </a:spcBef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ludmila.pereira.santos@gmail.com</a:t>
            </a:r>
          </a:p>
          <a:p>
            <a:pPr lvl="1">
              <a:spcBef>
                <a:spcPts val="600"/>
              </a:spcBef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/www.linkedin.com/in/ludmilasantos/</a:t>
            </a:r>
          </a:p>
        </p:txBody>
      </p:sp>
    </p:spTree>
    <p:extLst>
      <p:ext uri="{BB962C8B-B14F-4D97-AF65-F5344CB8AC3E}">
        <p14:creationId xmlns:p14="http://schemas.microsoft.com/office/powerpoint/2010/main" val="39588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Abordagem de Turing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4752304"/>
            <a:ext cx="11704320" cy="17081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 – Alan Turing desenvolveu uma maneira de avaliar se uma máquina poderia se passar por um humano.</a:t>
            </a:r>
          </a:p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 da Imitação – Em um interrogatório o avaliador deveria interagir com uma máquina e um humano, sem que o mesmo soubesse disso. A máquina passaria no teste caso o avaliador não conseguisse identificar que as respostas foram fornecidas por uma máquina.</a:t>
            </a:r>
          </a:p>
        </p:txBody>
      </p:sp>
    </p:spTree>
    <p:extLst>
      <p:ext uri="{BB962C8B-B14F-4D97-AF65-F5344CB8AC3E}">
        <p14:creationId xmlns:p14="http://schemas.microsoft.com/office/powerpoint/2010/main" val="42500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Neurais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" y="1288836"/>
            <a:ext cx="11704320" cy="309315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 – Marvin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Minsky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cofundador do Laboratório de IA do Instituto Tecnológico de Massachusetts (MIT), construiu uma calculadora de operações matemáticas que simulava sinapses (ligação entre neurônios).</a:t>
            </a:r>
          </a:p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calculadora deu origem aos algoritmos de Redes Neurais.</a:t>
            </a:r>
          </a:p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estudos foram tão animadores que vários órgão governamentais e privados dos EUA começaram a investir na área de Inteligência Artificial, incluindo a ARPA (Agência de Projetos de Pesquisa Avançada), atual DARPA (Agência de Projetos de Pesquisa Avançada de Defesa), mesmo local onde a internet nasceu em meados dos anos 60.</a:t>
            </a:r>
          </a:p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avanços tecnológicos após internet no quesito de processamento de dados foram a chave para  as aplicações que conhecemos hoje como Inteligência Artificial.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6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Computacional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" y="1288836"/>
            <a:ext cx="11704320" cy="14003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Computacional é um termo que se refere às tarefas realizadas com redes neurais profundas para conferir a capacidade da visão humana a softwares.</a:t>
            </a:r>
          </a:p>
          <a:p>
            <a:pPr lvl="1" algn="just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pode abranger o treinamento específico de redes neurais para a segmentação, a classificação e a detecção com dados de imagens e vídeos.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9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Computacional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9" y="1143189"/>
            <a:ext cx="7288803" cy="546660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477233" y="1143188"/>
            <a:ext cx="4601354" cy="567085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18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Segmentação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é a classificação de pixels em uma categoria específica. Ela é mais usada em softwares de veículos autônomos, para mostrar estradas, carros e pessoas. É basicamente uma técnica de visualização que facilita a compreensão das tarefas realizadas pelos computadores. </a:t>
            </a:r>
          </a:p>
          <a:p>
            <a:pPr lvl="1" algn="just">
              <a:spcBef>
                <a:spcPts val="18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é usada para identificar os objetos presentes em uma imagem. As redes neurais podem ser treinadas para reconhecer cachorros ou gatos, por exemplo, e muitas outras coisas com um alto grau de precisão se houver dados suficientes.</a:t>
            </a:r>
          </a:p>
          <a:p>
            <a:pPr lvl="1" algn="just">
              <a:spcBef>
                <a:spcPts val="1800"/>
              </a:spcBef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Detecção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com a detecção de imagens, os computadores conseguem localizar objetos existentes no ambiente. São criadas caixas retangulares delimitadoras, que envolvem totalmente o objeto. Um detector pode ser treinado para ver onde os cachorros ou as gatos estão em uma imagem.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4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Câmeras Inteligentes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" y="1288836"/>
            <a:ext cx="11704320" cy="486287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inteligência artificial (IA) é uma tendência em diversos setores, entre eles o de videomonitoramento. Essa tecnologia imita a inteligência humana, com capacidade de raciocínio, aprendizagem, reconhecimento de padrões e aplicação na análise de situações e solução de problemas. Nos sistemas de segurança, é utilizada para capturar informações, identificar e prever incidentes.</a:t>
            </a:r>
          </a:p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sistema de monitoramento tradicional, as imagens das câmeras são transmitidas para uma central. Nessa central, um profissional é responsável por acompanhar e encontrar sinais suspeitos, que possam representar um risco para a segurança. Caso algo fora do comum ocorra, ele deve tomar uma ação para evitar danos materiais furtos e outros crimes. Esse processo, no entanto, é bastante sujeito a falhas, uma vez que a atenção humana é limitada.</a:t>
            </a:r>
          </a:p>
          <a:p>
            <a:pPr lvl="1" algn="just">
              <a:spcBef>
                <a:spcPts val="1800"/>
              </a:spcBef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câmeras CFTV IP com IA utilizam tecnologia de última geração para otimizar o trabalho de segurança. O sistema integrado a elas faz o monitoramento e análise das imagens, baseadas em padrões e dados. Assim, pode compreender a rotina, detectar movimentações suspeitas e, inclusive, prever ações criminosas. Desta forma, a câmera inteligente auxilia o profissional de segurança, alertando caso algo esteja errado e permitindo que ele tome a atitude necessária.</a:t>
            </a:r>
          </a:p>
        </p:txBody>
      </p:sp>
    </p:spTree>
    <p:extLst>
      <p:ext uri="{BB962C8B-B14F-4D97-AF65-F5344CB8AC3E}">
        <p14:creationId xmlns:p14="http://schemas.microsoft.com/office/powerpoint/2010/main" val="15574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92608"/>
            <a:ext cx="901598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  <a:alpha val="50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Logística</a:t>
            </a:r>
          </a:p>
        </p:txBody>
      </p:sp>
    </p:spTree>
    <p:extLst>
      <p:ext uri="{BB962C8B-B14F-4D97-AF65-F5344CB8AC3E}">
        <p14:creationId xmlns:p14="http://schemas.microsoft.com/office/powerpoint/2010/main" val="24797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1F7CF5FB199479E8761760F0542D2" ma:contentTypeVersion="7" ma:contentTypeDescription="Crie um novo documento." ma:contentTypeScope="" ma:versionID="3df40a3cb1450c81cc14b450131c2da9">
  <xsd:schema xmlns:xsd="http://www.w3.org/2001/XMLSchema" xmlns:xs="http://www.w3.org/2001/XMLSchema" xmlns:p="http://schemas.microsoft.com/office/2006/metadata/properties" xmlns:ns2="61069502-56ed-4969-b313-723427fe0138" targetNamespace="http://schemas.microsoft.com/office/2006/metadata/properties" ma:root="true" ma:fieldsID="a84e566de4c869f247ee52834425222d" ns2:_="">
    <xsd:import namespace="61069502-56ed-4969-b313-723427fe0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69502-56ed-4969-b313-723427fe0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837E24-5BD8-4E83-A08E-0509390E60C2}"/>
</file>

<file path=customXml/itemProps2.xml><?xml version="1.0" encoding="utf-8"?>
<ds:datastoreItem xmlns:ds="http://schemas.openxmlformats.org/officeDocument/2006/customXml" ds:itemID="{F26E8F67-C504-44FA-959D-86008473F401}"/>
</file>

<file path=customXml/itemProps3.xml><?xml version="1.0" encoding="utf-8"?>
<ds:datastoreItem xmlns:ds="http://schemas.openxmlformats.org/officeDocument/2006/customXml" ds:itemID="{4072C27F-1E0E-4975-93B5-AFCD508431AC}"/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2308</Words>
  <Application>Microsoft Office PowerPoint</Application>
  <PresentationFormat>Widescreen</PresentationFormat>
  <Paragraphs>236</Paragraphs>
  <Slides>31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Estevam</dc:creator>
  <cp:lastModifiedBy>ludmila santos</cp:lastModifiedBy>
  <cp:revision>131</cp:revision>
  <dcterms:created xsi:type="dcterms:W3CDTF">2021-05-15T05:26:27Z</dcterms:created>
  <dcterms:modified xsi:type="dcterms:W3CDTF">2021-05-17T17:33:33Z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0x010100B191F7CF5FB199479E8761760F0542D2</vt:lpwstr>
  </property>
</Properties>
</file>