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s/slide8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9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2.xml" ContentType="application/vnd.openxmlformats-officedocument.presentationml.slideLayout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theme/theme1.xml" ContentType="application/vnd.openxmlformats-officedocument.theme+xml"/>
  <Override PartName="/ppt/theme/theme2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4" r:id="rId1"/>
  </p:sldMasterIdLst>
  <p:notesMasterIdLst>
    <p:notesMasterId r:id="rId18"/>
  </p:notesMasterIdLst>
  <p:sldIdLst>
    <p:sldId id="258" r:id="rId2"/>
    <p:sldId id="483" r:id="rId3"/>
    <p:sldId id="411" r:id="rId4"/>
    <p:sldId id="393" r:id="rId5"/>
    <p:sldId id="322" r:id="rId6"/>
    <p:sldId id="472" r:id="rId7"/>
    <p:sldId id="496" r:id="rId8"/>
    <p:sldId id="484" r:id="rId9"/>
    <p:sldId id="487" r:id="rId10"/>
    <p:sldId id="488" r:id="rId11"/>
    <p:sldId id="490" r:id="rId12"/>
    <p:sldId id="468" r:id="rId13"/>
    <p:sldId id="412" r:id="rId14"/>
    <p:sldId id="497" r:id="rId15"/>
    <p:sldId id="264" r:id="rId16"/>
    <p:sldId id="256" r:id="rId17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ri Silva" initials="AS" lastIdx="1" clrIdx="0">
    <p:extLst>
      <p:ext uri="{19B8F6BF-5375-455C-9EA6-DF929625EA0E}">
        <p15:presenceInfo xmlns:p15="http://schemas.microsoft.com/office/powerpoint/2012/main" userId="da61fea4cce35158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4C6F4"/>
    <a:srgbClr val="FDCB9A"/>
    <a:srgbClr val="3A52A4"/>
    <a:srgbClr val="ECE3EF"/>
    <a:srgbClr val="DC653D"/>
    <a:srgbClr val="EDDDEC"/>
    <a:srgbClr val="FFCCFF"/>
    <a:srgbClr val="F0D065"/>
    <a:srgbClr val="EC9F56"/>
    <a:srgbClr val="5ECB9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Estilo Médio 4 - Ênfase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16D9F66E-5EB9-4882-86FB-DCBF35E3C3E4}" styleName="Estilo Médio 4 - Ênfase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21E4AEA4-8DFA-4A89-87EB-49C32662AFE0}" styleName="Estilo Médio 2 - Ênfas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951" autoAdjust="0"/>
    <p:restoredTop sz="94291" autoAdjust="0"/>
  </p:normalViewPr>
  <p:slideViewPr>
    <p:cSldViewPr snapToGrid="0">
      <p:cViewPr varScale="1">
        <p:scale>
          <a:sx n="73" d="100"/>
          <a:sy n="73" d="100"/>
        </p:scale>
        <p:origin x="37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customXml" Target="../customXml/item3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ustomXml" Target="../customXml/item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C30EB9-3176-4FC5-9FE2-6EE431D10A60}" type="datetimeFigureOut">
              <a:rPr lang="pt-BR" smtClean="0"/>
              <a:t>12/03/2021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C5C18C-D952-4033-A10D-AE2C0FDBC4E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60150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8A8C40-BFC0-4796-ABE2-47336A551EAD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326254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8A8C40-BFC0-4796-ABE2-47336A551EAD}" type="slidenum">
              <a:rPr lang="pt-BR" smtClean="0"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03983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8A8C40-BFC0-4796-ABE2-47336A551EAD}" type="slidenum">
              <a:rPr lang="pt-BR" smtClean="0"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872689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olo com Bimarc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89288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olo sem Bimarc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145657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6716388"/>
            <a:ext cx="12192000" cy="149703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1FBC160C-252D-4684-81D0-7FB6A88E80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64191" y="2378398"/>
            <a:ext cx="1774561" cy="2023669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42FA30DA-A41F-4F9E-85FA-0C5E119BD69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61701" y="231388"/>
            <a:ext cx="1579538" cy="1189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3047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iolo sem Bimarc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145657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6716388"/>
            <a:ext cx="12192000" cy="149703"/>
          </a:xfrm>
          <a:prstGeom prst="rect">
            <a:avLst/>
          </a:prstGeom>
        </p:spPr>
      </p:pic>
      <p:pic>
        <p:nvPicPr>
          <p:cNvPr id="5" name="Imagem 4" descr="Uma imagem contendo monitor, relógio, mouse, computador&#10;&#10;Descrição gerada automaticamente">
            <a:extLst>
              <a:ext uri="{FF2B5EF4-FFF2-40B4-BE49-F238E27FC236}">
                <a16:creationId xmlns:a16="http://schemas.microsoft.com/office/drawing/2014/main" id="{F0622660-FA6C-476E-8DE0-DB535C9889F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4152" y="2825972"/>
            <a:ext cx="1447843" cy="1090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3653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Miolo sem Bimarc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145657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6716388"/>
            <a:ext cx="12192000" cy="149703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13679208-30A3-46F4-A4AF-00D42502FB9D}"/>
              </a:ext>
            </a:extLst>
          </p:cNvPr>
          <p:cNvSpPr txBox="1"/>
          <p:nvPr userDrawn="1"/>
        </p:nvSpPr>
        <p:spPr>
          <a:xfrm>
            <a:off x="3444269" y="1350649"/>
            <a:ext cx="51390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err="1">
                <a:solidFill>
                  <a:srgbClr val="00B0F0"/>
                </a:solidFill>
              </a:rPr>
              <a:t>Obrigado</a:t>
            </a:r>
            <a:r>
              <a:rPr lang="en-US" sz="7200" b="1" dirty="0">
                <a:solidFill>
                  <a:srgbClr val="00B0F0"/>
                </a:solidFill>
              </a:rPr>
              <a:t>!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0BE50BE8-B68F-47D2-8077-0C9473A2541D}"/>
              </a:ext>
            </a:extLst>
          </p:cNvPr>
          <p:cNvSpPr txBox="1"/>
          <p:nvPr userDrawn="1"/>
        </p:nvSpPr>
        <p:spPr>
          <a:xfrm>
            <a:off x="1935822" y="3231379"/>
            <a:ext cx="83203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70C0"/>
                </a:solidFill>
              </a:rPr>
              <a:t>Superintendência</a:t>
            </a:r>
            <a:r>
              <a:rPr lang="en-US" sz="2800" b="1" dirty="0">
                <a:solidFill>
                  <a:srgbClr val="0070C0"/>
                </a:solidFill>
              </a:rPr>
              <a:t> de </a:t>
            </a:r>
            <a:r>
              <a:rPr lang="en-US" sz="2800" b="1" dirty="0" err="1">
                <a:solidFill>
                  <a:srgbClr val="0070C0"/>
                </a:solidFill>
              </a:rPr>
              <a:t>Gestão</a:t>
            </a:r>
            <a:r>
              <a:rPr lang="en-US" sz="2800" b="1" dirty="0">
                <a:solidFill>
                  <a:srgbClr val="0070C0"/>
                </a:solidFill>
              </a:rPr>
              <a:t> de </a:t>
            </a:r>
            <a:r>
              <a:rPr lang="en-US" sz="2800" b="1" dirty="0" err="1">
                <a:solidFill>
                  <a:srgbClr val="0070C0"/>
                </a:solidFill>
              </a:rPr>
              <a:t>Empreendimentos</a:t>
            </a:r>
            <a:r>
              <a:rPr lang="en-US" sz="2800" b="1" dirty="0">
                <a:solidFill>
                  <a:srgbClr val="0070C0"/>
                </a:solidFill>
              </a:rPr>
              <a:t> – TE </a:t>
            </a:r>
          </a:p>
        </p:txBody>
      </p:sp>
      <p:grpSp>
        <p:nvGrpSpPr>
          <p:cNvPr id="2" name="Agrupar 1">
            <a:extLst>
              <a:ext uri="{FF2B5EF4-FFF2-40B4-BE49-F238E27FC236}">
                <a16:creationId xmlns:a16="http://schemas.microsoft.com/office/drawing/2014/main" id="{304BEE59-A8C0-4925-91C8-422E2C80491E}"/>
              </a:ext>
            </a:extLst>
          </p:cNvPr>
          <p:cNvGrpSpPr/>
          <p:nvPr userDrawn="1"/>
        </p:nvGrpSpPr>
        <p:grpSpPr>
          <a:xfrm>
            <a:off x="1534835" y="3884799"/>
            <a:ext cx="8790046" cy="1814368"/>
            <a:chOff x="1534835" y="3884799"/>
            <a:chExt cx="8790046" cy="1814368"/>
          </a:xfrm>
        </p:grpSpPr>
        <p:pic>
          <p:nvPicPr>
            <p:cNvPr id="11" name="Imagem 10">
              <a:extLst>
                <a:ext uri="{FF2B5EF4-FFF2-40B4-BE49-F238E27FC236}">
                  <a16:creationId xmlns:a16="http://schemas.microsoft.com/office/drawing/2014/main" id="{E46CB609-0C79-4319-B7A0-872365253F7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34835" y="3884799"/>
              <a:ext cx="6220690" cy="1814368"/>
            </a:xfrm>
            <a:prstGeom prst="rect">
              <a:avLst/>
            </a:prstGeom>
          </p:spPr>
        </p:pic>
        <p:pic>
          <p:nvPicPr>
            <p:cNvPr id="15" name="Imagem 14">
              <a:extLst>
                <a:ext uri="{FF2B5EF4-FFF2-40B4-BE49-F238E27FC236}">
                  <a16:creationId xmlns:a16="http://schemas.microsoft.com/office/drawing/2014/main" id="{BE3D7DD2-5DBA-41A2-A851-65B22AF276D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745343" y="4176860"/>
              <a:ext cx="1579538" cy="118991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215538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Miolo sem Bimarc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145657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6716388"/>
            <a:ext cx="12192000" cy="149703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13679208-30A3-46F4-A4AF-00D42502FB9D}"/>
              </a:ext>
            </a:extLst>
          </p:cNvPr>
          <p:cNvSpPr txBox="1"/>
          <p:nvPr userDrawn="1"/>
        </p:nvSpPr>
        <p:spPr>
          <a:xfrm>
            <a:off x="3444269" y="1350649"/>
            <a:ext cx="51390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err="1">
                <a:solidFill>
                  <a:srgbClr val="00B0F0"/>
                </a:solidFill>
              </a:rPr>
              <a:t>Obrigada</a:t>
            </a:r>
            <a:r>
              <a:rPr lang="en-US" sz="7200" b="1" dirty="0">
                <a:solidFill>
                  <a:srgbClr val="00B0F0"/>
                </a:solidFill>
              </a:rPr>
              <a:t>!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5C3775F2-CA43-48B9-A3C6-5C0BB1BCD241}"/>
              </a:ext>
            </a:extLst>
          </p:cNvPr>
          <p:cNvSpPr txBox="1"/>
          <p:nvPr userDrawn="1"/>
        </p:nvSpPr>
        <p:spPr>
          <a:xfrm>
            <a:off x="1935822" y="3231379"/>
            <a:ext cx="83203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70C0"/>
                </a:solidFill>
              </a:rPr>
              <a:t>Superintendência</a:t>
            </a:r>
            <a:r>
              <a:rPr lang="en-US" sz="2800" b="1" dirty="0">
                <a:solidFill>
                  <a:srgbClr val="0070C0"/>
                </a:solidFill>
              </a:rPr>
              <a:t> de </a:t>
            </a:r>
            <a:r>
              <a:rPr lang="en-US" sz="2800" b="1" dirty="0" err="1">
                <a:solidFill>
                  <a:srgbClr val="0070C0"/>
                </a:solidFill>
              </a:rPr>
              <a:t>Gestão</a:t>
            </a:r>
            <a:r>
              <a:rPr lang="en-US" sz="2800" b="1" dirty="0">
                <a:solidFill>
                  <a:srgbClr val="0070C0"/>
                </a:solidFill>
              </a:rPr>
              <a:t> de </a:t>
            </a:r>
            <a:r>
              <a:rPr lang="en-US" sz="2800" b="1" dirty="0" err="1">
                <a:solidFill>
                  <a:srgbClr val="0070C0"/>
                </a:solidFill>
              </a:rPr>
              <a:t>Empreendimentos</a:t>
            </a:r>
            <a:r>
              <a:rPr lang="en-US" sz="2800" b="1" dirty="0">
                <a:solidFill>
                  <a:srgbClr val="0070C0"/>
                </a:solidFill>
              </a:rPr>
              <a:t> – TE </a:t>
            </a:r>
          </a:p>
        </p:txBody>
      </p:sp>
      <p:grpSp>
        <p:nvGrpSpPr>
          <p:cNvPr id="9" name="Agrupar 8">
            <a:extLst>
              <a:ext uri="{FF2B5EF4-FFF2-40B4-BE49-F238E27FC236}">
                <a16:creationId xmlns:a16="http://schemas.microsoft.com/office/drawing/2014/main" id="{370C9B87-42C9-4E02-B925-8A239B3C16C6}"/>
              </a:ext>
            </a:extLst>
          </p:cNvPr>
          <p:cNvGrpSpPr/>
          <p:nvPr userDrawn="1"/>
        </p:nvGrpSpPr>
        <p:grpSpPr>
          <a:xfrm>
            <a:off x="1534835" y="3884799"/>
            <a:ext cx="8790046" cy="1814368"/>
            <a:chOff x="1534835" y="3884799"/>
            <a:chExt cx="8790046" cy="1814368"/>
          </a:xfrm>
        </p:grpSpPr>
        <p:pic>
          <p:nvPicPr>
            <p:cNvPr id="11" name="Imagem 10">
              <a:extLst>
                <a:ext uri="{FF2B5EF4-FFF2-40B4-BE49-F238E27FC236}">
                  <a16:creationId xmlns:a16="http://schemas.microsoft.com/office/drawing/2014/main" id="{38233F7D-9EA8-4DB4-831B-7FA778EC05A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34835" y="3884799"/>
              <a:ext cx="6220690" cy="1814368"/>
            </a:xfrm>
            <a:prstGeom prst="rect">
              <a:avLst/>
            </a:prstGeom>
          </p:spPr>
        </p:pic>
        <p:pic>
          <p:nvPicPr>
            <p:cNvPr id="13" name="Imagem 12">
              <a:extLst>
                <a:ext uri="{FF2B5EF4-FFF2-40B4-BE49-F238E27FC236}">
                  <a16:creationId xmlns:a16="http://schemas.microsoft.com/office/drawing/2014/main" id="{E6DD08FD-4213-4DE4-AC0A-D8F8BE172BE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745343" y="4176860"/>
              <a:ext cx="1579538" cy="118991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150114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T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33872"/>
            <a:ext cx="12192000" cy="1024128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18032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2E92D01A-A836-4A91-9034-6A73AEAE9D4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0983" y="270860"/>
            <a:ext cx="2114909" cy="616849"/>
          </a:xfrm>
          <a:prstGeom prst="rect">
            <a:avLst/>
          </a:prstGeom>
        </p:spPr>
      </p:pic>
      <p:pic>
        <p:nvPicPr>
          <p:cNvPr id="7" name="Imagem 6" descr="Uma imagem contendo monitor, relógio, mouse, computador&#10;&#10;Descrição gerada automaticamente">
            <a:extLst>
              <a:ext uri="{FF2B5EF4-FFF2-40B4-BE49-F238E27FC236}">
                <a16:creationId xmlns:a16="http://schemas.microsoft.com/office/drawing/2014/main" id="{439D4805-99CE-4A09-9FE6-4A7472094D9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73107"/>
            <a:ext cx="1058091" cy="797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6069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XT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18032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2E92D01A-A836-4A91-9034-6A73AEAE9D4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0983" y="270860"/>
            <a:ext cx="2114909" cy="616849"/>
          </a:xfrm>
          <a:prstGeom prst="rect">
            <a:avLst/>
          </a:prstGeom>
        </p:spPr>
      </p:pic>
      <p:pic>
        <p:nvPicPr>
          <p:cNvPr id="5" name="Imagem 4" descr="Uma imagem contendo monitor, relógio, mouse, computador&#10;&#10;Descrição gerada automaticamente">
            <a:extLst>
              <a:ext uri="{FF2B5EF4-FFF2-40B4-BE49-F238E27FC236}">
                <a16:creationId xmlns:a16="http://schemas.microsoft.com/office/drawing/2014/main" id="{5C5172FD-3822-44E1-A633-63DA2502560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73107"/>
            <a:ext cx="1058091" cy="797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9865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Miolo_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ntendo monitor, relógio, mouse, computador&#10;&#10;Descrição gerada automaticamente">
            <a:extLst>
              <a:ext uri="{FF2B5EF4-FFF2-40B4-BE49-F238E27FC236}">
                <a16:creationId xmlns:a16="http://schemas.microsoft.com/office/drawing/2014/main" id="{91EB538C-5646-41E4-AD53-15EEAA6914A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70837"/>
            <a:ext cx="714895" cy="538554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76A7346C-D23B-4229-96DC-141C6F1C639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18032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5E8F8578-BDF1-4532-81F2-18C559DABC3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0983" y="270860"/>
            <a:ext cx="2114909" cy="616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8591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jpe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FC7C27CB-8572-4D72-84CA-30F2BC8731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6716388"/>
            <a:ext cx="12192000" cy="149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193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  <p:sldLayoutId id="2147483658" r:id="rId4"/>
    <p:sldLayoutId id="2147483661" r:id="rId5"/>
    <p:sldLayoutId id="2147483659" r:id="rId6"/>
    <p:sldLayoutId id="2147483660" r:id="rId7"/>
    <p:sldLayoutId id="2147483662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12" Type="http://schemas.microsoft.com/office/2007/relationships/hdphoto" Target="../media/hdphoto2.wdp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5.png"/><Relationship Id="rId18" Type="http://schemas.openxmlformats.org/officeDocument/2006/relationships/image" Target="../media/image60.png"/><Relationship Id="rId3" Type="http://schemas.openxmlformats.org/officeDocument/2006/relationships/image" Target="../media/image45.png"/><Relationship Id="rId21" Type="http://schemas.openxmlformats.org/officeDocument/2006/relationships/image" Target="../media/image63.png"/><Relationship Id="rId7" Type="http://schemas.openxmlformats.org/officeDocument/2006/relationships/image" Target="../media/image49.jpeg"/><Relationship Id="rId12" Type="http://schemas.openxmlformats.org/officeDocument/2006/relationships/image" Target="../media/image54.png"/><Relationship Id="rId17" Type="http://schemas.openxmlformats.org/officeDocument/2006/relationships/image" Target="../media/image59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58.png"/><Relationship Id="rId20" Type="http://schemas.openxmlformats.org/officeDocument/2006/relationships/image" Target="../media/image6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8.jpeg"/><Relationship Id="rId11" Type="http://schemas.openxmlformats.org/officeDocument/2006/relationships/image" Target="../media/image53.png"/><Relationship Id="rId24" Type="http://schemas.openxmlformats.org/officeDocument/2006/relationships/image" Target="../media/image66.png"/><Relationship Id="rId5" Type="http://schemas.openxmlformats.org/officeDocument/2006/relationships/image" Target="../media/image47.jpeg"/><Relationship Id="rId15" Type="http://schemas.openxmlformats.org/officeDocument/2006/relationships/image" Target="../media/image57.png"/><Relationship Id="rId23" Type="http://schemas.openxmlformats.org/officeDocument/2006/relationships/image" Target="../media/image65.png"/><Relationship Id="rId10" Type="http://schemas.openxmlformats.org/officeDocument/2006/relationships/image" Target="../media/image52.png"/><Relationship Id="rId19" Type="http://schemas.openxmlformats.org/officeDocument/2006/relationships/image" Target="../media/image61.png"/><Relationship Id="rId4" Type="http://schemas.openxmlformats.org/officeDocument/2006/relationships/image" Target="../media/image46.jpeg"/><Relationship Id="rId9" Type="http://schemas.openxmlformats.org/officeDocument/2006/relationships/image" Target="../media/image51.png"/><Relationship Id="rId14" Type="http://schemas.openxmlformats.org/officeDocument/2006/relationships/image" Target="../media/image56.png"/><Relationship Id="rId22" Type="http://schemas.openxmlformats.org/officeDocument/2006/relationships/image" Target="../media/image6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5" Type="http://schemas.microsoft.com/office/2007/relationships/hdphoto" Target="../media/hdphoto1.wdp"/><Relationship Id="rId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75E60E13-CC5B-421C-9590-90E82293A0B5}"/>
              </a:ext>
            </a:extLst>
          </p:cNvPr>
          <p:cNvSpPr txBox="1"/>
          <p:nvPr/>
        </p:nvSpPr>
        <p:spPr>
          <a:xfrm>
            <a:off x="7813431" y="4822194"/>
            <a:ext cx="43785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B0F0"/>
                </a:solidFill>
              </a:rPr>
              <a:t>11 de </a:t>
            </a:r>
            <a:r>
              <a:rPr lang="en-US" sz="2800" b="1" dirty="0" err="1">
                <a:solidFill>
                  <a:srgbClr val="00B0F0"/>
                </a:solidFill>
              </a:rPr>
              <a:t>março</a:t>
            </a:r>
            <a:r>
              <a:rPr lang="en-US" sz="2800" b="1" dirty="0">
                <a:solidFill>
                  <a:srgbClr val="00B0F0"/>
                </a:solidFill>
              </a:rPr>
              <a:t> de 2021</a:t>
            </a:r>
            <a:endParaRPr lang="pt-BR" sz="2800" b="1" dirty="0">
              <a:solidFill>
                <a:srgbClr val="00B0F0"/>
              </a:solidFill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BBC2FB77-9DF1-4FCC-8B81-49431401A3BD}"/>
              </a:ext>
            </a:extLst>
          </p:cNvPr>
          <p:cNvSpPr txBox="1"/>
          <p:nvPr/>
        </p:nvSpPr>
        <p:spPr>
          <a:xfrm>
            <a:off x="414399" y="2574965"/>
            <a:ext cx="975991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b="1" dirty="0">
                <a:solidFill>
                  <a:srgbClr val="00B0F0"/>
                </a:solidFill>
              </a:rPr>
              <a:t>Gestão de Empreendimentos – TE</a:t>
            </a:r>
          </a:p>
          <a:p>
            <a:r>
              <a:rPr lang="pt-BR" sz="3200" b="1" dirty="0">
                <a:solidFill>
                  <a:srgbClr val="0070C0"/>
                </a:solidFill>
              </a:rPr>
              <a:t>Unidades Recuperadoras – UR </a:t>
            </a:r>
            <a:endParaRPr lang="pt-BR" sz="6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48615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78B5799F-C5CB-4F04-8A73-B74FBB5BAE96}"/>
              </a:ext>
            </a:extLst>
          </p:cNvPr>
          <p:cNvSpPr txBox="1">
            <a:spLocks/>
          </p:cNvSpPr>
          <p:nvPr/>
        </p:nvSpPr>
        <p:spPr>
          <a:xfrm>
            <a:off x="690199" y="1027288"/>
            <a:ext cx="9582272" cy="5908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  <a:defRPr/>
            </a:pPr>
            <a:r>
              <a:rPr lang="pt-BR" sz="2000" b="1" dirty="0"/>
              <a:t>Esgoto Gerado, Tratado e Não Tratado – Bacia do Pinheiros</a:t>
            </a:r>
          </a:p>
        </p:txBody>
      </p:sp>
      <p:graphicFrame>
        <p:nvGraphicFramePr>
          <p:cNvPr id="3" name="Table 9">
            <a:extLst>
              <a:ext uri="{FF2B5EF4-FFF2-40B4-BE49-F238E27FC236}">
                <a16:creationId xmlns:a16="http://schemas.microsoft.com/office/drawing/2014/main" id="{D10FBCE0-0D48-46F5-994B-2932C92FF7A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5778661"/>
              </p:ext>
            </p:extLst>
          </p:nvPr>
        </p:nvGraphicFramePr>
        <p:xfrm>
          <a:off x="751489" y="1618099"/>
          <a:ext cx="10689021" cy="33792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18290">
                  <a:extLst>
                    <a:ext uri="{9D8B030D-6E8A-4147-A177-3AD203B41FA5}">
                      <a16:colId xmlns:a16="http://schemas.microsoft.com/office/drawing/2014/main" val="1302119484"/>
                    </a:ext>
                  </a:extLst>
                </a:gridCol>
                <a:gridCol w="1040524">
                  <a:extLst>
                    <a:ext uri="{9D8B030D-6E8A-4147-A177-3AD203B41FA5}">
                      <a16:colId xmlns:a16="http://schemas.microsoft.com/office/drawing/2014/main" val="3139601161"/>
                    </a:ext>
                  </a:extLst>
                </a:gridCol>
                <a:gridCol w="1030014">
                  <a:extLst>
                    <a:ext uri="{9D8B030D-6E8A-4147-A177-3AD203B41FA5}">
                      <a16:colId xmlns:a16="http://schemas.microsoft.com/office/drawing/2014/main" val="3011273232"/>
                    </a:ext>
                  </a:extLst>
                </a:gridCol>
                <a:gridCol w="1355834">
                  <a:extLst>
                    <a:ext uri="{9D8B030D-6E8A-4147-A177-3AD203B41FA5}">
                      <a16:colId xmlns:a16="http://schemas.microsoft.com/office/drawing/2014/main" val="1597762276"/>
                    </a:ext>
                  </a:extLst>
                </a:gridCol>
                <a:gridCol w="1492469">
                  <a:extLst>
                    <a:ext uri="{9D8B030D-6E8A-4147-A177-3AD203B41FA5}">
                      <a16:colId xmlns:a16="http://schemas.microsoft.com/office/drawing/2014/main" val="2130166473"/>
                    </a:ext>
                  </a:extLst>
                </a:gridCol>
                <a:gridCol w="1261242">
                  <a:extLst>
                    <a:ext uri="{9D8B030D-6E8A-4147-A177-3AD203B41FA5}">
                      <a16:colId xmlns:a16="http://schemas.microsoft.com/office/drawing/2014/main" val="2350138069"/>
                    </a:ext>
                  </a:extLst>
                </a:gridCol>
                <a:gridCol w="1327320">
                  <a:extLst>
                    <a:ext uri="{9D8B030D-6E8A-4147-A177-3AD203B41FA5}">
                      <a16:colId xmlns:a16="http://schemas.microsoft.com/office/drawing/2014/main" val="3189661738"/>
                    </a:ext>
                  </a:extLst>
                </a:gridCol>
                <a:gridCol w="1363328">
                  <a:extLst>
                    <a:ext uri="{9D8B030D-6E8A-4147-A177-3AD203B41FA5}">
                      <a16:colId xmlns:a16="http://schemas.microsoft.com/office/drawing/2014/main" val="2465104060"/>
                    </a:ext>
                  </a:extLst>
                </a:gridCol>
              </a:tblGrid>
              <a:tr h="297889">
                <a:tc rowSpan="2">
                  <a:txBody>
                    <a:bodyPr/>
                    <a:lstStyle/>
                    <a:p>
                      <a:pPr algn="ctr"/>
                      <a:r>
                        <a:rPr lang="pt-BR" sz="1600" dirty="0"/>
                        <a:t>Vazão de Esgoto</a:t>
                      </a:r>
                      <a:endParaRPr lang="es-ES" sz="1600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pt-BR" sz="1600" dirty="0"/>
                        <a:t>PLAMTE</a:t>
                      </a:r>
                      <a:endParaRPr lang="es-ES" sz="16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s-ES" sz="1200" dirty="0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pt-BR" sz="1600" dirty="0"/>
                        <a:t>PLAMTE PINHEIROS</a:t>
                      </a:r>
                      <a:endParaRPr lang="es-ES" sz="16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s-ES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s-ES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s-ES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s-E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3876787"/>
                  </a:ext>
                </a:extLst>
              </a:tr>
              <a:tr h="645427">
                <a:tc vMerge="1">
                  <a:txBody>
                    <a:bodyPr/>
                    <a:lstStyle/>
                    <a:p>
                      <a:pPr algn="ctr"/>
                      <a:endParaRPr lang="es-E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1" dirty="0"/>
                        <a:t>2010 (L/s)</a:t>
                      </a:r>
                      <a:endParaRPr lang="es-ES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1" dirty="0"/>
                        <a:t>2020 (L/s)</a:t>
                      </a:r>
                      <a:endParaRPr lang="es-ES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1" dirty="0">
                          <a:solidFill>
                            <a:srgbClr val="C00000"/>
                          </a:solidFill>
                        </a:rPr>
                        <a:t>2018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1" dirty="0">
                          <a:solidFill>
                            <a:srgbClr val="C00000"/>
                          </a:solidFill>
                        </a:rPr>
                        <a:t>Cenário 1</a:t>
                      </a:r>
                      <a:endParaRPr lang="es-ES" sz="1400" b="1" dirty="0">
                        <a:solidFill>
                          <a:srgbClr val="C00000"/>
                        </a:solidFill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1" dirty="0">
                          <a:solidFill>
                            <a:srgbClr val="C00000"/>
                          </a:solidFill>
                        </a:rPr>
                        <a:t>(L/s)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1" dirty="0"/>
                        <a:t>2022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1" dirty="0"/>
                        <a:t>Otimista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1" dirty="0"/>
                        <a:t>Cenário 3 (L/s)</a:t>
                      </a:r>
                      <a:endParaRPr lang="es-ES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1" dirty="0"/>
                        <a:t>2022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1" dirty="0"/>
                        <a:t>Cenário 4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1" dirty="0"/>
                        <a:t>(L/s)</a:t>
                      </a:r>
                      <a:endParaRPr lang="es-ES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1" dirty="0"/>
                        <a:t>2022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1" dirty="0"/>
                        <a:t>Cenário 5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1" dirty="0"/>
                        <a:t>(L/s)</a:t>
                      </a:r>
                      <a:endParaRPr lang="es-ES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1" dirty="0"/>
                        <a:t>2022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1" dirty="0"/>
                        <a:t>Cenário 6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1" dirty="0"/>
                        <a:t>(L/s)</a:t>
                      </a:r>
                      <a:endParaRPr lang="es-ES" sz="14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8716904"/>
                  </a:ext>
                </a:extLst>
              </a:tr>
              <a:tr h="496482">
                <a:tc>
                  <a:txBody>
                    <a:bodyPr/>
                    <a:lstStyle/>
                    <a:p>
                      <a:pPr algn="ctr"/>
                      <a:r>
                        <a:rPr lang="pt-BR" sz="1600" dirty="0"/>
                        <a:t>Gerado </a:t>
                      </a:r>
                      <a:endParaRPr lang="es-E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/>
                        <a:t>7.750</a:t>
                      </a:r>
                      <a:endParaRPr lang="es-E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/>
                        <a:t>8.004</a:t>
                      </a:r>
                      <a:endParaRPr lang="es-E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b="1" dirty="0">
                          <a:solidFill>
                            <a:srgbClr val="C00000"/>
                          </a:solidFill>
                        </a:rPr>
                        <a:t>7.558</a:t>
                      </a:r>
                      <a:endParaRPr lang="es-ES" sz="1600" b="1" dirty="0">
                        <a:solidFill>
                          <a:srgbClr val="C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/>
                        <a:t>7.558</a:t>
                      </a:r>
                      <a:endParaRPr lang="es-E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/>
                        <a:t>7.558</a:t>
                      </a:r>
                      <a:endParaRPr lang="es-E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b="1" dirty="0"/>
                        <a:t>7.467</a:t>
                      </a:r>
                      <a:endParaRPr lang="es-ES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/>
                        <a:t>7.467</a:t>
                      </a:r>
                      <a:endParaRPr lang="es-ES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31367256"/>
                  </a:ext>
                </a:extLst>
              </a:tr>
              <a:tr h="496482">
                <a:tc>
                  <a:txBody>
                    <a:bodyPr/>
                    <a:lstStyle/>
                    <a:p>
                      <a:pPr algn="ctr"/>
                      <a:r>
                        <a:rPr lang="pt-BR" sz="1600" dirty="0"/>
                        <a:t>Tratado</a:t>
                      </a:r>
                      <a:endParaRPr lang="es-E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/>
                        <a:t>4.799</a:t>
                      </a:r>
                      <a:endParaRPr lang="es-E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/>
                        <a:t>6.662</a:t>
                      </a:r>
                      <a:endParaRPr lang="es-E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b="1" dirty="0">
                          <a:solidFill>
                            <a:srgbClr val="C00000"/>
                          </a:solidFill>
                        </a:rPr>
                        <a:t>4.596</a:t>
                      </a:r>
                      <a:endParaRPr lang="es-ES" sz="1600" b="1" dirty="0">
                        <a:solidFill>
                          <a:srgbClr val="C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/>
                        <a:t>7.193</a:t>
                      </a:r>
                      <a:endParaRPr lang="es-E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/>
                        <a:t>6.976</a:t>
                      </a:r>
                      <a:endParaRPr lang="es-E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b="1" dirty="0"/>
                        <a:t>6.941</a:t>
                      </a:r>
                      <a:endParaRPr lang="es-ES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/>
                        <a:t>6.554</a:t>
                      </a:r>
                      <a:endParaRPr lang="es-ES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45354744"/>
                  </a:ext>
                </a:extLst>
              </a:tr>
              <a:tr h="496482">
                <a:tc>
                  <a:txBody>
                    <a:bodyPr/>
                    <a:lstStyle/>
                    <a:p>
                      <a:pPr algn="ctr"/>
                      <a:r>
                        <a:rPr lang="pt-BR" sz="1600" dirty="0"/>
                        <a:t>Esgoto Não Tratado</a:t>
                      </a:r>
                      <a:endParaRPr lang="es-E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/>
                        <a:t>3.336</a:t>
                      </a:r>
                      <a:endParaRPr lang="es-E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/>
                        <a:t>1.849</a:t>
                      </a:r>
                      <a:endParaRPr lang="es-E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b="1" dirty="0">
                          <a:solidFill>
                            <a:srgbClr val="C00000"/>
                          </a:solidFill>
                        </a:rPr>
                        <a:t>2.962</a:t>
                      </a:r>
                      <a:endParaRPr lang="es-ES" sz="1600" b="1" dirty="0">
                        <a:solidFill>
                          <a:srgbClr val="C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/>
                        <a:t>365</a:t>
                      </a:r>
                      <a:endParaRPr lang="es-E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/>
                        <a:t>582</a:t>
                      </a:r>
                      <a:endParaRPr lang="es-E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b="1" dirty="0"/>
                        <a:t>525</a:t>
                      </a:r>
                      <a:endParaRPr lang="es-ES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/>
                        <a:t>914</a:t>
                      </a:r>
                      <a:endParaRPr lang="es-ES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86369553"/>
                  </a:ext>
                </a:extLst>
              </a:tr>
              <a:tr h="496482">
                <a:tc>
                  <a:txBody>
                    <a:bodyPr/>
                    <a:lstStyle/>
                    <a:p>
                      <a:pPr algn="ctr"/>
                      <a:r>
                        <a:rPr lang="pt-BR" sz="1600" dirty="0"/>
                        <a:t>Carga DBO</a:t>
                      </a:r>
                    </a:p>
                    <a:p>
                      <a:pPr algn="ctr"/>
                      <a:r>
                        <a:rPr lang="pt-BR" sz="1600" dirty="0"/>
                        <a:t>Esgoto não tratado</a:t>
                      </a:r>
                    </a:p>
                    <a:p>
                      <a:pPr algn="ctr"/>
                      <a:r>
                        <a:rPr lang="pt-BR" sz="1600" dirty="0"/>
                        <a:t>(</a:t>
                      </a:r>
                      <a:r>
                        <a:rPr lang="pt-BR" sz="1600" dirty="0" err="1"/>
                        <a:t>ton</a:t>
                      </a:r>
                      <a:r>
                        <a:rPr lang="pt-BR" sz="1600" dirty="0"/>
                        <a:t>/ano)</a:t>
                      </a:r>
                      <a:endParaRPr lang="es-ES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/>
                        <a:t>30.250</a:t>
                      </a:r>
                      <a:endParaRPr lang="es-ES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/>
                        <a:t>15.304</a:t>
                      </a:r>
                      <a:endParaRPr lang="es-ES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b="1" dirty="0">
                          <a:solidFill>
                            <a:srgbClr val="C00000"/>
                          </a:solidFill>
                        </a:rPr>
                        <a:t>28.471</a:t>
                      </a:r>
                      <a:endParaRPr lang="es-ES" sz="1600" b="1" dirty="0">
                        <a:solidFill>
                          <a:srgbClr val="C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0" dirty="0"/>
                        <a:t>4.259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/>
                        <a:t>6.395</a:t>
                      </a:r>
                      <a:endParaRPr lang="es-ES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dirty="0"/>
                        <a:t>5.695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/>
                        <a:t>10.240</a:t>
                      </a:r>
                      <a:endParaRPr lang="es-ES" sz="16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87189411"/>
                  </a:ext>
                </a:extLst>
              </a:tr>
            </a:tbl>
          </a:graphicData>
        </a:graphic>
      </p:graphicFrame>
      <p:graphicFrame>
        <p:nvGraphicFramePr>
          <p:cNvPr id="4" name="Table 10">
            <a:extLst>
              <a:ext uri="{FF2B5EF4-FFF2-40B4-BE49-F238E27FC236}">
                <a16:creationId xmlns:a16="http://schemas.microsoft.com/office/drawing/2014/main" id="{29B959B4-874F-4DE8-89FB-D0CF11C3E9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8320019"/>
              </p:ext>
            </p:extLst>
          </p:nvPr>
        </p:nvGraphicFramePr>
        <p:xfrm>
          <a:off x="751488" y="4997305"/>
          <a:ext cx="10689021" cy="793736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3888828">
                  <a:extLst>
                    <a:ext uri="{9D8B030D-6E8A-4147-A177-3AD203B41FA5}">
                      <a16:colId xmlns:a16="http://schemas.microsoft.com/office/drawing/2014/main" val="1800502061"/>
                    </a:ext>
                  </a:extLst>
                </a:gridCol>
                <a:gridCol w="1334814">
                  <a:extLst>
                    <a:ext uri="{9D8B030D-6E8A-4147-A177-3AD203B41FA5}">
                      <a16:colId xmlns:a16="http://schemas.microsoft.com/office/drawing/2014/main" val="2670985604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3243357707"/>
                    </a:ext>
                  </a:extLst>
                </a:gridCol>
                <a:gridCol w="1261241">
                  <a:extLst>
                    <a:ext uri="{9D8B030D-6E8A-4147-A177-3AD203B41FA5}">
                      <a16:colId xmlns:a16="http://schemas.microsoft.com/office/drawing/2014/main" val="370114654"/>
                    </a:ext>
                  </a:extLst>
                </a:gridCol>
                <a:gridCol w="1334098">
                  <a:extLst>
                    <a:ext uri="{9D8B030D-6E8A-4147-A177-3AD203B41FA5}">
                      <a16:colId xmlns:a16="http://schemas.microsoft.com/office/drawing/2014/main" val="3169890789"/>
                    </a:ext>
                  </a:extLst>
                </a:gridCol>
                <a:gridCol w="1346040">
                  <a:extLst>
                    <a:ext uri="{9D8B030D-6E8A-4147-A177-3AD203B41FA5}">
                      <a16:colId xmlns:a16="http://schemas.microsoft.com/office/drawing/2014/main" val="3730981208"/>
                    </a:ext>
                  </a:extLst>
                </a:gridCol>
              </a:tblGrid>
              <a:tr h="396868">
                <a:tc>
                  <a:txBody>
                    <a:bodyPr/>
                    <a:lstStyle/>
                    <a:p>
                      <a:pPr algn="ctr"/>
                      <a:r>
                        <a:rPr lang="pt-BR" sz="1400" dirty="0"/>
                        <a:t>Percentagem de Esgoto Coletado</a:t>
                      </a:r>
                      <a:endParaRPr lang="es-ES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/>
                        <a:t>89%</a:t>
                      </a:r>
                      <a:endParaRPr lang="es-ES" sz="1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/>
                        <a:t>95%</a:t>
                      </a:r>
                      <a:endParaRPr lang="es-ES" sz="1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/>
                        <a:t>92%</a:t>
                      </a:r>
                      <a:endParaRPr lang="es-ES" sz="1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/>
                        <a:t>93%</a:t>
                      </a:r>
                      <a:endParaRPr lang="es-ES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/>
                        <a:t>89%</a:t>
                      </a:r>
                      <a:endParaRPr lang="es-ES" sz="14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43979114"/>
                  </a:ext>
                </a:extLst>
              </a:tr>
              <a:tr h="396868">
                <a:tc>
                  <a:txBody>
                    <a:bodyPr/>
                    <a:lstStyle/>
                    <a:p>
                      <a:pPr algn="ctr"/>
                      <a:r>
                        <a:rPr lang="pt-BR" sz="1400" b="1" dirty="0"/>
                        <a:t>Percentagem de Esgoto Tratado</a:t>
                      </a:r>
                      <a:endParaRPr lang="es-ES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1" dirty="0"/>
                        <a:t>61%</a:t>
                      </a:r>
                      <a:endParaRPr lang="es-ES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1" dirty="0"/>
                        <a:t>95%</a:t>
                      </a:r>
                      <a:endParaRPr lang="es-ES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1" dirty="0"/>
                        <a:t>92%</a:t>
                      </a:r>
                      <a:endParaRPr lang="es-ES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1" dirty="0"/>
                        <a:t>93%</a:t>
                      </a:r>
                      <a:endParaRPr lang="es-ES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1" dirty="0"/>
                        <a:t>88%</a:t>
                      </a:r>
                      <a:endParaRPr lang="es-ES" sz="14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29805534"/>
                  </a:ext>
                </a:extLst>
              </a:tr>
            </a:tbl>
          </a:graphicData>
        </a:graphic>
      </p:graphicFrame>
      <p:sp>
        <p:nvSpPr>
          <p:cNvPr id="5" name="Retângulo 4">
            <a:extLst>
              <a:ext uri="{FF2B5EF4-FFF2-40B4-BE49-F238E27FC236}">
                <a16:creationId xmlns:a16="http://schemas.microsoft.com/office/drawing/2014/main" id="{4EE99520-B348-4BA7-8530-488447AEE024}"/>
              </a:ext>
            </a:extLst>
          </p:cNvPr>
          <p:cNvSpPr/>
          <p:nvPr/>
        </p:nvSpPr>
        <p:spPr>
          <a:xfrm>
            <a:off x="4640316" y="1628612"/>
            <a:ext cx="6800193" cy="4172942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Título_slide">
            <a:extLst>
              <a:ext uri="{FF2B5EF4-FFF2-40B4-BE49-F238E27FC236}">
                <a16:creationId xmlns:a16="http://schemas.microsoft.com/office/drawing/2014/main" id="{CEF45694-A486-4447-AD0D-CDE20E4DD743}"/>
              </a:ext>
            </a:extLst>
          </p:cNvPr>
          <p:cNvSpPr txBox="1"/>
          <p:nvPr/>
        </p:nvSpPr>
        <p:spPr>
          <a:xfrm>
            <a:off x="331773" y="152433"/>
            <a:ext cx="99282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URs| </a:t>
            </a:r>
            <a:r>
              <a:rPr lang="en-US" sz="2400" dirty="0" err="1">
                <a:solidFill>
                  <a:srgbClr val="0070C0"/>
                </a:solidFill>
              </a:rPr>
              <a:t>Comparação</a:t>
            </a:r>
            <a:r>
              <a:rPr lang="en-US" sz="2400" dirty="0">
                <a:solidFill>
                  <a:srgbClr val="0070C0"/>
                </a:solidFill>
              </a:rPr>
              <a:t> entre </a:t>
            </a:r>
            <a:r>
              <a:rPr lang="en-US" sz="2400" dirty="0" err="1">
                <a:solidFill>
                  <a:srgbClr val="0070C0"/>
                </a:solidFill>
              </a:rPr>
              <a:t>os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cenários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simulados</a:t>
            </a:r>
            <a:endParaRPr lang="pt-BR" sz="2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44939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D1DEA8FC-8CC2-4747-983B-ECB9106E0FA5}"/>
              </a:ext>
            </a:extLst>
          </p:cNvPr>
          <p:cNvSpPr/>
          <p:nvPr/>
        </p:nvSpPr>
        <p:spPr>
          <a:xfrm>
            <a:off x="2598556" y="1286920"/>
            <a:ext cx="8836298" cy="534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39BBAA69-E0B9-4282-9AC9-1B8F55F499E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27032" y="1324896"/>
            <a:ext cx="8306227" cy="1101201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68D7470-D40B-4ADC-A216-63CC421BC4BA}"/>
              </a:ext>
            </a:extLst>
          </p:cNvPr>
          <p:cNvSpPr txBox="1">
            <a:spLocks/>
          </p:cNvSpPr>
          <p:nvPr/>
        </p:nvSpPr>
        <p:spPr>
          <a:xfrm>
            <a:off x="2595502" y="859174"/>
            <a:ext cx="8411701" cy="3646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/>
            </a:pPr>
            <a:r>
              <a:rPr lang="pt-BR" sz="2400" b="1" dirty="0"/>
              <a:t>Cargas Acumuladas de DBO ao longo do rio Pinheiros</a:t>
            </a:r>
            <a:endParaRPr lang="pt-BR" sz="1800" b="1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A937DC0B-FAD6-4A77-A666-5A43AA3FB284}"/>
              </a:ext>
            </a:extLst>
          </p:cNvPr>
          <p:cNvSpPr txBox="1"/>
          <p:nvPr/>
        </p:nvSpPr>
        <p:spPr>
          <a:xfrm>
            <a:off x="10603648" y="1300517"/>
            <a:ext cx="715712" cy="100027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BR" sz="1400" b="1" dirty="0">
                <a:solidFill>
                  <a:srgbClr val="C00000"/>
                </a:solidFill>
              </a:rPr>
              <a:t>0%</a:t>
            </a:r>
          </a:p>
          <a:p>
            <a:endParaRPr lang="pt-BR" sz="400" b="1" dirty="0"/>
          </a:p>
          <a:p>
            <a:r>
              <a:rPr lang="pt-BR" sz="1400" b="1" dirty="0">
                <a:solidFill>
                  <a:schemeClr val="accent6">
                    <a:lumMod val="75000"/>
                  </a:schemeClr>
                </a:solidFill>
              </a:rPr>
              <a:t>83%</a:t>
            </a:r>
          </a:p>
          <a:p>
            <a:endParaRPr lang="pt-BR" sz="1200" b="1" dirty="0"/>
          </a:p>
          <a:p>
            <a:r>
              <a:rPr lang="pt-BR" sz="1400" b="1" dirty="0">
                <a:solidFill>
                  <a:schemeClr val="accent3">
                    <a:lumMod val="75000"/>
                  </a:schemeClr>
                </a:solidFill>
              </a:rPr>
              <a:t>17%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00F3F711-6870-4A42-901D-EDDDF3F7AF17}"/>
              </a:ext>
            </a:extLst>
          </p:cNvPr>
          <p:cNvSpPr txBox="1"/>
          <p:nvPr/>
        </p:nvSpPr>
        <p:spPr>
          <a:xfrm>
            <a:off x="10586166" y="2466754"/>
            <a:ext cx="715712" cy="75405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BR" sz="1400" b="1" dirty="0">
                <a:solidFill>
                  <a:srgbClr val="C00000"/>
                </a:solidFill>
              </a:rPr>
              <a:t>0%</a:t>
            </a:r>
          </a:p>
          <a:p>
            <a:r>
              <a:rPr lang="pt-BR" sz="1400" b="1" dirty="0">
                <a:solidFill>
                  <a:schemeClr val="accent6">
                    <a:lumMod val="75000"/>
                  </a:schemeClr>
                </a:solidFill>
              </a:rPr>
              <a:t>51%</a:t>
            </a:r>
          </a:p>
          <a:p>
            <a:endParaRPr lang="pt-BR" sz="100" b="1" dirty="0"/>
          </a:p>
          <a:p>
            <a:r>
              <a:rPr lang="pt-BR" sz="1400" b="1" dirty="0">
                <a:solidFill>
                  <a:schemeClr val="accent3">
                    <a:lumMod val="75000"/>
                  </a:schemeClr>
                </a:solidFill>
              </a:rPr>
              <a:t>49%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F9E8A8B5-0786-415E-8482-3CA9AF3EAF87}"/>
              </a:ext>
            </a:extLst>
          </p:cNvPr>
          <p:cNvSpPr txBox="1"/>
          <p:nvPr/>
        </p:nvSpPr>
        <p:spPr>
          <a:xfrm>
            <a:off x="10554382" y="3512077"/>
            <a:ext cx="715712" cy="75405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BR" sz="1400" b="1" dirty="0">
                <a:solidFill>
                  <a:srgbClr val="C00000"/>
                </a:solidFill>
              </a:rPr>
              <a:t>0%</a:t>
            </a:r>
          </a:p>
          <a:p>
            <a:r>
              <a:rPr lang="pt-BR" sz="1400" b="1" dirty="0">
                <a:solidFill>
                  <a:schemeClr val="accent6">
                    <a:lumMod val="75000"/>
                  </a:schemeClr>
                </a:solidFill>
              </a:rPr>
              <a:t>40%</a:t>
            </a:r>
          </a:p>
          <a:p>
            <a:endParaRPr lang="pt-BR" sz="100" b="1" dirty="0"/>
          </a:p>
          <a:p>
            <a:r>
              <a:rPr lang="pt-BR" sz="1400" b="1" dirty="0">
                <a:solidFill>
                  <a:schemeClr val="accent3">
                    <a:lumMod val="75000"/>
                  </a:schemeClr>
                </a:solidFill>
              </a:rPr>
              <a:t>60%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0BA4AFE3-E4E4-45F9-9637-A4ADA439D982}"/>
              </a:ext>
            </a:extLst>
          </p:cNvPr>
          <p:cNvSpPr txBox="1"/>
          <p:nvPr/>
        </p:nvSpPr>
        <p:spPr>
          <a:xfrm>
            <a:off x="10553835" y="4574333"/>
            <a:ext cx="715712" cy="75405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BR" sz="1400" b="1" dirty="0">
                <a:solidFill>
                  <a:srgbClr val="C00000"/>
                </a:solidFill>
              </a:rPr>
              <a:t>0%</a:t>
            </a:r>
          </a:p>
          <a:p>
            <a:r>
              <a:rPr lang="pt-BR" sz="1400" b="1" dirty="0">
                <a:solidFill>
                  <a:schemeClr val="accent6">
                    <a:lumMod val="75000"/>
                  </a:schemeClr>
                </a:solidFill>
              </a:rPr>
              <a:t>64%</a:t>
            </a:r>
          </a:p>
          <a:p>
            <a:endParaRPr lang="pt-BR" sz="100" b="1" dirty="0"/>
          </a:p>
          <a:p>
            <a:r>
              <a:rPr lang="pt-BR" sz="1400" b="1" dirty="0">
                <a:solidFill>
                  <a:schemeClr val="accent3">
                    <a:lumMod val="75000"/>
                  </a:schemeClr>
                </a:solidFill>
              </a:rPr>
              <a:t>36%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0061AAD7-9F95-4F88-9DEF-4F80B9C77722}"/>
              </a:ext>
            </a:extLst>
          </p:cNvPr>
          <p:cNvSpPr txBox="1"/>
          <p:nvPr/>
        </p:nvSpPr>
        <p:spPr>
          <a:xfrm>
            <a:off x="10586166" y="5691213"/>
            <a:ext cx="715712" cy="75405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BR" sz="1400" b="1" dirty="0">
                <a:solidFill>
                  <a:srgbClr val="C00000"/>
                </a:solidFill>
              </a:rPr>
              <a:t>0%</a:t>
            </a:r>
          </a:p>
          <a:p>
            <a:r>
              <a:rPr lang="pt-BR" sz="1400" b="1" dirty="0">
                <a:solidFill>
                  <a:schemeClr val="accent6">
                    <a:lumMod val="75000"/>
                  </a:schemeClr>
                </a:solidFill>
              </a:rPr>
              <a:t>55%</a:t>
            </a:r>
          </a:p>
          <a:p>
            <a:endParaRPr lang="pt-BR" sz="100" b="1" dirty="0"/>
          </a:p>
          <a:p>
            <a:r>
              <a:rPr lang="pt-BR" sz="1400" b="1" dirty="0">
                <a:solidFill>
                  <a:schemeClr val="accent3">
                    <a:lumMod val="75000"/>
                  </a:schemeClr>
                </a:solidFill>
              </a:rPr>
              <a:t>45%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0526C599-EBF5-4F06-9700-2158C225E7D8}"/>
              </a:ext>
            </a:extLst>
          </p:cNvPr>
          <p:cNvSpPr txBox="1"/>
          <p:nvPr/>
        </p:nvSpPr>
        <p:spPr>
          <a:xfrm>
            <a:off x="6397931" y="1339745"/>
            <a:ext cx="353943" cy="511922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pt-BR" sz="1100" b="1" dirty="0"/>
              <a:t>CCH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4A212352-766F-4AA1-A699-EA62B58E5F31}"/>
              </a:ext>
            </a:extLst>
          </p:cNvPr>
          <p:cNvSpPr txBox="1"/>
          <p:nvPr/>
        </p:nvSpPr>
        <p:spPr>
          <a:xfrm>
            <a:off x="7719080" y="1253154"/>
            <a:ext cx="353943" cy="789128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pt-BR" sz="1100" b="1" dirty="0"/>
              <a:t>AGE/COR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5B8139DD-00A2-4B35-AC10-E318A49E6E4D}"/>
              </a:ext>
            </a:extLst>
          </p:cNvPr>
          <p:cNvSpPr txBox="1"/>
          <p:nvPr/>
        </p:nvSpPr>
        <p:spPr>
          <a:xfrm>
            <a:off x="9127724" y="1253924"/>
            <a:ext cx="353943" cy="713744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pt-BR" sz="1100" b="1" dirty="0"/>
              <a:t>PIR/ANT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F1AB22D6-D8D7-47FE-8417-FC76246B47AF}"/>
              </a:ext>
            </a:extLst>
          </p:cNvPr>
          <p:cNvSpPr txBox="1"/>
          <p:nvPr/>
        </p:nvSpPr>
        <p:spPr>
          <a:xfrm>
            <a:off x="9499109" y="1308414"/>
            <a:ext cx="353943" cy="511922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pt-BR" sz="1100" b="1" dirty="0"/>
              <a:t>JAG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292913A7-06F2-4B55-8B06-2839FB8E9235}"/>
              </a:ext>
            </a:extLst>
          </p:cNvPr>
          <p:cNvSpPr txBox="1"/>
          <p:nvPr/>
        </p:nvSpPr>
        <p:spPr>
          <a:xfrm>
            <a:off x="10033936" y="1301837"/>
            <a:ext cx="353943" cy="511922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pt-BR" sz="1100" b="1" dirty="0"/>
              <a:t>Retiro</a:t>
            </a:r>
          </a:p>
        </p:txBody>
      </p:sp>
      <p:pic>
        <p:nvPicPr>
          <p:cNvPr id="15" name="Imagem 14">
            <a:extLst>
              <a:ext uri="{FF2B5EF4-FFF2-40B4-BE49-F238E27FC236}">
                <a16:creationId xmlns:a16="http://schemas.microsoft.com/office/drawing/2014/main" id="{9E6BA370-EA0A-4174-856E-44D9E3B3E6B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673" b="4033"/>
          <a:stretch/>
        </p:blipFill>
        <p:spPr>
          <a:xfrm>
            <a:off x="2677094" y="2356070"/>
            <a:ext cx="7940855" cy="4270960"/>
          </a:xfrm>
          <a:prstGeom prst="rect">
            <a:avLst/>
          </a:prstGeom>
        </p:spPr>
      </p:pic>
      <p:grpSp>
        <p:nvGrpSpPr>
          <p:cNvPr id="16" name="Agrupar 15">
            <a:extLst>
              <a:ext uri="{FF2B5EF4-FFF2-40B4-BE49-F238E27FC236}">
                <a16:creationId xmlns:a16="http://schemas.microsoft.com/office/drawing/2014/main" id="{4D3CF535-D5A0-4425-B5AF-1E4D40C0ABFA}"/>
              </a:ext>
            </a:extLst>
          </p:cNvPr>
          <p:cNvGrpSpPr/>
          <p:nvPr/>
        </p:nvGrpSpPr>
        <p:grpSpPr>
          <a:xfrm>
            <a:off x="303923" y="4803488"/>
            <a:ext cx="2291579" cy="1264751"/>
            <a:chOff x="28153" y="5050226"/>
            <a:chExt cx="2291579" cy="1264751"/>
          </a:xfrm>
        </p:grpSpPr>
        <p:pic>
          <p:nvPicPr>
            <p:cNvPr id="17" name="Picture 2">
              <a:extLst>
                <a:ext uri="{FF2B5EF4-FFF2-40B4-BE49-F238E27FC236}">
                  <a16:creationId xmlns:a16="http://schemas.microsoft.com/office/drawing/2014/main" id="{B10F09EA-DB12-4F97-BA99-0E6481C98B1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8153" y="5050226"/>
              <a:ext cx="2291579" cy="1264751"/>
            </a:xfrm>
            <a:prstGeom prst="rect">
              <a:avLst/>
            </a:prstGeom>
          </p:spPr>
        </p:pic>
        <p:sp>
          <p:nvSpPr>
            <p:cNvPr id="18" name="Retângulo 17">
              <a:extLst>
                <a:ext uri="{FF2B5EF4-FFF2-40B4-BE49-F238E27FC236}">
                  <a16:creationId xmlns:a16="http://schemas.microsoft.com/office/drawing/2014/main" id="{8076D0A0-CEA9-4AC5-9419-D965FE3D33AE}"/>
                </a:ext>
              </a:extLst>
            </p:cNvPr>
            <p:cNvSpPr/>
            <p:nvPr/>
          </p:nvSpPr>
          <p:spPr>
            <a:xfrm>
              <a:off x="168166" y="5475890"/>
              <a:ext cx="283779" cy="178676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9" name="Retângulo 18">
              <a:extLst>
                <a:ext uri="{FF2B5EF4-FFF2-40B4-BE49-F238E27FC236}">
                  <a16:creationId xmlns:a16="http://schemas.microsoft.com/office/drawing/2014/main" id="{9243904F-D536-489F-8CE6-5A031F9A13D6}"/>
                </a:ext>
              </a:extLst>
            </p:cNvPr>
            <p:cNvSpPr/>
            <p:nvPr/>
          </p:nvSpPr>
          <p:spPr>
            <a:xfrm>
              <a:off x="168164" y="5716757"/>
              <a:ext cx="283779" cy="178676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0" name="Retângulo 19">
              <a:extLst>
                <a:ext uri="{FF2B5EF4-FFF2-40B4-BE49-F238E27FC236}">
                  <a16:creationId xmlns:a16="http://schemas.microsoft.com/office/drawing/2014/main" id="{C511C9BA-2FB5-4E38-9ACC-D5DA35947443}"/>
                </a:ext>
              </a:extLst>
            </p:cNvPr>
            <p:cNvSpPr/>
            <p:nvPr/>
          </p:nvSpPr>
          <p:spPr>
            <a:xfrm>
              <a:off x="168163" y="5948461"/>
              <a:ext cx="283779" cy="17867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21" name="Título_slide">
            <a:extLst>
              <a:ext uri="{FF2B5EF4-FFF2-40B4-BE49-F238E27FC236}">
                <a16:creationId xmlns:a16="http://schemas.microsoft.com/office/drawing/2014/main" id="{0A789D54-EF34-4D94-BA7B-AA693F04EFFB}"/>
              </a:ext>
            </a:extLst>
          </p:cNvPr>
          <p:cNvSpPr txBox="1"/>
          <p:nvPr/>
        </p:nvSpPr>
        <p:spPr>
          <a:xfrm>
            <a:off x="331773" y="152433"/>
            <a:ext cx="99282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URs| </a:t>
            </a:r>
            <a:r>
              <a:rPr lang="en-US" sz="2400" dirty="0" err="1">
                <a:solidFill>
                  <a:srgbClr val="0070C0"/>
                </a:solidFill>
              </a:rPr>
              <a:t>Resultados</a:t>
            </a:r>
            <a:r>
              <a:rPr lang="en-US" sz="2400" dirty="0">
                <a:solidFill>
                  <a:srgbClr val="0070C0"/>
                </a:solidFill>
              </a:rPr>
              <a:t> – </a:t>
            </a:r>
            <a:r>
              <a:rPr lang="en-US" sz="2400" dirty="0" err="1">
                <a:solidFill>
                  <a:srgbClr val="0070C0"/>
                </a:solidFill>
              </a:rPr>
              <a:t>Cargas</a:t>
            </a:r>
            <a:r>
              <a:rPr lang="en-US" sz="2400" dirty="0">
                <a:solidFill>
                  <a:srgbClr val="0070C0"/>
                </a:solidFill>
              </a:rPr>
              <a:t> (</a:t>
            </a:r>
            <a:r>
              <a:rPr lang="en-US" sz="2400" dirty="0" err="1">
                <a:solidFill>
                  <a:srgbClr val="0070C0"/>
                </a:solidFill>
              </a:rPr>
              <a:t>Cenários</a:t>
            </a:r>
            <a:r>
              <a:rPr lang="en-US" sz="2400" dirty="0">
                <a:solidFill>
                  <a:srgbClr val="0070C0"/>
                </a:solidFill>
              </a:rPr>
              <a:t> 1,5 e 6)</a:t>
            </a:r>
            <a:endParaRPr lang="pt-BR" sz="2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07178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_slide">
            <a:extLst>
              <a:ext uri="{FF2B5EF4-FFF2-40B4-BE49-F238E27FC236}">
                <a16:creationId xmlns:a16="http://schemas.microsoft.com/office/drawing/2014/main" id="{64410EE4-3F43-44A6-9CC2-371F87D73C55}"/>
              </a:ext>
            </a:extLst>
          </p:cNvPr>
          <p:cNvSpPr txBox="1"/>
          <p:nvPr/>
        </p:nvSpPr>
        <p:spPr>
          <a:xfrm>
            <a:off x="331773" y="152433"/>
            <a:ext cx="99282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URs| </a:t>
            </a:r>
            <a:r>
              <a:rPr lang="en-US" sz="2400" dirty="0" err="1">
                <a:solidFill>
                  <a:srgbClr val="0070C0"/>
                </a:solidFill>
              </a:rPr>
              <a:t>Localização</a:t>
            </a:r>
            <a:r>
              <a:rPr lang="en-US" sz="2400" dirty="0">
                <a:solidFill>
                  <a:srgbClr val="0070C0"/>
                </a:solidFill>
              </a:rPr>
              <a:t> das URs </a:t>
            </a:r>
            <a:endParaRPr lang="pt-BR" sz="2400" dirty="0">
              <a:solidFill>
                <a:srgbClr val="0070C0"/>
              </a:solidFill>
            </a:endParaRPr>
          </a:p>
        </p:txBody>
      </p:sp>
      <p:pic>
        <p:nvPicPr>
          <p:cNvPr id="5" name="Base">
            <a:extLst>
              <a:ext uri="{FF2B5EF4-FFF2-40B4-BE49-F238E27FC236}">
                <a16:creationId xmlns:a16="http://schemas.microsoft.com/office/drawing/2014/main" id="{2384A87F-EE51-434C-89AF-725B458BCF1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999858"/>
            <a:ext cx="9973563" cy="5705709"/>
          </a:xfrm>
          <a:prstGeom prst="rect">
            <a:avLst/>
          </a:prstGeom>
        </p:spPr>
      </p:pic>
      <p:sp>
        <p:nvSpPr>
          <p:cNvPr id="12" name="Esmaecedor" hidden="1">
            <a:extLst>
              <a:ext uri="{FF2B5EF4-FFF2-40B4-BE49-F238E27FC236}">
                <a16:creationId xmlns:a16="http://schemas.microsoft.com/office/drawing/2014/main" id="{DA99B00F-85A2-4CB4-BF51-13068FBF102D}"/>
              </a:ext>
            </a:extLst>
          </p:cNvPr>
          <p:cNvSpPr/>
          <p:nvPr/>
        </p:nvSpPr>
        <p:spPr>
          <a:xfrm>
            <a:off x="-2" y="999856"/>
            <a:ext cx="9973563" cy="5705709"/>
          </a:xfrm>
          <a:prstGeom prst="rect">
            <a:avLst/>
          </a:prstGeom>
          <a:solidFill>
            <a:schemeClr val="bg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Municípios">
            <a:extLst>
              <a:ext uri="{FF2B5EF4-FFF2-40B4-BE49-F238E27FC236}">
                <a16:creationId xmlns:a16="http://schemas.microsoft.com/office/drawing/2014/main" id="{F2CCC616-6E32-4C04-962B-6973593E362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9857"/>
            <a:ext cx="9973563" cy="5705709"/>
          </a:xfrm>
          <a:prstGeom prst="rect">
            <a:avLst/>
          </a:prstGeom>
        </p:spPr>
      </p:pic>
      <p:pic>
        <p:nvPicPr>
          <p:cNvPr id="11" name="Hidrografia">
            <a:extLst>
              <a:ext uri="{FF2B5EF4-FFF2-40B4-BE49-F238E27FC236}">
                <a16:creationId xmlns:a16="http://schemas.microsoft.com/office/drawing/2014/main" id="{A51976F1-4FF6-4F51-9FD3-EEFC3286A7D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999856"/>
            <a:ext cx="9973563" cy="570570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4" name="Forma Livre: Forma 13">
            <a:extLst>
              <a:ext uri="{FF2B5EF4-FFF2-40B4-BE49-F238E27FC236}">
                <a16:creationId xmlns:a16="http://schemas.microsoft.com/office/drawing/2014/main" id="{0E9D1E91-4ED8-4898-989B-8DC64F641111}"/>
              </a:ext>
            </a:extLst>
          </p:cNvPr>
          <p:cNvSpPr/>
          <p:nvPr/>
        </p:nvSpPr>
        <p:spPr>
          <a:xfrm>
            <a:off x="3952241" y="1002595"/>
            <a:ext cx="1869703" cy="1142187"/>
          </a:xfrm>
          <a:custGeom>
            <a:avLst/>
            <a:gdLst>
              <a:gd name="connsiteX0" fmla="*/ 130215 w 1938759"/>
              <a:gd name="connsiteY0" fmla="*/ 332773 h 1192193"/>
              <a:gd name="connsiteX1" fmla="*/ 26043 w 1938759"/>
              <a:gd name="connsiteY1" fmla="*/ 367497 h 1192193"/>
              <a:gd name="connsiteX2" fmla="*/ 0 w 1938759"/>
              <a:gd name="connsiteY2" fmla="*/ 462988 h 1192193"/>
              <a:gd name="connsiteX3" fmla="*/ 92597 w 1938759"/>
              <a:gd name="connsiteY3" fmla="*/ 691588 h 1192193"/>
              <a:gd name="connsiteX4" fmla="*/ 208344 w 1938759"/>
              <a:gd name="connsiteY4" fmla="*/ 836271 h 1192193"/>
              <a:gd name="connsiteX5" fmla="*/ 321197 w 1938759"/>
              <a:gd name="connsiteY5" fmla="*/ 1009892 h 1192193"/>
              <a:gd name="connsiteX6" fmla="*/ 425369 w 1938759"/>
              <a:gd name="connsiteY6" fmla="*/ 1114064 h 1192193"/>
              <a:gd name="connsiteX7" fmla="*/ 494817 w 1938759"/>
              <a:gd name="connsiteY7" fmla="*/ 1192193 h 1192193"/>
              <a:gd name="connsiteX8" fmla="*/ 778397 w 1938759"/>
              <a:gd name="connsiteY8" fmla="*/ 1064871 h 1192193"/>
              <a:gd name="connsiteX9" fmla="*/ 998316 w 1938759"/>
              <a:gd name="connsiteY9" fmla="*/ 940444 h 1192193"/>
              <a:gd name="connsiteX10" fmla="*/ 1137212 w 1938759"/>
              <a:gd name="connsiteY10" fmla="*/ 980955 h 1192193"/>
              <a:gd name="connsiteX11" fmla="*/ 1331088 w 1938759"/>
              <a:gd name="connsiteY11" fmla="*/ 1102489 h 1192193"/>
              <a:gd name="connsiteX12" fmla="*/ 1443942 w 1938759"/>
              <a:gd name="connsiteY12" fmla="*/ 1096702 h 1192193"/>
              <a:gd name="connsiteX13" fmla="*/ 1710159 w 1938759"/>
              <a:gd name="connsiteY13" fmla="*/ 1018573 h 1192193"/>
              <a:gd name="connsiteX14" fmla="*/ 1768033 w 1938759"/>
              <a:gd name="connsiteY14" fmla="*/ 1004104 h 1192193"/>
              <a:gd name="connsiteX15" fmla="*/ 1930078 w 1938759"/>
              <a:gd name="connsiteY15" fmla="*/ 1053297 h 1192193"/>
              <a:gd name="connsiteX16" fmla="*/ 1938759 w 1938759"/>
              <a:gd name="connsiteY16" fmla="*/ 590309 h 1192193"/>
              <a:gd name="connsiteX17" fmla="*/ 1895354 w 1938759"/>
              <a:gd name="connsiteY17" fmla="*/ 381965 h 1192193"/>
              <a:gd name="connsiteX18" fmla="*/ 1498921 w 1938759"/>
              <a:gd name="connsiteY18" fmla="*/ 162046 h 1192193"/>
              <a:gd name="connsiteX19" fmla="*/ 1200873 w 1938759"/>
              <a:gd name="connsiteY19" fmla="*/ 0 h 1192193"/>
              <a:gd name="connsiteX20" fmla="*/ 810228 w 1938759"/>
              <a:gd name="connsiteY20" fmla="*/ 0 h 1192193"/>
              <a:gd name="connsiteX21" fmla="*/ 781291 w 1938759"/>
              <a:gd name="connsiteY21" fmla="*/ 66555 h 1192193"/>
              <a:gd name="connsiteX22" fmla="*/ 625033 w 1938759"/>
              <a:gd name="connsiteY22" fmla="*/ 153365 h 1192193"/>
              <a:gd name="connsiteX23" fmla="*/ 445625 w 1938759"/>
              <a:gd name="connsiteY23" fmla="*/ 260431 h 1192193"/>
              <a:gd name="connsiteX24" fmla="*/ 321197 w 1938759"/>
              <a:gd name="connsiteY24" fmla="*/ 272006 h 1192193"/>
              <a:gd name="connsiteX25" fmla="*/ 214131 w 1938759"/>
              <a:gd name="connsiteY25" fmla="*/ 341454 h 1192193"/>
              <a:gd name="connsiteX26" fmla="*/ 130215 w 1938759"/>
              <a:gd name="connsiteY26" fmla="*/ 332773 h 1192193"/>
              <a:gd name="connsiteX0" fmla="*/ 130215 w 1938759"/>
              <a:gd name="connsiteY0" fmla="*/ 332773 h 1192193"/>
              <a:gd name="connsiteX1" fmla="*/ 26043 w 1938759"/>
              <a:gd name="connsiteY1" fmla="*/ 367497 h 1192193"/>
              <a:gd name="connsiteX2" fmla="*/ 0 w 1938759"/>
              <a:gd name="connsiteY2" fmla="*/ 462988 h 1192193"/>
              <a:gd name="connsiteX3" fmla="*/ 92597 w 1938759"/>
              <a:gd name="connsiteY3" fmla="*/ 691588 h 1192193"/>
              <a:gd name="connsiteX4" fmla="*/ 208344 w 1938759"/>
              <a:gd name="connsiteY4" fmla="*/ 836271 h 1192193"/>
              <a:gd name="connsiteX5" fmla="*/ 321197 w 1938759"/>
              <a:gd name="connsiteY5" fmla="*/ 1009892 h 1192193"/>
              <a:gd name="connsiteX6" fmla="*/ 403938 w 1938759"/>
              <a:gd name="connsiteY6" fmla="*/ 1118826 h 1192193"/>
              <a:gd name="connsiteX7" fmla="*/ 494817 w 1938759"/>
              <a:gd name="connsiteY7" fmla="*/ 1192193 h 1192193"/>
              <a:gd name="connsiteX8" fmla="*/ 778397 w 1938759"/>
              <a:gd name="connsiteY8" fmla="*/ 1064871 h 1192193"/>
              <a:gd name="connsiteX9" fmla="*/ 998316 w 1938759"/>
              <a:gd name="connsiteY9" fmla="*/ 940444 h 1192193"/>
              <a:gd name="connsiteX10" fmla="*/ 1137212 w 1938759"/>
              <a:gd name="connsiteY10" fmla="*/ 980955 h 1192193"/>
              <a:gd name="connsiteX11" fmla="*/ 1331088 w 1938759"/>
              <a:gd name="connsiteY11" fmla="*/ 1102489 h 1192193"/>
              <a:gd name="connsiteX12" fmla="*/ 1443942 w 1938759"/>
              <a:gd name="connsiteY12" fmla="*/ 1096702 h 1192193"/>
              <a:gd name="connsiteX13" fmla="*/ 1710159 w 1938759"/>
              <a:gd name="connsiteY13" fmla="*/ 1018573 h 1192193"/>
              <a:gd name="connsiteX14" fmla="*/ 1768033 w 1938759"/>
              <a:gd name="connsiteY14" fmla="*/ 1004104 h 1192193"/>
              <a:gd name="connsiteX15" fmla="*/ 1930078 w 1938759"/>
              <a:gd name="connsiteY15" fmla="*/ 1053297 h 1192193"/>
              <a:gd name="connsiteX16" fmla="*/ 1938759 w 1938759"/>
              <a:gd name="connsiteY16" fmla="*/ 590309 h 1192193"/>
              <a:gd name="connsiteX17" fmla="*/ 1895354 w 1938759"/>
              <a:gd name="connsiteY17" fmla="*/ 381965 h 1192193"/>
              <a:gd name="connsiteX18" fmla="*/ 1498921 w 1938759"/>
              <a:gd name="connsiteY18" fmla="*/ 162046 h 1192193"/>
              <a:gd name="connsiteX19" fmla="*/ 1200873 w 1938759"/>
              <a:gd name="connsiteY19" fmla="*/ 0 h 1192193"/>
              <a:gd name="connsiteX20" fmla="*/ 810228 w 1938759"/>
              <a:gd name="connsiteY20" fmla="*/ 0 h 1192193"/>
              <a:gd name="connsiteX21" fmla="*/ 781291 w 1938759"/>
              <a:gd name="connsiteY21" fmla="*/ 66555 h 1192193"/>
              <a:gd name="connsiteX22" fmla="*/ 625033 w 1938759"/>
              <a:gd name="connsiteY22" fmla="*/ 153365 h 1192193"/>
              <a:gd name="connsiteX23" fmla="*/ 445625 w 1938759"/>
              <a:gd name="connsiteY23" fmla="*/ 260431 h 1192193"/>
              <a:gd name="connsiteX24" fmla="*/ 321197 w 1938759"/>
              <a:gd name="connsiteY24" fmla="*/ 272006 h 1192193"/>
              <a:gd name="connsiteX25" fmla="*/ 214131 w 1938759"/>
              <a:gd name="connsiteY25" fmla="*/ 341454 h 1192193"/>
              <a:gd name="connsiteX26" fmla="*/ 130215 w 1938759"/>
              <a:gd name="connsiteY26" fmla="*/ 332773 h 1192193"/>
              <a:gd name="connsiteX0" fmla="*/ 130215 w 1938759"/>
              <a:gd name="connsiteY0" fmla="*/ 332773 h 1192193"/>
              <a:gd name="connsiteX1" fmla="*/ 26043 w 1938759"/>
              <a:gd name="connsiteY1" fmla="*/ 367497 h 1192193"/>
              <a:gd name="connsiteX2" fmla="*/ 0 w 1938759"/>
              <a:gd name="connsiteY2" fmla="*/ 462988 h 1192193"/>
              <a:gd name="connsiteX3" fmla="*/ 92597 w 1938759"/>
              <a:gd name="connsiteY3" fmla="*/ 691588 h 1192193"/>
              <a:gd name="connsiteX4" fmla="*/ 208344 w 1938759"/>
              <a:gd name="connsiteY4" fmla="*/ 836271 h 1192193"/>
              <a:gd name="connsiteX5" fmla="*/ 321197 w 1938759"/>
              <a:gd name="connsiteY5" fmla="*/ 1009892 h 1192193"/>
              <a:gd name="connsiteX6" fmla="*/ 403938 w 1938759"/>
              <a:gd name="connsiteY6" fmla="*/ 1118826 h 1192193"/>
              <a:gd name="connsiteX7" fmla="*/ 494817 w 1938759"/>
              <a:gd name="connsiteY7" fmla="*/ 1192193 h 1192193"/>
              <a:gd name="connsiteX8" fmla="*/ 771253 w 1938759"/>
              <a:gd name="connsiteY8" fmla="*/ 1045821 h 1192193"/>
              <a:gd name="connsiteX9" fmla="*/ 998316 w 1938759"/>
              <a:gd name="connsiteY9" fmla="*/ 940444 h 1192193"/>
              <a:gd name="connsiteX10" fmla="*/ 1137212 w 1938759"/>
              <a:gd name="connsiteY10" fmla="*/ 980955 h 1192193"/>
              <a:gd name="connsiteX11" fmla="*/ 1331088 w 1938759"/>
              <a:gd name="connsiteY11" fmla="*/ 1102489 h 1192193"/>
              <a:gd name="connsiteX12" fmla="*/ 1443942 w 1938759"/>
              <a:gd name="connsiteY12" fmla="*/ 1096702 h 1192193"/>
              <a:gd name="connsiteX13" fmla="*/ 1710159 w 1938759"/>
              <a:gd name="connsiteY13" fmla="*/ 1018573 h 1192193"/>
              <a:gd name="connsiteX14" fmla="*/ 1768033 w 1938759"/>
              <a:gd name="connsiteY14" fmla="*/ 1004104 h 1192193"/>
              <a:gd name="connsiteX15" fmla="*/ 1930078 w 1938759"/>
              <a:gd name="connsiteY15" fmla="*/ 1053297 h 1192193"/>
              <a:gd name="connsiteX16" fmla="*/ 1938759 w 1938759"/>
              <a:gd name="connsiteY16" fmla="*/ 590309 h 1192193"/>
              <a:gd name="connsiteX17" fmla="*/ 1895354 w 1938759"/>
              <a:gd name="connsiteY17" fmla="*/ 381965 h 1192193"/>
              <a:gd name="connsiteX18" fmla="*/ 1498921 w 1938759"/>
              <a:gd name="connsiteY18" fmla="*/ 162046 h 1192193"/>
              <a:gd name="connsiteX19" fmla="*/ 1200873 w 1938759"/>
              <a:gd name="connsiteY19" fmla="*/ 0 h 1192193"/>
              <a:gd name="connsiteX20" fmla="*/ 810228 w 1938759"/>
              <a:gd name="connsiteY20" fmla="*/ 0 h 1192193"/>
              <a:gd name="connsiteX21" fmla="*/ 781291 w 1938759"/>
              <a:gd name="connsiteY21" fmla="*/ 66555 h 1192193"/>
              <a:gd name="connsiteX22" fmla="*/ 625033 w 1938759"/>
              <a:gd name="connsiteY22" fmla="*/ 153365 h 1192193"/>
              <a:gd name="connsiteX23" fmla="*/ 445625 w 1938759"/>
              <a:gd name="connsiteY23" fmla="*/ 260431 h 1192193"/>
              <a:gd name="connsiteX24" fmla="*/ 321197 w 1938759"/>
              <a:gd name="connsiteY24" fmla="*/ 272006 h 1192193"/>
              <a:gd name="connsiteX25" fmla="*/ 214131 w 1938759"/>
              <a:gd name="connsiteY25" fmla="*/ 341454 h 1192193"/>
              <a:gd name="connsiteX26" fmla="*/ 130215 w 1938759"/>
              <a:gd name="connsiteY26" fmla="*/ 332773 h 1192193"/>
              <a:gd name="connsiteX0" fmla="*/ 130215 w 1938759"/>
              <a:gd name="connsiteY0" fmla="*/ 332773 h 1192193"/>
              <a:gd name="connsiteX1" fmla="*/ 26043 w 1938759"/>
              <a:gd name="connsiteY1" fmla="*/ 367497 h 1192193"/>
              <a:gd name="connsiteX2" fmla="*/ 0 w 1938759"/>
              <a:gd name="connsiteY2" fmla="*/ 462988 h 1192193"/>
              <a:gd name="connsiteX3" fmla="*/ 92597 w 1938759"/>
              <a:gd name="connsiteY3" fmla="*/ 691588 h 1192193"/>
              <a:gd name="connsiteX4" fmla="*/ 208344 w 1938759"/>
              <a:gd name="connsiteY4" fmla="*/ 836271 h 1192193"/>
              <a:gd name="connsiteX5" fmla="*/ 321197 w 1938759"/>
              <a:gd name="connsiteY5" fmla="*/ 1009892 h 1192193"/>
              <a:gd name="connsiteX6" fmla="*/ 403938 w 1938759"/>
              <a:gd name="connsiteY6" fmla="*/ 1118826 h 1192193"/>
              <a:gd name="connsiteX7" fmla="*/ 494817 w 1938759"/>
              <a:gd name="connsiteY7" fmla="*/ 1192193 h 1192193"/>
              <a:gd name="connsiteX8" fmla="*/ 771253 w 1938759"/>
              <a:gd name="connsiteY8" fmla="*/ 1045821 h 1192193"/>
              <a:gd name="connsiteX9" fmla="*/ 953072 w 1938759"/>
              <a:gd name="connsiteY9" fmla="*/ 938063 h 1192193"/>
              <a:gd name="connsiteX10" fmla="*/ 1137212 w 1938759"/>
              <a:gd name="connsiteY10" fmla="*/ 980955 h 1192193"/>
              <a:gd name="connsiteX11" fmla="*/ 1331088 w 1938759"/>
              <a:gd name="connsiteY11" fmla="*/ 1102489 h 1192193"/>
              <a:gd name="connsiteX12" fmla="*/ 1443942 w 1938759"/>
              <a:gd name="connsiteY12" fmla="*/ 1096702 h 1192193"/>
              <a:gd name="connsiteX13" fmla="*/ 1710159 w 1938759"/>
              <a:gd name="connsiteY13" fmla="*/ 1018573 h 1192193"/>
              <a:gd name="connsiteX14" fmla="*/ 1768033 w 1938759"/>
              <a:gd name="connsiteY14" fmla="*/ 1004104 h 1192193"/>
              <a:gd name="connsiteX15" fmla="*/ 1930078 w 1938759"/>
              <a:gd name="connsiteY15" fmla="*/ 1053297 h 1192193"/>
              <a:gd name="connsiteX16" fmla="*/ 1938759 w 1938759"/>
              <a:gd name="connsiteY16" fmla="*/ 590309 h 1192193"/>
              <a:gd name="connsiteX17" fmla="*/ 1895354 w 1938759"/>
              <a:gd name="connsiteY17" fmla="*/ 381965 h 1192193"/>
              <a:gd name="connsiteX18" fmla="*/ 1498921 w 1938759"/>
              <a:gd name="connsiteY18" fmla="*/ 162046 h 1192193"/>
              <a:gd name="connsiteX19" fmla="*/ 1200873 w 1938759"/>
              <a:gd name="connsiteY19" fmla="*/ 0 h 1192193"/>
              <a:gd name="connsiteX20" fmla="*/ 810228 w 1938759"/>
              <a:gd name="connsiteY20" fmla="*/ 0 h 1192193"/>
              <a:gd name="connsiteX21" fmla="*/ 781291 w 1938759"/>
              <a:gd name="connsiteY21" fmla="*/ 66555 h 1192193"/>
              <a:gd name="connsiteX22" fmla="*/ 625033 w 1938759"/>
              <a:gd name="connsiteY22" fmla="*/ 153365 h 1192193"/>
              <a:gd name="connsiteX23" fmla="*/ 445625 w 1938759"/>
              <a:gd name="connsiteY23" fmla="*/ 260431 h 1192193"/>
              <a:gd name="connsiteX24" fmla="*/ 321197 w 1938759"/>
              <a:gd name="connsiteY24" fmla="*/ 272006 h 1192193"/>
              <a:gd name="connsiteX25" fmla="*/ 214131 w 1938759"/>
              <a:gd name="connsiteY25" fmla="*/ 341454 h 1192193"/>
              <a:gd name="connsiteX26" fmla="*/ 130215 w 1938759"/>
              <a:gd name="connsiteY26" fmla="*/ 332773 h 1192193"/>
              <a:gd name="connsiteX0" fmla="*/ 130215 w 1938759"/>
              <a:gd name="connsiteY0" fmla="*/ 332773 h 1192193"/>
              <a:gd name="connsiteX1" fmla="*/ 26043 w 1938759"/>
              <a:gd name="connsiteY1" fmla="*/ 367497 h 1192193"/>
              <a:gd name="connsiteX2" fmla="*/ 0 w 1938759"/>
              <a:gd name="connsiteY2" fmla="*/ 462988 h 1192193"/>
              <a:gd name="connsiteX3" fmla="*/ 92597 w 1938759"/>
              <a:gd name="connsiteY3" fmla="*/ 691588 h 1192193"/>
              <a:gd name="connsiteX4" fmla="*/ 208344 w 1938759"/>
              <a:gd name="connsiteY4" fmla="*/ 836271 h 1192193"/>
              <a:gd name="connsiteX5" fmla="*/ 321197 w 1938759"/>
              <a:gd name="connsiteY5" fmla="*/ 1009892 h 1192193"/>
              <a:gd name="connsiteX6" fmla="*/ 403938 w 1938759"/>
              <a:gd name="connsiteY6" fmla="*/ 1118826 h 1192193"/>
              <a:gd name="connsiteX7" fmla="*/ 494817 w 1938759"/>
              <a:gd name="connsiteY7" fmla="*/ 1192193 h 1192193"/>
              <a:gd name="connsiteX8" fmla="*/ 771253 w 1938759"/>
              <a:gd name="connsiteY8" fmla="*/ 1045821 h 1192193"/>
              <a:gd name="connsiteX9" fmla="*/ 953072 w 1938759"/>
              <a:gd name="connsiteY9" fmla="*/ 938063 h 1192193"/>
              <a:gd name="connsiteX10" fmla="*/ 1137212 w 1938759"/>
              <a:gd name="connsiteY10" fmla="*/ 980955 h 1192193"/>
              <a:gd name="connsiteX11" fmla="*/ 1300132 w 1938759"/>
              <a:gd name="connsiteY11" fmla="*/ 1104870 h 1192193"/>
              <a:gd name="connsiteX12" fmla="*/ 1443942 w 1938759"/>
              <a:gd name="connsiteY12" fmla="*/ 1096702 h 1192193"/>
              <a:gd name="connsiteX13" fmla="*/ 1710159 w 1938759"/>
              <a:gd name="connsiteY13" fmla="*/ 1018573 h 1192193"/>
              <a:gd name="connsiteX14" fmla="*/ 1768033 w 1938759"/>
              <a:gd name="connsiteY14" fmla="*/ 1004104 h 1192193"/>
              <a:gd name="connsiteX15" fmla="*/ 1930078 w 1938759"/>
              <a:gd name="connsiteY15" fmla="*/ 1053297 h 1192193"/>
              <a:gd name="connsiteX16" fmla="*/ 1938759 w 1938759"/>
              <a:gd name="connsiteY16" fmla="*/ 590309 h 1192193"/>
              <a:gd name="connsiteX17" fmla="*/ 1895354 w 1938759"/>
              <a:gd name="connsiteY17" fmla="*/ 381965 h 1192193"/>
              <a:gd name="connsiteX18" fmla="*/ 1498921 w 1938759"/>
              <a:gd name="connsiteY18" fmla="*/ 162046 h 1192193"/>
              <a:gd name="connsiteX19" fmla="*/ 1200873 w 1938759"/>
              <a:gd name="connsiteY19" fmla="*/ 0 h 1192193"/>
              <a:gd name="connsiteX20" fmla="*/ 810228 w 1938759"/>
              <a:gd name="connsiteY20" fmla="*/ 0 h 1192193"/>
              <a:gd name="connsiteX21" fmla="*/ 781291 w 1938759"/>
              <a:gd name="connsiteY21" fmla="*/ 66555 h 1192193"/>
              <a:gd name="connsiteX22" fmla="*/ 625033 w 1938759"/>
              <a:gd name="connsiteY22" fmla="*/ 153365 h 1192193"/>
              <a:gd name="connsiteX23" fmla="*/ 445625 w 1938759"/>
              <a:gd name="connsiteY23" fmla="*/ 260431 h 1192193"/>
              <a:gd name="connsiteX24" fmla="*/ 321197 w 1938759"/>
              <a:gd name="connsiteY24" fmla="*/ 272006 h 1192193"/>
              <a:gd name="connsiteX25" fmla="*/ 214131 w 1938759"/>
              <a:gd name="connsiteY25" fmla="*/ 341454 h 1192193"/>
              <a:gd name="connsiteX26" fmla="*/ 130215 w 1938759"/>
              <a:gd name="connsiteY26" fmla="*/ 332773 h 1192193"/>
              <a:gd name="connsiteX0" fmla="*/ 130215 w 1938759"/>
              <a:gd name="connsiteY0" fmla="*/ 332773 h 1192193"/>
              <a:gd name="connsiteX1" fmla="*/ 26043 w 1938759"/>
              <a:gd name="connsiteY1" fmla="*/ 367497 h 1192193"/>
              <a:gd name="connsiteX2" fmla="*/ 0 w 1938759"/>
              <a:gd name="connsiteY2" fmla="*/ 462988 h 1192193"/>
              <a:gd name="connsiteX3" fmla="*/ 92597 w 1938759"/>
              <a:gd name="connsiteY3" fmla="*/ 691588 h 1192193"/>
              <a:gd name="connsiteX4" fmla="*/ 208344 w 1938759"/>
              <a:gd name="connsiteY4" fmla="*/ 836271 h 1192193"/>
              <a:gd name="connsiteX5" fmla="*/ 321197 w 1938759"/>
              <a:gd name="connsiteY5" fmla="*/ 1009892 h 1192193"/>
              <a:gd name="connsiteX6" fmla="*/ 403938 w 1938759"/>
              <a:gd name="connsiteY6" fmla="*/ 1118826 h 1192193"/>
              <a:gd name="connsiteX7" fmla="*/ 494817 w 1938759"/>
              <a:gd name="connsiteY7" fmla="*/ 1192193 h 1192193"/>
              <a:gd name="connsiteX8" fmla="*/ 771253 w 1938759"/>
              <a:gd name="connsiteY8" fmla="*/ 1045821 h 1192193"/>
              <a:gd name="connsiteX9" fmla="*/ 953072 w 1938759"/>
              <a:gd name="connsiteY9" fmla="*/ 938063 h 1192193"/>
              <a:gd name="connsiteX10" fmla="*/ 1137212 w 1938759"/>
              <a:gd name="connsiteY10" fmla="*/ 980955 h 1192193"/>
              <a:gd name="connsiteX11" fmla="*/ 1300132 w 1938759"/>
              <a:gd name="connsiteY11" fmla="*/ 1104870 h 1192193"/>
              <a:gd name="connsiteX12" fmla="*/ 1443942 w 1938759"/>
              <a:gd name="connsiteY12" fmla="*/ 1063365 h 1192193"/>
              <a:gd name="connsiteX13" fmla="*/ 1710159 w 1938759"/>
              <a:gd name="connsiteY13" fmla="*/ 1018573 h 1192193"/>
              <a:gd name="connsiteX14" fmla="*/ 1768033 w 1938759"/>
              <a:gd name="connsiteY14" fmla="*/ 1004104 h 1192193"/>
              <a:gd name="connsiteX15" fmla="*/ 1930078 w 1938759"/>
              <a:gd name="connsiteY15" fmla="*/ 1053297 h 1192193"/>
              <a:gd name="connsiteX16" fmla="*/ 1938759 w 1938759"/>
              <a:gd name="connsiteY16" fmla="*/ 590309 h 1192193"/>
              <a:gd name="connsiteX17" fmla="*/ 1895354 w 1938759"/>
              <a:gd name="connsiteY17" fmla="*/ 381965 h 1192193"/>
              <a:gd name="connsiteX18" fmla="*/ 1498921 w 1938759"/>
              <a:gd name="connsiteY18" fmla="*/ 162046 h 1192193"/>
              <a:gd name="connsiteX19" fmla="*/ 1200873 w 1938759"/>
              <a:gd name="connsiteY19" fmla="*/ 0 h 1192193"/>
              <a:gd name="connsiteX20" fmla="*/ 810228 w 1938759"/>
              <a:gd name="connsiteY20" fmla="*/ 0 h 1192193"/>
              <a:gd name="connsiteX21" fmla="*/ 781291 w 1938759"/>
              <a:gd name="connsiteY21" fmla="*/ 66555 h 1192193"/>
              <a:gd name="connsiteX22" fmla="*/ 625033 w 1938759"/>
              <a:gd name="connsiteY22" fmla="*/ 153365 h 1192193"/>
              <a:gd name="connsiteX23" fmla="*/ 445625 w 1938759"/>
              <a:gd name="connsiteY23" fmla="*/ 260431 h 1192193"/>
              <a:gd name="connsiteX24" fmla="*/ 321197 w 1938759"/>
              <a:gd name="connsiteY24" fmla="*/ 272006 h 1192193"/>
              <a:gd name="connsiteX25" fmla="*/ 214131 w 1938759"/>
              <a:gd name="connsiteY25" fmla="*/ 341454 h 1192193"/>
              <a:gd name="connsiteX26" fmla="*/ 130215 w 1938759"/>
              <a:gd name="connsiteY26" fmla="*/ 332773 h 1192193"/>
              <a:gd name="connsiteX0" fmla="*/ 130215 w 1938759"/>
              <a:gd name="connsiteY0" fmla="*/ 332773 h 1192193"/>
              <a:gd name="connsiteX1" fmla="*/ 26043 w 1938759"/>
              <a:gd name="connsiteY1" fmla="*/ 367497 h 1192193"/>
              <a:gd name="connsiteX2" fmla="*/ 0 w 1938759"/>
              <a:gd name="connsiteY2" fmla="*/ 462988 h 1192193"/>
              <a:gd name="connsiteX3" fmla="*/ 92597 w 1938759"/>
              <a:gd name="connsiteY3" fmla="*/ 691588 h 1192193"/>
              <a:gd name="connsiteX4" fmla="*/ 208344 w 1938759"/>
              <a:gd name="connsiteY4" fmla="*/ 836271 h 1192193"/>
              <a:gd name="connsiteX5" fmla="*/ 321197 w 1938759"/>
              <a:gd name="connsiteY5" fmla="*/ 1009892 h 1192193"/>
              <a:gd name="connsiteX6" fmla="*/ 403938 w 1938759"/>
              <a:gd name="connsiteY6" fmla="*/ 1118826 h 1192193"/>
              <a:gd name="connsiteX7" fmla="*/ 494817 w 1938759"/>
              <a:gd name="connsiteY7" fmla="*/ 1192193 h 1192193"/>
              <a:gd name="connsiteX8" fmla="*/ 771253 w 1938759"/>
              <a:gd name="connsiteY8" fmla="*/ 1045821 h 1192193"/>
              <a:gd name="connsiteX9" fmla="*/ 953072 w 1938759"/>
              <a:gd name="connsiteY9" fmla="*/ 938063 h 1192193"/>
              <a:gd name="connsiteX10" fmla="*/ 1137212 w 1938759"/>
              <a:gd name="connsiteY10" fmla="*/ 980955 h 1192193"/>
              <a:gd name="connsiteX11" fmla="*/ 1300132 w 1938759"/>
              <a:gd name="connsiteY11" fmla="*/ 1104870 h 1192193"/>
              <a:gd name="connsiteX12" fmla="*/ 1443942 w 1938759"/>
              <a:gd name="connsiteY12" fmla="*/ 1063365 h 1192193"/>
              <a:gd name="connsiteX13" fmla="*/ 1660153 w 1938759"/>
              <a:gd name="connsiteY13" fmla="*/ 961423 h 1192193"/>
              <a:gd name="connsiteX14" fmla="*/ 1768033 w 1938759"/>
              <a:gd name="connsiteY14" fmla="*/ 1004104 h 1192193"/>
              <a:gd name="connsiteX15" fmla="*/ 1930078 w 1938759"/>
              <a:gd name="connsiteY15" fmla="*/ 1053297 h 1192193"/>
              <a:gd name="connsiteX16" fmla="*/ 1938759 w 1938759"/>
              <a:gd name="connsiteY16" fmla="*/ 590309 h 1192193"/>
              <a:gd name="connsiteX17" fmla="*/ 1895354 w 1938759"/>
              <a:gd name="connsiteY17" fmla="*/ 381965 h 1192193"/>
              <a:gd name="connsiteX18" fmla="*/ 1498921 w 1938759"/>
              <a:gd name="connsiteY18" fmla="*/ 162046 h 1192193"/>
              <a:gd name="connsiteX19" fmla="*/ 1200873 w 1938759"/>
              <a:gd name="connsiteY19" fmla="*/ 0 h 1192193"/>
              <a:gd name="connsiteX20" fmla="*/ 810228 w 1938759"/>
              <a:gd name="connsiteY20" fmla="*/ 0 h 1192193"/>
              <a:gd name="connsiteX21" fmla="*/ 781291 w 1938759"/>
              <a:gd name="connsiteY21" fmla="*/ 66555 h 1192193"/>
              <a:gd name="connsiteX22" fmla="*/ 625033 w 1938759"/>
              <a:gd name="connsiteY22" fmla="*/ 153365 h 1192193"/>
              <a:gd name="connsiteX23" fmla="*/ 445625 w 1938759"/>
              <a:gd name="connsiteY23" fmla="*/ 260431 h 1192193"/>
              <a:gd name="connsiteX24" fmla="*/ 321197 w 1938759"/>
              <a:gd name="connsiteY24" fmla="*/ 272006 h 1192193"/>
              <a:gd name="connsiteX25" fmla="*/ 214131 w 1938759"/>
              <a:gd name="connsiteY25" fmla="*/ 341454 h 1192193"/>
              <a:gd name="connsiteX26" fmla="*/ 130215 w 1938759"/>
              <a:gd name="connsiteY26" fmla="*/ 332773 h 1192193"/>
              <a:gd name="connsiteX0" fmla="*/ 130215 w 1938759"/>
              <a:gd name="connsiteY0" fmla="*/ 332773 h 1192193"/>
              <a:gd name="connsiteX1" fmla="*/ 26043 w 1938759"/>
              <a:gd name="connsiteY1" fmla="*/ 367497 h 1192193"/>
              <a:gd name="connsiteX2" fmla="*/ 0 w 1938759"/>
              <a:gd name="connsiteY2" fmla="*/ 462988 h 1192193"/>
              <a:gd name="connsiteX3" fmla="*/ 92597 w 1938759"/>
              <a:gd name="connsiteY3" fmla="*/ 691588 h 1192193"/>
              <a:gd name="connsiteX4" fmla="*/ 208344 w 1938759"/>
              <a:gd name="connsiteY4" fmla="*/ 836271 h 1192193"/>
              <a:gd name="connsiteX5" fmla="*/ 321197 w 1938759"/>
              <a:gd name="connsiteY5" fmla="*/ 1009892 h 1192193"/>
              <a:gd name="connsiteX6" fmla="*/ 403938 w 1938759"/>
              <a:gd name="connsiteY6" fmla="*/ 1118826 h 1192193"/>
              <a:gd name="connsiteX7" fmla="*/ 494817 w 1938759"/>
              <a:gd name="connsiteY7" fmla="*/ 1192193 h 1192193"/>
              <a:gd name="connsiteX8" fmla="*/ 771253 w 1938759"/>
              <a:gd name="connsiteY8" fmla="*/ 1045821 h 1192193"/>
              <a:gd name="connsiteX9" fmla="*/ 953072 w 1938759"/>
              <a:gd name="connsiteY9" fmla="*/ 938063 h 1192193"/>
              <a:gd name="connsiteX10" fmla="*/ 1137212 w 1938759"/>
              <a:gd name="connsiteY10" fmla="*/ 980955 h 1192193"/>
              <a:gd name="connsiteX11" fmla="*/ 1300132 w 1938759"/>
              <a:gd name="connsiteY11" fmla="*/ 1104870 h 1192193"/>
              <a:gd name="connsiteX12" fmla="*/ 1443942 w 1938759"/>
              <a:gd name="connsiteY12" fmla="*/ 1063365 h 1192193"/>
              <a:gd name="connsiteX13" fmla="*/ 1660153 w 1938759"/>
              <a:gd name="connsiteY13" fmla="*/ 961423 h 1192193"/>
              <a:gd name="connsiteX14" fmla="*/ 1768033 w 1938759"/>
              <a:gd name="connsiteY14" fmla="*/ 1004104 h 1192193"/>
              <a:gd name="connsiteX15" fmla="*/ 1858640 w 1938759"/>
              <a:gd name="connsiteY15" fmla="*/ 1031866 h 1192193"/>
              <a:gd name="connsiteX16" fmla="*/ 1938759 w 1938759"/>
              <a:gd name="connsiteY16" fmla="*/ 590309 h 1192193"/>
              <a:gd name="connsiteX17" fmla="*/ 1895354 w 1938759"/>
              <a:gd name="connsiteY17" fmla="*/ 381965 h 1192193"/>
              <a:gd name="connsiteX18" fmla="*/ 1498921 w 1938759"/>
              <a:gd name="connsiteY18" fmla="*/ 162046 h 1192193"/>
              <a:gd name="connsiteX19" fmla="*/ 1200873 w 1938759"/>
              <a:gd name="connsiteY19" fmla="*/ 0 h 1192193"/>
              <a:gd name="connsiteX20" fmla="*/ 810228 w 1938759"/>
              <a:gd name="connsiteY20" fmla="*/ 0 h 1192193"/>
              <a:gd name="connsiteX21" fmla="*/ 781291 w 1938759"/>
              <a:gd name="connsiteY21" fmla="*/ 66555 h 1192193"/>
              <a:gd name="connsiteX22" fmla="*/ 625033 w 1938759"/>
              <a:gd name="connsiteY22" fmla="*/ 153365 h 1192193"/>
              <a:gd name="connsiteX23" fmla="*/ 445625 w 1938759"/>
              <a:gd name="connsiteY23" fmla="*/ 260431 h 1192193"/>
              <a:gd name="connsiteX24" fmla="*/ 321197 w 1938759"/>
              <a:gd name="connsiteY24" fmla="*/ 272006 h 1192193"/>
              <a:gd name="connsiteX25" fmla="*/ 214131 w 1938759"/>
              <a:gd name="connsiteY25" fmla="*/ 341454 h 1192193"/>
              <a:gd name="connsiteX26" fmla="*/ 130215 w 1938759"/>
              <a:gd name="connsiteY26" fmla="*/ 332773 h 1192193"/>
              <a:gd name="connsiteX0" fmla="*/ 130215 w 1938759"/>
              <a:gd name="connsiteY0" fmla="*/ 332773 h 1192193"/>
              <a:gd name="connsiteX1" fmla="*/ 26043 w 1938759"/>
              <a:gd name="connsiteY1" fmla="*/ 367497 h 1192193"/>
              <a:gd name="connsiteX2" fmla="*/ 0 w 1938759"/>
              <a:gd name="connsiteY2" fmla="*/ 462988 h 1192193"/>
              <a:gd name="connsiteX3" fmla="*/ 92597 w 1938759"/>
              <a:gd name="connsiteY3" fmla="*/ 691588 h 1192193"/>
              <a:gd name="connsiteX4" fmla="*/ 208344 w 1938759"/>
              <a:gd name="connsiteY4" fmla="*/ 836271 h 1192193"/>
              <a:gd name="connsiteX5" fmla="*/ 321197 w 1938759"/>
              <a:gd name="connsiteY5" fmla="*/ 1009892 h 1192193"/>
              <a:gd name="connsiteX6" fmla="*/ 403938 w 1938759"/>
              <a:gd name="connsiteY6" fmla="*/ 1118826 h 1192193"/>
              <a:gd name="connsiteX7" fmla="*/ 494817 w 1938759"/>
              <a:gd name="connsiteY7" fmla="*/ 1192193 h 1192193"/>
              <a:gd name="connsiteX8" fmla="*/ 771253 w 1938759"/>
              <a:gd name="connsiteY8" fmla="*/ 1045821 h 1192193"/>
              <a:gd name="connsiteX9" fmla="*/ 953072 w 1938759"/>
              <a:gd name="connsiteY9" fmla="*/ 938063 h 1192193"/>
              <a:gd name="connsiteX10" fmla="*/ 1137212 w 1938759"/>
              <a:gd name="connsiteY10" fmla="*/ 980955 h 1192193"/>
              <a:gd name="connsiteX11" fmla="*/ 1300132 w 1938759"/>
              <a:gd name="connsiteY11" fmla="*/ 1104870 h 1192193"/>
              <a:gd name="connsiteX12" fmla="*/ 1443942 w 1938759"/>
              <a:gd name="connsiteY12" fmla="*/ 1063365 h 1192193"/>
              <a:gd name="connsiteX13" fmla="*/ 1660153 w 1938759"/>
              <a:gd name="connsiteY13" fmla="*/ 961423 h 1192193"/>
              <a:gd name="connsiteX14" fmla="*/ 1768033 w 1938759"/>
              <a:gd name="connsiteY14" fmla="*/ 1004104 h 1192193"/>
              <a:gd name="connsiteX15" fmla="*/ 1858640 w 1938759"/>
              <a:gd name="connsiteY15" fmla="*/ 1031866 h 1192193"/>
              <a:gd name="connsiteX16" fmla="*/ 1938759 w 1938759"/>
              <a:gd name="connsiteY16" fmla="*/ 590309 h 1192193"/>
              <a:gd name="connsiteX17" fmla="*/ 1895354 w 1938759"/>
              <a:gd name="connsiteY17" fmla="*/ 381965 h 1192193"/>
              <a:gd name="connsiteX18" fmla="*/ 1498921 w 1938759"/>
              <a:gd name="connsiteY18" fmla="*/ 162046 h 1192193"/>
              <a:gd name="connsiteX19" fmla="*/ 1200873 w 1938759"/>
              <a:gd name="connsiteY19" fmla="*/ 0 h 1192193"/>
              <a:gd name="connsiteX20" fmla="*/ 810228 w 1938759"/>
              <a:gd name="connsiteY20" fmla="*/ 0 h 1192193"/>
              <a:gd name="connsiteX21" fmla="*/ 781291 w 1938759"/>
              <a:gd name="connsiteY21" fmla="*/ 66555 h 1192193"/>
              <a:gd name="connsiteX22" fmla="*/ 625033 w 1938759"/>
              <a:gd name="connsiteY22" fmla="*/ 153365 h 1192193"/>
              <a:gd name="connsiteX23" fmla="*/ 445625 w 1938759"/>
              <a:gd name="connsiteY23" fmla="*/ 260431 h 1192193"/>
              <a:gd name="connsiteX24" fmla="*/ 321197 w 1938759"/>
              <a:gd name="connsiteY24" fmla="*/ 272006 h 1192193"/>
              <a:gd name="connsiteX25" fmla="*/ 214131 w 1938759"/>
              <a:gd name="connsiteY25" fmla="*/ 341454 h 1192193"/>
              <a:gd name="connsiteX26" fmla="*/ 130215 w 1938759"/>
              <a:gd name="connsiteY26" fmla="*/ 332773 h 1192193"/>
              <a:gd name="connsiteX0" fmla="*/ 130215 w 1895354"/>
              <a:gd name="connsiteY0" fmla="*/ 332773 h 1192193"/>
              <a:gd name="connsiteX1" fmla="*/ 26043 w 1895354"/>
              <a:gd name="connsiteY1" fmla="*/ 367497 h 1192193"/>
              <a:gd name="connsiteX2" fmla="*/ 0 w 1895354"/>
              <a:gd name="connsiteY2" fmla="*/ 462988 h 1192193"/>
              <a:gd name="connsiteX3" fmla="*/ 92597 w 1895354"/>
              <a:gd name="connsiteY3" fmla="*/ 691588 h 1192193"/>
              <a:gd name="connsiteX4" fmla="*/ 208344 w 1895354"/>
              <a:gd name="connsiteY4" fmla="*/ 836271 h 1192193"/>
              <a:gd name="connsiteX5" fmla="*/ 321197 w 1895354"/>
              <a:gd name="connsiteY5" fmla="*/ 1009892 h 1192193"/>
              <a:gd name="connsiteX6" fmla="*/ 403938 w 1895354"/>
              <a:gd name="connsiteY6" fmla="*/ 1118826 h 1192193"/>
              <a:gd name="connsiteX7" fmla="*/ 494817 w 1895354"/>
              <a:gd name="connsiteY7" fmla="*/ 1192193 h 1192193"/>
              <a:gd name="connsiteX8" fmla="*/ 771253 w 1895354"/>
              <a:gd name="connsiteY8" fmla="*/ 1045821 h 1192193"/>
              <a:gd name="connsiteX9" fmla="*/ 953072 w 1895354"/>
              <a:gd name="connsiteY9" fmla="*/ 938063 h 1192193"/>
              <a:gd name="connsiteX10" fmla="*/ 1137212 w 1895354"/>
              <a:gd name="connsiteY10" fmla="*/ 980955 h 1192193"/>
              <a:gd name="connsiteX11" fmla="*/ 1300132 w 1895354"/>
              <a:gd name="connsiteY11" fmla="*/ 1104870 h 1192193"/>
              <a:gd name="connsiteX12" fmla="*/ 1443942 w 1895354"/>
              <a:gd name="connsiteY12" fmla="*/ 1063365 h 1192193"/>
              <a:gd name="connsiteX13" fmla="*/ 1660153 w 1895354"/>
              <a:gd name="connsiteY13" fmla="*/ 961423 h 1192193"/>
              <a:gd name="connsiteX14" fmla="*/ 1768033 w 1895354"/>
              <a:gd name="connsiteY14" fmla="*/ 1004104 h 1192193"/>
              <a:gd name="connsiteX15" fmla="*/ 1858640 w 1895354"/>
              <a:gd name="connsiteY15" fmla="*/ 1031866 h 1192193"/>
              <a:gd name="connsiteX16" fmla="*/ 1869703 w 1895354"/>
              <a:gd name="connsiteY16" fmla="*/ 637934 h 1192193"/>
              <a:gd name="connsiteX17" fmla="*/ 1895354 w 1895354"/>
              <a:gd name="connsiteY17" fmla="*/ 381965 h 1192193"/>
              <a:gd name="connsiteX18" fmla="*/ 1498921 w 1895354"/>
              <a:gd name="connsiteY18" fmla="*/ 162046 h 1192193"/>
              <a:gd name="connsiteX19" fmla="*/ 1200873 w 1895354"/>
              <a:gd name="connsiteY19" fmla="*/ 0 h 1192193"/>
              <a:gd name="connsiteX20" fmla="*/ 810228 w 1895354"/>
              <a:gd name="connsiteY20" fmla="*/ 0 h 1192193"/>
              <a:gd name="connsiteX21" fmla="*/ 781291 w 1895354"/>
              <a:gd name="connsiteY21" fmla="*/ 66555 h 1192193"/>
              <a:gd name="connsiteX22" fmla="*/ 625033 w 1895354"/>
              <a:gd name="connsiteY22" fmla="*/ 153365 h 1192193"/>
              <a:gd name="connsiteX23" fmla="*/ 445625 w 1895354"/>
              <a:gd name="connsiteY23" fmla="*/ 260431 h 1192193"/>
              <a:gd name="connsiteX24" fmla="*/ 321197 w 1895354"/>
              <a:gd name="connsiteY24" fmla="*/ 272006 h 1192193"/>
              <a:gd name="connsiteX25" fmla="*/ 214131 w 1895354"/>
              <a:gd name="connsiteY25" fmla="*/ 341454 h 1192193"/>
              <a:gd name="connsiteX26" fmla="*/ 130215 w 1895354"/>
              <a:gd name="connsiteY26" fmla="*/ 332773 h 1192193"/>
              <a:gd name="connsiteX0" fmla="*/ 130215 w 1869703"/>
              <a:gd name="connsiteY0" fmla="*/ 332773 h 1192193"/>
              <a:gd name="connsiteX1" fmla="*/ 26043 w 1869703"/>
              <a:gd name="connsiteY1" fmla="*/ 367497 h 1192193"/>
              <a:gd name="connsiteX2" fmla="*/ 0 w 1869703"/>
              <a:gd name="connsiteY2" fmla="*/ 462988 h 1192193"/>
              <a:gd name="connsiteX3" fmla="*/ 92597 w 1869703"/>
              <a:gd name="connsiteY3" fmla="*/ 691588 h 1192193"/>
              <a:gd name="connsiteX4" fmla="*/ 208344 w 1869703"/>
              <a:gd name="connsiteY4" fmla="*/ 836271 h 1192193"/>
              <a:gd name="connsiteX5" fmla="*/ 321197 w 1869703"/>
              <a:gd name="connsiteY5" fmla="*/ 1009892 h 1192193"/>
              <a:gd name="connsiteX6" fmla="*/ 403938 w 1869703"/>
              <a:gd name="connsiteY6" fmla="*/ 1118826 h 1192193"/>
              <a:gd name="connsiteX7" fmla="*/ 494817 w 1869703"/>
              <a:gd name="connsiteY7" fmla="*/ 1192193 h 1192193"/>
              <a:gd name="connsiteX8" fmla="*/ 771253 w 1869703"/>
              <a:gd name="connsiteY8" fmla="*/ 1045821 h 1192193"/>
              <a:gd name="connsiteX9" fmla="*/ 953072 w 1869703"/>
              <a:gd name="connsiteY9" fmla="*/ 938063 h 1192193"/>
              <a:gd name="connsiteX10" fmla="*/ 1137212 w 1869703"/>
              <a:gd name="connsiteY10" fmla="*/ 980955 h 1192193"/>
              <a:gd name="connsiteX11" fmla="*/ 1300132 w 1869703"/>
              <a:gd name="connsiteY11" fmla="*/ 1104870 h 1192193"/>
              <a:gd name="connsiteX12" fmla="*/ 1443942 w 1869703"/>
              <a:gd name="connsiteY12" fmla="*/ 1063365 h 1192193"/>
              <a:gd name="connsiteX13" fmla="*/ 1660153 w 1869703"/>
              <a:gd name="connsiteY13" fmla="*/ 961423 h 1192193"/>
              <a:gd name="connsiteX14" fmla="*/ 1768033 w 1869703"/>
              <a:gd name="connsiteY14" fmla="*/ 1004104 h 1192193"/>
              <a:gd name="connsiteX15" fmla="*/ 1858640 w 1869703"/>
              <a:gd name="connsiteY15" fmla="*/ 1031866 h 1192193"/>
              <a:gd name="connsiteX16" fmla="*/ 1869703 w 1869703"/>
              <a:gd name="connsiteY16" fmla="*/ 637934 h 1192193"/>
              <a:gd name="connsiteX17" fmla="*/ 1857254 w 1869703"/>
              <a:gd name="connsiteY17" fmla="*/ 401015 h 1192193"/>
              <a:gd name="connsiteX18" fmla="*/ 1498921 w 1869703"/>
              <a:gd name="connsiteY18" fmla="*/ 162046 h 1192193"/>
              <a:gd name="connsiteX19" fmla="*/ 1200873 w 1869703"/>
              <a:gd name="connsiteY19" fmla="*/ 0 h 1192193"/>
              <a:gd name="connsiteX20" fmla="*/ 810228 w 1869703"/>
              <a:gd name="connsiteY20" fmla="*/ 0 h 1192193"/>
              <a:gd name="connsiteX21" fmla="*/ 781291 w 1869703"/>
              <a:gd name="connsiteY21" fmla="*/ 66555 h 1192193"/>
              <a:gd name="connsiteX22" fmla="*/ 625033 w 1869703"/>
              <a:gd name="connsiteY22" fmla="*/ 153365 h 1192193"/>
              <a:gd name="connsiteX23" fmla="*/ 445625 w 1869703"/>
              <a:gd name="connsiteY23" fmla="*/ 260431 h 1192193"/>
              <a:gd name="connsiteX24" fmla="*/ 321197 w 1869703"/>
              <a:gd name="connsiteY24" fmla="*/ 272006 h 1192193"/>
              <a:gd name="connsiteX25" fmla="*/ 214131 w 1869703"/>
              <a:gd name="connsiteY25" fmla="*/ 341454 h 1192193"/>
              <a:gd name="connsiteX26" fmla="*/ 130215 w 1869703"/>
              <a:gd name="connsiteY26" fmla="*/ 332773 h 1192193"/>
              <a:gd name="connsiteX0" fmla="*/ 130215 w 1869703"/>
              <a:gd name="connsiteY0" fmla="*/ 332773 h 1192193"/>
              <a:gd name="connsiteX1" fmla="*/ 26043 w 1869703"/>
              <a:gd name="connsiteY1" fmla="*/ 367497 h 1192193"/>
              <a:gd name="connsiteX2" fmla="*/ 0 w 1869703"/>
              <a:gd name="connsiteY2" fmla="*/ 462988 h 1192193"/>
              <a:gd name="connsiteX3" fmla="*/ 92597 w 1869703"/>
              <a:gd name="connsiteY3" fmla="*/ 691588 h 1192193"/>
              <a:gd name="connsiteX4" fmla="*/ 208344 w 1869703"/>
              <a:gd name="connsiteY4" fmla="*/ 836271 h 1192193"/>
              <a:gd name="connsiteX5" fmla="*/ 321197 w 1869703"/>
              <a:gd name="connsiteY5" fmla="*/ 1009892 h 1192193"/>
              <a:gd name="connsiteX6" fmla="*/ 403938 w 1869703"/>
              <a:gd name="connsiteY6" fmla="*/ 1118826 h 1192193"/>
              <a:gd name="connsiteX7" fmla="*/ 494817 w 1869703"/>
              <a:gd name="connsiteY7" fmla="*/ 1192193 h 1192193"/>
              <a:gd name="connsiteX8" fmla="*/ 771253 w 1869703"/>
              <a:gd name="connsiteY8" fmla="*/ 1045821 h 1192193"/>
              <a:gd name="connsiteX9" fmla="*/ 953072 w 1869703"/>
              <a:gd name="connsiteY9" fmla="*/ 938063 h 1192193"/>
              <a:gd name="connsiteX10" fmla="*/ 1137212 w 1869703"/>
              <a:gd name="connsiteY10" fmla="*/ 980955 h 1192193"/>
              <a:gd name="connsiteX11" fmla="*/ 1300132 w 1869703"/>
              <a:gd name="connsiteY11" fmla="*/ 1104870 h 1192193"/>
              <a:gd name="connsiteX12" fmla="*/ 1443942 w 1869703"/>
              <a:gd name="connsiteY12" fmla="*/ 1063365 h 1192193"/>
              <a:gd name="connsiteX13" fmla="*/ 1660153 w 1869703"/>
              <a:gd name="connsiteY13" fmla="*/ 961423 h 1192193"/>
              <a:gd name="connsiteX14" fmla="*/ 1768033 w 1869703"/>
              <a:gd name="connsiteY14" fmla="*/ 1004104 h 1192193"/>
              <a:gd name="connsiteX15" fmla="*/ 1858640 w 1869703"/>
              <a:gd name="connsiteY15" fmla="*/ 1031866 h 1192193"/>
              <a:gd name="connsiteX16" fmla="*/ 1869703 w 1869703"/>
              <a:gd name="connsiteY16" fmla="*/ 637934 h 1192193"/>
              <a:gd name="connsiteX17" fmla="*/ 1857254 w 1869703"/>
              <a:gd name="connsiteY17" fmla="*/ 401015 h 1192193"/>
              <a:gd name="connsiteX18" fmla="*/ 1475109 w 1869703"/>
              <a:gd name="connsiteY18" fmla="*/ 202527 h 1192193"/>
              <a:gd name="connsiteX19" fmla="*/ 1200873 w 1869703"/>
              <a:gd name="connsiteY19" fmla="*/ 0 h 1192193"/>
              <a:gd name="connsiteX20" fmla="*/ 810228 w 1869703"/>
              <a:gd name="connsiteY20" fmla="*/ 0 h 1192193"/>
              <a:gd name="connsiteX21" fmla="*/ 781291 w 1869703"/>
              <a:gd name="connsiteY21" fmla="*/ 66555 h 1192193"/>
              <a:gd name="connsiteX22" fmla="*/ 625033 w 1869703"/>
              <a:gd name="connsiteY22" fmla="*/ 153365 h 1192193"/>
              <a:gd name="connsiteX23" fmla="*/ 445625 w 1869703"/>
              <a:gd name="connsiteY23" fmla="*/ 260431 h 1192193"/>
              <a:gd name="connsiteX24" fmla="*/ 321197 w 1869703"/>
              <a:gd name="connsiteY24" fmla="*/ 272006 h 1192193"/>
              <a:gd name="connsiteX25" fmla="*/ 214131 w 1869703"/>
              <a:gd name="connsiteY25" fmla="*/ 341454 h 1192193"/>
              <a:gd name="connsiteX26" fmla="*/ 130215 w 1869703"/>
              <a:gd name="connsiteY26" fmla="*/ 332773 h 1192193"/>
              <a:gd name="connsiteX0" fmla="*/ 130215 w 1869703"/>
              <a:gd name="connsiteY0" fmla="*/ 332773 h 1192193"/>
              <a:gd name="connsiteX1" fmla="*/ 26043 w 1869703"/>
              <a:gd name="connsiteY1" fmla="*/ 367497 h 1192193"/>
              <a:gd name="connsiteX2" fmla="*/ 0 w 1869703"/>
              <a:gd name="connsiteY2" fmla="*/ 462988 h 1192193"/>
              <a:gd name="connsiteX3" fmla="*/ 92597 w 1869703"/>
              <a:gd name="connsiteY3" fmla="*/ 691588 h 1192193"/>
              <a:gd name="connsiteX4" fmla="*/ 208344 w 1869703"/>
              <a:gd name="connsiteY4" fmla="*/ 836271 h 1192193"/>
              <a:gd name="connsiteX5" fmla="*/ 321197 w 1869703"/>
              <a:gd name="connsiteY5" fmla="*/ 1009892 h 1192193"/>
              <a:gd name="connsiteX6" fmla="*/ 403938 w 1869703"/>
              <a:gd name="connsiteY6" fmla="*/ 1118826 h 1192193"/>
              <a:gd name="connsiteX7" fmla="*/ 494817 w 1869703"/>
              <a:gd name="connsiteY7" fmla="*/ 1192193 h 1192193"/>
              <a:gd name="connsiteX8" fmla="*/ 771253 w 1869703"/>
              <a:gd name="connsiteY8" fmla="*/ 1045821 h 1192193"/>
              <a:gd name="connsiteX9" fmla="*/ 953072 w 1869703"/>
              <a:gd name="connsiteY9" fmla="*/ 938063 h 1192193"/>
              <a:gd name="connsiteX10" fmla="*/ 1137212 w 1869703"/>
              <a:gd name="connsiteY10" fmla="*/ 980955 h 1192193"/>
              <a:gd name="connsiteX11" fmla="*/ 1300132 w 1869703"/>
              <a:gd name="connsiteY11" fmla="*/ 1104870 h 1192193"/>
              <a:gd name="connsiteX12" fmla="*/ 1443942 w 1869703"/>
              <a:gd name="connsiteY12" fmla="*/ 1063365 h 1192193"/>
              <a:gd name="connsiteX13" fmla="*/ 1660153 w 1869703"/>
              <a:gd name="connsiteY13" fmla="*/ 961423 h 1192193"/>
              <a:gd name="connsiteX14" fmla="*/ 1768033 w 1869703"/>
              <a:gd name="connsiteY14" fmla="*/ 1004104 h 1192193"/>
              <a:gd name="connsiteX15" fmla="*/ 1858640 w 1869703"/>
              <a:gd name="connsiteY15" fmla="*/ 1031866 h 1192193"/>
              <a:gd name="connsiteX16" fmla="*/ 1869703 w 1869703"/>
              <a:gd name="connsiteY16" fmla="*/ 637934 h 1192193"/>
              <a:gd name="connsiteX17" fmla="*/ 1857254 w 1869703"/>
              <a:gd name="connsiteY17" fmla="*/ 401015 h 1192193"/>
              <a:gd name="connsiteX18" fmla="*/ 1475109 w 1869703"/>
              <a:gd name="connsiteY18" fmla="*/ 202527 h 1192193"/>
              <a:gd name="connsiteX19" fmla="*/ 1203255 w 1869703"/>
              <a:gd name="connsiteY19" fmla="*/ 52387 h 1192193"/>
              <a:gd name="connsiteX20" fmla="*/ 810228 w 1869703"/>
              <a:gd name="connsiteY20" fmla="*/ 0 h 1192193"/>
              <a:gd name="connsiteX21" fmla="*/ 781291 w 1869703"/>
              <a:gd name="connsiteY21" fmla="*/ 66555 h 1192193"/>
              <a:gd name="connsiteX22" fmla="*/ 625033 w 1869703"/>
              <a:gd name="connsiteY22" fmla="*/ 153365 h 1192193"/>
              <a:gd name="connsiteX23" fmla="*/ 445625 w 1869703"/>
              <a:gd name="connsiteY23" fmla="*/ 260431 h 1192193"/>
              <a:gd name="connsiteX24" fmla="*/ 321197 w 1869703"/>
              <a:gd name="connsiteY24" fmla="*/ 272006 h 1192193"/>
              <a:gd name="connsiteX25" fmla="*/ 214131 w 1869703"/>
              <a:gd name="connsiteY25" fmla="*/ 341454 h 1192193"/>
              <a:gd name="connsiteX26" fmla="*/ 130215 w 1869703"/>
              <a:gd name="connsiteY26" fmla="*/ 332773 h 1192193"/>
              <a:gd name="connsiteX0" fmla="*/ 130215 w 1869703"/>
              <a:gd name="connsiteY0" fmla="*/ 332773 h 1192193"/>
              <a:gd name="connsiteX1" fmla="*/ 26043 w 1869703"/>
              <a:gd name="connsiteY1" fmla="*/ 367497 h 1192193"/>
              <a:gd name="connsiteX2" fmla="*/ 0 w 1869703"/>
              <a:gd name="connsiteY2" fmla="*/ 462988 h 1192193"/>
              <a:gd name="connsiteX3" fmla="*/ 92597 w 1869703"/>
              <a:gd name="connsiteY3" fmla="*/ 691588 h 1192193"/>
              <a:gd name="connsiteX4" fmla="*/ 208344 w 1869703"/>
              <a:gd name="connsiteY4" fmla="*/ 836271 h 1192193"/>
              <a:gd name="connsiteX5" fmla="*/ 321197 w 1869703"/>
              <a:gd name="connsiteY5" fmla="*/ 1009892 h 1192193"/>
              <a:gd name="connsiteX6" fmla="*/ 403938 w 1869703"/>
              <a:gd name="connsiteY6" fmla="*/ 1118826 h 1192193"/>
              <a:gd name="connsiteX7" fmla="*/ 494817 w 1869703"/>
              <a:gd name="connsiteY7" fmla="*/ 1192193 h 1192193"/>
              <a:gd name="connsiteX8" fmla="*/ 771253 w 1869703"/>
              <a:gd name="connsiteY8" fmla="*/ 1045821 h 1192193"/>
              <a:gd name="connsiteX9" fmla="*/ 953072 w 1869703"/>
              <a:gd name="connsiteY9" fmla="*/ 938063 h 1192193"/>
              <a:gd name="connsiteX10" fmla="*/ 1137212 w 1869703"/>
              <a:gd name="connsiteY10" fmla="*/ 980955 h 1192193"/>
              <a:gd name="connsiteX11" fmla="*/ 1300132 w 1869703"/>
              <a:gd name="connsiteY11" fmla="*/ 1104870 h 1192193"/>
              <a:gd name="connsiteX12" fmla="*/ 1443942 w 1869703"/>
              <a:gd name="connsiteY12" fmla="*/ 1063365 h 1192193"/>
              <a:gd name="connsiteX13" fmla="*/ 1660153 w 1869703"/>
              <a:gd name="connsiteY13" fmla="*/ 961423 h 1192193"/>
              <a:gd name="connsiteX14" fmla="*/ 1768033 w 1869703"/>
              <a:gd name="connsiteY14" fmla="*/ 1004104 h 1192193"/>
              <a:gd name="connsiteX15" fmla="*/ 1858640 w 1869703"/>
              <a:gd name="connsiteY15" fmla="*/ 1031866 h 1192193"/>
              <a:gd name="connsiteX16" fmla="*/ 1869703 w 1869703"/>
              <a:gd name="connsiteY16" fmla="*/ 637934 h 1192193"/>
              <a:gd name="connsiteX17" fmla="*/ 1857254 w 1869703"/>
              <a:gd name="connsiteY17" fmla="*/ 401015 h 1192193"/>
              <a:gd name="connsiteX18" fmla="*/ 1475109 w 1869703"/>
              <a:gd name="connsiteY18" fmla="*/ 202527 h 1192193"/>
              <a:gd name="connsiteX19" fmla="*/ 1203255 w 1869703"/>
              <a:gd name="connsiteY19" fmla="*/ 52387 h 1192193"/>
              <a:gd name="connsiteX20" fmla="*/ 810228 w 1869703"/>
              <a:gd name="connsiteY20" fmla="*/ 0 h 1192193"/>
              <a:gd name="connsiteX21" fmla="*/ 731285 w 1869703"/>
              <a:gd name="connsiteY21" fmla="*/ 87986 h 1192193"/>
              <a:gd name="connsiteX22" fmla="*/ 625033 w 1869703"/>
              <a:gd name="connsiteY22" fmla="*/ 153365 h 1192193"/>
              <a:gd name="connsiteX23" fmla="*/ 445625 w 1869703"/>
              <a:gd name="connsiteY23" fmla="*/ 260431 h 1192193"/>
              <a:gd name="connsiteX24" fmla="*/ 321197 w 1869703"/>
              <a:gd name="connsiteY24" fmla="*/ 272006 h 1192193"/>
              <a:gd name="connsiteX25" fmla="*/ 214131 w 1869703"/>
              <a:gd name="connsiteY25" fmla="*/ 341454 h 1192193"/>
              <a:gd name="connsiteX26" fmla="*/ 130215 w 1869703"/>
              <a:gd name="connsiteY26" fmla="*/ 332773 h 1192193"/>
              <a:gd name="connsiteX0" fmla="*/ 130215 w 1869703"/>
              <a:gd name="connsiteY0" fmla="*/ 282767 h 1142187"/>
              <a:gd name="connsiteX1" fmla="*/ 26043 w 1869703"/>
              <a:gd name="connsiteY1" fmla="*/ 317491 h 1142187"/>
              <a:gd name="connsiteX2" fmla="*/ 0 w 1869703"/>
              <a:gd name="connsiteY2" fmla="*/ 412982 h 1142187"/>
              <a:gd name="connsiteX3" fmla="*/ 92597 w 1869703"/>
              <a:gd name="connsiteY3" fmla="*/ 641582 h 1142187"/>
              <a:gd name="connsiteX4" fmla="*/ 208344 w 1869703"/>
              <a:gd name="connsiteY4" fmla="*/ 786265 h 1142187"/>
              <a:gd name="connsiteX5" fmla="*/ 321197 w 1869703"/>
              <a:gd name="connsiteY5" fmla="*/ 959886 h 1142187"/>
              <a:gd name="connsiteX6" fmla="*/ 403938 w 1869703"/>
              <a:gd name="connsiteY6" fmla="*/ 1068820 h 1142187"/>
              <a:gd name="connsiteX7" fmla="*/ 494817 w 1869703"/>
              <a:gd name="connsiteY7" fmla="*/ 1142187 h 1142187"/>
              <a:gd name="connsiteX8" fmla="*/ 771253 w 1869703"/>
              <a:gd name="connsiteY8" fmla="*/ 995815 h 1142187"/>
              <a:gd name="connsiteX9" fmla="*/ 953072 w 1869703"/>
              <a:gd name="connsiteY9" fmla="*/ 888057 h 1142187"/>
              <a:gd name="connsiteX10" fmla="*/ 1137212 w 1869703"/>
              <a:gd name="connsiteY10" fmla="*/ 930949 h 1142187"/>
              <a:gd name="connsiteX11" fmla="*/ 1300132 w 1869703"/>
              <a:gd name="connsiteY11" fmla="*/ 1054864 h 1142187"/>
              <a:gd name="connsiteX12" fmla="*/ 1443942 w 1869703"/>
              <a:gd name="connsiteY12" fmla="*/ 1013359 h 1142187"/>
              <a:gd name="connsiteX13" fmla="*/ 1660153 w 1869703"/>
              <a:gd name="connsiteY13" fmla="*/ 911417 h 1142187"/>
              <a:gd name="connsiteX14" fmla="*/ 1768033 w 1869703"/>
              <a:gd name="connsiteY14" fmla="*/ 954098 h 1142187"/>
              <a:gd name="connsiteX15" fmla="*/ 1858640 w 1869703"/>
              <a:gd name="connsiteY15" fmla="*/ 981860 h 1142187"/>
              <a:gd name="connsiteX16" fmla="*/ 1869703 w 1869703"/>
              <a:gd name="connsiteY16" fmla="*/ 587928 h 1142187"/>
              <a:gd name="connsiteX17" fmla="*/ 1857254 w 1869703"/>
              <a:gd name="connsiteY17" fmla="*/ 351009 h 1142187"/>
              <a:gd name="connsiteX18" fmla="*/ 1475109 w 1869703"/>
              <a:gd name="connsiteY18" fmla="*/ 152521 h 1142187"/>
              <a:gd name="connsiteX19" fmla="*/ 1203255 w 1869703"/>
              <a:gd name="connsiteY19" fmla="*/ 2381 h 1142187"/>
              <a:gd name="connsiteX20" fmla="*/ 757840 w 1869703"/>
              <a:gd name="connsiteY20" fmla="*/ 0 h 1142187"/>
              <a:gd name="connsiteX21" fmla="*/ 731285 w 1869703"/>
              <a:gd name="connsiteY21" fmla="*/ 37980 h 1142187"/>
              <a:gd name="connsiteX22" fmla="*/ 625033 w 1869703"/>
              <a:gd name="connsiteY22" fmla="*/ 103359 h 1142187"/>
              <a:gd name="connsiteX23" fmla="*/ 445625 w 1869703"/>
              <a:gd name="connsiteY23" fmla="*/ 210425 h 1142187"/>
              <a:gd name="connsiteX24" fmla="*/ 321197 w 1869703"/>
              <a:gd name="connsiteY24" fmla="*/ 222000 h 1142187"/>
              <a:gd name="connsiteX25" fmla="*/ 214131 w 1869703"/>
              <a:gd name="connsiteY25" fmla="*/ 291448 h 1142187"/>
              <a:gd name="connsiteX26" fmla="*/ 130215 w 1869703"/>
              <a:gd name="connsiteY26" fmla="*/ 282767 h 1142187"/>
              <a:gd name="connsiteX0" fmla="*/ 130215 w 1869703"/>
              <a:gd name="connsiteY0" fmla="*/ 282767 h 1142187"/>
              <a:gd name="connsiteX1" fmla="*/ 26043 w 1869703"/>
              <a:gd name="connsiteY1" fmla="*/ 317491 h 1142187"/>
              <a:gd name="connsiteX2" fmla="*/ 0 w 1869703"/>
              <a:gd name="connsiteY2" fmla="*/ 412982 h 1142187"/>
              <a:gd name="connsiteX3" fmla="*/ 92597 w 1869703"/>
              <a:gd name="connsiteY3" fmla="*/ 641582 h 1142187"/>
              <a:gd name="connsiteX4" fmla="*/ 208344 w 1869703"/>
              <a:gd name="connsiteY4" fmla="*/ 786265 h 1142187"/>
              <a:gd name="connsiteX5" fmla="*/ 321197 w 1869703"/>
              <a:gd name="connsiteY5" fmla="*/ 959886 h 1142187"/>
              <a:gd name="connsiteX6" fmla="*/ 403938 w 1869703"/>
              <a:gd name="connsiteY6" fmla="*/ 1068820 h 1142187"/>
              <a:gd name="connsiteX7" fmla="*/ 494817 w 1869703"/>
              <a:gd name="connsiteY7" fmla="*/ 1142187 h 1142187"/>
              <a:gd name="connsiteX8" fmla="*/ 771253 w 1869703"/>
              <a:gd name="connsiteY8" fmla="*/ 995815 h 1142187"/>
              <a:gd name="connsiteX9" fmla="*/ 953072 w 1869703"/>
              <a:gd name="connsiteY9" fmla="*/ 888057 h 1142187"/>
              <a:gd name="connsiteX10" fmla="*/ 1137212 w 1869703"/>
              <a:gd name="connsiteY10" fmla="*/ 930949 h 1142187"/>
              <a:gd name="connsiteX11" fmla="*/ 1300132 w 1869703"/>
              <a:gd name="connsiteY11" fmla="*/ 1054864 h 1142187"/>
              <a:gd name="connsiteX12" fmla="*/ 1443942 w 1869703"/>
              <a:gd name="connsiteY12" fmla="*/ 1013359 h 1142187"/>
              <a:gd name="connsiteX13" fmla="*/ 1660153 w 1869703"/>
              <a:gd name="connsiteY13" fmla="*/ 911417 h 1142187"/>
              <a:gd name="connsiteX14" fmla="*/ 1768033 w 1869703"/>
              <a:gd name="connsiteY14" fmla="*/ 954098 h 1142187"/>
              <a:gd name="connsiteX15" fmla="*/ 1858640 w 1869703"/>
              <a:gd name="connsiteY15" fmla="*/ 981860 h 1142187"/>
              <a:gd name="connsiteX16" fmla="*/ 1869703 w 1869703"/>
              <a:gd name="connsiteY16" fmla="*/ 587928 h 1142187"/>
              <a:gd name="connsiteX17" fmla="*/ 1842967 w 1869703"/>
              <a:gd name="connsiteY17" fmla="*/ 331959 h 1142187"/>
              <a:gd name="connsiteX18" fmla="*/ 1475109 w 1869703"/>
              <a:gd name="connsiteY18" fmla="*/ 152521 h 1142187"/>
              <a:gd name="connsiteX19" fmla="*/ 1203255 w 1869703"/>
              <a:gd name="connsiteY19" fmla="*/ 2381 h 1142187"/>
              <a:gd name="connsiteX20" fmla="*/ 757840 w 1869703"/>
              <a:gd name="connsiteY20" fmla="*/ 0 h 1142187"/>
              <a:gd name="connsiteX21" fmla="*/ 731285 w 1869703"/>
              <a:gd name="connsiteY21" fmla="*/ 37980 h 1142187"/>
              <a:gd name="connsiteX22" fmla="*/ 625033 w 1869703"/>
              <a:gd name="connsiteY22" fmla="*/ 103359 h 1142187"/>
              <a:gd name="connsiteX23" fmla="*/ 445625 w 1869703"/>
              <a:gd name="connsiteY23" fmla="*/ 210425 h 1142187"/>
              <a:gd name="connsiteX24" fmla="*/ 321197 w 1869703"/>
              <a:gd name="connsiteY24" fmla="*/ 222000 h 1142187"/>
              <a:gd name="connsiteX25" fmla="*/ 214131 w 1869703"/>
              <a:gd name="connsiteY25" fmla="*/ 291448 h 1142187"/>
              <a:gd name="connsiteX26" fmla="*/ 130215 w 1869703"/>
              <a:gd name="connsiteY26" fmla="*/ 282767 h 1142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869703" h="1142187">
                <a:moveTo>
                  <a:pt x="130215" y="282767"/>
                </a:moveTo>
                <a:lnTo>
                  <a:pt x="26043" y="317491"/>
                </a:lnTo>
                <a:lnTo>
                  <a:pt x="0" y="412982"/>
                </a:lnTo>
                <a:lnTo>
                  <a:pt x="92597" y="641582"/>
                </a:lnTo>
                <a:lnTo>
                  <a:pt x="208344" y="786265"/>
                </a:lnTo>
                <a:lnTo>
                  <a:pt x="321197" y="959886"/>
                </a:lnTo>
                <a:lnTo>
                  <a:pt x="403938" y="1068820"/>
                </a:lnTo>
                <a:lnTo>
                  <a:pt x="494817" y="1142187"/>
                </a:lnTo>
                <a:lnTo>
                  <a:pt x="771253" y="995815"/>
                </a:lnTo>
                <a:lnTo>
                  <a:pt x="953072" y="888057"/>
                </a:lnTo>
                <a:lnTo>
                  <a:pt x="1137212" y="930949"/>
                </a:lnTo>
                <a:lnTo>
                  <a:pt x="1300132" y="1054864"/>
                </a:lnTo>
                <a:lnTo>
                  <a:pt x="1443942" y="1013359"/>
                </a:lnTo>
                <a:lnTo>
                  <a:pt x="1660153" y="911417"/>
                </a:lnTo>
                <a:lnTo>
                  <a:pt x="1768033" y="954098"/>
                </a:lnTo>
                <a:lnTo>
                  <a:pt x="1858640" y="981860"/>
                </a:lnTo>
                <a:cubicBezTo>
                  <a:pt x="1825815" y="834674"/>
                  <a:pt x="1842997" y="735114"/>
                  <a:pt x="1869703" y="587928"/>
                </a:cubicBezTo>
                <a:lnTo>
                  <a:pt x="1842967" y="331959"/>
                </a:lnTo>
                <a:lnTo>
                  <a:pt x="1475109" y="152521"/>
                </a:lnTo>
                <a:lnTo>
                  <a:pt x="1203255" y="2381"/>
                </a:lnTo>
                <a:lnTo>
                  <a:pt x="757840" y="0"/>
                </a:lnTo>
                <a:lnTo>
                  <a:pt x="731285" y="37980"/>
                </a:lnTo>
                <a:lnTo>
                  <a:pt x="625033" y="103359"/>
                </a:lnTo>
                <a:lnTo>
                  <a:pt x="445625" y="210425"/>
                </a:lnTo>
                <a:lnTo>
                  <a:pt x="321197" y="222000"/>
                </a:lnTo>
                <a:lnTo>
                  <a:pt x="214131" y="291448"/>
                </a:lnTo>
                <a:lnTo>
                  <a:pt x="130215" y="282767"/>
                </a:lnTo>
                <a:close/>
              </a:path>
            </a:pathLst>
          </a:custGeom>
          <a:solidFill>
            <a:schemeClr val="accent4">
              <a:lumMod val="5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Forma Livre: Forma 14">
            <a:extLst>
              <a:ext uri="{FF2B5EF4-FFF2-40B4-BE49-F238E27FC236}">
                <a16:creationId xmlns:a16="http://schemas.microsoft.com/office/drawing/2014/main" id="{E7CAFB8C-1569-43BA-AE37-384B4A6F6530}"/>
              </a:ext>
            </a:extLst>
          </p:cNvPr>
          <p:cNvSpPr/>
          <p:nvPr/>
        </p:nvSpPr>
        <p:spPr>
          <a:xfrm>
            <a:off x="6178910" y="2144782"/>
            <a:ext cx="593202" cy="700269"/>
          </a:xfrm>
          <a:custGeom>
            <a:avLst/>
            <a:gdLst>
              <a:gd name="connsiteX0" fmla="*/ 156258 w 593202"/>
              <a:gd name="connsiteY0" fmla="*/ 272005 h 700269"/>
              <a:gd name="connsiteX1" fmla="*/ 321197 w 593202"/>
              <a:gd name="connsiteY1" fmla="*/ 616352 h 700269"/>
              <a:gd name="connsiteX2" fmla="*/ 593202 w 593202"/>
              <a:gd name="connsiteY2" fmla="*/ 700269 h 700269"/>
              <a:gd name="connsiteX3" fmla="*/ 353027 w 593202"/>
              <a:gd name="connsiteY3" fmla="*/ 205451 h 700269"/>
              <a:gd name="connsiteX4" fmla="*/ 159151 w 593202"/>
              <a:gd name="connsiteY4" fmla="*/ 2894 h 700269"/>
              <a:gd name="connsiteX5" fmla="*/ 0 w 593202"/>
              <a:gd name="connsiteY5" fmla="*/ 0 h 700269"/>
              <a:gd name="connsiteX6" fmla="*/ 156258 w 593202"/>
              <a:gd name="connsiteY6" fmla="*/ 272005 h 700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3202" h="700269">
                <a:moveTo>
                  <a:pt x="156258" y="272005"/>
                </a:moveTo>
                <a:lnTo>
                  <a:pt x="321197" y="616352"/>
                </a:lnTo>
                <a:lnTo>
                  <a:pt x="593202" y="700269"/>
                </a:lnTo>
                <a:lnTo>
                  <a:pt x="353027" y="205451"/>
                </a:lnTo>
                <a:lnTo>
                  <a:pt x="159151" y="2894"/>
                </a:lnTo>
                <a:lnTo>
                  <a:pt x="0" y="0"/>
                </a:lnTo>
                <a:lnTo>
                  <a:pt x="156258" y="272005"/>
                </a:lnTo>
                <a:close/>
              </a:path>
            </a:pathLst>
          </a:custGeom>
          <a:solidFill>
            <a:schemeClr val="accent4">
              <a:lumMod val="5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Forma Livre: Forma 15">
            <a:extLst>
              <a:ext uri="{FF2B5EF4-FFF2-40B4-BE49-F238E27FC236}">
                <a16:creationId xmlns:a16="http://schemas.microsoft.com/office/drawing/2014/main" id="{8E2ECAE1-B11B-4E50-A5D7-80F0EB69319D}"/>
              </a:ext>
            </a:extLst>
          </p:cNvPr>
          <p:cNvSpPr/>
          <p:nvPr/>
        </p:nvSpPr>
        <p:spPr>
          <a:xfrm>
            <a:off x="4767593" y="4273561"/>
            <a:ext cx="665545" cy="688693"/>
          </a:xfrm>
          <a:custGeom>
            <a:avLst/>
            <a:gdLst>
              <a:gd name="connsiteX0" fmla="*/ 136003 w 665545"/>
              <a:gd name="connsiteY0" fmla="*/ 190982 h 688693"/>
              <a:gd name="connsiteX1" fmla="*/ 40512 w 665545"/>
              <a:gd name="connsiteY1" fmla="*/ 306729 h 688693"/>
              <a:gd name="connsiteX2" fmla="*/ 66555 w 665545"/>
              <a:gd name="connsiteY2" fmla="*/ 376177 h 688693"/>
              <a:gd name="connsiteX3" fmla="*/ 8681 w 665545"/>
              <a:gd name="connsiteY3" fmla="*/ 434050 h 688693"/>
              <a:gd name="connsiteX4" fmla="*/ 0 w 665545"/>
              <a:gd name="connsiteY4" fmla="*/ 509286 h 688693"/>
              <a:gd name="connsiteX5" fmla="*/ 57874 w 665545"/>
              <a:gd name="connsiteY5" fmla="*/ 627926 h 688693"/>
              <a:gd name="connsiteX6" fmla="*/ 193876 w 665545"/>
              <a:gd name="connsiteY6" fmla="*/ 677119 h 688693"/>
              <a:gd name="connsiteX7" fmla="*/ 248856 w 665545"/>
              <a:gd name="connsiteY7" fmla="*/ 651076 h 688693"/>
              <a:gd name="connsiteX8" fmla="*/ 280686 w 665545"/>
              <a:gd name="connsiteY8" fmla="*/ 677119 h 688693"/>
              <a:gd name="connsiteX9" fmla="*/ 393540 w 665545"/>
              <a:gd name="connsiteY9" fmla="*/ 688693 h 688693"/>
              <a:gd name="connsiteX10" fmla="*/ 465881 w 665545"/>
              <a:gd name="connsiteY10" fmla="*/ 604777 h 688693"/>
              <a:gd name="connsiteX11" fmla="*/ 590309 w 665545"/>
              <a:gd name="connsiteY11" fmla="*/ 442731 h 688693"/>
              <a:gd name="connsiteX12" fmla="*/ 665545 w 665545"/>
              <a:gd name="connsiteY12" fmla="*/ 222812 h 688693"/>
              <a:gd name="connsiteX13" fmla="*/ 564266 w 665545"/>
              <a:gd name="connsiteY13" fmla="*/ 225706 h 688693"/>
              <a:gd name="connsiteX14" fmla="*/ 529542 w 665545"/>
              <a:gd name="connsiteY14" fmla="*/ 112853 h 688693"/>
              <a:gd name="connsiteX15" fmla="*/ 474562 w 665545"/>
              <a:gd name="connsiteY15" fmla="*/ 104172 h 688693"/>
              <a:gd name="connsiteX16" fmla="*/ 379071 w 665545"/>
              <a:gd name="connsiteY16" fmla="*/ 0 h 688693"/>
              <a:gd name="connsiteX17" fmla="*/ 266218 w 665545"/>
              <a:gd name="connsiteY17" fmla="*/ 2893 h 688693"/>
              <a:gd name="connsiteX18" fmla="*/ 136003 w 665545"/>
              <a:gd name="connsiteY18" fmla="*/ 190982 h 688693"/>
              <a:gd name="connsiteX0" fmla="*/ 136003 w 665545"/>
              <a:gd name="connsiteY0" fmla="*/ 190982 h 688693"/>
              <a:gd name="connsiteX1" fmla="*/ 40512 w 665545"/>
              <a:gd name="connsiteY1" fmla="*/ 306729 h 688693"/>
              <a:gd name="connsiteX2" fmla="*/ 66555 w 665545"/>
              <a:gd name="connsiteY2" fmla="*/ 376177 h 688693"/>
              <a:gd name="connsiteX3" fmla="*/ 8681 w 665545"/>
              <a:gd name="connsiteY3" fmla="*/ 434050 h 688693"/>
              <a:gd name="connsiteX4" fmla="*/ 0 w 665545"/>
              <a:gd name="connsiteY4" fmla="*/ 509286 h 688693"/>
              <a:gd name="connsiteX5" fmla="*/ 57874 w 665545"/>
              <a:gd name="connsiteY5" fmla="*/ 627926 h 688693"/>
              <a:gd name="connsiteX6" fmla="*/ 193876 w 665545"/>
              <a:gd name="connsiteY6" fmla="*/ 677119 h 688693"/>
              <a:gd name="connsiteX7" fmla="*/ 245681 w 665545"/>
              <a:gd name="connsiteY7" fmla="*/ 606626 h 688693"/>
              <a:gd name="connsiteX8" fmla="*/ 280686 w 665545"/>
              <a:gd name="connsiteY8" fmla="*/ 677119 h 688693"/>
              <a:gd name="connsiteX9" fmla="*/ 393540 w 665545"/>
              <a:gd name="connsiteY9" fmla="*/ 688693 h 688693"/>
              <a:gd name="connsiteX10" fmla="*/ 465881 w 665545"/>
              <a:gd name="connsiteY10" fmla="*/ 604777 h 688693"/>
              <a:gd name="connsiteX11" fmla="*/ 590309 w 665545"/>
              <a:gd name="connsiteY11" fmla="*/ 442731 h 688693"/>
              <a:gd name="connsiteX12" fmla="*/ 665545 w 665545"/>
              <a:gd name="connsiteY12" fmla="*/ 222812 h 688693"/>
              <a:gd name="connsiteX13" fmla="*/ 564266 w 665545"/>
              <a:gd name="connsiteY13" fmla="*/ 225706 h 688693"/>
              <a:gd name="connsiteX14" fmla="*/ 529542 w 665545"/>
              <a:gd name="connsiteY14" fmla="*/ 112853 h 688693"/>
              <a:gd name="connsiteX15" fmla="*/ 474562 w 665545"/>
              <a:gd name="connsiteY15" fmla="*/ 104172 h 688693"/>
              <a:gd name="connsiteX16" fmla="*/ 379071 w 665545"/>
              <a:gd name="connsiteY16" fmla="*/ 0 h 688693"/>
              <a:gd name="connsiteX17" fmla="*/ 266218 w 665545"/>
              <a:gd name="connsiteY17" fmla="*/ 2893 h 688693"/>
              <a:gd name="connsiteX18" fmla="*/ 136003 w 665545"/>
              <a:gd name="connsiteY18" fmla="*/ 190982 h 688693"/>
              <a:gd name="connsiteX0" fmla="*/ 136003 w 665545"/>
              <a:gd name="connsiteY0" fmla="*/ 190982 h 688693"/>
              <a:gd name="connsiteX1" fmla="*/ 24637 w 665545"/>
              <a:gd name="connsiteY1" fmla="*/ 294029 h 688693"/>
              <a:gd name="connsiteX2" fmla="*/ 66555 w 665545"/>
              <a:gd name="connsiteY2" fmla="*/ 376177 h 688693"/>
              <a:gd name="connsiteX3" fmla="*/ 8681 w 665545"/>
              <a:gd name="connsiteY3" fmla="*/ 434050 h 688693"/>
              <a:gd name="connsiteX4" fmla="*/ 0 w 665545"/>
              <a:gd name="connsiteY4" fmla="*/ 509286 h 688693"/>
              <a:gd name="connsiteX5" fmla="*/ 57874 w 665545"/>
              <a:gd name="connsiteY5" fmla="*/ 627926 h 688693"/>
              <a:gd name="connsiteX6" fmla="*/ 193876 w 665545"/>
              <a:gd name="connsiteY6" fmla="*/ 677119 h 688693"/>
              <a:gd name="connsiteX7" fmla="*/ 245681 w 665545"/>
              <a:gd name="connsiteY7" fmla="*/ 606626 h 688693"/>
              <a:gd name="connsiteX8" fmla="*/ 280686 w 665545"/>
              <a:gd name="connsiteY8" fmla="*/ 677119 h 688693"/>
              <a:gd name="connsiteX9" fmla="*/ 393540 w 665545"/>
              <a:gd name="connsiteY9" fmla="*/ 688693 h 688693"/>
              <a:gd name="connsiteX10" fmla="*/ 465881 w 665545"/>
              <a:gd name="connsiteY10" fmla="*/ 604777 h 688693"/>
              <a:gd name="connsiteX11" fmla="*/ 590309 w 665545"/>
              <a:gd name="connsiteY11" fmla="*/ 442731 h 688693"/>
              <a:gd name="connsiteX12" fmla="*/ 665545 w 665545"/>
              <a:gd name="connsiteY12" fmla="*/ 222812 h 688693"/>
              <a:gd name="connsiteX13" fmla="*/ 564266 w 665545"/>
              <a:gd name="connsiteY13" fmla="*/ 225706 h 688693"/>
              <a:gd name="connsiteX14" fmla="*/ 529542 w 665545"/>
              <a:gd name="connsiteY14" fmla="*/ 112853 h 688693"/>
              <a:gd name="connsiteX15" fmla="*/ 474562 w 665545"/>
              <a:gd name="connsiteY15" fmla="*/ 104172 h 688693"/>
              <a:gd name="connsiteX16" fmla="*/ 379071 w 665545"/>
              <a:gd name="connsiteY16" fmla="*/ 0 h 688693"/>
              <a:gd name="connsiteX17" fmla="*/ 266218 w 665545"/>
              <a:gd name="connsiteY17" fmla="*/ 2893 h 688693"/>
              <a:gd name="connsiteX18" fmla="*/ 136003 w 665545"/>
              <a:gd name="connsiteY18" fmla="*/ 190982 h 688693"/>
              <a:gd name="connsiteX0" fmla="*/ 94728 w 665545"/>
              <a:gd name="connsiteY0" fmla="*/ 187807 h 688693"/>
              <a:gd name="connsiteX1" fmla="*/ 24637 w 665545"/>
              <a:gd name="connsiteY1" fmla="*/ 294029 h 688693"/>
              <a:gd name="connsiteX2" fmla="*/ 66555 w 665545"/>
              <a:gd name="connsiteY2" fmla="*/ 376177 h 688693"/>
              <a:gd name="connsiteX3" fmla="*/ 8681 w 665545"/>
              <a:gd name="connsiteY3" fmla="*/ 434050 h 688693"/>
              <a:gd name="connsiteX4" fmla="*/ 0 w 665545"/>
              <a:gd name="connsiteY4" fmla="*/ 509286 h 688693"/>
              <a:gd name="connsiteX5" fmla="*/ 57874 w 665545"/>
              <a:gd name="connsiteY5" fmla="*/ 627926 h 688693"/>
              <a:gd name="connsiteX6" fmla="*/ 193876 w 665545"/>
              <a:gd name="connsiteY6" fmla="*/ 677119 h 688693"/>
              <a:gd name="connsiteX7" fmla="*/ 245681 w 665545"/>
              <a:gd name="connsiteY7" fmla="*/ 606626 h 688693"/>
              <a:gd name="connsiteX8" fmla="*/ 280686 w 665545"/>
              <a:gd name="connsiteY8" fmla="*/ 677119 h 688693"/>
              <a:gd name="connsiteX9" fmla="*/ 393540 w 665545"/>
              <a:gd name="connsiteY9" fmla="*/ 688693 h 688693"/>
              <a:gd name="connsiteX10" fmla="*/ 465881 w 665545"/>
              <a:gd name="connsiteY10" fmla="*/ 604777 h 688693"/>
              <a:gd name="connsiteX11" fmla="*/ 590309 w 665545"/>
              <a:gd name="connsiteY11" fmla="*/ 442731 h 688693"/>
              <a:gd name="connsiteX12" fmla="*/ 665545 w 665545"/>
              <a:gd name="connsiteY12" fmla="*/ 222812 h 688693"/>
              <a:gd name="connsiteX13" fmla="*/ 564266 w 665545"/>
              <a:gd name="connsiteY13" fmla="*/ 225706 h 688693"/>
              <a:gd name="connsiteX14" fmla="*/ 529542 w 665545"/>
              <a:gd name="connsiteY14" fmla="*/ 112853 h 688693"/>
              <a:gd name="connsiteX15" fmla="*/ 474562 w 665545"/>
              <a:gd name="connsiteY15" fmla="*/ 104172 h 688693"/>
              <a:gd name="connsiteX16" fmla="*/ 379071 w 665545"/>
              <a:gd name="connsiteY16" fmla="*/ 0 h 688693"/>
              <a:gd name="connsiteX17" fmla="*/ 266218 w 665545"/>
              <a:gd name="connsiteY17" fmla="*/ 2893 h 688693"/>
              <a:gd name="connsiteX18" fmla="*/ 94728 w 665545"/>
              <a:gd name="connsiteY18" fmla="*/ 187807 h 688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65545" h="688693">
                <a:moveTo>
                  <a:pt x="94728" y="187807"/>
                </a:moveTo>
                <a:lnTo>
                  <a:pt x="24637" y="294029"/>
                </a:lnTo>
                <a:lnTo>
                  <a:pt x="66555" y="376177"/>
                </a:lnTo>
                <a:lnTo>
                  <a:pt x="8681" y="434050"/>
                </a:lnTo>
                <a:lnTo>
                  <a:pt x="0" y="509286"/>
                </a:lnTo>
                <a:lnTo>
                  <a:pt x="57874" y="627926"/>
                </a:lnTo>
                <a:lnTo>
                  <a:pt x="193876" y="677119"/>
                </a:lnTo>
                <a:lnTo>
                  <a:pt x="245681" y="606626"/>
                </a:lnTo>
                <a:lnTo>
                  <a:pt x="280686" y="677119"/>
                </a:lnTo>
                <a:lnTo>
                  <a:pt x="393540" y="688693"/>
                </a:lnTo>
                <a:lnTo>
                  <a:pt x="465881" y="604777"/>
                </a:lnTo>
                <a:lnTo>
                  <a:pt x="590309" y="442731"/>
                </a:lnTo>
                <a:lnTo>
                  <a:pt x="665545" y="222812"/>
                </a:lnTo>
                <a:lnTo>
                  <a:pt x="564266" y="225706"/>
                </a:lnTo>
                <a:lnTo>
                  <a:pt x="529542" y="112853"/>
                </a:lnTo>
                <a:lnTo>
                  <a:pt x="474562" y="104172"/>
                </a:lnTo>
                <a:lnTo>
                  <a:pt x="379071" y="0"/>
                </a:lnTo>
                <a:lnTo>
                  <a:pt x="266218" y="2893"/>
                </a:lnTo>
                <a:lnTo>
                  <a:pt x="94728" y="187807"/>
                </a:lnTo>
                <a:close/>
              </a:path>
            </a:pathLst>
          </a:custGeom>
          <a:solidFill>
            <a:schemeClr val="accent4">
              <a:lumMod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Forma Livre: Forma 16">
            <a:extLst>
              <a:ext uri="{FF2B5EF4-FFF2-40B4-BE49-F238E27FC236}">
                <a16:creationId xmlns:a16="http://schemas.microsoft.com/office/drawing/2014/main" id="{5880EFBE-8E0B-4919-97DC-964328D2DB10}"/>
              </a:ext>
            </a:extLst>
          </p:cNvPr>
          <p:cNvSpPr/>
          <p:nvPr/>
        </p:nvSpPr>
        <p:spPr>
          <a:xfrm>
            <a:off x="8429082" y="4729610"/>
            <a:ext cx="724443" cy="1085403"/>
          </a:xfrm>
          <a:custGeom>
            <a:avLst/>
            <a:gdLst>
              <a:gd name="connsiteX0" fmla="*/ 0 w 740780"/>
              <a:gd name="connsiteY0" fmla="*/ 66555 h 1128532"/>
              <a:gd name="connsiteX1" fmla="*/ 20256 w 740780"/>
              <a:gd name="connsiteY1" fmla="*/ 306729 h 1128532"/>
              <a:gd name="connsiteX2" fmla="*/ 228600 w 740780"/>
              <a:gd name="connsiteY2" fmla="*/ 645289 h 1128532"/>
              <a:gd name="connsiteX3" fmla="*/ 107066 w 740780"/>
              <a:gd name="connsiteY3" fmla="*/ 717631 h 1128532"/>
              <a:gd name="connsiteX4" fmla="*/ 196770 w 740780"/>
              <a:gd name="connsiteY4" fmla="*/ 801547 h 1128532"/>
              <a:gd name="connsiteX5" fmla="*/ 193876 w 740780"/>
              <a:gd name="connsiteY5" fmla="*/ 836271 h 1128532"/>
              <a:gd name="connsiteX6" fmla="*/ 225706 w 740780"/>
              <a:gd name="connsiteY6" fmla="*/ 868101 h 1128532"/>
              <a:gd name="connsiteX7" fmla="*/ 393539 w 740780"/>
              <a:gd name="connsiteY7" fmla="*/ 876782 h 1128532"/>
              <a:gd name="connsiteX8" fmla="*/ 396433 w 740780"/>
              <a:gd name="connsiteY8" fmla="*/ 1085127 h 1128532"/>
              <a:gd name="connsiteX9" fmla="*/ 520861 w 740780"/>
              <a:gd name="connsiteY9" fmla="*/ 1128532 h 1128532"/>
              <a:gd name="connsiteX10" fmla="*/ 717630 w 740780"/>
              <a:gd name="connsiteY10" fmla="*/ 1004104 h 1128532"/>
              <a:gd name="connsiteX11" fmla="*/ 680013 w 740780"/>
              <a:gd name="connsiteY11" fmla="*/ 928869 h 1128532"/>
              <a:gd name="connsiteX12" fmla="*/ 694481 w 740780"/>
              <a:gd name="connsiteY12" fmla="*/ 836271 h 1128532"/>
              <a:gd name="connsiteX13" fmla="*/ 740780 w 740780"/>
              <a:gd name="connsiteY13" fmla="*/ 810228 h 1128532"/>
              <a:gd name="connsiteX14" fmla="*/ 694481 w 740780"/>
              <a:gd name="connsiteY14" fmla="*/ 544010 h 1128532"/>
              <a:gd name="connsiteX15" fmla="*/ 610564 w 740780"/>
              <a:gd name="connsiteY15" fmla="*/ 564266 h 1128532"/>
              <a:gd name="connsiteX16" fmla="*/ 622139 w 740780"/>
              <a:gd name="connsiteY16" fmla="*/ 682906 h 1128532"/>
              <a:gd name="connsiteX17" fmla="*/ 509286 w 740780"/>
              <a:gd name="connsiteY17" fmla="*/ 405114 h 1128532"/>
              <a:gd name="connsiteX18" fmla="*/ 332772 w 740780"/>
              <a:gd name="connsiteY18" fmla="*/ 138896 h 1128532"/>
              <a:gd name="connsiteX19" fmla="*/ 75235 w 740780"/>
              <a:gd name="connsiteY19" fmla="*/ 0 h 1128532"/>
              <a:gd name="connsiteX20" fmla="*/ 0 w 740780"/>
              <a:gd name="connsiteY20" fmla="*/ 66555 h 11285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40780" h="1128532">
                <a:moveTo>
                  <a:pt x="0" y="66555"/>
                </a:moveTo>
                <a:lnTo>
                  <a:pt x="20256" y="306729"/>
                </a:lnTo>
                <a:lnTo>
                  <a:pt x="228600" y="645289"/>
                </a:lnTo>
                <a:lnTo>
                  <a:pt x="107066" y="717631"/>
                </a:lnTo>
                <a:lnTo>
                  <a:pt x="196770" y="801547"/>
                </a:lnTo>
                <a:lnTo>
                  <a:pt x="193876" y="836271"/>
                </a:lnTo>
                <a:lnTo>
                  <a:pt x="225706" y="868101"/>
                </a:lnTo>
                <a:lnTo>
                  <a:pt x="393539" y="876782"/>
                </a:lnTo>
                <a:cubicBezTo>
                  <a:pt x="394504" y="946230"/>
                  <a:pt x="395468" y="1015679"/>
                  <a:pt x="396433" y="1085127"/>
                </a:cubicBezTo>
                <a:lnTo>
                  <a:pt x="520861" y="1128532"/>
                </a:lnTo>
                <a:lnTo>
                  <a:pt x="717630" y="1004104"/>
                </a:lnTo>
                <a:lnTo>
                  <a:pt x="680013" y="928869"/>
                </a:lnTo>
                <a:lnTo>
                  <a:pt x="694481" y="836271"/>
                </a:lnTo>
                <a:lnTo>
                  <a:pt x="740780" y="810228"/>
                </a:lnTo>
                <a:lnTo>
                  <a:pt x="694481" y="544010"/>
                </a:lnTo>
                <a:lnTo>
                  <a:pt x="610564" y="564266"/>
                </a:lnTo>
                <a:lnTo>
                  <a:pt x="622139" y="682906"/>
                </a:lnTo>
                <a:lnTo>
                  <a:pt x="509286" y="405114"/>
                </a:lnTo>
                <a:lnTo>
                  <a:pt x="332772" y="138896"/>
                </a:lnTo>
                <a:lnTo>
                  <a:pt x="75235" y="0"/>
                </a:lnTo>
                <a:lnTo>
                  <a:pt x="0" y="66555"/>
                </a:lnTo>
                <a:close/>
              </a:path>
            </a:pathLst>
          </a:custGeom>
          <a:solidFill>
            <a:schemeClr val="accent4">
              <a:lumMod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Forma Livre: Forma 17">
            <a:extLst>
              <a:ext uri="{FF2B5EF4-FFF2-40B4-BE49-F238E27FC236}">
                <a16:creationId xmlns:a16="http://schemas.microsoft.com/office/drawing/2014/main" id="{07A18A43-1099-4E71-9129-58FCE574F04F}"/>
              </a:ext>
            </a:extLst>
          </p:cNvPr>
          <p:cNvSpPr/>
          <p:nvPr/>
        </p:nvSpPr>
        <p:spPr>
          <a:xfrm>
            <a:off x="8253151" y="2517494"/>
            <a:ext cx="836271" cy="911506"/>
          </a:xfrm>
          <a:custGeom>
            <a:avLst/>
            <a:gdLst>
              <a:gd name="connsiteX0" fmla="*/ 121534 w 836271"/>
              <a:gd name="connsiteY0" fmla="*/ 69448 h 911506"/>
              <a:gd name="connsiteX1" fmla="*/ 86810 w 836271"/>
              <a:gd name="connsiteY1" fmla="*/ 460094 h 911506"/>
              <a:gd name="connsiteX2" fmla="*/ 57874 w 836271"/>
              <a:gd name="connsiteY2" fmla="*/ 682906 h 911506"/>
              <a:gd name="connsiteX3" fmla="*/ 52086 w 836271"/>
              <a:gd name="connsiteY3" fmla="*/ 732099 h 911506"/>
              <a:gd name="connsiteX4" fmla="*/ 0 w 836271"/>
              <a:gd name="connsiteY4" fmla="*/ 836271 h 911506"/>
              <a:gd name="connsiteX5" fmla="*/ 28937 w 836271"/>
              <a:gd name="connsiteY5" fmla="*/ 911506 h 911506"/>
              <a:gd name="connsiteX6" fmla="*/ 309623 w 836271"/>
              <a:gd name="connsiteY6" fmla="*/ 827590 h 911506"/>
              <a:gd name="connsiteX7" fmla="*/ 526648 w 836271"/>
              <a:gd name="connsiteY7" fmla="*/ 749461 h 911506"/>
              <a:gd name="connsiteX8" fmla="*/ 743674 w 836271"/>
              <a:gd name="connsiteY8" fmla="*/ 682906 h 911506"/>
              <a:gd name="connsiteX9" fmla="*/ 781291 w 836271"/>
              <a:gd name="connsiteY9" fmla="*/ 703162 h 911506"/>
              <a:gd name="connsiteX10" fmla="*/ 836271 w 836271"/>
              <a:gd name="connsiteY10" fmla="*/ 668438 h 911506"/>
              <a:gd name="connsiteX11" fmla="*/ 691588 w 836271"/>
              <a:gd name="connsiteY11" fmla="*/ 292261 h 911506"/>
              <a:gd name="connsiteX12" fmla="*/ 622140 w 836271"/>
              <a:gd name="connsiteY12" fmla="*/ 211238 h 911506"/>
              <a:gd name="connsiteX13" fmla="*/ 419583 w 836271"/>
              <a:gd name="connsiteY13" fmla="*/ 104172 h 911506"/>
              <a:gd name="connsiteX14" fmla="*/ 266218 w 836271"/>
              <a:gd name="connsiteY14" fmla="*/ 46299 h 911506"/>
              <a:gd name="connsiteX15" fmla="*/ 222813 w 836271"/>
              <a:gd name="connsiteY15" fmla="*/ 0 h 911506"/>
              <a:gd name="connsiteX16" fmla="*/ 121534 w 836271"/>
              <a:gd name="connsiteY16" fmla="*/ 69448 h 911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836271" h="911506">
                <a:moveTo>
                  <a:pt x="121534" y="69448"/>
                </a:moveTo>
                <a:lnTo>
                  <a:pt x="86810" y="460094"/>
                </a:lnTo>
                <a:lnTo>
                  <a:pt x="57874" y="682906"/>
                </a:lnTo>
                <a:lnTo>
                  <a:pt x="52086" y="732099"/>
                </a:lnTo>
                <a:lnTo>
                  <a:pt x="0" y="836271"/>
                </a:lnTo>
                <a:lnTo>
                  <a:pt x="28937" y="911506"/>
                </a:lnTo>
                <a:lnTo>
                  <a:pt x="309623" y="827590"/>
                </a:lnTo>
                <a:lnTo>
                  <a:pt x="526648" y="749461"/>
                </a:lnTo>
                <a:lnTo>
                  <a:pt x="743674" y="682906"/>
                </a:lnTo>
                <a:lnTo>
                  <a:pt x="781291" y="703162"/>
                </a:lnTo>
                <a:lnTo>
                  <a:pt x="836271" y="668438"/>
                </a:lnTo>
                <a:lnTo>
                  <a:pt x="691588" y="292261"/>
                </a:lnTo>
                <a:lnTo>
                  <a:pt x="622140" y="211238"/>
                </a:lnTo>
                <a:lnTo>
                  <a:pt x="419583" y="104172"/>
                </a:lnTo>
                <a:lnTo>
                  <a:pt x="266218" y="46299"/>
                </a:lnTo>
                <a:lnTo>
                  <a:pt x="222813" y="0"/>
                </a:lnTo>
                <a:lnTo>
                  <a:pt x="121534" y="69448"/>
                </a:lnTo>
                <a:close/>
              </a:path>
            </a:pathLst>
          </a:custGeom>
          <a:solidFill>
            <a:schemeClr val="accent4">
              <a:lumMod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0" name="Imagem 19" descr="Uma imagem contendo desenho, bola, placar&#10;&#10;Descrição gerada automaticamente">
            <a:extLst>
              <a:ext uri="{FF2B5EF4-FFF2-40B4-BE49-F238E27FC236}">
                <a16:creationId xmlns:a16="http://schemas.microsoft.com/office/drawing/2014/main" id="{362718AB-6FD9-4423-BC6D-CD16FCCCFCD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7591" y="4962254"/>
            <a:ext cx="847751" cy="276999"/>
          </a:xfrm>
          <a:prstGeom prst="rect">
            <a:avLst/>
          </a:prstGeom>
        </p:spPr>
      </p:pic>
      <p:pic>
        <p:nvPicPr>
          <p:cNvPr id="22" name="Imagem 21" descr="Uma imagem contendo bola, desenho, verde&#10;&#10;Descrição gerada automaticamente">
            <a:extLst>
              <a:ext uri="{FF2B5EF4-FFF2-40B4-BE49-F238E27FC236}">
                <a16:creationId xmlns:a16="http://schemas.microsoft.com/office/drawing/2014/main" id="{F8B2B16A-3CE8-4D79-85CC-A6808443B15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1879" y="1976739"/>
            <a:ext cx="1109050" cy="275044"/>
          </a:xfrm>
          <a:prstGeom prst="rect">
            <a:avLst/>
          </a:prstGeom>
        </p:spPr>
      </p:pic>
      <p:pic>
        <p:nvPicPr>
          <p:cNvPr id="24" name="Imagem 23" descr="Uma imagem contendo batendo, bola, segurando, jogador&#10;&#10;Descrição gerada automaticamente">
            <a:extLst>
              <a:ext uri="{FF2B5EF4-FFF2-40B4-BE49-F238E27FC236}">
                <a16:creationId xmlns:a16="http://schemas.microsoft.com/office/drawing/2014/main" id="{C98FE874-A502-4C37-B640-AC83CDA886F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7935" y="2835009"/>
            <a:ext cx="841257" cy="274877"/>
          </a:xfrm>
          <a:prstGeom prst="rect">
            <a:avLst/>
          </a:prstGeom>
        </p:spPr>
      </p:pic>
      <p:pic>
        <p:nvPicPr>
          <p:cNvPr id="26" name="Imagem 25" descr="Uma imagem contendo desenho, bola, verde&#10;&#10;Descrição gerada automaticamente">
            <a:extLst>
              <a:ext uri="{FF2B5EF4-FFF2-40B4-BE49-F238E27FC236}">
                <a16:creationId xmlns:a16="http://schemas.microsoft.com/office/drawing/2014/main" id="{C62C8205-9B87-4A1F-8348-B28FD8F3D7E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8313" y="2242335"/>
            <a:ext cx="1109046" cy="275044"/>
          </a:xfrm>
          <a:prstGeom prst="rect">
            <a:avLst/>
          </a:prstGeom>
        </p:spPr>
      </p:pic>
      <p:pic>
        <p:nvPicPr>
          <p:cNvPr id="28" name="Imagem 27" descr="Uma imagem contendo bola, desenho, verde, placar&#10;&#10;Descrição gerada automaticamente">
            <a:extLst>
              <a:ext uri="{FF2B5EF4-FFF2-40B4-BE49-F238E27FC236}">
                <a16:creationId xmlns:a16="http://schemas.microsoft.com/office/drawing/2014/main" id="{8EF51E4A-AE87-4F2F-A15D-CA68FF33D0D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0884" y="4454732"/>
            <a:ext cx="841255" cy="274877"/>
          </a:xfrm>
          <a:prstGeom prst="rect">
            <a:avLst/>
          </a:prstGeom>
        </p:spPr>
      </p:pic>
      <p:sp>
        <p:nvSpPr>
          <p:cNvPr id="30" name="Retângulo 29">
            <a:extLst>
              <a:ext uri="{FF2B5EF4-FFF2-40B4-BE49-F238E27FC236}">
                <a16:creationId xmlns:a16="http://schemas.microsoft.com/office/drawing/2014/main" id="{73D71D0B-2BEE-4659-920F-8256B68AD8B3}"/>
              </a:ext>
            </a:extLst>
          </p:cNvPr>
          <p:cNvSpPr/>
          <p:nvPr/>
        </p:nvSpPr>
        <p:spPr>
          <a:xfrm>
            <a:off x="6778214" y="1160541"/>
            <a:ext cx="1119538" cy="369332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b="1" cap="none" spc="0" dirty="0">
                <a:ln/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São Paulo</a:t>
            </a:r>
          </a:p>
        </p:txBody>
      </p:sp>
      <p:sp>
        <p:nvSpPr>
          <p:cNvPr id="32" name="Retângulo 31">
            <a:extLst>
              <a:ext uri="{FF2B5EF4-FFF2-40B4-BE49-F238E27FC236}">
                <a16:creationId xmlns:a16="http://schemas.microsoft.com/office/drawing/2014/main" id="{E892176D-68ED-439F-B03E-E2DD5F36D91B}"/>
              </a:ext>
            </a:extLst>
          </p:cNvPr>
          <p:cNvSpPr/>
          <p:nvPr/>
        </p:nvSpPr>
        <p:spPr>
          <a:xfrm>
            <a:off x="876453" y="4916087"/>
            <a:ext cx="1718677" cy="369332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b="1" cap="none" spc="0" dirty="0">
                <a:ln/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Taboão da Serra</a:t>
            </a:r>
          </a:p>
        </p:txBody>
      </p:sp>
      <p:sp>
        <p:nvSpPr>
          <p:cNvPr id="34" name="Retângulo 33">
            <a:extLst>
              <a:ext uri="{FF2B5EF4-FFF2-40B4-BE49-F238E27FC236}">
                <a16:creationId xmlns:a16="http://schemas.microsoft.com/office/drawing/2014/main" id="{AF71D464-7941-410C-9B28-A4D393545ECF}"/>
              </a:ext>
            </a:extLst>
          </p:cNvPr>
          <p:cNvSpPr/>
          <p:nvPr/>
        </p:nvSpPr>
        <p:spPr>
          <a:xfrm>
            <a:off x="1045348" y="1345207"/>
            <a:ext cx="855171" cy="369332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b="1" cap="none" spc="0" dirty="0">
                <a:ln/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Osasco</a:t>
            </a:r>
          </a:p>
        </p:txBody>
      </p:sp>
      <p:sp>
        <p:nvSpPr>
          <p:cNvPr id="36" name="Retângulo 35">
            <a:extLst>
              <a:ext uri="{FF2B5EF4-FFF2-40B4-BE49-F238E27FC236}">
                <a16:creationId xmlns:a16="http://schemas.microsoft.com/office/drawing/2014/main" id="{7983213D-AC1C-4F10-92F9-AB2860743D66}"/>
              </a:ext>
            </a:extLst>
          </p:cNvPr>
          <p:cNvSpPr/>
          <p:nvPr/>
        </p:nvSpPr>
        <p:spPr>
          <a:xfrm>
            <a:off x="8943953" y="1256748"/>
            <a:ext cx="3200048" cy="313932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r>
              <a:rPr lang="pt-BR" sz="2000" b="1" u="sng" cap="none" spc="0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5 Unidades Recuperadoras</a:t>
            </a:r>
          </a:p>
          <a:p>
            <a:endParaRPr lang="pt-BR" sz="2000" b="1" u="sng" cap="none" spc="0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  <a:p>
            <a:r>
              <a:rPr lang="pt-BR" sz="20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Capacidade (5): 1560 L/s</a:t>
            </a:r>
          </a:p>
          <a:p>
            <a:r>
              <a:rPr lang="pt-BR" sz="20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Localização: São Paulo</a:t>
            </a:r>
          </a:p>
          <a:p>
            <a:r>
              <a:rPr lang="pt-BR" sz="20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Em operação (5): set/2022</a:t>
            </a:r>
          </a:p>
          <a:p>
            <a:endParaRPr lang="pt-BR" sz="20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  <a:p>
            <a:pPr algn="just"/>
            <a:r>
              <a:rPr lang="pt-BR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Observação: As </a:t>
            </a:r>
            <a:r>
              <a:rPr lang="pt-BR" b="1" dirty="0" err="1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URs</a:t>
            </a:r>
            <a:r>
              <a:rPr lang="pt-BR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 devem ser </a:t>
            </a:r>
            <a:r>
              <a:rPr lang="pt-BR" b="1" dirty="0">
                <a:ln/>
                <a:pattFill prst="dkUpDiag">
                  <a:fgClr>
                    <a:schemeClr val="accent1">
                      <a:lumMod val="75000"/>
                    </a:schemeClr>
                  </a:fgClr>
                  <a:bgClr>
                    <a:schemeClr val="accent1">
                      <a:lumMod val="50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desmobilizadas</a:t>
            </a:r>
            <a:r>
              <a:rPr lang="pt-BR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 quando a </a:t>
            </a:r>
            <a:r>
              <a:rPr lang="pt-BR" b="1" dirty="0">
                <a:ln/>
                <a:pattFill prst="dkUpDiag">
                  <a:fgClr>
                    <a:srgbClr val="FF0000"/>
                  </a:fgClr>
                  <a:bgClr>
                    <a:srgbClr val="C00000"/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carga orgânica</a:t>
            </a:r>
            <a:r>
              <a:rPr lang="pt-BR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 (esgoto) nos córregos for </a:t>
            </a:r>
            <a:r>
              <a:rPr lang="pt-BR" b="1" dirty="0">
                <a:ln/>
                <a:pattFill prst="dkUpDiag">
                  <a:fgClr>
                    <a:schemeClr val="accent6">
                      <a:lumMod val="75000"/>
                    </a:schemeClr>
                  </a:fgClr>
                  <a:bgClr>
                    <a:schemeClr val="accent6">
                      <a:lumMod val="50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reduzida</a:t>
            </a:r>
            <a:r>
              <a:rPr lang="pt-BR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 a níveis aceitáveis.</a:t>
            </a:r>
            <a:r>
              <a:rPr lang="pt-BR" sz="20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 </a:t>
            </a:r>
            <a:endParaRPr lang="pt-BR" sz="2000" b="1" cap="none" spc="0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  <p:grpSp>
        <p:nvGrpSpPr>
          <p:cNvPr id="37" name="Agrupar 36">
            <a:extLst>
              <a:ext uri="{FF2B5EF4-FFF2-40B4-BE49-F238E27FC236}">
                <a16:creationId xmlns:a16="http://schemas.microsoft.com/office/drawing/2014/main" id="{8599CF91-138F-4DE8-AB6F-1B5C4544F023}"/>
              </a:ext>
            </a:extLst>
          </p:cNvPr>
          <p:cNvGrpSpPr/>
          <p:nvPr/>
        </p:nvGrpSpPr>
        <p:grpSpPr>
          <a:xfrm>
            <a:off x="3028699" y="1072386"/>
            <a:ext cx="1160773" cy="288000"/>
            <a:chOff x="2585534" y="1112868"/>
            <a:chExt cx="1160773" cy="288000"/>
          </a:xfrm>
        </p:grpSpPr>
        <p:sp>
          <p:nvSpPr>
            <p:cNvPr id="38" name="CaixaDeTexto 37">
              <a:extLst>
                <a:ext uri="{FF2B5EF4-FFF2-40B4-BE49-F238E27FC236}">
                  <a16:creationId xmlns:a16="http://schemas.microsoft.com/office/drawing/2014/main" id="{B6B84744-7B3F-4C96-ACA4-50F2CDB5EDD1}"/>
                </a:ext>
              </a:extLst>
            </p:cNvPr>
            <p:cNvSpPr txBox="1"/>
            <p:nvPr/>
          </p:nvSpPr>
          <p:spPr>
            <a:xfrm>
              <a:off x="2585534" y="1160541"/>
              <a:ext cx="1048389" cy="215444"/>
            </a:xfrm>
            <a:prstGeom prst="rect">
              <a:avLst/>
            </a:prstGeom>
            <a:solidFill>
              <a:schemeClr val="accent5">
                <a:lumMod val="75000"/>
                <a:alpha val="65000"/>
              </a:schemeClr>
            </a:solidFill>
          </p:spPr>
          <p:txBody>
            <a:bodyPr wrap="square" tIns="0" bIns="0" rtlCol="0">
              <a:spAutoFit/>
            </a:bodyPr>
            <a:lstStyle/>
            <a:p>
              <a:r>
                <a:rPr lang="pt-BR" sz="1400" b="1" dirty="0">
                  <a:ln w="3175">
                    <a:noFill/>
                  </a:ln>
                  <a:solidFill>
                    <a:schemeClr val="bg1"/>
                  </a:solidFill>
                </a:rPr>
                <a:t>UR Jaguaré</a:t>
              </a:r>
            </a:p>
          </p:txBody>
        </p:sp>
        <p:pic>
          <p:nvPicPr>
            <p:cNvPr id="39" name="Imagem 38">
              <a:extLst>
                <a:ext uri="{FF2B5EF4-FFF2-40B4-BE49-F238E27FC236}">
                  <a16:creationId xmlns:a16="http://schemas.microsoft.com/office/drawing/2014/main" id="{7998BD47-61B0-4543-A00D-8EA32224C50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5907" y="1112868"/>
              <a:ext cx="230400" cy="288000"/>
            </a:xfrm>
            <a:prstGeom prst="rect">
              <a:avLst/>
            </a:prstGeom>
          </p:spPr>
        </p:pic>
      </p:grpSp>
      <p:grpSp>
        <p:nvGrpSpPr>
          <p:cNvPr id="40" name="Agrupar 39">
            <a:extLst>
              <a:ext uri="{FF2B5EF4-FFF2-40B4-BE49-F238E27FC236}">
                <a16:creationId xmlns:a16="http://schemas.microsoft.com/office/drawing/2014/main" id="{584FB981-F629-450C-9C73-4DE50EF891DF}"/>
              </a:ext>
            </a:extLst>
          </p:cNvPr>
          <p:cNvGrpSpPr/>
          <p:nvPr/>
        </p:nvGrpSpPr>
        <p:grpSpPr>
          <a:xfrm>
            <a:off x="5236681" y="3258167"/>
            <a:ext cx="1250092" cy="288000"/>
            <a:chOff x="4845908" y="3434382"/>
            <a:chExt cx="1250092" cy="288000"/>
          </a:xfrm>
        </p:grpSpPr>
        <p:sp>
          <p:nvSpPr>
            <p:cNvPr id="41" name="CaixaDeTexto 40">
              <a:extLst>
                <a:ext uri="{FF2B5EF4-FFF2-40B4-BE49-F238E27FC236}">
                  <a16:creationId xmlns:a16="http://schemas.microsoft.com/office/drawing/2014/main" id="{A4697908-8922-4967-ADCE-482B05C9C1E5}"/>
                </a:ext>
              </a:extLst>
            </p:cNvPr>
            <p:cNvSpPr txBox="1"/>
            <p:nvPr/>
          </p:nvSpPr>
          <p:spPr>
            <a:xfrm>
              <a:off x="4953367" y="3470660"/>
              <a:ext cx="1142633" cy="215444"/>
            </a:xfrm>
            <a:prstGeom prst="rect">
              <a:avLst/>
            </a:prstGeom>
            <a:solidFill>
              <a:schemeClr val="accent5">
                <a:lumMod val="75000"/>
                <a:alpha val="65000"/>
              </a:schemeClr>
            </a:solidFill>
          </p:spPr>
          <p:txBody>
            <a:bodyPr wrap="square" tIns="0" bIns="0" rtlCol="0">
              <a:spAutoFit/>
            </a:bodyPr>
            <a:lstStyle>
              <a:defPPr>
                <a:defRPr lang="pt-BR"/>
              </a:defPPr>
              <a:lvl1pPr algn="r">
                <a:defRPr sz="1400" b="1">
                  <a:ln w="3175">
                    <a:noFill/>
                  </a:ln>
                  <a:solidFill>
                    <a:schemeClr val="bg1"/>
                  </a:solidFill>
                </a:defRPr>
              </a:lvl1pPr>
            </a:lstStyle>
            <a:p>
              <a:r>
                <a:rPr lang="pt-BR" dirty="0"/>
                <a:t>UR </a:t>
              </a:r>
              <a:r>
                <a:rPr lang="pt-BR" dirty="0" err="1"/>
                <a:t>Antonico</a:t>
              </a:r>
              <a:endParaRPr lang="pt-BR" dirty="0"/>
            </a:p>
          </p:txBody>
        </p:sp>
        <p:pic>
          <p:nvPicPr>
            <p:cNvPr id="42" name="Imagem 41">
              <a:extLst>
                <a:ext uri="{FF2B5EF4-FFF2-40B4-BE49-F238E27FC236}">
                  <a16:creationId xmlns:a16="http://schemas.microsoft.com/office/drawing/2014/main" id="{7A9B0D01-5D43-4A9F-A1EA-22BAB5016A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45908" y="3434382"/>
              <a:ext cx="230400" cy="288000"/>
            </a:xfrm>
            <a:prstGeom prst="rect">
              <a:avLst/>
            </a:prstGeom>
          </p:spPr>
        </p:pic>
      </p:grpSp>
      <p:grpSp>
        <p:nvGrpSpPr>
          <p:cNvPr id="43" name="Agrupar 42">
            <a:extLst>
              <a:ext uri="{FF2B5EF4-FFF2-40B4-BE49-F238E27FC236}">
                <a16:creationId xmlns:a16="http://schemas.microsoft.com/office/drawing/2014/main" id="{1A663DB7-0FC2-4F4C-A902-A6B0D15BA249}"/>
              </a:ext>
            </a:extLst>
          </p:cNvPr>
          <p:cNvGrpSpPr/>
          <p:nvPr/>
        </p:nvGrpSpPr>
        <p:grpSpPr>
          <a:xfrm>
            <a:off x="2050257" y="4302339"/>
            <a:ext cx="1392163" cy="288000"/>
            <a:chOff x="1571377" y="4469031"/>
            <a:chExt cx="1392163" cy="288000"/>
          </a:xfrm>
        </p:grpSpPr>
        <p:sp>
          <p:nvSpPr>
            <p:cNvPr id="44" name="CaixaDeTexto 43">
              <a:extLst>
                <a:ext uri="{FF2B5EF4-FFF2-40B4-BE49-F238E27FC236}">
                  <a16:creationId xmlns:a16="http://schemas.microsoft.com/office/drawing/2014/main" id="{A12B8FFA-57B8-4FFF-B0A7-80E9DF52456B}"/>
                </a:ext>
              </a:extLst>
            </p:cNvPr>
            <p:cNvSpPr txBox="1"/>
            <p:nvPr/>
          </p:nvSpPr>
          <p:spPr>
            <a:xfrm>
              <a:off x="1571377" y="4512099"/>
              <a:ext cx="1290864" cy="220494"/>
            </a:xfrm>
            <a:prstGeom prst="rect">
              <a:avLst/>
            </a:prstGeom>
            <a:solidFill>
              <a:schemeClr val="accent5">
                <a:lumMod val="75000"/>
                <a:alpha val="65000"/>
              </a:schemeClr>
            </a:solidFill>
          </p:spPr>
          <p:txBody>
            <a:bodyPr wrap="square" tIns="0" bIns="0" rtlCol="0">
              <a:spAutoFit/>
            </a:bodyPr>
            <a:lstStyle>
              <a:defPPr>
                <a:defRPr lang="pt-BR"/>
              </a:defPPr>
              <a:lvl1pPr algn="r">
                <a:defRPr sz="1400" b="1">
                  <a:ln w="3175">
                    <a:noFill/>
                  </a:ln>
                  <a:solidFill>
                    <a:schemeClr val="bg1"/>
                  </a:solidFill>
                </a:defRPr>
              </a:lvl1pPr>
            </a:lstStyle>
            <a:p>
              <a:pPr algn="l"/>
              <a:r>
                <a:rPr lang="pt-BR" dirty="0"/>
                <a:t>UR </a:t>
              </a:r>
              <a:r>
                <a:rPr lang="pt-BR" dirty="0" err="1"/>
                <a:t>Pirajussara</a:t>
              </a:r>
              <a:endParaRPr lang="pt-BR" dirty="0"/>
            </a:p>
          </p:txBody>
        </p:sp>
        <p:pic>
          <p:nvPicPr>
            <p:cNvPr id="45" name="Imagem 44">
              <a:extLst>
                <a:ext uri="{FF2B5EF4-FFF2-40B4-BE49-F238E27FC236}">
                  <a16:creationId xmlns:a16="http://schemas.microsoft.com/office/drawing/2014/main" id="{85322115-1601-472E-BD6B-63C84BFEA8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33140" y="4469031"/>
              <a:ext cx="230400" cy="288000"/>
            </a:xfrm>
            <a:prstGeom prst="rect">
              <a:avLst/>
            </a:prstGeom>
          </p:spPr>
        </p:pic>
      </p:grpSp>
      <p:grpSp>
        <p:nvGrpSpPr>
          <p:cNvPr id="46" name="Agrupar 45">
            <a:extLst>
              <a:ext uri="{FF2B5EF4-FFF2-40B4-BE49-F238E27FC236}">
                <a16:creationId xmlns:a16="http://schemas.microsoft.com/office/drawing/2014/main" id="{35FB56A2-87A1-49CC-A701-AFD655149F7C}"/>
              </a:ext>
            </a:extLst>
          </p:cNvPr>
          <p:cNvGrpSpPr/>
          <p:nvPr/>
        </p:nvGrpSpPr>
        <p:grpSpPr>
          <a:xfrm>
            <a:off x="2595129" y="6008655"/>
            <a:ext cx="1294725" cy="288000"/>
            <a:chOff x="2102506" y="6283869"/>
            <a:chExt cx="1294725" cy="288000"/>
          </a:xfrm>
        </p:grpSpPr>
        <p:sp>
          <p:nvSpPr>
            <p:cNvPr id="47" name="CaixaDeTexto 46">
              <a:extLst>
                <a:ext uri="{FF2B5EF4-FFF2-40B4-BE49-F238E27FC236}">
                  <a16:creationId xmlns:a16="http://schemas.microsoft.com/office/drawing/2014/main" id="{94046160-2E57-499A-8504-342799C2B4C1}"/>
                </a:ext>
              </a:extLst>
            </p:cNvPr>
            <p:cNvSpPr txBox="1"/>
            <p:nvPr/>
          </p:nvSpPr>
          <p:spPr>
            <a:xfrm>
              <a:off x="2102506" y="6327210"/>
              <a:ext cx="1183605" cy="215444"/>
            </a:xfrm>
            <a:prstGeom prst="rect">
              <a:avLst/>
            </a:prstGeom>
            <a:solidFill>
              <a:schemeClr val="accent5">
                <a:lumMod val="75000"/>
                <a:alpha val="65000"/>
              </a:schemeClr>
            </a:solidFill>
          </p:spPr>
          <p:txBody>
            <a:bodyPr wrap="square" tIns="0" bIns="0" rtlCol="0">
              <a:spAutoFit/>
            </a:bodyPr>
            <a:lstStyle>
              <a:defPPr>
                <a:defRPr lang="pt-BR"/>
              </a:defPPr>
              <a:lvl1pPr algn="r">
                <a:defRPr sz="1400" b="1">
                  <a:ln w="3175">
                    <a:noFill/>
                  </a:ln>
                  <a:solidFill>
                    <a:schemeClr val="bg1"/>
                  </a:solidFill>
                </a:defRPr>
              </a:lvl1pPr>
            </a:lstStyle>
            <a:p>
              <a:pPr algn="l"/>
              <a:r>
                <a:rPr lang="pt-BR" dirty="0"/>
                <a:t>UR Cachoeira</a:t>
              </a:r>
            </a:p>
          </p:txBody>
        </p:sp>
        <p:pic>
          <p:nvPicPr>
            <p:cNvPr id="48" name="Imagem 47">
              <a:extLst>
                <a:ext uri="{FF2B5EF4-FFF2-40B4-BE49-F238E27FC236}">
                  <a16:creationId xmlns:a16="http://schemas.microsoft.com/office/drawing/2014/main" id="{986DBA52-66E3-4AB4-9910-4310D6B6C18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6831" y="6283869"/>
              <a:ext cx="230400" cy="288000"/>
            </a:xfrm>
            <a:prstGeom prst="rect">
              <a:avLst/>
            </a:prstGeom>
          </p:spPr>
        </p:pic>
      </p:grpSp>
      <p:grpSp>
        <p:nvGrpSpPr>
          <p:cNvPr id="49" name="Agrupar 48">
            <a:extLst>
              <a:ext uri="{FF2B5EF4-FFF2-40B4-BE49-F238E27FC236}">
                <a16:creationId xmlns:a16="http://schemas.microsoft.com/office/drawing/2014/main" id="{592621EF-DB26-42F9-A1CF-0659D80FF99F}"/>
              </a:ext>
            </a:extLst>
          </p:cNvPr>
          <p:cNvGrpSpPr/>
          <p:nvPr/>
        </p:nvGrpSpPr>
        <p:grpSpPr>
          <a:xfrm>
            <a:off x="6954216" y="5873834"/>
            <a:ext cx="1714500" cy="288000"/>
            <a:chOff x="6706328" y="6088159"/>
            <a:chExt cx="1714500" cy="288000"/>
          </a:xfrm>
        </p:grpSpPr>
        <p:sp>
          <p:nvSpPr>
            <p:cNvPr id="50" name="CaixaDeTexto 49">
              <a:extLst>
                <a:ext uri="{FF2B5EF4-FFF2-40B4-BE49-F238E27FC236}">
                  <a16:creationId xmlns:a16="http://schemas.microsoft.com/office/drawing/2014/main" id="{AE77982B-2321-45AE-9E8E-1F7D8B9A6A9D}"/>
                </a:ext>
              </a:extLst>
            </p:cNvPr>
            <p:cNvSpPr txBox="1"/>
            <p:nvPr/>
          </p:nvSpPr>
          <p:spPr>
            <a:xfrm>
              <a:off x="6706328" y="6131226"/>
              <a:ext cx="1608990" cy="215444"/>
            </a:xfrm>
            <a:prstGeom prst="rect">
              <a:avLst/>
            </a:prstGeom>
            <a:solidFill>
              <a:schemeClr val="accent5">
                <a:lumMod val="75000"/>
                <a:alpha val="65000"/>
              </a:schemeClr>
            </a:solidFill>
          </p:spPr>
          <p:txBody>
            <a:bodyPr wrap="square" tIns="0" bIns="0" rtlCol="0">
              <a:spAutoFit/>
            </a:bodyPr>
            <a:lstStyle>
              <a:defPPr>
                <a:defRPr lang="pt-BR"/>
              </a:defPPr>
              <a:lvl1pPr algn="r">
                <a:defRPr sz="1400" b="1">
                  <a:ln w="3175">
                    <a:noFill/>
                  </a:ln>
                  <a:solidFill>
                    <a:schemeClr val="bg1"/>
                  </a:solidFill>
                </a:defRPr>
              </a:lvl1pPr>
            </a:lstStyle>
            <a:p>
              <a:pPr algn="l"/>
              <a:r>
                <a:rPr lang="pt-BR" dirty="0"/>
                <a:t>UR Água Espraiada</a:t>
              </a:r>
            </a:p>
          </p:txBody>
        </p:sp>
        <p:pic>
          <p:nvPicPr>
            <p:cNvPr id="51" name="Imagem 50">
              <a:extLst>
                <a:ext uri="{FF2B5EF4-FFF2-40B4-BE49-F238E27FC236}">
                  <a16:creationId xmlns:a16="http://schemas.microsoft.com/office/drawing/2014/main" id="{F7C80963-6AA4-4E02-93B1-6DE950062F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90428" y="6088159"/>
              <a:ext cx="230400" cy="28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492263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2FE2C2DA-0C54-429D-8086-E7DBCFEB0EE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263" y="1425274"/>
            <a:ext cx="3721395" cy="2341242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612A022A-FF51-40DC-87A3-76C41460B86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54533" y="1425274"/>
            <a:ext cx="3684469" cy="2330891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11F1999F-55F4-4221-9803-260FA26A13B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13890" y="1539578"/>
            <a:ext cx="3684469" cy="2325244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4CB69444-FC9C-487C-8B4D-3583984BBAC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23854" y="4136961"/>
            <a:ext cx="3731641" cy="2323201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E012F1C3-B7AF-45E4-A0A4-8416367D0D3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689" y="4346172"/>
            <a:ext cx="3764426" cy="2361993"/>
          </a:xfrm>
          <a:prstGeom prst="rect">
            <a:avLst/>
          </a:prstGeom>
        </p:spPr>
      </p:pic>
      <p:pic>
        <p:nvPicPr>
          <p:cNvPr id="13" name="Imagem 12" descr="Uma imagem contendo comida, placar, desenho&#10;&#10;Descrição gerada automaticamente">
            <a:extLst>
              <a:ext uri="{FF2B5EF4-FFF2-40B4-BE49-F238E27FC236}">
                <a16:creationId xmlns:a16="http://schemas.microsoft.com/office/drawing/2014/main" id="{97373121-BACE-4492-976C-8AE177F7478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80" y="1009326"/>
            <a:ext cx="1249884" cy="1033118"/>
          </a:xfrm>
          <a:prstGeom prst="rect">
            <a:avLst/>
          </a:prstGeom>
        </p:spPr>
      </p:pic>
      <p:pic>
        <p:nvPicPr>
          <p:cNvPr id="15" name="Imagem 14" descr="Uma imagem contendo desenho&#10;&#10;Descrição gerada automaticamente">
            <a:extLst>
              <a:ext uri="{FF2B5EF4-FFF2-40B4-BE49-F238E27FC236}">
                <a16:creationId xmlns:a16="http://schemas.microsoft.com/office/drawing/2014/main" id="{D6C030AD-E9BC-40D3-AA55-6866F851D63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7161" y="1043996"/>
            <a:ext cx="1329121" cy="524736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7" name="Imagem 16" descr="Uma imagem contendo placar, placa, desenho&#10;&#10;Descrição gerada automaticamente">
            <a:extLst>
              <a:ext uri="{FF2B5EF4-FFF2-40B4-BE49-F238E27FC236}">
                <a16:creationId xmlns:a16="http://schemas.microsoft.com/office/drawing/2014/main" id="{75517A4C-1758-4BCF-8B9F-C2D646BB42E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3488" y="916456"/>
            <a:ext cx="1321035" cy="1191142"/>
          </a:xfrm>
          <a:prstGeom prst="rect">
            <a:avLst/>
          </a:prstGeom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112D4586-8A1F-452D-BF0D-EC9ED556CDE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1883" y="2972403"/>
            <a:ext cx="705154" cy="705154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1" name="Imagem 20">
            <a:extLst>
              <a:ext uri="{FF2B5EF4-FFF2-40B4-BE49-F238E27FC236}">
                <a16:creationId xmlns:a16="http://schemas.microsoft.com/office/drawing/2014/main" id="{89FA1B9F-94E6-45CB-93BA-2E63984BBB7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66612" y="1094867"/>
            <a:ext cx="624933" cy="834319"/>
          </a:xfrm>
          <a:prstGeom prst="rect">
            <a:avLst/>
          </a:prstGeom>
        </p:spPr>
      </p:pic>
      <p:pic>
        <p:nvPicPr>
          <p:cNvPr id="23" name="Imagem 22">
            <a:extLst>
              <a:ext uri="{FF2B5EF4-FFF2-40B4-BE49-F238E27FC236}">
                <a16:creationId xmlns:a16="http://schemas.microsoft.com/office/drawing/2014/main" id="{C85C7FB0-FA38-4A87-9D64-5366F91374E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70091" y="2874230"/>
            <a:ext cx="689701" cy="79196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5" name="Imagem 24">
            <a:extLst>
              <a:ext uri="{FF2B5EF4-FFF2-40B4-BE49-F238E27FC236}">
                <a16:creationId xmlns:a16="http://schemas.microsoft.com/office/drawing/2014/main" id="{6A85ACD7-57F6-4325-9F0D-18C75E9A2E7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57931" y="2991075"/>
            <a:ext cx="727098" cy="67645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7" name="Imagem 26">
            <a:extLst>
              <a:ext uri="{FF2B5EF4-FFF2-40B4-BE49-F238E27FC236}">
                <a16:creationId xmlns:a16="http://schemas.microsoft.com/office/drawing/2014/main" id="{18E948E9-DF31-4405-8DD6-E5254DB7210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85506" y="2985258"/>
            <a:ext cx="718805" cy="71704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9" name="Imagem 28">
            <a:extLst>
              <a:ext uri="{FF2B5EF4-FFF2-40B4-BE49-F238E27FC236}">
                <a16:creationId xmlns:a16="http://schemas.microsoft.com/office/drawing/2014/main" id="{FCE8F6D9-CCAD-4068-A722-32B2381B54B6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35745" y="1100700"/>
            <a:ext cx="1407901" cy="626307"/>
          </a:xfrm>
          <a:prstGeom prst="rect">
            <a:avLst/>
          </a:prstGeom>
        </p:spPr>
      </p:pic>
      <p:pic>
        <p:nvPicPr>
          <p:cNvPr id="31" name="Imagem 30">
            <a:extLst>
              <a:ext uri="{FF2B5EF4-FFF2-40B4-BE49-F238E27FC236}">
                <a16:creationId xmlns:a16="http://schemas.microsoft.com/office/drawing/2014/main" id="{1F31C9B9-1A87-460D-80FC-7C042D517EE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13312" y="3937360"/>
            <a:ext cx="1009236" cy="1063108"/>
          </a:xfrm>
          <a:prstGeom prst="rect">
            <a:avLst/>
          </a:prstGeom>
        </p:spPr>
      </p:pic>
      <p:pic>
        <p:nvPicPr>
          <p:cNvPr id="33" name="Imagem 32" descr="Uma imagem contendo comida, desenho, placa, placar&#10;&#10;Descrição gerada automaticamente">
            <a:extLst>
              <a:ext uri="{FF2B5EF4-FFF2-40B4-BE49-F238E27FC236}">
                <a16:creationId xmlns:a16="http://schemas.microsoft.com/office/drawing/2014/main" id="{F837C735-65F2-499C-85BB-6621BA82F94D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9830" y="5966657"/>
            <a:ext cx="2216207" cy="711268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5" name="Imagem 34">
            <a:extLst>
              <a:ext uri="{FF2B5EF4-FFF2-40B4-BE49-F238E27FC236}">
                <a16:creationId xmlns:a16="http://schemas.microsoft.com/office/drawing/2014/main" id="{2148843A-B2E2-410F-8942-4D34FA08D6AE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3854" y="5965453"/>
            <a:ext cx="1246826" cy="71247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7" name="Imagem 36">
            <a:extLst>
              <a:ext uri="{FF2B5EF4-FFF2-40B4-BE49-F238E27FC236}">
                <a16:creationId xmlns:a16="http://schemas.microsoft.com/office/drawing/2014/main" id="{A49F3BFE-9A91-414E-BD4F-34D278D7C146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75396" y="4004098"/>
            <a:ext cx="1113619" cy="265726"/>
          </a:xfrm>
          <a:prstGeom prst="rect">
            <a:avLst/>
          </a:prstGeom>
        </p:spPr>
      </p:pic>
      <p:pic>
        <p:nvPicPr>
          <p:cNvPr id="39" name="Imagem 38">
            <a:extLst>
              <a:ext uri="{FF2B5EF4-FFF2-40B4-BE49-F238E27FC236}">
                <a16:creationId xmlns:a16="http://schemas.microsoft.com/office/drawing/2014/main" id="{6D5CA892-F148-40D7-AD0A-9857948C3F13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293972" y="3937360"/>
            <a:ext cx="1781424" cy="628738"/>
          </a:xfrm>
          <a:prstGeom prst="rect">
            <a:avLst/>
          </a:prstGeom>
        </p:spPr>
      </p:pic>
      <p:pic>
        <p:nvPicPr>
          <p:cNvPr id="41" name="Picture 2" descr="Subprefeitura Campo Limpo">
            <a:extLst>
              <a:ext uri="{FF2B5EF4-FFF2-40B4-BE49-F238E27FC236}">
                <a16:creationId xmlns:a16="http://schemas.microsoft.com/office/drawing/2014/main" id="{279C2CEF-720F-49EC-A1D7-6311BD1F58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9629" y="4977504"/>
            <a:ext cx="1800000" cy="735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" descr="Subprefeitura Jabaquara">
            <a:extLst>
              <a:ext uri="{FF2B5EF4-FFF2-40B4-BE49-F238E27FC236}">
                <a16:creationId xmlns:a16="http://schemas.microsoft.com/office/drawing/2014/main" id="{4EC03326-E14E-4100-B5F5-CDF1184DC2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9629" y="5894890"/>
            <a:ext cx="1800000" cy="738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" descr="Subprefeitura Butantã">
            <a:extLst>
              <a:ext uri="{FF2B5EF4-FFF2-40B4-BE49-F238E27FC236}">
                <a16:creationId xmlns:a16="http://schemas.microsoft.com/office/drawing/2014/main" id="{AFB8E980-A6EB-40C6-8E2C-FD40E46804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9629" y="4117564"/>
            <a:ext cx="180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CaixaDeTexto 23">
            <a:extLst>
              <a:ext uri="{FF2B5EF4-FFF2-40B4-BE49-F238E27FC236}">
                <a16:creationId xmlns:a16="http://schemas.microsoft.com/office/drawing/2014/main" id="{03A62FDF-81CE-4812-8D7C-F73ABCDCE62B}"/>
              </a:ext>
            </a:extLst>
          </p:cNvPr>
          <p:cNvSpPr txBox="1"/>
          <p:nvPr/>
        </p:nvSpPr>
        <p:spPr>
          <a:xfrm>
            <a:off x="331773" y="152433"/>
            <a:ext cx="99282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URs| </a:t>
            </a:r>
            <a:r>
              <a:rPr lang="en-US" sz="2400" dirty="0" err="1">
                <a:solidFill>
                  <a:srgbClr val="0070C0"/>
                </a:solidFill>
              </a:rPr>
              <a:t>Principais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Partes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Interessadas</a:t>
            </a:r>
            <a:endParaRPr lang="pt-BR" sz="2400" dirty="0">
              <a:solidFill>
                <a:srgbClr val="0070C0"/>
              </a:solidFill>
            </a:endParaRPr>
          </a:p>
        </p:txBody>
      </p:sp>
      <p:cxnSp>
        <p:nvCxnSpPr>
          <p:cNvPr id="4" name="Conector de Seta Reta 3">
            <a:extLst>
              <a:ext uri="{FF2B5EF4-FFF2-40B4-BE49-F238E27FC236}">
                <a16:creationId xmlns:a16="http://schemas.microsoft.com/office/drawing/2014/main" id="{C6F723AC-F846-4ADB-BB0F-5410976F3143}"/>
              </a:ext>
            </a:extLst>
          </p:cNvPr>
          <p:cNvCxnSpPr>
            <a:cxnSpLocks/>
            <a:stCxn id="43" idx="3"/>
            <a:endCxn id="9" idx="1"/>
          </p:cNvCxnSpPr>
          <p:nvPr/>
        </p:nvCxnSpPr>
        <p:spPr>
          <a:xfrm flipV="1">
            <a:off x="6799629" y="5298562"/>
            <a:ext cx="1524225" cy="965559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de Seta Reta 9">
            <a:extLst>
              <a:ext uri="{FF2B5EF4-FFF2-40B4-BE49-F238E27FC236}">
                <a16:creationId xmlns:a16="http://schemas.microsoft.com/office/drawing/2014/main" id="{780FF3F2-2C08-45C7-8908-C1C6FD321C97}"/>
              </a:ext>
            </a:extLst>
          </p:cNvPr>
          <p:cNvCxnSpPr>
            <a:stCxn id="41" idx="1"/>
            <a:endCxn id="11" idx="3"/>
          </p:cNvCxnSpPr>
          <p:nvPr/>
        </p:nvCxnSpPr>
        <p:spPr>
          <a:xfrm flipH="1">
            <a:off x="3986115" y="5345125"/>
            <a:ext cx="1013514" cy="182044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ector de Seta Reta 29">
            <a:extLst>
              <a:ext uri="{FF2B5EF4-FFF2-40B4-BE49-F238E27FC236}">
                <a16:creationId xmlns:a16="http://schemas.microsoft.com/office/drawing/2014/main" id="{27AC932A-DD5E-49E0-B12C-F4A43A4C955F}"/>
              </a:ext>
            </a:extLst>
          </p:cNvPr>
          <p:cNvCxnSpPr>
            <a:cxnSpLocks/>
            <a:stCxn id="41" idx="3"/>
            <a:endCxn id="7" idx="1"/>
          </p:cNvCxnSpPr>
          <p:nvPr/>
        </p:nvCxnSpPr>
        <p:spPr>
          <a:xfrm flipV="1">
            <a:off x="6799629" y="2702200"/>
            <a:ext cx="1614261" cy="2642925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de Seta Reta 17">
            <a:extLst>
              <a:ext uri="{FF2B5EF4-FFF2-40B4-BE49-F238E27FC236}">
                <a16:creationId xmlns:a16="http://schemas.microsoft.com/office/drawing/2014/main" id="{1943BDCB-6164-421C-92A5-FB1F13ABCADB}"/>
              </a:ext>
            </a:extLst>
          </p:cNvPr>
          <p:cNvCxnSpPr>
            <a:cxnSpLocks/>
            <a:stCxn id="45" idx="1"/>
            <a:endCxn id="3" idx="2"/>
          </p:cNvCxnSpPr>
          <p:nvPr/>
        </p:nvCxnSpPr>
        <p:spPr>
          <a:xfrm flipH="1" flipV="1">
            <a:off x="2027961" y="3766516"/>
            <a:ext cx="2971668" cy="711048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ctor de Seta Reta 25">
            <a:extLst>
              <a:ext uri="{FF2B5EF4-FFF2-40B4-BE49-F238E27FC236}">
                <a16:creationId xmlns:a16="http://schemas.microsoft.com/office/drawing/2014/main" id="{6EFD7DD4-E2DC-4727-8C74-2677B1061272}"/>
              </a:ext>
            </a:extLst>
          </p:cNvPr>
          <p:cNvCxnSpPr>
            <a:cxnSpLocks/>
            <a:stCxn id="45" idx="0"/>
            <a:endCxn id="5" idx="2"/>
          </p:cNvCxnSpPr>
          <p:nvPr/>
        </p:nvCxnSpPr>
        <p:spPr>
          <a:xfrm flipH="1" flipV="1">
            <a:off x="5896768" y="3756165"/>
            <a:ext cx="0" cy="361399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CaixaDeTexto 39">
            <a:extLst>
              <a:ext uri="{FF2B5EF4-FFF2-40B4-BE49-F238E27FC236}">
                <a16:creationId xmlns:a16="http://schemas.microsoft.com/office/drawing/2014/main" id="{5CA763FF-7CB9-4CC8-8ABE-8CC7E1A1FD56}"/>
              </a:ext>
            </a:extLst>
          </p:cNvPr>
          <p:cNvSpPr txBox="1"/>
          <p:nvPr/>
        </p:nvSpPr>
        <p:spPr>
          <a:xfrm>
            <a:off x="10250475" y="4632836"/>
            <a:ext cx="1781423" cy="246221"/>
          </a:xfrm>
          <a:prstGeom prst="rect">
            <a:avLst/>
          </a:prstGeom>
          <a:solidFill>
            <a:srgbClr val="FFFF00"/>
          </a:solidFill>
        </p:spPr>
        <p:txBody>
          <a:bodyPr wrap="square" tIns="0" bIns="0" rtlCol="0">
            <a:spAutoFit/>
          </a:bodyPr>
          <a:lstStyle/>
          <a:p>
            <a:pPr algn="r"/>
            <a:r>
              <a:rPr lang="pt-BR" sz="1600" b="1" dirty="0"/>
              <a:t>UR Água Espraiada</a:t>
            </a:r>
          </a:p>
        </p:txBody>
      </p:sp>
      <p:sp>
        <p:nvSpPr>
          <p:cNvPr id="42" name="CaixaDeTexto 41">
            <a:extLst>
              <a:ext uri="{FF2B5EF4-FFF2-40B4-BE49-F238E27FC236}">
                <a16:creationId xmlns:a16="http://schemas.microsoft.com/office/drawing/2014/main" id="{1AE5D117-D588-4015-B439-07F09A252033}"/>
              </a:ext>
            </a:extLst>
          </p:cNvPr>
          <p:cNvSpPr txBox="1"/>
          <p:nvPr/>
        </p:nvSpPr>
        <p:spPr>
          <a:xfrm>
            <a:off x="10741819" y="3451237"/>
            <a:ext cx="1313676" cy="246221"/>
          </a:xfrm>
          <a:prstGeom prst="rect">
            <a:avLst/>
          </a:prstGeom>
          <a:solidFill>
            <a:srgbClr val="FFFF00"/>
          </a:solidFill>
        </p:spPr>
        <p:txBody>
          <a:bodyPr wrap="square" tIns="0" bIns="0" rtlCol="0">
            <a:spAutoFit/>
          </a:bodyPr>
          <a:lstStyle/>
          <a:p>
            <a:pPr algn="r"/>
            <a:r>
              <a:rPr lang="pt-BR" sz="1600" b="1" dirty="0"/>
              <a:t>UR Cachoeira</a:t>
            </a:r>
          </a:p>
        </p:txBody>
      </p:sp>
      <p:sp>
        <p:nvSpPr>
          <p:cNvPr id="44" name="CaixaDeTexto 43">
            <a:extLst>
              <a:ext uri="{FF2B5EF4-FFF2-40B4-BE49-F238E27FC236}">
                <a16:creationId xmlns:a16="http://schemas.microsoft.com/office/drawing/2014/main" id="{E183309A-8E5B-4BD8-A7A1-C536F6EDBAA8}"/>
              </a:ext>
            </a:extLst>
          </p:cNvPr>
          <p:cNvSpPr txBox="1"/>
          <p:nvPr/>
        </p:nvSpPr>
        <p:spPr>
          <a:xfrm>
            <a:off x="4467224" y="1948173"/>
            <a:ext cx="1239731" cy="246221"/>
          </a:xfrm>
          <a:prstGeom prst="rect">
            <a:avLst/>
          </a:prstGeom>
          <a:solidFill>
            <a:srgbClr val="FFFF00"/>
          </a:solidFill>
        </p:spPr>
        <p:txBody>
          <a:bodyPr wrap="square" tIns="0" bIns="0" rtlCol="0">
            <a:spAutoFit/>
          </a:bodyPr>
          <a:lstStyle/>
          <a:p>
            <a:pPr algn="r"/>
            <a:r>
              <a:rPr lang="pt-BR" sz="1600" b="1" dirty="0"/>
              <a:t>UR </a:t>
            </a:r>
            <a:r>
              <a:rPr lang="pt-BR" sz="1600" b="1" dirty="0" err="1"/>
              <a:t>Antonico</a:t>
            </a:r>
            <a:endParaRPr lang="pt-BR" sz="1600" b="1" dirty="0"/>
          </a:p>
        </p:txBody>
      </p:sp>
      <p:sp>
        <p:nvSpPr>
          <p:cNvPr id="46" name="CaixaDeTexto 45">
            <a:extLst>
              <a:ext uri="{FF2B5EF4-FFF2-40B4-BE49-F238E27FC236}">
                <a16:creationId xmlns:a16="http://schemas.microsoft.com/office/drawing/2014/main" id="{78E08BED-D0D9-4B13-819F-06CEEE8083CB}"/>
              </a:ext>
            </a:extLst>
          </p:cNvPr>
          <p:cNvSpPr txBox="1"/>
          <p:nvPr/>
        </p:nvSpPr>
        <p:spPr>
          <a:xfrm>
            <a:off x="621505" y="3414779"/>
            <a:ext cx="1159283" cy="246221"/>
          </a:xfrm>
          <a:prstGeom prst="rect">
            <a:avLst/>
          </a:prstGeom>
          <a:solidFill>
            <a:srgbClr val="FFFF00"/>
          </a:solidFill>
        </p:spPr>
        <p:txBody>
          <a:bodyPr wrap="square" tIns="0" bIns="0" rtlCol="0">
            <a:spAutoFit/>
          </a:bodyPr>
          <a:lstStyle/>
          <a:p>
            <a:pPr algn="r"/>
            <a:r>
              <a:rPr lang="pt-BR" sz="1600" b="1" dirty="0"/>
              <a:t>UR Jaguaré</a:t>
            </a:r>
          </a:p>
        </p:txBody>
      </p:sp>
      <p:sp>
        <p:nvSpPr>
          <p:cNvPr id="47" name="CaixaDeTexto 46">
            <a:extLst>
              <a:ext uri="{FF2B5EF4-FFF2-40B4-BE49-F238E27FC236}">
                <a16:creationId xmlns:a16="http://schemas.microsoft.com/office/drawing/2014/main" id="{B3CF61CC-16B0-4E69-8AD6-B0B51D6CFED0}"/>
              </a:ext>
            </a:extLst>
          </p:cNvPr>
          <p:cNvSpPr txBox="1"/>
          <p:nvPr/>
        </p:nvSpPr>
        <p:spPr>
          <a:xfrm>
            <a:off x="2370891" y="4411342"/>
            <a:ext cx="1414654" cy="246221"/>
          </a:xfrm>
          <a:prstGeom prst="rect">
            <a:avLst/>
          </a:prstGeom>
          <a:solidFill>
            <a:srgbClr val="FFFF00"/>
          </a:solidFill>
        </p:spPr>
        <p:txBody>
          <a:bodyPr wrap="square" tIns="0" bIns="0" rtlCol="0">
            <a:spAutoFit/>
          </a:bodyPr>
          <a:lstStyle/>
          <a:p>
            <a:pPr algn="r"/>
            <a:r>
              <a:rPr lang="pt-BR" sz="1600" b="1" dirty="0"/>
              <a:t>UR </a:t>
            </a:r>
            <a:r>
              <a:rPr lang="pt-BR" sz="1600" b="1" dirty="0" err="1"/>
              <a:t>Pirajussara</a:t>
            </a:r>
            <a:endParaRPr lang="pt-BR" sz="1600" b="1" dirty="0"/>
          </a:p>
        </p:txBody>
      </p:sp>
    </p:spTree>
    <p:extLst>
      <p:ext uri="{BB962C8B-B14F-4D97-AF65-F5344CB8AC3E}">
        <p14:creationId xmlns:p14="http://schemas.microsoft.com/office/powerpoint/2010/main" val="21238299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88555" y="0"/>
            <a:ext cx="788351" cy="836712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85270C72-D3F6-4E6A-9010-851A8A5778DC}"/>
              </a:ext>
            </a:extLst>
          </p:cNvPr>
          <p:cNvSpPr txBox="1"/>
          <p:nvPr/>
        </p:nvSpPr>
        <p:spPr>
          <a:xfrm>
            <a:off x="331773" y="152433"/>
            <a:ext cx="99282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URs| Status </a:t>
            </a:r>
            <a:r>
              <a:rPr lang="en-US" sz="2400" dirty="0" err="1">
                <a:solidFill>
                  <a:srgbClr val="0070C0"/>
                </a:solidFill>
              </a:rPr>
              <a:t>Atual</a:t>
            </a:r>
            <a:r>
              <a:rPr lang="en-US" sz="2400" dirty="0">
                <a:solidFill>
                  <a:srgbClr val="0070C0"/>
                </a:solidFill>
              </a:rPr>
              <a:t> dos </a:t>
            </a:r>
            <a:r>
              <a:rPr lang="en-US" sz="2400" dirty="0" err="1">
                <a:solidFill>
                  <a:srgbClr val="0070C0"/>
                </a:solidFill>
              </a:rPr>
              <a:t>Contratos</a:t>
            </a:r>
            <a:endParaRPr lang="pt-BR" sz="2400" dirty="0">
              <a:solidFill>
                <a:srgbClr val="0070C0"/>
              </a:solidFill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29DC1381-03EF-496C-8FCE-FB3C77C3A431}"/>
              </a:ext>
            </a:extLst>
          </p:cNvPr>
          <p:cNvSpPr txBox="1"/>
          <p:nvPr/>
        </p:nvSpPr>
        <p:spPr>
          <a:xfrm>
            <a:off x="397799" y="1377861"/>
            <a:ext cx="11396402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t-BR" sz="3200" dirty="0"/>
              <a:t>3 contratos em andamento, com duração de 10 anos, cabendo à contratada a elaboração dos projetos, implantação e operação por performance;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t-BR" sz="3200" dirty="0"/>
              <a:t>Todos os contratos em fase de Licenciamento Ambiental, sendo que a UR Jaguaré  já possui Licença de Instalação;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t-BR" sz="3200" dirty="0"/>
              <a:t>Projetos das </a:t>
            </a:r>
            <a:r>
              <a:rPr lang="pt-BR" sz="3200" dirty="0" err="1"/>
              <a:t>URs</a:t>
            </a:r>
            <a:r>
              <a:rPr lang="pt-BR" sz="3200" dirty="0"/>
              <a:t> em desenvolvimento pelas contratadas;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t-BR" sz="3200" dirty="0"/>
              <a:t>Previsão de Operação Assistida para todas as </a:t>
            </a:r>
            <a:r>
              <a:rPr lang="pt-BR" sz="3200" dirty="0" err="1"/>
              <a:t>URs</a:t>
            </a:r>
            <a:r>
              <a:rPr lang="pt-BR" sz="3200" dirty="0"/>
              <a:t> no primeiro semestre de 2022.</a:t>
            </a:r>
          </a:p>
        </p:txBody>
      </p:sp>
    </p:spTree>
    <p:extLst>
      <p:ext uri="{BB962C8B-B14F-4D97-AF65-F5344CB8AC3E}">
        <p14:creationId xmlns:p14="http://schemas.microsoft.com/office/powerpoint/2010/main" val="15052355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>
            <a:extLst>
              <a:ext uri="{FF2B5EF4-FFF2-40B4-BE49-F238E27FC236}">
                <a16:creationId xmlns:a16="http://schemas.microsoft.com/office/drawing/2014/main" id="{C59526F0-03E2-4688-9FF7-999E5ECF68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4764" y="1019594"/>
            <a:ext cx="12196763" cy="5692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331773" y="146357"/>
            <a:ext cx="66828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URs| Um novo Rio </a:t>
            </a:r>
            <a:r>
              <a:rPr lang="en-US" sz="2400" dirty="0" err="1">
                <a:solidFill>
                  <a:srgbClr val="0070C0"/>
                </a:solidFill>
              </a:rPr>
              <a:t>Pinheiros</a:t>
            </a:r>
            <a:r>
              <a:rPr lang="en-US" sz="2400" dirty="0">
                <a:solidFill>
                  <a:srgbClr val="0070C0"/>
                </a:solidFill>
              </a:rPr>
              <a:t> é </a:t>
            </a:r>
            <a:r>
              <a:rPr lang="en-US" sz="2400" dirty="0" err="1">
                <a:solidFill>
                  <a:srgbClr val="0070C0"/>
                </a:solidFill>
              </a:rPr>
              <a:t>possível</a:t>
            </a:r>
            <a:endParaRPr lang="pt-BR" sz="2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0410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40908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Conector reto 5">
            <a:extLst>
              <a:ext uri="{FF2B5EF4-FFF2-40B4-BE49-F238E27FC236}">
                <a16:creationId xmlns:a16="http://schemas.microsoft.com/office/drawing/2014/main" id="{48BBDD4C-262C-4611-80C7-3B5A59F1EA4C}"/>
              </a:ext>
            </a:extLst>
          </p:cNvPr>
          <p:cNvCxnSpPr/>
          <p:nvPr/>
        </p:nvCxnSpPr>
        <p:spPr>
          <a:xfrm flipH="1">
            <a:off x="4498451" y="3622422"/>
            <a:ext cx="1150903" cy="522501"/>
          </a:xfrm>
          <a:prstGeom prst="line">
            <a:avLst/>
          </a:prstGeom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C36796B0-73D7-4374-B696-E57A9CFAEF2D}"/>
              </a:ext>
            </a:extLst>
          </p:cNvPr>
          <p:cNvCxnSpPr/>
          <p:nvPr/>
        </p:nvCxnSpPr>
        <p:spPr>
          <a:xfrm>
            <a:off x="6093770" y="4665280"/>
            <a:ext cx="93915" cy="92630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1F52BE1F-D007-4D1A-8819-2DD12D95F8A7}"/>
              </a:ext>
            </a:extLst>
          </p:cNvPr>
          <p:cNvCxnSpPr/>
          <p:nvPr/>
        </p:nvCxnSpPr>
        <p:spPr>
          <a:xfrm flipH="1">
            <a:off x="8692462" y="3852235"/>
            <a:ext cx="939552" cy="729669"/>
          </a:xfrm>
          <a:prstGeom prst="line">
            <a:avLst/>
          </a:prstGeom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to 8">
            <a:extLst>
              <a:ext uri="{FF2B5EF4-FFF2-40B4-BE49-F238E27FC236}">
                <a16:creationId xmlns:a16="http://schemas.microsoft.com/office/drawing/2014/main" id="{B988F005-DB76-4E54-AB74-FBAE2A152DBE}"/>
              </a:ext>
            </a:extLst>
          </p:cNvPr>
          <p:cNvCxnSpPr/>
          <p:nvPr/>
        </p:nvCxnSpPr>
        <p:spPr>
          <a:xfrm>
            <a:off x="9736652" y="3841169"/>
            <a:ext cx="988367" cy="285221"/>
          </a:xfrm>
          <a:prstGeom prst="line">
            <a:avLst/>
          </a:prstGeom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Box 11">
            <a:extLst>
              <a:ext uri="{FF2B5EF4-FFF2-40B4-BE49-F238E27FC236}">
                <a16:creationId xmlns:a16="http://schemas.microsoft.com/office/drawing/2014/main" id="{130C0173-E8EA-4E24-AB38-EAB00A2DB9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29403" y="2760075"/>
            <a:ext cx="253972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t>~</a:t>
            </a:r>
            <a:r>
              <a:rPr kumimoji="0" lang="pt-BR" sz="1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t>297,000 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t>PEOPLE LIVING IN ILLEGAL SETTLEMENTS </a:t>
            </a:r>
          </a:p>
        </p:txBody>
      </p: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4375BE4D-2961-4F90-9DD0-836DB0A90790}"/>
              </a:ext>
            </a:extLst>
          </p:cNvPr>
          <p:cNvCxnSpPr>
            <a:cxnSpLocks/>
          </p:cNvCxnSpPr>
          <p:nvPr/>
        </p:nvCxnSpPr>
        <p:spPr>
          <a:xfrm>
            <a:off x="3455366" y="1654906"/>
            <a:ext cx="0" cy="572470"/>
          </a:xfrm>
          <a:prstGeom prst="line">
            <a:avLst/>
          </a:prstGeom>
          <a:ln w="38100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12" name="Imagem 11">
            <a:extLst>
              <a:ext uri="{FF2B5EF4-FFF2-40B4-BE49-F238E27FC236}">
                <a16:creationId xmlns:a16="http://schemas.microsoft.com/office/drawing/2014/main" id="{FB605DA0-2ED9-4884-A150-79DE6AFAAB6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" t="25050" r="-150" b="22404"/>
          <a:stretch/>
        </p:blipFill>
        <p:spPr>
          <a:xfrm>
            <a:off x="3043238" y="1038305"/>
            <a:ext cx="9109244" cy="2663134"/>
          </a:xfrm>
          <a:prstGeom prst="rect">
            <a:avLst/>
          </a:prstGeom>
        </p:spPr>
      </p:pic>
      <p:sp>
        <p:nvSpPr>
          <p:cNvPr id="13" name="Retângulo 12">
            <a:extLst>
              <a:ext uri="{FF2B5EF4-FFF2-40B4-BE49-F238E27FC236}">
                <a16:creationId xmlns:a16="http://schemas.microsoft.com/office/drawing/2014/main" id="{E0237732-A8D3-4ED8-818D-E6538EF9CC3C}"/>
              </a:ext>
            </a:extLst>
          </p:cNvPr>
          <p:cNvSpPr/>
          <p:nvPr/>
        </p:nvSpPr>
        <p:spPr>
          <a:xfrm>
            <a:off x="3083686" y="4865722"/>
            <a:ext cx="17640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COMPLEMENTAÇÃO DOS COLETORES TRONCO</a:t>
            </a: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FCF96B33-FF3C-43DD-BCF1-2BBB8AEB78F0}"/>
              </a:ext>
            </a:extLst>
          </p:cNvPr>
          <p:cNvSpPr/>
          <p:nvPr/>
        </p:nvSpPr>
        <p:spPr>
          <a:xfrm>
            <a:off x="3083494" y="5585802"/>
            <a:ext cx="176400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IMPLANTAÇÃO DE UNIDADES RECUPERADORAS DA QUALIDADE DAS ÁGUAS - </a:t>
            </a:r>
            <a:r>
              <a:rPr kumimoji="0" lang="pt-BR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URs</a:t>
            </a: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CC464D3E-B53B-4D8F-B20F-083F7107898A}"/>
              </a:ext>
            </a:extLst>
          </p:cNvPr>
          <p:cNvSpPr/>
          <p:nvPr/>
        </p:nvSpPr>
        <p:spPr>
          <a:xfrm>
            <a:off x="4911586" y="4865722"/>
            <a:ext cx="169584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DESASSOREAMENTO</a:t>
            </a:r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872EBE50-2C2D-4DCF-8AF0-3775E1A4803E}"/>
              </a:ext>
            </a:extLst>
          </p:cNvPr>
          <p:cNvSpPr/>
          <p:nvPr/>
        </p:nvSpPr>
        <p:spPr>
          <a:xfrm>
            <a:off x="4911586" y="5278606"/>
            <a:ext cx="176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DESATERRO DE 3 BOTAS FORAS</a:t>
            </a:r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0F6C856C-97B3-4BBC-A6E4-4EC5169D4914}"/>
              </a:ext>
            </a:extLst>
          </p:cNvPr>
          <p:cNvSpPr/>
          <p:nvPr/>
        </p:nvSpPr>
        <p:spPr>
          <a:xfrm>
            <a:off x="4897141" y="5873834"/>
            <a:ext cx="176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RECUPERAÇÃO DE TALUDES</a:t>
            </a:r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CA5F443A-E42C-4897-A467-89E9C87999B4}"/>
              </a:ext>
            </a:extLst>
          </p:cNvPr>
          <p:cNvSpPr/>
          <p:nvPr/>
        </p:nvSpPr>
        <p:spPr>
          <a:xfrm>
            <a:off x="6710788" y="4852275"/>
            <a:ext cx="17640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COLETA E DESTINAÇÃO DOS RESÍDUOS SÓLIDOS</a:t>
            </a:r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7076A62D-56F3-4756-B018-ECF6E870FF75}"/>
              </a:ext>
            </a:extLst>
          </p:cNvPr>
          <p:cNvSpPr/>
          <p:nvPr/>
        </p:nvSpPr>
        <p:spPr>
          <a:xfrm>
            <a:off x="8542655" y="5336586"/>
            <a:ext cx="166462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PARQUE PINHEIROS</a:t>
            </a:r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8C4A40F1-A326-4F0B-BDF6-695B840DC2C6}"/>
              </a:ext>
            </a:extLst>
          </p:cNvPr>
          <p:cNvSpPr/>
          <p:nvPr/>
        </p:nvSpPr>
        <p:spPr>
          <a:xfrm>
            <a:off x="6732163" y="5651237"/>
            <a:ext cx="176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REMOÇÃO DE PERNILONGOS</a:t>
            </a:r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70814482-4433-403B-9EA1-4D2B5169E373}"/>
              </a:ext>
            </a:extLst>
          </p:cNvPr>
          <p:cNvSpPr/>
          <p:nvPr/>
        </p:nvSpPr>
        <p:spPr>
          <a:xfrm>
            <a:off x="8559029" y="5630916"/>
            <a:ext cx="17640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AMPLIAÇÃO E INTEGRAÇÃO DAS CICLOVIAS</a:t>
            </a:r>
          </a:p>
        </p:txBody>
      </p:sp>
      <p:sp>
        <p:nvSpPr>
          <p:cNvPr id="22" name="Retângulo 21">
            <a:extLst>
              <a:ext uri="{FF2B5EF4-FFF2-40B4-BE49-F238E27FC236}">
                <a16:creationId xmlns:a16="http://schemas.microsoft.com/office/drawing/2014/main" id="{1CDBEC58-70B3-4F63-A094-AAB0F2068C65}"/>
              </a:ext>
            </a:extLst>
          </p:cNvPr>
          <p:cNvSpPr/>
          <p:nvPr/>
        </p:nvSpPr>
        <p:spPr>
          <a:xfrm>
            <a:off x="8552647" y="4838828"/>
            <a:ext cx="176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COMPLEXO USINA SÃO PAULO</a:t>
            </a:r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195E4052-F29A-42A3-BF4E-B4001211155E}"/>
              </a:ext>
            </a:extLst>
          </p:cNvPr>
          <p:cNvSpPr/>
          <p:nvPr/>
        </p:nvSpPr>
        <p:spPr>
          <a:xfrm>
            <a:off x="10338714" y="4819664"/>
            <a:ext cx="17640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COMUNICAÇÃO E EDUCAÇÃO AMBIENTAL</a:t>
            </a: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C946BF75-A504-4314-9EAB-7B67522901AB}"/>
              </a:ext>
            </a:extLst>
          </p:cNvPr>
          <p:cNvSpPr txBox="1"/>
          <p:nvPr/>
        </p:nvSpPr>
        <p:spPr>
          <a:xfrm>
            <a:off x="3092505" y="4141653"/>
            <a:ext cx="1764000" cy="72000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55000">
                <a:schemeClr val="tx2">
                  <a:lumMod val="75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TRATAMENTO DA ÁGUA DOS AFLUENTES </a:t>
            </a: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B90D6B10-B695-489A-AAB5-1765FA3F3209}"/>
              </a:ext>
            </a:extLst>
          </p:cNvPr>
          <p:cNvSpPr txBox="1"/>
          <p:nvPr/>
        </p:nvSpPr>
        <p:spPr>
          <a:xfrm>
            <a:off x="4931751" y="4153742"/>
            <a:ext cx="1764000" cy="72000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55000">
                <a:schemeClr val="tx2">
                  <a:lumMod val="75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DESASSOREAMENTO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 AÇÕES </a:t>
            </a:r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3F90A5D4-8D01-4D5C-AF4B-ACDC25ADC6A9}"/>
              </a:ext>
            </a:extLst>
          </p:cNvPr>
          <p:cNvSpPr txBox="1"/>
          <p:nvPr/>
        </p:nvSpPr>
        <p:spPr>
          <a:xfrm>
            <a:off x="8575575" y="4150256"/>
            <a:ext cx="1764000" cy="72000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55000">
                <a:schemeClr val="tx2">
                  <a:lumMod val="75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pt-BR"/>
            </a:defPPr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REVITALIZAÇÃO DAS MARGENS </a:t>
            </a:r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1D5EEB17-0619-4F5A-8B13-BD6DDE9F6B53}"/>
              </a:ext>
            </a:extLst>
          </p:cNvPr>
          <p:cNvSpPr txBox="1"/>
          <p:nvPr/>
        </p:nvSpPr>
        <p:spPr>
          <a:xfrm>
            <a:off x="10392502" y="4145068"/>
            <a:ext cx="1764000" cy="72000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55000">
                <a:schemeClr val="tx2">
                  <a:lumMod val="75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COMUNICAÇÃO</a:t>
            </a:r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2601B504-9FE0-4932-B368-2C91CC4D975C}"/>
              </a:ext>
            </a:extLst>
          </p:cNvPr>
          <p:cNvSpPr txBox="1"/>
          <p:nvPr/>
        </p:nvSpPr>
        <p:spPr>
          <a:xfrm>
            <a:off x="6749539" y="4143754"/>
            <a:ext cx="1764000" cy="738664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55000">
                <a:schemeClr val="tx2">
                  <a:lumMod val="75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pt-BR"/>
            </a:defPPr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COLETA E DESTINAÇÃO DOS RESÍDUOS SÓLIDOS </a:t>
            </a:r>
          </a:p>
        </p:txBody>
      </p: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E9CE207F-22B2-4171-A388-2C831AE523D0}"/>
              </a:ext>
            </a:extLst>
          </p:cNvPr>
          <p:cNvSpPr txBox="1"/>
          <p:nvPr/>
        </p:nvSpPr>
        <p:spPr>
          <a:xfrm>
            <a:off x="3090778" y="3769718"/>
            <a:ext cx="1764000" cy="307777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55000">
                <a:schemeClr val="tx2">
                  <a:lumMod val="75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EIXO SANEAMENTO </a:t>
            </a:r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759C207A-C876-400F-9CA9-9FD273A43AEC}"/>
              </a:ext>
            </a:extLst>
          </p:cNvPr>
          <p:cNvSpPr txBox="1"/>
          <p:nvPr/>
        </p:nvSpPr>
        <p:spPr>
          <a:xfrm>
            <a:off x="4917672" y="3769694"/>
            <a:ext cx="1764000" cy="307777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55000">
                <a:schemeClr val="tx2">
                  <a:lumMod val="75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EIXO MANUTENÇÃO </a:t>
            </a:r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ACF57FF8-2661-4085-8569-559FFFF44B25}"/>
              </a:ext>
            </a:extLst>
          </p:cNvPr>
          <p:cNvSpPr txBox="1"/>
          <p:nvPr/>
        </p:nvSpPr>
        <p:spPr>
          <a:xfrm>
            <a:off x="6727610" y="3766035"/>
            <a:ext cx="1764000" cy="307777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55000">
                <a:schemeClr val="tx2">
                  <a:lumMod val="75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EIXO RESÍDUOS </a:t>
            </a:r>
          </a:p>
        </p:txBody>
      </p:sp>
      <p:sp>
        <p:nvSpPr>
          <p:cNvPr id="32" name="CaixaDeTexto 31">
            <a:extLst>
              <a:ext uri="{FF2B5EF4-FFF2-40B4-BE49-F238E27FC236}">
                <a16:creationId xmlns:a16="http://schemas.microsoft.com/office/drawing/2014/main" id="{BB2A182A-9B88-40A1-B7A2-B309B71D41EA}"/>
              </a:ext>
            </a:extLst>
          </p:cNvPr>
          <p:cNvSpPr txBox="1"/>
          <p:nvPr/>
        </p:nvSpPr>
        <p:spPr>
          <a:xfrm>
            <a:off x="8554704" y="3766035"/>
            <a:ext cx="1764000" cy="307777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55000">
                <a:schemeClr val="tx2">
                  <a:lumMod val="75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EIXO REVITALIZAÇÃO </a:t>
            </a:r>
          </a:p>
        </p:txBody>
      </p:sp>
      <p:sp>
        <p:nvSpPr>
          <p:cNvPr id="33" name="CaixaDeTexto 32">
            <a:extLst>
              <a:ext uri="{FF2B5EF4-FFF2-40B4-BE49-F238E27FC236}">
                <a16:creationId xmlns:a16="http://schemas.microsoft.com/office/drawing/2014/main" id="{338DC61E-1BB3-4B35-9A23-4CE21285ABCB}"/>
              </a:ext>
            </a:extLst>
          </p:cNvPr>
          <p:cNvSpPr txBox="1"/>
          <p:nvPr/>
        </p:nvSpPr>
        <p:spPr>
          <a:xfrm>
            <a:off x="10381798" y="3765596"/>
            <a:ext cx="1764000" cy="307777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55000">
                <a:schemeClr val="tx2">
                  <a:lumMod val="75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EIXO COMUNICAÇÃO </a:t>
            </a:r>
          </a:p>
        </p:txBody>
      </p:sp>
      <p:sp>
        <p:nvSpPr>
          <p:cNvPr id="34" name="Retângulo 33">
            <a:extLst>
              <a:ext uri="{FF2B5EF4-FFF2-40B4-BE49-F238E27FC236}">
                <a16:creationId xmlns:a16="http://schemas.microsoft.com/office/drawing/2014/main" id="{8F9498BB-4F11-42B6-AF8B-C848C267BA6E}"/>
              </a:ext>
            </a:extLst>
          </p:cNvPr>
          <p:cNvSpPr/>
          <p:nvPr/>
        </p:nvSpPr>
        <p:spPr>
          <a:xfrm>
            <a:off x="3048644" y="3742338"/>
            <a:ext cx="1818877" cy="2972189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D5BA9B78-E528-4FB8-BDDA-4697170123CE}"/>
              </a:ext>
            </a:extLst>
          </p:cNvPr>
          <p:cNvSpPr txBox="1"/>
          <p:nvPr/>
        </p:nvSpPr>
        <p:spPr>
          <a:xfrm>
            <a:off x="331773" y="152433"/>
            <a:ext cx="99282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URs| Um novo Rio </a:t>
            </a:r>
            <a:r>
              <a:rPr lang="en-US" sz="2400" dirty="0" err="1">
                <a:solidFill>
                  <a:srgbClr val="0070C0"/>
                </a:solidFill>
              </a:rPr>
              <a:t>Pinheiros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em</a:t>
            </a:r>
            <a:r>
              <a:rPr lang="en-US" sz="2400" dirty="0">
                <a:solidFill>
                  <a:srgbClr val="0070C0"/>
                </a:solidFill>
              </a:rPr>
              <a:t> 2022</a:t>
            </a:r>
            <a:endParaRPr lang="pt-BR" sz="2400" dirty="0">
              <a:solidFill>
                <a:srgbClr val="0070C0"/>
              </a:solidFill>
            </a:endParaRPr>
          </a:p>
        </p:txBody>
      </p:sp>
      <p:grpSp>
        <p:nvGrpSpPr>
          <p:cNvPr id="37" name="Agrupar 36">
            <a:extLst>
              <a:ext uri="{FF2B5EF4-FFF2-40B4-BE49-F238E27FC236}">
                <a16:creationId xmlns:a16="http://schemas.microsoft.com/office/drawing/2014/main" id="{0251E50B-E323-424A-924B-804D734BD944}"/>
              </a:ext>
            </a:extLst>
          </p:cNvPr>
          <p:cNvGrpSpPr/>
          <p:nvPr/>
        </p:nvGrpSpPr>
        <p:grpSpPr>
          <a:xfrm>
            <a:off x="8185150" y="1074873"/>
            <a:ext cx="3651643" cy="1477827"/>
            <a:chOff x="5099699" y="1073253"/>
            <a:chExt cx="7027248" cy="2843941"/>
          </a:xfrm>
        </p:grpSpPr>
        <p:sp>
          <p:nvSpPr>
            <p:cNvPr id="38" name="Retângulo 37">
              <a:extLst>
                <a:ext uri="{FF2B5EF4-FFF2-40B4-BE49-F238E27FC236}">
                  <a16:creationId xmlns:a16="http://schemas.microsoft.com/office/drawing/2014/main" id="{1379CF74-6A88-4934-80FF-CCFD360E9900}"/>
                </a:ext>
              </a:extLst>
            </p:cNvPr>
            <p:cNvSpPr/>
            <p:nvPr/>
          </p:nvSpPr>
          <p:spPr>
            <a:xfrm>
              <a:off x="5099699" y="1073253"/>
              <a:ext cx="7027248" cy="284394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12700">
              <a:solidFill>
                <a:schemeClr val="tx1"/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xmlns="" sd="1219033472">
                    <a:custGeom>
                      <a:avLst/>
                      <a:gdLst>
                        <a:gd name="connsiteX0" fmla="*/ 0 w 5714133"/>
                        <a:gd name="connsiteY0" fmla="*/ 0 h 2873829"/>
                        <a:gd name="connsiteX1" fmla="*/ 5714133 w 5714133"/>
                        <a:gd name="connsiteY1" fmla="*/ 0 h 2873829"/>
                        <a:gd name="connsiteX2" fmla="*/ 5714133 w 5714133"/>
                        <a:gd name="connsiteY2" fmla="*/ 2873829 h 2873829"/>
                        <a:gd name="connsiteX3" fmla="*/ 0 w 5714133"/>
                        <a:gd name="connsiteY3" fmla="*/ 2873829 h 2873829"/>
                        <a:gd name="connsiteX4" fmla="*/ 0 w 5714133"/>
                        <a:gd name="connsiteY4" fmla="*/ 0 h 287382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714133" h="2873829" extrusionOk="0">
                          <a:moveTo>
                            <a:pt x="0" y="0"/>
                          </a:moveTo>
                          <a:cubicBezTo>
                            <a:pt x="1429019" y="118645"/>
                            <a:pt x="2907986" y="116012"/>
                            <a:pt x="5714133" y="0"/>
                          </a:cubicBezTo>
                          <a:cubicBezTo>
                            <a:pt x="5581251" y="1394790"/>
                            <a:pt x="5799084" y="2001699"/>
                            <a:pt x="5714133" y="2873829"/>
                          </a:cubicBezTo>
                          <a:cubicBezTo>
                            <a:pt x="5025760" y="3008429"/>
                            <a:pt x="2093133" y="2716633"/>
                            <a:pt x="0" y="2873829"/>
                          </a:cubicBezTo>
                          <a:cubicBezTo>
                            <a:pt x="-20187" y="1520130"/>
                            <a:pt x="-152480" y="1034861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grpSp>
          <p:nvGrpSpPr>
            <p:cNvPr id="39" name="Agrupar 38">
              <a:extLst>
                <a:ext uri="{FF2B5EF4-FFF2-40B4-BE49-F238E27FC236}">
                  <a16:creationId xmlns:a16="http://schemas.microsoft.com/office/drawing/2014/main" id="{507288A4-5A89-44EE-8090-0C7E589D0F82}"/>
                </a:ext>
              </a:extLst>
            </p:cNvPr>
            <p:cNvGrpSpPr/>
            <p:nvPr/>
          </p:nvGrpSpPr>
          <p:grpSpPr>
            <a:xfrm>
              <a:off x="6945237" y="2517899"/>
              <a:ext cx="1153239" cy="1282434"/>
              <a:chOff x="3558792" y="1539657"/>
              <a:chExt cx="1153239" cy="1282434"/>
            </a:xfrm>
          </p:grpSpPr>
          <p:sp>
            <p:nvSpPr>
              <p:cNvPr id="55" name="Retângulo 54">
                <a:extLst>
                  <a:ext uri="{FF2B5EF4-FFF2-40B4-BE49-F238E27FC236}">
                    <a16:creationId xmlns:a16="http://schemas.microsoft.com/office/drawing/2014/main" id="{0F5A08BF-C703-4393-BE91-46A0B46C339E}"/>
                  </a:ext>
                </a:extLst>
              </p:cNvPr>
              <p:cNvSpPr/>
              <p:nvPr/>
            </p:nvSpPr>
            <p:spPr>
              <a:xfrm>
                <a:off x="3558792" y="1539657"/>
                <a:ext cx="1153239" cy="1282434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pic>
            <p:nvPicPr>
              <p:cNvPr id="56" name="Picture 2">
                <a:extLst>
                  <a:ext uri="{FF2B5EF4-FFF2-40B4-BE49-F238E27FC236}">
                    <a16:creationId xmlns:a16="http://schemas.microsoft.com/office/drawing/2014/main" id="{83BBBCC0-7FAB-475B-900F-EDA55AD102E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33977" y="1642876"/>
                <a:ext cx="858879" cy="106249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0" name="Agrupar 39">
              <a:extLst>
                <a:ext uri="{FF2B5EF4-FFF2-40B4-BE49-F238E27FC236}">
                  <a16:creationId xmlns:a16="http://schemas.microsoft.com/office/drawing/2014/main" id="{2AA32052-D925-420A-B360-B8CE6FE69C24}"/>
                </a:ext>
              </a:extLst>
            </p:cNvPr>
            <p:cNvGrpSpPr/>
            <p:nvPr/>
          </p:nvGrpSpPr>
          <p:grpSpPr>
            <a:xfrm>
              <a:off x="5195842" y="2517899"/>
              <a:ext cx="1635667" cy="1282436"/>
              <a:chOff x="5359938" y="1539657"/>
              <a:chExt cx="1635667" cy="1282436"/>
            </a:xfrm>
          </p:grpSpPr>
          <p:sp>
            <p:nvSpPr>
              <p:cNvPr id="53" name="CaixaDeTexto 11">
                <a:extLst>
                  <a:ext uri="{FF2B5EF4-FFF2-40B4-BE49-F238E27FC236}">
                    <a16:creationId xmlns:a16="http://schemas.microsoft.com/office/drawing/2014/main" id="{AE9C0D9B-3296-4189-A566-B412AE68272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359938" y="1539657"/>
                <a:ext cx="1635667" cy="1282436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anchor="ctr"/>
              <a:lstStyle>
                <a:defPPr>
                  <a:defRPr lang="pt-B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9pPr>
              </a:lstStyle>
              <a:p>
                <a:pPr marL="0" marR="0" lvl="2" indent="0" algn="ctr" defTabSz="914400" rtl="0" eaLnBrk="1" fontAlgn="base" latinLnBrk="0" hangingPunct="1">
                  <a:lnSpc>
                    <a:spcPct val="100000"/>
                  </a:lnSpc>
                  <a:spcBef>
                    <a:spcPts val="18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4F81BD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  <a:p>
                <a:pPr marL="0" marR="0" lvl="2" indent="0" algn="ctr" defTabSz="914400" rtl="0" eaLnBrk="1" fontAlgn="base" latinLnBrk="0" hangingPunct="1">
                  <a:lnSpc>
                    <a:spcPct val="100000"/>
                  </a:lnSpc>
                  <a:spcBef>
                    <a:spcPts val="18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pt-BR" sz="1200" b="1" kern="0" dirty="0">
                  <a:solidFill>
                    <a:srgbClr val="4F81BD">
                      <a:lumMod val="75000"/>
                    </a:srgbClr>
                  </a:solidFill>
                </a:endParaRPr>
              </a:p>
            </p:txBody>
          </p:sp>
          <p:pic>
            <p:nvPicPr>
              <p:cNvPr id="54" name="Picture 4">
                <a:extLst>
                  <a:ext uri="{FF2B5EF4-FFF2-40B4-BE49-F238E27FC236}">
                    <a16:creationId xmlns:a16="http://schemas.microsoft.com/office/drawing/2014/main" id="{754A7F28-4400-43E1-9CA0-AEFC2D079CD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54362" y="1845684"/>
                <a:ext cx="581444" cy="8079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1" name="Agrupar 40">
              <a:extLst>
                <a:ext uri="{FF2B5EF4-FFF2-40B4-BE49-F238E27FC236}">
                  <a16:creationId xmlns:a16="http://schemas.microsoft.com/office/drawing/2014/main" id="{674FA4FE-3BB2-4E5A-8036-3BB7CD7CFB8E}"/>
                </a:ext>
              </a:extLst>
            </p:cNvPr>
            <p:cNvGrpSpPr/>
            <p:nvPr/>
          </p:nvGrpSpPr>
          <p:grpSpPr>
            <a:xfrm>
              <a:off x="9375277" y="2517900"/>
              <a:ext cx="1128779" cy="1282432"/>
              <a:chOff x="13103059" y="1529610"/>
              <a:chExt cx="1128779" cy="1282432"/>
            </a:xfrm>
          </p:grpSpPr>
          <p:sp>
            <p:nvSpPr>
              <p:cNvPr id="51" name="Retângulo 50">
                <a:extLst>
                  <a:ext uri="{FF2B5EF4-FFF2-40B4-BE49-F238E27FC236}">
                    <a16:creationId xmlns:a16="http://schemas.microsoft.com/office/drawing/2014/main" id="{FB56EEF5-8378-48FA-B341-16A14463D9D0}"/>
                  </a:ext>
                </a:extLst>
              </p:cNvPr>
              <p:cNvSpPr/>
              <p:nvPr/>
            </p:nvSpPr>
            <p:spPr>
              <a:xfrm>
                <a:off x="13103059" y="1529610"/>
                <a:ext cx="1128779" cy="1282432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pic>
            <p:nvPicPr>
              <p:cNvPr id="52" name="Picture 6">
                <a:extLst>
                  <a:ext uri="{FF2B5EF4-FFF2-40B4-BE49-F238E27FC236}">
                    <a16:creationId xmlns:a16="http://schemas.microsoft.com/office/drawing/2014/main" id="{52F91745-F6CE-4013-9BC4-9B81776A31C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199636" y="1976884"/>
                <a:ext cx="942068" cy="41168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2" name="Agrupar 41">
              <a:extLst>
                <a:ext uri="{FF2B5EF4-FFF2-40B4-BE49-F238E27FC236}">
                  <a16:creationId xmlns:a16="http://schemas.microsoft.com/office/drawing/2014/main" id="{4412CD4C-62B9-463E-A208-9E838E57F189}"/>
                </a:ext>
              </a:extLst>
            </p:cNvPr>
            <p:cNvGrpSpPr/>
            <p:nvPr/>
          </p:nvGrpSpPr>
          <p:grpSpPr>
            <a:xfrm>
              <a:off x="8159428" y="2517899"/>
              <a:ext cx="1153238" cy="1282433"/>
              <a:chOff x="2411611" y="1539657"/>
              <a:chExt cx="1153238" cy="1282433"/>
            </a:xfrm>
          </p:grpSpPr>
          <p:sp>
            <p:nvSpPr>
              <p:cNvPr id="49" name="Retângulo 48">
                <a:extLst>
                  <a:ext uri="{FF2B5EF4-FFF2-40B4-BE49-F238E27FC236}">
                    <a16:creationId xmlns:a16="http://schemas.microsoft.com/office/drawing/2014/main" id="{C5456DBF-9210-49BA-8E6C-ADDA542D372E}"/>
                  </a:ext>
                </a:extLst>
              </p:cNvPr>
              <p:cNvSpPr/>
              <p:nvPr/>
            </p:nvSpPr>
            <p:spPr>
              <a:xfrm>
                <a:off x="2411611" y="1539657"/>
                <a:ext cx="1153238" cy="1282433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pic>
            <p:nvPicPr>
              <p:cNvPr id="50" name="Picture 8">
                <a:extLst>
                  <a:ext uri="{FF2B5EF4-FFF2-40B4-BE49-F238E27FC236}">
                    <a16:creationId xmlns:a16="http://schemas.microsoft.com/office/drawing/2014/main" id="{FF01D9CB-2642-412E-AD21-F4D809B4BBE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48277" y="1645483"/>
                <a:ext cx="844310" cy="107510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43" name="Picture 10" descr="Novo Rio Pinheiros">
              <a:extLst>
                <a:ext uri="{FF2B5EF4-FFF2-40B4-BE49-F238E27FC236}">
                  <a16:creationId xmlns:a16="http://schemas.microsoft.com/office/drawing/2014/main" id="{2C8263DD-8573-462B-B774-656DD21374F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25424" y="1156593"/>
              <a:ext cx="1669308" cy="1194197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4" name="Imagem 43" descr="Uma imagem contendo comida, pare, placa, pessoas&#10;&#10;Descrição gerada automaticamente">
              <a:extLst>
                <a:ext uri="{FF2B5EF4-FFF2-40B4-BE49-F238E27FC236}">
                  <a16:creationId xmlns:a16="http://schemas.microsoft.com/office/drawing/2014/main" id="{8BEC594D-C3DE-47F0-BDB5-AB0C2DA0A62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43547" y="2524924"/>
              <a:ext cx="1485842" cy="59328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</p:pic>
        <p:pic>
          <p:nvPicPr>
            <p:cNvPr id="45" name="Imagem 44" descr="Uma imagem contendo objeto, pente, camisa&#10;&#10;Descrição gerada automaticamente">
              <a:extLst>
                <a:ext uri="{FF2B5EF4-FFF2-40B4-BE49-F238E27FC236}">
                  <a16:creationId xmlns:a16="http://schemas.microsoft.com/office/drawing/2014/main" id="{C501E1F4-BB40-4C12-9329-E8A243AD891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45574" y="1089635"/>
              <a:ext cx="2842151" cy="1423203"/>
            </a:xfrm>
            <a:prstGeom prst="rect">
              <a:avLst/>
            </a:prstGeom>
          </p:spPr>
        </p:pic>
        <p:grpSp>
          <p:nvGrpSpPr>
            <p:cNvPr id="46" name="Agrupar 45">
              <a:extLst>
                <a:ext uri="{FF2B5EF4-FFF2-40B4-BE49-F238E27FC236}">
                  <a16:creationId xmlns:a16="http://schemas.microsoft.com/office/drawing/2014/main" id="{EB4C1575-893B-4C27-95A9-270A077572F4}"/>
                </a:ext>
              </a:extLst>
            </p:cNvPr>
            <p:cNvGrpSpPr/>
            <p:nvPr/>
          </p:nvGrpSpPr>
          <p:grpSpPr>
            <a:xfrm>
              <a:off x="10538885" y="3205342"/>
              <a:ext cx="1486800" cy="594000"/>
              <a:chOff x="10538885" y="3175198"/>
              <a:chExt cx="1486800" cy="594000"/>
            </a:xfrm>
          </p:grpSpPr>
          <p:sp>
            <p:nvSpPr>
              <p:cNvPr id="47" name="Retângulo 46">
                <a:extLst>
                  <a:ext uri="{FF2B5EF4-FFF2-40B4-BE49-F238E27FC236}">
                    <a16:creationId xmlns:a16="http://schemas.microsoft.com/office/drawing/2014/main" id="{64E4C9ED-8515-4AD4-8553-1B45BB73B717}"/>
                  </a:ext>
                </a:extLst>
              </p:cNvPr>
              <p:cNvSpPr/>
              <p:nvPr/>
            </p:nvSpPr>
            <p:spPr>
              <a:xfrm>
                <a:off x="10538885" y="3175198"/>
                <a:ext cx="1486800" cy="594000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pic>
            <p:nvPicPr>
              <p:cNvPr id="48" name="Imagem 47" descr="Uma imagem contendo desenho, placar, relógio&#10;&#10;Descrição gerada automaticamente">
                <a:extLst>
                  <a:ext uri="{FF2B5EF4-FFF2-40B4-BE49-F238E27FC236}">
                    <a16:creationId xmlns:a16="http://schemas.microsoft.com/office/drawing/2014/main" id="{0D300FCB-71B2-4616-B560-2C118D8008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564638" y="3274987"/>
                <a:ext cx="1423681" cy="411681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57" name="Retângulo 56">
            <a:extLst>
              <a:ext uri="{FF2B5EF4-FFF2-40B4-BE49-F238E27FC236}">
                <a16:creationId xmlns:a16="http://schemas.microsoft.com/office/drawing/2014/main" id="{ABF8AD7D-D43B-4B5B-863A-9F1C78B95FE6}"/>
              </a:ext>
            </a:extLst>
          </p:cNvPr>
          <p:cNvSpPr/>
          <p:nvPr/>
        </p:nvSpPr>
        <p:spPr>
          <a:xfrm>
            <a:off x="47489" y="1044174"/>
            <a:ext cx="2900307" cy="267765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r>
              <a:rPr lang="pt-BR" sz="2400" b="1" cap="none" spc="0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/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Programa Novo Rio Pinheiros - NRP</a:t>
            </a:r>
          </a:p>
          <a:p>
            <a:endParaRPr lang="pt-BR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/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  <a:p>
            <a:r>
              <a:rPr lang="pt-BR" sz="2400" b="1" cap="none" spc="0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/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Objetivo: Devolver o Rio Pinheiros limpo para a população até 2022</a:t>
            </a:r>
          </a:p>
        </p:txBody>
      </p:sp>
    </p:spTree>
    <p:extLst>
      <p:ext uri="{BB962C8B-B14F-4D97-AF65-F5344CB8AC3E}">
        <p14:creationId xmlns:p14="http://schemas.microsoft.com/office/powerpoint/2010/main" val="14918555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ixaDeTexto 9">
            <a:extLst>
              <a:ext uri="{FF2B5EF4-FFF2-40B4-BE49-F238E27FC236}">
                <a16:creationId xmlns:a16="http://schemas.microsoft.com/office/drawing/2014/main" id="{E02E4BCE-21DF-4CC2-844E-61A822E8819C}"/>
              </a:ext>
            </a:extLst>
          </p:cNvPr>
          <p:cNvSpPr txBox="1"/>
          <p:nvPr/>
        </p:nvSpPr>
        <p:spPr>
          <a:xfrm>
            <a:off x="9172" y="5594128"/>
            <a:ext cx="2796285" cy="1107996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DESAFIO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Encaminhar</a:t>
            </a:r>
            <a:r>
              <a:rPr kumimoji="0" lang="pt-BR" sz="18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pt-BR" sz="20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+ 2.800 L/s</a:t>
            </a:r>
            <a:r>
              <a:rPr kumimoji="0" lang="pt-BR" sz="18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 esgoto para tratamento</a:t>
            </a:r>
            <a:endParaRPr kumimoji="0" lang="pt-BR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99E76A02-DD66-41B2-B828-32F5E0938581}"/>
              </a:ext>
            </a:extLst>
          </p:cNvPr>
          <p:cNvSpPr txBox="1"/>
          <p:nvPr/>
        </p:nvSpPr>
        <p:spPr>
          <a:xfrm>
            <a:off x="9172" y="1010421"/>
            <a:ext cx="3067403" cy="1969770"/>
          </a:xfrm>
          <a:prstGeom prst="rect">
            <a:avLst/>
          </a:prstGeom>
          <a:solidFill>
            <a:schemeClr val="accent6">
              <a:lumMod val="40000"/>
              <a:lumOff val="60000"/>
              <a:alpha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3,3 milhões de habitantes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1,45 milhão economias água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7.400 L/s esgoto gerado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1,30 milhão economias esgoto coletado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6.700 L/s esgoto coletado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800 mil economias esgoto tratado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4.600 L/s esgoto Tratado</a:t>
            </a:r>
          </a:p>
        </p:txBody>
      </p:sp>
      <p:grpSp>
        <p:nvGrpSpPr>
          <p:cNvPr id="13" name="Agrupar 12">
            <a:extLst>
              <a:ext uri="{FF2B5EF4-FFF2-40B4-BE49-F238E27FC236}">
                <a16:creationId xmlns:a16="http://schemas.microsoft.com/office/drawing/2014/main" id="{5D5D6490-2652-4B12-9001-298F16E9FBF6}"/>
              </a:ext>
            </a:extLst>
          </p:cNvPr>
          <p:cNvGrpSpPr/>
          <p:nvPr/>
        </p:nvGrpSpPr>
        <p:grpSpPr>
          <a:xfrm>
            <a:off x="101369" y="3557230"/>
            <a:ext cx="1728192" cy="1299329"/>
            <a:chOff x="7502294" y="5416752"/>
            <a:chExt cx="1728192" cy="1299329"/>
          </a:xfrm>
        </p:grpSpPr>
        <p:sp>
          <p:nvSpPr>
            <p:cNvPr id="14" name="Retângulo de cantos arredondados 36">
              <a:extLst>
                <a:ext uri="{FF2B5EF4-FFF2-40B4-BE49-F238E27FC236}">
                  <a16:creationId xmlns:a16="http://schemas.microsoft.com/office/drawing/2014/main" id="{0D2D39C9-2A52-491F-9610-91B1C2090C48}"/>
                </a:ext>
              </a:extLst>
            </p:cNvPr>
            <p:cNvSpPr/>
            <p:nvPr/>
          </p:nvSpPr>
          <p:spPr>
            <a:xfrm>
              <a:off x="7502295" y="5416752"/>
              <a:ext cx="1606756" cy="1296120"/>
            </a:xfrm>
            <a:prstGeom prst="roundRect">
              <a:avLst>
                <a:gd name="adj" fmla="val 1969"/>
              </a:avLst>
            </a:prstGeom>
            <a:solidFill>
              <a:schemeClr val="bg1">
                <a:lumMod val="75000"/>
              </a:schemeClr>
            </a:solidFill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CaixaDeTexto 14">
              <a:extLst>
                <a:ext uri="{FF2B5EF4-FFF2-40B4-BE49-F238E27FC236}">
                  <a16:creationId xmlns:a16="http://schemas.microsoft.com/office/drawing/2014/main" id="{11556957-1F40-48C8-BBB1-193F94528F84}"/>
                </a:ext>
              </a:extLst>
            </p:cNvPr>
            <p:cNvSpPr txBox="1"/>
            <p:nvPr/>
          </p:nvSpPr>
          <p:spPr>
            <a:xfrm>
              <a:off x="7780591" y="6168764"/>
              <a:ext cx="1449895" cy="230832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Rede Coletora Existente </a:t>
              </a:r>
            </a:p>
          </p:txBody>
        </p:sp>
        <p:grpSp>
          <p:nvGrpSpPr>
            <p:cNvPr id="16" name="Grupo 87">
              <a:extLst>
                <a:ext uri="{FF2B5EF4-FFF2-40B4-BE49-F238E27FC236}">
                  <a16:creationId xmlns:a16="http://schemas.microsoft.com/office/drawing/2014/main" id="{4F323C63-58B9-49DE-BE88-E7B50CA000D7}"/>
                </a:ext>
              </a:extLst>
            </p:cNvPr>
            <p:cNvGrpSpPr/>
            <p:nvPr/>
          </p:nvGrpSpPr>
          <p:grpSpPr>
            <a:xfrm>
              <a:off x="7631196" y="6217435"/>
              <a:ext cx="183040" cy="141714"/>
              <a:chOff x="1882011" y="5759729"/>
              <a:chExt cx="183040" cy="141714"/>
            </a:xfrm>
          </p:grpSpPr>
          <p:cxnSp>
            <p:nvCxnSpPr>
              <p:cNvPr id="31" name="Conector reto 30">
                <a:extLst>
                  <a:ext uri="{FF2B5EF4-FFF2-40B4-BE49-F238E27FC236}">
                    <a16:creationId xmlns:a16="http://schemas.microsoft.com/office/drawing/2014/main" id="{A5BC80D5-F1BB-437D-9FE9-E129484F3DF5}"/>
                  </a:ext>
                </a:extLst>
              </p:cNvPr>
              <p:cNvCxnSpPr/>
              <p:nvPr/>
            </p:nvCxnSpPr>
            <p:spPr>
              <a:xfrm>
                <a:off x="1885052" y="5857769"/>
                <a:ext cx="179999" cy="0"/>
              </a:xfrm>
              <a:prstGeom prst="line">
                <a:avLst/>
              </a:prstGeom>
              <a:ln w="12700">
                <a:solidFill>
                  <a:srgbClr val="FF339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Conector reto 31">
                <a:extLst>
                  <a:ext uri="{FF2B5EF4-FFF2-40B4-BE49-F238E27FC236}">
                    <a16:creationId xmlns:a16="http://schemas.microsoft.com/office/drawing/2014/main" id="{694A03EA-C857-4170-B918-8544E0CE31CB}"/>
                  </a:ext>
                </a:extLst>
              </p:cNvPr>
              <p:cNvCxnSpPr/>
              <p:nvPr/>
            </p:nvCxnSpPr>
            <p:spPr>
              <a:xfrm flipV="1">
                <a:off x="1976646" y="5762550"/>
                <a:ext cx="61063" cy="138893"/>
              </a:xfrm>
              <a:prstGeom prst="line">
                <a:avLst/>
              </a:prstGeom>
              <a:ln w="12700">
                <a:solidFill>
                  <a:srgbClr val="FF339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Conector reto 32">
                <a:extLst>
                  <a:ext uri="{FF2B5EF4-FFF2-40B4-BE49-F238E27FC236}">
                    <a16:creationId xmlns:a16="http://schemas.microsoft.com/office/drawing/2014/main" id="{DB600DCD-9AAC-43A1-8060-02A37AFD1C53}"/>
                  </a:ext>
                </a:extLst>
              </p:cNvPr>
              <p:cNvCxnSpPr/>
              <p:nvPr/>
            </p:nvCxnSpPr>
            <p:spPr>
              <a:xfrm flipV="1">
                <a:off x="1912154" y="5759729"/>
                <a:ext cx="61063" cy="138893"/>
              </a:xfrm>
              <a:prstGeom prst="line">
                <a:avLst/>
              </a:prstGeom>
              <a:ln w="12700">
                <a:solidFill>
                  <a:srgbClr val="FF339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Conector reto 33">
                <a:extLst>
                  <a:ext uri="{FF2B5EF4-FFF2-40B4-BE49-F238E27FC236}">
                    <a16:creationId xmlns:a16="http://schemas.microsoft.com/office/drawing/2014/main" id="{8202BB3E-7C0E-4F55-9EC0-484698BE2051}"/>
                  </a:ext>
                </a:extLst>
              </p:cNvPr>
              <p:cNvCxnSpPr/>
              <p:nvPr/>
            </p:nvCxnSpPr>
            <p:spPr>
              <a:xfrm>
                <a:off x="1882011" y="5811207"/>
                <a:ext cx="179999" cy="0"/>
              </a:xfrm>
              <a:prstGeom prst="line">
                <a:avLst/>
              </a:prstGeom>
              <a:ln w="12700">
                <a:solidFill>
                  <a:srgbClr val="FF339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7" name="CaixaDeTexto 16">
              <a:extLst>
                <a:ext uri="{FF2B5EF4-FFF2-40B4-BE49-F238E27FC236}">
                  <a16:creationId xmlns:a16="http://schemas.microsoft.com/office/drawing/2014/main" id="{6BCB464C-1553-4BE3-8345-F461ECEE46A4}"/>
                </a:ext>
              </a:extLst>
            </p:cNvPr>
            <p:cNvSpPr txBox="1"/>
            <p:nvPr/>
          </p:nvSpPr>
          <p:spPr>
            <a:xfrm>
              <a:off x="7785588" y="6346749"/>
              <a:ext cx="1316084" cy="369332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Rede Coletora conectada à ETE Barueri</a:t>
              </a:r>
            </a:p>
          </p:txBody>
        </p:sp>
        <p:grpSp>
          <p:nvGrpSpPr>
            <p:cNvPr id="18" name="Grupo 94">
              <a:extLst>
                <a:ext uri="{FF2B5EF4-FFF2-40B4-BE49-F238E27FC236}">
                  <a16:creationId xmlns:a16="http://schemas.microsoft.com/office/drawing/2014/main" id="{5B758660-F0FE-4074-B616-EA2BBE7A8B22}"/>
                </a:ext>
              </a:extLst>
            </p:cNvPr>
            <p:cNvGrpSpPr/>
            <p:nvPr/>
          </p:nvGrpSpPr>
          <p:grpSpPr>
            <a:xfrm>
              <a:off x="7619910" y="6399818"/>
              <a:ext cx="183040" cy="141714"/>
              <a:chOff x="1862819" y="6059549"/>
              <a:chExt cx="183040" cy="141714"/>
            </a:xfrm>
          </p:grpSpPr>
          <p:cxnSp>
            <p:nvCxnSpPr>
              <p:cNvPr id="27" name="Conector reto 26">
                <a:extLst>
                  <a:ext uri="{FF2B5EF4-FFF2-40B4-BE49-F238E27FC236}">
                    <a16:creationId xmlns:a16="http://schemas.microsoft.com/office/drawing/2014/main" id="{E62C0E10-FBD7-4D09-8A71-CDCB205DFD19}"/>
                  </a:ext>
                </a:extLst>
              </p:cNvPr>
              <p:cNvCxnSpPr/>
              <p:nvPr/>
            </p:nvCxnSpPr>
            <p:spPr>
              <a:xfrm>
                <a:off x="1865860" y="6157589"/>
                <a:ext cx="179999" cy="0"/>
              </a:xfrm>
              <a:prstGeom prst="lin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Conector reto 27">
                <a:extLst>
                  <a:ext uri="{FF2B5EF4-FFF2-40B4-BE49-F238E27FC236}">
                    <a16:creationId xmlns:a16="http://schemas.microsoft.com/office/drawing/2014/main" id="{EFA0F13B-AA49-4EC9-8DE7-55C7730399C4}"/>
                  </a:ext>
                </a:extLst>
              </p:cNvPr>
              <p:cNvCxnSpPr/>
              <p:nvPr/>
            </p:nvCxnSpPr>
            <p:spPr>
              <a:xfrm flipV="1">
                <a:off x="1957454" y="6062370"/>
                <a:ext cx="61063" cy="138893"/>
              </a:xfrm>
              <a:prstGeom prst="lin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Conector reto 28">
                <a:extLst>
                  <a:ext uri="{FF2B5EF4-FFF2-40B4-BE49-F238E27FC236}">
                    <a16:creationId xmlns:a16="http://schemas.microsoft.com/office/drawing/2014/main" id="{6261CB13-A6BB-45B2-A7F6-F3850FEE6167}"/>
                  </a:ext>
                </a:extLst>
              </p:cNvPr>
              <p:cNvCxnSpPr/>
              <p:nvPr/>
            </p:nvCxnSpPr>
            <p:spPr>
              <a:xfrm flipV="1">
                <a:off x="1892962" y="6059549"/>
                <a:ext cx="61063" cy="138893"/>
              </a:xfrm>
              <a:prstGeom prst="lin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Conector reto 29">
                <a:extLst>
                  <a:ext uri="{FF2B5EF4-FFF2-40B4-BE49-F238E27FC236}">
                    <a16:creationId xmlns:a16="http://schemas.microsoft.com/office/drawing/2014/main" id="{54B12F55-4C10-4D59-A9F3-0989E24BCDEB}"/>
                  </a:ext>
                </a:extLst>
              </p:cNvPr>
              <p:cNvCxnSpPr/>
              <p:nvPr/>
            </p:nvCxnSpPr>
            <p:spPr>
              <a:xfrm>
                <a:off x="1862819" y="6111027"/>
                <a:ext cx="179999" cy="0"/>
              </a:xfrm>
              <a:prstGeom prst="lin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9" name="CaixaDeTexto 18">
              <a:extLst>
                <a:ext uri="{FF2B5EF4-FFF2-40B4-BE49-F238E27FC236}">
                  <a16:creationId xmlns:a16="http://schemas.microsoft.com/office/drawing/2014/main" id="{1039694D-5CDF-4C7F-9EBA-D98A3E4B576D}"/>
                </a:ext>
              </a:extLst>
            </p:cNvPr>
            <p:cNvSpPr txBox="1"/>
            <p:nvPr/>
          </p:nvSpPr>
          <p:spPr>
            <a:xfrm>
              <a:off x="7519823" y="6015955"/>
              <a:ext cx="1449895" cy="230832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REDES</a:t>
              </a:r>
            </a:p>
          </p:txBody>
        </p:sp>
        <p:sp>
          <p:nvSpPr>
            <p:cNvPr id="20" name="CaixaDeTexto 19">
              <a:extLst>
                <a:ext uri="{FF2B5EF4-FFF2-40B4-BE49-F238E27FC236}">
                  <a16:creationId xmlns:a16="http://schemas.microsoft.com/office/drawing/2014/main" id="{6C9EAD9A-93BD-4798-897D-48E21AACF401}"/>
                </a:ext>
              </a:extLst>
            </p:cNvPr>
            <p:cNvSpPr txBox="1"/>
            <p:nvPr/>
          </p:nvSpPr>
          <p:spPr>
            <a:xfrm>
              <a:off x="7502294" y="5416752"/>
              <a:ext cx="1449895" cy="230832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COLETORES</a:t>
              </a:r>
            </a:p>
          </p:txBody>
        </p:sp>
        <p:cxnSp>
          <p:nvCxnSpPr>
            <p:cNvPr id="21" name="Conector reto 20">
              <a:extLst>
                <a:ext uri="{FF2B5EF4-FFF2-40B4-BE49-F238E27FC236}">
                  <a16:creationId xmlns:a16="http://schemas.microsoft.com/office/drawing/2014/main" id="{6B371FA0-F5D1-4470-8231-4174D495F323}"/>
                </a:ext>
              </a:extLst>
            </p:cNvPr>
            <p:cNvCxnSpPr/>
            <p:nvPr/>
          </p:nvCxnSpPr>
          <p:spPr>
            <a:xfrm>
              <a:off x="7579944" y="5671783"/>
              <a:ext cx="179999" cy="0"/>
            </a:xfrm>
            <a:prstGeom prst="line">
              <a:avLst/>
            </a:prstGeom>
            <a:ln w="12700">
              <a:solidFill>
                <a:srgbClr val="F2F74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CaixaDeTexto 21">
              <a:extLst>
                <a:ext uri="{FF2B5EF4-FFF2-40B4-BE49-F238E27FC236}">
                  <a16:creationId xmlns:a16="http://schemas.microsoft.com/office/drawing/2014/main" id="{F3409D73-2A83-49FB-9F47-78EEE7E2B2D9}"/>
                </a:ext>
              </a:extLst>
            </p:cNvPr>
            <p:cNvSpPr txBox="1"/>
            <p:nvPr/>
          </p:nvSpPr>
          <p:spPr>
            <a:xfrm>
              <a:off x="7730911" y="5555332"/>
              <a:ext cx="1449895" cy="230832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Executado</a:t>
              </a:r>
            </a:p>
          </p:txBody>
        </p:sp>
        <p:cxnSp>
          <p:nvCxnSpPr>
            <p:cNvPr id="23" name="Conector reto 22">
              <a:extLst>
                <a:ext uri="{FF2B5EF4-FFF2-40B4-BE49-F238E27FC236}">
                  <a16:creationId xmlns:a16="http://schemas.microsoft.com/office/drawing/2014/main" id="{C9CF206D-C6F2-41C1-AF2A-2288C0DA96EA}"/>
                </a:ext>
              </a:extLst>
            </p:cNvPr>
            <p:cNvCxnSpPr/>
            <p:nvPr/>
          </p:nvCxnSpPr>
          <p:spPr>
            <a:xfrm>
              <a:off x="7579944" y="5808451"/>
              <a:ext cx="179999" cy="0"/>
            </a:xfrm>
            <a:prstGeom prst="line">
              <a:avLst/>
            </a:prstGeom>
            <a:ln w="19050">
              <a:solidFill>
                <a:srgbClr val="E90C0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CaixaDeTexto 23">
              <a:extLst>
                <a:ext uri="{FF2B5EF4-FFF2-40B4-BE49-F238E27FC236}">
                  <a16:creationId xmlns:a16="http://schemas.microsoft.com/office/drawing/2014/main" id="{FD0CF04D-4E21-4DA3-AF97-BB1C75DD33C4}"/>
                </a:ext>
              </a:extLst>
            </p:cNvPr>
            <p:cNvSpPr txBox="1"/>
            <p:nvPr/>
          </p:nvSpPr>
          <p:spPr>
            <a:xfrm>
              <a:off x="7736805" y="5691312"/>
              <a:ext cx="1449895" cy="230832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Em execução</a:t>
              </a:r>
            </a:p>
          </p:txBody>
        </p:sp>
        <p:cxnSp>
          <p:nvCxnSpPr>
            <p:cNvPr id="25" name="Conector reto 24">
              <a:extLst>
                <a:ext uri="{FF2B5EF4-FFF2-40B4-BE49-F238E27FC236}">
                  <a16:creationId xmlns:a16="http://schemas.microsoft.com/office/drawing/2014/main" id="{548D880F-7F67-460D-8AAC-7796064E0CA5}"/>
                </a:ext>
              </a:extLst>
            </p:cNvPr>
            <p:cNvCxnSpPr/>
            <p:nvPr/>
          </p:nvCxnSpPr>
          <p:spPr>
            <a:xfrm>
              <a:off x="7579944" y="5953283"/>
              <a:ext cx="179999" cy="0"/>
            </a:xfrm>
            <a:prstGeom prst="line">
              <a:avLst/>
            </a:prstGeom>
            <a:ln w="19050">
              <a:solidFill>
                <a:srgbClr val="0B5BD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CaixaDeTexto 25">
              <a:extLst>
                <a:ext uri="{FF2B5EF4-FFF2-40B4-BE49-F238E27FC236}">
                  <a16:creationId xmlns:a16="http://schemas.microsoft.com/office/drawing/2014/main" id="{63B0574C-1D5E-40BB-8DF8-CA3B0642D7C4}"/>
                </a:ext>
              </a:extLst>
            </p:cNvPr>
            <p:cNvSpPr txBox="1"/>
            <p:nvPr/>
          </p:nvSpPr>
          <p:spPr>
            <a:xfrm>
              <a:off x="7736805" y="5836144"/>
              <a:ext cx="1449895" cy="230832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 executar</a:t>
              </a:r>
            </a:p>
          </p:txBody>
        </p:sp>
      </p:grpSp>
      <p:pic>
        <p:nvPicPr>
          <p:cNvPr id="35" name="Imagem 34">
            <a:extLst>
              <a:ext uri="{FF2B5EF4-FFF2-40B4-BE49-F238E27FC236}">
                <a16:creationId xmlns:a16="http://schemas.microsoft.com/office/drawing/2014/main" id="{79B683B7-25F1-4372-8B97-74FC1701FE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4400" y="1005561"/>
            <a:ext cx="5806247" cy="5663324"/>
          </a:xfrm>
          <a:prstGeom prst="rect">
            <a:avLst/>
          </a:prstGeom>
          <a:effectLst>
            <a:outerShdw blurRad="50800" dist="152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4" name="CaixaDeTexto 43">
            <a:extLst>
              <a:ext uri="{FF2B5EF4-FFF2-40B4-BE49-F238E27FC236}">
                <a16:creationId xmlns:a16="http://schemas.microsoft.com/office/drawing/2014/main" id="{82702BA4-05C0-4DAF-88A8-0FAAFFCD23D8}"/>
              </a:ext>
            </a:extLst>
          </p:cNvPr>
          <p:cNvSpPr txBox="1"/>
          <p:nvPr/>
        </p:nvSpPr>
        <p:spPr>
          <a:xfrm>
            <a:off x="331773" y="152433"/>
            <a:ext cx="99282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URs|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Ações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Sabesp</a:t>
            </a:r>
            <a:endParaRPr kumimoji="0" lang="pt-BR" sz="2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Agrupar 3">
            <a:extLst>
              <a:ext uri="{FF2B5EF4-FFF2-40B4-BE49-F238E27FC236}">
                <a16:creationId xmlns:a16="http://schemas.microsoft.com/office/drawing/2014/main" id="{F02B268E-16DD-47D5-A1DD-A1B5660B88D4}"/>
              </a:ext>
            </a:extLst>
          </p:cNvPr>
          <p:cNvGrpSpPr/>
          <p:nvPr/>
        </p:nvGrpSpPr>
        <p:grpSpPr>
          <a:xfrm>
            <a:off x="7542865" y="2752386"/>
            <a:ext cx="4530237" cy="3771900"/>
            <a:chOff x="7486650" y="1362075"/>
            <a:chExt cx="4530237" cy="3771900"/>
          </a:xfrm>
        </p:grpSpPr>
        <p:grpSp>
          <p:nvGrpSpPr>
            <p:cNvPr id="43" name="Agrupar 42">
              <a:extLst>
                <a:ext uri="{FF2B5EF4-FFF2-40B4-BE49-F238E27FC236}">
                  <a16:creationId xmlns:a16="http://schemas.microsoft.com/office/drawing/2014/main" id="{8013BCEF-189A-4ED5-B760-DEDAD7B2DC19}"/>
                </a:ext>
              </a:extLst>
            </p:cNvPr>
            <p:cNvGrpSpPr/>
            <p:nvPr/>
          </p:nvGrpSpPr>
          <p:grpSpPr>
            <a:xfrm>
              <a:off x="7486650" y="1362075"/>
              <a:ext cx="4530237" cy="3771900"/>
              <a:chOff x="7277100" y="1628775"/>
              <a:chExt cx="4530237" cy="3771900"/>
            </a:xfrm>
          </p:grpSpPr>
          <p:sp>
            <p:nvSpPr>
              <p:cNvPr id="42" name="Retângulo 41">
                <a:extLst>
                  <a:ext uri="{FF2B5EF4-FFF2-40B4-BE49-F238E27FC236}">
                    <a16:creationId xmlns:a16="http://schemas.microsoft.com/office/drawing/2014/main" id="{236B76E7-8015-4359-93CC-380524E43EF4}"/>
                  </a:ext>
                </a:extLst>
              </p:cNvPr>
              <p:cNvSpPr/>
              <p:nvPr/>
            </p:nvSpPr>
            <p:spPr>
              <a:xfrm>
                <a:off x="7277100" y="1628775"/>
                <a:ext cx="4530237" cy="3771900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37" name="Imagem 36" descr="Uma imagem contendo ao ar livre, edifício, rua, andando&#10;&#10;Descrição gerada automaticamente">
                <a:extLst>
                  <a:ext uri="{FF2B5EF4-FFF2-40B4-BE49-F238E27FC236}">
                    <a16:creationId xmlns:a16="http://schemas.microsoft.com/office/drawing/2014/main" id="{167334B8-7E19-4838-B269-9C762A5708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35620" y="2493970"/>
                <a:ext cx="2240818" cy="1260460"/>
              </a:xfrm>
              <a:prstGeom prst="rect">
                <a:avLst/>
              </a:prstGeom>
            </p:spPr>
          </p:pic>
          <p:pic>
            <p:nvPicPr>
              <p:cNvPr id="1026" name="Picture 2">
                <a:extLst>
                  <a:ext uri="{FF2B5EF4-FFF2-40B4-BE49-F238E27FC236}">
                    <a16:creationId xmlns:a16="http://schemas.microsoft.com/office/drawing/2014/main" id="{A995ED44-D3DF-42E8-868B-03AFCAE201B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751411" y="2493970"/>
                <a:ext cx="1923367" cy="126020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0" name="Retângulo 39">
                <a:extLst>
                  <a:ext uri="{FF2B5EF4-FFF2-40B4-BE49-F238E27FC236}">
                    <a16:creationId xmlns:a16="http://schemas.microsoft.com/office/drawing/2014/main" id="{06406ADD-E031-4EC3-A7E4-5AFB0C712ED3}"/>
                  </a:ext>
                </a:extLst>
              </p:cNvPr>
              <p:cNvSpPr/>
              <p:nvPr/>
            </p:nvSpPr>
            <p:spPr>
              <a:xfrm>
                <a:off x="7689766" y="1709812"/>
                <a:ext cx="3744744" cy="584775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3200" b="1" i="0" u="none" strike="noStrike" kern="1200" cap="none" spc="0" normalizeH="0" baseline="0" noProof="0" dirty="0">
                    <a:ln/>
                    <a:pattFill prst="dkUpDiag">
                      <a:fgClr>
                        <a:prstClr val="white">
                          <a:lumMod val="50000"/>
                        </a:prstClr>
                      </a:fgClr>
                      <a:bgClr>
                        <a:prstClr val="black">
                          <a:lumMod val="75000"/>
                          <a:lumOff val="25000"/>
                        </a:prstClr>
                      </a:bgClr>
                    </a:pattFill>
                    <a:effectLst>
                      <a:outerShdw blurRad="38100" dist="19050" dir="2700000" algn="tl" rotWithShape="0">
                        <a:prstClr val="black">
                          <a:lumMod val="50000"/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E as áreas informais?</a:t>
                </a:r>
              </a:p>
            </p:txBody>
          </p:sp>
        </p:grpSp>
        <p:pic>
          <p:nvPicPr>
            <p:cNvPr id="2" name="Imagem 1">
              <a:extLst>
                <a:ext uri="{FF2B5EF4-FFF2-40B4-BE49-F238E27FC236}">
                  <a16:creationId xmlns:a16="http://schemas.microsoft.com/office/drawing/2014/main" id="{3D0CD8A6-BDD6-47E8-99D9-52E0D2B401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8341" b="3102"/>
            <a:stretch/>
          </p:blipFill>
          <p:spPr>
            <a:xfrm>
              <a:off x="7645171" y="3571980"/>
              <a:ext cx="2240818" cy="1471510"/>
            </a:xfrm>
            <a:prstGeom prst="rect">
              <a:avLst/>
            </a:prstGeom>
          </p:spPr>
        </p:pic>
        <p:pic>
          <p:nvPicPr>
            <p:cNvPr id="3" name="Imagem 2">
              <a:extLst>
                <a:ext uri="{FF2B5EF4-FFF2-40B4-BE49-F238E27FC236}">
                  <a16:creationId xmlns:a16="http://schemas.microsoft.com/office/drawing/2014/main" id="{8333274B-EDC4-4A77-A10E-117A3B2E1D8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960962" y="3568527"/>
              <a:ext cx="1920902" cy="1479725"/>
            </a:xfrm>
            <a:prstGeom prst="rect">
              <a:avLst/>
            </a:prstGeom>
          </p:spPr>
        </p:pic>
      </p:grpSp>
      <p:sp>
        <p:nvSpPr>
          <p:cNvPr id="5" name="Retângulo 4">
            <a:extLst>
              <a:ext uri="{FF2B5EF4-FFF2-40B4-BE49-F238E27FC236}">
                <a16:creationId xmlns:a16="http://schemas.microsoft.com/office/drawing/2014/main" id="{A476559C-9175-4960-8938-E817A5BAD4EB}"/>
              </a:ext>
            </a:extLst>
          </p:cNvPr>
          <p:cNvSpPr/>
          <p:nvPr/>
        </p:nvSpPr>
        <p:spPr>
          <a:xfrm>
            <a:off x="7542865" y="1119861"/>
            <a:ext cx="4530237" cy="149029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u="sng" dirty="0">
                <a:solidFill>
                  <a:schemeClr val="tx1"/>
                </a:solidFill>
              </a:rPr>
              <a:t>Intervenções em andamento</a:t>
            </a:r>
          </a:p>
          <a:p>
            <a:pPr algn="ctr"/>
            <a:endParaRPr lang="pt-BR" sz="1600" b="1" u="sng" dirty="0">
              <a:solidFill>
                <a:schemeClr val="tx1"/>
              </a:solidFill>
            </a:endParaRPr>
          </a:p>
          <a:p>
            <a:pPr algn="ctr"/>
            <a:r>
              <a:rPr lang="pt-BR" dirty="0">
                <a:solidFill>
                  <a:schemeClr val="tx1"/>
                </a:solidFill>
              </a:rPr>
              <a:t>16 Contratos (13 por </a:t>
            </a:r>
            <a:r>
              <a:rPr lang="pt-BR" dirty="0" err="1">
                <a:solidFill>
                  <a:schemeClr val="tx1"/>
                </a:solidFill>
              </a:rPr>
              <a:t>perfomance</a:t>
            </a:r>
            <a:r>
              <a:rPr lang="pt-BR" dirty="0">
                <a:solidFill>
                  <a:schemeClr val="tx1"/>
                </a:solidFill>
              </a:rPr>
              <a:t>) em execução – Previsão de conclusão das obras entre </a:t>
            </a:r>
            <a:r>
              <a:rPr lang="pt-BR" b="1" dirty="0" err="1">
                <a:solidFill>
                  <a:schemeClr val="tx1"/>
                </a:solidFill>
              </a:rPr>
              <a:t>fev</a:t>
            </a:r>
            <a:r>
              <a:rPr lang="pt-BR" b="1" dirty="0">
                <a:solidFill>
                  <a:schemeClr val="tx1"/>
                </a:solidFill>
              </a:rPr>
              <a:t>/2021 </a:t>
            </a:r>
            <a:r>
              <a:rPr lang="pt-BR" dirty="0">
                <a:solidFill>
                  <a:schemeClr val="tx1"/>
                </a:solidFill>
              </a:rPr>
              <a:t>e </a:t>
            </a:r>
            <a:r>
              <a:rPr lang="pt-BR" b="1" dirty="0" err="1">
                <a:solidFill>
                  <a:schemeClr val="tx1"/>
                </a:solidFill>
              </a:rPr>
              <a:t>abr</a:t>
            </a:r>
            <a:r>
              <a:rPr lang="pt-BR" b="1" dirty="0">
                <a:solidFill>
                  <a:schemeClr val="tx1"/>
                </a:solidFill>
              </a:rPr>
              <a:t>/2022</a:t>
            </a:r>
          </a:p>
        </p:txBody>
      </p:sp>
    </p:spTree>
    <p:extLst>
      <p:ext uri="{BB962C8B-B14F-4D97-AF65-F5344CB8AC3E}">
        <p14:creationId xmlns:p14="http://schemas.microsoft.com/office/powerpoint/2010/main" val="31877092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Agrupar 42">
            <a:extLst>
              <a:ext uri="{FF2B5EF4-FFF2-40B4-BE49-F238E27FC236}">
                <a16:creationId xmlns:a16="http://schemas.microsoft.com/office/drawing/2014/main" id="{8013BCEF-189A-4ED5-B760-DEDAD7B2DC19}"/>
              </a:ext>
            </a:extLst>
          </p:cNvPr>
          <p:cNvGrpSpPr/>
          <p:nvPr/>
        </p:nvGrpSpPr>
        <p:grpSpPr>
          <a:xfrm>
            <a:off x="1373528" y="5066439"/>
            <a:ext cx="4978035" cy="1299875"/>
            <a:chOff x="7276150" y="1628774"/>
            <a:chExt cx="4531188" cy="1248400"/>
          </a:xfrm>
        </p:grpSpPr>
        <p:sp>
          <p:nvSpPr>
            <p:cNvPr id="42" name="Retângulo 41">
              <a:extLst>
                <a:ext uri="{FF2B5EF4-FFF2-40B4-BE49-F238E27FC236}">
                  <a16:creationId xmlns:a16="http://schemas.microsoft.com/office/drawing/2014/main" id="{236B76E7-8015-4359-93CC-380524E43EF4}"/>
                </a:ext>
              </a:extLst>
            </p:cNvPr>
            <p:cNvSpPr/>
            <p:nvPr/>
          </p:nvSpPr>
          <p:spPr>
            <a:xfrm>
              <a:off x="7277101" y="1628774"/>
              <a:ext cx="4530237" cy="124840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0" name="Retângulo 39">
              <a:extLst>
                <a:ext uri="{FF2B5EF4-FFF2-40B4-BE49-F238E27FC236}">
                  <a16:creationId xmlns:a16="http://schemas.microsoft.com/office/drawing/2014/main" id="{06406ADD-E031-4EC3-A7E4-5AFB0C712ED3}"/>
                </a:ext>
              </a:extLst>
            </p:cNvPr>
            <p:cNvSpPr/>
            <p:nvPr/>
          </p:nvSpPr>
          <p:spPr>
            <a:xfrm>
              <a:off x="7276150" y="1709812"/>
              <a:ext cx="4401326" cy="103456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pt-BR" sz="3200" b="1" cap="none" spc="0" dirty="0">
                  <a:ln/>
                  <a:pattFill prst="dkUpDiag">
                    <a:fgClr>
                      <a:schemeClr val="bg1">
                        <a:lumMod val="50000"/>
                      </a:schemeClr>
                    </a:fgClr>
                    <a:bgClr>
                      <a:schemeClr val="tx1">
                        <a:lumMod val="75000"/>
                        <a:lumOff val="25000"/>
                      </a:schemeClr>
                    </a:bgClr>
                  </a:pattFill>
                  <a:effectLst>
                    <a:outerShdw blurRad="38100" dist="19050" dir="2700000" algn="tl" rotWithShape="0">
                      <a:schemeClr val="dk1">
                        <a:lumMod val="50000"/>
                        <a:alpha val="40000"/>
                      </a:schemeClr>
                    </a:outerShdw>
                  </a:effectLst>
                </a:rPr>
                <a:t>É suficiente para despoluir o rio Pinheiros at</a:t>
              </a:r>
              <a:r>
                <a:rPr lang="pt-BR" sz="3200" b="1" dirty="0">
                  <a:ln/>
                  <a:pattFill prst="dkUpDiag">
                    <a:fgClr>
                      <a:schemeClr val="bg1">
                        <a:lumMod val="50000"/>
                      </a:schemeClr>
                    </a:fgClr>
                    <a:bgClr>
                      <a:schemeClr val="tx1">
                        <a:lumMod val="75000"/>
                        <a:lumOff val="25000"/>
                      </a:schemeClr>
                    </a:bgClr>
                  </a:pattFill>
                  <a:effectLst>
                    <a:outerShdw blurRad="38100" dist="19050" dir="2700000" algn="tl" rotWithShape="0">
                      <a:schemeClr val="dk1">
                        <a:lumMod val="50000"/>
                        <a:alpha val="40000"/>
                      </a:schemeClr>
                    </a:outerShdw>
                  </a:effectLst>
                </a:rPr>
                <a:t>é 2022</a:t>
              </a:r>
              <a:r>
                <a:rPr lang="pt-BR" sz="3200" b="1" cap="none" spc="0" dirty="0">
                  <a:ln/>
                  <a:pattFill prst="dkUpDiag">
                    <a:fgClr>
                      <a:schemeClr val="bg1">
                        <a:lumMod val="50000"/>
                      </a:schemeClr>
                    </a:fgClr>
                    <a:bgClr>
                      <a:schemeClr val="tx1">
                        <a:lumMod val="75000"/>
                        <a:lumOff val="25000"/>
                      </a:schemeClr>
                    </a:bgClr>
                  </a:pattFill>
                  <a:effectLst>
                    <a:outerShdw blurRad="38100" dist="19050" dir="2700000" algn="tl" rotWithShape="0">
                      <a:schemeClr val="dk1">
                        <a:lumMod val="50000"/>
                        <a:alpha val="40000"/>
                      </a:schemeClr>
                    </a:outerShdw>
                  </a:effectLst>
                </a:rPr>
                <a:t>?</a:t>
              </a:r>
            </a:p>
          </p:txBody>
        </p:sp>
      </p:grpSp>
      <p:sp>
        <p:nvSpPr>
          <p:cNvPr id="44" name="CaixaDeTexto 43">
            <a:extLst>
              <a:ext uri="{FF2B5EF4-FFF2-40B4-BE49-F238E27FC236}">
                <a16:creationId xmlns:a16="http://schemas.microsoft.com/office/drawing/2014/main" id="{82702BA4-05C0-4DAF-88A8-0FAAFFCD23D8}"/>
              </a:ext>
            </a:extLst>
          </p:cNvPr>
          <p:cNvSpPr txBox="1"/>
          <p:nvPr/>
        </p:nvSpPr>
        <p:spPr>
          <a:xfrm>
            <a:off x="331773" y="152433"/>
            <a:ext cx="99282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NRP| Estamos </a:t>
            </a:r>
            <a:r>
              <a:rPr lang="en-US" sz="2400" dirty="0" err="1">
                <a:solidFill>
                  <a:srgbClr val="0070C0"/>
                </a:solidFill>
              </a:rPr>
              <a:t>tentando</a:t>
            </a:r>
            <a:r>
              <a:rPr lang="en-US" sz="2400" dirty="0">
                <a:solidFill>
                  <a:srgbClr val="0070C0"/>
                </a:solidFill>
              </a:rPr>
              <a:t>, mas…</a:t>
            </a:r>
            <a:endParaRPr lang="pt-BR" sz="2400" dirty="0">
              <a:solidFill>
                <a:srgbClr val="0070C0"/>
              </a:solidFill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F3E88D19-B87E-4ACF-B4BC-CAA2176027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773" y="1141623"/>
            <a:ext cx="6883390" cy="370808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2EC44B49-82EC-4096-9236-50588492BC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8007" y="1229713"/>
            <a:ext cx="3466489" cy="5183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5530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5822065-5897-4E55-8C65-0ABB355A2D94}"/>
              </a:ext>
            </a:extLst>
          </p:cNvPr>
          <p:cNvPicPr>
            <a:picLocks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875200" y="1014294"/>
            <a:ext cx="9316800" cy="569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Agrupar 17">
            <a:extLst>
              <a:ext uri="{FF2B5EF4-FFF2-40B4-BE49-F238E27FC236}">
                <a16:creationId xmlns:a16="http://schemas.microsoft.com/office/drawing/2014/main" id="{77F53CF5-4DD4-40D8-A2A0-C99887E4FCF2}"/>
              </a:ext>
            </a:extLst>
          </p:cNvPr>
          <p:cNvGrpSpPr/>
          <p:nvPr/>
        </p:nvGrpSpPr>
        <p:grpSpPr>
          <a:xfrm>
            <a:off x="0" y="1013643"/>
            <a:ext cx="12220575" cy="5709327"/>
            <a:chOff x="0" y="1013643"/>
            <a:chExt cx="12220575" cy="5709327"/>
          </a:xfrm>
        </p:grpSpPr>
        <p:pic>
          <p:nvPicPr>
            <p:cNvPr id="5" name="Picture 2">
              <a:extLst>
                <a:ext uri="{FF2B5EF4-FFF2-40B4-BE49-F238E27FC236}">
                  <a16:creationId xmlns:a16="http://schemas.microsoft.com/office/drawing/2014/main" id="{B88D9D16-8DA4-4E51-B108-8682593ED76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screen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r="-276"/>
            <a:stretch/>
          </p:blipFill>
          <p:spPr bwMode="auto">
            <a:xfrm>
              <a:off x="2875200" y="1013643"/>
              <a:ext cx="9345375" cy="56954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Retângulo 5">
              <a:extLst>
                <a:ext uri="{FF2B5EF4-FFF2-40B4-BE49-F238E27FC236}">
                  <a16:creationId xmlns:a16="http://schemas.microsoft.com/office/drawing/2014/main" id="{80CE5EE1-DEC2-43E4-A57D-6DA8237F1018}"/>
                </a:ext>
              </a:extLst>
            </p:cNvPr>
            <p:cNvSpPr/>
            <p:nvPr/>
          </p:nvSpPr>
          <p:spPr>
            <a:xfrm>
              <a:off x="0" y="1018821"/>
              <a:ext cx="2904301" cy="570414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8" name="Retângulo 7">
            <a:extLst>
              <a:ext uri="{FF2B5EF4-FFF2-40B4-BE49-F238E27FC236}">
                <a16:creationId xmlns:a16="http://schemas.microsoft.com/office/drawing/2014/main" id="{F2149124-1BD5-44E5-A411-4EF20891C8AD}"/>
              </a:ext>
            </a:extLst>
          </p:cNvPr>
          <p:cNvSpPr/>
          <p:nvPr/>
        </p:nvSpPr>
        <p:spPr>
          <a:xfrm>
            <a:off x="105772" y="1651719"/>
            <a:ext cx="6248375" cy="2862322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3600" b="1" cap="none" spc="0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Apesar de todos os esforços da </a:t>
            </a:r>
            <a:r>
              <a:rPr lang="pt-BR" sz="3600" b="1" cap="none" spc="0" dirty="0">
                <a:ln/>
                <a:pattFill prst="dkUp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Sabesp</a:t>
            </a:r>
            <a:r>
              <a:rPr lang="pt-BR" sz="3600" b="1" cap="none" spc="0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, ainda há esgoto </a:t>
            </a:r>
            <a:r>
              <a:rPr lang="pt-BR" sz="3600" b="1" u="sng" cap="none" spc="0" dirty="0">
                <a:ln/>
                <a:pattFill prst="dkUpDiag">
                  <a:fgClr>
                    <a:srgbClr val="FF7C80"/>
                  </a:fgClr>
                  <a:bgClr>
                    <a:srgbClr val="C00000"/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não coletável</a:t>
            </a:r>
            <a:r>
              <a:rPr lang="pt-BR" sz="3600" b="1" cap="none" spc="0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 sendo despejado nos </a:t>
            </a:r>
            <a:r>
              <a:rPr lang="pt-BR" sz="3600" b="1" cap="none" spc="0" dirty="0">
                <a:ln/>
                <a:pattFill prst="dkUpDiag">
                  <a:fgClr>
                    <a:schemeClr val="accent1">
                      <a:lumMod val="75000"/>
                    </a:schemeClr>
                  </a:fgClr>
                  <a:bgClr>
                    <a:schemeClr val="accent1">
                      <a:lumMod val="50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córregos afluentes</a:t>
            </a:r>
            <a:r>
              <a:rPr lang="pt-BR" sz="3600" b="1" cap="none" spc="0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 do </a:t>
            </a:r>
            <a:r>
              <a:rPr lang="pt-BR" sz="3600" b="1" cap="none" spc="0" dirty="0">
                <a:ln/>
                <a:pattFill prst="dkUpDiag">
                  <a:fgClr>
                    <a:srgbClr val="00B050"/>
                  </a:fgClr>
                  <a:bgClr>
                    <a:schemeClr val="accent6">
                      <a:lumMod val="50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Rio Pinheiros</a:t>
            </a:r>
            <a:r>
              <a:rPr lang="pt-BR" sz="3600" b="1" cap="none" spc="0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.  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13D1C0A8-82EA-459E-BEE8-9EA17B676357}"/>
              </a:ext>
            </a:extLst>
          </p:cNvPr>
          <p:cNvSpPr txBox="1"/>
          <p:nvPr/>
        </p:nvSpPr>
        <p:spPr>
          <a:xfrm>
            <a:off x="331773" y="152433"/>
            <a:ext cx="99282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URs| </a:t>
            </a:r>
            <a:r>
              <a:rPr lang="en-US" sz="2400" dirty="0" err="1">
                <a:solidFill>
                  <a:srgbClr val="0070C0"/>
                </a:solidFill>
              </a:rPr>
              <a:t>Contextualização</a:t>
            </a:r>
            <a:endParaRPr lang="pt-BR" sz="2400" dirty="0">
              <a:solidFill>
                <a:srgbClr val="0070C0"/>
              </a:solidFill>
            </a:endParaRPr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00C92158-EC91-4D3D-BD6E-2CC82ED2C57A}"/>
              </a:ext>
            </a:extLst>
          </p:cNvPr>
          <p:cNvSpPr/>
          <p:nvPr/>
        </p:nvSpPr>
        <p:spPr>
          <a:xfrm>
            <a:off x="7134225" y="4275916"/>
            <a:ext cx="504825" cy="476250"/>
          </a:xfrm>
          <a:prstGeom prst="ellipse">
            <a:avLst/>
          </a:prstGeom>
          <a:noFill/>
          <a:ln w="6032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13" name="Conector: Angulado 12">
            <a:extLst>
              <a:ext uri="{FF2B5EF4-FFF2-40B4-BE49-F238E27FC236}">
                <a16:creationId xmlns:a16="http://schemas.microsoft.com/office/drawing/2014/main" id="{C3A00B91-D1EB-4C87-89DB-FDFC2F8F4DE7}"/>
              </a:ext>
            </a:extLst>
          </p:cNvPr>
          <p:cNvCxnSpPr>
            <a:cxnSpLocks/>
            <a:stCxn id="8" idx="3"/>
            <a:endCxn id="11" idx="0"/>
          </p:cNvCxnSpPr>
          <p:nvPr/>
        </p:nvCxnSpPr>
        <p:spPr>
          <a:xfrm>
            <a:off x="6354147" y="3082880"/>
            <a:ext cx="1032491" cy="1193036"/>
          </a:xfrm>
          <a:prstGeom prst="bentConnector2">
            <a:avLst/>
          </a:prstGeom>
          <a:ln w="508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3288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8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9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4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900"/>
                            </p:stCondLst>
                            <p:childTnLst>
                              <p:par>
                                <p:cTn id="1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11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undo branco">
            <a:extLst>
              <a:ext uri="{FF2B5EF4-FFF2-40B4-BE49-F238E27FC236}">
                <a16:creationId xmlns:a16="http://schemas.microsoft.com/office/drawing/2014/main" id="{F465E5F4-48F4-41B9-BF57-3AF1F4E48493}"/>
              </a:ext>
            </a:extLst>
          </p:cNvPr>
          <p:cNvSpPr/>
          <p:nvPr/>
        </p:nvSpPr>
        <p:spPr>
          <a:xfrm>
            <a:off x="2270760" y="1228881"/>
            <a:ext cx="9567289" cy="3679992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26" name="Foto_córrego">
            <a:extLst>
              <a:ext uri="{FF2B5EF4-FFF2-40B4-BE49-F238E27FC236}">
                <a16:creationId xmlns:a16="http://schemas.microsoft.com/office/drawing/2014/main" id="{DAFA629F-7DF8-4357-851C-373BE00EB4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0248" y="1117012"/>
            <a:ext cx="5747368" cy="383157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ítulo_slide">
            <a:extLst>
              <a:ext uri="{FF2B5EF4-FFF2-40B4-BE49-F238E27FC236}">
                <a16:creationId xmlns:a16="http://schemas.microsoft.com/office/drawing/2014/main" id="{DA8A1807-52CA-4EAE-B086-BF0BA0E7B3E6}"/>
              </a:ext>
            </a:extLst>
          </p:cNvPr>
          <p:cNvSpPr txBox="1"/>
          <p:nvPr/>
        </p:nvSpPr>
        <p:spPr>
          <a:xfrm>
            <a:off x="331773" y="152433"/>
            <a:ext cx="99282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URs| O que é </a:t>
            </a:r>
            <a:r>
              <a:rPr lang="en-US" sz="2400" dirty="0" err="1">
                <a:solidFill>
                  <a:srgbClr val="0070C0"/>
                </a:solidFill>
              </a:rPr>
              <a:t>uma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Unidade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Recuperadora</a:t>
            </a:r>
            <a:r>
              <a:rPr lang="en-US" sz="2400" dirty="0">
                <a:solidFill>
                  <a:srgbClr val="0070C0"/>
                </a:solidFill>
              </a:rPr>
              <a:t>?</a:t>
            </a:r>
            <a:endParaRPr lang="pt-BR" sz="2400" dirty="0">
              <a:solidFill>
                <a:srgbClr val="0070C0"/>
              </a:solidFill>
            </a:endParaRPr>
          </a:p>
        </p:txBody>
      </p:sp>
      <p:sp>
        <p:nvSpPr>
          <p:cNvPr id="6" name="UR_cor">
            <a:extLst>
              <a:ext uri="{FF2B5EF4-FFF2-40B4-BE49-F238E27FC236}">
                <a16:creationId xmlns:a16="http://schemas.microsoft.com/office/drawing/2014/main" id="{9BF2B469-C106-4788-A75F-1BC416DDD966}"/>
              </a:ext>
            </a:extLst>
          </p:cNvPr>
          <p:cNvSpPr/>
          <p:nvPr/>
        </p:nvSpPr>
        <p:spPr>
          <a:xfrm>
            <a:off x="7796981" y="2867086"/>
            <a:ext cx="1956619" cy="1683630"/>
          </a:xfrm>
          <a:prstGeom prst="roundRect">
            <a:avLst>
              <a:gd name="adj" fmla="val 9659"/>
            </a:avLst>
          </a:prstGeom>
          <a:gradFill>
            <a:gsLst>
              <a:gs pos="0">
                <a:schemeClr val="accent4">
                  <a:lumMod val="7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pt-BR" sz="2400" b="1" dirty="0">
                <a:solidFill>
                  <a:schemeClr val="tx1"/>
                </a:solidFill>
              </a:rPr>
              <a:t>UR</a:t>
            </a:r>
          </a:p>
        </p:txBody>
      </p:sp>
      <p:cxnSp>
        <p:nvCxnSpPr>
          <p:cNvPr id="8" name="Afluente_cor">
            <a:extLst>
              <a:ext uri="{FF2B5EF4-FFF2-40B4-BE49-F238E27FC236}">
                <a16:creationId xmlns:a16="http://schemas.microsoft.com/office/drawing/2014/main" id="{5594711F-0918-4917-8A48-A660AEC5C5A6}"/>
              </a:ext>
            </a:extLst>
          </p:cNvPr>
          <p:cNvCxnSpPr>
            <a:cxnSpLocks/>
            <a:stCxn id="9" idx="0"/>
            <a:endCxn id="6" idx="0"/>
          </p:cNvCxnSpPr>
          <p:nvPr/>
        </p:nvCxnSpPr>
        <p:spPr>
          <a:xfrm rot="5400000" flipH="1" flipV="1">
            <a:off x="5963097" y="197127"/>
            <a:ext cx="142234" cy="5482153"/>
          </a:xfrm>
          <a:prstGeom prst="bentConnector3">
            <a:avLst>
              <a:gd name="adj1" fmla="val 260721"/>
            </a:avLst>
          </a:prstGeom>
          <a:ln w="69850">
            <a:solidFill>
              <a:schemeClr val="accent4">
                <a:lumMod val="7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Efluente_cor">
            <a:extLst>
              <a:ext uri="{FF2B5EF4-FFF2-40B4-BE49-F238E27FC236}">
                <a16:creationId xmlns:a16="http://schemas.microsoft.com/office/drawing/2014/main" id="{985EFE14-B683-4B7D-A855-F06A4C201642}"/>
              </a:ext>
            </a:extLst>
          </p:cNvPr>
          <p:cNvCxnSpPr>
            <a:cxnSpLocks/>
            <a:stCxn id="6" idx="2"/>
            <a:endCxn id="4" idx="0"/>
          </p:cNvCxnSpPr>
          <p:nvPr/>
        </p:nvCxnSpPr>
        <p:spPr>
          <a:xfrm rot="5400000" flipH="1">
            <a:off x="5654634" y="1430059"/>
            <a:ext cx="836698" cy="5404617"/>
          </a:xfrm>
          <a:prstGeom prst="bentConnector5">
            <a:avLst>
              <a:gd name="adj1" fmla="val -27322"/>
              <a:gd name="adj2" fmla="val 50058"/>
              <a:gd name="adj3" fmla="val 127322"/>
            </a:avLst>
          </a:prstGeom>
          <a:ln w="69850">
            <a:solidFill>
              <a:schemeClr val="accent1">
                <a:lumMod val="60000"/>
                <a:lumOff val="40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?">
            <a:extLst>
              <a:ext uri="{FF2B5EF4-FFF2-40B4-BE49-F238E27FC236}">
                <a16:creationId xmlns:a16="http://schemas.microsoft.com/office/drawing/2014/main" id="{D62C8D50-241D-4F70-A148-84595C486B73}"/>
              </a:ext>
            </a:extLst>
          </p:cNvPr>
          <p:cNvSpPr/>
          <p:nvPr/>
        </p:nvSpPr>
        <p:spPr>
          <a:xfrm>
            <a:off x="8421668" y="2965738"/>
            <a:ext cx="707245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88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?</a:t>
            </a:r>
          </a:p>
        </p:txBody>
      </p:sp>
      <p:sp>
        <p:nvSpPr>
          <p:cNvPr id="19" name="SST">
            <a:extLst>
              <a:ext uri="{FF2B5EF4-FFF2-40B4-BE49-F238E27FC236}">
                <a16:creationId xmlns:a16="http://schemas.microsoft.com/office/drawing/2014/main" id="{E3C23412-78E5-4E89-8DF7-8CAFCBA8E30F}"/>
              </a:ext>
            </a:extLst>
          </p:cNvPr>
          <p:cNvSpPr/>
          <p:nvPr/>
        </p:nvSpPr>
        <p:spPr>
          <a:xfrm>
            <a:off x="9881099" y="3288586"/>
            <a:ext cx="175169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4400" b="1" cap="none" spc="0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(</a:t>
            </a:r>
            <a:r>
              <a:rPr lang="pt-BR" sz="4400" b="1" cap="none" spc="0" dirty="0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–</a:t>
            </a:r>
            <a:r>
              <a:rPr lang="pt-BR" sz="4400" b="1" cap="none" spc="0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) SST</a:t>
            </a:r>
          </a:p>
        </p:txBody>
      </p:sp>
      <p:sp>
        <p:nvSpPr>
          <p:cNvPr id="21" name="OD">
            <a:extLst>
              <a:ext uri="{FF2B5EF4-FFF2-40B4-BE49-F238E27FC236}">
                <a16:creationId xmlns:a16="http://schemas.microsoft.com/office/drawing/2014/main" id="{9FCEC644-147A-4A60-B81E-E1F299E16635}"/>
              </a:ext>
            </a:extLst>
          </p:cNvPr>
          <p:cNvSpPr/>
          <p:nvPr/>
        </p:nvSpPr>
        <p:spPr>
          <a:xfrm>
            <a:off x="9874432" y="3768637"/>
            <a:ext cx="168347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4400" b="1" cap="none" spc="0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(</a:t>
            </a:r>
            <a:r>
              <a:rPr lang="pt-BR" sz="4400" b="1" cap="none" spc="0" dirty="0">
                <a:ln/>
                <a:solidFill>
                  <a:schemeClr val="accent6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+</a:t>
            </a:r>
            <a:r>
              <a:rPr lang="pt-BR" sz="4400" b="1" cap="none" spc="0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) OD</a:t>
            </a:r>
          </a:p>
        </p:txBody>
      </p:sp>
      <p:sp>
        <p:nvSpPr>
          <p:cNvPr id="23" name="DBO">
            <a:extLst>
              <a:ext uri="{FF2B5EF4-FFF2-40B4-BE49-F238E27FC236}">
                <a16:creationId xmlns:a16="http://schemas.microsoft.com/office/drawing/2014/main" id="{E039BCA0-1B5D-4741-8E0F-093CF84F71B2}"/>
              </a:ext>
            </a:extLst>
          </p:cNvPr>
          <p:cNvSpPr/>
          <p:nvPr/>
        </p:nvSpPr>
        <p:spPr>
          <a:xfrm>
            <a:off x="9879151" y="2803626"/>
            <a:ext cx="199926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4400" b="1" cap="none" spc="0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(</a:t>
            </a:r>
            <a:r>
              <a:rPr lang="pt-BR" sz="4400" b="1" cap="none" spc="0" dirty="0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–</a:t>
            </a:r>
            <a:r>
              <a:rPr lang="pt-BR" sz="4400" b="1" cap="none" spc="0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) DBO</a:t>
            </a:r>
          </a:p>
        </p:txBody>
      </p:sp>
      <p:sp>
        <p:nvSpPr>
          <p:cNvPr id="25" name="Parâmetros">
            <a:extLst>
              <a:ext uri="{FF2B5EF4-FFF2-40B4-BE49-F238E27FC236}">
                <a16:creationId xmlns:a16="http://schemas.microsoft.com/office/drawing/2014/main" id="{024F55A2-45E6-40AC-ABAF-279BA292FCAE}"/>
              </a:ext>
            </a:extLst>
          </p:cNvPr>
          <p:cNvSpPr/>
          <p:nvPr/>
        </p:nvSpPr>
        <p:spPr>
          <a:xfrm>
            <a:off x="6612835" y="1228882"/>
            <a:ext cx="5225214" cy="108978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i="0" u="none" strike="noStrike" baseline="0" dirty="0">
                <a:solidFill>
                  <a:schemeClr val="tx1"/>
                </a:solidFill>
                <a:latin typeface="Helvetica" panose="020B0604020202020204" pitchFamily="34" charset="0"/>
              </a:rPr>
              <a:t>DBO</a:t>
            </a:r>
            <a:r>
              <a:rPr lang="pt-BR" sz="2000" b="0" i="0" u="none" strike="noStrike" baseline="0" dirty="0">
                <a:solidFill>
                  <a:schemeClr val="tx1"/>
                </a:solidFill>
                <a:latin typeface="Helvetica" panose="020B0604020202020204" pitchFamily="34" charset="0"/>
              </a:rPr>
              <a:t> máximo no efluente final de </a:t>
            </a:r>
            <a:r>
              <a:rPr lang="pt-BR" sz="2000" b="1" i="0" u="none" strike="noStrike" baseline="0" dirty="0">
                <a:solidFill>
                  <a:schemeClr val="tx1"/>
                </a:solidFill>
                <a:latin typeface="Helvetica" panose="020B0604020202020204" pitchFamily="34" charset="0"/>
              </a:rPr>
              <a:t>30 mg/L</a:t>
            </a:r>
            <a:r>
              <a:rPr lang="pt-BR" sz="2000" b="0" i="0" u="none" strike="noStrike" baseline="0" dirty="0">
                <a:solidFill>
                  <a:schemeClr val="tx1"/>
                </a:solidFill>
                <a:latin typeface="Helvetica" panose="020B0604020202020204" pitchFamily="34" charset="0"/>
              </a:rPr>
              <a:t>;</a:t>
            </a:r>
          </a:p>
          <a:p>
            <a:pPr algn="ctr"/>
            <a:r>
              <a:rPr lang="pt-BR" sz="2000" b="1" i="0" u="none" strike="noStrike" baseline="0" dirty="0">
                <a:solidFill>
                  <a:schemeClr val="tx1"/>
                </a:solidFill>
                <a:latin typeface="Helvetica" panose="020B0604020202020204" pitchFamily="34" charset="0"/>
              </a:rPr>
              <a:t>SST</a:t>
            </a:r>
            <a:r>
              <a:rPr lang="pt-BR" sz="2000" b="0" i="0" u="none" strike="noStrike" baseline="0" dirty="0">
                <a:solidFill>
                  <a:schemeClr val="tx1"/>
                </a:solidFill>
                <a:latin typeface="Helvetica" panose="020B0604020202020204" pitchFamily="34" charset="0"/>
              </a:rPr>
              <a:t> máximo no efluente final de </a:t>
            </a:r>
            <a:r>
              <a:rPr lang="pt-BR" sz="2000" b="1" i="0" u="none" strike="noStrike" baseline="0" dirty="0">
                <a:solidFill>
                  <a:schemeClr val="tx1"/>
                </a:solidFill>
                <a:latin typeface="Helvetica" panose="020B0604020202020204" pitchFamily="34" charset="0"/>
              </a:rPr>
              <a:t>30 mg/L</a:t>
            </a:r>
            <a:r>
              <a:rPr lang="pt-BR" sz="2000" b="0" i="0" u="none" strike="noStrike" baseline="0" dirty="0">
                <a:solidFill>
                  <a:schemeClr val="tx1"/>
                </a:solidFill>
                <a:latin typeface="Helvetica" panose="020B0604020202020204" pitchFamily="34" charset="0"/>
              </a:rPr>
              <a:t>;</a:t>
            </a:r>
          </a:p>
          <a:p>
            <a:pPr algn="ctr"/>
            <a:r>
              <a:rPr lang="pt-BR" sz="2000" b="1" i="0" u="none" strike="noStrike" baseline="0" dirty="0">
                <a:solidFill>
                  <a:schemeClr val="tx1"/>
                </a:solidFill>
                <a:latin typeface="Helvetica" panose="020B0604020202020204" pitchFamily="34" charset="0"/>
              </a:rPr>
              <a:t>OD</a:t>
            </a:r>
            <a:r>
              <a:rPr lang="pt-BR" sz="2000" b="0" i="0" u="none" strike="noStrike" baseline="0" dirty="0">
                <a:solidFill>
                  <a:schemeClr val="tx1"/>
                </a:solidFill>
                <a:latin typeface="Helvetica" panose="020B0604020202020204" pitchFamily="34" charset="0"/>
              </a:rPr>
              <a:t> mínimo no efluente final de </a:t>
            </a:r>
            <a:r>
              <a:rPr lang="pt-BR" sz="2000" b="1" i="0" u="none" strike="noStrike" baseline="0" dirty="0">
                <a:solidFill>
                  <a:schemeClr val="tx1"/>
                </a:solidFill>
                <a:latin typeface="Helvetica" panose="020B0604020202020204" pitchFamily="34" charset="0"/>
              </a:rPr>
              <a:t>2,0 mg/L</a:t>
            </a:r>
            <a:r>
              <a:rPr lang="pt-BR" sz="2000" b="0" i="0" u="none" strike="noStrike" baseline="0" dirty="0">
                <a:solidFill>
                  <a:schemeClr val="tx1"/>
                </a:solidFill>
                <a:latin typeface="Helvetica" panose="020B0604020202020204" pitchFamily="34" charset="0"/>
              </a:rPr>
              <a:t>.</a:t>
            </a:r>
            <a:endParaRPr lang="pt-BR" sz="2000" dirty="0">
              <a:solidFill>
                <a:schemeClr val="tx1"/>
              </a:solidFill>
            </a:endParaRPr>
          </a:p>
        </p:txBody>
      </p:sp>
      <p:sp>
        <p:nvSpPr>
          <p:cNvPr id="4" name="Lançamento_cor">
            <a:extLst>
              <a:ext uri="{FF2B5EF4-FFF2-40B4-BE49-F238E27FC236}">
                <a16:creationId xmlns:a16="http://schemas.microsoft.com/office/drawing/2014/main" id="{19FC0636-4B1A-4BDE-B621-34098A714C05}"/>
              </a:ext>
            </a:extLst>
          </p:cNvPr>
          <p:cNvSpPr/>
          <p:nvPr/>
        </p:nvSpPr>
        <p:spPr>
          <a:xfrm>
            <a:off x="2398674" y="3714018"/>
            <a:ext cx="1944000" cy="598387"/>
          </a:xfrm>
          <a:prstGeom prst="flowChartMerg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pt-BR" sz="1400" b="1" dirty="0">
                <a:solidFill>
                  <a:schemeClr val="accent5">
                    <a:lumMod val="50000"/>
                  </a:schemeClr>
                </a:solidFill>
              </a:rPr>
              <a:t>Lançamento</a:t>
            </a:r>
          </a:p>
        </p:txBody>
      </p:sp>
      <p:sp>
        <p:nvSpPr>
          <p:cNvPr id="9" name="Captação_cor">
            <a:extLst>
              <a:ext uri="{FF2B5EF4-FFF2-40B4-BE49-F238E27FC236}">
                <a16:creationId xmlns:a16="http://schemas.microsoft.com/office/drawing/2014/main" id="{3A6D3F93-6955-4C10-B5EC-C78BBA1A6D4E}"/>
              </a:ext>
            </a:extLst>
          </p:cNvPr>
          <p:cNvSpPr/>
          <p:nvPr/>
        </p:nvSpPr>
        <p:spPr>
          <a:xfrm>
            <a:off x="2626666" y="3009320"/>
            <a:ext cx="1332943" cy="358051"/>
          </a:xfrm>
          <a:prstGeom prst="flowChartExtra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900" b="1" dirty="0">
                <a:solidFill>
                  <a:srgbClr val="503D00"/>
                </a:solidFill>
              </a:rPr>
              <a:t>Captação</a:t>
            </a:r>
          </a:p>
        </p:txBody>
      </p:sp>
      <p:sp>
        <p:nvSpPr>
          <p:cNvPr id="31" name="Conama 357">
            <a:extLst>
              <a:ext uri="{FF2B5EF4-FFF2-40B4-BE49-F238E27FC236}">
                <a16:creationId xmlns:a16="http://schemas.microsoft.com/office/drawing/2014/main" id="{DE6BF359-A3C3-4C57-B86B-6DC06BCDF6D3}"/>
              </a:ext>
            </a:extLst>
          </p:cNvPr>
          <p:cNvSpPr/>
          <p:nvPr/>
        </p:nvSpPr>
        <p:spPr>
          <a:xfrm>
            <a:off x="6267616" y="5004429"/>
            <a:ext cx="5481910" cy="16836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pt-BR" i="0" u="none" strike="noStrike" baseline="0" dirty="0">
                <a:solidFill>
                  <a:schemeClr val="tx1"/>
                </a:solidFill>
                <a:latin typeface="Helvetica" panose="020B0604020202020204" pitchFamily="34" charset="0"/>
              </a:rPr>
              <a:t>Condições finais do efluente suficientes para enquadramento do OD na Resolução </a:t>
            </a:r>
            <a:r>
              <a:rPr lang="pt-BR" b="1" i="0" u="none" strike="noStrike" baseline="0" dirty="0">
                <a:solidFill>
                  <a:schemeClr val="tx1"/>
                </a:solidFill>
                <a:latin typeface="Helvetica" panose="020B0604020202020204" pitchFamily="34" charset="0"/>
              </a:rPr>
              <a:t>CONAMA 357/2005:</a:t>
            </a:r>
          </a:p>
          <a:p>
            <a:pPr algn="l"/>
            <a:endParaRPr lang="pt-BR" b="1" dirty="0">
              <a:solidFill>
                <a:schemeClr val="tx1"/>
              </a:solidFill>
              <a:latin typeface="Helvetica" panose="020B0604020202020204" pitchFamily="34" charset="0"/>
            </a:endParaRPr>
          </a:p>
          <a:p>
            <a:pPr algn="ctr"/>
            <a:r>
              <a:rPr lang="pt-BR" b="1" dirty="0">
                <a:solidFill>
                  <a:schemeClr val="tx1"/>
                </a:solidFill>
                <a:latin typeface="Helvetica" panose="020B0604020202020204" pitchFamily="34" charset="0"/>
              </a:rPr>
              <a:t>Classe 4 </a:t>
            </a:r>
            <a:r>
              <a:rPr lang="pt-BR" dirty="0">
                <a:solidFill>
                  <a:schemeClr val="tx1"/>
                </a:solidFill>
                <a:latin typeface="Helvetica" panose="020B0604020202020204" pitchFamily="34" charset="0"/>
              </a:rPr>
              <a:t>(</a:t>
            </a:r>
            <a:r>
              <a:rPr lang="pt-BR" dirty="0">
                <a:solidFill>
                  <a:schemeClr val="tx1"/>
                </a:solidFill>
              </a:rPr>
              <a:t>águas que podem ser destinadas à navegação e à harmonia paisagística)</a:t>
            </a:r>
          </a:p>
        </p:txBody>
      </p:sp>
      <p:sp>
        <p:nvSpPr>
          <p:cNvPr id="33" name="Retângulo 32">
            <a:extLst>
              <a:ext uri="{FF2B5EF4-FFF2-40B4-BE49-F238E27FC236}">
                <a16:creationId xmlns:a16="http://schemas.microsoft.com/office/drawing/2014/main" id="{5E322362-C9E8-4BB8-81BA-C98BC32282A4}"/>
              </a:ext>
            </a:extLst>
          </p:cNvPr>
          <p:cNvSpPr/>
          <p:nvPr/>
        </p:nvSpPr>
        <p:spPr>
          <a:xfrm>
            <a:off x="1145193" y="5098656"/>
            <a:ext cx="4450962" cy="144655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lIns="91440" tIns="45720" rIns="91440" bIns="45720">
            <a:spAutoFit/>
          </a:bodyPr>
          <a:lstStyle/>
          <a:p>
            <a:r>
              <a:rPr lang="pt-BR" sz="4400" b="1" cap="none" spc="0" dirty="0">
                <a:ln/>
                <a:pattFill prst="dkUpDiag">
                  <a:fgClr>
                    <a:srgbClr val="FF0000"/>
                  </a:fgClr>
                  <a:bgClr>
                    <a:srgbClr val="C00000"/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Não é ETE.</a:t>
            </a:r>
          </a:p>
          <a:p>
            <a:r>
              <a:rPr lang="pt-BR" sz="4400" b="1" dirty="0">
                <a:ln/>
                <a:pattFill prst="dkUpDiag">
                  <a:fgClr>
                    <a:srgbClr val="FF0000"/>
                  </a:fgClr>
                  <a:bgClr>
                    <a:srgbClr val="C00000"/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Não trata córrego.</a:t>
            </a:r>
            <a:endParaRPr lang="pt-BR" sz="4400" b="1" cap="none" spc="0" dirty="0">
              <a:ln/>
              <a:pattFill prst="dkUpDiag">
                <a:fgClr>
                  <a:srgbClr val="FF0000"/>
                </a:fgClr>
                <a:bgClr>
                  <a:srgbClr val="C00000"/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69845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000"/>
                            </p:stCondLst>
                            <p:childTnLst>
                              <p:par>
                                <p:cTn id="2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7000"/>
                            </p:stCondLst>
                            <p:childTnLst>
                              <p:par>
                                <p:cTn id="3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9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7" grpId="0"/>
      <p:bldP spid="19" grpId="0"/>
      <p:bldP spid="21" grpId="0"/>
      <p:bldP spid="23" grpId="0"/>
      <p:bldP spid="25" grpId="0" animBg="1"/>
      <p:bldP spid="4" grpId="0" animBg="1"/>
      <p:bldP spid="9" grpId="0" animBg="1"/>
      <p:bldP spid="31" grpId="0" animBg="1"/>
      <p:bldP spid="3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_slide">
            <a:extLst>
              <a:ext uri="{FF2B5EF4-FFF2-40B4-BE49-F238E27FC236}">
                <a16:creationId xmlns:a16="http://schemas.microsoft.com/office/drawing/2014/main" id="{4CC10764-A832-45F2-B7F2-A2C80461A90A}"/>
              </a:ext>
            </a:extLst>
          </p:cNvPr>
          <p:cNvSpPr txBox="1"/>
          <p:nvPr/>
        </p:nvSpPr>
        <p:spPr>
          <a:xfrm>
            <a:off x="331773" y="152433"/>
            <a:ext cx="99282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URs| </a:t>
            </a:r>
            <a:r>
              <a:rPr lang="en-US" sz="2400" dirty="0" err="1">
                <a:solidFill>
                  <a:srgbClr val="0070C0"/>
                </a:solidFill>
              </a:rPr>
              <a:t>Cenários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utilizados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nas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modelagens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endParaRPr lang="pt-BR" sz="2400" dirty="0">
              <a:solidFill>
                <a:srgbClr val="0070C0"/>
              </a:solidFill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3CA5B3F7-3330-437A-AE1D-BDFC476D0A13}"/>
              </a:ext>
            </a:extLst>
          </p:cNvPr>
          <p:cNvSpPr txBox="1"/>
          <p:nvPr/>
        </p:nvSpPr>
        <p:spPr>
          <a:xfrm>
            <a:off x="490331" y="1205948"/>
            <a:ext cx="10972800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t-BR" sz="3200" dirty="0"/>
              <a:t>Foram construídos 6 cenários de modelagem;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t-BR" sz="3200" dirty="0"/>
              <a:t>Considerados cenários otimistas, com a instalação de infraestrutura de saneamento nas bacias de interesse;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t-BR" sz="3200" dirty="0"/>
              <a:t>Cenários tendenciais com a possibilidade de implantação de até 9 </a:t>
            </a:r>
            <a:r>
              <a:rPr lang="pt-BR" sz="3200" dirty="0" err="1"/>
              <a:t>URs</a:t>
            </a:r>
            <a:r>
              <a:rPr lang="pt-BR" sz="3200" dirty="0"/>
              <a:t>;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t-BR" sz="3200" dirty="0"/>
              <a:t>Cenários com as 5 </a:t>
            </a:r>
            <a:r>
              <a:rPr lang="pt-BR" sz="3200" dirty="0" err="1"/>
              <a:t>URs</a:t>
            </a:r>
            <a:r>
              <a:rPr lang="pt-BR" sz="3200" dirty="0"/>
              <a:t> e margens de eficiência na remoção do DBO, com impacto final no Rio Pinheiros. </a:t>
            </a:r>
          </a:p>
        </p:txBody>
      </p:sp>
    </p:spTree>
    <p:extLst>
      <p:ext uri="{BB962C8B-B14F-4D97-AF65-F5344CB8AC3E}">
        <p14:creationId xmlns:p14="http://schemas.microsoft.com/office/powerpoint/2010/main" val="18850568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948D44BB-74C0-4182-B984-E8C76030EA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8533" y="1077929"/>
            <a:ext cx="9066667" cy="5533333"/>
          </a:xfrm>
          <a:prstGeom prst="rect">
            <a:avLst/>
          </a:prstGeom>
        </p:spPr>
      </p:pic>
      <p:sp>
        <p:nvSpPr>
          <p:cNvPr id="3" name="Título_slide">
            <a:extLst>
              <a:ext uri="{FF2B5EF4-FFF2-40B4-BE49-F238E27FC236}">
                <a16:creationId xmlns:a16="http://schemas.microsoft.com/office/drawing/2014/main" id="{0EBD6BF3-633F-4DB5-9A29-09D93A5EBD9E}"/>
              </a:ext>
            </a:extLst>
          </p:cNvPr>
          <p:cNvSpPr txBox="1"/>
          <p:nvPr/>
        </p:nvSpPr>
        <p:spPr>
          <a:xfrm>
            <a:off x="331773" y="152433"/>
            <a:ext cx="99282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URs| </a:t>
            </a:r>
            <a:r>
              <a:rPr lang="en-US" sz="2400" dirty="0" err="1">
                <a:solidFill>
                  <a:srgbClr val="0070C0"/>
                </a:solidFill>
              </a:rPr>
              <a:t>Pontos</a:t>
            </a:r>
            <a:r>
              <a:rPr lang="en-US" sz="2400" dirty="0">
                <a:solidFill>
                  <a:srgbClr val="0070C0"/>
                </a:solidFill>
              </a:rPr>
              <a:t> de interesse</a:t>
            </a:r>
            <a:endParaRPr lang="pt-BR" sz="2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45981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>
            <a:extLst>
              <a:ext uri="{FF2B5EF4-FFF2-40B4-BE49-F238E27FC236}">
                <a16:creationId xmlns:a16="http://schemas.microsoft.com/office/drawing/2014/main" id="{67F5D6C5-D604-4198-968D-2ECD7D44385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62" t="3851" r="27524" b="11653"/>
          <a:stretch/>
        </p:blipFill>
        <p:spPr>
          <a:xfrm>
            <a:off x="5349730" y="1043993"/>
            <a:ext cx="5622680" cy="562586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B9D427-CDAB-42F2-A213-FAD83CAE6287}"/>
              </a:ext>
            </a:extLst>
          </p:cNvPr>
          <p:cNvSpPr txBox="1">
            <a:spLocks/>
          </p:cNvSpPr>
          <p:nvPr/>
        </p:nvSpPr>
        <p:spPr>
          <a:xfrm>
            <a:off x="6209109" y="1874202"/>
            <a:ext cx="717655" cy="334935"/>
          </a:xfrm>
          <a:prstGeom prst="rect">
            <a:avLst/>
          </a:prstGeom>
          <a:solidFill>
            <a:sysClr val="window" lastClr="FFFFFF"/>
          </a:solidFill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JAG</a:t>
            </a:r>
          </a:p>
        </p:txBody>
      </p:sp>
      <p:cxnSp>
        <p:nvCxnSpPr>
          <p:cNvPr id="4" name="Straight Arrow Connector 47">
            <a:extLst>
              <a:ext uri="{FF2B5EF4-FFF2-40B4-BE49-F238E27FC236}">
                <a16:creationId xmlns:a16="http://schemas.microsoft.com/office/drawing/2014/main" id="{850D18AC-78D8-4B27-A251-547DF1BDC5D2}"/>
              </a:ext>
            </a:extLst>
          </p:cNvPr>
          <p:cNvCxnSpPr>
            <a:cxnSpLocks/>
            <a:endCxn id="8" idx="3"/>
          </p:cNvCxnSpPr>
          <p:nvPr/>
        </p:nvCxnSpPr>
        <p:spPr bwMode="auto">
          <a:xfrm flipH="1">
            <a:off x="5517860" y="3877237"/>
            <a:ext cx="2039042" cy="1128024"/>
          </a:xfrm>
          <a:prstGeom prst="straightConnector1">
            <a:avLst/>
          </a:prstGeom>
          <a:solidFill>
            <a:srgbClr val="4F81BD"/>
          </a:solidFill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5" name="Straight Arrow Connector 49">
            <a:extLst>
              <a:ext uri="{FF2B5EF4-FFF2-40B4-BE49-F238E27FC236}">
                <a16:creationId xmlns:a16="http://schemas.microsoft.com/office/drawing/2014/main" id="{246448B3-5D25-4D0B-B9D4-7ECA02108570}"/>
              </a:ext>
            </a:extLst>
          </p:cNvPr>
          <p:cNvCxnSpPr>
            <a:cxnSpLocks/>
          </p:cNvCxnSpPr>
          <p:nvPr/>
        </p:nvCxnSpPr>
        <p:spPr bwMode="auto">
          <a:xfrm>
            <a:off x="10046706" y="4479825"/>
            <a:ext cx="566876" cy="135663"/>
          </a:xfrm>
          <a:prstGeom prst="straightConnector1">
            <a:avLst/>
          </a:prstGeom>
          <a:solidFill>
            <a:srgbClr val="4F81BD"/>
          </a:solidFill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6" name="Straight Arrow Connector 51">
            <a:extLst>
              <a:ext uri="{FF2B5EF4-FFF2-40B4-BE49-F238E27FC236}">
                <a16:creationId xmlns:a16="http://schemas.microsoft.com/office/drawing/2014/main" id="{497A336A-BC3A-44AF-A3D6-BAF0DF60296B}"/>
              </a:ext>
            </a:extLst>
          </p:cNvPr>
          <p:cNvCxnSpPr>
            <a:cxnSpLocks/>
            <a:endCxn id="9" idx="0"/>
          </p:cNvCxnSpPr>
          <p:nvPr/>
        </p:nvCxnSpPr>
        <p:spPr bwMode="auto">
          <a:xfrm flipH="1">
            <a:off x="5532846" y="4670325"/>
            <a:ext cx="1958381" cy="1172619"/>
          </a:xfrm>
          <a:prstGeom prst="straightConnector1">
            <a:avLst/>
          </a:prstGeom>
          <a:solidFill>
            <a:srgbClr val="4F81BD"/>
          </a:solidFill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D21DCB6-7101-451F-9C1A-9F543F6039B0}"/>
              </a:ext>
            </a:extLst>
          </p:cNvPr>
          <p:cNvSpPr txBox="1">
            <a:spLocks/>
          </p:cNvSpPr>
          <p:nvPr/>
        </p:nvSpPr>
        <p:spPr>
          <a:xfrm>
            <a:off x="10613582" y="4502858"/>
            <a:ext cx="717655" cy="33493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AGE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511FF15-394B-408C-9FB3-154DDE2A8FDE}"/>
              </a:ext>
            </a:extLst>
          </p:cNvPr>
          <p:cNvSpPr txBox="1">
            <a:spLocks/>
          </p:cNvSpPr>
          <p:nvPr/>
        </p:nvSpPr>
        <p:spPr>
          <a:xfrm>
            <a:off x="4940895" y="4837793"/>
            <a:ext cx="576965" cy="33493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PIR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94087FA-A8DF-4A2E-924B-D4BA6FE0FDFB}"/>
              </a:ext>
            </a:extLst>
          </p:cNvPr>
          <p:cNvSpPr txBox="1">
            <a:spLocks/>
          </p:cNvSpPr>
          <p:nvPr/>
        </p:nvSpPr>
        <p:spPr>
          <a:xfrm>
            <a:off x="5174018" y="5842944"/>
            <a:ext cx="717655" cy="33493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CCH</a:t>
            </a:r>
          </a:p>
        </p:txBody>
      </p:sp>
      <p:cxnSp>
        <p:nvCxnSpPr>
          <p:cNvPr id="10" name="Straight Arrow Connector 42">
            <a:extLst>
              <a:ext uri="{FF2B5EF4-FFF2-40B4-BE49-F238E27FC236}">
                <a16:creationId xmlns:a16="http://schemas.microsoft.com/office/drawing/2014/main" id="{85721AA0-4821-478D-A049-DF0C09A6E78D}"/>
              </a:ext>
            </a:extLst>
          </p:cNvPr>
          <p:cNvCxnSpPr>
            <a:cxnSpLocks/>
          </p:cNvCxnSpPr>
          <p:nvPr/>
        </p:nvCxnSpPr>
        <p:spPr bwMode="auto">
          <a:xfrm flipV="1">
            <a:off x="8460828" y="2509702"/>
            <a:ext cx="2115089" cy="1035790"/>
          </a:xfrm>
          <a:prstGeom prst="straightConnector1">
            <a:avLst/>
          </a:prstGeom>
          <a:solidFill>
            <a:srgbClr val="4F81BD"/>
          </a:solidFill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AF409171-9E35-45AD-84C6-867E176C6661}"/>
              </a:ext>
            </a:extLst>
          </p:cNvPr>
          <p:cNvSpPr txBox="1">
            <a:spLocks/>
          </p:cNvSpPr>
          <p:nvPr/>
        </p:nvSpPr>
        <p:spPr>
          <a:xfrm>
            <a:off x="10586060" y="2346029"/>
            <a:ext cx="668049" cy="33493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ANT</a:t>
            </a:r>
          </a:p>
        </p:txBody>
      </p:sp>
      <p:graphicFrame>
        <p:nvGraphicFramePr>
          <p:cNvPr id="12" name="Table 25">
            <a:extLst>
              <a:ext uri="{FF2B5EF4-FFF2-40B4-BE49-F238E27FC236}">
                <a16:creationId xmlns:a16="http://schemas.microsoft.com/office/drawing/2014/main" id="{A0164A69-838D-4E3B-A3F9-DFCB8801BF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6191560"/>
              </p:ext>
            </p:extLst>
          </p:nvPr>
        </p:nvGraphicFramePr>
        <p:xfrm>
          <a:off x="324797" y="1975802"/>
          <a:ext cx="4447968" cy="3721278"/>
        </p:xfrm>
        <a:graphic>
          <a:graphicData uri="http://schemas.openxmlformats.org/drawingml/2006/table">
            <a:tbl>
              <a:tblPr firstRow="1" firstCol="1" bandRow="1"/>
              <a:tblGrid>
                <a:gridCol w="625954">
                  <a:extLst>
                    <a:ext uri="{9D8B030D-6E8A-4147-A177-3AD203B41FA5}">
                      <a16:colId xmlns:a16="http://schemas.microsoft.com/office/drawing/2014/main" val="3491307619"/>
                    </a:ext>
                  </a:extLst>
                </a:gridCol>
                <a:gridCol w="1066876">
                  <a:extLst>
                    <a:ext uri="{9D8B030D-6E8A-4147-A177-3AD203B41FA5}">
                      <a16:colId xmlns:a16="http://schemas.microsoft.com/office/drawing/2014/main" val="1204702890"/>
                    </a:ext>
                  </a:extLst>
                </a:gridCol>
                <a:gridCol w="1534726">
                  <a:extLst>
                    <a:ext uri="{9D8B030D-6E8A-4147-A177-3AD203B41FA5}">
                      <a16:colId xmlns:a16="http://schemas.microsoft.com/office/drawing/2014/main" val="1359314507"/>
                    </a:ext>
                  </a:extLst>
                </a:gridCol>
                <a:gridCol w="1220412">
                  <a:extLst>
                    <a:ext uri="{9D8B030D-6E8A-4147-A177-3AD203B41FA5}">
                      <a16:colId xmlns:a16="http://schemas.microsoft.com/office/drawing/2014/main" val="3080956512"/>
                    </a:ext>
                  </a:extLst>
                </a:gridCol>
              </a:tblGrid>
              <a:tr h="1021278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2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</a:rPr>
                        <a:t>URAAI</a:t>
                      </a:r>
                      <a:endParaRPr lang="pt-BR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2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pt-BR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2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</a:rPr>
                        <a:t>Capacidade de Tratamento [L/s]</a:t>
                      </a:r>
                      <a:endParaRPr lang="pt-BR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2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Eficiência de Remoção</a:t>
                      </a: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9170842"/>
                  </a:ext>
                </a:extLst>
              </a:tr>
              <a:tr h="540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2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</a:rPr>
                        <a:t>JAG</a:t>
                      </a:r>
                      <a:endParaRPr lang="pt-BR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2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</a:rPr>
                        <a:t>Jaguaré</a:t>
                      </a:r>
                      <a:endParaRPr lang="pt-BR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2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pt-BR" sz="2000" dirty="0">
                          <a:effectLst/>
                        </a:rPr>
                        <a:t>308</a:t>
                      </a:r>
                      <a:endParaRPr lang="pt-BR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2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pt-BR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50%</a:t>
                      </a: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3782580"/>
                  </a:ext>
                </a:extLst>
              </a:tr>
              <a:tr h="540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2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</a:rPr>
                        <a:t>PIR</a:t>
                      </a:r>
                      <a:endParaRPr lang="pt-BR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2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</a:rPr>
                        <a:t>Pirajussara</a:t>
                      </a:r>
                      <a:endParaRPr lang="pt-BR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2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pt-BR" sz="2000" dirty="0">
                          <a:effectLst/>
                        </a:rPr>
                        <a:t>588</a:t>
                      </a:r>
                      <a:endParaRPr lang="pt-BR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2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pt-BR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80%</a:t>
                      </a: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7163689"/>
                  </a:ext>
                </a:extLst>
              </a:tr>
              <a:tr h="540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2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</a:rPr>
                        <a:t>ANT</a:t>
                      </a:r>
                      <a:endParaRPr lang="pt-BR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2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pt-BR" sz="1400" dirty="0" err="1">
                          <a:effectLst/>
                        </a:rPr>
                        <a:t>Antonico</a:t>
                      </a:r>
                      <a:endParaRPr lang="pt-BR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2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pt-BR" sz="2000" dirty="0">
                          <a:effectLst/>
                        </a:rPr>
                        <a:t>165</a:t>
                      </a:r>
                      <a:endParaRPr lang="pt-BR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12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80%</a:t>
                      </a: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3898765"/>
                  </a:ext>
                </a:extLst>
              </a:tr>
              <a:tr h="540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2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</a:rPr>
                        <a:t>AGE</a:t>
                      </a:r>
                      <a:endParaRPr lang="pt-BR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2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</a:rPr>
                        <a:t>Água Espraiada</a:t>
                      </a:r>
                      <a:endParaRPr lang="pt-BR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2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pt-BR" sz="2000" dirty="0">
                          <a:effectLst/>
                        </a:rPr>
                        <a:t>133</a:t>
                      </a:r>
                      <a:endParaRPr lang="pt-BR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12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80%</a:t>
                      </a: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6278833"/>
                  </a:ext>
                </a:extLst>
              </a:tr>
              <a:tr h="540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2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</a:rPr>
                        <a:t>CCH</a:t>
                      </a:r>
                      <a:endParaRPr lang="pt-BR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2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</a:rPr>
                        <a:t>Cachoeira</a:t>
                      </a:r>
                      <a:endParaRPr lang="pt-BR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2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pt-BR" sz="2000" dirty="0">
                          <a:effectLst/>
                        </a:rPr>
                        <a:t>323</a:t>
                      </a:r>
                      <a:endParaRPr lang="pt-BR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12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80%</a:t>
                      </a: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0361829"/>
                  </a:ext>
                </a:extLst>
              </a:tr>
            </a:tbl>
          </a:graphicData>
        </a:graphic>
      </p:graphicFrame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18C7B9F8-80F2-446D-947B-1877E4C5F2C7}"/>
              </a:ext>
            </a:extLst>
          </p:cNvPr>
          <p:cNvSpPr txBox="1">
            <a:spLocks/>
          </p:cNvSpPr>
          <p:nvPr/>
        </p:nvSpPr>
        <p:spPr>
          <a:xfrm>
            <a:off x="220282" y="1269253"/>
            <a:ext cx="4447968" cy="5464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URs</a:t>
            </a: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e eficiências de remoção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DCE459A-ACEE-4DB2-BD88-1A56A816BE4F}"/>
              </a:ext>
            </a:extLst>
          </p:cNvPr>
          <p:cNvSpPr/>
          <p:nvPr/>
        </p:nvSpPr>
        <p:spPr bwMode="auto">
          <a:xfrm>
            <a:off x="5352484" y="6364779"/>
            <a:ext cx="563917" cy="276329"/>
          </a:xfrm>
          <a:prstGeom prst="rect">
            <a:avLst/>
          </a:prstGeom>
          <a:solidFill>
            <a:sysClr val="window" lastClr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5" name="Straight Arrow Connector 41">
            <a:extLst>
              <a:ext uri="{FF2B5EF4-FFF2-40B4-BE49-F238E27FC236}">
                <a16:creationId xmlns:a16="http://schemas.microsoft.com/office/drawing/2014/main" id="{C5B7B1D5-0209-49B2-8C01-44E4B6C2E040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6696080" y="2088487"/>
            <a:ext cx="692692" cy="259507"/>
          </a:xfrm>
          <a:prstGeom prst="straightConnector1">
            <a:avLst/>
          </a:prstGeom>
          <a:solidFill>
            <a:srgbClr val="4F81BD"/>
          </a:solidFill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6" name="Título_slide">
            <a:extLst>
              <a:ext uri="{FF2B5EF4-FFF2-40B4-BE49-F238E27FC236}">
                <a16:creationId xmlns:a16="http://schemas.microsoft.com/office/drawing/2014/main" id="{0E5BFDFC-D41B-45C4-85CE-7C575A79F2F7}"/>
              </a:ext>
            </a:extLst>
          </p:cNvPr>
          <p:cNvSpPr txBox="1"/>
          <p:nvPr/>
        </p:nvSpPr>
        <p:spPr>
          <a:xfrm>
            <a:off x="331773" y="152433"/>
            <a:ext cx="99282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URs| </a:t>
            </a:r>
            <a:r>
              <a:rPr lang="en-US" sz="2400" dirty="0" err="1">
                <a:solidFill>
                  <a:srgbClr val="0070C0"/>
                </a:solidFill>
              </a:rPr>
              <a:t>Pontos</a:t>
            </a:r>
            <a:r>
              <a:rPr lang="en-US" sz="2400" dirty="0">
                <a:solidFill>
                  <a:srgbClr val="0070C0"/>
                </a:solidFill>
              </a:rPr>
              <a:t> de interesse para </a:t>
            </a:r>
            <a:r>
              <a:rPr lang="en-US" sz="2400" dirty="0" err="1">
                <a:solidFill>
                  <a:srgbClr val="0070C0"/>
                </a:solidFill>
              </a:rPr>
              <a:t>cenários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otimizados</a:t>
            </a:r>
            <a:endParaRPr lang="pt-BR" sz="2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1749147"/>
      </p:ext>
    </p:extLst>
  </p:cSld>
  <p:clrMapOvr>
    <a:masterClrMapping/>
  </p:clrMapOvr>
</p:sld>
</file>

<file path=ppt/theme/theme1.xml><?xml version="1.0" encoding="utf-8"?>
<a:theme xmlns:a="http://schemas.openxmlformats.org/drawingml/2006/main" name="1_Template Sabesp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B191F7CF5FB199479E8761760F0542D2" ma:contentTypeVersion="7" ma:contentTypeDescription="Crie um novo documento." ma:contentTypeScope="" ma:versionID="3df40a3cb1450c81cc14b450131c2da9">
  <xsd:schema xmlns:xsd="http://www.w3.org/2001/XMLSchema" xmlns:xs="http://www.w3.org/2001/XMLSchema" xmlns:p="http://schemas.microsoft.com/office/2006/metadata/properties" xmlns:ns2="61069502-56ed-4969-b313-723427fe0138" targetNamespace="http://schemas.microsoft.com/office/2006/metadata/properties" ma:root="true" ma:fieldsID="a84e566de4c869f247ee52834425222d" ns2:_="">
    <xsd:import namespace="61069502-56ed-4969-b313-723427fe013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1069502-56ed-4969-b313-723427fe013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A93754FA-88DF-4AD6-8AD7-BA82FDDC3362}"/>
</file>

<file path=customXml/itemProps2.xml><?xml version="1.0" encoding="utf-8"?>
<ds:datastoreItem xmlns:ds="http://schemas.openxmlformats.org/officeDocument/2006/customXml" ds:itemID="{8A14B8C9-BB28-419B-BF20-2AC0D40F2942}"/>
</file>

<file path=customXml/itemProps3.xml><?xml version="1.0" encoding="utf-8"?>
<ds:datastoreItem xmlns:ds="http://schemas.openxmlformats.org/officeDocument/2006/customXml" ds:itemID="{5C016942-FFDC-4B93-A7CE-3DA04E1FF488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29938</TotalTime>
  <Words>805</Words>
  <Application>Microsoft Office PowerPoint</Application>
  <PresentationFormat>Ecrã Panorâmico</PresentationFormat>
  <Paragraphs>239</Paragraphs>
  <Slides>16</Slides>
  <Notes>3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16</vt:i4>
      </vt:variant>
    </vt:vector>
  </HeadingPairs>
  <TitlesOfParts>
    <vt:vector size="22" baseType="lpstr">
      <vt:lpstr>Arial</vt:lpstr>
      <vt:lpstr>Calibri</vt:lpstr>
      <vt:lpstr>Century Gothic</vt:lpstr>
      <vt:lpstr>Helvetica</vt:lpstr>
      <vt:lpstr>Times New Roman</vt:lpstr>
      <vt:lpstr>1_Template Sabesp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Marcello Mussa do Amaral</dc:creator>
  <cp:lastModifiedBy>Marcelo Luidi</cp:lastModifiedBy>
  <cp:revision>764</cp:revision>
  <dcterms:created xsi:type="dcterms:W3CDTF">2019-01-22T17:33:27Z</dcterms:created>
  <dcterms:modified xsi:type="dcterms:W3CDTF">2021-03-12T16:14:29Z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0x010100B191F7CF5FB199479E8761760F0542D2</vt:lpwstr>
  </property>
</Properties>
</file>