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320.jpg" ContentType="image/jpeg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31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0" r:id="rId38"/>
    <p:sldId id="301" r:id="rId39"/>
    <p:sldId id="302" r:id="rId40"/>
    <p:sldId id="303" r:id="rId41"/>
    <p:sldId id="304" r:id="rId42"/>
    <p:sldId id="309" r:id="rId43"/>
    <p:sldId id="311" r:id="rId44"/>
    <p:sldId id="305" r:id="rId45"/>
    <p:sldId id="306" r:id="rId46"/>
    <p:sldId id="307" r:id="rId47"/>
    <p:sldId id="308" r:id="rId48"/>
    <p:sldId id="310" r:id="rId49"/>
    <p:sldId id="312" r:id="rId50"/>
    <p:sldId id="313" r:id="rId51"/>
    <p:sldId id="314" r:id="rId52"/>
    <p:sldId id="330" r:id="rId53"/>
    <p:sldId id="315" r:id="rId54"/>
    <p:sldId id="316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4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63" Type="http://schemas.openxmlformats.org/officeDocument/2006/relationships/slide" Target="slides/slide62.xml"/><Relationship Id="rId6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21" Type="http://schemas.openxmlformats.org/officeDocument/2006/relationships/slide" Target="slides/slide20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66" Type="http://schemas.openxmlformats.org/officeDocument/2006/relationships/slide" Target="slides/slide65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56" Type="http://schemas.openxmlformats.org/officeDocument/2006/relationships/slide" Target="slides/slide55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51" Type="http://schemas.openxmlformats.org/officeDocument/2006/relationships/slide" Target="slides/slide50.xml"/><Relationship Id="rId8" Type="http://schemas.openxmlformats.org/officeDocument/2006/relationships/slide" Target="slides/slide7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67" Type="http://schemas.openxmlformats.org/officeDocument/2006/relationships/slide" Target="slides/slide66.xml"/><Relationship Id="rId59" Type="http://schemas.openxmlformats.org/officeDocument/2006/relationships/slide" Target="slides/slide58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4" Type="http://schemas.openxmlformats.org/officeDocument/2006/relationships/slide" Target="slides/slide53.xml"/><Relationship Id="rId41" Type="http://schemas.openxmlformats.org/officeDocument/2006/relationships/slide" Target="slides/slide40.xml"/><Relationship Id="rId70" Type="http://schemas.openxmlformats.org/officeDocument/2006/relationships/viewProps" Target="viewProps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49" Type="http://schemas.openxmlformats.org/officeDocument/2006/relationships/slide" Target="slides/slide48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5" Type="http://schemas.openxmlformats.org/officeDocument/2006/relationships/slide" Target="slides/slide64.xml"/><Relationship Id="rId52" Type="http://schemas.openxmlformats.org/officeDocument/2006/relationships/slide" Target="slides/slide51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60" Type="http://schemas.openxmlformats.org/officeDocument/2006/relationships/slide" Target="slides/slide59.xml"/><Relationship Id="rId10" Type="http://schemas.openxmlformats.org/officeDocument/2006/relationships/slide" Target="slides/slide9.xml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16/03/21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16/03/21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16/03/21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16/03/21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16/03/21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825" y="2307158"/>
            <a:ext cx="7572349" cy="264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16/03/21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jpg"/><Relationship Id="rId10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png"/><Relationship Id="rId20" Type="http://schemas.openxmlformats.org/officeDocument/2006/relationships/image" Target="../media/image103.png"/><Relationship Id="rId21" Type="http://schemas.openxmlformats.org/officeDocument/2006/relationships/image" Target="../media/image104.png"/><Relationship Id="rId22" Type="http://schemas.openxmlformats.org/officeDocument/2006/relationships/image" Target="../media/image105.png"/><Relationship Id="rId23" Type="http://schemas.openxmlformats.org/officeDocument/2006/relationships/image" Target="../media/image106.png"/><Relationship Id="rId24" Type="http://schemas.openxmlformats.org/officeDocument/2006/relationships/image" Target="../media/image107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0.png"/><Relationship Id="rId18" Type="http://schemas.openxmlformats.org/officeDocument/2006/relationships/image" Target="../media/image101.png"/><Relationship Id="rId19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4" Type="http://schemas.openxmlformats.org/officeDocument/2006/relationships/image" Target="../media/image14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2.png"/><Relationship Id="rId12" Type="http://schemas.openxmlformats.org/officeDocument/2006/relationships/image" Target="../media/image163.png"/><Relationship Id="rId13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3.jp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png"/><Relationship Id="rId20" Type="http://schemas.openxmlformats.org/officeDocument/2006/relationships/image" Target="../media/image183.png"/><Relationship Id="rId21" Type="http://schemas.openxmlformats.org/officeDocument/2006/relationships/image" Target="../media/image184.png"/><Relationship Id="rId22" Type="http://schemas.openxmlformats.org/officeDocument/2006/relationships/image" Target="../media/image185.png"/><Relationship Id="rId23" Type="http://schemas.openxmlformats.org/officeDocument/2006/relationships/image" Target="../media/image186.png"/><Relationship Id="rId24" Type="http://schemas.openxmlformats.org/officeDocument/2006/relationships/image" Target="../media/image187.jpg"/><Relationship Id="rId10" Type="http://schemas.openxmlformats.org/officeDocument/2006/relationships/image" Target="../media/image173.png"/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3" Type="http://schemas.openxmlformats.org/officeDocument/2006/relationships/image" Target="../media/image176.png"/><Relationship Id="rId14" Type="http://schemas.openxmlformats.org/officeDocument/2006/relationships/image" Target="../media/image177.png"/><Relationship Id="rId15" Type="http://schemas.openxmlformats.org/officeDocument/2006/relationships/image" Target="../media/image178.png"/><Relationship Id="rId16" Type="http://schemas.openxmlformats.org/officeDocument/2006/relationships/image" Target="../media/image179.png"/><Relationship Id="rId17" Type="http://schemas.openxmlformats.org/officeDocument/2006/relationships/image" Target="../media/image180.png"/><Relationship Id="rId18" Type="http://schemas.openxmlformats.org/officeDocument/2006/relationships/image" Target="../media/image181.png"/><Relationship Id="rId19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png"/><Relationship Id="rId3" Type="http://schemas.openxmlformats.org/officeDocument/2006/relationships/image" Target="../media/image18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02.png"/><Relationship Id="rId8" Type="http://schemas.openxmlformats.org/officeDocument/2006/relationships/image" Target="../media/image2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6.jpg"/><Relationship Id="rId3" Type="http://schemas.openxmlformats.org/officeDocument/2006/relationships/image" Target="../media/image2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9.jp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9.png"/><Relationship Id="rId12" Type="http://schemas.openxmlformats.org/officeDocument/2006/relationships/image" Target="../media/image240.png"/><Relationship Id="rId13" Type="http://schemas.openxmlformats.org/officeDocument/2006/relationships/image" Target="../media/image241.png"/><Relationship Id="rId14" Type="http://schemas.openxmlformats.org/officeDocument/2006/relationships/image" Target="../media/image2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0.jp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0.jp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0.png"/><Relationship Id="rId12" Type="http://schemas.openxmlformats.org/officeDocument/2006/relationships/image" Target="../media/image26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1.png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png"/><Relationship Id="rId8" Type="http://schemas.openxmlformats.org/officeDocument/2006/relationships/image" Target="../media/image257.png"/><Relationship Id="rId9" Type="http://schemas.openxmlformats.org/officeDocument/2006/relationships/image" Target="../media/image258.png"/><Relationship Id="rId10" Type="http://schemas.openxmlformats.org/officeDocument/2006/relationships/image" Target="../media/image2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Relationship Id="rId6" Type="http://schemas.openxmlformats.org/officeDocument/2006/relationships/image" Target="../media/image266.png"/><Relationship Id="rId7" Type="http://schemas.openxmlformats.org/officeDocument/2006/relationships/image" Target="../media/image267.png"/><Relationship Id="rId8" Type="http://schemas.openxmlformats.org/officeDocument/2006/relationships/image" Target="../media/image26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image" Target="../media/image71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7.jp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5.png"/><Relationship Id="rId20" Type="http://schemas.openxmlformats.org/officeDocument/2006/relationships/image" Target="../media/image296.png"/><Relationship Id="rId21" Type="http://schemas.openxmlformats.org/officeDocument/2006/relationships/image" Target="../media/image297.png"/><Relationship Id="rId22" Type="http://schemas.openxmlformats.org/officeDocument/2006/relationships/image" Target="../media/image298.png"/><Relationship Id="rId23" Type="http://schemas.openxmlformats.org/officeDocument/2006/relationships/image" Target="../media/image299.png"/><Relationship Id="rId24" Type="http://schemas.openxmlformats.org/officeDocument/2006/relationships/image" Target="../media/image300.png"/><Relationship Id="rId25" Type="http://schemas.openxmlformats.org/officeDocument/2006/relationships/image" Target="../media/image301.png"/><Relationship Id="rId26" Type="http://schemas.openxmlformats.org/officeDocument/2006/relationships/image" Target="../media/image302.png"/><Relationship Id="rId27" Type="http://schemas.openxmlformats.org/officeDocument/2006/relationships/image" Target="../media/image303.png"/><Relationship Id="rId28" Type="http://schemas.openxmlformats.org/officeDocument/2006/relationships/image" Target="../media/image304.png"/><Relationship Id="rId29" Type="http://schemas.openxmlformats.org/officeDocument/2006/relationships/image" Target="../media/image305.jpg"/><Relationship Id="rId30" Type="http://schemas.openxmlformats.org/officeDocument/2006/relationships/image" Target="../media/image306.jpg"/><Relationship Id="rId10" Type="http://schemas.openxmlformats.org/officeDocument/2006/relationships/image" Target="../media/image286.png"/><Relationship Id="rId11" Type="http://schemas.openxmlformats.org/officeDocument/2006/relationships/image" Target="../media/image287.png"/><Relationship Id="rId12" Type="http://schemas.openxmlformats.org/officeDocument/2006/relationships/image" Target="../media/image288.png"/><Relationship Id="rId13" Type="http://schemas.openxmlformats.org/officeDocument/2006/relationships/image" Target="../media/image289.png"/><Relationship Id="rId14" Type="http://schemas.openxmlformats.org/officeDocument/2006/relationships/image" Target="../media/image290.png"/><Relationship Id="rId15" Type="http://schemas.openxmlformats.org/officeDocument/2006/relationships/image" Target="../media/image291.png"/><Relationship Id="rId16" Type="http://schemas.openxmlformats.org/officeDocument/2006/relationships/image" Target="../media/image292.png"/><Relationship Id="rId17" Type="http://schemas.openxmlformats.org/officeDocument/2006/relationships/image" Target="../media/image293.png"/><Relationship Id="rId18" Type="http://schemas.openxmlformats.org/officeDocument/2006/relationships/image" Target="../media/image294.png"/><Relationship Id="rId19" Type="http://schemas.openxmlformats.org/officeDocument/2006/relationships/image" Target="../media/image29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image" Target="../media/image2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4" Type="http://schemas.openxmlformats.org/officeDocument/2006/relationships/image" Target="../media/image30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8.jpg"/><Relationship Id="rId3" Type="http://schemas.openxmlformats.org/officeDocument/2006/relationships/image" Target="../media/image31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0.jpg"/><Relationship Id="rId3" Type="http://schemas.openxmlformats.org/officeDocument/2006/relationships/image" Target="../media/image3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4" Type="http://schemas.openxmlformats.org/officeDocument/2006/relationships/image" Target="../media/image324.png"/><Relationship Id="rId5" Type="http://schemas.openxmlformats.org/officeDocument/2006/relationships/image" Target="../media/image325.png"/><Relationship Id="rId6" Type="http://schemas.openxmlformats.org/officeDocument/2006/relationships/image" Target="../media/image326.png"/><Relationship Id="rId7" Type="http://schemas.openxmlformats.org/officeDocument/2006/relationships/image" Target="../media/image327.png"/><Relationship Id="rId8" Type="http://schemas.openxmlformats.org/officeDocument/2006/relationships/image" Target="../media/image328.png"/><Relationship Id="rId9" Type="http://schemas.openxmlformats.org/officeDocument/2006/relationships/image" Target="../media/image329.jpg"/><Relationship Id="rId10" Type="http://schemas.openxmlformats.org/officeDocument/2006/relationships/image" Target="../media/image33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1.jpg"/><Relationship Id="rId3" Type="http://schemas.openxmlformats.org/officeDocument/2006/relationships/image" Target="../media/image33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4" Type="http://schemas.openxmlformats.org/officeDocument/2006/relationships/image" Target="../media/image335.png"/><Relationship Id="rId5" Type="http://schemas.openxmlformats.org/officeDocument/2006/relationships/image" Target="../media/image336.png"/><Relationship Id="rId6" Type="http://schemas.openxmlformats.org/officeDocument/2006/relationships/image" Target="../media/image337.png"/><Relationship Id="rId7" Type="http://schemas.openxmlformats.org/officeDocument/2006/relationships/image" Target="../media/image338.png"/><Relationship Id="rId8" Type="http://schemas.openxmlformats.org/officeDocument/2006/relationships/image" Target="../media/image33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4" Type="http://schemas.openxmlformats.org/officeDocument/2006/relationships/image" Target="../media/image342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345.png"/><Relationship Id="rId8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4" Type="http://schemas.openxmlformats.org/officeDocument/2006/relationships/image" Target="../media/image34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1.png"/><Relationship Id="rId12" Type="http://schemas.openxmlformats.org/officeDocument/2006/relationships/image" Target="../media/image362.png"/><Relationship Id="rId13" Type="http://schemas.openxmlformats.org/officeDocument/2006/relationships/image" Target="../media/image363.png"/><Relationship Id="rId14" Type="http://schemas.openxmlformats.org/officeDocument/2006/relationships/image" Target="../media/image36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2.jpg"/><Relationship Id="rId3" Type="http://schemas.openxmlformats.org/officeDocument/2006/relationships/image" Target="../media/image353.png"/><Relationship Id="rId4" Type="http://schemas.openxmlformats.org/officeDocument/2006/relationships/image" Target="../media/image354.png"/><Relationship Id="rId5" Type="http://schemas.openxmlformats.org/officeDocument/2006/relationships/image" Target="../media/image355.png"/><Relationship Id="rId6" Type="http://schemas.openxmlformats.org/officeDocument/2006/relationships/image" Target="../media/image356.png"/><Relationship Id="rId7" Type="http://schemas.openxmlformats.org/officeDocument/2006/relationships/image" Target="../media/image357.png"/><Relationship Id="rId8" Type="http://schemas.openxmlformats.org/officeDocument/2006/relationships/image" Target="../media/image358.png"/><Relationship Id="rId9" Type="http://schemas.openxmlformats.org/officeDocument/2006/relationships/image" Target="../media/image359.png"/><Relationship Id="rId10" Type="http://schemas.openxmlformats.org/officeDocument/2006/relationships/image" Target="../media/image3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5CP0xYOLEcM&amp;t=3s" TargetMode="External"/><Relationship Id="rId3" Type="http://schemas.openxmlformats.org/officeDocument/2006/relationships/image" Target="../media/image36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4" Type="http://schemas.openxmlformats.org/officeDocument/2006/relationships/image" Target="../media/image368.png"/><Relationship Id="rId5" Type="http://schemas.openxmlformats.org/officeDocument/2006/relationships/image" Target="../media/image369.png"/><Relationship Id="rId6" Type="http://schemas.openxmlformats.org/officeDocument/2006/relationships/image" Target="../media/image370.png"/><Relationship Id="rId7" Type="http://schemas.openxmlformats.org/officeDocument/2006/relationships/image" Target="../media/image37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4" Type="http://schemas.openxmlformats.org/officeDocument/2006/relationships/image" Target="../media/image374.png"/><Relationship Id="rId5" Type="http://schemas.openxmlformats.org/officeDocument/2006/relationships/image" Target="../media/image375.png"/><Relationship Id="rId6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image" Target="../media/image67.png"/><Relationship Id="rId28" Type="http://schemas.openxmlformats.org/officeDocument/2006/relationships/image" Target="../media/image68.png"/><Relationship Id="rId29" Type="http://schemas.openxmlformats.org/officeDocument/2006/relationships/image" Target="../media/image6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9695" y="292620"/>
            <a:ext cx="4489577" cy="316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1076" y="658368"/>
            <a:ext cx="5646420" cy="597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4520" y="964679"/>
            <a:ext cx="841070" cy="27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75204" y="978395"/>
            <a:ext cx="1899285" cy="265430"/>
            <a:chOff x="2775204" y="978395"/>
            <a:chExt cx="1899285" cy="265430"/>
          </a:xfrm>
        </p:grpSpPr>
        <p:sp>
          <p:nvSpPr>
            <p:cNvPr id="4" name="object 4"/>
            <p:cNvSpPr/>
            <p:nvPr/>
          </p:nvSpPr>
          <p:spPr>
            <a:xfrm>
              <a:off x="2775204" y="1129284"/>
              <a:ext cx="164467" cy="32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9796" y="978395"/>
              <a:ext cx="1734187" cy="2649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732020" y="964679"/>
            <a:ext cx="477141" cy="275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944" y="964679"/>
            <a:ext cx="2022477" cy="275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47" y="1522475"/>
            <a:ext cx="8650224" cy="4759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1" y="621804"/>
            <a:ext cx="1572640" cy="246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7711" y="635558"/>
            <a:ext cx="667346" cy="232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5516" y="621804"/>
            <a:ext cx="1567942" cy="246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22291" y="621804"/>
            <a:ext cx="358140" cy="247015"/>
            <a:chOff x="4622291" y="621804"/>
            <a:chExt cx="358140" cy="247015"/>
          </a:xfrm>
        </p:grpSpPr>
        <p:sp>
          <p:nvSpPr>
            <p:cNvPr id="6" name="object 6"/>
            <p:cNvSpPr/>
            <p:nvPr/>
          </p:nvSpPr>
          <p:spPr>
            <a:xfrm>
              <a:off x="4630546" y="628903"/>
              <a:ext cx="347345" cy="236854"/>
            </a:xfrm>
            <a:custGeom>
              <a:avLst/>
              <a:gdLst/>
              <a:ahLst/>
              <a:cxnLst/>
              <a:rect l="l" t="t" r="r" b="b"/>
              <a:pathLst>
                <a:path w="347345" h="236855">
                  <a:moveTo>
                    <a:pt x="93599" y="85471"/>
                  </a:moveTo>
                  <a:lnTo>
                    <a:pt x="86867" y="85471"/>
                  </a:lnTo>
                  <a:lnTo>
                    <a:pt x="67437" y="86800"/>
                  </a:lnTo>
                  <a:lnTo>
                    <a:pt x="22860" y="106553"/>
                  </a:lnTo>
                  <a:lnTo>
                    <a:pt x="1428" y="147951"/>
                  </a:lnTo>
                  <a:lnTo>
                    <a:pt x="0" y="166116"/>
                  </a:lnTo>
                  <a:lnTo>
                    <a:pt x="1097" y="180546"/>
                  </a:lnTo>
                  <a:lnTo>
                    <a:pt x="17652" y="216408"/>
                  </a:lnTo>
                  <a:lnTo>
                    <a:pt x="51460" y="235213"/>
                  </a:lnTo>
                  <a:lnTo>
                    <a:pt x="65912" y="236474"/>
                  </a:lnTo>
                  <a:lnTo>
                    <a:pt x="77862" y="235426"/>
                  </a:lnTo>
                  <a:lnTo>
                    <a:pt x="89312" y="232283"/>
                  </a:lnTo>
                  <a:lnTo>
                    <a:pt x="100238" y="227044"/>
                  </a:lnTo>
                  <a:lnTo>
                    <a:pt x="110616" y="219710"/>
                  </a:lnTo>
                  <a:lnTo>
                    <a:pt x="158439" y="219710"/>
                  </a:lnTo>
                  <a:lnTo>
                    <a:pt x="157479" y="219201"/>
                  </a:lnTo>
                  <a:lnTo>
                    <a:pt x="156082" y="217424"/>
                  </a:lnTo>
                  <a:lnTo>
                    <a:pt x="154686" y="215773"/>
                  </a:lnTo>
                  <a:lnTo>
                    <a:pt x="154592" y="215519"/>
                  </a:lnTo>
                  <a:lnTo>
                    <a:pt x="84708" y="215519"/>
                  </a:lnTo>
                  <a:lnTo>
                    <a:pt x="76257" y="214566"/>
                  </a:lnTo>
                  <a:lnTo>
                    <a:pt x="49593" y="182483"/>
                  </a:lnTo>
                  <a:lnTo>
                    <a:pt x="47116" y="159638"/>
                  </a:lnTo>
                  <a:lnTo>
                    <a:pt x="47807" y="145899"/>
                  </a:lnTo>
                  <a:lnTo>
                    <a:pt x="64385" y="109416"/>
                  </a:lnTo>
                  <a:lnTo>
                    <a:pt x="90424" y="101219"/>
                  </a:lnTo>
                  <a:lnTo>
                    <a:pt x="152658" y="101219"/>
                  </a:lnTo>
                  <a:lnTo>
                    <a:pt x="152656" y="87249"/>
                  </a:lnTo>
                  <a:lnTo>
                    <a:pt x="109092" y="87249"/>
                  </a:lnTo>
                  <a:lnTo>
                    <a:pt x="100964" y="86106"/>
                  </a:lnTo>
                  <a:lnTo>
                    <a:pt x="93599" y="85471"/>
                  </a:lnTo>
                  <a:close/>
                </a:path>
                <a:path w="347345" h="236855">
                  <a:moveTo>
                    <a:pt x="158439" y="219710"/>
                  </a:moveTo>
                  <a:lnTo>
                    <a:pt x="110616" y="219710"/>
                  </a:lnTo>
                  <a:lnTo>
                    <a:pt x="114736" y="227044"/>
                  </a:lnTo>
                  <a:lnTo>
                    <a:pt x="120618" y="232283"/>
                  </a:lnTo>
                  <a:lnTo>
                    <a:pt x="128262" y="235426"/>
                  </a:lnTo>
                  <a:lnTo>
                    <a:pt x="137667" y="236474"/>
                  </a:lnTo>
                  <a:lnTo>
                    <a:pt x="146000" y="235995"/>
                  </a:lnTo>
                  <a:lnTo>
                    <a:pt x="155178" y="234553"/>
                  </a:lnTo>
                  <a:lnTo>
                    <a:pt x="165189" y="232134"/>
                  </a:lnTo>
                  <a:lnTo>
                    <a:pt x="176022" y="228726"/>
                  </a:lnTo>
                  <a:lnTo>
                    <a:pt x="175132" y="221996"/>
                  </a:lnTo>
                  <a:lnTo>
                    <a:pt x="169544" y="221869"/>
                  </a:lnTo>
                  <a:lnTo>
                    <a:pt x="165353" y="221487"/>
                  </a:lnTo>
                  <a:lnTo>
                    <a:pt x="162432" y="220853"/>
                  </a:lnTo>
                  <a:lnTo>
                    <a:pt x="159638" y="220345"/>
                  </a:lnTo>
                  <a:lnTo>
                    <a:pt x="158439" y="219710"/>
                  </a:lnTo>
                  <a:close/>
                </a:path>
                <a:path w="347345" h="236855">
                  <a:moveTo>
                    <a:pt x="152658" y="101219"/>
                  </a:moveTo>
                  <a:lnTo>
                    <a:pt x="97281" y="101219"/>
                  </a:lnTo>
                  <a:lnTo>
                    <a:pt x="103504" y="102235"/>
                  </a:lnTo>
                  <a:lnTo>
                    <a:pt x="109092" y="104140"/>
                  </a:lnTo>
                  <a:lnTo>
                    <a:pt x="109092" y="209804"/>
                  </a:lnTo>
                  <a:lnTo>
                    <a:pt x="101600" y="213613"/>
                  </a:lnTo>
                  <a:lnTo>
                    <a:pt x="93472" y="215519"/>
                  </a:lnTo>
                  <a:lnTo>
                    <a:pt x="154592" y="215519"/>
                  </a:lnTo>
                  <a:lnTo>
                    <a:pt x="153797" y="213360"/>
                  </a:lnTo>
                  <a:lnTo>
                    <a:pt x="153042" y="206946"/>
                  </a:lnTo>
                  <a:lnTo>
                    <a:pt x="152780" y="202692"/>
                  </a:lnTo>
                  <a:lnTo>
                    <a:pt x="152658" y="101219"/>
                  </a:lnTo>
                  <a:close/>
                </a:path>
                <a:path w="347345" h="236855">
                  <a:moveTo>
                    <a:pt x="151891" y="0"/>
                  </a:moveTo>
                  <a:lnTo>
                    <a:pt x="136554" y="3097"/>
                  </a:lnTo>
                  <a:lnTo>
                    <a:pt x="120253" y="6111"/>
                  </a:lnTo>
                  <a:lnTo>
                    <a:pt x="102975" y="9054"/>
                  </a:lnTo>
                  <a:lnTo>
                    <a:pt x="84708" y="11937"/>
                  </a:lnTo>
                  <a:lnTo>
                    <a:pt x="85725" y="18161"/>
                  </a:lnTo>
                  <a:lnTo>
                    <a:pt x="108918" y="55244"/>
                  </a:lnTo>
                  <a:lnTo>
                    <a:pt x="109092" y="87249"/>
                  </a:lnTo>
                  <a:lnTo>
                    <a:pt x="152656" y="87249"/>
                  </a:lnTo>
                  <a:lnTo>
                    <a:pt x="152723" y="53490"/>
                  </a:lnTo>
                  <a:lnTo>
                    <a:pt x="152923" y="35464"/>
                  </a:lnTo>
                  <a:lnTo>
                    <a:pt x="153243" y="18057"/>
                  </a:lnTo>
                  <a:lnTo>
                    <a:pt x="153669" y="1270"/>
                  </a:lnTo>
                  <a:lnTo>
                    <a:pt x="151891" y="0"/>
                  </a:lnTo>
                  <a:close/>
                </a:path>
                <a:path w="347345" h="236855">
                  <a:moveTo>
                    <a:pt x="267207" y="85090"/>
                  </a:moveTo>
                  <a:lnTo>
                    <a:pt x="218041" y="97198"/>
                  </a:lnTo>
                  <a:lnTo>
                    <a:pt x="188579" y="131365"/>
                  </a:lnTo>
                  <a:lnTo>
                    <a:pt x="182879" y="162051"/>
                  </a:lnTo>
                  <a:lnTo>
                    <a:pt x="184237" y="177913"/>
                  </a:lnTo>
                  <a:lnTo>
                    <a:pt x="204597" y="215900"/>
                  </a:lnTo>
                  <a:lnTo>
                    <a:pt x="245477" y="235188"/>
                  </a:lnTo>
                  <a:lnTo>
                    <a:pt x="262763" y="236474"/>
                  </a:lnTo>
                  <a:lnTo>
                    <a:pt x="280719" y="235114"/>
                  </a:lnTo>
                  <a:lnTo>
                    <a:pt x="296878" y="231028"/>
                  </a:lnTo>
                  <a:lnTo>
                    <a:pt x="311251" y="224204"/>
                  </a:lnTo>
                  <a:lnTo>
                    <a:pt x="314157" y="221996"/>
                  </a:lnTo>
                  <a:lnTo>
                    <a:pt x="266064" y="221996"/>
                  </a:lnTo>
                  <a:lnTo>
                    <a:pt x="257446" y="220900"/>
                  </a:lnTo>
                  <a:lnTo>
                    <a:pt x="232854" y="184404"/>
                  </a:lnTo>
                  <a:lnTo>
                    <a:pt x="230806" y="157734"/>
                  </a:lnTo>
                  <a:lnTo>
                    <a:pt x="231280" y="145000"/>
                  </a:lnTo>
                  <a:lnTo>
                    <a:pt x="243657" y="107872"/>
                  </a:lnTo>
                  <a:lnTo>
                    <a:pt x="264160" y="99568"/>
                  </a:lnTo>
                  <a:lnTo>
                    <a:pt x="318307" y="99568"/>
                  </a:lnTo>
                  <a:lnTo>
                    <a:pt x="313910" y="96287"/>
                  </a:lnTo>
                  <a:lnTo>
                    <a:pt x="300275" y="90058"/>
                  </a:lnTo>
                  <a:lnTo>
                    <a:pt x="284712" y="86330"/>
                  </a:lnTo>
                  <a:lnTo>
                    <a:pt x="267207" y="85090"/>
                  </a:lnTo>
                  <a:close/>
                </a:path>
                <a:path w="347345" h="236855">
                  <a:moveTo>
                    <a:pt x="318307" y="99568"/>
                  </a:moveTo>
                  <a:lnTo>
                    <a:pt x="264160" y="99568"/>
                  </a:lnTo>
                  <a:lnTo>
                    <a:pt x="272686" y="100591"/>
                  </a:lnTo>
                  <a:lnTo>
                    <a:pt x="279987" y="103663"/>
                  </a:lnTo>
                  <a:lnTo>
                    <a:pt x="298940" y="147329"/>
                  </a:lnTo>
                  <a:lnTo>
                    <a:pt x="299421" y="162051"/>
                  </a:lnTo>
                  <a:lnTo>
                    <a:pt x="298963" y="175071"/>
                  </a:lnTo>
                  <a:lnTo>
                    <a:pt x="286746" y="213369"/>
                  </a:lnTo>
                  <a:lnTo>
                    <a:pt x="266064" y="221996"/>
                  </a:lnTo>
                  <a:lnTo>
                    <a:pt x="314157" y="221996"/>
                  </a:lnTo>
                  <a:lnTo>
                    <a:pt x="341391" y="189563"/>
                  </a:lnTo>
                  <a:lnTo>
                    <a:pt x="347217" y="157734"/>
                  </a:lnTo>
                  <a:lnTo>
                    <a:pt x="345862" y="142140"/>
                  </a:lnTo>
                  <a:lnTo>
                    <a:pt x="341804" y="128143"/>
                  </a:lnTo>
                  <a:lnTo>
                    <a:pt x="335055" y="115764"/>
                  </a:lnTo>
                  <a:lnTo>
                    <a:pt x="325627" y="105029"/>
                  </a:lnTo>
                  <a:lnTo>
                    <a:pt x="318307" y="9956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7663" y="713993"/>
              <a:ext cx="300355" cy="151765"/>
            </a:xfrm>
            <a:custGeom>
              <a:avLst/>
              <a:gdLst/>
              <a:ahLst/>
              <a:cxnLst/>
              <a:rect l="l" t="t" r="r" b="b"/>
              <a:pathLst>
                <a:path w="300354" h="151765">
                  <a:moveTo>
                    <a:pt x="43307" y="16128"/>
                  </a:moveTo>
                  <a:lnTo>
                    <a:pt x="6215" y="38901"/>
                  </a:lnTo>
                  <a:lnTo>
                    <a:pt x="0" y="74548"/>
                  </a:lnTo>
                  <a:lnTo>
                    <a:pt x="619" y="86596"/>
                  </a:lnTo>
                  <a:lnTo>
                    <a:pt x="15285" y="121856"/>
                  </a:lnTo>
                  <a:lnTo>
                    <a:pt x="37591" y="130428"/>
                  </a:lnTo>
                  <a:lnTo>
                    <a:pt x="46355" y="130428"/>
                  </a:lnTo>
                  <a:lnTo>
                    <a:pt x="54483" y="128523"/>
                  </a:lnTo>
                  <a:lnTo>
                    <a:pt x="61975" y="124713"/>
                  </a:lnTo>
                  <a:lnTo>
                    <a:pt x="61975" y="19050"/>
                  </a:lnTo>
                  <a:lnTo>
                    <a:pt x="56387" y="17144"/>
                  </a:lnTo>
                  <a:lnTo>
                    <a:pt x="50164" y="16128"/>
                  </a:lnTo>
                  <a:lnTo>
                    <a:pt x="43307" y="16128"/>
                  </a:lnTo>
                  <a:close/>
                </a:path>
                <a:path w="300354" h="151765">
                  <a:moveTo>
                    <a:pt x="217043" y="14477"/>
                  </a:moveTo>
                  <a:lnTo>
                    <a:pt x="185721" y="47799"/>
                  </a:lnTo>
                  <a:lnTo>
                    <a:pt x="183641" y="73913"/>
                  </a:lnTo>
                  <a:lnTo>
                    <a:pt x="184165" y="87268"/>
                  </a:lnTo>
                  <a:lnTo>
                    <a:pt x="196855" y="127047"/>
                  </a:lnTo>
                  <a:lnTo>
                    <a:pt x="218948" y="136905"/>
                  </a:lnTo>
                  <a:lnTo>
                    <a:pt x="226968" y="135951"/>
                  </a:lnTo>
                  <a:lnTo>
                    <a:pt x="250332" y="102377"/>
                  </a:lnTo>
                  <a:lnTo>
                    <a:pt x="252349" y="75691"/>
                  </a:lnTo>
                  <a:lnTo>
                    <a:pt x="251823" y="62239"/>
                  </a:lnTo>
                  <a:lnTo>
                    <a:pt x="238956" y="23693"/>
                  </a:lnTo>
                  <a:lnTo>
                    <a:pt x="217043" y="14477"/>
                  </a:lnTo>
                  <a:close/>
                </a:path>
                <a:path w="300354" h="151765">
                  <a:moveTo>
                    <a:pt x="220090" y="0"/>
                  </a:moveTo>
                  <a:lnTo>
                    <a:pt x="266793" y="11197"/>
                  </a:lnTo>
                  <a:lnTo>
                    <a:pt x="294687" y="43052"/>
                  </a:lnTo>
                  <a:lnTo>
                    <a:pt x="300100" y="72643"/>
                  </a:lnTo>
                  <a:lnTo>
                    <a:pt x="298646" y="89409"/>
                  </a:lnTo>
                  <a:lnTo>
                    <a:pt x="276733" y="129539"/>
                  </a:lnTo>
                  <a:lnTo>
                    <a:pt x="233602" y="150024"/>
                  </a:lnTo>
                  <a:lnTo>
                    <a:pt x="215646" y="151383"/>
                  </a:lnTo>
                  <a:lnTo>
                    <a:pt x="198360" y="150098"/>
                  </a:lnTo>
                  <a:lnTo>
                    <a:pt x="157480" y="130809"/>
                  </a:lnTo>
                  <a:lnTo>
                    <a:pt x="137120" y="92823"/>
                  </a:lnTo>
                  <a:lnTo>
                    <a:pt x="135762" y="76961"/>
                  </a:lnTo>
                  <a:lnTo>
                    <a:pt x="137189" y="60862"/>
                  </a:lnTo>
                  <a:lnTo>
                    <a:pt x="158496" y="21589"/>
                  </a:lnTo>
                  <a:lnTo>
                    <a:pt x="201733" y="1337"/>
                  </a:lnTo>
                  <a:lnTo>
                    <a:pt x="220090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22291" y="621804"/>
              <a:ext cx="356438" cy="2466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033771" y="621804"/>
            <a:ext cx="1092835" cy="247015"/>
            <a:chOff x="5033771" y="621804"/>
            <a:chExt cx="1092835" cy="247015"/>
          </a:xfrm>
        </p:grpSpPr>
        <p:sp>
          <p:nvSpPr>
            <p:cNvPr id="10" name="object 10"/>
            <p:cNvSpPr/>
            <p:nvPr/>
          </p:nvSpPr>
          <p:spPr>
            <a:xfrm>
              <a:off x="5033771" y="621804"/>
              <a:ext cx="1092708" cy="246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3266" y="717930"/>
              <a:ext cx="48895" cy="147320"/>
            </a:xfrm>
            <a:custGeom>
              <a:avLst/>
              <a:gdLst/>
              <a:ahLst/>
              <a:cxnLst/>
              <a:rect l="l" t="t" r="r" b="b"/>
              <a:pathLst>
                <a:path w="48895" h="147319">
                  <a:moveTo>
                    <a:pt x="31496" y="99187"/>
                  </a:moveTo>
                  <a:lnTo>
                    <a:pt x="17272" y="99187"/>
                  </a:lnTo>
                  <a:lnTo>
                    <a:pt x="11303" y="101473"/>
                  </a:lnTo>
                  <a:lnTo>
                    <a:pt x="6858" y="105791"/>
                  </a:lnTo>
                  <a:lnTo>
                    <a:pt x="2286" y="110109"/>
                  </a:lnTo>
                  <a:lnTo>
                    <a:pt x="0" y="115951"/>
                  </a:lnTo>
                  <a:lnTo>
                    <a:pt x="0" y="130175"/>
                  </a:lnTo>
                  <a:lnTo>
                    <a:pt x="2286" y="136017"/>
                  </a:lnTo>
                  <a:lnTo>
                    <a:pt x="6858" y="140462"/>
                  </a:lnTo>
                  <a:lnTo>
                    <a:pt x="11303" y="145034"/>
                  </a:lnTo>
                  <a:lnTo>
                    <a:pt x="17272" y="147320"/>
                  </a:lnTo>
                  <a:lnTo>
                    <a:pt x="31496" y="147320"/>
                  </a:lnTo>
                  <a:lnTo>
                    <a:pt x="37337" y="145034"/>
                  </a:lnTo>
                  <a:lnTo>
                    <a:pt x="41910" y="140462"/>
                  </a:lnTo>
                  <a:lnTo>
                    <a:pt x="46482" y="136017"/>
                  </a:lnTo>
                  <a:lnTo>
                    <a:pt x="48768" y="130175"/>
                  </a:lnTo>
                  <a:lnTo>
                    <a:pt x="48768" y="115951"/>
                  </a:lnTo>
                  <a:lnTo>
                    <a:pt x="46482" y="110109"/>
                  </a:lnTo>
                  <a:lnTo>
                    <a:pt x="37337" y="101473"/>
                  </a:lnTo>
                  <a:lnTo>
                    <a:pt x="31496" y="99187"/>
                  </a:lnTo>
                  <a:close/>
                </a:path>
                <a:path w="48895" h="147319">
                  <a:moveTo>
                    <a:pt x="31496" y="0"/>
                  </a:moveTo>
                  <a:lnTo>
                    <a:pt x="17272" y="0"/>
                  </a:lnTo>
                  <a:lnTo>
                    <a:pt x="11303" y="2159"/>
                  </a:lnTo>
                  <a:lnTo>
                    <a:pt x="6858" y="6604"/>
                  </a:lnTo>
                  <a:lnTo>
                    <a:pt x="2286" y="10922"/>
                  </a:lnTo>
                  <a:lnTo>
                    <a:pt x="0" y="16764"/>
                  </a:lnTo>
                  <a:lnTo>
                    <a:pt x="0" y="30988"/>
                  </a:lnTo>
                  <a:lnTo>
                    <a:pt x="2286" y="36830"/>
                  </a:lnTo>
                  <a:lnTo>
                    <a:pt x="6858" y="41275"/>
                  </a:lnTo>
                  <a:lnTo>
                    <a:pt x="11303" y="45847"/>
                  </a:lnTo>
                  <a:lnTo>
                    <a:pt x="17272" y="48133"/>
                  </a:lnTo>
                  <a:lnTo>
                    <a:pt x="31496" y="48133"/>
                  </a:lnTo>
                  <a:lnTo>
                    <a:pt x="37337" y="45847"/>
                  </a:lnTo>
                  <a:lnTo>
                    <a:pt x="41910" y="41275"/>
                  </a:lnTo>
                  <a:lnTo>
                    <a:pt x="46482" y="36830"/>
                  </a:lnTo>
                  <a:lnTo>
                    <a:pt x="48768" y="30988"/>
                  </a:lnTo>
                  <a:lnTo>
                    <a:pt x="48768" y="16764"/>
                  </a:lnTo>
                  <a:lnTo>
                    <a:pt x="46482" y="10922"/>
                  </a:lnTo>
                  <a:lnTo>
                    <a:pt x="41910" y="6604"/>
                  </a:lnTo>
                  <a:lnTo>
                    <a:pt x="37337" y="215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3266" y="717930"/>
              <a:ext cx="48895" cy="147320"/>
            </a:xfrm>
            <a:custGeom>
              <a:avLst/>
              <a:gdLst/>
              <a:ahLst/>
              <a:cxnLst/>
              <a:rect l="l" t="t" r="r" b="b"/>
              <a:pathLst>
                <a:path w="48895" h="147319">
                  <a:moveTo>
                    <a:pt x="24511" y="99187"/>
                  </a:moveTo>
                  <a:lnTo>
                    <a:pt x="31496" y="99187"/>
                  </a:lnTo>
                  <a:lnTo>
                    <a:pt x="37337" y="101473"/>
                  </a:lnTo>
                  <a:lnTo>
                    <a:pt x="41910" y="105791"/>
                  </a:lnTo>
                  <a:lnTo>
                    <a:pt x="46482" y="110109"/>
                  </a:lnTo>
                  <a:lnTo>
                    <a:pt x="48768" y="115951"/>
                  </a:lnTo>
                  <a:lnTo>
                    <a:pt x="48768" y="123063"/>
                  </a:lnTo>
                  <a:lnTo>
                    <a:pt x="48768" y="130175"/>
                  </a:lnTo>
                  <a:lnTo>
                    <a:pt x="46482" y="136017"/>
                  </a:lnTo>
                  <a:lnTo>
                    <a:pt x="41910" y="140462"/>
                  </a:lnTo>
                  <a:lnTo>
                    <a:pt x="37337" y="145034"/>
                  </a:lnTo>
                  <a:lnTo>
                    <a:pt x="31496" y="147320"/>
                  </a:lnTo>
                  <a:lnTo>
                    <a:pt x="24511" y="147320"/>
                  </a:lnTo>
                  <a:lnTo>
                    <a:pt x="17272" y="147320"/>
                  </a:lnTo>
                  <a:lnTo>
                    <a:pt x="11303" y="145034"/>
                  </a:lnTo>
                  <a:lnTo>
                    <a:pt x="6858" y="140462"/>
                  </a:lnTo>
                  <a:lnTo>
                    <a:pt x="2286" y="136017"/>
                  </a:lnTo>
                  <a:lnTo>
                    <a:pt x="0" y="130175"/>
                  </a:lnTo>
                  <a:lnTo>
                    <a:pt x="0" y="123063"/>
                  </a:lnTo>
                  <a:lnTo>
                    <a:pt x="0" y="115951"/>
                  </a:lnTo>
                  <a:lnTo>
                    <a:pt x="2286" y="110109"/>
                  </a:lnTo>
                  <a:lnTo>
                    <a:pt x="6858" y="105791"/>
                  </a:lnTo>
                  <a:lnTo>
                    <a:pt x="11303" y="101473"/>
                  </a:lnTo>
                  <a:lnTo>
                    <a:pt x="17272" y="99187"/>
                  </a:lnTo>
                  <a:lnTo>
                    <a:pt x="24511" y="99187"/>
                  </a:lnTo>
                  <a:close/>
                </a:path>
                <a:path w="48895" h="147319">
                  <a:moveTo>
                    <a:pt x="24511" y="0"/>
                  </a:moveTo>
                  <a:lnTo>
                    <a:pt x="31496" y="0"/>
                  </a:lnTo>
                  <a:lnTo>
                    <a:pt x="37337" y="2159"/>
                  </a:lnTo>
                  <a:lnTo>
                    <a:pt x="41910" y="6604"/>
                  </a:lnTo>
                  <a:lnTo>
                    <a:pt x="46482" y="10922"/>
                  </a:lnTo>
                  <a:lnTo>
                    <a:pt x="48768" y="16764"/>
                  </a:lnTo>
                  <a:lnTo>
                    <a:pt x="48768" y="23876"/>
                  </a:lnTo>
                  <a:lnTo>
                    <a:pt x="48768" y="30988"/>
                  </a:lnTo>
                  <a:lnTo>
                    <a:pt x="46482" y="36830"/>
                  </a:lnTo>
                  <a:lnTo>
                    <a:pt x="41910" y="41275"/>
                  </a:lnTo>
                  <a:lnTo>
                    <a:pt x="37337" y="45847"/>
                  </a:lnTo>
                  <a:lnTo>
                    <a:pt x="31496" y="48133"/>
                  </a:lnTo>
                  <a:lnTo>
                    <a:pt x="24511" y="48133"/>
                  </a:lnTo>
                  <a:lnTo>
                    <a:pt x="17272" y="48133"/>
                  </a:lnTo>
                  <a:lnTo>
                    <a:pt x="11303" y="45847"/>
                  </a:lnTo>
                  <a:lnTo>
                    <a:pt x="6858" y="41275"/>
                  </a:lnTo>
                  <a:lnTo>
                    <a:pt x="2286" y="36830"/>
                  </a:lnTo>
                  <a:lnTo>
                    <a:pt x="0" y="30988"/>
                  </a:lnTo>
                  <a:lnTo>
                    <a:pt x="0" y="23876"/>
                  </a:lnTo>
                  <a:lnTo>
                    <a:pt x="0" y="16764"/>
                  </a:lnTo>
                  <a:lnTo>
                    <a:pt x="2286" y="10922"/>
                  </a:lnTo>
                  <a:lnTo>
                    <a:pt x="6858" y="6604"/>
                  </a:lnTo>
                  <a:lnTo>
                    <a:pt x="11303" y="2159"/>
                  </a:lnTo>
                  <a:lnTo>
                    <a:pt x="17272" y="0"/>
                  </a:lnTo>
                  <a:lnTo>
                    <a:pt x="2451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208776" y="621741"/>
            <a:ext cx="2329180" cy="321310"/>
            <a:chOff x="6208776" y="621741"/>
            <a:chExt cx="2329180" cy="321310"/>
          </a:xfrm>
        </p:grpSpPr>
        <p:sp>
          <p:nvSpPr>
            <p:cNvPr id="14" name="object 14"/>
            <p:cNvSpPr/>
            <p:nvPr/>
          </p:nvSpPr>
          <p:spPr>
            <a:xfrm>
              <a:off x="6208776" y="621741"/>
              <a:ext cx="1037628" cy="3209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9188" y="621753"/>
              <a:ext cx="1318516" cy="2923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8871" y="1600199"/>
            <a:ext cx="8815070" cy="3282950"/>
            <a:chOff x="118871" y="1600199"/>
            <a:chExt cx="8815070" cy="3282950"/>
          </a:xfrm>
        </p:grpSpPr>
        <p:sp>
          <p:nvSpPr>
            <p:cNvPr id="17" name="object 17"/>
            <p:cNvSpPr/>
            <p:nvPr/>
          </p:nvSpPr>
          <p:spPr>
            <a:xfrm>
              <a:off x="118871" y="1600199"/>
              <a:ext cx="4663440" cy="32826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49723" y="1600199"/>
              <a:ext cx="4283964" cy="32826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188" y="269760"/>
            <a:ext cx="1055928" cy="24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755" y="356641"/>
            <a:ext cx="662749" cy="228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9132" y="269760"/>
            <a:ext cx="1819529" cy="24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7367" y="269760"/>
            <a:ext cx="484403" cy="246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2291" y="269760"/>
            <a:ext cx="1129093" cy="246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0155" y="269760"/>
            <a:ext cx="2521206" cy="317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52043" y="736104"/>
            <a:ext cx="1403985" cy="230504"/>
            <a:chOff x="352043" y="736104"/>
            <a:chExt cx="1403985" cy="230504"/>
          </a:xfrm>
        </p:grpSpPr>
        <p:sp>
          <p:nvSpPr>
            <p:cNvPr id="10" name="object 10"/>
            <p:cNvSpPr/>
            <p:nvPr/>
          </p:nvSpPr>
          <p:spPr>
            <a:xfrm>
              <a:off x="352043" y="736104"/>
              <a:ext cx="740460" cy="1598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3856" y="736117"/>
              <a:ext cx="621614" cy="2304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01367" y="649236"/>
            <a:ext cx="2731770" cy="247015"/>
            <a:chOff x="1801367" y="649236"/>
            <a:chExt cx="2731770" cy="247015"/>
          </a:xfrm>
        </p:grpSpPr>
        <p:sp>
          <p:nvSpPr>
            <p:cNvPr id="13" name="object 13"/>
            <p:cNvSpPr/>
            <p:nvPr/>
          </p:nvSpPr>
          <p:spPr>
            <a:xfrm>
              <a:off x="1806701" y="742314"/>
              <a:ext cx="155575" cy="151765"/>
            </a:xfrm>
            <a:custGeom>
              <a:avLst/>
              <a:gdLst/>
              <a:ahLst/>
              <a:cxnLst/>
              <a:rect l="l" t="t" r="r" b="b"/>
              <a:pathLst>
                <a:path w="155575" h="151765">
                  <a:moveTo>
                    <a:pt x="125551" y="20320"/>
                  </a:moveTo>
                  <a:lnTo>
                    <a:pt x="56642" y="20320"/>
                  </a:lnTo>
                  <a:lnTo>
                    <a:pt x="64643" y="20798"/>
                  </a:lnTo>
                  <a:lnTo>
                    <a:pt x="71501" y="22240"/>
                  </a:lnTo>
                  <a:lnTo>
                    <a:pt x="89789" y="52324"/>
                  </a:lnTo>
                  <a:lnTo>
                    <a:pt x="89535" y="63881"/>
                  </a:lnTo>
                  <a:lnTo>
                    <a:pt x="68554" y="64593"/>
                  </a:lnTo>
                  <a:lnTo>
                    <a:pt x="50371" y="66722"/>
                  </a:lnTo>
                  <a:lnTo>
                    <a:pt x="12537" y="81613"/>
                  </a:lnTo>
                  <a:lnTo>
                    <a:pt x="0" y="110617"/>
                  </a:lnTo>
                  <a:lnTo>
                    <a:pt x="859" y="119784"/>
                  </a:lnTo>
                  <a:lnTo>
                    <a:pt x="29591" y="148716"/>
                  </a:lnTo>
                  <a:lnTo>
                    <a:pt x="49149" y="151384"/>
                  </a:lnTo>
                  <a:lnTo>
                    <a:pt x="59886" y="150358"/>
                  </a:lnTo>
                  <a:lnTo>
                    <a:pt x="70401" y="147258"/>
                  </a:lnTo>
                  <a:lnTo>
                    <a:pt x="80599" y="142114"/>
                  </a:lnTo>
                  <a:lnTo>
                    <a:pt x="90550" y="134874"/>
                  </a:lnTo>
                  <a:lnTo>
                    <a:pt x="138455" y="134874"/>
                  </a:lnTo>
                  <a:lnTo>
                    <a:pt x="136398" y="133731"/>
                  </a:lnTo>
                  <a:lnTo>
                    <a:pt x="135000" y="132080"/>
                  </a:lnTo>
                  <a:lnTo>
                    <a:pt x="133945" y="130937"/>
                  </a:lnTo>
                  <a:lnTo>
                    <a:pt x="62737" y="130937"/>
                  </a:lnTo>
                  <a:lnTo>
                    <a:pt x="57023" y="129032"/>
                  </a:lnTo>
                  <a:lnTo>
                    <a:pt x="47243" y="121285"/>
                  </a:lnTo>
                  <a:lnTo>
                    <a:pt x="44831" y="114808"/>
                  </a:lnTo>
                  <a:lnTo>
                    <a:pt x="44831" y="95885"/>
                  </a:lnTo>
                  <a:lnTo>
                    <a:pt x="89535" y="78486"/>
                  </a:lnTo>
                  <a:lnTo>
                    <a:pt x="132225" y="78486"/>
                  </a:lnTo>
                  <a:lnTo>
                    <a:pt x="132587" y="48006"/>
                  </a:lnTo>
                  <a:lnTo>
                    <a:pt x="131804" y="37072"/>
                  </a:lnTo>
                  <a:lnTo>
                    <a:pt x="129270" y="27495"/>
                  </a:lnTo>
                  <a:lnTo>
                    <a:pt x="125551" y="20320"/>
                  </a:lnTo>
                  <a:close/>
                </a:path>
                <a:path w="155575" h="151765">
                  <a:moveTo>
                    <a:pt x="138455" y="134874"/>
                  </a:moveTo>
                  <a:lnTo>
                    <a:pt x="90550" y="134874"/>
                  </a:lnTo>
                  <a:lnTo>
                    <a:pt x="94767" y="142114"/>
                  </a:lnTo>
                  <a:lnTo>
                    <a:pt x="100758" y="147272"/>
                  </a:lnTo>
                  <a:lnTo>
                    <a:pt x="108535" y="150358"/>
                  </a:lnTo>
                  <a:lnTo>
                    <a:pt x="118110" y="151384"/>
                  </a:lnTo>
                  <a:lnTo>
                    <a:pt x="126279" y="150929"/>
                  </a:lnTo>
                  <a:lnTo>
                    <a:pt x="135175" y="149558"/>
                  </a:lnTo>
                  <a:lnTo>
                    <a:pt x="144809" y="147258"/>
                  </a:lnTo>
                  <a:lnTo>
                    <a:pt x="155194" y="144018"/>
                  </a:lnTo>
                  <a:lnTo>
                    <a:pt x="154305" y="136906"/>
                  </a:lnTo>
                  <a:lnTo>
                    <a:pt x="148717" y="136779"/>
                  </a:lnTo>
                  <a:lnTo>
                    <a:pt x="144525" y="136398"/>
                  </a:lnTo>
                  <a:lnTo>
                    <a:pt x="141605" y="135636"/>
                  </a:lnTo>
                  <a:lnTo>
                    <a:pt x="138684" y="135000"/>
                  </a:lnTo>
                  <a:lnTo>
                    <a:pt x="138455" y="134874"/>
                  </a:lnTo>
                  <a:close/>
                </a:path>
                <a:path w="155575" h="151765">
                  <a:moveTo>
                    <a:pt x="132225" y="78486"/>
                  </a:moveTo>
                  <a:lnTo>
                    <a:pt x="89535" y="78486"/>
                  </a:lnTo>
                  <a:lnTo>
                    <a:pt x="89281" y="125095"/>
                  </a:lnTo>
                  <a:lnTo>
                    <a:pt x="83693" y="128905"/>
                  </a:lnTo>
                  <a:lnTo>
                    <a:pt x="76962" y="130937"/>
                  </a:lnTo>
                  <a:lnTo>
                    <a:pt x="133945" y="130937"/>
                  </a:lnTo>
                  <a:lnTo>
                    <a:pt x="133477" y="130429"/>
                  </a:lnTo>
                  <a:lnTo>
                    <a:pt x="132457" y="127857"/>
                  </a:lnTo>
                  <a:lnTo>
                    <a:pt x="131699" y="121538"/>
                  </a:lnTo>
                  <a:lnTo>
                    <a:pt x="131695" y="114808"/>
                  </a:lnTo>
                  <a:lnTo>
                    <a:pt x="131825" y="112140"/>
                  </a:lnTo>
                  <a:lnTo>
                    <a:pt x="132225" y="78486"/>
                  </a:lnTo>
                  <a:close/>
                </a:path>
                <a:path w="155575" h="151765">
                  <a:moveTo>
                    <a:pt x="77470" y="0"/>
                  </a:moveTo>
                  <a:lnTo>
                    <a:pt x="62104" y="928"/>
                  </a:lnTo>
                  <a:lnTo>
                    <a:pt x="46466" y="3714"/>
                  </a:lnTo>
                  <a:lnTo>
                    <a:pt x="30517" y="8358"/>
                  </a:lnTo>
                  <a:lnTo>
                    <a:pt x="14224" y="14859"/>
                  </a:lnTo>
                  <a:lnTo>
                    <a:pt x="18542" y="27305"/>
                  </a:lnTo>
                  <a:lnTo>
                    <a:pt x="29281" y="24231"/>
                  </a:lnTo>
                  <a:lnTo>
                    <a:pt x="39211" y="22050"/>
                  </a:lnTo>
                  <a:lnTo>
                    <a:pt x="48331" y="20750"/>
                  </a:lnTo>
                  <a:lnTo>
                    <a:pt x="56642" y="20320"/>
                  </a:lnTo>
                  <a:lnTo>
                    <a:pt x="125551" y="20320"/>
                  </a:lnTo>
                  <a:lnTo>
                    <a:pt x="124997" y="19252"/>
                  </a:lnTo>
                  <a:lnTo>
                    <a:pt x="118999" y="12319"/>
                  </a:lnTo>
                  <a:lnTo>
                    <a:pt x="111188" y="6911"/>
                  </a:lnTo>
                  <a:lnTo>
                    <a:pt x="101663" y="3063"/>
                  </a:lnTo>
                  <a:lnTo>
                    <a:pt x="90424" y="763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1532" y="820800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5">
                  <a:moveTo>
                    <a:pt x="44704" y="0"/>
                  </a:moveTo>
                  <a:lnTo>
                    <a:pt x="3429" y="10287"/>
                  </a:lnTo>
                  <a:lnTo>
                    <a:pt x="0" y="17399"/>
                  </a:lnTo>
                  <a:lnTo>
                    <a:pt x="0" y="27304"/>
                  </a:lnTo>
                  <a:lnTo>
                    <a:pt x="0" y="36322"/>
                  </a:lnTo>
                  <a:lnTo>
                    <a:pt x="2412" y="42799"/>
                  </a:lnTo>
                  <a:lnTo>
                    <a:pt x="7239" y="46609"/>
                  </a:lnTo>
                  <a:lnTo>
                    <a:pt x="12192" y="50546"/>
                  </a:lnTo>
                  <a:lnTo>
                    <a:pt x="17906" y="52450"/>
                  </a:lnTo>
                  <a:lnTo>
                    <a:pt x="24637" y="52450"/>
                  </a:lnTo>
                  <a:lnTo>
                    <a:pt x="32131" y="52450"/>
                  </a:lnTo>
                  <a:lnTo>
                    <a:pt x="38862" y="50419"/>
                  </a:lnTo>
                  <a:lnTo>
                    <a:pt x="44450" y="46609"/>
                  </a:lnTo>
                  <a:lnTo>
                    <a:pt x="44704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01367" y="736104"/>
              <a:ext cx="164464" cy="1598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7107" y="649236"/>
              <a:ext cx="850214" cy="2467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62071" y="662990"/>
              <a:ext cx="1670814" cy="2329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604003" y="736117"/>
            <a:ext cx="1193114" cy="2304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59" y="649236"/>
            <a:ext cx="735914" cy="3173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56615" y="1028654"/>
            <a:ext cx="2098675" cy="247015"/>
            <a:chOff x="356615" y="1028654"/>
            <a:chExt cx="2098675" cy="247015"/>
          </a:xfrm>
        </p:grpSpPr>
        <p:sp>
          <p:nvSpPr>
            <p:cNvPr id="21" name="object 21"/>
            <p:cNvSpPr/>
            <p:nvPr/>
          </p:nvSpPr>
          <p:spPr>
            <a:xfrm>
              <a:off x="356615" y="1028654"/>
              <a:ext cx="115089" cy="1003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771" y="1028712"/>
              <a:ext cx="1878964" cy="2467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0864" y="1028654"/>
              <a:ext cx="114302" cy="1013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537460" y="1115580"/>
            <a:ext cx="443865" cy="160020"/>
            <a:chOff x="2537460" y="1115580"/>
            <a:chExt cx="443865" cy="160020"/>
          </a:xfrm>
        </p:grpSpPr>
        <p:sp>
          <p:nvSpPr>
            <p:cNvPr id="25" name="object 25"/>
            <p:cNvSpPr/>
            <p:nvPr/>
          </p:nvSpPr>
          <p:spPr>
            <a:xfrm>
              <a:off x="2542159" y="1121283"/>
              <a:ext cx="434340" cy="152400"/>
            </a:xfrm>
            <a:custGeom>
              <a:avLst/>
              <a:gdLst/>
              <a:ahLst/>
              <a:cxnLst/>
              <a:rect l="l" t="t" r="r" b="b"/>
              <a:pathLst>
                <a:path w="434339" h="152400">
                  <a:moveTo>
                    <a:pt x="81153" y="507"/>
                  </a:moveTo>
                  <a:lnTo>
                    <a:pt x="35075" y="12723"/>
                  </a:lnTo>
                  <a:lnTo>
                    <a:pt x="5715" y="47275"/>
                  </a:lnTo>
                  <a:lnTo>
                    <a:pt x="0" y="78612"/>
                  </a:lnTo>
                  <a:lnTo>
                    <a:pt x="1498" y="95613"/>
                  </a:lnTo>
                  <a:lnTo>
                    <a:pt x="23876" y="133350"/>
                  </a:lnTo>
                  <a:lnTo>
                    <a:pt x="67292" y="150727"/>
                  </a:lnTo>
                  <a:lnTo>
                    <a:pt x="85217" y="151891"/>
                  </a:lnTo>
                  <a:lnTo>
                    <a:pt x="100818" y="150987"/>
                  </a:lnTo>
                  <a:lnTo>
                    <a:pt x="116014" y="148272"/>
                  </a:lnTo>
                  <a:lnTo>
                    <a:pt x="130829" y="143748"/>
                  </a:lnTo>
                  <a:lnTo>
                    <a:pt x="145288" y="137413"/>
                  </a:lnTo>
                  <a:lnTo>
                    <a:pt x="144402" y="130682"/>
                  </a:lnTo>
                  <a:lnTo>
                    <a:pt x="112014" y="130682"/>
                  </a:lnTo>
                  <a:lnTo>
                    <a:pt x="95894" y="129827"/>
                  </a:lnTo>
                  <a:lnTo>
                    <a:pt x="55562" y="109235"/>
                  </a:lnTo>
                  <a:lnTo>
                    <a:pt x="46990" y="72516"/>
                  </a:lnTo>
                  <a:lnTo>
                    <a:pt x="145415" y="72516"/>
                  </a:lnTo>
                  <a:lnTo>
                    <a:pt x="145796" y="69341"/>
                  </a:lnTo>
                  <a:lnTo>
                    <a:pt x="145830" y="62158"/>
                  </a:lnTo>
                  <a:lnTo>
                    <a:pt x="145485" y="57657"/>
                  </a:lnTo>
                  <a:lnTo>
                    <a:pt x="47625" y="57657"/>
                  </a:lnTo>
                  <a:lnTo>
                    <a:pt x="48623" y="49111"/>
                  </a:lnTo>
                  <a:lnTo>
                    <a:pt x="68707" y="14858"/>
                  </a:lnTo>
                  <a:lnTo>
                    <a:pt x="126091" y="14858"/>
                  </a:lnTo>
                  <a:lnTo>
                    <a:pt x="119693" y="9884"/>
                  </a:lnTo>
                  <a:lnTo>
                    <a:pt x="108616" y="4683"/>
                  </a:lnTo>
                  <a:lnTo>
                    <a:pt x="95777" y="1553"/>
                  </a:lnTo>
                  <a:lnTo>
                    <a:pt x="81153" y="507"/>
                  </a:lnTo>
                  <a:close/>
                </a:path>
                <a:path w="434339" h="152400">
                  <a:moveTo>
                    <a:pt x="144018" y="127762"/>
                  </a:moveTo>
                  <a:lnTo>
                    <a:pt x="136302" y="129022"/>
                  </a:lnTo>
                  <a:lnTo>
                    <a:pt x="128397" y="129936"/>
                  </a:lnTo>
                  <a:lnTo>
                    <a:pt x="120300" y="130494"/>
                  </a:lnTo>
                  <a:lnTo>
                    <a:pt x="112014" y="130682"/>
                  </a:lnTo>
                  <a:lnTo>
                    <a:pt x="144402" y="130682"/>
                  </a:lnTo>
                  <a:lnTo>
                    <a:pt x="144018" y="127762"/>
                  </a:lnTo>
                  <a:close/>
                </a:path>
                <a:path w="434339" h="152400">
                  <a:moveTo>
                    <a:pt x="126091" y="14858"/>
                  </a:moveTo>
                  <a:lnTo>
                    <a:pt x="84836" y="14858"/>
                  </a:lnTo>
                  <a:lnTo>
                    <a:pt x="90170" y="17779"/>
                  </a:lnTo>
                  <a:lnTo>
                    <a:pt x="93726" y="23875"/>
                  </a:lnTo>
                  <a:lnTo>
                    <a:pt x="96059" y="29186"/>
                  </a:lnTo>
                  <a:lnTo>
                    <a:pt x="97726" y="35972"/>
                  </a:lnTo>
                  <a:lnTo>
                    <a:pt x="98726" y="44235"/>
                  </a:lnTo>
                  <a:lnTo>
                    <a:pt x="99060" y="53975"/>
                  </a:lnTo>
                  <a:lnTo>
                    <a:pt x="99060" y="57657"/>
                  </a:lnTo>
                  <a:lnTo>
                    <a:pt x="145485" y="57657"/>
                  </a:lnTo>
                  <a:lnTo>
                    <a:pt x="144855" y="49416"/>
                  </a:lnTo>
                  <a:lnTo>
                    <a:pt x="141668" y="37068"/>
                  </a:lnTo>
                  <a:lnTo>
                    <a:pt x="136386" y="26314"/>
                  </a:lnTo>
                  <a:lnTo>
                    <a:pt x="129032" y="17144"/>
                  </a:lnTo>
                  <a:lnTo>
                    <a:pt x="126091" y="14858"/>
                  </a:lnTo>
                  <a:close/>
                </a:path>
                <a:path w="434339" h="152400">
                  <a:moveTo>
                    <a:pt x="215519" y="0"/>
                  </a:moveTo>
                  <a:lnTo>
                    <a:pt x="200447" y="3165"/>
                  </a:lnTo>
                  <a:lnTo>
                    <a:pt x="184578" y="6175"/>
                  </a:lnTo>
                  <a:lnTo>
                    <a:pt x="167923" y="9018"/>
                  </a:lnTo>
                  <a:lnTo>
                    <a:pt x="150495" y="11683"/>
                  </a:lnTo>
                  <a:lnTo>
                    <a:pt x="151511" y="18033"/>
                  </a:lnTo>
                  <a:lnTo>
                    <a:pt x="173482" y="23749"/>
                  </a:lnTo>
                  <a:lnTo>
                    <a:pt x="173689" y="30733"/>
                  </a:lnTo>
                  <a:lnTo>
                    <a:pt x="173925" y="40893"/>
                  </a:lnTo>
                  <a:lnTo>
                    <a:pt x="173990" y="124078"/>
                  </a:lnTo>
                  <a:lnTo>
                    <a:pt x="173863" y="133095"/>
                  </a:lnTo>
                  <a:lnTo>
                    <a:pt x="172720" y="134619"/>
                  </a:lnTo>
                  <a:lnTo>
                    <a:pt x="150495" y="140715"/>
                  </a:lnTo>
                  <a:lnTo>
                    <a:pt x="151257" y="148081"/>
                  </a:lnTo>
                  <a:lnTo>
                    <a:pt x="173672" y="147685"/>
                  </a:lnTo>
                  <a:lnTo>
                    <a:pt x="237345" y="147574"/>
                  </a:lnTo>
                  <a:lnTo>
                    <a:pt x="237109" y="140715"/>
                  </a:lnTo>
                  <a:lnTo>
                    <a:pt x="221742" y="135762"/>
                  </a:lnTo>
                  <a:lnTo>
                    <a:pt x="219456" y="135127"/>
                  </a:lnTo>
                  <a:lnTo>
                    <a:pt x="218313" y="133476"/>
                  </a:lnTo>
                  <a:lnTo>
                    <a:pt x="218220" y="131444"/>
                  </a:lnTo>
                  <a:lnTo>
                    <a:pt x="218019" y="122469"/>
                  </a:lnTo>
                  <a:lnTo>
                    <a:pt x="217900" y="113839"/>
                  </a:lnTo>
                  <a:lnTo>
                    <a:pt x="217805" y="29082"/>
                  </a:lnTo>
                  <a:lnTo>
                    <a:pt x="224232" y="25896"/>
                  </a:lnTo>
                  <a:lnTo>
                    <a:pt x="230552" y="23590"/>
                  </a:lnTo>
                  <a:lnTo>
                    <a:pt x="236753" y="22189"/>
                  </a:lnTo>
                  <a:lnTo>
                    <a:pt x="242824" y="21716"/>
                  </a:lnTo>
                  <a:lnTo>
                    <a:pt x="404890" y="21716"/>
                  </a:lnTo>
                  <a:lnTo>
                    <a:pt x="404461" y="20827"/>
                  </a:lnTo>
                  <a:lnTo>
                    <a:pt x="308229" y="20827"/>
                  </a:lnTo>
                  <a:lnTo>
                    <a:pt x="305769" y="17779"/>
                  </a:lnTo>
                  <a:lnTo>
                    <a:pt x="217805" y="17779"/>
                  </a:lnTo>
                  <a:lnTo>
                    <a:pt x="217805" y="1269"/>
                  </a:lnTo>
                  <a:lnTo>
                    <a:pt x="215519" y="0"/>
                  </a:lnTo>
                  <a:close/>
                </a:path>
                <a:path w="434339" h="152400">
                  <a:moveTo>
                    <a:pt x="237345" y="147574"/>
                  </a:moveTo>
                  <a:lnTo>
                    <a:pt x="196469" y="147574"/>
                  </a:lnTo>
                  <a:lnTo>
                    <a:pt x="207448" y="147599"/>
                  </a:lnTo>
                  <a:lnTo>
                    <a:pt x="217916" y="147685"/>
                  </a:lnTo>
                  <a:lnTo>
                    <a:pt x="227883" y="147841"/>
                  </a:lnTo>
                  <a:lnTo>
                    <a:pt x="237363" y="148081"/>
                  </a:lnTo>
                  <a:lnTo>
                    <a:pt x="237345" y="147574"/>
                  </a:lnTo>
                  <a:close/>
                </a:path>
                <a:path w="434339" h="152400">
                  <a:moveTo>
                    <a:pt x="339090" y="21716"/>
                  </a:moveTo>
                  <a:lnTo>
                    <a:pt x="252095" y="21716"/>
                  </a:lnTo>
                  <a:lnTo>
                    <a:pt x="258953" y="24511"/>
                  </a:lnTo>
                  <a:lnTo>
                    <a:pt x="263652" y="29971"/>
                  </a:lnTo>
                  <a:lnTo>
                    <a:pt x="266725" y="34754"/>
                  </a:lnTo>
                  <a:lnTo>
                    <a:pt x="268906" y="40893"/>
                  </a:lnTo>
                  <a:lnTo>
                    <a:pt x="270206" y="48367"/>
                  </a:lnTo>
                  <a:lnTo>
                    <a:pt x="270637" y="57150"/>
                  </a:lnTo>
                  <a:lnTo>
                    <a:pt x="270510" y="131444"/>
                  </a:lnTo>
                  <a:lnTo>
                    <a:pt x="270383" y="133730"/>
                  </a:lnTo>
                  <a:lnTo>
                    <a:pt x="268986" y="135381"/>
                  </a:lnTo>
                  <a:lnTo>
                    <a:pt x="266700" y="136016"/>
                  </a:lnTo>
                  <a:lnTo>
                    <a:pt x="252222" y="140715"/>
                  </a:lnTo>
                  <a:lnTo>
                    <a:pt x="252857" y="148081"/>
                  </a:lnTo>
                  <a:lnTo>
                    <a:pt x="261975" y="147841"/>
                  </a:lnTo>
                  <a:lnTo>
                    <a:pt x="333983" y="147574"/>
                  </a:lnTo>
                  <a:lnTo>
                    <a:pt x="333629" y="140715"/>
                  </a:lnTo>
                  <a:lnTo>
                    <a:pt x="318262" y="135762"/>
                  </a:lnTo>
                  <a:lnTo>
                    <a:pt x="315976" y="135127"/>
                  </a:lnTo>
                  <a:lnTo>
                    <a:pt x="314833" y="133476"/>
                  </a:lnTo>
                  <a:lnTo>
                    <a:pt x="314740" y="131444"/>
                  </a:lnTo>
                  <a:lnTo>
                    <a:pt x="314637" y="126618"/>
                  </a:lnTo>
                  <a:lnTo>
                    <a:pt x="314526" y="117728"/>
                  </a:lnTo>
                  <a:lnTo>
                    <a:pt x="314400" y="40893"/>
                  </a:lnTo>
                  <a:lnTo>
                    <a:pt x="313690" y="35687"/>
                  </a:lnTo>
                  <a:lnTo>
                    <a:pt x="312293" y="30733"/>
                  </a:lnTo>
                  <a:lnTo>
                    <a:pt x="319266" y="26806"/>
                  </a:lnTo>
                  <a:lnTo>
                    <a:pt x="326072" y="23987"/>
                  </a:lnTo>
                  <a:lnTo>
                    <a:pt x="332688" y="22286"/>
                  </a:lnTo>
                  <a:lnTo>
                    <a:pt x="339090" y="21716"/>
                  </a:lnTo>
                  <a:close/>
                </a:path>
                <a:path w="434339" h="152400">
                  <a:moveTo>
                    <a:pt x="333983" y="147574"/>
                  </a:moveTo>
                  <a:lnTo>
                    <a:pt x="293497" y="147574"/>
                  </a:lnTo>
                  <a:lnTo>
                    <a:pt x="304381" y="147599"/>
                  </a:lnTo>
                  <a:lnTo>
                    <a:pt x="314753" y="147685"/>
                  </a:lnTo>
                  <a:lnTo>
                    <a:pt x="324625" y="147841"/>
                  </a:lnTo>
                  <a:lnTo>
                    <a:pt x="334010" y="148081"/>
                  </a:lnTo>
                  <a:lnTo>
                    <a:pt x="333983" y="147574"/>
                  </a:lnTo>
                  <a:close/>
                </a:path>
                <a:path w="434339" h="152400">
                  <a:moveTo>
                    <a:pt x="404890" y="21716"/>
                  </a:moveTo>
                  <a:lnTo>
                    <a:pt x="348361" y="21716"/>
                  </a:lnTo>
                  <a:lnTo>
                    <a:pt x="355473" y="24511"/>
                  </a:lnTo>
                  <a:lnTo>
                    <a:pt x="360045" y="29971"/>
                  </a:lnTo>
                  <a:lnTo>
                    <a:pt x="363138" y="34754"/>
                  </a:lnTo>
                  <a:lnTo>
                    <a:pt x="365363" y="40893"/>
                  </a:lnTo>
                  <a:lnTo>
                    <a:pt x="366706" y="48367"/>
                  </a:lnTo>
                  <a:lnTo>
                    <a:pt x="367157" y="57150"/>
                  </a:lnTo>
                  <a:lnTo>
                    <a:pt x="367157" y="126618"/>
                  </a:lnTo>
                  <a:lnTo>
                    <a:pt x="367030" y="129920"/>
                  </a:lnTo>
                  <a:lnTo>
                    <a:pt x="366903" y="131444"/>
                  </a:lnTo>
                  <a:lnTo>
                    <a:pt x="366776" y="133730"/>
                  </a:lnTo>
                  <a:lnTo>
                    <a:pt x="365506" y="135381"/>
                  </a:lnTo>
                  <a:lnTo>
                    <a:pt x="363093" y="136016"/>
                  </a:lnTo>
                  <a:lnTo>
                    <a:pt x="348488" y="140715"/>
                  </a:lnTo>
                  <a:lnTo>
                    <a:pt x="349250" y="148081"/>
                  </a:lnTo>
                  <a:lnTo>
                    <a:pt x="358368" y="147841"/>
                  </a:lnTo>
                  <a:lnTo>
                    <a:pt x="434186" y="147574"/>
                  </a:lnTo>
                  <a:lnTo>
                    <a:pt x="433832" y="140715"/>
                  </a:lnTo>
                  <a:lnTo>
                    <a:pt x="412623" y="134492"/>
                  </a:lnTo>
                  <a:lnTo>
                    <a:pt x="411226" y="132841"/>
                  </a:lnTo>
                  <a:lnTo>
                    <a:pt x="411117" y="126618"/>
                  </a:lnTo>
                  <a:lnTo>
                    <a:pt x="411016" y="122469"/>
                  </a:lnTo>
                  <a:lnTo>
                    <a:pt x="410899" y="113839"/>
                  </a:lnTo>
                  <a:lnTo>
                    <a:pt x="410845" y="47497"/>
                  </a:lnTo>
                  <a:lnTo>
                    <a:pt x="410061" y="36899"/>
                  </a:lnTo>
                  <a:lnTo>
                    <a:pt x="407717" y="27574"/>
                  </a:lnTo>
                  <a:lnTo>
                    <a:pt x="404890" y="21716"/>
                  </a:lnTo>
                  <a:close/>
                </a:path>
                <a:path w="434339" h="152400">
                  <a:moveTo>
                    <a:pt x="434186" y="147574"/>
                  </a:moveTo>
                  <a:lnTo>
                    <a:pt x="389890" y="147574"/>
                  </a:lnTo>
                  <a:lnTo>
                    <a:pt x="401030" y="147599"/>
                  </a:lnTo>
                  <a:lnTo>
                    <a:pt x="412146" y="147685"/>
                  </a:lnTo>
                  <a:lnTo>
                    <a:pt x="423215" y="147841"/>
                  </a:lnTo>
                  <a:lnTo>
                    <a:pt x="434213" y="148081"/>
                  </a:lnTo>
                  <a:lnTo>
                    <a:pt x="434186" y="147574"/>
                  </a:lnTo>
                  <a:close/>
                </a:path>
                <a:path w="434339" h="152400">
                  <a:moveTo>
                    <a:pt x="364236" y="507"/>
                  </a:moveTo>
                  <a:lnTo>
                    <a:pt x="350466" y="1772"/>
                  </a:lnTo>
                  <a:lnTo>
                    <a:pt x="336565" y="5572"/>
                  </a:lnTo>
                  <a:lnTo>
                    <a:pt x="322498" y="11920"/>
                  </a:lnTo>
                  <a:lnTo>
                    <a:pt x="308229" y="20827"/>
                  </a:lnTo>
                  <a:lnTo>
                    <a:pt x="404461" y="20827"/>
                  </a:lnTo>
                  <a:lnTo>
                    <a:pt x="364236" y="507"/>
                  </a:lnTo>
                  <a:close/>
                </a:path>
                <a:path w="434339" h="152400">
                  <a:moveTo>
                    <a:pt x="267716" y="507"/>
                  </a:moveTo>
                  <a:lnTo>
                    <a:pt x="255381" y="1581"/>
                  </a:lnTo>
                  <a:lnTo>
                    <a:pt x="242951" y="4810"/>
                  </a:lnTo>
                  <a:lnTo>
                    <a:pt x="230425" y="10205"/>
                  </a:lnTo>
                  <a:lnTo>
                    <a:pt x="217805" y="17779"/>
                  </a:lnTo>
                  <a:lnTo>
                    <a:pt x="305769" y="17779"/>
                  </a:lnTo>
                  <a:lnTo>
                    <a:pt x="301041" y="11920"/>
                  </a:lnTo>
                  <a:lnTo>
                    <a:pt x="291877" y="5572"/>
                  </a:lnTo>
                  <a:lnTo>
                    <a:pt x="280761" y="1772"/>
                  </a:lnTo>
                  <a:lnTo>
                    <a:pt x="267716" y="50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89784" y="1136142"/>
              <a:ext cx="51435" cy="43180"/>
            </a:xfrm>
            <a:custGeom>
              <a:avLst/>
              <a:gdLst/>
              <a:ahLst/>
              <a:cxnLst/>
              <a:rect l="l" t="t" r="r" b="b"/>
              <a:pathLst>
                <a:path w="51435" h="43180">
                  <a:moveTo>
                    <a:pt x="29845" y="0"/>
                  </a:moveTo>
                  <a:lnTo>
                    <a:pt x="21082" y="0"/>
                  </a:lnTo>
                  <a:lnTo>
                    <a:pt x="14224" y="4191"/>
                  </a:lnTo>
                  <a:lnTo>
                    <a:pt x="0" y="42799"/>
                  </a:lnTo>
                  <a:lnTo>
                    <a:pt x="51435" y="42799"/>
                  </a:lnTo>
                  <a:lnTo>
                    <a:pt x="51435" y="39116"/>
                  </a:lnTo>
                  <a:lnTo>
                    <a:pt x="51101" y="29376"/>
                  </a:lnTo>
                  <a:lnTo>
                    <a:pt x="37211" y="0"/>
                  </a:lnTo>
                  <a:lnTo>
                    <a:pt x="29845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37460" y="1115580"/>
              <a:ext cx="443293" cy="1598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035807" y="1019505"/>
            <a:ext cx="1899920" cy="329565"/>
            <a:chOff x="3035807" y="1019505"/>
            <a:chExt cx="1899920" cy="329565"/>
          </a:xfrm>
        </p:grpSpPr>
        <p:sp>
          <p:nvSpPr>
            <p:cNvPr id="29" name="object 29"/>
            <p:cNvSpPr/>
            <p:nvPr/>
          </p:nvSpPr>
          <p:spPr>
            <a:xfrm>
              <a:off x="3035807" y="1019505"/>
              <a:ext cx="928626" cy="3106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73067" y="1042428"/>
              <a:ext cx="962281" cy="3061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001767" y="1028712"/>
            <a:ext cx="335915" cy="247015"/>
            <a:chOff x="5001767" y="1028712"/>
            <a:chExt cx="335915" cy="247015"/>
          </a:xfrm>
        </p:grpSpPr>
        <p:sp>
          <p:nvSpPr>
            <p:cNvPr id="32" name="object 32"/>
            <p:cNvSpPr/>
            <p:nvPr/>
          </p:nvSpPr>
          <p:spPr>
            <a:xfrm>
              <a:off x="5006466" y="1036700"/>
              <a:ext cx="328930" cy="236854"/>
            </a:xfrm>
            <a:custGeom>
              <a:avLst/>
              <a:gdLst/>
              <a:ahLst/>
              <a:cxnLst/>
              <a:rect l="l" t="t" r="r" b="b"/>
              <a:pathLst>
                <a:path w="328929" h="236855">
                  <a:moveTo>
                    <a:pt x="93725" y="85471"/>
                  </a:moveTo>
                  <a:lnTo>
                    <a:pt x="86868" y="85471"/>
                  </a:lnTo>
                  <a:lnTo>
                    <a:pt x="67437" y="86800"/>
                  </a:lnTo>
                  <a:lnTo>
                    <a:pt x="22860" y="106552"/>
                  </a:lnTo>
                  <a:lnTo>
                    <a:pt x="1428" y="147951"/>
                  </a:lnTo>
                  <a:lnTo>
                    <a:pt x="0" y="166115"/>
                  </a:lnTo>
                  <a:lnTo>
                    <a:pt x="1117" y="180546"/>
                  </a:lnTo>
                  <a:lnTo>
                    <a:pt x="17780" y="216408"/>
                  </a:lnTo>
                  <a:lnTo>
                    <a:pt x="51480" y="235213"/>
                  </a:lnTo>
                  <a:lnTo>
                    <a:pt x="65912" y="236474"/>
                  </a:lnTo>
                  <a:lnTo>
                    <a:pt x="77916" y="235426"/>
                  </a:lnTo>
                  <a:lnTo>
                    <a:pt x="89360" y="232283"/>
                  </a:lnTo>
                  <a:lnTo>
                    <a:pt x="100256" y="227044"/>
                  </a:lnTo>
                  <a:lnTo>
                    <a:pt x="110617" y="219710"/>
                  </a:lnTo>
                  <a:lnTo>
                    <a:pt x="158439" y="219710"/>
                  </a:lnTo>
                  <a:lnTo>
                    <a:pt x="157480" y="219201"/>
                  </a:lnTo>
                  <a:lnTo>
                    <a:pt x="156083" y="217424"/>
                  </a:lnTo>
                  <a:lnTo>
                    <a:pt x="154686" y="215773"/>
                  </a:lnTo>
                  <a:lnTo>
                    <a:pt x="154592" y="215519"/>
                  </a:lnTo>
                  <a:lnTo>
                    <a:pt x="84709" y="215519"/>
                  </a:lnTo>
                  <a:lnTo>
                    <a:pt x="76275" y="214566"/>
                  </a:lnTo>
                  <a:lnTo>
                    <a:pt x="49593" y="182483"/>
                  </a:lnTo>
                  <a:lnTo>
                    <a:pt x="47117" y="159638"/>
                  </a:lnTo>
                  <a:lnTo>
                    <a:pt x="47809" y="145899"/>
                  </a:lnTo>
                  <a:lnTo>
                    <a:pt x="64438" y="109416"/>
                  </a:lnTo>
                  <a:lnTo>
                    <a:pt x="90424" y="101219"/>
                  </a:lnTo>
                  <a:lnTo>
                    <a:pt x="152654" y="101219"/>
                  </a:lnTo>
                  <a:lnTo>
                    <a:pt x="152654" y="87249"/>
                  </a:lnTo>
                  <a:lnTo>
                    <a:pt x="109093" y="87249"/>
                  </a:lnTo>
                  <a:lnTo>
                    <a:pt x="101092" y="86106"/>
                  </a:lnTo>
                  <a:lnTo>
                    <a:pt x="93725" y="85471"/>
                  </a:lnTo>
                  <a:close/>
                </a:path>
                <a:path w="328929" h="236855">
                  <a:moveTo>
                    <a:pt x="158439" y="219710"/>
                  </a:moveTo>
                  <a:lnTo>
                    <a:pt x="110617" y="219710"/>
                  </a:lnTo>
                  <a:lnTo>
                    <a:pt x="114736" y="227044"/>
                  </a:lnTo>
                  <a:lnTo>
                    <a:pt x="120618" y="232283"/>
                  </a:lnTo>
                  <a:lnTo>
                    <a:pt x="128262" y="235426"/>
                  </a:lnTo>
                  <a:lnTo>
                    <a:pt x="137668" y="236474"/>
                  </a:lnTo>
                  <a:lnTo>
                    <a:pt x="146053" y="235995"/>
                  </a:lnTo>
                  <a:lnTo>
                    <a:pt x="155225" y="234553"/>
                  </a:lnTo>
                  <a:lnTo>
                    <a:pt x="165207" y="232134"/>
                  </a:lnTo>
                  <a:lnTo>
                    <a:pt x="176022" y="228726"/>
                  </a:lnTo>
                  <a:lnTo>
                    <a:pt x="175133" y="221996"/>
                  </a:lnTo>
                  <a:lnTo>
                    <a:pt x="169672" y="221869"/>
                  </a:lnTo>
                  <a:lnTo>
                    <a:pt x="165354" y="221487"/>
                  </a:lnTo>
                  <a:lnTo>
                    <a:pt x="162560" y="220979"/>
                  </a:lnTo>
                  <a:lnTo>
                    <a:pt x="159638" y="220345"/>
                  </a:lnTo>
                  <a:lnTo>
                    <a:pt x="158439" y="219710"/>
                  </a:lnTo>
                  <a:close/>
                </a:path>
                <a:path w="328929" h="236855">
                  <a:moveTo>
                    <a:pt x="152654" y="101219"/>
                  </a:moveTo>
                  <a:lnTo>
                    <a:pt x="97282" y="101219"/>
                  </a:lnTo>
                  <a:lnTo>
                    <a:pt x="103505" y="102235"/>
                  </a:lnTo>
                  <a:lnTo>
                    <a:pt x="109093" y="104139"/>
                  </a:lnTo>
                  <a:lnTo>
                    <a:pt x="109093" y="209803"/>
                  </a:lnTo>
                  <a:lnTo>
                    <a:pt x="101727" y="213613"/>
                  </a:lnTo>
                  <a:lnTo>
                    <a:pt x="93599" y="215519"/>
                  </a:lnTo>
                  <a:lnTo>
                    <a:pt x="154592" y="215519"/>
                  </a:lnTo>
                  <a:lnTo>
                    <a:pt x="153797" y="213360"/>
                  </a:lnTo>
                  <a:lnTo>
                    <a:pt x="153035" y="207010"/>
                  </a:lnTo>
                  <a:lnTo>
                    <a:pt x="152781" y="202691"/>
                  </a:lnTo>
                  <a:lnTo>
                    <a:pt x="152654" y="101219"/>
                  </a:lnTo>
                  <a:close/>
                </a:path>
                <a:path w="328929" h="236855">
                  <a:moveTo>
                    <a:pt x="151892" y="0"/>
                  </a:moveTo>
                  <a:lnTo>
                    <a:pt x="136626" y="3097"/>
                  </a:lnTo>
                  <a:lnTo>
                    <a:pt x="120348" y="6111"/>
                  </a:lnTo>
                  <a:lnTo>
                    <a:pt x="103046" y="9054"/>
                  </a:lnTo>
                  <a:lnTo>
                    <a:pt x="84709" y="11937"/>
                  </a:lnTo>
                  <a:lnTo>
                    <a:pt x="85852" y="18161"/>
                  </a:lnTo>
                  <a:lnTo>
                    <a:pt x="108918" y="55244"/>
                  </a:lnTo>
                  <a:lnTo>
                    <a:pt x="109093" y="87249"/>
                  </a:lnTo>
                  <a:lnTo>
                    <a:pt x="152654" y="87249"/>
                  </a:lnTo>
                  <a:lnTo>
                    <a:pt x="152725" y="53490"/>
                  </a:lnTo>
                  <a:lnTo>
                    <a:pt x="152939" y="35464"/>
                  </a:lnTo>
                  <a:lnTo>
                    <a:pt x="153296" y="18057"/>
                  </a:lnTo>
                  <a:lnTo>
                    <a:pt x="153797" y="1270"/>
                  </a:lnTo>
                  <a:lnTo>
                    <a:pt x="151892" y="0"/>
                  </a:lnTo>
                  <a:close/>
                </a:path>
                <a:path w="328929" h="236855">
                  <a:moveTo>
                    <a:pt x="264033" y="85089"/>
                  </a:moveTo>
                  <a:lnTo>
                    <a:pt x="217955" y="97305"/>
                  </a:lnTo>
                  <a:lnTo>
                    <a:pt x="188595" y="131857"/>
                  </a:lnTo>
                  <a:lnTo>
                    <a:pt x="182880" y="163195"/>
                  </a:lnTo>
                  <a:lnTo>
                    <a:pt x="184378" y="180195"/>
                  </a:lnTo>
                  <a:lnTo>
                    <a:pt x="206756" y="217932"/>
                  </a:lnTo>
                  <a:lnTo>
                    <a:pt x="250172" y="235309"/>
                  </a:lnTo>
                  <a:lnTo>
                    <a:pt x="268097" y="236474"/>
                  </a:lnTo>
                  <a:lnTo>
                    <a:pt x="283698" y="235569"/>
                  </a:lnTo>
                  <a:lnTo>
                    <a:pt x="298894" y="232854"/>
                  </a:lnTo>
                  <a:lnTo>
                    <a:pt x="313709" y="228330"/>
                  </a:lnTo>
                  <a:lnTo>
                    <a:pt x="328168" y="221996"/>
                  </a:lnTo>
                  <a:lnTo>
                    <a:pt x="327282" y="215264"/>
                  </a:lnTo>
                  <a:lnTo>
                    <a:pt x="294894" y="215264"/>
                  </a:lnTo>
                  <a:lnTo>
                    <a:pt x="278774" y="214409"/>
                  </a:lnTo>
                  <a:lnTo>
                    <a:pt x="238442" y="193817"/>
                  </a:lnTo>
                  <a:lnTo>
                    <a:pt x="229870" y="157099"/>
                  </a:lnTo>
                  <a:lnTo>
                    <a:pt x="328295" y="157099"/>
                  </a:lnTo>
                  <a:lnTo>
                    <a:pt x="328675" y="153924"/>
                  </a:lnTo>
                  <a:lnTo>
                    <a:pt x="328803" y="150875"/>
                  </a:lnTo>
                  <a:lnTo>
                    <a:pt x="328710" y="146740"/>
                  </a:lnTo>
                  <a:lnTo>
                    <a:pt x="328365" y="142239"/>
                  </a:lnTo>
                  <a:lnTo>
                    <a:pt x="230505" y="142239"/>
                  </a:lnTo>
                  <a:lnTo>
                    <a:pt x="231503" y="133693"/>
                  </a:lnTo>
                  <a:lnTo>
                    <a:pt x="251587" y="99440"/>
                  </a:lnTo>
                  <a:lnTo>
                    <a:pt x="308971" y="99440"/>
                  </a:lnTo>
                  <a:lnTo>
                    <a:pt x="302573" y="94466"/>
                  </a:lnTo>
                  <a:lnTo>
                    <a:pt x="291496" y="89265"/>
                  </a:lnTo>
                  <a:lnTo>
                    <a:pt x="278657" y="86135"/>
                  </a:lnTo>
                  <a:lnTo>
                    <a:pt x="264033" y="85089"/>
                  </a:lnTo>
                  <a:close/>
                </a:path>
                <a:path w="328929" h="236855">
                  <a:moveTo>
                    <a:pt x="326898" y="212344"/>
                  </a:moveTo>
                  <a:lnTo>
                    <a:pt x="319182" y="213604"/>
                  </a:lnTo>
                  <a:lnTo>
                    <a:pt x="311276" y="214518"/>
                  </a:lnTo>
                  <a:lnTo>
                    <a:pt x="303180" y="215076"/>
                  </a:lnTo>
                  <a:lnTo>
                    <a:pt x="294894" y="215264"/>
                  </a:lnTo>
                  <a:lnTo>
                    <a:pt x="327282" y="215264"/>
                  </a:lnTo>
                  <a:lnTo>
                    <a:pt x="326898" y="212344"/>
                  </a:lnTo>
                  <a:close/>
                </a:path>
                <a:path w="328929" h="236855">
                  <a:moveTo>
                    <a:pt x="308971" y="99440"/>
                  </a:moveTo>
                  <a:lnTo>
                    <a:pt x="267716" y="99440"/>
                  </a:lnTo>
                  <a:lnTo>
                    <a:pt x="273050" y="102362"/>
                  </a:lnTo>
                  <a:lnTo>
                    <a:pt x="276606" y="108458"/>
                  </a:lnTo>
                  <a:lnTo>
                    <a:pt x="278939" y="113768"/>
                  </a:lnTo>
                  <a:lnTo>
                    <a:pt x="280606" y="120554"/>
                  </a:lnTo>
                  <a:lnTo>
                    <a:pt x="281606" y="128817"/>
                  </a:lnTo>
                  <a:lnTo>
                    <a:pt x="281940" y="138557"/>
                  </a:lnTo>
                  <a:lnTo>
                    <a:pt x="281940" y="142239"/>
                  </a:lnTo>
                  <a:lnTo>
                    <a:pt x="328365" y="142239"/>
                  </a:lnTo>
                  <a:lnTo>
                    <a:pt x="327735" y="133998"/>
                  </a:lnTo>
                  <a:lnTo>
                    <a:pt x="324548" y="121650"/>
                  </a:lnTo>
                  <a:lnTo>
                    <a:pt x="319266" y="110896"/>
                  </a:lnTo>
                  <a:lnTo>
                    <a:pt x="311912" y="101726"/>
                  </a:lnTo>
                  <a:lnTo>
                    <a:pt x="308971" y="9944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53583" y="1121790"/>
              <a:ext cx="281940" cy="151765"/>
            </a:xfrm>
            <a:custGeom>
              <a:avLst/>
              <a:gdLst/>
              <a:ahLst/>
              <a:cxnLst/>
              <a:rect l="l" t="t" r="r" b="b"/>
              <a:pathLst>
                <a:path w="281939" h="151765">
                  <a:moveTo>
                    <a:pt x="43306" y="16129"/>
                  </a:moveTo>
                  <a:lnTo>
                    <a:pt x="6268" y="38901"/>
                  </a:lnTo>
                  <a:lnTo>
                    <a:pt x="0" y="74549"/>
                  </a:lnTo>
                  <a:lnTo>
                    <a:pt x="619" y="86596"/>
                  </a:lnTo>
                  <a:lnTo>
                    <a:pt x="15339" y="121856"/>
                  </a:lnTo>
                  <a:lnTo>
                    <a:pt x="37591" y="130429"/>
                  </a:lnTo>
                  <a:lnTo>
                    <a:pt x="46481" y="130429"/>
                  </a:lnTo>
                  <a:lnTo>
                    <a:pt x="54610" y="128524"/>
                  </a:lnTo>
                  <a:lnTo>
                    <a:pt x="61975" y="124713"/>
                  </a:lnTo>
                  <a:lnTo>
                    <a:pt x="61975" y="19050"/>
                  </a:lnTo>
                  <a:lnTo>
                    <a:pt x="56387" y="17145"/>
                  </a:lnTo>
                  <a:lnTo>
                    <a:pt x="50164" y="16129"/>
                  </a:lnTo>
                  <a:lnTo>
                    <a:pt x="43306" y="16129"/>
                  </a:lnTo>
                  <a:close/>
                </a:path>
                <a:path w="281939" h="151765">
                  <a:moveTo>
                    <a:pt x="213232" y="14350"/>
                  </a:moveTo>
                  <a:lnTo>
                    <a:pt x="204469" y="14350"/>
                  </a:lnTo>
                  <a:lnTo>
                    <a:pt x="197612" y="18542"/>
                  </a:lnTo>
                  <a:lnTo>
                    <a:pt x="183387" y="57150"/>
                  </a:lnTo>
                  <a:lnTo>
                    <a:pt x="234823" y="57150"/>
                  </a:lnTo>
                  <a:lnTo>
                    <a:pt x="234823" y="53467"/>
                  </a:lnTo>
                  <a:lnTo>
                    <a:pt x="234489" y="43727"/>
                  </a:lnTo>
                  <a:lnTo>
                    <a:pt x="220599" y="14350"/>
                  </a:lnTo>
                  <a:lnTo>
                    <a:pt x="213232" y="14350"/>
                  </a:lnTo>
                  <a:close/>
                </a:path>
                <a:path w="281939" h="151765">
                  <a:moveTo>
                    <a:pt x="216915" y="0"/>
                  </a:moveTo>
                  <a:lnTo>
                    <a:pt x="255456" y="9376"/>
                  </a:lnTo>
                  <a:lnTo>
                    <a:pt x="280618" y="48908"/>
                  </a:lnTo>
                  <a:lnTo>
                    <a:pt x="281686" y="62864"/>
                  </a:lnTo>
                  <a:lnTo>
                    <a:pt x="281686" y="65786"/>
                  </a:lnTo>
                  <a:lnTo>
                    <a:pt x="281558" y="68834"/>
                  </a:lnTo>
                  <a:lnTo>
                    <a:pt x="281177" y="72009"/>
                  </a:lnTo>
                  <a:lnTo>
                    <a:pt x="182752" y="72009"/>
                  </a:lnTo>
                  <a:lnTo>
                    <a:pt x="183705" y="86439"/>
                  </a:lnTo>
                  <a:lnTo>
                    <a:pt x="206754" y="122513"/>
                  </a:lnTo>
                  <a:lnTo>
                    <a:pt x="247776" y="130175"/>
                  </a:lnTo>
                  <a:lnTo>
                    <a:pt x="256063" y="129986"/>
                  </a:lnTo>
                  <a:lnTo>
                    <a:pt x="264159" y="129428"/>
                  </a:lnTo>
                  <a:lnTo>
                    <a:pt x="272065" y="128514"/>
                  </a:lnTo>
                  <a:lnTo>
                    <a:pt x="279780" y="127254"/>
                  </a:lnTo>
                  <a:lnTo>
                    <a:pt x="281050" y="136906"/>
                  </a:lnTo>
                  <a:lnTo>
                    <a:pt x="266592" y="143240"/>
                  </a:lnTo>
                  <a:lnTo>
                    <a:pt x="251777" y="147764"/>
                  </a:lnTo>
                  <a:lnTo>
                    <a:pt x="236581" y="150479"/>
                  </a:lnTo>
                  <a:lnTo>
                    <a:pt x="220979" y="151384"/>
                  </a:lnTo>
                  <a:lnTo>
                    <a:pt x="203055" y="150219"/>
                  </a:lnTo>
                  <a:lnTo>
                    <a:pt x="159638" y="132842"/>
                  </a:lnTo>
                  <a:lnTo>
                    <a:pt x="137261" y="95105"/>
                  </a:lnTo>
                  <a:lnTo>
                    <a:pt x="135762" y="78105"/>
                  </a:lnTo>
                  <a:lnTo>
                    <a:pt x="137191" y="61650"/>
                  </a:lnTo>
                  <a:lnTo>
                    <a:pt x="158623" y="21717"/>
                  </a:lnTo>
                  <a:lnTo>
                    <a:pt x="199985" y="1357"/>
                  </a:lnTo>
                  <a:lnTo>
                    <a:pt x="216915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01767" y="1028712"/>
              <a:ext cx="333628" cy="2467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390388" y="1019505"/>
            <a:ext cx="938530" cy="311150"/>
            <a:chOff x="5390388" y="1019505"/>
            <a:chExt cx="938530" cy="311150"/>
          </a:xfrm>
        </p:grpSpPr>
        <p:sp>
          <p:nvSpPr>
            <p:cNvPr id="36" name="object 36"/>
            <p:cNvSpPr/>
            <p:nvPr/>
          </p:nvSpPr>
          <p:spPr>
            <a:xfrm>
              <a:off x="5390388" y="1028712"/>
              <a:ext cx="758748" cy="2467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61913" y="1026541"/>
              <a:ext cx="164465" cy="300990"/>
            </a:xfrm>
            <a:custGeom>
              <a:avLst/>
              <a:gdLst/>
              <a:ahLst/>
              <a:cxnLst/>
              <a:rect l="l" t="t" r="r" b="b"/>
              <a:pathLst>
                <a:path w="164464" h="300990">
                  <a:moveTo>
                    <a:pt x="147320" y="198374"/>
                  </a:moveTo>
                  <a:lnTo>
                    <a:pt x="133096" y="198374"/>
                  </a:lnTo>
                  <a:lnTo>
                    <a:pt x="127126" y="200660"/>
                  </a:lnTo>
                  <a:lnTo>
                    <a:pt x="122554" y="204978"/>
                  </a:lnTo>
                  <a:lnTo>
                    <a:pt x="118110" y="209296"/>
                  </a:lnTo>
                  <a:lnTo>
                    <a:pt x="115824" y="215137"/>
                  </a:lnTo>
                  <a:lnTo>
                    <a:pt x="115824" y="229362"/>
                  </a:lnTo>
                  <a:lnTo>
                    <a:pt x="118110" y="235204"/>
                  </a:lnTo>
                  <a:lnTo>
                    <a:pt x="122554" y="239775"/>
                  </a:lnTo>
                  <a:lnTo>
                    <a:pt x="127126" y="244221"/>
                  </a:lnTo>
                  <a:lnTo>
                    <a:pt x="133096" y="246507"/>
                  </a:lnTo>
                  <a:lnTo>
                    <a:pt x="147320" y="246507"/>
                  </a:lnTo>
                  <a:lnTo>
                    <a:pt x="153035" y="244221"/>
                  </a:lnTo>
                  <a:lnTo>
                    <a:pt x="157607" y="239775"/>
                  </a:lnTo>
                  <a:lnTo>
                    <a:pt x="162178" y="235204"/>
                  </a:lnTo>
                  <a:lnTo>
                    <a:pt x="164464" y="229362"/>
                  </a:lnTo>
                  <a:lnTo>
                    <a:pt x="164464" y="215137"/>
                  </a:lnTo>
                  <a:lnTo>
                    <a:pt x="162178" y="209296"/>
                  </a:lnTo>
                  <a:lnTo>
                    <a:pt x="153035" y="200660"/>
                  </a:lnTo>
                  <a:lnTo>
                    <a:pt x="147320" y="198374"/>
                  </a:lnTo>
                  <a:close/>
                </a:path>
                <a:path w="164464" h="300990">
                  <a:moveTo>
                    <a:pt x="6985" y="0"/>
                  </a:moveTo>
                  <a:lnTo>
                    <a:pt x="0" y="6223"/>
                  </a:lnTo>
                  <a:lnTo>
                    <a:pt x="21502" y="35750"/>
                  </a:lnTo>
                  <a:lnTo>
                    <a:pt x="36861" y="69659"/>
                  </a:lnTo>
                  <a:lnTo>
                    <a:pt x="46077" y="107950"/>
                  </a:lnTo>
                  <a:lnTo>
                    <a:pt x="49149" y="150622"/>
                  </a:lnTo>
                  <a:lnTo>
                    <a:pt x="46077" y="193107"/>
                  </a:lnTo>
                  <a:lnTo>
                    <a:pt x="36861" y="231235"/>
                  </a:lnTo>
                  <a:lnTo>
                    <a:pt x="21502" y="265029"/>
                  </a:lnTo>
                  <a:lnTo>
                    <a:pt x="0" y="294513"/>
                  </a:lnTo>
                  <a:lnTo>
                    <a:pt x="6985" y="300736"/>
                  </a:lnTo>
                  <a:lnTo>
                    <a:pt x="40322" y="269093"/>
                  </a:lnTo>
                  <a:lnTo>
                    <a:pt x="64135" y="233426"/>
                  </a:lnTo>
                  <a:lnTo>
                    <a:pt x="78422" y="193758"/>
                  </a:lnTo>
                  <a:lnTo>
                    <a:pt x="83185" y="150113"/>
                  </a:lnTo>
                  <a:lnTo>
                    <a:pt x="78422" y="106674"/>
                  </a:lnTo>
                  <a:lnTo>
                    <a:pt x="64135" y="67198"/>
                  </a:lnTo>
                  <a:lnTo>
                    <a:pt x="40322" y="31652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77737" y="1224915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24511" y="0"/>
                  </a:moveTo>
                  <a:lnTo>
                    <a:pt x="31496" y="0"/>
                  </a:lnTo>
                  <a:lnTo>
                    <a:pt x="37211" y="2286"/>
                  </a:lnTo>
                  <a:lnTo>
                    <a:pt x="41783" y="6604"/>
                  </a:lnTo>
                  <a:lnTo>
                    <a:pt x="46354" y="10922"/>
                  </a:lnTo>
                  <a:lnTo>
                    <a:pt x="48640" y="16763"/>
                  </a:lnTo>
                  <a:lnTo>
                    <a:pt x="48640" y="23875"/>
                  </a:lnTo>
                  <a:lnTo>
                    <a:pt x="48640" y="30987"/>
                  </a:lnTo>
                  <a:lnTo>
                    <a:pt x="46354" y="36830"/>
                  </a:lnTo>
                  <a:lnTo>
                    <a:pt x="41783" y="41401"/>
                  </a:lnTo>
                  <a:lnTo>
                    <a:pt x="37211" y="45847"/>
                  </a:lnTo>
                  <a:lnTo>
                    <a:pt x="31496" y="48133"/>
                  </a:lnTo>
                  <a:lnTo>
                    <a:pt x="24511" y="48133"/>
                  </a:lnTo>
                  <a:lnTo>
                    <a:pt x="17272" y="48133"/>
                  </a:lnTo>
                  <a:lnTo>
                    <a:pt x="11302" y="45847"/>
                  </a:lnTo>
                  <a:lnTo>
                    <a:pt x="6730" y="41401"/>
                  </a:lnTo>
                  <a:lnTo>
                    <a:pt x="2286" y="36830"/>
                  </a:lnTo>
                  <a:lnTo>
                    <a:pt x="0" y="30987"/>
                  </a:lnTo>
                  <a:lnTo>
                    <a:pt x="0" y="23875"/>
                  </a:lnTo>
                  <a:lnTo>
                    <a:pt x="0" y="16763"/>
                  </a:lnTo>
                  <a:lnTo>
                    <a:pt x="2286" y="10922"/>
                  </a:lnTo>
                  <a:lnTo>
                    <a:pt x="6730" y="6604"/>
                  </a:lnTo>
                  <a:lnTo>
                    <a:pt x="11302" y="2286"/>
                  </a:lnTo>
                  <a:lnTo>
                    <a:pt x="17272" y="0"/>
                  </a:lnTo>
                  <a:lnTo>
                    <a:pt x="2451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53912" y="1019505"/>
              <a:ext cx="173621" cy="3106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548627"/>
            <a:ext cx="918781" cy="264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619" y="525843"/>
            <a:ext cx="1938274" cy="34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61588" y="635546"/>
            <a:ext cx="187325" cy="253365"/>
            <a:chOff x="3561588" y="635546"/>
            <a:chExt cx="187325" cy="253365"/>
          </a:xfrm>
        </p:grpSpPr>
        <p:sp>
          <p:nvSpPr>
            <p:cNvPr id="6" name="object 6"/>
            <p:cNvSpPr/>
            <p:nvPr/>
          </p:nvSpPr>
          <p:spPr>
            <a:xfrm>
              <a:off x="3567684" y="640714"/>
              <a:ext cx="177800" cy="245745"/>
            </a:xfrm>
            <a:custGeom>
              <a:avLst/>
              <a:gdLst/>
              <a:ahLst/>
              <a:cxnLst/>
              <a:rect l="l" t="t" r="r" b="b"/>
              <a:pathLst>
                <a:path w="177800" h="245744">
                  <a:moveTo>
                    <a:pt x="173816" y="130429"/>
                  </a:moveTo>
                  <a:lnTo>
                    <a:pt x="123443" y="130429"/>
                  </a:lnTo>
                  <a:lnTo>
                    <a:pt x="123570" y="130683"/>
                  </a:lnTo>
                  <a:lnTo>
                    <a:pt x="112835" y="168806"/>
                  </a:lnTo>
                  <a:lnTo>
                    <a:pt x="91503" y="198024"/>
                  </a:lnTo>
                  <a:lnTo>
                    <a:pt x="59598" y="218336"/>
                  </a:lnTo>
                  <a:lnTo>
                    <a:pt x="17144" y="229743"/>
                  </a:lnTo>
                  <a:lnTo>
                    <a:pt x="19430" y="245618"/>
                  </a:lnTo>
                  <a:lnTo>
                    <a:pt x="87741" y="230393"/>
                  </a:lnTo>
                  <a:lnTo>
                    <a:pt x="137287" y="198882"/>
                  </a:lnTo>
                  <a:lnTo>
                    <a:pt x="167354" y="153463"/>
                  </a:lnTo>
                  <a:lnTo>
                    <a:pt x="173816" y="130429"/>
                  </a:lnTo>
                  <a:close/>
                </a:path>
                <a:path w="177800" h="245744">
                  <a:moveTo>
                    <a:pt x="87502" y="0"/>
                  </a:moveTo>
                  <a:lnTo>
                    <a:pt x="39157" y="12805"/>
                  </a:lnTo>
                  <a:lnTo>
                    <a:pt x="6397" y="48879"/>
                  </a:lnTo>
                  <a:lnTo>
                    <a:pt x="0" y="81787"/>
                  </a:lnTo>
                  <a:lnTo>
                    <a:pt x="1266" y="97335"/>
                  </a:lnTo>
                  <a:lnTo>
                    <a:pt x="20446" y="133858"/>
                  </a:lnTo>
                  <a:lnTo>
                    <a:pt x="55469" y="151949"/>
                  </a:lnTo>
                  <a:lnTo>
                    <a:pt x="69087" y="153162"/>
                  </a:lnTo>
                  <a:lnTo>
                    <a:pt x="85349" y="151735"/>
                  </a:lnTo>
                  <a:lnTo>
                    <a:pt x="99837" y="147462"/>
                  </a:lnTo>
                  <a:lnTo>
                    <a:pt x="112539" y="140356"/>
                  </a:lnTo>
                  <a:lnTo>
                    <a:pt x="120514" y="133096"/>
                  </a:lnTo>
                  <a:lnTo>
                    <a:pt x="89915" y="133096"/>
                  </a:lnTo>
                  <a:lnTo>
                    <a:pt x="81797" y="132026"/>
                  </a:lnTo>
                  <a:lnTo>
                    <a:pt x="53562" y="95488"/>
                  </a:lnTo>
                  <a:lnTo>
                    <a:pt x="50800" y="67563"/>
                  </a:lnTo>
                  <a:lnTo>
                    <a:pt x="51325" y="56034"/>
                  </a:lnTo>
                  <a:lnTo>
                    <a:pt x="69691" y="18748"/>
                  </a:lnTo>
                  <a:lnTo>
                    <a:pt x="83692" y="15239"/>
                  </a:lnTo>
                  <a:lnTo>
                    <a:pt x="138645" y="15239"/>
                  </a:lnTo>
                  <a:lnTo>
                    <a:pt x="123507" y="6826"/>
                  </a:lnTo>
                  <a:lnTo>
                    <a:pt x="106410" y="1710"/>
                  </a:lnTo>
                  <a:lnTo>
                    <a:pt x="87502" y="0"/>
                  </a:lnTo>
                  <a:close/>
                </a:path>
                <a:path w="177800" h="245744">
                  <a:moveTo>
                    <a:pt x="138645" y="15239"/>
                  </a:moveTo>
                  <a:lnTo>
                    <a:pt x="83692" y="15239"/>
                  </a:lnTo>
                  <a:lnTo>
                    <a:pt x="92936" y="16315"/>
                  </a:lnTo>
                  <a:lnTo>
                    <a:pt x="101060" y="19558"/>
                  </a:lnTo>
                  <a:lnTo>
                    <a:pt x="122269" y="54038"/>
                  </a:lnTo>
                  <a:lnTo>
                    <a:pt x="124967" y="83438"/>
                  </a:lnTo>
                  <a:lnTo>
                    <a:pt x="124374" y="94491"/>
                  </a:lnTo>
                  <a:lnTo>
                    <a:pt x="104457" y="129778"/>
                  </a:lnTo>
                  <a:lnTo>
                    <a:pt x="89915" y="133096"/>
                  </a:lnTo>
                  <a:lnTo>
                    <a:pt x="120514" y="133096"/>
                  </a:lnTo>
                  <a:lnTo>
                    <a:pt x="123443" y="130429"/>
                  </a:lnTo>
                  <a:lnTo>
                    <a:pt x="173816" y="130429"/>
                  </a:lnTo>
                  <a:lnTo>
                    <a:pt x="174898" y="126569"/>
                  </a:lnTo>
                  <a:lnTo>
                    <a:pt x="177382" y="97335"/>
                  </a:lnTo>
                  <a:lnTo>
                    <a:pt x="177309" y="95488"/>
                  </a:lnTo>
                  <a:lnTo>
                    <a:pt x="175847" y="76612"/>
                  </a:lnTo>
                  <a:lnTo>
                    <a:pt x="171132" y="58229"/>
                  </a:lnTo>
                  <a:lnTo>
                    <a:pt x="163274" y="41751"/>
                  </a:lnTo>
                  <a:lnTo>
                    <a:pt x="152273" y="27177"/>
                  </a:lnTo>
                  <a:lnTo>
                    <a:pt x="138795" y="15323"/>
                  </a:lnTo>
                  <a:lnTo>
                    <a:pt x="138645" y="1523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8484" y="655954"/>
              <a:ext cx="74295" cy="118110"/>
            </a:xfrm>
            <a:custGeom>
              <a:avLst/>
              <a:gdLst/>
              <a:ahLst/>
              <a:cxnLst/>
              <a:rect l="l" t="t" r="r" b="b"/>
              <a:pathLst>
                <a:path w="74295" h="118109">
                  <a:moveTo>
                    <a:pt x="32892" y="0"/>
                  </a:moveTo>
                  <a:lnTo>
                    <a:pt x="2111" y="30575"/>
                  </a:lnTo>
                  <a:lnTo>
                    <a:pt x="0" y="52324"/>
                  </a:lnTo>
                  <a:lnTo>
                    <a:pt x="690" y="67208"/>
                  </a:lnTo>
                  <a:lnTo>
                    <a:pt x="16952" y="108265"/>
                  </a:lnTo>
                  <a:lnTo>
                    <a:pt x="39115" y="117856"/>
                  </a:lnTo>
                  <a:lnTo>
                    <a:pt x="46803" y="117024"/>
                  </a:lnTo>
                  <a:lnTo>
                    <a:pt x="73574" y="79251"/>
                  </a:lnTo>
                  <a:lnTo>
                    <a:pt x="74167" y="68199"/>
                  </a:lnTo>
                  <a:lnTo>
                    <a:pt x="73497" y="52510"/>
                  </a:lnTo>
                  <a:lnTo>
                    <a:pt x="57288" y="9751"/>
                  </a:lnTo>
                  <a:lnTo>
                    <a:pt x="32892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1588" y="635546"/>
              <a:ext cx="187223" cy="253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08476" y="534949"/>
            <a:ext cx="1508760" cy="313055"/>
            <a:chOff x="3808476" y="534949"/>
            <a:chExt cx="1508760" cy="313055"/>
          </a:xfrm>
        </p:grpSpPr>
        <p:sp>
          <p:nvSpPr>
            <p:cNvPr id="10" name="object 10"/>
            <p:cNvSpPr/>
            <p:nvPr/>
          </p:nvSpPr>
          <p:spPr>
            <a:xfrm>
              <a:off x="3808476" y="534949"/>
              <a:ext cx="883160" cy="278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00016" y="553173"/>
              <a:ext cx="123092" cy="294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8032" y="534949"/>
              <a:ext cx="489026" cy="278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372100" y="534911"/>
            <a:ext cx="1646938" cy="3632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059168" y="630923"/>
            <a:ext cx="173990" cy="182880"/>
            <a:chOff x="7059168" y="630923"/>
            <a:chExt cx="173990" cy="182880"/>
          </a:xfrm>
        </p:grpSpPr>
        <p:sp>
          <p:nvSpPr>
            <p:cNvPr id="15" name="object 15"/>
            <p:cNvSpPr/>
            <p:nvPr/>
          </p:nvSpPr>
          <p:spPr>
            <a:xfrm>
              <a:off x="7063740" y="639953"/>
              <a:ext cx="165100" cy="171450"/>
            </a:xfrm>
            <a:custGeom>
              <a:avLst/>
              <a:gdLst/>
              <a:ahLst/>
              <a:cxnLst/>
              <a:rect l="l" t="t" r="r" b="b"/>
              <a:pathLst>
                <a:path w="165100" h="171450">
                  <a:moveTo>
                    <a:pt x="91820" y="0"/>
                  </a:moveTo>
                  <a:lnTo>
                    <a:pt x="39743" y="13823"/>
                  </a:lnTo>
                  <a:lnTo>
                    <a:pt x="6476" y="52831"/>
                  </a:lnTo>
                  <a:lnTo>
                    <a:pt x="0" y="88264"/>
                  </a:lnTo>
                  <a:lnTo>
                    <a:pt x="1688" y="107483"/>
                  </a:lnTo>
                  <a:lnTo>
                    <a:pt x="26924" y="150113"/>
                  </a:lnTo>
                  <a:lnTo>
                    <a:pt x="76055" y="169759"/>
                  </a:lnTo>
                  <a:lnTo>
                    <a:pt x="96392" y="171069"/>
                  </a:lnTo>
                  <a:lnTo>
                    <a:pt x="113990" y="170047"/>
                  </a:lnTo>
                  <a:lnTo>
                    <a:pt x="131159" y="166989"/>
                  </a:lnTo>
                  <a:lnTo>
                    <a:pt x="147899" y="161907"/>
                  </a:lnTo>
                  <a:lnTo>
                    <a:pt x="164210" y="154812"/>
                  </a:lnTo>
                  <a:lnTo>
                    <a:pt x="163231" y="147066"/>
                  </a:lnTo>
                  <a:lnTo>
                    <a:pt x="126618" y="147066"/>
                  </a:lnTo>
                  <a:lnTo>
                    <a:pt x="108398" y="146113"/>
                  </a:lnTo>
                  <a:lnTo>
                    <a:pt x="70357" y="131825"/>
                  </a:lnTo>
                  <a:lnTo>
                    <a:pt x="53212" y="81407"/>
                  </a:lnTo>
                  <a:lnTo>
                    <a:pt x="164464" y="81407"/>
                  </a:lnTo>
                  <a:lnTo>
                    <a:pt x="164973" y="74422"/>
                  </a:lnTo>
                  <a:lnTo>
                    <a:pt x="164870" y="69643"/>
                  </a:lnTo>
                  <a:lnTo>
                    <a:pt x="164483" y="64516"/>
                  </a:lnTo>
                  <a:lnTo>
                    <a:pt x="53848" y="64516"/>
                  </a:lnTo>
                  <a:lnTo>
                    <a:pt x="54989" y="54873"/>
                  </a:lnTo>
                  <a:lnTo>
                    <a:pt x="74295" y="19669"/>
                  </a:lnTo>
                  <a:lnTo>
                    <a:pt x="87629" y="16129"/>
                  </a:lnTo>
                  <a:lnTo>
                    <a:pt x="142516" y="16129"/>
                  </a:lnTo>
                  <a:lnTo>
                    <a:pt x="135397" y="10554"/>
                  </a:lnTo>
                  <a:lnTo>
                    <a:pt x="122872" y="4683"/>
                  </a:lnTo>
                  <a:lnTo>
                    <a:pt x="108346" y="1168"/>
                  </a:lnTo>
                  <a:lnTo>
                    <a:pt x="91820" y="0"/>
                  </a:lnTo>
                  <a:close/>
                </a:path>
                <a:path w="165100" h="171450">
                  <a:moveTo>
                    <a:pt x="162813" y="143763"/>
                  </a:moveTo>
                  <a:lnTo>
                    <a:pt x="154122" y="145190"/>
                  </a:lnTo>
                  <a:lnTo>
                    <a:pt x="145192" y="146224"/>
                  </a:lnTo>
                  <a:lnTo>
                    <a:pt x="136024" y="146853"/>
                  </a:lnTo>
                  <a:lnTo>
                    <a:pt x="126618" y="147066"/>
                  </a:lnTo>
                  <a:lnTo>
                    <a:pt x="163231" y="147066"/>
                  </a:lnTo>
                  <a:lnTo>
                    <a:pt x="162813" y="143763"/>
                  </a:lnTo>
                  <a:close/>
                </a:path>
                <a:path w="165100" h="171450">
                  <a:moveTo>
                    <a:pt x="142516" y="16129"/>
                  </a:moveTo>
                  <a:lnTo>
                    <a:pt x="95884" y="16129"/>
                  </a:lnTo>
                  <a:lnTo>
                    <a:pt x="101980" y="19558"/>
                  </a:lnTo>
                  <a:lnTo>
                    <a:pt x="106044" y="26416"/>
                  </a:lnTo>
                  <a:lnTo>
                    <a:pt x="108638" y="32392"/>
                  </a:lnTo>
                  <a:lnTo>
                    <a:pt x="110505" y="40036"/>
                  </a:lnTo>
                  <a:lnTo>
                    <a:pt x="111634" y="49347"/>
                  </a:lnTo>
                  <a:lnTo>
                    <a:pt x="112013" y="60325"/>
                  </a:lnTo>
                  <a:lnTo>
                    <a:pt x="112013" y="64516"/>
                  </a:lnTo>
                  <a:lnTo>
                    <a:pt x="164483" y="64516"/>
                  </a:lnTo>
                  <a:lnTo>
                    <a:pt x="163782" y="55246"/>
                  </a:lnTo>
                  <a:lnTo>
                    <a:pt x="160210" y="41322"/>
                  </a:lnTo>
                  <a:lnTo>
                    <a:pt x="154257" y="29184"/>
                  </a:lnTo>
                  <a:lnTo>
                    <a:pt x="145923" y="18796"/>
                  </a:lnTo>
                  <a:lnTo>
                    <a:pt x="142516" y="1612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7588" y="656082"/>
              <a:ext cx="58419" cy="48895"/>
            </a:xfrm>
            <a:custGeom>
              <a:avLst/>
              <a:gdLst/>
              <a:ahLst/>
              <a:cxnLst/>
              <a:rect l="l" t="t" r="r" b="b"/>
              <a:pathLst>
                <a:path w="58420" h="48895">
                  <a:moveTo>
                    <a:pt x="33781" y="0"/>
                  </a:moveTo>
                  <a:lnTo>
                    <a:pt x="3222" y="29829"/>
                  </a:lnTo>
                  <a:lnTo>
                    <a:pt x="0" y="48387"/>
                  </a:lnTo>
                  <a:lnTo>
                    <a:pt x="58165" y="48387"/>
                  </a:lnTo>
                  <a:lnTo>
                    <a:pt x="58165" y="44195"/>
                  </a:lnTo>
                  <a:lnTo>
                    <a:pt x="57786" y="33218"/>
                  </a:lnTo>
                  <a:lnTo>
                    <a:pt x="42036" y="0"/>
                  </a:lnTo>
                  <a:lnTo>
                    <a:pt x="3378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59168" y="630923"/>
              <a:ext cx="173621" cy="1827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287768" y="534949"/>
            <a:ext cx="1107442" cy="278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66927" y="951039"/>
            <a:ext cx="265430" cy="363220"/>
            <a:chOff x="566927" y="951039"/>
            <a:chExt cx="265430" cy="363220"/>
          </a:xfrm>
        </p:grpSpPr>
        <p:sp>
          <p:nvSpPr>
            <p:cNvPr id="20" name="object 20"/>
            <p:cNvSpPr/>
            <p:nvPr/>
          </p:nvSpPr>
          <p:spPr>
            <a:xfrm>
              <a:off x="566927" y="951039"/>
              <a:ext cx="105156" cy="3486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939" y="1060742"/>
              <a:ext cx="168909" cy="2530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896111" y="1056119"/>
            <a:ext cx="979172" cy="1827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933955" y="960145"/>
            <a:ext cx="379730" cy="278765"/>
            <a:chOff x="1933955" y="960145"/>
            <a:chExt cx="379730" cy="278765"/>
          </a:xfrm>
        </p:grpSpPr>
        <p:sp>
          <p:nvSpPr>
            <p:cNvPr id="24" name="object 24"/>
            <p:cNvSpPr/>
            <p:nvPr/>
          </p:nvSpPr>
          <p:spPr>
            <a:xfrm>
              <a:off x="1938527" y="969009"/>
              <a:ext cx="370840" cy="267335"/>
            </a:xfrm>
            <a:custGeom>
              <a:avLst/>
              <a:gdLst/>
              <a:ahLst/>
              <a:cxnLst/>
              <a:rect l="l" t="t" r="r" b="b"/>
              <a:pathLst>
                <a:path w="370839" h="267334">
                  <a:moveTo>
                    <a:pt x="105918" y="96647"/>
                  </a:moveTo>
                  <a:lnTo>
                    <a:pt x="98298" y="96647"/>
                  </a:lnTo>
                  <a:lnTo>
                    <a:pt x="76342" y="98125"/>
                  </a:lnTo>
                  <a:lnTo>
                    <a:pt x="25908" y="120395"/>
                  </a:lnTo>
                  <a:lnTo>
                    <a:pt x="1619" y="167151"/>
                  </a:lnTo>
                  <a:lnTo>
                    <a:pt x="0" y="187705"/>
                  </a:lnTo>
                  <a:lnTo>
                    <a:pt x="1260" y="204041"/>
                  </a:lnTo>
                  <a:lnTo>
                    <a:pt x="20066" y="244475"/>
                  </a:lnTo>
                  <a:lnTo>
                    <a:pt x="58213" y="265799"/>
                  </a:lnTo>
                  <a:lnTo>
                    <a:pt x="74549" y="267207"/>
                  </a:lnTo>
                  <a:lnTo>
                    <a:pt x="88072" y="266037"/>
                  </a:lnTo>
                  <a:lnTo>
                    <a:pt x="101012" y="262509"/>
                  </a:lnTo>
                  <a:lnTo>
                    <a:pt x="113357" y="256599"/>
                  </a:lnTo>
                  <a:lnTo>
                    <a:pt x="125095" y="248285"/>
                  </a:lnTo>
                  <a:lnTo>
                    <a:pt x="179260" y="248285"/>
                  </a:lnTo>
                  <a:lnTo>
                    <a:pt x="178054" y="247650"/>
                  </a:lnTo>
                  <a:lnTo>
                    <a:pt x="175006" y="243839"/>
                  </a:lnTo>
                  <a:lnTo>
                    <a:pt x="174913" y="243586"/>
                  </a:lnTo>
                  <a:lnTo>
                    <a:pt x="95758" y="243586"/>
                  </a:lnTo>
                  <a:lnTo>
                    <a:pt x="59608" y="217005"/>
                  </a:lnTo>
                  <a:lnTo>
                    <a:pt x="53340" y="180339"/>
                  </a:lnTo>
                  <a:lnTo>
                    <a:pt x="54125" y="164885"/>
                  </a:lnTo>
                  <a:lnTo>
                    <a:pt x="72838" y="123642"/>
                  </a:lnTo>
                  <a:lnTo>
                    <a:pt x="102235" y="114426"/>
                  </a:lnTo>
                  <a:lnTo>
                    <a:pt x="172593" y="114426"/>
                  </a:lnTo>
                  <a:lnTo>
                    <a:pt x="172593" y="98551"/>
                  </a:lnTo>
                  <a:lnTo>
                    <a:pt x="123317" y="98551"/>
                  </a:lnTo>
                  <a:lnTo>
                    <a:pt x="114300" y="97281"/>
                  </a:lnTo>
                  <a:lnTo>
                    <a:pt x="105918" y="96647"/>
                  </a:lnTo>
                  <a:close/>
                </a:path>
                <a:path w="370839" h="267334">
                  <a:moveTo>
                    <a:pt x="179260" y="248285"/>
                  </a:moveTo>
                  <a:lnTo>
                    <a:pt x="125095" y="248285"/>
                  </a:lnTo>
                  <a:lnTo>
                    <a:pt x="129734" y="256599"/>
                  </a:lnTo>
                  <a:lnTo>
                    <a:pt x="136398" y="262509"/>
                  </a:lnTo>
                  <a:lnTo>
                    <a:pt x="145061" y="266037"/>
                  </a:lnTo>
                  <a:lnTo>
                    <a:pt x="155702" y="267207"/>
                  </a:lnTo>
                  <a:lnTo>
                    <a:pt x="165129" y="266680"/>
                  </a:lnTo>
                  <a:lnTo>
                    <a:pt x="175498" y="265080"/>
                  </a:lnTo>
                  <a:lnTo>
                    <a:pt x="186795" y="262385"/>
                  </a:lnTo>
                  <a:lnTo>
                    <a:pt x="199009" y="258572"/>
                  </a:lnTo>
                  <a:lnTo>
                    <a:pt x="197993" y="250951"/>
                  </a:lnTo>
                  <a:lnTo>
                    <a:pt x="191770" y="250825"/>
                  </a:lnTo>
                  <a:lnTo>
                    <a:pt x="186944" y="250316"/>
                  </a:lnTo>
                  <a:lnTo>
                    <a:pt x="183769" y="249681"/>
                  </a:lnTo>
                  <a:lnTo>
                    <a:pt x="180467" y="248919"/>
                  </a:lnTo>
                  <a:lnTo>
                    <a:pt x="179260" y="248285"/>
                  </a:lnTo>
                  <a:close/>
                </a:path>
                <a:path w="370839" h="267334">
                  <a:moveTo>
                    <a:pt x="172593" y="114426"/>
                  </a:moveTo>
                  <a:lnTo>
                    <a:pt x="109982" y="114426"/>
                  </a:lnTo>
                  <a:lnTo>
                    <a:pt x="117115" y="115450"/>
                  </a:lnTo>
                  <a:lnTo>
                    <a:pt x="123317" y="117728"/>
                  </a:lnTo>
                  <a:lnTo>
                    <a:pt x="123317" y="237109"/>
                  </a:lnTo>
                  <a:lnTo>
                    <a:pt x="116885" y="239942"/>
                  </a:lnTo>
                  <a:lnTo>
                    <a:pt x="110156" y="241966"/>
                  </a:lnTo>
                  <a:lnTo>
                    <a:pt x="103118" y="243181"/>
                  </a:lnTo>
                  <a:lnTo>
                    <a:pt x="95758" y="243586"/>
                  </a:lnTo>
                  <a:lnTo>
                    <a:pt x="174913" y="243586"/>
                  </a:lnTo>
                  <a:lnTo>
                    <a:pt x="173990" y="241045"/>
                  </a:lnTo>
                  <a:lnTo>
                    <a:pt x="172974" y="233934"/>
                  </a:lnTo>
                  <a:lnTo>
                    <a:pt x="172720" y="229107"/>
                  </a:lnTo>
                  <a:lnTo>
                    <a:pt x="172605" y="180339"/>
                  </a:lnTo>
                  <a:lnTo>
                    <a:pt x="172593" y="114426"/>
                  </a:lnTo>
                  <a:close/>
                </a:path>
                <a:path w="370839" h="267334">
                  <a:moveTo>
                    <a:pt x="171704" y="0"/>
                  </a:moveTo>
                  <a:lnTo>
                    <a:pt x="154443" y="3423"/>
                  </a:lnTo>
                  <a:lnTo>
                    <a:pt x="136017" y="6810"/>
                  </a:lnTo>
                  <a:lnTo>
                    <a:pt x="116447" y="10126"/>
                  </a:lnTo>
                  <a:lnTo>
                    <a:pt x="95758" y="13335"/>
                  </a:lnTo>
                  <a:lnTo>
                    <a:pt x="97028" y="20574"/>
                  </a:lnTo>
                  <a:lnTo>
                    <a:pt x="123142" y="62372"/>
                  </a:lnTo>
                  <a:lnTo>
                    <a:pt x="123317" y="98551"/>
                  </a:lnTo>
                  <a:lnTo>
                    <a:pt x="172593" y="98551"/>
                  </a:lnTo>
                  <a:lnTo>
                    <a:pt x="172666" y="60386"/>
                  </a:lnTo>
                  <a:lnTo>
                    <a:pt x="172894" y="40020"/>
                  </a:lnTo>
                  <a:lnTo>
                    <a:pt x="173289" y="20345"/>
                  </a:lnTo>
                  <a:lnTo>
                    <a:pt x="173863" y="1397"/>
                  </a:lnTo>
                  <a:lnTo>
                    <a:pt x="171704" y="0"/>
                  </a:lnTo>
                  <a:close/>
                </a:path>
                <a:path w="370839" h="267334">
                  <a:moveTo>
                    <a:pt x="297561" y="96138"/>
                  </a:moveTo>
                  <a:lnTo>
                    <a:pt x="245483" y="109962"/>
                  </a:lnTo>
                  <a:lnTo>
                    <a:pt x="212217" y="148970"/>
                  </a:lnTo>
                  <a:lnTo>
                    <a:pt x="205740" y="184403"/>
                  </a:lnTo>
                  <a:lnTo>
                    <a:pt x="207428" y="203622"/>
                  </a:lnTo>
                  <a:lnTo>
                    <a:pt x="232664" y="246252"/>
                  </a:lnTo>
                  <a:lnTo>
                    <a:pt x="281795" y="265898"/>
                  </a:lnTo>
                  <a:lnTo>
                    <a:pt x="302133" y="267207"/>
                  </a:lnTo>
                  <a:lnTo>
                    <a:pt x="319730" y="266186"/>
                  </a:lnTo>
                  <a:lnTo>
                    <a:pt x="336899" y="263128"/>
                  </a:lnTo>
                  <a:lnTo>
                    <a:pt x="353639" y="258046"/>
                  </a:lnTo>
                  <a:lnTo>
                    <a:pt x="369951" y="250951"/>
                  </a:lnTo>
                  <a:lnTo>
                    <a:pt x="368971" y="243204"/>
                  </a:lnTo>
                  <a:lnTo>
                    <a:pt x="332359" y="243204"/>
                  </a:lnTo>
                  <a:lnTo>
                    <a:pt x="314138" y="242252"/>
                  </a:lnTo>
                  <a:lnTo>
                    <a:pt x="276098" y="227964"/>
                  </a:lnTo>
                  <a:lnTo>
                    <a:pt x="258826" y="177545"/>
                  </a:lnTo>
                  <a:lnTo>
                    <a:pt x="370205" y="177545"/>
                  </a:lnTo>
                  <a:lnTo>
                    <a:pt x="370713" y="170561"/>
                  </a:lnTo>
                  <a:lnTo>
                    <a:pt x="370610" y="165782"/>
                  </a:lnTo>
                  <a:lnTo>
                    <a:pt x="370223" y="160654"/>
                  </a:lnTo>
                  <a:lnTo>
                    <a:pt x="259588" y="160654"/>
                  </a:lnTo>
                  <a:lnTo>
                    <a:pt x="260729" y="151012"/>
                  </a:lnTo>
                  <a:lnTo>
                    <a:pt x="280035" y="115808"/>
                  </a:lnTo>
                  <a:lnTo>
                    <a:pt x="293370" y="112267"/>
                  </a:lnTo>
                  <a:lnTo>
                    <a:pt x="348256" y="112267"/>
                  </a:lnTo>
                  <a:lnTo>
                    <a:pt x="341137" y="106693"/>
                  </a:lnTo>
                  <a:lnTo>
                    <a:pt x="328612" y="100822"/>
                  </a:lnTo>
                  <a:lnTo>
                    <a:pt x="314086" y="97307"/>
                  </a:lnTo>
                  <a:lnTo>
                    <a:pt x="297561" y="96138"/>
                  </a:lnTo>
                  <a:close/>
                </a:path>
                <a:path w="370839" h="267334">
                  <a:moveTo>
                    <a:pt x="368554" y="239902"/>
                  </a:moveTo>
                  <a:lnTo>
                    <a:pt x="359862" y="241329"/>
                  </a:lnTo>
                  <a:lnTo>
                    <a:pt x="350932" y="242363"/>
                  </a:lnTo>
                  <a:lnTo>
                    <a:pt x="341764" y="242992"/>
                  </a:lnTo>
                  <a:lnTo>
                    <a:pt x="332359" y="243204"/>
                  </a:lnTo>
                  <a:lnTo>
                    <a:pt x="368971" y="243204"/>
                  </a:lnTo>
                  <a:lnTo>
                    <a:pt x="368554" y="239902"/>
                  </a:lnTo>
                  <a:close/>
                </a:path>
                <a:path w="370839" h="267334">
                  <a:moveTo>
                    <a:pt x="348256" y="112267"/>
                  </a:moveTo>
                  <a:lnTo>
                    <a:pt x="301625" y="112267"/>
                  </a:lnTo>
                  <a:lnTo>
                    <a:pt x="307721" y="115697"/>
                  </a:lnTo>
                  <a:lnTo>
                    <a:pt x="311785" y="122554"/>
                  </a:lnTo>
                  <a:lnTo>
                    <a:pt x="314378" y="128531"/>
                  </a:lnTo>
                  <a:lnTo>
                    <a:pt x="316245" y="136175"/>
                  </a:lnTo>
                  <a:lnTo>
                    <a:pt x="317374" y="145486"/>
                  </a:lnTo>
                  <a:lnTo>
                    <a:pt x="317754" y="156463"/>
                  </a:lnTo>
                  <a:lnTo>
                    <a:pt x="317754" y="160654"/>
                  </a:lnTo>
                  <a:lnTo>
                    <a:pt x="370223" y="160654"/>
                  </a:lnTo>
                  <a:lnTo>
                    <a:pt x="369522" y="151385"/>
                  </a:lnTo>
                  <a:lnTo>
                    <a:pt x="365950" y="137461"/>
                  </a:lnTo>
                  <a:lnTo>
                    <a:pt x="359997" y="125323"/>
                  </a:lnTo>
                  <a:lnTo>
                    <a:pt x="351663" y="114935"/>
                  </a:lnTo>
                  <a:lnTo>
                    <a:pt x="348256" y="11226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89579" y="1081148"/>
              <a:ext cx="74553" cy="13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1979" y="1062860"/>
              <a:ext cx="169549" cy="1756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33955" y="960145"/>
              <a:ext cx="379247" cy="2787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377439" y="951039"/>
            <a:ext cx="1632585" cy="370205"/>
            <a:chOff x="2377439" y="951039"/>
            <a:chExt cx="1632585" cy="370205"/>
          </a:xfrm>
        </p:grpSpPr>
        <p:sp>
          <p:nvSpPr>
            <p:cNvPr id="29" name="object 29"/>
            <p:cNvSpPr/>
            <p:nvPr/>
          </p:nvSpPr>
          <p:spPr>
            <a:xfrm>
              <a:off x="2377439" y="960107"/>
              <a:ext cx="1427101" cy="36094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1302" y="957453"/>
              <a:ext cx="185420" cy="340360"/>
            </a:xfrm>
            <a:custGeom>
              <a:avLst/>
              <a:gdLst/>
              <a:ahLst/>
              <a:cxnLst/>
              <a:rect l="l" t="t" r="r" b="b"/>
              <a:pathLst>
                <a:path w="185420" h="340359">
                  <a:moveTo>
                    <a:pt x="165988" y="224282"/>
                  </a:moveTo>
                  <a:lnTo>
                    <a:pt x="149860" y="224282"/>
                  </a:lnTo>
                  <a:lnTo>
                    <a:pt x="143129" y="226822"/>
                  </a:lnTo>
                  <a:lnTo>
                    <a:pt x="138049" y="231775"/>
                  </a:lnTo>
                  <a:lnTo>
                    <a:pt x="132969" y="236600"/>
                  </a:lnTo>
                  <a:lnTo>
                    <a:pt x="130429" y="243205"/>
                  </a:lnTo>
                  <a:lnTo>
                    <a:pt x="130429" y="259334"/>
                  </a:lnTo>
                  <a:lnTo>
                    <a:pt x="132969" y="265811"/>
                  </a:lnTo>
                  <a:lnTo>
                    <a:pt x="138049" y="271018"/>
                  </a:lnTo>
                  <a:lnTo>
                    <a:pt x="143129" y="276098"/>
                  </a:lnTo>
                  <a:lnTo>
                    <a:pt x="149860" y="278638"/>
                  </a:lnTo>
                  <a:lnTo>
                    <a:pt x="165988" y="278638"/>
                  </a:lnTo>
                  <a:lnTo>
                    <a:pt x="172593" y="276098"/>
                  </a:lnTo>
                  <a:lnTo>
                    <a:pt x="182880" y="265811"/>
                  </a:lnTo>
                  <a:lnTo>
                    <a:pt x="185420" y="259334"/>
                  </a:lnTo>
                  <a:lnTo>
                    <a:pt x="185420" y="243205"/>
                  </a:lnTo>
                  <a:lnTo>
                    <a:pt x="182880" y="236600"/>
                  </a:lnTo>
                  <a:lnTo>
                    <a:pt x="177673" y="231775"/>
                  </a:lnTo>
                  <a:lnTo>
                    <a:pt x="172593" y="226822"/>
                  </a:lnTo>
                  <a:lnTo>
                    <a:pt x="165988" y="224282"/>
                  </a:lnTo>
                  <a:close/>
                </a:path>
                <a:path w="185420" h="340359">
                  <a:moveTo>
                    <a:pt x="8000" y="0"/>
                  </a:moveTo>
                  <a:lnTo>
                    <a:pt x="0" y="6985"/>
                  </a:lnTo>
                  <a:lnTo>
                    <a:pt x="24316" y="40397"/>
                  </a:lnTo>
                  <a:lnTo>
                    <a:pt x="41656" y="78740"/>
                  </a:lnTo>
                  <a:lnTo>
                    <a:pt x="52042" y="122035"/>
                  </a:lnTo>
                  <a:lnTo>
                    <a:pt x="55499" y="170307"/>
                  </a:lnTo>
                  <a:lnTo>
                    <a:pt x="52042" y="218265"/>
                  </a:lnTo>
                  <a:lnTo>
                    <a:pt x="41656" y="261365"/>
                  </a:lnTo>
                  <a:lnTo>
                    <a:pt x="24316" y="299608"/>
                  </a:lnTo>
                  <a:lnTo>
                    <a:pt x="0" y="332994"/>
                  </a:lnTo>
                  <a:lnTo>
                    <a:pt x="8000" y="339979"/>
                  </a:lnTo>
                  <a:lnTo>
                    <a:pt x="45652" y="304188"/>
                  </a:lnTo>
                  <a:lnTo>
                    <a:pt x="72517" y="263874"/>
                  </a:lnTo>
                  <a:lnTo>
                    <a:pt x="88618" y="219035"/>
                  </a:lnTo>
                  <a:lnTo>
                    <a:pt x="93980" y="169672"/>
                  </a:lnTo>
                  <a:lnTo>
                    <a:pt x="88618" y="120568"/>
                  </a:lnTo>
                  <a:lnTo>
                    <a:pt x="72517" y="75930"/>
                  </a:lnTo>
                  <a:lnTo>
                    <a:pt x="45652" y="35744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51731" y="1181735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27685" y="0"/>
                  </a:moveTo>
                  <a:lnTo>
                    <a:pt x="35559" y="0"/>
                  </a:lnTo>
                  <a:lnTo>
                    <a:pt x="42163" y="2539"/>
                  </a:lnTo>
                  <a:lnTo>
                    <a:pt x="47243" y="7492"/>
                  </a:lnTo>
                  <a:lnTo>
                    <a:pt x="52450" y="12318"/>
                  </a:lnTo>
                  <a:lnTo>
                    <a:pt x="54990" y="18923"/>
                  </a:lnTo>
                  <a:lnTo>
                    <a:pt x="54990" y="27050"/>
                  </a:lnTo>
                  <a:lnTo>
                    <a:pt x="54990" y="35051"/>
                  </a:lnTo>
                  <a:lnTo>
                    <a:pt x="52450" y="41528"/>
                  </a:lnTo>
                  <a:lnTo>
                    <a:pt x="47243" y="46736"/>
                  </a:lnTo>
                  <a:lnTo>
                    <a:pt x="42163" y="51815"/>
                  </a:lnTo>
                  <a:lnTo>
                    <a:pt x="35559" y="54355"/>
                  </a:lnTo>
                  <a:lnTo>
                    <a:pt x="27685" y="54355"/>
                  </a:lnTo>
                  <a:lnTo>
                    <a:pt x="19430" y="54355"/>
                  </a:lnTo>
                  <a:lnTo>
                    <a:pt x="12700" y="51815"/>
                  </a:lnTo>
                  <a:lnTo>
                    <a:pt x="7619" y="46736"/>
                  </a:lnTo>
                  <a:lnTo>
                    <a:pt x="2539" y="41528"/>
                  </a:lnTo>
                  <a:lnTo>
                    <a:pt x="0" y="35051"/>
                  </a:lnTo>
                  <a:lnTo>
                    <a:pt x="0" y="27050"/>
                  </a:lnTo>
                  <a:lnTo>
                    <a:pt x="0" y="18923"/>
                  </a:lnTo>
                  <a:lnTo>
                    <a:pt x="2539" y="12318"/>
                  </a:lnTo>
                  <a:lnTo>
                    <a:pt x="7619" y="7492"/>
                  </a:lnTo>
                  <a:lnTo>
                    <a:pt x="12700" y="2539"/>
                  </a:lnTo>
                  <a:lnTo>
                    <a:pt x="19430" y="0"/>
                  </a:lnTo>
                  <a:lnTo>
                    <a:pt x="27685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13047" y="951039"/>
              <a:ext cx="196380" cy="3486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6948" y="420649"/>
            <a:ext cx="2256155" cy="280670"/>
            <a:chOff x="726948" y="420649"/>
            <a:chExt cx="2256155" cy="280670"/>
          </a:xfrm>
        </p:grpSpPr>
        <p:sp>
          <p:nvSpPr>
            <p:cNvPr id="3" name="object 3"/>
            <p:cNvSpPr/>
            <p:nvPr/>
          </p:nvSpPr>
          <p:spPr>
            <a:xfrm>
              <a:off x="726948" y="420649"/>
              <a:ext cx="1348486" cy="2801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2264" y="438950"/>
              <a:ext cx="870333" cy="2604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044951" y="434352"/>
            <a:ext cx="2841373" cy="31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952744" y="434327"/>
            <a:ext cx="674370" cy="318135"/>
            <a:chOff x="5952744" y="434327"/>
            <a:chExt cx="674370" cy="318135"/>
          </a:xfrm>
        </p:grpSpPr>
        <p:sp>
          <p:nvSpPr>
            <p:cNvPr id="7" name="object 7"/>
            <p:cNvSpPr/>
            <p:nvPr/>
          </p:nvSpPr>
          <p:spPr>
            <a:xfrm>
              <a:off x="5961507" y="442468"/>
              <a:ext cx="589280" cy="254635"/>
            </a:xfrm>
            <a:custGeom>
              <a:avLst/>
              <a:gdLst/>
              <a:ahLst/>
              <a:cxnLst/>
              <a:rect l="l" t="t" r="r" b="b"/>
              <a:pathLst>
                <a:path w="589279" h="254634">
                  <a:moveTo>
                    <a:pt x="498855" y="83439"/>
                  </a:moveTo>
                  <a:lnTo>
                    <a:pt x="459470" y="89535"/>
                  </a:lnTo>
                  <a:lnTo>
                    <a:pt x="417871" y="120945"/>
                  </a:lnTo>
                  <a:lnTo>
                    <a:pt x="403351" y="170434"/>
                  </a:lnTo>
                  <a:lnTo>
                    <a:pt x="404897" y="188388"/>
                  </a:lnTo>
                  <a:lnTo>
                    <a:pt x="427989" y="231394"/>
                  </a:lnTo>
                  <a:lnTo>
                    <a:pt x="474174" y="253182"/>
                  </a:lnTo>
                  <a:lnTo>
                    <a:pt x="493775" y="254635"/>
                  </a:lnTo>
                  <a:lnTo>
                    <a:pt x="514016" y="253089"/>
                  </a:lnTo>
                  <a:lnTo>
                    <a:pt x="532256" y="248459"/>
                  </a:lnTo>
                  <a:lnTo>
                    <a:pt x="548497" y="240758"/>
                  </a:lnTo>
                  <a:lnTo>
                    <a:pt x="551813" y="238252"/>
                  </a:lnTo>
                  <a:lnTo>
                    <a:pt x="497458" y="238252"/>
                  </a:lnTo>
                  <a:lnTo>
                    <a:pt x="487695" y="237013"/>
                  </a:lnTo>
                  <a:lnTo>
                    <a:pt x="462885" y="207795"/>
                  </a:lnTo>
                  <a:lnTo>
                    <a:pt x="457660" y="169037"/>
                  </a:lnTo>
                  <a:lnTo>
                    <a:pt x="457631" y="165608"/>
                  </a:lnTo>
                  <a:lnTo>
                    <a:pt x="458154" y="151195"/>
                  </a:lnTo>
                  <a:lnTo>
                    <a:pt x="472136" y="109198"/>
                  </a:lnTo>
                  <a:lnTo>
                    <a:pt x="495300" y="99822"/>
                  </a:lnTo>
                  <a:lnTo>
                    <a:pt x="556547" y="99822"/>
                  </a:lnTo>
                  <a:lnTo>
                    <a:pt x="551505" y="96083"/>
                  </a:lnTo>
                  <a:lnTo>
                    <a:pt x="536098" y="89058"/>
                  </a:lnTo>
                  <a:lnTo>
                    <a:pt x="518548" y="84843"/>
                  </a:lnTo>
                  <a:lnTo>
                    <a:pt x="498855" y="83439"/>
                  </a:lnTo>
                  <a:close/>
                </a:path>
                <a:path w="589279" h="254634">
                  <a:moveTo>
                    <a:pt x="556547" y="99822"/>
                  </a:moveTo>
                  <a:lnTo>
                    <a:pt x="495300" y="99822"/>
                  </a:lnTo>
                  <a:lnTo>
                    <a:pt x="504898" y="100968"/>
                  </a:lnTo>
                  <a:lnTo>
                    <a:pt x="513127" y="104425"/>
                  </a:lnTo>
                  <a:lnTo>
                    <a:pt x="532780" y="140271"/>
                  </a:lnTo>
                  <a:lnTo>
                    <a:pt x="535128" y="170434"/>
                  </a:lnTo>
                  <a:lnTo>
                    <a:pt x="534606" y="185134"/>
                  </a:lnTo>
                  <a:lnTo>
                    <a:pt x="520819" y="228447"/>
                  </a:lnTo>
                  <a:lnTo>
                    <a:pt x="497458" y="238252"/>
                  </a:lnTo>
                  <a:lnTo>
                    <a:pt x="551813" y="238252"/>
                  </a:lnTo>
                  <a:lnTo>
                    <a:pt x="582564" y="201517"/>
                  </a:lnTo>
                  <a:lnTo>
                    <a:pt x="589152" y="165608"/>
                  </a:lnTo>
                  <a:lnTo>
                    <a:pt x="587629" y="147958"/>
                  </a:lnTo>
                  <a:lnTo>
                    <a:pt x="583057" y="132143"/>
                  </a:lnTo>
                  <a:lnTo>
                    <a:pt x="575437" y="118137"/>
                  </a:lnTo>
                  <a:lnTo>
                    <a:pt x="564768" y="105918"/>
                  </a:lnTo>
                  <a:lnTo>
                    <a:pt x="556547" y="99822"/>
                  </a:lnTo>
                  <a:close/>
                </a:path>
                <a:path w="589279" h="254634">
                  <a:moveTo>
                    <a:pt x="347217" y="83439"/>
                  </a:moveTo>
                  <a:lnTo>
                    <a:pt x="309499" y="89646"/>
                  </a:lnTo>
                  <a:lnTo>
                    <a:pt x="267350" y="121761"/>
                  </a:lnTo>
                  <a:lnTo>
                    <a:pt x="252348" y="173482"/>
                  </a:lnTo>
                  <a:lnTo>
                    <a:pt x="253874" y="190958"/>
                  </a:lnTo>
                  <a:lnTo>
                    <a:pt x="276859" y="232410"/>
                  </a:lnTo>
                  <a:lnTo>
                    <a:pt x="321383" y="253251"/>
                  </a:lnTo>
                  <a:lnTo>
                    <a:pt x="339597" y="254635"/>
                  </a:lnTo>
                  <a:lnTo>
                    <a:pt x="354889" y="253611"/>
                  </a:lnTo>
                  <a:lnTo>
                    <a:pt x="369919" y="250539"/>
                  </a:lnTo>
                  <a:lnTo>
                    <a:pt x="384710" y="245419"/>
                  </a:lnTo>
                  <a:lnTo>
                    <a:pt x="399288" y="238252"/>
                  </a:lnTo>
                  <a:lnTo>
                    <a:pt x="398328" y="231012"/>
                  </a:lnTo>
                  <a:lnTo>
                    <a:pt x="367918" y="231012"/>
                  </a:lnTo>
                  <a:lnTo>
                    <a:pt x="353915" y="230012"/>
                  </a:lnTo>
                  <a:lnTo>
                    <a:pt x="315051" y="205815"/>
                  </a:lnTo>
                  <a:lnTo>
                    <a:pt x="305942" y="164846"/>
                  </a:lnTo>
                  <a:lnTo>
                    <a:pt x="306748" y="151084"/>
                  </a:lnTo>
                  <a:lnTo>
                    <a:pt x="325475" y="110916"/>
                  </a:lnTo>
                  <a:lnTo>
                    <a:pt x="351281" y="101219"/>
                  </a:lnTo>
                  <a:lnTo>
                    <a:pt x="395961" y="101219"/>
                  </a:lnTo>
                  <a:lnTo>
                    <a:pt x="397890" y="93345"/>
                  </a:lnTo>
                  <a:lnTo>
                    <a:pt x="385579" y="89011"/>
                  </a:lnTo>
                  <a:lnTo>
                    <a:pt x="373030" y="85915"/>
                  </a:lnTo>
                  <a:lnTo>
                    <a:pt x="360243" y="84058"/>
                  </a:lnTo>
                  <a:lnTo>
                    <a:pt x="347217" y="83439"/>
                  </a:lnTo>
                  <a:close/>
                </a:path>
                <a:path w="589279" h="254634">
                  <a:moveTo>
                    <a:pt x="397890" y="227711"/>
                  </a:moveTo>
                  <a:lnTo>
                    <a:pt x="390153" y="229191"/>
                  </a:lnTo>
                  <a:lnTo>
                    <a:pt x="382571" y="230219"/>
                  </a:lnTo>
                  <a:lnTo>
                    <a:pt x="375156" y="230818"/>
                  </a:lnTo>
                  <a:lnTo>
                    <a:pt x="367918" y="231012"/>
                  </a:lnTo>
                  <a:lnTo>
                    <a:pt x="398328" y="231012"/>
                  </a:lnTo>
                  <a:lnTo>
                    <a:pt x="397890" y="227711"/>
                  </a:lnTo>
                  <a:close/>
                </a:path>
                <a:path w="589279" h="254634">
                  <a:moveTo>
                    <a:pt x="395961" y="101219"/>
                  </a:moveTo>
                  <a:lnTo>
                    <a:pt x="356615" y="101219"/>
                  </a:lnTo>
                  <a:lnTo>
                    <a:pt x="360806" y="101727"/>
                  </a:lnTo>
                  <a:lnTo>
                    <a:pt x="363981" y="102870"/>
                  </a:lnTo>
                  <a:lnTo>
                    <a:pt x="377316" y="146431"/>
                  </a:lnTo>
                  <a:lnTo>
                    <a:pt x="386968" y="144907"/>
                  </a:lnTo>
                  <a:lnTo>
                    <a:pt x="389372" y="131546"/>
                  </a:lnTo>
                  <a:lnTo>
                    <a:pt x="392004" y="118491"/>
                  </a:lnTo>
                  <a:lnTo>
                    <a:pt x="394907" y="105521"/>
                  </a:lnTo>
                  <a:lnTo>
                    <a:pt x="395961" y="101219"/>
                  </a:lnTo>
                  <a:close/>
                </a:path>
                <a:path w="589279" h="254634">
                  <a:moveTo>
                    <a:pt x="73532" y="82931"/>
                  </a:moveTo>
                  <a:lnTo>
                    <a:pt x="56453" y="86477"/>
                  </a:lnTo>
                  <a:lnTo>
                    <a:pt x="38528" y="89868"/>
                  </a:lnTo>
                  <a:lnTo>
                    <a:pt x="19722" y="93092"/>
                  </a:lnTo>
                  <a:lnTo>
                    <a:pt x="0" y="96139"/>
                  </a:lnTo>
                  <a:lnTo>
                    <a:pt x="1142" y="103251"/>
                  </a:lnTo>
                  <a:lnTo>
                    <a:pt x="26034" y="109728"/>
                  </a:lnTo>
                  <a:lnTo>
                    <a:pt x="26249" y="115824"/>
                  </a:lnTo>
                  <a:lnTo>
                    <a:pt x="26447" y="124217"/>
                  </a:lnTo>
                  <a:lnTo>
                    <a:pt x="26542" y="230505"/>
                  </a:lnTo>
                  <a:lnTo>
                    <a:pt x="26415" y="233172"/>
                  </a:lnTo>
                  <a:lnTo>
                    <a:pt x="25018" y="234950"/>
                  </a:lnTo>
                  <a:lnTo>
                    <a:pt x="22225" y="235839"/>
                  </a:lnTo>
                  <a:lnTo>
                    <a:pt x="0" y="241935"/>
                  </a:lnTo>
                  <a:lnTo>
                    <a:pt x="888" y="250190"/>
                  </a:lnTo>
                  <a:lnTo>
                    <a:pt x="51053" y="249682"/>
                  </a:lnTo>
                  <a:lnTo>
                    <a:pt x="106267" y="249682"/>
                  </a:lnTo>
                  <a:lnTo>
                    <a:pt x="105790" y="241935"/>
                  </a:lnTo>
                  <a:lnTo>
                    <a:pt x="76279" y="213661"/>
                  </a:lnTo>
                  <a:lnTo>
                    <a:pt x="76200" y="115824"/>
                  </a:lnTo>
                  <a:lnTo>
                    <a:pt x="84962" y="111887"/>
                  </a:lnTo>
                  <a:lnTo>
                    <a:pt x="92328" y="109855"/>
                  </a:lnTo>
                  <a:lnTo>
                    <a:pt x="136681" y="109855"/>
                  </a:lnTo>
                  <a:lnTo>
                    <a:pt x="137924" y="103124"/>
                  </a:lnTo>
                  <a:lnTo>
                    <a:pt x="76200" y="103124"/>
                  </a:lnTo>
                  <a:lnTo>
                    <a:pt x="76200" y="84328"/>
                  </a:lnTo>
                  <a:lnTo>
                    <a:pt x="73532" y="82931"/>
                  </a:lnTo>
                  <a:close/>
                </a:path>
                <a:path w="589279" h="254634">
                  <a:moveTo>
                    <a:pt x="106267" y="249682"/>
                  </a:moveTo>
                  <a:lnTo>
                    <a:pt x="51053" y="249682"/>
                  </a:lnTo>
                  <a:lnTo>
                    <a:pt x="106298" y="250190"/>
                  </a:lnTo>
                  <a:lnTo>
                    <a:pt x="106267" y="249682"/>
                  </a:lnTo>
                  <a:close/>
                </a:path>
                <a:path w="589279" h="254634">
                  <a:moveTo>
                    <a:pt x="136681" y="109855"/>
                  </a:moveTo>
                  <a:lnTo>
                    <a:pt x="104393" y="109855"/>
                  </a:lnTo>
                  <a:lnTo>
                    <a:pt x="108965" y="112903"/>
                  </a:lnTo>
                  <a:lnTo>
                    <a:pt x="111887" y="119126"/>
                  </a:lnTo>
                  <a:lnTo>
                    <a:pt x="114079" y="124217"/>
                  </a:lnTo>
                  <a:lnTo>
                    <a:pt x="116284" y="130333"/>
                  </a:lnTo>
                  <a:lnTo>
                    <a:pt x="118601" y="137767"/>
                  </a:lnTo>
                  <a:lnTo>
                    <a:pt x="120776" y="145542"/>
                  </a:lnTo>
                  <a:lnTo>
                    <a:pt x="130809" y="143891"/>
                  </a:lnTo>
                  <a:lnTo>
                    <a:pt x="133405" y="128337"/>
                  </a:lnTo>
                  <a:lnTo>
                    <a:pt x="136119" y="112903"/>
                  </a:lnTo>
                  <a:lnTo>
                    <a:pt x="136681" y="109855"/>
                  </a:lnTo>
                  <a:close/>
                </a:path>
                <a:path w="589279" h="254634">
                  <a:moveTo>
                    <a:pt x="140588" y="83439"/>
                  </a:moveTo>
                  <a:lnTo>
                    <a:pt x="123973" y="84657"/>
                  </a:lnTo>
                  <a:lnTo>
                    <a:pt x="107680" y="88328"/>
                  </a:lnTo>
                  <a:lnTo>
                    <a:pt x="91743" y="94476"/>
                  </a:lnTo>
                  <a:lnTo>
                    <a:pt x="76200" y="103124"/>
                  </a:lnTo>
                  <a:lnTo>
                    <a:pt x="137924" y="103124"/>
                  </a:lnTo>
                  <a:lnTo>
                    <a:pt x="138739" y="98706"/>
                  </a:lnTo>
                  <a:lnTo>
                    <a:pt x="141477" y="84582"/>
                  </a:lnTo>
                  <a:lnTo>
                    <a:pt x="140588" y="83439"/>
                  </a:lnTo>
                  <a:close/>
                </a:path>
                <a:path w="589279" h="254634">
                  <a:moveTo>
                    <a:pt x="217042" y="82677"/>
                  </a:moveTo>
                  <a:lnTo>
                    <a:pt x="200185" y="86155"/>
                  </a:lnTo>
                  <a:lnTo>
                    <a:pt x="182006" y="89550"/>
                  </a:lnTo>
                  <a:lnTo>
                    <a:pt x="162518" y="92874"/>
                  </a:lnTo>
                  <a:lnTo>
                    <a:pt x="141731" y="96139"/>
                  </a:lnTo>
                  <a:lnTo>
                    <a:pt x="142875" y="103251"/>
                  </a:lnTo>
                  <a:lnTo>
                    <a:pt x="167766" y="109728"/>
                  </a:lnTo>
                  <a:lnTo>
                    <a:pt x="168026" y="119508"/>
                  </a:lnTo>
                  <a:lnTo>
                    <a:pt x="168227" y="129778"/>
                  </a:lnTo>
                  <a:lnTo>
                    <a:pt x="168275" y="226060"/>
                  </a:lnTo>
                  <a:lnTo>
                    <a:pt x="168020" y="230505"/>
                  </a:lnTo>
                  <a:lnTo>
                    <a:pt x="167893" y="233299"/>
                  </a:lnTo>
                  <a:lnTo>
                    <a:pt x="166369" y="235077"/>
                  </a:lnTo>
                  <a:lnTo>
                    <a:pt x="141604" y="241935"/>
                  </a:lnTo>
                  <a:lnTo>
                    <a:pt x="142493" y="250190"/>
                  </a:lnTo>
                  <a:lnTo>
                    <a:pt x="244824" y="249682"/>
                  </a:lnTo>
                  <a:lnTo>
                    <a:pt x="244347" y="241935"/>
                  </a:lnTo>
                  <a:lnTo>
                    <a:pt x="222630" y="235839"/>
                  </a:lnTo>
                  <a:lnTo>
                    <a:pt x="219963" y="234950"/>
                  </a:lnTo>
                  <a:lnTo>
                    <a:pt x="218439" y="233045"/>
                  </a:lnTo>
                  <a:lnTo>
                    <a:pt x="218236" y="230505"/>
                  </a:lnTo>
                  <a:lnTo>
                    <a:pt x="218113" y="226060"/>
                  </a:lnTo>
                  <a:lnTo>
                    <a:pt x="218010" y="218440"/>
                  </a:lnTo>
                  <a:lnTo>
                    <a:pt x="218014" y="119508"/>
                  </a:lnTo>
                  <a:lnTo>
                    <a:pt x="218154" y="108902"/>
                  </a:lnTo>
                  <a:lnTo>
                    <a:pt x="218473" y="96139"/>
                  </a:lnTo>
                  <a:lnTo>
                    <a:pt x="218947" y="84074"/>
                  </a:lnTo>
                  <a:lnTo>
                    <a:pt x="217042" y="82677"/>
                  </a:lnTo>
                  <a:close/>
                </a:path>
                <a:path w="589279" h="254634">
                  <a:moveTo>
                    <a:pt x="244824" y="249682"/>
                  </a:moveTo>
                  <a:lnTo>
                    <a:pt x="193675" y="249682"/>
                  </a:lnTo>
                  <a:lnTo>
                    <a:pt x="244855" y="250190"/>
                  </a:lnTo>
                  <a:lnTo>
                    <a:pt x="244824" y="249682"/>
                  </a:lnTo>
                  <a:close/>
                </a:path>
                <a:path w="589279" h="254634">
                  <a:moveTo>
                    <a:pt x="199897" y="0"/>
                  </a:moveTo>
                  <a:lnTo>
                    <a:pt x="183895" y="0"/>
                  </a:lnTo>
                  <a:lnTo>
                    <a:pt x="177164" y="2412"/>
                  </a:lnTo>
                  <a:lnTo>
                    <a:pt x="171957" y="7112"/>
                  </a:lnTo>
                  <a:lnTo>
                    <a:pt x="166750" y="11937"/>
                  </a:lnTo>
                  <a:lnTo>
                    <a:pt x="164083" y="18415"/>
                  </a:lnTo>
                  <a:lnTo>
                    <a:pt x="164083" y="34162"/>
                  </a:lnTo>
                  <a:lnTo>
                    <a:pt x="166496" y="40259"/>
                  </a:lnTo>
                  <a:lnTo>
                    <a:pt x="171450" y="44958"/>
                  </a:lnTo>
                  <a:lnTo>
                    <a:pt x="176402" y="49784"/>
                  </a:lnTo>
                  <a:lnTo>
                    <a:pt x="182752" y="52070"/>
                  </a:lnTo>
                  <a:lnTo>
                    <a:pt x="198754" y="52070"/>
                  </a:lnTo>
                  <a:lnTo>
                    <a:pt x="205485" y="49530"/>
                  </a:lnTo>
                  <a:lnTo>
                    <a:pt x="210692" y="44577"/>
                  </a:lnTo>
                  <a:lnTo>
                    <a:pt x="215772" y="39624"/>
                  </a:lnTo>
                  <a:lnTo>
                    <a:pt x="218439" y="33147"/>
                  </a:lnTo>
                  <a:lnTo>
                    <a:pt x="218439" y="17018"/>
                  </a:lnTo>
                  <a:lnTo>
                    <a:pt x="216026" y="10922"/>
                  </a:lnTo>
                  <a:lnTo>
                    <a:pt x="206247" y="2159"/>
                  </a:lnTo>
                  <a:lnTo>
                    <a:pt x="19989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1507" y="442468"/>
              <a:ext cx="589280" cy="254635"/>
            </a:xfrm>
            <a:custGeom>
              <a:avLst/>
              <a:gdLst/>
              <a:ahLst/>
              <a:cxnLst/>
              <a:rect l="l" t="t" r="r" b="b"/>
              <a:pathLst>
                <a:path w="589279" h="254634">
                  <a:moveTo>
                    <a:pt x="495300" y="99822"/>
                  </a:moveTo>
                  <a:lnTo>
                    <a:pt x="462778" y="125910"/>
                  </a:lnTo>
                  <a:lnTo>
                    <a:pt x="457580" y="167005"/>
                  </a:lnTo>
                  <a:lnTo>
                    <a:pt x="458174" y="182078"/>
                  </a:lnTo>
                  <a:lnTo>
                    <a:pt x="472455" y="227107"/>
                  </a:lnTo>
                  <a:lnTo>
                    <a:pt x="497458" y="238252"/>
                  </a:lnTo>
                  <a:lnTo>
                    <a:pt x="506531" y="237158"/>
                  </a:lnTo>
                  <a:lnTo>
                    <a:pt x="532891" y="199136"/>
                  </a:lnTo>
                  <a:lnTo>
                    <a:pt x="535177" y="169037"/>
                  </a:lnTo>
                  <a:lnTo>
                    <a:pt x="534580" y="153797"/>
                  </a:lnTo>
                  <a:lnTo>
                    <a:pt x="519999" y="110216"/>
                  </a:lnTo>
                  <a:lnTo>
                    <a:pt x="495300" y="99822"/>
                  </a:lnTo>
                  <a:close/>
                </a:path>
                <a:path w="589279" h="254634">
                  <a:moveTo>
                    <a:pt x="498855" y="83439"/>
                  </a:moveTo>
                  <a:lnTo>
                    <a:pt x="551505" y="96083"/>
                  </a:lnTo>
                  <a:lnTo>
                    <a:pt x="583057" y="132143"/>
                  </a:lnTo>
                  <a:lnTo>
                    <a:pt x="589152" y="165608"/>
                  </a:lnTo>
                  <a:lnTo>
                    <a:pt x="587507" y="184491"/>
                  </a:lnTo>
                  <a:lnTo>
                    <a:pt x="562737" y="229997"/>
                  </a:lnTo>
                  <a:lnTo>
                    <a:pt x="514016" y="253089"/>
                  </a:lnTo>
                  <a:lnTo>
                    <a:pt x="493775" y="254635"/>
                  </a:lnTo>
                  <a:lnTo>
                    <a:pt x="474174" y="253182"/>
                  </a:lnTo>
                  <a:lnTo>
                    <a:pt x="427989" y="231394"/>
                  </a:lnTo>
                  <a:lnTo>
                    <a:pt x="404897" y="188388"/>
                  </a:lnTo>
                  <a:lnTo>
                    <a:pt x="403351" y="170434"/>
                  </a:lnTo>
                  <a:lnTo>
                    <a:pt x="404969" y="152239"/>
                  </a:lnTo>
                  <a:lnTo>
                    <a:pt x="429132" y="107823"/>
                  </a:lnTo>
                  <a:lnTo>
                    <a:pt x="478014" y="84963"/>
                  </a:lnTo>
                  <a:lnTo>
                    <a:pt x="498855" y="83439"/>
                  </a:lnTo>
                  <a:close/>
                </a:path>
                <a:path w="589279" h="254634">
                  <a:moveTo>
                    <a:pt x="347217" y="83439"/>
                  </a:moveTo>
                  <a:lnTo>
                    <a:pt x="360243" y="84058"/>
                  </a:lnTo>
                  <a:lnTo>
                    <a:pt x="373030" y="85915"/>
                  </a:lnTo>
                  <a:lnTo>
                    <a:pt x="385579" y="89011"/>
                  </a:lnTo>
                  <a:lnTo>
                    <a:pt x="397890" y="93345"/>
                  </a:lnTo>
                  <a:lnTo>
                    <a:pt x="394844" y="105777"/>
                  </a:lnTo>
                  <a:lnTo>
                    <a:pt x="392001" y="118506"/>
                  </a:lnTo>
                  <a:lnTo>
                    <a:pt x="389372" y="131546"/>
                  </a:lnTo>
                  <a:lnTo>
                    <a:pt x="386968" y="144907"/>
                  </a:lnTo>
                  <a:lnTo>
                    <a:pt x="377316" y="146431"/>
                  </a:lnTo>
                  <a:lnTo>
                    <a:pt x="363981" y="102870"/>
                  </a:lnTo>
                  <a:lnTo>
                    <a:pt x="360806" y="101727"/>
                  </a:lnTo>
                  <a:lnTo>
                    <a:pt x="356615" y="101219"/>
                  </a:lnTo>
                  <a:lnTo>
                    <a:pt x="351281" y="101219"/>
                  </a:lnTo>
                  <a:lnTo>
                    <a:pt x="313122" y="127894"/>
                  </a:lnTo>
                  <a:lnTo>
                    <a:pt x="305942" y="164846"/>
                  </a:lnTo>
                  <a:lnTo>
                    <a:pt x="306962" y="180756"/>
                  </a:lnTo>
                  <a:lnTo>
                    <a:pt x="331003" y="222011"/>
                  </a:lnTo>
                  <a:lnTo>
                    <a:pt x="367918" y="231012"/>
                  </a:lnTo>
                  <a:lnTo>
                    <a:pt x="375156" y="230818"/>
                  </a:lnTo>
                  <a:lnTo>
                    <a:pt x="382571" y="230219"/>
                  </a:lnTo>
                  <a:lnTo>
                    <a:pt x="390153" y="229191"/>
                  </a:lnTo>
                  <a:lnTo>
                    <a:pt x="397890" y="227711"/>
                  </a:lnTo>
                  <a:lnTo>
                    <a:pt x="399288" y="238252"/>
                  </a:lnTo>
                  <a:lnTo>
                    <a:pt x="384710" y="245419"/>
                  </a:lnTo>
                  <a:lnTo>
                    <a:pt x="369919" y="250539"/>
                  </a:lnTo>
                  <a:lnTo>
                    <a:pt x="354889" y="253611"/>
                  </a:lnTo>
                  <a:lnTo>
                    <a:pt x="339597" y="254635"/>
                  </a:lnTo>
                  <a:lnTo>
                    <a:pt x="321383" y="253251"/>
                  </a:lnTo>
                  <a:lnTo>
                    <a:pt x="276859" y="232410"/>
                  </a:lnTo>
                  <a:lnTo>
                    <a:pt x="253874" y="190958"/>
                  </a:lnTo>
                  <a:lnTo>
                    <a:pt x="252348" y="173482"/>
                  </a:lnTo>
                  <a:lnTo>
                    <a:pt x="254015" y="154336"/>
                  </a:lnTo>
                  <a:lnTo>
                    <a:pt x="279018" y="108331"/>
                  </a:lnTo>
                  <a:lnTo>
                    <a:pt x="327453" y="84988"/>
                  </a:lnTo>
                  <a:lnTo>
                    <a:pt x="347217" y="83439"/>
                  </a:lnTo>
                  <a:close/>
                </a:path>
                <a:path w="589279" h="254634">
                  <a:moveTo>
                    <a:pt x="73532" y="82931"/>
                  </a:moveTo>
                  <a:lnTo>
                    <a:pt x="76200" y="84328"/>
                  </a:lnTo>
                  <a:lnTo>
                    <a:pt x="76200" y="103124"/>
                  </a:lnTo>
                  <a:lnTo>
                    <a:pt x="91743" y="94476"/>
                  </a:lnTo>
                  <a:lnTo>
                    <a:pt x="107680" y="88328"/>
                  </a:lnTo>
                  <a:lnTo>
                    <a:pt x="123973" y="84657"/>
                  </a:lnTo>
                  <a:lnTo>
                    <a:pt x="140588" y="83439"/>
                  </a:lnTo>
                  <a:lnTo>
                    <a:pt x="141477" y="84582"/>
                  </a:lnTo>
                  <a:lnTo>
                    <a:pt x="138739" y="98706"/>
                  </a:lnTo>
                  <a:lnTo>
                    <a:pt x="136048" y="113284"/>
                  </a:lnTo>
                  <a:lnTo>
                    <a:pt x="133405" y="128337"/>
                  </a:lnTo>
                  <a:lnTo>
                    <a:pt x="130809" y="143891"/>
                  </a:lnTo>
                  <a:lnTo>
                    <a:pt x="120776" y="145542"/>
                  </a:lnTo>
                  <a:lnTo>
                    <a:pt x="104393" y="109855"/>
                  </a:lnTo>
                  <a:lnTo>
                    <a:pt x="98297" y="109855"/>
                  </a:lnTo>
                  <a:lnTo>
                    <a:pt x="92328" y="109855"/>
                  </a:lnTo>
                  <a:lnTo>
                    <a:pt x="84962" y="111887"/>
                  </a:lnTo>
                  <a:lnTo>
                    <a:pt x="76200" y="115824"/>
                  </a:lnTo>
                  <a:lnTo>
                    <a:pt x="76200" y="190500"/>
                  </a:lnTo>
                  <a:lnTo>
                    <a:pt x="76453" y="229108"/>
                  </a:lnTo>
                  <a:lnTo>
                    <a:pt x="105790" y="241935"/>
                  </a:lnTo>
                  <a:lnTo>
                    <a:pt x="106298" y="250190"/>
                  </a:lnTo>
                  <a:lnTo>
                    <a:pt x="91987" y="250003"/>
                  </a:lnTo>
                  <a:lnTo>
                    <a:pt x="78009" y="249840"/>
                  </a:lnTo>
                  <a:lnTo>
                    <a:pt x="64365" y="249725"/>
                  </a:lnTo>
                  <a:lnTo>
                    <a:pt x="51053" y="249682"/>
                  </a:lnTo>
                  <a:lnTo>
                    <a:pt x="38554" y="249725"/>
                  </a:lnTo>
                  <a:lnTo>
                    <a:pt x="26019" y="249840"/>
                  </a:lnTo>
                  <a:lnTo>
                    <a:pt x="13460" y="250003"/>
                  </a:lnTo>
                  <a:lnTo>
                    <a:pt x="888" y="250190"/>
                  </a:lnTo>
                  <a:lnTo>
                    <a:pt x="0" y="241935"/>
                  </a:lnTo>
                  <a:lnTo>
                    <a:pt x="26669" y="225552"/>
                  </a:lnTo>
                  <a:lnTo>
                    <a:pt x="26669" y="218440"/>
                  </a:lnTo>
                  <a:lnTo>
                    <a:pt x="26669" y="209169"/>
                  </a:lnTo>
                  <a:lnTo>
                    <a:pt x="26669" y="151003"/>
                  </a:lnTo>
                  <a:lnTo>
                    <a:pt x="26624" y="137767"/>
                  </a:lnTo>
                  <a:lnTo>
                    <a:pt x="26495" y="126460"/>
                  </a:lnTo>
                  <a:lnTo>
                    <a:pt x="26294" y="117105"/>
                  </a:lnTo>
                  <a:lnTo>
                    <a:pt x="26034" y="109728"/>
                  </a:lnTo>
                  <a:lnTo>
                    <a:pt x="1142" y="103251"/>
                  </a:lnTo>
                  <a:lnTo>
                    <a:pt x="0" y="96139"/>
                  </a:lnTo>
                  <a:lnTo>
                    <a:pt x="19722" y="93092"/>
                  </a:lnTo>
                  <a:lnTo>
                    <a:pt x="38528" y="89868"/>
                  </a:lnTo>
                  <a:lnTo>
                    <a:pt x="56453" y="86477"/>
                  </a:lnTo>
                  <a:lnTo>
                    <a:pt x="73532" y="82931"/>
                  </a:lnTo>
                  <a:close/>
                </a:path>
                <a:path w="589279" h="254634">
                  <a:moveTo>
                    <a:pt x="217042" y="82677"/>
                  </a:moveTo>
                  <a:lnTo>
                    <a:pt x="218947" y="84074"/>
                  </a:lnTo>
                  <a:lnTo>
                    <a:pt x="218467" y="96285"/>
                  </a:lnTo>
                  <a:lnTo>
                    <a:pt x="218154" y="108902"/>
                  </a:lnTo>
                  <a:lnTo>
                    <a:pt x="217983" y="121900"/>
                  </a:lnTo>
                  <a:lnTo>
                    <a:pt x="217931" y="135255"/>
                  </a:lnTo>
                  <a:lnTo>
                    <a:pt x="217931" y="200914"/>
                  </a:lnTo>
                  <a:lnTo>
                    <a:pt x="244347" y="241935"/>
                  </a:lnTo>
                  <a:lnTo>
                    <a:pt x="244855" y="250190"/>
                  </a:lnTo>
                  <a:lnTo>
                    <a:pt x="232001" y="250003"/>
                  </a:lnTo>
                  <a:lnTo>
                    <a:pt x="219170" y="249840"/>
                  </a:lnTo>
                  <a:lnTo>
                    <a:pt x="206386" y="249725"/>
                  </a:lnTo>
                  <a:lnTo>
                    <a:pt x="193675" y="249682"/>
                  </a:lnTo>
                  <a:lnTo>
                    <a:pt x="180748" y="249725"/>
                  </a:lnTo>
                  <a:lnTo>
                    <a:pt x="167893" y="249840"/>
                  </a:lnTo>
                  <a:lnTo>
                    <a:pt x="155134" y="250003"/>
                  </a:lnTo>
                  <a:lnTo>
                    <a:pt x="142493" y="250190"/>
                  </a:lnTo>
                  <a:lnTo>
                    <a:pt x="141604" y="241935"/>
                  </a:lnTo>
                  <a:lnTo>
                    <a:pt x="163702" y="235839"/>
                  </a:lnTo>
                  <a:lnTo>
                    <a:pt x="166369" y="235077"/>
                  </a:lnTo>
                  <a:lnTo>
                    <a:pt x="167893" y="233299"/>
                  </a:lnTo>
                  <a:lnTo>
                    <a:pt x="168020" y="230505"/>
                  </a:lnTo>
                  <a:lnTo>
                    <a:pt x="168275" y="226060"/>
                  </a:lnTo>
                  <a:lnTo>
                    <a:pt x="168401" y="218440"/>
                  </a:lnTo>
                  <a:lnTo>
                    <a:pt x="168401" y="207772"/>
                  </a:lnTo>
                  <a:lnTo>
                    <a:pt x="168401" y="151637"/>
                  </a:lnTo>
                  <a:lnTo>
                    <a:pt x="167766" y="109728"/>
                  </a:lnTo>
                  <a:lnTo>
                    <a:pt x="142875" y="103251"/>
                  </a:lnTo>
                  <a:lnTo>
                    <a:pt x="141731" y="96139"/>
                  </a:lnTo>
                  <a:lnTo>
                    <a:pt x="162518" y="92874"/>
                  </a:lnTo>
                  <a:lnTo>
                    <a:pt x="182006" y="89550"/>
                  </a:lnTo>
                  <a:lnTo>
                    <a:pt x="200185" y="86155"/>
                  </a:lnTo>
                  <a:lnTo>
                    <a:pt x="217042" y="82677"/>
                  </a:lnTo>
                  <a:close/>
                </a:path>
                <a:path w="589279" h="254634">
                  <a:moveTo>
                    <a:pt x="192277" y="0"/>
                  </a:moveTo>
                  <a:lnTo>
                    <a:pt x="199897" y="0"/>
                  </a:lnTo>
                  <a:lnTo>
                    <a:pt x="206247" y="2159"/>
                  </a:lnTo>
                  <a:lnTo>
                    <a:pt x="211073" y="6477"/>
                  </a:lnTo>
                  <a:lnTo>
                    <a:pt x="216026" y="10922"/>
                  </a:lnTo>
                  <a:lnTo>
                    <a:pt x="218439" y="17018"/>
                  </a:lnTo>
                  <a:lnTo>
                    <a:pt x="218439" y="25019"/>
                  </a:lnTo>
                  <a:lnTo>
                    <a:pt x="218439" y="33147"/>
                  </a:lnTo>
                  <a:lnTo>
                    <a:pt x="215772" y="39624"/>
                  </a:lnTo>
                  <a:lnTo>
                    <a:pt x="210692" y="44577"/>
                  </a:lnTo>
                  <a:lnTo>
                    <a:pt x="205485" y="49530"/>
                  </a:lnTo>
                  <a:lnTo>
                    <a:pt x="198754" y="52070"/>
                  </a:lnTo>
                  <a:lnTo>
                    <a:pt x="190372" y="52070"/>
                  </a:lnTo>
                  <a:lnTo>
                    <a:pt x="182752" y="52070"/>
                  </a:lnTo>
                  <a:lnTo>
                    <a:pt x="176402" y="49784"/>
                  </a:lnTo>
                  <a:lnTo>
                    <a:pt x="171450" y="44958"/>
                  </a:lnTo>
                  <a:lnTo>
                    <a:pt x="166496" y="40259"/>
                  </a:lnTo>
                  <a:lnTo>
                    <a:pt x="164083" y="34162"/>
                  </a:lnTo>
                  <a:lnTo>
                    <a:pt x="164083" y="26670"/>
                  </a:lnTo>
                  <a:lnTo>
                    <a:pt x="164083" y="18415"/>
                  </a:lnTo>
                  <a:lnTo>
                    <a:pt x="166750" y="11937"/>
                  </a:lnTo>
                  <a:lnTo>
                    <a:pt x="171957" y="7112"/>
                  </a:lnTo>
                  <a:lnTo>
                    <a:pt x="177164" y="2412"/>
                  </a:lnTo>
                  <a:lnTo>
                    <a:pt x="183895" y="0"/>
                  </a:lnTo>
                  <a:lnTo>
                    <a:pt x="192277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52744" y="434327"/>
              <a:ext cx="598716" cy="2649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1676" y="626334"/>
              <a:ext cx="75313" cy="1256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716268" y="425183"/>
            <a:ext cx="1701164" cy="274320"/>
            <a:chOff x="6716268" y="425183"/>
            <a:chExt cx="1701164" cy="274320"/>
          </a:xfrm>
        </p:grpSpPr>
        <p:sp>
          <p:nvSpPr>
            <p:cNvPr id="12" name="object 12"/>
            <p:cNvSpPr/>
            <p:nvPr/>
          </p:nvSpPr>
          <p:spPr>
            <a:xfrm>
              <a:off x="6716268" y="425183"/>
              <a:ext cx="1636522" cy="2740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53044" y="635453"/>
              <a:ext cx="64010" cy="636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999232" y="859523"/>
            <a:ext cx="3145790" cy="265430"/>
            <a:chOff x="2999232" y="859523"/>
            <a:chExt cx="3145790" cy="265430"/>
          </a:xfrm>
        </p:grpSpPr>
        <p:sp>
          <p:nvSpPr>
            <p:cNvPr id="15" name="object 15"/>
            <p:cNvSpPr/>
            <p:nvPr/>
          </p:nvSpPr>
          <p:spPr>
            <a:xfrm>
              <a:off x="2999232" y="859523"/>
              <a:ext cx="1216408" cy="2650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51960" y="859523"/>
              <a:ext cx="929515" cy="2650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25796" y="946391"/>
              <a:ext cx="842647" cy="1781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0760" y="1060649"/>
              <a:ext cx="64010" cy="636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578608" y="1554480"/>
            <a:ext cx="3858767" cy="5052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7460" y="964679"/>
            <a:ext cx="4091686" cy="360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9475" y="1600199"/>
            <a:ext cx="8476615" cy="4750435"/>
            <a:chOff x="379475" y="1600199"/>
            <a:chExt cx="8476615" cy="4750435"/>
          </a:xfrm>
        </p:grpSpPr>
        <p:sp>
          <p:nvSpPr>
            <p:cNvPr id="4" name="object 4"/>
            <p:cNvSpPr/>
            <p:nvPr/>
          </p:nvSpPr>
          <p:spPr>
            <a:xfrm>
              <a:off x="379475" y="2272283"/>
              <a:ext cx="4572000" cy="30998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1475" y="1600199"/>
              <a:ext cx="3904488" cy="4750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5386" y="1522475"/>
            <a:ext cx="371322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2595" y="653783"/>
            <a:ext cx="1642620" cy="36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3379" y="713244"/>
            <a:ext cx="943104" cy="29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184647" y="653821"/>
            <a:ext cx="1474470" cy="279400"/>
            <a:chOff x="5184647" y="653821"/>
            <a:chExt cx="1474470" cy="279400"/>
          </a:xfrm>
        </p:grpSpPr>
        <p:sp>
          <p:nvSpPr>
            <p:cNvPr id="6" name="object 6"/>
            <p:cNvSpPr/>
            <p:nvPr/>
          </p:nvSpPr>
          <p:spPr>
            <a:xfrm>
              <a:off x="5189854" y="661923"/>
              <a:ext cx="370840" cy="267335"/>
            </a:xfrm>
            <a:custGeom>
              <a:avLst/>
              <a:gdLst/>
              <a:ahLst/>
              <a:cxnLst/>
              <a:rect l="l" t="t" r="r" b="b"/>
              <a:pathLst>
                <a:path w="370839" h="267334">
                  <a:moveTo>
                    <a:pt x="105918" y="96647"/>
                  </a:moveTo>
                  <a:lnTo>
                    <a:pt x="98298" y="96647"/>
                  </a:lnTo>
                  <a:lnTo>
                    <a:pt x="76342" y="98143"/>
                  </a:lnTo>
                  <a:lnTo>
                    <a:pt x="40147" y="110041"/>
                  </a:lnTo>
                  <a:lnTo>
                    <a:pt x="6476" y="149145"/>
                  </a:lnTo>
                  <a:lnTo>
                    <a:pt x="0" y="187705"/>
                  </a:lnTo>
                  <a:lnTo>
                    <a:pt x="1260" y="204061"/>
                  </a:lnTo>
                  <a:lnTo>
                    <a:pt x="20066" y="244601"/>
                  </a:lnTo>
                  <a:lnTo>
                    <a:pt x="58213" y="265908"/>
                  </a:lnTo>
                  <a:lnTo>
                    <a:pt x="74549" y="267335"/>
                  </a:lnTo>
                  <a:lnTo>
                    <a:pt x="88072" y="266144"/>
                  </a:lnTo>
                  <a:lnTo>
                    <a:pt x="101012" y="262572"/>
                  </a:lnTo>
                  <a:lnTo>
                    <a:pt x="113357" y="256619"/>
                  </a:lnTo>
                  <a:lnTo>
                    <a:pt x="125095" y="248285"/>
                  </a:lnTo>
                  <a:lnTo>
                    <a:pt x="179019" y="248285"/>
                  </a:lnTo>
                  <a:lnTo>
                    <a:pt x="178054" y="247776"/>
                  </a:lnTo>
                  <a:lnTo>
                    <a:pt x="176530" y="245745"/>
                  </a:lnTo>
                  <a:lnTo>
                    <a:pt x="175006" y="243839"/>
                  </a:lnTo>
                  <a:lnTo>
                    <a:pt x="174909" y="243586"/>
                  </a:lnTo>
                  <a:lnTo>
                    <a:pt x="95758" y="243586"/>
                  </a:lnTo>
                  <a:lnTo>
                    <a:pt x="86233" y="242514"/>
                  </a:lnTo>
                  <a:lnTo>
                    <a:pt x="56118" y="206263"/>
                  </a:lnTo>
                  <a:lnTo>
                    <a:pt x="53340" y="180466"/>
                  </a:lnTo>
                  <a:lnTo>
                    <a:pt x="54125" y="164941"/>
                  </a:lnTo>
                  <a:lnTo>
                    <a:pt x="72838" y="123696"/>
                  </a:lnTo>
                  <a:lnTo>
                    <a:pt x="102235" y="114426"/>
                  </a:lnTo>
                  <a:lnTo>
                    <a:pt x="172593" y="114426"/>
                  </a:lnTo>
                  <a:lnTo>
                    <a:pt x="172593" y="98551"/>
                  </a:lnTo>
                  <a:lnTo>
                    <a:pt x="123317" y="98551"/>
                  </a:lnTo>
                  <a:lnTo>
                    <a:pt x="114300" y="97281"/>
                  </a:lnTo>
                  <a:lnTo>
                    <a:pt x="105918" y="96647"/>
                  </a:lnTo>
                  <a:close/>
                </a:path>
                <a:path w="370839" h="267334">
                  <a:moveTo>
                    <a:pt x="179019" y="248285"/>
                  </a:moveTo>
                  <a:lnTo>
                    <a:pt x="125095" y="248285"/>
                  </a:lnTo>
                  <a:lnTo>
                    <a:pt x="129734" y="256619"/>
                  </a:lnTo>
                  <a:lnTo>
                    <a:pt x="136398" y="262572"/>
                  </a:lnTo>
                  <a:lnTo>
                    <a:pt x="145061" y="266144"/>
                  </a:lnTo>
                  <a:lnTo>
                    <a:pt x="155702" y="267335"/>
                  </a:lnTo>
                  <a:lnTo>
                    <a:pt x="165129" y="266787"/>
                  </a:lnTo>
                  <a:lnTo>
                    <a:pt x="175498" y="265144"/>
                  </a:lnTo>
                  <a:lnTo>
                    <a:pt x="186795" y="262405"/>
                  </a:lnTo>
                  <a:lnTo>
                    <a:pt x="199009" y="258572"/>
                  </a:lnTo>
                  <a:lnTo>
                    <a:pt x="197993" y="250951"/>
                  </a:lnTo>
                  <a:lnTo>
                    <a:pt x="191770" y="250825"/>
                  </a:lnTo>
                  <a:lnTo>
                    <a:pt x="186944" y="250443"/>
                  </a:lnTo>
                  <a:lnTo>
                    <a:pt x="183769" y="249681"/>
                  </a:lnTo>
                  <a:lnTo>
                    <a:pt x="180467" y="249047"/>
                  </a:lnTo>
                  <a:lnTo>
                    <a:pt x="179019" y="248285"/>
                  </a:lnTo>
                  <a:close/>
                </a:path>
                <a:path w="370839" h="267334">
                  <a:moveTo>
                    <a:pt x="172593" y="114426"/>
                  </a:moveTo>
                  <a:lnTo>
                    <a:pt x="109982" y="114426"/>
                  </a:lnTo>
                  <a:lnTo>
                    <a:pt x="117094" y="115570"/>
                  </a:lnTo>
                  <a:lnTo>
                    <a:pt x="123317" y="117728"/>
                  </a:lnTo>
                  <a:lnTo>
                    <a:pt x="123317" y="237236"/>
                  </a:lnTo>
                  <a:lnTo>
                    <a:pt x="116885" y="239996"/>
                  </a:lnTo>
                  <a:lnTo>
                    <a:pt x="110156" y="241982"/>
                  </a:lnTo>
                  <a:lnTo>
                    <a:pt x="103118" y="243183"/>
                  </a:lnTo>
                  <a:lnTo>
                    <a:pt x="95758" y="243586"/>
                  </a:lnTo>
                  <a:lnTo>
                    <a:pt x="174909" y="243586"/>
                  </a:lnTo>
                  <a:lnTo>
                    <a:pt x="173990" y="241173"/>
                  </a:lnTo>
                  <a:lnTo>
                    <a:pt x="172975" y="233941"/>
                  </a:lnTo>
                  <a:lnTo>
                    <a:pt x="172720" y="229235"/>
                  </a:lnTo>
                  <a:lnTo>
                    <a:pt x="172593" y="114426"/>
                  </a:lnTo>
                  <a:close/>
                </a:path>
                <a:path w="370839" h="267334">
                  <a:moveTo>
                    <a:pt x="171704" y="0"/>
                  </a:moveTo>
                  <a:lnTo>
                    <a:pt x="154443" y="3478"/>
                  </a:lnTo>
                  <a:lnTo>
                    <a:pt x="136017" y="6873"/>
                  </a:lnTo>
                  <a:lnTo>
                    <a:pt x="116447" y="10197"/>
                  </a:lnTo>
                  <a:lnTo>
                    <a:pt x="95758" y="13462"/>
                  </a:lnTo>
                  <a:lnTo>
                    <a:pt x="97028" y="20574"/>
                  </a:lnTo>
                  <a:lnTo>
                    <a:pt x="123142" y="62436"/>
                  </a:lnTo>
                  <a:lnTo>
                    <a:pt x="123317" y="98551"/>
                  </a:lnTo>
                  <a:lnTo>
                    <a:pt x="172593" y="98551"/>
                  </a:lnTo>
                  <a:lnTo>
                    <a:pt x="172666" y="60457"/>
                  </a:lnTo>
                  <a:lnTo>
                    <a:pt x="172894" y="40084"/>
                  </a:lnTo>
                  <a:lnTo>
                    <a:pt x="173289" y="20401"/>
                  </a:lnTo>
                  <a:lnTo>
                    <a:pt x="173862" y="1397"/>
                  </a:lnTo>
                  <a:lnTo>
                    <a:pt x="171704" y="0"/>
                  </a:lnTo>
                  <a:close/>
                </a:path>
                <a:path w="370839" h="267334">
                  <a:moveTo>
                    <a:pt x="297561" y="96138"/>
                  </a:moveTo>
                  <a:lnTo>
                    <a:pt x="245483" y="110015"/>
                  </a:lnTo>
                  <a:lnTo>
                    <a:pt x="212217" y="148970"/>
                  </a:lnTo>
                  <a:lnTo>
                    <a:pt x="205740" y="184403"/>
                  </a:lnTo>
                  <a:lnTo>
                    <a:pt x="207428" y="203624"/>
                  </a:lnTo>
                  <a:lnTo>
                    <a:pt x="232664" y="246379"/>
                  </a:lnTo>
                  <a:lnTo>
                    <a:pt x="281795" y="266025"/>
                  </a:lnTo>
                  <a:lnTo>
                    <a:pt x="302133" y="267335"/>
                  </a:lnTo>
                  <a:lnTo>
                    <a:pt x="319730" y="266311"/>
                  </a:lnTo>
                  <a:lnTo>
                    <a:pt x="336899" y="263239"/>
                  </a:lnTo>
                  <a:lnTo>
                    <a:pt x="353639" y="258119"/>
                  </a:lnTo>
                  <a:lnTo>
                    <a:pt x="369950" y="250951"/>
                  </a:lnTo>
                  <a:lnTo>
                    <a:pt x="368976" y="243331"/>
                  </a:lnTo>
                  <a:lnTo>
                    <a:pt x="332359" y="243331"/>
                  </a:lnTo>
                  <a:lnTo>
                    <a:pt x="314138" y="242359"/>
                  </a:lnTo>
                  <a:lnTo>
                    <a:pt x="276098" y="227964"/>
                  </a:lnTo>
                  <a:lnTo>
                    <a:pt x="258825" y="177673"/>
                  </a:lnTo>
                  <a:lnTo>
                    <a:pt x="370205" y="177673"/>
                  </a:lnTo>
                  <a:lnTo>
                    <a:pt x="370713" y="170561"/>
                  </a:lnTo>
                  <a:lnTo>
                    <a:pt x="370610" y="165782"/>
                  </a:lnTo>
                  <a:lnTo>
                    <a:pt x="370231" y="160781"/>
                  </a:lnTo>
                  <a:lnTo>
                    <a:pt x="259587" y="160781"/>
                  </a:lnTo>
                  <a:lnTo>
                    <a:pt x="260729" y="151137"/>
                  </a:lnTo>
                  <a:lnTo>
                    <a:pt x="280035" y="115919"/>
                  </a:lnTo>
                  <a:lnTo>
                    <a:pt x="293370" y="112395"/>
                  </a:lnTo>
                  <a:lnTo>
                    <a:pt x="348265" y="112395"/>
                  </a:lnTo>
                  <a:lnTo>
                    <a:pt x="341137" y="106801"/>
                  </a:lnTo>
                  <a:lnTo>
                    <a:pt x="328612" y="100885"/>
                  </a:lnTo>
                  <a:lnTo>
                    <a:pt x="314086" y="97327"/>
                  </a:lnTo>
                  <a:lnTo>
                    <a:pt x="297561" y="96138"/>
                  </a:lnTo>
                  <a:close/>
                </a:path>
                <a:path w="370839" h="267334">
                  <a:moveTo>
                    <a:pt x="368554" y="240029"/>
                  </a:moveTo>
                  <a:lnTo>
                    <a:pt x="359862" y="241456"/>
                  </a:lnTo>
                  <a:lnTo>
                    <a:pt x="350932" y="242490"/>
                  </a:lnTo>
                  <a:lnTo>
                    <a:pt x="341764" y="243119"/>
                  </a:lnTo>
                  <a:lnTo>
                    <a:pt x="332359" y="243331"/>
                  </a:lnTo>
                  <a:lnTo>
                    <a:pt x="368976" y="243331"/>
                  </a:lnTo>
                  <a:lnTo>
                    <a:pt x="368554" y="240029"/>
                  </a:lnTo>
                  <a:close/>
                </a:path>
                <a:path w="370839" h="267334">
                  <a:moveTo>
                    <a:pt x="348265" y="112395"/>
                  </a:moveTo>
                  <a:lnTo>
                    <a:pt x="301625" y="112395"/>
                  </a:lnTo>
                  <a:lnTo>
                    <a:pt x="307721" y="115697"/>
                  </a:lnTo>
                  <a:lnTo>
                    <a:pt x="311785" y="122554"/>
                  </a:lnTo>
                  <a:lnTo>
                    <a:pt x="314378" y="128533"/>
                  </a:lnTo>
                  <a:lnTo>
                    <a:pt x="316245" y="136191"/>
                  </a:lnTo>
                  <a:lnTo>
                    <a:pt x="317374" y="145540"/>
                  </a:lnTo>
                  <a:lnTo>
                    <a:pt x="317754" y="156590"/>
                  </a:lnTo>
                  <a:lnTo>
                    <a:pt x="317754" y="160781"/>
                  </a:lnTo>
                  <a:lnTo>
                    <a:pt x="370231" y="160781"/>
                  </a:lnTo>
                  <a:lnTo>
                    <a:pt x="369522" y="151441"/>
                  </a:lnTo>
                  <a:lnTo>
                    <a:pt x="365950" y="137525"/>
                  </a:lnTo>
                  <a:lnTo>
                    <a:pt x="359997" y="125394"/>
                  </a:lnTo>
                  <a:lnTo>
                    <a:pt x="351663" y="115062"/>
                  </a:lnTo>
                  <a:lnTo>
                    <a:pt x="348265" y="112395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40906" y="774062"/>
              <a:ext cx="74553" cy="1337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3306" y="755774"/>
              <a:ext cx="169549" cy="175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4647" y="653821"/>
              <a:ext cx="379247" cy="2787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05271" y="653821"/>
              <a:ext cx="1051560" cy="2788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14540" y="88772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09">
                  <a:moveTo>
                    <a:pt x="27050" y="0"/>
                  </a:moveTo>
                  <a:lnTo>
                    <a:pt x="14604" y="0"/>
                  </a:lnTo>
                  <a:lnTo>
                    <a:pt x="9525" y="1905"/>
                  </a:lnTo>
                  <a:lnTo>
                    <a:pt x="1904" y="9525"/>
                  </a:lnTo>
                  <a:lnTo>
                    <a:pt x="0" y="14478"/>
                  </a:lnTo>
                  <a:lnTo>
                    <a:pt x="0" y="26797"/>
                  </a:lnTo>
                  <a:lnTo>
                    <a:pt x="1904" y="31750"/>
                  </a:lnTo>
                  <a:lnTo>
                    <a:pt x="9525" y="39497"/>
                  </a:lnTo>
                  <a:lnTo>
                    <a:pt x="14604" y="41529"/>
                  </a:lnTo>
                  <a:lnTo>
                    <a:pt x="27050" y="41529"/>
                  </a:lnTo>
                  <a:lnTo>
                    <a:pt x="32003" y="39497"/>
                  </a:lnTo>
                  <a:lnTo>
                    <a:pt x="39750" y="31750"/>
                  </a:lnTo>
                  <a:lnTo>
                    <a:pt x="41782" y="26797"/>
                  </a:lnTo>
                  <a:lnTo>
                    <a:pt x="41782" y="14478"/>
                  </a:lnTo>
                  <a:lnTo>
                    <a:pt x="39750" y="9525"/>
                  </a:lnTo>
                  <a:lnTo>
                    <a:pt x="32003" y="1905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14540" y="88772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09">
                  <a:moveTo>
                    <a:pt x="20954" y="0"/>
                  </a:moveTo>
                  <a:lnTo>
                    <a:pt x="27050" y="0"/>
                  </a:lnTo>
                  <a:lnTo>
                    <a:pt x="32003" y="1905"/>
                  </a:lnTo>
                  <a:lnTo>
                    <a:pt x="35940" y="5715"/>
                  </a:lnTo>
                  <a:lnTo>
                    <a:pt x="39750" y="9525"/>
                  </a:lnTo>
                  <a:lnTo>
                    <a:pt x="41782" y="14478"/>
                  </a:lnTo>
                  <a:lnTo>
                    <a:pt x="41782" y="20574"/>
                  </a:lnTo>
                  <a:lnTo>
                    <a:pt x="41782" y="26797"/>
                  </a:lnTo>
                  <a:lnTo>
                    <a:pt x="39750" y="31750"/>
                  </a:lnTo>
                  <a:lnTo>
                    <a:pt x="35940" y="35687"/>
                  </a:lnTo>
                  <a:lnTo>
                    <a:pt x="32003" y="39497"/>
                  </a:lnTo>
                  <a:lnTo>
                    <a:pt x="27050" y="41529"/>
                  </a:lnTo>
                  <a:lnTo>
                    <a:pt x="20954" y="41529"/>
                  </a:lnTo>
                  <a:lnTo>
                    <a:pt x="14604" y="41529"/>
                  </a:lnTo>
                  <a:lnTo>
                    <a:pt x="9525" y="39497"/>
                  </a:lnTo>
                  <a:lnTo>
                    <a:pt x="5714" y="35687"/>
                  </a:lnTo>
                  <a:lnTo>
                    <a:pt x="1904" y="31750"/>
                  </a:lnTo>
                  <a:lnTo>
                    <a:pt x="0" y="26797"/>
                  </a:lnTo>
                  <a:lnTo>
                    <a:pt x="0" y="20574"/>
                  </a:lnTo>
                  <a:lnTo>
                    <a:pt x="0" y="14478"/>
                  </a:lnTo>
                  <a:lnTo>
                    <a:pt x="1904" y="9525"/>
                  </a:lnTo>
                  <a:lnTo>
                    <a:pt x="5714" y="5715"/>
                  </a:lnTo>
                  <a:lnTo>
                    <a:pt x="9525" y="1905"/>
                  </a:lnTo>
                  <a:lnTo>
                    <a:pt x="14604" y="0"/>
                  </a:lnTo>
                  <a:lnTo>
                    <a:pt x="20954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5125"/>
            <a:ext cx="7915909" cy="43700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87020" marR="704215" indent="-274320">
              <a:lnSpc>
                <a:spcPts val="3350"/>
              </a:lnSpc>
              <a:spcBef>
                <a:spcPts val="229"/>
              </a:spcBef>
              <a:buClr>
                <a:srgbClr val="F3A346"/>
              </a:buClr>
              <a:buSzPct val="83928"/>
              <a:buFont typeface="Arial"/>
              <a:buChar char=""/>
              <a:tabLst>
                <a:tab pos="287020" algn="l"/>
              </a:tabLst>
            </a:pPr>
            <a:r>
              <a:rPr sz="2800" spc="135" dirty="0">
                <a:solidFill>
                  <a:srgbClr val="FFFFFF"/>
                </a:solidFill>
                <a:latin typeface="Times New Roman"/>
                <a:cs typeface="Times New Roman"/>
              </a:rPr>
              <a:t>Doutorado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produtividade</a:t>
            </a:r>
            <a:r>
              <a:rPr sz="28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8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solo</a:t>
            </a:r>
            <a:r>
              <a:rPr sz="2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nutrição 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vegetal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animal.</a:t>
            </a:r>
            <a:endParaRPr sz="2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490"/>
              </a:spcBef>
              <a:buClr>
                <a:srgbClr val="F3A346"/>
              </a:buClr>
              <a:buSzPct val="83928"/>
              <a:buChar char=""/>
              <a:tabLst>
                <a:tab pos="287020" algn="l"/>
              </a:tabLst>
            </a:pP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800" spc="40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solo </a:t>
            </a:r>
            <a:r>
              <a:rPr sz="2800" spc="140" dirty="0">
                <a:solidFill>
                  <a:srgbClr val="FFFFFF"/>
                </a:solidFill>
                <a:latin typeface="Times New Roman"/>
                <a:cs typeface="Times New Roman"/>
              </a:rPr>
              <a:t>não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é </a:t>
            </a:r>
            <a:r>
              <a:rPr sz="2800" spc="220" dirty="0">
                <a:solidFill>
                  <a:srgbClr val="FFFFFF"/>
                </a:solidFill>
                <a:latin typeface="Times New Roman"/>
                <a:cs typeface="Times New Roman"/>
              </a:rPr>
              <a:t>um </a:t>
            </a:r>
            <a:r>
              <a:rPr sz="2800" spc="135" dirty="0">
                <a:solidFill>
                  <a:srgbClr val="FFFFFF"/>
                </a:solidFill>
                <a:latin typeface="Times New Roman"/>
                <a:cs typeface="Times New Roman"/>
              </a:rPr>
              <a:t>suporte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adubos,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água </a:t>
            </a:r>
            <a:r>
              <a:rPr sz="2800" spc="140" dirty="0">
                <a:solidFill>
                  <a:srgbClr val="FFFFFF"/>
                </a:solidFill>
                <a:latin typeface="Times New Roman"/>
                <a:cs typeface="Times New Roman"/>
              </a:rPr>
              <a:t>de 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irrigação</a:t>
            </a:r>
            <a:r>
              <a:rPr sz="28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culturas,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Times New Roman"/>
                <a:cs typeface="Times New Roman"/>
              </a:rPr>
              <a:t>mas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Times New Roman"/>
                <a:cs typeface="Times New Roman"/>
              </a:rPr>
              <a:t>organismo</a:t>
            </a:r>
            <a:r>
              <a:rPr sz="28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vivo,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cujo 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esqueleto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é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140" dirty="0">
                <a:solidFill>
                  <a:srgbClr val="FFFFFF"/>
                </a:solidFill>
                <a:latin typeface="Times New Roman"/>
                <a:cs typeface="Times New Roman"/>
              </a:rPr>
              <a:t>parte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mineral, 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os órgãos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são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os 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micróbios </a:t>
            </a:r>
            <a:r>
              <a:rPr sz="2800" spc="140" dirty="0">
                <a:solidFill>
                  <a:srgbClr val="FFFFFF"/>
                </a:solidFill>
                <a:latin typeface="Times New Roman"/>
                <a:cs typeface="Times New Roman"/>
              </a:rPr>
              <a:t>que 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ali vivem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o sangue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é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solução 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aquosa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28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circula</a:t>
            </a:r>
            <a:r>
              <a:rPr sz="28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28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ele.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Respira</a:t>
            </a:r>
            <a:r>
              <a:rPr sz="28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como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Times New Roman"/>
                <a:cs typeface="Times New Roman"/>
              </a:rPr>
              <a:t>qualquer  </a:t>
            </a:r>
            <a:r>
              <a:rPr sz="2800" spc="150" dirty="0">
                <a:solidFill>
                  <a:srgbClr val="FFFFFF"/>
                </a:solidFill>
                <a:latin typeface="Times New Roman"/>
                <a:cs typeface="Times New Roman"/>
              </a:rPr>
              <a:t>outro </a:t>
            </a:r>
            <a:r>
              <a:rPr sz="2800" spc="110" dirty="0">
                <a:solidFill>
                  <a:srgbClr val="FFFFFF"/>
                </a:solidFill>
                <a:latin typeface="Times New Roman"/>
                <a:cs typeface="Times New Roman"/>
              </a:rPr>
              <a:t>organismo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vivo </a:t>
            </a:r>
            <a:r>
              <a:rPr sz="2800" spc="100" dirty="0">
                <a:solidFill>
                  <a:srgbClr val="FFFFFF"/>
                </a:solidFill>
                <a:latin typeface="Times New Roman"/>
                <a:cs typeface="Times New Roman"/>
              </a:rPr>
              <a:t>e possui </a:t>
            </a:r>
            <a:r>
              <a:rPr sz="2800" spc="145" dirty="0">
                <a:solidFill>
                  <a:srgbClr val="FFFFFF"/>
                </a:solidFill>
                <a:latin typeface="Times New Roman"/>
                <a:cs typeface="Times New Roman"/>
              </a:rPr>
              <a:t>temperatura 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própria.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Necessita </a:t>
            </a:r>
            <a:r>
              <a:rPr sz="2800" spc="165" dirty="0">
                <a:solidFill>
                  <a:srgbClr val="FFFFFF"/>
                </a:solidFill>
                <a:latin typeface="Times New Roman"/>
                <a:cs typeface="Times New Roman"/>
              </a:rPr>
              <a:t>tanto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das </a:t>
            </a:r>
            <a:r>
              <a:rPr sz="2800" spc="120" dirty="0">
                <a:solidFill>
                  <a:srgbClr val="FFFFFF"/>
                </a:solidFill>
                <a:latin typeface="Times New Roman"/>
                <a:cs typeface="Times New Roman"/>
              </a:rPr>
              <a:t>plantas </a:t>
            </a:r>
            <a:r>
              <a:rPr sz="2800" spc="155" dirty="0">
                <a:solidFill>
                  <a:srgbClr val="FFFFFF"/>
                </a:solidFill>
                <a:latin typeface="Times New Roman"/>
                <a:cs typeface="Times New Roman"/>
              </a:rPr>
              <a:t>quanto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as  </a:t>
            </a:r>
            <a:r>
              <a:rPr sz="2800" spc="120" dirty="0">
                <a:solidFill>
                  <a:srgbClr val="FFFFFF"/>
                </a:solidFill>
                <a:latin typeface="Times New Roman"/>
                <a:cs typeface="Times New Roman"/>
              </a:rPr>
              <a:t>plantas 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necessitam</a:t>
            </a:r>
            <a:r>
              <a:rPr sz="2800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dele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82796" y="928090"/>
            <a:ext cx="1001394" cy="379730"/>
            <a:chOff x="4082796" y="928090"/>
            <a:chExt cx="1001394" cy="379730"/>
          </a:xfrm>
        </p:grpSpPr>
        <p:sp>
          <p:nvSpPr>
            <p:cNvPr id="4" name="object 4"/>
            <p:cNvSpPr/>
            <p:nvPr/>
          </p:nvSpPr>
          <p:spPr>
            <a:xfrm>
              <a:off x="4088257" y="935990"/>
              <a:ext cx="992505" cy="368300"/>
            </a:xfrm>
            <a:custGeom>
              <a:avLst/>
              <a:gdLst/>
              <a:ahLst/>
              <a:cxnLst/>
              <a:rect l="l" t="t" r="r" b="b"/>
              <a:pathLst>
                <a:path w="992504" h="368300">
                  <a:moveTo>
                    <a:pt x="445558" y="195707"/>
                  </a:moveTo>
                  <a:lnTo>
                    <a:pt x="370077" y="195707"/>
                  </a:lnTo>
                  <a:lnTo>
                    <a:pt x="370331" y="195961"/>
                  </a:lnTo>
                  <a:lnTo>
                    <a:pt x="358642" y="242747"/>
                  </a:lnTo>
                  <a:lnTo>
                    <a:pt x="336834" y="281000"/>
                  </a:lnTo>
                  <a:lnTo>
                    <a:pt x="304906" y="310718"/>
                  </a:lnTo>
                  <a:lnTo>
                    <a:pt x="262859" y="331901"/>
                  </a:lnTo>
                  <a:lnTo>
                    <a:pt x="210692" y="344550"/>
                  </a:lnTo>
                  <a:lnTo>
                    <a:pt x="214121" y="368300"/>
                  </a:lnTo>
                  <a:lnTo>
                    <a:pt x="268817" y="359989"/>
                  </a:lnTo>
                  <a:lnTo>
                    <a:pt x="316499" y="345535"/>
                  </a:lnTo>
                  <a:lnTo>
                    <a:pt x="357157" y="324937"/>
                  </a:lnTo>
                  <a:lnTo>
                    <a:pt x="390778" y="298196"/>
                  </a:lnTo>
                  <a:lnTo>
                    <a:pt x="417115" y="266267"/>
                  </a:lnTo>
                  <a:lnTo>
                    <a:pt x="435927" y="230124"/>
                  </a:lnTo>
                  <a:lnTo>
                    <a:pt x="445558" y="195707"/>
                  </a:lnTo>
                  <a:close/>
                </a:path>
                <a:path w="992504" h="368300">
                  <a:moveTo>
                    <a:pt x="669035" y="249427"/>
                  </a:moveTo>
                  <a:lnTo>
                    <a:pt x="596900" y="249427"/>
                  </a:lnTo>
                  <a:lnTo>
                    <a:pt x="596849" y="310718"/>
                  </a:lnTo>
                  <a:lnTo>
                    <a:pt x="596724" y="331901"/>
                  </a:lnTo>
                  <a:lnTo>
                    <a:pt x="596601" y="344550"/>
                  </a:lnTo>
                  <a:lnTo>
                    <a:pt x="596391" y="358901"/>
                  </a:lnTo>
                  <a:lnTo>
                    <a:pt x="600075" y="360680"/>
                  </a:lnTo>
                  <a:lnTo>
                    <a:pt x="616406" y="358536"/>
                  </a:lnTo>
                  <a:lnTo>
                    <a:pt x="633571" y="356489"/>
                  </a:lnTo>
                  <a:lnTo>
                    <a:pt x="670305" y="352679"/>
                  </a:lnTo>
                  <a:lnTo>
                    <a:pt x="669732" y="336581"/>
                  </a:lnTo>
                  <a:lnTo>
                    <a:pt x="669337" y="319150"/>
                  </a:lnTo>
                  <a:lnTo>
                    <a:pt x="669109" y="300386"/>
                  </a:lnTo>
                  <a:lnTo>
                    <a:pt x="669035" y="249427"/>
                  </a:lnTo>
                  <a:close/>
                </a:path>
                <a:path w="992504" h="368300">
                  <a:moveTo>
                    <a:pt x="934212" y="249427"/>
                  </a:moveTo>
                  <a:lnTo>
                    <a:pt x="862076" y="249427"/>
                  </a:lnTo>
                  <a:lnTo>
                    <a:pt x="862025" y="310718"/>
                  </a:lnTo>
                  <a:lnTo>
                    <a:pt x="861900" y="331901"/>
                  </a:lnTo>
                  <a:lnTo>
                    <a:pt x="861777" y="344550"/>
                  </a:lnTo>
                  <a:lnTo>
                    <a:pt x="861567" y="358901"/>
                  </a:lnTo>
                  <a:lnTo>
                    <a:pt x="865251" y="360680"/>
                  </a:lnTo>
                  <a:lnTo>
                    <a:pt x="881582" y="358536"/>
                  </a:lnTo>
                  <a:lnTo>
                    <a:pt x="898747" y="356489"/>
                  </a:lnTo>
                  <a:lnTo>
                    <a:pt x="935481" y="352679"/>
                  </a:lnTo>
                  <a:lnTo>
                    <a:pt x="934908" y="336581"/>
                  </a:lnTo>
                  <a:lnTo>
                    <a:pt x="934513" y="319150"/>
                  </a:lnTo>
                  <a:lnTo>
                    <a:pt x="934285" y="300386"/>
                  </a:lnTo>
                  <a:lnTo>
                    <a:pt x="934212" y="249427"/>
                  </a:lnTo>
                  <a:close/>
                </a:path>
                <a:path w="992504" h="368300">
                  <a:moveTo>
                    <a:pt x="670559" y="0"/>
                  </a:moveTo>
                  <a:lnTo>
                    <a:pt x="625982" y="2667"/>
                  </a:lnTo>
                  <a:lnTo>
                    <a:pt x="615694" y="16454"/>
                  </a:lnTo>
                  <a:lnTo>
                    <a:pt x="605202" y="30384"/>
                  </a:lnTo>
                  <a:lnTo>
                    <a:pt x="572565" y="72961"/>
                  </a:lnTo>
                  <a:lnTo>
                    <a:pt x="539114" y="115824"/>
                  </a:lnTo>
                  <a:lnTo>
                    <a:pt x="494029" y="172465"/>
                  </a:lnTo>
                  <a:lnTo>
                    <a:pt x="461033" y="213106"/>
                  </a:lnTo>
                  <a:lnTo>
                    <a:pt x="450468" y="225933"/>
                  </a:lnTo>
                  <a:lnTo>
                    <a:pt x="452246" y="250189"/>
                  </a:lnTo>
                  <a:lnTo>
                    <a:pt x="992481" y="249427"/>
                  </a:lnTo>
                  <a:lnTo>
                    <a:pt x="991362" y="213106"/>
                  </a:lnTo>
                  <a:lnTo>
                    <a:pt x="494791" y="213106"/>
                  </a:lnTo>
                  <a:lnTo>
                    <a:pt x="500505" y="205130"/>
                  </a:lnTo>
                  <a:lnTo>
                    <a:pt x="537920" y="155446"/>
                  </a:lnTo>
                  <a:lnTo>
                    <a:pt x="564219" y="122241"/>
                  </a:lnTo>
                  <a:lnTo>
                    <a:pt x="590492" y="90221"/>
                  </a:lnTo>
                  <a:lnTo>
                    <a:pt x="596900" y="82550"/>
                  </a:lnTo>
                  <a:lnTo>
                    <a:pt x="669140" y="82550"/>
                  </a:lnTo>
                  <a:lnTo>
                    <a:pt x="669439" y="55268"/>
                  </a:lnTo>
                  <a:lnTo>
                    <a:pt x="669911" y="27987"/>
                  </a:lnTo>
                  <a:lnTo>
                    <a:pt x="670559" y="0"/>
                  </a:lnTo>
                  <a:close/>
                </a:path>
                <a:path w="992504" h="368300">
                  <a:moveTo>
                    <a:pt x="797305" y="249427"/>
                  </a:moveTo>
                  <a:lnTo>
                    <a:pt x="669035" y="249427"/>
                  </a:lnTo>
                  <a:lnTo>
                    <a:pt x="676941" y="249449"/>
                  </a:lnTo>
                  <a:lnTo>
                    <a:pt x="717422" y="250062"/>
                  </a:lnTo>
                  <a:lnTo>
                    <a:pt x="727328" y="250189"/>
                  </a:lnTo>
                  <a:lnTo>
                    <a:pt x="797305" y="249427"/>
                  </a:lnTo>
                  <a:close/>
                </a:path>
                <a:path w="992504" h="368300">
                  <a:moveTo>
                    <a:pt x="992481" y="249427"/>
                  </a:moveTo>
                  <a:lnTo>
                    <a:pt x="934212" y="249427"/>
                  </a:lnTo>
                  <a:lnTo>
                    <a:pt x="949785" y="249475"/>
                  </a:lnTo>
                  <a:lnTo>
                    <a:pt x="964692" y="249618"/>
                  </a:lnTo>
                  <a:lnTo>
                    <a:pt x="978931" y="249856"/>
                  </a:lnTo>
                  <a:lnTo>
                    <a:pt x="992504" y="250189"/>
                  </a:lnTo>
                  <a:lnTo>
                    <a:pt x="992481" y="249427"/>
                  </a:lnTo>
                  <a:close/>
                </a:path>
                <a:path w="992504" h="368300">
                  <a:moveTo>
                    <a:pt x="316229" y="0"/>
                  </a:moveTo>
                  <a:lnTo>
                    <a:pt x="265858" y="8556"/>
                  </a:lnTo>
                  <a:lnTo>
                    <a:pt x="223392" y="34162"/>
                  </a:lnTo>
                  <a:lnTo>
                    <a:pt x="194468" y="73310"/>
                  </a:lnTo>
                  <a:lnTo>
                    <a:pt x="184814" y="122241"/>
                  </a:lnTo>
                  <a:lnTo>
                    <a:pt x="184871" y="123610"/>
                  </a:lnTo>
                  <a:lnTo>
                    <a:pt x="192484" y="166766"/>
                  </a:lnTo>
                  <a:lnTo>
                    <a:pt x="215518" y="200787"/>
                  </a:lnTo>
                  <a:lnTo>
                    <a:pt x="249126" y="222392"/>
                  </a:lnTo>
                  <a:lnTo>
                    <a:pt x="288543" y="229615"/>
                  </a:lnTo>
                  <a:lnTo>
                    <a:pt x="312927" y="227496"/>
                  </a:lnTo>
                  <a:lnTo>
                    <a:pt x="334644" y="221138"/>
                  </a:lnTo>
                  <a:lnTo>
                    <a:pt x="353694" y="210542"/>
                  </a:lnTo>
                  <a:lnTo>
                    <a:pt x="365870" y="199517"/>
                  </a:lnTo>
                  <a:lnTo>
                    <a:pt x="319913" y="199517"/>
                  </a:lnTo>
                  <a:lnTo>
                    <a:pt x="307645" y="197941"/>
                  </a:lnTo>
                  <a:lnTo>
                    <a:pt x="277748" y="174117"/>
                  </a:lnTo>
                  <a:lnTo>
                    <a:pt x="262157" y="123610"/>
                  </a:lnTo>
                  <a:lnTo>
                    <a:pt x="261112" y="101346"/>
                  </a:lnTo>
                  <a:lnTo>
                    <a:pt x="261919" y="84034"/>
                  </a:lnTo>
                  <a:lnTo>
                    <a:pt x="273938" y="43814"/>
                  </a:lnTo>
                  <a:lnTo>
                    <a:pt x="310514" y="22733"/>
                  </a:lnTo>
                  <a:lnTo>
                    <a:pt x="392686" y="22733"/>
                  </a:lnTo>
                  <a:lnTo>
                    <a:pt x="370125" y="10191"/>
                  </a:lnTo>
                  <a:lnTo>
                    <a:pt x="344517" y="2547"/>
                  </a:lnTo>
                  <a:lnTo>
                    <a:pt x="316229" y="0"/>
                  </a:lnTo>
                  <a:close/>
                </a:path>
                <a:path w="992504" h="368300">
                  <a:moveTo>
                    <a:pt x="669140" y="82550"/>
                  </a:moveTo>
                  <a:lnTo>
                    <a:pt x="596900" y="82550"/>
                  </a:lnTo>
                  <a:lnTo>
                    <a:pt x="596900" y="213106"/>
                  </a:lnTo>
                  <a:lnTo>
                    <a:pt x="669035" y="213106"/>
                  </a:lnTo>
                  <a:lnTo>
                    <a:pt x="669140" y="82550"/>
                  </a:lnTo>
                  <a:close/>
                </a:path>
                <a:path w="992504" h="368300">
                  <a:moveTo>
                    <a:pt x="935735" y="0"/>
                  </a:moveTo>
                  <a:lnTo>
                    <a:pt x="891158" y="2667"/>
                  </a:lnTo>
                  <a:lnTo>
                    <a:pt x="880870" y="16454"/>
                  </a:lnTo>
                  <a:lnTo>
                    <a:pt x="870378" y="30384"/>
                  </a:lnTo>
                  <a:lnTo>
                    <a:pt x="837741" y="72961"/>
                  </a:lnTo>
                  <a:lnTo>
                    <a:pt x="804290" y="115824"/>
                  </a:lnTo>
                  <a:lnTo>
                    <a:pt x="759205" y="172465"/>
                  </a:lnTo>
                  <a:lnTo>
                    <a:pt x="726058" y="213106"/>
                  </a:lnTo>
                  <a:lnTo>
                    <a:pt x="759967" y="213106"/>
                  </a:lnTo>
                  <a:lnTo>
                    <a:pt x="783843" y="180467"/>
                  </a:lnTo>
                  <a:lnTo>
                    <a:pt x="809625" y="147065"/>
                  </a:lnTo>
                  <a:lnTo>
                    <a:pt x="842662" y="105945"/>
                  </a:lnTo>
                  <a:lnTo>
                    <a:pt x="862076" y="82550"/>
                  </a:lnTo>
                  <a:lnTo>
                    <a:pt x="934316" y="82550"/>
                  </a:lnTo>
                  <a:lnTo>
                    <a:pt x="934615" y="55268"/>
                  </a:lnTo>
                  <a:lnTo>
                    <a:pt x="935087" y="27987"/>
                  </a:lnTo>
                  <a:lnTo>
                    <a:pt x="935735" y="0"/>
                  </a:lnTo>
                  <a:close/>
                </a:path>
                <a:path w="992504" h="368300">
                  <a:moveTo>
                    <a:pt x="934316" y="82550"/>
                  </a:moveTo>
                  <a:lnTo>
                    <a:pt x="862076" y="82550"/>
                  </a:lnTo>
                  <a:lnTo>
                    <a:pt x="862076" y="213106"/>
                  </a:lnTo>
                  <a:lnTo>
                    <a:pt x="934212" y="213106"/>
                  </a:lnTo>
                  <a:lnTo>
                    <a:pt x="934316" y="82550"/>
                  </a:lnTo>
                  <a:close/>
                </a:path>
                <a:path w="992504" h="368300">
                  <a:moveTo>
                    <a:pt x="392686" y="22733"/>
                  </a:moveTo>
                  <a:lnTo>
                    <a:pt x="310514" y="22733"/>
                  </a:lnTo>
                  <a:lnTo>
                    <a:pt x="324300" y="24374"/>
                  </a:lnTo>
                  <a:lnTo>
                    <a:pt x="336502" y="29289"/>
                  </a:lnTo>
                  <a:lnTo>
                    <a:pt x="363202" y="63444"/>
                  </a:lnTo>
                  <a:lnTo>
                    <a:pt x="371342" y="101544"/>
                  </a:lnTo>
                  <a:lnTo>
                    <a:pt x="372363" y="125095"/>
                  </a:lnTo>
                  <a:lnTo>
                    <a:pt x="371482" y="141666"/>
                  </a:lnTo>
                  <a:lnTo>
                    <a:pt x="358266" y="179832"/>
                  </a:lnTo>
                  <a:lnTo>
                    <a:pt x="319913" y="199517"/>
                  </a:lnTo>
                  <a:lnTo>
                    <a:pt x="365870" y="199517"/>
                  </a:lnTo>
                  <a:lnTo>
                    <a:pt x="370077" y="195707"/>
                  </a:lnTo>
                  <a:lnTo>
                    <a:pt x="445558" y="195707"/>
                  </a:lnTo>
                  <a:lnTo>
                    <a:pt x="447214" y="189789"/>
                  </a:lnTo>
                  <a:lnTo>
                    <a:pt x="450921" y="145940"/>
                  </a:lnTo>
                  <a:lnTo>
                    <a:pt x="450812" y="143160"/>
                  </a:lnTo>
                  <a:lnTo>
                    <a:pt x="448619" y="114829"/>
                  </a:lnTo>
                  <a:lnTo>
                    <a:pt x="441539" y="87249"/>
                  </a:lnTo>
                  <a:lnTo>
                    <a:pt x="429760" y="62581"/>
                  </a:lnTo>
                  <a:lnTo>
                    <a:pt x="413257" y="40767"/>
                  </a:lnTo>
                  <a:lnTo>
                    <a:pt x="393043" y="22931"/>
                  </a:lnTo>
                  <a:lnTo>
                    <a:pt x="392686" y="22733"/>
                  </a:lnTo>
                  <a:close/>
                </a:path>
                <a:path w="992504" h="368300">
                  <a:moveTo>
                    <a:pt x="128777" y="0"/>
                  </a:moveTo>
                  <a:lnTo>
                    <a:pt x="97726" y="4431"/>
                  </a:lnTo>
                  <a:lnTo>
                    <a:pt x="0" y="17272"/>
                  </a:lnTo>
                  <a:lnTo>
                    <a:pt x="1269" y="30352"/>
                  </a:lnTo>
                  <a:lnTo>
                    <a:pt x="54863" y="35560"/>
                  </a:lnTo>
                  <a:lnTo>
                    <a:pt x="55625" y="78994"/>
                  </a:lnTo>
                  <a:lnTo>
                    <a:pt x="55802" y="191770"/>
                  </a:lnTo>
                  <a:lnTo>
                    <a:pt x="55389" y="216281"/>
                  </a:lnTo>
                  <a:lnTo>
                    <a:pt x="55371" y="221487"/>
                  </a:lnTo>
                  <a:lnTo>
                    <a:pt x="53085" y="224282"/>
                  </a:lnTo>
                  <a:lnTo>
                    <a:pt x="48387" y="225679"/>
                  </a:lnTo>
                  <a:lnTo>
                    <a:pt x="5714" y="236347"/>
                  </a:lnTo>
                  <a:lnTo>
                    <a:pt x="6857" y="248920"/>
                  </a:lnTo>
                  <a:lnTo>
                    <a:pt x="178127" y="248158"/>
                  </a:lnTo>
                  <a:lnTo>
                    <a:pt x="177291" y="236347"/>
                  </a:lnTo>
                  <a:lnTo>
                    <a:pt x="131317" y="224536"/>
                  </a:lnTo>
                  <a:lnTo>
                    <a:pt x="128904" y="221361"/>
                  </a:lnTo>
                  <a:lnTo>
                    <a:pt x="128523" y="216281"/>
                  </a:lnTo>
                  <a:lnTo>
                    <a:pt x="128396" y="209169"/>
                  </a:lnTo>
                  <a:lnTo>
                    <a:pt x="128142" y="191770"/>
                  </a:lnTo>
                  <a:lnTo>
                    <a:pt x="128015" y="96393"/>
                  </a:lnTo>
                  <a:lnTo>
                    <a:pt x="128206" y="72364"/>
                  </a:lnTo>
                  <a:lnTo>
                    <a:pt x="128777" y="48656"/>
                  </a:lnTo>
                  <a:lnTo>
                    <a:pt x="129730" y="25259"/>
                  </a:lnTo>
                  <a:lnTo>
                    <a:pt x="131063" y="2159"/>
                  </a:lnTo>
                  <a:lnTo>
                    <a:pt x="128777" y="0"/>
                  </a:lnTo>
                  <a:close/>
                </a:path>
                <a:path w="992504" h="368300">
                  <a:moveTo>
                    <a:pt x="178127" y="248158"/>
                  </a:moveTo>
                  <a:lnTo>
                    <a:pt x="92455" y="248158"/>
                  </a:lnTo>
                  <a:lnTo>
                    <a:pt x="111815" y="248205"/>
                  </a:lnTo>
                  <a:lnTo>
                    <a:pt x="132556" y="248348"/>
                  </a:lnTo>
                  <a:lnTo>
                    <a:pt x="154678" y="248586"/>
                  </a:lnTo>
                  <a:lnTo>
                    <a:pt x="178180" y="248920"/>
                  </a:lnTo>
                  <a:lnTo>
                    <a:pt x="178127" y="24815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5936" y="1016251"/>
              <a:ext cx="106684" cy="13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0760" y="1016251"/>
              <a:ext cx="106684" cy="135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47080" y="956434"/>
              <a:ext cx="115828" cy="181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3042" y="935990"/>
              <a:ext cx="807720" cy="368300"/>
            </a:xfrm>
            <a:custGeom>
              <a:avLst/>
              <a:gdLst/>
              <a:ahLst/>
              <a:cxnLst/>
              <a:rect l="l" t="t" r="r" b="b"/>
              <a:pathLst>
                <a:path w="807720" h="368300">
                  <a:moveTo>
                    <a:pt x="485775" y="0"/>
                  </a:moveTo>
                  <a:lnTo>
                    <a:pt x="485108" y="28763"/>
                  </a:lnTo>
                  <a:lnTo>
                    <a:pt x="484631" y="56562"/>
                  </a:lnTo>
                  <a:lnTo>
                    <a:pt x="484346" y="83385"/>
                  </a:lnTo>
                  <a:lnTo>
                    <a:pt x="484250" y="109220"/>
                  </a:lnTo>
                  <a:lnTo>
                    <a:pt x="484250" y="213106"/>
                  </a:lnTo>
                  <a:lnTo>
                    <a:pt x="541274" y="213106"/>
                  </a:lnTo>
                  <a:lnTo>
                    <a:pt x="552323" y="199771"/>
                  </a:lnTo>
                  <a:lnTo>
                    <a:pt x="585662" y="158418"/>
                  </a:lnTo>
                  <a:lnTo>
                    <a:pt x="619506" y="115824"/>
                  </a:lnTo>
                  <a:lnTo>
                    <a:pt x="652956" y="72961"/>
                  </a:lnTo>
                  <a:lnTo>
                    <a:pt x="685593" y="30384"/>
                  </a:lnTo>
                  <a:lnTo>
                    <a:pt x="706374" y="2667"/>
                  </a:lnTo>
                  <a:lnTo>
                    <a:pt x="750951" y="0"/>
                  </a:lnTo>
                  <a:lnTo>
                    <a:pt x="750284" y="28763"/>
                  </a:lnTo>
                  <a:lnTo>
                    <a:pt x="749808" y="56562"/>
                  </a:lnTo>
                  <a:lnTo>
                    <a:pt x="749522" y="83385"/>
                  </a:lnTo>
                  <a:lnTo>
                    <a:pt x="749427" y="109220"/>
                  </a:lnTo>
                  <a:lnTo>
                    <a:pt x="749427" y="213106"/>
                  </a:lnTo>
                  <a:lnTo>
                    <a:pt x="806577" y="213106"/>
                  </a:lnTo>
                  <a:lnTo>
                    <a:pt x="807720" y="250189"/>
                  </a:lnTo>
                  <a:lnTo>
                    <a:pt x="794146" y="249856"/>
                  </a:lnTo>
                  <a:lnTo>
                    <a:pt x="779907" y="249618"/>
                  </a:lnTo>
                  <a:lnTo>
                    <a:pt x="765000" y="249475"/>
                  </a:lnTo>
                  <a:lnTo>
                    <a:pt x="749427" y="249427"/>
                  </a:lnTo>
                  <a:lnTo>
                    <a:pt x="749427" y="280288"/>
                  </a:lnTo>
                  <a:lnTo>
                    <a:pt x="749500" y="300386"/>
                  </a:lnTo>
                  <a:lnTo>
                    <a:pt x="749728" y="319150"/>
                  </a:lnTo>
                  <a:lnTo>
                    <a:pt x="750123" y="336581"/>
                  </a:lnTo>
                  <a:lnTo>
                    <a:pt x="750697" y="352679"/>
                  </a:lnTo>
                  <a:lnTo>
                    <a:pt x="731936" y="354536"/>
                  </a:lnTo>
                  <a:lnTo>
                    <a:pt x="713962" y="356489"/>
                  </a:lnTo>
                  <a:lnTo>
                    <a:pt x="696797" y="358536"/>
                  </a:lnTo>
                  <a:lnTo>
                    <a:pt x="680466" y="360680"/>
                  </a:lnTo>
                  <a:lnTo>
                    <a:pt x="676783" y="358901"/>
                  </a:lnTo>
                  <a:lnTo>
                    <a:pt x="677023" y="342447"/>
                  </a:lnTo>
                  <a:lnTo>
                    <a:pt x="677179" y="324516"/>
                  </a:lnTo>
                  <a:lnTo>
                    <a:pt x="677265" y="305109"/>
                  </a:lnTo>
                  <a:lnTo>
                    <a:pt x="677291" y="284225"/>
                  </a:lnTo>
                  <a:lnTo>
                    <a:pt x="677291" y="249427"/>
                  </a:lnTo>
                  <a:lnTo>
                    <a:pt x="612521" y="249427"/>
                  </a:lnTo>
                  <a:lnTo>
                    <a:pt x="604166" y="249449"/>
                  </a:lnTo>
                  <a:lnTo>
                    <a:pt x="595312" y="249507"/>
                  </a:lnTo>
                  <a:lnTo>
                    <a:pt x="585981" y="249588"/>
                  </a:lnTo>
                  <a:lnTo>
                    <a:pt x="576199" y="249682"/>
                  </a:lnTo>
                  <a:lnTo>
                    <a:pt x="542544" y="250062"/>
                  </a:lnTo>
                  <a:lnTo>
                    <a:pt x="538607" y="250189"/>
                  </a:lnTo>
                  <a:lnTo>
                    <a:pt x="532638" y="250189"/>
                  </a:lnTo>
                  <a:lnTo>
                    <a:pt x="514731" y="249682"/>
                  </a:lnTo>
                  <a:lnTo>
                    <a:pt x="507396" y="249588"/>
                  </a:lnTo>
                  <a:lnTo>
                    <a:pt x="499872" y="249507"/>
                  </a:lnTo>
                  <a:lnTo>
                    <a:pt x="492156" y="249449"/>
                  </a:lnTo>
                  <a:lnTo>
                    <a:pt x="484250" y="249427"/>
                  </a:lnTo>
                  <a:lnTo>
                    <a:pt x="484250" y="280288"/>
                  </a:lnTo>
                  <a:lnTo>
                    <a:pt x="484324" y="300386"/>
                  </a:lnTo>
                  <a:lnTo>
                    <a:pt x="484552" y="319150"/>
                  </a:lnTo>
                  <a:lnTo>
                    <a:pt x="484947" y="336581"/>
                  </a:lnTo>
                  <a:lnTo>
                    <a:pt x="485521" y="352679"/>
                  </a:lnTo>
                  <a:lnTo>
                    <a:pt x="466760" y="354536"/>
                  </a:lnTo>
                  <a:lnTo>
                    <a:pt x="448786" y="356489"/>
                  </a:lnTo>
                  <a:lnTo>
                    <a:pt x="431621" y="358536"/>
                  </a:lnTo>
                  <a:lnTo>
                    <a:pt x="415290" y="360680"/>
                  </a:lnTo>
                  <a:lnTo>
                    <a:pt x="411607" y="358901"/>
                  </a:lnTo>
                  <a:lnTo>
                    <a:pt x="411847" y="342447"/>
                  </a:lnTo>
                  <a:lnTo>
                    <a:pt x="412003" y="324516"/>
                  </a:lnTo>
                  <a:lnTo>
                    <a:pt x="412089" y="305109"/>
                  </a:lnTo>
                  <a:lnTo>
                    <a:pt x="412115" y="284225"/>
                  </a:lnTo>
                  <a:lnTo>
                    <a:pt x="412115" y="249427"/>
                  </a:lnTo>
                  <a:lnTo>
                    <a:pt x="347345" y="249427"/>
                  </a:lnTo>
                  <a:lnTo>
                    <a:pt x="330130" y="249475"/>
                  </a:lnTo>
                  <a:lnTo>
                    <a:pt x="311070" y="249618"/>
                  </a:lnTo>
                  <a:lnTo>
                    <a:pt x="290177" y="249856"/>
                  </a:lnTo>
                  <a:lnTo>
                    <a:pt x="267462" y="250189"/>
                  </a:lnTo>
                  <a:lnTo>
                    <a:pt x="265684" y="225933"/>
                  </a:lnTo>
                  <a:lnTo>
                    <a:pt x="298098" y="186249"/>
                  </a:lnTo>
                  <a:lnTo>
                    <a:pt x="331739" y="144287"/>
                  </a:lnTo>
                  <a:lnTo>
                    <a:pt x="365543" y="101536"/>
                  </a:lnTo>
                  <a:lnTo>
                    <a:pt x="398780" y="58674"/>
                  </a:lnTo>
                  <a:lnTo>
                    <a:pt x="430909" y="16454"/>
                  </a:lnTo>
                  <a:lnTo>
                    <a:pt x="441198" y="2667"/>
                  </a:lnTo>
                  <a:lnTo>
                    <a:pt x="485775" y="0"/>
                  </a:lnTo>
                  <a:close/>
                </a:path>
                <a:path w="807720" h="368300">
                  <a:moveTo>
                    <a:pt x="131445" y="0"/>
                  </a:moveTo>
                  <a:lnTo>
                    <a:pt x="185340" y="10191"/>
                  </a:lnTo>
                  <a:lnTo>
                    <a:pt x="228473" y="40767"/>
                  </a:lnTo>
                  <a:lnTo>
                    <a:pt x="256762" y="87264"/>
                  </a:lnTo>
                  <a:lnTo>
                    <a:pt x="266192" y="145287"/>
                  </a:lnTo>
                  <a:lnTo>
                    <a:pt x="262429" y="189789"/>
                  </a:lnTo>
                  <a:lnTo>
                    <a:pt x="251142" y="230124"/>
                  </a:lnTo>
                  <a:lnTo>
                    <a:pt x="232330" y="266267"/>
                  </a:lnTo>
                  <a:lnTo>
                    <a:pt x="205994" y="298196"/>
                  </a:lnTo>
                  <a:lnTo>
                    <a:pt x="172372" y="324937"/>
                  </a:lnTo>
                  <a:lnTo>
                    <a:pt x="131714" y="345535"/>
                  </a:lnTo>
                  <a:lnTo>
                    <a:pt x="84032" y="359989"/>
                  </a:lnTo>
                  <a:lnTo>
                    <a:pt x="29337" y="368300"/>
                  </a:lnTo>
                  <a:lnTo>
                    <a:pt x="25908" y="344550"/>
                  </a:lnTo>
                  <a:lnTo>
                    <a:pt x="78074" y="331901"/>
                  </a:lnTo>
                  <a:lnTo>
                    <a:pt x="120121" y="310718"/>
                  </a:lnTo>
                  <a:lnTo>
                    <a:pt x="152049" y="281000"/>
                  </a:lnTo>
                  <a:lnTo>
                    <a:pt x="173857" y="242747"/>
                  </a:lnTo>
                  <a:lnTo>
                    <a:pt x="185547" y="195961"/>
                  </a:lnTo>
                  <a:lnTo>
                    <a:pt x="185293" y="195707"/>
                  </a:lnTo>
                  <a:lnTo>
                    <a:pt x="168910" y="210542"/>
                  </a:lnTo>
                  <a:lnTo>
                    <a:pt x="149860" y="221138"/>
                  </a:lnTo>
                  <a:lnTo>
                    <a:pt x="128142" y="227496"/>
                  </a:lnTo>
                  <a:lnTo>
                    <a:pt x="103759" y="229615"/>
                  </a:lnTo>
                  <a:lnTo>
                    <a:pt x="83329" y="227808"/>
                  </a:lnTo>
                  <a:lnTo>
                    <a:pt x="46805" y="213381"/>
                  </a:lnTo>
                  <a:lnTo>
                    <a:pt x="17305" y="185044"/>
                  </a:lnTo>
                  <a:lnTo>
                    <a:pt x="1926" y="145940"/>
                  </a:lnTo>
                  <a:lnTo>
                    <a:pt x="0" y="122555"/>
                  </a:lnTo>
                  <a:lnTo>
                    <a:pt x="2424" y="96670"/>
                  </a:lnTo>
                  <a:lnTo>
                    <a:pt x="21752" y="52474"/>
                  </a:lnTo>
                  <a:lnTo>
                    <a:pt x="58846" y="19234"/>
                  </a:lnTo>
                  <a:lnTo>
                    <a:pt x="105277" y="2141"/>
                  </a:lnTo>
                  <a:lnTo>
                    <a:pt x="131445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5968" y="933701"/>
              <a:ext cx="182757" cy="253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2796" y="928090"/>
              <a:ext cx="1001090" cy="3792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39697"/>
            <a:ext cx="7924800" cy="3971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Documentos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em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Berlim-Dahlem -</a:t>
            </a:r>
            <a:r>
              <a:rPr sz="2600" spc="-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abrigos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3035935">
              <a:lnSpc>
                <a:spcPct val="100000"/>
              </a:lnSpc>
              <a:spcBef>
                <a:spcPts val="5"/>
              </a:spcBef>
            </a:pPr>
            <a:r>
              <a:rPr sz="2600" spc="30" dirty="0">
                <a:solidFill>
                  <a:srgbClr val="FFFFFF"/>
                </a:solidFill>
                <a:latin typeface="Times New Roman"/>
                <a:cs typeface="Times New Roman"/>
              </a:rPr>
              <a:t>Tática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inglesa:</a:t>
            </a:r>
            <a:endParaRPr sz="2600" dirty="0">
              <a:latin typeface="Times New Roman"/>
              <a:cs typeface="Times New Roman"/>
            </a:endParaRPr>
          </a:p>
          <a:p>
            <a:pPr marL="529590" marR="1470025" indent="-517525">
              <a:lnSpc>
                <a:spcPts val="3100"/>
              </a:lnSpc>
              <a:spcBef>
                <a:spcPts val="745"/>
              </a:spcBef>
              <a:buClr>
                <a:srgbClr val="F3A346"/>
              </a:buClr>
              <a:buSzPct val="84615"/>
              <a:buAutoNum type="arabicPeriod"/>
              <a:tabLst>
                <a:tab pos="528955" algn="l"/>
                <a:tab pos="530225" algn="l"/>
              </a:tabLst>
            </a:pP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Bombas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explosivas </a:t>
            </a: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giravam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como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broca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penetravam </a:t>
            </a:r>
            <a:r>
              <a:rPr sz="2600" spc="150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alvo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600" spc="190" dirty="0">
                <a:solidFill>
                  <a:srgbClr val="FFFFFF"/>
                </a:solidFill>
                <a:latin typeface="Times New Roman"/>
                <a:cs typeface="Times New Roman"/>
              </a:rPr>
              <a:t>(p/</a:t>
            </a:r>
            <a:r>
              <a:rPr sz="2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dentro)</a:t>
            </a:r>
            <a:endParaRPr sz="2600" dirty="0">
              <a:latin typeface="Times New Roman"/>
              <a:cs typeface="Times New Roman"/>
            </a:endParaRPr>
          </a:p>
          <a:p>
            <a:pPr marL="529590" indent="-517525">
              <a:lnSpc>
                <a:spcPct val="100000"/>
              </a:lnSpc>
              <a:spcBef>
                <a:spcPts val="525"/>
              </a:spcBef>
              <a:buClr>
                <a:srgbClr val="F3A346"/>
              </a:buClr>
              <a:buSzPct val="84615"/>
              <a:buAutoNum type="arabicPeriod"/>
              <a:tabLst>
                <a:tab pos="528955" algn="l"/>
                <a:tab pos="530225" algn="l"/>
              </a:tabLst>
            </a:pP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Bombas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incendiárias 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(p/</a:t>
            </a:r>
            <a:r>
              <a:rPr sz="26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fora)</a:t>
            </a:r>
            <a:endParaRPr sz="2600" dirty="0">
              <a:latin typeface="Times New Roman"/>
              <a:cs typeface="Times New Roman"/>
            </a:endParaRPr>
          </a:p>
          <a:p>
            <a:pPr marL="529590" marR="5080" indent="-517525">
              <a:lnSpc>
                <a:spcPct val="99900"/>
              </a:lnSpc>
              <a:spcBef>
                <a:spcPts val="595"/>
              </a:spcBef>
              <a:buClr>
                <a:srgbClr val="F3A346"/>
              </a:buClr>
              <a:buSzPct val="84615"/>
              <a:buAutoNum type="arabicPeriod"/>
              <a:tabLst>
                <a:tab pos="528955" algn="l"/>
                <a:tab pos="530225" algn="l"/>
              </a:tabLst>
            </a:pP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Pulverização</a:t>
            </a:r>
            <a:r>
              <a:rPr sz="26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com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Times New Roman"/>
                <a:cs typeface="Times New Roman"/>
              </a:rPr>
              <a:t>fósforo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líquido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(fósforo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branco</a:t>
            </a:r>
            <a:r>
              <a:rPr sz="26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em 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contato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com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ar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entra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em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combustão). 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Queimaduras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600" spc="-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terceiro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grau.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0672" y="781837"/>
            <a:ext cx="2972310" cy="41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0732" y="608114"/>
            <a:ext cx="536196" cy="228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5947" y="594372"/>
            <a:ext cx="1430909" cy="247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795" y="973848"/>
            <a:ext cx="728728" cy="246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5608" y="1060716"/>
            <a:ext cx="595632" cy="159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4832" y="1060716"/>
            <a:ext cx="306184" cy="159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6020" y="1060716"/>
            <a:ext cx="937069" cy="1597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2715" y="973848"/>
            <a:ext cx="489026" cy="246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6784" y="973848"/>
            <a:ext cx="786193" cy="2466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7176" y="1024089"/>
            <a:ext cx="996505" cy="196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893308" y="1060716"/>
            <a:ext cx="354330" cy="160020"/>
            <a:chOff x="5893308" y="1060716"/>
            <a:chExt cx="354330" cy="160020"/>
          </a:xfrm>
        </p:grpSpPr>
        <p:sp>
          <p:nvSpPr>
            <p:cNvPr id="13" name="object 13"/>
            <p:cNvSpPr/>
            <p:nvPr/>
          </p:nvSpPr>
          <p:spPr>
            <a:xfrm>
              <a:off x="5901182" y="1066038"/>
              <a:ext cx="344170" cy="152400"/>
            </a:xfrm>
            <a:custGeom>
              <a:avLst/>
              <a:gdLst/>
              <a:ahLst/>
              <a:cxnLst/>
              <a:rect l="l" t="t" r="r" b="b"/>
              <a:pathLst>
                <a:path w="344170" h="152400">
                  <a:moveTo>
                    <a:pt x="313944" y="20827"/>
                  </a:moveTo>
                  <a:lnTo>
                    <a:pt x="245109" y="20827"/>
                  </a:lnTo>
                  <a:lnTo>
                    <a:pt x="253110" y="21324"/>
                  </a:lnTo>
                  <a:lnTo>
                    <a:pt x="259968" y="22796"/>
                  </a:lnTo>
                  <a:lnTo>
                    <a:pt x="278162" y="57150"/>
                  </a:lnTo>
                  <a:lnTo>
                    <a:pt x="278002" y="64388"/>
                  </a:lnTo>
                  <a:lnTo>
                    <a:pt x="257022" y="65101"/>
                  </a:lnTo>
                  <a:lnTo>
                    <a:pt x="238839" y="67230"/>
                  </a:lnTo>
                  <a:lnTo>
                    <a:pt x="201005" y="82121"/>
                  </a:lnTo>
                  <a:lnTo>
                    <a:pt x="188467" y="111125"/>
                  </a:lnTo>
                  <a:lnTo>
                    <a:pt x="189327" y="120292"/>
                  </a:lnTo>
                  <a:lnTo>
                    <a:pt x="217995" y="149225"/>
                  </a:lnTo>
                  <a:lnTo>
                    <a:pt x="237489" y="151891"/>
                  </a:lnTo>
                  <a:lnTo>
                    <a:pt x="248300" y="150866"/>
                  </a:lnTo>
                  <a:lnTo>
                    <a:pt x="258825" y="147780"/>
                  </a:lnTo>
                  <a:lnTo>
                    <a:pt x="269065" y="142622"/>
                  </a:lnTo>
                  <a:lnTo>
                    <a:pt x="279018" y="135382"/>
                  </a:lnTo>
                  <a:lnTo>
                    <a:pt x="326923" y="135382"/>
                  </a:lnTo>
                  <a:lnTo>
                    <a:pt x="324865" y="134238"/>
                  </a:lnTo>
                  <a:lnTo>
                    <a:pt x="323468" y="132587"/>
                  </a:lnTo>
                  <a:lnTo>
                    <a:pt x="322413" y="131445"/>
                  </a:lnTo>
                  <a:lnTo>
                    <a:pt x="251205" y="131445"/>
                  </a:lnTo>
                  <a:lnTo>
                    <a:pt x="245490" y="129539"/>
                  </a:lnTo>
                  <a:lnTo>
                    <a:pt x="235712" y="121792"/>
                  </a:lnTo>
                  <a:lnTo>
                    <a:pt x="233171" y="115315"/>
                  </a:lnTo>
                  <a:lnTo>
                    <a:pt x="233171" y="96392"/>
                  </a:lnTo>
                  <a:lnTo>
                    <a:pt x="278002" y="79121"/>
                  </a:lnTo>
                  <a:lnTo>
                    <a:pt x="320692" y="79121"/>
                  </a:lnTo>
                  <a:lnTo>
                    <a:pt x="321024" y="51180"/>
                  </a:lnTo>
                  <a:lnTo>
                    <a:pt x="320982" y="47498"/>
                  </a:lnTo>
                  <a:lnTo>
                    <a:pt x="320270" y="37582"/>
                  </a:lnTo>
                  <a:lnTo>
                    <a:pt x="317722" y="28019"/>
                  </a:lnTo>
                  <a:lnTo>
                    <a:pt x="313944" y="20827"/>
                  </a:lnTo>
                  <a:close/>
                </a:path>
                <a:path w="344170" h="152400">
                  <a:moveTo>
                    <a:pt x="326923" y="135382"/>
                  </a:moveTo>
                  <a:lnTo>
                    <a:pt x="279018" y="135382"/>
                  </a:lnTo>
                  <a:lnTo>
                    <a:pt x="283182" y="142622"/>
                  </a:lnTo>
                  <a:lnTo>
                    <a:pt x="289178" y="147780"/>
                  </a:lnTo>
                  <a:lnTo>
                    <a:pt x="296985" y="150866"/>
                  </a:lnTo>
                  <a:lnTo>
                    <a:pt x="306577" y="151891"/>
                  </a:lnTo>
                  <a:lnTo>
                    <a:pt x="314694" y="151437"/>
                  </a:lnTo>
                  <a:lnTo>
                    <a:pt x="323595" y="150066"/>
                  </a:lnTo>
                  <a:lnTo>
                    <a:pt x="333368" y="147732"/>
                  </a:lnTo>
                  <a:lnTo>
                    <a:pt x="343662" y="144525"/>
                  </a:lnTo>
                  <a:lnTo>
                    <a:pt x="342772" y="137413"/>
                  </a:lnTo>
                  <a:lnTo>
                    <a:pt x="337184" y="137287"/>
                  </a:lnTo>
                  <a:lnTo>
                    <a:pt x="332993" y="136906"/>
                  </a:lnTo>
                  <a:lnTo>
                    <a:pt x="330072" y="136271"/>
                  </a:lnTo>
                  <a:lnTo>
                    <a:pt x="327151" y="135509"/>
                  </a:lnTo>
                  <a:lnTo>
                    <a:pt x="326923" y="135382"/>
                  </a:lnTo>
                  <a:close/>
                </a:path>
                <a:path w="344170" h="152400">
                  <a:moveTo>
                    <a:pt x="65023" y="0"/>
                  </a:moveTo>
                  <a:lnTo>
                    <a:pt x="49952" y="3167"/>
                  </a:lnTo>
                  <a:lnTo>
                    <a:pt x="34083" y="6191"/>
                  </a:lnTo>
                  <a:lnTo>
                    <a:pt x="17428" y="9072"/>
                  </a:lnTo>
                  <a:lnTo>
                    <a:pt x="0" y="11811"/>
                  </a:lnTo>
                  <a:lnTo>
                    <a:pt x="1015" y="18034"/>
                  </a:lnTo>
                  <a:lnTo>
                    <a:pt x="22987" y="23749"/>
                  </a:lnTo>
                  <a:lnTo>
                    <a:pt x="23258" y="33025"/>
                  </a:lnTo>
                  <a:lnTo>
                    <a:pt x="23379" y="38560"/>
                  </a:lnTo>
                  <a:lnTo>
                    <a:pt x="23494" y="124078"/>
                  </a:lnTo>
                  <a:lnTo>
                    <a:pt x="23367" y="133096"/>
                  </a:lnTo>
                  <a:lnTo>
                    <a:pt x="22225" y="134620"/>
                  </a:lnTo>
                  <a:lnTo>
                    <a:pt x="0" y="140715"/>
                  </a:lnTo>
                  <a:lnTo>
                    <a:pt x="762" y="148082"/>
                  </a:lnTo>
                  <a:lnTo>
                    <a:pt x="45973" y="147574"/>
                  </a:lnTo>
                  <a:lnTo>
                    <a:pt x="87485" y="147574"/>
                  </a:lnTo>
                  <a:lnTo>
                    <a:pt x="87248" y="140715"/>
                  </a:lnTo>
                  <a:lnTo>
                    <a:pt x="71246" y="135762"/>
                  </a:lnTo>
                  <a:lnTo>
                    <a:pt x="68960" y="135127"/>
                  </a:lnTo>
                  <a:lnTo>
                    <a:pt x="67817" y="133476"/>
                  </a:lnTo>
                  <a:lnTo>
                    <a:pt x="67309" y="29210"/>
                  </a:lnTo>
                  <a:lnTo>
                    <a:pt x="74044" y="25949"/>
                  </a:lnTo>
                  <a:lnTo>
                    <a:pt x="80708" y="23606"/>
                  </a:lnTo>
                  <a:lnTo>
                    <a:pt x="87276" y="22191"/>
                  </a:lnTo>
                  <a:lnTo>
                    <a:pt x="93725" y="21716"/>
                  </a:lnTo>
                  <a:lnTo>
                    <a:pt x="160741" y="21716"/>
                  </a:lnTo>
                  <a:lnTo>
                    <a:pt x="159644" y="19512"/>
                  </a:lnTo>
                  <a:lnTo>
                    <a:pt x="158222" y="17779"/>
                  </a:lnTo>
                  <a:lnTo>
                    <a:pt x="67309" y="17779"/>
                  </a:lnTo>
                  <a:lnTo>
                    <a:pt x="67309" y="1270"/>
                  </a:lnTo>
                  <a:lnTo>
                    <a:pt x="65023" y="0"/>
                  </a:lnTo>
                  <a:close/>
                </a:path>
                <a:path w="344170" h="152400">
                  <a:moveTo>
                    <a:pt x="87485" y="147574"/>
                  </a:moveTo>
                  <a:lnTo>
                    <a:pt x="45973" y="147574"/>
                  </a:lnTo>
                  <a:lnTo>
                    <a:pt x="56999" y="147617"/>
                  </a:lnTo>
                  <a:lnTo>
                    <a:pt x="87502" y="148082"/>
                  </a:lnTo>
                  <a:lnTo>
                    <a:pt x="87485" y="147574"/>
                  </a:lnTo>
                  <a:close/>
                </a:path>
                <a:path w="344170" h="152400">
                  <a:moveTo>
                    <a:pt x="160741" y="21716"/>
                  </a:moveTo>
                  <a:lnTo>
                    <a:pt x="103504" y="21716"/>
                  </a:lnTo>
                  <a:lnTo>
                    <a:pt x="110743" y="24511"/>
                  </a:lnTo>
                  <a:lnTo>
                    <a:pt x="115696" y="29972"/>
                  </a:lnTo>
                  <a:lnTo>
                    <a:pt x="118937" y="34807"/>
                  </a:lnTo>
                  <a:lnTo>
                    <a:pt x="121237" y="40941"/>
                  </a:lnTo>
                  <a:lnTo>
                    <a:pt x="122608" y="48385"/>
                  </a:lnTo>
                  <a:lnTo>
                    <a:pt x="123062" y="57150"/>
                  </a:lnTo>
                  <a:lnTo>
                    <a:pt x="123052" y="130048"/>
                  </a:lnTo>
                  <a:lnTo>
                    <a:pt x="122935" y="131445"/>
                  </a:lnTo>
                  <a:lnTo>
                    <a:pt x="122808" y="133858"/>
                  </a:lnTo>
                  <a:lnTo>
                    <a:pt x="121412" y="135382"/>
                  </a:lnTo>
                  <a:lnTo>
                    <a:pt x="119125" y="136016"/>
                  </a:lnTo>
                  <a:lnTo>
                    <a:pt x="103758" y="140715"/>
                  </a:lnTo>
                  <a:lnTo>
                    <a:pt x="104266" y="148082"/>
                  </a:lnTo>
                  <a:lnTo>
                    <a:pt x="134663" y="147617"/>
                  </a:lnTo>
                  <a:lnTo>
                    <a:pt x="190219" y="147574"/>
                  </a:lnTo>
                  <a:lnTo>
                    <a:pt x="189864" y="140715"/>
                  </a:lnTo>
                  <a:lnTo>
                    <a:pt x="171195" y="135254"/>
                  </a:lnTo>
                  <a:lnTo>
                    <a:pt x="168655" y="134620"/>
                  </a:lnTo>
                  <a:lnTo>
                    <a:pt x="167258" y="132841"/>
                  </a:lnTo>
                  <a:lnTo>
                    <a:pt x="167131" y="130048"/>
                  </a:lnTo>
                  <a:lnTo>
                    <a:pt x="167009" y="122469"/>
                  </a:lnTo>
                  <a:lnTo>
                    <a:pt x="166885" y="104804"/>
                  </a:lnTo>
                  <a:lnTo>
                    <a:pt x="166877" y="47498"/>
                  </a:lnTo>
                  <a:lnTo>
                    <a:pt x="166070" y="36899"/>
                  </a:lnTo>
                  <a:lnTo>
                    <a:pt x="163655" y="27574"/>
                  </a:lnTo>
                  <a:lnTo>
                    <a:pt x="160741" y="21716"/>
                  </a:lnTo>
                  <a:close/>
                </a:path>
                <a:path w="344170" h="152400">
                  <a:moveTo>
                    <a:pt x="190219" y="147574"/>
                  </a:moveTo>
                  <a:lnTo>
                    <a:pt x="145922" y="147574"/>
                  </a:lnTo>
                  <a:lnTo>
                    <a:pt x="157063" y="147617"/>
                  </a:lnTo>
                  <a:lnTo>
                    <a:pt x="190245" y="148082"/>
                  </a:lnTo>
                  <a:lnTo>
                    <a:pt x="190219" y="147574"/>
                  </a:lnTo>
                  <a:close/>
                </a:path>
                <a:path w="344170" h="152400">
                  <a:moveTo>
                    <a:pt x="320692" y="79121"/>
                  </a:moveTo>
                  <a:lnTo>
                    <a:pt x="278002" y="79121"/>
                  </a:lnTo>
                  <a:lnTo>
                    <a:pt x="277748" y="125602"/>
                  </a:lnTo>
                  <a:lnTo>
                    <a:pt x="272160" y="129539"/>
                  </a:lnTo>
                  <a:lnTo>
                    <a:pt x="265429" y="131445"/>
                  </a:lnTo>
                  <a:lnTo>
                    <a:pt x="322413" y="131445"/>
                  </a:lnTo>
                  <a:lnTo>
                    <a:pt x="321944" y="130937"/>
                  </a:lnTo>
                  <a:lnTo>
                    <a:pt x="320928" y="128524"/>
                  </a:lnTo>
                  <a:lnTo>
                    <a:pt x="320216" y="122469"/>
                  </a:lnTo>
                  <a:lnTo>
                    <a:pt x="320113" y="120292"/>
                  </a:lnTo>
                  <a:lnTo>
                    <a:pt x="320235" y="113839"/>
                  </a:lnTo>
                  <a:lnTo>
                    <a:pt x="320318" y="110599"/>
                  </a:lnTo>
                  <a:lnTo>
                    <a:pt x="320692" y="79121"/>
                  </a:lnTo>
                  <a:close/>
                </a:path>
                <a:path w="344170" h="152400">
                  <a:moveTo>
                    <a:pt x="265938" y="508"/>
                  </a:moveTo>
                  <a:lnTo>
                    <a:pt x="250572" y="1438"/>
                  </a:lnTo>
                  <a:lnTo>
                    <a:pt x="234934" y="4238"/>
                  </a:lnTo>
                  <a:lnTo>
                    <a:pt x="218985" y="8919"/>
                  </a:lnTo>
                  <a:lnTo>
                    <a:pt x="202691" y="15494"/>
                  </a:lnTo>
                  <a:lnTo>
                    <a:pt x="207009" y="27812"/>
                  </a:lnTo>
                  <a:lnTo>
                    <a:pt x="217749" y="24739"/>
                  </a:lnTo>
                  <a:lnTo>
                    <a:pt x="227679" y="22558"/>
                  </a:lnTo>
                  <a:lnTo>
                    <a:pt x="236799" y="21258"/>
                  </a:lnTo>
                  <a:lnTo>
                    <a:pt x="245109" y="20827"/>
                  </a:lnTo>
                  <a:lnTo>
                    <a:pt x="313944" y="20827"/>
                  </a:lnTo>
                  <a:lnTo>
                    <a:pt x="313412" y="19813"/>
                  </a:lnTo>
                  <a:lnTo>
                    <a:pt x="307339" y="12953"/>
                  </a:lnTo>
                  <a:lnTo>
                    <a:pt x="299602" y="7526"/>
                  </a:lnTo>
                  <a:lnTo>
                    <a:pt x="290115" y="3635"/>
                  </a:lnTo>
                  <a:lnTo>
                    <a:pt x="278890" y="1291"/>
                  </a:lnTo>
                  <a:lnTo>
                    <a:pt x="265938" y="508"/>
                  </a:lnTo>
                  <a:close/>
                </a:path>
                <a:path w="344170" h="152400">
                  <a:moveTo>
                    <a:pt x="118744" y="508"/>
                  </a:moveTo>
                  <a:lnTo>
                    <a:pt x="106029" y="1581"/>
                  </a:lnTo>
                  <a:lnTo>
                    <a:pt x="93217" y="4810"/>
                  </a:lnTo>
                  <a:lnTo>
                    <a:pt x="80311" y="10205"/>
                  </a:lnTo>
                  <a:lnTo>
                    <a:pt x="67309" y="17779"/>
                  </a:lnTo>
                  <a:lnTo>
                    <a:pt x="158222" y="17779"/>
                  </a:lnTo>
                  <a:lnTo>
                    <a:pt x="118744" y="50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4354" y="1145159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5">
                  <a:moveTo>
                    <a:pt x="44831" y="0"/>
                  </a:moveTo>
                  <a:lnTo>
                    <a:pt x="3556" y="10160"/>
                  </a:lnTo>
                  <a:lnTo>
                    <a:pt x="0" y="17271"/>
                  </a:lnTo>
                  <a:lnTo>
                    <a:pt x="0" y="27177"/>
                  </a:lnTo>
                  <a:lnTo>
                    <a:pt x="0" y="36194"/>
                  </a:lnTo>
                  <a:lnTo>
                    <a:pt x="2540" y="42671"/>
                  </a:lnTo>
                  <a:lnTo>
                    <a:pt x="7366" y="46481"/>
                  </a:lnTo>
                  <a:lnTo>
                    <a:pt x="12319" y="50418"/>
                  </a:lnTo>
                  <a:lnTo>
                    <a:pt x="18034" y="52324"/>
                  </a:lnTo>
                  <a:lnTo>
                    <a:pt x="24765" y="52324"/>
                  </a:lnTo>
                  <a:lnTo>
                    <a:pt x="32258" y="52324"/>
                  </a:lnTo>
                  <a:lnTo>
                    <a:pt x="38988" y="50418"/>
                  </a:lnTo>
                  <a:lnTo>
                    <a:pt x="44576" y="46481"/>
                  </a:lnTo>
                  <a:lnTo>
                    <a:pt x="4483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3308" y="1060716"/>
              <a:ext cx="353824" cy="1597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309359" y="973785"/>
            <a:ext cx="2200912" cy="3214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1376" y="676655"/>
            <a:ext cx="1156525" cy="326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1036" y="1156716"/>
            <a:ext cx="5769864" cy="4933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0" y="374865"/>
            <a:ext cx="1463040" cy="294005"/>
            <a:chOff x="548640" y="374865"/>
            <a:chExt cx="1463040" cy="294005"/>
          </a:xfrm>
        </p:grpSpPr>
        <p:sp>
          <p:nvSpPr>
            <p:cNvPr id="3" name="object 3"/>
            <p:cNvSpPr/>
            <p:nvPr/>
          </p:nvSpPr>
          <p:spPr>
            <a:xfrm>
              <a:off x="548640" y="374865"/>
              <a:ext cx="970409" cy="293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9559" y="513206"/>
              <a:ext cx="448945" cy="151765"/>
            </a:xfrm>
            <a:custGeom>
              <a:avLst/>
              <a:gdLst/>
              <a:ahLst/>
              <a:cxnLst/>
              <a:rect l="l" t="t" r="r" b="b"/>
              <a:pathLst>
                <a:path w="448944" h="151765">
                  <a:moveTo>
                    <a:pt x="239140" y="0"/>
                  </a:moveTo>
                  <a:lnTo>
                    <a:pt x="193063" y="12215"/>
                  </a:lnTo>
                  <a:lnTo>
                    <a:pt x="163703" y="46720"/>
                  </a:lnTo>
                  <a:lnTo>
                    <a:pt x="157988" y="78104"/>
                  </a:lnTo>
                  <a:lnTo>
                    <a:pt x="159466" y="95087"/>
                  </a:lnTo>
                  <a:lnTo>
                    <a:pt x="181737" y="132841"/>
                  </a:lnTo>
                  <a:lnTo>
                    <a:pt x="225224" y="150219"/>
                  </a:lnTo>
                  <a:lnTo>
                    <a:pt x="243204" y="151383"/>
                  </a:lnTo>
                  <a:lnTo>
                    <a:pt x="258752" y="150479"/>
                  </a:lnTo>
                  <a:lnTo>
                    <a:pt x="273954" y="147764"/>
                  </a:lnTo>
                  <a:lnTo>
                    <a:pt x="288799" y="143240"/>
                  </a:lnTo>
                  <a:lnTo>
                    <a:pt x="303276" y="136905"/>
                  </a:lnTo>
                  <a:lnTo>
                    <a:pt x="302401" y="130175"/>
                  </a:lnTo>
                  <a:lnTo>
                    <a:pt x="270002" y="130175"/>
                  </a:lnTo>
                  <a:lnTo>
                    <a:pt x="253880" y="129319"/>
                  </a:lnTo>
                  <a:lnTo>
                    <a:pt x="213496" y="108727"/>
                  </a:lnTo>
                  <a:lnTo>
                    <a:pt x="204978" y="72008"/>
                  </a:lnTo>
                  <a:lnTo>
                    <a:pt x="303403" y="72008"/>
                  </a:lnTo>
                  <a:lnTo>
                    <a:pt x="303657" y="68833"/>
                  </a:lnTo>
                  <a:lnTo>
                    <a:pt x="303697" y="61596"/>
                  </a:lnTo>
                  <a:lnTo>
                    <a:pt x="303362" y="57150"/>
                  </a:lnTo>
                  <a:lnTo>
                    <a:pt x="205613" y="57150"/>
                  </a:lnTo>
                  <a:lnTo>
                    <a:pt x="206611" y="48603"/>
                  </a:lnTo>
                  <a:lnTo>
                    <a:pt x="226695" y="14223"/>
                  </a:lnTo>
                  <a:lnTo>
                    <a:pt x="283939" y="14223"/>
                  </a:lnTo>
                  <a:lnTo>
                    <a:pt x="277681" y="9322"/>
                  </a:lnTo>
                  <a:lnTo>
                    <a:pt x="266604" y="4127"/>
                  </a:lnTo>
                  <a:lnTo>
                    <a:pt x="253765" y="1027"/>
                  </a:lnTo>
                  <a:lnTo>
                    <a:pt x="239140" y="0"/>
                  </a:lnTo>
                  <a:close/>
                </a:path>
                <a:path w="448944" h="151765">
                  <a:moveTo>
                    <a:pt x="0" y="3555"/>
                  </a:moveTo>
                  <a:lnTo>
                    <a:pt x="508" y="10921"/>
                  </a:lnTo>
                  <a:lnTo>
                    <a:pt x="15875" y="15239"/>
                  </a:lnTo>
                  <a:lnTo>
                    <a:pt x="18796" y="16255"/>
                  </a:lnTo>
                  <a:lnTo>
                    <a:pt x="57638" y="107348"/>
                  </a:lnTo>
                  <a:lnTo>
                    <a:pt x="74676" y="150621"/>
                  </a:lnTo>
                  <a:lnTo>
                    <a:pt x="94360" y="148462"/>
                  </a:lnTo>
                  <a:lnTo>
                    <a:pt x="98969" y="136905"/>
                  </a:lnTo>
                  <a:lnTo>
                    <a:pt x="104837" y="122431"/>
                  </a:lnTo>
                  <a:lnTo>
                    <a:pt x="111148" y="107029"/>
                  </a:lnTo>
                  <a:lnTo>
                    <a:pt x="114655" y="98551"/>
                  </a:lnTo>
                  <a:lnTo>
                    <a:pt x="98171" y="98551"/>
                  </a:lnTo>
                  <a:lnTo>
                    <a:pt x="95758" y="91185"/>
                  </a:lnTo>
                  <a:lnTo>
                    <a:pt x="93345" y="84581"/>
                  </a:lnTo>
                  <a:lnTo>
                    <a:pt x="90932" y="78485"/>
                  </a:lnTo>
                  <a:lnTo>
                    <a:pt x="84421" y="61596"/>
                  </a:lnTo>
                  <a:lnTo>
                    <a:pt x="78454" y="45656"/>
                  </a:lnTo>
                  <a:lnTo>
                    <a:pt x="72858" y="30229"/>
                  </a:lnTo>
                  <a:lnTo>
                    <a:pt x="67690" y="15493"/>
                  </a:lnTo>
                  <a:lnTo>
                    <a:pt x="84201" y="10921"/>
                  </a:lnTo>
                  <a:lnTo>
                    <a:pt x="83237" y="3937"/>
                  </a:lnTo>
                  <a:lnTo>
                    <a:pt x="42545" y="3937"/>
                  </a:lnTo>
                  <a:lnTo>
                    <a:pt x="0" y="3555"/>
                  </a:lnTo>
                  <a:close/>
                </a:path>
                <a:path w="448944" h="151765">
                  <a:moveTo>
                    <a:pt x="302006" y="127126"/>
                  </a:moveTo>
                  <a:lnTo>
                    <a:pt x="294290" y="128460"/>
                  </a:lnTo>
                  <a:lnTo>
                    <a:pt x="286384" y="129412"/>
                  </a:lnTo>
                  <a:lnTo>
                    <a:pt x="278288" y="129984"/>
                  </a:lnTo>
                  <a:lnTo>
                    <a:pt x="270002" y="130175"/>
                  </a:lnTo>
                  <a:lnTo>
                    <a:pt x="302401" y="130175"/>
                  </a:lnTo>
                  <a:lnTo>
                    <a:pt x="302006" y="127126"/>
                  </a:lnTo>
                  <a:close/>
                </a:path>
                <a:path w="448944" h="151765">
                  <a:moveTo>
                    <a:pt x="113284" y="3555"/>
                  </a:moveTo>
                  <a:lnTo>
                    <a:pt x="114046" y="10921"/>
                  </a:lnTo>
                  <a:lnTo>
                    <a:pt x="130047" y="15493"/>
                  </a:lnTo>
                  <a:lnTo>
                    <a:pt x="123340" y="33438"/>
                  </a:lnTo>
                  <a:lnTo>
                    <a:pt x="117467" y="48855"/>
                  </a:lnTo>
                  <a:lnTo>
                    <a:pt x="112010" y="62964"/>
                  </a:lnTo>
                  <a:lnTo>
                    <a:pt x="105917" y="78485"/>
                  </a:lnTo>
                  <a:lnTo>
                    <a:pt x="100710" y="91439"/>
                  </a:lnTo>
                  <a:lnTo>
                    <a:pt x="98171" y="98551"/>
                  </a:lnTo>
                  <a:lnTo>
                    <a:pt x="114655" y="98551"/>
                  </a:lnTo>
                  <a:lnTo>
                    <a:pt x="126581" y="69717"/>
                  </a:lnTo>
                  <a:lnTo>
                    <a:pt x="133905" y="52181"/>
                  </a:lnTo>
                  <a:lnTo>
                    <a:pt x="150495" y="16128"/>
                  </a:lnTo>
                  <a:lnTo>
                    <a:pt x="169672" y="10921"/>
                  </a:lnTo>
                  <a:lnTo>
                    <a:pt x="168949" y="3937"/>
                  </a:lnTo>
                  <a:lnTo>
                    <a:pt x="141351" y="3937"/>
                  </a:lnTo>
                  <a:lnTo>
                    <a:pt x="125936" y="3841"/>
                  </a:lnTo>
                  <a:lnTo>
                    <a:pt x="119258" y="3722"/>
                  </a:lnTo>
                  <a:lnTo>
                    <a:pt x="113284" y="3555"/>
                  </a:lnTo>
                  <a:close/>
                </a:path>
                <a:path w="448944" h="151765">
                  <a:moveTo>
                    <a:pt x="283939" y="14223"/>
                  </a:moveTo>
                  <a:lnTo>
                    <a:pt x="242697" y="14223"/>
                  </a:lnTo>
                  <a:lnTo>
                    <a:pt x="248158" y="17271"/>
                  </a:lnTo>
                  <a:lnTo>
                    <a:pt x="251714" y="23367"/>
                  </a:lnTo>
                  <a:lnTo>
                    <a:pt x="257047" y="57150"/>
                  </a:lnTo>
                  <a:lnTo>
                    <a:pt x="303362" y="57150"/>
                  </a:lnTo>
                  <a:lnTo>
                    <a:pt x="302736" y="48855"/>
                  </a:lnTo>
                  <a:lnTo>
                    <a:pt x="299592" y="36544"/>
                  </a:lnTo>
                  <a:lnTo>
                    <a:pt x="294354" y="25804"/>
                  </a:lnTo>
                  <a:lnTo>
                    <a:pt x="287020" y="16637"/>
                  </a:lnTo>
                  <a:lnTo>
                    <a:pt x="283939" y="14223"/>
                  </a:lnTo>
                  <a:close/>
                </a:path>
                <a:path w="448944" h="151765">
                  <a:moveTo>
                    <a:pt x="83184" y="3555"/>
                  </a:moveTo>
                  <a:lnTo>
                    <a:pt x="73423" y="3722"/>
                  </a:lnTo>
                  <a:lnTo>
                    <a:pt x="42545" y="3937"/>
                  </a:lnTo>
                  <a:lnTo>
                    <a:pt x="83237" y="3937"/>
                  </a:lnTo>
                  <a:lnTo>
                    <a:pt x="83184" y="3555"/>
                  </a:lnTo>
                  <a:close/>
                </a:path>
                <a:path w="448944" h="151765">
                  <a:moveTo>
                    <a:pt x="168909" y="3555"/>
                  </a:moveTo>
                  <a:lnTo>
                    <a:pt x="155130" y="3841"/>
                  </a:lnTo>
                  <a:lnTo>
                    <a:pt x="141351" y="3937"/>
                  </a:lnTo>
                  <a:lnTo>
                    <a:pt x="168949" y="3937"/>
                  </a:lnTo>
                  <a:lnTo>
                    <a:pt x="168909" y="3555"/>
                  </a:lnTo>
                  <a:close/>
                </a:path>
                <a:path w="448944" h="151765">
                  <a:moveTo>
                    <a:pt x="439523" y="18795"/>
                  </a:moveTo>
                  <a:lnTo>
                    <a:pt x="389763" y="18795"/>
                  </a:lnTo>
                  <a:lnTo>
                    <a:pt x="351028" y="83438"/>
                  </a:lnTo>
                  <a:lnTo>
                    <a:pt x="343144" y="96537"/>
                  </a:lnTo>
                  <a:lnTo>
                    <a:pt x="334152" y="111267"/>
                  </a:lnTo>
                  <a:lnTo>
                    <a:pt x="324042" y="127640"/>
                  </a:lnTo>
                  <a:lnTo>
                    <a:pt x="312801" y="145668"/>
                  </a:lnTo>
                  <a:lnTo>
                    <a:pt x="313816" y="147573"/>
                  </a:lnTo>
                  <a:lnTo>
                    <a:pt x="444062" y="147065"/>
                  </a:lnTo>
                  <a:lnTo>
                    <a:pt x="444627" y="146430"/>
                  </a:lnTo>
                  <a:lnTo>
                    <a:pt x="445295" y="134500"/>
                  </a:lnTo>
                  <a:lnTo>
                    <a:pt x="445490" y="131825"/>
                  </a:lnTo>
                  <a:lnTo>
                    <a:pt x="372109" y="131825"/>
                  </a:lnTo>
                  <a:lnTo>
                    <a:pt x="382206" y="114583"/>
                  </a:lnTo>
                  <a:lnTo>
                    <a:pt x="401256" y="82337"/>
                  </a:lnTo>
                  <a:lnTo>
                    <a:pt x="419068" y="52427"/>
                  </a:lnTo>
                  <a:lnTo>
                    <a:pt x="428307" y="37115"/>
                  </a:lnTo>
                  <a:lnTo>
                    <a:pt x="437927" y="21375"/>
                  </a:lnTo>
                  <a:lnTo>
                    <a:pt x="439523" y="18795"/>
                  </a:lnTo>
                  <a:close/>
                </a:path>
                <a:path w="448944" h="151765">
                  <a:moveTo>
                    <a:pt x="444062" y="147065"/>
                  </a:moveTo>
                  <a:lnTo>
                    <a:pt x="384556" y="147065"/>
                  </a:lnTo>
                  <a:lnTo>
                    <a:pt x="400462" y="147091"/>
                  </a:lnTo>
                  <a:lnTo>
                    <a:pt x="415607" y="147177"/>
                  </a:lnTo>
                  <a:lnTo>
                    <a:pt x="429990" y="147333"/>
                  </a:lnTo>
                  <a:lnTo>
                    <a:pt x="443610" y="147573"/>
                  </a:lnTo>
                  <a:lnTo>
                    <a:pt x="444062" y="147065"/>
                  </a:lnTo>
                  <a:close/>
                </a:path>
                <a:path w="448944" h="151765">
                  <a:moveTo>
                    <a:pt x="448564" y="98425"/>
                  </a:moveTo>
                  <a:lnTo>
                    <a:pt x="440309" y="99440"/>
                  </a:lnTo>
                  <a:lnTo>
                    <a:pt x="421132" y="131825"/>
                  </a:lnTo>
                  <a:lnTo>
                    <a:pt x="445490" y="131825"/>
                  </a:lnTo>
                  <a:lnTo>
                    <a:pt x="446166" y="122523"/>
                  </a:lnTo>
                  <a:lnTo>
                    <a:pt x="447252" y="110497"/>
                  </a:lnTo>
                  <a:lnTo>
                    <a:pt x="448564" y="98425"/>
                  </a:lnTo>
                  <a:close/>
                </a:path>
                <a:path w="448944" h="151765">
                  <a:moveTo>
                    <a:pt x="316610" y="3555"/>
                  </a:moveTo>
                  <a:lnTo>
                    <a:pt x="316229" y="4825"/>
                  </a:lnTo>
                  <a:lnTo>
                    <a:pt x="318204" y="16142"/>
                  </a:lnTo>
                  <a:lnTo>
                    <a:pt x="320119" y="27638"/>
                  </a:lnTo>
                  <a:lnTo>
                    <a:pt x="321962" y="39348"/>
                  </a:lnTo>
                  <a:lnTo>
                    <a:pt x="323722" y="51307"/>
                  </a:lnTo>
                  <a:lnTo>
                    <a:pt x="331342" y="50164"/>
                  </a:lnTo>
                  <a:lnTo>
                    <a:pt x="341248" y="18795"/>
                  </a:lnTo>
                  <a:lnTo>
                    <a:pt x="439523" y="18795"/>
                  </a:lnTo>
                  <a:lnTo>
                    <a:pt x="447928" y="5206"/>
                  </a:lnTo>
                  <a:lnTo>
                    <a:pt x="446952" y="3937"/>
                  </a:lnTo>
                  <a:lnTo>
                    <a:pt x="374777" y="3937"/>
                  </a:lnTo>
                  <a:lnTo>
                    <a:pt x="316610" y="3555"/>
                  </a:lnTo>
                  <a:close/>
                </a:path>
                <a:path w="448944" h="151765">
                  <a:moveTo>
                    <a:pt x="446659" y="3555"/>
                  </a:moveTo>
                  <a:lnTo>
                    <a:pt x="374777" y="3937"/>
                  </a:lnTo>
                  <a:lnTo>
                    <a:pt x="446952" y="3937"/>
                  </a:lnTo>
                  <a:lnTo>
                    <a:pt x="446659" y="3555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5173" y="527430"/>
              <a:ext cx="51435" cy="43180"/>
            </a:xfrm>
            <a:custGeom>
              <a:avLst/>
              <a:gdLst/>
              <a:ahLst/>
              <a:cxnLst/>
              <a:rect l="l" t="t" r="r" b="b"/>
              <a:pathLst>
                <a:path w="51435" h="43179">
                  <a:moveTo>
                    <a:pt x="29844" y="0"/>
                  </a:moveTo>
                  <a:lnTo>
                    <a:pt x="21081" y="0"/>
                  </a:lnTo>
                  <a:lnTo>
                    <a:pt x="14096" y="4191"/>
                  </a:lnTo>
                  <a:lnTo>
                    <a:pt x="0" y="42926"/>
                  </a:lnTo>
                  <a:lnTo>
                    <a:pt x="51434" y="42926"/>
                  </a:lnTo>
                  <a:lnTo>
                    <a:pt x="51434" y="39116"/>
                  </a:lnTo>
                  <a:lnTo>
                    <a:pt x="51101" y="29450"/>
                  </a:lnTo>
                  <a:lnTo>
                    <a:pt x="37083" y="0"/>
                  </a:lnTo>
                  <a:lnTo>
                    <a:pt x="29844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4479" y="507504"/>
              <a:ext cx="456958" cy="159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71116" y="507517"/>
            <a:ext cx="516890" cy="229870"/>
            <a:chOff x="2071116" y="507517"/>
            <a:chExt cx="516890" cy="229870"/>
          </a:xfrm>
        </p:grpSpPr>
        <p:sp>
          <p:nvSpPr>
            <p:cNvPr id="8" name="object 8"/>
            <p:cNvSpPr/>
            <p:nvPr/>
          </p:nvSpPr>
          <p:spPr>
            <a:xfrm>
              <a:off x="2078609" y="512572"/>
              <a:ext cx="507365" cy="222885"/>
            </a:xfrm>
            <a:custGeom>
              <a:avLst/>
              <a:gdLst/>
              <a:ahLst/>
              <a:cxnLst/>
              <a:rect l="l" t="t" r="r" b="b"/>
              <a:pathLst>
                <a:path w="507364" h="222884">
                  <a:moveTo>
                    <a:pt x="152655" y="137413"/>
                  </a:moveTo>
                  <a:lnTo>
                    <a:pt x="108966" y="137413"/>
                  </a:lnTo>
                  <a:lnTo>
                    <a:pt x="108870" y="193532"/>
                  </a:lnTo>
                  <a:lnTo>
                    <a:pt x="108712" y="205104"/>
                  </a:lnTo>
                  <a:lnTo>
                    <a:pt x="108585" y="207517"/>
                  </a:lnTo>
                  <a:lnTo>
                    <a:pt x="107315" y="209041"/>
                  </a:lnTo>
                  <a:lnTo>
                    <a:pt x="85343" y="215137"/>
                  </a:lnTo>
                  <a:lnTo>
                    <a:pt x="86106" y="222503"/>
                  </a:lnTo>
                  <a:lnTo>
                    <a:pt x="175989" y="222123"/>
                  </a:lnTo>
                  <a:lnTo>
                    <a:pt x="175387" y="215137"/>
                  </a:lnTo>
                  <a:lnTo>
                    <a:pt x="156464" y="209676"/>
                  </a:lnTo>
                  <a:lnTo>
                    <a:pt x="154051" y="209041"/>
                  </a:lnTo>
                  <a:lnTo>
                    <a:pt x="152908" y="207263"/>
                  </a:lnTo>
                  <a:lnTo>
                    <a:pt x="152809" y="205104"/>
                  </a:lnTo>
                  <a:lnTo>
                    <a:pt x="152707" y="200209"/>
                  </a:lnTo>
                  <a:lnTo>
                    <a:pt x="152655" y="137413"/>
                  </a:lnTo>
                  <a:close/>
                </a:path>
                <a:path w="507364" h="222884">
                  <a:moveTo>
                    <a:pt x="175989" y="222123"/>
                  </a:moveTo>
                  <a:lnTo>
                    <a:pt x="131191" y="222123"/>
                  </a:lnTo>
                  <a:lnTo>
                    <a:pt x="176022" y="222503"/>
                  </a:lnTo>
                  <a:lnTo>
                    <a:pt x="175989" y="222123"/>
                  </a:lnTo>
                  <a:close/>
                </a:path>
                <a:path w="507364" h="222884">
                  <a:moveTo>
                    <a:pt x="87249" y="635"/>
                  </a:moveTo>
                  <a:lnTo>
                    <a:pt x="36028" y="12636"/>
                  </a:lnTo>
                  <a:lnTo>
                    <a:pt x="5810" y="47625"/>
                  </a:lnTo>
                  <a:lnTo>
                    <a:pt x="0" y="81661"/>
                  </a:lnTo>
                  <a:lnTo>
                    <a:pt x="1095" y="96091"/>
                  </a:lnTo>
                  <a:lnTo>
                    <a:pt x="17526" y="131952"/>
                  </a:lnTo>
                  <a:lnTo>
                    <a:pt x="64516" y="152018"/>
                  </a:lnTo>
                  <a:lnTo>
                    <a:pt x="75944" y="151094"/>
                  </a:lnTo>
                  <a:lnTo>
                    <a:pt x="87169" y="148336"/>
                  </a:lnTo>
                  <a:lnTo>
                    <a:pt x="98180" y="143767"/>
                  </a:lnTo>
                  <a:lnTo>
                    <a:pt x="108966" y="137413"/>
                  </a:lnTo>
                  <a:lnTo>
                    <a:pt x="152655" y="137413"/>
                  </a:lnTo>
                  <a:lnTo>
                    <a:pt x="152655" y="131063"/>
                  </a:lnTo>
                  <a:lnTo>
                    <a:pt x="84709" y="131063"/>
                  </a:lnTo>
                  <a:lnTo>
                    <a:pt x="76039" y="130133"/>
                  </a:lnTo>
                  <a:lnTo>
                    <a:pt x="49514" y="98456"/>
                  </a:lnTo>
                  <a:lnTo>
                    <a:pt x="47117" y="75311"/>
                  </a:lnTo>
                  <a:lnTo>
                    <a:pt x="47763" y="62075"/>
                  </a:lnTo>
                  <a:lnTo>
                    <a:pt x="63609" y="24915"/>
                  </a:lnTo>
                  <a:lnTo>
                    <a:pt x="89916" y="16128"/>
                  </a:lnTo>
                  <a:lnTo>
                    <a:pt x="153212" y="16128"/>
                  </a:lnTo>
                  <a:lnTo>
                    <a:pt x="153542" y="5333"/>
                  </a:lnTo>
                  <a:lnTo>
                    <a:pt x="124206" y="5333"/>
                  </a:lnTo>
                  <a:lnTo>
                    <a:pt x="114663" y="3260"/>
                  </a:lnTo>
                  <a:lnTo>
                    <a:pt x="105298" y="1793"/>
                  </a:lnTo>
                  <a:lnTo>
                    <a:pt x="96148" y="922"/>
                  </a:lnTo>
                  <a:lnTo>
                    <a:pt x="87249" y="635"/>
                  </a:lnTo>
                  <a:close/>
                </a:path>
                <a:path w="507364" h="222884">
                  <a:moveTo>
                    <a:pt x="235458" y="0"/>
                  </a:moveTo>
                  <a:lnTo>
                    <a:pt x="220452" y="3024"/>
                  </a:lnTo>
                  <a:lnTo>
                    <a:pt x="204374" y="6000"/>
                  </a:lnTo>
                  <a:lnTo>
                    <a:pt x="187201" y="8929"/>
                  </a:lnTo>
                  <a:lnTo>
                    <a:pt x="168910" y="11811"/>
                  </a:lnTo>
                  <a:lnTo>
                    <a:pt x="169799" y="18161"/>
                  </a:lnTo>
                  <a:lnTo>
                    <a:pt x="191770" y="23875"/>
                  </a:lnTo>
                  <a:lnTo>
                    <a:pt x="192083" y="32706"/>
                  </a:lnTo>
                  <a:lnTo>
                    <a:pt x="192278" y="43751"/>
                  </a:lnTo>
                  <a:lnTo>
                    <a:pt x="192405" y="105028"/>
                  </a:lnTo>
                  <a:lnTo>
                    <a:pt x="193192" y="115554"/>
                  </a:lnTo>
                  <a:lnTo>
                    <a:pt x="220805" y="148955"/>
                  </a:lnTo>
                  <a:lnTo>
                    <a:pt x="242697" y="152018"/>
                  </a:lnTo>
                  <a:lnTo>
                    <a:pt x="255718" y="150973"/>
                  </a:lnTo>
                  <a:lnTo>
                    <a:pt x="268287" y="147843"/>
                  </a:lnTo>
                  <a:lnTo>
                    <a:pt x="280380" y="142642"/>
                  </a:lnTo>
                  <a:lnTo>
                    <a:pt x="291973" y="135381"/>
                  </a:lnTo>
                  <a:lnTo>
                    <a:pt x="340232" y="135381"/>
                  </a:lnTo>
                  <a:lnTo>
                    <a:pt x="339471" y="135000"/>
                  </a:lnTo>
                  <a:lnTo>
                    <a:pt x="337947" y="133730"/>
                  </a:lnTo>
                  <a:lnTo>
                    <a:pt x="336550" y="132333"/>
                  </a:lnTo>
                  <a:lnTo>
                    <a:pt x="335872" y="131063"/>
                  </a:lnTo>
                  <a:lnTo>
                    <a:pt x="254889" y="131063"/>
                  </a:lnTo>
                  <a:lnTo>
                    <a:pt x="236331" y="98456"/>
                  </a:lnTo>
                  <a:lnTo>
                    <a:pt x="236444" y="21970"/>
                  </a:lnTo>
                  <a:lnTo>
                    <a:pt x="236691" y="11811"/>
                  </a:lnTo>
                  <a:lnTo>
                    <a:pt x="237109" y="1142"/>
                  </a:lnTo>
                  <a:lnTo>
                    <a:pt x="235458" y="0"/>
                  </a:lnTo>
                  <a:close/>
                </a:path>
                <a:path w="507364" h="222884">
                  <a:moveTo>
                    <a:pt x="340232" y="135381"/>
                  </a:moveTo>
                  <a:lnTo>
                    <a:pt x="291973" y="135381"/>
                  </a:lnTo>
                  <a:lnTo>
                    <a:pt x="296092" y="142642"/>
                  </a:lnTo>
                  <a:lnTo>
                    <a:pt x="301974" y="147843"/>
                  </a:lnTo>
                  <a:lnTo>
                    <a:pt x="309618" y="150973"/>
                  </a:lnTo>
                  <a:lnTo>
                    <a:pt x="319024" y="152018"/>
                  </a:lnTo>
                  <a:lnTo>
                    <a:pt x="327425" y="151540"/>
                  </a:lnTo>
                  <a:lnTo>
                    <a:pt x="336613" y="150098"/>
                  </a:lnTo>
                  <a:lnTo>
                    <a:pt x="346563" y="147679"/>
                  </a:lnTo>
                  <a:lnTo>
                    <a:pt x="357251" y="144272"/>
                  </a:lnTo>
                  <a:lnTo>
                    <a:pt x="356489" y="137540"/>
                  </a:lnTo>
                  <a:lnTo>
                    <a:pt x="351282" y="137413"/>
                  </a:lnTo>
                  <a:lnTo>
                    <a:pt x="347218" y="137032"/>
                  </a:lnTo>
                  <a:lnTo>
                    <a:pt x="341503" y="136016"/>
                  </a:lnTo>
                  <a:lnTo>
                    <a:pt x="340232" y="135381"/>
                  </a:lnTo>
                  <a:close/>
                </a:path>
                <a:path w="507364" h="222884">
                  <a:moveTo>
                    <a:pt x="153212" y="16128"/>
                  </a:moveTo>
                  <a:lnTo>
                    <a:pt x="96012" y="16128"/>
                  </a:lnTo>
                  <a:lnTo>
                    <a:pt x="102489" y="17017"/>
                  </a:lnTo>
                  <a:lnTo>
                    <a:pt x="108966" y="18668"/>
                  </a:lnTo>
                  <a:lnTo>
                    <a:pt x="108966" y="125856"/>
                  </a:lnTo>
                  <a:lnTo>
                    <a:pt x="101346" y="129286"/>
                  </a:lnTo>
                  <a:lnTo>
                    <a:pt x="93345" y="131063"/>
                  </a:lnTo>
                  <a:lnTo>
                    <a:pt x="152655" y="131063"/>
                  </a:lnTo>
                  <a:lnTo>
                    <a:pt x="152750" y="47625"/>
                  </a:lnTo>
                  <a:lnTo>
                    <a:pt x="152876" y="33988"/>
                  </a:lnTo>
                  <a:lnTo>
                    <a:pt x="153212" y="16128"/>
                  </a:lnTo>
                  <a:close/>
                </a:path>
                <a:path w="507364" h="222884">
                  <a:moveTo>
                    <a:pt x="333248" y="0"/>
                  </a:moveTo>
                  <a:lnTo>
                    <a:pt x="318389" y="3024"/>
                  </a:lnTo>
                  <a:lnTo>
                    <a:pt x="302577" y="6000"/>
                  </a:lnTo>
                  <a:lnTo>
                    <a:pt x="285813" y="8929"/>
                  </a:lnTo>
                  <a:lnTo>
                    <a:pt x="268097" y="11811"/>
                  </a:lnTo>
                  <a:lnTo>
                    <a:pt x="268986" y="18161"/>
                  </a:lnTo>
                  <a:lnTo>
                    <a:pt x="290449" y="124713"/>
                  </a:lnTo>
                  <a:lnTo>
                    <a:pt x="284190" y="127474"/>
                  </a:lnTo>
                  <a:lnTo>
                    <a:pt x="277622" y="129460"/>
                  </a:lnTo>
                  <a:lnTo>
                    <a:pt x="270767" y="130661"/>
                  </a:lnTo>
                  <a:lnTo>
                    <a:pt x="263652" y="131063"/>
                  </a:lnTo>
                  <a:lnTo>
                    <a:pt x="335872" y="131063"/>
                  </a:lnTo>
                  <a:lnTo>
                    <a:pt x="334116" y="115554"/>
                  </a:lnTo>
                  <a:lnTo>
                    <a:pt x="334156" y="30999"/>
                  </a:lnTo>
                  <a:lnTo>
                    <a:pt x="334279" y="23177"/>
                  </a:lnTo>
                  <a:lnTo>
                    <a:pt x="334599" y="11600"/>
                  </a:lnTo>
                  <a:lnTo>
                    <a:pt x="335026" y="1142"/>
                  </a:lnTo>
                  <a:lnTo>
                    <a:pt x="333248" y="0"/>
                  </a:lnTo>
                  <a:close/>
                </a:path>
                <a:path w="507364" h="222884">
                  <a:moveTo>
                    <a:pt x="151892" y="0"/>
                  </a:moveTo>
                  <a:lnTo>
                    <a:pt x="137001" y="3095"/>
                  </a:lnTo>
                  <a:lnTo>
                    <a:pt x="130353" y="4339"/>
                  </a:lnTo>
                  <a:lnTo>
                    <a:pt x="124206" y="5333"/>
                  </a:lnTo>
                  <a:lnTo>
                    <a:pt x="153542" y="5333"/>
                  </a:lnTo>
                  <a:lnTo>
                    <a:pt x="153670" y="1142"/>
                  </a:lnTo>
                  <a:lnTo>
                    <a:pt x="151892" y="0"/>
                  </a:lnTo>
                  <a:close/>
                </a:path>
                <a:path w="507364" h="222884">
                  <a:moveTo>
                    <a:pt x="442468" y="635"/>
                  </a:moveTo>
                  <a:lnTo>
                    <a:pt x="396390" y="12850"/>
                  </a:lnTo>
                  <a:lnTo>
                    <a:pt x="367030" y="47355"/>
                  </a:lnTo>
                  <a:lnTo>
                    <a:pt x="361315" y="78739"/>
                  </a:lnTo>
                  <a:lnTo>
                    <a:pt x="362793" y="95722"/>
                  </a:lnTo>
                  <a:lnTo>
                    <a:pt x="385064" y="133476"/>
                  </a:lnTo>
                  <a:lnTo>
                    <a:pt x="428551" y="150854"/>
                  </a:lnTo>
                  <a:lnTo>
                    <a:pt x="446532" y="152018"/>
                  </a:lnTo>
                  <a:lnTo>
                    <a:pt x="462079" y="151114"/>
                  </a:lnTo>
                  <a:lnTo>
                    <a:pt x="477281" y="148399"/>
                  </a:lnTo>
                  <a:lnTo>
                    <a:pt x="492126" y="143875"/>
                  </a:lnTo>
                  <a:lnTo>
                    <a:pt x="506603" y="137540"/>
                  </a:lnTo>
                  <a:lnTo>
                    <a:pt x="505728" y="130810"/>
                  </a:lnTo>
                  <a:lnTo>
                    <a:pt x="473329" y="130810"/>
                  </a:lnTo>
                  <a:lnTo>
                    <a:pt x="457207" y="129954"/>
                  </a:lnTo>
                  <a:lnTo>
                    <a:pt x="416823" y="109362"/>
                  </a:lnTo>
                  <a:lnTo>
                    <a:pt x="408305" y="72643"/>
                  </a:lnTo>
                  <a:lnTo>
                    <a:pt x="506730" y="72643"/>
                  </a:lnTo>
                  <a:lnTo>
                    <a:pt x="506984" y="69468"/>
                  </a:lnTo>
                  <a:lnTo>
                    <a:pt x="507024" y="62231"/>
                  </a:lnTo>
                  <a:lnTo>
                    <a:pt x="506689" y="57785"/>
                  </a:lnTo>
                  <a:lnTo>
                    <a:pt x="408940" y="57785"/>
                  </a:lnTo>
                  <a:lnTo>
                    <a:pt x="409938" y="49238"/>
                  </a:lnTo>
                  <a:lnTo>
                    <a:pt x="430022" y="14858"/>
                  </a:lnTo>
                  <a:lnTo>
                    <a:pt x="487266" y="14858"/>
                  </a:lnTo>
                  <a:lnTo>
                    <a:pt x="481008" y="9957"/>
                  </a:lnTo>
                  <a:lnTo>
                    <a:pt x="469931" y="4762"/>
                  </a:lnTo>
                  <a:lnTo>
                    <a:pt x="457092" y="1662"/>
                  </a:lnTo>
                  <a:lnTo>
                    <a:pt x="442468" y="635"/>
                  </a:lnTo>
                  <a:close/>
                </a:path>
                <a:path w="507364" h="222884">
                  <a:moveTo>
                    <a:pt x="505333" y="127762"/>
                  </a:moveTo>
                  <a:lnTo>
                    <a:pt x="497617" y="129095"/>
                  </a:lnTo>
                  <a:lnTo>
                    <a:pt x="489712" y="130048"/>
                  </a:lnTo>
                  <a:lnTo>
                    <a:pt x="481615" y="130619"/>
                  </a:lnTo>
                  <a:lnTo>
                    <a:pt x="473329" y="130810"/>
                  </a:lnTo>
                  <a:lnTo>
                    <a:pt x="505728" y="130810"/>
                  </a:lnTo>
                  <a:lnTo>
                    <a:pt x="505333" y="127762"/>
                  </a:lnTo>
                  <a:close/>
                </a:path>
                <a:path w="507364" h="222884">
                  <a:moveTo>
                    <a:pt x="487266" y="14858"/>
                  </a:moveTo>
                  <a:lnTo>
                    <a:pt x="446024" y="14858"/>
                  </a:lnTo>
                  <a:lnTo>
                    <a:pt x="451485" y="17906"/>
                  </a:lnTo>
                  <a:lnTo>
                    <a:pt x="455041" y="24002"/>
                  </a:lnTo>
                  <a:lnTo>
                    <a:pt x="457374" y="29311"/>
                  </a:lnTo>
                  <a:lnTo>
                    <a:pt x="459041" y="36083"/>
                  </a:lnTo>
                  <a:lnTo>
                    <a:pt x="460041" y="44309"/>
                  </a:lnTo>
                  <a:lnTo>
                    <a:pt x="460375" y="53975"/>
                  </a:lnTo>
                  <a:lnTo>
                    <a:pt x="460375" y="57785"/>
                  </a:lnTo>
                  <a:lnTo>
                    <a:pt x="506689" y="57785"/>
                  </a:lnTo>
                  <a:lnTo>
                    <a:pt x="506063" y="49490"/>
                  </a:lnTo>
                  <a:lnTo>
                    <a:pt x="502919" y="37179"/>
                  </a:lnTo>
                  <a:lnTo>
                    <a:pt x="497681" y="26439"/>
                  </a:lnTo>
                  <a:lnTo>
                    <a:pt x="490347" y="17272"/>
                  </a:lnTo>
                  <a:lnTo>
                    <a:pt x="487266" y="1485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5726" y="512572"/>
              <a:ext cx="460375" cy="152400"/>
            </a:xfrm>
            <a:custGeom>
              <a:avLst/>
              <a:gdLst/>
              <a:ahLst/>
              <a:cxnLst/>
              <a:rect l="l" t="t" r="r" b="b"/>
              <a:pathLst>
                <a:path w="460375" h="152400">
                  <a:moveTo>
                    <a:pt x="42799" y="16128"/>
                  </a:moveTo>
                  <a:lnTo>
                    <a:pt x="5893" y="40270"/>
                  </a:lnTo>
                  <a:lnTo>
                    <a:pt x="0" y="75311"/>
                  </a:lnTo>
                  <a:lnTo>
                    <a:pt x="597" y="87574"/>
                  </a:lnTo>
                  <a:lnTo>
                    <a:pt x="21383" y="127333"/>
                  </a:lnTo>
                  <a:lnTo>
                    <a:pt x="37592" y="131063"/>
                  </a:lnTo>
                  <a:lnTo>
                    <a:pt x="46228" y="131063"/>
                  </a:lnTo>
                  <a:lnTo>
                    <a:pt x="54229" y="129286"/>
                  </a:lnTo>
                  <a:lnTo>
                    <a:pt x="61849" y="125856"/>
                  </a:lnTo>
                  <a:lnTo>
                    <a:pt x="61849" y="18668"/>
                  </a:lnTo>
                  <a:lnTo>
                    <a:pt x="55372" y="17017"/>
                  </a:lnTo>
                  <a:lnTo>
                    <a:pt x="48894" y="16128"/>
                  </a:lnTo>
                  <a:lnTo>
                    <a:pt x="42799" y="16128"/>
                  </a:lnTo>
                  <a:close/>
                </a:path>
                <a:path w="460375" h="152400">
                  <a:moveTo>
                    <a:pt x="391668" y="14858"/>
                  </a:moveTo>
                  <a:lnTo>
                    <a:pt x="382905" y="14858"/>
                  </a:lnTo>
                  <a:lnTo>
                    <a:pt x="375919" y="19050"/>
                  </a:lnTo>
                  <a:lnTo>
                    <a:pt x="361823" y="57785"/>
                  </a:lnTo>
                  <a:lnTo>
                    <a:pt x="413257" y="57785"/>
                  </a:lnTo>
                  <a:lnTo>
                    <a:pt x="413257" y="53975"/>
                  </a:lnTo>
                  <a:lnTo>
                    <a:pt x="412924" y="44309"/>
                  </a:lnTo>
                  <a:lnTo>
                    <a:pt x="398906" y="14858"/>
                  </a:lnTo>
                  <a:lnTo>
                    <a:pt x="391668" y="14858"/>
                  </a:lnTo>
                  <a:close/>
                </a:path>
                <a:path w="460375" h="152400">
                  <a:moveTo>
                    <a:pt x="395350" y="635"/>
                  </a:moveTo>
                  <a:lnTo>
                    <a:pt x="433891" y="9957"/>
                  </a:lnTo>
                  <a:lnTo>
                    <a:pt x="458946" y="49490"/>
                  </a:lnTo>
                  <a:lnTo>
                    <a:pt x="459994" y="63373"/>
                  </a:lnTo>
                  <a:lnTo>
                    <a:pt x="459994" y="66420"/>
                  </a:lnTo>
                  <a:lnTo>
                    <a:pt x="459867" y="69468"/>
                  </a:lnTo>
                  <a:lnTo>
                    <a:pt x="459613" y="72643"/>
                  </a:lnTo>
                  <a:lnTo>
                    <a:pt x="361188" y="72643"/>
                  </a:lnTo>
                  <a:lnTo>
                    <a:pt x="362138" y="87074"/>
                  </a:lnTo>
                  <a:lnTo>
                    <a:pt x="385135" y="123148"/>
                  </a:lnTo>
                  <a:lnTo>
                    <a:pt x="426212" y="130810"/>
                  </a:lnTo>
                  <a:lnTo>
                    <a:pt x="434498" y="130619"/>
                  </a:lnTo>
                  <a:lnTo>
                    <a:pt x="442594" y="130048"/>
                  </a:lnTo>
                  <a:lnTo>
                    <a:pt x="450500" y="129095"/>
                  </a:lnTo>
                  <a:lnTo>
                    <a:pt x="458216" y="127762"/>
                  </a:lnTo>
                  <a:lnTo>
                    <a:pt x="459486" y="137540"/>
                  </a:lnTo>
                  <a:lnTo>
                    <a:pt x="445009" y="143875"/>
                  </a:lnTo>
                  <a:lnTo>
                    <a:pt x="430164" y="148399"/>
                  </a:lnTo>
                  <a:lnTo>
                    <a:pt x="414962" y="151114"/>
                  </a:lnTo>
                  <a:lnTo>
                    <a:pt x="399415" y="152018"/>
                  </a:lnTo>
                  <a:lnTo>
                    <a:pt x="381434" y="150854"/>
                  </a:lnTo>
                  <a:lnTo>
                    <a:pt x="337947" y="133476"/>
                  </a:lnTo>
                  <a:lnTo>
                    <a:pt x="315676" y="95722"/>
                  </a:lnTo>
                  <a:lnTo>
                    <a:pt x="314198" y="78739"/>
                  </a:lnTo>
                  <a:lnTo>
                    <a:pt x="315626" y="62231"/>
                  </a:lnTo>
                  <a:lnTo>
                    <a:pt x="337057" y="22351"/>
                  </a:lnTo>
                  <a:lnTo>
                    <a:pt x="378420" y="1992"/>
                  </a:lnTo>
                  <a:lnTo>
                    <a:pt x="395350" y="635"/>
                  </a:lnTo>
                  <a:close/>
                </a:path>
                <a:path w="460375" h="152400">
                  <a:moveTo>
                    <a:pt x="188341" y="0"/>
                  </a:moveTo>
                  <a:lnTo>
                    <a:pt x="189992" y="1142"/>
                  </a:lnTo>
                  <a:lnTo>
                    <a:pt x="189585" y="11388"/>
                  </a:lnTo>
                  <a:lnTo>
                    <a:pt x="189309" y="22717"/>
                  </a:lnTo>
                  <a:lnTo>
                    <a:pt x="189152" y="35165"/>
                  </a:lnTo>
                  <a:lnTo>
                    <a:pt x="189103" y="48767"/>
                  </a:lnTo>
                  <a:lnTo>
                    <a:pt x="189103" y="96265"/>
                  </a:lnTo>
                  <a:lnTo>
                    <a:pt x="207772" y="131063"/>
                  </a:lnTo>
                  <a:lnTo>
                    <a:pt x="216535" y="131063"/>
                  </a:lnTo>
                  <a:lnTo>
                    <a:pt x="223650" y="130661"/>
                  </a:lnTo>
                  <a:lnTo>
                    <a:pt x="230505" y="129460"/>
                  </a:lnTo>
                  <a:lnTo>
                    <a:pt x="237073" y="127474"/>
                  </a:lnTo>
                  <a:lnTo>
                    <a:pt x="243331" y="124713"/>
                  </a:lnTo>
                  <a:lnTo>
                    <a:pt x="243331" y="59181"/>
                  </a:lnTo>
                  <a:lnTo>
                    <a:pt x="221869" y="18161"/>
                  </a:lnTo>
                  <a:lnTo>
                    <a:pt x="220980" y="11811"/>
                  </a:lnTo>
                  <a:lnTo>
                    <a:pt x="238696" y="8929"/>
                  </a:lnTo>
                  <a:lnTo>
                    <a:pt x="255460" y="6000"/>
                  </a:lnTo>
                  <a:lnTo>
                    <a:pt x="271272" y="3024"/>
                  </a:lnTo>
                  <a:lnTo>
                    <a:pt x="286131" y="0"/>
                  </a:lnTo>
                  <a:lnTo>
                    <a:pt x="287909" y="1142"/>
                  </a:lnTo>
                  <a:lnTo>
                    <a:pt x="287482" y="11600"/>
                  </a:lnTo>
                  <a:lnTo>
                    <a:pt x="287162" y="23177"/>
                  </a:lnTo>
                  <a:lnTo>
                    <a:pt x="286962" y="35897"/>
                  </a:lnTo>
                  <a:lnTo>
                    <a:pt x="286893" y="49783"/>
                  </a:lnTo>
                  <a:lnTo>
                    <a:pt x="286894" y="74977"/>
                  </a:lnTo>
                  <a:lnTo>
                    <a:pt x="287019" y="117982"/>
                  </a:lnTo>
                  <a:lnTo>
                    <a:pt x="287909" y="127888"/>
                  </a:lnTo>
                  <a:lnTo>
                    <a:pt x="288417" y="130428"/>
                  </a:lnTo>
                  <a:lnTo>
                    <a:pt x="297306" y="136525"/>
                  </a:lnTo>
                  <a:lnTo>
                    <a:pt x="300100" y="137032"/>
                  </a:lnTo>
                  <a:lnTo>
                    <a:pt x="304165" y="137413"/>
                  </a:lnTo>
                  <a:lnTo>
                    <a:pt x="309372" y="137540"/>
                  </a:lnTo>
                  <a:lnTo>
                    <a:pt x="310134" y="144272"/>
                  </a:lnTo>
                  <a:lnTo>
                    <a:pt x="299446" y="147679"/>
                  </a:lnTo>
                  <a:lnTo>
                    <a:pt x="289496" y="150098"/>
                  </a:lnTo>
                  <a:lnTo>
                    <a:pt x="280308" y="151540"/>
                  </a:lnTo>
                  <a:lnTo>
                    <a:pt x="271906" y="152018"/>
                  </a:lnTo>
                  <a:lnTo>
                    <a:pt x="262501" y="150973"/>
                  </a:lnTo>
                  <a:lnTo>
                    <a:pt x="254857" y="147843"/>
                  </a:lnTo>
                  <a:lnTo>
                    <a:pt x="248975" y="142642"/>
                  </a:lnTo>
                  <a:lnTo>
                    <a:pt x="244856" y="135381"/>
                  </a:lnTo>
                  <a:lnTo>
                    <a:pt x="233263" y="142642"/>
                  </a:lnTo>
                  <a:lnTo>
                    <a:pt x="221170" y="147843"/>
                  </a:lnTo>
                  <a:lnTo>
                    <a:pt x="208601" y="150973"/>
                  </a:lnTo>
                  <a:lnTo>
                    <a:pt x="195580" y="152018"/>
                  </a:lnTo>
                  <a:lnTo>
                    <a:pt x="183866" y="151255"/>
                  </a:lnTo>
                  <a:lnTo>
                    <a:pt x="148447" y="124840"/>
                  </a:lnTo>
                  <a:lnTo>
                    <a:pt x="145287" y="105028"/>
                  </a:lnTo>
                  <a:lnTo>
                    <a:pt x="145287" y="72389"/>
                  </a:lnTo>
                  <a:lnTo>
                    <a:pt x="145260" y="56987"/>
                  </a:lnTo>
                  <a:lnTo>
                    <a:pt x="145161" y="43751"/>
                  </a:lnTo>
                  <a:lnTo>
                    <a:pt x="144966" y="32706"/>
                  </a:lnTo>
                  <a:lnTo>
                    <a:pt x="144653" y="23875"/>
                  </a:lnTo>
                  <a:lnTo>
                    <a:pt x="122681" y="18161"/>
                  </a:lnTo>
                  <a:lnTo>
                    <a:pt x="121793" y="11811"/>
                  </a:lnTo>
                  <a:lnTo>
                    <a:pt x="140084" y="8929"/>
                  </a:lnTo>
                  <a:lnTo>
                    <a:pt x="157257" y="6000"/>
                  </a:lnTo>
                  <a:lnTo>
                    <a:pt x="173335" y="3024"/>
                  </a:lnTo>
                  <a:lnTo>
                    <a:pt x="18834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116" y="507517"/>
              <a:ext cx="516470" cy="2298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647188" y="434390"/>
            <a:ext cx="495683" cy="232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434390"/>
            <a:ext cx="1368935" cy="232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1435" y="420636"/>
            <a:ext cx="774575" cy="246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463540" y="420585"/>
            <a:ext cx="2487930" cy="320040"/>
            <a:chOff x="5463540" y="420585"/>
            <a:chExt cx="2487930" cy="320040"/>
          </a:xfrm>
        </p:grpSpPr>
        <p:sp>
          <p:nvSpPr>
            <p:cNvPr id="15" name="object 15"/>
            <p:cNvSpPr/>
            <p:nvPr/>
          </p:nvSpPr>
          <p:spPr>
            <a:xfrm>
              <a:off x="5463540" y="434352"/>
              <a:ext cx="879731" cy="306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45936" y="420585"/>
              <a:ext cx="1605028" cy="292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48640" y="850417"/>
            <a:ext cx="896622" cy="2709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4188" y="800049"/>
            <a:ext cx="1048260" cy="3128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5183" y="886993"/>
            <a:ext cx="996952" cy="2298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675888" y="886980"/>
            <a:ext cx="444500" cy="160020"/>
            <a:chOff x="3675888" y="886980"/>
            <a:chExt cx="444500" cy="160020"/>
          </a:xfrm>
        </p:grpSpPr>
        <p:sp>
          <p:nvSpPr>
            <p:cNvPr id="21" name="object 21"/>
            <p:cNvSpPr/>
            <p:nvPr/>
          </p:nvSpPr>
          <p:spPr>
            <a:xfrm>
              <a:off x="3683508" y="892175"/>
              <a:ext cx="434340" cy="152400"/>
            </a:xfrm>
            <a:custGeom>
              <a:avLst/>
              <a:gdLst/>
              <a:ahLst/>
              <a:cxnLst/>
              <a:rect l="l" t="t" r="r" b="b"/>
              <a:pathLst>
                <a:path w="434339" h="152400">
                  <a:moveTo>
                    <a:pt x="81152" y="508"/>
                  </a:moveTo>
                  <a:lnTo>
                    <a:pt x="35075" y="12723"/>
                  </a:lnTo>
                  <a:lnTo>
                    <a:pt x="5714" y="47228"/>
                  </a:lnTo>
                  <a:lnTo>
                    <a:pt x="0" y="78612"/>
                  </a:lnTo>
                  <a:lnTo>
                    <a:pt x="1478" y="95595"/>
                  </a:lnTo>
                  <a:lnTo>
                    <a:pt x="23749" y="133350"/>
                  </a:lnTo>
                  <a:lnTo>
                    <a:pt x="67236" y="150727"/>
                  </a:lnTo>
                  <a:lnTo>
                    <a:pt x="85216" y="151891"/>
                  </a:lnTo>
                  <a:lnTo>
                    <a:pt x="100764" y="150987"/>
                  </a:lnTo>
                  <a:lnTo>
                    <a:pt x="115966" y="148272"/>
                  </a:lnTo>
                  <a:lnTo>
                    <a:pt x="130811" y="143748"/>
                  </a:lnTo>
                  <a:lnTo>
                    <a:pt x="145287" y="137413"/>
                  </a:lnTo>
                  <a:lnTo>
                    <a:pt x="144413" y="130683"/>
                  </a:lnTo>
                  <a:lnTo>
                    <a:pt x="112013" y="130683"/>
                  </a:lnTo>
                  <a:lnTo>
                    <a:pt x="95892" y="129827"/>
                  </a:lnTo>
                  <a:lnTo>
                    <a:pt x="55508" y="109235"/>
                  </a:lnTo>
                  <a:lnTo>
                    <a:pt x="46989" y="72516"/>
                  </a:lnTo>
                  <a:lnTo>
                    <a:pt x="145414" y="72516"/>
                  </a:lnTo>
                  <a:lnTo>
                    <a:pt x="145668" y="69341"/>
                  </a:lnTo>
                  <a:lnTo>
                    <a:pt x="145709" y="62104"/>
                  </a:lnTo>
                  <a:lnTo>
                    <a:pt x="145374" y="57658"/>
                  </a:lnTo>
                  <a:lnTo>
                    <a:pt x="47625" y="57658"/>
                  </a:lnTo>
                  <a:lnTo>
                    <a:pt x="48623" y="49111"/>
                  </a:lnTo>
                  <a:lnTo>
                    <a:pt x="68706" y="14732"/>
                  </a:lnTo>
                  <a:lnTo>
                    <a:pt x="125951" y="14732"/>
                  </a:lnTo>
                  <a:lnTo>
                    <a:pt x="119693" y="9830"/>
                  </a:lnTo>
                  <a:lnTo>
                    <a:pt x="108616" y="4635"/>
                  </a:lnTo>
                  <a:lnTo>
                    <a:pt x="95777" y="1535"/>
                  </a:lnTo>
                  <a:lnTo>
                    <a:pt x="81152" y="508"/>
                  </a:lnTo>
                  <a:close/>
                </a:path>
                <a:path w="434339" h="152400">
                  <a:moveTo>
                    <a:pt x="144017" y="127635"/>
                  </a:moveTo>
                  <a:lnTo>
                    <a:pt x="136302" y="128968"/>
                  </a:lnTo>
                  <a:lnTo>
                    <a:pt x="128396" y="129921"/>
                  </a:lnTo>
                  <a:lnTo>
                    <a:pt x="120300" y="130492"/>
                  </a:lnTo>
                  <a:lnTo>
                    <a:pt x="112013" y="130683"/>
                  </a:lnTo>
                  <a:lnTo>
                    <a:pt x="144413" y="130683"/>
                  </a:lnTo>
                  <a:lnTo>
                    <a:pt x="144017" y="127635"/>
                  </a:lnTo>
                  <a:close/>
                </a:path>
                <a:path w="434339" h="152400">
                  <a:moveTo>
                    <a:pt x="125951" y="14732"/>
                  </a:moveTo>
                  <a:lnTo>
                    <a:pt x="84708" y="14732"/>
                  </a:lnTo>
                  <a:lnTo>
                    <a:pt x="90169" y="17779"/>
                  </a:lnTo>
                  <a:lnTo>
                    <a:pt x="93725" y="23875"/>
                  </a:lnTo>
                  <a:lnTo>
                    <a:pt x="96059" y="29184"/>
                  </a:lnTo>
                  <a:lnTo>
                    <a:pt x="97726" y="35956"/>
                  </a:lnTo>
                  <a:lnTo>
                    <a:pt x="98726" y="44182"/>
                  </a:lnTo>
                  <a:lnTo>
                    <a:pt x="99059" y="53848"/>
                  </a:lnTo>
                  <a:lnTo>
                    <a:pt x="99059" y="57658"/>
                  </a:lnTo>
                  <a:lnTo>
                    <a:pt x="145374" y="57658"/>
                  </a:lnTo>
                  <a:lnTo>
                    <a:pt x="144748" y="49363"/>
                  </a:lnTo>
                  <a:lnTo>
                    <a:pt x="141604" y="37052"/>
                  </a:lnTo>
                  <a:lnTo>
                    <a:pt x="136366" y="26312"/>
                  </a:lnTo>
                  <a:lnTo>
                    <a:pt x="129031" y="17145"/>
                  </a:lnTo>
                  <a:lnTo>
                    <a:pt x="125951" y="14732"/>
                  </a:lnTo>
                  <a:close/>
                </a:path>
                <a:path w="434339" h="152400">
                  <a:moveTo>
                    <a:pt x="215518" y="0"/>
                  </a:moveTo>
                  <a:lnTo>
                    <a:pt x="200394" y="3165"/>
                  </a:lnTo>
                  <a:lnTo>
                    <a:pt x="184530" y="6175"/>
                  </a:lnTo>
                  <a:lnTo>
                    <a:pt x="167905" y="9018"/>
                  </a:lnTo>
                  <a:lnTo>
                    <a:pt x="150494" y="11684"/>
                  </a:lnTo>
                  <a:lnTo>
                    <a:pt x="151383" y="18034"/>
                  </a:lnTo>
                  <a:lnTo>
                    <a:pt x="174103" y="118411"/>
                  </a:lnTo>
                  <a:lnTo>
                    <a:pt x="173979" y="124761"/>
                  </a:lnTo>
                  <a:lnTo>
                    <a:pt x="173862" y="133096"/>
                  </a:lnTo>
                  <a:lnTo>
                    <a:pt x="172592" y="134620"/>
                  </a:lnTo>
                  <a:lnTo>
                    <a:pt x="150494" y="140588"/>
                  </a:lnTo>
                  <a:lnTo>
                    <a:pt x="151256" y="148082"/>
                  </a:lnTo>
                  <a:lnTo>
                    <a:pt x="173656" y="147685"/>
                  </a:lnTo>
                  <a:lnTo>
                    <a:pt x="237345" y="147574"/>
                  </a:lnTo>
                  <a:lnTo>
                    <a:pt x="237108" y="140588"/>
                  </a:lnTo>
                  <a:lnTo>
                    <a:pt x="221614" y="135762"/>
                  </a:lnTo>
                  <a:lnTo>
                    <a:pt x="219455" y="135127"/>
                  </a:lnTo>
                  <a:lnTo>
                    <a:pt x="218186" y="133350"/>
                  </a:lnTo>
                  <a:lnTo>
                    <a:pt x="218095" y="131445"/>
                  </a:lnTo>
                  <a:lnTo>
                    <a:pt x="217997" y="124761"/>
                  </a:lnTo>
                  <a:lnTo>
                    <a:pt x="217884" y="113791"/>
                  </a:lnTo>
                  <a:lnTo>
                    <a:pt x="217804" y="29083"/>
                  </a:lnTo>
                  <a:lnTo>
                    <a:pt x="224214" y="25842"/>
                  </a:lnTo>
                  <a:lnTo>
                    <a:pt x="230504" y="23542"/>
                  </a:lnTo>
                  <a:lnTo>
                    <a:pt x="236700" y="22171"/>
                  </a:lnTo>
                  <a:lnTo>
                    <a:pt x="242824" y="21716"/>
                  </a:lnTo>
                  <a:lnTo>
                    <a:pt x="404928" y="21716"/>
                  </a:lnTo>
                  <a:lnTo>
                    <a:pt x="404497" y="20827"/>
                  </a:lnTo>
                  <a:lnTo>
                    <a:pt x="308228" y="20827"/>
                  </a:lnTo>
                  <a:lnTo>
                    <a:pt x="305667" y="17652"/>
                  </a:lnTo>
                  <a:lnTo>
                    <a:pt x="217804" y="17652"/>
                  </a:lnTo>
                  <a:lnTo>
                    <a:pt x="217804" y="1270"/>
                  </a:lnTo>
                  <a:lnTo>
                    <a:pt x="215518" y="0"/>
                  </a:lnTo>
                  <a:close/>
                </a:path>
                <a:path w="434339" h="152400">
                  <a:moveTo>
                    <a:pt x="237345" y="147574"/>
                  </a:moveTo>
                  <a:lnTo>
                    <a:pt x="196341" y="147574"/>
                  </a:lnTo>
                  <a:lnTo>
                    <a:pt x="207394" y="147599"/>
                  </a:lnTo>
                  <a:lnTo>
                    <a:pt x="217900" y="147685"/>
                  </a:lnTo>
                  <a:lnTo>
                    <a:pt x="227881" y="147841"/>
                  </a:lnTo>
                  <a:lnTo>
                    <a:pt x="237362" y="148082"/>
                  </a:lnTo>
                  <a:lnTo>
                    <a:pt x="237345" y="147574"/>
                  </a:lnTo>
                  <a:close/>
                </a:path>
                <a:path w="434339" h="152400">
                  <a:moveTo>
                    <a:pt x="339089" y="21716"/>
                  </a:moveTo>
                  <a:lnTo>
                    <a:pt x="251967" y="21716"/>
                  </a:lnTo>
                  <a:lnTo>
                    <a:pt x="258952" y="24511"/>
                  </a:lnTo>
                  <a:lnTo>
                    <a:pt x="263651" y="29972"/>
                  </a:lnTo>
                  <a:lnTo>
                    <a:pt x="266725" y="34736"/>
                  </a:lnTo>
                  <a:lnTo>
                    <a:pt x="268906" y="40846"/>
                  </a:lnTo>
                  <a:lnTo>
                    <a:pt x="270206" y="48313"/>
                  </a:lnTo>
                  <a:lnTo>
                    <a:pt x="270637" y="57150"/>
                  </a:lnTo>
                  <a:lnTo>
                    <a:pt x="270617" y="130048"/>
                  </a:lnTo>
                  <a:lnTo>
                    <a:pt x="252221" y="140588"/>
                  </a:lnTo>
                  <a:lnTo>
                    <a:pt x="252729" y="148082"/>
                  </a:lnTo>
                  <a:lnTo>
                    <a:pt x="261903" y="147841"/>
                  </a:lnTo>
                  <a:lnTo>
                    <a:pt x="333984" y="147574"/>
                  </a:lnTo>
                  <a:lnTo>
                    <a:pt x="333628" y="140588"/>
                  </a:lnTo>
                  <a:lnTo>
                    <a:pt x="318262" y="135762"/>
                  </a:lnTo>
                  <a:lnTo>
                    <a:pt x="315975" y="135127"/>
                  </a:lnTo>
                  <a:lnTo>
                    <a:pt x="314832" y="133350"/>
                  </a:lnTo>
                  <a:lnTo>
                    <a:pt x="314705" y="130683"/>
                  </a:lnTo>
                  <a:lnTo>
                    <a:pt x="314559" y="125136"/>
                  </a:lnTo>
                  <a:lnTo>
                    <a:pt x="314451" y="41275"/>
                  </a:lnTo>
                  <a:lnTo>
                    <a:pt x="313689" y="35687"/>
                  </a:lnTo>
                  <a:lnTo>
                    <a:pt x="312292" y="30607"/>
                  </a:lnTo>
                  <a:lnTo>
                    <a:pt x="319248" y="26699"/>
                  </a:lnTo>
                  <a:lnTo>
                    <a:pt x="326024" y="23923"/>
                  </a:lnTo>
                  <a:lnTo>
                    <a:pt x="332634" y="22266"/>
                  </a:lnTo>
                  <a:lnTo>
                    <a:pt x="339089" y="21716"/>
                  </a:lnTo>
                  <a:close/>
                </a:path>
                <a:path w="434339" h="152400">
                  <a:moveTo>
                    <a:pt x="333984" y="147574"/>
                  </a:moveTo>
                  <a:lnTo>
                    <a:pt x="293496" y="147574"/>
                  </a:lnTo>
                  <a:lnTo>
                    <a:pt x="304381" y="147599"/>
                  </a:lnTo>
                  <a:lnTo>
                    <a:pt x="314753" y="147685"/>
                  </a:lnTo>
                  <a:lnTo>
                    <a:pt x="324625" y="147841"/>
                  </a:lnTo>
                  <a:lnTo>
                    <a:pt x="334009" y="148082"/>
                  </a:lnTo>
                  <a:lnTo>
                    <a:pt x="333984" y="147574"/>
                  </a:lnTo>
                  <a:close/>
                </a:path>
                <a:path w="434339" h="152400">
                  <a:moveTo>
                    <a:pt x="404928" y="21716"/>
                  </a:moveTo>
                  <a:lnTo>
                    <a:pt x="348361" y="21716"/>
                  </a:lnTo>
                  <a:lnTo>
                    <a:pt x="355345" y="24511"/>
                  </a:lnTo>
                  <a:lnTo>
                    <a:pt x="360044" y="29972"/>
                  </a:lnTo>
                  <a:lnTo>
                    <a:pt x="363118" y="34736"/>
                  </a:lnTo>
                  <a:lnTo>
                    <a:pt x="365299" y="40846"/>
                  </a:lnTo>
                  <a:lnTo>
                    <a:pt x="366599" y="48313"/>
                  </a:lnTo>
                  <a:lnTo>
                    <a:pt x="367029" y="57150"/>
                  </a:lnTo>
                  <a:lnTo>
                    <a:pt x="366902" y="131445"/>
                  </a:lnTo>
                  <a:lnTo>
                    <a:pt x="366649" y="133730"/>
                  </a:lnTo>
                  <a:lnTo>
                    <a:pt x="365378" y="135254"/>
                  </a:lnTo>
                  <a:lnTo>
                    <a:pt x="363092" y="136016"/>
                  </a:lnTo>
                  <a:lnTo>
                    <a:pt x="348488" y="140588"/>
                  </a:lnTo>
                  <a:lnTo>
                    <a:pt x="349250" y="148082"/>
                  </a:lnTo>
                  <a:lnTo>
                    <a:pt x="358368" y="147841"/>
                  </a:lnTo>
                  <a:lnTo>
                    <a:pt x="434187" y="147574"/>
                  </a:lnTo>
                  <a:lnTo>
                    <a:pt x="433831" y="140588"/>
                  </a:lnTo>
                  <a:lnTo>
                    <a:pt x="410844" y="47498"/>
                  </a:lnTo>
                  <a:lnTo>
                    <a:pt x="410061" y="36828"/>
                  </a:lnTo>
                  <a:lnTo>
                    <a:pt x="407717" y="27479"/>
                  </a:lnTo>
                  <a:lnTo>
                    <a:pt x="404928" y="21716"/>
                  </a:lnTo>
                  <a:close/>
                </a:path>
                <a:path w="434339" h="152400">
                  <a:moveTo>
                    <a:pt x="434187" y="147574"/>
                  </a:moveTo>
                  <a:lnTo>
                    <a:pt x="389889" y="147574"/>
                  </a:lnTo>
                  <a:lnTo>
                    <a:pt x="401030" y="147599"/>
                  </a:lnTo>
                  <a:lnTo>
                    <a:pt x="412146" y="147685"/>
                  </a:lnTo>
                  <a:lnTo>
                    <a:pt x="423215" y="147841"/>
                  </a:lnTo>
                  <a:lnTo>
                    <a:pt x="434213" y="148082"/>
                  </a:lnTo>
                  <a:lnTo>
                    <a:pt x="434187" y="147574"/>
                  </a:lnTo>
                  <a:close/>
                </a:path>
                <a:path w="434339" h="152400">
                  <a:moveTo>
                    <a:pt x="364108" y="508"/>
                  </a:moveTo>
                  <a:lnTo>
                    <a:pt x="350394" y="1772"/>
                  </a:lnTo>
                  <a:lnTo>
                    <a:pt x="336502" y="5572"/>
                  </a:lnTo>
                  <a:lnTo>
                    <a:pt x="322443" y="11920"/>
                  </a:lnTo>
                  <a:lnTo>
                    <a:pt x="308228" y="20827"/>
                  </a:lnTo>
                  <a:lnTo>
                    <a:pt x="404497" y="20827"/>
                  </a:lnTo>
                  <a:lnTo>
                    <a:pt x="364108" y="508"/>
                  </a:lnTo>
                  <a:close/>
                </a:path>
                <a:path w="434339" h="152400">
                  <a:moveTo>
                    <a:pt x="267715" y="508"/>
                  </a:moveTo>
                  <a:lnTo>
                    <a:pt x="255381" y="1579"/>
                  </a:lnTo>
                  <a:lnTo>
                    <a:pt x="242950" y="4794"/>
                  </a:lnTo>
                  <a:lnTo>
                    <a:pt x="230425" y="10152"/>
                  </a:lnTo>
                  <a:lnTo>
                    <a:pt x="217804" y="17652"/>
                  </a:lnTo>
                  <a:lnTo>
                    <a:pt x="305667" y="17652"/>
                  </a:lnTo>
                  <a:lnTo>
                    <a:pt x="301041" y="11920"/>
                  </a:lnTo>
                  <a:lnTo>
                    <a:pt x="291877" y="5572"/>
                  </a:lnTo>
                  <a:lnTo>
                    <a:pt x="280761" y="1772"/>
                  </a:lnTo>
                  <a:lnTo>
                    <a:pt x="267715" y="50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1133" y="906907"/>
              <a:ext cx="51435" cy="43180"/>
            </a:xfrm>
            <a:custGeom>
              <a:avLst/>
              <a:gdLst/>
              <a:ahLst/>
              <a:cxnLst/>
              <a:rect l="l" t="t" r="r" b="b"/>
              <a:pathLst>
                <a:path w="51435" h="43180">
                  <a:moveTo>
                    <a:pt x="29844" y="0"/>
                  </a:moveTo>
                  <a:lnTo>
                    <a:pt x="21081" y="0"/>
                  </a:lnTo>
                  <a:lnTo>
                    <a:pt x="14096" y="4190"/>
                  </a:lnTo>
                  <a:lnTo>
                    <a:pt x="0" y="42925"/>
                  </a:lnTo>
                  <a:lnTo>
                    <a:pt x="51434" y="42925"/>
                  </a:lnTo>
                  <a:lnTo>
                    <a:pt x="51434" y="39115"/>
                  </a:lnTo>
                  <a:lnTo>
                    <a:pt x="51101" y="29450"/>
                  </a:lnTo>
                  <a:lnTo>
                    <a:pt x="37083" y="0"/>
                  </a:lnTo>
                  <a:lnTo>
                    <a:pt x="29844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75888" y="886980"/>
              <a:ext cx="444121" cy="1597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174235" y="800049"/>
            <a:ext cx="2720086" cy="321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3156" y="886980"/>
            <a:ext cx="1048260" cy="1597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069580" y="886980"/>
            <a:ext cx="156210" cy="160020"/>
            <a:chOff x="8069580" y="886980"/>
            <a:chExt cx="156210" cy="160020"/>
          </a:xfrm>
        </p:grpSpPr>
        <p:sp>
          <p:nvSpPr>
            <p:cNvPr id="27" name="object 27"/>
            <p:cNvSpPr/>
            <p:nvPr/>
          </p:nvSpPr>
          <p:spPr>
            <a:xfrm>
              <a:off x="8077200" y="892683"/>
              <a:ext cx="146050" cy="151765"/>
            </a:xfrm>
            <a:custGeom>
              <a:avLst/>
              <a:gdLst/>
              <a:ahLst/>
              <a:cxnLst/>
              <a:rect l="l" t="t" r="r" b="b"/>
              <a:pathLst>
                <a:path w="146050" h="151765">
                  <a:moveTo>
                    <a:pt x="81152" y="0"/>
                  </a:moveTo>
                  <a:lnTo>
                    <a:pt x="35075" y="12215"/>
                  </a:lnTo>
                  <a:lnTo>
                    <a:pt x="5714" y="46720"/>
                  </a:lnTo>
                  <a:lnTo>
                    <a:pt x="0" y="78104"/>
                  </a:lnTo>
                  <a:lnTo>
                    <a:pt x="1478" y="95087"/>
                  </a:lnTo>
                  <a:lnTo>
                    <a:pt x="23749" y="132841"/>
                  </a:lnTo>
                  <a:lnTo>
                    <a:pt x="67236" y="150219"/>
                  </a:lnTo>
                  <a:lnTo>
                    <a:pt x="85217" y="151383"/>
                  </a:lnTo>
                  <a:lnTo>
                    <a:pt x="100764" y="150479"/>
                  </a:lnTo>
                  <a:lnTo>
                    <a:pt x="115966" y="147764"/>
                  </a:lnTo>
                  <a:lnTo>
                    <a:pt x="130811" y="143240"/>
                  </a:lnTo>
                  <a:lnTo>
                    <a:pt x="145288" y="136905"/>
                  </a:lnTo>
                  <a:lnTo>
                    <a:pt x="144413" y="130175"/>
                  </a:lnTo>
                  <a:lnTo>
                    <a:pt x="112014" y="130175"/>
                  </a:lnTo>
                  <a:lnTo>
                    <a:pt x="95892" y="129319"/>
                  </a:lnTo>
                  <a:lnTo>
                    <a:pt x="55508" y="108727"/>
                  </a:lnTo>
                  <a:lnTo>
                    <a:pt x="46990" y="72008"/>
                  </a:lnTo>
                  <a:lnTo>
                    <a:pt x="145415" y="72008"/>
                  </a:lnTo>
                  <a:lnTo>
                    <a:pt x="145669" y="68833"/>
                  </a:lnTo>
                  <a:lnTo>
                    <a:pt x="145709" y="61596"/>
                  </a:lnTo>
                  <a:lnTo>
                    <a:pt x="145374" y="57150"/>
                  </a:lnTo>
                  <a:lnTo>
                    <a:pt x="47625" y="57150"/>
                  </a:lnTo>
                  <a:lnTo>
                    <a:pt x="48623" y="48603"/>
                  </a:lnTo>
                  <a:lnTo>
                    <a:pt x="68706" y="14224"/>
                  </a:lnTo>
                  <a:lnTo>
                    <a:pt x="125951" y="14224"/>
                  </a:lnTo>
                  <a:lnTo>
                    <a:pt x="119693" y="9322"/>
                  </a:lnTo>
                  <a:lnTo>
                    <a:pt x="108616" y="4127"/>
                  </a:lnTo>
                  <a:lnTo>
                    <a:pt x="95777" y="1027"/>
                  </a:lnTo>
                  <a:lnTo>
                    <a:pt x="81152" y="0"/>
                  </a:lnTo>
                  <a:close/>
                </a:path>
                <a:path w="146050" h="151765">
                  <a:moveTo>
                    <a:pt x="144018" y="127126"/>
                  </a:moveTo>
                  <a:lnTo>
                    <a:pt x="136302" y="128460"/>
                  </a:lnTo>
                  <a:lnTo>
                    <a:pt x="128397" y="129412"/>
                  </a:lnTo>
                  <a:lnTo>
                    <a:pt x="120300" y="129984"/>
                  </a:lnTo>
                  <a:lnTo>
                    <a:pt x="112014" y="130175"/>
                  </a:lnTo>
                  <a:lnTo>
                    <a:pt x="144413" y="130175"/>
                  </a:lnTo>
                  <a:lnTo>
                    <a:pt x="144018" y="127126"/>
                  </a:lnTo>
                  <a:close/>
                </a:path>
                <a:path w="146050" h="151765">
                  <a:moveTo>
                    <a:pt x="125951" y="14224"/>
                  </a:moveTo>
                  <a:lnTo>
                    <a:pt x="84708" y="14224"/>
                  </a:lnTo>
                  <a:lnTo>
                    <a:pt x="90170" y="17271"/>
                  </a:lnTo>
                  <a:lnTo>
                    <a:pt x="93725" y="23367"/>
                  </a:lnTo>
                  <a:lnTo>
                    <a:pt x="96059" y="28676"/>
                  </a:lnTo>
                  <a:lnTo>
                    <a:pt x="97726" y="35448"/>
                  </a:lnTo>
                  <a:lnTo>
                    <a:pt x="98726" y="43674"/>
                  </a:lnTo>
                  <a:lnTo>
                    <a:pt x="99059" y="53339"/>
                  </a:lnTo>
                  <a:lnTo>
                    <a:pt x="99059" y="57150"/>
                  </a:lnTo>
                  <a:lnTo>
                    <a:pt x="145374" y="57150"/>
                  </a:lnTo>
                  <a:lnTo>
                    <a:pt x="144748" y="48855"/>
                  </a:lnTo>
                  <a:lnTo>
                    <a:pt x="141604" y="36544"/>
                  </a:lnTo>
                  <a:lnTo>
                    <a:pt x="136366" y="25804"/>
                  </a:lnTo>
                  <a:lnTo>
                    <a:pt x="129031" y="16637"/>
                  </a:lnTo>
                  <a:lnTo>
                    <a:pt x="125951" y="1422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24825" y="906907"/>
              <a:ext cx="51435" cy="43180"/>
            </a:xfrm>
            <a:custGeom>
              <a:avLst/>
              <a:gdLst/>
              <a:ahLst/>
              <a:cxnLst/>
              <a:rect l="l" t="t" r="r" b="b"/>
              <a:pathLst>
                <a:path w="51434" h="43180">
                  <a:moveTo>
                    <a:pt x="29845" y="0"/>
                  </a:moveTo>
                  <a:lnTo>
                    <a:pt x="21081" y="0"/>
                  </a:lnTo>
                  <a:lnTo>
                    <a:pt x="14097" y="4190"/>
                  </a:lnTo>
                  <a:lnTo>
                    <a:pt x="0" y="42925"/>
                  </a:lnTo>
                  <a:lnTo>
                    <a:pt x="51434" y="42925"/>
                  </a:lnTo>
                  <a:lnTo>
                    <a:pt x="51434" y="39115"/>
                  </a:lnTo>
                  <a:lnTo>
                    <a:pt x="51101" y="29450"/>
                  </a:lnTo>
                  <a:lnTo>
                    <a:pt x="37083" y="0"/>
                  </a:lnTo>
                  <a:lnTo>
                    <a:pt x="29845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69580" y="886980"/>
              <a:ext cx="155704" cy="15975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53212" y="1271028"/>
            <a:ext cx="444500" cy="160020"/>
            <a:chOff x="553212" y="1271028"/>
            <a:chExt cx="444500" cy="160020"/>
          </a:xfrm>
        </p:grpSpPr>
        <p:sp>
          <p:nvSpPr>
            <p:cNvPr id="31" name="object 31"/>
            <p:cNvSpPr/>
            <p:nvPr/>
          </p:nvSpPr>
          <p:spPr>
            <a:xfrm>
              <a:off x="560806" y="1276223"/>
              <a:ext cx="434340" cy="152400"/>
            </a:xfrm>
            <a:custGeom>
              <a:avLst/>
              <a:gdLst/>
              <a:ahLst/>
              <a:cxnLst/>
              <a:rect l="l" t="t" r="r" b="b"/>
              <a:pathLst>
                <a:path w="434340" h="152400">
                  <a:moveTo>
                    <a:pt x="81178" y="507"/>
                  </a:moveTo>
                  <a:lnTo>
                    <a:pt x="35095" y="12723"/>
                  </a:lnTo>
                  <a:lnTo>
                    <a:pt x="5721" y="47228"/>
                  </a:lnTo>
                  <a:lnTo>
                    <a:pt x="0" y="78612"/>
                  </a:lnTo>
                  <a:lnTo>
                    <a:pt x="1488" y="95595"/>
                  </a:lnTo>
                  <a:lnTo>
                    <a:pt x="23799" y="133350"/>
                  </a:lnTo>
                  <a:lnTo>
                    <a:pt x="67253" y="150727"/>
                  </a:lnTo>
                  <a:lnTo>
                    <a:pt x="85178" y="151891"/>
                  </a:lnTo>
                  <a:lnTo>
                    <a:pt x="100778" y="150987"/>
                  </a:lnTo>
                  <a:lnTo>
                    <a:pt x="115992" y="148272"/>
                  </a:lnTo>
                  <a:lnTo>
                    <a:pt x="130820" y="143748"/>
                  </a:lnTo>
                  <a:lnTo>
                    <a:pt x="145262" y="137413"/>
                  </a:lnTo>
                  <a:lnTo>
                    <a:pt x="144414" y="130682"/>
                  </a:lnTo>
                  <a:lnTo>
                    <a:pt x="111988" y="130682"/>
                  </a:lnTo>
                  <a:lnTo>
                    <a:pt x="95879" y="129827"/>
                  </a:lnTo>
                  <a:lnTo>
                    <a:pt x="55519" y="109235"/>
                  </a:lnTo>
                  <a:lnTo>
                    <a:pt x="46989" y="72516"/>
                  </a:lnTo>
                  <a:lnTo>
                    <a:pt x="145414" y="72516"/>
                  </a:lnTo>
                  <a:lnTo>
                    <a:pt x="145719" y="69341"/>
                  </a:lnTo>
                  <a:lnTo>
                    <a:pt x="145872" y="66293"/>
                  </a:lnTo>
                  <a:lnTo>
                    <a:pt x="145785" y="62104"/>
                  </a:lnTo>
                  <a:lnTo>
                    <a:pt x="145448" y="57657"/>
                  </a:lnTo>
                  <a:lnTo>
                    <a:pt x="47599" y="57657"/>
                  </a:lnTo>
                  <a:lnTo>
                    <a:pt x="48626" y="49111"/>
                  </a:lnTo>
                  <a:lnTo>
                    <a:pt x="68757" y="14731"/>
                  </a:lnTo>
                  <a:lnTo>
                    <a:pt x="125934" y="14731"/>
                  </a:lnTo>
                  <a:lnTo>
                    <a:pt x="119693" y="9830"/>
                  </a:lnTo>
                  <a:lnTo>
                    <a:pt x="108616" y="4635"/>
                  </a:lnTo>
                  <a:lnTo>
                    <a:pt x="95777" y="1535"/>
                  </a:lnTo>
                  <a:lnTo>
                    <a:pt x="81178" y="507"/>
                  </a:lnTo>
                  <a:close/>
                </a:path>
                <a:path w="434340" h="152400">
                  <a:moveTo>
                    <a:pt x="144030" y="127635"/>
                  </a:moveTo>
                  <a:lnTo>
                    <a:pt x="136305" y="128968"/>
                  </a:lnTo>
                  <a:lnTo>
                    <a:pt x="128390" y="129920"/>
                  </a:lnTo>
                  <a:lnTo>
                    <a:pt x="120284" y="130492"/>
                  </a:lnTo>
                  <a:lnTo>
                    <a:pt x="111988" y="130682"/>
                  </a:lnTo>
                  <a:lnTo>
                    <a:pt x="144414" y="130682"/>
                  </a:lnTo>
                  <a:lnTo>
                    <a:pt x="144030" y="127635"/>
                  </a:lnTo>
                  <a:close/>
                </a:path>
                <a:path w="434340" h="152400">
                  <a:moveTo>
                    <a:pt x="125934" y="14731"/>
                  </a:moveTo>
                  <a:lnTo>
                    <a:pt x="84772" y="14731"/>
                  </a:lnTo>
                  <a:lnTo>
                    <a:pt x="90195" y="17779"/>
                  </a:lnTo>
                  <a:lnTo>
                    <a:pt x="93738" y="23875"/>
                  </a:lnTo>
                  <a:lnTo>
                    <a:pt x="96062" y="29184"/>
                  </a:lnTo>
                  <a:lnTo>
                    <a:pt x="97721" y="35956"/>
                  </a:lnTo>
                  <a:lnTo>
                    <a:pt x="98716" y="44182"/>
                  </a:lnTo>
                  <a:lnTo>
                    <a:pt x="99047" y="53848"/>
                  </a:lnTo>
                  <a:lnTo>
                    <a:pt x="99047" y="57657"/>
                  </a:lnTo>
                  <a:lnTo>
                    <a:pt x="145448" y="57657"/>
                  </a:lnTo>
                  <a:lnTo>
                    <a:pt x="144819" y="49363"/>
                  </a:lnTo>
                  <a:lnTo>
                    <a:pt x="141658" y="37052"/>
                  </a:lnTo>
                  <a:lnTo>
                    <a:pt x="136388" y="26312"/>
                  </a:lnTo>
                  <a:lnTo>
                    <a:pt x="129006" y="17144"/>
                  </a:lnTo>
                  <a:lnTo>
                    <a:pt x="125934" y="14731"/>
                  </a:lnTo>
                  <a:close/>
                </a:path>
                <a:path w="434340" h="152400">
                  <a:moveTo>
                    <a:pt x="215519" y="0"/>
                  </a:moveTo>
                  <a:lnTo>
                    <a:pt x="200426" y="3165"/>
                  </a:lnTo>
                  <a:lnTo>
                    <a:pt x="184562" y="6175"/>
                  </a:lnTo>
                  <a:lnTo>
                    <a:pt x="167927" y="9018"/>
                  </a:lnTo>
                  <a:lnTo>
                    <a:pt x="150520" y="11684"/>
                  </a:lnTo>
                  <a:lnTo>
                    <a:pt x="151447" y="18034"/>
                  </a:lnTo>
                  <a:lnTo>
                    <a:pt x="173469" y="23749"/>
                  </a:lnTo>
                  <a:lnTo>
                    <a:pt x="173743" y="32492"/>
                  </a:lnTo>
                  <a:lnTo>
                    <a:pt x="173930" y="41275"/>
                  </a:lnTo>
                  <a:lnTo>
                    <a:pt x="174054" y="122416"/>
                  </a:lnTo>
                  <a:lnTo>
                    <a:pt x="173952" y="129793"/>
                  </a:lnTo>
                  <a:lnTo>
                    <a:pt x="173837" y="133096"/>
                  </a:lnTo>
                  <a:lnTo>
                    <a:pt x="172656" y="134619"/>
                  </a:lnTo>
                  <a:lnTo>
                    <a:pt x="170395" y="135254"/>
                  </a:lnTo>
                  <a:lnTo>
                    <a:pt x="150520" y="140588"/>
                  </a:lnTo>
                  <a:lnTo>
                    <a:pt x="151295" y="148081"/>
                  </a:lnTo>
                  <a:lnTo>
                    <a:pt x="173666" y="147685"/>
                  </a:lnTo>
                  <a:lnTo>
                    <a:pt x="237380" y="147574"/>
                  </a:lnTo>
                  <a:lnTo>
                    <a:pt x="237096" y="140588"/>
                  </a:lnTo>
                  <a:lnTo>
                    <a:pt x="221691" y="135762"/>
                  </a:lnTo>
                  <a:lnTo>
                    <a:pt x="219430" y="135127"/>
                  </a:lnTo>
                  <a:lnTo>
                    <a:pt x="218249" y="133350"/>
                  </a:lnTo>
                  <a:lnTo>
                    <a:pt x="218132" y="129793"/>
                  </a:lnTo>
                  <a:lnTo>
                    <a:pt x="218007" y="122416"/>
                  </a:lnTo>
                  <a:lnTo>
                    <a:pt x="217886" y="110474"/>
                  </a:lnTo>
                  <a:lnTo>
                    <a:pt x="217830" y="29082"/>
                  </a:lnTo>
                  <a:lnTo>
                    <a:pt x="224247" y="25842"/>
                  </a:lnTo>
                  <a:lnTo>
                    <a:pt x="230546" y="23542"/>
                  </a:lnTo>
                  <a:lnTo>
                    <a:pt x="236725" y="22171"/>
                  </a:lnTo>
                  <a:lnTo>
                    <a:pt x="242785" y="21716"/>
                  </a:lnTo>
                  <a:lnTo>
                    <a:pt x="404925" y="21716"/>
                  </a:lnTo>
                  <a:lnTo>
                    <a:pt x="404494" y="20827"/>
                  </a:lnTo>
                  <a:lnTo>
                    <a:pt x="308254" y="20827"/>
                  </a:lnTo>
                  <a:lnTo>
                    <a:pt x="305684" y="17652"/>
                  </a:lnTo>
                  <a:lnTo>
                    <a:pt x="217830" y="17652"/>
                  </a:lnTo>
                  <a:lnTo>
                    <a:pt x="217830" y="1269"/>
                  </a:lnTo>
                  <a:lnTo>
                    <a:pt x="215519" y="0"/>
                  </a:lnTo>
                  <a:close/>
                </a:path>
                <a:path w="434340" h="152400">
                  <a:moveTo>
                    <a:pt x="237380" y="147574"/>
                  </a:moveTo>
                  <a:lnTo>
                    <a:pt x="196418" y="147574"/>
                  </a:lnTo>
                  <a:lnTo>
                    <a:pt x="207415" y="147599"/>
                  </a:lnTo>
                  <a:lnTo>
                    <a:pt x="217909" y="147685"/>
                  </a:lnTo>
                  <a:lnTo>
                    <a:pt x="227904" y="147841"/>
                  </a:lnTo>
                  <a:lnTo>
                    <a:pt x="237401" y="148081"/>
                  </a:lnTo>
                  <a:lnTo>
                    <a:pt x="237380" y="147574"/>
                  </a:lnTo>
                  <a:close/>
                </a:path>
                <a:path w="434340" h="152400">
                  <a:moveTo>
                    <a:pt x="339064" y="21716"/>
                  </a:moveTo>
                  <a:lnTo>
                    <a:pt x="252031" y="21716"/>
                  </a:lnTo>
                  <a:lnTo>
                    <a:pt x="258991" y="24511"/>
                  </a:lnTo>
                  <a:lnTo>
                    <a:pt x="263664" y="29972"/>
                  </a:lnTo>
                  <a:lnTo>
                    <a:pt x="266731" y="34736"/>
                  </a:lnTo>
                  <a:lnTo>
                    <a:pt x="268922" y="40846"/>
                  </a:lnTo>
                  <a:lnTo>
                    <a:pt x="270236" y="48313"/>
                  </a:lnTo>
                  <a:lnTo>
                    <a:pt x="270675" y="57150"/>
                  </a:lnTo>
                  <a:lnTo>
                    <a:pt x="270624" y="129793"/>
                  </a:lnTo>
                  <a:lnTo>
                    <a:pt x="270509" y="131444"/>
                  </a:lnTo>
                  <a:lnTo>
                    <a:pt x="270306" y="133730"/>
                  </a:lnTo>
                  <a:lnTo>
                    <a:pt x="269024" y="135254"/>
                  </a:lnTo>
                  <a:lnTo>
                    <a:pt x="252183" y="140588"/>
                  </a:lnTo>
                  <a:lnTo>
                    <a:pt x="252806" y="148081"/>
                  </a:lnTo>
                  <a:lnTo>
                    <a:pt x="261928" y="147841"/>
                  </a:lnTo>
                  <a:lnTo>
                    <a:pt x="333963" y="147574"/>
                  </a:lnTo>
                  <a:lnTo>
                    <a:pt x="333667" y="140588"/>
                  </a:lnTo>
                  <a:lnTo>
                    <a:pt x="318262" y="135762"/>
                  </a:lnTo>
                  <a:lnTo>
                    <a:pt x="316014" y="135127"/>
                  </a:lnTo>
                  <a:lnTo>
                    <a:pt x="314832" y="133350"/>
                  </a:lnTo>
                  <a:lnTo>
                    <a:pt x="314359" y="40846"/>
                  </a:lnTo>
                  <a:lnTo>
                    <a:pt x="313702" y="35687"/>
                  </a:lnTo>
                  <a:lnTo>
                    <a:pt x="312254" y="30606"/>
                  </a:lnTo>
                  <a:lnTo>
                    <a:pt x="319246" y="26699"/>
                  </a:lnTo>
                  <a:lnTo>
                    <a:pt x="326045" y="23923"/>
                  </a:lnTo>
                  <a:lnTo>
                    <a:pt x="332652" y="22266"/>
                  </a:lnTo>
                  <a:lnTo>
                    <a:pt x="339064" y="21716"/>
                  </a:lnTo>
                  <a:close/>
                </a:path>
                <a:path w="434340" h="152400">
                  <a:moveTo>
                    <a:pt x="333963" y="147574"/>
                  </a:moveTo>
                  <a:lnTo>
                    <a:pt x="293471" y="147574"/>
                  </a:lnTo>
                  <a:lnTo>
                    <a:pt x="304375" y="147599"/>
                  </a:lnTo>
                  <a:lnTo>
                    <a:pt x="314761" y="147685"/>
                  </a:lnTo>
                  <a:lnTo>
                    <a:pt x="324630" y="147841"/>
                  </a:lnTo>
                  <a:lnTo>
                    <a:pt x="333984" y="148081"/>
                  </a:lnTo>
                  <a:lnTo>
                    <a:pt x="333963" y="147574"/>
                  </a:lnTo>
                  <a:close/>
                </a:path>
                <a:path w="434340" h="152400">
                  <a:moveTo>
                    <a:pt x="404925" y="21716"/>
                  </a:moveTo>
                  <a:lnTo>
                    <a:pt x="348411" y="21716"/>
                  </a:lnTo>
                  <a:lnTo>
                    <a:pt x="355422" y="24511"/>
                  </a:lnTo>
                  <a:lnTo>
                    <a:pt x="360083" y="29972"/>
                  </a:lnTo>
                  <a:lnTo>
                    <a:pt x="363150" y="34736"/>
                  </a:lnTo>
                  <a:lnTo>
                    <a:pt x="365340" y="40846"/>
                  </a:lnTo>
                  <a:lnTo>
                    <a:pt x="366655" y="48313"/>
                  </a:lnTo>
                  <a:lnTo>
                    <a:pt x="367093" y="57150"/>
                  </a:lnTo>
                  <a:lnTo>
                    <a:pt x="367042" y="129793"/>
                  </a:lnTo>
                  <a:lnTo>
                    <a:pt x="348462" y="140588"/>
                  </a:lnTo>
                  <a:lnTo>
                    <a:pt x="349224" y="148081"/>
                  </a:lnTo>
                  <a:lnTo>
                    <a:pt x="358352" y="147841"/>
                  </a:lnTo>
                  <a:lnTo>
                    <a:pt x="434231" y="147574"/>
                  </a:lnTo>
                  <a:lnTo>
                    <a:pt x="433793" y="140588"/>
                  </a:lnTo>
                  <a:lnTo>
                    <a:pt x="410844" y="47498"/>
                  </a:lnTo>
                  <a:lnTo>
                    <a:pt x="410064" y="36828"/>
                  </a:lnTo>
                  <a:lnTo>
                    <a:pt x="407722" y="27479"/>
                  </a:lnTo>
                  <a:lnTo>
                    <a:pt x="404925" y="21716"/>
                  </a:lnTo>
                  <a:close/>
                </a:path>
                <a:path w="434340" h="152400">
                  <a:moveTo>
                    <a:pt x="434231" y="147574"/>
                  </a:moveTo>
                  <a:lnTo>
                    <a:pt x="389890" y="147574"/>
                  </a:lnTo>
                  <a:lnTo>
                    <a:pt x="401041" y="147599"/>
                  </a:lnTo>
                  <a:lnTo>
                    <a:pt x="412153" y="147685"/>
                  </a:lnTo>
                  <a:lnTo>
                    <a:pt x="423226" y="147841"/>
                  </a:lnTo>
                  <a:lnTo>
                    <a:pt x="434263" y="148081"/>
                  </a:lnTo>
                  <a:lnTo>
                    <a:pt x="434231" y="147574"/>
                  </a:lnTo>
                  <a:close/>
                </a:path>
                <a:path w="434340" h="152400">
                  <a:moveTo>
                    <a:pt x="364172" y="507"/>
                  </a:moveTo>
                  <a:lnTo>
                    <a:pt x="350454" y="1772"/>
                  </a:lnTo>
                  <a:lnTo>
                    <a:pt x="336561" y="5572"/>
                  </a:lnTo>
                  <a:lnTo>
                    <a:pt x="322494" y="11920"/>
                  </a:lnTo>
                  <a:lnTo>
                    <a:pt x="308254" y="20827"/>
                  </a:lnTo>
                  <a:lnTo>
                    <a:pt x="404494" y="20827"/>
                  </a:lnTo>
                  <a:lnTo>
                    <a:pt x="364172" y="507"/>
                  </a:lnTo>
                  <a:close/>
                </a:path>
                <a:path w="434340" h="152400">
                  <a:moveTo>
                    <a:pt x="267741" y="507"/>
                  </a:moveTo>
                  <a:lnTo>
                    <a:pt x="255377" y="1579"/>
                  </a:lnTo>
                  <a:lnTo>
                    <a:pt x="242938" y="4794"/>
                  </a:lnTo>
                  <a:lnTo>
                    <a:pt x="230422" y="10152"/>
                  </a:lnTo>
                  <a:lnTo>
                    <a:pt x="217830" y="17652"/>
                  </a:lnTo>
                  <a:lnTo>
                    <a:pt x="305684" y="17652"/>
                  </a:lnTo>
                  <a:lnTo>
                    <a:pt x="301043" y="11920"/>
                  </a:lnTo>
                  <a:lnTo>
                    <a:pt x="291888" y="5572"/>
                  </a:lnTo>
                  <a:lnTo>
                    <a:pt x="280788" y="1772"/>
                  </a:lnTo>
                  <a:lnTo>
                    <a:pt x="267741" y="50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406" y="1290955"/>
              <a:ext cx="52069" cy="43180"/>
            </a:xfrm>
            <a:custGeom>
              <a:avLst/>
              <a:gdLst/>
              <a:ahLst/>
              <a:cxnLst/>
              <a:rect l="l" t="t" r="r" b="b"/>
              <a:pathLst>
                <a:path w="52070" h="43180">
                  <a:moveTo>
                    <a:pt x="29883" y="0"/>
                  </a:moveTo>
                  <a:lnTo>
                    <a:pt x="21158" y="0"/>
                  </a:lnTo>
                  <a:lnTo>
                    <a:pt x="14198" y="4191"/>
                  </a:lnTo>
                  <a:lnTo>
                    <a:pt x="0" y="42925"/>
                  </a:lnTo>
                  <a:lnTo>
                    <a:pt x="51447" y="42925"/>
                  </a:lnTo>
                  <a:lnTo>
                    <a:pt x="51447" y="39116"/>
                  </a:lnTo>
                  <a:lnTo>
                    <a:pt x="51116" y="29450"/>
                  </a:lnTo>
                  <a:lnTo>
                    <a:pt x="37172" y="0"/>
                  </a:lnTo>
                  <a:lnTo>
                    <a:pt x="29883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212" y="1271028"/>
              <a:ext cx="444146" cy="1597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51560" y="1174940"/>
            <a:ext cx="6542405" cy="330835"/>
            <a:chOff x="1051560" y="1174940"/>
            <a:chExt cx="6542405" cy="330835"/>
          </a:xfrm>
        </p:grpSpPr>
        <p:sp>
          <p:nvSpPr>
            <p:cNvPr id="35" name="object 35"/>
            <p:cNvSpPr/>
            <p:nvPr/>
          </p:nvSpPr>
          <p:spPr>
            <a:xfrm>
              <a:off x="1051560" y="1174940"/>
              <a:ext cx="4306697" cy="3305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58383" y="1197914"/>
              <a:ext cx="673991" cy="23299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39612" y="1174940"/>
              <a:ext cx="1554353" cy="3305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66927" y="1554429"/>
            <a:ext cx="1010919" cy="311150"/>
            <a:chOff x="566927" y="1554429"/>
            <a:chExt cx="1010919" cy="311150"/>
          </a:xfrm>
        </p:grpSpPr>
        <p:sp>
          <p:nvSpPr>
            <p:cNvPr id="39" name="object 39"/>
            <p:cNvSpPr/>
            <p:nvPr/>
          </p:nvSpPr>
          <p:spPr>
            <a:xfrm>
              <a:off x="566927" y="1554429"/>
              <a:ext cx="91211" cy="31069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367" y="1563636"/>
              <a:ext cx="823216" cy="24662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85900" y="1554429"/>
              <a:ext cx="91696" cy="3106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3360420" y="1792223"/>
            <a:ext cx="2752344" cy="45262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2401554"/>
            <a:ext cx="7807959" cy="19256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sz="26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Judenburg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dias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lang="x-none" sz="26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Caríntia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(campo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passagem)</a:t>
            </a:r>
            <a:r>
              <a:rPr sz="2600" spc="-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3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dias</a:t>
            </a:r>
            <a:endParaRPr sz="26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499"/>
              </a:lnSpc>
              <a:spcBef>
                <a:spcPts val="575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lang="x-none" sz="26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Wolfsberg</a:t>
            </a:r>
            <a:r>
              <a:rPr sz="26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600" spc="-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meses, 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20 </a:t>
            </a:r>
            <a:r>
              <a:rPr sz="2600" spc="-120" dirty="0">
                <a:solidFill>
                  <a:srgbClr val="FFFFFF"/>
                </a:solidFill>
                <a:latin typeface="Times New Roman"/>
                <a:cs typeface="Times New Roman"/>
              </a:rPr>
              <a:t>kg 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perdidos.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Clr>
                <a:srgbClr val="F3A346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lang="x-none" sz="26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Annemarie 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tinha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r>
              <a:rPr sz="2600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anos.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861774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Arial"/>
                <a:cs typeface="Arial"/>
              </a:rPr>
              <a:t>Campo de </a:t>
            </a:r>
            <a:r>
              <a:rPr lang="en-US" sz="2800" dirty="0" err="1" smtClean="0">
                <a:latin typeface="Arial"/>
                <a:cs typeface="Arial"/>
              </a:rPr>
              <a:t>Concentraç</a:t>
            </a:r>
            <a:r>
              <a:rPr lang="en-US" sz="2800" dirty="0" err="1" smtClean="0">
                <a:latin typeface="Arial"/>
                <a:cs typeface="Arial"/>
              </a:rPr>
              <a:t>ão</a:t>
            </a:r>
            <a:r>
              <a:rPr lang="en-US" sz="2800" dirty="0" smtClean="0">
                <a:latin typeface="Arial"/>
                <a:cs typeface="Arial"/>
              </a:rPr>
              <a:t> em Wolfsberg</a:t>
            </a:r>
            <a:endParaRPr lang="en-US" sz="2800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3884" y="251447"/>
            <a:ext cx="1867537" cy="265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2907" y="649223"/>
            <a:ext cx="4009644" cy="6016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577072" cy="5719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074" y="1522574"/>
            <a:ext cx="8227379" cy="457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6523" y="804710"/>
            <a:ext cx="2679702" cy="393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1435" y="804633"/>
            <a:ext cx="2621155" cy="502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7534" y="333756"/>
            <a:ext cx="452602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212" y="818438"/>
            <a:ext cx="991946" cy="489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080" y="2592291"/>
            <a:ext cx="4721591" cy="3466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517" y="1600078"/>
            <a:ext cx="3040685" cy="452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19" y="534860"/>
            <a:ext cx="3353437" cy="331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9935" y="548703"/>
            <a:ext cx="2000250" cy="349885"/>
            <a:chOff x="4059935" y="548703"/>
            <a:chExt cx="2000250" cy="349885"/>
          </a:xfrm>
        </p:grpSpPr>
        <p:sp>
          <p:nvSpPr>
            <p:cNvPr id="5" name="object 5"/>
            <p:cNvSpPr/>
            <p:nvPr/>
          </p:nvSpPr>
          <p:spPr>
            <a:xfrm>
              <a:off x="4059935" y="548703"/>
              <a:ext cx="1925068" cy="3494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4747" y="740634"/>
              <a:ext cx="75313" cy="1252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49340" y="553250"/>
            <a:ext cx="1113155" cy="313055"/>
            <a:chOff x="6149340" y="553250"/>
            <a:chExt cx="1113155" cy="313055"/>
          </a:xfrm>
        </p:grpSpPr>
        <p:sp>
          <p:nvSpPr>
            <p:cNvPr id="8" name="object 8"/>
            <p:cNvSpPr/>
            <p:nvPr/>
          </p:nvSpPr>
          <p:spPr>
            <a:xfrm>
              <a:off x="6149340" y="553250"/>
              <a:ext cx="1034798" cy="2604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87184" y="740634"/>
              <a:ext cx="75313" cy="1252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342631" y="534949"/>
            <a:ext cx="1191260" cy="331470"/>
            <a:chOff x="7342631" y="534949"/>
            <a:chExt cx="1191260" cy="331470"/>
          </a:xfrm>
        </p:grpSpPr>
        <p:sp>
          <p:nvSpPr>
            <p:cNvPr id="11" name="object 11"/>
            <p:cNvSpPr/>
            <p:nvPr/>
          </p:nvSpPr>
          <p:spPr>
            <a:xfrm>
              <a:off x="7342631" y="534949"/>
              <a:ext cx="1115824" cy="278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8199" y="740634"/>
              <a:ext cx="75313" cy="1252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817620" y="960145"/>
            <a:ext cx="1508762" cy="2792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0995" y="1586596"/>
            <a:ext cx="3402241" cy="4539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187" y="1522508"/>
            <a:ext cx="8223341" cy="4571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5204" y="548652"/>
            <a:ext cx="934849" cy="31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99332" y="534949"/>
            <a:ext cx="756920" cy="331470"/>
            <a:chOff x="3799332" y="534949"/>
            <a:chExt cx="756920" cy="331470"/>
          </a:xfrm>
        </p:grpSpPr>
        <p:sp>
          <p:nvSpPr>
            <p:cNvPr id="5" name="object 5"/>
            <p:cNvSpPr/>
            <p:nvPr/>
          </p:nvSpPr>
          <p:spPr>
            <a:xfrm>
              <a:off x="3808095" y="543814"/>
              <a:ext cx="671830" cy="269240"/>
            </a:xfrm>
            <a:custGeom>
              <a:avLst/>
              <a:gdLst/>
              <a:ahLst/>
              <a:cxnLst/>
              <a:rect l="l" t="t" r="r" b="b"/>
              <a:pathLst>
                <a:path w="671829" h="269240">
                  <a:moveTo>
                    <a:pt x="385825" y="96647"/>
                  </a:moveTo>
                  <a:lnTo>
                    <a:pt x="378205" y="96647"/>
                  </a:lnTo>
                  <a:lnTo>
                    <a:pt x="356250" y="98125"/>
                  </a:lnTo>
                  <a:lnTo>
                    <a:pt x="305815" y="120396"/>
                  </a:lnTo>
                  <a:lnTo>
                    <a:pt x="281634" y="167151"/>
                  </a:lnTo>
                  <a:lnTo>
                    <a:pt x="280034" y="187706"/>
                  </a:lnTo>
                  <a:lnTo>
                    <a:pt x="281275" y="204041"/>
                  </a:lnTo>
                  <a:lnTo>
                    <a:pt x="299974" y="244475"/>
                  </a:lnTo>
                  <a:lnTo>
                    <a:pt x="338121" y="265799"/>
                  </a:lnTo>
                  <a:lnTo>
                    <a:pt x="354456" y="267208"/>
                  </a:lnTo>
                  <a:lnTo>
                    <a:pt x="368034" y="266037"/>
                  </a:lnTo>
                  <a:lnTo>
                    <a:pt x="380968" y="262509"/>
                  </a:lnTo>
                  <a:lnTo>
                    <a:pt x="393283" y="256599"/>
                  </a:lnTo>
                  <a:lnTo>
                    <a:pt x="405002" y="248285"/>
                  </a:lnTo>
                  <a:lnTo>
                    <a:pt x="459231" y="248285"/>
                  </a:lnTo>
                  <a:lnTo>
                    <a:pt x="458088" y="247650"/>
                  </a:lnTo>
                  <a:lnTo>
                    <a:pt x="456438" y="245745"/>
                  </a:lnTo>
                  <a:lnTo>
                    <a:pt x="454913" y="243839"/>
                  </a:lnTo>
                  <a:lnTo>
                    <a:pt x="454821" y="243586"/>
                  </a:lnTo>
                  <a:lnTo>
                    <a:pt x="375792" y="243586"/>
                  </a:lnTo>
                  <a:lnTo>
                    <a:pt x="339516" y="217005"/>
                  </a:lnTo>
                  <a:lnTo>
                    <a:pt x="333247" y="180339"/>
                  </a:lnTo>
                  <a:lnTo>
                    <a:pt x="334033" y="164885"/>
                  </a:lnTo>
                  <a:lnTo>
                    <a:pt x="352800" y="123642"/>
                  </a:lnTo>
                  <a:lnTo>
                    <a:pt x="382142" y="114426"/>
                  </a:lnTo>
                  <a:lnTo>
                    <a:pt x="452500" y="114426"/>
                  </a:lnTo>
                  <a:lnTo>
                    <a:pt x="452500" y="98551"/>
                  </a:lnTo>
                  <a:lnTo>
                    <a:pt x="403225" y="98551"/>
                  </a:lnTo>
                  <a:lnTo>
                    <a:pt x="394207" y="97282"/>
                  </a:lnTo>
                  <a:lnTo>
                    <a:pt x="385825" y="96647"/>
                  </a:lnTo>
                  <a:close/>
                </a:path>
                <a:path w="671829" h="269240">
                  <a:moveTo>
                    <a:pt x="459231" y="248285"/>
                  </a:moveTo>
                  <a:lnTo>
                    <a:pt x="405002" y="248285"/>
                  </a:lnTo>
                  <a:lnTo>
                    <a:pt x="409642" y="256599"/>
                  </a:lnTo>
                  <a:lnTo>
                    <a:pt x="416305" y="262509"/>
                  </a:lnTo>
                  <a:lnTo>
                    <a:pt x="424969" y="266037"/>
                  </a:lnTo>
                  <a:lnTo>
                    <a:pt x="435609" y="267208"/>
                  </a:lnTo>
                  <a:lnTo>
                    <a:pt x="445039" y="266680"/>
                  </a:lnTo>
                  <a:lnTo>
                    <a:pt x="455422" y="265080"/>
                  </a:lnTo>
                  <a:lnTo>
                    <a:pt x="466756" y="262385"/>
                  </a:lnTo>
                  <a:lnTo>
                    <a:pt x="479043" y="258572"/>
                  </a:lnTo>
                  <a:lnTo>
                    <a:pt x="477900" y="250951"/>
                  </a:lnTo>
                  <a:lnTo>
                    <a:pt x="471677" y="250825"/>
                  </a:lnTo>
                  <a:lnTo>
                    <a:pt x="466978" y="250316"/>
                  </a:lnTo>
                  <a:lnTo>
                    <a:pt x="463676" y="249682"/>
                  </a:lnTo>
                  <a:lnTo>
                    <a:pt x="460375" y="248920"/>
                  </a:lnTo>
                  <a:lnTo>
                    <a:pt x="459231" y="248285"/>
                  </a:lnTo>
                  <a:close/>
                </a:path>
                <a:path w="671829" h="269240">
                  <a:moveTo>
                    <a:pt x="452500" y="114426"/>
                  </a:moveTo>
                  <a:lnTo>
                    <a:pt x="390016" y="114426"/>
                  </a:lnTo>
                  <a:lnTo>
                    <a:pt x="397023" y="115450"/>
                  </a:lnTo>
                  <a:lnTo>
                    <a:pt x="403225" y="117728"/>
                  </a:lnTo>
                  <a:lnTo>
                    <a:pt x="403225" y="237109"/>
                  </a:lnTo>
                  <a:lnTo>
                    <a:pt x="396795" y="239942"/>
                  </a:lnTo>
                  <a:lnTo>
                    <a:pt x="390080" y="241966"/>
                  </a:lnTo>
                  <a:lnTo>
                    <a:pt x="383079" y="243181"/>
                  </a:lnTo>
                  <a:lnTo>
                    <a:pt x="375792" y="243586"/>
                  </a:lnTo>
                  <a:lnTo>
                    <a:pt x="454821" y="243586"/>
                  </a:lnTo>
                  <a:lnTo>
                    <a:pt x="452508" y="180339"/>
                  </a:lnTo>
                  <a:lnTo>
                    <a:pt x="452500" y="114426"/>
                  </a:lnTo>
                  <a:close/>
                </a:path>
                <a:path w="671829" h="269240">
                  <a:moveTo>
                    <a:pt x="451612" y="0"/>
                  </a:moveTo>
                  <a:lnTo>
                    <a:pt x="434371" y="3423"/>
                  </a:lnTo>
                  <a:lnTo>
                    <a:pt x="415988" y="6810"/>
                  </a:lnTo>
                  <a:lnTo>
                    <a:pt x="396462" y="10126"/>
                  </a:lnTo>
                  <a:lnTo>
                    <a:pt x="375792" y="13335"/>
                  </a:lnTo>
                  <a:lnTo>
                    <a:pt x="376935" y="20574"/>
                  </a:lnTo>
                  <a:lnTo>
                    <a:pt x="403050" y="62372"/>
                  </a:lnTo>
                  <a:lnTo>
                    <a:pt x="403225" y="98551"/>
                  </a:lnTo>
                  <a:lnTo>
                    <a:pt x="452500" y="98551"/>
                  </a:lnTo>
                  <a:lnTo>
                    <a:pt x="452592" y="60386"/>
                  </a:lnTo>
                  <a:lnTo>
                    <a:pt x="452850" y="40020"/>
                  </a:lnTo>
                  <a:lnTo>
                    <a:pt x="453251" y="20345"/>
                  </a:lnTo>
                  <a:lnTo>
                    <a:pt x="453770" y="1397"/>
                  </a:lnTo>
                  <a:lnTo>
                    <a:pt x="451612" y="0"/>
                  </a:lnTo>
                  <a:close/>
                </a:path>
                <a:path w="671829" h="269240">
                  <a:moveTo>
                    <a:pt x="581151" y="96138"/>
                  </a:moveTo>
                  <a:lnTo>
                    <a:pt x="541813" y="102234"/>
                  </a:lnTo>
                  <a:lnTo>
                    <a:pt x="500187" y="133645"/>
                  </a:lnTo>
                  <a:lnTo>
                    <a:pt x="485775" y="183134"/>
                  </a:lnTo>
                  <a:lnTo>
                    <a:pt x="487300" y="201068"/>
                  </a:lnTo>
                  <a:lnTo>
                    <a:pt x="510285" y="243966"/>
                  </a:lnTo>
                  <a:lnTo>
                    <a:pt x="556523" y="265755"/>
                  </a:lnTo>
                  <a:lnTo>
                    <a:pt x="576071" y="267208"/>
                  </a:lnTo>
                  <a:lnTo>
                    <a:pt x="596312" y="265680"/>
                  </a:lnTo>
                  <a:lnTo>
                    <a:pt x="614552" y="261080"/>
                  </a:lnTo>
                  <a:lnTo>
                    <a:pt x="630793" y="253384"/>
                  </a:lnTo>
                  <a:lnTo>
                    <a:pt x="633996" y="250951"/>
                  </a:lnTo>
                  <a:lnTo>
                    <a:pt x="579754" y="250951"/>
                  </a:lnTo>
                  <a:lnTo>
                    <a:pt x="570011" y="249713"/>
                  </a:lnTo>
                  <a:lnTo>
                    <a:pt x="545234" y="220495"/>
                  </a:lnTo>
                  <a:lnTo>
                    <a:pt x="539957" y="181737"/>
                  </a:lnTo>
                  <a:lnTo>
                    <a:pt x="539927" y="178308"/>
                  </a:lnTo>
                  <a:lnTo>
                    <a:pt x="540450" y="163841"/>
                  </a:lnTo>
                  <a:lnTo>
                    <a:pt x="554432" y="121824"/>
                  </a:lnTo>
                  <a:lnTo>
                    <a:pt x="577595" y="112395"/>
                  </a:lnTo>
                  <a:lnTo>
                    <a:pt x="638786" y="112395"/>
                  </a:lnTo>
                  <a:lnTo>
                    <a:pt x="633908" y="108783"/>
                  </a:lnTo>
                  <a:lnTo>
                    <a:pt x="618458" y="101758"/>
                  </a:lnTo>
                  <a:lnTo>
                    <a:pt x="600864" y="97543"/>
                  </a:lnTo>
                  <a:lnTo>
                    <a:pt x="581151" y="96138"/>
                  </a:lnTo>
                  <a:close/>
                </a:path>
                <a:path w="671829" h="269240">
                  <a:moveTo>
                    <a:pt x="638786" y="112395"/>
                  </a:moveTo>
                  <a:lnTo>
                    <a:pt x="577595" y="112395"/>
                  </a:lnTo>
                  <a:lnTo>
                    <a:pt x="587212" y="113561"/>
                  </a:lnTo>
                  <a:lnTo>
                    <a:pt x="595471" y="117062"/>
                  </a:lnTo>
                  <a:lnTo>
                    <a:pt x="615076" y="152971"/>
                  </a:lnTo>
                  <a:lnTo>
                    <a:pt x="617424" y="183134"/>
                  </a:lnTo>
                  <a:lnTo>
                    <a:pt x="616902" y="197832"/>
                  </a:lnTo>
                  <a:lnTo>
                    <a:pt x="603168" y="241093"/>
                  </a:lnTo>
                  <a:lnTo>
                    <a:pt x="579754" y="250951"/>
                  </a:lnTo>
                  <a:lnTo>
                    <a:pt x="633996" y="250951"/>
                  </a:lnTo>
                  <a:lnTo>
                    <a:pt x="664924" y="214201"/>
                  </a:lnTo>
                  <a:lnTo>
                    <a:pt x="671576" y="178308"/>
                  </a:lnTo>
                  <a:lnTo>
                    <a:pt x="670051" y="160658"/>
                  </a:lnTo>
                  <a:lnTo>
                    <a:pt x="665479" y="144843"/>
                  </a:lnTo>
                  <a:lnTo>
                    <a:pt x="657859" y="130837"/>
                  </a:lnTo>
                  <a:lnTo>
                    <a:pt x="647191" y="118618"/>
                  </a:lnTo>
                  <a:lnTo>
                    <a:pt x="638786" y="112395"/>
                  </a:lnTo>
                  <a:close/>
                </a:path>
                <a:path w="671829" h="269240">
                  <a:moveTo>
                    <a:pt x="134365" y="12826"/>
                  </a:moveTo>
                  <a:lnTo>
                    <a:pt x="78216" y="21589"/>
                  </a:lnTo>
                  <a:lnTo>
                    <a:pt x="35687" y="47878"/>
                  </a:lnTo>
                  <a:lnTo>
                    <a:pt x="8937" y="89328"/>
                  </a:lnTo>
                  <a:lnTo>
                    <a:pt x="0" y="143256"/>
                  </a:lnTo>
                  <a:lnTo>
                    <a:pt x="2069" y="170691"/>
                  </a:lnTo>
                  <a:lnTo>
                    <a:pt x="18591" y="216515"/>
                  </a:lnTo>
                  <a:lnTo>
                    <a:pt x="51307" y="249785"/>
                  </a:lnTo>
                  <a:lnTo>
                    <a:pt x="98170" y="266739"/>
                  </a:lnTo>
                  <a:lnTo>
                    <a:pt x="126745" y="268859"/>
                  </a:lnTo>
                  <a:lnTo>
                    <a:pt x="156706" y="266571"/>
                  </a:lnTo>
                  <a:lnTo>
                    <a:pt x="183165" y="259699"/>
                  </a:lnTo>
                  <a:lnTo>
                    <a:pt x="198151" y="252222"/>
                  </a:lnTo>
                  <a:lnTo>
                    <a:pt x="132460" y="252222"/>
                  </a:lnTo>
                  <a:lnTo>
                    <a:pt x="115365" y="250386"/>
                  </a:lnTo>
                  <a:lnTo>
                    <a:pt x="77342" y="222758"/>
                  </a:lnTo>
                  <a:lnTo>
                    <a:pt x="63230" y="186674"/>
                  </a:lnTo>
                  <a:lnTo>
                    <a:pt x="58711" y="141224"/>
                  </a:lnTo>
                  <a:lnTo>
                    <a:pt x="58639" y="135255"/>
                  </a:lnTo>
                  <a:lnTo>
                    <a:pt x="59574" y="112015"/>
                  </a:lnTo>
                  <a:lnTo>
                    <a:pt x="67869" y="71300"/>
                  </a:lnTo>
                  <a:lnTo>
                    <a:pt x="96805" y="35956"/>
                  </a:lnTo>
                  <a:lnTo>
                    <a:pt x="128524" y="29210"/>
                  </a:lnTo>
                  <a:lnTo>
                    <a:pt x="205387" y="29210"/>
                  </a:lnTo>
                  <a:lnTo>
                    <a:pt x="188134" y="21034"/>
                  </a:lnTo>
                  <a:lnTo>
                    <a:pt x="162994" y="14876"/>
                  </a:lnTo>
                  <a:lnTo>
                    <a:pt x="134365" y="12826"/>
                  </a:lnTo>
                  <a:close/>
                </a:path>
                <a:path w="671829" h="269240">
                  <a:moveTo>
                    <a:pt x="205387" y="29210"/>
                  </a:moveTo>
                  <a:lnTo>
                    <a:pt x="128524" y="29210"/>
                  </a:lnTo>
                  <a:lnTo>
                    <a:pt x="146240" y="31019"/>
                  </a:lnTo>
                  <a:lnTo>
                    <a:pt x="161480" y="36449"/>
                  </a:lnTo>
                  <a:lnTo>
                    <a:pt x="192458" y="74269"/>
                  </a:lnTo>
                  <a:lnTo>
                    <a:pt x="201550" y="115762"/>
                  </a:lnTo>
                  <a:lnTo>
                    <a:pt x="202610" y="143256"/>
                  </a:lnTo>
                  <a:lnTo>
                    <a:pt x="201620" y="168007"/>
                  </a:lnTo>
                  <a:lnTo>
                    <a:pt x="193047" y="210143"/>
                  </a:lnTo>
                  <a:lnTo>
                    <a:pt x="163718" y="245538"/>
                  </a:lnTo>
                  <a:lnTo>
                    <a:pt x="132460" y="252222"/>
                  </a:lnTo>
                  <a:lnTo>
                    <a:pt x="198151" y="252222"/>
                  </a:lnTo>
                  <a:lnTo>
                    <a:pt x="241200" y="212371"/>
                  </a:lnTo>
                  <a:lnTo>
                    <a:pt x="259004" y="163897"/>
                  </a:lnTo>
                  <a:lnTo>
                    <a:pt x="261238" y="135255"/>
                  </a:lnTo>
                  <a:lnTo>
                    <a:pt x="259167" y="108370"/>
                  </a:lnTo>
                  <a:lnTo>
                    <a:pt x="252952" y="84486"/>
                  </a:lnTo>
                  <a:lnTo>
                    <a:pt x="242593" y="63603"/>
                  </a:lnTo>
                  <a:lnTo>
                    <a:pt x="228091" y="45720"/>
                  </a:lnTo>
                  <a:lnTo>
                    <a:pt x="209821" y="31311"/>
                  </a:lnTo>
                  <a:lnTo>
                    <a:pt x="205387" y="2921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9054" y="655952"/>
              <a:ext cx="74553" cy="133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1581" y="637664"/>
              <a:ext cx="190377" cy="1756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9332" y="534949"/>
              <a:ext cx="681037" cy="2800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0" y="740634"/>
              <a:ext cx="75313" cy="1252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608576" y="534949"/>
            <a:ext cx="1766191" cy="278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782" y="1522407"/>
            <a:ext cx="8217763" cy="4572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6776" y="292557"/>
            <a:ext cx="6144641" cy="320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2708" y="672096"/>
            <a:ext cx="7251065" cy="31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667" y="1046988"/>
            <a:ext cx="5586857" cy="324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373" y="1522636"/>
            <a:ext cx="4563483" cy="4559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5264" y="978471"/>
            <a:ext cx="2646934" cy="338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40864" y="950963"/>
            <a:ext cx="4462780" cy="352425"/>
            <a:chOff x="2340864" y="950963"/>
            <a:chExt cx="4462780" cy="352425"/>
          </a:xfrm>
        </p:grpSpPr>
        <p:sp>
          <p:nvSpPr>
            <p:cNvPr id="4" name="object 4"/>
            <p:cNvSpPr/>
            <p:nvPr/>
          </p:nvSpPr>
          <p:spPr>
            <a:xfrm>
              <a:off x="2340864" y="950963"/>
              <a:ext cx="2752090" cy="3518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2352" y="964679"/>
              <a:ext cx="1600964" cy="276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7979" y="950963"/>
              <a:ext cx="105285" cy="3518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57"/>
            <a:ext cx="8213737" cy="457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948418"/>
            <a:ext cx="8088630" cy="3672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 algn="just">
              <a:lnSpc>
                <a:spcPct val="150200"/>
              </a:lnSpc>
              <a:spcBef>
                <a:spcPts val="100"/>
              </a:spcBef>
            </a:pP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Ana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trabalha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em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extensão</a:t>
            </a:r>
            <a:r>
              <a:rPr sz="2600" spc="8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Universitária </a:t>
            </a:r>
            <a:r>
              <a:rPr sz="2600" spc="140" dirty="0">
                <a:solidFill>
                  <a:srgbClr val="FFFFFF"/>
                </a:solidFill>
                <a:latin typeface="Times New Roman"/>
                <a:cs typeface="Times New Roman"/>
              </a:rPr>
              <a:t>atendendo 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agricultores </a:t>
            </a:r>
            <a:r>
              <a:rPr sz="26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x-none" sz="26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4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agrônomos,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faz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pesquisa.</a:t>
            </a:r>
            <a:endParaRPr sz="2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  <a:spcBef>
                <a:spcPts val="610"/>
              </a:spcBef>
            </a:pP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campos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experimentais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da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Universidade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eram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só 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dela.Trabalhava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com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laboratório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química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solo,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de 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microbiologia 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solo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00" spc="8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leciona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graduação 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(agrostologia)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pós</a:t>
            </a:r>
            <a:r>
              <a:rPr sz="2600" spc="-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graduação.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1276" y="448043"/>
            <a:ext cx="1195072" cy="265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9432" y="434365"/>
            <a:ext cx="1180848" cy="27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076" y="873239"/>
            <a:ext cx="5656074" cy="265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678" y="1522569"/>
            <a:ext cx="8217958" cy="4571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5144" y="781837"/>
            <a:ext cx="2153922" cy="411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9140" y="781761"/>
            <a:ext cx="2295654" cy="531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478" y="1522403"/>
            <a:ext cx="8219299" cy="4572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3583" y="804646"/>
            <a:ext cx="2103630" cy="389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1859" y="781837"/>
            <a:ext cx="2314577" cy="413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08" y="781761"/>
            <a:ext cx="2025141" cy="415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057" y="1522475"/>
            <a:ext cx="822862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470" y="1522454"/>
            <a:ext cx="8216048" cy="4572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6091" y="278879"/>
            <a:ext cx="882650" cy="352425"/>
            <a:chOff x="736091" y="278879"/>
            <a:chExt cx="882650" cy="352425"/>
          </a:xfrm>
        </p:grpSpPr>
        <p:sp>
          <p:nvSpPr>
            <p:cNvPr id="4" name="object 4"/>
            <p:cNvSpPr/>
            <p:nvPr/>
          </p:nvSpPr>
          <p:spPr>
            <a:xfrm>
              <a:off x="741552" y="283717"/>
              <a:ext cx="873125" cy="343535"/>
            </a:xfrm>
            <a:custGeom>
              <a:avLst/>
              <a:gdLst/>
              <a:ahLst/>
              <a:cxnLst/>
              <a:rect l="l" t="t" r="r" b="b"/>
              <a:pathLst>
                <a:path w="873125" h="343534">
                  <a:moveTo>
                    <a:pt x="827031" y="141858"/>
                  </a:moveTo>
                  <a:lnTo>
                    <a:pt x="721233" y="141858"/>
                  </a:lnTo>
                  <a:lnTo>
                    <a:pt x="733498" y="142599"/>
                  </a:lnTo>
                  <a:lnTo>
                    <a:pt x="744013" y="144827"/>
                  </a:lnTo>
                  <a:lnTo>
                    <a:pt x="771413" y="179175"/>
                  </a:lnTo>
                  <a:lnTo>
                    <a:pt x="772033" y="191007"/>
                  </a:lnTo>
                  <a:lnTo>
                    <a:pt x="771779" y="208787"/>
                  </a:lnTo>
                  <a:lnTo>
                    <a:pt x="739536" y="209861"/>
                  </a:lnTo>
                  <a:lnTo>
                    <a:pt x="711581" y="213090"/>
                  </a:lnTo>
                  <a:lnTo>
                    <a:pt x="668528" y="226059"/>
                  </a:lnTo>
                  <a:lnTo>
                    <a:pt x="636256" y="263100"/>
                  </a:lnTo>
                  <a:lnTo>
                    <a:pt x="634110" y="280415"/>
                  </a:lnTo>
                  <a:lnTo>
                    <a:pt x="635444" y="294516"/>
                  </a:lnTo>
                  <a:lnTo>
                    <a:pt x="666775" y="333938"/>
                  </a:lnTo>
                  <a:lnTo>
                    <a:pt x="709549" y="343153"/>
                  </a:lnTo>
                  <a:lnTo>
                    <a:pt x="726172" y="341580"/>
                  </a:lnTo>
                  <a:lnTo>
                    <a:pt x="742330" y="336851"/>
                  </a:lnTo>
                  <a:lnTo>
                    <a:pt x="758037" y="328955"/>
                  </a:lnTo>
                  <a:lnTo>
                    <a:pt x="773303" y="317880"/>
                  </a:lnTo>
                  <a:lnTo>
                    <a:pt x="847216" y="317880"/>
                  </a:lnTo>
                  <a:lnTo>
                    <a:pt x="843788" y="316102"/>
                  </a:lnTo>
                  <a:lnTo>
                    <a:pt x="841502" y="313435"/>
                  </a:lnTo>
                  <a:lnTo>
                    <a:pt x="839901" y="311657"/>
                  </a:lnTo>
                  <a:lnTo>
                    <a:pt x="740791" y="311657"/>
                  </a:lnTo>
                  <a:lnTo>
                    <a:pt x="733411" y="311108"/>
                  </a:lnTo>
                  <a:lnTo>
                    <a:pt x="703657" y="282819"/>
                  </a:lnTo>
                  <a:lnTo>
                    <a:pt x="702944" y="273176"/>
                  </a:lnTo>
                  <a:lnTo>
                    <a:pt x="703943" y="262507"/>
                  </a:lnTo>
                  <a:lnTo>
                    <a:pt x="739965" y="233632"/>
                  </a:lnTo>
                  <a:lnTo>
                    <a:pt x="771779" y="231266"/>
                  </a:lnTo>
                  <a:lnTo>
                    <a:pt x="837274" y="231266"/>
                  </a:lnTo>
                  <a:lnTo>
                    <a:pt x="837819" y="184403"/>
                  </a:lnTo>
                  <a:lnTo>
                    <a:pt x="836652" y="167564"/>
                  </a:lnTo>
                  <a:lnTo>
                    <a:pt x="832770" y="152844"/>
                  </a:lnTo>
                  <a:lnTo>
                    <a:pt x="827031" y="141858"/>
                  </a:lnTo>
                  <a:close/>
                </a:path>
                <a:path w="873125" h="343534">
                  <a:moveTo>
                    <a:pt x="847216" y="317880"/>
                  </a:moveTo>
                  <a:lnTo>
                    <a:pt x="773303" y="317880"/>
                  </a:lnTo>
                  <a:lnTo>
                    <a:pt x="779732" y="328955"/>
                  </a:lnTo>
                  <a:lnTo>
                    <a:pt x="788924" y="336851"/>
                  </a:lnTo>
                  <a:lnTo>
                    <a:pt x="800877" y="341580"/>
                  </a:lnTo>
                  <a:lnTo>
                    <a:pt x="815594" y="343153"/>
                  </a:lnTo>
                  <a:lnTo>
                    <a:pt x="828147" y="342441"/>
                  </a:lnTo>
                  <a:lnTo>
                    <a:pt x="841819" y="340312"/>
                  </a:lnTo>
                  <a:lnTo>
                    <a:pt x="856634" y="336778"/>
                  </a:lnTo>
                  <a:lnTo>
                    <a:pt x="872616" y="331850"/>
                  </a:lnTo>
                  <a:lnTo>
                    <a:pt x="871219" y="320928"/>
                  </a:lnTo>
                  <a:lnTo>
                    <a:pt x="862710" y="320801"/>
                  </a:lnTo>
                  <a:lnTo>
                    <a:pt x="856234" y="320166"/>
                  </a:lnTo>
                  <a:lnTo>
                    <a:pt x="847216" y="317880"/>
                  </a:lnTo>
                  <a:close/>
                </a:path>
                <a:path w="873125" h="343534">
                  <a:moveTo>
                    <a:pt x="837274" y="231266"/>
                  </a:moveTo>
                  <a:lnTo>
                    <a:pt x="771779" y="231266"/>
                  </a:lnTo>
                  <a:lnTo>
                    <a:pt x="771397" y="302767"/>
                  </a:lnTo>
                  <a:lnTo>
                    <a:pt x="764561" y="306675"/>
                  </a:lnTo>
                  <a:lnTo>
                    <a:pt x="757189" y="309451"/>
                  </a:lnTo>
                  <a:lnTo>
                    <a:pt x="749270" y="311108"/>
                  </a:lnTo>
                  <a:lnTo>
                    <a:pt x="740791" y="311657"/>
                  </a:lnTo>
                  <a:lnTo>
                    <a:pt x="839901" y="311657"/>
                  </a:lnTo>
                  <a:lnTo>
                    <a:pt x="839216" y="310895"/>
                  </a:lnTo>
                  <a:lnTo>
                    <a:pt x="837819" y="307085"/>
                  </a:lnTo>
                  <a:lnTo>
                    <a:pt x="836549" y="297306"/>
                  </a:lnTo>
                  <a:lnTo>
                    <a:pt x="836294" y="290829"/>
                  </a:lnTo>
                  <a:lnTo>
                    <a:pt x="836676" y="282828"/>
                  </a:lnTo>
                  <a:lnTo>
                    <a:pt x="837274" y="231266"/>
                  </a:lnTo>
                  <a:close/>
                </a:path>
                <a:path w="873125" h="343534">
                  <a:moveTo>
                    <a:pt x="753110" y="110616"/>
                  </a:moveTo>
                  <a:lnTo>
                    <a:pt x="729609" y="112045"/>
                  </a:lnTo>
                  <a:lnTo>
                    <a:pt x="705596" y="116331"/>
                  </a:lnTo>
                  <a:lnTo>
                    <a:pt x="681083" y="123475"/>
                  </a:lnTo>
                  <a:lnTo>
                    <a:pt x="656082" y="133476"/>
                  </a:lnTo>
                  <a:lnTo>
                    <a:pt x="662685" y="152399"/>
                  </a:lnTo>
                  <a:lnTo>
                    <a:pt x="679138" y="147752"/>
                  </a:lnTo>
                  <a:lnTo>
                    <a:pt x="694388" y="144462"/>
                  </a:lnTo>
                  <a:lnTo>
                    <a:pt x="708423" y="142505"/>
                  </a:lnTo>
                  <a:lnTo>
                    <a:pt x="721233" y="141858"/>
                  </a:lnTo>
                  <a:lnTo>
                    <a:pt x="827031" y="141858"/>
                  </a:lnTo>
                  <a:lnTo>
                    <a:pt x="826174" y="140219"/>
                  </a:lnTo>
                  <a:lnTo>
                    <a:pt x="816863" y="129666"/>
                  </a:lnTo>
                  <a:lnTo>
                    <a:pt x="804955" y="121332"/>
                  </a:lnTo>
                  <a:lnTo>
                    <a:pt x="790368" y="115379"/>
                  </a:lnTo>
                  <a:lnTo>
                    <a:pt x="773090" y="111807"/>
                  </a:lnTo>
                  <a:lnTo>
                    <a:pt x="753110" y="110616"/>
                  </a:lnTo>
                  <a:close/>
                </a:path>
                <a:path w="873125" h="343534">
                  <a:moveTo>
                    <a:pt x="191439" y="0"/>
                  </a:moveTo>
                  <a:lnTo>
                    <a:pt x="165887" y="3809"/>
                  </a:lnTo>
                  <a:lnTo>
                    <a:pt x="47750" y="291528"/>
                  </a:lnTo>
                  <a:lnTo>
                    <a:pt x="44576" y="299084"/>
                  </a:lnTo>
                  <a:lnTo>
                    <a:pt x="0" y="325373"/>
                  </a:lnTo>
                  <a:lnTo>
                    <a:pt x="1193" y="337311"/>
                  </a:lnTo>
                  <a:lnTo>
                    <a:pt x="40900" y="336597"/>
                  </a:lnTo>
                  <a:lnTo>
                    <a:pt x="108337" y="336549"/>
                  </a:lnTo>
                  <a:lnTo>
                    <a:pt x="107670" y="324992"/>
                  </a:lnTo>
                  <a:lnTo>
                    <a:pt x="81965" y="317499"/>
                  </a:lnTo>
                  <a:lnTo>
                    <a:pt x="79756" y="316483"/>
                  </a:lnTo>
                  <a:lnTo>
                    <a:pt x="78333" y="314959"/>
                  </a:lnTo>
                  <a:lnTo>
                    <a:pt x="76911" y="313562"/>
                  </a:lnTo>
                  <a:lnTo>
                    <a:pt x="76244" y="311657"/>
                  </a:lnTo>
                  <a:lnTo>
                    <a:pt x="76200" y="306069"/>
                  </a:lnTo>
                  <a:lnTo>
                    <a:pt x="77114" y="302005"/>
                  </a:lnTo>
                  <a:lnTo>
                    <a:pt x="80920" y="290829"/>
                  </a:lnTo>
                  <a:lnTo>
                    <a:pt x="83299" y="284352"/>
                  </a:lnTo>
                  <a:lnTo>
                    <a:pt x="86613" y="275716"/>
                  </a:lnTo>
                  <a:lnTo>
                    <a:pt x="103416" y="231520"/>
                  </a:lnTo>
                  <a:lnTo>
                    <a:pt x="273493" y="231520"/>
                  </a:lnTo>
                  <a:lnTo>
                    <a:pt x="264761" y="206882"/>
                  </a:lnTo>
                  <a:lnTo>
                    <a:pt x="112877" y="206882"/>
                  </a:lnTo>
                  <a:lnTo>
                    <a:pt x="145300" y="121157"/>
                  </a:lnTo>
                  <a:lnTo>
                    <a:pt x="147741" y="114633"/>
                  </a:lnTo>
                  <a:lnTo>
                    <a:pt x="150093" y="108203"/>
                  </a:lnTo>
                  <a:lnTo>
                    <a:pt x="152356" y="101869"/>
                  </a:lnTo>
                  <a:lnTo>
                    <a:pt x="154533" y="95630"/>
                  </a:lnTo>
                  <a:lnTo>
                    <a:pt x="225332" y="95630"/>
                  </a:lnTo>
                  <a:lnTo>
                    <a:pt x="191439" y="0"/>
                  </a:lnTo>
                  <a:close/>
                </a:path>
                <a:path w="873125" h="343534">
                  <a:moveTo>
                    <a:pt x="108337" y="336549"/>
                  </a:moveTo>
                  <a:lnTo>
                    <a:pt x="52539" y="336549"/>
                  </a:lnTo>
                  <a:lnTo>
                    <a:pt x="64103" y="336597"/>
                  </a:lnTo>
                  <a:lnTo>
                    <a:pt x="77265" y="336740"/>
                  </a:lnTo>
                  <a:lnTo>
                    <a:pt x="108381" y="337311"/>
                  </a:lnTo>
                  <a:lnTo>
                    <a:pt x="108337" y="336549"/>
                  </a:lnTo>
                  <a:close/>
                </a:path>
                <a:path w="873125" h="343534">
                  <a:moveTo>
                    <a:pt x="273493" y="231520"/>
                  </a:moveTo>
                  <a:lnTo>
                    <a:pt x="200431" y="231520"/>
                  </a:lnTo>
                  <a:lnTo>
                    <a:pt x="216052" y="275970"/>
                  </a:lnTo>
                  <a:lnTo>
                    <a:pt x="219162" y="284686"/>
                  </a:lnTo>
                  <a:lnTo>
                    <a:pt x="221474" y="291528"/>
                  </a:lnTo>
                  <a:lnTo>
                    <a:pt x="222923" y="296163"/>
                  </a:lnTo>
                  <a:lnTo>
                    <a:pt x="224497" y="301370"/>
                  </a:lnTo>
                  <a:lnTo>
                    <a:pt x="225088" y="304418"/>
                  </a:lnTo>
                  <a:lnTo>
                    <a:pt x="225201" y="311657"/>
                  </a:lnTo>
                  <a:lnTo>
                    <a:pt x="224574" y="313562"/>
                  </a:lnTo>
                  <a:lnTo>
                    <a:pt x="223151" y="314959"/>
                  </a:lnTo>
                  <a:lnTo>
                    <a:pt x="221729" y="316483"/>
                  </a:lnTo>
                  <a:lnTo>
                    <a:pt x="219443" y="317626"/>
                  </a:lnTo>
                  <a:lnTo>
                    <a:pt x="216293" y="318515"/>
                  </a:lnTo>
                  <a:lnTo>
                    <a:pt x="192862" y="325373"/>
                  </a:lnTo>
                  <a:lnTo>
                    <a:pt x="194043" y="337311"/>
                  </a:lnTo>
                  <a:lnTo>
                    <a:pt x="469893" y="336549"/>
                  </a:lnTo>
                  <a:lnTo>
                    <a:pt x="469442" y="325881"/>
                  </a:lnTo>
                  <a:lnTo>
                    <a:pt x="466107" y="324865"/>
                  </a:lnTo>
                  <a:lnTo>
                    <a:pt x="339331" y="324865"/>
                  </a:lnTo>
                  <a:lnTo>
                    <a:pt x="318046" y="318515"/>
                  </a:lnTo>
                  <a:lnTo>
                    <a:pt x="312051" y="316864"/>
                  </a:lnTo>
                  <a:lnTo>
                    <a:pt x="307441" y="314070"/>
                  </a:lnTo>
                  <a:lnTo>
                    <a:pt x="304203" y="310133"/>
                  </a:lnTo>
                  <a:lnTo>
                    <a:pt x="300964" y="306323"/>
                  </a:lnTo>
                  <a:lnTo>
                    <a:pt x="297383" y="298830"/>
                  </a:lnTo>
                  <a:lnTo>
                    <a:pt x="289157" y="275716"/>
                  </a:lnTo>
                  <a:lnTo>
                    <a:pt x="273493" y="231520"/>
                  </a:lnTo>
                  <a:close/>
                </a:path>
                <a:path w="873125" h="343534">
                  <a:moveTo>
                    <a:pt x="406031" y="336549"/>
                  </a:moveTo>
                  <a:lnTo>
                    <a:pt x="277583" y="336549"/>
                  </a:lnTo>
                  <a:lnTo>
                    <a:pt x="336689" y="337184"/>
                  </a:lnTo>
                  <a:lnTo>
                    <a:pt x="339420" y="337184"/>
                  </a:lnTo>
                  <a:lnTo>
                    <a:pt x="341947" y="337184"/>
                  </a:lnTo>
                  <a:lnTo>
                    <a:pt x="406031" y="336549"/>
                  </a:lnTo>
                  <a:close/>
                </a:path>
                <a:path w="873125" h="343534">
                  <a:moveTo>
                    <a:pt x="341947" y="337184"/>
                  </a:moveTo>
                  <a:lnTo>
                    <a:pt x="339420" y="337184"/>
                  </a:lnTo>
                  <a:lnTo>
                    <a:pt x="341947" y="337311"/>
                  </a:lnTo>
                  <a:close/>
                </a:path>
                <a:path w="873125" h="343534">
                  <a:moveTo>
                    <a:pt x="469893" y="336549"/>
                  </a:moveTo>
                  <a:lnTo>
                    <a:pt x="406031" y="336549"/>
                  </a:lnTo>
                  <a:lnTo>
                    <a:pt x="422976" y="336597"/>
                  </a:lnTo>
                  <a:lnTo>
                    <a:pt x="439273" y="336740"/>
                  </a:lnTo>
                  <a:lnTo>
                    <a:pt x="454923" y="336978"/>
                  </a:lnTo>
                  <a:lnTo>
                    <a:pt x="469925" y="337311"/>
                  </a:lnTo>
                  <a:lnTo>
                    <a:pt x="469893" y="336549"/>
                  </a:lnTo>
                  <a:close/>
                </a:path>
                <a:path w="873125" h="343534">
                  <a:moveTo>
                    <a:pt x="582466" y="143255"/>
                  </a:moveTo>
                  <a:lnTo>
                    <a:pt x="479386" y="143255"/>
                  </a:lnTo>
                  <a:lnTo>
                    <a:pt x="489931" y="144041"/>
                  </a:lnTo>
                  <a:lnTo>
                    <a:pt x="499084" y="146399"/>
                  </a:lnTo>
                  <a:lnTo>
                    <a:pt x="523876" y="184082"/>
                  </a:lnTo>
                  <a:lnTo>
                    <a:pt x="524586" y="197611"/>
                  </a:lnTo>
                  <a:lnTo>
                    <a:pt x="524574" y="305180"/>
                  </a:lnTo>
                  <a:lnTo>
                    <a:pt x="524454" y="310133"/>
                  </a:lnTo>
                  <a:lnTo>
                    <a:pt x="524027" y="315340"/>
                  </a:lnTo>
                  <a:lnTo>
                    <a:pt x="522058" y="317753"/>
                  </a:lnTo>
                  <a:lnTo>
                    <a:pt x="518426" y="318769"/>
                  </a:lnTo>
                  <a:lnTo>
                    <a:pt x="494766" y="325881"/>
                  </a:lnTo>
                  <a:lnTo>
                    <a:pt x="495719" y="337311"/>
                  </a:lnTo>
                  <a:lnTo>
                    <a:pt x="525878" y="336740"/>
                  </a:lnTo>
                  <a:lnTo>
                    <a:pt x="627710" y="336549"/>
                  </a:lnTo>
                  <a:lnTo>
                    <a:pt x="626999" y="325881"/>
                  </a:lnTo>
                  <a:lnTo>
                    <a:pt x="594487" y="316483"/>
                  </a:lnTo>
                  <a:lnTo>
                    <a:pt x="592455" y="313816"/>
                  </a:lnTo>
                  <a:lnTo>
                    <a:pt x="591819" y="182752"/>
                  </a:lnTo>
                  <a:lnTo>
                    <a:pt x="590583" y="166471"/>
                  </a:lnTo>
                  <a:lnTo>
                    <a:pt x="586882" y="152130"/>
                  </a:lnTo>
                  <a:lnTo>
                    <a:pt x="582466" y="143255"/>
                  </a:lnTo>
                  <a:close/>
                </a:path>
                <a:path w="873125" h="343534">
                  <a:moveTo>
                    <a:pt x="627710" y="336549"/>
                  </a:moveTo>
                  <a:lnTo>
                    <a:pt x="559562" y="336549"/>
                  </a:lnTo>
                  <a:lnTo>
                    <a:pt x="576683" y="336597"/>
                  </a:lnTo>
                  <a:lnTo>
                    <a:pt x="593756" y="336740"/>
                  </a:lnTo>
                  <a:lnTo>
                    <a:pt x="610782" y="336978"/>
                  </a:lnTo>
                  <a:lnTo>
                    <a:pt x="627760" y="337311"/>
                  </a:lnTo>
                  <a:lnTo>
                    <a:pt x="627710" y="336549"/>
                  </a:lnTo>
                  <a:close/>
                </a:path>
                <a:path w="873125" h="343534">
                  <a:moveTo>
                    <a:pt x="435368" y="109854"/>
                  </a:moveTo>
                  <a:lnTo>
                    <a:pt x="412182" y="114690"/>
                  </a:lnTo>
                  <a:lnTo>
                    <a:pt x="387810" y="119300"/>
                  </a:lnTo>
                  <a:lnTo>
                    <a:pt x="362252" y="123696"/>
                  </a:lnTo>
                  <a:lnTo>
                    <a:pt x="335508" y="127888"/>
                  </a:lnTo>
                  <a:lnTo>
                    <a:pt x="336931" y="137540"/>
                  </a:lnTo>
                  <a:lnTo>
                    <a:pt x="371185" y="159736"/>
                  </a:lnTo>
                  <a:lnTo>
                    <a:pt x="371687" y="290829"/>
                  </a:lnTo>
                  <a:lnTo>
                    <a:pt x="371562" y="304418"/>
                  </a:lnTo>
                  <a:lnTo>
                    <a:pt x="339331" y="324865"/>
                  </a:lnTo>
                  <a:lnTo>
                    <a:pt x="466107" y="324865"/>
                  </a:lnTo>
                  <a:lnTo>
                    <a:pt x="444842" y="318388"/>
                  </a:lnTo>
                  <a:lnTo>
                    <a:pt x="441363" y="317372"/>
                  </a:lnTo>
                  <a:lnTo>
                    <a:pt x="439637" y="314959"/>
                  </a:lnTo>
                  <a:lnTo>
                    <a:pt x="438924" y="154558"/>
                  </a:lnTo>
                  <a:lnTo>
                    <a:pt x="449261" y="149631"/>
                  </a:lnTo>
                  <a:lnTo>
                    <a:pt x="459451" y="146097"/>
                  </a:lnTo>
                  <a:lnTo>
                    <a:pt x="469492" y="143968"/>
                  </a:lnTo>
                  <a:lnTo>
                    <a:pt x="479386" y="143255"/>
                  </a:lnTo>
                  <a:lnTo>
                    <a:pt x="582466" y="143255"/>
                  </a:lnTo>
                  <a:lnTo>
                    <a:pt x="580729" y="139765"/>
                  </a:lnTo>
                  <a:lnTo>
                    <a:pt x="578460" y="137032"/>
                  </a:lnTo>
                  <a:lnTo>
                    <a:pt x="438924" y="137032"/>
                  </a:lnTo>
                  <a:lnTo>
                    <a:pt x="438924" y="111759"/>
                  </a:lnTo>
                  <a:lnTo>
                    <a:pt x="435368" y="109854"/>
                  </a:lnTo>
                  <a:close/>
                </a:path>
                <a:path w="873125" h="343534">
                  <a:moveTo>
                    <a:pt x="225332" y="95630"/>
                  </a:moveTo>
                  <a:lnTo>
                    <a:pt x="154533" y="95630"/>
                  </a:lnTo>
                  <a:lnTo>
                    <a:pt x="156466" y="101873"/>
                  </a:lnTo>
                  <a:lnTo>
                    <a:pt x="158492" y="108235"/>
                  </a:lnTo>
                  <a:lnTo>
                    <a:pt x="160609" y="114740"/>
                  </a:lnTo>
                  <a:lnTo>
                    <a:pt x="162813" y="121411"/>
                  </a:lnTo>
                  <a:lnTo>
                    <a:pt x="191922" y="206882"/>
                  </a:lnTo>
                  <a:lnTo>
                    <a:pt x="264761" y="206882"/>
                  </a:lnTo>
                  <a:lnTo>
                    <a:pt x="225332" y="95630"/>
                  </a:lnTo>
                  <a:close/>
                </a:path>
                <a:path w="873125" h="343534">
                  <a:moveTo>
                    <a:pt x="517956" y="110616"/>
                  </a:moveTo>
                  <a:lnTo>
                    <a:pt x="498378" y="112262"/>
                  </a:lnTo>
                  <a:lnTo>
                    <a:pt x="478678" y="117205"/>
                  </a:lnTo>
                  <a:lnTo>
                    <a:pt x="458860" y="125458"/>
                  </a:lnTo>
                  <a:lnTo>
                    <a:pt x="438924" y="137032"/>
                  </a:lnTo>
                  <a:lnTo>
                    <a:pt x="578460" y="137032"/>
                  </a:lnTo>
                  <a:lnTo>
                    <a:pt x="534312" y="111785"/>
                  </a:lnTo>
                  <a:lnTo>
                    <a:pt x="517956" y="110616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3375" y="392046"/>
              <a:ext cx="243082" cy="2371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2142" y="377060"/>
              <a:ext cx="83621" cy="11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091" y="278879"/>
              <a:ext cx="882205" cy="3518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00783" y="256070"/>
            <a:ext cx="1284478" cy="374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3239" y="256070"/>
            <a:ext cx="1839851" cy="374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8052" y="388670"/>
            <a:ext cx="260479" cy="2421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4667" y="256070"/>
            <a:ext cx="2436751" cy="3747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7882128" y="256070"/>
            <a:ext cx="521334" cy="375285"/>
            <a:chOff x="7882128" y="256070"/>
            <a:chExt cx="521334" cy="375285"/>
          </a:xfrm>
        </p:grpSpPr>
        <p:sp>
          <p:nvSpPr>
            <p:cNvPr id="13" name="object 13"/>
            <p:cNvSpPr/>
            <p:nvPr/>
          </p:nvSpPr>
          <p:spPr>
            <a:xfrm>
              <a:off x="7887716" y="263652"/>
              <a:ext cx="512445" cy="363220"/>
            </a:xfrm>
            <a:custGeom>
              <a:avLst/>
              <a:gdLst/>
              <a:ahLst/>
              <a:cxnLst/>
              <a:rect l="l" t="t" r="r" b="b"/>
              <a:pathLst>
                <a:path w="512445" h="363220">
                  <a:moveTo>
                    <a:pt x="133476" y="131318"/>
                  </a:moveTo>
                  <a:lnTo>
                    <a:pt x="77374" y="139398"/>
                  </a:lnTo>
                  <a:lnTo>
                    <a:pt x="35178" y="163575"/>
                  </a:lnTo>
                  <a:lnTo>
                    <a:pt x="8826" y="202644"/>
                  </a:lnTo>
                  <a:lnTo>
                    <a:pt x="0" y="255143"/>
                  </a:lnTo>
                  <a:lnTo>
                    <a:pt x="1712" y="277334"/>
                  </a:lnTo>
                  <a:lnTo>
                    <a:pt x="15376" y="315954"/>
                  </a:lnTo>
                  <a:lnTo>
                    <a:pt x="42142" y="345860"/>
                  </a:lnTo>
                  <a:lnTo>
                    <a:pt x="79150" y="361291"/>
                  </a:lnTo>
                  <a:lnTo>
                    <a:pt x="101345" y="363220"/>
                  </a:lnTo>
                  <a:lnTo>
                    <a:pt x="119723" y="361602"/>
                  </a:lnTo>
                  <a:lnTo>
                    <a:pt x="137302" y="356758"/>
                  </a:lnTo>
                  <a:lnTo>
                    <a:pt x="154049" y="348700"/>
                  </a:lnTo>
                  <a:lnTo>
                    <a:pt x="169925" y="337438"/>
                  </a:lnTo>
                  <a:lnTo>
                    <a:pt x="243422" y="337438"/>
                  </a:lnTo>
                  <a:lnTo>
                    <a:pt x="242061" y="336676"/>
                  </a:lnTo>
                  <a:lnTo>
                    <a:pt x="239902" y="334010"/>
                  </a:lnTo>
                  <a:lnTo>
                    <a:pt x="237743" y="331470"/>
                  </a:lnTo>
                  <a:lnTo>
                    <a:pt x="237604" y="331088"/>
                  </a:lnTo>
                  <a:lnTo>
                    <a:pt x="130175" y="331088"/>
                  </a:lnTo>
                  <a:lnTo>
                    <a:pt x="117222" y="329614"/>
                  </a:lnTo>
                  <a:lnTo>
                    <a:pt x="80982" y="294901"/>
                  </a:lnTo>
                  <a:lnTo>
                    <a:pt x="72516" y="245110"/>
                  </a:lnTo>
                  <a:lnTo>
                    <a:pt x="73568" y="224055"/>
                  </a:lnTo>
                  <a:lnTo>
                    <a:pt x="89534" y="177800"/>
                  </a:lnTo>
                  <a:lnTo>
                    <a:pt x="123699" y="156850"/>
                  </a:lnTo>
                  <a:lnTo>
                    <a:pt x="138937" y="155448"/>
                  </a:lnTo>
                  <a:lnTo>
                    <a:pt x="234568" y="155448"/>
                  </a:lnTo>
                  <a:lnTo>
                    <a:pt x="234568" y="133985"/>
                  </a:lnTo>
                  <a:lnTo>
                    <a:pt x="167639" y="133985"/>
                  </a:lnTo>
                  <a:lnTo>
                    <a:pt x="158569" y="132818"/>
                  </a:lnTo>
                  <a:lnTo>
                    <a:pt x="149844" y="131984"/>
                  </a:lnTo>
                  <a:lnTo>
                    <a:pt x="141476" y="131484"/>
                  </a:lnTo>
                  <a:lnTo>
                    <a:pt x="133476" y="131318"/>
                  </a:lnTo>
                  <a:close/>
                </a:path>
                <a:path w="512445" h="363220">
                  <a:moveTo>
                    <a:pt x="243422" y="337438"/>
                  </a:moveTo>
                  <a:lnTo>
                    <a:pt x="169925" y="337438"/>
                  </a:lnTo>
                  <a:lnTo>
                    <a:pt x="176256" y="348700"/>
                  </a:lnTo>
                  <a:lnTo>
                    <a:pt x="185324" y="356758"/>
                  </a:lnTo>
                  <a:lnTo>
                    <a:pt x="197107" y="361602"/>
                  </a:lnTo>
                  <a:lnTo>
                    <a:pt x="211581" y="363220"/>
                  </a:lnTo>
                  <a:lnTo>
                    <a:pt x="224414" y="362481"/>
                  </a:lnTo>
                  <a:lnTo>
                    <a:pt x="238521" y="360267"/>
                  </a:lnTo>
                  <a:lnTo>
                    <a:pt x="253890" y="356576"/>
                  </a:lnTo>
                  <a:lnTo>
                    <a:pt x="270509" y="351409"/>
                  </a:lnTo>
                  <a:lnTo>
                    <a:pt x="269112" y="340995"/>
                  </a:lnTo>
                  <a:lnTo>
                    <a:pt x="260603" y="340868"/>
                  </a:lnTo>
                  <a:lnTo>
                    <a:pt x="254126" y="340233"/>
                  </a:lnTo>
                  <a:lnTo>
                    <a:pt x="245236" y="338455"/>
                  </a:lnTo>
                  <a:lnTo>
                    <a:pt x="243422" y="337438"/>
                  </a:lnTo>
                  <a:close/>
                </a:path>
                <a:path w="512445" h="363220">
                  <a:moveTo>
                    <a:pt x="234568" y="155448"/>
                  </a:moveTo>
                  <a:lnTo>
                    <a:pt x="138937" y="155448"/>
                  </a:lnTo>
                  <a:lnTo>
                    <a:pt x="146673" y="155733"/>
                  </a:lnTo>
                  <a:lnTo>
                    <a:pt x="154050" y="156590"/>
                  </a:lnTo>
                  <a:lnTo>
                    <a:pt x="161047" y="158019"/>
                  </a:lnTo>
                  <a:lnTo>
                    <a:pt x="167639" y="160020"/>
                  </a:lnTo>
                  <a:lnTo>
                    <a:pt x="167639" y="322325"/>
                  </a:lnTo>
                  <a:lnTo>
                    <a:pt x="158875" y="326159"/>
                  </a:lnTo>
                  <a:lnTo>
                    <a:pt x="149717" y="328898"/>
                  </a:lnTo>
                  <a:lnTo>
                    <a:pt x="140154" y="330541"/>
                  </a:lnTo>
                  <a:lnTo>
                    <a:pt x="130175" y="331088"/>
                  </a:lnTo>
                  <a:lnTo>
                    <a:pt x="237604" y="331088"/>
                  </a:lnTo>
                  <a:lnTo>
                    <a:pt x="236347" y="327660"/>
                  </a:lnTo>
                  <a:lnTo>
                    <a:pt x="235076" y="317881"/>
                  </a:lnTo>
                  <a:lnTo>
                    <a:pt x="234823" y="311403"/>
                  </a:lnTo>
                  <a:lnTo>
                    <a:pt x="234576" y="245110"/>
                  </a:lnTo>
                  <a:lnTo>
                    <a:pt x="234568" y="155448"/>
                  </a:lnTo>
                  <a:close/>
                </a:path>
                <a:path w="512445" h="363220">
                  <a:moveTo>
                    <a:pt x="233425" y="0"/>
                  </a:moveTo>
                  <a:lnTo>
                    <a:pt x="209899" y="4714"/>
                  </a:lnTo>
                  <a:lnTo>
                    <a:pt x="184848" y="9334"/>
                  </a:lnTo>
                  <a:lnTo>
                    <a:pt x="158273" y="13858"/>
                  </a:lnTo>
                  <a:lnTo>
                    <a:pt x="130175" y="18288"/>
                  </a:lnTo>
                  <a:lnTo>
                    <a:pt x="131825" y="27940"/>
                  </a:lnTo>
                  <a:lnTo>
                    <a:pt x="167050" y="60886"/>
                  </a:lnTo>
                  <a:lnTo>
                    <a:pt x="167570" y="109221"/>
                  </a:lnTo>
                  <a:lnTo>
                    <a:pt x="167639" y="133985"/>
                  </a:lnTo>
                  <a:lnTo>
                    <a:pt x="234568" y="133985"/>
                  </a:lnTo>
                  <a:lnTo>
                    <a:pt x="234666" y="82093"/>
                  </a:lnTo>
                  <a:lnTo>
                    <a:pt x="234965" y="54419"/>
                  </a:lnTo>
                  <a:lnTo>
                    <a:pt x="235479" y="27697"/>
                  </a:lnTo>
                  <a:lnTo>
                    <a:pt x="236219" y="1904"/>
                  </a:lnTo>
                  <a:lnTo>
                    <a:pt x="233425" y="0"/>
                  </a:lnTo>
                  <a:close/>
                </a:path>
                <a:path w="512445" h="363220">
                  <a:moveTo>
                    <a:pt x="412750" y="130683"/>
                  </a:moveTo>
                  <a:lnTo>
                    <a:pt x="363220" y="139001"/>
                  </a:lnTo>
                  <a:lnTo>
                    <a:pt x="323214" y="164084"/>
                  </a:lnTo>
                  <a:lnTo>
                    <a:pt x="296862" y="202469"/>
                  </a:lnTo>
                  <a:lnTo>
                    <a:pt x="288035" y="250571"/>
                  </a:lnTo>
                  <a:lnTo>
                    <a:pt x="290322" y="276693"/>
                  </a:lnTo>
                  <a:lnTo>
                    <a:pt x="308609" y="318793"/>
                  </a:lnTo>
                  <a:lnTo>
                    <a:pt x="344231" y="347200"/>
                  </a:lnTo>
                  <a:lnTo>
                    <a:pt x="391423" y="361436"/>
                  </a:lnTo>
                  <a:lnTo>
                    <a:pt x="418973" y="363220"/>
                  </a:lnTo>
                  <a:lnTo>
                    <a:pt x="442900" y="361836"/>
                  </a:lnTo>
                  <a:lnTo>
                    <a:pt x="466280" y="357679"/>
                  </a:lnTo>
                  <a:lnTo>
                    <a:pt x="489088" y="350736"/>
                  </a:lnTo>
                  <a:lnTo>
                    <a:pt x="511301" y="340995"/>
                  </a:lnTo>
                  <a:lnTo>
                    <a:pt x="509966" y="330581"/>
                  </a:lnTo>
                  <a:lnTo>
                    <a:pt x="460120" y="330581"/>
                  </a:lnTo>
                  <a:lnTo>
                    <a:pt x="435403" y="329273"/>
                  </a:lnTo>
                  <a:lnTo>
                    <a:pt x="397113" y="318847"/>
                  </a:lnTo>
                  <a:lnTo>
                    <a:pt x="366109" y="282257"/>
                  </a:lnTo>
                  <a:lnTo>
                    <a:pt x="360299" y="241426"/>
                  </a:lnTo>
                  <a:lnTo>
                    <a:pt x="511428" y="241426"/>
                  </a:lnTo>
                  <a:lnTo>
                    <a:pt x="511936" y="236474"/>
                  </a:lnTo>
                  <a:lnTo>
                    <a:pt x="512190" y="231775"/>
                  </a:lnTo>
                  <a:lnTo>
                    <a:pt x="512190" y="227202"/>
                  </a:lnTo>
                  <a:lnTo>
                    <a:pt x="511526" y="218439"/>
                  </a:lnTo>
                  <a:lnTo>
                    <a:pt x="361187" y="218439"/>
                  </a:lnTo>
                  <a:lnTo>
                    <a:pt x="362761" y="205319"/>
                  </a:lnTo>
                  <a:lnTo>
                    <a:pt x="381533" y="163476"/>
                  </a:lnTo>
                  <a:lnTo>
                    <a:pt x="407161" y="152653"/>
                  </a:lnTo>
                  <a:lnTo>
                    <a:pt x="481594" y="152653"/>
                  </a:lnTo>
                  <a:lnTo>
                    <a:pt x="471971" y="145095"/>
                  </a:lnTo>
                  <a:lnTo>
                    <a:pt x="454945" y="137080"/>
                  </a:lnTo>
                  <a:lnTo>
                    <a:pt x="435205" y="132280"/>
                  </a:lnTo>
                  <a:lnTo>
                    <a:pt x="412750" y="130683"/>
                  </a:lnTo>
                  <a:close/>
                </a:path>
                <a:path w="512445" h="363220">
                  <a:moveTo>
                    <a:pt x="509397" y="326136"/>
                  </a:moveTo>
                  <a:lnTo>
                    <a:pt x="497518" y="328062"/>
                  </a:lnTo>
                  <a:lnTo>
                    <a:pt x="485330" y="329453"/>
                  </a:lnTo>
                  <a:lnTo>
                    <a:pt x="472856" y="330297"/>
                  </a:lnTo>
                  <a:lnTo>
                    <a:pt x="460120" y="330581"/>
                  </a:lnTo>
                  <a:lnTo>
                    <a:pt x="509966" y="330581"/>
                  </a:lnTo>
                  <a:lnTo>
                    <a:pt x="509397" y="326136"/>
                  </a:lnTo>
                  <a:close/>
                </a:path>
                <a:path w="512445" h="363220">
                  <a:moveTo>
                    <a:pt x="481594" y="152653"/>
                  </a:moveTo>
                  <a:lnTo>
                    <a:pt x="407161" y="152653"/>
                  </a:lnTo>
                  <a:lnTo>
                    <a:pt x="414998" y="153515"/>
                  </a:lnTo>
                  <a:lnTo>
                    <a:pt x="421751" y="156114"/>
                  </a:lnTo>
                  <a:lnTo>
                    <a:pt x="439787" y="197770"/>
                  </a:lnTo>
                  <a:lnTo>
                    <a:pt x="440308" y="212725"/>
                  </a:lnTo>
                  <a:lnTo>
                    <a:pt x="440308" y="218439"/>
                  </a:lnTo>
                  <a:lnTo>
                    <a:pt x="511526" y="218439"/>
                  </a:lnTo>
                  <a:lnTo>
                    <a:pt x="510571" y="205843"/>
                  </a:lnTo>
                  <a:lnTo>
                    <a:pt x="505713" y="186912"/>
                  </a:lnTo>
                  <a:lnTo>
                    <a:pt x="497617" y="170410"/>
                  </a:lnTo>
                  <a:lnTo>
                    <a:pt x="486282" y="156337"/>
                  </a:lnTo>
                  <a:lnTo>
                    <a:pt x="481594" y="152653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7944" y="416811"/>
              <a:ext cx="99699" cy="1802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73463" y="392046"/>
              <a:ext cx="228731" cy="2371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2128" y="256070"/>
              <a:ext cx="521004" cy="3747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221992" y="832154"/>
            <a:ext cx="3035554" cy="4890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9240" y="832154"/>
            <a:ext cx="1581787" cy="3747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48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598" y="1195196"/>
            <a:ext cx="414718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10" dirty="0">
                <a:latin typeface="Trebuchet MS"/>
                <a:cs typeface="Trebuchet MS"/>
              </a:rPr>
              <a:t>Presença</a:t>
            </a:r>
            <a:r>
              <a:rPr sz="2000" b="1" spc="-275" dirty="0">
                <a:latin typeface="Trebuchet MS"/>
                <a:cs typeface="Trebuchet MS"/>
              </a:rPr>
              <a:t> </a:t>
            </a:r>
            <a:r>
              <a:rPr sz="2000" b="1" spc="10" dirty="0">
                <a:latin typeface="Trebuchet MS"/>
                <a:cs typeface="Trebuchet MS"/>
              </a:rPr>
              <a:t>de</a:t>
            </a:r>
            <a:r>
              <a:rPr sz="2000" b="1" spc="-245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cientistas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25" dirty="0">
                <a:latin typeface="Trebuchet MS"/>
                <a:cs typeface="Trebuchet MS"/>
              </a:rPr>
              <a:t>renomados: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474216"/>
            <a:ext cx="7792084" cy="522287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EUA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Waksman,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Pramer, 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Fiskell, 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Weber,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Winchester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Alemanha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Scheffer,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Kickuth, 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Schlegel,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Bussler, 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Trolldenier, 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Grossmann,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Pauli,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Hirte,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Popp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Áustria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Franz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Bélgica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Manil,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Bonnier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Canadá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sz="1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Parkinson</a:t>
            </a:r>
            <a:endParaRPr sz="1800">
              <a:latin typeface="Times New Roman"/>
              <a:cs typeface="Times New Roman"/>
            </a:endParaRPr>
          </a:p>
          <a:p>
            <a:pPr marL="12700" marR="4999355">
              <a:lnSpc>
                <a:spcPts val="3210"/>
              </a:lnSpc>
              <a:spcBef>
                <a:spcPts val="244"/>
              </a:spcBef>
            </a:pP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França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Tardieux,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Schaeffer  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Holanda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Van 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Shreven 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Inglaterra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Russell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Itália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Florenzano, 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Balloni,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Marcuzzi</a:t>
            </a:r>
            <a:endParaRPr sz="1800">
              <a:latin typeface="Times New Roman"/>
              <a:cs typeface="Times New Roman"/>
            </a:endParaRPr>
          </a:p>
          <a:p>
            <a:pPr marL="12700" marR="5315585">
              <a:lnSpc>
                <a:spcPct val="148400"/>
              </a:lnSpc>
              <a:spcBef>
                <a:spcPts val="5"/>
              </a:spcBef>
            </a:pP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Japão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Ishizawa,</a:t>
            </a:r>
            <a:r>
              <a:rPr sz="18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Tanabe 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Polônia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sz="1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Borys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República 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Tcheca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Vrany,</a:t>
            </a:r>
            <a:r>
              <a:rPr sz="18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Ambroz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6967" y="420649"/>
            <a:ext cx="7392670" cy="363220"/>
            <a:chOff x="886967" y="420649"/>
            <a:chExt cx="7392670" cy="363220"/>
          </a:xfrm>
        </p:grpSpPr>
        <p:sp>
          <p:nvSpPr>
            <p:cNvPr id="5" name="object 5"/>
            <p:cNvSpPr/>
            <p:nvPr/>
          </p:nvSpPr>
          <p:spPr>
            <a:xfrm>
              <a:off x="886967" y="434403"/>
              <a:ext cx="5234939" cy="349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2213" y="592432"/>
              <a:ext cx="97155" cy="26034"/>
            </a:xfrm>
            <a:custGeom>
              <a:avLst/>
              <a:gdLst/>
              <a:ahLst/>
              <a:cxnLst/>
              <a:rect l="l" t="t" r="r" b="b"/>
              <a:pathLst>
                <a:path w="97154" h="26034">
                  <a:moveTo>
                    <a:pt x="96815" y="0"/>
                  </a:moveTo>
                  <a:lnTo>
                    <a:pt x="0" y="0"/>
                  </a:lnTo>
                  <a:lnTo>
                    <a:pt x="0" y="25422"/>
                  </a:lnTo>
                  <a:lnTo>
                    <a:pt x="96815" y="25422"/>
                  </a:lnTo>
                  <a:lnTo>
                    <a:pt x="9681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22213" y="592432"/>
              <a:ext cx="97155" cy="26034"/>
            </a:xfrm>
            <a:custGeom>
              <a:avLst/>
              <a:gdLst/>
              <a:ahLst/>
              <a:cxnLst/>
              <a:rect l="l" t="t" r="r" b="b"/>
              <a:pathLst>
                <a:path w="97154" h="26034">
                  <a:moveTo>
                    <a:pt x="0" y="25422"/>
                  </a:moveTo>
                  <a:lnTo>
                    <a:pt x="96815" y="25422"/>
                  </a:lnTo>
                  <a:lnTo>
                    <a:pt x="96815" y="0"/>
                  </a:lnTo>
                  <a:lnTo>
                    <a:pt x="0" y="0"/>
                  </a:lnTo>
                  <a:lnTo>
                    <a:pt x="0" y="25422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9047" y="420649"/>
              <a:ext cx="2180590" cy="278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63523" y="845807"/>
            <a:ext cx="5198620" cy="362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4476" y="859523"/>
            <a:ext cx="1376045" cy="266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2943" y="1010348"/>
            <a:ext cx="105155" cy="36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1252" y="868616"/>
            <a:ext cx="663196" cy="330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342900"/>
            <a:ext cx="8343900" cy="625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2484" y="557720"/>
            <a:ext cx="1399540" cy="331470"/>
            <a:chOff x="3872484" y="557720"/>
            <a:chExt cx="1399540" cy="331470"/>
          </a:xfrm>
        </p:grpSpPr>
        <p:sp>
          <p:nvSpPr>
            <p:cNvPr id="3" name="object 3"/>
            <p:cNvSpPr/>
            <p:nvPr/>
          </p:nvSpPr>
          <p:spPr>
            <a:xfrm>
              <a:off x="3872484" y="557720"/>
              <a:ext cx="1399288" cy="330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3453" y="706986"/>
              <a:ext cx="97155" cy="26034"/>
            </a:xfrm>
            <a:custGeom>
              <a:avLst/>
              <a:gdLst/>
              <a:ahLst/>
              <a:cxnLst/>
              <a:rect l="l" t="t" r="r" b="b"/>
              <a:pathLst>
                <a:path w="97154" h="26034">
                  <a:moveTo>
                    <a:pt x="96815" y="0"/>
                  </a:moveTo>
                  <a:lnTo>
                    <a:pt x="0" y="0"/>
                  </a:lnTo>
                  <a:lnTo>
                    <a:pt x="0" y="25422"/>
                  </a:lnTo>
                  <a:lnTo>
                    <a:pt x="96815" y="25422"/>
                  </a:lnTo>
                  <a:lnTo>
                    <a:pt x="9681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3453" y="706986"/>
              <a:ext cx="97155" cy="26034"/>
            </a:xfrm>
            <a:custGeom>
              <a:avLst/>
              <a:gdLst/>
              <a:ahLst/>
              <a:cxnLst/>
              <a:rect l="l" t="t" r="r" b="b"/>
              <a:pathLst>
                <a:path w="97154" h="26034">
                  <a:moveTo>
                    <a:pt x="0" y="25422"/>
                  </a:moveTo>
                  <a:lnTo>
                    <a:pt x="96815" y="25422"/>
                  </a:lnTo>
                  <a:lnTo>
                    <a:pt x="96815" y="0"/>
                  </a:lnTo>
                  <a:lnTo>
                    <a:pt x="0" y="0"/>
                  </a:lnTo>
                  <a:lnTo>
                    <a:pt x="0" y="25422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8576" y="557720"/>
              <a:ext cx="662749" cy="3289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99232" y="960145"/>
            <a:ext cx="3151505" cy="279400"/>
            <a:chOff x="2999232" y="960145"/>
            <a:chExt cx="3151505" cy="279400"/>
          </a:xfrm>
        </p:grpSpPr>
        <p:sp>
          <p:nvSpPr>
            <p:cNvPr id="8" name="object 8"/>
            <p:cNvSpPr/>
            <p:nvPr/>
          </p:nvSpPr>
          <p:spPr>
            <a:xfrm>
              <a:off x="2999232" y="960145"/>
              <a:ext cx="886802" cy="2787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2776" y="960145"/>
              <a:ext cx="2227836" cy="279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57200" y="1600200"/>
            <a:ext cx="1709927" cy="1705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803903"/>
            <a:ext cx="1741932" cy="1741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6583" y="4521708"/>
            <a:ext cx="1600199" cy="1604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4521708"/>
            <a:ext cx="1527048" cy="1527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8271" y="3803903"/>
            <a:ext cx="1709927" cy="1705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7647" y="1600200"/>
            <a:ext cx="1828800" cy="1732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60" y="1984248"/>
            <a:ext cx="2976372" cy="22494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hlhofe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11790" cy="45066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825" y="381001"/>
            <a:ext cx="7572349" cy="492443"/>
          </a:xfrm>
        </p:spPr>
        <p:txBody>
          <a:bodyPr/>
          <a:lstStyle/>
          <a:p>
            <a:pPr algn="ctr"/>
            <a:r>
              <a:rPr lang="en-US" sz="3200" dirty="0" err="1" smtClean="0">
                <a:latin typeface="Arial"/>
                <a:cs typeface="Arial"/>
              </a:rPr>
              <a:t>Castelo</a:t>
            </a:r>
            <a:r>
              <a:rPr lang="en-US" sz="3200" dirty="0" smtClean="0">
                <a:latin typeface="Arial"/>
                <a:cs typeface="Arial"/>
              </a:rPr>
              <a:t> Pichlhofen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72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7572" y="553250"/>
            <a:ext cx="644908" cy="260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7088" y="630923"/>
            <a:ext cx="1138237" cy="182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49523" y="635546"/>
            <a:ext cx="367665" cy="253365"/>
            <a:chOff x="3049523" y="635546"/>
            <a:chExt cx="367665" cy="253365"/>
          </a:xfrm>
        </p:grpSpPr>
        <p:sp>
          <p:nvSpPr>
            <p:cNvPr id="5" name="object 5"/>
            <p:cNvSpPr/>
            <p:nvPr/>
          </p:nvSpPr>
          <p:spPr>
            <a:xfrm>
              <a:off x="3056279" y="640714"/>
              <a:ext cx="358775" cy="245745"/>
            </a:xfrm>
            <a:custGeom>
              <a:avLst/>
              <a:gdLst/>
              <a:ahLst/>
              <a:cxnLst/>
              <a:rect l="l" t="t" r="r" b="b"/>
              <a:pathLst>
                <a:path w="358775" h="245744">
                  <a:moveTo>
                    <a:pt x="173791" y="130429"/>
                  </a:moveTo>
                  <a:lnTo>
                    <a:pt x="123419" y="130429"/>
                  </a:lnTo>
                  <a:lnTo>
                    <a:pt x="123546" y="130683"/>
                  </a:lnTo>
                  <a:lnTo>
                    <a:pt x="112811" y="168806"/>
                  </a:lnTo>
                  <a:lnTo>
                    <a:pt x="91479" y="198024"/>
                  </a:lnTo>
                  <a:lnTo>
                    <a:pt x="59574" y="218336"/>
                  </a:lnTo>
                  <a:lnTo>
                    <a:pt x="17120" y="229743"/>
                  </a:lnTo>
                  <a:lnTo>
                    <a:pt x="19406" y="245618"/>
                  </a:lnTo>
                  <a:lnTo>
                    <a:pt x="87716" y="230393"/>
                  </a:lnTo>
                  <a:lnTo>
                    <a:pt x="137262" y="198882"/>
                  </a:lnTo>
                  <a:lnTo>
                    <a:pt x="167329" y="153463"/>
                  </a:lnTo>
                  <a:lnTo>
                    <a:pt x="173791" y="130429"/>
                  </a:lnTo>
                  <a:close/>
                </a:path>
                <a:path w="358775" h="245744">
                  <a:moveTo>
                    <a:pt x="319634" y="166370"/>
                  </a:moveTo>
                  <a:lnTo>
                    <a:pt x="271628" y="166370"/>
                  </a:lnTo>
                  <a:lnTo>
                    <a:pt x="271533" y="216423"/>
                  </a:lnTo>
                  <a:lnTo>
                    <a:pt x="271414" y="228363"/>
                  </a:lnTo>
                  <a:lnTo>
                    <a:pt x="271247" y="239268"/>
                  </a:lnTo>
                  <a:lnTo>
                    <a:pt x="273660" y="240537"/>
                  </a:lnTo>
                  <a:lnTo>
                    <a:pt x="284590" y="239059"/>
                  </a:lnTo>
                  <a:lnTo>
                    <a:pt x="296044" y="237664"/>
                  </a:lnTo>
                  <a:lnTo>
                    <a:pt x="320523" y="235076"/>
                  </a:lnTo>
                  <a:lnTo>
                    <a:pt x="320170" y="224412"/>
                  </a:lnTo>
                  <a:lnTo>
                    <a:pt x="319888" y="212820"/>
                  </a:lnTo>
                  <a:lnTo>
                    <a:pt x="319748" y="203459"/>
                  </a:lnTo>
                  <a:lnTo>
                    <a:pt x="319634" y="166370"/>
                  </a:lnTo>
                  <a:close/>
                </a:path>
                <a:path w="358775" h="245744">
                  <a:moveTo>
                    <a:pt x="320777" y="0"/>
                  </a:moveTo>
                  <a:lnTo>
                    <a:pt x="290932" y="1777"/>
                  </a:lnTo>
                  <a:lnTo>
                    <a:pt x="284098" y="10969"/>
                  </a:lnTo>
                  <a:lnTo>
                    <a:pt x="277121" y="20256"/>
                  </a:lnTo>
                  <a:lnTo>
                    <a:pt x="247937" y="58229"/>
                  </a:lnTo>
                  <a:lnTo>
                    <a:pt x="217987" y="96281"/>
                  </a:lnTo>
                  <a:lnTo>
                    <a:pt x="188269" y="133207"/>
                  </a:lnTo>
                  <a:lnTo>
                    <a:pt x="173965" y="150622"/>
                  </a:lnTo>
                  <a:lnTo>
                    <a:pt x="175108" y="166877"/>
                  </a:lnTo>
                  <a:lnTo>
                    <a:pt x="358483" y="166370"/>
                  </a:lnTo>
                  <a:lnTo>
                    <a:pt x="357861" y="142112"/>
                  </a:lnTo>
                  <a:lnTo>
                    <a:pt x="203556" y="142112"/>
                  </a:lnTo>
                  <a:lnTo>
                    <a:pt x="207340" y="136808"/>
                  </a:lnTo>
                  <a:lnTo>
                    <a:pt x="236576" y="98044"/>
                  </a:lnTo>
                  <a:lnTo>
                    <a:pt x="262976" y="65405"/>
                  </a:lnTo>
                  <a:lnTo>
                    <a:pt x="271628" y="55118"/>
                  </a:lnTo>
                  <a:lnTo>
                    <a:pt x="319712" y="55118"/>
                  </a:lnTo>
                  <a:lnTo>
                    <a:pt x="319936" y="36881"/>
                  </a:lnTo>
                  <a:lnTo>
                    <a:pt x="320289" y="18748"/>
                  </a:lnTo>
                  <a:lnTo>
                    <a:pt x="320777" y="0"/>
                  </a:lnTo>
                  <a:close/>
                </a:path>
                <a:path w="358775" h="245744">
                  <a:moveTo>
                    <a:pt x="358483" y="166370"/>
                  </a:moveTo>
                  <a:lnTo>
                    <a:pt x="319634" y="166370"/>
                  </a:lnTo>
                  <a:lnTo>
                    <a:pt x="330064" y="166395"/>
                  </a:lnTo>
                  <a:lnTo>
                    <a:pt x="340018" y="166481"/>
                  </a:lnTo>
                  <a:lnTo>
                    <a:pt x="349495" y="166637"/>
                  </a:lnTo>
                  <a:lnTo>
                    <a:pt x="358496" y="166877"/>
                  </a:lnTo>
                  <a:lnTo>
                    <a:pt x="358483" y="166370"/>
                  </a:lnTo>
                  <a:close/>
                </a:path>
                <a:path w="358775" h="245744">
                  <a:moveTo>
                    <a:pt x="87478" y="0"/>
                  </a:moveTo>
                  <a:lnTo>
                    <a:pt x="39133" y="12805"/>
                  </a:lnTo>
                  <a:lnTo>
                    <a:pt x="6373" y="48879"/>
                  </a:lnTo>
                  <a:lnTo>
                    <a:pt x="0" y="81524"/>
                  </a:lnTo>
                  <a:lnTo>
                    <a:pt x="29" y="82448"/>
                  </a:lnTo>
                  <a:lnTo>
                    <a:pt x="11441" y="123382"/>
                  </a:lnTo>
                  <a:lnTo>
                    <a:pt x="42790" y="148320"/>
                  </a:lnTo>
                  <a:lnTo>
                    <a:pt x="69063" y="153162"/>
                  </a:lnTo>
                  <a:lnTo>
                    <a:pt x="85325" y="151735"/>
                  </a:lnTo>
                  <a:lnTo>
                    <a:pt x="99813" y="147462"/>
                  </a:lnTo>
                  <a:lnTo>
                    <a:pt x="112515" y="140356"/>
                  </a:lnTo>
                  <a:lnTo>
                    <a:pt x="120490" y="133096"/>
                  </a:lnTo>
                  <a:lnTo>
                    <a:pt x="89891" y="133096"/>
                  </a:lnTo>
                  <a:lnTo>
                    <a:pt x="81773" y="132026"/>
                  </a:lnTo>
                  <a:lnTo>
                    <a:pt x="53537" y="95488"/>
                  </a:lnTo>
                  <a:lnTo>
                    <a:pt x="50784" y="67750"/>
                  </a:lnTo>
                  <a:lnTo>
                    <a:pt x="51301" y="56034"/>
                  </a:lnTo>
                  <a:lnTo>
                    <a:pt x="69666" y="18748"/>
                  </a:lnTo>
                  <a:lnTo>
                    <a:pt x="83668" y="15239"/>
                  </a:lnTo>
                  <a:lnTo>
                    <a:pt x="138620" y="15239"/>
                  </a:lnTo>
                  <a:lnTo>
                    <a:pt x="123483" y="6826"/>
                  </a:lnTo>
                  <a:lnTo>
                    <a:pt x="106385" y="1710"/>
                  </a:lnTo>
                  <a:lnTo>
                    <a:pt x="87478" y="0"/>
                  </a:lnTo>
                  <a:close/>
                </a:path>
                <a:path w="358775" h="245744">
                  <a:moveTo>
                    <a:pt x="319712" y="55118"/>
                  </a:moveTo>
                  <a:lnTo>
                    <a:pt x="271628" y="55118"/>
                  </a:lnTo>
                  <a:lnTo>
                    <a:pt x="271628" y="142112"/>
                  </a:lnTo>
                  <a:lnTo>
                    <a:pt x="319634" y="142112"/>
                  </a:lnTo>
                  <a:lnTo>
                    <a:pt x="319712" y="55118"/>
                  </a:lnTo>
                  <a:close/>
                </a:path>
                <a:path w="358775" h="245744">
                  <a:moveTo>
                    <a:pt x="138620" y="15239"/>
                  </a:moveTo>
                  <a:lnTo>
                    <a:pt x="83668" y="15239"/>
                  </a:lnTo>
                  <a:lnTo>
                    <a:pt x="92911" y="16315"/>
                  </a:lnTo>
                  <a:lnTo>
                    <a:pt x="101035" y="19558"/>
                  </a:lnTo>
                  <a:lnTo>
                    <a:pt x="122244" y="54038"/>
                  </a:lnTo>
                  <a:lnTo>
                    <a:pt x="124943" y="83438"/>
                  </a:lnTo>
                  <a:lnTo>
                    <a:pt x="124350" y="94491"/>
                  </a:lnTo>
                  <a:lnTo>
                    <a:pt x="104480" y="129778"/>
                  </a:lnTo>
                  <a:lnTo>
                    <a:pt x="89891" y="133096"/>
                  </a:lnTo>
                  <a:lnTo>
                    <a:pt x="120490" y="133096"/>
                  </a:lnTo>
                  <a:lnTo>
                    <a:pt x="123419" y="130429"/>
                  </a:lnTo>
                  <a:lnTo>
                    <a:pt x="173791" y="130429"/>
                  </a:lnTo>
                  <a:lnTo>
                    <a:pt x="174874" y="126569"/>
                  </a:lnTo>
                  <a:lnTo>
                    <a:pt x="177297" y="98044"/>
                  </a:lnTo>
                  <a:lnTo>
                    <a:pt x="177208" y="94491"/>
                  </a:lnTo>
                  <a:lnTo>
                    <a:pt x="175823" y="76612"/>
                  </a:lnTo>
                  <a:lnTo>
                    <a:pt x="171085" y="58181"/>
                  </a:lnTo>
                  <a:lnTo>
                    <a:pt x="163250" y="41751"/>
                  </a:lnTo>
                  <a:lnTo>
                    <a:pt x="152248" y="27177"/>
                  </a:lnTo>
                  <a:lnTo>
                    <a:pt x="138770" y="15323"/>
                  </a:lnTo>
                  <a:lnTo>
                    <a:pt x="138620" y="1523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7054" y="655954"/>
              <a:ext cx="220979" cy="127000"/>
            </a:xfrm>
            <a:custGeom>
              <a:avLst/>
              <a:gdLst/>
              <a:ahLst/>
              <a:cxnLst/>
              <a:rect l="l" t="t" r="r" b="b"/>
              <a:pathLst>
                <a:path w="220979" h="127000">
                  <a:moveTo>
                    <a:pt x="220853" y="39878"/>
                  </a:moveTo>
                  <a:lnTo>
                    <a:pt x="216544" y="44973"/>
                  </a:lnTo>
                  <a:lnTo>
                    <a:pt x="212201" y="50165"/>
                  </a:lnTo>
                  <a:lnTo>
                    <a:pt x="207833" y="55451"/>
                  </a:lnTo>
                  <a:lnTo>
                    <a:pt x="203454" y="60833"/>
                  </a:lnTo>
                  <a:lnTo>
                    <a:pt x="198999" y="66284"/>
                  </a:lnTo>
                  <a:lnTo>
                    <a:pt x="194579" y="71770"/>
                  </a:lnTo>
                  <a:lnTo>
                    <a:pt x="190184" y="77281"/>
                  </a:lnTo>
                  <a:lnTo>
                    <a:pt x="185800" y="82804"/>
                  </a:lnTo>
                  <a:lnTo>
                    <a:pt x="181514" y="88403"/>
                  </a:lnTo>
                  <a:lnTo>
                    <a:pt x="177228" y="93979"/>
                  </a:lnTo>
                  <a:lnTo>
                    <a:pt x="152781" y="126873"/>
                  </a:lnTo>
                  <a:lnTo>
                    <a:pt x="220853" y="126873"/>
                  </a:lnTo>
                  <a:lnTo>
                    <a:pt x="220853" y="39878"/>
                  </a:lnTo>
                  <a:close/>
                </a:path>
                <a:path w="220979" h="127000">
                  <a:moveTo>
                    <a:pt x="32893" y="0"/>
                  </a:moveTo>
                  <a:lnTo>
                    <a:pt x="2111" y="30575"/>
                  </a:lnTo>
                  <a:lnTo>
                    <a:pt x="0" y="52324"/>
                  </a:lnTo>
                  <a:lnTo>
                    <a:pt x="690" y="67208"/>
                  </a:lnTo>
                  <a:lnTo>
                    <a:pt x="16952" y="108265"/>
                  </a:lnTo>
                  <a:lnTo>
                    <a:pt x="39115" y="117856"/>
                  </a:lnTo>
                  <a:lnTo>
                    <a:pt x="46857" y="117024"/>
                  </a:lnTo>
                  <a:lnTo>
                    <a:pt x="73574" y="79251"/>
                  </a:lnTo>
                  <a:lnTo>
                    <a:pt x="74168" y="68199"/>
                  </a:lnTo>
                  <a:lnTo>
                    <a:pt x="73497" y="52510"/>
                  </a:lnTo>
                  <a:lnTo>
                    <a:pt x="57288" y="9751"/>
                  </a:lnTo>
                  <a:lnTo>
                    <a:pt x="32893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9523" y="635546"/>
              <a:ext cx="367540" cy="253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70147" y="534949"/>
            <a:ext cx="1496443" cy="27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4628" y="534949"/>
            <a:ext cx="1610743" cy="278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7980" y="534949"/>
            <a:ext cx="1281559" cy="278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3531" y="1417320"/>
            <a:ext cx="3035808" cy="4919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1076" y="964755"/>
            <a:ext cx="856236" cy="347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70048" y="1060703"/>
            <a:ext cx="614680" cy="255904"/>
            <a:chOff x="2670048" y="1060703"/>
            <a:chExt cx="614680" cy="255904"/>
          </a:xfrm>
        </p:grpSpPr>
        <p:sp>
          <p:nvSpPr>
            <p:cNvPr id="4" name="object 4"/>
            <p:cNvSpPr/>
            <p:nvPr/>
          </p:nvSpPr>
          <p:spPr>
            <a:xfrm>
              <a:off x="2676906" y="1067434"/>
              <a:ext cx="605790" cy="245745"/>
            </a:xfrm>
            <a:custGeom>
              <a:avLst/>
              <a:gdLst/>
              <a:ahLst/>
              <a:cxnLst/>
              <a:rect l="l" t="t" r="r" b="b"/>
              <a:pathLst>
                <a:path w="605789" h="245744">
                  <a:moveTo>
                    <a:pt x="292561" y="130428"/>
                  </a:moveTo>
                  <a:lnTo>
                    <a:pt x="242188" y="130428"/>
                  </a:lnTo>
                  <a:lnTo>
                    <a:pt x="242316" y="130682"/>
                  </a:lnTo>
                  <a:lnTo>
                    <a:pt x="231580" y="168806"/>
                  </a:lnTo>
                  <a:lnTo>
                    <a:pt x="210248" y="198024"/>
                  </a:lnTo>
                  <a:lnTo>
                    <a:pt x="178343" y="218336"/>
                  </a:lnTo>
                  <a:lnTo>
                    <a:pt x="135889" y="229742"/>
                  </a:lnTo>
                  <a:lnTo>
                    <a:pt x="138175" y="245617"/>
                  </a:lnTo>
                  <a:lnTo>
                    <a:pt x="206486" y="230393"/>
                  </a:lnTo>
                  <a:lnTo>
                    <a:pt x="256031" y="198881"/>
                  </a:lnTo>
                  <a:lnTo>
                    <a:pt x="286099" y="153463"/>
                  </a:lnTo>
                  <a:lnTo>
                    <a:pt x="292561" y="130428"/>
                  </a:lnTo>
                  <a:close/>
                </a:path>
                <a:path w="605789" h="245744">
                  <a:moveTo>
                    <a:pt x="566419" y="166369"/>
                  </a:moveTo>
                  <a:lnTo>
                    <a:pt x="518413" y="166369"/>
                  </a:lnTo>
                  <a:lnTo>
                    <a:pt x="518318" y="216423"/>
                  </a:lnTo>
                  <a:lnTo>
                    <a:pt x="518199" y="228363"/>
                  </a:lnTo>
                  <a:lnTo>
                    <a:pt x="518032" y="239267"/>
                  </a:lnTo>
                  <a:lnTo>
                    <a:pt x="520445" y="240537"/>
                  </a:lnTo>
                  <a:lnTo>
                    <a:pt x="531375" y="239059"/>
                  </a:lnTo>
                  <a:lnTo>
                    <a:pt x="542829" y="237664"/>
                  </a:lnTo>
                  <a:lnTo>
                    <a:pt x="567308" y="235076"/>
                  </a:lnTo>
                  <a:lnTo>
                    <a:pt x="566936" y="223599"/>
                  </a:lnTo>
                  <a:lnTo>
                    <a:pt x="566659" y="211836"/>
                  </a:lnTo>
                  <a:lnTo>
                    <a:pt x="566534" y="203459"/>
                  </a:lnTo>
                  <a:lnTo>
                    <a:pt x="566419" y="166369"/>
                  </a:lnTo>
                  <a:close/>
                </a:path>
                <a:path w="605789" h="245744">
                  <a:moveTo>
                    <a:pt x="448463" y="49656"/>
                  </a:moveTo>
                  <a:lnTo>
                    <a:pt x="426974" y="49656"/>
                  </a:lnTo>
                  <a:lnTo>
                    <a:pt x="319024" y="235712"/>
                  </a:lnTo>
                  <a:lnTo>
                    <a:pt x="319913" y="236854"/>
                  </a:lnTo>
                  <a:lnTo>
                    <a:pt x="366141" y="235076"/>
                  </a:lnTo>
                  <a:lnTo>
                    <a:pt x="369667" y="223599"/>
                  </a:lnTo>
                  <a:lnTo>
                    <a:pt x="373586" y="211836"/>
                  </a:lnTo>
                  <a:lnTo>
                    <a:pt x="387725" y="174996"/>
                  </a:lnTo>
                  <a:lnTo>
                    <a:pt x="404494" y="136651"/>
                  </a:lnTo>
                  <a:lnTo>
                    <a:pt x="423568" y="97236"/>
                  </a:lnTo>
                  <a:lnTo>
                    <a:pt x="444404" y="57165"/>
                  </a:lnTo>
                  <a:lnTo>
                    <a:pt x="448463" y="49656"/>
                  </a:lnTo>
                  <a:close/>
                </a:path>
                <a:path w="605789" h="245744">
                  <a:moveTo>
                    <a:pt x="567563" y="0"/>
                  </a:moveTo>
                  <a:lnTo>
                    <a:pt x="537718" y="1777"/>
                  </a:lnTo>
                  <a:lnTo>
                    <a:pt x="530883" y="10969"/>
                  </a:lnTo>
                  <a:lnTo>
                    <a:pt x="523858" y="20319"/>
                  </a:lnTo>
                  <a:lnTo>
                    <a:pt x="494723" y="58229"/>
                  </a:lnTo>
                  <a:lnTo>
                    <a:pt x="463928" y="97335"/>
                  </a:lnTo>
                  <a:lnTo>
                    <a:pt x="434418" y="133985"/>
                  </a:lnTo>
                  <a:lnTo>
                    <a:pt x="420855" y="150494"/>
                  </a:lnTo>
                  <a:lnTo>
                    <a:pt x="420829" y="151735"/>
                  </a:lnTo>
                  <a:lnTo>
                    <a:pt x="421894" y="166877"/>
                  </a:lnTo>
                  <a:lnTo>
                    <a:pt x="605268" y="166369"/>
                  </a:lnTo>
                  <a:lnTo>
                    <a:pt x="604646" y="142112"/>
                  </a:lnTo>
                  <a:lnTo>
                    <a:pt x="450342" y="142112"/>
                  </a:lnTo>
                  <a:lnTo>
                    <a:pt x="454239" y="136651"/>
                  </a:lnTo>
                  <a:lnTo>
                    <a:pt x="483362" y="98043"/>
                  </a:lnTo>
                  <a:lnTo>
                    <a:pt x="509762" y="65404"/>
                  </a:lnTo>
                  <a:lnTo>
                    <a:pt x="518413" y="55117"/>
                  </a:lnTo>
                  <a:lnTo>
                    <a:pt x="566497" y="55117"/>
                  </a:lnTo>
                  <a:lnTo>
                    <a:pt x="566722" y="36881"/>
                  </a:lnTo>
                  <a:lnTo>
                    <a:pt x="567074" y="18748"/>
                  </a:lnTo>
                  <a:lnTo>
                    <a:pt x="567563" y="0"/>
                  </a:lnTo>
                  <a:close/>
                </a:path>
                <a:path w="605789" h="245744">
                  <a:moveTo>
                    <a:pt x="605268" y="166369"/>
                  </a:moveTo>
                  <a:lnTo>
                    <a:pt x="566419" y="166369"/>
                  </a:lnTo>
                  <a:lnTo>
                    <a:pt x="596280" y="166637"/>
                  </a:lnTo>
                  <a:lnTo>
                    <a:pt x="605282" y="166877"/>
                  </a:lnTo>
                  <a:lnTo>
                    <a:pt x="605268" y="166369"/>
                  </a:lnTo>
                  <a:close/>
                </a:path>
                <a:path w="605789" h="245744">
                  <a:moveTo>
                    <a:pt x="85851" y="0"/>
                  </a:moveTo>
                  <a:lnTo>
                    <a:pt x="53794" y="4570"/>
                  </a:lnTo>
                  <a:lnTo>
                    <a:pt x="0" y="11556"/>
                  </a:lnTo>
                  <a:lnTo>
                    <a:pt x="888" y="20319"/>
                  </a:lnTo>
                  <a:lnTo>
                    <a:pt x="36967" y="43816"/>
                  </a:lnTo>
                  <a:lnTo>
                    <a:pt x="37295" y="126569"/>
                  </a:lnTo>
                  <a:lnTo>
                    <a:pt x="37174" y="136651"/>
                  </a:lnTo>
                  <a:lnTo>
                    <a:pt x="37076" y="140356"/>
                  </a:lnTo>
                  <a:lnTo>
                    <a:pt x="36956" y="147700"/>
                  </a:lnTo>
                  <a:lnTo>
                    <a:pt x="35425" y="149607"/>
                  </a:lnTo>
                  <a:lnTo>
                    <a:pt x="32257" y="150494"/>
                  </a:lnTo>
                  <a:lnTo>
                    <a:pt x="3937" y="157606"/>
                  </a:lnTo>
                  <a:lnTo>
                    <a:pt x="4571" y="165988"/>
                  </a:lnTo>
                  <a:lnTo>
                    <a:pt x="118714" y="165480"/>
                  </a:lnTo>
                  <a:lnTo>
                    <a:pt x="118237" y="157606"/>
                  </a:lnTo>
                  <a:lnTo>
                    <a:pt x="87630" y="149732"/>
                  </a:lnTo>
                  <a:lnTo>
                    <a:pt x="86076" y="147700"/>
                  </a:lnTo>
                  <a:lnTo>
                    <a:pt x="85379" y="123382"/>
                  </a:lnTo>
                  <a:lnTo>
                    <a:pt x="85484" y="48260"/>
                  </a:lnTo>
                  <a:lnTo>
                    <a:pt x="85899" y="32448"/>
                  </a:lnTo>
                  <a:lnTo>
                    <a:pt x="86618" y="16119"/>
                  </a:lnTo>
                  <a:lnTo>
                    <a:pt x="87502" y="1397"/>
                  </a:lnTo>
                  <a:lnTo>
                    <a:pt x="85851" y="0"/>
                  </a:lnTo>
                  <a:close/>
                </a:path>
                <a:path w="605789" h="245744">
                  <a:moveTo>
                    <a:pt x="118714" y="165480"/>
                  </a:moveTo>
                  <a:lnTo>
                    <a:pt x="61721" y="165480"/>
                  </a:lnTo>
                  <a:lnTo>
                    <a:pt x="74578" y="165506"/>
                  </a:lnTo>
                  <a:lnTo>
                    <a:pt x="88376" y="165592"/>
                  </a:lnTo>
                  <a:lnTo>
                    <a:pt x="103102" y="165748"/>
                  </a:lnTo>
                  <a:lnTo>
                    <a:pt x="118744" y="165988"/>
                  </a:lnTo>
                  <a:lnTo>
                    <a:pt x="118714" y="165480"/>
                  </a:lnTo>
                  <a:close/>
                </a:path>
                <a:path w="605789" h="245744">
                  <a:moveTo>
                    <a:pt x="206248" y="0"/>
                  </a:moveTo>
                  <a:lnTo>
                    <a:pt x="157902" y="12805"/>
                  </a:lnTo>
                  <a:lnTo>
                    <a:pt x="125142" y="48879"/>
                  </a:lnTo>
                  <a:lnTo>
                    <a:pt x="118769" y="81524"/>
                  </a:lnTo>
                  <a:lnTo>
                    <a:pt x="118798" y="82448"/>
                  </a:lnTo>
                  <a:lnTo>
                    <a:pt x="130210" y="123382"/>
                  </a:lnTo>
                  <a:lnTo>
                    <a:pt x="161559" y="148320"/>
                  </a:lnTo>
                  <a:lnTo>
                    <a:pt x="187832" y="153162"/>
                  </a:lnTo>
                  <a:lnTo>
                    <a:pt x="204094" y="151735"/>
                  </a:lnTo>
                  <a:lnTo>
                    <a:pt x="218582" y="147462"/>
                  </a:lnTo>
                  <a:lnTo>
                    <a:pt x="231284" y="140356"/>
                  </a:lnTo>
                  <a:lnTo>
                    <a:pt x="239259" y="133095"/>
                  </a:lnTo>
                  <a:lnTo>
                    <a:pt x="208661" y="133095"/>
                  </a:lnTo>
                  <a:lnTo>
                    <a:pt x="200542" y="132026"/>
                  </a:lnTo>
                  <a:lnTo>
                    <a:pt x="172307" y="95488"/>
                  </a:lnTo>
                  <a:lnTo>
                    <a:pt x="169597" y="68691"/>
                  </a:lnTo>
                  <a:lnTo>
                    <a:pt x="169695" y="64262"/>
                  </a:lnTo>
                  <a:lnTo>
                    <a:pt x="182792" y="23115"/>
                  </a:lnTo>
                  <a:lnTo>
                    <a:pt x="202437" y="15239"/>
                  </a:lnTo>
                  <a:lnTo>
                    <a:pt x="257390" y="15239"/>
                  </a:lnTo>
                  <a:lnTo>
                    <a:pt x="242252" y="6826"/>
                  </a:lnTo>
                  <a:lnTo>
                    <a:pt x="225155" y="1710"/>
                  </a:lnTo>
                  <a:lnTo>
                    <a:pt x="206248" y="0"/>
                  </a:lnTo>
                  <a:close/>
                </a:path>
                <a:path w="605789" h="245744">
                  <a:moveTo>
                    <a:pt x="566497" y="55117"/>
                  </a:moveTo>
                  <a:lnTo>
                    <a:pt x="518413" y="55117"/>
                  </a:lnTo>
                  <a:lnTo>
                    <a:pt x="518413" y="142112"/>
                  </a:lnTo>
                  <a:lnTo>
                    <a:pt x="566419" y="142112"/>
                  </a:lnTo>
                  <a:lnTo>
                    <a:pt x="566497" y="55117"/>
                  </a:lnTo>
                  <a:close/>
                </a:path>
                <a:path w="605789" h="245744">
                  <a:moveTo>
                    <a:pt x="257390" y="15239"/>
                  </a:moveTo>
                  <a:lnTo>
                    <a:pt x="202437" y="15239"/>
                  </a:lnTo>
                  <a:lnTo>
                    <a:pt x="211681" y="16315"/>
                  </a:lnTo>
                  <a:lnTo>
                    <a:pt x="219805" y="19557"/>
                  </a:lnTo>
                  <a:lnTo>
                    <a:pt x="241014" y="54038"/>
                  </a:lnTo>
                  <a:lnTo>
                    <a:pt x="243631" y="81524"/>
                  </a:lnTo>
                  <a:lnTo>
                    <a:pt x="243617" y="85216"/>
                  </a:lnTo>
                  <a:lnTo>
                    <a:pt x="229217" y="125648"/>
                  </a:lnTo>
                  <a:lnTo>
                    <a:pt x="208661" y="133095"/>
                  </a:lnTo>
                  <a:lnTo>
                    <a:pt x="239259" y="133095"/>
                  </a:lnTo>
                  <a:lnTo>
                    <a:pt x="242188" y="130428"/>
                  </a:lnTo>
                  <a:lnTo>
                    <a:pt x="292561" y="130428"/>
                  </a:lnTo>
                  <a:lnTo>
                    <a:pt x="293643" y="126569"/>
                  </a:lnTo>
                  <a:lnTo>
                    <a:pt x="296066" y="98043"/>
                  </a:lnTo>
                  <a:lnTo>
                    <a:pt x="295977" y="94491"/>
                  </a:lnTo>
                  <a:lnTo>
                    <a:pt x="294592" y="76612"/>
                  </a:lnTo>
                  <a:lnTo>
                    <a:pt x="289854" y="58181"/>
                  </a:lnTo>
                  <a:lnTo>
                    <a:pt x="282019" y="41751"/>
                  </a:lnTo>
                  <a:lnTo>
                    <a:pt x="271018" y="27177"/>
                  </a:lnTo>
                  <a:lnTo>
                    <a:pt x="257540" y="15323"/>
                  </a:lnTo>
                  <a:lnTo>
                    <a:pt x="257390" y="15239"/>
                  </a:lnTo>
                  <a:close/>
                </a:path>
                <a:path w="605789" h="245744">
                  <a:moveTo>
                    <a:pt x="297433" y="3937"/>
                  </a:moveTo>
                  <a:lnTo>
                    <a:pt x="296163" y="5334"/>
                  </a:lnTo>
                  <a:lnTo>
                    <a:pt x="299085" y="86487"/>
                  </a:lnTo>
                  <a:lnTo>
                    <a:pt x="310514" y="85216"/>
                  </a:lnTo>
                  <a:lnTo>
                    <a:pt x="321818" y="49656"/>
                  </a:lnTo>
                  <a:lnTo>
                    <a:pt x="448463" y="49656"/>
                  </a:lnTo>
                  <a:lnTo>
                    <a:pt x="451619" y="43816"/>
                  </a:lnTo>
                  <a:lnTo>
                    <a:pt x="458894" y="30630"/>
                  </a:lnTo>
                  <a:lnTo>
                    <a:pt x="458792" y="22732"/>
                  </a:lnTo>
                  <a:lnTo>
                    <a:pt x="458358" y="4570"/>
                  </a:lnTo>
                  <a:lnTo>
                    <a:pt x="366317" y="4570"/>
                  </a:lnTo>
                  <a:lnTo>
                    <a:pt x="297433" y="3937"/>
                  </a:lnTo>
                  <a:close/>
                </a:path>
                <a:path w="605789" h="245744">
                  <a:moveTo>
                    <a:pt x="458343" y="3937"/>
                  </a:moveTo>
                  <a:lnTo>
                    <a:pt x="423291" y="4444"/>
                  </a:lnTo>
                  <a:lnTo>
                    <a:pt x="366317" y="4570"/>
                  </a:lnTo>
                  <a:lnTo>
                    <a:pt x="458358" y="4570"/>
                  </a:lnTo>
                  <a:lnTo>
                    <a:pt x="458343" y="393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6906" y="1067434"/>
              <a:ext cx="605790" cy="245745"/>
            </a:xfrm>
            <a:custGeom>
              <a:avLst/>
              <a:gdLst/>
              <a:ahLst/>
              <a:cxnLst/>
              <a:rect l="l" t="t" r="r" b="b"/>
              <a:pathLst>
                <a:path w="605789" h="245744">
                  <a:moveTo>
                    <a:pt x="518413" y="55117"/>
                  </a:moveTo>
                  <a:lnTo>
                    <a:pt x="514105" y="60213"/>
                  </a:lnTo>
                  <a:lnTo>
                    <a:pt x="509762" y="65404"/>
                  </a:lnTo>
                  <a:lnTo>
                    <a:pt x="505394" y="70691"/>
                  </a:lnTo>
                  <a:lnTo>
                    <a:pt x="501014" y="76073"/>
                  </a:lnTo>
                  <a:lnTo>
                    <a:pt x="496560" y="81524"/>
                  </a:lnTo>
                  <a:lnTo>
                    <a:pt x="492140" y="87010"/>
                  </a:lnTo>
                  <a:lnTo>
                    <a:pt x="487745" y="92521"/>
                  </a:lnTo>
                  <a:lnTo>
                    <a:pt x="483362" y="98043"/>
                  </a:lnTo>
                  <a:lnTo>
                    <a:pt x="479075" y="103643"/>
                  </a:lnTo>
                  <a:lnTo>
                    <a:pt x="474789" y="109219"/>
                  </a:lnTo>
                  <a:lnTo>
                    <a:pt x="450342" y="142112"/>
                  </a:lnTo>
                  <a:lnTo>
                    <a:pt x="518413" y="142112"/>
                  </a:lnTo>
                  <a:lnTo>
                    <a:pt x="518413" y="55117"/>
                  </a:lnTo>
                  <a:close/>
                </a:path>
                <a:path w="605789" h="245744">
                  <a:moveTo>
                    <a:pt x="202437" y="15239"/>
                  </a:moveTo>
                  <a:lnTo>
                    <a:pt x="171656" y="45815"/>
                  </a:lnTo>
                  <a:lnTo>
                    <a:pt x="169544" y="67563"/>
                  </a:lnTo>
                  <a:lnTo>
                    <a:pt x="170235" y="82448"/>
                  </a:lnTo>
                  <a:lnTo>
                    <a:pt x="186497" y="123505"/>
                  </a:lnTo>
                  <a:lnTo>
                    <a:pt x="208661" y="133095"/>
                  </a:lnTo>
                  <a:lnTo>
                    <a:pt x="216402" y="132264"/>
                  </a:lnTo>
                  <a:lnTo>
                    <a:pt x="243119" y="94491"/>
                  </a:lnTo>
                  <a:lnTo>
                    <a:pt x="243712" y="83438"/>
                  </a:lnTo>
                  <a:lnTo>
                    <a:pt x="243042" y="67750"/>
                  </a:lnTo>
                  <a:lnTo>
                    <a:pt x="226833" y="24991"/>
                  </a:lnTo>
                  <a:lnTo>
                    <a:pt x="202437" y="15239"/>
                  </a:lnTo>
                  <a:close/>
                </a:path>
                <a:path w="605789" h="245744">
                  <a:moveTo>
                    <a:pt x="297433" y="3937"/>
                  </a:moveTo>
                  <a:lnTo>
                    <a:pt x="307649" y="4052"/>
                  </a:lnTo>
                  <a:lnTo>
                    <a:pt x="317722" y="4190"/>
                  </a:lnTo>
                  <a:lnTo>
                    <a:pt x="327652" y="4329"/>
                  </a:lnTo>
                  <a:lnTo>
                    <a:pt x="337438" y="4444"/>
                  </a:lnTo>
                  <a:lnTo>
                    <a:pt x="347128" y="4518"/>
                  </a:lnTo>
                  <a:lnTo>
                    <a:pt x="356758" y="4556"/>
                  </a:lnTo>
                  <a:lnTo>
                    <a:pt x="366317" y="4570"/>
                  </a:lnTo>
                  <a:lnTo>
                    <a:pt x="375793" y="4572"/>
                  </a:lnTo>
                  <a:lnTo>
                    <a:pt x="385571" y="4572"/>
                  </a:lnTo>
                  <a:lnTo>
                    <a:pt x="432625" y="4329"/>
                  </a:lnTo>
                  <a:lnTo>
                    <a:pt x="450151" y="4052"/>
                  </a:lnTo>
                  <a:lnTo>
                    <a:pt x="458343" y="3937"/>
                  </a:lnTo>
                  <a:lnTo>
                    <a:pt x="458977" y="30479"/>
                  </a:lnTo>
                  <a:lnTo>
                    <a:pt x="451619" y="43816"/>
                  </a:lnTo>
                  <a:lnTo>
                    <a:pt x="444404" y="57165"/>
                  </a:lnTo>
                  <a:lnTo>
                    <a:pt x="423568" y="97236"/>
                  </a:lnTo>
                  <a:lnTo>
                    <a:pt x="404494" y="136651"/>
                  </a:lnTo>
                  <a:lnTo>
                    <a:pt x="387725" y="174996"/>
                  </a:lnTo>
                  <a:lnTo>
                    <a:pt x="373586" y="211836"/>
                  </a:lnTo>
                  <a:lnTo>
                    <a:pt x="366141" y="235076"/>
                  </a:lnTo>
                  <a:lnTo>
                    <a:pt x="319913" y="236854"/>
                  </a:lnTo>
                  <a:lnTo>
                    <a:pt x="319024" y="235712"/>
                  </a:lnTo>
                  <a:lnTo>
                    <a:pt x="426974" y="49656"/>
                  </a:lnTo>
                  <a:lnTo>
                    <a:pt x="321818" y="49656"/>
                  </a:lnTo>
                  <a:lnTo>
                    <a:pt x="310514" y="85216"/>
                  </a:lnTo>
                  <a:lnTo>
                    <a:pt x="299085" y="86487"/>
                  </a:lnTo>
                  <a:lnTo>
                    <a:pt x="296163" y="5334"/>
                  </a:lnTo>
                  <a:lnTo>
                    <a:pt x="297433" y="3937"/>
                  </a:lnTo>
                  <a:close/>
                </a:path>
                <a:path w="605789" h="245744">
                  <a:moveTo>
                    <a:pt x="567563" y="0"/>
                  </a:moveTo>
                  <a:lnTo>
                    <a:pt x="567062" y="19194"/>
                  </a:lnTo>
                  <a:lnTo>
                    <a:pt x="566705" y="37734"/>
                  </a:lnTo>
                  <a:lnTo>
                    <a:pt x="566491" y="55631"/>
                  </a:lnTo>
                  <a:lnTo>
                    <a:pt x="566419" y="72898"/>
                  </a:lnTo>
                  <a:lnTo>
                    <a:pt x="566419" y="142112"/>
                  </a:lnTo>
                  <a:lnTo>
                    <a:pt x="604646" y="142112"/>
                  </a:lnTo>
                  <a:lnTo>
                    <a:pt x="605282" y="166877"/>
                  </a:lnTo>
                  <a:lnTo>
                    <a:pt x="596280" y="166637"/>
                  </a:lnTo>
                  <a:lnTo>
                    <a:pt x="586803" y="166481"/>
                  </a:lnTo>
                  <a:lnTo>
                    <a:pt x="576849" y="166395"/>
                  </a:lnTo>
                  <a:lnTo>
                    <a:pt x="566419" y="166369"/>
                  </a:lnTo>
                  <a:lnTo>
                    <a:pt x="566419" y="186943"/>
                  </a:lnTo>
                  <a:lnTo>
                    <a:pt x="566487" y="200322"/>
                  </a:lnTo>
                  <a:lnTo>
                    <a:pt x="566674" y="212820"/>
                  </a:lnTo>
                  <a:lnTo>
                    <a:pt x="566955" y="224412"/>
                  </a:lnTo>
                  <a:lnTo>
                    <a:pt x="567308" y="235076"/>
                  </a:lnTo>
                  <a:lnTo>
                    <a:pt x="554807" y="236341"/>
                  </a:lnTo>
                  <a:lnTo>
                    <a:pt x="542829" y="237664"/>
                  </a:lnTo>
                  <a:lnTo>
                    <a:pt x="531375" y="239059"/>
                  </a:lnTo>
                  <a:lnTo>
                    <a:pt x="520445" y="240537"/>
                  </a:lnTo>
                  <a:lnTo>
                    <a:pt x="518032" y="239267"/>
                  </a:lnTo>
                  <a:lnTo>
                    <a:pt x="518199" y="228363"/>
                  </a:lnTo>
                  <a:lnTo>
                    <a:pt x="518318" y="216423"/>
                  </a:lnTo>
                  <a:lnTo>
                    <a:pt x="518390" y="203459"/>
                  </a:lnTo>
                  <a:lnTo>
                    <a:pt x="518413" y="189484"/>
                  </a:lnTo>
                  <a:lnTo>
                    <a:pt x="518413" y="166369"/>
                  </a:lnTo>
                  <a:lnTo>
                    <a:pt x="475233" y="166369"/>
                  </a:lnTo>
                  <a:lnTo>
                    <a:pt x="463756" y="166395"/>
                  </a:lnTo>
                  <a:lnTo>
                    <a:pt x="451040" y="166481"/>
                  </a:lnTo>
                  <a:lnTo>
                    <a:pt x="437086" y="166637"/>
                  </a:lnTo>
                  <a:lnTo>
                    <a:pt x="421894" y="166877"/>
                  </a:lnTo>
                  <a:lnTo>
                    <a:pt x="420750" y="150622"/>
                  </a:lnTo>
                  <a:lnTo>
                    <a:pt x="449833" y="114935"/>
                  </a:lnTo>
                  <a:lnTo>
                    <a:pt x="479806" y="77342"/>
                  </a:lnTo>
                  <a:lnTo>
                    <a:pt x="509524" y="39115"/>
                  </a:lnTo>
                  <a:lnTo>
                    <a:pt x="537718" y="1777"/>
                  </a:lnTo>
                  <a:lnTo>
                    <a:pt x="567563" y="0"/>
                  </a:lnTo>
                  <a:close/>
                </a:path>
                <a:path w="605789" h="245744">
                  <a:moveTo>
                    <a:pt x="206248" y="0"/>
                  </a:moveTo>
                  <a:lnTo>
                    <a:pt x="257540" y="15323"/>
                  </a:lnTo>
                  <a:lnTo>
                    <a:pt x="289877" y="58229"/>
                  </a:lnTo>
                  <a:lnTo>
                    <a:pt x="296163" y="96900"/>
                  </a:lnTo>
                  <a:lnTo>
                    <a:pt x="293643" y="126569"/>
                  </a:lnTo>
                  <a:lnTo>
                    <a:pt x="273554" y="177571"/>
                  </a:lnTo>
                  <a:lnTo>
                    <a:pt x="233598" y="216667"/>
                  </a:lnTo>
                  <a:lnTo>
                    <a:pt x="174682" y="240047"/>
                  </a:lnTo>
                  <a:lnTo>
                    <a:pt x="138175" y="245617"/>
                  </a:lnTo>
                  <a:lnTo>
                    <a:pt x="135889" y="229742"/>
                  </a:lnTo>
                  <a:lnTo>
                    <a:pt x="178343" y="218336"/>
                  </a:lnTo>
                  <a:lnTo>
                    <a:pt x="210248" y="198024"/>
                  </a:lnTo>
                  <a:lnTo>
                    <a:pt x="231580" y="168806"/>
                  </a:lnTo>
                  <a:lnTo>
                    <a:pt x="242316" y="130682"/>
                  </a:lnTo>
                  <a:lnTo>
                    <a:pt x="242188" y="130428"/>
                  </a:lnTo>
                  <a:lnTo>
                    <a:pt x="231284" y="140356"/>
                  </a:lnTo>
                  <a:lnTo>
                    <a:pt x="218582" y="147462"/>
                  </a:lnTo>
                  <a:lnTo>
                    <a:pt x="204094" y="151735"/>
                  </a:lnTo>
                  <a:lnTo>
                    <a:pt x="187832" y="153162"/>
                  </a:lnTo>
                  <a:lnTo>
                    <a:pt x="174214" y="151949"/>
                  </a:lnTo>
                  <a:lnTo>
                    <a:pt x="139192" y="133857"/>
                  </a:lnTo>
                  <a:lnTo>
                    <a:pt x="120011" y="97335"/>
                  </a:lnTo>
                  <a:lnTo>
                    <a:pt x="118744" y="81787"/>
                  </a:lnTo>
                  <a:lnTo>
                    <a:pt x="120342" y="64470"/>
                  </a:lnTo>
                  <a:lnTo>
                    <a:pt x="144399" y="22732"/>
                  </a:lnTo>
                  <a:lnTo>
                    <a:pt x="188815" y="1426"/>
                  </a:lnTo>
                  <a:lnTo>
                    <a:pt x="206248" y="0"/>
                  </a:lnTo>
                  <a:close/>
                </a:path>
                <a:path w="605789" h="245744">
                  <a:moveTo>
                    <a:pt x="85851" y="0"/>
                  </a:moveTo>
                  <a:lnTo>
                    <a:pt x="87502" y="1397"/>
                  </a:lnTo>
                  <a:lnTo>
                    <a:pt x="86576" y="16827"/>
                  </a:lnTo>
                  <a:lnTo>
                    <a:pt x="85899" y="32448"/>
                  </a:lnTo>
                  <a:lnTo>
                    <a:pt x="85484" y="48260"/>
                  </a:lnTo>
                  <a:lnTo>
                    <a:pt x="85343" y="64262"/>
                  </a:lnTo>
                  <a:lnTo>
                    <a:pt x="85343" y="107187"/>
                  </a:lnTo>
                  <a:lnTo>
                    <a:pt x="85343" y="114807"/>
                  </a:lnTo>
                  <a:lnTo>
                    <a:pt x="85343" y="121665"/>
                  </a:lnTo>
                  <a:lnTo>
                    <a:pt x="85470" y="127888"/>
                  </a:lnTo>
                  <a:lnTo>
                    <a:pt x="85470" y="133985"/>
                  </a:lnTo>
                  <a:lnTo>
                    <a:pt x="118237" y="157606"/>
                  </a:lnTo>
                  <a:lnTo>
                    <a:pt x="118744" y="165988"/>
                  </a:lnTo>
                  <a:lnTo>
                    <a:pt x="103102" y="165748"/>
                  </a:lnTo>
                  <a:lnTo>
                    <a:pt x="88376" y="165592"/>
                  </a:lnTo>
                  <a:lnTo>
                    <a:pt x="74578" y="165506"/>
                  </a:lnTo>
                  <a:lnTo>
                    <a:pt x="61721" y="165480"/>
                  </a:lnTo>
                  <a:lnTo>
                    <a:pt x="48720" y="165506"/>
                  </a:lnTo>
                  <a:lnTo>
                    <a:pt x="34861" y="165592"/>
                  </a:lnTo>
                  <a:lnTo>
                    <a:pt x="20145" y="165748"/>
                  </a:lnTo>
                  <a:lnTo>
                    <a:pt x="4571" y="165988"/>
                  </a:lnTo>
                  <a:lnTo>
                    <a:pt x="3937" y="157606"/>
                  </a:lnTo>
                  <a:lnTo>
                    <a:pt x="32257" y="150494"/>
                  </a:lnTo>
                  <a:lnTo>
                    <a:pt x="35432" y="149605"/>
                  </a:lnTo>
                  <a:lnTo>
                    <a:pt x="36956" y="147700"/>
                  </a:lnTo>
                  <a:lnTo>
                    <a:pt x="36956" y="144906"/>
                  </a:lnTo>
                  <a:lnTo>
                    <a:pt x="37083" y="140207"/>
                  </a:lnTo>
                  <a:lnTo>
                    <a:pt x="37211" y="135254"/>
                  </a:lnTo>
                  <a:lnTo>
                    <a:pt x="37211" y="130048"/>
                  </a:lnTo>
                  <a:lnTo>
                    <a:pt x="37337" y="124840"/>
                  </a:lnTo>
                  <a:lnTo>
                    <a:pt x="37337" y="119379"/>
                  </a:lnTo>
                  <a:lnTo>
                    <a:pt x="37337" y="113537"/>
                  </a:lnTo>
                  <a:lnTo>
                    <a:pt x="37337" y="85725"/>
                  </a:lnTo>
                  <a:lnTo>
                    <a:pt x="37316" y="77083"/>
                  </a:lnTo>
                  <a:lnTo>
                    <a:pt x="36877" y="37750"/>
                  </a:lnTo>
                  <a:lnTo>
                    <a:pt x="888" y="20319"/>
                  </a:lnTo>
                  <a:lnTo>
                    <a:pt x="0" y="11556"/>
                  </a:lnTo>
                  <a:lnTo>
                    <a:pt x="22236" y="8768"/>
                  </a:lnTo>
                  <a:lnTo>
                    <a:pt x="43973" y="5921"/>
                  </a:lnTo>
                  <a:lnTo>
                    <a:pt x="65186" y="3002"/>
                  </a:lnTo>
                  <a:lnTo>
                    <a:pt x="8585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0048" y="1060703"/>
              <a:ext cx="612470" cy="255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346703" y="1129283"/>
            <a:ext cx="164467" cy="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4447" y="964742"/>
            <a:ext cx="1463296" cy="356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7779" y="1060742"/>
            <a:ext cx="708916" cy="260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5876" y="964679"/>
            <a:ext cx="1514604" cy="27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322576"/>
            <a:ext cx="5106924" cy="3831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371600"/>
            <a:ext cx="7620000" cy="5125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1" y="381001"/>
            <a:ext cx="7596174" cy="1292662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1977 </a:t>
            </a:r>
            <a:r>
              <a:rPr lang="mr-IN" sz="2800" dirty="0" smtClean="0">
                <a:latin typeface="Arial"/>
                <a:cs typeface="Arial"/>
              </a:rPr>
              <a:t>–</a:t>
            </a:r>
            <a:r>
              <a:rPr lang="en-US" sz="2800" dirty="0" smtClean="0">
                <a:latin typeface="Arial"/>
                <a:cs typeface="Arial"/>
              </a:rPr>
              <a:t> O grupo pioneiro, os amigos de uma vida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21208"/>
            <a:ext cx="8398764" cy="575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2895600" y="1752600"/>
            <a:ext cx="3200399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785825" y="685801"/>
            <a:ext cx="7572349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1980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185" y="1930095"/>
            <a:ext cx="84010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20" dirty="0"/>
              <a:t>A</a:t>
            </a:r>
            <a:r>
              <a:rPr sz="2600" spc="250" dirty="0"/>
              <a:t>n</a:t>
            </a:r>
            <a:r>
              <a:rPr sz="2600" spc="90" dirty="0"/>
              <a:t>t</a:t>
            </a:r>
            <a:r>
              <a:rPr sz="2600" spc="65" dirty="0"/>
              <a:t>e</a:t>
            </a:r>
            <a:r>
              <a:rPr sz="2600" spc="35" dirty="0"/>
              <a:t>s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2061972" y="484670"/>
            <a:ext cx="521083" cy="26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60904" y="493776"/>
            <a:ext cx="772795" cy="327025"/>
            <a:chOff x="2660904" y="493776"/>
            <a:chExt cx="772795" cy="327025"/>
          </a:xfrm>
        </p:grpSpPr>
        <p:sp>
          <p:nvSpPr>
            <p:cNvPr id="5" name="object 5"/>
            <p:cNvSpPr/>
            <p:nvPr/>
          </p:nvSpPr>
          <p:spPr>
            <a:xfrm>
              <a:off x="2660904" y="630999"/>
              <a:ext cx="105156" cy="36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1488" y="493776"/>
              <a:ext cx="671893" cy="3267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506723" y="635508"/>
            <a:ext cx="164467" cy="29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5323" y="562343"/>
            <a:ext cx="1519303" cy="264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7235" y="566915"/>
            <a:ext cx="527306" cy="178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902452" y="489204"/>
            <a:ext cx="379730" cy="255904"/>
            <a:chOff x="5902452" y="489204"/>
            <a:chExt cx="379730" cy="255904"/>
          </a:xfrm>
        </p:grpSpPr>
        <p:sp>
          <p:nvSpPr>
            <p:cNvPr id="11" name="object 11"/>
            <p:cNvSpPr/>
            <p:nvPr/>
          </p:nvSpPr>
          <p:spPr>
            <a:xfrm>
              <a:off x="5910606" y="495554"/>
              <a:ext cx="367665" cy="247650"/>
            </a:xfrm>
            <a:custGeom>
              <a:avLst/>
              <a:gdLst/>
              <a:ahLst/>
              <a:cxnLst/>
              <a:rect l="l" t="t" r="r" b="b"/>
              <a:pathLst>
                <a:path w="367664" h="247650">
                  <a:moveTo>
                    <a:pt x="157961" y="0"/>
                  </a:moveTo>
                  <a:lnTo>
                    <a:pt x="92619" y="14303"/>
                  </a:lnTo>
                  <a:lnTo>
                    <a:pt x="42518" y="45847"/>
                  </a:lnTo>
                  <a:lnTo>
                    <a:pt x="10625" y="91948"/>
                  </a:lnTo>
                  <a:lnTo>
                    <a:pt x="0" y="149933"/>
                  </a:lnTo>
                  <a:lnTo>
                    <a:pt x="99" y="151860"/>
                  </a:lnTo>
                  <a:lnTo>
                    <a:pt x="14117" y="205265"/>
                  </a:lnTo>
                  <a:lnTo>
                    <a:pt x="53884" y="240299"/>
                  </a:lnTo>
                  <a:lnTo>
                    <a:pt x="89889" y="247142"/>
                  </a:lnTo>
                  <a:lnTo>
                    <a:pt x="107395" y="245715"/>
                  </a:lnTo>
                  <a:lnTo>
                    <a:pt x="123544" y="241442"/>
                  </a:lnTo>
                  <a:lnTo>
                    <a:pt x="138359" y="234336"/>
                  </a:lnTo>
                  <a:lnTo>
                    <a:pt x="141671" y="231901"/>
                  </a:lnTo>
                  <a:lnTo>
                    <a:pt x="93699" y="231901"/>
                  </a:lnTo>
                  <a:lnTo>
                    <a:pt x="84200" y="230778"/>
                  </a:lnTo>
                  <a:lnTo>
                    <a:pt x="55075" y="192150"/>
                  </a:lnTo>
                  <a:lnTo>
                    <a:pt x="52424" y="163703"/>
                  </a:lnTo>
                  <a:lnTo>
                    <a:pt x="53019" y="152650"/>
                  </a:lnTo>
                  <a:lnTo>
                    <a:pt x="72982" y="117363"/>
                  </a:lnTo>
                  <a:lnTo>
                    <a:pt x="74755" y="116712"/>
                  </a:lnTo>
                  <a:lnTo>
                    <a:pt x="53948" y="116712"/>
                  </a:lnTo>
                  <a:lnTo>
                    <a:pt x="64699" y="78007"/>
                  </a:lnTo>
                  <a:lnTo>
                    <a:pt x="117936" y="27680"/>
                  </a:lnTo>
                  <a:lnTo>
                    <a:pt x="160247" y="15875"/>
                  </a:lnTo>
                  <a:lnTo>
                    <a:pt x="157961" y="0"/>
                  </a:lnTo>
                  <a:close/>
                </a:path>
                <a:path w="367664" h="247650">
                  <a:moveTo>
                    <a:pt x="157612" y="114046"/>
                  </a:moveTo>
                  <a:lnTo>
                    <a:pt x="87349" y="114046"/>
                  </a:lnTo>
                  <a:lnTo>
                    <a:pt x="95614" y="115117"/>
                  </a:lnTo>
                  <a:lnTo>
                    <a:pt x="103081" y="118332"/>
                  </a:lnTo>
                  <a:lnTo>
                    <a:pt x="123845" y="151860"/>
                  </a:lnTo>
                  <a:lnTo>
                    <a:pt x="126592" y="179578"/>
                  </a:lnTo>
                  <a:lnTo>
                    <a:pt x="126090" y="190815"/>
                  </a:lnTo>
                  <a:lnTo>
                    <a:pt x="108177" y="228346"/>
                  </a:lnTo>
                  <a:lnTo>
                    <a:pt x="93699" y="231901"/>
                  </a:lnTo>
                  <a:lnTo>
                    <a:pt x="141671" y="231901"/>
                  </a:lnTo>
                  <a:lnTo>
                    <a:pt x="171010" y="198278"/>
                  </a:lnTo>
                  <a:lnTo>
                    <a:pt x="177392" y="165481"/>
                  </a:lnTo>
                  <a:lnTo>
                    <a:pt x="176128" y="149933"/>
                  </a:lnTo>
                  <a:lnTo>
                    <a:pt x="172328" y="136064"/>
                  </a:lnTo>
                  <a:lnTo>
                    <a:pt x="165980" y="123886"/>
                  </a:lnTo>
                  <a:lnTo>
                    <a:pt x="157612" y="114046"/>
                  </a:lnTo>
                  <a:close/>
                </a:path>
                <a:path w="367664" h="247650">
                  <a:moveTo>
                    <a:pt x="108304" y="93980"/>
                  </a:moveTo>
                  <a:lnTo>
                    <a:pt x="91970" y="95406"/>
                  </a:lnTo>
                  <a:lnTo>
                    <a:pt x="77459" y="99679"/>
                  </a:lnTo>
                  <a:lnTo>
                    <a:pt x="64780" y="106785"/>
                  </a:lnTo>
                  <a:lnTo>
                    <a:pt x="53948" y="116712"/>
                  </a:lnTo>
                  <a:lnTo>
                    <a:pt x="74755" y="116712"/>
                  </a:lnTo>
                  <a:lnTo>
                    <a:pt x="79755" y="114877"/>
                  </a:lnTo>
                  <a:lnTo>
                    <a:pt x="87349" y="114046"/>
                  </a:lnTo>
                  <a:lnTo>
                    <a:pt x="157612" y="114046"/>
                  </a:lnTo>
                  <a:lnTo>
                    <a:pt x="157072" y="113411"/>
                  </a:lnTo>
                  <a:lnTo>
                    <a:pt x="146380" y="104909"/>
                  </a:lnTo>
                  <a:lnTo>
                    <a:pt x="134688" y="98837"/>
                  </a:lnTo>
                  <a:lnTo>
                    <a:pt x="121996" y="95194"/>
                  </a:lnTo>
                  <a:lnTo>
                    <a:pt x="108304" y="93980"/>
                  </a:lnTo>
                  <a:close/>
                </a:path>
                <a:path w="367664" h="247650">
                  <a:moveTo>
                    <a:pt x="280516" y="77088"/>
                  </a:moveTo>
                  <a:lnTo>
                    <a:pt x="242702" y="82899"/>
                  </a:lnTo>
                  <a:lnTo>
                    <a:pt x="203099" y="113043"/>
                  </a:lnTo>
                  <a:lnTo>
                    <a:pt x="189330" y="164211"/>
                  </a:lnTo>
                  <a:lnTo>
                    <a:pt x="190780" y="182665"/>
                  </a:lnTo>
                  <a:lnTo>
                    <a:pt x="212444" y="225171"/>
                  </a:lnTo>
                  <a:lnTo>
                    <a:pt x="257003" y="245762"/>
                  </a:lnTo>
                  <a:lnTo>
                    <a:pt x="276198" y="247142"/>
                  </a:lnTo>
                  <a:lnTo>
                    <a:pt x="295823" y="245665"/>
                  </a:lnTo>
                  <a:lnTo>
                    <a:pt x="313377" y="241236"/>
                  </a:lnTo>
                  <a:lnTo>
                    <a:pt x="328883" y="233854"/>
                  </a:lnTo>
                  <a:lnTo>
                    <a:pt x="333253" y="230505"/>
                  </a:lnTo>
                  <a:lnTo>
                    <a:pt x="278992" y="230505"/>
                  </a:lnTo>
                  <a:lnTo>
                    <a:pt x="270395" y="229383"/>
                  </a:lnTo>
                  <a:lnTo>
                    <a:pt x="243924" y="190198"/>
                  </a:lnTo>
                  <a:lnTo>
                    <a:pt x="241577" y="158115"/>
                  </a:lnTo>
                  <a:lnTo>
                    <a:pt x="242076" y="143089"/>
                  </a:lnTo>
                  <a:lnTo>
                    <a:pt x="255394" y="101844"/>
                  </a:lnTo>
                  <a:lnTo>
                    <a:pt x="277468" y="93218"/>
                  </a:lnTo>
                  <a:lnTo>
                    <a:pt x="337258" y="93218"/>
                  </a:lnTo>
                  <a:lnTo>
                    <a:pt x="331701" y="89090"/>
                  </a:lnTo>
                  <a:lnTo>
                    <a:pt x="316870" y="82423"/>
                  </a:lnTo>
                  <a:lnTo>
                    <a:pt x="299800" y="78422"/>
                  </a:lnTo>
                  <a:lnTo>
                    <a:pt x="280516" y="77088"/>
                  </a:lnTo>
                  <a:close/>
                </a:path>
                <a:path w="367664" h="247650">
                  <a:moveTo>
                    <a:pt x="337258" y="93218"/>
                  </a:moveTo>
                  <a:lnTo>
                    <a:pt x="277468" y="93218"/>
                  </a:lnTo>
                  <a:lnTo>
                    <a:pt x="286138" y="94243"/>
                  </a:lnTo>
                  <a:lnTo>
                    <a:pt x="293676" y="97329"/>
                  </a:lnTo>
                  <a:lnTo>
                    <a:pt x="312663" y="131000"/>
                  </a:lnTo>
                  <a:lnTo>
                    <a:pt x="314982" y="164211"/>
                  </a:lnTo>
                  <a:lnTo>
                    <a:pt x="314534" y="178180"/>
                  </a:lnTo>
                  <a:lnTo>
                    <a:pt x="301691" y="221021"/>
                  </a:lnTo>
                  <a:lnTo>
                    <a:pt x="278992" y="230505"/>
                  </a:lnTo>
                  <a:lnTo>
                    <a:pt x="333253" y="230505"/>
                  </a:lnTo>
                  <a:lnTo>
                    <a:pt x="361050" y="195341"/>
                  </a:lnTo>
                  <a:lnTo>
                    <a:pt x="367257" y="158115"/>
                  </a:lnTo>
                  <a:lnTo>
                    <a:pt x="365826" y="139948"/>
                  </a:lnTo>
                  <a:lnTo>
                    <a:pt x="361526" y="123936"/>
                  </a:lnTo>
                  <a:lnTo>
                    <a:pt x="354344" y="110091"/>
                  </a:lnTo>
                  <a:lnTo>
                    <a:pt x="344270" y="98425"/>
                  </a:lnTo>
                  <a:lnTo>
                    <a:pt x="337258" y="9321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63031" y="572643"/>
              <a:ext cx="314960" cy="170180"/>
            </a:xfrm>
            <a:custGeom>
              <a:avLst/>
              <a:gdLst/>
              <a:ahLst/>
              <a:cxnLst/>
              <a:rect l="l" t="t" r="r" b="b"/>
              <a:pathLst>
                <a:path w="314960" h="170179">
                  <a:moveTo>
                    <a:pt x="34925" y="36957"/>
                  </a:moveTo>
                  <a:lnTo>
                    <a:pt x="2381" y="65817"/>
                  </a:lnTo>
                  <a:lnTo>
                    <a:pt x="0" y="86614"/>
                  </a:lnTo>
                  <a:lnTo>
                    <a:pt x="664" y="101683"/>
                  </a:lnTo>
                  <a:lnTo>
                    <a:pt x="16396" y="144633"/>
                  </a:lnTo>
                  <a:lnTo>
                    <a:pt x="41275" y="154812"/>
                  </a:lnTo>
                  <a:lnTo>
                    <a:pt x="49037" y="153927"/>
                  </a:lnTo>
                  <a:lnTo>
                    <a:pt x="73665" y="113726"/>
                  </a:lnTo>
                  <a:lnTo>
                    <a:pt x="74168" y="102489"/>
                  </a:lnTo>
                  <a:lnTo>
                    <a:pt x="73479" y="87749"/>
                  </a:lnTo>
                  <a:lnTo>
                    <a:pt x="57338" y="46601"/>
                  </a:lnTo>
                  <a:lnTo>
                    <a:pt x="34925" y="36957"/>
                  </a:lnTo>
                  <a:close/>
                </a:path>
                <a:path w="314960" h="170179">
                  <a:moveTo>
                    <a:pt x="225044" y="16129"/>
                  </a:moveTo>
                  <a:lnTo>
                    <a:pt x="194085" y="40473"/>
                  </a:lnTo>
                  <a:lnTo>
                    <a:pt x="189103" y="82550"/>
                  </a:lnTo>
                  <a:lnTo>
                    <a:pt x="189700" y="98859"/>
                  </a:lnTo>
                  <a:lnTo>
                    <a:pt x="204065" y="143289"/>
                  </a:lnTo>
                  <a:lnTo>
                    <a:pt x="226568" y="153416"/>
                  </a:lnTo>
                  <a:lnTo>
                    <a:pt x="235499" y="152366"/>
                  </a:lnTo>
                  <a:lnTo>
                    <a:pt x="260524" y="115188"/>
                  </a:lnTo>
                  <a:lnTo>
                    <a:pt x="262636" y="84709"/>
                  </a:lnTo>
                  <a:lnTo>
                    <a:pt x="262038" y="68107"/>
                  </a:lnTo>
                  <a:lnTo>
                    <a:pt x="247671" y="25398"/>
                  </a:lnTo>
                  <a:lnTo>
                    <a:pt x="225044" y="16129"/>
                  </a:lnTo>
                  <a:close/>
                </a:path>
                <a:path w="314960" h="170179">
                  <a:moveTo>
                    <a:pt x="228092" y="0"/>
                  </a:moveTo>
                  <a:lnTo>
                    <a:pt x="279276" y="12001"/>
                  </a:lnTo>
                  <a:lnTo>
                    <a:pt x="309102" y="46847"/>
                  </a:lnTo>
                  <a:lnTo>
                    <a:pt x="314833" y="81026"/>
                  </a:lnTo>
                  <a:lnTo>
                    <a:pt x="313283" y="100764"/>
                  </a:lnTo>
                  <a:lnTo>
                    <a:pt x="289941" y="146431"/>
                  </a:lnTo>
                  <a:lnTo>
                    <a:pt x="243399" y="168576"/>
                  </a:lnTo>
                  <a:lnTo>
                    <a:pt x="223774" y="170053"/>
                  </a:lnTo>
                  <a:lnTo>
                    <a:pt x="204579" y="168673"/>
                  </a:lnTo>
                  <a:lnTo>
                    <a:pt x="160020" y="148082"/>
                  </a:lnTo>
                  <a:lnTo>
                    <a:pt x="138356" y="105576"/>
                  </a:lnTo>
                  <a:lnTo>
                    <a:pt x="136906" y="87122"/>
                  </a:lnTo>
                  <a:lnTo>
                    <a:pt x="138431" y="67907"/>
                  </a:lnTo>
                  <a:lnTo>
                    <a:pt x="161417" y="23241"/>
                  </a:lnTo>
                  <a:lnTo>
                    <a:pt x="208065" y="1452"/>
                  </a:lnTo>
                  <a:lnTo>
                    <a:pt x="228092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02452" y="489204"/>
              <a:ext cx="379247" cy="2557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345935" y="562343"/>
            <a:ext cx="742190" cy="182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681227" y="882421"/>
            <a:ext cx="3667760" cy="242570"/>
            <a:chOff x="681227" y="882421"/>
            <a:chExt cx="3667760" cy="242570"/>
          </a:xfrm>
        </p:grpSpPr>
        <p:sp>
          <p:nvSpPr>
            <p:cNvPr id="16" name="object 16"/>
            <p:cNvSpPr/>
            <p:nvPr/>
          </p:nvSpPr>
          <p:spPr>
            <a:xfrm>
              <a:off x="687196" y="889381"/>
              <a:ext cx="280035" cy="229235"/>
            </a:xfrm>
            <a:custGeom>
              <a:avLst/>
              <a:gdLst/>
              <a:ahLst/>
              <a:cxnLst/>
              <a:rect l="l" t="t" r="r" b="b"/>
              <a:pathLst>
                <a:path w="280034" h="229234">
                  <a:moveTo>
                    <a:pt x="184899" y="15494"/>
                  </a:moveTo>
                  <a:lnTo>
                    <a:pt x="168744" y="17907"/>
                  </a:lnTo>
                  <a:lnTo>
                    <a:pt x="94149" y="199644"/>
                  </a:lnTo>
                  <a:lnTo>
                    <a:pt x="92062" y="204470"/>
                  </a:lnTo>
                  <a:lnTo>
                    <a:pt x="90068" y="208407"/>
                  </a:lnTo>
                  <a:lnTo>
                    <a:pt x="86487" y="213487"/>
                  </a:lnTo>
                  <a:lnTo>
                    <a:pt x="83693" y="215265"/>
                  </a:lnTo>
                  <a:lnTo>
                    <a:pt x="63893" y="221234"/>
                  </a:lnTo>
                  <a:lnTo>
                    <a:pt x="64643" y="228727"/>
                  </a:lnTo>
                  <a:lnTo>
                    <a:pt x="81883" y="228330"/>
                  </a:lnTo>
                  <a:lnTo>
                    <a:pt x="132368" y="228219"/>
                  </a:lnTo>
                  <a:lnTo>
                    <a:pt x="131953" y="220853"/>
                  </a:lnTo>
                  <a:lnTo>
                    <a:pt x="117589" y="216662"/>
                  </a:lnTo>
                  <a:lnTo>
                    <a:pt x="115697" y="216154"/>
                  </a:lnTo>
                  <a:lnTo>
                    <a:pt x="114300" y="215519"/>
                  </a:lnTo>
                  <a:lnTo>
                    <a:pt x="112509" y="213741"/>
                  </a:lnTo>
                  <a:lnTo>
                    <a:pt x="112052" y="212471"/>
                  </a:lnTo>
                  <a:lnTo>
                    <a:pt x="112168" y="208407"/>
                  </a:lnTo>
                  <a:lnTo>
                    <a:pt x="112636" y="206375"/>
                  </a:lnTo>
                  <a:lnTo>
                    <a:pt x="113779" y="203073"/>
                  </a:lnTo>
                  <a:lnTo>
                    <a:pt x="115015" y="199390"/>
                  </a:lnTo>
                  <a:lnTo>
                    <a:pt x="116547" y="195199"/>
                  </a:lnTo>
                  <a:lnTo>
                    <a:pt x="118643" y="189738"/>
                  </a:lnTo>
                  <a:lnTo>
                    <a:pt x="129260" y="161798"/>
                  </a:lnTo>
                  <a:lnTo>
                    <a:pt x="236769" y="161798"/>
                  </a:lnTo>
                  <a:lnTo>
                    <a:pt x="231276" y="146304"/>
                  </a:lnTo>
                  <a:lnTo>
                    <a:pt x="135242" y="146304"/>
                  </a:lnTo>
                  <a:lnTo>
                    <a:pt x="155727" y="92075"/>
                  </a:lnTo>
                  <a:lnTo>
                    <a:pt x="157822" y="86487"/>
                  </a:lnTo>
                  <a:lnTo>
                    <a:pt x="159765" y="81153"/>
                  </a:lnTo>
                  <a:lnTo>
                    <a:pt x="161569" y="75946"/>
                  </a:lnTo>
                  <a:lnTo>
                    <a:pt x="206331" y="75946"/>
                  </a:lnTo>
                  <a:lnTo>
                    <a:pt x="184899" y="15494"/>
                  </a:lnTo>
                  <a:close/>
                </a:path>
                <a:path w="280034" h="229234">
                  <a:moveTo>
                    <a:pt x="132368" y="228219"/>
                  </a:moveTo>
                  <a:lnTo>
                    <a:pt x="97104" y="228219"/>
                  </a:lnTo>
                  <a:lnTo>
                    <a:pt x="104411" y="228244"/>
                  </a:lnTo>
                  <a:lnTo>
                    <a:pt x="112731" y="228330"/>
                  </a:lnTo>
                  <a:lnTo>
                    <a:pt x="132397" y="228727"/>
                  </a:lnTo>
                  <a:lnTo>
                    <a:pt x="132368" y="228219"/>
                  </a:lnTo>
                  <a:close/>
                </a:path>
                <a:path w="280034" h="229234">
                  <a:moveTo>
                    <a:pt x="236769" y="161798"/>
                  </a:moveTo>
                  <a:lnTo>
                    <a:pt x="190588" y="161798"/>
                  </a:lnTo>
                  <a:lnTo>
                    <a:pt x="200456" y="189865"/>
                  </a:lnTo>
                  <a:lnTo>
                    <a:pt x="202349" y="195199"/>
                  </a:lnTo>
                  <a:lnTo>
                    <a:pt x="203835" y="199644"/>
                  </a:lnTo>
                  <a:lnTo>
                    <a:pt x="205790" y="205994"/>
                  </a:lnTo>
                  <a:lnTo>
                    <a:pt x="206261" y="208407"/>
                  </a:lnTo>
                  <a:lnTo>
                    <a:pt x="206245" y="212471"/>
                  </a:lnTo>
                  <a:lnTo>
                    <a:pt x="205841" y="213741"/>
                  </a:lnTo>
                  <a:lnTo>
                    <a:pt x="204050" y="215519"/>
                  </a:lnTo>
                  <a:lnTo>
                    <a:pt x="202603" y="216281"/>
                  </a:lnTo>
                  <a:lnTo>
                    <a:pt x="200609" y="216789"/>
                  </a:lnTo>
                  <a:lnTo>
                    <a:pt x="185800" y="221234"/>
                  </a:lnTo>
                  <a:lnTo>
                    <a:pt x="186550" y="228727"/>
                  </a:lnTo>
                  <a:lnTo>
                    <a:pt x="225892" y="228244"/>
                  </a:lnTo>
                  <a:lnTo>
                    <a:pt x="279992" y="228219"/>
                  </a:lnTo>
                  <a:lnTo>
                    <a:pt x="279577" y="221234"/>
                  </a:lnTo>
                  <a:lnTo>
                    <a:pt x="264922" y="216789"/>
                  </a:lnTo>
                  <a:lnTo>
                    <a:pt x="261137" y="215773"/>
                  </a:lnTo>
                  <a:lnTo>
                    <a:pt x="258216" y="213995"/>
                  </a:lnTo>
                  <a:lnTo>
                    <a:pt x="256171" y="211582"/>
                  </a:lnTo>
                  <a:lnTo>
                    <a:pt x="254127" y="209042"/>
                  </a:lnTo>
                  <a:lnTo>
                    <a:pt x="251853" y="204343"/>
                  </a:lnTo>
                  <a:lnTo>
                    <a:pt x="236769" y="161798"/>
                  </a:lnTo>
                  <a:close/>
                </a:path>
                <a:path w="280034" h="229234">
                  <a:moveTo>
                    <a:pt x="279992" y="228219"/>
                  </a:moveTo>
                  <a:lnTo>
                    <a:pt x="239344" y="228219"/>
                  </a:lnTo>
                  <a:lnTo>
                    <a:pt x="249572" y="228244"/>
                  </a:lnTo>
                  <a:lnTo>
                    <a:pt x="259759" y="228330"/>
                  </a:lnTo>
                  <a:lnTo>
                    <a:pt x="269908" y="228486"/>
                  </a:lnTo>
                  <a:lnTo>
                    <a:pt x="280022" y="228727"/>
                  </a:lnTo>
                  <a:lnTo>
                    <a:pt x="279992" y="228219"/>
                  </a:lnTo>
                  <a:close/>
                </a:path>
                <a:path w="280034" h="229234">
                  <a:moveTo>
                    <a:pt x="206331" y="75946"/>
                  </a:moveTo>
                  <a:lnTo>
                    <a:pt x="161569" y="75946"/>
                  </a:lnTo>
                  <a:lnTo>
                    <a:pt x="163156" y="81153"/>
                  </a:lnTo>
                  <a:lnTo>
                    <a:pt x="164909" y="86614"/>
                  </a:lnTo>
                  <a:lnTo>
                    <a:pt x="185204" y="146304"/>
                  </a:lnTo>
                  <a:lnTo>
                    <a:pt x="231276" y="146304"/>
                  </a:lnTo>
                  <a:lnTo>
                    <a:pt x="206331" y="75946"/>
                  </a:lnTo>
                  <a:close/>
                </a:path>
                <a:path w="280034" h="229234">
                  <a:moveTo>
                    <a:pt x="95719" y="0"/>
                  </a:moveTo>
                  <a:lnTo>
                    <a:pt x="65811" y="29845"/>
                  </a:lnTo>
                  <a:lnTo>
                    <a:pt x="55194" y="62357"/>
                  </a:lnTo>
                  <a:lnTo>
                    <a:pt x="55194" y="69723"/>
                  </a:lnTo>
                  <a:lnTo>
                    <a:pt x="57289" y="75946"/>
                  </a:lnTo>
                  <a:lnTo>
                    <a:pt x="65659" y="85852"/>
                  </a:lnTo>
                  <a:lnTo>
                    <a:pt x="70942" y="88392"/>
                  </a:lnTo>
                  <a:lnTo>
                    <a:pt x="83210" y="88392"/>
                  </a:lnTo>
                  <a:lnTo>
                    <a:pt x="88074" y="86487"/>
                  </a:lnTo>
                  <a:lnTo>
                    <a:pt x="91909" y="82931"/>
                  </a:lnTo>
                  <a:lnTo>
                    <a:pt x="95745" y="79248"/>
                  </a:lnTo>
                  <a:lnTo>
                    <a:pt x="97662" y="74168"/>
                  </a:lnTo>
                  <a:lnTo>
                    <a:pt x="97662" y="67691"/>
                  </a:lnTo>
                  <a:lnTo>
                    <a:pt x="90336" y="63119"/>
                  </a:lnTo>
                  <a:lnTo>
                    <a:pt x="85101" y="57594"/>
                  </a:lnTo>
                  <a:lnTo>
                    <a:pt x="81959" y="51117"/>
                  </a:lnTo>
                  <a:lnTo>
                    <a:pt x="80911" y="43688"/>
                  </a:lnTo>
                  <a:lnTo>
                    <a:pt x="82259" y="34879"/>
                  </a:lnTo>
                  <a:lnTo>
                    <a:pt x="86299" y="25987"/>
                  </a:lnTo>
                  <a:lnTo>
                    <a:pt x="93031" y="17023"/>
                  </a:lnTo>
                  <a:lnTo>
                    <a:pt x="102450" y="8001"/>
                  </a:lnTo>
                  <a:lnTo>
                    <a:pt x="95719" y="0"/>
                  </a:lnTo>
                  <a:close/>
                </a:path>
                <a:path w="280034" h="229234">
                  <a:moveTo>
                    <a:pt x="40525" y="0"/>
                  </a:moveTo>
                  <a:lnTo>
                    <a:pt x="10617" y="29845"/>
                  </a:lnTo>
                  <a:lnTo>
                    <a:pt x="0" y="62357"/>
                  </a:lnTo>
                  <a:lnTo>
                    <a:pt x="0" y="69723"/>
                  </a:lnTo>
                  <a:lnTo>
                    <a:pt x="2095" y="75946"/>
                  </a:lnTo>
                  <a:lnTo>
                    <a:pt x="10464" y="85852"/>
                  </a:lnTo>
                  <a:lnTo>
                    <a:pt x="15748" y="88392"/>
                  </a:lnTo>
                  <a:lnTo>
                    <a:pt x="28016" y="88392"/>
                  </a:lnTo>
                  <a:lnTo>
                    <a:pt x="32880" y="86487"/>
                  </a:lnTo>
                  <a:lnTo>
                    <a:pt x="36715" y="82931"/>
                  </a:lnTo>
                  <a:lnTo>
                    <a:pt x="40551" y="79248"/>
                  </a:lnTo>
                  <a:lnTo>
                    <a:pt x="42481" y="74168"/>
                  </a:lnTo>
                  <a:lnTo>
                    <a:pt x="42481" y="67691"/>
                  </a:lnTo>
                  <a:lnTo>
                    <a:pt x="35147" y="63119"/>
                  </a:lnTo>
                  <a:lnTo>
                    <a:pt x="29908" y="57594"/>
                  </a:lnTo>
                  <a:lnTo>
                    <a:pt x="26765" y="51117"/>
                  </a:lnTo>
                  <a:lnTo>
                    <a:pt x="25717" y="43688"/>
                  </a:lnTo>
                  <a:lnTo>
                    <a:pt x="27064" y="34879"/>
                  </a:lnTo>
                  <a:lnTo>
                    <a:pt x="31105" y="25987"/>
                  </a:lnTo>
                  <a:lnTo>
                    <a:pt x="37836" y="17023"/>
                  </a:lnTo>
                  <a:lnTo>
                    <a:pt x="47256" y="8001"/>
                  </a:lnTo>
                  <a:lnTo>
                    <a:pt x="4052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4908" y="887092"/>
              <a:ext cx="284598" cy="2333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227" y="882421"/>
              <a:ext cx="287883" cy="2374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1268" y="886993"/>
              <a:ext cx="1062357" cy="2374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8547" y="969276"/>
              <a:ext cx="618873" cy="1553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1488" y="886993"/>
              <a:ext cx="1222377" cy="2374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6662" y="892175"/>
              <a:ext cx="320040" cy="229870"/>
            </a:xfrm>
            <a:custGeom>
              <a:avLst/>
              <a:gdLst/>
              <a:ahLst/>
              <a:cxnLst/>
              <a:rect l="l" t="t" r="r" b="b"/>
              <a:pathLst>
                <a:path w="320039" h="229869">
                  <a:moveTo>
                    <a:pt x="90932" y="83058"/>
                  </a:moveTo>
                  <a:lnTo>
                    <a:pt x="84454" y="83058"/>
                  </a:lnTo>
                  <a:lnTo>
                    <a:pt x="65569" y="84324"/>
                  </a:lnTo>
                  <a:lnTo>
                    <a:pt x="22225" y="103504"/>
                  </a:lnTo>
                  <a:lnTo>
                    <a:pt x="1400" y="143617"/>
                  </a:lnTo>
                  <a:lnTo>
                    <a:pt x="0" y="161289"/>
                  </a:lnTo>
                  <a:lnTo>
                    <a:pt x="1073" y="175339"/>
                  </a:lnTo>
                  <a:lnTo>
                    <a:pt x="17272" y="210058"/>
                  </a:lnTo>
                  <a:lnTo>
                    <a:pt x="64008" y="229615"/>
                  </a:lnTo>
                  <a:lnTo>
                    <a:pt x="75652" y="228594"/>
                  </a:lnTo>
                  <a:lnTo>
                    <a:pt x="86772" y="225536"/>
                  </a:lnTo>
                  <a:lnTo>
                    <a:pt x="97369" y="220454"/>
                  </a:lnTo>
                  <a:lnTo>
                    <a:pt x="107441" y="213360"/>
                  </a:lnTo>
                  <a:lnTo>
                    <a:pt x="154163" y="213360"/>
                  </a:lnTo>
                  <a:lnTo>
                    <a:pt x="153035" y="212725"/>
                  </a:lnTo>
                  <a:lnTo>
                    <a:pt x="151637" y="211074"/>
                  </a:lnTo>
                  <a:lnTo>
                    <a:pt x="150240" y="209550"/>
                  </a:lnTo>
                  <a:lnTo>
                    <a:pt x="150147" y="209296"/>
                  </a:lnTo>
                  <a:lnTo>
                    <a:pt x="82296" y="209296"/>
                  </a:lnTo>
                  <a:lnTo>
                    <a:pt x="74106" y="208367"/>
                  </a:lnTo>
                  <a:lnTo>
                    <a:pt x="48228" y="177164"/>
                  </a:lnTo>
                  <a:lnTo>
                    <a:pt x="45847" y="154939"/>
                  </a:lnTo>
                  <a:lnTo>
                    <a:pt x="46513" y="141630"/>
                  </a:lnTo>
                  <a:lnTo>
                    <a:pt x="62541" y="106227"/>
                  </a:lnTo>
                  <a:lnTo>
                    <a:pt x="87884" y="98298"/>
                  </a:lnTo>
                  <a:lnTo>
                    <a:pt x="148209" y="98298"/>
                  </a:lnTo>
                  <a:lnTo>
                    <a:pt x="148209" y="84709"/>
                  </a:lnTo>
                  <a:lnTo>
                    <a:pt x="105917" y="84709"/>
                  </a:lnTo>
                  <a:lnTo>
                    <a:pt x="98171" y="83565"/>
                  </a:lnTo>
                  <a:lnTo>
                    <a:pt x="90932" y="83058"/>
                  </a:lnTo>
                  <a:close/>
                </a:path>
                <a:path w="320039" h="229869">
                  <a:moveTo>
                    <a:pt x="154163" y="213360"/>
                  </a:moveTo>
                  <a:lnTo>
                    <a:pt x="107441" y="213360"/>
                  </a:lnTo>
                  <a:lnTo>
                    <a:pt x="111442" y="220454"/>
                  </a:lnTo>
                  <a:lnTo>
                    <a:pt x="117157" y="225536"/>
                  </a:lnTo>
                  <a:lnTo>
                    <a:pt x="124587" y="228594"/>
                  </a:lnTo>
                  <a:lnTo>
                    <a:pt x="133730" y="229615"/>
                  </a:lnTo>
                  <a:lnTo>
                    <a:pt x="141849" y="229141"/>
                  </a:lnTo>
                  <a:lnTo>
                    <a:pt x="150764" y="227726"/>
                  </a:lnTo>
                  <a:lnTo>
                    <a:pt x="160466" y="225383"/>
                  </a:lnTo>
                  <a:lnTo>
                    <a:pt x="170941" y="222123"/>
                  </a:lnTo>
                  <a:lnTo>
                    <a:pt x="170052" y="215519"/>
                  </a:lnTo>
                  <a:lnTo>
                    <a:pt x="164718" y="215391"/>
                  </a:lnTo>
                  <a:lnTo>
                    <a:pt x="160654" y="215137"/>
                  </a:lnTo>
                  <a:lnTo>
                    <a:pt x="155066" y="213867"/>
                  </a:lnTo>
                  <a:lnTo>
                    <a:pt x="154163" y="213360"/>
                  </a:lnTo>
                  <a:close/>
                </a:path>
                <a:path w="320039" h="229869">
                  <a:moveTo>
                    <a:pt x="148209" y="98298"/>
                  </a:moveTo>
                  <a:lnTo>
                    <a:pt x="94487" y="98298"/>
                  </a:lnTo>
                  <a:lnTo>
                    <a:pt x="100584" y="99187"/>
                  </a:lnTo>
                  <a:lnTo>
                    <a:pt x="105917" y="101091"/>
                  </a:lnTo>
                  <a:lnTo>
                    <a:pt x="105917" y="203708"/>
                  </a:lnTo>
                  <a:lnTo>
                    <a:pt x="98805" y="207390"/>
                  </a:lnTo>
                  <a:lnTo>
                    <a:pt x="90932" y="209296"/>
                  </a:lnTo>
                  <a:lnTo>
                    <a:pt x="150147" y="209296"/>
                  </a:lnTo>
                  <a:lnTo>
                    <a:pt x="148327" y="175339"/>
                  </a:lnTo>
                  <a:lnTo>
                    <a:pt x="148209" y="98298"/>
                  </a:lnTo>
                  <a:close/>
                </a:path>
                <a:path w="320039" h="229869">
                  <a:moveTo>
                    <a:pt x="147574" y="0"/>
                  </a:moveTo>
                  <a:lnTo>
                    <a:pt x="132713" y="3002"/>
                  </a:lnTo>
                  <a:lnTo>
                    <a:pt x="116887" y="5921"/>
                  </a:lnTo>
                  <a:lnTo>
                    <a:pt x="100085" y="8768"/>
                  </a:lnTo>
                  <a:lnTo>
                    <a:pt x="82296" y="11557"/>
                  </a:lnTo>
                  <a:lnTo>
                    <a:pt x="83312" y="17652"/>
                  </a:lnTo>
                  <a:lnTo>
                    <a:pt x="105283" y="23622"/>
                  </a:lnTo>
                  <a:lnTo>
                    <a:pt x="105596" y="38506"/>
                  </a:lnTo>
                  <a:lnTo>
                    <a:pt x="105790" y="53641"/>
                  </a:lnTo>
                  <a:lnTo>
                    <a:pt x="105917" y="84709"/>
                  </a:lnTo>
                  <a:lnTo>
                    <a:pt x="148209" y="84709"/>
                  </a:lnTo>
                  <a:lnTo>
                    <a:pt x="148280" y="51901"/>
                  </a:lnTo>
                  <a:lnTo>
                    <a:pt x="148494" y="34432"/>
                  </a:lnTo>
                  <a:lnTo>
                    <a:pt x="148851" y="17559"/>
                  </a:lnTo>
                  <a:lnTo>
                    <a:pt x="149351" y="1270"/>
                  </a:lnTo>
                  <a:lnTo>
                    <a:pt x="147574" y="0"/>
                  </a:lnTo>
                  <a:close/>
                </a:path>
                <a:path w="320039" h="229869">
                  <a:moveTo>
                    <a:pt x="257175" y="82550"/>
                  </a:moveTo>
                  <a:lnTo>
                    <a:pt x="212419" y="94497"/>
                  </a:lnTo>
                  <a:lnTo>
                    <a:pt x="183896" y="127968"/>
                  </a:lnTo>
                  <a:lnTo>
                    <a:pt x="178308" y="158369"/>
                  </a:lnTo>
                  <a:lnTo>
                    <a:pt x="179758" y="174898"/>
                  </a:lnTo>
                  <a:lnTo>
                    <a:pt x="201422" y="211582"/>
                  </a:lnTo>
                  <a:lnTo>
                    <a:pt x="243677" y="228494"/>
                  </a:lnTo>
                  <a:lnTo>
                    <a:pt x="261112" y="229615"/>
                  </a:lnTo>
                  <a:lnTo>
                    <a:pt x="276256" y="228734"/>
                  </a:lnTo>
                  <a:lnTo>
                    <a:pt x="291020" y="226091"/>
                  </a:lnTo>
                  <a:lnTo>
                    <a:pt x="305403" y="221686"/>
                  </a:lnTo>
                  <a:lnTo>
                    <a:pt x="319404" y="215519"/>
                  </a:lnTo>
                  <a:lnTo>
                    <a:pt x="318512" y="208914"/>
                  </a:lnTo>
                  <a:lnTo>
                    <a:pt x="287147" y="208914"/>
                  </a:lnTo>
                  <a:lnTo>
                    <a:pt x="271478" y="208103"/>
                  </a:lnTo>
                  <a:lnTo>
                    <a:pt x="232259" y="188192"/>
                  </a:lnTo>
                  <a:lnTo>
                    <a:pt x="223900" y="152526"/>
                  </a:lnTo>
                  <a:lnTo>
                    <a:pt x="319532" y="152526"/>
                  </a:lnTo>
                  <a:lnTo>
                    <a:pt x="320039" y="146558"/>
                  </a:lnTo>
                  <a:lnTo>
                    <a:pt x="319945" y="142388"/>
                  </a:lnTo>
                  <a:lnTo>
                    <a:pt x="319616" y="138049"/>
                  </a:lnTo>
                  <a:lnTo>
                    <a:pt x="224536" y="138049"/>
                  </a:lnTo>
                  <a:lnTo>
                    <a:pt x="225512" y="129786"/>
                  </a:lnTo>
                  <a:lnTo>
                    <a:pt x="245110" y="96520"/>
                  </a:lnTo>
                  <a:lnTo>
                    <a:pt x="300741" y="96520"/>
                  </a:lnTo>
                  <a:lnTo>
                    <a:pt x="294608" y="91711"/>
                  </a:lnTo>
                  <a:lnTo>
                    <a:pt x="283845" y="86629"/>
                  </a:lnTo>
                  <a:lnTo>
                    <a:pt x="271367" y="83571"/>
                  </a:lnTo>
                  <a:lnTo>
                    <a:pt x="257175" y="82550"/>
                  </a:lnTo>
                  <a:close/>
                </a:path>
                <a:path w="320039" h="229869">
                  <a:moveTo>
                    <a:pt x="318135" y="206121"/>
                  </a:moveTo>
                  <a:lnTo>
                    <a:pt x="310685" y="207361"/>
                  </a:lnTo>
                  <a:lnTo>
                    <a:pt x="303021" y="208232"/>
                  </a:lnTo>
                  <a:lnTo>
                    <a:pt x="295167" y="208746"/>
                  </a:lnTo>
                  <a:lnTo>
                    <a:pt x="287147" y="208914"/>
                  </a:lnTo>
                  <a:lnTo>
                    <a:pt x="318512" y="208914"/>
                  </a:lnTo>
                  <a:lnTo>
                    <a:pt x="318135" y="206121"/>
                  </a:lnTo>
                  <a:close/>
                </a:path>
                <a:path w="320039" h="229869">
                  <a:moveTo>
                    <a:pt x="300741" y="96520"/>
                  </a:moveTo>
                  <a:lnTo>
                    <a:pt x="260603" y="96520"/>
                  </a:lnTo>
                  <a:lnTo>
                    <a:pt x="265938" y="99440"/>
                  </a:lnTo>
                  <a:lnTo>
                    <a:pt x="269366" y="105283"/>
                  </a:lnTo>
                  <a:lnTo>
                    <a:pt x="271627" y="110454"/>
                  </a:lnTo>
                  <a:lnTo>
                    <a:pt x="273256" y="117030"/>
                  </a:lnTo>
                  <a:lnTo>
                    <a:pt x="274242" y="125035"/>
                  </a:lnTo>
                  <a:lnTo>
                    <a:pt x="274574" y="134492"/>
                  </a:lnTo>
                  <a:lnTo>
                    <a:pt x="274574" y="138049"/>
                  </a:lnTo>
                  <a:lnTo>
                    <a:pt x="319616" y="138049"/>
                  </a:lnTo>
                  <a:lnTo>
                    <a:pt x="319016" y="130113"/>
                  </a:lnTo>
                  <a:lnTo>
                    <a:pt x="315944" y="118125"/>
                  </a:lnTo>
                  <a:lnTo>
                    <a:pt x="310824" y="107686"/>
                  </a:lnTo>
                  <a:lnTo>
                    <a:pt x="303657" y="98805"/>
                  </a:lnTo>
                  <a:lnTo>
                    <a:pt x="300741" y="9652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72508" y="974725"/>
              <a:ext cx="274320" cy="147320"/>
            </a:xfrm>
            <a:custGeom>
              <a:avLst/>
              <a:gdLst/>
              <a:ahLst/>
              <a:cxnLst/>
              <a:rect l="l" t="t" r="r" b="b"/>
              <a:pathLst>
                <a:path w="274320" h="147319">
                  <a:moveTo>
                    <a:pt x="42037" y="15748"/>
                  </a:moveTo>
                  <a:lnTo>
                    <a:pt x="6000" y="37796"/>
                  </a:lnTo>
                  <a:lnTo>
                    <a:pt x="0" y="72389"/>
                  </a:lnTo>
                  <a:lnTo>
                    <a:pt x="595" y="84133"/>
                  </a:lnTo>
                  <a:lnTo>
                    <a:pt x="21034" y="123031"/>
                  </a:lnTo>
                  <a:lnTo>
                    <a:pt x="36449" y="126746"/>
                  </a:lnTo>
                  <a:lnTo>
                    <a:pt x="45085" y="126746"/>
                  </a:lnTo>
                  <a:lnTo>
                    <a:pt x="52958" y="124840"/>
                  </a:lnTo>
                  <a:lnTo>
                    <a:pt x="60070" y="121158"/>
                  </a:lnTo>
                  <a:lnTo>
                    <a:pt x="60070" y="18541"/>
                  </a:lnTo>
                  <a:lnTo>
                    <a:pt x="54737" y="16637"/>
                  </a:lnTo>
                  <a:lnTo>
                    <a:pt x="48640" y="15748"/>
                  </a:lnTo>
                  <a:lnTo>
                    <a:pt x="42037" y="15748"/>
                  </a:lnTo>
                  <a:close/>
                </a:path>
                <a:path w="274320" h="147319">
                  <a:moveTo>
                    <a:pt x="207771" y="13970"/>
                  </a:moveTo>
                  <a:lnTo>
                    <a:pt x="199262" y="13970"/>
                  </a:lnTo>
                  <a:lnTo>
                    <a:pt x="192531" y="18034"/>
                  </a:lnTo>
                  <a:lnTo>
                    <a:pt x="178688" y="55499"/>
                  </a:lnTo>
                  <a:lnTo>
                    <a:pt x="228726" y="55499"/>
                  </a:lnTo>
                  <a:lnTo>
                    <a:pt x="228726" y="51942"/>
                  </a:lnTo>
                  <a:lnTo>
                    <a:pt x="228395" y="42485"/>
                  </a:lnTo>
                  <a:lnTo>
                    <a:pt x="214756" y="13970"/>
                  </a:lnTo>
                  <a:lnTo>
                    <a:pt x="207771" y="13970"/>
                  </a:lnTo>
                  <a:close/>
                </a:path>
                <a:path w="274320" h="147319">
                  <a:moveTo>
                    <a:pt x="211327" y="0"/>
                  </a:moveTo>
                  <a:lnTo>
                    <a:pt x="248761" y="9161"/>
                  </a:lnTo>
                  <a:lnTo>
                    <a:pt x="273169" y="47563"/>
                  </a:lnTo>
                  <a:lnTo>
                    <a:pt x="274192" y="61087"/>
                  </a:lnTo>
                  <a:lnTo>
                    <a:pt x="274192" y="64008"/>
                  </a:lnTo>
                  <a:lnTo>
                    <a:pt x="273938" y="66928"/>
                  </a:lnTo>
                  <a:lnTo>
                    <a:pt x="273685" y="69976"/>
                  </a:lnTo>
                  <a:lnTo>
                    <a:pt x="178053" y="69976"/>
                  </a:lnTo>
                  <a:lnTo>
                    <a:pt x="178982" y="83976"/>
                  </a:lnTo>
                  <a:lnTo>
                    <a:pt x="201437" y="119024"/>
                  </a:lnTo>
                  <a:lnTo>
                    <a:pt x="241300" y="126364"/>
                  </a:lnTo>
                  <a:lnTo>
                    <a:pt x="249320" y="126196"/>
                  </a:lnTo>
                  <a:lnTo>
                    <a:pt x="257174" y="125682"/>
                  </a:lnTo>
                  <a:lnTo>
                    <a:pt x="264838" y="124811"/>
                  </a:lnTo>
                  <a:lnTo>
                    <a:pt x="272288" y="123571"/>
                  </a:lnTo>
                  <a:lnTo>
                    <a:pt x="273557" y="132969"/>
                  </a:lnTo>
                  <a:lnTo>
                    <a:pt x="259556" y="139136"/>
                  </a:lnTo>
                  <a:lnTo>
                    <a:pt x="245173" y="143541"/>
                  </a:lnTo>
                  <a:lnTo>
                    <a:pt x="230409" y="146184"/>
                  </a:lnTo>
                  <a:lnTo>
                    <a:pt x="215264" y="147065"/>
                  </a:lnTo>
                  <a:lnTo>
                    <a:pt x="197830" y="145944"/>
                  </a:lnTo>
                  <a:lnTo>
                    <a:pt x="155575" y="129032"/>
                  </a:lnTo>
                  <a:lnTo>
                    <a:pt x="133911" y="92348"/>
                  </a:lnTo>
                  <a:lnTo>
                    <a:pt x="132461" y="75819"/>
                  </a:lnTo>
                  <a:lnTo>
                    <a:pt x="133861" y="59838"/>
                  </a:lnTo>
                  <a:lnTo>
                    <a:pt x="154686" y="21209"/>
                  </a:lnTo>
                  <a:lnTo>
                    <a:pt x="194869" y="1331"/>
                  </a:lnTo>
                  <a:lnTo>
                    <a:pt x="211327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8787" y="886993"/>
              <a:ext cx="328993" cy="2374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393691" y="896150"/>
            <a:ext cx="224154" cy="228600"/>
            <a:chOff x="4393691" y="896150"/>
            <a:chExt cx="224154" cy="228600"/>
          </a:xfrm>
        </p:grpSpPr>
        <p:sp>
          <p:nvSpPr>
            <p:cNvPr id="26" name="object 26"/>
            <p:cNvSpPr/>
            <p:nvPr/>
          </p:nvSpPr>
          <p:spPr>
            <a:xfrm>
              <a:off x="4399404" y="900808"/>
              <a:ext cx="216285" cy="22327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93691" y="896150"/>
              <a:ext cx="223837" cy="2283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869948" y="1252753"/>
            <a:ext cx="512701" cy="2374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27732" y="1252740"/>
            <a:ext cx="1245364" cy="3061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726179" y="1252753"/>
            <a:ext cx="2224405" cy="311150"/>
            <a:chOff x="3726179" y="1252753"/>
            <a:chExt cx="2224405" cy="311150"/>
          </a:xfrm>
        </p:grpSpPr>
        <p:sp>
          <p:nvSpPr>
            <p:cNvPr id="31" name="object 31"/>
            <p:cNvSpPr/>
            <p:nvPr/>
          </p:nvSpPr>
          <p:spPr>
            <a:xfrm>
              <a:off x="3734053" y="1257934"/>
              <a:ext cx="320040" cy="229870"/>
            </a:xfrm>
            <a:custGeom>
              <a:avLst/>
              <a:gdLst/>
              <a:ahLst/>
              <a:cxnLst/>
              <a:rect l="l" t="t" r="r" b="b"/>
              <a:pathLst>
                <a:path w="320039" h="229869">
                  <a:moveTo>
                    <a:pt x="90932" y="83057"/>
                  </a:moveTo>
                  <a:lnTo>
                    <a:pt x="84455" y="83057"/>
                  </a:lnTo>
                  <a:lnTo>
                    <a:pt x="65569" y="84324"/>
                  </a:lnTo>
                  <a:lnTo>
                    <a:pt x="22225" y="103504"/>
                  </a:lnTo>
                  <a:lnTo>
                    <a:pt x="1400" y="143617"/>
                  </a:lnTo>
                  <a:lnTo>
                    <a:pt x="0" y="161289"/>
                  </a:lnTo>
                  <a:lnTo>
                    <a:pt x="1073" y="175339"/>
                  </a:lnTo>
                  <a:lnTo>
                    <a:pt x="17272" y="210057"/>
                  </a:lnTo>
                  <a:lnTo>
                    <a:pt x="64008" y="229615"/>
                  </a:lnTo>
                  <a:lnTo>
                    <a:pt x="75652" y="228594"/>
                  </a:lnTo>
                  <a:lnTo>
                    <a:pt x="86772" y="225536"/>
                  </a:lnTo>
                  <a:lnTo>
                    <a:pt x="97369" y="220454"/>
                  </a:lnTo>
                  <a:lnTo>
                    <a:pt x="107442" y="213360"/>
                  </a:lnTo>
                  <a:lnTo>
                    <a:pt x="154163" y="213360"/>
                  </a:lnTo>
                  <a:lnTo>
                    <a:pt x="153035" y="212725"/>
                  </a:lnTo>
                  <a:lnTo>
                    <a:pt x="151637" y="211074"/>
                  </a:lnTo>
                  <a:lnTo>
                    <a:pt x="150241" y="209550"/>
                  </a:lnTo>
                  <a:lnTo>
                    <a:pt x="150147" y="209295"/>
                  </a:lnTo>
                  <a:lnTo>
                    <a:pt x="82296" y="209295"/>
                  </a:lnTo>
                  <a:lnTo>
                    <a:pt x="74106" y="208367"/>
                  </a:lnTo>
                  <a:lnTo>
                    <a:pt x="48228" y="177164"/>
                  </a:lnTo>
                  <a:lnTo>
                    <a:pt x="45847" y="154939"/>
                  </a:lnTo>
                  <a:lnTo>
                    <a:pt x="46513" y="141630"/>
                  </a:lnTo>
                  <a:lnTo>
                    <a:pt x="62541" y="106227"/>
                  </a:lnTo>
                  <a:lnTo>
                    <a:pt x="87884" y="98298"/>
                  </a:lnTo>
                  <a:lnTo>
                    <a:pt x="148209" y="98298"/>
                  </a:lnTo>
                  <a:lnTo>
                    <a:pt x="148209" y="84709"/>
                  </a:lnTo>
                  <a:lnTo>
                    <a:pt x="105918" y="84709"/>
                  </a:lnTo>
                  <a:lnTo>
                    <a:pt x="98171" y="83565"/>
                  </a:lnTo>
                  <a:lnTo>
                    <a:pt x="90932" y="83057"/>
                  </a:lnTo>
                  <a:close/>
                </a:path>
                <a:path w="320039" h="229869">
                  <a:moveTo>
                    <a:pt x="154163" y="213360"/>
                  </a:moveTo>
                  <a:lnTo>
                    <a:pt x="107442" y="213360"/>
                  </a:lnTo>
                  <a:lnTo>
                    <a:pt x="111442" y="220454"/>
                  </a:lnTo>
                  <a:lnTo>
                    <a:pt x="117157" y="225536"/>
                  </a:lnTo>
                  <a:lnTo>
                    <a:pt x="124587" y="228594"/>
                  </a:lnTo>
                  <a:lnTo>
                    <a:pt x="133731" y="229615"/>
                  </a:lnTo>
                  <a:lnTo>
                    <a:pt x="141849" y="229141"/>
                  </a:lnTo>
                  <a:lnTo>
                    <a:pt x="150764" y="227726"/>
                  </a:lnTo>
                  <a:lnTo>
                    <a:pt x="160466" y="225383"/>
                  </a:lnTo>
                  <a:lnTo>
                    <a:pt x="170942" y="222123"/>
                  </a:lnTo>
                  <a:lnTo>
                    <a:pt x="170053" y="215518"/>
                  </a:lnTo>
                  <a:lnTo>
                    <a:pt x="164719" y="215391"/>
                  </a:lnTo>
                  <a:lnTo>
                    <a:pt x="160655" y="215137"/>
                  </a:lnTo>
                  <a:lnTo>
                    <a:pt x="155067" y="213867"/>
                  </a:lnTo>
                  <a:lnTo>
                    <a:pt x="154163" y="213360"/>
                  </a:lnTo>
                  <a:close/>
                </a:path>
                <a:path w="320039" h="229869">
                  <a:moveTo>
                    <a:pt x="148209" y="98298"/>
                  </a:moveTo>
                  <a:lnTo>
                    <a:pt x="94487" y="98298"/>
                  </a:lnTo>
                  <a:lnTo>
                    <a:pt x="100584" y="99187"/>
                  </a:lnTo>
                  <a:lnTo>
                    <a:pt x="105918" y="101091"/>
                  </a:lnTo>
                  <a:lnTo>
                    <a:pt x="105918" y="203707"/>
                  </a:lnTo>
                  <a:lnTo>
                    <a:pt x="98806" y="207390"/>
                  </a:lnTo>
                  <a:lnTo>
                    <a:pt x="90932" y="209295"/>
                  </a:lnTo>
                  <a:lnTo>
                    <a:pt x="150147" y="209295"/>
                  </a:lnTo>
                  <a:lnTo>
                    <a:pt x="148327" y="175339"/>
                  </a:lnTo>
                  <a:lnTo>
                    <a:pt x="148209" y="98298"/>
                  </a:lnTo>
                  <a:close/>
                </a:path>
                <a:path w="320039" h="229869">
                  <a:moveTo>
                    <a:pt x="147574" y="0"/>
                  </a:moveTo>
                  <a:lnTo>
                    <a:pt x="132713" y="3002"/>
                  </a:lnTo>
                  <a:lnTo>
                    <a:pt x="116887" y="5921"/>
                  </a:lnTo>
                  <a:lnTo>
                    <a:pt x="100085" y="8768"/>
                  </a:lnTo>
                  <a:lnTo>
                    <a:pt x="82296" y="11556"/>
                  </a:lnTo>
                  <a:lnTo>
                    <a:pt x="83312" y="17652"/>
                  </a:lnTo>
                  <a:lnTo>
                    <a:pt x="105283" y="23622"/>
                  </a:lnTo>
                  <a:lnTo>
                    <a:pt x="105596" y="38506"/>
                  </a:lnTo>
                  <a:lnTo>
                    <a:pt x="105791" y="53641"/>
                  </a:lnTo>
                  <a:lnTo>
                    <a:pt x="105918" y="84709"/>
                  </a:lnTo>
                  <a:lnTo>
                    <a:pt x="148209" y="84709"/>
                  </a:lnTo>
                  <a:lnTo>
                    <a:pt x="148280" y="51901"/>
                  </a:lnTo>
                  <a:lnTo>
                    <a:pt x="148494" y="34432"/>
                  </a:lnTo>
                  <a:lnTo>
                    <a:pt x="148851" y="17559"/>
                  </a:lnTo>
                  <a:lnTo>
                    <a:pt x="149351" y="1269"/>
                  </a:lnTo>
                  <a:lnTo>
                    <a:pt x="147574" y="0"/>
                  </a:lnTo>
                  <a:close/>
                </a:path>
                <a:path w="320039" h="229869">
                  <a:moveTo>
                    <a:pt x="257175" y="82550"/>
                  </a:moveTo>
                  <a:lnTo>
                    <a:pt x="212419" y="94497"/>
                  </a:lnTo>
                  <a:lnTo>
                    <a:pt x="183896" y="127968"/>
                  </a:lnTo>
                  <a:lnTo>
                    <a:pt x="178308" y="158368"/>
                  </a:lnTo>
                  <a:lnTo>
                    <a:pt x="179758" y="174898"/>
                  </a:lnTo>
                  <a:lnTo>
                    <a:pt x="201422" y="211581"/>
                  </a:lnTo>
                  <a:lnTo>
                    <a:pt x="243677" y="228494"/>
                  </a:lnTo>
                  <a:lnTo>
                    <a:pt x="261112" y="229615"/>
                  </a:lnTo>
                  <a:lnTo>
                    <a:pt x="276256" y="228734"/>
                  </a:lnTo>
                  <a:lnTo>
                    <a:pt x="291020" y="226091"/>
                  </a:lnTo>
                  <a:lnTo>
                    <a:pt x="305403" y="221686"/>
                  </a:lnTo>
                  <a:lnTo>
                    <a:pt x="319405" y="215518"/>
                  </a:lnTo>
                  <a:lnTo>
                    <a:pt x="318512" y="208914"/>
                  </a:lnTo>
                  <a:lnTo>
                    <a:pt x="287147" y="208914"/>
                  </a:lnTo>
                  <a:lnTo>
                    <a:pt x="271478" y="208103"/>
                  </a:lnTo>
                  <a:lnTo>
                    <a:pt x="232259" y="188192"/>
                  </a:lnTo>
                  <a:lnTo>
                    <a:pt x="223900" y="152526"/>
                  </a:lnTo>
                  <a:lnTo>
                    <a:pt x="319532" y="152526"/>
                  </a:lnTo>
                  <a:lnTo>
                    <a:pt x="320040" y="146557"/>
                  </a:lnTo>
                  <a:lnTo>
                    <a:pt x="319945" y="142388"/>
                  </a:lnTo>
                  <a:lnTo>
                    <a:pt x="319616" y="138049"/>
                  </a:lnTo>
                  <a:lnTo>
                    <a:pt x="224536" y="138049"/>
                  </a:lnTo>
                  <a:lnTo>
                    <a:pt x="225512" y="129786"/>
                  </a:lnTo>
                  <a:lnTo>
                    <a:pt x="245110" y="96519"/>
                  </a:lnTo>
                  <a:lnTo>
                    <a:pt x="300741" y="96519"/>
                  </a:lnTo>
                  <a:lnTo>
                    <a:pt x="294608" y="91711"/>
                  </a:lnTo>
                  <a:lnTo>
                    <a:pt x="283845" y="86629"/>
                  </a:lnTo>
                  <a:lnTo>
                    <a:pt x="271367" y="83571"/>
                  </a:lnTo>
                  <a:lnTo>
                    <a:pt x="257175" y="82550"/>
                  </a:lnTo>
                  <a:close/>
                </a:path>
                <a:path w="320039" h="229869">
                  <a:moveTo>
                    <a:pt x="318135" y="206120"/>
                  </a:moveTo>
                  <a:lnTo>
                    <a:pt x="310685" y="207361"/>
                  </a:lnTo>
                  <a:lnTo>
                    <a:pt x="303022" y="208232"/>
                  </a:lnTo>
                  <a:lnTo>
                    <a:pt x="295167" y="208746"/>
                  </a:lnTo>
                  <a:lnTo>
                    <a:pt x="287147" y="208914"/>
                  </a:lnTo>
                  <a:lnTo>
                    <a:pt x="318512" y="208914"/>
                  </a:lnTo>
                  <a:lnTo>
                    <a:pt x="318135" y="206120"/>
                  </a:lnTo>
                  <a:close/>
                </a:path>
                <a:path w="320039" h="229869">
                  <a:moveTo>
                    <a:pt x="300741" y="96519"/>
                  </a:moveTo>
                  <a:lnTo>
                    <a:pt x="260604" y="96519"/>
                  </a:lnTo>
                  <a:lnTo>
                    <a:pt x="265938" y="99440"/>
                  </a:lnTo>
                  <a:lnTo>
                    <a:pt x="269367" y="105282"/>
                  </a:lnTo>
                  <a:lnTo>
                    <a:pt x="271627" y="110454"/>
                  </a:lnTo>
                  <a:lnTo>
                    <a:pt x="273256" y="117030"/>
                  </a:lnTo>
                  <a:lnTo>
                    <a:pt x="274242" y="125035"/>
                  </a:lnTo>
                  <a:lnTo>
                    <a:pt x="274574" y="134492"/>
                  </a:lnTo>
                  <a:lnTo>
                    <a:pt x="274574" y="138049"/>
                  </a:lnTo>
                  <a:lnTo>
                    <a:pt x="319616" y="138049"/>
                  </a:lnTo>
                  <a:lnTo>
                    <a:pt x="319016" y="130113"/>
                  </a:lnTo>
                  <a:lnTo>
                    <a:pt x="315944" y="118125"/>
                  </a:lnTo>
                  <a:lnTo>
                    <a:pt x="310824" y="107686"/>
                  </a:lnTo>
                  <a:lnTo>
                    <a:pt x="303657" y="98805"/>
                  </a:lnTo>
                  <a:lnTo>
                    <a:pt x="300741" y="965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79900" y="1340484"/>
              <a:ext cx="274320" cy="147320"/>
            </a:xfrm>
            <a:custGeom>
              <a:avLst/>
              <a:gdLst/>
              <a:ahLst/>
              <a:cxnLst/>
              <a:rect l="l" t="t" r="r" b="b"/>
              <a:pathLst>
                <a:path w="274320" h="147319">
                  <a:moveTo>
                    <a:pt x="42037" y="15748"/>
                  </a:moveTo>
                  <a:lnTo>
                    <a:pt x="6000" y="37796"/>
                  </a:lnTo>
                  <a:lnTo>
                    <a:pt x="0" y="72389"/>
                  </a:lnTo>
                  <a:lnTo>
                    <a:pt x="595" y="84133"/>
                  </a:lnTo>
                  <a:lnTo>
                    <a:pt x="21034" y="123031"/>
                  </a:lnTo>
                  <a:lnTo>
                    <a:pt x="36449" y="126745"/>
                  </a:lnTo>
                  <a:lnTo>
                    <a:pt x="45085" y="126745"/>
                  </a:lnTo>
                  <a:lnTo>
                    <a:pt x="52959" y="124840"/>
                  </a:lnTo>
                  <a:lnTo>
                    <a:pt x="60071" y="121157"/>
                  </a:lnTo>
                  <a:lnTo>
                    <a:pt x="60071" y="18541"/>
                  </a:lnTo>
                  <a:lnTo>
                    <a:pt x="54737" y="16637"/>
                  </a:lnTo>
                  <a:lnTo>
                    <a:pt x="48640" y="15748"/>
                  </a:lnTo>
                  <a:lnTo>
                    <a:pt x="42037" y="15748"/>
                  </a:lnTo>
                  <a:close/>
                </a:path>
                <a:path w="274320" h="147319">
                  <a:moveTo>
                    <a:pt x="207772" y="13969"/>
                  </a:moveTo>
                  <a:lnTo>
                    <a:pt x="199262" y="13969"/>
                  </a:lnTo>
                  <a:lnTo>
                    <a:pt x="192532" y="18034"/>
                  </a:lnTo>
                  <a:lnTo>
                    <a:pt x="178688" y="55499"/>
                  </a:lnTo>
                  <a:lnTo>
                    <a:pt x="228726" y="55499"/>
                  </a:lnTo>
                  <a:lnTo>
                    <a:pt x="228726" y="51942"/>
                  </a:lnTo>
                  <a:lnTo>
                    <a:pt x="228395" y="42485"/>
                  </a:lnTo>
                  <a:lnTo>
                    <a:pt x="214757" y="13969"/>
                  </a:lnTo>
                  <a:lnTo>
                    <a:pt x="207772" y="13969"/>
                  </a:lnTo>
                  <a:close/>
                </a:path>
                <a:path w="274320" h="147319">
                  <a:moveTo>
                    <a:pt x="211327" y="0"/>
                  </a:moveTo>
                  <a:lnTo>
                    <a:pt x="248761" y="9161"/>
                  </a:lnTo>
                  <a:lnTo>
                    <a:pt x="273169" y="47563"/>
                  </a:lnTo>
                  <a:lnTo>
                    <a:pt x="274193" y="61087"/>
                  </a:lnTo>
                  <a:lnTo>
                    <a:pt x="274193" y="64007"/>
                  </a:lnTo>
                  <a:lnTo>
                    <a:pt x="273938" y="66928"/>
                  </a:lnTo>
                  <a:lnTo>
                    <a:pt x="273685" y="69976"/>
                  </a:lnTo>
                  <a:lnTo>
                    <a:pt x="178053" y="69976"/>
                  </a:lnTo>
                  <a:lnTo>
                    <a:pt x="178982" y="83976"/>
                  </a:lnTo>
                  <a:lnTo>
                    <a:pt x="201437" y="119024"/>
                  </a:lnTo>
                  <a:lnTo>
                    <a:pt x="241300" y="126364"/>
                  </a:lnTo>
                  <a:lnTo>
                    <a:pt x="249320" y="126196"/>
                  </a:lnTo>
                  <a:lnTo>
                    <a:pt x="257175" y="125682"/>
                  </a:lnTo>
                  <a:lnTo>
                    <a:pt x="264838" y="124811"/>
                  </a:lnTo>
                  <a:lnTo>
                    <a:pt x="272288" y="123570"/>
                  </a:lnTo>
                  <a:lnTo>
                    <a:pt x="273558" y="132968"/>
                  </a:lnTo>
                  <a:lnTo>
                    <a:pt x="259556" y="139136"/>
                  </a:lnTo>
                  <a:lnTo>
                    <a:pt x="245173" y="143541"/>
                  </a:lnTo>
                  <a:lnTo>
                    <a:pt x="230409" y="146184"/>
                  </a:lnTo>
                  <a:lnTo>
                    <a:pt x="215264" y="147065"/>
                  </a:lnTo>
                  <a:lnTo>
                    <a:pt x="197830" y="145944"/>
                  </a:lnTo>
                  <a:lnTo>
                    <a:pt x="155575" y="129031"/>
                  </a:lnTo>
                  <a:lnTo>
                    <a:pt x="133911" y="92348"/>
                  </a:lnTo>
                  <a:lnTo>
                    <a:pt x="132461" y="75818"/>
                  </a:lnTo>
                  <a:lnTo>
                    <a:pt x="133861" y="59838"/>
                  </a:lnTo>
                  <a:lnTo>
                    <a:pt x="154686" y="21209"/>
                  </a:lnTo>
                  <a:lnTo>
                    <a:pt x="194869" y="1331"/>
                  </a:lnTo>
                  <a:lnTo>
                    <a:pt x="211327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6179" y="1252753"/>
              <a:ext cx="328993" cy="2374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96511" y="1270977"/>
              <a:ext cx="1619125" cy="2923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22873" y="1257934"/>
              <a:ext cx="132080" cy="229870"/>
            </a:xfrm>
            <a:custGeom>
              <a:avLst/>
              <a:gdLst/>
              <a:ahLst/>
              <a:cxnLst/>
              <a:rect l="l" t="t" r="r" b="b"/>
              <a:pathLst>
                <a:path w="132079" h="229869">
                  <a:moveTo>
                    <a:pt x="30606" y="182752"/>
                  </a:moveTo>
                  <a:lnTo>
                    <a:pt x="16763" y="182752"/>
                  </a:lnTo>
                  <a:lnTo>
                    <a:pt x="10922" y="184912"/>
                  </a:lnTo>
                  <a:lnTo>
                    <a:pt x="2159" y="193420"/>
                  </a:lnTo>
                  <a:lnTo>
                    <a:pt x="0" y="199009"/>
                  </a:lnTo>
                  <a:lnTo>
                    <a:pt x="0" y="212851"/>
                  </a:lnTo>
                  <a:lnTo>
                    <a:pt x="2159" y="218439"/>
                  </a:lnTo>
                  <a:lnTo>
                    <a:pt x="10922" y="227202"/>
                  </a:lnTo>
                  <a:lnTo>
                    <a:pt x="16763" y="229488"/>
                  </a:lnTo>
                  <a:lnTo>
                    <a:pt x="30606" y="229488"/>
                  </a:lnTo>
                  <a:lnTo>
                    <a:pt x="36195" y="227202"/>
                  </a:lnTo>
                  <a:lnTo>
                    <a:pt x="40639" y="222885"/>
                  </a:lnTo>
                  <a:lnTo>
                    <a:pt x="45085" y="218439"/>
                  </a:lnTo>
                  <a:lnTo>
                    <a:pt x="47243" y="212851"/>
                  </a:lnTo>
                  <a:lnTo>
                    <a:pt x="47243" y="199009"/>
                  </a:lnTo>
                  <a:lnTo>
                    <a:pt x="45085" y="193420"/>
                  </a:lnTo>
                  <a:lnTo>
                    <a:pt x="40639" y="189102"/>
                  </a:lnTo>
                  <a:lnTo>
                    <a:pt x="36195" y="184912"/>
                  </a:lnTo>
                  <a:lnTo>
                    <a:pt x="30606" y="182752"/>
                  </a:lnTo>
                  <a:close/>
                </a:path>
                <a:path w="132079" h="229869">
                  <a:moveTo>
                    <a:pt x="116077" y="0"/>
                  </a:moveTo>
                  <a:lnTo>
                    <a:pt x="103759" y="0"/>
                  </a:lnTo>
                  <a:lnTo>
                    <a:pt x="98933" y="1777"/>
                  </a:lnTo>
                  <a:lnTo>
                    <a:pt x="95123" y="5461"/>
                  </a:lnTo>
                  <a:lnTo>
                    <a:pt x="91186" y="9143"/>
                  </a:lnTo>
                  <a:lnTo>
                    <a:pt x="89280" y="14224"/>
                  </a:lnTo>
                  <a:lnTo>
                    <a:pt x="89280" y="20700"/>
                  </a:lnTo>
                  <a:lnTo>
                    <a:pt x="96615" y="25273"/>
                  </a:lnTo>
                  <a:lnTo>
                    <a:pt x="101854" y="30797"/>
                  </a:lnTo>
                  <a:lnTo>
                    <a:pt x="104997" y="37274"/>
                  </a:lnTo>
                  <a:lnTo>
                    <a:pt x="106045" y="44703"/>
                  </a:lnTo>
                  <a:lnTo>
                    <a:pt x="104709" y="53512"/>
                  </a:lnTo>
                  <a:lnTo>
                    <a:pt x="100695" y="62404"/>
                  </a:lnTo>
                  <a:lnTo>
                    <a:pt x="93989" y="71368"/>
                  </a:lnTo>
                  <a:lnTo>
                    <a:pt x="84581" y="80390"/>
                  </a:lnTo>
                  <a:lnTo>
                    <a:pt x="91312" y="88391"/>
                  </a:lnTo>
                  <a:lnTo>
                    <a:pt x="121158" y="58547"/>
                  </a:lnTo>
                  <a:lnTo>
                    <a:pt x="131825" y="26035"/>
                  </a:lnTo>
                  <a:lnTo>
                    <a:pt x="131825" y="18668"/>
                  </a:lnTo>
                  <a:lnTo>
                    <a:pt x="129666" y="12445"/>
                  </a:lnTo>
                  <a:lnTo>
                    <a:pt x="121285" y="2539"/>
                  </a:lnTo>
                  <a:lnTo>
                    <a:pt x="116077" y="0"/>
                  </a:lnTo>
                  <a:close/>
                </a:path>
                <a:path w="132079" h="229869">
                  <a:moveTo>
                    <a:pt x="60833" y="0"/>
                  </a:moveTo>
                  <a:lnTo>
                    <a:pt x="48640" y="0"/>
                  </a:lnTo>
                  <a:lnTo>
                    <a:pt x="43687" y="1777"/>
                  </a:lnTo>
                  <a:lnTo>
                    <a:pt x="36067" y="9143"/>
                  </a:lnTo>
                  <a:lnTo>
                    <a:pt x="34162" y="14224"/>
                  </a:lnTo>
                  <a:lnTo>
                    <a:pt x="34162" y="20700"/>
                  </a:lnTo>
                  <a:lnTo>
                    <a:pt x="41497" y="25273"/>
                  </a:lnTo>
                  <a:lnTo>
                    <a:pt x="46736" y="30797"/>
                  </a:lnTo>
                  <a:lnTo>
                    <a:pt x="49879" y="37274"/>
                  </a:lnTo>
                  <a:lnTo>
                    <a:pt x="50926" y="44703"/>
                  </a:lnTo>
                  <a:lnTo>
                    <a:pt x="49571" y="53512"/>
                  </a:lnTo>
                  <a:lnTo>
                    <a:pt x="45513" y="62404"/>
                  </a:lnTo>
                  <a:lnTo>
                    <a:pt x="38764" y="71368"/>
                  </a:lnTo>
                  <a:lnTo>
                    <a:pt x="29337" y="80390"/>
                  </a:lnTo>
                  <a:lnTo>
                    <a:pt x="36067" y="88391"/>
                  </a:lnTo>
                  <a:lnTo>
                    <a:pt x="66039" y="58547"/>
                  </a:lnTo>
                  <a:lnTo>
                    <a:pt x="76580" y="26035"/>
                  </a:lnTo>
                  <a:lnTo>
                    <a:pt x="76580" y="18668"/>
                  </a:lnTo>
                  <a:lnTo>
                    <a:pt x="74549" y="12445"/>
                  </a:lnTo>
                  <a:lnTo>
                    <a:pt x="66166" y="2539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2873" y="1257934"/>
              <a:ext cx="132080" cy="229870"/>
            </a:xfrm>
            <a:custGeom>
              <a:avLst/>
              <a:gdLst/>
              <a:ahLst/>
              <a:cxnLst/>
              <a:rect l="l" t="t" r="r" b="b"/>
              <a:pathLst>
                <a:path w="132079" h="229869">
                  <a:moveTo>
                    <a:pt x="23749" y="182752"/>
                  </a:moveTo>
                  <a:lnTo>
                    <a:pt x="30606" y="182752"/>
                  </a:lnTo>
                  <a:lnTo>
                    <a:pt x="36195" y="184912"/>
                  </a:lnTo>
                  <a:lnTo>
                    <a:pt x="40639" y="189102"/>
                  </a:lnTo>
                  <a:lnTo>
                    <a:pt x="45085" y="193420"/>
                  </a:lnTo>
                  <a:lnTo>
                    <a:pt x="47243" y="199009"/>
                  </a:lnTo>
                  <a:lnTo>
                    <a:pt x="47243" y="205993"/>
                  </a:lnTo>
                  <a:lnTo>
                    <a:pt x="47243" y="212851"/>
                  </a:lnTo>
                  <a:lnTo>
                    <a:pt x="45085" y="218439"/>
                  </a:lnTo>
                  <a:lnTo>
                    <a:pt x="40639" y="222885"/>
                  </a:lnTo>
                  <a:lnTo>
                    <a:pt x="36195" y="227202"/>
                  </a:lnTo>
                  <a:lnTo>
                    <a:pt x="30606" y="229488"/>
                  </a:lnTo>
                  <a:lnTo>
                    <a:pt x="23749" y="229488"/>
                  </a:lnTo>
                  <a:lnTo>
                    <a:pt x="16763" y="229488"/>
                  </a:lnTo>
                  <a:lnTo>
                    <a:pt x="10922" y="227202"/>
                  </a:lnTo>
                  <a:lnTo>
                    <a:pt x="6603" y="222885"/>
                  </a:lnTo>
                  <a:lnTo>
                    <a:pt x="2159" y="218439"/>
                  </a:lnTo>
                  <a:lnTo>
                    <a:pt x="0" y="212851"/>
                  </a:lnTo>
                  <a:lnTo>
                    <a:pt x="0" y="205993"/>
                  </a:lnTo>
                  <a:lnTo>
                    <a:pt x="0" y="199009"/>
                  </a:lnTo>
                  <a:lnTo>
                    <a:pt x="2159" y="193420"/>
                  </a:lnTo>
                  <a:lnTo>
                    <a:pt x="6603" y="189102"/>
                  </a:lnTo>
                  <a:lnTo>
                    <a:pt x="10922" y="184912"/>
                  </a:lnTo>
                  <a:lnTo>
                    <a:pt x="16763" y="182752"/>
                  </a:lnTo>
                  <a:lnTo>
                    <a:pt x="23749" y="182752"/>
                  </a:lnTo>
                  <a:close/>
                </a:path>
                <a:path w="132079" h="229869">
                  <a:moveTo>
                    <a:pt x="109727" y="0"/>
                  </a:moveTo>
                  <a:lnTo>
                    <a:pt x="116077" y="0"/>
                  </a:lnTo>
                  <a:lnTo>
                    <a:pt x="121285" y="2539"/>
                  </a:lnTo>
                  <a:lnTo>
                    <a:pt x="125475" y="7492"/>
                  </a:lnTo>
                  <a:lnTo>
                    <a:pt x="129666" y="12445"/>
                  </a:lnTo>
                  <a:lnTo>
                    <a:pt x="131825" y="18668"/>
                  </a:lnTo>
                  <a:lnTo>
                    <a:pt x="131825" y="26035"/>
                  </a:lnTo>
                  <a:lnTo>
                    <a:pt x="115298" y="66192"/>
                  </a:lnTo>
                  <a:lnTo>
                    <a:pt x="91312" y="88391"/>
                  </a:lnTo>
                  <a:lnTo>
                    <a:pt x="84581" y="80390"/>
                  </a:lnTo>
                  <a:lnTo>
                    <a:pt x="93989" y="71368"/>
                  </a:lnTo>
                  <a:lnTo>
                    <a:pt x="100695" y="62404"/>
                  </a:lnTo>
                  <a:lnTo>
                    <a:pt x="104709" y="53512"/>
                  </a:lnTo>
                  <a:lnTo>
                    <a:pt x="106045" y="44703"/>
                  </a:lnTo>
                  <a:lnTo>
                    <a:pt x="104997" y="37274"/>
                  </a:lnTo>
                  <a:lnTo>
                    <a:pt x="101854" y="30797"/>
                  </a:lnTo>
                  <a:lnTo>
                    <a:pt x="96615" y="25273"/>
                  </a:lnTo>
                  <a:lnTo>
                    <a:pt x="89280" y="20700"/>
                  </a:lnTo>
                  <a:lnTo>
                    <a:pt x="89280" y="14224"/>
                  </a:lnTo>
                  <a:lnTo>
                    <a:pt x="91186" y="9143"/>
                  </a:lnTo>
                  <a:lnTo>
                    <a:pt x="95123" y="5461"/>
                  </a:lnTo>
                  <a:lnTo>
                    <a:pt x="98933" y="1777"/>
                  </a:lnTo>
                  <a:lnTo>
                    <a:pt x="103759" y="0"/>
                  </a:lnTo>
                  <a:lnTo>
                    <a:pt x="109727" y="0"/>
                  </a:lnTo>
                  <a:close/>
                </a:path>
                <a:path w="132079" h="229869">
                  <a:moveTo>
                    <a:pt x="54483" y="0"/>
                  </a:moveTo>
                  <a:lnTo>
                    <a:pt x="60833" y="0"/>
                  </a:lnTo>
                  <a:lnTo>
                    <a:pt x="66166" y="2539"/>
                  </a:lnTo>
                  <a:lnTo>
                    <a:pt x="70358" y="7492"/>
                  </a:lnTo>
                  <a:lnTo>
                    <a:pt x="74549" y="12445"/>
                  </a:lnTo>
                  <a:lnTo>
                    <a:pt x="76580" y="18668"/>
                  </a:lnTo>
                  <a:lnTo>
                    <a:pt x="76580" y="26035"/>
                  </a:lnTo>
                  <a:lnTo>
                    <a:pt x="60160" y="66192"/>
                  </a:lnTo>
                  <a:lnTo>
                    <a:pt x="36067" y="88391"/>
                  </a:lnTo>
                  <a:lnTo>
                    <a:pt x="29337" y="80390"/>
                  </a:lnTo>
                  <a:lnTo>
                    <a:pt x="38764" y="71368"/>
                  </a:lnTo>
                  <a:lnTo>
                    <a:pt x="45513" y="62404"/>
                  </a:lnTo>
                  <a:lnTo>
                    <a:pt x="49571" y="53512"/>
                  </a:lnTo>
                  <a:lnTo>
                    <a:pt x="50926" y="44703"/>
                  </a:lnTo>
                  <a:lnTo>
                    <a:pt x="49879" y="37274"/>
                  </a:lnTo>
                  <a:lnTo>
                    <a:pt x="46736" y="30797"/>
                  </a:lnTo>
                  <a:lnTo>
                    <a:pt x="41497" y="25273"/>
                  </a:lnTo>
                  <a:lnTo>
                    <a:pt x="34162" y="20700"/>
                  </a:lnTo>
                  <a:lnTo>
                    <a:pt x="34162" y="14224"/>
                  </a:lnTo>
                  <a:lnTo>
                    <a:pt x="36067" y="9143"/>
                  </a:lnTo>
                  <a:lnTo>
                    <a:pt x="39877" y="5461"/>
                  </a:lnTo>
                  <a:lnTo>
                    <a:pt x="43687" y="1777"/>
                  </a:lnTo>
                  <a:lnTo>
                    <a:pt x="48640" y="0"/>
                  </a:lnTo>
                  <a:lnTo>
                    <a:pt x="54483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5000" y="1252753"/>
              <a:ext cx="232943" cy="23746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4732" y="1398149"/>
              <a:ext cx="83185" cy="22225"/>
            </a:xfrm>
            <a:custGeom>
              <a:avLst/>
              <a:gdLst/>
              <a:ahLst/>
              <a:cxnLst/>
              <a:rect l="l" t="t" r="r" b="b"/>
              <a:pathLst>
                <a:path w="83185" h="22225">
                  <a:moveTo>
                    <a:pt x="83162" y="0"/>
                  </a:moveTo>
                  <a:lnTo>
                    <a:pt x="0" y="0"/>
                  </a:lnTo>
                  <a:lnTo>
                    <a:pt x="0" y="21837"/>
                  </a:lnTo>
                  <a:lnTo>
                    <a:pt x="83162" y="21837"/>
                  </a:lnTo>
                  <a:lnTo>
                    <a:pt x="8316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64732" y="1398149"/>
              <a:ext cx="83185" cy="22225"/>
            </a:xfrm>
            <a:custGeom>
              <a:avLst/>
              <a:gdLst/>
              <a:ahLst/>
              <a:cxnLst/>
              <a:rect l="l" t="t" r="r" b="b"/>
              <a:pathLst>
                <a:path w="83185" h="22225">
                  <a:moveTo>
                    <a:pt x="0" y="21837"/>
                  </a:moveTo>
                  <a:lnTo>
                    <a:pt x="83162" y="21837"/>
                  </a:lnTo>
                  <a:lnTo>
                    <a:pt x="83162" y="0"/>
                  </a:lnTo>
                  <a:lnTo>
                    <a:pt x="0" y="0"/>
                  </a:lnTo>
                  <a:lnTo>
                    <a:pt x="0" y="21837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663440" y="886917"/>
            <a:ext cx="3820160" cy="676910"/>
            <a:chOff x="4663440" y="886917"/>
            <a:chExt cx="3820160" cy="676910"/>
          </a:xfrm>
        </p:grpSpPr>
        <p:sp>
          <p:nvSpPr>
            <p:cNvPr id="41" name="object 41"/>
            <p:cNvSpPr/>
            <p:nvPr/>
          </p:nvSpPr>
          <p:spPr>
            <a:xfrm>
              <a:off x="4663440" y="969276"/>
              <a:ext cx="989205" cy="1553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64708" y="932675"/>
              <a:ext cx="751461" cy="19190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60236" y="886917"/>
              <a:ext cx="1414401" cy="3106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04988" y="969276"/>
              <a:ext cx="578106" cy="15530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25896" y="1238973"/>
              <a:ext cx="87886" cy="30331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3620" y="1261833"/>
              <a:ext cx="1071501" cy="3015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73468" y="1238973"/>
              <a:ext cx="91211" cy="30331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224027" y="2656332"/>
            <a:ext cx="4123944" cy="28163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08575" y="2656332"/>
            <a:ext cx="4078224" cy="28803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1188719"/>
            <a:ext cx="5545836" cy="304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359" y="429768"/>
            <a:ext cx="1103251" cy="342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9059" y="3479291"/>
            <a:ext cx="4507992" cy="3003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" y="352043"/>
            <a:ext cx="8133588" cy="609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507491"/>
            <a:ext cx="8430768" cy="5939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2323" y="909840"/>
            <a:ext cx="2036574" cy="31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09159" y="1097216"/>
            <a:ext cx="183390" cy="36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74335" y="937310"/>
            <a:ext cx="1561465" cy="375285"/>
            <a:chOff x="4974335" y="937310"/>
            <a:chExt cx="1561465" cy="375285"/>
          </a:xfrm>
        </p:grpSpPr>
        <p:sp>
          <p:nvSpPr>
            <p:cNvPr id="5" name="object 5"/>
            <p:cNvSpPr/>
            <p:nvPr/>
          </p:nvSpPr>
          <p:spPr>
            <a:xfrm>
              <a:off x="4974335" y="1024153"/>
              <a:ext cx="827355" cy="2878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0361" y="1104466"/>
              <a:ext cx="110489" cy="29209"/>
            </a:xfrm>
            <a:custGeom>
              <a:avLst/>
              <a:gdLst/>
              <a:ahLst/>
              <a:cxnLst/>
              <a:rect l="l" t="t" r="r" b="b"/>
              <a:pathLst>
                <a:path w="110489" h="29209">
                  <a:moveTo>
                    <a:pt x="110469" y="0"/>
                  </a:moveTo>
                  <a:lnTo>
                    <a:pt x="0" y="0"/>
                  </a:lnTo>
                  <a:lnTo>
                    <a:pt x="0" y="29008"/>
                  </a:lnTo>
                  <a:lnTo>
                    <a:pt x="110469" y="29008"/>
                  </a:lnTo>
                  <a:lnTo>
                    <a:pt x="11046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90361" y="1104466"/>
              <a:ext cx="110489" cy="29209"/>
            </a:xfrm>
            <a:custGeom>
              <a:avLst/>
              <a:gdLst/>
              <a:ahLst/>
              <a:cxnLst/>
              <a:rect l="l" t="t" r="r" b="b"/>
              <a:pathLst>
                <a:path w="110489" h="29209">
                  <a:moveTo>
                    <a:pt x="0" y="29008"/>
                  </a:moveTo>
                  <a:lnTo>
                    <a:pt x="110469" y="29008"/>
                  </a:lnTo>
                  <a:lnTo>
                    <a:pt x="110469" y="0"/>
                  </a:lnTo>
                  <a:lnTo>
                    <a:pt x="0" y="0"/>
                  </a:lnTo>
                  <a:lnTo>
                    <a:pt x="0" y="29008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1867" y="937310"/>
              <a:ext cx="733808" cy="3747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323844" y="2189988"/>
            <a:ext cx="2766060" cy="2935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1779" y="964755"/>
            <a:ext cx="1119949" cy="347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91355" y="964679"/>
            <a:ext cx="402590" cy="275590"/>
            <a:chOff x="3991355" y="964679"/>
            <a:chExt cx="402590" cy="275590"/>
          </a:xfrm>
        </p:grpSpPr>
        <p:sp>
          <p:nvSpPr>
            <p:cNvPr id="5" name="object 5"/>
            <p:cNvSpPr/>
            <p:nvPr/>
          </p:nvSpPr>
          <p:spPr>
            <a:xfrm>
              <a:off x="3997832" y="970533"/>
              <a:ext cx="391795" cy="267335"/>
            </a:xfrm>
            <a:custGeom>
              <a:avLst/>
              <a:gdLst/>
              <a:ahLst/>
              <a:cxnLst/>
              <a:rect l="l" t="t" r="r" b="b"/>
              <a:pathLst>
                <a:path w="391795" h="267334">
                  <a:moveTo>
                    <a:pt x="105917" y="96646"/>
                  </a:moveTo>
                  <a:lnTo>
                    <a:pt x="98297" y="96646"/>
                  </a:lnTo>
                  <a:lnTo>
                    <a:pt x="76342" y="98125"/>
                  </a:lnTo>
                  <a:lnTo>
                    <a:pt x="25907" y="120395"/>
                  </a:lnTo>
                  <a:lnTo>
                    <a:pt x="1619" y="167151"/>
                  </a:lnTo>
                  <a:lnTo>
                    <a:pt x="0" y="187705"/>
                  </a:lnTo>
                  <a:lnTo>
                    <a:pt x="1260" y="204041"/>
                  </a:lnTo>
                  <a:lnTo>
                    <a:pt x="20065" y="244475"/>
                  </a:lnTo>
                  <a:lnTo>
                    <a:pt x="58213" y="265799"/>
                  </a:lnTo>
                  <a:lnTo>
                    <a:pt x="74549" y="267207"/>
                  </a:lnTo>
                  <a:lnTo>
                    <a:pt x="88126" y="266037"/>
                  </a:lnTo>
                  <a:lnTo>
                    <a:pt x="101060" y="262509"/>
                  </a:lnTo>
                  <a:lnTo>
                    <a:pt x="113375" y="256599"/>
                  </a:lnTo>
                  <a:lnTo>
                    <a:pt x="125094" y="248285"/>
                  </a:lnTo>
                  <a:lnTo>
                    <a:pt x="179260" y="248285"/>
                  </a:lnTo>
                  <a:lnTo>
                    <a:pt x="178053" y="247650"/>
                  </a:lnTo>
                  <a:lnTo>
                    <a:pt x="175005" y="243839"/>
                  </a:lnTo>
                  <a:lnTo>
                    <a:pt x="174913" y="243586"/>
                  </a:lnTo>
                  <a:lnTo>
                    <a:pt x="95757" y="243586"/>
                  </a:lnTo>
                  <a:lnTo>
                    <a:pt x="59608" y="217005"/>
                  </a:lnTo>
                  <a:lnTo>
                    <a:pt x="53339" y="180339"/>
                  </a:lnTo>
                  <a:lnTo>
                    <a:pt x="54125" y="164885"/>
                  </a:lnTo>
                  <a:lnTo>
                    <a:pt x="72838" y="123642"/>
                  </a:lnTo>
                  <a:lnTo>
                    <a:pt x="102234" y="114426"/>
                  </a:lnTo>
                  <a:lnTo>
                    <a:pt x="172592" y="114426"/>
                  </a:lnTo>
                  <a:lnTo>
                    <a:pt x="172592" y="98551"/>
                  </a:lnTo>
                  <a:lnTo>
                    <a:pt x="123316" y="98551"/>
                  </a:lnTo>
                  <a:lnTo>
                    <a:pt x="114300" y="97281"/>
                  </a:lnTo>
                  <a:lnTo>
                    <a:pt x="105917" y="96646"/>
                  </a:lnTo>
                  <a:close/>
                </a:path>
                <a:path w="391795" h="267334">
                  <a:moveTo>
                    <a:pt x="179260" y="248285"/>
                  </a:moveTo>
                  <a:lnTo>
                    <a:pt x="125094" y="248285"/>
                  </a:lnTo>
                  <a:lnTo>
                    <a:pt x="129734" y="256599"/>
                  </a:lnTo>
                  <a:lnTo>
                    <a:pt x="136397" y="262509"/>
                  </a:lnTo>
                  <a:lnTo>
                    <a:pt x="145061" y="266037"/>
                  </a:lnTo>
                  <a:lnTo>
                    <a:pt x="155701" y="267207"/>
                  </a:lnTo>
                  <a:lnTo>
                    <a:pt x="165131" y="266680"/>
                  </a:lnTo>
                  <a:lnTo>
                    <a:pt x="175513" y="265080"/>
                  </a:lnTo>
                  <a:lnTo>
                    <a:pt x="186848" y="262385"/>
                  </a:lnTo>
                  <a:lnTo>
                    <a:pt x="199136" y="258571"/>
                  </a:lnTo>
                  <a:lnTo>
                    <a:pt x="197992" y="250951"/>
                  </a:lnTo>
                  <a:lnTo>
                    <a:pt x="191769" y="250825"/>
                  </a:lnTo>
                  <a:lnTo>
                    <a:pt x="186943" y="250316"/>
                  </a:lnTo>
                  <a:lnTo>
                    <a:pt x="183768" y="249681"/>
                  </a:lnTo>
                  <a:lnTo>
                    <a:pt x="180466" y="248919"/>
                  </a:lnTo>
                  <a:lnTo>
                    <a:pt x="179260" y="248285"/>
                  </a:lnTo>
                  <a:close/>
                </a:path>
                <a:path w="391795" h="267334">
                  <a:moveTo>
                    <a:pt x="172592" y="114426"/>
                  </a:moveTo>
                  <a:lnTo>
                    <a:pt x="109981" y="114426"/>
                  </a:lnTo>
                  <a:lnTo>
                    <a:pt x="117115" y="115450"/>
                  </a:lnTo>
                  <a:lnTo>
                    <a:pt x="123316" y="117728"/>
                  </a:lnTo>
                  <a:lnTo>
                    <a:pt x="123316" y="237108"/>
                  </a:lnTo>
                  <a:lnTo>
                    <a:pt x="116885" y="239942"/>
                  </a:lnTo>
                  <a:lnTo>
                    <a:pt x="110156" y="241966"/>
                  </a:lnTo>
                  <a:lnTo>
                    <a:pt x="103118" y="243181"/>
                  </a:lnTo>
                  <a:lnTo>
                    <a:pt x="95757" y="243586"/>
                  </a:lnTo>
                  <a:lnTo>
                    <a:pt x="174913" y="243586"/>
                  </a:lnTo>
                  <a:lnTo>
                    <a:pt x="173989" y="241045"/>
                  </a:lnTo>
                  <a:lnTo>
                    <a:pt x="172974" y="233933"/>
                  </a:lnTo>
                  <a:lnTo>
                    <a:pt x="172719" y="229107"/>
                  </a:lnTo>
                  <a:lnTo>
                    <a:pt x="172592" y="114426"/>
                  </a:lnTo>
                  <a:close/>
                </a:path>
                <a:path w="391795" h="267334">
                  <a:moveTo>
                    <a:pt x="171703" y="0"/>
                  </a:moveTo>
                  <a:lnTo>
                    <a:pt x="154461" y="3423"/>
                  </a:lnTo>
                  <a:lnTo>
                    <a:pt x="136064" y="6810"/>
                  </a:lnTo>
                  <a:lnTo>
                    <a:pt x="116500" y="10126"/>
                  </a:lnTo>
                  <a:lnTo>
                    <a:pt x="95757" y="13335"/>
                  </a:lnTo>
                  <a:lnTo>
                    <a:pt x="97027" y="20574"/>
                  </a:lnTo>
                  <a:lnTo>
                    <a:pt x="123142" y="62372"/>
                  </a:lnTo>
                  <a:lnTo>
                    <a:pt x="123316" y="98551"/>
                  </a:lnTo>
                  <a:lnTo>
                    <a:pt x="172592" y="98551"/>
                  </a:lnTo>
                  <a:lnTo>
                    <a:pt x="172666" y="60386"/>
                  </a:lnTo>
                  <a:lnTo>
                    <a:pt x="172894" y="40020"/>
                  </a:lnTo>
                  <a:lnTo>
                    <a:pt x="173289" y="20345"/>
                  </a:lnTo>
                  <a:lnTo>
                    <a:pt x="173862" y="1396"/>
                  </a:lnTo>
                  <a:lnTo>
                    <a:pt x="171703" y="0"/>
                  </a:lnTo>
                  <a:close/>
                </a:path>
                <a:path w="391795" h="267334">
                  <a:moveTo>
                    <a:pt x="301243" y="96138"/>
                  </a:moveTo>
                  <a:lnTo>
                    <a:pt x="261858" y="102234"/>
                  </a:lnTo>
                  <a:lnTo>
                    <a:pt x="220259" y="133645"/>
                  </a:lnTo>
                  <a:lnTo>
                    <a:pt x="205739" y="183133"/>
                  </a:lnTo>
                  <a:lnTo>
                    <a:pt x="207285" y="201068"/>
                  </a:lnTo>
                  <a:lnTo>
                    <a:pt x="230377" y="243966"/>
                  </a:lnTo>
                  <a:lnTo>
                    <a:pt x="276562" y="265755"/>
                  </a:lnTo>
                  <a:lnTo>
                    <a:pt x="296163" y="267207"/>
                  </a:lnTo>
                  <a:lnTo>
                    <a:pt x="316404" y="265680"/>
                  </a:lnTo>
                  <a:lnTo>
                    <a:pt x="334644" y="261080"/>
                  </a:lnTo>
                  <a:lnTo>
                    <a:pt x="350885" y="253384"/>
                  </a:lnTo>
                  <a:lnTo>
                    <a:pt x="354088" y="250951"/>
                  </a:lnTo>
                  <a:lnTo>
                    <a:pt x="299846" y="250951"/>
                  </a:lnTo>
                  <a:lnTo>
                    <a:pt x="290085" y="249713"/>
                  </a:lnTo>
                  <a:lnTo>
                    <a:pt x="265326" y="220495"/>
                  </a:lnTo>
                  <a:lnTo>
                    <a:pt x="260049" y="181737"/>
                  </a:lnTo>
                  <a:lnTo>
                    <a:pt x="260019" y="178307"/>
                  </a:lnTo>
                  <a:lnTo>
                    <a:pt x="260542" y="163841"/>
                  </a:lnTo>
                  <a:lnTo>
                    <a:pt x="274524" y="121824"/>
                  </a:lnTo>
                  <a:lnTo>
                    <a:pt x="297688" y="112394"/>
                  </a:lnTo>
                  <a:lnTo>
                    <a:pt x="358764" y="112394"/>
                  </a:lnTo>
                  <a:lnTo>
                    <a:pt x="353893" y="108783"/>
                  </a:lnTo>
                  <a:lnTo>
                    <a:pt x="338486" y="101758"/>
                  </a:lnTo>
                  <a:lnTo>
                    <a:pt x="320936" y="97543"/>
                  </a:lnTo>
                  <a:lnTo>
                    <a:pt x="301243" y="96138"/>
                  </a:lnTo>
                  <a:close/>
                </a:path>
                <a:path w="391795" h="267334">
                  <a:moveTo>
                    <a:pt x="358764" y="112394"/>
                  </a:moveTo>
                  <a:lnTo>
                    <a:pt x="297688" y="112394"/>
                  </a:lnTo>
                  <a:lnTo>
                    <a:pt x="307286" y="113561"/>
                  </a:lnTo>
                  <a:lnTo>
                    <a:pt x="315515" y="117062"/>
                  </a:lnTo>
                  <a:lnTo>
                    <a:pt x="335168" y="152971"/>
                  </a:lnTo>
                  <a:lnTo>
                    <a:pt x="337516" y="183133"/>
                  </a:lnTo>
                  <a:lnTo>
                    <a:pt x="336994" y="197832"/>
                  </a:lnTo>
                  <a:lnTo>
                    <a:pt x="323207" y="241093"/>
                  </a:lnTo>
                  <a:lnTo>
                    <a:pt x="299846" y="250951"/>
                  </a:lnTo>
                  <a:lnTo>
                    <a:pt x="354088" y="250951"/>
                  </a:lnTo>
                  <a:lnTo>
                    <a:pt x="384952" y="214201"/>
                  </a:lnTo>
                  <a:lnTo>
                    <a:pt x="391540" y="178307"/>
                  </a:lnTo>
                  <a:lnTo>
                    <a:pt x="390017" y="160658"/>
                  </a:lnTo>
                  <a:lnTo>
                    <a:pt x="385445" y="144843"/>
                  </a:lnTo>
                  <a:lnTo>
                    <a:pt x="377825" y="130837"/>
                  </a:lnTo>
                  <a:lnTo>
                    <a:pt x="367156" y="118617"/>
                  </a:lnTo>
                  <a:lnTo>
                    <a:pt x="358764" y="11239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8884" y="1082672"/>
              <a:ext cx="74553" cy="133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1284" y="1064384"/>
              <a:ext cx="190377" cy="1756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1355" y="964679"/>
              <a:ext cx="402170" cy="2753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57700" y="964679"/>
            <a:ext cx="1087958" cy="275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623559" y="950963"/>
            <a:ext cx="1071245" cy="352425"/>
            <a:chOff x="5623559" y="950963"/>
            <a:chExt cx="1071245" cy="352425"/>
          </a:xfrm>
        </p:grpSpPr>
        <p:sp>
          <p:nvSpPr>
            <p:cNvPr id="11" name="object 11"/>
            <p:cNvSpPr/>
            <p:nvPr/>
          </p:nvSpPr>
          <p:spPr>
            <a:xfrm>
              <a:off x="5623559" y="950963"/>
              <a:ext cx="101475" cy="3518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4999" y="987590"/>
              <a:ext cx="868502" cy="2524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92823" y="950963"/>
              <a:ext cx="101983" cy="3518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620506"/>
            <a:ext cx="3866515" cy="525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tabLst>
                <a:tab pos="1475740" algn="l"/>
              </a:tabLst>
            </a:pP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Ana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dá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cursos,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palestras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  seminários </a:t>
            </a:r>
            <a:r>
              <a:rPr sz="2600" spc="150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Brasil, 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América Latina: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Argentina, 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Uruguai,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Chile,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Paraguai, 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Bolívia,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Colômbia, 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Equador,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Peru,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Venezuela, 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Costa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Rica,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Nicarágua, 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Panamá,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México,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na 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Espanha, 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África </a:t>
            </a:r>
            <a:r>
              <a:rPr sz="2600" spc="130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Sul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Central, 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Japão,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Tailândia, 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Filipinas,	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Nova</a:t>
            </a:r>
            <a:r>
              <a:rPr sz="26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Zelândia.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9723" y="640080"/>
            <a:ext cx="4114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932688"/>
            <a:ext cx="8714740" cy="5400040"/>
            <a:chOff x="251459" y="932688"/>
            <a:chExt cx="8714740" cy="5400040"/>
          </a:xfrm>
        </p:grpSpPr>
        <p:sp>
          <p:nvSpPr>
            <p:cNvPr id="3" name="object 3"/>
            <p:cNvSpPr/>
            <p:nvPr/>
          </p:nvSpPr>
          <p:spPr>
            <a:xfrm>
              <a:off x="251459" y="932688"/>
              <a:ext cx="4023360" cy="5399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74819" y="1856232"/>
              <a:ext cx="4690872" cy="3154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809032_5678555152179562_152440730162468137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759200" cy="2819400"/>
          </a:xfrm>
          <a:prstGeom prst="rect">
            <a:avLst/>
          </a:prstGeom>
        </p:spPr>
      </p:pic>
      <p:pic>
        <p:nvPicPr>
          <p:cNvPr id="3" name="Picture 2" descr="1475035934_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31" y="1005571"/>
            <a:ext cx="2926080" cy="42641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825" y="381001"/>
            <a:ext cx="7572349" cy="861774"/>
          </a:xfrm>
        </p:spPr>
        <p:txBody>
          <a:bodyPr/>
          <a:lstStyle/>
          <a:p>
            <a:r>
              <a:rPr lang="en-US" sz="2800" dirty="0" err="1" smtClean="0">
                <a:latin typeface="Arial"/>
                <a:cs typeface="Arial"/>
              </a:rPr>
              <a:t>Eu</a:t>
            </a:r>
            <a:r>
              <a:rPr lang="en-US" sz="2800" dirty="0" smtClean="0">
                <a:latin typeface="Arial"/>
                <a:cs typeface="Arial"/>
              </a:rPr>
              <a:t> e </a:t>
            </a:r>
            <a:r>
              <a:rPr lang="en-US" sz="2800" dirty="0" err="1" smtClean="0">
                <a:latin typeface="Arial"/>
                <a:cs typeface="Arial"/>
              </a:rPr>
              <a:t>Ela</a:t>
            </a: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644" y="525805"/>
            <a:ext cx="2561465" cy="411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5264" y="525805"/>
            <a:ext cx="2025141" cy="411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1244" y="525818"/>
            <a:ext cx="2245362" cy="536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726680" y="525805"/>
            <a:ext cx="841375" cy="411480"/>
            <a:chOff x="7726680" y="525805"/>
            <a:chExt cx="841375" cy="411480"/>
          </a:xfrm>
        </p:grpSpPr>
        <p:sp>
          <p:nvSpPr>
            <p:cNvPr id="6" name="object 6"/>
            <p:cNvSpPr/>
            <p:nvPr/>
          </p:nvSpPr>
          <p:spPr>
            <a:xfrm>
              <a:off x="7734303" y="532130"/>
              <a:ext cx="829944" cy="401320"/>
            </a:xfrm>
            <a:custGeom>
              <a:avLst/>
              <a:gdLst/>
              <a:ahLst/>
              <a:cxnLst/>
              <a:rect l="l" t="t" r="r" b="b"/>
              <a:pathLst>
                <a:path w="829945" h="401319">
                  <a:moveTo>
                    <a:pt x="147316" y="145034"/>
                  </a:moveTo>
                  <a:lnTo>
                    <a:pt x="85308" y="153924"/>
                  </a:lnTo>
                  <a:lnTo>
                    <a:pt x="38731" y="180721"/>
                  </a:lnTo>
                  <a:lnTo>
                    <a:pt x="9695" y="223758"/>
                  </a:lnTo>
                  <a:lnTo>
                    <a:pt x="0" y="281606"/>
                  </a:lnTo>
                  <a:lnTo>
                    <a:pt x="1875" y="306109"/>
                  </a:lnTo>
                  <a:lnTo>
                    <a:pt x="16873" y="348781"/>
                  </a:lnTo>
                  <a:lnTo>
                    <a:pt x="46355" y="381811"/>
                  </a:lnTo>
                  <a:lnTo>
                    <a:pt x="87225" y="398817"/>
                  </a:lnTo>
                  <a:lnTo>
                    <a:pt x="111756" y="400939"/>
                  </a:lnTo>
                  <a:lnTo>
                    <a:pt x="132066" y="399172"/>
                  </a:lnTo>
                  <a:lnTo>
                    <a:pt x="151459" y="393858"/>
                  </a:lnTo>
                  <a:lnTo>
                    <a:pt x="169924" y="384972"/>
                  </a:lnTo>
                  <a:lnTo>
                    <a:pt x="187448" y="372491"/>
                  </a:lnTo>
                  <a:lnTo>
                    <a:pt x="268736" y="372491"/>
                  </a:lnTo>
                  <a:lnTo>
                    <a:pt x="267077" y="371602"/>
                  </a:lnTo>
                  <a:lnTo>
                    <a:pt x="262378" y="365887"/>
                  </a:lnTo>
                  <a:lnTo>
                    <a:pt x="262239" y="365506"/>
                  </a:lnTo>
                  <a:lnTo>
                    <a:pt x="143633" y="365506"/>
                  </a:lnTo>
                  <a:lnTo>
                    <a:pt x="105781" y="350900"/>
                  </a:lnTo>
                  <a:lnTo>
                    <a:pt x="84070" y="309403"/>
                  </a:lnTo>
                  <a:lnTo>
                    <a:pt x="79879" y="270637"/>
                  </a:lnTo>
                  <a:lnTo>
                    <a:pt x="81048" y="247419"/>
                  </a:lnTo>
                  <a:lnTo>
                    <a:pt x="90434" y="210272"/>
                  </a:lnTo>
                  <a:lnTo>
                    <a:pt x="121741" y="177831"/>
                  </a:lnTo>
                  <a:lnTo>
                    <a:pt x="153285" y="171704"/>
                  </a:lnTo>
                  <a:lnTo>
                    <a:pt x="258822" y="171704"/>
                  </a:lnTo>
                  <a:lnTo>
                    <a:pt x="258822" y="147828"/>
                  </a:lnTo>
                  <a:lnTo>
                    <a:pt x="184908" y="147828"/>
                  </a:lnTo>
                  <a:lnTo>
                    <a:pt x="174909" y="146587"/>
                  </a:lnTo>
                  <a:lnTo>
                    <a:pt x="165302" y="145716"/>
                  </a:lnTo>
                  <a:lnTo>
                    <a:pt x="156101" y="145202"/>
                  </a:lnTo>
                  <a:lnTo>
                    <a:pt x="147316" y="145034"/>
                  </a:lnTo>
                  <a:close/>
                </a:path>
                <a:path w="829945" h="401319">
                  <a:moveTo>
                    <a:pt x="268736" y="372491"/>
                  </a:moveTo>
                  <a:lnTo>
                    <a:pt x="187448" y="372491"/>
                  </a:lnTo>
                  <a:lnTo>
                    <a:pt x="194471" y="384972"/>
                  </a:lnTo>
                  <a:lnTo>
                    <a:pt x="204482" y="393858"/>
                  </a:lnTo>
                  <a:lnTo>
                    <a:pt x="217469" y="399172"/>
                  </a:lnTo>
                  <a:lnTo>
                    <a:pt x="233422" y="400939"/>
                  </a:lnTo>
                  <a:lnTo>
                    <a:pt x="247618" y="400127"/>
                  </a:lnTo>
                  <a:lnTo>
                    <a:pt x="263172" y="397684"/>
                  </a:lnTo>
                  <a:lnTo>
                    <a:pt x="280106" y="393598"/>
                  </a:lnTo>
                  <a:lnTo>
                    <a:pt x="298446" y="387858"/>
                  </a:lnTo>
                  <a:lnTo>
                    <a:pt x="296922" y="376428"/>
                  </a:lnTo>
                  <a:lnTo>
                    <a:pt x="287524" y="376300"/>
                  </a:lnTo>
                  <a:lnTo>
                    <a:pt x="280412" y="375666"/>
                  </a:lnTo>
                  <a:lnTo>
                    <a:pt x="275459" y="374650"/>
                  </a:lnTo>
                  <a:lnTo>
                    <a:pt x="270633" y="373507"/>
                  </a:lnTo>
                  <a:lnTo>
                    <a:pt x="268736" y="372491"/>
                  </a:lnTo>
                  <a:close/>
                </a:path>
                <a:path w="829945" h="401319">
                  <a:moveTo>
                    <a:pt x="258822" y="171704"/>
                  </a:moveTo>
                  <a:lnTo>
                    <a:pt x="153285" y="171704"/>
                  </a:lnTo>
                  <a:lnTo>
                    <a:pt x="161834" y="172013"/>
                  </a:lnTo>
                  <a:lnTo>
                    <a:pt x="169954" y="172942"/>
                  </a:lnTo>
                  <a:lnTo>
                    <a:pt x="177645" y="174490"/>
                  </a:lnTo>
                  <a:lnTo>
                    <a:pt x="184908" y="176657"/>
                  </a:lnTo>
                  <a:lnTo>
                    <a:pt x="184908" y="355854"/>
                  </a:lnTo>
                  <a:lnTo>
                    <a:pt x="175262" y="360041"/>
                  </a:lnTo>
                  <a:lnTo>
                    <a:pt x="165175" y="363061"/>
                  </a:lnTo>
                  <a:lnTo>
                    <a:pt x="154636" y="364890"/>
                  </a:lnTo>
                  <a:lnTo>
                    <a:pt x="143633" y="365506"/>
                  </a:lnTo>
                  <a:lnTo>
                    <a:pt x="262239" y="365506"/>
                  </a:lnTo>
                  <a:lnTo>
                    <a:pt x="258830" y="270637"/>
                  </a:lnTo>
                  <a:lnTo>
                    <a:pt x="258822" y="171704"/>
                  </a:lnTo>
                  <a:close/>
                </a:path>
                <a:path w="829945" h="401319">
                  <a:moveTo>
                    <a:pt x="257552" y="0"/>
                  </a:moveTo>
                  <a:lnTo>
                    <a:pt x="231572" y="5191"/>
                  </a:lnTo>
                  <a:lnTo>
                    <a:pt x="203926" y="10287"/>
                  </a:lnTo>
                  <a:lnTo>
                    <a:pt x="174613" y="15287"/>
                  </a:lnTo>
                  <a:lnTo>
                    <a:pt x="143633" y="20193"/>
                  </a:lnTo>
                  <a:lnTo>
                    <a:pt x="145411" y="30861"/>
                  </a:lnTo>
                  <a:lnTo>
                    <a:pt x="183892" y="41275"/>
                  </a:lnTo>
                  <a:lnTo>
                    <a:pt x="184638" y="93646"/>
                  </a:lnTo>
                  <a:lnTo>
                    <a:pt x="184908" y="147828"/>
                  </a:lnTo>
                  <a:lnTo>
                    <a:pt x="258822" y="147828"/>
                  </a:lnTo>
                  <a:lnTo>
                    <a:pt x="258939" y="90705"/>
                  </a:lnTo>
                  <a:lnTo>
                    <a:pt x="259282" y="60134"/>
                  </a:lnTo>
                  <a:lnTo>
                    <a:pt x="259840" y="30610"/>
                  </a:lnTo>
                  <a:lnTo>
                    <a:pt x="260600" y="2159"/>
                  </a:lnTo>
                  <a:lnTo>
                    <a:pt x="257552" y="0"/>
                  </a:lnTo>
                  <a:close/>
                </a:path>
                <a:path w="829945" h="401319">
                  <a:moveTo>
                    <a:pt x="463165" y="144272"/>
                  </a:moveTo>
                  <a:lnTo>
                    <a:pt x="404094" y="153431"/>
                  </a:lnTo>
                  <a:lnTo>
                    <a:pt x="358644" y="180975"/>
                  </a:lnTo>
                  <a:lnTo>
                    <a:pt x="329672" y="222758"/>
                  </a:lnTo>
                  <a:lnTo>
                    <a:pt x="320036" y="274828"/>
                  </a:lnTo>
                  <a:lnTo>
                    <a:pt x="322326" y="301686"/>
                  </a:lnTo>
                  <a:lnTo>
                    <a:pt x="340717" y="347354"/>
                  </a:lnTo>
                  <a:lnTo>
                    <a:pt x="376821" y="381382"/>
                  </a:lnTo>
                  <a:lnTo>
                    <a:pt x="426160" y="398770"/>
                  </a:lnTo>
                  <a:lnTo>
                    <a:pt x="455545" y="400939"/>
                  </a:lnTo>
                  <a:lnTo>
                    <a:pt x="485934" y="398629"/>
                  </a:lnTo>
                  <a:lnTo>
                    <a:pt x="513298" y="391699"/>
                  </a:lnTo>
                  <a:lnTo>
                    <a:pt x="537662" y="380150"/>
                  </a:lnTo>
                  <a:lnTo>
                    <a:pt x="542587" y="376428"/>
                  </a:lnTo>
                  <a:lnTo>
                    <a:pt x="461006" y="376428"/>
                  </a:lnTo>
                  <a:lnTo>
                    <a:pt x="446435" y="374572"/>
                  </a:lnTo>
                  <a:lnTo>
                    <a:pt x="415413" y="346837"/>
                  </a:lnTo>
                  <a:lnTo>
                    <a:pt x="402090" y="292240"/>
                  </a:lnTo>
                  <a:lnTo>
                    <a:pt x="401269" y="267462"/>
                  </a:lnTo>
                  <a:lnTo>
                    <a:pt x="402068" y="245879"/>
                  </a:lnTo>
                  <a:lnTo>
                    <a:pt x="409065" y="207970"/>
                  </a:lnTo>
                  <a:lnTo>
                    <a:pt x="432891" y="175053"/>
                  </a:lnTo>
                  <a:lnTo>
                    <a:pt x="457958" y="168783"/>
                  </a:lnTo>
                  <a:lnTo>
                    <a:pt x="549642" y="168783"/>
                  </a:lnTo>
                  <a:lnTo>
                    <a:pt x="542193" y="163238"/>
                  </a:lnTo>
                  <a:lnTo>
                    <a:pt x="519061" y="152685"/>
                  </a:lnTo>
                  <a:lnTo>
                    <a:pt x="492714" y="146371"/>
                  </a:lnTo>
                  <a:lnTo>
                    <a:pt x="463165" y="144272"/>
                  </a:lnTo>
                  <a:close/>
                </a:path>
                <a:path w="829945" h="401319">
                  <a:moveTo>
                    <a:pt x="549642" y="168783"/>
                  </a:moveTo>
                  <a:lnTo>
                    <a:pt x="457958" y="168783"/>
                  </a:lnTo>
                  <a:lnTo>
                    <a:pt x="472291" y="170521"/>
                  </a:lnTo>
                  <a:lnTo>
                    <a:pt x="484612" y="175736"/>
                  </a:lnTo>
                  <a:lnTo>
                    <a:pt x="509577" y="211788"/>
                  </a:lnTo>
                  <a:lnTo>
                    <a:pt x="516868" y="249888"/>
                  </a:lnTo>
                  <a:lnTo>
                    <a:pt x="517703" y="274828"/>
                  </a:lnTo>
                  <a:lnTo>
                    <a:pt x="516918" y="296920"/>
                  </a:lnTo>
                  <a:lnTo>
                    <a:pt x="510060" y="335643"/>
                  </a:lnTo>
                  <a:lnTo>
                    <a:pt x="486438" y="369871"/>
                  </a:lnTo>
                  <a:lnTo>
                    <a:pt x="461006" y="376428"/>
                  </a:lnTo>
                  <a:lnTo>
                    <a:pt x="542587" y="376428"/>
                  </a:lnTo>
                  <a:lnTo>
                    <a:pt x="576385" y="344096"/>
                  </a:lnTo>
                  <a:lnTo>
                    <a:pt x="596197" y="295848"/>
                  </a:lnTo>
                  <a:lnTo>
                    <a:pt x="598674" y="267462"/>
                  </a:lnTo>
                  <a:lnTo>
                    <a:pt x="596388" y="241026"/>
                  </a:lnTo>
                  <a:lnTo>
                    <a:pt x="589530" y="217328"/>
                  </a:lnTo>
                  <a:lnTo>
                    <a:pt x="578100" y="196345"/>
                  </a:lnTo>
                  <a:lnTo>
                    <a:pt x="562098" y="178054"/>
                  </a:lnTo>
                  <a:lnTo>
                    <a:pt x="549642" y="168783"/>
                  </a:lnTo>
                  <a:close/>
                </a:path>
                <a:path w="829945" h="401319">
                  <a:moveTo>
                    <a:pt x="654554" y="312928"/>
                  </a:moveTo>
                  <a:lnTo>
                    <a:pt x="641219" y="315087"/>
                  </a:lnTo>
                  <a:lnTo>
                    <a:pt x="638151" y="331630"/>
                  </a:lnTo>
                  <a:lnTo>
                    <a:pt x="634678" y="348472"/>
                  </a:lnTo>
                  <a:lnTo>
                    <a:pt x="630825" y="365575"/>
                  </a:lnTo>
                  <a:lnTo>
                    <a:pt x="626614" y="382905"/>
                  </a:lnTo>
                  <a:lnTo>
                    <a:pt x="647855" y="390812"/>
                  </a:lnTo>
                  <a:lnTo>
                    <a:pt x="669286" y="396446"/>
                  </a:lnTo>
                  <a:lnTo>
                    <a:pt x="690908" y="399817"/>
                  </a:lnTo>
                  <a:lnTo>
                    <a:pt x="712720" y="400939"/>
                  </a:lnTo>
                  <a:lnTo>
                    <a:pt x="737745" y="399607"/>
                  </a:lnTo>
                  <a:lnTo>
                    <a:pt x="760234" y="395620"/>
                  </a:lnTo>
                  <a:lnTo>
                    <a:pt x="780175" y="388991"/>
                  </a:lnTo>
                  <a:lnTo>
                    <a:pt x="797556" y="379730"/>
                  </a:lnTo>
                  <a:lnTo>
                    <a:pt x="802741" y="375412"/>
                  </a:lnTo>
                  <a:lnTo>
                    <a:pt x="713355" y="375412"/>
                  </a:lnTo>
                  <a:lnTo>
                    <a:pt x="701800" y="375058"/>
                  </a:lnTo>
                  <a:lnTo>
                    <a:pt x="691304" y="374014"/>
                  </a:lnTo>
                  <a:lnTo>
                    <a:pt x="681833" y="372304"/>
                  </a:lnTo>
                  <a:lnTo>
                    <a:pt x="673350" y="369950"/>
                  </a:lnTo>
                  <a:lnTo>
                    <a:pt x="654554" y="312928"/>
                  </a:lnTo>
                  <a:close/>
                </a:path>
                <a:path w="829945" h="401319">
                  <a:moveTo>
                    <a:pt x="741549" y="144272"/>
                  </a:moveTo>
                  <a:lnTo>
                    <a:pt x="694432" y="149336"/>
                  </a:lnTo>
                  <a:lnTo>
                    <a:pt x="658745" y="164592"/>
                  </a:lnTo>
                  <a:lnTo>
                    <a:pt x="630527" y="205186"/>
                  </a:lnTo>
                  <a:lnTo>
                    <a:pt x="628708" y="223900"/>
                  </a:lnTo>
                  <a:lnTo>
                    <a:pt x="629620" y="235045"/>
                  </a:lnTo>
                  <a:lnTo>
                    <a:pt x="652734" y="273216"/>
                  </a:lnTo>
                  <a:lnTo>
                    <a:pt x="690114" y="292862"/>
                  </a:lnTo>
                  <a:lnTo>
                    <a:pt x="721864" y="303784"/>
                  </a:lnTo>
                  <a:lnTo>
                    <a:pt x="733484" y="308092"/>
                  </a:lnTo>
                  <a:lnTo>
                    <a:pt x="764282" y="334264"/>
                  </a:lnTo>
                  <a:lnTo>
                    <a:pt x="764282" y="342773"/>
                  </a:lnTo>
                  <a:lnTo>
                    <a:pt x="733913" y="373237"/>
                  </a:lnTo>
                  <a:lnTo>
                    <a:pt x="713355" y="375412"/>
                  </a:lnTo>
                  <a:lnTo>
                    <a:pt x="802741" y="375412"/>
                  </a:lnTo>
                  <a:lnTo>
                    <a:pt x="811651" y="367992"/>
                  </a:lnTo>
                  <a:lnTo>
                    <a:pt x="821733" y="354123"/>
                  </a:lnTo>
                  <a:lnTo>
                    <a:pt x="827792" y="338135"/>
                  </a:lnTo>
                  <a:lnTo>
                    <a:pt x="829814" y="320040"/>
                  </a:lnTo>
                  <a:lnTo>
                    <a:pt x="828740" y="308250"/>
                  </a:lnTo>
                  <a:lnTo>
                    <a:pt x="802687" y="268833"/>
                  </a:lnTo>
                  <a:lnTo>
                    <a:pt x="757932" y="246634"/>
                  </a:lnTo>
                  <a:lnTo>
                    <a:pt x="716149" y="232029"/>
                  </a:lnTo>
                  <a:lnTo>
                    <a:pt x="708815" y="229217"/>
                  </a:lnTo>
                  <a:lnTo>
                    <a:pt x="687193" y="209804"/>
                  </a:lnTo>
                  <a:lnTo>
                    <a:pt x="687193" y="201930"/>
                  </a:lnTo>
                  <a:lnTo>
                    <a:pt x="719419" y="171894"/>
                  </a:lnTo>
                  <a:lnTo>
                    <a:pt x="741041" y="169799"/>
                  </a:lnTo>
                  <a:lnTo>
                    <a:pt x="817053" y="169799"/>
                  </a:lnTo>
                  <a:lnTo>
                    <a:pt x="819908" y="156972"/>
                  </a:lnTo>
                  <a:lnTo>
                    <a:pt x="801860" y="151397"/>
                  </a:lnTo>
                  <a:lnTo>
                    <a:pt x="782776" y="147431"/>
                  </a:lnTo>
                  <a:lnTo>
                    <a:pt x="762669" y="145059"/>
                  </a:lnTo>
                  <a:lnTo>
                    <a:pt x="741549" y="144272"/>
                  </a:lnTo>
                  <a:close/>
                </a:path>
                <a:path w="829945" h="401319">
                  <a:moveTo>
                    <a:pt x="817053" y="169799"/>
                  </a:moveTo>
                  <a:lnTo>
                    <a:pt x="741041" y="169799"/>
                  </a:lnTo>
                  <a:lnTo>
                    <a:pt x="750399" y="170039"/>
                  </a:lnTo>
                  <a:lnTo>
                    <a:pt x="759424" y="170767"/>
                  </a:lnTo>
                  <a:lnTo>
                    <a:pt x="768116" y="171995"/>
                  </a:lnTo>
                  <a:lnTo>
                    <a:pt x="776474" y="173736"/>
                  </a:lnTo>
                  <a:lnTo>
                    <a:pt x="792222" y="223900"/>
                  </a:lnTo>
                  <a:lnTo>
                    <a:pt x="806573" y="221742"/>
                  </a:lnTo>
                  <a:lnTo>
                    <a:pt x="809478" y="206263"/>
                  </a:lnTo>
                  <a:lnTo>
                    <a:pt x="812669" y="190309"/>
                  </a:lnTo>
                  <a:lnTo>
                    <a:pt x="816177" y="173736"/>
                  </a:lnTo>
                  <a:lnTo>
                    <a:pt x="817053" y="16979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1895" y="701545"/>
              <a:ext cx="109605" cy="1983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33205" y="698624"/>
              <a:ext cx="121162" cy="2122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54340" y="676402"/>
              <a:ext cx="509905" cy="257175"/>
            </a:xfrm>
            <a:custGeom>
              <a:avLst/>
              <a:gdLst/>
              <a:ahLst/>
              <a:cxnLst/>
              <a:rect l="l" t="t" r="r" b="b"/>
              <a:pathLst>
                <a:path w="509904" h="257175">
                  <a:moveTo>
                    <a:pt x="421512" y="0"/>
                  </a:moveTo>
                  <a:lnTo>
                    <a:pt x="442632" y="787"/>
                  </a:lnTo>
                  <a:lnTo>
                    <a:pt x="462740" y="3159"/>
                  </a:lnTo>
                  <a:lnTo>
                    <a:pt x="481824" y="7125"/>
                  </a:lnTo>
                  <a:lnTo>
                    <a:pt x="499871" y="12700"/>
                  </a:lnTo>
                  <a:lnTo>
                    <a:pt x="496109" y="29606"/>
                  </a:lnTo>
                  <a:lnTo>
                    <a:pt x="492632" y="46037"/>
                  </a:lnTo>
                  <a:lnTo>
                    <a:pt x="489442" y="61991"/>
                  </a:lnTo>
                  <a:lnTo>
                    <a:pt x="486536" y="77470"/>
                  </a:lnTo>
                  <a:lnTo>
                    <a:pt x="472185" y="79628"/>
                  </a:lnTo>
                  <a:lnTo>
                    <a:pt x="456437" y="29463"/>
                  </a:lnTo>
                  <a:lnTo>
                    <a:pt x="421004" y="25526"/>
                  </a:lnTo>
                  <a:lnTo>
                    <a:pt x="409646" y="26050"/>
                  </a:lnTo>
                  <a:lnTo>
                    <a:pt x="370887" y="44021"/>
                  </a:lnTo>
                  <a:lnTo>
                    <a:pt x="367156" y="57658"/>
                  </a:lnTo>
                  <a:lnTo>
                    <a:pt x="367156" y="65532"/>
                  </a:lnTo>
                  <a:lnTo>
                    <a:pt x="437895" y="102362"/>
                  </a:lnTo>
                  <a:lnTo>
                    <a:pt x="455322" y="109079"/>
                  </a:lnTo>
                  <a:lnTo>
                    <a:pt x="492505" y="133350"/>
                  </a:lnTo>
                  <a:lnTo>
                    <a:pt x="509777" y="175768"/>
                  </a:lnTo>
                  <a:lnTo>
                    <a:pt x="507755" y="193863"/>
                  </a:lnTo>
                  <a:lnTo>
                    <a:pt x="477519" y="235458"/>
                  </a:lnTo>
                  <a:lnTo>
                    <a:pt x="440197" y="251348"/>
                  </a:lnTo>
                  <a:lnTo>
                    <a:pt x="392683" y="256667"/>
                  </a:lnTo>
                  <a:lnTo>
                    <a:pt x="370871" y="255545"/>
                  </a:lnTo>
                  <a:lnTo>
                    <a:pt x="349250" y="252174"/>
                  </a:lnTo>
                  <a:lnTo>
                    <a:pt x="327818" y="246540"/>
                  </a:lnTo>
                  <a:lnTo>
                    <a:pt x="306577" y="238633"/>
                  </a:lnTo>
                  <a:lnTo>
                    <a:pt x="310788" y="221303"/>
                  </a:lnTo>
                  <a:lnTo>
                    <a:pt x="314642" y="204200"/>
                  </a:lnTo>
                  <a:lnTo>
                    <a:pt x="318115" y="187358"/>
                  </a:lnTo>
                  <a:lnTo>
                    <a:pt x="321182" y="170814"/>
                  </a:lnTo>
                  <a:lnTo>
                    <a:pt x="334517" y="168656"/>
                  </a:lnTo>
                  <a:lnTo>
                    <a:pt x="353313" y="225678"/>
                  </a:lnTo>
                  <a:lnTo>
                    <a:pt x="393318" y="231139"/>
                  </a:lnTo>
                  <a:lnTo>
                    <a:pt x="404127" y="230594"/>
                  </a:lnTo>
                  <a:lnTo>
                    <a:pt x="440721" y="212217"/>
                  </a:lnTo>
                  <a:lnTo>
                    <a:pt x="444245" y="198500"/>
                  </a:lnTo>
                  <a:lnTo>
                    <a:pt x="444245" y="189992"/>
                  </a:lnTo>
                  <a:lnTo>
                    <a:pt x="413448" y="163820"/>
                  </a:lnTo>
                  <a:lnTo>
                    <a:pt x="370077" y="148589"/>
                  </a:lnTo>
                  <a:lnTo>
                    <a:pt x="355697" y="142851"/>
                  </a:lnTo>
                  <a:lnTo>
                    <a:pt x="324103" y="120776"/>
                  </a:lnTo>
                  <a:lnTo>
                    <a:pt x="308609" y="78867"/>
                  </a:lnTo>
                  <a:lnTo>
                    <a:pt x="310491" y="60914"/>
                  </a:lnTo>
                  <a:lnTo>
                    <a:pt x="338708" y="20320"/>
                  </a:lnTo>
                  <a:lnTo>
                    <a:pt x="374396" y="5064"/>
                  </a:lnTo>
                  <a:lnTo>
                    <a:pt x="396537" y="1264"/>
                  </a:lnTo>
                  <a:lnTo>
                    <a:pt x="421512" y="0"/>
                  </a:lnTo>
                  <a:close/>
                </a:path>
                <a:path w="509904" h="257175">
                  <a:moveTo>
                    <a:pt x="143128" y="0"/>
                  </a:moveTo>
                  <a:lnTo>
                    <a:pt x="199024" y="8413"/>
                  </a:lnTo>
                  <a:lnTo>
                    <a:pt x="242061" y="33782"/>
                  </a:lnTo>
                  <a:lnTo>
                    <a:pt x="269493" y="73056"/>
                  </a:lnTo>
                  <a:lnTo>
                    <a:pt x="278637" y="123189"/>
                  </a:lnTo>
                  <a:lnTo>
                    <a:pt x="276161" y="151576"/>
                  </a:lnTo>
                  <a:lnTo>
                    <a:pt x="256349" y="199824"/>
                  </a:lnTo>
                  <a:lnTo>
                    <a:pt x="217626" y="235878"/>
                  </a:lnTo>
                  <a:lnTo>
                    <a:pt x="165897" y="254357"/>
                  </a:lnTo>
                  <a:lnTo>
                    <a:pt x="135508" y="256667"/>
                  </a:lnTo>
                  <a:lnTo>
                    <a:pt x="106124" y="254498"/>
                  </a:lnTo>
                  <a:lnTo>
                    <a:pt x="56784" y="237110"/>
                  </a:lnTo>
                  <a:lnTo>
                    <a:pt x="20681" y="203082"/>
                  </a:lnTo>
                  <a:lnTo>
                    <a:pt x="2289" y="157414"/>
                  </a:lnTo>
                  <a:lnTo>
                    <a:pt x="0" y="130556"/>
                  </a:lnTo>
                  <a:lnTo>
                    <a:pt x="2407" y="103247"/>
                  </a:lnTo>
                  <a:lnTo>
                    <a:pt x="21699" y="56296"/>
                  </a:lnTo>
                  <a:lnTo>
                    <a:pt x="59636" y="20627"/>
                  </a:lnTo>
                  <a:lnTo>
                    <a:pt x="111885" y="2287"/>
                  </a:lnTo>
                  <a:lnTo>
                    <a:pt x="143128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26680" y="525805"/>
              <a:ext cx="841070" cy="411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305555" y="1165885"/>
            <a:ext cx="2509901" cy="411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2697479"/>
            <a:ext cx="28575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7015" y="2697479"/>
            <a:ext cx="4571999" cy="3429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284732"/>
            <a:ext cx="8408035" cy="4526280"/>
            <a:chOff x="457200" y="1284732"/>
            <a:chExt cx="8408035" cy="4526280"/>
          </a:xfrm>
        </p:grpSpPr>
        <p:sp>
          <p:nvSpPr>
            <p:cNvPr id="3" name="object 3"/>
            <p:cNvSpPr/>
            <p:nvPr/>
          </p:nvSpPr>
          <p:spPr>
            <a:xfrm>
              <a:off x="635507" y="1284732"/>
              <a:ext cx="8229600" cy="4526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284732"/>
              <a:ext cx="3232404" cy="4526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52144" y="274383"/>
            <a:ext cx="2738755" cy="463550"/>
            <a:chOff x="1152144" y="274383"/>
            <a:chExt cx="2738755" cy="463550"/>
          </a:xfrm>
        </p:grpSpPr>
        <p:sp>
          <p:nvSpPr>
            <p:cNvPr id="4" name="object 4"/>
            <p:cNvSpPr/>
            <p:nvPr/>
          </p:nvSpPr>
          <p:spPr>
            <a:xfrm>
              <a:off x="1152144" y="274383"/>
              <a:ext cx="2738323" cy="463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4882" y="485388"/>
              <a:ext cx="132080" cy="34925"/>
            </a:xfrm>
            <a:custGeom>
              <a:avLst/>
              <a:gdLst/>
              <a:ahLst/>
              <a:cxnLst/>
              <a:rect l="l" t="t" r="r" b="b"/>
              <a:pathLst>
                <a:path w="132079" h="34925">
                  <a:moveTo>
                    <a:pt x="131572" y="0"/>
                  </a:moveTo>
                  <a:lnTo>
                    <a:pt x="0" y="0"/>
                  </a:lnTo>
                  <a:lnTo>
                    <a:pt x="0" y="34549"/>
                  </a:lnTo>
                  <a:lnTo>
                    <a:pt x="131572" y="34549"/>
                  </a:lnTo>
                  <a:lnTo>
                    <a:pt x="13157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4882" y="485388"/>
              <a:ext cx="132080" cy="34925"/>
            </a:xfrm>
            <a:custGeom>
              <a:avLst/>
              <a:gdLst/>
              <a:ahLst/>
              <a:cxnLst/>
              <a:rect l="l" t="t" r="r" b="b"/>
              <a:pathLst>
                <a:path w="132079" h="34925">
                  <a:moveTo>
                    <a:pt x="0" y="34549"/>
                  </a:moveTo>
                  <a:lnTo>
                    <a:pt x="131572" y="34549"/>
                  </a:lnTo>
                  <a:lnTo>
                    <a:pt x="131572" y="0"/>
                  </a:lnTo>
                  <a:lnTo>
                    <a:pt x="0" y="0"/>
                  </a:lnTo>
                  <a:lnTo>
                    <a:pt x="0" y="34549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005071" y="256070"/>
            <a:ext cx="1035306" cy="374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3500" y="256070"/>
            <a:ext cx="1654809" cy="374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885431" y="256070"/>
            <a:ext cx="1111250" cy="445134"/>
            <a:chOff x="6885431" y="256070"/>
            <a:chExt cx="1111250" cy="445134"/>
          </a:xfrm>
        </p:grpSpPr>
        <p:sp>
          <p:nvSpPr>
            <p:cNvPr id="10" name="object 10"/>
            <p:cNvSpPr/>
            <p:nvPr/>
          </p:nvSpPr>
          <p:spPr>
            <a:xfrm>
              <a:off x="6885431" y="256070"/>
              <a:ext cx="1005649" cy="3747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00415" y="534924"/>
              <a:ext cx="96011" cy="1657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268979" y="832154"/>
            <a:ext cx="2624201" cy="481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2475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0844" y="804710"/>
            <a:ext cx="2388237" cy="508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6300" y="928154"/>
            <a:ext cx="754380" cy="385445"/>
            <a:chOff x="4686300" y="928154"/>
            <a:chExt cx="754380" cy="385445"/>
          </a:xfrm>
        </p:grpSpPr>
        <p:sp>
          <p:nvSpPr>
            <p:cNvPr id="5" name="object 5"/>
            <p:cNvSpPr/>
            <p:nvPr/>
          </p:nvSpPr>
          <p:spPr>
            <a:xfrm>
              <a:off x="4692268" y="935990"/>
              <a:ext cx="744855" cy="375285"/>
            </a:xfrm>
            <a:custGeom>
              <a:avLst/>
              <a:gdLst/>
              <a:ahLst/>
              <a:cxnLst/>
              <a:rect l="l" t="t" r="r" b="b"/>
              <a:pathLst>
                <a:path w="744854" h="375284">
                  <a:moveTo>
                    <a:pt x="83057" y="0"/>
                  </a:moveTo>
                  <a:lnTo>
                    <a:pt x="63222" y="4857"/>
                  </a:lnTo>
                  <a:lnTo>
                    <a:pt x="42767" y="9525"/>
                  </a:lnTo>
                  <a:lnTo>
                    <a:pt x="21693" y="14001"/>
                  </a:lnTo>
                  <a:lnTo>
                    <a:pt x="0" y="18287"/>
                  </a:lnTo>
                  <a:lnTo>
                    <a:pt x="1269" y="27177"/>
                  </a:lnTo>
                  <a:lnTo>
                    <a:pt x="36494" y="57729"/>
                  </a:lnTo>
                  <a:lnTo>
                    <a:pt x="36893" y="105582"/>
                  </a:lnTo>
                  <a:lnTo>
                    <a:pt x="36987" y="320809"/>
                  </a:lnTo>
                  <a:lnTo>
                    <a:pt x="36884" y="330930"/>
                  </a:lnTo>
                  <a:lnTo>
                    <a:pt x="30098" y="355473"/>
                  </a:lnTo>
                  <a:lnTo>
                    <a:pt x="0" y="364363"/>
                  </a:lnTo>
                  <a:lnTo>
                    <a:pt x="1015" y="375158"/>
                  </a:lnTo>
                  <a:lnTo>
                    <a:pt x="33766" y="374475"/>
                  </a:lnTo>
                  <a:lnTo>
                    <a:pt x="128207" y="374269"/>
                  </a:lnTo>
                  <a:lnTo>
                    <a:pt x="127507" y="364363"/>
                  </a:lnTo>
                  <a:lnTo>
                    <a:pt x="93217" y="354711"/>
                  </a:lnTo>
                  <a:lnTo>
                    <a:pt x="88900" y="353695"/>
                  </a:lnTo>
                  <a:lnTo>
                    <a:pt x="86613" y="350520"/>
                  </a:lnTo>
                  <a:lnTo>
                    <a:pt x="86232" y="345313"/>
                  </a:lnTo>
                  <a:lnTo>
                    <a:pt x="85992" y="339097"/>
                  </a:lnTo>
                  <a:lnTo>
                    <a:pt x="85836" y="330930"/>
                  </a:lnTo>
                  <a:lnTo>
                    <a:pt x="85725" y="251587"/>
                  </a:lnTo>
                  <a:lnTo>
                    <a:pt x="166402" y="251587"/>
                  </a:lnTo>
                  <a:lnTo>
                    <a:pt x="188166" y="246205"/>
                  </a:lnTo>
                  <a:lnTo>
                    <a:pt x="212540" y="234574"/>
                  </a:lnTo>
                  <a:lnTo>
                    <a:pt x="214469" y="233045"/>
                  </a:lnTo>
                  <a:lnTo>
                    <a:pt x="129539" y="233045"/>
                  </a:lnTo>
                  <a:lnTo>
                    <a:pt x="118872" y="232735"/>
                  </a:lnTo>
                  <a:lnTo>
                    <a:pt x="108013" y="231806"/>
                  </a:lnTo>
                  <a:lnTo>
                    <a:pt x="96964" y="230258"/>
                  </a:lnTo>
                  <a:lnTo>
                    <a:pt x="85725" y="228092"/>
                  </a:lnTo>
                  <a:lnTo>
                    <a:pt x="85725" y="43180"/>
                  </a:lnTo>
                  <a:lnTo>
                    <a:pt x="97061" y="38105"/>
                  </a:lnTo>
                  <a:lnTo>
                    <a:pt x="109172" y="34496"/>
                  </a:lnTo>
                  <a:lnTo>
                    <a:pt x="122068" y="32339"/>
                  </a:lnTo>
                  <a:lnTo>
                    <a:pt x="135762" y="31623"/>
                  </a:lnTo>
                  <a:lnTo>
                    <a:pt x="240319" y="31623"/>
                  </a:lnTo>
                  <a:lnTo>
                    <a:pt x="235698" y="27432"/>
                  </a:lnTo>
                  <a:lnTo>
                    <a:pt x="85725" y="27432"/>
                  </a:lnTo>
                  <a:lnTo>
                    <a:pt x="85725" y="1905"/>
                  </a:lnTo>
                  <a:lnTo>
                    <a:pt x="83057" y="0"/>
                  </a:lnTo>
                  <a:close/>
                </a:path>
                <a:path w="744854" h="375284">
                  <a:moveTo>
                    <a:pt x="128207" y="374269"/>
                  </a:moveTo>
                  <a:lnTo>
                    <a:pt x="61848" y="374269"/>
                  </a:lnTo>
                  <a:lnTo>
                    <a:pt x="75638" y="374318"/>
                  </a:lnTo>
                  <a:lnTo>
                    <a:pt x="128269" y="375158"/>
                  </a:lnTo>
                  <a:lnTo>
                    <a:pt x="128207" y="374269"/>
                  </a:lnTo>
                  <a:close/>
                </a:path>
                <a:path w="744854" h="375284">
                  <a:moveTo>
                    <a:pt x="166402" y="251587"/>
                  </a:moveTo>
                  <a:lnTo>
                    <a:pt x="85725" y="251587"/>
                  </a:lnTo>
                  <a:lnTo>
                    <a:pt x="96508" y="253273"/>
                  </a:lnTo>
                  <a:lnTo>
                    <a:pt x="107124" y="254508"/>
                  </a:lnTo>
                  <a:lnTo>
                    <a:pt x="117550" y="255266"/>
                  </a:lnTo>
                  <a:lnTo>
                    <a:pt x="127761" y="255524"/>
                  </a:lnTo>
                  <a:lnTo>
                    <a:pt x="159910" y="253192"/>
                  </a:lnTo>
                  <a:lnTo>
                    <a:pt x="166402" y="251587"/>
                  </a:lnTo>
                  <a:close/>
                </a:path>
                <a:path w="744854" h="375284">
                  <a:moveTo>
                    <a:pt x="240319" y="31623"/>
                  </a:moveTo>
                  <a:lnTo>
                    <a:pt x="135762" y="31623"/>
                  </a:lnTo>
                  <a:lnTo>
                    <a:pt x="154148" y="33145"/>
                  </a:lnTo>
                  <a:lnTo>
                    <a:pt x="170259" y="37703"/>
                  </a:lnTo>
                  <a:lnTo>
                    <a:pt x="204801" y="69526"/>
                  </a:lnTo>
                  <a:lnTo>
                    <a:pt x="216534" y="128015"/>
                  </a:lnTo>
                  <a:lnTo>
                    <a:pt x="215175" y="151878"/>
                  </a:lnTo>
                  <a:lnTo>
                    <a:pt x="204265" y="190791"/>
                  </a:lnTo>
                  <a:lnTo>
                    <a:pt x="167449" y="226218"/>
                  </a:lnTo>
                  <a:lnTo>
                    <a:pt x="129539" y="233045"/>
                  </a:lnTo>
                  <a:lnTo>
                    <a:pt x="214469" y="233045"/>
                  </a:lnTo>
                  <a:lnTo>
                    <a:pt x="249233" y="197979"/>
                  </a:lnTo>
                  <a:lnTo>
                    <a:pt x="267799" y="147357"/>
                  </a:lnTo>
                  <a:lnTo>
                    <a:pt x="270128" y="117094"/>
                  </a:lnTo>
                  <a:lnTo>
                    <a:pt x="268321" y="92305"/>
                  </a:lnTo>
                  <a:lnTo>
                    <a:pt x="262905" y="69945"/>
                  </a:lnTo>
                  <a:lnTo>
                    <a:pt x="253894" y="50014"/>
                  </a:lnTo>
                  <a:lnTo>
                    <a:pt x="241300" y="32512"/>
                  </a:lnTo>
                  <a:lnTo>
                    <a:pt x="240319" y="31623"/>
                  </a:lnTo>
                  <a:close/>
                </a:path>
                <a:path w="744854" h="375284">
                  <a:moveTo>
                    <a:pt x="163575" y="0"/>
                  </a:moveTo>
                  <a:lnTo>
                    <a:pt x="144571" y="1714"/>
                  </a:lnTo>
                  <a:lnTo>
                    <a:pt x="125269" y="6858"/>
                  </a:lnTo>
                  <a:lnTo>
                    <a:pt x="105658" y="15430"/>
                  </a:lnTo>
                  <a:lnTo>
                    <a:pt x="85725" y="27432"/>
                  </a:lnTo>
                  <a:lnTo>
                    <a:pt x="235698" y="27432"/>
                  </a:lnTo>
                  <a:lnTo>
                    <a:pt x="225655" y="18323"/>
                  </a:lnTo>
                  <a:lnTo>
                    <a:pt x="207486" y="8159"/>
                  </a:lnTo>
                  <a:lnTo>
                    <a:pt x="186793" y="2043"/>
                  </a:lnTo>
                  <a:lnTo>
                    <a:pt x="163575" y="0"/>
                  </a:lnTo>
                  <a:close/>
                </a:path>
                <a:path w="744854" h="375284">
                  <a:moveTo>
                    <a:pt x="421258" y="0"/>
                  </a:moveTo>
                  <a:lnTo>
                    <a:pt x="369411" y="9128"/>
                  </a:lnTo>
                  <a:lnTo>
                    <a:pt x="328802" y="36449"/>
                  </a:lnTo>
                  <a:lnTo>
                    <a:pt x="302625" y="78136"/>
                  </a:lnTo>
                  <a:lnTo>
                    <a:pt x="293877" y="130301"/>
                  </a:lnTo>
                  <a:lnTo>
                    <a:pt x="295971" y="156952"/>
                  </a:lnTo>
                  <a:lnTo>
                    <a:pt x="312683" y="202203"/>
                  </a:lnTo>
                  <a:lnTo>
                    <a:pt x="345237" y="236021"/>
                  </a:lnTo>
                  <a:lnTo>
                    <a:pt x="388965" y="253357"/>
                  </a:lnTo>
                  <a:lnTo>
                    <a:pt x="414781" y="255524"/>
                  </a:lnTo>
                  <a:lnTo>
                    <a:pt x="441265" y="253218"/>
                  </a:lnTo>
                  <a:lnTo>
                    <a:pt x="465296" y="246316"/>
                  </a:lnTo>
                  <a:lnTo>
                    <a:pt x="486457" y="235076"/>
                  </a:lnTo>
                  <a:lnTo>
                    <a:pt x="419861" y="235076"/>
                  </a:lnTo>
                  <a:lnTo>
                    <a:pt x="402976" y="233170"/>
                  </a:lnTo>
                  <a:lnTo>
                    <a:pt x="365632" y="204470"/>
                  </a:lnTo>
                  <a:lnTo>
                    <a:pt x="348613" y="148159"/>
                  </a:lnTo>
                  <a:lnTo>
                    <a:pt x="347576" y="122555"/>
                  </a:lnTo>
                  <a:lnTo>
                    <a:pt x="348589" y="100292"/>
                  </a:lnTo>
                  <a:lnTo>
                    <a:pt x="357491" y="61100"/>
                  </a:lnTo>
                  <a:lnTo>
                    <a:pt x="386984" y="27162"/>
                  </a:lnTo>
                  <a:lnTo>
                    <a:pt x="416432" y="20700"/>
                  </a:lnTo>
                  <a:lnTo>
                    <a:pt x="493183" y="20700"/>
                  </a:lnTo>
                  <a:lnTo>
                    <a:pt x="490928" y="18859"/>
                  </a:lnTo>
                  <a:lnTo>
                    <a:pt x="470360" y="8382"/>
                  </a:lnTo>
                  <a:lnTo>
                    <a:pt x="447149" y="2095"/>
                  </a:lnTo>
                  <a:lnTo>
                    <a:pt x="421258" y="0"/>
                  </a:lnTo>
                  <a:close/>
                </a:path>
                <a:path w="744854" h="375284">
                  <a:moveTo>
                    <a:pt x="493183" y="20700"/>
                  </a:moveTo>
                  <a:lnTo>
                    <a:pt x="416432" y="20700"/>
                  </a:lnTo>
                  <a:lnTo>
                    <a:pt x="432933" y="22488"/>
                  </a:lnTo>
                  <a:lnTo>
                    <a:pt x="447373" y="27860"/>
                  </a:lnTo>
                  <a:lnTo>
                    <a:pt x="478121" y="65097"/>
                  </a:lnTo>
                  <a:lnTo>
                    <a:pt x="487404" y="104392"/>
                  </a:lnTo>
                  <a:lnTo>
                    <a:pt x="488468" y="130301"/>
                  </a:lnTo>
                  <a:lnTo>
                    <a:pt x="487471" y="152876"/>
                  </a:lnTo>
                  <a:lnTo>
                    <a:pt x="478657" y="192881"/>
                  </a:lnTo>
                  <a:lnTo>
                    <a:pt x="449389" y="228314"/>
                  </a:lnTo>
                  <a:lnTo>
                    <a:pt x="419861" y="235076"/>
                  </a:lnTo>
                  <a:lnTo>
                    <a:pt x="486457" y="235076"/>
                  </a:lnTo>
                  <a:lnTo>
                    <a:pt x="521837" y="199010"/>
                  </a:lnTo>
                  <a:lnTo>
                    <a:pt x="539795" y="150866"/>
                  </a:lnTo>
                  <a:lnTo>
                    <a:pt x="542035" y="122555"/>
                  </a:lnTo>
                  <a:lnTo>
                    <a:pt x="539964" y="96214"/>
                  </a:lnTo>
                  <a:lnTo>
                    <a:pt x="533749" y="72612"/>
                  </a:lnTo>
                  <a:lnTo>
                    <a:pt x="523390" y="51724"/>
                  </a:lnTo>
                  <a:lnTo>
                    <a:pt x="508888" y="33527"/>
                  </a:lnTo>
                  <a:lnTo>
                    <a:pt x="493183" y="20700"/>
                  </a:lnTo>
                  <a:close/>
                </a:path>
                <a:path w="744854" h="375284">
                  <a:moveTo>
                    <a:pt x="646048" y="0"/>
                  </a:moveTo>
                  <a:lnTo>
                    <a:pt x="626070" y="4857"/>
                  </a:lnTo>
                  <a:lnTo>
                    <a:pt x="605567" y="9525"/>
                  </a:lnTo>
                  <a:lnTo>
                    <a:pt x="584541" y="14001"/>
                  </a:lnTo>
                  <a:lnTo>
                    <a:pt x="562990" y="18287"/>
                  </a:lnTo>
                  <a:lnTo>
                    <a:pt x="564388" y="27177"/>
                  </a:lnTo>
                  <a:lnTo>
                    <a:pt x="599058" y="36575"/>
                  </a:lnTo>
                  <a:lnTo>
                    <a:pt x="599541" y="48513"/>
                  </a:lnTo>
                  <a:lnTo>
                    <a:pt x="599852" y="62896"/>
                  </a:lnTo>
                  <a:lnTo>
                    <a:pt x="599967" y="215016"/>
                  </a:lnTo>
                  <a:lnTo>
                    <a:pt x="599820" y="221234"/>
                  </a:lnTo>
                  <a:lnTo>
                    <a:pt x="599693" y="225298"/>
                  </a:lnTo>
                  <a:lnTo>
                    <a:pt x="597534" y="227964"/>
                  </a:lnTo>
                  <a:lnTo>
                    <a:pt x="593343" y="229362"/>
                  </a:lnTo>
                  <a:lnTo>
                    <a:pt x="562990" y="238251"/>
                  </a:lnTo>
                  <a:lnTo>
                    <a:pt x="564133" y="248920"/>
                  </a:lnTo>
                  <a:lnTo>
                    <a:pt x="611389" y="248205"/>
                  </a:lnTo>
                  <a:lnTo>
                    <a:pt x="691206" y="248158"/>
                  </a:lnTo>
                  <a:lnTo>
                    <a:pt x="690498" y="238251"/>
                  </a:lnTo>
                  <a:lnTo>
                    <a:pt x="651509" y="227075"/>
                  </a:lnTo>
                  <a:lnTo>
                    <a:pt x="648741" y="180093"/>
                  </a:lnTo>
                  <a:lnTo>
                    <a:pt x="648715" y="48133"/>
                  </a:lnTo>
                  <a:lnTo>
                    <a:pt x="658840" y="42392"/>
                  </a:lnTo>
                  <a:lnTo>
                    <a:pt x="668083" y="38306"/>
                  </a:lnTo>
                  <a:lnTo>
                    <a:pt x="676469" y="35863"/>
                  </a:lnTo>
                  <a:lnTo>
                    <a:pt x="684021" y="35051"/>
                  </a:lnTo>
                  <a:lnTo>
                    <a:pt x="738479" y="35051"/>
                  </a:lnTo>
                  <a:lnTo>
                    <a:pt x="738980" y="32385"/>
                  </a:lnTo>
                  <a:lnTo>
                    <a:pt x="648715" y="32385"/>
                  </a:lnTo>
                  <a:lnTo>
                    <a:pt x="648715" y="1905"/>
                  </a:lnTo>
                  <a:lnTo>
                    <a:pt x="646048" y="0"/>
                  </a:lnTo>
                  <a:close/>
                </a:path>
                <a:path w="744854" h="375284">
                  <a:moveTo>
                    <a:pt x="691206" y="248158"/>
                  </a:moveTo>
                  <a:lnTo>
                    <a:pt x="624839" y="248158"/>
                  </a:lnTo>
                  <a:lnTo>
                    <a:pt x="638629" y="248205"/>
                  </a:lnTo>
                  <a:lnTo>
                    <a:pt x="654288" y="248348"/>
                  </a:lnTo>
                  <a:lnTo>
                    <a:pt x="691260" y="248920"/>
                  </a:lnTo>
                  <a:lnTo>
                    <a:pt x="691206" y="248158"/>
                  </a:lnTo>
                  <a:close/>
                </a:path>
                <a:path w="744854" h="375284">
                  <a:moveTo>
                    <a:pt x="738479" y="35051"/>
                  </a:moveTo>
                  <a:lnTo>
                    <a:pt x="693673" y="35051"/>
                  </a:lnTo>
                  <a:lnTo>
                    <a:pt x="700913" y="39497"/>
                  </a:lnTo>
                  <a:lnTo>
                    <a:pt x="705357" y="48513"/>
                  </a:lnTo>
                  <a:lnTo>
                    <a:pt x="708810" y="55749"/>
                  </a:lnTo>
                  <a:lnTo>
                    <a:pt x="712311" y="64103"/>
                  </a:lnTo>
                  <a:lnTo>
                    <a:pt x="715859" y="73552"/>
                  </a:lnTo>
                  <a:lnTo>
                    <a:pt x="719454" y="84074"/>
                  </a:lnTo>
                  <a:lnTo>
                    <a:pt x="729868" y="82296"/>
                  </a:lnTo>
                  <a:lnTo>
                    <a:pt x="733585" y="61604"/>
                  </a:lnTo>
                  <a:lnTo>
                    <a:pt x="737314" y="41259"/>
                  </a:lnTo>
                  <a:lnTo>
                    <a:pt x="738479" y="35051"/>
                  </a:lnTo>
                  <a:close/>
                </a:path>
                <a:path w="744854" h="375284">
                  <a:moveTo>
                    <a:pt x="743457" y="0"/>
                  </a:moveTo>
                  <a:lnTo>
                    <a:pt x="720117" y="2024"/>
                  </a:lnTo>
                  <a:lnTo>
                    <a:pt x="696563" y="8096"/>
                  </a:lnTo>
                  <a:lnTo>
                    <a:pt x="672770" y="18216"/>
                  </a:lnTo>
                  <a:lnTo>
                    <a:pt x="648715" y="32385"/>
                  </a:lnTo>
                  <a:lnTo>
                    <a:pt x="738980" y="32385"/>
                  </a:lnTo>
                  <a:lnTo>
                    <a:pt x="741656" y="18216"/>
                  </a:lnTo>
                  <a:lnTo>
                    <a:pt x="744854" y="1650"/>
                  </a:lnTo>
                  <a:lnTo>
                    <a:pt x="74345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5705" y="965324"/>
              <a:ext cx="135386" cy="205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2971" y="933701"/>
              <a:ext cx="186440" cy="253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37452" y="954402"/>
              <a:ext cx="145673" cy="2189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6147" y="935990"/>
              <a:ext cx="248285" cy="255904"/>
            </a:xfrm>
            <a:custGeom>
              <a:avLst/>
              <a:gdLst/>
              <a:ahLst/>
              <a:cxnLst/>
              <a:rect l="l" t="t" r="r" b="b"/>
              <a:pathLst>
                <a:path w="248285" h="255905">
                  <a:moveTo>
                    <a:pt x="127380" y="0"/>
                  </a:moveTo>
                  <a:lnTo>
                    <a:pt x="176482" y="8382"/>
                  </a:lnTo>
                  <a:lnTo>
                    <a:pt x="215011" y="33527"/>
                  </a:lnTo>
                  <a:lnTo>
                    <a:pt x="239871" y="72612"/>
                  </a:lnTo>
                  <a:lnTo>
                    <a:pt x="248157" y="122555"/>
                  </a:lnTo>
                  <a:lnTo>
                    <a:pt x="245917" y="150866"/>
                  </a:lnTo>
                  <a:lnTo>
                    <a:pt x="227959" y="199010"/>
                  </a:lnTo>
                  <a:lnTo>
                    <a:pt x="193020" y="234842"/>
                  </a:lnTo>
                  <a:lnTo>
                    <a:pt x="147387" y="253218"/>
                  </a:lnTo>
                  <a:lnTo>
                    <a:pt x="120903" y="255524"/>
                  </a:lnTo>
                  <a:lnTo>
                    <a:pt x="95087" y="253357"/>
                  </a:lnTo>
                  <a:lnTo>
                    <a:pt x="51359" y="236021"/>
                  </a:lnTo>
                  <a:lnTo>
                    <a:pt x="18805" y="202203"/>
                  </a:lnTo>
                  <a:lnTo>
                    <a:pt x="2093" y="156952"/>
                  </a:lnTo>
                  <a:lnTo>
                    <a:pt x="0" y="130301"/>
                  </a:lnTo>
                  <a:lnTo>
                    <a:pt x="2188" y="102921"/>
                  </a:lnTo>
                  <a:lnTo>
                    <a:pt x="19663" y="55971"/>
                  </a:lnTo>
                  <a:lnTo>
                    <a:pt x="53836" y="20520"/>
                  </a:lnTo>
                  <a:lnTo>
                    <a:pt x="100040" y="2284"/>
                  </a:lnTo>
                  <a:lnTo>
                    <a:pt x="127380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6300" y="928154"/>
              <a:ext cx="754202" cy="3852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536691" y="781837"/>
            <a:ext cx="1441833" cy="411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3028" y="589826"/>
            <a:ext cx="687072" cy="260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1979" y="571525"/>
            <a:ext cx="1094869" cy="27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388" y="1271016"/>
            <a:ext cx="7479792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5034" y="1708150"/>
            <a:ext cx="3037205" cy="81406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81915">
              <a:lnSpc>
                <a:spcPts val="3100"/>
              </a:lnSpc>
              <a:spcBef>
                <a:spcPts val="210"/>
              </a:spcBef>
            </a:pPr>
            <a:r>
              <a:rPr sz="2600" spc="80" dirty="0"/>
              <a:t>Pepino</a:t>
            </a:r>
            <a:r>
              <a:rPr sz="2600" spc="-90" dirty="0"/>
              <a:t> </a:t>
            </a:r>
            <a:r>
              <a:rPr sz="2600" spc="105" dirty="0"/>
              <a:t>com</a:t>
            </a:r>
            <a:r>
              <a:rPr sz="2600" spc="-105" dirty="0"/>
              <a:t> </a:t>
            </a:r>
            <a:r>
              <a:rPr sz="2600" spc="85" dirty="0"/>
              <a:t>pulgão</a:t>
            </a:r>
            <a:r>
              <a:rPr sz="2600" spc="-150" dirty="0"/>
              <a:t> </a:t>
            </a:r>
            <a:r>
              <a:rPr sz="2600" spc="85" dirty="0"/>
              <a:t>e  </a:t>
            </a:r>
            <a:r>
              <a:rPr sz="2600" spc="40" dirty="0"/>
              <a:t>fuligem.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225034" y="3048762"/>
            <a:ext cx="3215640" cy="8185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2600" spc="-13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planta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perde</a:t>
            </a:r>
            <a:r>
              <a:rPr sz="26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energia 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muito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rápido.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59" y="402336"/>
            <a:ext cx="4777740" cy="611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76400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5825" y="381001"/>
            <a:ext cx="7572349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2012 </a:t>
            </a:r>
            <a:r>
              <a:rPr lang="mr-IN" sz="3200" dirty="0" smtClean="0">
                <a:latin typeface="Arial"/>
                <a:cs typeface="Arial"/>
              </a:rPr>
              <a:t>–</a:t>
            </a:r>
            <a:r>
              <a:rPr lang="en-US" sz="3200" dirty="0" smtClean="0">
                <a:latin typeface="Arial"/>
                <a:cs typeface="Arial"/>
              </a:rPr>
              <a:t> Premiação One World Award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4207" y="544055"/>
            <a:ext cx="1778254" cy="264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1296" y="548678"/>
            <a:ext cx="1463296" cy="260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530377"/>
            <a:ext cx="1153035" cy="278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9923" y="694944"/>
            <a:ext cx="164467" cy="32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3096" y="626351"/>
            <a:ext cx="164465" cy="17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6268" y="626351"/>
            <a:ext cx="742190" cy="182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0844" y="1120140"/>
            <a:ext cx="4654296" cy="5271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66" y="375752"/>
            <a:ext cx="8220075" cy="525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20100"/>
              </a:lnSpc>
              <a:spcBef>
                <a:spcPts val="100"/>
              </a:spcBef>
              <a:tabLst>
                <a:tab pos="3054350" algn="l"/>
                <a:tab pos="6626859" algn="l"/>
              </a:tabLst>
            </a:pP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Sempre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Times New Roman"/>
                <a:cs typeface="Times New Roman"/>
              </a:rPr>
              <a:t>estive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convencida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imes New Roman"/>
                <a:cs typeface="Times New Roman"/>
              </a:rPr>
              <a:t>solo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toda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vida.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Uma  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vez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convencida 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disso, </a:t>
            </a:r>
            <a:r>
              <a:rPr sz="2200" spc="135" dirty="0">
                <a:solidFill>
                  <a:srgbClr val="FFFFFF"/>
                </a:solidFill>
                <a:latin typeface="Times New Roman"/>
                <a:cs typeface="Times New Roman"/>
              </a:rPr>
              <a:t>meu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trabalho 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foi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direcionado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não </a:t>
            </a:r>
            <a:r>
              <a:rPr sz="2200" spc="130" dirty="0">
                <a:solidFill>
                  <a:srgbClr val="FFFFFF"/>
                </a:solidFill>
                <a:latin typeface="Times New Roman"/>
                <a:cs typeface="Times New Roman"/>
              </a:rPr>
              <a:t>me 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preocupei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com</a:t>
            </a:r>
            <a:r>
              <a:rPr sz="2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2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outros</a:t>
            </a:r>
            <a:r>
              <a:rPr sz="2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imes New Roman"/>
                <a:cs typeface="Times New Roman"/>
              </a:rPr>
              <a:t>pensam</a:t>
            </a:r>
            <a:r>
              <a:rPr sz="2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falam,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segui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fazendo</a:t>
            </a:r>
            <a:r>
              <a:rPr sz="2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aquilo 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que	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acredito	</a:t>
            </a: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firmemente.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Eu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sempre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vivi</a:t>
            </a:r>
            <a:r>
              <a:rPr sz="2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imes New Roman"/>
                <a:cs typeface="Times New Roman"/>
              </a:rPr>
              <a:t>entre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pessoas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simples,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Times New Roman"/>
                <a:cs typeface="Times New Roman"/>
              </a:rPr>
              <a:t>porque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eu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gosto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mais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25"/>
              </a:spcBef>
            </a:pPr>
            <a:r>
              <a:rPr sz="2200" spc="120" dirty="0">
                <a:solidFill>
                  <a:srgbClr val="FFFFFF"/>
                </a:solidFill>
                <a:latin typeface="Times New Roman"/>
                <a:cs typeface="Times New Roman"/>
              </a:rPr>
              <a:t>do 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que  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daquelas  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que 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querem  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representar  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200" spc="7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que  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não </a:t>
            </a:r>
            <a:r>
              <a:rPr sz="22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são.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Arial"/>
              <a:cs typeface="Arial"/>
            </a:endParaRPr>
          </a:p>
          <a:p>
            <a:pPr marL="12700" marR="5080" algn="just">
              <a:lnSpc>
                <a:spcPct val="120100"/>
              </a:lnSpc>
            </a:pP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2200" spc="100" dirty="0">
                <a:solidFill>
                  <a:srgbClr val="FFFFFF"/>
                </a:solidFill>
                <a:latin typeface="Times New Roman"/>
                <a:cs typeface="Times New Roman"/>
              </a:rPr>
              <a:t>mim,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mais </a:t>
            </a:r>
            <a:r>
              <a:rPr sz="2200" spc="110" dirty="0">
                <a:solidFill>
                  <a:srgbClr val="FFFFFF"/>
                </a:solidFill>
                <a:latin typeface="Times New Roman"/>
                <a:cs typeface="Times New Roman"/>
              </a:rPr>
              <a:t>importante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futuro, é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que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todos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nós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nos 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dispamos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nossa 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vaidade,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200" spc="120" dirty="0">
                <a:solidFill>
                  <a:srgbClr val="FFFFFF"/>
                </a:solidFill>
                <a:latin typeface="Times New Roman"/>
                <a:cs typeface="Times New Roman"/>
              </a:rPr>
              <a:t>todo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materialismo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200" spc="145" dirty="0">
                <a:solidFill>
                  <a:srgbClr val="FFFFFF"/>
                </a:solidFill>
                <a:latin typeface="Times New Roman"/>
                <a:cs typeface="Times New Roman"/>
              </a:rPr>
              <a:t>tudo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que 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achamos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que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nós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somos.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Não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somos </a:t>
            </a:r>
            <a:r>
              <a:rPr sz="2200" spc="100" dirty="0">
                <a:solidFill>
                  <a:srgbClr val="FFFFFF"/>
                </a:solidFill>
                <a:latin typeface="Times New Roman"/>
                <a:cs typeface="Times New Roman"/>
              </a:rPr>
              <a:t>ninguém.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Somos </a:t>
            </a:r>
            <a:r>
              <a:rPr sz="2200" spc="100" dirty="0">
                <a:solidFill>
                  <a:srgbClr val="FFFFFF"/>
                </a:solidFill>
                <a:latin typeface="Times New Roman"/>
                <a:cs typeface="Times New Roman"/>
              </a:rPr>
              <a:t>todos </a:t>
            </a:r>
            <a:r>
              <a:rPr sz="2200" spc="35" dirty="0">
                <a:solidFill>
                  <a:srgbClr val="FFFFFF"/>
                </a:solidFill>
                <a:latin typeface="Times New Roman"/>
                <a:cs typeface="Times New Roman"/>
              </a:rPr>
              <a:t>iguais, 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somos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todos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irmãos, </a:t>
            </a:r>
            <a:r>
              <a:rPr sz="2200" spc="110" dirty="0">
                <a:solidFill>
                  <a:srgbClr val="FFFFFF"/>
                </a:solidFill>
                <a:latin typeface="Times New Roman"/>
                <a:cs typeface="Times New Roman"/>
              </a:rPr>
              <a:t>ninguém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é </a:t>
            </a: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mais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200" spc="114" dirty="0">
                <a:solidFill>
                  <a:srgbClr val="FFFFFF"/>
                </a:solidFill>
                <a:latin typeface="Times New Roman"/>
                <a:cs typeface="Times New Roman"/>
              </a:rPr>
              <a:t>ninguém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é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menos, 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cada </a:t>
            </a:r>
            <a:r>
              <a:rPr sz="2200" spc="175" dirty="0">
                <a:solidFill>
                  <a:srgbClr val="FFFFFF"/>
                </a:solidFill>
                <a:latin typeface="Times New Roman"/>
                <a:cs typeface="Times New Roman"/>
              </a:rPr>
              <a:t>um  </a:t>
            </a:r>
            <a:r>
              <a:rPr sz="2200" spc="130" dirty="0">
                <a:solidFill>
                  <a:srgbClr val="FFFFFF"/>
                </a:solidFill>
                <a:latin typeface="Times New Roman"/>
                <a:cs typeface="Times New Roman"/>
              </a:rPr>
              <a:t>tem   </a:t>
            </a:r>
            <a:r>
              <a:rPr sz="2200" spc="90" dirty="0">
                <a:solidFill>
                  <a:srgbClr val="FFFFFF"/>
                </a:solidFill>
                <a:latin typeface="Times New Roman"/>
                <a:cs typeface="Times New Roman"/>
              </a:rPr>
              <a:t>sua   importância   </a:t>
            </a:r>
            <a:r>
              <a:rPr sz="2200" spc="140" dirty="0">
                <a:solidFill>
                  <a:srgbClr val="FFFFFF"/>
                </a:solidFill>
                <a:latin typeface="Times New Roman"/>
                <a:cs typeface="Times New Roman"/>
              </a:rPr>
              <a:t>no   </a:t>
            </a:r>
            <a:r>
              <a:rPr sz="2200" spc="70" dirty="0">
                <a:solidFill>
                  <a:srgbClr val="FFFFFF"/>
                </a:solidFill>
                <a:latin typeface="Times New Roman"/>
                <a:cs typeface="Times New Roman"/>
              </a:rPr>
              <a:t>lugar   </a:t>
            </a:r>
            <a:r>
              <a:rPr sz="2200" spc="125" dirty="0">
                <a:solidFill>
                  <a:srgbClr val="FFFFFF"/>
                </a:solidFill>
                <a:latin typeface="Times New Roman"/>
                <a:cs typeface="Times New Roman"/>
              </a:rPr>
              <a:t>em   </a:t>
            </a:r>
            <a:r>
              <a:rPr sz="2200" spc="120" dirty="0">
                <a:solidFill>
                  <a:srgbClr val="FFFFFF"/>
                </a:solidFill>
                <a:latin typeface="Times New Roman"/>
                <a:cs typeface="Times New Roman"/>
              </a:rPr>
              <a:t>que  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se    </a:t>
            </a:r>
            <a:r>
              <a:rPr sz="2200" spc="95" dirty="0">
                <a:solidFill>
                  <a:srgbClr val="FFFFFF"/>
                </a:solidFill>
                <a:latin typeface="Times New Roman"/>
                <a:cs typeface="Times New Roman"/>
              </a:rPr>
              <a:t>encontra   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sz="2200" spc="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066800"/>
            <a:ext cx="3918203" cy="535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124" y="274307"/>
            <a:ext cx="1647192" cy="2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9" y="274307"/>
            <a:ext cx="1101648" cy="351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67911" y="223964"/>
            <a:ext cx="1276985" cy="329565"/>
            <a:chOff x="3867911" y="223964"/>
            <a:chExt cx="1276985" cy="329565"/>
          </a:xfrm>
        </p:grpSpPr>
        <p:sp>
          <p:nvSpPr>
            <p:cNvPr id="6" name="object 6"/>
            <p:cNvSpPr/>
            <p:nvPr/>
          </p:nvSpPr>
          <p:spPr>
            <a:xfrm>
              <a:off x="3867911" y="438911"/>
              <a:ext cx="164467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32503" y="223964"/>
              <a:ext cx="1112268" cy="3289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07508" y="329145"/>
            <a:ext cx="1134110" cy="222250"/>
            <a:chOff x="5207508" y="329145"/>
            <a:chExt cx="1134110" cy="222250"/>
          </a:xfrm>
        </p:grpSpPr>
        <p:sp>
          <p:nvSpPr>
            <p:cNvPr id="9" name="object 9"/>
            <p:cNvSpPr/>
            <p:nvPr/>
          </p:nvSpPr>
          <p:spPr>
            <a:xfrm>
              <a:off x="5207508" y="329145"/>
              <a:ext cx="1043688" cy="2216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7356" y="374891"/>
              <a:ext cx="63681" cy="1757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09944" y="288099"/>
            <a:ext cx="1757045" cy="347980"/>
            <a:chOff x="6409944" y="288099"/>
            <a:chExt cx="1757045" cy="347980"/>
          </a:xfrm>
        </p:grpSpPr>
        <p:sp>
          <p:nvSpPr>
            <p:cNvPr id="12" name="object 12"/>
            <p:cNvSpPr/>
            <p:nvPr/>
          </p:nvSpPr>
          <p:spPr>
            <a:xfrm>
              <a:off x="6409944" y="288099"/>
              <a:ext cx="1519557" cy="3475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3568" y="370319"/>
              <a:ext cx="193296" cy="1804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975104" y="699503"/>
            <a:ext cx="3742054" cy="361950"/>
            <a:chOff x="1975104" y="699503"/>
            <a:chExt cx="3742054" cy="361950"/>
          </a:xfrm>
        </p:grpSpPr>
        <p:sp>
          <p:nvSpPr>
            <p:cNvPr id="15" name="object 15"/>
            <p:cNvSpPr/>
            <p:nvPr/>
          </p:nvSpPr>
          <p:spPr>
            <a:xfrm>
              <a:off x="1975104" y="713295"/>
              <a:ext cx="2474724" cy="3475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85132" y="699503"/>
              <a:ext cx="1232029" cy="2764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88152" y="699503"/>
            <a:ext cx="1398777" cy="276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066800"/>
            <a:ext cx="3657600" cy="548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539697"/>
            <a:ext cx="8001000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sz="2200" spc="-580" dirty="0">
                <a:solidFill>
                  <a:srgbClr val="F3A346"/>
                </a:solidFill>
                <a:latin typeface="Arial"/>
                <a:cs typeface="Arial"/>
                <a:hlinkClick r:id="rId2"/>
              </a:rPr>
              <a:t></a:t>
            </a:r>
            <a:r>
              <a:rPr sz="2200" spc="-570" dirty="0">
                <a:solidFill>
                  <a:srgbClr val="8E57B6"/>
                </a:solidFill>
                <a:latin typeface="Arial"/>
                <a:cs typeface="Arial"/>
                <a:hlinkClick r:id="rId2"/>
              </a:rPr>
              <a:t> </a:t>
            </a:r>
            <a:r>
              <a:rPr sz="2600" u="heavy" spc="40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hlinkClick r:id="rId2"/>
              </a:rPr>
              <a:t>https://www.youtube.com/watch?v=5CP0xYOLEcM&amp;t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ts val="3110"/>
              </a:lnSpc>
            </a:pPr>
            <a:r>
              <a:rPr sz="2600" u="heavy" spc="-3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hlinkClick r:id="rId2"/>
              </a:rPr>
              <a:t>=3s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57200" y="260604"/>
            <a:ext cx="8362188" cy="627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114" dirty="0">
                <a:latin typeface="Arial"/>
                <a:cs typeface="Arial"/>
              </a:rPr>
              <a:t>“</a:t>
            </a:r>
            <a:r>
              <a:rPr spc="114" dirty="0"/>
              <a:t>Eu</a:t>
            </a:r>
            <a:r>
              <a:rPr spc="-90" dirty="0"/>
              <a:t> </a:t>
            </a:r>
            <a:r>
              <a:rPr spc="280" dirty="0"/>
              <a:t>não</a:t>
            </a:r>
            <a:r>
              <a:rPr spc="-190" dirty="0"/>
              <a:t> </a:t>
            </a:r>
            <a:r>
              <a:rPr spc="70" dirty="0"/>
              <a:t>fiz</a:t>
            </a:r>
            <a:r>
              <a:rPr spc="-85" dirty="0"/>
              <a:t> </a:t>
            </a:r>
            <a:r>
              <a:rPr spc="295" dirty="0"/>
              <a:t>nada</a:t>
            </a:r>
            <a:r>
              <a:rPr spc="-265" dirty="0"/>
              <a:t> </a:t>
            </a:r>
            <a:r>
              <a:rPr spc="85" dirty="0"/>
              <a:t>sozinha</a:t>
            </a:r>
            <a:r>
              <a:rPr spc="85" dirty="0">
                <a:latin typeface="Arial"/>
                <a:cs typeface="Arial"/>
              </a:rPr>
              <a:t>”</a:t>
            </a:r>
            <a:r>
              <a:rPr spc="85" dirty="0"/>
              <a:t>.</a:t>
            </a:r>
          </a:p>
          <a:p>
            <a:pPr marL="1270">
              <a:lnSpc>
                <a:spcPct val="100000"/>
              </a:lnSpc>
              <a:spcBef>
                <a:spcPts val="30"/>
              </a:spcBef>
            </a:pPr>
            <a:endParaRPr sz="6650"/>
          </a:p>
          <a:p>
            <a:pPr marL="3046095">
              <a:lnSpc>
                <a:spcPct val="100000"/>
              </a:lnSpc>
            </a:pPr>
            <a:r>
              <a:rPr spc="120" dirty="0"/>
              <a:t>Ana</a:t>
            </a:r>
            <a:r>
              <a:rPr spc="-185" dirty="0"/>
              <a:t> </a:t>
            </a:r>
            <a:r>
              <a:rPr spc="114" dirty="0"/>
              <a:t>Primavesi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6996" y="548627"/>
            <a:ext cx="792355" cy="264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61103" y="553250"/>
            <a:ext cx="1494790" cy="260985"/>
            <a:chOff x="4261103" y="553250"/>
            <a:chExt cx="1494790" cy="260985"/>
          </a:xfrm>
        </p:grpSpPr>
        <p:sp>
          <p:nvSpPr>
            <p:cNvPr id="4" name="object 4"/>
            <p:cNvSpPr/>
            <p:nvPr/>
          </p:nvSpPr>
          <p:spPr>
            <a:xfrm>
              <a:off x="4261103" y="553250"/>
              <a:ext cx="1405003" cy="2604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2139" y="635495"/>
              <a:ext cx="63681" cy="1780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319271" y="960145"/>
            <a:ext cx="1266700" cy="279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5152" y="960145"/>
            <a:ext cx="1198120" cy="278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6851" y="1522475"/>
            <a:ext cx="3240659" cy="4677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9353" y="1518777"/>
            <a:ext cx="3911600" cy="132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9700"/>
              </a:lnSpc>
              <a:spcBef>
                <a:spcPts val="100"/>
              </a:spcBef>
            </a:pPr>
            <a:r>
              <a:rPr sz="2200" spc="-580" dirty="0">
                <a:solidFill>
                  <a:srgbClr val="F3A346"/>
                </a:solidFill>
                <a:latin typeface="Arial"/>
                <a:cs typeface="Arial"/>
              </a:rPr>
              <a:t>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Ana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Primavesi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deve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ser  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conteúdo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obrigatório </a:t>
            </a:r>
            <a:r>
              <a:rPr sz="2600" spc="170" dirty="0">
                <a:solidFill>
                  <a:srgbClr val="FFFFFF"/>
                </a:solidFill>
                <a:latin typeface="Times New Roman"/>
                <a:cs typeface="Times New Roman"/>
              </a:rPr>
              <a:t>em 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todas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escolas,</a:t>
            </a:r>
            <a:r>
              <a:rPr sz="2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assim</a:t>
            </a:r>
            <a:endParaRPr sz="26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92502"/>
              </p:ext>
            </p:extLst>
          </p:nvPr>
        </p:nvGraphicFramePr>
        <p:xfrm>
          <a:off x="4984622" y="2961216"/>
          <a:ext cx="3680458" cy="1637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255"/>
                <a:gridCol w="297814"/>
                <a:gridCol w="1977389"/>
              </a:tblGrid>
              <a:tr h="382041">
                <a:tc>
                  <a:txBody>
                    <a:bodyPr/>
                    <a:lstStyle/>
                    <a:p>
                      <a:pPr marL="31750">
                        <a:lnSpc>
                          <a:spcPts val="2470"/>
                        </a:lnSpc>
                      </a:pPr>
                      <a:r>
                        <a:rPr sz="2600" spc="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como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470"/>
                        </a:lnSpc>
                      </a:pPr>
                      <a:r>
                        <a:rPr sz="2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ud</a:t>
                      </a:r>
                      <a:r>
                        <a:rPr sz="2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os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4657">
                <a:tc>
                  <a:txBody>
                    <a:bodyPr/>
                    <a:lstStyle/>
                    <a:p>
                      <a:pPr marL="31750">
                        <a:lnSpc>
                          <a:spcPts val="2880"/>
                        </a:lnSpc>
                      </a:pPr>
                      <a:r>
                        <a:rPr sz="2600" spc="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Pitágoras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2880"/>
                        </a:lnSpc>
                        <a:tabLst>
                          <a:tab pos="589915" algn="l"/>
                        </a:tabLst>
                      </a:pP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2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óc</a:t>
                      </a:r>
                      <a:r>
                        <a:rPr sz="2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6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6943">
                <a:tc>
                  <a:txBody>
                    <a:bodyPr/>
                    <a:lstStyle/>
                    <a:p>
                      <a:pPr marL="31750">
                        <a:lnSpc>
                          <a:spcPts val="2885"/>
                        </a:lnSpc>
                      </a:pPr>
                      <a:r>
                        <a:rPr sz="26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Marx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2885"/>
                        </a:lnSpc>
                      </a:pP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2885"/>
                        </a:lnSpc>
                      </a:pPr>
                      <a:r>
                        <a:rPr sz="2600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6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600" spc="-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327">
                <a:tc>
                  <a:txBody>
                    <a:bodyPr/>
                    <a:lstStyle/>
                    <a:p>
                      <a:pPr marL="31750">
                        <a:lnSpc>
                          <a:spcPts val="2900"/>
                        </a:lnSpc>
                      </a:pPr>
                      <a:r>
                        <a:rPr sz="2600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Devemos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900"/>
                        </a:lnSpc>
                        <a:tabLst>
                          <a:tab pos="1532255" algn="l"/>
                        </a:tabLst>
                      </a:pPr>
                      <a:r>
                        <a:rPr sz="2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600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6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sz="2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003672" y="4570206"/>
            <a:ext cx="364299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0"/>
              </a:spcBef>
            </a:pP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crianças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não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só</a:t>
            </a:r>
            <a:r>
              <a:rPr sz="2600" spc="-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analisar 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natureza,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mas</a:t>
            </a:r>
            <a:r>
              <a:rPr sz="2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amá-la.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6463" y="3506723"/>
            <a:ext cx="3044825" cy="78105"/>
            <a:chOff x="1426463" y="3506723"/>
            <a:chExt cx="3044825" cy="78105"/>
          </a:xfrm>
        </p:grpSpPr>
        <p:sp>
          <p:nvSpPr>
            <p:cNvPr id="3" name="object 3"/>
            <p:cNvSpPr/>
            <p:nvPr/>
          </p:nvSpPr>
          <p:spPr>
            <a:xfrm>
              <a:off x="1426463" y="3506723"/>
              <a:ext cx="3044698" cy="77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039" y="3547871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650"/>
                  </a:lnTo>
                </a:path>
              </a:pathLst>
            </a:custGeom>
            <a:ln w="9144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85132" y="3470186"/>
            <a:ext cx="3232150" cy="151130"/>
            <a:chOff x="4485132" y="3470186"/>
            <a:chExt cx="3232150" cy="151130"/>
          </a:xfrm>
        </p:grpSpPr>
        <p:sp>
          <p:nvSpPr>
            <p:cNvPr id="6" name="object 6"/>
            <p:cNvSpPr/>
            <p:nvPr/>
          </p:nvSpPr>
          <p:spPr>
            <a:xfrm>
              <a:off x="4672584" y="3506724"/>
              <a:ext cx="3044698" cy="77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9160" y="3547872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99" y="1650"/>
                  </a:lnTo>
                </a:path>
              </a:pathLst>
            </a:custGeom>
            <a:ln w="9144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5132" y="3470186"/>
              <a:ext cx="150583" cy="150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1708" y="3506724"/>
              <a:ext cx="82295" cy="822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17039" y="3716858"/>
            <a:ext cx="5766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FDF9C8"/>
                </a:solidFill>
              </a:rPr>
              <a:t>Facebook </a:t>
            </a:r>
            <a:r>
              <a:rPr sz="2200" spc="75" dirty="0">
                <a:solidFill>
                  <a:srgbClr val="FDF9C8"/>
                </a:solidFill>
              </a:rPr>
              <a:t>e </a:t>
            </a:r>
            <a:r>
              <a:rPr sz="2200" spc="175" dirty="0">
                <a:solidFill>
                  <a:srgbClr val="FDF9C8"/>
                </a:solidFill>
              </a:rPr>
              <a:t>Instagram: </a:t>
            </a:r>
            <a:r>
              <a:rPr sz="2200" spc="120" dirty="0">
                <a:solidFill>
                  <a:srgbClr val="FDF9C8"/>
                </a:solidFill>
              </a:rPr>
              <a:t>Ana </a:t>
            </a:r>
            <a:r>
              <a:rPr sz="2200" spc="135" dirty="0">
                <a:solidFill>
                  <a:srgbClr val="FDF9C8"/>
                </a:solidFill>
              </a:rPr>
              <a:t>Maria</a:t>
            </a:r>
            <a:r>
              <a:rPr sz="2200" spc="-50" dirty="0">
                <a:solidFill>
                  <a:srgbClr val="FDF9C8"/>
                </a:solidFill>
              </a:rPr>
              <a:t> </a:t>
            </a:r>
            <a:r>
              <a:rPr sz="2200" spc="135" dirty="0">
                <a:solidFill>
                  <a:srgbClr val="FDF9C8"/>
                </a:solidFill>
              </a:rPr>
              <a:t>Primavesi</a:t>
            </a:r>
            <a:endParaRPr sz="2200"/>
          </a:p>
        </p:txBody>
      </p:sp>
      <p:sp>
        <p:nvSpPr>
          <p:cNvPr id="11" name="object 11"/>
          <p:cNvSpPr txBox="1"/>
          <p:nvPr/>
        </p:nvSpPr>
        <p:spPr>
          <a:xfrm>
            <a:off x="2544826" y="4540453"/>
            <a:ext cx="4116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4" dirty="0">
                <a:solidFill>
                  <a:srgbClr val="FDF9C8"/>
                </a:solidFill>
                <a:latin typeface="Times New Roman"/>
                <a:cs typeface="Times New Roman"/>
              </a:rPr>
              <a:t>E-mail:</a:t>
            </a:r>
            <a:r>
              <a:rPr sz="2200" spc="75" dirty="0">
                <a:solidFill>
                  <a:srgbClr val="FDF9C8"/>
                </a:solidFill>
                <a:latin typeface="Times New Roman"/>
                <a:cs typeface="Times New Roman"/>
              </a:rPr>
              <a:t> </a:t>
            </a:r>
            <a:r>
              <a:rPr sz="2200" spc="165" dirty="0">
                <a:solidFill>
                  <a:srgbClr val="FDF9C8"/>
                </a:solidFill>
                <a:latin typeface="Times New Roman"/>
                <a:cs typeface="Times New Roman"/>
              </a:rPr>
              <a:t>viknabben@uol.com.br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3964" y="2167115"/>
            <a:ext cx="658202" cy="264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1972" y="2578658"/>
            <a:ext cx="5094861" cy="356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82101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/>
                <a:cs typeface="Arial"/>
              </a:rPr>
              <a:t>“A natureza, em seus caprichos e mistérios, condensa em pequenas coisas o poder de dirigir as grandes; nas sutis, a potência de dominar as mais grosseiras; nas coisas simples, a capacidade de reger  as complexas.”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bject 98"/>
          <p:cNvSpPr/>
          <p:nvPr/>
        </p:nvSpPr>
        <p:spPr>
          <a:xfrm>
            <a:off x="914400" y="2971800"/>
            <a:ext cx="7391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1442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539697"/>
            <a:ext cx="680212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80" dirty="0">
                <a:solidFill>
                  <a:srgbClr val="F3A346"/>
                </a:solidFill>
                <a:latin typeface="Arial"/>
                <a:cs typeface="Arial"/>
              </a:rPr>
              <a:t> </a:t>
            </a:r>
            <a:r>
              <a:rPr sz="2600" spc="80" dirty="0"/>
              <a:t>Sempre </a:t>
            </a:r>
            <a:r>
              <a:rPr sz="2600" dirty="0"/>
              <a:t>foi </a:t>
            </a:r>
            <a:r>
              <a:rPr sz="2600" spc="120" dirty="0"/>
              <a:t>muito </a:t>
            </a:r>
            <a:r>
              <a:rPr sz="2600" spc="75" dirty="0"/>
              <a:t>inteligente </a:t>
            </a:r>
            <a:r>
              <a:rPr sz="2600" spc="-150" dirty="0">
                <a:latin typeface="Arial"/>
                <a:cs typeface="Arial"/>
              </a:rPr>
              <a:t>– </a:t>
            </a:r>
            <a:r>
              <a:rPr sz="2600" spc="105" dirty="0"/>
              <a:t>engatihou,</a:t>
            </a:r>
            <a:r>
              <a:rPr sz="2600" spc="-180" dirty="0"/>
              <a:t> </a:t>
            </a:r>
            <a:r>
              <a:rPr sz="2600" spc="-5" dirty="0"/>
              <a:t>leu.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1548" y="667537"/>
            <a:ext cx="987808" cy="27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283964" y="667499"/>
            <a:ext cx="1629410" cy="361315"/>
            <a:chOff x="4283964" y="667499"/>
            <a:chExt cx="1629410" cy="361315"/>
          </a:xfrm>
        </p:grpSpPr>
        <p:sp>
          <p:nvSpPr>
            <p:cNvPr id="5" name="object 5"/>
            <p:cNvSpPr/>
            <p:nvPr/>
          </p:nvSpPr>
          <p:spPr>
            <a:xfrm>
              <a:off x="4289171" y="675766"/>
              <a:ext cx="391795" cy="267335"/>
            </a:xfrm>
            <a:custGeom>
              <a:avLst/>
              <a:gdLst/>
              <a:ahLst/>
              <a:cxnLst/>
              <a:rect l="l" t="t" r="r" b="b"/>
              <a:pathLst>
                <a:path w="391795" h="267334">
                  <a:moveTo>
                    <a:pt x="105917" y="96647"/>
                  </a:moveTo>
                  <a:lnTo>
                    <a:pt x="98298" y="96647"/>
                  </a:lnTo>
                  <a:lnTo>
                    <a:pt x="76342" y="98125"/>
                  </a:lnTo>
                  <a:lnTo>
                    <a:pt x="25907" y="120396"/>
                  </a:lnTo>
                  <a:lnTo>
                    <a:pt x="1619" y="167151"/>
                  </a:lnTo>
                  <a:lnTo>
                    <a:pt x="0" y="187706"/>
                  </a:lnTo>
                  <a:lnTo>
                    <a:pt x="1260" y="204043"/>
                  </a:lnTo>
                  <a:lnTo>
                    <a:pt x="20065" y="244602"/>
                  </a:lnTo>
                  <a:lnTo>
                    <a:pt x="58213" y="265908"/>
                  </a:lnTo>
                  <a:lnTo>
                    <a:pt x="74549" y="267335"/>
                  </a:lnTo>
                  <a:lnTo>
                    <a:pt x="88072" y="266144"/>
                  </a:lnTo>
                  <a:lnTo>
                    <a:pt x="101012" y="262572"/>
                  </a:lnTo>
                  <a:lnTo>
                    <a:pt x="113357" y="256619"/>
                  </a:lnTo>
                  <a:lnTo>
                    <a:pt x="125094" y="248285"/>
                  </a:lnTo>
                  <a:lnTo>
                    <a:pt x="179150" y="248285"/>
                  </a:lnTo>
                  <a:lnTo>
                    <a:pt x="178053" y="247650"/>
                  </a:lnTo>
                  <a:lnTo>
                    <a:pt x="175005" y="243840"/>
                  </a:lnTo>
                  <a:lnTo>
                    <a:pt x="174913" y="243586"/>
                  </a:lnTo>
                  <a:lnTo>
                    <a:pt x="95757" y="243586"/>
                  </a:lnTo>
                  <a:lnTo>
                    <a:pt x="59608" y="217005"/>
                  </a:lnTo>
                  <a:lnTo>
                    <a:pt x="53339" y="180340"/>
                  </a:lnTo>
                  <a:lnTo>
                    <a:pt x="54125" y="164885"/>
                  </a:lnTo>
                  <a:lnTo>
                    <a:pt x="72838" y="123642"/>
                  </a:lnTo>
                  <a:lnTo>
                    <a:pt x="102234" y="114427"/>
                  </a:lnTo>
                  <a:lnTo>
                    <a:pt x="172592" y="114427"/>
                  </a:lnTo>
                  <a:lnTo>
                    <a:pt x="172592" y="98552"/>
                  </a:lnTo>
                  <a:lnTo>
                    <a:pt x="123316" y="98552"/>
                  </a:lnTo>
                  <a:lnTo>
                    <a:pt x="114300" y="97282"/>
                  </a:lnTo>
                  <a:lnTo>
                    <a:pt x="105917" y="96647"/>
                  </a:lnTo>
                  <a:close/>
                </a:path>
                <a:path w="391795" h="267334">
                  <a:moveTo>
                    <a:pt x="179150" y="248285"/>
                  </a:moveTo>
                  <a:lnTo>
                    <a:pt x="125094" y="248285"/>
                  </a:lnTo>
                  <a:lnTo>
                    <a:pt x="129734" y="256619"/>
                  </a:lnTo>
                  <a:lnTo>
                    <a:pt x="136397" y="262572"/>
                  </a:lnTo>
                  <a:lnTo>
                    <a:pt x="145061" y="266144"/>
                  </a:lnTo>
                  <a:lnTo>
                    <a:pt x="155701" y="267335"/>
                  </a:lnTo>
                  <a:lnTo>
                    <a:pt x="165129" y="266787"/>
                  </a:lnTo>
                  <a:lnTo>
                    <a:pt x="175498" y="265144"/>
                  </a:lnTo>
                  <a:lnTo>
                    <a:pt x="186795" y="262405"/>
                  </a:lnTo>
                  <a:lnTo>
                    <a:pt x="199008" y="258572"/>
                  </a:lnTo>
                  <a:lnTo>
                    <a:pt x="197992" y="250952"/>
                  </a:lnTo>
                  <a:lnTo>
                    <a:pt x="191769" y="250825"/>
                  </a:lnTo>
                  <a:lnTo>
                    <a:pt x="186943" y="250444"/>
                  </a:lnTo>
                  <a:lnTo>
                    <a:pt x="183768" y="249682"/>
                  </a:lnTo>
                  <a:lnTo>
                    <a:pt x="180466" y="249047"/>
                  </a:lnTo>
                  <a:lnTo>
                    <a:pt x="179150" y="248285"/>
                  </a:lnTo>
                  <a:close/>
                </a:path>
                <a:path w="391795" h="267334">
                  <a:moveTo>
                    <a:pt x="172592" y="114427"/>
                  </a:moveTo>
                  <a:lnTo>
                    <a:pt x="109981" y="114427"/>
                  </a:lnTo>
                  <a:lnTo>
                    <a:pt x="117115" y="115450"/>
                  </a:lnTo>
                  <a:lnTo>
                    <a:pt x="123316" y="117729"/>
                  </a:lnTo>
                  <a:lnTo>
                    <a:pt x="123316" y="237109"/>
                  </a:lnTo>
                  <a:lnTo>
                    <a:pt x="116885" y="239942"/>
                  </a:lnTo>
                  <a:lnTo>
                    <a:pt x="110156" y="241966"/>
                  </a:lnTo>
                  <a:lnTo>
                    <a:pt x="103118" y="243181"/>
                  </a:lnTo>
                  <a:lnTo>
                    <a:pt x="95757" y="243586"/>
                  </a:lnTo>
                  <a:lnTo>
                    <a:pt x="174913" y="243586"/>
                  </a:lnTo>
                  <a:lnTo>
                    <a:pt x="173989" y="241046"/>
                  </a:lnTo>
                  <a:lnTo>
                    <a:pt x="172974" y="233934"/>
                  </a:lnTo>
                  <a:lnTo>
                    <a:pt x="172719" y="229108"/>
                  </a:lnTo>
                  <a:lnTo>
                    <a:pt x="172592" y="114427"/>
                  </a:lnTo>
                  <a:close/>
                </a:path>
                <a:path w="391795" h="267334">
                  <a:moveTo>
                    <a:pt x="171703" y="0"/>
                  </a:moveTo>
                  <a:lnTo>
                    <a:pt x="154443" y="3423"/>
                  </a:lnTo>
                  <a:lnTo>
                    <a:pt x="136016" y="6810"/>
                  </a:lnTo>
                  <a:lnTo>
                    <a:pt x="116447" y="10126"/>
                  </a:lnTo>
                  <a:lnTo>
                    <a:pt x="95757" y="13335"/>
                  </a:lnTo>
                  <a:lnTo>
                    <a:pt x="97027" y="20574"/>
                  </a:lnTo>
                  <a:lnTo>
                    <a:pt x="123142" y="62436"/>
                  </a:lnTo>
                  <a:lnTo>
                    <a:pt x="123316" y="98552"/>
                  </a:lnTo>
                  <a:lnTo>
                    <a:pt x="172592" y="98552"/>
                  </a:lnTo>
                  <a:lnTo>
                    <a:pt x="172666" y="60440"/>
                  </a:lnTo>
                  <a:lnTo>
                    <a:pt x="172894" y="40036"/>
                  </a:lnTo>
                  <a:lnTo>
                    <a:pt x="173289" y="20347"/>
                  </a:lnTo>
                  <a:lnTo>
                    <a:pt x="173862" y="1397"/>
                  </a:lnTo>
                  <a:lnTo>
                    <a:pt x="171703" y="0"/>
                  </a:lnTo>
                  <a:close/>
                </a:path>
                <a:path w="391795" h="267334">
                  <a:moveTo>
                    <a:pt x="301243" y="96138"/>
                  </a:moveTo>
                  <a:lnTo>
                    <a:pt x="261858" y="102235"/>
                  </a:lnTo>
                  <a:lnTo>
                    <a:pt x="220259" y="133645"/>
                  </a:lnTo>
                  <a:lnTo>
                    <a:pt x="205739" y="183134"/>
                  </a:lnTo>
                  <a:lnTo>
                    <a:pt x="207285" y="201068"/>
                  </a:lnTo>
                  <a:lnTo>
                    <a:pt x="230377" y="243967"/>
                  </a:lnTo>
                  <a:lnTo>
                    <a:pt x="276562" y="265862"/>
                  </a:lnTo>
                  <a:lnTo>
                    <a:pt x="296163" y="267335"/>
                  </a:lnTo>
                  <a:lnTo>
                    <a:pt x="316404" y="265787"/>
                  </a:lnTo>
                  <a:lnTo>
                    <a:pt x="334644" y="261143"/>
                  </a:lnTo>
                  <a:lnTo>
                    <a:pt x="350885" y="253404"/>
                  </a:lnTo>
                  <a:lnTo>
                    <a:pt x="354108" y="250952"/>
                  </a:lnTo>
                  <a:lnTo>
                    <a:pt x="299846" y="250952"/>
                  </a:lnTo>
                  <a:lnTo>
                    <a:pt x="290083" y="249713"/>
                  </a:lnTo>
                  <a:lnTo>
                    <a:pt x="265273" y="220495"/>
                  </a:lnTo>
                  <a:lnTo>
                    <a:pt x="260048" y="181737"/>
                  </a:lnTo>
                  <a:lnTo>
                    <a:pt x="260019" y="178308"/>
                  </a:lnTo>
                  <a:lnTo>
                    <a:pt x="260542" y="163895"/>
                  </a:lnTo>
                  <a:lnTo>
                    <a:pt x="274524" y="121844"/>
                  </a:lnTo>
                  <a:lnTo>
                    <a:pt x="297688" y="112522"/>
                  </a:lnTo>
                  <a:lnTo>
                    <a:pt x="358935" y="112522"/>
                  </a:lnTo>
                  <a:lnTo>
                    <a:pt x="353893" y="108783"/>
                  </a:lnTo>
                  <a:lnTo>
                    <a:pt x="338486" y="101758"/>
                  </a:lnTo>
                  <a:lnTo>
                    <a:pt x="320936" y="97543"/>
                  </a:lnTo>
                  <a:lnTo>
                    <a:pt x="301243" y="96138"/>
                  </a:lnTo>
                  <a:close/>
                </a:path>
                <a:path w="391795" h="267334">
                  <a:moveTo>
                    <a:pt x="358935" y="112522"/>
                  </a:moveTo>
                  <a:lnTo>
                    <a:pt x="297688" y="112522"/>
                  </a:lnTo>
                  <a:lnTo>
                    <a:pt x="307286" y="113668"/>
                  </a:lnTo>
                  <a:lnTo>
                    <a:pt x="315515" y="117125"/>
                  </a:lnTo>
                  <a:lnTo>
                    <a:pt x="335168" y="152971"/>
                  </a:lnTo>
                  <a:lnTo>
                    <a:pt x="337516" y="183134"/>
                  </a:lnTo>
                  <a:lnTo>
                    <a:pt x="336994" y="197834"/>
                  </a:lnTo>
                  <a:lnTo>
                    <a:pt x="323207" y="241147"/>
                  </a:lnTo>
                  <a:lnTo>
                    <a:pt x="299846" y="250952"/>
                  </a:lnTo>
                  <a:lnTo>
                    <a:pt x="354108" y="250952"/>
                  </a:lnTo>
                  <a:lnTo>
                    <a:pt x="384952" y="214201"/>
                  </a:lnTo>
                  <a:lnTo>
                    <a:pt x="391540" y="178308"/>
                  </a:lnTo>
                  <a:lnTo>
                    <a:pt x="390017" y="160658"/>
                  </a:lnTo>
                  <a:lnTo>
                    <a:pt x="385445" y="144843"/>
                  </a:lnTo>
                  <a:lnTo>
                    <a:pt x="377825" y="130837"/>
                  </a:lnTo>
                  <a:lnTo>
                    <a:pt x="367156" y="118618"/>
                  </a:lnTo>
                  <a:lnTo>
                    <a:pt x="358935" y="11252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0222" y="787905"/>
              <a:ext cx="74553" cy="1337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2622" y="769617"/>
              <a:ext cx="190377" cy="175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3964" y="667537"/>
              <a:ext cx="397548" cy="278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7448" y="667499"/>
              <a:ext cx="1185420" cy="3609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57200" y="1078991"/>
            <a:ext cx="8252459" cy="5015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534911"/>
            <a:ext cx="2391285" cy="363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08376" y="525754"/>
            <a:ext cx="5488305" cy="372745"/>
            <a:chOff x="3008376" y="525754"/>
            <a:chExt cx="5488305" cy="372745"/>
          </a:xfrm>
        </p:grpSpPr>
        <p:sp>
          <p:nvSpPr>
            <p:cNvPr id="4" name="object 4"/>
            <p:cNvSpPr/>
            <p:nvPr/>
          </p:nvSpPr>
          <p:spPr>
            <a:xfrm>
              <a:off x="3013075" y="556513"/>
              <a:ext cx="490855" cy="334645"/>
            </a:xfrm>
            <a:custGeom>
              <a:avLst/>
              <a:gdLst/>
              <a:ahLst/>
              <a:cxnLst/>
              <a:rect l="l" t="t" r="r" b="b"/>
              <a:pathLst>
                <a:path w="490854" h="334644">
                  <a:moveTo>
                    <a:pt x="352254" y="106425"/>
                  </a:moveTo>
                  <a:lnTo>
                    <a:pt x="274320" y="106425"/>
                  </a:lnTo>
                  <a:lnTo>
                    <a:pt x="283372" y="106973"/>
                  </a:lnTo>
                  <a:lnTo>
                    <a:pt x="291115" y="108616"/>
                  </a:lnTo>
                  <a:lnTo>
                    <a:pt x="311785" y="142621"/>
                  </a:lnTo>
                  <a:lnTo>
                    <a:pt x="311658" y="155701"/>
                  </a:lnTo>
                  <a:lnTo>
                    <a:pt x="287895" y="156489"/>
                  </a:lnTo>
                  <a:lnTo>
                    <a:pt x="267287" y="158861"/>
                  </a:lnTo>
                  <a:lnTo>
                    <a:pt x="224510" y="175635"/>
                  </a:lnTo>
                  <a:lnTo>
                    <a:pt x="210312" y="208407"/>
                  </a:lnTo>
                  <a:lnTo>
                    <a:pt x="211288" y="218761"/>
                  </a:lnTo>
                  <a:lnTo>
                    <a:pt x="243728" y="251523"/>
                  </a:lnTo>
                  <a:lnTo>
                    <a:pt x="265811" y="254508"/>
                  </a:lnTo>
                  <a:lnTo>
                    <a:pt x="278026" y="253343"/>
                  </a:lnTo>
                  <a:lnTo>
                    <a:pt x="289929" y="249846"/>
                  </a:lnTo>
                  <a:lnTo>
                    <a:pt x="301458" y="244060"/>
                  </a:lnTo>
                  <a:lnTo>
                    <a:pt x="312674" y="235965"/>
                  </a:lnTo>
                  <a:lnTo>
                    <a:pt x="367029" y="235965"/>
                  </a:lnTo>
                  <a:lnTo>
                    <a:pt x="364616" y="234569"/>
                  </a:lnTo>
                  <a:lnTo>
                    <a:pt x="362838" y="232663"/>
                  </a:lnTo>
                  <a:lnTo>
                    <a:pt x="361738" y="231394"/>
                  </a:lnTo>
                  <a:lnTo>
                    <a:pt x="281304" y="231394"/>
                  </a:lnTo>
                  <a:lnTo>
                    <a:pt x="274700" y="229235"/>
                  </a:lnTo>
                  <a:lnTo>
                    <a:pt x="263651" y="220472"/>
                  </a:lnTo>
                  <a:lnTo>
                    <a:pt x="260985" y="213233"/>
                  </a:lnTo>
                  <a:lnTo>
                    <a:pt x="260985" y="203073"/>
                  </a:lnTo>
                  <a:lnTo>
                    <a:pt x="288210" y="173942"/>
                  </a:lnTo>
                  <a:lnTo>
                    <a:pt x="311658" y="172212"/>
                  </a:lnTo>
                  <a:lnTo>
                    <a:pt x="359748" y="172212"/>
                  </a:lnTo>
                  <a:lnTo>
                    <a:pt x="360172" y="137668"/>
                  </a:lnTo>
                  <a:lnTo>
                    <a:pt x="359288" y="125305"/>
                  </a:lnTo>
                  <a:lnTo>
                    <a:pt x="356441" y="114490"/>
                  </a:lnTo>
                  <a:lnTo>
                    <a:pt x="352254" y="106425"/>
                  </a:lnTo>
                  <a:close/>
                </a:path>
                <a:path w="490854" h="334644">
                  <a:moveTo>
                    <a:pt x="367029" y="235965"/>
                  </a:moveTo>
                  <a:lnTo>
                    <a:pt x="312674" y="235965"/>
                  </a:lnTo>
                  <a:lnTo>
                    <a:pt x="317410" y="244060"/>
                  </a:lnTo>
                  <a:lnTo>
                    <a:pt x="324183" y="249856"/>
                  </a:lnTo>
                  <a:lnTo>
                    <a:pt x="332980" y="253343"/>
                  </a:lnTo>
                  <a:lnTo>
                    <a:pt x="343788" y="254508"/>
                  </a:lnTo>
                  <a:lnTo>
                    <a:pt x="353054" y="253986"/>
                  </a:lnTo>
                  <a:lnTo>
                    <a:pt x="363140" y="252428"/>
                  </a:lnTo>
                  <a:lnTo>
                    <a:pt x="374060" y="249846"/>
                  </a:lnTo>
                  <a:lnTo>
                    <a:pt x="385825" y="246252"/>
                  </a:lnTo>
                  <a:lnTo>
                    <a:pt x="384810" y="238251"/>
                  </a:lnTo>
                  <a:lnTo>
                    <a:pt x="378460" y="238125"/>
                  </a:lnTo>
                  <a:lnTo>
                    <a:pt x="373634" y="237616"/>
                  </a:lnTo>
                  <a:lnTo>
                    <a:pt x="370332" y="236855"/>
                  </a:lnTo>
                  <a:lnTo>
                    <a:pt x="367029" y="235965"/>
                  </a:lnTo>
                  <a:close/>
                </a:path>
                <a:path w="490854" h="334644">
                  <a:moveTo>
                    <a:pt x="359748" y="172212"/>
                  </a:moveTo>
                  <a:lnTo>
                    <a:pt x="311658" y="172212"/>
                  </a:lnTo>
                  <a:lnTo>
                    <a:pt x="311276" y="224789"/>
                  </a:lnTo>
                  <a:lnTo>
                    <a:pt x="304926" y="229235"/>
                  </a:lnTo>
                  <a:lnTo>
                    <a:pt x="297434" y="231394"/>
                  </a:lnTo>
                  <a:lnTo>
                    <a:pt x="361738" y="231394"/>
                  </a:lnTo>
                  <a:lnTo>
                    <a:pt x="361188" y="230759"/>
                  </a:lnTo>
                  <a:lnTo>
                    <a:pt x="360172" y="228091"/>
                  </a:lnTo>
                  <a:lnTo>
                    <a:pt x="359155" y="220852"/>
                  </a:lnTo>
                  <a:lnTo>
                    <a:pt x="359150" y="213233"/>
                  </a:lnTo>
                  <a:lnTo>
                    <a:pt x="359283" y="210185"/>
                  </a:lnTo>
                  <a:lnTo>
                    <a:pt x="359748" y="172212"/>
                  </a:lnTo>
                  <a:close/>
                </a:path>
                <a:path w="490854" h="334644">
                  <a:moveTo>
                    <a:pt x="297814" y="83438"/>
                  </a:moveTo>
                  <a:lnTo>
                    <a:pt x="280501" y="84488"/>
                  </a:lnTo>
                  <a:lnTo>
                    <a:pt x="262842" y="87645"/>
                  </a:lnTo>
                  <a:lnTo>
                    <a:pt x="244826" y="92922"/>
                  </a:lnTo>
                  <a:lnTo>
                    <a:pt x="226441" y="100330"/>
                  </a:lnTo>
                  <a:lnTo>
                    <a:pt x="231394" y="114173"/>
                  </a:lnTo>
                  <a:lnTo>
                    <a:pt x="243441" y="110765"/>
                  </a:lnTo>
                  <a:lnTo>
                    <a:pt x="254619" y="108346"/>
                  </a:lnTo>
                  <a:lnTo>
                    <a:pt x="264916" y="106904"/>
                  </a:lnTo>
                  <a:lnTo>
                    <a:pt x="274320" y="106425"/>
                  </a:lnTo>
                  <a:lnTo>
                    <a:pt x="352254" y="106425"/>
                  </a:lnTo>
                  <a:lnTo>
                    <a:pt x="351617" y="105199"/>
                  </a:lnTo>
                  <a:lnTo>
                    <a:pt x="344804" y="97409"/>
                  </a:lnTo>
                  <a:lnTo>
                    <a:pt x="336016" y="91261"/>
                  </a:lnTo>
                  <a:lnTo>
                    <a:pt x="325262" y="86899"/>
                  </a:lnTo>
                  <a:lnTo>
                    <a:pt x="312533" y="84300"/>
                  </a:lnTo>
                  <a:lnTo>
                    <a:pt x="297814" y="83438"/>
                  </a:lnTo>
                  <a:close/>
                </a:path>
                <a:path w="490854" h="334644">
                  <a:moveTo>
                    <a:pt x="73660" y="82803"/>
                  </a:moveTo>
                  <a:lnTo>
                    <a:pt x="56489" y="86423"/>
                  </a:lnTo>
                  <a:lnTo>
                    <a:pt x="38496" y="89852"/>
                  </a:lnTo>
                  <a:lnTo>
                    <a:pt x="19671" y="93090"/>
                  </a:lnTo>
                  <a:lnTo>
                    <a:pt x="0" y="96138"/>
                  </a:lnTo>
                  <a:lnTo>
                    <a:pt x="1016" y="103250"/>
                  </a:lnTo>
                  <a:lnTo>
                    <a:pt x="25907" y="109727"/>
                  </a:lnTo>
                  <a:lnTo>
                    <a:pt x="26223" y="122809"/>
                  </a:lnTo>
                  <a:lnTo>
                    <a:pt x="26457" y="142351"/>
                  </a:lnTo>
                  <a:lnTo>
                    <a:pt x="26574" y="298513"/>
                  </a:lnTo>
                  <a:lnTo>
                    <a:pt x="26429" y="308483"/>
                  </a:lnTo>
                  <a:lnTo>
                    <a:pt x="26288" y="314578"/>
                  </a:lnTo>
                  <a:lnTo>
                    <a:pt x="26162" y="317373"/>
                  </a:lnTo>
                  <a:lnTo>
                    <a:pt x="24764" y="319150"/>
                  </a:lnTo>
                  <a:lnTo>
                    <a:pt x="0" y="326009"/>
                  </a:lnTo>
                  <a:lnTo>
                    <a:pt x="888" y="334263"/>
                  </a:lnTo>
                  <a:lnTo>
                    <a:pt x="106394" y="333756"/>
                  </a:lnTo>
                  <a:lnTo>
                    <a:pt x="105918" y="326009"/>
                  </a:lnTo>
                  <a:lnTo>
                    <a:pt x="78358" y="318770"/>
                  </a:lnTo>
                  <a:lnTo>
                    <a:pt x="76835" y="316611"/>
                  </a:lnTo>
                  <a:lnTo>
                    <a:pt x="76581" y="313055"/>
                  </a:lnTo>
                  <a:lnTo>
                    <a:pt x="76326" y="308483"/>
                  </a:lnTo>
                  <a:lnTo>
                    <a:pt x="76326" y="252095"/>
                  </a:lnTo>
                  <a:lnTo>
                    <a:pt x="125637" y="252095"/>
                  </a:lnTo>
                  <a:lnTo>
                    <a:pt x="141049" y="248332"/>
                  </a:lnTo>
                  <a:lnTo>
                    <a:pt x="157847" y="240631"/>
                  </a:lnTo>
                  <a:lnTo>
                    <a:pt x="162286" y="237362"/>
                  </a:lnTo>
                  <a:lnTo>
                    <a:pt x="92201" y="237362"/>
                  </a:lnTo>
                  <a:lnTo>
                    <a:pt x="84455" y="236474"/>
                  </a:lnTo>
                  <a:lnTo>
                    <a:pt x="76326" y="234696"/>
                  </a:lnTo>
                  <a:lnTo>
                    <a:pt x="76326" y="112775"/>
                  </a:lnTo>
                  <a:lnTo>
                    <a:pt x="82353" y="110275"/>
                  </a:lnTo>
                  <a:lnTo>
                    <a:pt x="88820" y="108489"/>
                  </a:lnTo>
                  <a:lnTo>
                    <a:pt x="95740" y="107418"/>
                  </a:lnTo>
                  <a:lnTo>
                    <a:pt x="103124" y="107061"/>
                  </a:lnTo>
                  <a:lnTo>
                    <a:pt x="181801" y="107061"/>
                  </a:lnTo>
                  <a:lnTo>
                    <a:pt x="180339" y="105028"/>
                  </a:lnTo>
                  <a:lnTo>
                    <a:pt x="175401" y="100584"/>
                  </a:lnTo>
                  <a:lnTo>
                    <a:pt x="76326" y="100584"/>
                  </a:lnTo>
                  <a:lnTo>
                    <a:pt x="76326" y="84200"/>
                  </a:lnTo>
                  <a:lnTo>
                    <a:pt x="73660" y="82803"/>
                  </a:lnTo>
                  <a:close/>
                </a:path>
                <a:path w="490854" h="334644">
                  <a:moveTo>
                    <a:pt x="106394" y="333756"/>
                  </a:moveTo>
                  <a:lnTo>
                    <a:pt x="52069" y="333756"/>
                  </a:lnTo>
                  <a:lnTo>
                    <a:pt x="106425" y="334263"/>
                  </a:lnTo>
                  <a:lnTo>
                    <a:pt x="106394" y="333756"/>
                  </a:lnTo>
                  <a:close/>
                </a:path>
                <a:path w="490854" h="334644">
                  <a:moveTo>
                    <a:pt x="125637" y="252095"/>
                  </a:moveTo>
                  <a:lnTo>
                    <a:pt x="76326" y="252095"/>
                  </a:lnTo>
                  <a:lnTo>
                    <a:pt x="84836" y="253746"/>
                  </a:lnTo>
                  <a:lnTo>
                    <a:pt x="93091" y="254508"/>
                  </a:lnTo>
                  <a:lnTo>
                    <a:pt x="100964" y="254508"/>
                  </a:lnTo>
                  <a:lnTo>
                    <a:pt x="122084" y="252962"/>
                  </a:lnTo>
                  <a:lnTo>
                    <a:pt x="125637" y="252095"/>
                  </a:lnTo>
                  <a:close/>
                </a:path>
                <a:path w="490854" h="334644">
                  <a:moveTo>
                    <a:pt x="181801" y="107061"/>
                  </a:moveTo>
                  <a:lnTo>
                    <a:pt x="103124" y="107061"/>
                  </a:lnTo>
                  <a:lnTo>
                    <a:pt x="113002" y="108039"/>
                  </a:lnTo>
                  <a:lnTo>
                    <a:pt x="121666" y="110982"/>
                  </a:lnTo>
                  <a:lnTo>
                    <a:pt x="143652" y="142351"/>
                  </a:lnTo>
                  <a:lnTo>
                    <a:pt x="146431" y="169418"/>
                  </a:lnTo>
                  <a:lnTo>
                    <a:pt x="145692" y="184848"/>
                  </a:lnTo>
                  <a:lnTo>
                    <a:pt x="128004" y="227397"/>
                  </a:lnTo>
                  <a:lnTo>
                    <a:pt x="99822" y="237362"/>
                  </a:lnTo>
                  <a:lnTo>
                    <a:pt x="162286" y="237362"/>
                  </a:lnTo>
                  <a:lnTo>
                    <a:pt x="192754" y="200453"/>
                  </a:lnTo>
                  <a:lnTo>
                    <a:pt x="199517" y="161798"/>
                  </a:lnTo>
                  <a:lnTo>
                    <a:pt x="198324" y="145105"/>
                  </a:lnTo>
                  <a:lnTo>
                    <a:pt x="194738" y="130079"/>
                  </a:lnTo>
                  <a:lnTo>
                    <a:pt x="188747" y="116720"/>
                  </a:lnTo>
                  <a:lnTo>
                    <a:pt x="181801" y="107061"/>
                  </a:lnTo>
                  <a:close/>
                </a:path>
                <a:path w="490854" h="334644">
                  <a:moveTo>
                    <a:pt x="128397" y="83438"/>
                  </a:moveTo>
                  <a:lnTo>
                    <a:pt x="115706" y="84510"/>
                  </a:lnTo>
                  <a:lnTo>
                    <a:pt x="102790" y="87725"/>
                  </a:lnTo>
                  <a:lnTo>
                    <a:pt x="89645" y="93090"/>
                  </a:lnTo>
                  <a:lnTo>
                    <a:pt x="76326" y="100584"/>
                  </a:lnTo>
                  <a:lnTo>
                    <a:pt x="175401" y="100584"/>
                  </a:lnTo>
                  <a:lnTo>
                    <a:pt x="169866" y="95601"/>
                  </a:lnTo>
                  <a:lnTo>
                    <a:pt x="157702" y="88852"/>
                  </a:lnTo>
                  <a:lnTo>
                    <a:pt x="143871" y="84794"/>
                  </a:lnTo>
                  <a:lnTo>
                    <a:pt x="128397" y="83438"/>
                  </a:lnTo>
                  <a:close/>
                </a:path>
                <a:path w="490854" h="334644">
                  <a:moveTo>
                    <a:pt x="462788" y="82676"/>
                  </a:moveTo>
                  <a:lnTo>
                    <a:pt x="445930" y="86155"/>
                  </a:lnTo>
                  <a:lnTo>
                    <a:pt x="427751" y="89550"/>
                  </a:lnTo>
                  <a:lnTo>
                    <a:pt x="408263" y="92874"/>
                  </a:lnTo>
                  <a:lnTo>
                    <a:pt x="387476" y="96138"/>
                  </a:lnTo>
                  <a:lnTo>
                    <a:pt x="388620" y="103250"/>
                  </a:lnTo>
                  <a:lnTo>
                    <a:pt x="413512" y="109727"/>
                  </a:lnTo>
                  <a:lnTo>
                    <a:pt x="413771" y="119491"/>
                  </a:lnTo>
                  <a:lnTo>
                    <a:pt x="413972" y="129730"/>
                  </a:lnTo>
                  <a:lnTo>
                    <a:pt x="414020" y="226060"/>
                  </a:lnTo>
                  <a:lnTo>
                    <a:pt x="413765" y="230505"/>
                  </a:lnTo>
                  <a:lnTo>
                    <a:pt x="413638" y="233299"/>
                  </a:lnTo>
                  <a:lnTo>
                    <a:pt x="412114" y="235076"/>
                  </a:lnTo>
                  <a:lnTo>
                    <a:pt x="409448" y="235712"/>
                  </a:lnTo>
                  <a:lnTo>
                    <a:pt x="387350" y="241808"/>
                  </a:lnTo>
                  <a:lnTo>
                    <a:pt x="388238" y="250189"/>
                  </a:lnTo>
                  <a:lnTo>
                    <a:pt x="426493" y="249707"/>
                  </a:lnTo>
                  <a:lnTo>
                    <a:pt x="490570" y="249682"/>
                  </a:lnTo>
                  <a:lnTo>
                    <a:pt x="490092" y="241808"/>
                  </a:lnTo>
                  <a:lnTo>
                    <a:pt x="465709" y="234950"/>
                  </a:lnTo>
                  <a:lnTo>
                    <a:pt x="464185" y="232918"/>
                  </a:lnTo>
                  <a:lnTo>
                    <a:pt x="463983" y="230505"/>
                  </a:lnTo>
                  <a:lnTo>
                    <a:pt x="463858" y="226060"/>
                  </a:lnTo>
                  <a:lnTo>
                    <a:pt x="463755" y="218439"/>
                  </a:lnTo>
                  <a:lnTo>
                    <a:pt x="463760" y="119491"/>
                  </a:lnTo>
                  <a:lnTo>
                    <a:pt x="463899" y="108902"/>
                  </a:lnTo>
                  <a:lnTo>
                    <a:pt x="464218" y="96138"/>
                  </a:lnTo>
                  <a:lnTo>
                    <a:pt x="464692" y="84074"/>
                  </a:lnTo>
                  <a:lnTo>
                    <a:pt x="462788" y="82676"/>
                  </a:lnTo>
                  <a:close/>
                </a:path>
                <a:path w="490854" h="334644">
                  <a:moveTo>
                    <a:pt x="490570" y="249682"/>
                  </a:moveTo>
                  <a:lnTo>
                    <a:pt x="439420" y="249682"/>
                  </a:lnTo>
                  <a:lnTo>
                    <a:pt x="452131" y="249707"/>
                  </a:lnTo>
                  <a:lnTo>
                    <a:pt x="464915" y="249793"/>
                  </a:lnTo>
                  <a:lnTo>
                    <a:pt x="477746" y="249949"/>
                  </a:lnTo>
                  <a:lnTo>
                    <a:pt x="490600" y="250189"/>
                  </a:lnTo>
                  <a:lnTo>
                    <a:pt x="490570" y="249682"/>
                  </a:lnTo>
                  <a:close/>
                </a:path>
                <a:path w="490854" h="334644">
                  <a:moveTo>
                    <a:pt x="445642" y="0"/>
                  </a:moveTo>
                  <a:lnTo>
                    <a:pt x="429640" y="0"/>
                  </a:lnTo>
                  <a:lnTo>
                    <a:pt x="422910" y="2412"/>
                  </a:lnTo>
                  <a:lnTo>
                    <a:pt x="417702" y="7112"/>
                  </a:lnTo>
                  <a:lnTo>
                    <a:pt x="412496" y="11937"/>
                  </a:lnTo>
                  <a:lnTo>
                    <a:pt x="409828" y="18414"/>
                  </a:lnTo>
                  <a:lnTo>
                    <a:pt x="409828" y="34162"/>
                  </a:lnTo>
                  <a:lnTo>
                    <a:pt x="412241" y="40259"/>
                  </a:lnTo>
                  <a:lnTo>
                    <a:pt x="422148" y="49657"/>
                  </a:lnTo>
                  <a:lnTo>
                    <a:pt x="428498" y="52070"/>
                  </a:lnTo>
                  <a:lnTo>
                    <a:pt x="444500" y="52070"/>
                  </a:lnTo>
                  <a:lnTo>
                    <a:pt x="451230" y="49530"/>
                  </a:lnTo>
                  <a:lnTo>
                    <a:pt x="456438" y="44576"/>
                  </a:lnTo>
                  <a:lnTo>
                    <a:pt x="461517" y="39624"/>
                  </a:lnTo>
                  <a:lnTo>
                    <a:pt x="464185" y="33020"/>
                  </a:lnTo>
                  <a:lnTo>
                    <a:pt x="464185" y="17018"/>
                  </a:lnTo>
                  <a:lnTo>
                    <a:pt x="461772" y="10922"/>
                  </a:lnTo>
                  <a:lnTo>
                    <a:pt x="451992" y="2159"/>
                  </a:lnTo>
                  <a:lnTo>
                    <a:pt x="44564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4060" y="728725"/>
              <a:ext cx="50800" cy="59690"/>
            </a:xfrm>
            <a:custGeom>
              <a:avLst/>
              <a:gdLst/>
              <a:ahLst/>
              <a:cxnLst/>
              <a:rect l="l" t="t" r="r" b="b"/>
              <a:pathLst>
                <a:path w="50800" h="59690">
                  <a:moveTo>
                    <a:pt x="50673" y="0"/>
                  </a:moveTo>
                  <a:lnTo>
                    <a:pt x="11684" y="6985"/>
                  </a:lnTo>
                  <a:lnTo>
                    <a:pt x="0" y="30861"/>
                  </a:lnTo>
                  <a:lnTo>
                    <a:pt x="0" y="41021"/>
                  </a:lnTo>
                  <a:lnTo>
                    <a:pt x="2666" y="48260"/>
                  </a:lnTo>
                  <a:lnTo>
                    <a:pt x="8254" y="52704"/>
                  </a:lnTo>
                  <a:lnTo>
                    <a:pt x="13715" y="57023"/>
                  </a:lnTo>
                  <a:lnTo>
                    <a:pt x="20319" y="59182"/>
                  </a:lnTo>
                  <a:lnTo>
                    <a:pt x="27812" y="59182"/>
                  </a:lnTo>
                  <a:lnTo>
                    <a:pt x="36449" y="59182"/>
                  </a:lnTo>
                  <a:lnTo>
                    <a:pt x="43941" y="57023"/>
                  </a:lnTo>
                  <a:lnTo>
                    <a:pt x="50291" y="52577"/>
                  </a:lnTo>
                  <a:lnTo>
                    <a:pt x="50673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7113" y="661286"/>
              <a:ext cx="74680" cy="1348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13075" y="639317"/>
              <a:ext cx="386080" cy="251460"/>
            </a:xfrm>
            <a:custGeom>
              <a:avLst/>
              <a:gdLst/>
              <a:ahLst/>
              <a:cxnLst/>
              <a:rect l="l" t="t" r="r" b="b"/>
              <a:pathLst>
                <a:path w="386079" h="251459">
                  <a:moveTo>
                    <a:pt x="297814" y="635"/>
                  </a:moveTo>
                  <a:lnTo>
                    <a:pt x="336016" y="8457"/>
                  </a:lnTo>
                  <a:lnTo>
                    <a:pt x="359288" y="42501"/>
                  </a:lnTo>
                  <a:lnTo>
                    <a:pt x="360172" y="54864"/>
                  </a:lnTo>
                  <a:lnTo>
                    <a:pt x="359283" y="127381"/>
                  </a:lnTo>
                  <a:lnTo>
                    <a:pt x="359028" y="133223"/>
                  </a:lnTo>
                  <a:lnTo>
                    <a:pt x="359155" y="138049"/>
                  </a:lnTo>
                  <a:lnTo>
                    <a:pt x="359663" y="141605"/>
                  </a:lnTo>
                  <a:lnTo>
                    <a:pt x="360172" y="145287"/>
                  </a:lnTo>
                  <a:lnTo>
                    <a:pt x="361188" y="147955"/>
                  </a:lnTo>
                  <a:lnTo>
                    <a:pt x="384810" y="155448"/>
                  </a:lnTo>
                  <a:lnTo>
                    <a:pt x="385825" y="163449"/>
                  </a:lnTo>
                  <a:lnTo>
                    <a:pt x="374060" y="167042"/>
                  </a:lnTo>
                  <a:lnTo>
                    <a:pt x="363140" y="169624"/>
                  </a:lnTo>
                  <a:lnTo>
                    <a:pt x="353054" y="171182"/>
                  </a:lnTo>
                  <a:lnTo>
                    <a:pt x="343788" y="171704"/>
                  </a:lnTo>
                  <a:lnTo>
                    <a:pt x="332980" y="170539"/>
                  </a:lnTo>
                  <a:lnTo>
                    <a:pt x="324183" y="167052"/>
                  </a:lnTo>
                  <a:lnTo>
                    <a:pt x="317410" y="161256"/>
                  </a:lnTo>
                  <a:lnTo>
                    <a:pt x="312674" y="153162"/>
                  </a:lnTo>
                  <a:lnTo>
                    <a:pt x="301458" y="161256"/>
                  </a:lnTo>
                  <a:lnTo>
                    <a:pt x="289909" y="167052"/>
                  </a:lnTo>
                  <a:lnTo>
                    <a:pt x="278026" y="170539"/>
                  </a:lnTo>
                  <a:lnTo>
                    <a:pt x="265811" y="171704"/>
                  </a:lnTo>
                  <a:lnTo>
                    <a:pt x="254240" y="170961"/>
                  </a:lnTo>
                  <a:lnTo>
                    <a:pt x="219098" y="152999"/>
                  </a:lnTo>
                  <a:lnTo>
                    <a:pt x="210312" y="125603"/>
                  </a:lnTo>
                  <a:lnTo>
                    <a:pt x="211885" y="112869"/>
                  </a:lnTo>
                  <a:lnTo>
                    <a:pt x="249846" y="80023"/>
                  </a:lnTo>
                  <a:lnTo>
                    <a:pt x="287895" y="73685"/>
                  </a:lnTo>
                  <a:lnTo>
                    <a:pt x="311658" y="72898"/>
                  </a:lnTo>
                  <a:lnTo>
                    <a:pt x="311785" y="59817"/>
                  </a:lnTo>
                  <a:lnTo>
                    <a:pt x="291115" y="25812"/>
                  </a:lnTo>
                  <a:lnTo>
                    <a:pt x="274320" y="23622"/>
                  </a:lnTo>
                  <a:lnTo>
                    <a:pt x="264916" y="24100"/>
                  </a:lnTo>
                  <a:lnTo>
                    <a:pt x="254619" y="25542"/>
                  </a:lnTo>
                  <a:lnTo>
                    <a:pt x="243441" y="27961"/>
                  </a:lnTo>
                  <a:lnTo>
                    <a:pt x="231394" y="31369"/>
                  </a:lnTo>
                  <a:lnTo>
                    <a:pt x="226441" y="17526"/>
                  </a:lnTo>
                  <a:lnTo>
                    <a:pt x="244826" y="10118"/>
                  </a:lnTo>
                  <a:lnTo>
                    <a:pt x="262842" y="4841"/>
                  </a:lnTo>
                  <a:lnTo>
                    <a:pt x="280501" y="1684"/>
                  </a:lnTo>
                  <a:lnTo>
                    <a:pt x="297814" y="635"/>
                  </a:lnTo>
                  <a:close/>
                </a:path>
                <a:path w="386079" h="251459">
                  <a:moveTo>
                    <a:pt x="73660" y="0"/>
                  </a:moveTo>
                  <a:lnTo>
                    <a:pt x="76326" y="1397"/>
                  </a:lnTo>
                  <a:lnTo>
                    <a:pt x="76326" y="17780"/>
                  </a:lnTo>
                  <a:lnTo>
                    <a:pt x="89660" y="10279"/>
                  </a:lnTo>
                  <a:lnTo>
                    <a:pt x="102790" y="4921"/>
                  </a:lnTo>
                  <a:lnTo>
                    <a:pt x="115706" y="1706"/>
                  </a:lnTo>
                  <a:lnTo>
                    <a:pt x="128397" y="635"/>
                  </a:lnTo>
                  <a:lnTo>
                    <a:pt x="143871" y="1990"/>
                  </a:lnTo>
                  <a:lnTo>
                    <a:pt x="180339" y="22225"/>
                  </a:lnTo>
                  <a:lnTo>
                    <a:pt x="198324" y="62301"/>
                  </a:lnTo>
                  <a:lnTo>
                    <a:pt x="199517" y="78994"/>
                  </a:lnTo>
                  <a:lnTo>
                    <a:pt x="197826" y="99470"/>
                  </a:lnTo>
                  <a:lnTo>
                    <a:pt x="172466" y="147066"/>
                  </a:lnTo>
                  <a:lnTo>
                    <a:pt x="122084" y="170158"/>
                  </a:lnTo>
                  <a:lnTo>
                    <a:pt x="100964" y="171704"/>
                  </a:lnTo>
                  <a:lnTo>
                    <a:pt x="93091" y="171704"/>
                  </a:lnTo>
                  <a:lnTo>
                    <a:pt x="84836" y="170942"/>
                  </a:lnTo>
                  <a:lnTo>
                    <a:pt x="76326" y="169291"/>
                  </a:lnTo>
                  <a:lnTo>
                    <a:pt x="76326" y="205994"/>
                  </a:lnTo>
                  <a:lnTo>
                    <a:pt x="76326" y="217551"/>
                  </a:lnTo>
                  <a:lnTo>
                    <a:pt x="76326" y="225679"/>
                  </a:lnTo>
                  <a:lnTo>
                    <a:pt x="76581" y="230251"/>
                  </a:lnTo>
                  <a:lnTo>
                    <a:pt x="76835" y="233807"/>
                  </a:lnTo>
                  <a:lnTo>
                    <a:pt x="78358" y="235966"/>
                  </a:lnTo>
                  <a:lnTo>
                    <a:pt x="81280" y="236728"/>
                  </a:lnTo>
                  <a:lnTo>
                    <a:pt x="105918" y="243205"/>
                  </a:lnTo>
                  <a:lnTo>
                    <a:pt x="106425" y="251460"/>
                  </a:lnTo>
                  <a:lnTo>
                    <a:pt x="92164" y="251273"/>
                  </a:lnTo>
                  <a:lnTo>
                    <a:pt x="78343" y="251110"/>
                  </a:lnTo>
                  <a:lnTo>
                    <a:pt x="64974" y="250995"/>
                  </a:lnTo>
                  <a:lnTo>
                    <a:pt x="52069" y="250952"/>
                  </a:lnTo>
                  <a:lnTo>
                    <a:pt x="39090" y="250995"/>
                  </a:lnTo>
                  <a:lnTo>
                    <a:pt x="26241" y="251110"/>
                  </a:lnTo>
                  <a:lnTo>
                    <a:pt x="13511" y="251273"/>
                  </a:lnTo>
                  <a:lnTo>
                    <a:pt x="888" y="251460"/>
                  </a:lnTo>
                  <a:lnTo>
                    <a:pt x="0" y="243205"/>
                  </a:lnTo>
                  <a:lnTo>
                    <a:pt x="21970" y="237109"/>
                  </a:lnTo>
                  <a:lnTo>
                    <a:pt x="24764" y="236347"/>
                  </a:lnTo>
                  <a:lnTo>
                    <a:pt x="26162" y="234569"/>
                  </a:lnTo>
                  <a:lnTo>
                    <a:pt x="26669" y="193167"/>
                  </a:lnTo>
                  <a:lnTo>
                    <a:pt x="26669" y="123698"/>
                  </a:lnTo>
                  <a:lnTo>
                    <a:pt x="26479" y="61499"/>
                  </a:lnTo>
                  <a:lnTo>
                    <a:pt x="1016" y="20447"/>
                  </a:lnTo>
                  <a:lnTo>
                    <a:pt x="0" y="13335"/>
                  </a:lnTo>
                  <a:lnTo>
                    <a:pt x="19671" y="10287"/>
                  </a:lnTo>
                  <a:lnTo>
                    <a:pt x="38496" y="7048"/>
                  </a:lnTo>
                  <a:lnTo>
                    <a:pt x="56489" y="3619"/>
                  </a:lnTo>
                  <a:lnTo>
                    <a:pt x="73660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98136" y="636902"/>
              <a:ext cx="107827" cy="1720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2904" y="556513"/>
              <a:ext cx="54610" cy="52069"/>
            </a:xfrm>
            <a:custGeom>
              <a:avLst/>
              <a:gdLst/>
              <a:ahLst/>
              <a:cxnLst/>
              <a:rect l="l" t="t" r="r" b="b"/>
              <a:pathLst>
                <a:path w="54610" h="52070">
                  <a:moveTo>
                    <a:pt x="28194" y="0"/>
                  </a:moveTo>
                  <a:lnTo>
                    <a:pt x="35813" y="0"/>
                  </a:lnTo>
                  <a:lnTo>
                    <a:pt x="42163" y="2159"/>
                  </a:lnTo>
                  <a:lnTo>
                    <a:pt x="46990" y="6476"/>
                  </a:lnTo>
                  <a:lnTo>
                    <a:pt x="51943" y="10922"/>
                  </a:lnTo>
                  <a:lnTo>
                    <a:pt x="54356" y="17018"/>
                  </a:lnTo>
                  <a:lnTo>
                    <a:pt x="54356" y="25019"/>
                  </a:lnTo>
                  <a:lnTo>
                    <a:pt x="54356" y="33020"/>
                  </a:lnTo>
                  <a:lnTo>
                    <a:pt x="51688" y="39624"/>
                  </a:lnTo>
                  <a:lnTo>
                    <a:pt x="46609" y="44576"/>
                  </a:lnTo>
                  <a:lnTo>
                    <a:pt x="41401" y="49530"/>
                  </a:lnTo>
                  <a:lnTo>
                    <a:pt x="34671" y="52070"/>
                  </a:lnTo>
                  <a:lnTo>
                    <a:pt x="26288" y="52070"/>
                  </a:lnTo>
                  <a:lnTo>
                    <a:pt x="18669" y="52070"/>
                  </a:lnTo>
                  <a:lnTo>
                    <a:pt x="12319" y="49657"/>
                  </a:lnTo>
                  <a:lnTo>
                    <a:pt x="7366" y="44958"/>
                  </a:lnTo>
                  <a:lnTo>
                    <a:pt x="2412" y="40259"/>
                  </a:lnTo>
                  <a:lnTo>
                    <a:pt x="0" y="34162"/>
                  </a:lnTo>
                  <a:lnTo>
                    <a:pt x="0" y="26670"/>
                  </a:lnTo>
                  <a:lnTo>
                    <a:pt x="0" y="18414"/>
                  </a:lnTo>
                  <a:lnTo>
                    <a:pt x="2667" y="11937"/>
                  </a:lnTo>
                  <a:lnTo>
                    <a:pt x="7874" y="7112"/>
                  </a:lnTo>
                  <a:lnTo>
                    <a:pt x="13081" y="2412"/>
                  </a:lnTo>
                  <a:lnTo>
                    <a:pt x="19812" y="0"/>
                  </a:lnTo>
                  <a:lnTo>
                    <a:pt x="28194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8376" y="548639"/>
              <a:ext cx="498170" cy="3426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5868" y="525754"/>
              <a:ext cx="4980434" cy="3723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0351" y="950950"/>
            <a:ext cx="6286500" cy="372745"/>
            <a:chOff x="530351" y="950950"/>
            <a:chExt cx="6286500" cy="372745"/>
          </a:xfrm>
        </p:grpSpPr>
        <p:sp>
          <p:nvSpPr>
            <p:cNvPr id="13" name="object 13"/>
            <p:cNvSpPr/>
            <p:nvPr/>
          </p:nvSpPr>
          <p:spPr>
            <a:xfrm>
              <a:off x="530351" y="950950"/>
              <a:ext cx="5326253" cy="3723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1304" y="960145"/>
              <a:ext cx="750445" cy="278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8511" y="957452"/>
              <a:ext cx="185420" cy="340360"/>
            </a:xfrm>
            <a:custGeom>
              <a:avLst/>
              <a:gdLst/>
              <a:ahLst/>
              <a:cxnLst/>
              <a:rect l="l" t="t" r="r" b="b"/>
              <a:pathLst>
                <a:path w="185420" h="340359">
                  <a:moveTo>
                    <a:pt x="165989" y="224282"/>
                  </a:moveTo>
                  <a:lnTo>
                    <a:pt x="149860" y="224282"/>
                  </a:lnTo>
                  <a:lnTo>
                    <a:pt x="143256" y="226822"/>
                  </a:lnTo>
                  <a:lnTo>
                    <a:pt x="132969" y="236600"/>
                  </a:lnTo>
                  <a:lnTo>
                    <a:pt x="130429" y="243205"/>
                  </a:lnTo>
                  <a:lnTo>
                    <a:pt x="130429" y="259334"/>
                  </a:lnTo>
                  <a:lnTo>
                    <a:pt x="132969" y="265811"/>
                  </a:lnTo>
                  <a:lnTo>
                    <a:pt x="138049" y="271018"/>
                  </a:lnTo>
                  <a:lnTo>
                    <a:pt x="143256" y="276098"/>
                  </a:lnTo>
                  <a:lnTo>
                    <a:pt x="149860" y="278638"/>
                  </a:lnTo>
                  <a:lnTo>
                    <a:pt x="165989" y="278638"/>
                  </a:lnTo>
                  <a:lnTo>
                    <a:pt x="172593" y="276098"/>
                  </a:lnTo>
                  <a:lnTo>
                    <a:pt x="182880" y="265811"/>
                  </a:lnTo>
                  <a:lnTo>
                    <a:pt x="185420" y="259334"/>
                  </a:lnTo>
                  <a:lnTo>
                    <a:pt x="185420" y="243205"/>
                  </a:lnTo>
                  <a:lnTo>
                    <a:pt x="182880" y="236600"/>
                  </a:lnTo>
                  <a:lnTo>
                    <a:pt x="177673" y="231775"/>
                  </a:lnTo>
                  <a:lnTo>
                    <a:pt x="172593" y="226822"/>
                  </a:lnTo>
                  <a:lnTo>
                    <a:pt x="165989" y="224282"/>
                  </a:lnTo>
                  <a:close/>
                </a:path>
                <a:path w="185420" h="340359">
                  <a:moveTo>
                    <a:pt x="8000" y="0"/>
                  </a:moveTo>
                  <a:lnTo>
                    <a:pt x="0" y="6985"/>
                  </a:lnTo>
                  <a:lnTo>
                    <a:pt x="24316" y="40397"/>
                  </a:lnTo>
                  <a:lnTo>
                    <a:pt x="41656" y="78740"/>
                  </a:lnTo>
                  <a:lnTo>
                    <a:pt x="52042" y="122035"/>
                  </a:lnTo>
                  <a:lnTo>
                    <a:pt x="55499" y="170307"/>
                  </a:lnTo>
                  <a:lnTo>
                    <a:pt x="52042" y="218265"/>
                  </a:lnTo>
                  <a:lnTo>
                    <a:pt x="41655" y="261365"/>
                  </a:lnTo>
                  <a:lnTo>
                    <a:pt x="24316" y="299608"/>
                  </a:lnTo>
                  <a:lnTo>
                    <a:pt x="0" y="332994"/>
                  </a:lnTo>
                  <a:lnTo>
                    <a:pt x="8000" y="339979"/>
                  </a:lnTo>
                  <a:lnTo>
                    <a:pt x="45672" y="304188"/>
                  </a:lnTo>
                  <a:lnTo>
                    <a:pt x="72580" y="263874"/>
                  </a:lnTo>
                  <a:lnTo>
                    <a:pt x="88725" y="219035"/>
                  </a:lnTo>
                  <a:lnTo>
                    <a:pt x="94107" y="169672"/>
                  </a:lnTo>
                  <a:lnTo>
                    <a:pt x="88725" y="120568"/>
                  </a:lnTo>
                  <a:lnTo>
                    <a:pt x="72580" y="75930"/>
                  </a:lnTo>
                  <a:lnTo>
                    <a:pt x="45672" y="35744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8940" y="1181734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27685" y="0"/>
                  </a:moveTo>
                  <a:lnTo>
                    <a:pt x="35559" y="0"/>
                  </a:lnTo>
                  <a:lnTo>
                    <a:pt x="42163" y="2539"/>
                  </a:lnTo>
                  <a:lnTo>
                    <a:pt x="47243" y="7492"/>
                  </a:lnTo>
                  <a:lnTo>
                    <a:pt x="52450" y="12318"/>
                  </a:lnTo>
                  <a:lnTo>
                    <a:pt x="54990" y="18923"/>
                  </a:lnTo>
                  <a:lnTo>
                    <a:pt x="54990" y="27050"/>
                  </a:lnTo>
                  <a:lnTo>
                    <a:pt x="54990" y="35051"/>
                  </a:lnTo>
                  <a:lnTo>
                    <a:pt x="52450" y="41528"/>
                  </a:lnTo>
                  <a:lnTo>
                    <a:pt x="47243" y="46736"/>
                  </a:lnTo>
                  <a:lnTo>
                    <a:pt x="42163" y="51815"/>
                  </a:lnTo>
                  <a:lnTo>
                    <a:pt x="35559" y="54355"/>
                  </a:lnTo>
                  <a:lnTo>
                    <a:pt x="27685" y="54355"/>
                  </a:lnTo>
                  <a:lnTo>
                    <a:pt x="19430" y="54355"/>
                  </a:lnTo>
                  <a:lnTo>
                    <a:pt x="12826" y="51815"/>
                  </a:lnTo>
                  <a:lnTo>
                    <a:pt x="7619" y="46736"/>
                  </a:lnTo>
                  <a:lnTo>
                    <a:pt x="2539" y="41528"/>
                  </a:lnTo>
                  <a:lnTo>
                    <a:pt x="0" y="35051"/>
                  </a:lnTo>
                  <a:lnTo>
                    <a:pt x="0" y="27050"/>
                  </a:lnTo>
                  <a:lnTo>
                    <a:pt x="0" y="18923"/>
                  </a:lnTo>
                  <a:lnTo>
                    <a:pt x="2539" y="12318"/>
                  </a:lnTo>
                  <a:lnTo>
                    <a:pt x="7619" y="7492"/>
                  </a:lnTo>
                  <a:lnTo>
                    <a:pt x="12826" y="2539"/>
                  </a:lnTo>
                  <a:lnTo>
                    <a:pt x="19430" y="0"/>
                  </a:lnTo>
                  <a:lnTo>
                    <a:pt x="27685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0255" y="951039"/>
              <a:ext cx="196380" cy="3486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813816" y="1417319"/>
            <a:ext cx="7571232" cy="5001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522427"/>
            <a:ext cx="8229600" cy="4572635"/>
            <a:chOff x="457200" y="1522427"/>
            <a:chExt cx="8229600" cy="4572635"/>
          </a:xfrm>
        </p:grpSpPr>
        <p:sp>
          <p:nvSpPr>
            <p:cNvPr id="3" name="object 3"/>
            <p:cNvSpPr/>
            <p:nvPr/>
          </p:nvSpPr>
          <p:spPr>
            <a:xfrm>
              <a:off x="457200" y="1522427"/>
              <a:ext cx="8229600" cy="4572635"/>
            </a:xfrm>
            <a:custGeom>
              <a:avLst/>
              <a:gdLst/>
              <a:ahLst/>
              <a:cxnLst/>
              <a:rect l="l" t="t" r="r" b="b"/>
              <a:pathLst>
                <a:path w="8229600" h="4572635">
                  <a:moveTo>
                    <a:pt x="8229523" y="0"/>
                  </a:moveTo>
                  <a:lnTo>
                    <a:pt x="0" y="0"/>
                  </a:lnTo>
                  <a:lnTo>
                    <a:pt x="0" y="4572048"/>
                  </a:lnTo>
                  <a:lnTo>
                    <a:pt x="8229523" y="4572048"/>
                  </a:lnTo>
                  <a:lnTo>
                    <a:pt x="8229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0282" y="1840377"/>
              <a:ext cx="5793134" cy="39541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1039" y="1841077"/>
            <a:ext cx="287274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solidFill>
                  <a:srgbClr val="000000"/>
                </a:solidFill>
                <a:latin typeface="Carlito"/>
                <a:cs typeface="Carlito"/>
              </a:rPr>
              <a:t>TRABALHO</a:t>
            </a:r>
            <a:r>
              <a:rPr sz="2150" spc="-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150" spc="-20" dirty="0">
                <a:solidFill>
                  <a:srgbClr val="000000"/>
                </a:solidFill>
                <a:latin typeface="Carlito"/>
                <a:cs typeface="Carlito"/>
              </a:rPr>
              <a:t>OBRIGATÓRIO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068" y="242366"/>
            <a:ext cx="1234950" cy="24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847088" y="237696"/>
            <a:ext cx="1687195" cy="249554"/>
            <a:chOff x="1847088" y="237696"/>
            <a:chExt cx="1687195" cy="249554"/>
          </a:xfrm>
        </p:grpSpPr>
        <p:sp>
          <p:nvSpPr>
            <p:cNvPr id="8" name="object 8"/>
            <p:cNvSpPr/>
            <p:nvPr/>
          </p:nvSpPr>
          <p:spPr>
            <a:xfrm>
              <a:off x="1847088" y="237696"/>
              <a:ext cx="113918" cy="1006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47672" y="242366"/>
              <a:ext cx="1481838" cy="2442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9855" y="242270"/>
              <a:ext cx="113919" cy="100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30167" y="233184"/>
            <a:ext cx="1061720" cy="325755"/>
            <a:chOff x="3630167" y="233184"/>
            <a:chExt cx="1061720" cy="325755"/>
          </a:xfrm>
        </p:grpSpPr>
        <p:sp>
          <p:nvSpPr>
            <p:cNvPr id="12" name="object 12"/>
            <p:cNvSpPr/>
            <p:nvPr/>
          </p:nvSpPr>
          <p:spPr>
            <a:xfrm>
              <a:off x="3630167" y="233184"/>
              <a:ext cx="91211" cy="3075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179" y="251472"/>
              <a:ext cx="965202" cy="3069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54879" y="233184"/>
            <a:ext cx="942340" cy="325755"/>
            <a:chOff x="4754879" y="233184"/>
            <a:chExt cx="942340" cy="325755"/>
          </a:xfrm>
        </p:grpSpPr>
        <p:sp>
          <p:nvSpPr>
            <p:cNvPr id="15" name="object 15"/>
            <p:cNvSpPr/>
            <p:nvPr/>
          </p:nvSpPr>
          <p:spPr>
            <a:xfrm>
              <a:off x="4754879" y="242328"/>
              <a:ext cx="850214" cy="3160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5271" y="233184"/>
              <a:ext cx="91696" cy="307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83579" y="388620"/>
            <a:ext cx="146164" cy="27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8464" y="242265"/>
            <a:ext cx="1618998" cy="3198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5531" y="292595"/>
            <a:ext cx="737999" cy="1940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53212" y="621842"/>
            <a:ext cx="339090" cy="244475"/>
            <a:chOff x="553212" y="621842"/>
            <a:chExt cx="339090" cy="244475"/>
          </a:xfrm>
        </p:grpSpPr>
        <p:sp>
          <p:nvSpPr>
            <p:cNvPr id="21" name="object 21"/>
            <p:cNvSpPr/>
            <p:nvPr/>
          </p:nvSpPr>
          <p:spPr>
            <a:xfrm>
              <a:off x="560807" y="627380"/>
              <a:ext cx="328930" cy="236854"/>
            </a:xfrm>
            <a:custGeom>
              <a:avLst/>
              <a:gdLst/>
              <a:ahLst/>
              <a:cxnLst/>
              <a:rect l="l" t="t" r="r" b="b"/>
              <a:pathLst>
                <a:path w="328930" h="236855">
                  <a:moveTo>
                    <a:pt x="93661" y="85471"/>
                  </a:moveTo>
                  <a:lnTo>
                    <a:pt x="86880" y="85471"/>
                  </a:lnTo>
                  <a:lnTo>
                    <a:pt x="67456" y="86800"/>
                  </a:lnTo>
                  <a:lnTo>
                    <a:pt x="22872" y="106553"/>
                  </a:lnTo>
                  <a:lnTo>
                    <a:pt x="1430" y="147951"/>
                  </a:lnTo>
                  <a:lnTo>
                    <a:pt x="0" y="166123"/>
                  </a:lnTo>
                  <a:lnTo>
                    <a:pt x="1106" y="180546"/>
                  </a:lnTo>
                  <a:lnTo>
                    <a:pt x="17715" y="216408"/>
                  </a:lnTo>
                  <a:lnTo>
                    <a:pt x="51475" y="235213"/>
                  </a:lnTo>
                  <a:lnTo>
                    <a:pt x="65925" y="236474"/>
                  </a:lnTo>
                  <a:lnTo>
                    <a:pt x="77903" y="235426"/>
                  </a:lnTo>
                  <a:lnTo>
                    <a:pt x="89340" y="232283"/>
                  </a:lnTo>
                  <a:lnTo>
                    <a:pt x="100240" y="227044"/>
                  </a:lnTo>
                  <a:lnTo>
                    <a:pt x="110603" y="219710"/>
                  </a:lnTo>
                  <a:lnTo>
                    <a:pt x="158453" y="219710"/>
                  </a:lnTo>
                  <a:lnTo>
                    <a:pt x="157504" y="219202"/>
                  </a:lnTo>
                  <a:lnTo>
                    <a:pt x="156120" y="217424"/>
                  </a:lnTo>
                  <a:lnTo>
                    <a:pt x="154736" y="215773"/>
                  </a:lnTo>
                  <a:lnTo>
                    <a:pt x="154641" y="215519"/>
                  </a:lnTo>
                  <a:lnTo>
                    <a:pt x="84721" y="215519"/>
                  </a:lnTo>
                  <a:lnTo>
                    <a:pt x="76286" y="214566"/>
                  </a:lnTo>
                  <a:lnTo>
                    <a:pt x="49602" y="182483"/>
                  </a:lnTo>
                  <a:lnTo>
                    <a:pt x="47141" y="159639"/>
                  </a:lnTo>
                  <a:lnTo>
                    <a:pt x="47834" y="145899"/>
                  </a:lnTo>
                  <a:lnTo>
                    <a:pt x="64398" y="109416"/>
                  </a:lnTo>
                  <a:lnTo>
                    <a:pt x="90423" y="101219"/>
                  </a:lnTo>
                  <a:lnTo>
                    <a:pt x="152656" y="101219"/>
                  </a:lnTo>
                  <a:lnTo>
                    <a:pt x="152654" y="87249"/>
                  </a:lnTo>
                  <a:lnTo>
                    <a:pt x="109054" y="87249"/>
                  </a:lnTo>
                  <a:lnTo>
                    <a:pt x="101053" y="86106"/>
                  </a:lnTo>
                  <a:lnTo>
                    <a:pt x="93661" y="85471"/>
                  </a:lnTo>
                  <a:close/>
                </a:path>
                <a:path w="328930" h="236855">
                  <a:moveTo>
                    <a:pt x="158453" y="219710"/>
                  </a:moveTo>
                  <a:lnTo>
                    <a:pt x="110603" y="219710"/>
                  </a:lnTo>
                  <a:lnTo>
                    <a:pt x="114720" y="227044"/>
                  </a:lnTo>
                  <a:lnTo>
                    <a:pt x="120611" y="232283"/>
                  </a:lnTo>
                  <a:lnTo>
                    <a:pt x="128273" y="235426"/>
                  </a:lnTo>
                  <a:lnTo>
                    <a:pt x="137705" y="236474"/>
                  </a:lnTo>
                  <a:lnTo>
                    <a:pt x="146054" y="235995"/>
                  </a:lnTo>
                  <a:lnTo>
                    <a:pt x="155231" y="234553"/>
                  </a:lnTo>
                  <a:lnTo>
                    <a:pt x="165237" y="232134"/>
                  </a:lnTo>
                  <a:lnTo>
                    <a:pt x="176072" y="228727"/>
                  </a:lnTo>
                  <a:lnTo>
                    <a:pt x="175145" y="221996"/>
                  </a:lnTo>
                  <a:lnTo>
                    <a:pt x="169595" y="221869"/>
                  </a:lnTo>
                  <a:lnTo>
                    <a:pt x="165391" y="221487"/>
                  </a:lnTo>
                  <a:lnTo>
                    <a:pt x="162508" y="220853"/>
                  </a:lnTo>
                  <a:lnTo>
                    <a:pt x="159638" y="220345"/>
                  </a:lnTo>
                  <a:lnTo>
                    <a:pt x="158453" y="219710"/>
                  </a:lnTo>
                  <a:close/>
                </a:path>
                <a:path w="328930" h="236855">
                  <a:moveTo>
                    <a:pt x="152656" y="101219"/>
                  </a:moveTo>
                  <a:lnTo>
                    <a:pt x="97306" y="101219"/>
                  </a:lnTo>
                  <a:lnTo>
                    <a:pt x="103517" y="102235"/>
                  </a:lnTo>
                  <a:lnTo>
                    <a:pt x="109054" y="104140"/>
                  </a:lnTo>
                  <a:lnTo>
                    <a:pt x="109054" y="209804"/>
                  </a:lnTo>
                  <a:lnTo>
                    <a:pt x="101662" y="213614"/>
                  </a:lnTo>
                  <a:lnTo>
                    <a:pt x="93547" y="215519"/>
                  </a:lnTo>
                  <a:lnTo>
                    <a:pt x="154641" y="215519"/>
                  </a:lnTo>
                  <a:lnTo>
                    <a:pt x="153834" y="213360"/>
                  </a:lnTo>
                  <a:lnTo>
                    <a:pt x="153017" y="206946"/>
                  </a:lnTo>
                  <a:lnTo>
                    <a:pt x="152805" y="202692"/>
                  </a:lnTo>
                  <a:lnTo>
                    <a:pt x="152683" y="171686"/>
                  </a:lnTo>
                  <a:lnTo>
                    <a:pt x="152656" y="101219"/>
                  </a:lnTo>
                  <a:close/>
                </a:path>
                <a:path w="328930" h="236855">
                  <a:moveTo>
                    <a:pt x="151878" y="0"/>
                  </a:moveTo>
                  <a:lnTo>
                    <a:pt x="136593" y="3097"/>
                  </a:lnTo>
                  <a:lnTo>
                    <a:pt x="120304" y="6111"/>
                  </a:lnTo>
                  <a:lnTo>
                    <a:pt x="103013" y="9054"/>
                  </a:lnTo>
                  <a:lnTo>
                    <a:pt x="84721" y="11937"/>
                  </a:lnTo>
                  <a:lnTo>
                    <a:pt x="85800" y="18161"/>
                  </a:lnTo>
                  <a:lnTo>
                    <a:pt x="108901" y="55245"/>
                  </a:lnTo>
                  <a:lnTo>
                    <a:pt x="109054" y="87249"/>
                  </a:lnTo>
                  <a:lnTo>
                    <a:pt x="152654" y="87249"/>
                  </a:lnTo>
                  <a:lnTo>
                    <a:pt x="152720" y="53490"/>
                  </a:lnTo>
                  <a:lnTo>
                    <a:pt x="152921" y="35464"/>
                  </a:lnTo>
                  <a:lnTo>
                    <a:pt x="153258" y="18057"/>
                  </a:lnTo>
                  <a:lnTo>
                    <a:pt x="153732" y="1270"/>
                  </a:lnTo>
                  <a:lnTo>
                    <a:pt x="151878" y="0"/>
                  </a:lnTo>
                  <a:close/>
                </a:path>
                <a:path w="328930" h="236855">
                  <a:moveTo>
                    <a:pt x="264057" y="85090"/>
                  </a:moveTo>
                  <a:lnTo>
                    <a:pt x="217975" y="97305"/>
                  </a:lnTo>
                  <a:lnTo>
                    <a:pt x="188600" y="131810"/>
                  </a:lnTo>
                  <a:lnTo>
                    <a:pt x="182879" y="163195"/>
                  </a:lnTo>
                  <a:lnTo>
                    <a:pt x="184367" y="180177"/>
                  </a:lnTo>
                  <a:lnTo>
                    <a:pt x="206679" y="217932"/>
                  </a:lnTo>
                  <a:lnTo>
                    <a:pt x="250132" y="235309"/>
                  </a:lnTo>
                  <a:lnTo>
                    <a:pt x="268058" y="236474"/>
                  </a:lnTo>
                  <a:lnTo>
                    <a:pt x="283657" y="235569"/>
                  </a:lnTo>
                  <a:lnTo>
                    <a:pt x="298871" y="232854"/>
                  </a:lnTo>
                  <a:lnTo>
                    <a:pt x="313699" y="228330"/>
                  </a:lnTo>
                  <a:lnTo>
                    <a:pt x="328141" y="221996"/>
                  </a:lnTo>
                  <a:lnTo>
                    <a:pt x="327282" y="215265"/>
                  </a:lnTo>
                  <a:lnTo>
                    <a:pt x="294867" y="215265"/>
                  </a:lnTo>
                  <a:lnTo>
                    <a:pt x="278758" y="214409"/>
                  </a:lnTo>
                  <a:lnTo>
                    <a:pt x="238397" y="193817"/>
                  </a:lnTo>
                  <a:lnTo>
                    <a:pt x="229856" y="157099"/>
                  </a:lnTo>
                  <a:lnTo>
                    <a:pt x="328294" y="157099"/>
                  </a:lnTo>
                  <a:lnTo>
                    <a:pt x="328599" y="153924"/>
                  </a:lnTo>
                  <a:lnTo>
                    <a:pt x="328751" y="150875"/>
                  </a:lnTo>
                  <a:lnTo>
                    <a:pt x="328655" y="146686"/>
                  </a:lnTo>
                  <a:lnTo>
                    <a:pt x="328320" y="142240"/>
                  </a:lnTo>
                  <a:lnTo>
                    <a:pt x="230478" y="142240"/>
                  </a:lnTo>
                  <a:lnTo>
                    <a:pt x="231505" y="133693"/>
                  </a:lnTo>
                  <a:lnTo>
                    <a:pt x="251637" y="99314"/>
                  </a:lnTo>
                  <a:lnTo>
                    <a:pt x="308791" y="99314"/>
                  </a:lnTo>
                  <a:lnTo>
                    <a:pt x="302573" y="94466"/>
                  </a:lnTo>
                  <a:lnTo>
                    <a:pt x="291496" y="89265"/>
                  </a:lnTo>
                  <a:lnTo>
                    <a:pt x="278656" y="86135"/>
                  </a:lnTo>
                  <a:lnTo>
                    <a:pt x="264057" y="85090"/>
                  </a:lnTo>
                  <a:close/>
                </a:path>
                <a:path w="328930" h="236855">
                  <a:moveTo>
                    <a:pt x="326910" y="212344"/>
                  </a:moveTo>
                  <a:lnTo>
                    <a:pt x="319185" y="213604"/>
                  </a:lnTo>
                  <a:lnTo>
                    <a:pt x="311270" y="214518"/>
                  </a:lnTo>
                  <a:lnTo>
                    <a:pt x="303164" y="215076"/>
                  </a:lnTo>
                  <a:lnTo>
                    <a:pt x="294867" y="215265"/>
                  </a:lnTo>
                  <a:lnTo>
                    <a:pt x="327282" y="215265"/>
                  </a:lnTo>
                  <a:lnTo>
                    <a:pt x="326910" y="212344"/>
                  </a:lnTo>
                  <a:close/>
                </a:path>
                <a:path w="328930" h="236855">
                  <a:moveTo>
                    <a:pt x="308791" y="99314"/>
                  </a:moveTo>
                  <a:lnTo>
                    <a:pt x="267651" y="99314"/>
                  </a:lnTo>
                  <a:lnTo>
                    <a:pt x="273074" y="102362"/>
                  </a:lnTo>
                  <a:lnTo>
                    <a:pt x="276618" y="108458"/>
                  </a:lnTo>
                  <a:lnTo>
                    <a:pt x="278942" y="113768"/>
                  </a:lnTo>
                  <a:lnTo>
                    <a:pt x="280601" y="120554"/>
                  </a:lnTo>
                  <a:lnTo>
                    <a:pt x="281595" y="128817"/>
                  </a:lnTo>
                  <a:lnTo>
                    <a:pt x="281926" y="138557"/>
                  </a:lnTo>
                  <a:lnTo>
                    <a:pt x="281926" y="142240"/>
                  </a:lnTo>
                  <a:lnTo>
                    <a:pt x="328320" y="142240"/>
                  </a:lnTo>
                  <a:lnTo>
                    <a:pt x="327698" y="133998"/>
                  </a:lnTo>
                  <a:lnTo>
                    <a:pt x="324538" y="121650"/>
                  </a:lnTo>
                  <a:lnTo>
                    <a:pt x="319268" y="110896"/>
                  </a:lnTo>
                  <a:lnTo>
                    <a:pt x="311885" y="101727"/>
                  </a:lnTo>
                  <a:lnTo>
                    <a:pt x="308791" y="9931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949" y="712470"/>
              <a:ext cx="281940" cy="151765"/>
            </a:xfrm>
            <a:custGeom>
              <a:avLst/>
              <a:gdLst/>
              <a:ahLst/>
              <a:cxnLst/>
              <a:rect l="l" t="t" r="r" b="b"/>
              <a:pathLst>
                <a:path w="281940" h="151765">
                  <a:moveTo>
                    <a:pt x="43281" y="16128"/>
                  </a:moveTo>
                  <a:lnTo>
                    <a:pt x="6236" y="38901"/>
                  </a:lnTo>
                  <a:lnTo>
                    <a:pt x="0" y="74549"/>
                  </a:lnTo>
                  <a:lnTo>
                    <a:pt x="614" y="86596"/>
                  </a:lnTo>
                  <a:lnTo>
                    <a:pt x="15281" y="121856"/>
                  </a:lnTo>
                  <a:lnTo>
                    <a:pt x="37579" y="130428"/>
                  </a:lnTo>
                  <a:lnTo>
                    <a:pt x="46405" y="130428"/>
                  </a:lnTo>
                  <a:lnTo>
                    <a:pt x="54521" y="128524"/>
                  </a:lnTo>
                  <a:lnTo>
                    <a:pt x="61912" y="124713"/>
                  </a:lnTo>
                  <a:lnTo>
                    <a:pt x="61912" y="19050"/>
                  </a:lnTo>
                  <a:lnTo>
                    <a:pt x="56375" y="17144"/>
                  </a:lnTo>
                  <a:lnTo>
                    <a:pt x="50165" y="16128"/>
                  </a:lnTo>
                  <a:lnTo>
                    <a:pt x="43281" y="16128"/>
                  </a:lnTo>
                  <a:close/>
                </a:path>
                <a:path w="281940" h="151765">
                  <a:moveTo>
                    <a:pt x="213220" y="14224"/>
                  </a:moveTo>
                  <a:lnTo>
                    <a:pt x="204495" y="14224"/>
                  </a:lnTo>
                  <a:lnTo>
                    <a:pt x="197535" y="18414"/>
                  </a:lnTo>
                  <a:lnTo>
                    <a:pt x="183337" y="57150"/>
                  </a:lnTo>
                  <a:lnTo>
                    <a:pt x="234784" y="57150"/>
                  </a:lnTo>
                  <a:lnTo>
                    <a:pt x="234784" y="53466"/>
                  </a:lnTo>
                  <a:lnTo>
                    <a:pt x="234453" y="43727"/>
                  </a:lnTo>
                  <a:lnTo>
                    <a:pt x="220510" y="14224"/>
                  </a:lnTo>
                  <a:lnTo>
                    <a:pt x="213220" y="14224"/>
                  </a:lnTo>
                  <a:close/>
                </a:path>
                <a:path w="281940" h="151765">
                  <a:moveTo>
                    <a:pt x="216916" y="0"/>
                  </a:moveTo>
                  <a:lnTo>
                    <a:pt x="255431" y="9376"/>
                  </a:lnTo>
                  <a:lnTo>
                    <a:pt x="280556" y="48908"/>
                  </a:lnTo>
                  <a:lnTo>
                    <a:pt x="281609" y="62864"/>
                  </a:lnTo>
                  <a:lnTo>
                    <a:pt x="281609" y="65785"/>
                  </a:lnTo>
                  <a:lnTo>
                    <a:pt x="281457" y="68833"/>
                  </a:lnTo>
                  <a:lnTo>
                    <a:pt x="281152" y="72008"/>
                  </a:lnTo>
                  <a:lnTo>
                    <a:pt x="182714" y="72008"/>
                  </a:lnTo>
                  <a:lnTo>
                    <a:pt x="183664" y="86439"/>
                  </a:lnTo>
                  <a:lnTo>
                    <a:pt x="206699" y="122513"/>
                  </a:lnTo>
                  <a:lnTo>
                    <a:pt x="247726" y="130175"/>
                  </a:lnTo>
                  <a:lnTo>
                    <a:pt x="256022" y="129986"/>
                  </a:lnTo>
                  <a:lnTo>
                    <a:pt x="264128" y="129428"/>
                  </a:lnTo>
                  <a:lnTo>
                    <a:pt x="272043" y="128514"/>
                  </a:lnTo>
                  <a:lnTo>
                    <a:pt x="279768" y="127253"/>
                  </a:lnTo>
                  <a:lnTo>
                    <a:pt x="281000" y="136905"/>
                  </a:lnTo>
                  <a:lnTo>
                    <a:pt x="266557" y="143240"/>
                  </a:lnTo>
                  <a:lnTo>
                    <a:pt x="251729" y="147764"/>
                  </a:lnTo>
                  <a:lnTo>
                    <a:pt x="236516" y="150479"/>
                  </a:lnTo>
                  <a:lnTo>
                    <a:pt x="220916" y="151383"/>
                  </a:lnTo>
                  <a:lnTo>
                    <a:pt x="202991" y="150219"/>
                  </a:lnTo>
                  <a:lnTo>
                    <a:pt x="159537" y="132841"/>
                  </a:lnTo>
                  <a:lnTo>
                    <a:pt x="137225" y="95087"/>
                  </a:lnTo>
                  <a:lnTo>
                    <a:pt x="135737" y="78104"/>
                  </a:lnTo>
                  <a:lnTo>
                    <a:pt x="137168" y="61596"/>
                  </a:lnTo>
                  <a:lnTo>
                    <a:pt x="158610" y="21716"/>
                  </a:lnTo>
                  <a:lnTo>
                    <a:pt x="199985" y="1357"/>
                  </a:lnTo>
                  <a:lnTo>
                    <a:pt x="216916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3212" y="621842"/>
              <a:ext cx="338137" cy="2442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46403" y="630986"/>
            <a:ext cx="883919" cy="306705"/>
            <a:chOff x="946403" y="630986"/>
            <a:chExt cx="883919" cy="306705"/>
          </a:xfrm>
        </p:grpSpPr>
        <p:sp>
          <p:nvSpPr>
            <p:cNvPr id="25" name="object 25"/>
            <p:cNvSpPr/>
            <p:nvPr/>
          </p:nvSpPr>
          <p:spPr>
            <a:xfrm>
              <a:off x="951202" y="636394"/>
              <a:ext cx="221251" cy="2259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6403" y="630986"/>
              <a:ext cx="223837" cy="23299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07007" y="704138"/>
              <a:ext cx="622937" cy="2329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74520" y="704100"/>
            <a:ext cx="165735" cy="162560"/>
            <a:chOff x="1874520" y="704100"/>
            <a:chExt cx="165735" cy="162560"/>
          </a:xfrm>
        </p:grpSpPr>
        <p:sp>
          <p:nvSpPr>
            <p:cNvPr id="29" name="object 29"/>
            <p:cNvSpPr/>
            <p:nvPr/>
          </p:nvSpPr>
          <p:spPr>
            <a:xfrm>
              <a:off x="1882648" y="712470"/>
              <a:ext cx="155575" cy="151765"/>
            </a:xfrm>
            <a:custGeom>
              <a:avLst/>
              <a:gdLst/>
              <a:ahLst/>
              <a:cxnLst/>
              <a:rect l="l" t="t" r="r" b="b"/>
              <a:pathLst>
                <a:path w="155575" h="151765">
                  <a:moveTo>
                    <a:pt x="125635" y="20319"/>
                  </a:moveTo>
                  <a:lnTo>
                    <a:pt x="56768" y="20319"/>
                  </a:lnTo>
                  <a:lnTo>
                    <a:pt x="64698" y="20798"/>
                  </a:lnTo>
                  <a:lnTo>
                    <a:pt x="71532" y="22240"/>
                  </a:lnTo>
                  <a:lnTo>
                    <a:pt x="89662" y="63880"/>
                  </a:lnTo>
                  <a:lnTo>
                    <a:pt x="68663" y="64593"/>
                  </a:lnTo>
                  <a:lnTo>
                    <a:pt x="50450" y="66722"/>
                  </a:lnTo>
                  <a:lnTo>
                    <a:pt x="12644" y="81613"/>
                  </a:lnTo>
                  <a:lnTo>
                    <a:pt x="0" y="110616"/>
                  </a:lnTo>
                  <a:lnTo>
                    <a:pt x="877" y="119713"/>
                  </a:lnTo>
                  <a:lnTo>
                    <a:pt x="29638" y="148716"/>
                  </a:lnTo>
                  <a:lnTo>
                    <a:pt x="49149" y="151383"/>
                  </a:lnTo>
                  <a:lnTo>
                    <a:pt x="59957" y="150358"/>
                  </a:lnTo>
                  <a:lnTo>
                    <a:pt x="70496" y="147258"/>
                  </a:lnTo>
                  <a:lnTo>
                    <a:pt x="80670" y="142114"/>
                  </a:lnTo>
                  <a:lnTo>
                    <a:pt x="90550" y="134874"/>
                  </a:lnTo>
                  <a:lnTo>
                    <a:pt x="138468" y="134874"/>
                  </a:lnTo>
                  <a:lnTo>
                    <a:pt x="136525" y="133730"/>
                  </a:lnTo>
                  <a:lnTo>
                    <a:pt x="135000" y="132079"/>
                  </a:lnTo>
                  <a:lnTo>
                    <a:pt x="134102" y="130937"/>
                  </a:lnTo>
                  <a:lnTo>
                    <a:pt x="62864" y="130937"/>
                  </a:lnTo>
                  <a:lnTo>
                    <a:pt x="57022" y="128904"/>
                  </a:lnTo>
                  <a:lnTo>
                    <a:pt x="52196" y="125094"/>
                  </a:lnTo>
                  <a:lnTo>
                    <a:pt x="47243" y="121284"/>
                  </a:lnTo>
                  <a:lnTo>
                    <a:pt x="44831" y="114807"/>
                  </a:lnTo>
                  <a:lnTo>
                    <a:pt x="44831" y="95884"/>
                  </a:lnTo>
                  <a:lnTo>
                    <a:pt x="89662" y="78485"/>
                  </a:lnTo>
                  <a:lnTo>
                    <a:pt x="132352" y="78485"/>
                  </a:lnTo>
                  <a:lnTo>
                    <a:pt x="132714" y="48005"/>
                  </a:lnTo>
                  <a:lnTo>
                    <a:pt x="131875" y="37054"/>
                  </a:lnTo>
                  <a:lnTo>
                    <a:pt x="129333" y="27447"/>
                  </a:lnTo>
                  <a:lnTo>
                    <a:pt x="125635" y="20319"/>
                  </a:lnTo>
                  <a:close/>
                </a:path>
                <a:path w="155575" h="151765">
                  <a:moveTo>
                    <a:pt x="138468" y="134874"/>
                  </a:moveTo>
                  <a:lnTo>
                    <a:pt x="90550" y="134874"/>
                  </a:lnTo>
                  <a:lnTo>
                    <a:pt x="94787" y="142114"/>
                  </a:lnTo>
                  <a:lnTo>
                    <a:pt x="100822" y="147272"/>
                  </a:lnTo>
                  <a:lnTo>
                    <a:pt x="108642" y="150358"/>
                  </a:lnTo>
                  <a:lnTo>
                    <a:pt x="118237" y="151383"/>
                  </a:lnTo>
                  <a:lnTo>
                    <a:pt x="126353" y="150929"/>
                  </a:lnTo>
                  <a:lnTo>
                    <a:pt x="135255" y="149558"/>
                  </a:lnTo>
                  <a:lnTo>
                    <a:pt x="144918" y="147258"/>
                  </a:lnTo>
                  <a:lnTo>
                    <a:pt x="155320" y="144017"/>
                  </a:lnTo>
                  <a:lnTo>
                    <a:pt x="154431" y="136905"/>
                  </a:lnTo>
                  <a:lnTo>
                    <a:pt x="148844" y="136778"/>
                  </a:lnTo>
                  <a:lnTo>
                    <a:pt x="144652" y="136397"/>
                  </a:lnTo>
                  <a:lnTo>
                    <a:pt x="141731" y="135635"/>
                  </a:lnTo>
                  <a:lnTo>
                    <a:pt x="138683" y="135000"/>
                  </a:lnTo>
                  <a:lnTo>
                    <a:pt x="138468" y="134874"/>
                  </a:lnTo>
                  <a:close/>
                </a:path>
                <a:path w="155575" h="151765">
                  <a:moveTo>
                    <a:pt x="132352" y="78485"/>
                  </a:moveTo>
                  <a:lnTo>
                    <a:pt x="89662" y="78485"/>
                  </a:lnTo>
                  <a:lnTo>
                    <a:pt x="89407" y="125094"/>
                  </a:lnTo>
                  <a:lnTo>
                    <a:pt x="83693" y="128904"/>
                  </a:lnTo>
                  <a:lnTo>
                    <a:pt x="77088" y="130937"/>
                  </a:lnTo>
                  <a:lnTo>
                    <a:pt x="134102" y="130937"/>
                  </a:lnTo>
                  <a:lnTo>
                    <a:pt x="133603" y="130301"/>
                  </a:lnTo>
                  <a:lnTo>
                    <a:pt x="132587" y="127888"/>
                  </a:lnTo>
                  <a:lnTo>
                    <a:pt x="131825" y="121538"/>
                  </a:lnTo>
                  <a:lnTo>
                    <a:pt x="131822" y="114807"/>
                  </a:lnTo>
                  <a:lnTo>
                    <a:pt x="131952" y="112140"/>
                  </a:lnTo>
                  <a:lnTo>
                    <a:pt x="132352" y="78485"/>
                  </a:lnTo>
                  <a:close/>
                </a:path>
                <a:path w="155575" h="151765">
                  <a:moveTo>
                    <a:pt x="77469" y="0"/>
                  </a:moveTo>
                  <a:lnTo>
                    <a:pt x="62160" y="928"/>
                  </a:lnTo>
                  <a:lnTo>
                    <a:pt x="46529" y="3714"/>
                  </a:lnTo>
                  <a:lnTo>
                    <a:pt x="30589" y="8358"/>
                  </a:lnTo>
                  <a:lnTo>
                    <a:pt x="14350" y="14858"/>
                  </a:lnTo>
                  <a:lnTo>
                    <a:pt x="18668" y="27177"/>
                  </a:lnTo>
                  <a:lnTo>
                    <a:pt x="29337" y="24177"/>
                  </a:lnTo>
                  <a:lnTo>
                    <a:pt x="39243" y="22034"/>
                  </a:lnTo>
                  <a:lnTo>
                    <a:pt x="48387" y="20748"/>
                  </a:lnTo>
                  <a:lnTo>
                    <a:pt x="56768" y="20319"/>
                  </a:lnTo>
                  <a:lnTo>
                    <a:pt x="125635" y="20319"/>
                  </a:lnTo>
                  <a:lnTo>
                    <a:pt x="125053" y="19198"/>
                  </a:lnTo>
                  <a:lnTo>
                    <a:pt x="118999" y="12318"/>
                  </a:lnTo>
                  <a:lnTo>
                    <a:pt x="111259" y="6911"/>
                  </a:lnTo>
                  <a:lnTo>
                    <a:pt x="101758" y="3063"/>
                  </a:lnTo>
                  <a:lnTo>
                    <a:pt x="90495" y="763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27479" y="790956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5">
                  <a:moveTo>
                    <a:pt x="44831" y="0"/>
                  </a:moveTo>
                  <a:lnTo>
                    <a:pt x="3428" y="10287"/>
                  </a:lnTo>
                  <a:lnTo>
                    <a:pt x="0" y="17399"/>
                  </a:lnTo>
                  <a:lnTo>
                    <a:pt x="0" y="27305"/>
                  </a:lnTo>
                  <a:lnTo>
                    <a:pt x="0" y="36322"/>
                  </a:lnTo>
                  <a:lnTo>
                    <a:pt x="2412" y="42799"/>
                  </a:lnTo>
                  <a:lnTo>
                    <a:pt x="7365" y="46609"/>
                  </a:lnTo>
                  <a:lnTo>
                    <a:pt x="12191" y="50419"/>
                  </a:lnTo>
                  <a:lnTo>
                    <a:pt x="18033" y="52451"/>
                  </a:lnTo>
                  <a:lnTo>
                    <a:pt x="24637" y="52451"/>
                  </a:lnTo>
                  <a:lnTo>
                    <a:pt x="32257" y="52451"/>
                  </a:lnTo>
                  <a:lnTo>
                    <a:pt x="38862" y="50419"/>
                  </a:lnTo>
                  <a:lnTo>
                    <a:pt x="44576" y="46609"/>
                  </a:lnTo>
                  <a:lnTo>
                    <a:pt x="4483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74520" y="704100"/>
              <a:ext cx="165737" cy="16204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089404" y="621804"/>
            <a:ext cx="1892935" cy="247015"/>
            <a:chOff x="2089404" y="621804"/>
            <a:chExt cx="1892935" cy="247015"/>
          </a:xfrm>
        </p:grpSpPr>
        <p:sp>
          <p:nvSpPr>
            <p:cNvPr id="33" name="object 33"/>
            <p:cNvSpPr/>
            <p:nvPr/>
          </p:nvSpPr>
          <p:spPr>
            <a:xfrm>
              <a:off x="2089404" y="621804"/>
              <a:ext cx="1892808" cy="24662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30650" y="815593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31496" y="0"/>
                  </a:moveTo>
                  <a:lnTo>
                    <a:pt x="17145" y="0"/>
                  </a:lnTo>
                  <a:lnTo>
                    <a:pt x="11302" y="2285"/>
                  </a:lnTo>
                  <a:lnTo>
                    <a:pt x="2286" y="10921"/>
                  </a:lnTo>
                  <a:lnTo>
                    <a:pt x="0" y="16763"/>
                  </a:lnTo>
                  <a:lnTo>
                    <a:pt x="0" y="30987"/>
                  </a:lnTo>
                  <a:lnTo>
                    <a:pt x="2286" y="36829"/>
                  </a:lnTo>
                  <a:lnTo>
                    <a:pt x="11302" y="45846"/>
                  </a:lnTo>
                  <a:lnTo>
                    <a:pt x="17145" y="48132"/>
                  </a:lnTo>
                  <a:lnTo>
                    <a:pt x="31496" y="48132"/>
                  </a:lnTo>
                  <a:lnTo>
                    <a:pt x="37211" y="45846"/>
                  </a:lnTo>
                  <a:lnTo>
                    <a:pt x="46354" y="36829"/>
                  </a:lnTo>
                  <a:lnTo>
                    <a:pt x="48640" y="30987"/>
                  </a:lnTo>
                  <a:lnTo>
                    <a:pt x="48640" y="16763"/>
                  </a:lnTo>
                  <a:lnTo>
                    <a:pt x="46354" y="10921"/>
                  </a:lnTo>
                  <a:lnTo>
                    <a:pt x="37211" y="2285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30650" y="815593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24511" y="0"/>
                  </a:moveTo>
                  <a:lnTo>
                    <a:pt x="31496" y="0"/>
                  </a:lnTo>
                  <a:lnTo>
                    <a:pt x="37211" y="2285"/>
                  </a:lnTo>
                  <a:lnTo>
                    <a:pt x="41783" y="6603"/>
                  </a:lnTo>
                  <a:lnTo>
                    <a:pt x="46354" y="10921"/>
                  </a:lnTo>
                  <a:lnTo>
                    <a:pt x="48640" y="16763"/>
                  </a:lnTo>
                  <a:lnTo>
                    <a:pt x="48640" y="23875"/>
                  </a:lnTo>
                  <a:lnTo>
                    <a:pt x="48640" y="30987"/>
                  </a:lnTo>
                  <a:lnTo>
                    <a:pt x="46354" y="36829"/>
                  </a:lnTo>
                  <a:lnTo>
                    <a:pt x="41783" y="41275"/>
                  </a:lnTo>
                  <a:lnTo>
                    <a:pt x="37211" y="45846"/>
                  </a:lnTo>
                  <a:lnTo>
                    <a:pt x="31496" y="48132"/>
                  </a:lnTo>
                  <a:lnTo>
                    <a:pt x="24511" y="48132"/>
                  </a:lnTo>
                  <a:lnTo>
                    <a:pt x="17145" y="48132"/>
                  </a:lnTo>
                  <a:lnTo>
                    <a:pt x="11302" y="45846"/>
                  </a:lnTo>
                  <a:lnTo>
                    <a:pt x="6730" y="41275"/>
                  </a:lnTo>
                  <a:lnTo>
                    <a:pt x="2286" y="36829"/>
                  </a:lnTo>
                  <a:lnTo>
                    <a:pt x="0" y="30987"/>
                  </a:lnTo>
                  <a:lnTo>
                    <a:pt x="0" y="23875"/>
                  </a:lnTo>
                  <a:lnTo>
                    <a:pt x="0" y="16763"/>
                  </a:lnTo>
                  <a:lnTo>
                    <a:pt x="2286" y="10921"/>
                  </a:lnTo>
                  <a:lnTo>
                    <a:pt x="6730" y="6603"/>
                  </a:lnTo>
                  <a:lnTo>
                    <a:pt x="11302" y="2285"/>
                  </a:lnTo>
                  <a:lnTo>
                    <a:pt x="17145" y="0"/>
                  </a:lnTo>
                  <a:lnTo>
                    <a:pt x="2451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073652" y="621753"/>
            <a:ext cx="2418715" cy="292735"/>
            <a:chOff x="4073652" y="621753"/>
            <a:chExt cx="2418715" cy="292735"/>
          </a:xfrm>
        </p:grpSpPr>
        <p:sp>
          <p:nvSpPr>
            <p:cNvPr id="37" name="object 37"/>
            <p:cNvSpPr/>
            <p:nvPr/>
          </p:nvSpPr>
          <p:spPr>
            <a:xfrm>
              <a:off x="4073652" y="621753"/>
              <a:ext cx="2418588" cy="2923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40678" y="815594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31496" y="0"/>
                  </a:moveTo>
                  <a:lnTo>
                    <a:pt x="17145" y="0"/>
                  </a:lnTo>
                  <a:lnTo>
                    <a:pt x="11302" y="2285"/>
                  </a:lnTo>
                  <a:lnTo>
                    <a:pt x="2286" y="10921"/>
                  </a:lnTo>
                  <a:lnTo>
                    <a:pt x="0" y="16763"/>
                  </a:lnTo>
                  <a:lnTo>
                    <a:pt x="0" y="30987"/>
                  </a:lnTo>
                  <a:lnTo>
                    <a:pt x="2286" y="36829"/>
                  </a:lnTo>
                  <a:lnTo>
                    <a:pt x="11302" y="45846"/>
                  </a:lnTo>
                  <a:lnTo>
                    <a:pt x="17145" y="48132"/>
                  </a:lnTo>
                  <a:lnTo>
                    <a:pt x="31496" y="48132"/>
                  </a:lnTo>
                  <a:lnTo>
                    <a:pt x="37211" y="45846"/>
                  </a:lnTo>
                  <a:lnTo>
                    <a:pt x="46355" y="36829"/>
                  </a:lnTo>
                  <a:lnTo>
                    <a:pt x="48641" y="30987"/>
                  </a:lnTo>
                  <a:lnTo>
                    <a:pt x="48641" y="16763"/>
                  </a:lnTo>
                  <a:lnTo>
                    <a:pt x="46355" y="10921"/>
                  </a:lnTo>
                  <a:lnTo>
                    <a:pt x="37211" y="2285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40678" y="815594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24511" y="0"/>
                  </a:moveTo>
                  <a:lnTo>
                    <a:pt x="31496" y="0"/>
                  </a:lnTo>
                  <a:lnTo>
                    <a:pt x="37211" y="2285"/>
                  </a:lnTo>
                  <a:lnTo>
                    <a:pt x="41783" y="6603"/>
                  </a:lnTo>
                  <a:lnTo>
                    <a:pt x="46355" y="10921"/>
                  </a:lnTo>
                  <a:lnTo>
                    <a:pt x="48641" y="16763"/>
                  </a:lnTo>
                  <a:lnTo>
                    <a:pt x="48641" y="23875"/>
                  </a:lnTo>
                  <a:lnTo>
                    <a:pt x="48641" y="30987"/>
                  </a:lnTo>
                  <a:lnTo>
                    <a:pt x="46355" y="36829"/>
                  </a:lnTo>
                  <a:lnTo>
                    <a:pt x="41783" y="41275"/>
                  </a:lnTo>
                  <a:lnTo>
                    <a:pt x="37211" y="45846"/>
                  </a:lnTo>
                  <a:lnTo>
                    <a:pt x="31496" y="48132"/>
                  </a:lnTo>
                  <a:lnTo>
                    <a:pt x="24511" y="48132"/>
                  </a:lnTo>
                  <a:lnTo>
                    <a:pt x="17145" y="48132"/>
                  </a:lnTo>
                  <a:lnTo>
                    <a:pt x="11302" y="45846"/>
                  </a:lnTo>
                  <a:lnTo>
                    <a:pt x="6731" y="41275"/>
                  </a:lnTo>
                  <a:lnTo>
                    <a:pt x="2286" y="36829"/>
                  </a:lnTo>
                  <a:lnTo>
                    <a:pt x="0" y="30987"/>
                  </a:lnTo>
                  <a:lnTo>
                    <a:pt x="0" y="23875"/>
                  </a:lnTo>
                  <a:lnTo>
                    <a:pt x="0" y="16763"/>
                  </a:lnTo>
                  <a:lnTo>
                    <a:pt x="2286" y="10921"/>
                  </a:lnTo>
                  <a:lnTo>
                    <a:pt x="6731" y="6603"/>
                  </a:lnTo>
                  <a:lnTo>
                    <a:pt x="11302" y="2285"/>
                  </a:lnTo>
                  <a:lnTo>
                    <a:pt x="17145" y="0"/>
                  </a:lnTo>
                  <a:lnTo>
                    <a:pt x="2451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45336" y="1019517"/>
            <a:ext cx="2095500" cy="301625"/>
            <a:chOff x="1545336" y="1019517"/>
            <a:chExt cx="2095500" cy="301625"/>
          </a:xfrm>
        </p:grpSpPr>
        <p:sp>
          <p:nvSpPr>
            <p:cNvPr id="41" name="object 41"/>
            <p:cNvSpPr/>
            <p:nvPr/>
          </p:nvSpPr>
          <p:spPr>
            <a:xfrm>
              <a:off x="1545336" y="1019517"/>
              <a:ext cx="2030478" cy="3015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75303" y="1184148"/>
              <a:ext cx="65280" cy="1139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726179" y="1005890"/>
            <a:ext cx="782320" cy="244475"/>
            <a:chOff x="3726179" y="1005890"/>
            <a:chExt cx="782320" cy="244475"/>
          </a:xfrm>
        </p:grpSpPr>
        <p:sp>
          <p:nvSpPr>
            <p:cNvPr id="44" name="object 44"/>
            <p:cNvSpPr/>
            <p:nvPr/>
          </p:nvSpPr>
          <p:spPr>
            <a:xfrm>
              <a:off x="3726179" y="1005890"/>
              <a:ext cx="781812" cy="24429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56429" y="1199642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31496" y="0"/>
                  </a:moveTo>
                  <a:lnTo>
                    <a:pt x="17145" y="0"/>
                  </a:lnTo>
                  <a:lnTo>
                    <a:pt x="11303" y="2286"/>
                  </a:lnTo>
                  <a:lnTo>
                    <a:pt x="2286" y="10922"/>
                  </a:lnTo>
                  <a:lnTo>
                    <a:pt x="0" y="16763"/>
                  </a:lnTo>
                  <a:lnTo>
                    <a:pt x="0" y="30987"/>
                  </a:lnTo>
                  <a:lnTo>
                    <a:pt x="2286" y="36830"/>
                  </a:lnTo>
                  <a:lnTo>
                    <a:pt x="11303" y="45847"/>
                  </a:lnTo>
                  <a:lnTo>
                    <a:pt x="17145" y="48133"/>
                  </a:lnTo>
                  <a:lnTo>
                    <a:pt x="31496" y="48133"/>
                  </a:lnTo>
                  <a:lnTo>
                    <a:pt x="37211" y="45847"/>
                  </a:lnTo>
                  <a:lnTo>
                    <a:pt x="46355" y="36830"/>
                  </a:lnTo>
                  <a:lnTo>
                    <a:pt x="48641" y="30987"/>
                  </a:lnTo>
                  <a:lnTo>
                    <a:pt x="48641" y="16763"/>
                  </a:lnTo>
                  <a:lnTo>
                    <a:pt x="46355" y="10922"/>
                  </a:lnTo>
                  <a:lnTo>
                    <a:pt x="37211" y="2286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56429" y="1199642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24511" y="0"/>
                  </a:moveTo>
                  <a:lnTo>
                    <a:pt x="31496" y="0"/>
                  </a:lnTo>
                  <a:lnTo>
                    <a:pt x="37211" y="2286"/>
                  </a:lnTo>
                  <a:lnTo>
                    <a:pt x="41783" y="6604"/>
                  </a:lnTo>
                  <a:lnTo>
                    <a:pt x="46355" y="10922"/>
                  </a:lnTo>
                  <a:lnTo>
                    <a:pt x="48641" y="16763"/>
                  </a:lnTo>
                  <a:lnTo>
                    <a:pt x="48641" y="23875"/>
                  </a:lnTo>
                  <a:lnTo>
                    <a:pt x="48641" y="30987"/>
                  </a:lnTo>
                  <a:lnTo>
                    <a:pt x="46355" y="36830"/>
                  </a:lnTo>
                  <a:lnTo>
                    <a:pt x="41783" y="41275"/>
                  </a:lnTo>
                  <a:lnTo>
                    <a:pt x="37211" y="45847"/>
                  </a:lnTo>
                  <a:lnTo>
                    <a:pt x="31496" y="48133"/>
                  </a:lnTo>
                  <a:lnTo>
                    <a:pt x="24511" y="48133"/>
                  </a:lnTo>
                  <a:lnTo>
                    <a:pt x="17145" y="48133"/>
                  </a:lnTo>
                  <a:lnTo>
                    <a:pt x="11303" y="45847"/>
                  </a:lnTo>
                  <a:lnTo>
                    <a:pt x="6731" y="41275"/>
                  </a:lnTo>
                  <a:lnTo>
                    <a:pt x="2286" y="36830"/>
                  </a:lnTo>
                  <a:lnTo>
                    <a:pt x="0" y="30987"/>
                  </a:lnTo>
                  <a:lnTo>
                    <a:pt x="0" y="23875"/>
                  </a:lnTo>
                  <a:lnTo>
                    <a:pt x="0" y="16763"/>
                  </a:lnTo>
                  <a:lnTo>
                    <a:pt x="2286" y="10922"/>
                  </a:lnTo>
                  <a:lnTo>
                    <a:pt x="6731" y="6604"/>
                  </a:lnTo>
                  <a:lnTo>
                    <a:pt x="11303" y="2286"/>
                  </a:lnTo>
                  <a:lnTo>
                    <a:pt x="17145" y="0"/>
                  </a:lnTo>
                  <a:lnTo>
                    <a:pt x="2451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4576571" y="1088161"/>
            <a:ext cx="150583" cy="2285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4782311" y="996708"/>
            <a:ext cx="1358265" cy="312420"/>
            <a:chOff x="4782311" y="996708"/>
            <a:chExt cx="1358265" cy="312420"/>
          </a:xfrm>
        </p:grpSpPr>
        <p:sp>
          <p:nvSpPr>
            <p:cNvPr id="49" name="object 49"/>
            <p:cNvSpPr/>
            <p:nvPr/>
          </p:nvSpPr>
          <p:spPr>
            <a:xfrm>
              <a:off x="4782311" y="1088148"/>
              <a:ext cx="861443" cy="16204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58865" y="1001268"/>
              <a:ext cx="231140" cy="300990"/>
            </a:xfrm>
            <a:custGeom>
              <a:avLst/>
              <a:gdLst/>
              <a:ahLst/>
              <a:cxnLst/>
              <a:rect l="l" t="t" r="r" b="b"/>
              <a:pathLst>
                <a:path w="231139" h="300990">
                  <a:moveTo>
                    <a:pt x="31496" y="198374"/>
                  </a:moveTo>
                  <a:lnTo>
                    <a:pt x="17145" y="198374"/>
                  </a:lnTo>
                  <a:lnTo>
                    <a:pt x="11303" y="200660"/>
                  </a:lnTo>
                  <a:lnTo>
                    <a:pt x="6731" y="204978"/>
                  </a:lnTo>
                  <a:lnTo>
                    <a:pt x="2286" y="209296"/>
                  </a:lnTo>
                  <a:lnTo>
                    <a:pt x="0" y="215137"/>
                  </a:lnTo>
                  <a:lnTo>
                    <a:pt x="0" y="229362"/>
                  </a:lnTo>
                  <a:lnTo>
                    <a:pt x="2286" y="235204"/>
                  </a:lnTo>
                  <a:lnTo>
                    <a:pt x="11303" y="244221"/>
                  </a:lnTo>
                  <a:lnTo>
                    <a:pt x="17145" y="246507"/>
                  </a:lnTo>
                  <a:lnTo>
                    <a:pt x="31496" y="246507"/>
                  </a:lnTo>
                  <a:lnTo>
                    <a:pt x="37211" y="244221"/>
                  </a:lnTo>
                  <a:lnTo>
                    <a:pt x="41783" y="239649"/>
                  </a:lnTo>
                  <a:lnTo>
                    <a:pt x="46355" y="235204"/>
                  </a:lnTo>
                  <a:lnTo>
                    <a:pt x="48641" y="229362"/>
                  </a:lnTo>
                  <a:lnTo>
                    <a:pt x="48641" y="215137"/>
                  </a:lnTo>
                  <a:lnTo>
                    <a:pt x="46355" y="209296"/>
                  </a:lnTo>
                  <a:lnTo>
                    <a:pt x="37211" y="200660"/>
                  </a:lnTo>
                  <a:lnTo>
                    <a:pt x="31496" y="198374"/>
                  </a:lnTo>
                  <a:close/>
                </a:path>
                <a:path w="231139" h="300990">
                  <a:moveTo>
                    <a:pt x="223900" y="0"/>
                  </a:moveTo>
                  <a:lnTo>
                    <a:pt x="190636" y="31642"/>
                  </a:lnTo>
                  <a:lnTo>
                    <a:pt x="166862" y="67310"/>
                  </a:lnTo>
                  <a:lnTo>
                    <a:pt x="152588" y="106977"/>
                  </a:lnTo>
                  <a:lnTo>
                    <a:pt x="147828" y="150622"/>
                  </a:lnTo>
                  <a:lnTo>
                    <a:pt x="152588" y="194061"/>
                  </a:lnTo>
                  <a:lnTo>
                    <a:pt x="166862" y="233537"/>
                  </a:lnTo>
                  <a:lnTo>
                    <a:pt x="190636" y="269083"/>
                  </a:lnTo>
                  <a:lnTo>
                    <a:pt x="223900" y="300736"/>
                  </a:lnTo>
                  <a:lnTo>
                    <a:pt x="231012" y="294513"/>
                  </a:lnTo>
                  <a:lnTo>
                    <a:pt x="209510" y="264983"/>
                  </a:lnTo>
                  <a:lnTo>
                    <a:pt x="194151" y="231060"/>
                  </a:lnTo>
                  <a:lnTo>
                    <a:pt x="184935" y="192732"/>
                  </a:lnTo>
                  <a:lnTo>
                    <a:pt x="181863" y="149987"/>
                  </a:lnTo>
                  <a:lnTo>
                    <a:pt x="184935" y="107574"/>
                  </a:lnTo>
                  <a:lnTo>
                    <a:pt x="194151" y="69484"/>
                  </a:lnTo>
                  <a:lnTo>
                    <a:pt x="209510" y="35704"/>
                  </a:lnTo>
                  <a:lnTo>
                    <a:pt x="231012" y="6223"/>
                  </a:lnTo>
                  <a:lnTo>
                    <a:pt x="22390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58865" y="1199642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59">
                  <a:moveTo>
                    <a:pt x="24511" y="0"/>
                  </a:moveTo>
                  <a:lnTo>
                    <a:pt x="31496" y="0"/>
                  </a:lnTo>
                  <a:lnTo>
                    <a:pt x="37211" y="2286"/>
                  </a:lnTo>
                  <a:lnTo>
                    <a:pt x="41783" y="6604"/>
                  </a:lnTo>
                  <a:lnTo>
                    <a:pt x="46355" y="10922"/>
                  </a:lnTo>
                  <a:lnTo>
                    <a:pt x="48641" y="16763"/>
                  </a:lnTo>
                  <a:lnTo>
                    <a:pt x="48641" y="23875"/>
                  </a:lnTo>
                  <a:lnTo>
                    <a:pt x="48641" y="30987"/>
                  </a:lnTo>
                  <a:lnTo>
                    <a:pt x="46355" y="36830"/>
                  </a:lnTo>
                  <a:lnTo>
                    <a:pt x="41783" y="41275"/>
                  </a:lnTo>
                  <a:lnTo>
                    <a:pt x="37211" y="45847"/>
                  </a:lnTo>
                  <a:lnTo>
                    <a:pt x="31496" y="48133"/>
                  </a:lnTo>
                  <a:lnTo>
                    <a:pt x="24511" y="48133"/>
                  </a:lnTo>
                  <a:lnTo>
                    <a:pt x="17145" y="48133"/>
                  </a:lnTo>
                  <a:lnTo>
                    <a:pt x="11303" y="45847"/>
                  </a:lnTo>
                  <a:lnTo>
                    <a:pt x="6731" y="41275"/>
                  </a:lnTo>
                  <a:lnTo>
                    <a:pt x="2286" y="36830"/>
                  </a:lnTo>
                  <a:lnTo>
                    <a:pt x="0" y="30987"/>
                  </a:lnTo>
                  <a:lnTo>
                    <a:pt x="0" y="23875"/>
                  </a:lnTo>
                  <a:lnTo>
                    <a:pt x="0" y="16763"/>
                  </a:lnTo>
                  <a:lnTo>
                    <a:pt x="2286" y="10922"/>
                  </a:lnTo>
                  <a:lnTo>
                    <a:pt x="6731" y="6604"/>
                  </a:lnTo>
                  <a:lnTo>
                    <a:pt x="11303" y="2286"/>
                  </a:lnTo>
                  <a:lnTo>
                    <a:pt x="17145" y="0"/>
                  </a:lnTo>
                  <a:lnTo>
                    <a:pt x="24511" y="0"/>
                  </a:lnTo>
                  <a:close/>
                </a:path>
              </a:pathLst>
            </a:custGeom>
            <a:ln w="4576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50991" y="996708"/>
              <a:ext cx="242138" cy="30758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96607" y="1094991"/>
              <a:ext cx="243590" cy="213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93308" y="1088097"/>
              <a:ext cx="246621" cy="2193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185915" y="996708"/>
            <a:ext cx="750570" cy="307975"/>
            <a:chOff x="6185915" y="996708"/>
            <a:chExt cx="750570" cy="307975"/>
          </a:xfrm>
        </p:grpSpPr>
        <p:sp>
          <p:nvSpPr>
            <p:cNvPr id="56" name="object 56"/>
            <p:cNvSpPr/>
            <p:nvPr/>
          </p:nvSpPr>
          <p:spPr>
            <a:xfrm>
              <a:off x="6185915" y="1088148"/>
              <a:ext cx="651131" cy="16204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44283" y="996708"/>
              <a:ext cx="91696" cy="307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1F7CF5FB199479E8761760F0542D2" ma:contentTypeVersion="7" ma:contentTypeDescription="Crie um novo documento." ma:contentTypeScope="" ma:versionID="3df40a3cb1450c81cc14b450131c2da9">
  <xsd:schema xmlns:xsd="http://www.w3.org/2001/XMLSchema" xmlns:xs="http://www.w3.org/2001/XMLSchema" xmlns:p="http://schemas.microsoft.com/office/2006/metadata/properties" xmlns:ns2="61069502-56ed-4969-b313-723427fe0138" targetNamespace="http://schemas.microsoft.com/office/2006/metadata/properties" ma:root="true" ma:fieldsID="a84e566de4c869f247ee52834425222d" ns2:_="">
    <xsd:import namespace="61069502-56ed-4969-b313-723427fe0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69502-56ed-4969-b313-723427fe0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84A4DC-43BC-4892-847A-366DCB4F3037}"/>
</file>

<file path=customXml/itemProps2.xml><?xml version="1.0" encoding="utf-8"?>
<ds:datastoreItem xmlns:ds="http://schemas.openxmlformats.org/officeDocument/2006/customXml" ds:itemID="{53A2EF52-B234-4FBB-B2F7-9AF5AEDB1F50}"/>
</file>

<file path=customXml/itemProps3.xml><?xml version="1.0" encoding="utf-8"?>
<ds:datastoreItem xmlns:ds="http://schemas.openxmlformats.org/officeDocument/2006/customXml" ds:itemID="{B3B4E7DE-B4CC-4530-AE34-64FE81FE87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559</Words>
  <Application>Microsoft Macintosh PowerPoint</Application>
  <PresentationFormat>On-screen Show (4:3)</PresentationFormat>
  <Paragraphs>62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Castelo Pichlhofen</vt:lpstr>
      <vt:lpstr>PowerPoint Presentation</vt:lpstr>
      <vt:lpstr>PowerPoint Presentation</vt:lpstr>
      <vt:lpstr> Sempre foi muito inteligente – engatihou, leu.</vt:lpstr>
      <vt:lpstr>PowerPoint Presentation</vt:lpstr>
      <vt:lpstr>TRABALHO OBRIGATÓRIO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Campo de Concentração em Wolfsberg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Presença de cientistas renomados:</vt:lpstr>
      <vt:lpstr>PowerPoint Presentation</vt:lpstr>
      <vt:lpstr>PowerPoint Presentation</vt:lpstr>
      <vt:lpstr>PowerPoint Presentation</vt:lpstr>
      <vt:lpstr>PowerPoint Presentation</vt:lpstr>
      <vt:lpstr>1977 – O grupo pioneiro, os amigos de uma vida </vt:lpstr>
      <vt:lpstr>PowerPoint Presentation</vt:lpstr>
      <vt:lpstr>1980</vt:lpstr>
      <vt:lpstr>Antes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 e Ela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Pepino com pulgão e  fuligem.</vt:lpstr>
      <vt:lpstr>2012 – Premiação One World Award</vt:lpstr>
      <vt:lpstr>PowerPoint Presentation</vt:lpstr>
      <vt:lpstr>PowerPoint Presentation</vt:lpstr>
      <vt:lpstr> https://www.youtube.com/watch?v=5CP0xYOLEcM&amp;t =3s</vt:lpstr>
      <vt:lpstr>“Eu não fiz nada sozinha”.  Ana Primavesi</vt:lpstr>
      <vt:lpstr>PowerPoint Presentation</vt:lpstr>
      <vt:lpstr>Facebook e Instagram: Ana Maria Primavesi</vt:lpstr>
      <vt:lpstr>“A natureza, em seus caprichos e mistérios, condensa em pequenas coisas o poder de dirigir as grandes; nas sutis, a potência de dominar as mais grosseiras; nas coisas simples, a capacidade de reger  as complexas.”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Usuario</cp:lastModifiedBy>
  <cp:revision>9</cp:revision>
  <dcterms:created xsi:type="dcterms:W3CDTF">2021-03-13T13:25:35Z</dcterms:created>
  <dcterms:modified xsi:type="dcterms:W3CDTF">2021-03-16T16:23:50Z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2021-03-13T00:00:00Z</vt:filetime>
  </property>
  <property fmtid="{D5CDD505-2E9C-101B-9397-08002B2CF9AE}" pid="5" name="ContentTypeId">
    <vt:lpwstr>0x010100B191F7CF5FB199479E8761760F0542D2</vt:lpwstr>
  </property>
</Properties>
</file>