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</p:sldIdLst>
  <p:sldSz cx="12190413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EBA05A-B71E-4177-88FF-B6C57A0152F9}" type="doc">
      <dgm:prSet loTypeId="urn:microsoft.com/office/officeart/2005/8/layout/hierarchy5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DA5B7E2F-98F3-4409-9DCA-21EC24C468C4}">
      <dgm:prSet phldrT="[Texto]" custT="1"/>
      <dgm:spPr/>
      <dgm:t>
        <a:bodyPr/>
        <a:lstStyle/>
        <a:p>
          <a:r>
            <a:rPr lang="pt-BR" sz="2800" dirty="0" smtClean="0"/>
            <a:t>CAUSAS</a:t>
          </a:r>
          <a:endParaRPr lang="pt-BR" sz="2800" dirty="0"/>
        </a:p>
      </dgm:t>
    </dgm:pt>
    <dgm:pt modelId="{86245497-997A-4DE2-AF2D-151B5B8A2100}" type="parTrans" cxnId="{9D790B2B-F116-4ED0-B4B7-5270330A06D6}">
      <dgm:prSet/>
      <dgm:spPr/>
      <dgm:t>
        <a:bodyPr/>
        <a:lstStyle/>
        <a:p>
          <a:endParaRPr lang="pt-BR" sz="2800"/>
        </a:p>
      </dgm:t>
    </dgm:pt>
    <dgm:pt modelId="{02FA596E-AE3C-44D1-B1B7-13CDAAB9D148}" type="sibTrans" cxnId="{9D790B2B-F116-4ED0-B4B7-5270330A06D6}">
      <dgm:prSet/>
      <dgm:spPr/>
      <dgm:t>
        <a:bodyPr/>
        <a:lstStyle/>
        <a:p>
          <a:endParaRPr lang="pt-BR" sz="2800"/>
        </a:p>
      </dgm:t>
    </dgm:pt>
    <dgm:pt modelId="{3433B2EE-036F-4EDA-96CF-6E0700DFF4F2}">
      <dgm:prSet phldrT="[Texto]" custT="1"/>
      <dgm:spPr/>
      <dgm:t>
        <a:bodyPr/>
        <a:lstStyle/>
        <a:p>
          <a:r>
            <a:rPr lang="pt-BR" altLang="pt-BR" sz="2800" dirty="0" smtClean="0"/>
            <a:t>PROJETO</a:t>
          </a:r>
          <a:endParaRPr lang="pt-BR" sz="2800" dirty="0"/>
        </a:p>
      </dgm:t>
    </dgm:pt>
    <dgm:pt modelId="{200DD3A3-B8C4-4ABD-BFF2-DE7A44562D32}" type="parTrans" cxnId="{BFC9906C-7DBF-4FC0-81FA-2910A65EF66F}">
      <dgm:prSet custT="1"/>
      <dgm:spPr/>
      <dgm:t>
        <a:bodyPr/>
        <a:lstStyle/>
        <a:p>
          <a:endParaRPr lang="pt-BR" sz="2800"/>
        </a:p>
      </dgm:t>
    </dgm:pt>
    <dgm:pt modelId="{F10000B2-97FC-415A-9668-D84D70EC7D9A}" type="sibTrans" cxnId="{BFC9906C-7DBF-4FC0-81FA-2910A65EF66F}">
      <dgm:prSet/>
      <dgm:spPr/>
      <dgm:t>
        <a:bodyPr/>
        <a:lstStyle/>
        <a:p>
          <a:endParaRPr lang="pt-BR" sz="2800"/>
        </a:p>
      </dgm:t>
    </dgm:pt>
    <dgm:pt modelId="{E9F67288-FD1B-443C-816E-6A874AA43B0D}">
      <dgm:prSet phldrT="[Texto]" custT="1"/>
      <dgm:spPr/>
      <dgm:t>
        <a:bodyPr/>
        <a:lstStyle/>
        <a:p>
          <a:r>
            <a:rPr lang="pt-BR" altLang="pt-BR" sz="2800" dirty="0" smtClean="0"/>
            <a:t>EXECUÇÃO</a:t>
          </a:r>
          <a:endParaRPr lang="pt-BR" sz="2800" dirty="0"/>
        </a:p>
      </dgm:t>
    </dgm:pt>
    <dgm:pt modelId="{D333E4E2-23F8-45D3-B023-AE7E605ABFB1}" type="parTrans" cxnId="{6FB1DB28-0080-4249-8FB7-174DC74FD0FF}">
      <dgm:prSet custT="1"/>
      <dgm:spPr/>
      <dgm:t>
        <a:bodyPr/>
        <a:lstStyle/>
        <a:p>
          <a:endParaRPr lang="pt-BR" sz="2800"/>
        </a:p>
      </dgm:t>
    </dgm:pt>
    <dgm:pt modelId="{F90BA685-A20F-4245-A7A6-57EDFBEA0010}" type="sibTrans" cxnId="{6FB1DB28-0080-4249-8FB7-174DC74FD0FF}">
      <dgm:prSet/>
      <dgm:spPr/>
      <dgm:t>
        <a:bodyPr/>
        <a:lstStyle/>
        <a:p>
          <a:endParaRPr lang="pt-BR" sz="2800"/>
        </a:p>
      </dgm:t>
    </dgm:pt>
    <dgm:pt modelId="{C4F1368C-82E9-4693-84BA-BB4B22FD00BF}">
      <dgm:prSet phldrT="[Texto]" custT="1"/>
      <dgm:spPr/>
      <dgm:t>
        <a:bodyPr/>
        <a:lstStyle/>
        <a:p>
          <a:r>
            <a:rPr lang="pt-BR" sz="2800" dirty="0" smtClean="0"/>
            <a:t>MATERIAIS</a:t>
          </a:r>
          <a:endParaRPr lang="pt-BR" sz="2800" dirty="0"/>
        </a:p>
      </dgm:t>
    </dgm:pt>
    <dgm:pt modelId="{8C23A0BD-C716-4066-8548-2CF5033A96FA}" type="parTrans" cxnId="{6573C134-3090-4040-8857-577733EAEF3D}">
      <dgm:prSet custT="1"/>
      <dgm:spPr/>
      <dgm:t>
        <a:bodyPr/>
        <a:lstStyle/>
        <a:p>
          <a:endParaRPr lang="pt-BR" sz="2800"/>
        </a:p>
      </dgm:t>
    </dgm:pt>
    <dgm:pt modelId="{336DFC26-FDDD-4591-8929-32ED10AD766A}" type="sibTrans" cxnId="{6573C134-3090-4040-8857-577733EAEF3D}">
      <dgm:prSet/>
      <dgm:spPr/>
      <dgm:t>
        <a:bodyPr/>
        <a:lstStyle/>
        <a:p>
          <a:endParaRPr lang="pt-BR" sz="2800"/>
        </a:p>
      </dgm:t>
    </dgm:pt>
    <dgm:pt modelId="{02CD48D1-ABB1-41B2-8854-41475094B6E5}" type="pres">
      <dgm:prSet presAssocID="{C2EBA05A-B71E-4177-88FF-B6C57A0152F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0A49F46-204D-4414-AD57-56CAF8DF17CF}" type="pres">
      <dgm:prSet presAssocID="{C2EBA05A-B71E-4177-88FF-B6C57A0152F9}" presName="hierFlow" presStyleCnt="0"/>
      <dgm:spPr/>
      <dgm:t>
        <a:bodyPr/>
        <a:lstStyle/>
        <a:p>
          <a:endParaRPr lang="pt-BR"/>
        </a:p>
      </dgm:t>
    </dgm:pt>
    <dgm:pt modelId="{4D8EC198-C50D-4120-8E03-5EF9DB9E8788}" type="pres">
      <dgm:prSet presAssocID="{C2EBA05A-B71E-4177-88FF-B6C57A0152F9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415656BD-C002-4D0C-9A04-3C1D118B1F83}" type="pres">
      <dgm:prSet presAssocID="{DA5B7E2F-98F3-4409-9DCA-21EC24C468C4}" presName="Name17" presStyleCnt="0"/>
      <dgm:spPr/>
      <dgm:t>
        <a:bodyPr/>
        <a:lstStyle/>
        <a:p>
          <a:endParaRPr lang="pt-BR"/>
        </a:p>
      </dgm:t>
    </dgm:pt>
    <dgm:pt modelId="{3AFE5FDD-691B-4536-B1BF-74DEEE2BC5EB}" type="pres">
      <dgm:prSet presAssocID="{DA5B7E2F-98F3-4409-9DCA-21EC24C468C4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654CBB3-975B-4BB3-AC30-81E95351E058}" type="pres">
      <dgm:prSet presAssocID="{DA5B7E2F-98F3-4409-9DCA-21EC24C468C4}" presName="hierChild2" presStyleCnt="0"/>
      <dgm:spPr/>
      <dgm:t>
        <a:bodyPr/>
        <a:lstStyle/>
        <a:p>
          <a:endParaRPr lang="pt-BR"/>
        </a:p>
      </dgm:t>
    </dgm:pt>
    <dgm:pt modelId="{9FD9DBBA-C37B-4901-B1C7-F068D2519766}" type="pres">
      <dgm:prSet presAssocID="{200DD3A3-B8C4-4ABD-BFF2-DE7A44562D32}" presName="Name25" presStyleLbl="parChTrans1D2" presStyleIdx="0" presStyleCnt="3"/>
      <dgm:spPr/>
      <dgm:t>
        <a:bodyPr/>
        <a:lstStyle/>
        <a:p>
          <a:endParaRPr lang="pt-BR"/>
        </a:p>
      </dgm:t>
    </dgm:pt>
    <dgm:pt modelId="{247996BF-10A7-404C-8B15-98535B0B443D}" type="pres">
      <dgm:prSet presAssocID="{200DD3A3-B8C4-4ABD-BFF2-DE7A44562D32}" presName="connTx" presStyleLbl="parChTrans1D2" presStyleIdx="0" presStyleCnt="3"/>
      <dgm:spPr/>
      <dgm:t>
        <a:bodyPr/>
        <a:lstStyle/>
        <a:p>
          <a:endParaRPr lang="pt-BR"/>
        </a:p>
      </dgm:t>
    </dgm:pt>
    <dgm:pt modelId="{376B1979-7BB0-4AD9-87C6-B3BD3365CFDA}" type="pres">
      <dgm:prSet presAssocID="{3433B2EE-036F-4EDA-96CF-6E0700DFF4F2}" presName="Name30" presStyleCnt="0"/>
      <dgm:spPr/>
      <dgm:t>
        <a:bodyPr/>
        <a:lstStyle/>
        <a:p>
          <a:endParaRPr lang="pt-BR"/>
        </a:p>
      </dgm:t>
    </dgm:pt>
    <dgm:pt modelId="{AE56328F-8203-46F8-8AD0-BC05949B9EF6}" type="pres">
      <dgm:prSet presAssocID="{3433B2EE-036F-4EDA-96CF-6E0700DFF4F2}" presName="level2Shape" presStyleLbl="node2" presStyleIdx="0" presStyleCnt="3"/>
      <dgm:spPr/>
      <dgm:t>
        <a:bodyPr/>
        <a:lstStyle/>
        <a:p>
          <a:endParaRPr lang="pt-BR"/>
        </a:p>
      </dgm:t>
    </dgm:pt>
    <dgm:pt modelId="{17781ED3-733A-487B-B426-A7DD7FB6AB98}" type="pres">
      <dgm:prSet presAssocID="{3433B2EE-036F-4EDA-96CF-6E0700DFF4F2}" presName="hierChild3" presStyleCnt="0"/>
      <dgm:spPr/>
      <dgm:t>
        <a:bodyPr/>
        <a:lstStyle/>
        <a:p>
          <a:endParaRPr lang="pt-BR"/>
        </a:p>
      </dgm:t>
    </dgm:pt>
    <dgm:pt modelId="{D4E82AE8-EE80-4A61-A911-8DF01EE97357}" type="pres">
      <dgm:prSet presAssocID="{D333E4E2-23F8-45D3-B023-AE7E605ABFB1}" presName="Name25" presStyleLbl="parChTrans1D2" presStyleIdx="1" presStyleCnt="3"/>
      <dgm:spPr/>
      <dgm:t>
        <a:bodyPr/>
        <a:lstStyle/>
        <a:p>
          <a:endParaRPr lang="pt-BR"/>
        </a:p>
      </dgm:t>
    </dgm:pt>
    <dgm:pt modelId="{68B0C72E-FA3F-4291-9FAC-3081EEEAF43C}" type="pres">
      <dgm:prSet presAssocID="{D333E4E2-23F8-45D3-B023-AE7E605ABFB1}" presName="connTx" presStyleLbl="parChTrans1D2" presStyleIdx="1" presStyleCnt="3"/>
      <dgm:spPr/>
      <dgm:t>
        <a:bodyPr/>
        <a:lstStyle/>
        <a:p>
          <a:endParaRPr lang="pt-BR"/>
        </a:p>
      </dgm:t>
    </dgm:pt>
    <dgm:pt modelId="{E48480BC-1A81-4DED-A807-62A8C6DA5D66}" type="pres">
      <dgm:prSet presAssocID="{E9F67288-FD1B-443C-816E-6A874AA43B0D}" presName="Name30" presStyleCnt="0"/>
      <dgm:spPr/>
      <dgm:t>
        <a:bodyPr/>
        <a:lstStyle/>
        <a:p>
          <a:endParaRPr lang="pt-BR"/>
        </a:p>
      </dgm:t>
    </dgm:pt>
    <dgm:pt modelId="{C5541B1D-2096-4B90-B8D7-6490BB05B95C}" type="pres">
      <dgm:prSet presAssocID="{E9F67288-FD1B-443C-816E-6A874AA43B0D}" presName="level2Shape" presStyleLbl="node2" presStyleIdx="1" presStyleCnt="3"/>
      <dgm:spPr/>
      <dgm:t>
        <a:bodyPr/>
        <a:lstStyle/>
        <a:p>
          <a:endParaRPr lang="pt-BR"/>
        </a:p>
      </dgm:t>
    </dgm:pt>
    <dgm:pt modelId="{0ACD6FF1-B99C-441F-9A82-463B1E220B93}" type="pres">
      <dgm:prSet presAssocID="{E9F67288-FD1B-443C-816E-6A874AA43B0D}" presName="hierChild3" presStyleCnt="0"/>
      <dgm:spPr/>
      <dgm:t>
        <a:bodyPr/>
        <a:lstStyle/>
        <a:p>
          <a:endParaRPr lang="pt-BR"/>
        </a:p>
      </dgm:t>
    </dgm:pt>
    <dgm:pt modelId="{52B3DAE0-71BE-4B08-84C1-A7B4880813E8}" type="pres">
      <dgm:prSet presAssocID="{8C23A0BD-C716-4066-8548-2CF5033A96FA}" presName="Name25" presStyleLbl="parChTrans1D2" presStyleIdx="2" presStyleCnt="3"/>
      <dgm:spPr/>
      <dgm:t>
        <a:bodyPr/>
        <a:lstStyle/>
        <a:p>
          <a:endParaRPr lang="pt-BR"/>
        </a:p>
      </dgm:t>
    </dgm:pt>
    <dgm:pt modelId="{041CC69F-3BFA-4C43-A78C-704B087F1FEB}" type="pres">
      <dgm:prSet presAssocID="{8C23A0BD-C716-4066-8548-2CF5033A96FA}" presName="connTx" presStyleLbl="parChTrans1D2" presStyleIdx="2" presStyleCnt="3"/>
      <dgm:spPr/>
      <dgm:t>
        <a:bodyPr/>
        <a:lstStyle/>
        <a:p>
          <a:endParaRPr lang="pt-BR"/>
        </a:p>
      </dgm:t>
    </dgm:pt>
    <dgm:pt modelId="{456DF765-10F9-4438-AA1E-F6853466973A}" type="pres">
      <dgm:prSet presAssocID="{C4F1368C-82E9-4693-84BA-BB4B22FD00BF}" presName="Name30" presStyleCnt="0"/>
      <dgm:spPr/>
      <dgm:t>
        <a:bodyPr/>
        <a:lstStyle/>
        <a:p>
          <a:endParaRPr lang="pt-BR"/>
        </a:p>
      </dgm:t>
    </dgm:pt>
    <dgm:pt modelId="{1442FD4F-5644-480E-AAFC-36C56EA0556D}" type="pres">
      <dgm:prSet presAssocID="{C4F1368C-82E9-4693-84BA-BB4B22FD00BF}" presName="level2Shape" presStyleLbl="node2" presStyleIdx="2" presStyleCnt="3"/>
      <dgm:spPr/>
      <dgm:t>
        <a:bodyPr/>
        <a:lstStyle/>
        <a:p>
          <a:endParaRPr lang="pt-BR"/>
        </a:p>
      </dgm:t>
    </dgm:pt>
    <dgm:pt modelId="{5C90A2FD-7AC4-4130-99B2-70BE49E5DFCB}" type="pres">
      <dgm:prSet presAssocID="{C4F1368C-82E9-4693-84BA-BB4B22FD00BF}" presName="hierChild3" presStyleCnt="0"/>
      <dgm:spPr/>
      <dgm:t>
        <a:bodyPr/>
        <a:lstStyle/>
        <a:p>
          <a:endParaRPr lang="pt-BR"/>
        </a:p>
      </dgm:t>
    </dgm:pt>
    <dgm:pt modelId="{D26FF7FE-7CCB-4FBD-BFBA-69EE48590B48}" type="pres">
      <dgm:prSet presAssocID="{C2EBA05A-B71E-4177-88FF-B6C57A0152F9}" presName="bgShapesFlow" presStyleCnt="0"/>
      <dgm:spPr/>
      <dgm:t>
        <a:bodyPr/>
        <a:lstStyle/>
        <a:p>
          <a:endParaRPr lang="pt-BR"/>
        </a:p>
      </dgm:t>
    </dgm:pt>
  </dgm:ptLst>
  <dgm:cxnLst>
    <dgm:cxn modelId="{FF2A371D-7B04-4913-A291-8835BF202BBC}" type="presOf" srcId="{E9F67288-FD1B-443C-816E-6A874AA43B0D}" destId="{C5541B1D-2096-4B90-B8D7-6490BB05B95C}" srcOrd="0" destOrd="0" presId="urn:microsoft.com/office/officeart/2005/8/layout/hierarchy5"/>
    <dgm:cxn modelId="{9D790B2B-F116-4ED0-B4B7-5270330A06D6}" srcId="{C2EBA05A-B71E-4177-88FF-B6C57A0152F9}" destId="{DA5B7E2F-98F3-4409-9DCA-21EC24C468C4}" srcOrd="0" destOrd="0" parTransId="{86245497-997A-4DE2-AF2D-151B5B8A2100}" sibTransId="{02FA596E-AE3C-44D1-B1B7-13CDAAB9D148}"/>
    <dgm:cxn modelId="{EC801572-1870-4FAC-822B-BE07A1C487EC}" type="presOf" srcId="{D333E4E2-23F8-45D3-B023-AE7E605ABFB1}" destId="{D4E82AE8-EE80-4A61-A911-8DF01EE97357}" srcOrd="0" destOrd="0" presId="urn:microsoft.com/office/officeart/2005/8/layout/hierarchy5"/>
    <dgm:cxn modelId="{6573C134-3090-4040-8857-577733EAEF3D}" srcId="{DA5B7E2F-98F3-4409-9DCA-21EC24C468C4}" destId="{C4F1368C-82E9-4693-84BA-BB4B22FD00BF}" srcOrd="2" destOrd="0" parTransId="{8C23A0BD-C716-4066-8548-2CF5033A96FA}" sibTransId="{336DFC26-FDDD-4591-8929-32ED10AD766A}"/>
    <dgm:cxn modelId="{FB233EEE-8F2F-47FE-8383-E1833E8FC933}" type="presOf" srcId="{C2EBA05A-B71E-4177-88FF-B6C57A0152F9}" destId="{02CD48D1-ABB1-41B2-8854-41475094B6E5}" srcOrd="0" destOrd="0" presId="urn:microsoft.com/office/officeart/2005/8/layout/hierarchy5"/>
    <dgm:cxn modelId="{EFAAFF32-B4A8-46B1-BF2C-295524CF0094}" type="presOf" srcId="{200DD3A3-B8C4-4ABD-BFF2-DE7A44562D32}" destId="{9FD9DBBA-C37B-4901-B1C7-F068D2519766}" srcOrd="0" destOrd="0" presId="urn:microsoft.com/office/officeart/2005/8/layout/hierarchy5"/>
    <dgm:cxn modelId="{D402B5E7-C085-4509-A9B9-01BC932D01F1}" type="presOf" srcId="{D333E4E2-23F8-45D3-B023-AE7E605ABFB1}" destId="{68B0C72E-FA3F-4291-9FAC-3081EEEAF43C}" srcOrd="1" destOrd="0" presId="urn:microsoft.com/office/officeart/2005/8/layout/hierarchy5"/>
    <dgm:cxn modelId="{6FB1DB28-0080-4249-8FB7-174DC74FD0FF}" srcId="{DA5B7E2F-98F3-4409-9DCA-21EC24C468C4}" destId="{E9F67288-FD1B-443C-816E-6A874AA43B0D}" srcOrd="1" destOrd="0" parTransId="{D333E4E2-23F8-45D3-B023-AE7E605ABFB1}" sibTransId="{F90BA685-A20F-4245-A7A6-57EDFBEA0010}"/>
    <dgm:cxn modelId="{9104410C-D16F-4EA8-AB44-65B069E203EB}" type="presOf" srcId="{8C23A0BD-C716-4066-8548-2CF5033A96FA}" destId="{041CC69F-3BFA-4C43-A78C-704B087F1FEB}" srcOrd="1" destOrd="0" presId="urn:microsoft.com/office/officeart/2005/8/layout/hierarchy5"/>
    <dgm:cxn modelId="{FBC873C1-6F4D-41B9-ACE2-301E7B1C33E6}" type="presOf" srcId="{8C23A0BD-C716-4066-8548-2CF5033A96FA}" destId="{52B3DAE0-71BE-4B08-84C1-A7B4880813E8}" srcOrd="0" destOrd="0" presId="urn:microsoft.com/office/officeart/2005/8/layout/hierarchy5"/>
    <dgm:cxn modelId="{BFC9906C-7DBF-4FC0-81FA-2910A65EF66F}" srcId="{DA5B7E2F-98F3-4409-9DCA-21EC24C468C4}" destId="{3433B2EE-036F-4EDA-96CF-6E0700DFF4F2}" srcOrd="0" destOrd="0" parTransId="{200DD3A3-B8C4-4ABD-BFF2-DE7A44562D32}" sibTransId="{F10000B2-97FC-415A-9668-D84D70EC7D9A}"/>
    <dgm:cxn modelId="{2410A71F-63AF-400C-8182-C163CEA70AC0}" type="presOf" srcId="{3433B2EE-036F-4EDA-96CF-6E0700DFF4F2}" destId="{AE56328F-8203-46F8-8AD0-BC05949B9EF6}" srcOrd="0" destOrd="0" presId="urn:microsoft.com/office/officeart/2005/8/layout/hierarchy5"/>
    <dgm:cxn modelId="{8B76399C-1823-46EF-AFF2-530D69AA303B}" type="presOf" srcId="{DA5B7E2F-98F3-4409-9DCA-21EC24C468C4}" destId="{3AFE5FDD-691B-4536-B1BF-74DEEE2BC5EB}" srcOrd="0" destOrd="0" presId="urn:microsoft.com/office/officeart/2005/8/layout/hierarchy5"/>
    <dgm:cxn modelId="{400D10B3-CBA4-423B-BA0B-6A2795F44E0F}" type="presOf" srcId="{C4F1368C-82E9-4693-84BA-BB4B22FD00BF}" destId="{1442FD4F-5644-480E-AAFC-36C56EA0556D}" srcOrd="0" destOrd="0" presId="urn:microsoft.com/office/officeart/2005/8/layout/hierarchy5"/>
    <dgm:cxn modelId="{EDC925AD-A793-4A77-B85B-5A40E2434A64}" type="presOf" srcId="{200DD3A3-B8C4-4ABD-BFF2-DE7A44562D32}" destId="{247996BF-10A7-404C-8B15-98535B0B443D}" srcOrd="1" destOrd="0" presId="urn:microsoft.com/office/officeart/2005/8/layout/hierarchy5"/>
    <dgm:cxn modelId="{4147C0F3-48FD-43A9-A63E-2BD8139CEC61}" type="presParOf" srcId="{02CD48D1-ABB1-41B2-8854-41475094B6E5}" destId="{D0A49F46-204D-4414-AD57-56CAF8DF17CF}" srcOrd="0" destOrd="0" presId="urn:microsoft.com/office/officeart/2005/8/layout/hierarchy5"/>
    <dgm:cxn modelId="{9AC1DCF0-40C8-4DF2-AC41-46DDC4CE04FB}" type="presParOf" srcId="{D0A49F46-204D-4414-AD57-56CAF8DF17CF}" destId="{4D8EC198-C50D-4120-8E03-5EF9DB9E8788}" srcOrd="0" destOrd="0" presId="urn:microsoft.com/office/officeart/2005/8/layout/hierarchy5"/>
    <dgm:cxn modelId="{242348E9-8007-447F-8FE9-A01B2E8C382B}" type="presParOf" srcId="{4D8EC198-C50D-4120-8E03-5EF9DB9E8788}" destId="{415656BD-C002-4D0C-9A04-3C1D118B1F83}" srcOrd="0" destOrd="0" presId="urn:microsoft.com/office/officeart/2005/8/layout/hierarchy5"/>
    <dgm:cxn modelId="{D8679516-4BF3-4029-A121-540B1B5D4070}" type="presParOf" srcId="{415656BD-C002-4D0C-9A04-3C1D118B1F83}" destId="{3AFE5FDD-691B-4536-B1BF-74DEEE2BC5EB}" srcOrd="0" destOrd="0" presId="urn:microsoft.com/office/officeart/2005/8/layout/hierarchy5"/>
    <dgm:cxn modelId="{0405F0B6-579C-4B61-A920-70223E717280}" type="presParOf" srcId="{415656BD-C002-4D0C-9A04-3C1D118B1F83}" destId="{1654CBB3-975B-4BB3-AC30-81E95351E058}" srcOrd="1" destOrd="0" presId="urn:microsoft.com/office/officeart/2005/8/layout/hierarchy5"/>
    <dgm:cxn modelId="{A360BDA0-AC95-4E98-894C-BD695C5A4111}" type="presParOf" srcId="{1654CBB3-975B-4BB3-AC30-81E95351E058}" destId="{9FD9DBBA-C37B-4901-B1C7-F068D2519766}" srcOrd="0" destOrd="0" presId="urn:microsoft.com/office/officeart/2005/8/layout/hierarchy5"/>
    <dgm:cxn modelId="{03DE98DB-E2B9-4743-9D04-A08584472EC1}" type="presParOf" srcId="{9FD9DBBA-C37B-4901-B1C7-F068D2519766}" destId="{247996BF-10A7-404C-8B15-98535B0B443D}" srcOrd="0" destOrd="0" presId="urn:microsoft.com/office/officeart/2005/8/layout/hierarchy5"/>
    <dgm:cxn modelId="{4C015861-249F-4020-A05D-4000214AAA33}" type="presParOf" srcId="{1654CBB3-975B-4BB3-AC30-81E95351E058}" destId="{376B1979-7BB0-4AD9-87C6-B3BD3365CFDA}" srcOrd="1" destOrd="0" presId="urn:microsoft.com/office/officeart/2005/8/layout/hierarchy5"/>
    <dgm:cxn modelId="{47B49650-CE9E-4B1B-88FF-8D159F1B2939}" type="presParOf" srcId="{376B1979-7BB0-4AD9-87C6-B3BD3365CFDA}" destId="{AE56328F-8203-46F8-8AD0-BC05949B9EF6}" srcOrd="0" destOrd="0" presId="urn:microsoft.com/office/officeart/2005/8/layout/hierarchy5"/>
    <dgm:cxn modelId="{D12F4130-1BB7-4211-8311-9EF6FA4C390C}" type="presParOf" srcId="{376B1979-7BB0-4AD9-87C6-B3BD3365CFDA}" destId="{17781ED3-733A-487B-B426-A7DD7FB6AB98}" srcOrd="1" destOrd="0" presId="urn:microsoft.com/office/officeart/2005/8/layout/hierarchy5"/>
    <dgm:cxn modelId="{1DDE7708-7FFD-4F08-8B94-5FCEDD5597A4}" type="presParOf" srcId="{1654CBB3-975B-4BB3-AC30-81E95351E058}" destId="{D4E82AE8-EE80-4A61-A911-8DF01EE97357}" srcOrd="2" destOrd="0" presId="urn:microsoft.com/office/officeart/2005/8/layout/hierarchy5"/>
    <dgm:cxn modelId="{EBF1FE85-067D-4FFE-BAB0-D037213C7A99}" type="presParOf" srcId="{D4E82AE8-EE80-4A61-A911-8DF01EE97357}" destId="{68B0C72E-FA3F-4291-9FAC-3081EEEAF43C}" srcOrd="0" destOrd="0" presId="urn:microsoft.com/office/officeart/2005/8/layout/hierarchy5"/>
    <dgm:cxn modelId="{278B3C9F-6516-4C90-95F6-07D7F17364B9}" type="presParOf" srcId="{1654CBB3-975B-4BB3-AC30-81E95351E058}" destId="{E48480BC-1A81-4DED-A807-62A8C6DA5D66}" srcOrd="3" destOrd="0" presId="urn:microsoft.com/office/officeart/2005/8/layout/hierarchy5"/>
    <dgm:cxn modelId="{CF0198DB-86F8-4D44-901C-45C83CBBFAA2}" type="presParOf" srcId="{E48480BC-1A81-4DED-A807-62A8C6DA5D66}" destId="{C5541B1D-2096-4B90-B8D7-6490BB05B95C}" srcOrd="0" destOrd="0" presId="urn:microsoft.com/office/officeart/2005/8/layout/hierarchy5"/>
    <dgm:cxn modelId="{D9E7D809-B21F-4294-AF33-3DD241AE975E}" type="presParOf" srcId="{E48480BC-1A81-4DED-A807-62A8C6DA5D66}" destId="{0ACD6FF1-B99C-441F-9A82-463B1E220B93}" srcOrd="1" destOrd="0" presId="urn:microsoft.com/office/officeart/2005/8/layout/hierarchy5"/>
    <dgm:cxn modelId="{4AAEDC22-39C5-4B9E-AEA9-3B412D98C855}" type="presParOf" srcId="{1654CBB3-975B-4BB3-AC30-81E95351E058}" destId="{52B3DAE0-71BE-4B08-84C1-A7B4880813E8}" srcOrd="4" destOrd="0" presId="urn:microsoft.com/office/officeart/2005/8/layout/hierarchy5"/>
    <dgm:cxn modelId="{E64EAE96-A2A3-4B34-AE25-3F19476DB175}" type="presParOf" srcId="{52B3DAE0-71BE-4B08-84C1-A7B4880813E8}" destId="{041CC69F-3BFA-4C43-A78C-704B087F1FEB}" srcOrd="0" destOrd="0" presId="urn:microsoft.com/office/officeart/2005/8/layout/hierarchy5"/>
    <dgm:cxn modelId="{408D2E6D-5C5C-47F3-9658-817D571456F7}" type="presParOf" srcId="{1654CBB3-975B-4BB3-AC30-81E95351E058}" destId="{456DF765-10F9-4438-AA1E-F6853466973A}" srcOrd="5" destOrd="0" presId="urn:microsoft.com/office/officeart/2005/8/layout/hierarchy5"/>
    <dgm:cxn modelId="{70664CED-DD68-4F60-87D3-EBCD11C62982}" type="presParOf" srcId="{456DF765-10F9-4438-AA1E-F6853466973A}" destId="{1442FD4F-5644-480E-AAFC-36C56EA0556D}" srcOrd="0" destOrd="0" presId="urn:microsoft.com/office/officeart/2005/8/layout/hierarchy5"/>
    <dgm:cxn modelId="{48445D9F-95D9-424F-9223-0D7A4B30B67B}" type="presParOf" srcId="{456DF765-10F9-4438-AA1E-F6853466973A}" destId="{5C90A2FD-7AC4-4130-99B2-70BE49E5DFCB}" srcOrd="1" destOrd="0" presId="urn:microsoft.com/office/officeart/2005/8/layout/hierarchy5"/>
    <dgm:cxn modelId="{FBDE0EE9-AA03-40B7-A0FB-8B1F0CFABE40}" type="presParOf" srcId="{02CD48D1-ABB1-41B2-8854-41475094B6E5}" destId="{D26FF7FE-7CCB-4FBD-BFBA-69EE48590B48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E88A28A-DB39-4CD2-B09B-7F7DFF20607A}" type="doc">
      <dgm:prSet loTypeId="urn:microsoft.com/office/officeart/2005/8/layout/default#3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B7128E41-9B48-4AE7-9B5B-5848999AA068}">
      <dgm:prSet phldrT="[Texto]" custT="1"/>
      <dgm:spPr/>
      <dgm:t>
        <a:bodyPr/>
        <a:lstStyle/>
        <a:p>
          <a:r>
            <a:rPr lang="pt-BR" sz="2800" dirty="0" smtClean="0"/>
            <a:t>EXPANSÃO</a:t>
          </a:r>
          <a:endParaRPr lang="pt-BR" sz="2800" dirty="0"/>
        </a:p>
      </dgm:t>
    </dgm:pt>
    <dgm:pt modelId="{95B86461-429D-4B8A-B412-125080DE4196}" type="parTrans" cxnId="{386D63C6-7CD1-470A-8813-789C0DC38D1A}">
      <dgm:prSet/>
      <dgm:spPr/>
      <dgm:t>
        <a:bodyPr/>
        <a:lstStyle/>
        <a:p>
          <a:endParaRPr lang="pt-BR" sz="2800"/>
        </a:p>
      </dgm:t>
    </dgm:pt>
    <dgm:pt modelId="{EF5E6EDE-4664-4611-9B84-B8242B7187C9}" type="sibTrans" cxnId="{386D63C6-7CD1-470A-8813-789C0DC38D1A}">
      <dgm:prSet/>
      <dgm:spPr/>
      <dgm:t>
        <a:bodyPr/>
        <a:lstStyle/>
        <a:p>
          <a:endParaRPr lang="pt-BR" sz="2800"/>
        </a:p>
      </dgm:t>
    </dgm:pt>
    <dgm:pt modelId="{EC66736D-D4AA-4716-90EF-A9A1E01B2AD9}">
      <dgm:prSet phldrT="[Texto]" custT="1"/>
      <dgm:spPr/>
      <dgm:t>
        <a:bodyPr/>
        <a:lstStyle/>
        <a:p>
          <a:r>
            <a:rPr lang="pt-BR" sz="2800" dirty="0" smtClean="0"/>
            <a:t>MANCHA CASTANHO AVERMELHADA</a:t>
          </a:r>
          <a:endParaRPr lang="pt-BR" sz="2800" dirty="0"/>
        </a:p>
      </dgm:t>
    </dgm:pt>
    <dgm:pt modelId="{8BCDF691-AEFE-40F2-A95B-1E02539BCE9A}" type="parTrans" cxnId="{F3455EB0-C04F-4074-9B7C-6DB40450F25E}">
      <dgm:prSet/>
      <dgm:spPr/>
      <dgm:t>
        <a:bodyPr/>
        <a:lstStyle/>
        <a:p>
          <a:endParaRPr lang="pt-BR" sz="2800"/>
        </a:p>
      </dgm:t>
    </dgm:pt>
    <dgm:pt modelId="{6E9DB47F-00D3-4CC4-9C5B-593E296D5FCF}" type="sibTrans" cxnId="{F3455EB0-C04F-4074-9B7C-6DB40450F25E}">
      <dgm:prSet/>
      <dgm:spPr/>
      <dgm:t>
        <a:bodyPr/>
        <a:lstStyle/>
        <a:p>
          <a:endParaRPr lang="pt-BR" sz="2800"/>
        </a:p>
      </dgm:t>
    </dgm:pt>
    <dgm:pt modelId="{18CA15E4-D328-4EF8-9894-460E74B6CE1A}">
      <dgm:prSet phldrT="[Texto]" custT="1"/>
      <dgm:spPr/>
      <dgm:t>
        <a:bodyPr/>
        <a:lstStyle/>
        <a:p>
          <a:r>
            <a:rPr lang="pt-BR" sz="2800" dirty="0" smtClean="0"/>
            <a:t>VESÍCULA</a:t>
          </a:r>
          <a:endParaRPr lang="pt-BR" sz="2800" dirty="0"/>
        </a:p>
      </dgm:t>
    </dgm:pt>
    <dgm:pt modelId="{38421232-1C95-42B3-989A-B5A02B82B987}" type="parTrans" cxnId="{8D260466-8683-4FAB-95F1-7FF2124B85F7}">
      <dgm:prSet/>
      <dgm:spPr/>
      <dgm:t>
        <a:bodyPr/>
        <a:lstStyle/>
        <a:p>
          <a:endParaRPr lang="pt-BR" sz="2800"/>
        </a:p>
      </dgm:t>
    </dgm:pt>
    <dgm:pt modelId="{F133C358-5B60-48C7-B582-341370241DEE}" type="sibTrans" cxnId="{8D260466-8683-4FAB-95F1-7FF2124B85F7}">
      <dgm:prSet/>
      <dgm:spPr/>
      <dgm:t>
        <a:bodyPr/>
        <a:lstStyle/>
        <a:p>
          <a:endParaRPr lang="pt-BR" sz="2800"/>
        </a:p>
      </dgm:t>
    </dgm:pt>
    <dgm:pt modelId="{92C086FD-5448-44BF-8FCD-20695E63005E}" type="pres">
      <dgm:prSet presAssocID="{DE88A28A-DB39-4CD2-B09B-7F7DFF20607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5CD1C93-0ED4-4216-8304-6E7BA684682F}" type="pres">
      <dgm:prSet presAssocID="{B7128E41-9B48-4AE7-9B5B-5848999AA068}" presName="node" presStyleLbl="node1" presStyleIdx="0" presStyleCnt="3" custScaleX="90909" custScaleY="46651" custLinFactNeighborX="-69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35C74C-C101-4A4B-8B66-460E452E5CE0}" type="pres">
      <dgm:prSet presAssocID="{EF5E6EDE-4664-4611-9B84-B8242B7187C9}" presName="sibTrans" presStyleCnt="0"/>
      <dgm:spPr/>
    </dgm:pt>
    <dgm:pt modelId="{40857C33-42AA-4806-94D9-D1DF1963F55B}" type="pres">
      <dgm:prSet presAssocID="{18CA15E4-D328-4EF8-9894-460E74B6CE1A}" presName="node" presStyleLbl="node1" presStyleIdx="1" presStyleCnt="3" custScaleX="68302" custScaleY="513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F0C6A0C-E946-4F18-9368-99A6A42C90B4}" type="pres">
      <dgm:prSet presAssocID="{F133C358-5B60-48C7-B582-341370241DEE}" presName="sibTrans" presStyleCnt="0"/>
      <dgm:spPr/>
    </dgm:pt>
    <dgm:pt modelId="{1BE6B6B3-2109-4631-91FE-3A537BB7B15C}" type="pres">
      <dgm:prSet presAssocID="{EC66736D-D4AA-4716-90EF-A9A1E01B2AD9}" presName="node" presStyleLbl="node1" presStyleIdx="2" presStyleCnt="3" custScaleY="5644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3455EB0-C04F-4074-9B7C-6DB40450F25E}" srcId="{DE88A28A-DB39-4CD2-B09B-7F7DFF20607A}" destId="{EC66736D-D4AA-4716-90EF-A9A1E01B2AD9}" srcOrd="2" destOrd="0" parTransId="{8BCDF691-AEFE-40F2-A95B-1E02539BCE9A}" sibTransId="{6E9DB47F-00D3-4CC4-9C5B-593E296D5FCF}"/>
    <dgm:cxn modelId="{FBFE2D34-7AB5-4DB8-9994-CB3816BBAA77}" type="presOf" srcId="{DE88A28A-DB39-4CD2-B09B-7F7DFF20607A}" destId="{92C086FD-5448-44BF-8FCD-20695E63005E}" srcOrd="0" destOrd="0" presId="urn:microsoft.com/office/officeart/2005/8/layout/default#3"/>
    <dgm:cxn modelId="{F9C82AA6-4B9C-4486-9A54-0391F54F4726}" type="presOf" srcId="{18CA15E4-D328-4EF8-9894-460E74B6CE1A}" destId="{40857C33-42AA-4806-94D9-D1DF1963F55B}" srcOrd="0" destOrd="0" presId="urn:microsoft.com/office/officeart/2005/8/layout/default#3"/>
    <dgm:cxn modelId="{8D260466-8683-4FAB-95F1-7FF2124B85F7}" srcId="{DE88A28A-DB39-4CD2-B09B-7F7DFF20607A}" destId="{18CA15E4-D328-4EF8-9894-460E74B6CE1A}" srcOrd="1" destOrd="0" parTransId="{38421232-1C95-42B3-989A-B5A02B82B987}" sibTransId="{F133C358-5B60-48C7-B582-341370241DEE}"/>
    <dgm:cxn modelId="{6E6308F2-E3AB-43EE-B45C-C82741043A05}" type="presOf" srcId="{EC66736D-D4AA-4716-90EF-A9A1E01B2AD9}" destId="{1BE6B6B3-2109-4631-91FE-3A537BB7B15C}" srcOrd="0" destOrd="0" presId="urn:microsoft.com/office/officeart/2005/8/layout/default#3"/>
    <dgm:cxn modelId="{1C515DA0-D532-4CB7-B5EB-94370A5C8DE2}" type="presOf" srcId="{B7128E41-9B48-4AE7-9B5B-5848999AA068}" destId="{55CD1C93-0ED4-4216-8304-6E7BA684682F}" srcOrd="0" destOrd="0" presId="urn:microsoft.com/office/officeart/2005/8/layout/default#3"/>
    <dgm:cxn modelId="{386D63C6-7CD1-470A-8813-789C0DC38D1A}" srcId="{DE88A28A-DB39-4CD2-B09B-7F7DFF20607A}" destId="{B7128E41-9B48-4AE7-9B5B-5848999AA068}" srcOrd="0" destOrd="0" parTransId="{95B86461-429D-4B8A-B412-125080DE4196}" sibTransId="{EF5E6EDE-4664-4611-9B84-B8242B7187C9}"/>
    <dgm:cxn modelId="{61D222AF-7F0B-41AA-81E7-F0C44E5F1CC1}" type="presParOf" srcId="{92C086FD-5448-44BF-8FCD-20695E63005E}" destId="{55CD1C93-0ED4-4216-8304-6E7BA684682F}" srcOrd="0" destOrd="0" presId="urn:microsoft.com/office/officeart/2005/8/layout/default#3"/>
    <dgm:cxn modelId="{28E764B9-CD96-4AE8-9C24-5D5972FFF248}" type="presParOf" srcId="{92C086FD-5448-44BF-8FCD-20695E63005E}" destId="{4935C74C-C101-4A4B-8B66-460E452E5CE0}" srcOrd="1" destOrd="0" presId="urn:microsoft.com/office/officeart/2005/8/layout/default#3"/>
    <dgm:cxn modelId="{F069D9BD-2DC1-4FE8-ADD6-17E36C06022A}" type="presParOf" srcId="{92C086FD-5448-44BF-8FCD-20695E63005E}" destId="{40857C33-42AA-4806-94D9-D1DF1963F55B}" srcOrd="2" destOrd="0" presId="urn:microsoft.com/office/officeart/2005/8/layout/default#3"/>
    <dgm:cxn modelId="{2F425C5E-0B79-4944-A3FC-2C66D1F22062}" type="presParOf" srcId="{92C086FD-5448-44BF-8FCD-20695E63005E}" destId="{5F0C6A0C-E946-4F18-9368-99A6A42C90B4}" srcOrd="3" destOrd="0" presId="urn:microsoft.com/office/officeart/2005/8/layout/default#3"/>
    <dgm:cxn modelId="{DC78DF02-FC8B-4DA9-A37D-FA9533CE1C80}" type="presParOf" srcId="{92C086FD-5448-44BF-8FCD-20695E63005E}" destId="{1BE6B6B3-2109-4631-91FE-3A537BB7B15C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1FD3C92-A60A-4C75-A37F-3850B8A418F2}" type="doc">
      <dgm:prSet loTypeId="urn:microsoft.com/office/officeart/2005/8/layout/default#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73F0C7A7-CA94-418A-9029-8F4C80B2B27E}">
      <dgm:prSet phldrT="[Texto]" custT="1"/>
      <dgm:spPr/>
      <dgm:t>
        <a:bodyPr/>
        <a:lstStyle/>
        <a:p>
          <a:r>
            <a:rPr lang="pt-BR" sz="2800" dirty="0" smtClean="0">
              <a:latin typeface="Calibri Light" panose="020F0302020204030204" pitchFamily="34" charset="0"/>
              <a:ea typeface="Times New Roman" panose="02020603050405020304" pitchFamily="18" charset="0"/>
            </a:rPr>
            <a:t>FALTA DE ADERÊNCIA  DO CHAPISCO</a:t>
          </a:r>
          <a:endParaRPr lang="pt-BR" sz="2800" dirty="0"/>
        </a:p>
      </dgm:t>
    </dgm:pt>
    <dgm:pt modelId="{CFC0D842-FF51-4A81-8049-4F151FB22EFE}" type="parTrans" cxnId="{121123B6-CA7F-493E-998C-4C00A07CCFC4}">
      <dgm:prSet/>
      <dgm:spPr/>
      <dgm:t>
        <a:bodyPr/>
        <a:lstStyle/>
        <a:p>
          <a:endParaRPr lang="pt-BR" sz="2800"/>
        </a:p>
      </dgm:t>
    </dgm:pt>
    <dgm:pt modelId="{70079956-F51A-4374-A37C-E9FA1B849170}" type="sibTrans" cxnId="{121123B6-CA7F-493E-998C-4C00A07CCFC4}">
      <dgm:prSet/>
      <dgm:spPr/>
      <dgm:t>
        <a:bodyPr/>
        <a:lstStyle/>
        <a:p>
          <a:endParaRPr lang="pt-BR" sz="2800"/>
        </a:p>
      </dgm:t>
    </dgm:pt>
    <dgm:pt modelId="{C96191D7-D686-4824-9EFD-D770BFC4E52A}">
      <dgm:prSet phldrT="[Texto]" custT="1"/>
      <dgm:spPr/>
      <dgm:t>
        <a:bodyPr/>
        <a:lstStyle/>
        <a:p>
          <a:r>
            <a:rPr lang="pt-BR" sz="2800" dirty="0" smtClean="0">
              <a:latin typeface="Calibri Light" panose="020F0302020204030204" pitchFamily="34" charset="0"/>
              <a:ea typeface="Times New Roman" panose="02020603050405020304" pitchFamily="18" charset="0"/>
            </a:rPr>
            <a:t>CONTAMINAÇÃO</a:t>
          </a:r>
          <a:endParaRPr lang="pt-BR" sz="2800" dirty="0"/>
        </a:p>
      </dgm:t>
    </dgm:pt>
    <dgm:pt modelId="{B1AB24F9-E891-48AF-BA5E-92B9F0355C8A}" type="parTrans" cxnId="{E9DC21BE-909B-40C1-9007-ED7705DDE9E5}">
      <dgm:prSet/>
      <dgm:spPr/>
      <dgm:t>
        <a:bodyPr/>
        <a:lstStyle/>
        <a:p>
          <a:endParaRPr lang="pt-BR" sz="2800"/>
        </a:p>
      </dgm:t>
    </dgm:pt>
    <dgm:pt modelId="{139A529A-9BD5-42E6-B3BC-E6F539B5EF84}" type="sibTrans" cxnId="{E9DC21BE-909B-40C1-9007-ED7705DDE9E5}">
      <dgm:prSet/>
      <dgm:spPr/>
      <dgm:t>
        <a:bodyPr/>
        <a:lstStyle/>
        <a:p>
          <a:endParaRPr lang="pt-BR" sz="2800"/>
        </a:p>
      </dgm:t>
    </dgm:pt>
    <dgm:pt modelId="{52346600-69CF-4481-B00D-7B8FAACA8C7A}">
      <dgm:prSet phldrT="[Texto]" custT="1"/>
      <dgm:spPr/>
      <dgm:t>
        <a:bodyPr/>
        <a:lstStyle/>
        <a:p>
          <a:r>
            <a:rPr lang="pt-BR" sz="2800" dirty="0" smtClean="0">
              <a:latin typeface="Calibri Light" panose="020F0302020204030204" pitchFamily="34" charset="0"/>
              <a:ea typeface="Times New Roman" panose="02020603050405020304" pitchFamily="18" charset="0"/>
            </a:rPr>
            <a:t>TRAÇO INADEQUADO </a:t>
          </a:r>
          <a:endParaRPr lang="pt-BR" sz="2800" dirty="0"/>
        </a:p>
      </dgm:t>
    </dgm:pt>
    <dgm:pt modelId="{50561B2B-563C-40CE-8F00-74A4A5AB943B}" type="parTrans" cxnId="{D41D4B9F-4F65-4F17-BA7F-4E94D3096876}">
      <dgm:prSet/>
      <dgm:spPr/>
      <dgm:t>
        <a:bodyPr/>
        <a:lstStyle/>
        <a:p>
          <a:endParaRPr lang="pt-BR" sz="2800"/>
        </a:p>
      </dgm:t>
    </dgm:pt>
    <dgm:pt modelId="{45341A46-0846-4B8B-8FA4-B6A18280E647}" type="sibTrans" cxnId="{D41D4B9F-4F65-4F17-BA7F-4E94D3096876}">
      <dgm:prSet/>
      <dgm:spPr/>
      <dgm:t>
        <a:bodyPr/>
        <a:lstStyle/>
        <a:p>
          <a:endParaRPr lang="pt-BR" sz="2800"/>
        </a:p>
      </dgm:t>
    </dgm:pt>
    <dgm:pt modelId="{18574C7D-B533-491B-A0BF-5E1372F08AFB}">
      <dgm:prSet phldrT="[Texto]" custT="1"/>
      <dgm:spPr/>
      <dgm:t>
        <a:bodyPr/>
        <a:lstStyle/>
        <a:p>
          <a:r>
            <a:rPr lang="pt-BR" sz="2800" dirty="0" smtClean="0">
              <a:latin typeface="Calibri Light" panose="020F0302020204030204" pitchFamily="34" charset="0"/>
              <a:ea typeface="Times New Roman" panose="02020603050405020304" pitchFamily="18" charset="0"/>
            </a:rPr>
            <a:t>FALTA DE CURA DO CHAPISCO</a:t>
          </a:r>
          <a:endParaRPr lang="pt-BR" sz="2800" dirty="0"/>
        </a:p>
      </dgm:t>
    </dgm:pt>
    <dgm:pt modelId="{EF31E4EC-59F5-4235-9EBF-1CC20E24271B}" type="parTrans" cxnId="{E2F686C0-911B-4301-A443-0FAE54AF33F5}">
      <dgm:prSet/>
      <dgm:spPr/>
      <dgm:t>
        <a:bodyPr/>
        <a:lstStyle/>
        <a:p>
          <a:endParaRPr lang="pt-BR" sz="2800"/>
        </a:p>
      </dgm:t>
    </dgm:pt>
    <dgm:pt modelId="{C229C366-A7D1-4A8A-A54D-EC3BBBB548A8}" type="sibTrans" cxnId="{E2F686C0-911B-4301-A443-0FAE54AF33F5}">
      <dgm:prSet/>
      <dgm:spPr/>
      <dgm:t>
        <a:bodyPr/>
        <a:lstStyle/>
        <a:p>
          <a:endParaRPr lang="pt-BR" sz="2800"/>
        </a:p>
      </dgm:t>
    </dgm:pt>
    <dgm:pt modelId="{D4EFE1C7-23A1-488B-A1CB-772BA913EE81}">
      <dgm:prSet phldrT="[Texto]" custT="1"/>
      <dgm:spPr/>
      <dgm:t>
        <a:bodyPr/>
        <a:lstStyle/>
        <a:p>
          <a:r>
            <a:rPr lang="pt-BR" sz="2800" dirty="0" smtClean="0">
              <a:latin typeface="Calibri Light" panose="020F0302020204030204" pitchFamily="34" charset="0"/>
              <a:ea typeface="Times New Roman" panose="02020603050405020304" pitchFamily="18" charset="0"/>
            </a:rPr>
            <a:t>GRANDE ESPESSURA </a:t>
          </a:r>
          <a:endParaRPr lang="pt-BR" sz="2800" dirty="0"/>
        </a:p>
      </dgm:t>
    </dgm:pt>
    <dgm:pt modelId="{1C43D4B9-D490-43D2-A945-A4C96B45BCF1}" type="parTrans" cxnId="{424435F5-47C3-4A4E-9D43-DAED7B819913}">
      <dgm:prSet/>
      <dgm:spPr/>
      <dgm:t>
        <a:bodyPr/>
        <a:lstStyle/>
        <a:p>
          <a:endParaRPr lang="pt-BR" sz="2800"/>
        </a:p>
      </dgm:t>
    </dgm:pt>
    <dgm:pt modelId="{158B7808-011C-49A1-8281-59E8CCA993C9}" type="sibTrans" cxnId="{424435F5-47C3-4A4E-9D43-DAED7B819913}">
      <dgm:prSet/>
      <dgm:spPr/>
      <dgm:t>
        <a:bodyPr/>
        <a:lstStyle/>
        <a:p>
          <a:endParaRPr lang="pt-BR" sz="2800"/>
        </a:p>
      </dgm:t>
    </dgm:pt>
    <dgm:pt modelId="{2A2726EA-6AA6-458B-BB5F-2E58DB93A358}">
      <dgm:prSet phldrT="[Texto]" custT="1"/>
      <dgm:spPr/>
      <dgm:t>
        <a:bodyPr/>
        <a:lstStyle/>
        <a:p>
          <a:r>
            <a:rPr lang="pt-BR" sz="2800" dirty="0" smtClean="0">
              <a:latin typeface="Calibri Light" panose="020F0302020204030204" pitchFamily="34" charset="0"/>
              <a:ea typeface="Times New Roman" panose="02020603050405020304" pitchFamily="18" charset="0"/>
            </a:rPr>
            <a:t>SOBRECARGAS NÃO PROJETADAS</a:t>
          </a:r>
          <a:endParaRPr lang="pt-BR" sz="2800" dirty="0"/>
        </a:p>
      </dgm:t>
    </dgm:pt>
    <dgm:pt modelId="{C8C17C0B-66A0-4F14-B508-1E8AF63EE0F5}" type="parTrans" cxnId="{C94FD1A5-83C8-401E-9E4D-84C992853852}">
      <dgm:prSet/>
      <dgm:spPr/>
      <dgm:t>
        <a:bodyPr/>
        <a:lstStyle/>
        <a:p>
          <a:endParaRPr lang="pt-BR" sz="2800"/>
        </a:p>
      </dgm:t>
    </dgm:pt>
    <dgm:pt modelId="{38346CB2-D093-40C0-9D2F-2240A8D644A3}" type="sibTrans" cxnId="{C94FD1A5-83C8-401E-9E4D-84C992853852}">
      <dgm:prSet/>
      <dgm:spPr/>
      <dgm:t>
        <a:bodyPr/>
        <a:lstStyle/>
        <a:p>
          <a:endParaRPr lang="pt-BR" sz="2800"/>
        </a:p>
      </dgm:t>
    </dgm:pt>
    <dgm:pt modelId="{D21B6C88-67A6-4D26-88F1-44F991D98B48}">
      <dgm:prSet phldrT="[Texto]" custT="1"/>
      <dgm:spPr/>
      <dgm:t>
        <a:bodyPr/>
        <a:lstStyle/>
        <a:p>
          <a:r>
            <a:rPr lang="pt-BR" sz="2800" dirty="0" smtClean="0">
              <a:latin typeface="Calibri Light" panose="020F0302020204030204" pitchFamily="34" charset="0"/>
              <a:ea typeface="Times New Roman" panose="02020603050405020304" pitchFamily="18" charset="0"/>
            </a:rPr>
            <a:t>DEFORMAÇÃO LENTA DO CONCRETO </a:t>
          </a:r>
          <a:endParaRPr lang="pt-BR" sz="2800" dirty="0"/>
        </a:p>
      </dgm:t>
    </dgm:pt>
    <dgm:pt modelId="{8AE6EF1F-7E9B-4A08-9949-B07A9727685D}" type="parTrans" cxnId="{17D33199-BFCD-4D0B-87B3-4B02047DD28E}">
      <dgm:prSet/>
      <dgm:spPr/>
      <dgm:t>
        <a:bodyPr/>
        <a:lstStyle/>
        <a:p>
          <a:endParaRPr lang="pt-BR" sz="2800"/>
        </a:p>
      </dgm:t>
    </dgm:pt>
    <dgm:pt modelId="{C1272E1B-5BED-45A7-9BF9-F7EC7E0A888D}" type="sibTrans" cxnId="{17D33199-BFCD-4D0B-87B3-4B02047DD28E}">
      <dgm:prSet/>
      <dgm:spPr/>
      <dgm:t>
        <a:bodyPr/>
        <a:lstStyle/>
        <a:p>
          <a:endParaRPr lang="pt-BR" sz="2800"/>
        </a:p>
      </dgm:t>
    </dgm:pt>
    <dgm:pt modelId="{6E677C46-E27A-4F69-A9AB-3F8CDE6B526A}" type="pres">
      <dgm:prSet presAssocID="{51FD3C92-A60A-4C75-A37F-3850B8A418F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66110F0-E7C1-4817-828C-FC87EBF79D43}" type="pres">
      <dgm:prSet presAssocID="{73F0C7A7-CA94-418A-9029-8F4C80B2B27E}" presName="node" presStyleLbl="node1" presStyleIdx="0" presStyleCnt="7" custScaleY="909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B9F5CF9-3895-436D-B5CD-5BE4B8540397}" type="pres">
      <dgm:prSet presAssocID="{70079956-F51A-4374-A37C-E9FA1B849170}" presName="sibTrans" presStyleCnt="0"/>
      <dgm:spPr/>
    </dgm:pt>
    <dgm:pt modelId="{90EAB5C4-75F8-4B07-A603-266A4D8FD6F0}" type="pres">
      <dgm:prSet presAssocID="{C96191D7-D686-4824-9EFD-D770BFC4E52A}" presName="node" presStyleLbl="node1" presStyleIdx="1" presStyleCnt="7" custScaleY="909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36ADFC-62D3-46FD-97A7-90666FA95659}" type="pres">
      <dgm:prSet presAssocID="{139A529A-9BD5-42E6-B3BC-E6F539B5EF84}" presName="sibTrans" presStyleCnt="0"/>
      <dgm:spPr/>
    </dgm:pt>
    <dgm:pt modelId="{DFEA1AFF-893E-4763-8600-12CA69249488}" type="pres">
      <dgm:prSet presAssocID="{52346600-69CF-4481-B00D-7B8FAACA8C7A}" presName="node" presStyleLbl="node1" presStyleIdx="2" presStyleCnt="7" custScaleY="909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C031784-7B79-4E3E-8EE0-14E3D385A1C6}" type="pres">
      <dgm:prSet presAssocID="{45341A46-0846-4B8B-8FA4-B6A18280E647}" presName="sibTrans" presStyleCnt="0"/>
      <dgm:spPr/>
    </dgm:pt>
    <dgm:pt modelId="{6871EE8F-F027-4798-9BA1-B720CCDB374B}" type="pres">
      <dgm:prSet presAssocID="{18574C7D-B533-491B-A0BF-5E1372F08AFB}" presName="node" presStyleLbl="node1" presStyleIdx="3" presStyleCnt="7" custScaleY="909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2974B2B-C6C3-4191-A3C7-FA2F7621C3D5}" type="pres">
      <dgm:prSet presAssocID="{C229C366-A7D1-4A8A-A54D-EC3BBBB548A8}" presName="sibTrans" presStyleCnt="0"/>
      <dgm:spPr/>
    </dgm:pt>
    <dgm:pt modelId="{6075E970-DD2C-4C39-9EB6-803BB627945F}" type="pres">
      <dgm:prSet presAssocID="{D4EFE1C7-23A1-488B-A1CB-772BA913EE81}" presName="node" presStyleLbl="node1" presStyleIdx="4" presStyleCnt="7" custScaleY="909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3AB9F65-5856-4CB8-AEBB-3473CAF212C0}" type="pres">
      <dgm:prSet presAssocID="{158B7808-011C-49A1-8281-59E8CCA993C9}" presName="sibTrans" presStyleCnt="0"/>
      <dgm:spPr/>
    </dgm:pt>
    <dgm:pt modelId="{41F470E6-EA69-4960-A9FC-15F628670D11}" type="pres">
      <dgm:prSet presAssocID="{2A2726EA-6AA6-458B-BB5F-2E58DB93A358}" presName="node" presStyleLbl="node1" presStyleIdx="5" presStyleCnt="7" custScaleY="909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2CDC8B8-3F19-4A25-B1F5-24961CEBF0FB}" type="pres">
      <dgm:prSet presAssocID="{38346CB2-D093-40C0-9D2F-2240A8D644A3}" presName="sibTrans" presStyleCnt="0"/>
      <dgm:spPr/>
    </dgm:pt>
    <dgm:pt modelId="{7AD9F539-AAA1-4414-AEA0-5EA3B8F85E31}" type="pres">
      <dgm:prSet presAssocID="{D21B6C88-67A6-4D26-88F1-44F991D98B48}" presName="node" presStyleLbl="node1" presStyleIdx="6" presStyleCnt="7" custScaleX="133100" custScaleY="90909" custLinFactNeighborY="-524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94FD1A5-83C8-401E-9E4D-84C992853852}" srcId="{51FD3C92-A60A-4C75-A37F-3850B8A418F2}" destId="{2A2726EA-6AA6-458B-BB5F-2E58DB93A358}" srcOrd="5" destOrd="0" parTransId="{C8C17C0B-66A0-4F14-B508-1E8AF63EE0F5}" sibTransId="{38346CB2-D093-40C0-9D2F-2240A8D644A3}"/>
    <dgm:cxn modelId="{474F7278-A0C5-40F1-9FD5-AA2A73A441F8}" type="presOf" srcId="{C96191D7-D686-4824-9EFD-D770BFC4E52A}" destId="{90EAB5C4-75F8-4B07-A603-266A4D8FD6F0}" srcOrd="0" destOrd="0" presId="urn:microsoft.com/office/officeart/2005/8/layout/default#4"/>
    <dgm:cxn modelId="{F26FEF1C-6F69-49DF-B4DE-1EB4059C5048}" type="presOf" srcId="{D4EFE1C7-23A1-488B-A1CB-772BA913EE81}" destId="{6075E970-DD2C-4C39-9EB6-803BB627945F}" srcOrd="0" destOrd="0" presId="urn:microsoft.com/office/officeart/2005/8/layout/default#4"/>
    <dgm:cxn modelId="{E9DC21BE-909B-40C1-9007-ED7705DDE9E5}" srcId="{51FD3C92-A60A-4C75-A37F-3850B8A418F2}" destId="{C96191D7-D686-4824-9EFD-D770BFC4E52A}" srcOrd="1" destOrd="0" parTransId="{B1AB24F9-E891-48AF-BA5E-92B9F0355C8A}" sibTransId="{139A529A-9BD5-42E6-B3BC-E6F539B5EF84}"/>
    <dgm:cxn modelId="{17D33199-BFCD-4D0B-87B3-4B02047DD28E}" srcId="{51FD3C92-A60A-4C75-A37F-3850B8A418F2}" destId="{D21B6C88-67A6-4D26-88F1-44F991D98B48}" srcOrd="6" destOrd="0" parTransId="{8AE6EF1F-7E9B-4A08-9949-B07A9727685D}" sibTransId="{C1272E1B-5BED-45A7-9BF9-F7EC7E0A888D}"/>
    <dgm:cxn modelId="{36D778E6-1FF5-4476-B8A8-834487E6C68E}" type="presOf" srcId="{52346600-69CF-4481-B00D-7B8FAACA8C7A}" destId="{DFEA1AFF-893E-4763-8600-12CA69249488}" srcOrd="0" destOrd="0" presId="urn:microsoft.com/office/officeart/2005/8/layout/default#4"/>
    <dgm:cxn modelId="{121123B6-CA7F-493E-998C-4C00A07CCFC4}" srcId="{51FD3C92-A60A-4C75-A37F-3850B8A418F2}" destId="{73F0C7A7-CA94-418A-9029-8F4C80B2B27E}" srcOrd="0" destOrd="0" parTransId="{CFC0D842-FF51-4A81-8049-4F151FB22EFE}" sibTransId="{70079956-F51A-4374-A37C-E9FA1B849170}"/>
    <dgm:cxn modelId="{047FC505-61E3-4D2E-A729-A443A4049572}" type="presOf" srcId="{D21B6C88-67A6-4D26-88F1-44F991D98B48}" destId="{7AD9F539-AAA1-4414-AEA0-5EA3B8F85E31}" srcOrd="0" destOrd="0" presId="urn:microsoft.com/office/officeart/2005/8/layout/default#4"/>
    <dgm:cxn modelId="{424435F5-47C3-4A4E-9D43-DAED7B819913}" srcId="{51FD3C92-A60A-4C75-A37F-3850B8A418F2}" destId="{D4EFE1C7-23A1-488B-A1CB-772BA913EE81}" srcOrd="4" destOrd="0" parTransId="{1C43D4B9-D490-43D2-A945-A4C96B45BCF1}" sibTransId="{158B7808-011C-49A1-8281-59E8CCA993C9}"/>
    <dgm:cxn modelId="{E2F686C0-911B-4301-A443-0FAE54AF33F5}" srcId="{51FD3C92-A60A-4C75-A37F-3850B8A418F2}" destId="{18574C7D-B533-491B-A0BF-5E1372F08AFB}" srcOrd="3" destOrd="0" parTransId="{EF31E4EC-59F5-4235-9EBF-1CC20E24271B}" sibTransId="{C229C366-A7D1-4A8A-A54D-EC3BBBB548A8}"/>
    <dgm:cxn modelId="{D41D4B9F-4F65-4F17-BA7F-4E94D3096876}" srcId="{51FD3C92-A60A-4C75-A37F-3850B8A418F2}" destId="{52346600-69CF-4481-B00D-7B8FAACA8C7A}" srcOrd="2" destOrd="0" parTransId="{50561B2B-563C-40CE-8F00-74A4A5AB943B}" sibTransId="{45341A46-0846-4B8B-8FA4-B6A18280E647}"/>
    <dgm:cxn modelId="{C72EC5A0-05FC-4B94-8A6D-87F1D98A2549}" type="presOf" srcId="{73F0C7A7-CA94-418A-9029-8F4C80B2B27E}" destId="{A66110F0-E7C1-4817-828C-FC87EBF79D43}" srcOrd="0" destOrd="0" presId="urn:microsoft.com/office/officeart/2005/8/layout/default#4"/>
    <dgm:cxn modelId="{2B77615A-F22F-4CFD-A94B-4B8BE3CC34A7}" type="presOf" srcId="{18574C7D-B533-491B-A0BF-5E1372F08AFB}" destId="{6871EE8F-F027-4798-9BA1-B720CCDB374B}" srcOrd="0" destOrd="0" presId="urn:microsoft.com/office/officeart/2005/8/layout/default#4"/>
    <dgm:cxn modelId="{B4922A38-374C-4B98-AC7A-E61F157BAFEF}" type="presOf" srcId="{51FD3C92-A60A-4C75-A37F-3850B8A418F2}" destId="{6E677C46-E27A-4F69-A9AB-3F8CDE6B526A}" srcOrd="0" destOrd="0" presId="urn:microsoft.com/office/officeart/2005/8/layout/default#4"/>
    <dgm:cxn modelId="{482D2EA0-7C8B-450A-8151-98046E11A40D}" type="presOf" srcId="{2A2726EA-6AA6-458B-BB5F-2E58DB93A358}" destId="{41F470E6-EA69-4960-A9FC-15F628670D11}" srcOrd="0" destOrd="0" presId="urn:microsoft.com/office/officeart/2005/8/layout/default#4"/>
    <dgm:cxn modelId="{719D7910-5894-46E7-9F55-83B3C75A99E8}" type="presParOf" srcId="{6E677C46-E27A-4F69-A9AB-3F8CDE6B526A}" destId="{A66110F0-E7C1-4817-828C-FC87EBF79D43}" srcOrd="0" destOrd="0" presId="urn:microsoft.com/office/officeart/2005/8/layout/default#4"/>
    <dgm:cxn modelId="{94FDA3BE-DD40-42C8-9ECF-971FE7FB4B4B}" type="presParOf" srcId="{6E677C46-E27A-4F69-A9AB-3F8CDE6B526A}" destId="{0B9F5CF9-3895-436D-B5CD-5BE4B8540397}" srcOrd="1" destOrd="0" presId="urn:microsoft.com/office/officeart/2005/8/layout/default#4"/>
    <dgm:cxn modelId="{F9BF21C6-5D60-4B0A-B45C-310039CF99D3}" type="presParOf" srcId="{6E677C46-E27A-4F69-A9AB-3F8CDE6B526A}" destId="{90EAB5C4-75F8-4B07-A603-266A4D8FD6F0}" srcOrd="2" destOrd="0" presId="urn:microsoft.com/office/officeart/2005/8/layout/default#4"/>
    <dgm:cxn modelId="{1563A3F3-851E-4CFF-9B89-DC84315ECBE6}" type="presParOf" srcId="{6E677C46-E27A-4F69-A9AB-3F8CDE6B526A}" destId="{EA36ADFC-62D3-46FD-97A7-90666FA95659}" srcOrd="3" destOrd="0" presId="urn:microsoft.com/office/officeart/2005/8/layout/default#4"/>
    <dgm:cxn modelId="{FAF6FBEE-8309-46BA-888B-D07E66F26546}" type="presParOf" srcId="{6E677C46-E27A-4F69-A9AB-3F8CDE6B526A}" destId="{DFEA1AFF-893E-4763-8600-12CA69249488}" srcOrd="4" destOrd="0" presId="urn:microsoft.com/office/officeart/2005/8/layout/default#4"/>
    <dgm:cxn modelId="{2E5BDB3B-9508-4C53-AE13-305602F0F2C3}" type="presParOf" srcId="{6E677C46-E27A-4F69-A9AB-3F8CDE6B526A}" destId="{5C031784-7B79-4E3E-8EE0-14E3D385A1C6}" srcOrd="5" destOrd="0" presId="urn:microsoft.com/office/officeart/2005/8/layout/default#4"/>
    <dgm:cxn modelId="{5677AD3C-C056-4BF6-903D-3791D86E2966}" type="presParOf" srcId="{6E677C46-E27A-4F69-A9AB-3F8CDE6B526A}" destId="{6871EE8F-F027-4798-9BA1-B720CCDB374B}" srcOrd="6" destOrd="0" presId="urn:microsoft.com/office/officeart/2005/8/layout/default#4"/>
    <dgm:cxn modelId="{CC9FC30F-270E-48DB-BAF3-D8589EF8DBD3}" type="presParOf" srcId="{6E677C46-E27A-4F69-A9AB-3F8CDE6B526A}" destId="{82974B2B-C6C3-4191-A3C7-FA2F7621C3D5}" srcOrd="7" destOrd="0" presId="urn:microsoft.com/office/officeart/2005/8/layout/default#4"/>
    <dgm:cxn modelId="{D1F06B00-EC30-459A-944F-95E62D509506}" type="presParOf" srcId="{6E677C46-E27A-4F69-A9AB-3F8CDE6B526A}" destId="{6075E970-DD2C-4C39-9EB6-803BB627945F}" srcOrd="8" destOrd="0" presId="urn:microsoft.com/office/officeart/2005/8/layout/default#4"/>
    <dgm:cxn modelId="{5A387976-2750-47AD-9BCA-0CC80A2768E0}" type="presParOf" srcId="{6E677C46-E27A-4F69-A9AB-3F8CDE6B526A}" destId="{83AB9F65-5856-4CB8-AEBB-3473CAF212C0}" srcOrd="9" destOrd="0" presId="urn:microsoft.com/office/officeart/2005/8/layout/default#4"/>
    <dgm:cxn modelId="{FCFCC0A3-694F-4FA3-84D2-C02C869C9AC7}" type="presParOf" srcId="{6E677C46-E27A-4F69-A9AB-3F8CDE6B526A}" destId="{41F470E6-EA69-4960-A9FC-15F628670D11}" srcOrd="10" destOrd="0" presId="urn:microsoft.com/office/officeart/2005/8/layout/default#4"/>
    <dgm:cxn modelId="{E0C01E9C-28AB-4753-BDD9-97EE80EEF7C8}" type="presParOf" srcId="{6E677C46-E27A-4F69-A9AB-3F8CDE6B526A}" destId="{A2CDC8B8-3F19-4A25-B1F5-24961CEBF0FB}" srcOrd="11" destOrd="0" presId="urn:microsoft.com/office/officeart/2005/8/layout/default#4"/>
    <dgm:cxn modelId="{C4519667-D610-412D-B5B0-F194BB6E6D71}" type="presParOf" srcId="{6E677C46-E27A-4F69-A9AB-3F8CDE6B526A}" destId="{7AD9F539-AAA1-4414-AEA0-5EA3B8F85E31}" srcOrd="12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1FD3C92-A60A-4C75-A37F-3850B8A418F2}" type="doc">
      <dgm:prSet loTypeId="urn:microsoft.com/office/officeart/2005/8/layout/default#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73F0C7A7-CA94-418A-9029-8F4C80B2B27E}">
      <dgm:prSet phldrT="[Texto]" custT="1"/>
      <dgm:spPr/>
      <dgm:t>
        <a:bodyPr/>
        <a:lstStyle/>
        <a:p>
          <a:r>
            <a:rPr lang="pt-BR" sz="2800" b="0" i="0" dirty="0" smtClean="0">
              <a:latin typeface="+mj-lt"/>
            </a:rPr>
            <a:t>FALHA OU FALTA DE CURA DO REVESTIMENTO ARGAMASSADO</a:t>
          </a:r>
          <a:endParaRPr lang="pt-BR" sz="2800" dirty="0">
            <a:latin typeface="+mj-lt"/>
          </a:endParaRPr>
        </a:p>
      </dgm:t>
    </dgm:pt>
    <dgm:pt modelId="{CFC0D842-FF51-4A81-8049-4F151FB22EFE}" type="parTrans" cxnId="{121123B6-CA7F-493E-998C-4C00A07CCFC4}">
      <dgm:prSet/>
      <dgm:spPr/>
      <dgm:t>
        <a:bodyPr/>
        <a:lstStyle/>
        <a:p>
          <a:endParaRPr lang="pt-BR" sz="2800"/>
        </a:p>
      </dgm:t>
    </dgm:pt>
    <dgm:pt modelId="{70079956-F51A-4374-A37C-E9FA1B849170}" type="sibTrans" cxnId="{121123B6-CA7F-493E-998C-4C00A07CCFC4}">
      <dgm:prSet/>
      <dgm:spPr/>
      <dgm:t>
        <a:bodyPr/>
        <a:lstStyle/>
        <a:p>
          <a:endParaRPr lang="pt-BR" sz="2800"/>
        </a:p>
      </dgm:t>
    </dgm:pt>
    <dgm:pt modelId="{C96191D7-D686-4824-9EFD-D770BFC4E52A}">
      <dgm:prSet phldrT="[Texto]" custT="1"/>
      <dgm:spPr/>
      <dgm:t>
        <a:bodyPr/>
        <a:lstStyle/>
        <a:p>
          <a:r>
            <a:rPr lang="pt-BR" sz="2800" dirty="0" smtClean="0">
              <a:latin typeface="Calibri Light" panose="020F0302020204030204" pitchFamily="34" charset="0"/>
            </a:rPr>
            <a:t>EXCESSO DE AGLOMERANTE (NEM TODOS SE TRANSFORMAM EM LIGANTE)</a:t>
          </a:r>
          <a:endParaRPr lang="pt-BR" sz="2800" dirty="0"/>
        </a:p>
      </dgm:t>
    </dgm:pt>
    <dgm:pt modelId="{B1AB24F9-E891-48AF-BA5E-92B9F0355C8A}" type="parTrans" cxnId="{E9DC21BE-909B-40C1-9007-ED7705DDE9E5}">
      <dgm:prSet/>
      <dgm:spPr/>
      <dgm:t>
        <a:bodyPr/>
        <a:lstStyle/>
        <a:p>
          <a:endParaRPr lang="pt-BR" sz="2800"/>
        </a:p>
      </dgm:t>
    </dgm:pt>
    <dgm:pt modelId="{139A529A-9BD5-42E6-B3BC-E6F539B5EF84}" type="sibTrans" cxnId="{E9DC21BE-909B-40C1-9007-ED7705DDE9E5}">
      <dgm:prSet/>
      <dgm:spPr/>
      <dgm:t>
        <a:bodyPr/>
        <a:lstStyle/>
        <a:p>
          <a:endParaRPr lang="pt-BR" sz="2800"/>
        </a:p>
      </dgm:t>
    </dgm:pt>
    <dgm:pt modelId="{52346600-69CF-4481-B00D-7B8FAACA8C7A}">
      <dgm:prSet phldrT="[Texto]" custT="1"/>
      <dgm:spPr/>
      <dgm:t>
        <a:bodyPr/>
        <a:lstStyle/>
        <a:p>
          <a:r>
            <a:rPr lang="pt-BR" sz="2800" b="0" i="0" dirty="0" smtClean="0">
              <a:latin typeface="+mj-lt"/>
            </a:rPr>
            <a:t>EXCESSO DE EXSUDAÇÃO</a:t>
          </a:r>
          <a:endParaRPr lang="pt-BR" sz="2800" dirty="0">
            <a:latin typeface="+mj-lt"/>
          </a:endParaRPr>
        </a:p>
      </dgm:t>
    </dgm:pt>
    <dgm:pt modelId="{50561B2B-563C-40CE-8F00-74A4A5AB943B}" type="parTrans" cxnId="{D41D4B9F-4F65-4F17-BA7F-4E94D3096876}">
      <dgm:prSet/>
      <dgm:spPr/>
      <dgm:t>
        <a:bodyPr/>
        <a:lstStyle/>
        <a:p>
          <a:endParaRPr lang="pt-BR" sz="2800"/>
        </a:p>
      </dgm:t>
    </dgm:pt>
    <dgm:pt modelId="{45341A46-0846-4B8B-8FA4-B6A18280E647}" type="sibTrans" cxnId="{D41D4B9F-4F65-4F17-BA7F-4E94D3096876}">
      <dgm:prSet/>
      <dgm:spPr/>
      <dgm:t>
        <a:bodyPr/>
        <a:lstStyle/>
        <a:p>
          <a:endParaRPr lang="pt-BR" sz="2800"/>
        </a:p>
      </dgm:t>
    </dgm:pt>
    <dgm:pt modelId="{D21B6C88-67A6-4D26-88F1-44F991D98B48}">
      <dgm:prSet phldrT="[Texto]" custT="1"/>
      <dgm:spPr/>
      <dgm:t>
        <a:bodyPr/>
        <a:lstStyle/>
        <a:p>
          <a:r>
            <a:rPr lang="pt-BR" sz="2800" b="0" i="0" dirty="0" smtClean="0">
              <a:latin typeface="+mj-lt"/>
            </a:rPr>
            <a:t>EXPOSIÇÃO DEMASIADA DO EMBOÇO RECÉM-EXECUTADO À AGENTES CATALIZADORES DE SECAGEM SUPERFICIAL</a:t>
          </a:r>
          <a:endParaRPr lang="pt-BR" sz="2800" dirty="0">
            <a:latin typeface="+mj-lt"/>
          </a:endParaRPr>
        </a:p>
      </dgm:t>
    </dgm:pt>
    <dgm:pt modelId="{8AE6EF1F-7E9B-4A08-9949-B07A9727685D}" type="parTrans" cxnId="{17D33199-BFCD-4D0B-87B3-4B02047DD28E}">
      <dgm:prSet/>
      <dgm:spPr/>
      <dgm:t>
        <a:bodyPr/>
        <a:lstStyle/>
        <a:p>
          <a:endParaRPr lang="pt-BR" sz="2800"/>
        </a:p>
      </dgm:t>
    </dgm:pt>
    <dgm:pt modelId="{C1272E1B-5BED-45A7-9BF9-F7EC7E0A888D}" type="sibTrans" cxnId="{17D33199-BFCD-4D0B-87B3-4B02047DD28E}">
      <dgm:prSet/>
      <dgm:spPr/>
      <dgm:t>
        <a:bodyPr/>
        <a:lstStyle/>
        <a:p>
          <a:endParaRPr lang="pt-BR" sz="2800"/>
        </a:p>
      </dgm:t>
    </dgm:pt>
    <dgm:pt modelId="{6E677C46-E27A-4F69-A9AB-3F8CDE6B526A}" type="pres">
      <dgm:prSet presAssocID="{51FD3C92-A60A-4C75-A37F-3850B8A418F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66110F0-E7C1-4817-828C-FC87EBF79D43}" type="pres">
      <dgm:prSet presAssocID="{73F0C7A7-CA94-418A-9029-8F4C80B2B27E}" presName="node" presStyleLbl="node1" presStyleIdx="0" presStyleCnt="4" custScaleY="909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B9F5CF9-3895-436D-B5CD-5BE4B8540397}" type="pres">
      <dgm:prSet presAssocID="{70079956-F51A-4374-A37C-E9FA1B849170}" presName="sibTrans" presStyleCnt="0"/>
      <dgm:spPr/>
    </dgm:pt>
    <dgm:pt modelId="{90EAB5C4-75F8-4B07-A603-266A4D8FD6F0}" type="pres">
      <dgm:prSet presAssocID="{C96191D7-D686-4824-9EFD-D770BFC4E52A}" presName="node" presStyleLbl="node1" presStyleIdx="1" presStyleCnt="4" custScaleX="133100" custScaleY="909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36ADFC-62D3-46FD-97A7-90666FA95659}" type="pres">
      <dgm:prSet presAssocID="{139A529A-9BD5-42E6-B3BC-E6F539B5EF84}" presName="sibTrans" presStyleCnt="0"/>
      <dgm:spPr/>
    </dgm:pt>
    <dgm:pt modelId="{DFEA1AFF-893E-4763-8600-12CA69249488}" type="pres">
      <dgm:prSet presAssocID="{52346600-69CF-4481-B00D-7B8FAACA8C7A}" presName="node" presStyleLbl="node1" presStyleIdx="2" presStyleCnt="4" custScaleY="909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C031784-7B79-4E3E-8EE0-14E3D385A1C6}" type="pres">
      <dgm:prSet presAssocID="{45341A46-0846-4B8B-8FA4-B6A18280E647}" presName="sibTrans" presStyleCnt="0"/>
      <dgm:spPr/>
    </dgm:pt>
    <dgm:pt modelId="{7AD9F539-AAA1-4414-AEA0-5EA3B8F85E31}" type="pres">
      <dgm:prSet presAssocID="{D21B6C88-67A6-4D26-88F1-44F991D98B48}" presName="node" presStyleLbl="node1" presStyleIdx="3" presStyleCnt="4" custScaleX="133100" custScaleY="90909" custLinFactNeighborY="-524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7DB6EC2-343D-488D-8316-18BFD3083BC7}" type="presOf" srcId="{D21B6C88-67A6-4D26-88F1-44F991D98B48}" destId="{7AD9F539-AAA1-4414-AEA0-5EA3B8F85E31}" srcOrd="0" destOrd="0" presId="urn:microsoft.com/office/officeart/2005/8/layout/default#5"/>
    <dgm:cxn modelId="{E9DC21BE-909B-40C1-9007-ED7705DDE9E5}" srcId="{51FD3C92-A60A-4C75-A37F-3850B8A418F2}" destId="{C96191D7-D686-4824-9EFD-D770BFC4E52A}" srcOrd="1" destOrd="0" parTransId="{B1AB24F9-E891-48AF-BA5E-92B9F0355C8A}" sibTransId="{139A529A-9BD5-42E6-B3BC-E6F539B5EF84}"/>
    <dgm:cxn modelId="{121123B6-CA7F-493E-998C-4C00A07CCFC4}" srcId="{51FD3C92-A60A-4C75-A37F-3850B8A418F2}" destId="{73F0C7A7-CA94-418A-9029-8F4C80B2B27E}" srcOrd="0" destOrd="0" parTransId="{CFC0D842-FF51-4A81-8049-4F151FB22EFE}" sibTransId="{70079956-F51A-4374-A37C-E9FA1B849170}"/>
    <dgm:cxn modelId="{EA3EADC9-CDC6-41D2-8124-8DF3BE9E4533}" type="presOf" srcId="{51FD3C92-A60A-4C75-A37F-3850B8A418F2}" destId="{6E677C46-E27A-4F69-A9AB-3F8CDE6B526A}" srcOrd="0" destOrd="0" presId="urn:microsoft.com/office/officeart/2005/8/layout/default#5"/>
    <dgm:cxn modelId="{1EBD21FD-8713-4BE1-98D5-7F50A69E3F89}" type="presOf" srcId="{52346600-69CF-4481-B00D-7B8FAACA8C7A}" destId="{DFEA1AFF-893E-4763-8600-12CA69249488}" srcOrd="0" destOrd="0" presId="urn:microsoft.com/office/officeart/2005/8/layout/default#5"/>
    <dgm:cxn modelId="{17D33199-BFCD-4D0B-87B3-4B02047DD28E}" srcId="{51FD3C92-A60A-4C75-A37F-3850B8A418F2}" destId="{D21B6C88-67A6-4D26-88F1-44F991D98B48}" srcOrd="3" destOrd="0" parTransId="{8AE6EF1F-7E9B-4A08-9949-B07A9727685D}" sibTransId="{C1272E1B-5BED-45A7-9BF9-F7EC7E0A888D}"/>
    <dgm:cxn modelId="{308610F8-FF8F-4ECB-A6BC-FE5574B30AF6}" type="presOf" srcId="{C96191D7-D686-4824-9EFD-D770BFC4E52A}" destId="{90EAB5C4-75F8-4B07-A603-266A4D8FD6F0}" srcOrd="0" destOrd="0" presId="urn:microsoft.com/office/officeart/2005/8/layout/default#5"/>
    <dgm:cxn modelId="{D41D4B9F-4F65-4F17-BA7F-4E94D3096876}" srcId="{51FD3C92-A60A-4C75-A37F-3850B8A418F2}" destId="{52346600-69CF-4481-B00D-7B8FAACA8C7A}" srcOrd="2" destOrd="0" parTransId="{50561B2B-563C-40CE-8F00-74A4A5AB943B}" sibTransId="{45341A46-0846-4B8B-8FA4-B6A18280E647}"/>
    <dgm:cxn modelId="{87095B8B-CE2B-4A73-993E-AF189B82C7A3}" type="presOf" srcId="{73F0C7A7-CA94-418A-9029-8F4C80B2B27E}" destId="{A66110F0-E7C1-4817-828C-FC87EBF79D43}" srcOrd="0" destOrd="0" presId="urn:microsoft.com/office/officeart/2005/8/layout/default#5"/>
    <dgm:cxn modelId="{D3A70B77-A7CC-4F32-9B79-34B2EFE0FE6A}" type="presParOf" srcId="{6E677C46-E27A-4F69-A9AB-3F8CDE6B526A}" destId="{A66110F0-E7C1-4817-828C-FC87EBF79D43}" srcOrd="0" destOrd="0" presId="urn:microsoft.com/office/officeart/2005/8/layout/default#5"/>
    <dgm:cxn modelId="{4549553A-0610-4099-8987-102529F0F4CD}" type="presParOf" srcId="{6E677C46-E27A-4F69-A9AB-3F8CDE6B526A}" destId="{0B9F5CF9-3895-436D-B5CD-5BE4B8540397}" srcOrd="1" destOrd="0" presId="urn:microsoft.com/office/officeart/2005/8/layout/default#5"/>
    <dgm:cxn modelId="{72B93C2C-FAA1-4650-8BD7-310F12AE62C6}" type="presParOf" srcId="{6E677C46-E27A-4F69-A9AB-3F8CDE6B526A}" destId="{90EAB5C4-75F8-4B07-A603-266A4D8FD6F0}" srcOrd="2" destOrd="0" presId="urn:microsoft.com/office/officeart/2005/8/layout/default#5"/>
    <dgm:cxn modelId="{38008C04-07D0-4EB0-A3D6-AFFF4CCB5E7F}" type="presParOf" srcId="{6E677C46-E27A-4F69-A9AB-3F8CDE6B526A}" destId="{EA36ADFC-62D3-46FD-97A7-90666FA95659}" srcOrd="3" destOrd="0" presId="urn:microsoft.com/office/officeart/2005/8/layout/default#5"/>
    <dgm:cxn modelId="{59825667-5DA1-4CFA-8393-675D037A4EE4}" type="presParOf" srcId="{6E677C46-E27A-4F69-A9AB-3F8CDE6B526A}" destId="{DFEA1AFF-893E-4763-8600-12CA69249488}" srcOrd="4" destOrd="0" presId="urn:microsoft.com/office/officeart/2005/8/layout/default#5"/>
    <dgm:cxn modelId="{7DBD79E6-37BF-4497-99A5-FD608F4F4C34}" type="presParOf" srcId="{6E677C46-E27A-4F69-A9AB-3F8CDE6B526A}" destId="{5C031784-7B79-4E3E-8EE0-14E3D385A1C6}" srcOrd="5" destOrd="0" presId="urn:microsoft.com/office/officeart/2005/8/layout/default#5"/>
    <dgm:cxn modelId="{7555CEC6-B0FB-475B-AB97-F5982691FA2E}" type="presParOf" srcId="{6E677C46-E27A-4F69-A9AB-3F8CDE6B526A}" destId="{7AD9F539-AAA1-4414-AEA0-5EA3B8F85E31}" srcOrd="6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17FCDD4-1623-4CCD-B871-3B3C8A30BA87}" type="doc">
      <dgm:prSet loTypeId="urn:microsoft.com/office/officeart/2005/8/layout/radial6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E6F66D0C-6094-46D1-BADF-2EC13CB56CDE}">
      <dgm:prSet phldrT="[Texto]"/>
      <dgm:spPr/>
      <dgm:t>
        <a:bodyPr/>
        <a:lstStyle/>
        <a:p>
          <a:r>
            <a:rPr lang="pt-BR" dirty="0" smtClean="0"/>
            <a:t>PRESENÇA DE ÁGUA</a:t>
          </a:r>
          <a:endParaRPr lang="pt-BR" dirty="0"/>
        </a:p>
      </dgm:t>
    </dgm:pt>
    <dgm:pt modelId="{C3F709D5-9974-4F41-9D93-7DFBFA4081CB}" type="parTrans" cxnId="{D2266A99-8EAB-4BB0-A4D5-0DE36E24824F}">
      <dgm:prSet/>
      <dgm:spPr/>
      <dgm:t>
        <a:bodyPr/>
        <a:lstStyle/>
        <a:p>
          <a:endParaRPr lang="pt-BR"/>
        </a:p>
      </dgm:t>
    </dgm:pt>
    <dgm:pt modelId="{C6C447D1-78D8-4790-A7B3-CB5592CF4967}" type="sibTrans" cxnId="{D2266A99-8EAB-4BB0-A4D5-0DE36E24824F}">
      <dgm:prSet/>
      <dgm:spPr/>
      <dgm:t>
        <a:bodyPr/>
        <a:lstStyle/>
        <a:p>
          <a:endParaRPr lang="pt-BR"/>
        </a:p>
      </dgm:t>
    </dgm:pt>
    <dgm:pt modelId="{15D80A80-9F93-4CB2-95AB-0B6751A26B54}">
      <dgm:prSet phldrT="[Texto]" custT="1"/>
      <dgm:spPr/>
      <dgm:t>
        <a:bodyPr/>
        <a:lstStyle/>
        <a:p>
          <a:r>
            <a:rPr lang="pt-BR" sz="1800" dirty="0" smtClean="0"/>
            <a:t>VAZAMENTO</a:t>
          </a:r>
          <a:endParaRPr lang="pt-BR" sz="1800" dirty="0"/>
        </a:p>
      </dgm:t>
    </dgm:pt>
    <dgm:pt modelId="{00781A11-E355-4325-8195-A5D111BD2DAF}" type="parTrans" cxnId="{682544BC-FDC8-4170-BE91-E62D9A105FF9}">
      <dgm:prSet/>
      <dgm:spPr/>
      <dgm:t>
        <a:bodyPr/>
        <a:lstStyle/>
        <a:p>
          <a:endParaRPr lang="pt-BR"/>
        </a:p>
      </dgm:t>
    </dgm:pt>
    <dgm:pt modelId="{56B8B9FB-E65B-411F-B4A9-C56C1377D2F4}" type="sibTrans" cxnId="{682544BC-FDC8-4170-BE91-E62D9A105FF9}">
      <dgm:prSet/>
      <dgm:spPr/>
      <dgm:t>
        <a:bodyPr/>
        <a:lstStyle/>
        <a:p>
          <a:endParaRPr lang="pt-BR"/>
        </a:p>
      </dgm:t>
    </dgm:pt>
    <dgm:pt modelId="{4E5D9EE8-D85B-46CC-8EAF-1AF14B66B3D7}">
      <dgm:prSet phldrT="[Texto]" custT="1"/>
      <dgm:spPr/>
      <dgm:t>
        <a:bodyPr/>
        <a:lstStyle/>
        <a:p>
          <a:r>
            <a:rPr lang="pt-BR" sz="1800" dirty="0" smtClean="0"/>
            <a:t>LAVAGEM E MANUTENÇÃO</a:t>
          </a:r>
          <a:endParaRPr lang="pt-BR" sz="1800" dirty="0"/>
        </a:p>
      </dgm:t>
    </dgm:pt>
    <dgm:pt modelId="{98B1D8BF-EF23-4FAE-A4D9-0F792DE98488}" type="parTrans" cxnId="{C0B83D5D-29A3-4437-BE6A-BC0BB00588EA}">
      <dgm:prSet/>
      <dgm:spPr/>
      <dgm:t>
        <a:bodyPr/>
        <a:lstStyle/>
        <a:p>
          <a:endParaRPr lang="pt-BR"/>
        </a:p>
      </dgm:t>
    </dgm:pt>
    <dgm:pt modelId="{2DC93D5C-7A72-41A8-9854-79F25C93ED14}" type="sibTrans" cxnId="{C0B83D5D-29A3-4437-BE6A-BC0BB00588EA}">
      <dgm:prSet/>
      <dgm:spPr/>
      <dgm:t>
        <a:bodyPr/>
        <a:lstStyle/>
        <a:p>
          <a:endParaRPr lang="pt-BR"/>
        </a:p>
      </dgm:t>
    </dgm:pt>
    <dgm:pt modelId="{611C5F35-52C7-49EE-9A28-B10A5DC47C2C}">
      <dgm:prSet phldrT="[Texto]" custT="1"/>
      <dgm:spPr/>
      <dgm:t>
        <a:bodyPr/>
        <a:lstStyle/>
        <a:p>
          <a:r>
            <a:rPr lang="pt-BR" sz="1800" dirty="0" smtClean="0"/>
            <a:t>CONSTRUÇÃO</a:t>
          </a:r>
          <a:endParaRPr lang="pt-BR" sz="1800" dirty="0"/>
        </a:p>
      </dgm:t>
    </dgm:pt>
    <dgm:pt modelId="{3D067BCD-2305-4FA0-AD24-9FAB87B5DF90}" type="parTrans" cxnId="{A494B5AC-8CF7-4038-AAD6-E7B6E10381C2}">
      <dgm:prSet/>
      <dgm:spPr/>
      <dgm:t>
        <a:bodyPr/>
        <a:lstStyle/>
        <a:p>
          <a:endParaRPr lang="pt-BR"/>
        </a:p>
      </dgm:t>
    </dgm:pt>
    <dgm:pt modelId="{3CB200B6-04B2-406C-87A1-24DFE9F7F30A}" type="sibTrans" cxnId="{A494B5AC-8CF7-4038-AAD6-E7B6E10381C2}">
      <dgm:prSet/>
      <dgm:spPr/>
      <dgm:t>
        <a:bodyPr/>
        <a:lstStyle/>
        <a:p>
          <a:endParaRPr lang="pt-BR"/>
        </a:p>
      </dgm:t>
    </dgm:pt>
    <dgm:pt modelId="{0D338B2C-C6CF-4A2E-B038-8053A0D6A7D3}">
      <dgm:prSet phldrT="[Texto]" custT="1"/>
      <dgm:spPr/>
      <dgm:t>
        <a:bodyPr/>
        <a:lstStyle/>
        <a:p>
          <a:r>
            <a:rPr lang="pt-BR" sz="1800" dirty="0" smtClean="0"/>
            <a:t>SOLO</a:t>
          </a:r>
          <a:endParaRPr lang="pt-BR" sz="1800" dirty="0"/>
        </a:p>
      </dgm:t>
    </dgm:pt>
    <dgm:pt modelId="{F4E7FA57-0AC4-42BF-9C41-9B710252562D}" type="parTrans" cxnId="{1A3179FF-2119-46A4-9B47-4D2363C0B739}">
      <dgm:prSet/>
      <dgm:spPr/>
      <dgm:t>
        <a:bodyPr/>
        <a:lstStyle/>
        <a:p>
          <a:endParaRPr lang="pt-BR"/>
        </a:p>
      </dgm:t>
    </dgm:pt>
    <dgm:pt modelId="{9097E96B-1DDD-4749-A398-7D04648A9819}" type="sibTrans" cxnId="{1A3179FF-2119-46A4-9B47-4D2363C0B739}">
      <dgm:prSet/>
      <dgm:spPr/>
      <dgm:t>
        <a:bodyPr/>
        <a:lstStyle/>
        <a:p>
          <a:endParaRPr lang="pt-BR"/>
        </a:p>
      </dgm:t>
    </dgm:pt>
    <dgm:pt modelId="{6DEABB9D-C928-4569-806D-59D1BBF7D3C9}">
      <dgm:prSet custT="1"/>
      <dgm:spPr/>
      <dgm:t>
        <a:bodyPr/>
        <a:lstStyle/>
        <a:p>
          <a:r>
            <a:rPr lang="pt-BR" sz="1800" dirty="0" smtClean="0"/>
            <a:t>CHUVA</a:t>
          </a:r>
          <a:endParaRPr lang="pt-BR" sz="1800" dirty="0"/>
        </a:p>
      </dgm:t>
    </dgm:pt>
    <dgm:pt modelId="{101E72D8-381A-435E-8F99-3A4B8BC7F0D3}" type="parTrans" cxnId="{D4AF035F-FF28-4260-95DD-C3C74751149C}">
      <dgm:prSet/>
      <dgm:spPr/>
      <dgm:t>
        <a:bodyPr/>
        <a:lstStyle/>
        <a:p>
          <a:endParaRPr lang="pt-BR"/>
        </a:p>
      </dgm:t>
    </dgm:pt>
    <dgm:pt modelId="{46F15C39-F81A-4527-892F-3BD276D64E4E}" type="sibTrans" cxnId="{D4AF035F-FF28-4260-95DD-C3C74751149C}">
      <dgm:prSet/>
      <dgm:spPr/>
      <dgm:t>
        <a:bodyPr/>
        <a:lstStyle/>
        <a:p>
          <a:endParaRPr lang="pt-BR"/>
        </a:p>
      </dgm:t>
    </dgm:pt>
    <dgm:pt modelId="{948CB405-71B8-4C15-B461-FA99F649FF67}" type="pres">
      <dgm:prSet presAssocID="{217FCDD4-1623-4CCD-B871-3B3C8A30BA8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93F6F52-07F5-4180-BC72-245B09B736F7}" type="pres">
      <dgm:prSet presAssocID="{E6F66D0C-6094-46D1-BADF-2EC13CB56CDE}" presName="centerShape" presStyleLbl="node0" presStyleIdx="0" presStyleCnt="1"/>
      <dgm:spPr/>
      <dgm:t>
        <a:bodyPr/>
        <a:lstStyle/>
        <a:p>
          <a:endParaRPr lang="pt-BR"/>
        </a:p>
      </dgm:t>
    </dgm:pt>
    <dgm:pt modelId="{F29674D8-743A-4256-A57C-9085A2A17CFB}" type="pres">
      <dgm:prSet presAssocID="{15D80A80-9F93-4CB2-95AB-0B6751A26B54}" presName="node" presStyleLbl="node1" presStyleIdx="0" presStyleCnt="5" custScaleX="152353" custScaleY="11079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9003B4-C6BA-46C6-B953-F62F1E0E9FC7}" type="pres">
      <dgm:prSet presAssocID="{15D80A80-9F93-4CB2-95AB-0B6751A26B54}" presName="dummy" presStyleCnt="0"/>
      <dgm:spPr/>
      <dgm:t>
        <a:bodyPr/>
        <a:lstStyle/>
        <a:p>
          <a:endParaRPr lang="pt-BR"/>
        </a:p>
      </dgm:t>
    </dgm:pt>
    <dgm:pt modelId="{15DAAC1B-EFFB-431A-ACF2-4492439AD986}" type="pres">
      <dgm:prSet presAssocID="{56B8B9FB-E65B-411F-B4A9-C56C1377D2F4}" presName="sibTrans" presStyleLbl="sibTrans2D1" presStyleIdx="0" presStyleCnt="5"/>
      <dgm:spPr/>
      <dgm:t>
        <a:bodyPr/>
        <a:lstStyle/>
        <a:p>
          <a:endParaRPr lang="pt-BR"/>
        </a:p>
      </dgm:t>
    </dgm:pt>
    <dgm:pt modelId="{243BF398-D937-4CE0-86C5-E9FB7E5280C7}" type="pres">
      <dgm:prSet presAssocID="{4E5D9EE8-D85B-46CC-8EAF-1AF14B66B3D7}" presName="node" presStyleLbl="node1" presStyleIdx="1" presStyleCnt="5" custScaleX="170134" custScaleY="147479" custRadScaleRad="114361" custRadScaleInc="967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E3BF13-A45E-4339-B2EE-175A1C3DF998}" type="pres">
      <dgm:prSet presAssocID="{4E5D9EE8-D85B-46CC-8EAF-1AF14B66B3D7}" presName="dummy" presStyleCnt="0"/>
      <dgm:spPr/>
      <dgm:t>
        <a:bodyPr/>
        <a:lstStyle/>
        <a:p>
          <a:endParaRPr lang="pt-BR"/>
        </a:p>
      </dgm:t>
    </dgm:pt>
    <dgm:pt modelId="{56747DA4-BBD4-4EC0-A6D5-FEBB85B98D1C}" type="pres">
      <dgm:prSet presAssocID="{2DC93D5C-7A72-41A8-9854-79F25C93ED14}" presName="sibTrans" presStyleLbl="sibTrans2D1" presStyleIdx="1" presStyleCnt="5"/>
      <dgm:spPr/>
      <dgm:t>
        <a:bodyPr/>
        <a:lstStyle/>
        <a:p>
          <a:endParaRPr lang="pt-BR"/>
        </a:p>
      </dgm:t>
    </dgm:pt>
    <dgm:pt modelId="{B0F2480B-DA9F-466B-A091-4DA7AFC35062}" type="pres">
      <dgm:prSet presAssocID="{611C5F35-52C7-49EE-9A28-B10A5DC47C2C}" presName="node" presStyleLbl="node1" presStyleIdx="2" presStyleCnt="5" custScaleX="170927" custScaleY="14578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468372-D560-4403-88AB-3D525F284B77}" type="pres">
      <dgm:prSet presAssocID="{611C5F35-52C7-49EE-9A28-B10A5DC47C2C}" presName="dummy" presStyleCnt="0"/>
      <dgm:spPr/>
      <dgm:t>
        <a:bodyPr/>
        <a:lstStyle/>
        <a:p>
          <a:endParaRPr lang="pt-BR"/>
        </a:p>
      </dgm:t>
    </dgm:pt>
    <dgm:pt modelId="{5125D978-E2BA-40AC-946A-087A6B461FFD}" type="pres">
      <dgm:prSet presAssocID="{3CB200B6-04B2-406C-87A1-24DFE9F7F30A}" presName="sibTrans" presStyleLbl="sibTrans2D1" presStyleIdx="2" presStyleCnt="5"/>
      <dgm:spPr/>
      <dgm:t>
        <a:bodyPr/>
        <a:lstStyle/>
        <a:p>
          <a:endParaRPr lang="pt-BR"/>
        </a:p>
      </dgm:t>
    </dgm:pt>
    <dgm:pt modelId="{A5252AD0-E570-4993-9000-7CC23DC4558F}" type="pres">
      <dgm:prSet presAssocID="{6DEABB9D-C928-4569-806D-59D1BBF7D3C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1EB8BE8-10BA-4792-9353-FD277EA9CC27}" type="pres">
      <dgm:prSet presAssocID="{6DEABB9D-C928-4569-806D-59D1BBF7D3C9}" presName="dummy" presStyleCnt="0"/>
      <dgm:spPr/>
      <dgm:t>
        <a:bodyPr/>
        <a:lstStyle/>
        <a:p>
          <a:endParaRPr lang="pt-BR"/>
        </a:p>
      </dgm:t>
    </dgm:pt>
    <dgm:pt modelId="{3C64E4F0-1222-48DB-AD6C-B80DD07E364C}" type="pres">
      <dgm:prSet presAssocID="{46F15C39-F81A-4527-892F-3BD276D64E4E}" presName="sibTrans" presStyleLbl="sibTrans2D1" presStyleIdx="3" presStyleCnt="5"/>
      <dgm:spPr/>
      <dgm:t>
        <a:bodyPr/>
        <a:lstStyle/>
        <a:p>
          <a:endParaRPr lang="pt-BR"/>
        </a:p>
      </dgm:t>
    </dgm:pt>
    <dgm:pt modelId="{70CC62C1-4822-4541-8AA7-30709540685A}" type="pres">
      <dgm:prSet presAssocID="{0D338B2C-C6CF-4A2E-B038-8053A0D6A7D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5A7CC5-0B27-4EE8-AF54-B04077200D92}" type="pres">
      <dgm:prSet presAssocID="{0D338B2C-C6CF-4A2E-B038-8053A0D6A7D3}" presName="dummy" presStyleCnt="0"/>
      <dgm:spPr/>
      <dgm:t>
        <a:bodyPr/>
        <a:lstStyle/>
        <a:p>
          <a:endParaRPr lang="pt-BR"/>
        </a:p>
      </dgm:t>
    </dgm:pt>
    <dgm:pt modelId="{71B754C9-7F9F-41A5-92A9-B32A611ED559}" type="pres">
      <dgm:prSet presAssocID="{9097E96B-1DDD-4749-A398-7D04648A9819}" presName="sibTrans" presStyleLbl="sibTrans2D1" presStyleIdx="4" presStyleCnt="5"/>
      <dgm:spPr/>
      <dgm:t>
        <a:bodyPr/>
        <a:lstStyle/>
        <a:p>
          <a:endParaRPr lang="pt-BR"/>
        </a:p>
      </dgm:t>
    </dgm:pt>
  </dgm:ptLst>
  <dgm:cxnLst>
    <dgm:cxn modelId="{682544BC-FDC8-4170-BE91-E62D9A105FF9}" srcId="{E6F66D0C-6094-46D1-BADF-2EC13CB56CDE}" destId="{15D80A80-9F93-4CB2-95AB-0B6751A26B54}" srcOrd="0" destOrd="0" parTransId="{00781A11-E355-4325-8195-A5D111BD2DAF}" sibTransId="{56B8B9FB-E65B-411F-B4A9-C56C1377D2F4}"/>
    <dgm:cxn modelId="{7996FE00-F338-4B6F-B8A1-A990469254E0}" type="presOf" srcId="{E6F66D0C-6094-46D1-BADF-2EC13CB56CDE}" destId="{D93F6F52-07F5-4180-BC72-245B09B736F7}" srcOrd="0" destOrd="0" presId="urn:microsoft.com/office/officeart/2005/8/layout/radial6"/>
    <dgm:cxn modelId="{EB19DC45-5C3F-4CD8-91A8-8460C8473BB5}" type="presOf" srcId="{46F15C39-F81A-4527-892F-3BD276D64E4E}" destId="{3C64E4F0-1222-48DB-AD6C-B80DD07E364C}" srcOrd="0" destOrd="0" presId="urn:microsoft.com/office/officeart/2005/8/layout/radial6"/>
    <dgm:cxn modelId="{3C1A6F07-4E18-45FA-BDB5-94A7957136C4}" type="presOf" srcId="{217FCDD4-1623-4CCD-B871-3B3C8A30BA87}" destId="{948CB405-71B8-4C15-B461-FA99F649FF67}" srcOrd="0" destOrd="0" presId="urn:microsoft.com/office/officeart/2005/8/layout/radial6"/>
    <dgm:cxn modelId="{D2266A99-8EAB-4BB0-A4D5-0DE36E24824F}" srcId="{217FCDD4-1623-4CCD-B871-3B3C8A30BA87}" destId="{E6F66D0C-6094-46D1-BADF-2EC13CB56CDE}" srcOrd="0" destOrd="0" parTransId="{C3F709D5-9974-4F41-9D93-7DFBFA4081CB}" sibTransId="{C6C447D1-78D8-4790-A7B3-CB5592CF4967}"/>
    <dgm:cxn modelId="{A31F5535-E54B-4704-8B5B-7044AD4CD2DB}" type="presOf" srcId="{3CB200B6-04B2-406C-87A1-24DFE9F7F30A}" destId="{5125D978-E2BA-40AC-946A-087A6B461FFD}" srcOrd="0" destOrd="0" presId="urn:microsoft.com/office/officeart/2005/8/layout/radial6"/>
    <dgm:cxn modelId="{0E01770F-6268-4723-957F-CDC91DF1D8B5}" type="presOf" srcId="{2DC93D5C-7A72-41A8-9854-79F25C93ED14}" destId="{56747DA4-BBD4-4EC0-A6D5-FEBB85B98D1C}" srcOrd="0" destOrd="0" presId="urn:microsoft.com/office/officeart/2005/8/layout/radial6"/>
    <dgm:cxn modelId="{A494B5AC-8CF7-4038-AAD6-E7B6E10381C2}" srcId="{E6F66D0C-6094-46D1-BADF-2EC13CB56CDE}" destId="{611C5F35-52C7-49EE-9A28-B10A5DC47C2C}" srcOrd="2" destOrd="0" parTransId="{3D067BCD-2305-4FA0-AD24-9FAB87B5DF90}" sibTransId="{3CB200B6-04B2-406C-87A1-24DFE9F7F30A}"/>
    <dgm:cxn modelId="{262091FB-FBE0-48F9-AF8C-5E94AB74E858}" type="presOf" srcId="{6DEABB9D-C928-4569-806D-59D1BBF7D3C9}" destId="{A5252AD0-E570-4993-9000-7CC23DC4558F}" srcOrd="0" destOrd="0" presId="urn:microsoft.com/office/officeart/2005/8/layout/radial6"/>
    <dgm:cxn modelId="{1A3179FF-2119-46A4-9B47-4D2363C0B739}" srcId="{E6F66D0C-6094-46D1-BADF-2EC13CB56CDE}" destId="{0D338B2C-C6CF-4A2E-B038-8053A0D6A7D3}" srcOrd="4" destOrd="0" parTransId="{F4E7FA57-0AC4-42BF-9C41-9B710252562D}" sibTransId="{9097E96B-1DDD-4749-A398-7D04648A9819}"/>
    <dgm:cxn modelId="{868222F0-F461-4770-9A53-4B13DE27FEE5}" type="presOf" srcId="{0D338B2C-C6CF-4A2E-B038-8053A0D6A7D3}" destId="{70CC62C1-4822-4541-8AA7-30709540685A}" srcOrd="0" destOrd="0" presId="urn:microsoft.com/office/officeart/2005/8/layout/radial6"/>
    <dgm:cxn modelId="{F9369136-192A-4A7D-B59C-942AE35A7422}" type="presOf" srcId="{56B8B9FB-E65B-411F-B4A9-C56C1377D2F4}" destId="{15DAAC1B-EFFB-431A-ACF2-4492439AD986}" srcOrd="0" destOrd="0" presId="urn:microsoft.com/office/officeart/2005/8/layout/radial6"/>
    <dgm:cxn modelId="{D4AF035F-FF28-4260-95DD-C3C74751149C}" srcId="{E6F66D0C-6094-46D1-BADF-2EC13CB56CDE}" destId="{6DEABB9D-C928-4569-806D-59D1BBF7D3C9}" srcOrd="3" destOrd="0" parTransId="{101E72D8-381A-435E-8F99-3A4B8BC7F0D3}" sibTransId="{46F15C39-F81A-4527-892F-3BD276D64E4E}"/>
    <dgm:cxn modelId="{FD5D6044-984B-4E2D-AD38-DE56A1FB4D93}" type="presOf" srcId="{611C5F35-52C7-49EE-9A28-B10A5DC47C2C}" destId="{B0F2480B-DA9F-466B-A091-4DA7AFC35062}" srcOrd="0" destOrd="0" presId="urn:microsoft.com/office/officeart/2005/8/layout/radial6"/>
    <dgm:cxn modelId="{C0B83D5D-29A3-4437-BE6A-BC0BB00588EA}" srcId="{E6F66D0C-6094-46D1-BADF-2EC13CB56CDE}" destId="{4E5D9EE8-D85B-46CC-8EAF-1AF14B66B3D7}" srcOrd="1" destOrd="0" parTransId="{98B1D8BF-EF23-4FAE-A4D9-0F792DE98488}" sibTransId="{2DC93D5C-7A72-41A8-9854-79F25C93ED14}"/>
    <dgm:cxn modelId="{3328F96D-C133-4C30-A763-B6001A2F0B1F}" type="presOf" srcId="{4E5D9EE8-D85B-46CC-8EAF-1AF14B66B3D7}" destId="{243BF398-D937-4CE0-86C5-E9FB7E5280C7}" srcOrd="0" destOrd="0" presId="urn:microsoft.com/office/officeart/2005/8/layout/radial6"/>
    <dgm:cxn modelId="{497B957D-097B-47B5-8C5D-C54AA9406223}" type="presOf" srcId="{9097E96B-1DDD-4749-A398-7D04648A9819}" destId="{71B754C9-7F9F-41A5-92A9-B32A611ED559}" srcOrd="0" destOrd="0" presId="urn:microsoft.com/office/officeart/2005/8/layout/radial6"/>
    <dgm:cxn modelId="{76181509-C132-4ECA-8AE7-5F31CA9D1AFF}" type="presOf" srcId="{15D80A80-9F93-4CB2-95AB-0B6751A26B54}" destId="{F29674D8-743A-4256-A57C-9085A2A17CFB}" srcOrd="0" destOrd="0" presId="urn:microsoft.com/office/officeart/2005/8/layout/radial6"/>
    <dgm:cxn modelId="{54851487-9684-45AC-88FD-DA810E6413A4}" type="presParOf" srcId="{948CB405-71B8-4C15-B461-FA99F649FF67}" destId="{D93F6F52-07F5-4180-BC72-245B09B736F7}" srcOrd="0" destOrd="0" presId="urn:microsoft.com/office/officeart/2005/8/layout/radial6"/>
    <dgm:cxn modelId="{21A90C6B-A293-4806-8CB3-F4C366347CAE}" type="presParOf" srcId="{948CB405-71B8-4C15-B461-FA99F649FF67}" destId="{F29674D8-743A-4256-A57C-9085A2A17CFB}" srcOrd="1" destOrd="0" presId="urn:microsoft.com/office/officeart/2005/8/layout/radial6"/>
    <dgm:cxn modelId="{9ED6BB1E-341D-49B3-94D3-51E969D1CBBA}" type="presParOf" srcId="{948CB405-71B8-4C15-B461-FA99F649FF67}" destId="{F59003B4-C6BA-46C6-B953-F62F1E0E9FC7}" srcOrd="2" destOrd="0" presId="urn:microsoft.com/office/officeart/2005/8/layout/radial6"/>
    <dgm:cxn modelId="{C99CBF47-A0E7-4C23-A539-BCBECC3D9577}" type="presParOf" srcId="{948CB405-71B8-4C15-B461-FA99F649FF67}" destId="{15DAAC1B-EFFB-431A-ACF2-4492439AD986}" srcOrd="3" destOrd="0" presId="urn:microsoft.com/office/officeart/2005/8/layout/radial6"/>
    <dgm:cxn modelId="{5C121FB7-4004-4BDF-9850-CF37020BF4E6}" type="presParOf" srcId="{948CB405-71B8-4C15-B461-FA99F649FF67}" destId="{243BF398-D937-4CE0-86C5-E9FB7E5280C7}" srcOrd="4" destOrd="0" presId="urn:microsoft.com/office/officeart/2005/8/layout/radial6"/>
    <dgm:cxn modelId="{72178BC3-A6BC-4DFC-BFF7-95A01FBA7775}" type="presParOf" srcId="{948CB405-71B8-4C15-B461-FA99F649FF67}" destId="{05E3BF13-A45E-4339-B2EE-175A1C3DF998}" srcOrd="5" destOrd="0" presId="urn:microsoft.com/office/officeart/2005/8/layout/radial6"/>
    <dgm:cxn modelId="{80B281EF-C7BD-48F0-AF48-255AC3DC71FD}" type="presParOf" srcId="{948CB405-71B8-4C15-B461-FA99F649FF67}" destId="{56747DA4-BBD4-4EC0-A6D5-FEBB85B98D1C}" srcOrd="6" destOrd="0" presId="urn:microsoft.com/office/officeart/2005/8/layout/radial6"/>
    <dgm:cxn modelId="{DEBB8792-D22E-461E-9F12-9BA58AE9D336}" type="presParOf" srcId="{948CB405-71B8-4C15-B461-FA99F649FF67}" destId="{B0F2480B-DA9F-466B-A091-4DA7AFC35062}" srcOrd="7" destOrd="0" presId="urn:microsoft.com/office/officeart/2005/8/layout/radial6"/>
    <dgm:cxn modelId="{531ADCF9-8584-40AE-95CD-1B96EE5AE73A}" type="presParOf" srcId="{948CB405-71B8-4C15-B461-FA99F649FF67}" destId="{88468372-D560-4403-88AB-3D525F284B77}" srcOrd="8" destOrd="0" presId="urn:microsoft.com/office/officeart/2005/8/layout/radial6"/>
    <dgm:cxn modelId="{169DAF1F-1126-47C0-985C-B1E55351A6B0}" type="presParOf" srcId="{948CB405-71B8-4C15-B461-FA99F649FF67}" destId="{5125D978-E2BA-40AC-946A-087A6B461FFD}" srcOrd="9" destOrd="0" presId="urn:microsoft.com/office/officeart/2005/8/layout/radial6"/>
    <dgm:cxn modelId="{9470CB64-59C4-42E6-A281-34AE4CBD0059}" type="presParOf" srcId="{948CB405-71B8-4C15-B461-FA99F649FF67}" destId="{A5252AD0-E570-4993-9000-7CC23DC4558F}" srcOrd="10" destOrd="0" presId="urn:microsoft.com/office/officeart/2005/8/layout/radial6"/>
    <dgm:cxn modelId="{6E42CED9-C540-4AD6-BC86-B3B7ED49328D}" type="presParOf" srcId="{948CB405-71B8-4C15-B461-FA99F649FF67}" destId="{91EB8BE8-10BA-4792-9353-FD277EA9CC27}" srcOrd="11" destOrd="0" presId="urn:microsoft.com/office/officeart/2005/8/layout/radial6"/>
    <dgm:cxn modelId="{066E2B64-D80A-4B99-9133-D75DB76C21D1}" type="presParOf" srcId="{948CB405-71B8-4C15-B461-FA99F649FF67}" destId="{3C64E4F0-1222-48DB-AD6C-B80DD07E364C}" srcOrd="12" destOrd="0" presId="urn:microsoft.com/office/officeart/2005/8/layout/radial6"/>
    <dgm:cxn modelId="{685DF83A-1525-46A1-9CE8-ED9FDFCDDB6A}" type="presParOf" srcId="{948CB405-71B8-4C15-B461-FA99F649FF67}" destId="{70CC62C1-4822-4541-8AA7-30709540685A}" srcOrd="13" destOrd="0" presId="urn:microsoft.com/office/officeart/2005/8/layout/radial6"/>
    <dgm:cxn modelId="{124B4B0A-DC14-4F88-AC58-1D610CDA9548}" type="presParOf" srcId="{948CB405-71B8-4C15-B461-FA99F649FF67}" destId="{8E5A7CC5-0B27-4EE8-AF54-B04077200D92}" srcOrd="14" destOrd="0" presId="urn:microsoft.com/office/officeart/2005/8/layout/radial6"/>
    <dgm:cxn modelId="{52E78192-B0DD-43B1-B654-841749C9832E}" type="presParOf" srcId="{948CB405-71B8-4C15-B461-FA99F649FF67}" destId="{71B754C9-7F9F-41A5-92A9-B32A611ED559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64B010F-3D74-4045-BA81-72E69BBEBDB5}" type="doc">
      <dgm:prSet loTypeId="urn:microsoft.com/office/officeart/2005/8/layout/radial5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66BAD77D-ECD9-4F33-872E-B3422CB9F485}">
      <dgm:prSet phldrT="[Texto]" custT="1"/>
      <dgm:spPr/>
      <dgm:t>
        <a:bodyPr/>
        <a:lstStyle/>
        <a:p>
          <a:r>
            <a:rPr lang="pt-BR" sz="1800" dirty="0" smtClean="0"/>
            <a:t>EFEITOS DA ÁGUA</a:t>
          </a:r>
          <a:endParaRPr lang="pt-BR" sz="1800" dirty="0"/>
        </a:p>
      </dgm:t>
    </dgm:pt>
    <dgm:pt modelId="{88CE4D23-6379-4BEC-9081-9D3C0C5CDE8C}" type="parTrans" cxnId="{8AE2F12C-5002-4599-9115-929C243C2BC3}">
      <dgm:prSet/>
      <dgm:spPr/>
      <dgm:t>
        <a:bodyPr/>
        <a:lstStyle/>
        <a:p>
          <a:endParaRPr lang="pt-BR" sz="1800"/>
        </a:p>
      </dgm:t>
    </dgm:pt>
    <dgm:pt modelId="{804F2DF4-13EE-457C-9681-C978B85208CB}" type="sibTrans" cxnId="{8AE2F12C-5002-4599-9115-929C243C2BC3}">
      <dgm:prSet/>
      <dgm:spPr/>
      <dgm:t>
        <a:bodyPr/>
        <a:lstStyle/>
        <a:p>
          <a:endParaRPr lang="pt-BR" sz="1800"/>
        </a:p>
      </dgm:t>
    </dgm:pt>
    <dgm:pt modelId="{33575800-8D2D-4437-AD6F-800F0FD8D3F1}">
      <dgm:prSet phldrT="[Texto]" custT="1"/>
      <dgm:spPr/>
      <dgm:t>
        <a:bodyPr/>
        <a:lstStyle/>
        <a:p>
          <a:r>
            <a:rPr lang="pt-BR" sz="1800" dirty="0" smtClean="0"/>
            <a:t>MICRORGAN.</a:t>
          </a:r>
          <a:endParaRPr lang="pt-BR" sz="1800" dirty="0"/>
        </a:p>
      </dgm:t>
    </dgm:pt>
    <dgm:pt modelId="{73930635-47E1-48DE-94F4-DB5A09D3B60C}" type="parTrans" cxnId="{1903237F-F9FC-4A90-81C6-BEBBC8A0D677}">
      <dgm:prSet custT="1"/>
      <dgm:spPr/>
      <dgm:t>
        <a:bodyPr/>
        <a:lstStyle/>
        <a:p>
          <a:endParaRPr lang="pt-BR" sz="1800"/>
        </a:p>
      </dgm:t>
    </dgm:pt>
    <dgm:pt modelId="{F0B1168B-8823-484A-BBAB-ABF3DD6259AA}" type="sibTrans" cxnId="{1903237F-F9FC-4A90-81C6-BEBBC8A0D677}">
      <dgm:prSet/>
      <dgm:spPr/>
      <dgm:t>
        <a:bodyPr/>
        <a:lstStyle/>
        <a:p>
          <a:endParaRPr lang="pt-BR" sz="1800"/>
        </a:p>
      </dgm:t>
    </dgm:pt>
    <dgm:pt modelId="{0083E5C4-5490-487D-8E55-3367B022A634}">
      <dgm:prSet phldrT="[Texto]" custT="1"/>
      <dgm:spPr/>
      <dgm:t>
        <a:bodyPr/>
        <a:lstStyle/>
        <a:p>
          <a:r>
            <a:rPr lang="pt-BR" sz="1800" dirty="0" smtClean="0"/>
            <a:t>VARIAÇÃO DIMENSIONAL</a:t>
          </a:r>
          <a:endParaRPr lang="pt-BR" sz="1800" dirty="0"/>
        </a:p>
      </dgm:t>
    </dgm:pt>
    <dgm:pt modelId="{1CAD53F8-DCC7-47AD-BE5E-B7F5AFC901BA}" type="parTrans" cxnId="{4FC86122-BB9A-4DBB-83BF-AF986F4D9A8E}">
      <dgm:prSet custT="1"/>
      <dgm:spPr/>
      <dgm:t>
        <a:bodyPr/>
        <a:lstStyle/>
        <a:p>
          <a:endParaRPr lang="pt-BR" sz="1800"/>
        </a:p>
      </dgm:t>
    </dgm:pt>
    <dgm:pt modelId="{C4D95016-F29A-4EE0-8423-D12D1E7D026C}" type="sibTrans" cxnId="{4FC86122-BB9A-4DBB-83BF-AF986F4D9A8E}">
      <dgm:prSet/>
      <dgm:spPr/>
      <dgm:t>
        <a:bodyPr/>
        <a:lstStyle/>
        <a:p>
          <a:endParaRPr lang="pt-BR" sz="1800"/>
        </a:p>
      </dgm:t>
    </dgm:pt>
    <dgm:pt modelId="{CAFC7B9C-A9DB-4552-8A1B-464574D419EE}">
      <dgm:prSet phldrT="[Texto]" custT="1"/>
      <dgm:spPr/>
      <dgm:t>
        <a:bodyPr/>
        <a:lstStyle/>
        <a:p>
          <a:r>
            <a:rPr lang="pt-BR" sz="1800" dirty="0" smtClean="0"/>
            <a:t>PROCESSOS QUÍMICOS</a:t>
          </a:r>
          <a:endParaRPr lang="pt-BR" sz="1800" dirty="0"/>
        </a:p>
      </dgm:t>
    </dgm:pt>
    <dgm:pt modelId="{22A98D0D-A386-425A-A50E-B121C139F4CD}" type="parTrans" cxnId="{00432040-6F74-4A68-AEC3-EB5D40F347A6}">
      <dgm:prSet custT="1"/>
      <dgm:spPr/>
      <dgm:t>
        <a:bodyPr/>
        <a:lstStyle/>
        <a:p>
          <a:endParaRPr lang="pt-BR" sz="1800"/>
        </a:p>
      </dgm:t>
    </dgm:pt>
    <dgm:pt modelId="{D61760A1-8624-4CA4-9305-09AECEEF3C4A}" type="sibTrans" cxnId="{00432040-6F74-4A68-AEC3-EB5D40F347A6}">
      <dgm:prSet/>
      <dgm:spPr/>
      <dgm:t>
        <a:bodyPr/>
        <a:lstStyle/>
        <a:p>
          <a:endParaRPr lang="pt-BR" sz="1800"/>
        </a:p>
      </dgm:t>
    </dgm:pt>
    <dgm:pt modelId="{5056E5E2-A398-4F73-9865-A84CE7434F65}">
      <dgm:prSet phldrT="[Texto]" custT="1"/>
      <dgm:spPr/>
      <dgm:t>
        <a:bodyPr/>
        <a:lstStyle/>
        <a:p>
          <a:r>
            <a:rPr lang="pt-BR" sz="1800" dirty="0" smtClean="0"/>
            <a:t>TRANSMISSÃO DE CALOR</a:t>
          </a:r>
          <a:endParaRPr lang="pt-BR" sz="1800" dirty="0"/>
        </a:p>
      </dgm:t>
    </dgm:pt>
    <dgm:pt modelId="{5895812F-D953-4D04-A011-A5EF96F5C540}" type="parTrans" cxnId="{6BC45757-59C8-464B-B860-C3441961C89E}">
      <dgm:prSet custT="1"/>
      <dgm:spPr/>
      <dgm:t>
        <a:bodyPr/>
        <a:lstStyle/>
        <a:p>
          <a:endParaRPr lang="pt-BR" sz="1800"/>
        </a:p>
      </dgm:t>
    </dgm:pt>
    <dgm:pt modelId="{27142E95-BE04-452E-B9BD-EE8D3501A2A0}" type="sibTrans" cxnId="{6BC45757-59C8-464B-B860-C3441961C89E}">
      <dgm:prSet/>
      <dgm:spPr/>
      <dgm:t>
        <a:bodyPr/>
        <a:lstStyle/>
        <a:p>
          <a:endParaRPr lang="pt-BR" sz="1800"/>
        </a:p>
      </dgm:t>
    </dgm:pt>
    <dgm:pt modelId="{A1F78C20-0CA1-48FB-A49A-7D8142D375B6}">
      <dgm:prSet phldrT="[Texto]" custT="1"/>
      <dgm:spPr/>
      <dgm:t>
        <a:bodyPr/>
        <a:lstStyle/>
        <a:p>
          <a:r>
            <a:rPr lang="pt-BR" sz="1800" dirty="0" smtClean="0"/>
            <a:t>OXIDAÇÃO DE METAIS</a:t>
          </a:r>
          <a:endParaRPr lang="pt-BR" sz="1800" dirty="0"/>
        </a:p>
      </dgm:t>
    </dgm:pt>
    <dgm:pt modelId="{1F29177A-31CA-4202-877E-6E12DF0B3667}" type="parTrans" cxnId="{CD9800EA-04C4-46C9-B6E8-6C4DA11176CA}">
      <dgm:prSet custT="1"/>
      <dgm:spPr/>
      <dgm:t>
        <a:bodyPr/>
        <a:lstStyle/>
        <a:p>
          <a:endParaRPr lang="pt-BR" sz="1800"/>
        </a:p>
      </dgm:t>
    </dgm:pt>
    <dgm:pt modelId="{C4A4695E-1E04-4592-9E27-6E5CBF0BF9A8}" type="sibTrans" cxnId="{CD9800EA-04C4-46C9-B6E8-6C4DA11176CA}">
      <dgm:prSet/>
      <dgm:spPr/>
      <dgm:t>
        <a:bodyPr/>
        <a:lstStyle/>
        <a:p>
          <a:endParaRPr lang="pt-BR" sz="1800"/>
        </a:p>
      </dgm:t>
    </dgm:pt>
    <dgm:pt modelId="{B4384B55-3105-4D31-A27B-B4CC6EE746B9}">
      <dgm:prSet phldrT="[Texto]" custT="1"/>
      <dgm:spPr/>
      <dgm:t>
        <a:bodyPr/>
        <a:lstStyle/>
        <a:p>
          <a:r>
            <a:rPr lang="pt-BR" sz="1800" dirty="0" smtClean="0"/>
            <a:t>REDUÇÃO DE RESISTÊNCIA</a:t>
          </a:r>
          <a:endParaRPr lang="pt-BR" sz="1800" dirty="0"/>
        </a:p>
      </dgm:t>
    </dgm:pt>
    <dgm:pt modelId="{BCE771D9-4B7F-4B50-96FA-70188A388FA1}" type="parTrans" cxnId="{26819200-4364-4206-BB47-80A524A0D78B}">
      <dgm:prSet custT="1"/>
      <dgm:spPr/>
      <dgm:t>
        <a:bodyPr/>
        <a:lstStyle/>
        <a:p>
          <a:endParaRPr lang="pt-BR" sz="1800"/>
        </a:p>
      </dgm:t>
    </dgm:pt>
    <dgm:pt modelId="{BB76E93C-B5E0-4BE2-A020-F3A0B582E240}" type="sibTrans" cxnId="{26819200-4364-4206-BB47-80A524A0D78B}">
      <dgm:prSet/>
      <dgm:spPr/>
      <dgm:t>
        <a:bodyPr/>
        <a:lstStyle/>
        <a:p>
          <a:endParaRPr lang="pt-BR" sz="1800"/>
        </a:p>
      </dgm:t>
    </dgm:pt>
    <dgm:pt modelId="{78F0353F-3E1C-4204-8C40-BD5120E9711C}">
      <dgm:prSet phldrT="[Texto]" custT="1"/>
      <dgm:spPr/>
      <dgm:t>
        <a:bodyPr/>
        <a:lstStyle/>
        <a:p>
          <a:r>
            <a:rPr lang="pt-BR" sz="1800" dirty="0" smtClean="0"/>
            <a:t>DETERIORAÇÃO</a:t>
          </a:r>
          <a:endParaRPr lang="pt-BR" sz="1800" dirty="0"/>
        </a:p>
      </dgm:t>
    </dgm:pt>
    <dgm:pt modelId="{1828E9D4-EA31-4B49-84E9-035EE9824948}" type="parTrans" cxnId="{2FF509D5-E43F-4779-A8A8-6720DE116F6E}">
      <dgm:prSet custT="1"/>
      <dgm:spPr/>
      <dgm:t>
        <a:bodyPr/>
        <a:lstStyle/>
        <a:p>
          <a:endParaRPr lang="pt-BR" sz="1800"/>
        </a:p>
      </dgm:t>
    </dgm:pt>
    <dgm:pt modelId="{66ED6F76-8EC2-4E6D-9708-0243159EEDF1}" type="sibTrans" cxnId="{2FF509D5-E43F-4779-A8A8-6720DE116F6E}">
      <dgm:prSet/>
      <dgm:spPr/>
      <dgm:t>
        <a:bodyPr/>
        <a:lstStyle/>
        <a:p>
          <a:endParaRPr lang="pt-BR" sz="1800"/>
        </a:p>
      </dgm:t>
    </dgm:pt>
    <dgm:pt modelId="{238442FF-3C53-4FB1-B638-CAE2C53BF033}" type="pres">
      <dgm:prSet presAssocID="{564B010F-3D74-4045-BA81-72E69BBEBDB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402EFD1-3AF5-49BF-A9B3-0433123C484D}" type="pres">
      <dgm:prSet presAssocID="{66BAD77D-ECD9-4F33-872E-B3422CB9F485}" presName="centerShape" presStyleLbl="node0" presStyleIdx="0" presStyleCnt="1"/>
      <dgm:spPr/>
      <dgm:t>
        <a:bodyPr/>
        <a:lstStyle/>
        <a:p>
          <a:endParaRPr lang="pt-BR"/>
        </a:p>
      </dgm:t>
    </dgm:pt>
    <dgm:pt modelId="{98F2CBA8-3685-434D-9DE0-F0420E3EEEE0}" type="pres">
      <dgm:prSet presAssocID="{73930635-47E1-48DE-94F4-DB5A09D3B60C}" presName="parTrans" presStyleLbl="sibTrans2D1" presStyleIdx="0" presStyleCnt="7"/>
      <dgm:spPr/>
      <dgm:t>
        <a:bodyPr/>
        <a:lstStyle/>
        <a:p>
          <a:endParaRPr lang="pt-BR"/>
        </a:p>
      </dgm:t>
    </dgm:pt>
    <dgm:pt modelId="{B79AE4F2-E8D6-4A5A-97B1-6D126FD8BA7E}" type="pres">
      <dgm:prSet presAssocID="{73930635-47E1-48DE-94F4-DB5A09D3B60C}" presName="connectorText" presStyleLbl="sibTrans2D1" presStyleIdx="0" presStyleCnt="7"/>
      <dgm:spPr/>
      <dgm:t>
        <a:bodyPr/>
        <a:lstStyle/>
        <a:p>
          <a:endParaRPr lang="pt-BR"/>
        </a:p>
      </dgm:t>
    </dgm:pt>
    <dgm:pt modelId="{04C6D796-5342-427A-A05E-52FF8A753D27}" type="pres">
      <dgm:prSet presAssocID="{33575800-8D2D-4437-AD6F-800F0FD8D3F1}" presName="node" presStyleLbl="node1" presStyleIdx="0" presStyleCnt="7" custScaleX="119014" custScaleY="11009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B3B5FDD-60AC-47A4-BFEF-6184F80857E5}" type="pres">
      <dgm:prSet presAssocID="{1F29177A-31CA-4202-877E-6E12DF0B3667}" presName="parTrans" presStyleLbl="sibTrans2D1" presStyleIdx="1" presStyleCnt="7"/>
      <dgm:spPr/>
      <dgm:t>
        <a:bodyPr/>
        <a:lstStyle/>
        <a:p>
          <a:endParaRPr lang="pt-BR"/>
        </a:p>
      </dgm:t>
    </dgm:pt>
    <dgm:pt modelId="{DA6A7643-18E2-4CC6-B06A-170F5A1428BD}" type="pres">
      <dgm:prSet presAssocID="{1F29177A-31CA-4202-877E-6E12DF0B3667}" presName="connectorText" presStyleLbl="sibTrans2D1" presStyleIdx="1" presStyleCnt="7"/>
      <dgm:spPr/>
      <dgm:t>
        <a:bodyPr/>
        <a:lstStyle/>
        <a:p>
          <a:endParaRPr lang="pt-BR"/>
        </a:p>
      </dgm:t>
    </dgm:pt>
    <dgm:pt modelId="{0AEE8C5E-CE3F-4FE2-B816-60C03230E2C9}" type="pres">
      <dgm:prSet presAssocID="{A1F78C20-0CA1-48FB-A49A-7D8142D375B6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DBBABA-6603-46D2-9C19-53CD8AD2E6C5}" type="pres">
      <dgm:prSet presAssocID="{1CAD53F8-DCC7-47AD-BE5E-B7F5AFC901BA}" presName="parTrans" presStyleLbl="sibTrans2D1" presStyleIdx="2" presStyleCnt="7"/>
      <dgm:spPr/>
      <dgm:t>
        <a:bodyPr/>
        <a:lstStyle/>
        <a:p>
          <a:endParaRPr lang="pt-BR"/>
        </a:p>
      </dgm:t>
    </dgm:pt>
    <dgm:pt modelId="{0C1B90DF-3BF6-4D11-9BCD-E0B34FCB2658}" type="pres">
      <dgm:prSet presAssocID="{1CAD53F8-DCC7-47AD-BE5E-B7F5AFC901BA}" presName="connectorText" presStyleLbl="sibTrans2D1" presStyleIdx="2" presStyleCnt="7"/>
      <dgm:spPr/>
      <dgm:t>
        <a:bodyPr/>
        <a:lstStyle/>
        <a:p>
          <a:endParaRPr lang="pt-BR"/>
        </a:p>
      </dgm:t>
    </dgm:pt>
    <dgm:pt modelId="{CCBB04B0-2E9A-44E2-A053-B46053FA6532}" type="pres">
      <dgm:prSet presAssocID="{0083E5C4-5490-487D-8E55-3367B022A634}" presName="node" presStyleLbl="node1" presStyleIdx="2" presStyleCnt="7" custScaleX="125870" custScaleY="12725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D2D2BC0-41DE-4B90-9C73-97BAF08C2FD6}" type="pres">
      <dgm:prSet presAssocID="{22A98D0D-A386-425A-A50E-B121C139F4CD}" presName="parTrans" presStyleLbl="sibTrans2D1" presStyleIdx="3" presStyleCnt="7"/>
      <dgm:spPr/>
      <dgm:t>
        <a:bodyPr/>
        <a:lstStyle/>
        <a:p>
          <a:endParaRPr lang="pt-BR"/>
        </a:p>
      </dgm:t>
    </dgm:pt>
    <dgm:pt modelId="{EA594337-B2AE-4759-B3D0-D02E48F445CA}" type="pres">
      <dgm:prSet presAssocID="{22A98D0D-A386-425A-A50E-B121C139F4CD}" presName="connectorText" presStyleLbl="sibTrans2D1" presStyleIdx="3" presStyleCnt="7"/>
      <dgm:spPr/>
      <dgm:t>
        <a:bodyPr/>
        <a:lstStyle/>
        <a:p>
          <a:endParaRPr lang="pt-BR"/>
        </a:p>
      </dgm:t>
    </dgm:pt>
    <dgm:pt modelId="{0472BE20-285B-42A0-8879-1917BDB10E4F}" type="pres">
      <dgm:prSet presAssocID="{CAFC7B9C-A9DB-4552-8A1B-464574D419EE}" presName="node" presStyleLbl="node1" presStyleIdx="3" presStyleCnt="7" custScaleX="110802" custScaleY="11092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81AD78-FC3E-4455-A5C3-22F4FEB164E8}" type="pres">
      <dgm:prSet presAssocID="{5895812F-D953-4D04-A011-A5EF96F5C540}" presName="parTrans" presStyleLbl="sibTrans2D1" presStyleIdx="4" presStyleCnt="7"/>
      <dgm:spPr/>
      <dgm:t>
        <a:bodyPr/>
        <a:lstStyle/>
        <a:p>
          <a:endParaRPr lang="pt-BR"/>
        </a:p>
      </dgm:t>
    </dgm:pt>
    <dgm:pt modelId="{5FC4664F-0EAC-4C08-A5D2-6288D240FB90}" type="pres">
      <dgm:prSet presAssocID="{5895812F-D953-4D04-A011-A5EF96F5C540}" presName="connectorText" presStyleLbl="sibTrans2D1" presStyleIdx="4" presStyleCnt="7"/>
      <dgm:spPr/>
      <dgm:t>
        <a:bodyPr/>
        <a:lstStyle/>
        <a:p>
          <a:endParaRPr lang="pt-BR"/>
        </a:p>
      </dgm:t>
    </dgm:pt>
    <dgm:pt modelId="{085AC9C0-7921-40FF-917B-8E755E3A2BED}" type="pres">
      <dgm:prSet presAssocID="{5056E5E2-A398-4F73-9865-A84CE7434F65}" presName="node" presStyleLbl="node1" presStyleIdx="4" presStyleCnt="7" custScaleX="128509" custScaleY="12273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15B4403-7FBC-4987-8E19-78322C55AB1D}" type="pres">
      <dgm:prSet presAssocID="{BCE771D9-4B7F-4B50-96FA-70188A388FA1}" presName="parTrans" presStyleLbl="sibTrans2D1" presStyleIdx="5" presStyleCnt="7"/>
      <dgm:spPr/>
      <dgm:t>
        <a:bodyPr/>
        <a:lstStyle/>
        <a:p>
          <a:endParaRPr lang="pt-BR"/>
        </a:p>
      </dgm:t>
    </dgm:pt>
    <dgm:pt modelId="{3D09F3D2-335B-4B02-977F-7A0C09994D60}" type="pres">
      <dgm:prSet presAssocID="{BCE771D9-4B7F-4B50-96FA-70188A388FA1}" presName="connectorText" presStyleLbl="sibTrans2D1" presStyleIdx="5" presStyleCnt="7"/>
      <dgm:spPr/>
      <dgm:t>
        <a:bodyPr/>
        <a:lstStyle/>
        <a:p>
          <a:endParaRPr lang="pt-BR"/>
        </a:p>
      </dgm:t>
    </dgm:pt>
    <dgm:pt modelId="{FC11ED9B-57A3-4158-8B6F-49FE7C1C36CD}" type="pres">
      <dgm:prSet presAssocID="{B4384B55-3105-4D31-A27B-B4CC6EE746B9}" presName="node" presStyleLbl="node1" presStyleIdx="5" presStyleCnt="7" custScaleX="116325" custScaleY="11397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DEAD8B-7405-44AB-B473-FC395DCD6FC5}" type="pres">
      <dgm:prSet presAssocID="{1828E9D4-EA31-4B49-84E9-035EE9824948}" presName="parTrans" presStyleLbl="sibTrans2D1" presStyleIdx="6" presStyleCnt="7"/>
      <dgm:spPr/>
      <dgm:t>
        <a:bodyPr/>
        <a:lstStyle/>
        <a:p>
          <a:endParaRPr lang="pt-BR"/>
        </a:p>
      </dgm:t>
    </dgm:pt>
    <dgm:pt modelId="{482D7D44-0C00-40DD-A8B2-3E5C4CBE091B}" type="pres">
      <dgm:prSet presAssocID="{1828E9D4-EA31-4B49-84E9-035EE9824948}" presName="connectorText" presStyleLbl="sibTrans2D1" presStyleIdx="6" presStyleCnt="7"/>
      <dgm:spPr/>
      <dgm:t>
        <a:bodyPr/>
        <a:lstStyle/>
        <a:p>
          <a:endParaRPr lang="pt-BR"/>
        </a:p>
      </dgm:t>
    </dgm:pt>
    <dgm:pt modelId="{2292D1C2-967B-4E9F-BCC7-3DD1594C630A}" type="pres">
      <dgm:prSet presAssocID="{78F0353F-3E1C-4204-8C40-BD5120E9711C}" presName="node" presStyleLbl="node1" presStyleIdx="6" presStyleCnt="7" custScaleX="136992" custScaleY="125363" custRadScaleRad="102224" custRadScaleInc="-353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19CAD08-0203-446C-A51A-E27121E565F8}" type="presOf" srcId="{22A98D0D-A386-425A-A50E-B121C139F4CD}" destId="{EA594337-B2AE-4759-B3D0-D02E48F445CA}" srcOrd="1" destOrd="0" presId="urn:microsoft.com/office/officeart/2005/8/layout/radial5"/>
    <dgm:cxn modelId="{FBB4108B-A77E-4525-A933-4A6E71F9715A}" type="presOf" srcId="{22A98D0D-A386-425A-A50E-B121C139F4CD}" destId="{4D2D2BC0-41DE-4B90-9C73-97BAF08C2FD6}" srcOrd="0" destOrd="0" presId="urn:microsoft.com/office/officeart/2005/8/layout/radial5"/>
    <dgm:cxn modelId="{8134E3F0-4B9E-4ADE-8C12-EACC32EAED27}" type="presOf" srcId="{1F29177A-31CA-4202-877E-6E12DF0B3667}" destId="{DA6A7643-18E2-4CC6-B06A-170F5A1428BD}" srcOrd="1" destOrd="0" presId="urn:microsoft.com/office/officeart/2005/8/layout/radial5"/>
    <dgm:cxn modelId="{CD9800EA-04C4-46C9-B6E8-6C4DA11176CA}" srcId="{66BAD77D-ECD9-4F33-872E-B3422CB9F485}" destId="{A1F78C20-0CA1-48FB-A49A-7D8142D375B6}" srcOrd="1" destOrd="0" parTransId="{1F29177A-31CA-4202-877E-6E12DF0B3667}" sibTransId="{C4A4695E-1E04-4592-9E27-6E5CBF0BF9A8}"/>
    <dgm:cxn modelId="{7122121B-68BD-4844-8825-1B0148E44ED6}" type="presOf" srcId="{B4384B55-3105-4D31-A27B-B4CC6EE746B9}" destId="{FC11ED9B-57A3-4158-8B6F-49FE7C1C36CD}" srcOrd="0" destOrd="0" presId="urn:microsoft.com/office/officeart/2005/8/layout/radial5"/>
    <dgm:cxn modelId="{00432040-6F74-4A68-AEC3-EB5D40F347A6}" srcId="{66BAD77D-ECD9-4F33-872E-B3422CB9F485}" destId="{CAFC7B9C-A9DB-4552-8A1B-464574D419EE}" srcOrd="3" destOrd="0" parTransId="{22A98D0D-A386-425A-A50E-B121C139F4CD}" sibTransId="{D61760A1-8624-4CA4-9305-09AECEEF3C4A}"/>
    <dgm:cxn modelId="{1903237F-F9FC-4A90-81C6-BEBBC8A0D677}" srcId="{66BAD77D-ECD9-4F33-872E-B3422CB9F485}" destId="{33575800-8D2D-4437-AD6F-800F0FD8D3F1}" srcOrd="0" destOrd="0" parTransId="{73930635-47E1-48DE-94F4-DB5A09D3B60C}" sibTransId="{F0B1168B-8823-484A-BBAB-ABF3DD6259AA}"/>
    <dgm:cxn modelId="{E87E734F-877F-4E10-A1E4-8DA969ABC6E9}" type="presOf" srcId="{1CAD53F8-DCC7-47AD-BE5E-B7F5AFC901BA}" destId="{0C1B90DF-3BF6-4D11-9BCD-E0B34FCB2658}" srcOrd="1" destOrd="0" presId="urn:microsoft.com/office/officeart/2005/8/layout/radial5"/>
    <dgm:cxn modelId="{D5C0AE0A-BB89-441E-9AB2-4731E7B0A4C4}" type="presOf" srcId="{66BAD77D-ECD9-4F33-872E-B3422CB9F485}" destId="{9402EFD1-3AF5-49BF-A9B3-0433123C484D}" srcOrd="0" destOrd="0" presId="urn:microsoft.com/office/officeart/2005/8/layout/radial5"/>
    <dgm:cxn modelId="{D36F60EA-D2C6-4029-8BA8-49B7703A265C}" type="presOf" srcId="{1828E9D4-EA31-4B49-84E9-035EE9824948}" destId="{482D7D44-0C00-40DD-A8B2-3E5C4CBE091B}" srcOrd="1" destOrd="0" presId="urn:microsoft.com/office/officeart/2005/8/layout/radial5"/>
    <dgm:cxn modelId="{4FC86122-BB9A-4DBB-83BF-AF986F4D9A8E}" srcId="{66BAD77D-ECD9-4F33-872E-B3422CB9F485}" destId="{0083E5C4-5490-487D-8E55-3367B022A634}" srcOrd="2" destOrd="0" parTransId="{1CAD53F8-DCC7-47AD-BE5E-B7F5AFC901BA}" sibTransId="{C4D95016-F29A-4EE0-8423-D12D1E7D026C}"/>
    <dgm:cxn modelId="{6BC45757-59C8-464B-B860-C3441961C89E}" srcId="{66BAD77D-ECD9-4F33-872E-B3422CB9F485}" destId="{5056E5E2-A398-4F73-9865-A84CE7434F65}" srcOrd="4" destOrd="0" parTransId="{5895812F-D953-4D04-A011-A5EF96F5C540}" sibTransId="{27142E95-BE04-452E-B9BD-EE8D3501A2A0}"/>
    <dgm:cxn modelId="{6C290FF5-49F8-4152-A899-A1469B7DE145}" type="presOf" srcId="{73930635-47E1-48DE-94F4-DB5A09D3B60C}" destId="{98F2CBA8-3685-434D-9DE0-F0420E3EEEE0}" srcOrd="0" destOrd="0" presId="urn:microsoft.com/office/officeart/2005/8/layout/radial5"/>
    <dgm:cxn modelId="{7482187D-A88C-4E66-AFB5-58B8EF4909BB}" type="presOf" srcId="{A1F78C20-0CA1-48FB-A49A-7D8142D375B6}" destId="{0AEE8C5E-CE3F-4FE2-B816-60C03230E2C9}" srcOrd="0" destOrd="0" presId="urn:microsoft.com/office/officeart/2005/8/layout/radial5"/>
    <dgm:cxn modelId="{F8D1EF15-3E25-48E7-A382-6F949F4D4FBF}" type="presOf" srcId="{73930635-47E1-48DE-94F4-DB5A09D3B60C}" destId="{B79AE4F2-E8D6-4A5A-97B1-6D126FD8BA7E}" srcOrd="1" destOrd="0" presId="urn:microsoft.com/office/officeart/2005/8/layout/radial5"/>
    <dgm:cxn modelId="{9FA544CC-524F-41C6-B492-841A4FDE5D7B}" type="presOf" srcId="{1F29177A-31CA-4202-877E-6E12DF0B3667}" destId="{DB3B5FDD-60AC-47A4-BFEF-6184F80857E5}" srcOrd="0" destOrd="0" presId="urn:microsoft.com/office/officeart/2005/8/layout/radial5"/>
    <dgm:cxn modelId="{82B94441-1783-4C12-8644-688E241D1970}" type="presOf" srcId="{CAFC7B9C-A9DB-4552-8A1B-464574D419EE}" destId="{0472BE20-285B-42A0-8879-1917BDB10E4F}" srcOrd="0" destOrd="0" presId="urn:microsoft.com/office/officeart/2005/8/layout/radial5"/>
    <dgm:cxn modelId="{8AE2F12C-5002-4599-9115-929C243C2BC3}" srcId="{564B010F-3D74-4045-BA81-72E69BBEBDB5}" destId="{66BAD77D-ECD9-4F33-872E-B3422CB9F485}" srcOrd="0" destOrd="0" parTransId="{88CE4D23-6379-4BEC-9081-9D3C0C5CDE8C}" sibTransId="{804F2DF4-13EE-457C-9681-C978B85208CB}"/>
    <dgm:cxn modelId="{38006B78-125B-4F5D-8954-36C6979E8F02}" type="presOf" srcId="{5895812F-D953-4D04-A011-A5EF96F5C540}" destId="{6881AD78-FC3E-4455-A5C3-22F4FEB164E8}" srcOrd="0" destOrd="0" presId="urn:microsoft.com/office/officeart/2005/8/layout/radial5"/>
    <dgm:cxn modelId="{31347FA9-927C-4ADE-BA1F-8434A815B4D5}" type="presOf" srcId="{1828E9D4-EA31-4B49-84E9-035EE9824948}" destId="{F7DEAD8B-7405-44AB-B473-FC395DCD6FC5}" srcOrd="0" destOrd="0" presId="urn:microsoft.com/office/officeart/2005/8/layout/radial5"/>
    <dgm:cxn modelId="{2FF509D5-E43F-4779-A8A8-6720DE116F6E}" srcId="{66BAD77D-ECD9-4F33-872E-B3422CB9F485}" destId="{78F0353F-3E1C-4204-8C40-BD5120E9711C}" srcOrd="6" destOrd="0" parTransId="{1828E9D4-EA31-4B49-84E9-035EE9824948}" sibTransId="{66ED6F76-8EC2-4E6D-9708-0243159EEDF1}"/>
    <dgm:cxn modelId="{26819200-4364-4206-BB47-80A524A0D78B}" srcId="{66BAD77D-ECD9-4F33-872E-B3422CB9F485}" destId="{B4384B55-3105-4D31-A27B-B4CC6EE746B9}" srcOrd="5" destOrd="0" parTransId="{BCE771D9-4B7F-4B50-96FA-70188A388FA1}" sibTransId="{BB76E93C-B5E0-4BE2-A020-F3A0B582E240}"/>
    <dgm:cxn modelId="{2B457389-E630-42F9-9A62-50EDEC04488E}" type="presOf" srcId="{0083E5C4-5490-487D-8E55-3367B022A634}" destId="{CCBB04B0-2E9A-44E2-A053-B46053FA6532}" srcOrd="0" destOrd="0" presId="urn:microsoft.com/office/officeart/2005/8/layout/radial5"/>
    <dgm:cxn modelId="{B73AFDB7-E0E6-4E76-86D5-C18DA21C3A25}" type="presOf" srcId="{BCE771D9-4B7F-4B50-96FA-70188A388FA1}" destId="{B15B4403-7FBC-4987-8E19-78322C55AB1D}" srcOrd="0" destOrd="0" presId="urn:microsoft.com/office/officeart/2005/8/layout/radial5"/>
    <dgm:cxn modelId="{744828BC-5FB6-470B-B108-6AE543E5D62D}" type="presOf" srcId="{33575800-8D2D-4437-AD6F-800F0FD8D3F1}" destId="{04C6D796-5342-427A-A05E-52FF8A753D27}" srcOrd="0" destOrd="0" presId="urn:microsoft.com/office/officeart/2005/8/layout/radial5"/>
    <dgm:cxn modelId="{1F85A655-A2E3-49E8-8D82-F48448F402AE}" type="presOf" srcId="{78F0353F-3E1C-4204-8C40-BD5120E9711C}" destId="{2292D1C2-967B-4E9F-BCC7-3DD1594C630A}" srcOrd="0" destOrd="0" presId="urn:microsoft.com/office/officeart/2005/8/layout/radial5"/>
    <dgm:cxn modelId="{8DBE4F4A-5882-4A31-956F-7E30C7AEAFAC}" type="presOf" srcId="{5895812F-D953-4D04-A011-A5EF96F5C540}" destId="{5FC4664F-0EAC-4C08-A5D2-6288D240FB90}" srcOrd="1" destOrd="0" presId="urn:microsoft.com/office/officeart/2005/8/layout/radial5"/>
    <dgm:cxn modelId="{E38F7500-C17F-4CDA-BA66-10D1837CCBEE}" type="presOf" srcId="{564B010F-3D74-4045-BA81-72E69BBEBDB5}" destId="{238442FF-3C53-4FB1-B638-CAE2C53BF033}" srcOrd="0" destOrd="0" presId="urn:microsoft.com/office/officeart/2005/8/layout/radial5"/>
    <dgm:cxn modelId="{11D47EDC-00E3-4453-8D87-F6609D62CDCE}" type="presOf" srcId="{1CAD53F8-DCC7-47AD-BE5E-B7F5AFC901BA}" destId="{00DBBABA-6603-46D2-9C19-53CD8AD2E6C5}" srcOrd="0" destOrd="0" presId="urn:microsoft.com/office/officeart/2005/8/layout/radial5"/>
    <dgm:cxn modelId="{36AEC6EE-A88E-4677-A8EE-170983AD2C39}" type="presOf" srcId="{BCE771D9-4B7F-4B50-96FA-70188A388FA1}" destId="{3D09F3D2-335B-4B02-977F-7A0C09994D60}" srcOrd="1" destOrd="0" presId="urn:microsoft.com/office/officeart/2005/8/layout/radial5"/>
    <dgm:cxn modelId="{ED43E347-C965-48FD-8ED1-1F2DA73FA323}" type="presOf" srcId="{5056E5E2-A398-4F73-9865-A84CE7434F65}" destId="{085AC9C0-7921-40FF-917B-8E755E3A2BED}" srcOrd="0" destOrd="0" presId="urn:microsoft.com/office/officeart/2005/8/layout/radial5"/>
    <dgm:cxn modelId="{EAAF21A0-898A-4CFB-BDFE-9F862E455389}" type="presParOf" srcId="{238442FF-3C53-4FB1-B638-CAE2C53BF033}" destId="{9402EFD1-3AF5-49BF-A9B3-0433123C484D}" srcOrd="0" destOrd="0" presId="urn:microsoft.com/office/officeart/2005/8/layout/radial5"/>
    <dgm:cxn modelId="{F1373312-D538-401E-A5D6-90C2AC34B636}" type="presParOf" srcId="{238442FF-3C53-4FB1-B638-CAE2C53BF033}" destId="{98F2CBA8-3685-434D-9DE0-F0420E3EEEE0}" srcOrd="1" destOrd="0" presId="urn:microsoft.com/office/officeart/2005/8/layout/radial5"/>
    <dgm:cxn modelId="{4FFB5BAC-CBF5-4F65-B0B4-259ECABC2FCD}" type="presParOf" srcId="{98F2CBA8-3685-434D-9DE0-F0420E3EEEE0}" destId="{B79AE4F2-E8D6-4A5A-97B1-6D126FD8BA7E}" srcOrd="0" destOrd="0" presId="urn:microsoft.com/office/officeart/2005/8/layout/radial5"/>
    <dgm:cxn modelId="{C258F2DA-BC82-438E-9EE8-74F699399864}" type="presParOf" srcId="{238442FF-3C53-4FB1-B638-CAE2C53BF033}" destId="{04C6D796-5342-427A-A05E-52FF8A753D27}" srcOrd="2" destOrd="0" presId="urn:microsoft.com/office/officeart/2005/8/layout/radial5"/>
    <dgm:cxn modelId="{D9CCBE84-AF05-478A-959E-24CDD280F444}" type="presParOf" srcId="{238442FF-3C53-4FB1-B638-CAE2C53BF033}" destId="{DB3B5FDD-60AC-47A4-BFEF-6184F80857E5}" srcOrd="3" destOrd="0" presId="urn:microsoft.com/office/officeart/2005/8/layout/radial5"/>
    <dgm:cxn modelId="{053B9529-D0F0-4B62-89B5-782957A570ED}" type="presParOf" srcId="{DB3B5FDD-60AC-47A4-BFEF-6184F80857E5}" destId="{DA6A7643-18E2-4CC6-B06A-170F5A1428BD}" srcOrd="0" destOrd="0" presId="urn:microsoft.com/office/officeart/2005/8/layout/radial5"/>
    <dgm:cxn modelId="{BBB999B5-CD97-4699-8AA6-5B927ACBA4E5}" type="presParOf" srcId="{238442FF-3C53-4FB1-B638-CAE2C53BF033}" destId="{0AEE8C5E-CE3F-4FE2-B816-60C03230E2C9}" srcOrd="4" destOrd="0" presId="urn:microsoft.com/office/officeart/2005/8/layout/radial5"/>
    <dgm:cxn modelId="{04AFB2FD-28DC-4AB9-9694-1B1A0D2C2E1A}" type="presParOf" srcId="{238442FF-3C53-4FB1-B638-CAE2C53BF033}" destId="{00DBBABA-6603-46D2-9C19-53CD8AD2E6C5}" srcOrd="5" destOrd="0" presId="urn:microsoft.com/office/officeart/2005/8/layout/radial5"/>
    <dgm:cxn modelId="{DD6D1A35-18A7-4F2A-BC67-95BFF5C60CF4}" type="presParOf" srcId="{00DBBABA-6603-46D2-9C19-53CD8AD2E6C5}" destId="{0C1B90DF-3BF6-4D11-9BCD-E0B34FCB2658}" srcOrd="0" destOrd="0" presId="urn:microsoft.com/office/officeart/2005/8/layout/radial5"/>
    <dgm:cxn modelId="{06464484-1149-40C1-9107-4EB8FB239C30}" type="presParOf" srcId="{238442FF-3C53-4FB1-B638-CAE2C53BF033}" destId="{CCBB04B0-2E9A-44E2-A053-B46053FA6532}" srcOrd="6" destOrd="0" presId="urn:microsoft.com/office/officeart/2005/8/layout/radial5"/>
    <dgm:cxn modelId="{35022F5A-2A0D-4793-951B-0D39FB542D16}" type="presParOf" srcId="{238442FF-3C53-4FB1-B638-CAE2C53BF033}" destId="{4D2D2BC0-41DE-4B90-9C73-97BAF08C2FD6}" srcOrd="7" destOrd="0" presId="urn:microsoft.com/office/officeart/2005/8/layout/radial5"/>
    <dgm:cxn modelId="{3DBA31CF-48FC-4E7C-8DAF-3C032F070DD0}" type="presParOf" srcId="{4D2D2BC0-41DE-4B90-9C73-97BAF08C2FD6}" destId="{EA594337-B2AE-4759-B3D0-D02E48F445CA}" srcOrd="0" destOrd="0" presId="urn:microsoft.com/office/officeart/2005/8/layout/radial5"/>
    <dgm:cxn modelId="{1E5CA794-F30F-4BDA-8970-1AB51DAF532B}" type="presParOf" srcId="{238442FF-3C53-4FB1-B638-CAE2C53BF033}" destId="{0472BE20-285B-42A0-8879-1917BDB10E4F}" srcOrd="8" destOrd="0" presId="urn:microsoft.com/office/officeart/2005/8/layout/radial5"/>
    <dgm:cxn modelId="{5055AABC-FFDF-4887-90B4-E3A51871C523}" type="presParOf" srcId="{238442FF-3C53-4FB1-B638-CAE2C53BF033}" destId="{6881AD78-FC3E-4455-A5C3-22F4FEB164E8}" srcOrd="9" destOrd="0" presId="urn:microsoft.com/office/officeart/2005/8/layout/radial5"/>
    <dgm:cxn modelId="{15544A6F-F852-4CDF-AA1F-6A8E905847BA}" type="presParOf" srcId="{6881AD78-FC3E-4455-A5C3-22F4FEB164E8}" destId="{5FC4664F-0EAC-4C08-A5D2-6288D240FB90}" srcOrd="0" destOrd="0" presId="urn:microsoft.com/office/officeart/2005/8/layout/radial5"/>
    <dgm:cxn modelId="{DDF7D4BC-07F3-4176-A41C-1E7C875B0DE6}" type="presParOf" srcId="{238442FF-3C53-4FB1-B638-CAE2C53BF033}" destId="{085AC9C0-7921-40FF-917B-8E755E3A2BED}" srcOrd="10" destOrd="0" presId="urn:microsoft.com/office/officeart/2005/8/layout/radial5"/>
    <dgm:cxn modelId="{61D07F1F-8E89-4406-AC1A-2B0AADE82C26}" type="presParOf" srcId="{238442FF-3C53-4FB1-B638-CAE2C53BF033}" destId="{B15B4403-7FBC-4987-8E19-78322C55AB1D}" srcOrd="11" destOrd="0" presId="urn:microsoft.com/office/officeart/2005/8/layout/radial5"/>
    <dgm:cxn modelId="{4F5E4019-2BFD-4F38-96C9-B099AFE03400}" type="presParOf" srcId="{B15B4403-7FBC-4987-8E19-78322C55AB1D}" destId="{3D09F3D2-335B-4B02-977F-7A0C09994D60}" srcOrd="0" destOrd="0" presId="urn:microsoft.com/office/officeart/2005/8/layout/radial5"/>
    <dgm:cxn modelId="{E170CD8E-DB4F-4CF0-AB15-1E4D35DD1674}" type="presParOf" srcId="{238442FF-3C53-4FB1-B638-CAE2C53BF033}" destId="{FC11ED9B-57A3-4158-8B6F-49FE7C1C36CD}" srcOrd="12" destOrd="0" presId="urn:microsoft.com/office/officeart/2005/8/layout/radial5"/>
    <dgm:cxn modelId="{2D3E343E-C3BA-4F32-A914-E2020088B146}" type="presParOf" srcId="{238442FF-3C53-4FB1-B638-CAE2C53BF033}" destId="{F7DEAD8B-7405-44AB-B473-FC395DCD6FC5}" srcOrd="13" destOrd="0" presId="urn:microsoft.com/office/officeart/2005/8/layout/radial5"/>
    <dgm:cxn modelId="{B9D4C3A6-5A9E-4319-AAA1-EC046B3DA680}" type="presParOf" srcId="{F7DEAD8B-7405-44AB-B473-FC395DCD6FC5}" destId="{482D7D44-0C00-40DD-A8B2-3E5C4CBE091B}" srcOrd="0" destOrd="0" presId="urn:microsoft.com/office/officeart/2005/8/layout/radial5"/>
    <dgm:cxn modelId="{DF98E969-D54D-4DA9-BED5-36884414BBB8}" type="presParOf" srcId="{238442FF-3C53-4FB1-B638-CAE2C53BF033}" destId="{2292D1C2-967B-4E9F-BCC7-3DD1594C630A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E656AD-6007-4DEA-B1FA-5008E55F8CE4}" type="doc">
      <dgm:prSet loTypeId="urn:microsoft.com/office/officeart/2005/8/layout/process5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7A49A895-B649-4E4F-AE8F-94A3A5895B66}">
      <dgm:prSet phldrT="[Texto]" custT="1"/>
      <dgm:spPr/>
      <dgm:t>
        <a:bodyPr/>
        <a:lstStyle/>
        <a:p>
          <a:r>
            <a:rPr lang="pt-BR" sz="2800" dirty="0" smtClean="0"/>
            <a:t>IDEAL</a:t>
          </a:r>
          <a:endParaRPr lang="pt-BR" sz="2800" dirty="0"/>
        </a:p>
      </dgm:t>
    </dgm:pt>
    <dgm:pt modelId="{7A60BE22-D47E-433A-9142-24EEF2F0D9AA}" type="parTrans" cxnId="{2DBBDCD9-C56B-4B96-A7D8-B26964400F55}">
      <dgm:prSet/>
      <dgm:spPr/>
      <dgm:t>
        <a:bodyPr/>
        <a:lstStyle/>
        <a:p>
          <a:endParaRPr lang="pt-BR" sz="2800"/>
        </a:p>
      </dgm:t>
    </dgm:pt>
    <dgm:pt modelId="{121D5017-AA8F-4594-A08A-D304A74CC052}" type="sibTrans" cxnId="{2DBBDCD9-C56B-4B96-A7D8-B26964400F55}">
      <dgm:prSet custT="1"/>
      <dgm:spPr/>
      <dgm:t>
        <a:bodyPr/>
        <a:lstStyle/>
        <a:p>
          <a:endParaRPr lang="pt-BR" sz="2800"/>
        </a:p>
      </dgm:t>
    </dgm:pt>
    <dgm:pt modelId="{D5DA8D40-D994-4940-8C83-2AC0FA7FF259}">
      <dgm:prSet phldrT="[Texto]" custT="1"/>
      <dgm:spPr/>
      <dgm:t>
        <a:bodyPr/>
        <a:lstStyle/>
        <a:p>
          <a:r>
            <a:rPr lang="pt-BR" sz="2800" dirty="0" smtClean="0"/>
            <a:t>PREVINIR</a:t>
          </a:r>
          <a:endParaRPr lang="pt-BR" sz="2800" dirty="0"/>
        </a:p>
      </dgm:t>
    </dgm:pt>
    <dgm:pt modelId="{4BCE1C0F-7EE0-4F56-9A4F-616EAD986B62}" type="parTrans" cxnId="{C2FCEC6D-66BE-4262-959B-820402D5B2D0}">
      <dgm:prSet/>
      <dgm:spPr/>
      <dgm:t>
        <a:bodyPr/>
        <a:lstStyle/>
        <a:p>
          <a:endParaRPr lang="pt-BR" sz="2800"/>
        </a:p>
      </dgm:t>
    </dgm:pt>
    <dgm:pt modelId="{E0683ADC-235A-4E6B-86EA-402C2F9C4F1A}" type="sibTrans" cxnId="{C2FCEC6D-66BE-4262-959B-820402D5B2D0}">
      <dgm:prSet custT="1"/>
      <dgm:spPr/>
      <dgm:t>
        <a:bodyPr/>
        <a:lstStyle/>
        <a:p>
          <a:endParaRPr lang="pt-BR" sz="2800"/>
        </a:p>
      </dgm:t>
    </dgm:pt>
    <dgm:pt modelId="{68D60F10-8706-4385-91D5-ABD245B604AC}">
      <dgm:prSet phldrT="[Texto]" custT="1"/>
      <dgm:spPr/>
      <dgm:t>
        <a:bodyPr/>
        <a:lstStyle/>
        <a:p>
          <a:r>
            <a:rPr lang="pt-BR" sz="2800" dirty="0" smtClean="0"/>
            <a:t>APÓS SURGIMENTO</a:t>
          </a:r>
          <a:endParaRPr lang="pt-BR" sz="2800" dirty="0"/>
        </a:p>
      </dgm:t>
    </dgm:pt>
    <dgm:pt modelId="{DD5BE36F-CC93-4AE5-9478-7C7F591FBC74}" type="parTrans" cxnId="{525DB030-853C-4D8A-9FA4-D93C3D9A4F71}">
      <dgm:prSet/>
      <dgm:spPr/>
      <dgm:t>
        <a:bodyPr/>
        <a:lstStyle/>
        <a:p>
          <a:endParaRPr lang="pt-BR" sz="2800"/>
        </a:p>
      </dgm:t>
    </dgm:pt>
    <dgm:pt modelId="{B5526359-4F6A-4029-B8A2-399A5020C5E3}" type="sibTrans" cxnId="{525DB030-853C-4D8A-9FA4-D93C3D9A4F71}">
      <dgm:prSet custT="1"/>
      <dgm:spPr/>
      <dgm:t>
        <a:bodyPr/>
        <a:lstStyle/>
        <a:p>
          <a:endParaRPr lang="pt-BR" sz="2800"/>
        </a:p>
      </dgm:t>
    </dgm:pt>
    <dgm:pt modelId="{63863BC5-9725-4493-A0C7-AD6B7ACD445B}">
      <dgm:prSet phldrT="[Texto]" custT="1"/>
      <dgm:spPr/>
      <dgm:t>
        <a:bodyPr/>
        <a:lstStyle/>
        <a:p>
          <a:r>
            <a:rPr lang="pt-BR" sz="2800" dirty="0" smtClean="0"/>
            <a:t>TRATAR ADEQUADAMENTE</a:t>
          </a:r>
          <a:endParaRPr lang="pt-BR" sz="2800" dirty="0"/>
        </a:p>
      </dgm:t>
    </dgm:pt>
    <dgm:pt modelId="{45540D78-F7DE-4804-9326-69A2E9387559}" type="parTrans" cxnId="{DBA8B3C6-ADB5-49B0-9E3D-14BED925321B}">
      <dgm:prSet/>
      <dgm:spPr/>
      <dgm:t>
        <a:bodyPr/>
        <a:lstStyle/>
        <a:p>
          <a:endParaRPr lang="pt-BR" sz="2800"/>
        </a:p>
      </dgm:t>
    </dgm:pt>
    <dgm:pt modelId="{807BDCCA-D5DD-4C94-B1FE-C4A58EB792F2}" type="sibTrans" cxnId="{DBA8B3C6-ADB5-49B0-9E3D-14BED925321B}">
      <dgm:prSet/>
      <dgm:spPr/>
      <dgm:t>
        <a:bodyPr/>
        <a:lstStyle/>
        <a:p>
          <a:endParaRPr lang="pt-BR" sz="2800"/>
        </a:p>
      </dgm:t>
    </dgm:pt>
    <dgm:pt modelId="{AC176D65-7EA9-48CF-9BA5-8F50A8F01EC3}" type="pres">
      <dgm:prSet presAssocID="{48E656AD-6007-4DEA-B1FA-5008E55F8CE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D865ADA-842C-444E-A29E-B019AB4A3C28}" type="pres">
      <dgm:prSet presAssocID="{7A49A895-B649-4E4F-AE8F-94A3A5895B66}" presName="node" presStyleLbl="node1" presStyleIdx="0" presStyleCnt="4" custLinFactNeighborX="-67675" custLinFactNeighborY="-28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AC70A84-5127-4717-B496-81954A50FA86}" type="pres">
      <dgm:prSet presAssocID="{121D5017-AA8F-4594-A08A-D304A74CC052}" presName="sibTrans" presStyleLbl="sibTrans2D1" presStyleIdx="0" presStyleCnt="3" custScaleX="144597"/>
      <dgm:spPr/>
      <dgm:t>
        <a:bodyPr/>
        <a:lstStyle/>
        <a:p>
          <a:endParaRPr lang="pt-BR"/>
        </a:p>
      </dgm:t>
    </dgm:pt>
    <dgm:pt modelId="{654E1CDA-27C1-47D4-88E2-79B9220EA19A}" type="pres">
      <dgm:prSet presAssocID="{121D5017-AA8F-4594-A08A-D304A74CC052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96BD42EF-DDDF-4A82-9DC4-412046F9D174}" type="pres">
      <dgm:prSet presAssocID="{D5DA8D40-D994-4940-8C83-2AC0FA7FF259}" presName="node" presStyleLbl="node1" presStyleIdx="1" presStyleCnt="4" custLinFactNeighborX="-156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919D245-D686-48B1-A9F0-A9AB86EE818C}" type="pres">
      <dgm:prSet presAssocID="{E0683ADC-235A-4E6B-86EA-402C2F9C4F1A}" presName="sibTrans" presStyleLbl="sibTrans2D1" presStyleIdx="1" presStyleCnt="3" custScaleX="148536"/>
      <dgm:spPr/>
      <dgm:t>
        <a:bodyPr/>
        <a:lstStyle/>
        <a:p>
          <a:endParaRPr lang="pt-BR"/>
        </a:p>
      </dgm:t>
    </dgm:pt>
    <dgm:pt modelId="{EE547E5A-B5F6-4926-84EE-B296DF40739D}" type="pres">
      <dgm:prSet presAssocID="{E0683ADC-235A-4E6B-86EA-402C2F9C4F1A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FAAAE076-BF6E-4BBA-BF1A-97ED78807563}" type="pres">
      <dgm:prSet presAssocID="{68D60F10-8706-4385-91D5-ABD245B604AC}" presName="node" presStyleLbl="node1" presStyleIdx="2" presStyleCnt="4" custScaleX="131472" custLinFactNeighborX="289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D847AF8-29C2-43C7-B101-9D930CE445D2}" type="pres">
      <dgm:prSet presAssocID="{B5526359-4F6A-4029-B8A2-399A5020C5E3}" presName="sibTrans" presStyleLbl="sibTrans2D1" presStyleIdx="2" presStyleCnt="3" custScaleX="130219"/>
      <dgm:spPr/>
      <dgm:t>
        <a:bodyPr/>
        <a:lstStyle/>
        <a:p>
          <a:endParaRPr lang="pt-BR"/>
        </a:p>
      </dgm:t>
    </dgm:pt>
    <dgm:pt modelId="{2D111E46-2262-4FE2-B0CB-F773969EA00E}" type="pres">
      <dgm:prSet presAssocID="{B5526359-4F6A-4029-B8A2-399A5020C5E3}" presName="connectorText" presStyleLbl="sibTrans2D1" presStyleIdx="2" presStyleCnt="3"/>
      <dgm:spPr/>
      <dgm:t>
        <a:bodyPr/>
        <a:lstStyle/>
        <a:p>
          <a:endParaRPr lang="pt-BR"/>
        </a:p>
      </dgm:t>
    </dgm:pt>
    <dgm:pt modelId="{18C1CCC1-4435-474A-B65E-FA7220C5FE47}" type="pres">
      <dgm:prSet presAssocID="{63863BC5-9725-4493-A0C7-AD6B7ACD445B}" presName="node" presStyleLbl="node1" presStyleIdx="3" presStyleCnt="4" custScaleX="17417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7278FE5-0267-414C-9F4B-EABCB9970B8C}" type="presOf" srcId="{48E656AD-6007-4DEA-B1FA-5008E55F8CE4}" destId="{AC176D65-7EA9-48CF-9BA5-8F50A8F01EC3}" srcOrd="0" destOrd="0" presId="urn:microsoft.com/office/officeart/2005/8/layout/process5"/>
    <dgm:cxn modelId="{A451AFFE-82FE-4A52-95B3-831E139DE3E9}" type="presOf" srcId="{B5526359-4F6A-4029-B8A2-399A5020C5E3}" destId="{2D111E46-2262-4FE2-B0CB-F773969EA00E}" srcOrd="1" destOrd="0" presId="urn:microsoft.com/office/officeart/2005/8/layout/process5"/>
    <dgm:cxn modelId="{45A09B06-B06F-4901-909C-43B80D79A725}" type="presOf" srcId="{B5526359-4F6A-4029-B8A2-399A5020C5E3}" destId="{DD847AF8-29C2-43C7-B101-9D930CE445D2}" srcOrd="0" destOrd="0" presId="urn:microsoft.com/office/officeart/2005/8/layout/process5"/>
    <dgm:cxn modelId="{2DBBDCD9-C56B-4B96-A7D8-B26964400F55}" srcId="{48E656AD-6007-4DEA-B1FA-5008E55F8CE4}" destId="{7A49A895-B649-4E4F-AE8F-94A3A5895B66}" srcOrd="0" destOrd="0" parTransId="{7A60BE22-D47E-433A-9142-24EEF2F0D9AA}" sibTransId="{121D5017-AA8F-4594-A08A-D304A74CC052}"/>
    <dgm:cxn modelId="{56DAD4EE-EC93-401C-B646-031A2CE03E5E}" type="presOf" srcId="{68D60F10-8706-4385-91D5-ABD245B604AC}" destId="{FAAAE076-BF6E-4BBA-BF1A-97ED78807563}" srcOrd="0" destOrd="0" presId="urn:microsoft.com/office/officeart/2005/8/layout/process5"/>
    <dgm:cxn modelId="{9AE606B3-5618-4526-A702-BF375A7675FC}" type="presOf" srcId="{121D5017-AA8F-4594-A08A-D304A74CC052}" destId="{654E1CDA-27C1-47D4-88E2-79B9220EA19A}" srcOrd="1" destOrd="0" presId="urn:microsoft.com/office/officeart/2005/8/layout/process5"/>
    <dgm:cxn modelId="{A96D5C51-66F0-47E4-ADE1-E2CF70F9A0C9}" type="presOf" srcId="{7A49A895-B649-4E4F-AE8F-94A3A5895B66}" destId="{AD865ADA-842C-444E-A29E-B019AB4A3C28}" srcOrd="0" destOrd="0" presId="urn:microsoft.com/office/officeart/2005/8/layout/process5"/>
    <dgm:cxn modelId="{83598F91-A445-4A54-80E5-B3E75417004F}" type="presOf" srcId="{E0683ADC-235A-4E6B-86EA-402C2F9C4F1A}" destId="{D919D245-D686-48B1-A9F0-A9AB86EE818C}" srcOrd="0" destOrd="0" presId="urn:microsoft.com/office/officeart/2005/8/layout/process5"/>
    <dgm:cxn modelId="{525DB030-853C-4D8A-9FA4-D93C3D9A4F71}" srcId="{48E656AD-6007-4DEA-B1FA-5008E55F8CE4}" destId="{68D60F10-8706-4385-91D5-ABD245B604AC}" srcOrd="2" destOrd="0" parTransId="{DD5BE36F-CC93-4AE5-9478-7C7F591FBC74}" sibTransId="{B5526359-4F6A-4029-B8A2-399A5020C5E3}"/>
    <dgm:cxn modelId="{D6C60EA5-E999-46F5-81B2-16642356F49F}" type="presOf" srcId="{E0683ADC-235A-4E6B-86EA-402C2F9C4F1A}" destId="{EE547E5A-B5F6-4926-84EE-B296DF40739D}" srcOrd="1" destOrd="0" presId="urn:microsoft.com/office/officeart/2005/8/layout/process5"/>
    <dgm:cxn modelId="{3B2B5BE1-C634-47D0-9C3E-46A1392D7AE1}" type="presOf" srcId="{121D5017-AA8F-4594-A08A-D304A74CC052}" destId="{4AC70A84-5127-4717-B496-81954A50FA86}" srcOrd="0" destOrd="0" presId="urn:microsoft.com/office/officeart/2005/8/layout/process5"/>
    <dgm:cxn modelId="{DBA8B3C6-ADB5-49B0-9E3D-14BED925321B}" srcId="{48E656AD-6007-4DEA-B1FA-5008E55F8CE4}" destId="{63863BC5-9725-4493-A0C7-AD6B7ACD445B}" srcOrd="3" destOrd="0" parTransId="{45540D78-F7DE-4804-9326-69A2E9387559}" sibTransId="{807BDCCA-D5DD-4C94-B1FE-C4A58EB792F2}"/>
    <dgm:cxn modelId="{5F3450AC-5F59-446A-B979-CF2D778C1EAC}" type="presOf" srcId="{63863BC5-9725-4493-A0C7-AD6B7ACD445B}" destId="{18C1CCC1-4435-474A-B65E-FA7220C5FE47}" srcOrd="0" destOrd="0" presId="urn:microsoft.com/office/officeart/2005/8/layout/process5"/>
    <dgm:cxn modelId="{C12C5236-61A0-48F2-8910-C8CED8398A3C}" type="presOf" srcId="{D5DA8D40-D994-4940-8C83-2AC0FA7FF259}" destId="{96BD42EF-DDDF-4A82-9DC4-412046F9D174}" srcOrd="0" destOrd="0" presId="urn:microsoft.com/office/officeart/2005/8/layout/process5"/>
    <dgm:cxn modelId="{C2FCEC6D-66BE-4262-959B-820402D5B2D0}" srcId="{48E656AD-6007-4DEA-B1FA-5008E55F8CE4}" destId="{D5DA8D40-D994-4940-8C83-2AC0FA7FF259}" srcOrd="1" destOrd="0" parTransId="{4BCE1C0F-7EE0-4F56-9A4F-616EAD986B62}" sibTransId="{E0683ADC-235A-4E6B-86EA-402C2F9C4F1A}"/>
    <dgm:cxn modelId="{5845501F-5E3E-42BD-BB72-31ACAFE7A31F}" type="presParOf" srcId="{AC176D65-7EA9-48CF-9BA5-8F50A8F01EC3}" destId="{AD865ADA-842C-444E-A29E-B019AB4A3C28}" srcOrd="0" destOrd="0" presId="urn:microsoft.com/office/officeart/2005/8/layout/process5"/>
    <dgm:cxn modelId="{AB6C57EF-7BFD-4192-8A1E-3B052CB42455}" type="presParOf" srcId="{AC176D65-7EA9-48CF-9BA5-8F50A8F01EC3}" destId="{4AC70A84-5127-4717-B496-81954A50FA86}" srcOrd="1" destOrd="0" presId="urn:microsoft.com/office/officeart/2005/8/layout/process5"/>
    <dgm:cxn modelId="{AD3C3137-18EF-4CDA-947C-EB1845260BB2}" type="presParOf" srcId="{4AC70A84-5127-4717-B496-81954A50FA86}" destId="{654E1CDA-27C1-47D4-88E2-79B9220EA19A}" srcOrd="0" destOrd="0" presId="urn:microsoft.com/office/officeart/2005/8/layout/process5"/>
    <dgm:cxn modelId="{ADBD1D0D-9D41-442F-A8BE-C66102381FDB}" type="presParOf" srcId="{AC176D65-7EA9-48CF-9BA5-8F50A8F01EC3}" destId="{96BD42EF-DDDF-4A82-9DC4-412046F9D174}" srcOrd="2" destOrd="0" presId="urn:microsoft.com/office/officeart/2005/8/layout/process5"/>
    <dgm:cxn modelId="{C4484052-FE0C-4637-AB49-988D833A9734}" type="presParOf" srcId="{AC176D65-7EA9-48CF-9BA5-8F50A8F01EC3}" destId="{D919D245-D686-48B1-A9F0-A9AB86EE818C}" srcOrd="3" destOrd="0" presId="urn:microsoft.com/office/officeart/2005/8/layout/process5"/>
    <dgm:cxn modelId="{A881C25E-7008-426A-B98F-A75F8A3D1C5F}" type="presParOf" srcId="{D919D245-D686-48B1-A9F0-A9AB86EE818C}" destId="{EE547E5A-B5F6-4926-84EE-B296DF40739D}" srcOrd="0" destOrd="0" presId="urn:microsoft.com/office/officeart/2005/8/layout/process5"/>
    <dgm:cxn modelId="{A9B3EE56-6D0B-42FA-A2E6-02757A8C0821}" type="presParOf" srcId="{AC176D65-7EA9-48CF-9BA5-8F50A8F01EC3}" destId="{FAAAE076-BF6E-4BBA-BF1A-97ED78807563}" srcOrd="4" destOrd="0" presId="urn:microsoft.com/office/officeart/2005/8/layout/process5"/>
    <dgm:cxn modelId="{371AB1E8-C460-487D-A595-97B54408BC45}" type="presParOf" srcId="{AC176D65-7EA9-48CF-9BA5-8F50A8F01EC3}" destId="{DD847AF8-29C2-43C7-B101-9D930CE445D2}" srcOrd="5" destOrd="0" presId="urn:microsoft.com/office/officeart/2005/8/layout/process5"/>
    <dgm:cxn modelId="{641BB040-2ECD-4878-ADA5-2BAEAF2663B1}" type="presParOf" srcId="{DD847AF8-29C2-43C7-B101-9D930CE445D2}" destId="{2D111E46-2262-4FE2-B0CB-F773969EA00E}" srcOrd="0" destOrd="0" presId="urn:microsoft.com/office/officeart/2005/8/layout/process5"/>
    <dgm:cxn modelId="{FD8008B4-AE6C-4FC9-83F4-5BF03449AA90}" type="presParOf" srcId="{AC176D65-7EA9-48CF-9BA5-8F50A8F01EC3}" destId="{18C1CCC1-4435-474A-B65E-FA7220C5FE47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8D89AD-673B-41D4-B7F5-12B23189E19B}" type="doc">
      <dgm:prSet loTypeId="urn:microsoft.com/office/officeart/2005/8/layout/default#1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53C25C8A-B8BD-4F73-9257-77C0F0C21F8A}">
      <dgm:prSet phldrT="[Texto]"/>
      <dgm:spPr/>
      <dgm:t>
        <a:bodyPr/>
        <a:lstStyle/>
        <a:p>
          <a:r>
            <a:rPr lang="pt-BR" dirty="0" smtClean="0"/>
            <a:t>SEGURANÇA ESTRUTURAL</a:t>
          </a:r>
          <a:endParaRPr lang="pt-BR" dirty="0"/>
        </a:p>
      </dgm:t>
    </dgm:pt>
    <dgm:pt modelId="{209816AF-89B3-4E87-9AC6-AEDE374285D8}" type="parTrans" cxnId="{C5B2B7B0-0339-4AFE-BED9-3B7A88E255F3}">
      <dgm:prSet/>
      <dgm:spPr/>
      <dgm:t>
        <a:bodyPr/>
        <a:lstStyle/>
        <a:p>
          <a:endParaRPr lang="pt-BR"/>
        </a:p>
      </dgm:t>
    </dgm:pt>
    <dgm:pt modelId="{2B0664EE-38A6-44B1-8D4C-DE07E8928E61}" type="sibTrans" cxnId="{C5B2B7B0-0339-4AFE-BED9-3B7A88E255F3}">
      <dgm:prSet/>
      <dgm:spPr/>
      <dgm:t>
        <a:bodyPr/>
        <a:lstStyle/>
        <a:p>
          <a:endParaRPr lang="pt-BR"/>
        </a:p>
      </dgm:t>
    </dgm:pt>
    <dgm:pt modelId="{4E9DD91A-4068-4374-9F20-8DDF71F9967D}">
      <dgm:prSet phldrT="[Texto]"/>
      <dgm:spPr/>
      <dgm:t>
        <a:bodyPr/>
        <a:lstStyle/>
        <a:p>
          <a:r>
            <a:rPr lang="pt-BR" dirty="0" smtClean="0"/>
            <a:t>DURABILIDADE</a:t>
          </a:r>
          <a:endParaRPr lang="pt-BR" dirty="0"/>
        </a:p>
      </dgm:t>
    </dgm:pt>
    <dgm:pt modelId="{188612E1-5A58-45C0-BD86-19FC9F213DAB}" type="parTrans" cxnId="{7DD303C0-4E8F-4C92-BB7F-DB854AFE9C65}">
      <dgm:prSet/>
      <dgm:spPr/>
      <dgm:t>
        <a:bodyPr/>
        <a:lstStyle/>
        <a:p>
          <a:endParaRPr lang="pt-BR"/>
        </a:p>
      </dgm:t>
    </dgm:pt>
    <dgm:pt modelId="{75B7EBF8-3764-4838-BF9F-85213661FF41}" type="sibTrans" cxnId="{7DD303C0-4E8F-4C92-BB7F-DB854AFE9C65}">
      <dgm:prSet/>
      <dgm:spPr/>
      <dgm:t>
        <a:bodyPr/>
        <a:lstStyle/>
        <a:p>
          <a:endParaRPr lang="pt-BR"/>
        </a:p>
      </dgm:t>
    </dgm:pt>
    <dgm:pt modelId="{BE93B58B-FCEF-4C46-ACC0-409E16F58670}">
      <dgm:prSet phldrT="[Texto]"/>
      <dgm:spPr/>
      <dgm:t>
        <a:bodyPr/>
        <a:lstStyle/>
        <a:p>
          <a:r>
            <a:rPr lang="pt-BR" dirty="0" smtClean="0"/>
            <a:t>CONFORTO HIGROTÉRMICO</a:t>
          </a:r>
          <a:endParaRPr lang="pt-BR" dirty="0"/>
        </a:p>
      </dgm:t>
    </dgm:pt>
    <dgm:pt modelId="{6AFBC356-C215-4D2C-BEDE-F3C46EF9E984}" type="parTrans" cxnId="{130C10B5-350C-49CE-8027-BD4DECD1F88A}">
      <dgm:prSet/>
      <dgm:spPr/>
      <dgm:t>
        <a:bodyPr/>
        <a:lstStyle/>
        <a:p>
          <a:endParaRPr lang="pt-BR"/>
        </a:p>
      </dgm:t>
    </dgm:pt>
    <dgm:pt modelId="{A7CA6BDF-D026-4269-A804-333FACCCF1B9}" type="sibTrans" cxnId="{130C10B5-350C-49CE-8027-BD4DECD1F88A}">
      <dgm:prSet/>
      <dgm:spPr/>
      <dgm:t>
        <a:bodyPr/>
        <a:lstStyle/>
        <a:p>
          <a:endParaRPr lang="pt-BR"/>
        </a:p>
      </dgm:t>
    </dgm:pt>
    <dgm:pt modelId="{3D7BD644-5D39-4886-8CB8-250FFC5BB51C}">
      <dgm:prSet/>
      <dgm:spPr/>
      <dgm:t>
        <a:bodyPr/>
        <a:lstStyle/>
        <a:p>
          <a:r>
            <a:rPr lang="pt-BR" dirty="0" smtClean="0"/>
            <a:t>ESTANQUEIDADE À ÁGUA</a:t>
          </a:r>
          <a:endParaRPr lang="pt-BR" dirty="0"/>
        </a:p>
      </dgm:t>
    </dgm:pt>
    <dgm:pt modelId="{BEF1BC77-6C45-4DDE-8309-B746B985F70A}" type="parTrans" cxnId="{7FF883B2-DF15-4182-95FB-E16D3E37F971}">
      <dgm:prSet/>
      <dgm:spPr/>
      <dgm:t>
        <a:bodyPr/>
        <a:lstStyle/>
        <a:p>
          <a:endParaRPr lang="pt-BR"/>
        </a:p>
      </dgm:t>
    </dgm:pt>
    <dgm:pt modelId="{56CCE184-8263-4838-B0FC-49A0C300052D}" type="sibTrans" cxnId="{7FF883B2-DF15-4182-95FB-E16D3E37F971}">
      <dgm:prSet/>
      <dgm:spPr/>
      <dgm:t>
        <a:bodyPr/>
        <a:lstStyle/>
        <a:p>
          <a:endParaRPr lang="pt-BR"/>
        </a:p>
      </dgm:t>
    </dgm:pt>
    <dgm:pt modelId="{350C0BFF-1002-4D1A-93A7-605FF3A9673E}" type="pres">
      <dgm:prSet presAssocID="{E98D89AD-673B-41D4-B7F5-12B23189E19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7CE8FDB-092F-4337-A707-B4A116D83108}" type="pres">
      <dgm:prSet presAssocID="{53C25C8A-B8BD-4F73-9257-77C0F0C21F8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1D91FF8-57DD-4B8F-8858-549E6D53FCD1}" type="pres">
      <dgm:prSet presAssocID="{2B0664EE-38A6-44B1-8D4C-DE07E8928E61}" presName="sibTrans" presStyleCnt="0"/>
      <dgm:spPr/>
      <dgm:t>
        <a:bodyPr/>
        <a:lstStyle/>
        <a:p>
          <a:endParaRPr lang="pt-BR"/>
        </a:p>
      </dgm:t>
    </dgm:pt>
    <dgm:pt modelId="{EC4460A7-D2E4-4C50-858A-F955919EF80A}" type="pres">
      <dgm:prSet presAssocID="{3D7BD644-5D39-4886-8CB8-250FFC5BB51C}" presName="node" presStyleLbl="node1" presStyleIdx="1" presStyleCnt="4" custLinFactNeighborX="-1691" custLinFactNeighborY="-329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166E8D-29E8-411F-A03B-DF7C40102747}" type="pres">
      <dgm:prSet presAssocID="{56CCE184-8263-4838-B0FC-49A0C300052D}" presName="sibTrans" presStyleCnt="0"/>
      <dgm:spPr/>
      <dgm:t>
        <a:bodyPr/>
        <a:lstStyle/>
        <a:p>
          <a:endParaRPr lang="pt-BR"/>
        </a:p>
      </dgm:t>
    </dgm:pt>
    <dgm:pt modelId="{0D76FE68-3260-4231-BF59-B4E14A2D13B0}" type="pres">
      <dgm:prSet presAssocID="{4E9DD91A-4068-4374-9F20-8DDF71F9967D}" presName="node" presStyleLbl="node1" presStyleIdx="2" presStyleCnt="4" custLinFactNeighborX="-1691" custLinFactNeighborY="-329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5A61856-2F40-4A64-8AAA-FE0C7DBF864D}" type="pres">
      <dgm:prSet presAssocID="{75B7EBF8-3764-4838-BF9F-85213661FF41}" presName="sibTrans" presStyleCnt="0"/>
      <dgm:spPr/>
      <dgm:t>
        <a:bodyPr/>
        <a:lstStyle/>
        <a:p>
          <a:endParaRPr lang="pt-BR"/>
        </a:p>
      </dgm:t>
    </dgm:pt>
    <dgm:pt modelId="{D6CC8286-6F3E-4879-B282-9798293BEBA6}" type="pres">
      <dgm:prSet presAssocID="{BE93B58B-FCEF-4C46-ACC0-409E16F58670}" presName="node" presStyleLbl="node1" presStyleIdx="3" presStyleCnt="4" custLinFactNeighborX="-1691" custLinFactNeighborY="-329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6E6F185-2809-4640-AF3E-DA5CF3E1F1C8}" type="presOf" srcId="{E98D89AD-673B-41D4-B7F5-12B23189E19B}" destId="{350C0BFF-1002-4D1A-93A7-605FF3A9673E}" srcOrd="0" destOrd="0" presId="urn:microsoft.com/office/officeart/2005/8/layout/default#1"/>
    <dgm:cxn modelId="{7DD303C0-4E8F-4C92-BB7F-DB854AFE9C65}" srcId="{E98D89AD-673B-41D4-B7F5-12B23189E19B}" destId="{4E9DD91A-4068-4374-9F20-8DDF71F9967D}" srcOrd="2" destOrd="0" parTransId="{188612E1-5A58-45C0-BD86-19FC9F213DAB}" sibTransId="{75B7EBF8-3764-4838-BF9F-85213661FF41}"/>
    <dgm:cxn modelId="{C5B2B7B0-0339-4AFE-BED9-3B7A88E255F3}" srcId="{E98D89AD-673B-41D4-B7F5-12B23189E19B}" destId="{53C25C8A-B8BD-4F73-9257-77C0F0C21F8A}" srcOrd="0" destOrd="0" parTransId="{209816AF-89B3-4E87-9AC6-AEDE374285D8}" sibTransId="{2B0664EE-38A6-44B1-8D4C-DE07E8928E61}"/>
    <dgm:cxn modelId="{76556E0A-DB5F-4EA7-B92A-79E209D89815}" type="presOf" srcId="{53C25C8A-B8BD-4F73-9257-77C0F0C21F8A}" destId="{57CE8FDB-092F-4337-A707-B4A116D83108}" srcOrd="0" destOrd="0" presId="urn:microsoft.com/office/officeart/2005/8/layout/default#1"/>
    <dgm:cxn modelId="{B2C63EBB-4B23-4669-9F5B-766096966086}" type="presOf" srcId="{4E9DD91A-4068-4374-9F20-8DDF71F9967D}" destId="{0D76FE68-3260-4231-BF59-B4E14A2D13B0}" srcOrd="0" destOrd="0" presId="urn:microsoft.com/office/officeart/2005/8/layout/default#1"/>
    <dgm:cxn modelId="{130C10B5-350C-49CE-8027-BD4DECD1F88A}" srcId="{E98D89AD-673B-41D4-B7F5-12B23189E19B}" destId="{BE93B58B-FCEF-4C46-ACC0-409E16F58670}" srcOrd="3" destOrd="0" parTransId="{6AFBC356-C215-4D2C-BEDE-F3C46EF9E984}" sibTransId="{A7CA6BDF-D026-4269-A804-333FACCCF1B9}"/>
    <dgm:cxn modelId="{1DF0B690-8613-4717-A237-D77CB922F904}" type="presOf" srcId="{BE93B58B-FCEF-4C46-ACC0-409E16F58670}" destId="{D6CC8286-6F3E-4879-B282-9798293BEBA6}" srcOrd="0" destOrd="0" presId="urn:microsoft.com/office/officeart/2005/8/layout/default#1"/>
    <dgm:cxn modelId="{53DDF952-75A5-4A6D-8999-E6AAE4A2CF0D}" type="presOf" srcId="{3D7BD644-5D39-4886-8CB8-250FFC5BB51C}" destId="{EC4460A7-D2E4-4C50-858A-F955919EF80A}" srcOrd="0" destOrd="0" presId="urn:microsoft.com/office/officeart/2005/8/layout/default#1"/>
    <dgm:cxn modelId="{7FF883B2-DF15-4182-95FB-E16D3E37F971}" srcId="{E98D89AD-673B-41D4-B7F5-12B23189E19B}" destId="{3D7BD644-5D39-4886-8CB8-250FFC5BB51C}" srcOrd="1" destOrd="0" parTransId="{BEF1BC77-6C45-4DDE-8309-B746B985F70A}" sibTransId="{56CCE184-8263-4838-B0FC-49A0C300052D}"/>
    <dgm:cxn modelId="{77A7F9D1-731B-439E-A017-BB26E540A655}" type="presParOf" srcId="{350C0BFF-1002-4D1A-93A7-605FF3A9673E}" destId="{57CE8FDB-092F-4337-A707-B4A116D83108}" srcOrd="0" destOrd="0" presId="urn:microsoft.com/office/officeart/2005/8/layout/default#1"/>
    <dgm:cxn modelId="{78FB6D33-9560-42BE-9C62-4CEE6899B6C1}" type="presParOf" srcId="{350C0BFF-1002-4D1A-93A7-605FF3A9673E}" destId="{F1D91FF8-57DD-4B8F-8858-549E6D53FCD1}" srcOrd="1" destOrd="0" presId="urn:microsoft.com/office/officeart/2005/8/layout/default#1"/>
    <dgm:cxn modelId="{71A47C87-55F0-4D3F-9015-BD7531CE8DC4}" type="presParOf" srcId="{350C0BFF-1002-4D1A-93A7-605FF3A9673E}" destId="{EC4460A7-D2E4-4C50-858A-F955919EF80A}" srcOrd="2" destOrd="0" presId="urn:microsoft.com/office/officeart/2005/8/layout/default#1"/>
    <dgm:cxn modelId="{569704BE-B242-44E0-9D47-217E390F87A0}" type="presParOf" srcId="{350C0BFF-1002-4D1A-93A7-605FF3A9673E}" destId="{92166E8D-29E8-411F-A03B-DF7C40102747}" srcOrd="3" destOrd="0" presId="urn:microsoft.com/office/officeart/2005/8/layout/default#1"/>
    <dgm:cxn modelId="{EB6637B4-90FF-4384-8A6B-C99081D88CCE}" type="presParOf" srcId="{350C0BFF-1002-4D1A-93A7-605FF3A9673E}" destId="{0D76FE68-3260-4231-BF59-B4E14A2D13B0}" srcOrd="4" destOrd="0" presId="urn:microsoft.com/office/officeart/2005/8/layout/default#1"/>
    <dgm:cxn modelId="{7FD6AB2A-1FB3-4561-A6E5-55BED226077E}" type="presParOf" srcId="{350C0BFF-1002-4D1A-93A7-605FF3A9673E}" destId="{65A61856-2F40-4A64-8AAA-FE0C7DBF864D}" srcOrd="5" destOrd="0" presId="urn:microsoft.com/office/officeart/2005/8/layout/default#1"/>
    <dgm:cxn modelId="{3F341A7A-83B2-466A-A586-C402187C7259}" type="presParOf" srcId="{350C0BFF-1002-4D1A-93A7-605FF3A9673E}" destId="{D6CC8286-6F3E-4879-B282-9798293BEBA6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E656AD-6007-4DEA-B1FA-5008E55F8CE4}" type="doc">
      <dgm:prSet loTypeId="urn:microsoft.com/office/officeart/2005/8/layout/process5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7A49A895-B649-4E4F-AE8F-94A3A5895B66}">
      <dgm:prSet phldrT="[Texto]" custT="1"/>
      <dgm:spPr/>
      <dgm:t>
        <a:bodyPr/>
        <a:lstStyle/>
        <a:p>
          <a:r>
            <a:rPr lang="pt-BR" sz="2800" dirty="0" smtClean="0"/>
            <a:t>ESTADO LIMITTE ÚLTIMO (ELU)</a:t>
          </a:r>
          <a:endParaRPr lang="pt-BR" sz="2800" dirty="0"/>
        </a:p>
      </dgm:t>
    </dgm:pt>
    <dgm:pt modelId="{7A60BE22-D47E-433A-9142-24EEF2F0D9AA}" type="parTrans" cxnId="{2DBBDCD9-C56B-4B96-A7D8-B26964400F55}">
      <dgm:prSet/>
      <dgm:spPr/>
      <dgm:t>
        <a:bodyPr/>
        <a:lstStyle/>
        <a:p>
          <a:endParaRPr lang="pt-BR" sz="2800"/>
        </a:p>
      </dgm:t>
    </dgm:pt>
    <dgm:pt modelId="{121D5017-AA8F-4594-A08A-D304A74CC052}" type="sibTrans" cxnId="{2DBBDCD9-C56B-4B96-A7D8-B26964400F55}">
      <dgm:prSet custT="1"/>
      <dgm:spPr/>
      <dgm:t>
        <a:bodyPr/>
        <a:lstStyle/>
        <a:p>
          <a:endParaRPr lang="pt-BR" sz="2800" dirty="0"/>
        </a:p>
      </dgm:t>
    </dgm:pt>
    <dgm:pt modelId="{D5DA8D40-D994-4940-8C83-2AC0FA7FF259}">
      <dgm:prSet phldrT="[Texto]" custT="1"/>
      <dgm:spPr/>
      <dgm:t>
        <a:bodyPr/>
        <a:lstStyle/>
        <a:p>
          <a:r>
            <a:rPr lang="pt-BR" sz="2800" dirty="0" smtClean="0"/>
            <a:t>RUÍNA</a:t>
          </a:r>
          <a:endParaRPr lang="pt-BR" sz="2800" dirty="0"/>
        </a:p>
      </dgm:t>
    </dgm:pt>
    <dgm:pt modelId="{4BCE1C0F-7EE0-4F56-9A4F-616EAD986B62}" type="parTrans" cxnId="{C2FCEC6D-66BE-4262-959B-820402D5B2D0}">
      <dgm:prSet/>
      <dgm:spPr/>
      <dgm:t>
        <a:bodyPr/>
        <a:lstStyle/>
        <a:p>
          <a:endParaRPr lang="pt-BR" sz="2800"/>
        </a:p>
      </dgm:t>
    </dgm:pt>
    <dgm:pt modelId="{E0683ADC-235A-4E6B-86EA-402C2F9C4F1A}" type="sibTrans" cxnId="{C2FCEC6D-66BE-4262-959B-820402D5B2D0}">
      <dgm:prSet custT="1"/>
      <dgm:spPr/>
      <dgm:t>
        <a:bodyPr/>
        <a:lstStyle/>
        <a:p>
          <a:endParaRPr lang="pt-BR" sz="2800"/>
        </a:p>
      </dgm:t>
    </dgm:pt>
    <dgm:pt modelId="{AC176D65-7EA9-48CF-9BA5-8F50A8F01EC3}" type="pres">
      <dgm:prSet presAssocID="{48E656AD-6007-4DEA-B1FA-5008E55F8CE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D865ADA-842C-444E-A29E-B019AB4A3C28}" type="pres">
      <dgm:prSet presAssocID="{7A49A895-B649-4E4F-AE8F-94A3A5895B66}" presName="node" presStyleLbl="node1" presStyleIdx="0" presStyleCnt="2" custScaleX="51767" custScaleY="46476" custLinFactNeighborX="-47" custLinFactNeighborY="233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AC70A84-5127-4717-B496-81954A50FA86}" type="pres">
      <dgm:prSet presAssocID="{121D5017-AA8F-4594-A08A-D304A74CC052}" presName="sibTrans" presStyleLbl="sibTrans2D1" presStyleIdx="0" presStyleCnt="1" custScaleX="160212" custScaleY="60439" custLinFactNeighborX="6687"/>
      <dgm:spPr/>
      <dgm:t>
        <a:bodyPr/>
        <a:lstStyle/>
        <a:p>
          <a:endParaRPr lang="pt-BR"/>
        </a:p>
      </dgm:t>
    </dgm:pt>
    <dgm:pt modelId="{654E1CDA-27C1-47D4-88E2-79B9220EA19A}" type="pres">
      <dgm:prSet presAssocID="{121D5017-AA8F-4594-A08A-D304A74CC052}" presName="connectorText" presStyleLbl="sibTrans2D1" presStyleIdx="0" presStyleCnt="1"/>
      <dgm:spPr/>
      <dgm:t>
        <a:bodyPr/>
        <a:lstStyle/>
        <a:p>
          <a:endParaRPr lang="pt-BR"/>
        </a:p>
      </dgm:t>
    </dgm:pt>
    <dgm:pt modelId="{96BD42EF-DDDF-4A82-9DC4-412046F9D174}" type="pres">
      <dgm:prSet presAssocID="{D5DA8D40-D994-4940-8C83-2AC0FA7FF259}" presName="node" presStyleLbl="node1" presStyleIdx="1" presStyleCnt="2" custScaleX="53602" custScaleY="43913" custLinFactNeighborX="-3975" custLinFactNeighborY="233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DBBDCD9-C56B-4B96-A7D8-B26964400F55}" srcId="{48E656AD-6007-4DEA-B1FA-5008E55F8CE4}" destId="{7A49A895-B649-4E4F-AE8F-94A3A5895B66}" srcOrd="0" destOrd="0" parTransId="{7A60BE22-D47E-433A-9142-24EEF2F0D9AA}" sibTransId="{121D5017-AA8F-4594-A08A-D304A74CC052}"/>
    <dgm:cxn modelId="{C25B2BF2-FD6D-42D9-8CD5-5E093B9D2710}" type="presOf" srcId="{D5DA8D40-D994-4940-8C83-2AC0FA7FF259}" destId="{96BD42EF-DDDF-4A82-9DC4-412046F9D174}" srcOrd="0" destOrd="0" presId="urn:microsoft.com/office/officeart/2005/8/layout/process5"/>
    <dgm:cxn modelId="{40E86876-4070-430A-869D-8CE874FD630F}" type="presOf" srcId="{7A49A895-B649-4E4F-AE8F-94A3A5895B66}" destId="{AD865ADA-842C-444E-A29E-B019AB4A3C28}" srcOrd="0" destOrd="0" presId="urn:microsoft.com/office/officeart/2005/8/layout/process5"/>
    <dgm:cxn modelId="{164C956C-B50C-4059-B43D-88B67F6230EC}" type="presOf" srcId="{121D5017-AA8F-4594-A08A-D304A74CC052}" destId="{4AC70A84-5127-4717-B496-81954A50FA86}" srcOrd="0" destOrd="0" presId="urn:microsoft.com/office/officeart/2005/8/layout/process5"/>
    <dgm:cxn modelId="{D0F64EFF-3BD1-4F1A-ACD8-1950336D5708}" type="presOf" srcId="{48E656AD-6007-4DEA-B1FA-5008E55F8CE4}" destId="{AC176D65-7EA9-48CF-9BA5-8F50A8F01EC3}" srcOrd="0" destOrd="0" presId="urn:microsoft.com/office/officeart/2005/8/layout/process5"/>
    <dgm:cxn modelId="{4441F40E-1F78-4936-AEF2-B06BA5D378FA}" type="presOf" srcId="{121D5017-AA8F-4594-A08A-D304A74CC052}" destId="{654E1CDA-27C1-47D4-88E2-79B9220EA19A}" srcOrd="1" destOrd="0" presId="urn:microsoft.com/office/officeart/2005/8/layout/process5"/>
    <dgm:cxn modelId="{C2FCEC6D-66BE-4262-959B-820402D5B2D0}" srcId="{48E656AD-6007-4DEA-B1FA-5008E55F8CE4}" destId="{D5DA8D40-D994-4940-8C83-2AC0FA7FF259}" srcOrd="1" destOrd="0" parTransId="{4BCE1C0F-7EE0-4F56-9A4F-616EAD986B62}" sibTransId="{E0683ADC-235A-4E6B-86EA-402C2F9C4F1A}"/>
    <dgm:cxn modelId="{2E61F54D-4AFA-4428-BCE6-352C731276B4}" type="presParOf" srcId="{AC176D65-7EA9-48CF-9BA5-8F50A8F01EC3}" destId="{AD865ADA-842C-444E-A29E-B019AB4A3C28}" srcOrd="0" destOrd="0" presId="urn:microsoft.com/office/officeart/2005/8/layout/process5"/>
    <dgm:cxn modelId="{BEFB4869-5DE3-4ECB-BFD0-00D312C6D12E}" type="presParOf" srcId="{AC176D65-7EA9-48CF-9BA5-8F50A8F01EC3}" destId="{4AC70A84-5127-4717-B496-81954A50FA86}" srcOrd="1" destOrd="0" presId="urn:microsoft.com/office/officeart/2005/8/layout/process5"/>
    <dgm:cxn modelId="{945972B2-9648-4D66-AB7B-2DAF90E05532}" type="presParOf" srcId="{4AC70A84-5127-4717-B496-81954A50FA86}" destId="{654E1CDA-27C1-47D4-88E2-79B9220EA19A}" srcOrd="0" destOrd="0" presId="urn:microsoft.com/office/officeart/2005/8/layout/process5"/>
    <dgm:cxn modelId="{D8AEEDB3-B4C3-42B6-A10D-81FFC2EF2285}" type="presParOf" srcId="{AC176D65-7EA9-48CF-9BA5-8F50A8F01EC3}" destId="{96BD42EF-DDDF-4A82-9DC4-412046F9D174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F70657-BD33-4AD9-AEA7-62D9ED24D3FE}" type="doc">
      <dgm:prSet loTypeId="urn:microsoft.com/office/officeart/2008/layout/HexagonCluster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09EB8D7E-9BE5-4084-8246-6EEB6A888CCD}">
      <dgm:prSet phldrT="[Texto]" custT="1"/>
      <dgm:spPr/>
      <dgm:t>
        <a:bodyPr/>
        <a:lstStyle/>
        <a:p>
          <a:r>
            <a:rPr lang="pt-BR" sz="2800" dirty="0" smtClean="0"/>
            <a:t>FALHAS </a:t>
          </a:r>
          <a:endParaRPr lang="pt-BR" sz="2800" dirty="0"/>
        </a:p>
      </dgm:t>
    </dgm:pt>
    <dgm:pt modelId="{AB2B6D6F-FAAB-422A-85CD-8D4541A64636}" type="parTrans" cxnId="{8B07D719-74D1-4857-B7A6-BBC160A39DD5}">
      <dgm:prSet/>
      <dgm:spPr/>
      <dgm:t>
        <a:bodyPr/>
        <a:lstStyle/>
        <a:p>
          <a:endParaRPr lang="pt-BR"/>
        </a:p>
      </dgm:t>
    </dgm:pt>
    <dgm:pt modelId="{A6F05FE9-9E4F-4AFD-9FC6-506BDD4AD5CE}" type="sibTrans" cxnId="{8B07D719-74D1-4857-B7A6-BBC160A39DD5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51367B0C-6263-4654-9AB8-AF6AD58D006D}">
      <dgm:prSet phldrT="[Texto]" custT="1"/>
      <dgm:spPr/>
      <dgm:t>
        <a:bodyPr/>
        <a:lstStyle/>
        <a:p>
          <a:r>
            <a:rPr lang="pt-BR" sz="2000" dirty="0" smtClean="0"/>
            <a:t>DEFORMAÇÕES </a:t>
          </a:r>
          <a:endParaRPr lang="pt-BR" sz="2000" dirty="0"/>
        </a:p>
      </dgm:t>
    </dgm:pt>
    <dgm:pt modelId="{C60B1C8F-91D3-417A-8037-30B353AC2F13}" type="parTrans" cxnId="{5C8D974A-09F8-40FD-BA82-A32B2AF71EB4}">
      <dgm:prSet/>
      <dgm:spPr/>
      <dgm:t>
        <a:bodyPr/>
        <a:lstStyle/>
        <a:p>
          <a:endParaRPr lang="pt-BR"/>
        </a:p>
      </dgm:t>
    </dgm:pt>
    <dgm:pt modelId="{A080D986-5294-43AE-8DDA-532C4C28ECEC}" type="sibTrans" cxnId="{5C8D974A-09F8-40FD-BA82-A32B2AF71EB4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pt-BR"/>
        </a:p>
      </dgm:t>
    </dgm:pt>
    <dgm:pt modelId="{D49C3DCD-49B3-486D-B591-96534F7E2B9A}">
      <dgm:prSet phldrT="[Texto]"/>
      <dgm:spPr/>
      <dgm:t>
        <a:bodyPr/>
        <a:lstStyle/>
        <a:p>
          <a:r>
            <a:rPr lang="pt-BR" dirty="0" smtClean="0"/>
            <a:t>FISSURAS</a:t>
          </a:r>
          <a:endParaRPr lang="pt-BR" dirty="0"/>
        </a:p>
      </dgm:t>
    </dgm:pt>
    <dgm:pt modelId="{043035B2-60B2-4EBF-B01C-A13B79D82869}" type="parTrans" cxnId="{2BEDBD83-CF7D-460F-813F-512603F468D5}">
      <dgm:prSet/>
      <dgm:spPr/>
      <dgm:t>
        <a:bodyPr/>
        <a:lstStyle/>
        <a:p>
          <a:endParaRPr lang="pt-BR"/>
        </a:p>
      </dgm:t>
    </dgm:pt>
    <dgm:pt modelId="{BA3DC455-99F1-4BC6-8DD9-23D08D27B4FB}" type="sibTrans" cxnId="{2BEDBD83-CF7D-460F-813F-512603F468D5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3B967717-EA29-4F22-A937-D10849E1A1E8}">
      <dgm:prSet phldrT="[Texto]"/>
      <dgm:spPr/>
      <dgm:t>
        <a:bodyPr/>
        <a:lstStyle/>
        <a:p>
          <a:r>
            <a:rPr lang="pt-BR" dirty="0" smtClean="0"/>
            <a:t>TRINCAS</a:t>
          </a:r>
          <a:endParaRPr lang="pt-BR" dirty="0"/>
        </a:p>
      </dgm:t>
    </dgm:pt>
    <dgm:pt modelId="{6CB39F29-3D5F-4C77-81E4-1BE9140AFFE1}" type="parTrans" cxnId="{27671090-B3A6-486D-B7A9-38840CEC99AE}">
      <dgm:prSet/>
      <dgm:spPr/>
      <dgm:t>
        <a:bodyPr/>
        <a:lstStyle/>
        <a:p>
          <a:endParaRPr lang="pt-BR"/>
        </a:p>
      </dgm:t>
    </dgm:pt>
    <dgm:pt modelId="{2675AADB-68F9-4BDC-A38A-0CA108C7F26E}" type="sibTrans" cxnId="{27671090-B3A6-486D-B7A9-38840CEC99AE}">
      <dgm:prSet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143FFEFD-B63A-4A2D-8ACC-48A5FEEF76B0}" type="pres">
      <dgm:prSet presAssocID="{8BF70657-BD33-4AD9-AEA7-62D9ED24D3FE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t-BR"/>
        </a:p>
      </dgm:t>
    </dgm:pt>
    <dgm:pt modelId="{314B2029-BB5D-4ADB-88BA-2FF1F675AB58}" type="pres">
      <dgm:prSet presAssocID="{09EB8D7E-9BE5-4084-8246-6EEB6A888CCD}" presName="text1" presStyleCnt="0"/>
      <dgm:spPr/>
      <dgm:t>
        <a:bodyPr/>
        <a:lstStyle/>
        <a:p>
          <a:endParaRPr lang="pt-BR"/>
        </a:p>
      </dgm:t>
    </dgm:pt>
    <dgm:pt modelId="{F85C9618-B7B3-401D-80DF-6BD4D3ED79BD}" type="pres">
      <dgm:prSet presAssocID="{09EB8D7E-9BE5-4084-8246-6EEB6A888CCD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D2B1611-6454-4BFE-B676-84F3586343E6}" type="pres">
      <dgm:prSet presAssocID="{09EB8D7E-9BE5-4084-8246-6EEB6A888CCD}" presName="textaccent1" presStyleCnt="0"/>
      <dgm:spPr/>
      <dgm:t>
        <a:bodyPr/>
        <a:lstStyle/>
        <a:p>
          <a:endParaRPr lang="pt-BR"/>
        </a:p>
      </dgm:t>
    </dgm:pt>
    <dgm:pt modelId="{81E76F7D-AFA8-4F36-A46A-8A483EC48425}" type="pres">
      <dgm:prSet presAssocID="{09EB8D7E-9BE5-4084-8246-6EEB6A888CCD}" presName="accentRepeatNode" presStyleLbl="solidAlignAcc1" presStyleIdx="0" presStyleCnt="8"/>
      <dgm:spPr/>
      <dgm:t>
        <a:bodyPr/>
        <a:lstStyle/>
        <a:p>
          <a:endParaRPr lang="pt-BR"/>
        </a:p>
      </dgm:t>
    </dgm:pt>
    <dgm:pt modelId="{81A4B271-64B5-482E-8638-941DA8A4BEF6}" type="pres">
      <dgm:prSet presAssocID="{A6F05FE9-9E4F-4AFD-9FC6-506BDD4AD5CE}" presName="image1" presStyleCnt="0"/>
      <dgm:spPr/>
      <dgm:t>
        <a:bodyPr/>
        <a:lstStyle/>
        <a:p>
          <a:endParaRPr lang="pt-BR"/>
        </a:p>
      </dgm:t>
    </dgm:pt>
    <dgm:pt modelId="{AC8F9298-D27C-4029-B810-B82D2457FAB8}" type="pres">
      <dgm:prSet presAssocID="{A6F05FE9-9E4F-4AFD-9FC6-506BDD4AD5CE}" presName="imageRepeatNode" presStyleLbl="alignAcc1" presStyleIdx="0" presStyleCnt="4"/>
      <dgm:spPr/>
      <dgm:t>
        <a:bodyPr/>
        <a:lstStyle/>
        <a:p>
          <a:endParaRPr lang="pt-BR"/>
        </a:p>
      </dgm:t>
    </dgm:pt>
    <dgm:pt modelId="{A9DCBE52-D86E-4496-ABB9-17D37983E2B8}" type="pres">
      <dgm:prSet presAssocID="{A6F05FE9-9E4F-4AFD-9FC6-506BDD4AD5CE}" presName="imageaccent1" presStyleCnt="0"/>
      <dgm:spPr/>
      <dgm:t>
        <a:bodyPr/>
        <a:lstStyle/>
        <a:p>
          <a:endParaRPr lang="pt-BR"/>
        </a:p>
      </dgm:t>
    </dgm:pt>
    <dgm:pt modelId="{E415C085-8920-419E-B66E-16D8E8AC74E4}" type="pres">
      <dgm:prSet presAssocID="{A6F05FE9-9E4F-4AFD-9FC6-506BDD4AD5CE}" presName="accentRepeatNode" presStyleLbl="solidAlignAcc1" presStyleIdx="1" presStyleCnt="8"/>
      <dgm:spPr/>
      <dgm:t>
        <a:bodyPr/>
        <a:lstStyle/>
        <a:p>
          <a:endParaRPr lang="pt-BR"/>
        </a:p>
      </dgm:t>
    </dgm:pt>
    <dgm:pt modelId="{912425C0-ADBE-4475-92EF-05FBC2B7B7AB}" type="pres">
      <dgm:prSet presAssocID="{51367B0C-6263-4654-9AB8-AF6AD58D006D}" presName="text2" presStyleCnt="0"/>
      <dgm:spPr/>
      <dgm:t>
        <a:bodyPr/>
        <a:lstStyle/>
        <a:p>
          <a:endParaRPr lang="pt-BR"/>
        </a:p>
      </dgm:t>
    </dgm:pt>
    <dgm:pt modelId="{51DCAECF-94E7-4E29-BE72-A085CC032F7D}" type="pres">
      <dgm:prSet presAssocID="{51367B0C-6263-4654-9AB8-AF6AD58D006D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B222C76-A48E-4E98-BF07-8653E90C6616}" type="pres">
      <dgm:prSet presAssocID="{51367B0C-6263-4654-9AB8-AF6AD58D006D}" presName="textaccent2" presStyleCnt="0"/>
      <dgm:spPr/>
      <dgm:t>
        <a:bodyPr/>
        <a:lstStyle/>
        <a:p>
          <a:endParaRPr lang="pt-BR"/>
        </a:p>
      </dgm:t>
    </dgm:pt>
    <dgm:pt modelId="{F9C0E6B6-7576-43E7-A796-206484FAD8B0}" type="pres">
      <dgm:prSet presAssocID="{51367B0C-6263-4654-9AB8-AF6AD58D006D}" presName="accentRepeatNode" presStyleLbl="solidAlignAcc1" presStyleIdx="2" presStyleCnt="8"/>
      <dgm:spPr/>
      <dgm:t>
        <a:bodyPr/>
        <a:lstStyle/>
        <a:p>
          <a:endParaRPr lang="pt-BR"/>
        </a:p>
      </dgm:t>
    </dgm:pt>
    <dgm:pt modelId="{97F70C42-8586-49FE-99D4-7BEF247F7525}" type="pres">
      <dgm:prSet presAssocID="{A080D986-5294-43AE-8DDA-532C4C28ECEC}" presName="image2" presStyleCnt="0"/>
      <dgm:spPr/>
      <dgm:t>
        <a:bodyPr/>
        <a:lstStyle/>
        <a:p>
          <a:endParaRPr lang="pt-BR"/>
        </a:p>
      </dgm:t>
    </dgm:pt>
    <dgm:pt modelId="{954AF8B5-1E1C-4489-9BDA-FDE6BC17B4F8}" type="pres">
      <dgm:prSet presAssocID="{A080D986-5294-43AE-8DDA-532C4C28ECEC}" presName="imageRepeatNode" presStyleLbl="alignAcc1" presStyleIdx="1" presStyleCnt="4"/>
      <dgm:spPr/>
      <dgm:t>
        <a:bodyPr/>
        <a:lstStyle/>
        <a:p>
          <a:endParaRPr lang="pt-BR"/>
        </a:p>
      </dgm:t>
    </dgm:pt>
    <dgm:pt modelId="{B962823E-14BA-4392-B5D2-3A98ED2CFE91}" type="pres">
      <dgm:prSet presAssocID="{A080D986-5294-43AE-8DDA-532C4C28ECEC}" presName="imageaccent2" presStyleCnt="0"/>
      <dgm:spPr/>
      <dgm:t>
        <a:bodyPr/>
        <a:lstStyle/>
        <a:p>
          <a:endParaRPr lang="pt-BR"/>
        </a:p>
      </dgm:t>
    </dgm:pt>
    <dgm:pt modelId="{1931F40E-E15D-4E36-8B9F-F5B34CA6317B}" type="pres">
      <dgm:prSet presAssocID="{A080D986-5294-43AE-8DDA-532C4C28ECEC}" presName="accentRepeatNode" presStyleLbl="solidAlignAcc1" presStyleIdx="3" presStyleCnt="8"/>
      <dgm:spPr/>
      <dgm:t>
        <a:bodyPr/>
        <a:lstStyle/>
        <a:p>
          <a:endParaRPr lang="pt-BR"/>
        </a:p>
      </dgm:t>
    </dgm:pt>
    <dgm:pt modelId="{C734F629-5C94-42AE-B2B9-D784050176E5}" type="pres">
      <dgm:prSet presAssocID="{D49C3DCD-49B3-486D-B591-96534F7E2B9A}" presName="text3" presStyleCnt="0"/>
      <dgm:spPr/>
      <dgm:t>
        <a:bodyPr/>
        <a:lstStyle/>
        <a:p>
          <a:endParaRPr lang="pt-BR"/>
        </a:p>
      </dgm:t>
    </dgm:pt>
    <dgm:pt modelId="{AE086124-FCBF-420F-87EB-6B8A729314BA}" type="pres">
      <dgm:prSet presAssocID="{D49C3DCD-49B3-486D-B591-96534F7E2B9A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C61F55-2AA7-4A1E-A516-B6474FD26D6C}" type="pres">
      <dgm:prSet presAssocID="{D49C3DCD-49B3-486D-B591-96534F7E2B9A}" presName="textaccent3" presStyleCnt="0"/>
      <dgm:spPr/>
      <dgm:t>
        <a:bodyPr/>
        <a:lstStyle/>
        <a:p>
          <a:endParaRPr lang="pt-BR"/>
        </a:p>
      </dgm:t>
    </dgm:pt>
    <dgm:pt modelId="{03D41A81-C749-4C45-B59C-548954F1EE16}" type="pres">
      <dgm:prSet presAssocID="{D49C3DCD-49B3-486D-B591-96534F7E2B9A}" presName="accentRepeatNode" presStyleLbl="solidAlignAcc1" presStyleIdx="4" presStyleCnt="8"/>
      <dgm:spPr/>
      <dgm:t>
        <a:bodyPr/>
        <a:lstStyle/>
        <a:p>
          <a:endParaRPr lang="pt-BR"/>
        </a:p>
      </dgm:t>
    </dgm:pt>
    <dgm:pt modelId="{F42096AA-522A-4958-AB38-CCE625D551BD}" type="pres">
      <dgm:prSet presAssocID="{BA3DC455-99F1-4BC6-8DD9-23D08D27B4FB}" presName="image3" presStyleCnt="0"/>
      <dgm:spPr/>
      <dgm:t>
        <a:bodyPr/>
        <a:lstStyle/>
        <a:p>
          <a:endParaRPr lang="pt-BR"/>
        </a:p>
      </dgm:t>
    </dgm:pt>
    <dgm:pt modelId="{E84B0FB9-380B-4ABE-9E47-E83B6300BF7F}" type="pres">
      <dgm:prSet presAssocID="{BA3DC455-99F1-4BC6-8DD9-23D08D27B4FB}" presName="imageRepeatNode" presStyleLbl="alignAcc1" presStyleIdx="2" presStyleCnt="4"/>
      <dgm:spPr/>
      <dgm:t>
        <a:bodyPr/>
        <a:lstStyle/>
        <a:p>
          <a:endParaRPr lang="pt-BR"/>
        </a:p>
      </dgm:t>
    </dgm:pt>
    <dgm:pt modelId="{7326C520-48AB-4D22-9052-D3081694DEF1}" type="pres">
      <dgm:prSet presAssocID="{BA3DC455-99F1-4BC6-8DD9-23D08D27B4FB}" presName="imageaccent3" presStyleCnt="0"/>
      <dgm:spPr/>
      <dgm:t>
        <a:bodyPr/>
        <a:lstStyle/>
        <a:p>
          <a:endParaRPr lang="pt-BR"/>
        </a:p>
      </dgm:t>
    </dgm:pt>
    <dgm:pt modelId="{B1C9E67C-C580-4BD8-9D63-A36B2B1F78F9}" type="pres">
      <dgm:prSet presAssocID="{BA3DC455-99F1-4BC6-8DD9-23D08D27B4FB}" presName="accentRepeatNode" presStyleLbl="solidAlignAcc1" presStyleIdx="5" presStyleCnt="8"/>
      <dgm:spPr/>
      <dgm:t>
        <a:bodyPr/>
        <a:lstStyle/>
        <a:p>
          <a:endParaRPr lang="pt-BR"/>
        </a:p>
      </dgm:t>
    </dgm:pt>
    <dgm:pt modelId="{186F9D37-F490-4C04-89AA-E49B634C30BD}" type="pres">
      <dgm:prSet presAssocID="{3B967717-EA29-4F22-A937-D10849E1A1E8}" presName="text4" presStyleCnt="0"/>
      <dgm:spPr/>
      <dgm:t>
        <a:bodyPr/>
        <a:lstStyle/>
        <a:p>
          <a:endParaRPr lang="pt-BR"/>
        </a:p>
      </dgm:t>
    </dgm:pt>
    <dgm:pt modelId="{DE8E43FD-2F7D-472F-A409-D2A68160721E}" type="pres">
      <dgm:prSet presAssocID="{3B967717-EA29-4F22-A937-D10849E1A1E8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88C1867-27EA-4262-A4C5-B686B85D399C}" type="pres">
      <dgm:prSet presAssocID="{3B967717-EA29-4F22-A937-D10849E1A1E8}" presName="textaccent4" presStyleCnt="0"/>
      <dgm:spPr/>
      <dgm:t>
        <a:bodyPr/>
        <a:lstStyle/>
        <a:p>
          <a:endParaRPr lang="pt-BR"/>
        </a:p>
      </dgm:t>
    </dgm:pt>
    <dgm:pt modelId="{39736F2A-55A5-4B70-BC12-DB2600F1396B}" type="pres">
      <dgm:prSet presAssocID="{3B967717-EA29-4F22-A937-D10849E1A1E8}" presName="accentRepeatNode" presStyleLbl="solidAlignAcc1" presStyleIdx="6" presStyleCnt="8"/>
      <dgm:spPr/>
      <dgm:t>
        <a:bodyPr/>
        <a:lstStyle/>
        <a:p>
          <a:endParaRPr lang="pt-BR"/>
        </a:p>
      </dgm:t>
    </dgm:pt>
    <dgm:pt modelId="{A25FA42C-A9A3-490D-8111-329AAA5CEAE3}" type="pres">
      <dgm:prSet presAssocID="{2675AADB-68F9-4BDC-A38A-0CA108C7F26E}" presName="image4" presStyleCnt="0"/>
      <dgm:spPr/>
      <dgm:t>
        <a:bodyPr/>
        <a:lstStyle/>
        <a:p>
          <a:endParaRPr lang="pt-BR"/>
        </a:p>
      </dgm:t>
    </dgm:pt>
    <dgm:pt modelId="{61972F4E-4218-4BE4-97EF-DEBCF6491724}" type="pres">
      <dgm:prSet presAssocID="{2675AADB-68F9-4BDC-A38A-0CA108C7F26E}" presName="imageRepeatNode" presStyleLbl="alignAcc1" presStyleIdx="3" presStyleCnt="4"/>
      <dgm:spPr/>
      <dgm:t>
        <a:bodyPr/>
        <a:lstStyle/>
        <a:p>
          <a:endParaRPr lang="pt-BR"/>
        </a:p>
      </dgm:t>
    </dgm:pt>
    <dgm:pt modelId="{2807C2CB-3428-48CD-821B-68B349B50BC2}" type="pres">
      <dgm:prSet presAssocID="{2675AADB-68F9-4BDC-A38A-0CA108C7F26E}" presName="imageaccent4" presStyleCnt="0"/>
      <dgm:spPr/>
      <dgm:t>
        <a:bodyPr/>
        <a:lstStyle/>
        <a:p>
          <a:endParaRPr lang="pt-BR"/>
        </a:p>
      </dgm:t>
    </dgm:pt>
    <dgm:pt modelId="{A74449BF-4036-49ED-BC5F-C2983130B11E}" type="pres">
      <dgm:prSet presAssocID="{2675AADB-68F9-4BDC-A38A-0CA108C7F26E}" presName="accentRepeatNode" presStyleLbl="solidAlignAcc1" presStyleIdx="7" presStyleCnt="8"/>
      <dgm:spPr/>
      <dgm:t>
        <a:bodyPr/>
        <a:lstStyle/>
        <a:p>
          <a:endParaRPr lang="pt-BR"/>
        </a:p>
      </dgm:t>
    </dgm:pt>
  </dgm:ptLst>
  <dgm:cxnLst>
    <dgm:cxn modelId="{BC1B270E-9774-47A2-95DB-4326802AABBC}" type="presOf" srcId="{51367B0C-6263-4654-9AB8-AF6AD58D006D}" destId="{51DCAECF-94E7-4E29-BE72-A085CC032F7D}" srcOrd="0" destOrd="0" presId="urn:microsoft.com/office/officeart/2008/layout/HexagonCluster"/>
    <dgm:cxn modelId="{C0EF177E-97DE-498B-97F7-CB2EC64736F3}" type="presOf" srcId="{D49C3DCD-49B3-486D-B591-96534F7E2B9A}" destId="{AE086124-FCBF-420F-87EB-6B8A729314BA}" srcOrd="0" destOrd="0" presId="urn:microsoft.com/office/officeart/2008/layout/HexagonCluster"/>
    <dgm:cxn modelId="{8B07D719-74D1-4857-B7A6-BBC160A39DD5}" srcId="{8BF70657-BD33-4AD9-AEA7-62D9ED24D3FE}" destId="{09EB8D7E-9BE5-4084-8246-6EEB6A888CCD}" srcOrd="0" destOrd="0" parTransId="{AB2B6D6F-FAAB-422A-85CD-8D4541A64636}" sibTransId="{A6F05FE9-9E4F-4AFD-9FC6-506BDD4AD5CE}"/>
    <dgm:cxn modelId="{27671090-B3A6-486D-B7A9-38840CEC99AE}" srcId="{8BF70657-BD33-4AD9-AEA7-62D9ED24D3FE}" destId="{3B967717-EA29-4F22-A937-D10849E1A1E8}" srcOrd="3" destOrd="0" parTransId="{6CB39F29-3D5F-4C77-81E4-1BE9140AFFE1}" sibTransId="{2675AADB-68F9-4BDC-A38A-0CA108C7F26E}"/>
    <dgm:cxn modelId="{F25D6B7B-0862-497B-8DDE-007CF3374231}" type="presOf" srcId="{BA3DC455-99F1-4BC6-8DD9-23D08D27B4FB}" destId="{E84B0FB9-380B-4ABE-9E47-E83B6300BF7F}" srcOrd="0" destOrd="0" presId="urn:microsoft.com/office/officeart/2008/layout/HexagonCluster"/>
    <dgm:cxn modelId="{440283BB-613B-411A-9F65-906D99E2951A}" type="presOf" srcId="{A080D986-5294-43AE-8DDA-532C4C28ECEC}" destId="{954AF8B5-1E1C-4489-9BDA-FDE6BC17B4F8}" srcOrd="0" destOrd="0" presId="urn:microsoft.com/office/officeart/2008/layout/HexagonCluster"/>
    <dgm:cxn modelId="{7FD8808B-7D04-4271-BBAB-330C0DB0BAB4}" type="presOf" srcId="{2675AADB-68F9-4BDC-A38A-0CA108C7F26E}" destId="{61972F4E-4218-4BE4-97EF-DEBCF6491724}" srcOrd="0" destOrd="0" presId="urn:microsoft.com/office/officeart/2008/layout/HexagonCluster"/>
    <dgm:cxn modelId="{2A8943B8-A154-4DE2-A6E8-5CFFE2337C38}" type="presOf" srcId="{09EB8D7E-9BE5-4084-8246-6EEB6A888CCD}" destId="{F85C9618-B7B3-401D-80DF-6BD4D3ED79BD}" srcOrd="0" destOrd="0" presId="urn:microsoft.com/office/officeart/2008/layout/HexagonCluster"/>
    <dgm:cxn modelId="{2BEDBD83-CF7D-460F-813F-512603F468D5}" srcId="{8BF70657-BD33-4AD9-AEA7-62D9ED24D3FE}" destId="{D49C3DCD-49B3-486D-B591-96534F7E2B9A}" srcOrd="2" destOrd="0" parTransId="{043035B2-60B2-4EBF-B01C-A13B79D82869}" sibTransId="{BA3DC455-99F1-4BC6-8DD9-23D08D27B4FB}"/>
    <dgm:cxn modelId="{2B02D3EF-0F5C-4541-A4EB-2E0E25094FF4}" type="presOf" srcId="{8BF70657-BD33-4AD9-AEA7-62D9ED24D3FE}" destId="{143FFEFD-B63A-4A2D-8ACC-48A5FEEF76B0}" srcOrd="0" destOrd="0" presId="urn:microsoft.com/office/officeart/2008/layout/HexagonCluster"/>
    <dgm:cxn modelId="{413B0C7E-89BB-4EAD-8DA0-B4F2E5FB5B0E}" type="presOf" srcId="{A6F05FE9-9E4F-4AFD-9FC6-506BDD4AD5CE}" destId="{AC8F9298-D27C-4029-B810-B82D2457FAB8}" srcOrd="0" destOrd="0" presId="urn:microsoft.com/office/officeart/2008/layout/HexagonCluster"/>
    <dgm:cxn modelId="{B40D548E-8523-42B0-845C-0E02E5FC8775}" type="presOf" srcId="{3B967717-EA29-4F22-A937-D10849E1A1E8}" destId="{DE8E43FD-2F7D-472F-A409-D2A68160721E}" srcOrd="0" destOrd="0" presId="urn:microsoft.com/office/officeart/2008/layout/HexagonCluster"/>
    <dgm:cxn modelId="{5C8D974A-09F8-40FD-BA82-A32B2AF71EB4}" srcId="{8BF70657-BD33-4AD9-AEA7-62D9ED24D3FE}" destId="{51367B0C-6263-4654-9AB8-AF6AD58D006D}" srcOrd="1" destOrd="0" parTransId="{C60B1C8F-91D3-417A-8037-30B353AC2F13}" sibTransId="{A080D986-5294-43AE-8DDA-532C4C28ECEC}"/>
    <dgm:cxn modelId="{77453DE4-1DA4-44CD-9BE9-BE6C6622CB92}" type="presParOf" srcId="{143FFEFD-B63A-4A2D-8ACC-48A5FEEF76B0}" destId="{314B2029-BB5D-4ADB-88BA-2FF1F675AB58}" srcOrd="0" destOrd="0" presId="urn:microsoft.com/office/officeart/2008/layout/HexagonCluster"/>
    <dgm:cxn modelId="{6BB4D0ED-D644-4D2E-9E2E-204F17FB800C}" type="presParOf" srcId="{314B2029-BB5D-4ADB-88BA-2FF1F675AB58}" destId="{F85C9618-B7B3-401D-80DF-6BD4D3ED79BD}" srcOrd="0" destOrd="0" presId="urn:microsoft.com/office/officeart/2008/layout/HexagonCluster"/>
    <dgm:cxn modelId="{BE776608-43B2-4739-9CD2-7EFC66360D2A}" type="presParOf" srcId="{143FFEFD-B63A-4A2D-8ACC-48A5FEEF76B0}" destId="{2D2B1611-6454-4BFE-B676-84F3586343E6}" srcOrd="1" destOrd="0" presId="urn:microsoft.com/office/officeart/2008/layout/HexagonCluster"/>
    <dgm:cxn modelId="{EB1D0FE5-94CF-44BE-B1A1-33F533CC673C}" type="presParOf" srcId="{2D2B1611-6454-4BFE-B676-84F3586343E6}" destId="{81E76F7D-AFA8-4F36-A46A-8A483EC48425}" srcOrd="0" destOrd="0" presId="urn:microsoft.com/office/officeart/2008/layout/HexagonCluster"/>
    <dgm:cxn modelId="{02EE9311-E300-4289-8067-28569FBE90A4}" type="presParOf" srcId="{143FFEFD-B63A-4A2D-8ACC-48A5FEEF76B0}" destId="{81A4B271-64B5-482E-8638-941DA8A4BEF6}" srcOrd="2" destOrd="0" presId="urn:microsoft.com/office/officeart/2008/layout/HexagonCluster"/>
    <dgm:cxn modelId="{FE8B952D-2E5B-426B-8858-A1A78E1E9E3D}" type="presParOf" srcId="{81A4B271-64B5-482E-8638-941DA8A4BEF6}" destId="{AC8F9298-D27C-4029-B810-B82D2457FAB8}" srcOrd="0" destOrd="0" presId="urn:microsoft.com/office/officeart/2008/layout/HexagonCluster"/>
    <dgm:cxn modelId="{1F623B13-8DDC-4E0E-92FB-30CF3E0AB62F}" type="presParOf" srcId="{143FFEFD-B63A-4A2D-8ACC-48A5FEEF76B0}" destId="{A9DCBE52-D86E-4496-ABB9-17D37983E2B8}" srcOrd="3" destOrd="0" presId="urn:microsoft.com/office/officeart/2008/layout/HexagonCluster"/>
    <dgm:cxn modelId="{2B7B118B-EB30-4231-813F-EBD7D33D0E17}" type="presParOf" srcId="{A9DCBE52-D86E-4496-ABB9-17D37983E2B8}" destId="{E415C085-8920-419E-B66E-16D8E8AC74E4}" srcOrd="0" destOrd="0" presId="urn:microsoft.com/office/officeart/2008/layout/HexagonCluster"/>
    <dgm:cxn modelId="{1806D843-0D23-46CD-BC22-3EC47B28D1D6}" type="presParOf" srcId="{143FFEFD-B63A-4A2D-8ACC-48A5FEEF76B0}" destId="{912425C0-ADBE-4475-92EF-05FBC2B7B7AB}" srcOrd="4" destOrd="0" presId="urn:microsoft.com/office/officeart/2008/layout/HexagonCluster"/>
    <dgm:cxn modelId="{44C26267-C280-40D4-803D-02DF890F97BF}" type="presParOf" srcId="{912425C0-ADBE-4475-92EF-05FBC2B7B7AB}" destId="{51DCAECF-94E7-4E29-BE72-A085CC032F7D}" srcOrd="0" destOrd="0" presId="urn:microsoft.com/office/officeart/2008/layout/HexagonCluster"/>
    <dgm:cxn modelId="{0AA38EBB-46BA-479C-A687-2191A598BC14}" type="presParOf" srcId="{143FFEFD-B63A-4A2D-8ACC-48A5FEEF76B0}" destId="{5B222C76-A48E-4E98-BF07-8653E90C6616}" srcOrd="5" destOrd="0" presId="urn:microsoft.com/office/officeart/2008/layout/HexagonCluster"/>
    <dgm:cxn modelId="{AEAF8FB1-6C93-4EC1-A4CC-B5BCE83CD4A5}" type="presParOf" srcId="{5B222C76-A48E-4E98-BF07-8653E90C6616}" destId="{F9C0E6B6-7576-43E7-A796-206484FAD8B0}" srcOrd="0" destOrd="0" presId="urn:microsoft.com/office/officeart/2008/layout/HexagonCluster"/>
    <dgm:cxn modelId="{5EC33CC9-8B62-44ED-8AA1-0F20FAA8FEFC}" type="presParOf" srcId="{143FFEFD-B63A-4A2D-8ACC-48A5FEEF76B0}" destId="{97F70C42-8586-49FE-99D4-7BEF247F7525}" srcOrd="6" destOrd="0" presId="urn:microsoft.com/office/officeart/2008/layout/HexagonCluster"/>
    <dgm:cxn modelId="{58E637F6-8116-4224-98C8-7272395B5E5D}" type="presParOf" srcId="{97F70C42-8586-49FE-99D4-7BEF247F7525}" destId="{954AF8B5-1E1C-4489-9BDA-FDE6BC17B4F8}" srcOrd="0" destOrd="0" presId="urn:microsoft.com/office/officeart/2008/layout/HexagonCluster"/>
    <dgm:cxn modelId="{D9FDED31-868E-4A62-B95A-C8C7E591EC8B}" type="presParOf" srcId="{143FFEFD-B63A-4A2D-8ACC-48A5FEEF76B0}" destId="{B962823E-14BA-4392-B5D2-3A98ED2CFE91}" srcOrd="7" destOrd="0" presId="urn:microsoft.com/office/officeart/2008/layout/HexagonCluster"/>
    <dgm:cxn modelId="{4FD39CF3-AD00-4E7F-AFBB-1FD1C6047ABB}" type="presParOf" srcId="{B962823E-14BA-4392-B5D2-3A98ED2CFE91}" destId="{1931F40E-E15D-4E36-8B9F-F5B34CA6317B}" srcOrd="0" destOrd="0" presId="urn:microsoft.com/office/officeart/2008/layout/HexagonCluster"/>
    <dgm:cxn modelId="{57C2A2EA-704A-4B55-9F91-F3600A6148BD}" type="presParOf" srcId="{143FFEFD-B63A-4A2D-8ACC-48A5FEEF76B0}" destId="{C734F629-5C94-42AE-B2B9-D784050176E5}" srcOrd="8" destOrd="0" presId="urn:microsoft.com/office/officeart/2008/layout/HexagonCluster"/>
    <dgm:cxn modelId="{5A7F6A31-D6C5-41CF-93E9-FA33576A0CEF}" type="presParOf" srcId="{C734F629-5C94-42AE-B2B9-D784050176E5}" destId="{AE086124-FCBF-420F-87EB-6B8A729314BA}" srcOrd="0" destOrd="0" presId="urn:microsoft.com/office/officeart/2008/layout/HexagonCluster"/>
    <dgm:cxn modelId="{A1CF2E5F-96CD-40F1-9DA7-F3CCA9D57AA5}" type="presParOf" srcId="{143FFEFD-B63A-4A2D-8ACC-48A5FEEF76B0}" destId="{63C61F55-2AA7-4A1E-A516-B6474FD26D6C}" srcOrd="9" destOrd="0" presId="urn:microsoft.com/office/officeart/2008/layout/HexagonCluster"/>
    <dgm:cxn modelId="{EEACC0A8-0F03-4C96-B925-653FB0100697}" type="presParOf" srcId="{63C61F55-2AA7-4A1E-A516-B6474FD26D6C}" destId="{03D41A81-C749-4C45-B59C-548954F1EE16}" srcOrd="0" destOrd="0" presId="urn:microsoft.com/office/officeart/2008/layout/HexagonCluster"/>
    <dgm:cxn modelId="{1C918E88-4D7C-469A-8F3B-F81A45D700AC}" type="presParOf" srcId="{143FFEFD-B63A-4A2D-8ACC-48A5FEEF76B0}" destId="{F42096AA-522A-4958-AB38-CCE625D551BD}" srcOrd="10" destOrd="0" presId="urn:microsoft.com/office/officeart/2008/layout/HexagonCluster"/>
    <dgm:cxn modelId="{73F60442-8E84-4614-AE5A-53A12E55660B}" type="presParOf" srcId="{F42096AA-522A-4958-AB38-CCE625D551BD}" destId="{E84B0FB9-380B-4ABE-9E47-E83B6300BF7F}" srcOrd="0" destOrd="0" presId="urn:microsoft.com/office/officeart/2008/layout/HexagonCluster"/>
    <dgm:cxn modelId="{5EC7B569-A69F-4173-A84D-1A3F81DC8DA4}" type="presParOf" srcId="{143FFEFD-B63A-4A2D-8ACC-48A5FEEF76B0}" destId="{7326C520-48AB-4D22-9052-D3081694DEF1}" srcOrd="11" destOrd="0" presId="urn:microsoft.com/office/officeart/2008/layout/HexagonCluster"/>
    <dgm:cxn modelId="{93446A6A-0E24-4BFF-8A11-A43F1AA950E8}" type="presParOf" srcId="{7326C520-48AB-4D22-9052-D3081694DEF1}" destId="{B1C9E67C-C580-4BD8-9D63-A36B2B1F78F9}" srcOrd="0" destOrd="0" presId="urn:microsoft.com/office/officeart/2008/layout/HexagonCluster"/>
    <dgm:cxn modelId="{E16DDB1D-BA52-4D50-AF07-9DEF25E9B0B0}" type="presParOf" srcId="{143FFEFD-B63A-4A2D-8ACC-48A5FEEF76B0}" destId="{186F9D37-F490-4C04-89AA-E49B634C30BD}" srcOrd="12" destOrd="0" presId="urn:microsoft.com/office/officeart/2008/layout/HexagonCluster"/>
    <dgm:cxn modelId="{02D60E63-BB63-4598-A8BF-F3BD8DAA0E22}" type="presParOf" srcId="{186F9D37-F490-4C04-89AA-E49B634C30BD}" destId="{DE8E43FD-2F7D-472F-A409-D2A68160721E}" srcOrd="0" destOrd="0" presId="urn:microsoft.com/office/officeart/2008/layout/HexagonCluster"/>
    <dgm:cxn modelId="{DC8510B4-7B5D-45B9-B29C-09E412453B35}" type="presParOf" srcId="{143FFEFD-B63A-4A2D-8ACC-48A5FEEF76B0}" destId="{988C1867-27EA-4262-A4C5-B686B85D399C}" srcOrd="13" destOrd="0" presId="urn:microsoft.com/office/officeart/2008/layout/HexagonCluster"/>
    <dgm:cxn modelId="{C08A6B9A-5A0F-403E-9D3D-8D86BE1DE578}" type="presParOf" srcId="{988C1867-27EA-4262-A4C5-B686B85D399C}" destId="{39736F2A-55A5-4B70-BC12-DB2600F1396B}" srcOrd="0" destOrd="0" presId="urn:microsoft.com/office/officeart/2008/layout/HexagonCluster"/>
    <dgm:cxn modelId="{4E04D252-4568-4C95-80B5-0BBD75CF2DC1}" type="presParOf" srcId="{143FFEFD-B63A-4A2D-8ACC-48A5FEEF76B0}" destId="{A25FA42C-A9A3-490D-8111-329AAA5CEAE3}" srcOrd="14" destOrd="0" presId="urn:microsoft.com/office/officeart/2008/layout/HexagonCluster"/>
    <dgm:cxn modelId="{D0186A4A-E82F-456B-B3A5-AC906D9DA2BF}" type="presParOf" srcId="{A25FA42C-A9A3-490D-8111-329AAA5CEAE3}" destId="{61972F4E-4218-4BE4-97EF-DEBCF6491724}" srcOrd="0" destOrd="0" presId="urn:microsoft.com/office/officeart/2008/layout/HexagonCluster"/>
    <dgm:cxn modelId="{208920C2-CF59-4A36-A2CF-34858608F3F2}" type="presParOf" srcId="{143FFEFD-B63A-4A2D-8ACC-48A5FEEF76B0}" destId="{2807C2CB-3428-48CD-821B-68B349B50BC2}" srcOrd="15" destOrd="0" presId="urn:microsoft.com/office/officeart/2008/layout/HexagonCluster"/>
    <dgm:cxn modelId="{187BA323-B880-42C7-9C83-45BA5E155179}" type="presParOf" srcId="{2807C2CB-3428-48CD-821B-68B349B50BC2}" destId="{A74449BF-4036-49ED-BC5F-C2983130B11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EBA05A-B71E-4177-88FF-B6C57A0152F9}" type="doc">
      <dgm:prSet loTypeId="urn:microsoft.com/office/officeart/2005/8/layout/hierarchy5" loCatId="hierarchy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pt-BR"/>
        </a:p>
      </dgm:t>
    </dgm:pt>
    <dgm:pt modelId="{DA5B7E2F-98F3-4409-9DCA-21EC24C468C4}">
      <dgm:prSet phldrT="[Texto]" custT="1"/>
      <dgm:spPr/>
      <dgm:t>
        <a:bodyPr/>
        <a:lstStyle/>
        <a:p>
          <a:r>
            <a:rPr lang="pt-BR" sz="2800" dirty="0" smtClean="0"/>
            <a:t>AVISO</a:t>
          </a:r>
          <a:endParaRPr lang="pt-BR" sz="2800" dirty="0"/>
        </a:p>
      </dgm:t>
    </dgm:pt>
    <dgm:pt modelId="{86245497-997A-4DE2-AF2D-151B5B8A2100}" type="parTrans" cxnId="{9D790B2B-F116-4ED0-B4B7-5270330A06D6}">
      <dgm:prSet/>
      <dgm:spPr/>
      <dgm:t>
        <a:bodyPr/>
        <a:lstStyle/>
        <a:p>
          <a:endParaRPr lang="pt-BR" sz="2800"/>
        </a:p>
      </dgm:t>
    </dgm:pt>
    <dgm:pt modelId="{02FA596E-AE3C-44D1-B1B7-13CDAAB9D148}" type="sibTrans" cxnId="{9D790B2B-F116-4ED0-B4B7-5270330A06D6}">
      <dgm:prSet/>
      <dgm:spPr/>
      <dgm:t>
        <a:bodyPr/>
        <a:lstStyle/>
        <a:p>
          <a:endParaRPr lang="pt-BR" sz="2800"/>
        </a:p>
      </dgm:t>
    </dgm:pt>
    <dgm:pt modelId="{3433B2EE-036F-4EDA-96CF-6E0700DFF4F2}">
      <dgm:prSet phldrT="[Texto]" custT="1"/>
      <dgm:spPr/>
      <dgm:t>
        <a:bodyPr/>
        <a:lstStyle/>
        <a:p>
          <a:r>
            <a:rPr lang="pt-BR" altLang="pt-BR" sz="2800" dirty="0" smtClean="0"/>
            <a:t>COLAPSO ESTRUTURAL</a:t>
          </a:r>
          <a:endParaRPr lang="pt-BR" sz="2800" dirty="0"/>
        </a:p>
      </dgm:t>
    </dgm:pt>
    <dgm:pt modelId="{200DD3A3-B8C4-4ABD-BFF2-DE7A44562D32}" type="parTrans" cxnId="{BFC9906C-7DBF-4FC0-81FA-2910A65EF66F}">
      <dgm:prSet custT="1"/>
      <dgm:spPr/>
      <dgm:t>
        <a:bodyPr/>
        <a:lstStyle/>
        <a:p>
          <a:endParaRPr lang="pt-BR" sz="2800"/>
        </a:p>
      </dgm:t>
    </dgm:pt>
    <dgm:pt modelId="{F10000B2-97FC-415A-9668-D84D70EC7D9A}" type="sibTrans" cxnId="{BFC9906C-7DBF-4FC0-81FA-2910A65EF66F}">
      <dgm:prSet/>
      <dgm:spPr/>
      <dgm:t>
        <a:bodyPr/>
        <a:lstStyle/>
        <a:p>
          <a:endParaRPr lang="pt-BR" sz="2800"/>
        </a:p>
      </dgm:t>
    </dgm:pt>
    <dgm:pt modelId="{E9F67288-FD1B-443C-816E-6A874AA43B0D}">
      <dgm:prSet phldrT="[Texto]" custT="1"/>
      <dgm:spPr/>
      <dgm:t>
        <a:bodyPr/>
        <a:lstStyle/>
        <a:p>
          <a:r>
            <a:rPr lang="pt-BR" altLang="pt-BR" sz="2800" dirty="0" smtClean="0"/>
            <a:t>COMPROMETIMENTO DO DESEMPENHO </a:t>
          </a:r>
          <a:endParaRPr lang="pt-BR" sz="2800" dirty="0"/>
        </a:p>
      </dgm:t>
    </dgm:pt>
    <dgm:pt modelId="{D333E4E2-23F8-45D3-B023-AE7E605ABFB1}" type="parTrans" cxnId="{6FB1DB28-0080-4249-8FB7-174DC74FD0FF}">
      <dgm:prSet custT="1"/>
      <dgm:spPr/>
      <dgm:t>
        <a:bodyPr/>
        <a:lstStyle/>
        <a:p>
          <a:endParaRPr lang="pt-BR" sz="2800"/>
        </a:p>
      </dgm:t>
    </dgm:pt>
    <dgm:pt modelId="{F90BA685-A20F-4245-A7A6-57EDFBEA0010}" type="sibTrans" cxnId="{6FB1DB28-0080-4249-8FB7-174DC74FD0FF}">
      <dgm:prSet/>
      <dgm:spPr/>
      <dgm:t>
        <a:bodyPr/>
        <a:lstStyle/>
        <a:p>
          <a:endParaRPr lang="pt-BR" sz="2800"/>
        </a:p>
      </dgm:t>
    </dgm:pt>
    <dgm:pt modelId="{02CD48D1-ABB1-41B2-8854-41475094B6E5}" type="pres">
      <dgm:prSet presAssocID="{C2EBA05A-B71E-4177-88FF-B6C57A0152F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0A49F46-204D-4414-AD57-56CAF8DF17CF}" type="pres">
      <dgm:prSet presAssocID="{C2EBA05A-B71E-4177-88FF-B6C57A0152F9}" presName="hierFlow" presStyleCnt="0"/>
      <dgm:spPr/>
      <dgm:t>
        <a:bodyPr/>
        <a:lstStyle/>
        <a:p>
          <a:endParaRPr lang="pt-BR"/>
        </a:p>
      </dgm:t>
    </dgm:pt>
    <dgm:pt modelId="{4D8EC198-C50D-4120-8E03-5EF9DB9E8788}" type="pres">
      <dgm:prSet presAssocID="{C2EBA05A-B71E-4177-88FF-B6C57A0152F9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415656BD-C002-4D0C-9A04-3C1D118B1F83}" type="pres">
      <dgm:prSet presAssocID="{DA5B7E2F-98F3-4409-9DCA-21EC24C468C4}" presName="Name17" presStyleCnt="0"/>
      <dgm:spPr/>
      <dgm:t>
        <a:bodyPr/>
        <a:lstStyle/>
        <a:p>
          <a:endParaRPr lang="pt-BR"/>
        </a:p>
      </dgm:t>
    </dgm:pt>
    <dgm:pt modelId="{3AFE5FDD-691B-4536-B1BF-74DEEE2BC5EB}" type="pres">
      <dgm:prSet presAssocID="{DA5B7E2F-98F3-4409-9DCA-21EC24C468C4}" presName="level1Shape" presStyleLbl="node0" presStyleIdx="0" presStyleCnt="1" custScaleX="208200" custScaleY="160427" custLinFactNeighborX="1011" custLinFactNeighborY="87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654CBB3-975B-4BB3-AC30-81E95351E058}" type="pres">
      <dgm:prSet presAssocID="{DA5B7E2F-98F3-4409-9DCA-21EC24C468C4}" presName="hierChild2" presStyleCnt="0"/>
      <dgm:spPr/>
      <dgm:t>
        <a:bodyPr/>
        <a:lstStyle/>
        <a:p>
          <a:endParaRPr lang="pt-BR"/>
        </a:p>
      </dgm:t>
    </dgm:pt>
    <dgm:pt modelId="{9FD9DBBA-C37B-4901-B1C7-F068D2519766}" type="pres">
      <dgm:prSet presAssocID="{200DD3A3-B8C4-4ABD-BFF2-DE7A44562D32}" presName="Name25" presStyleLbl="parChTrans1D2" presStyleIdx="0" presStyleCnt="2"/>
      <dgm:spPr/>
      <dgm:t>
        <a:bodyPr/>
        <a:lstStyle/>
        <a:p>
          <a:endParaRPr lang="pt-BR"/>
        </a:p>
      </dgm:t>
    </dgm:pt>
    <dgm:pt modelId="{247996BF-10A7-404C-8B15-98535B0B443D}" type="pres">
      <dgm:prSet presAssocID="{200DD3A3-B8C4-4ABD-BFF2-DE7A44562D32}" presName="connTx" presStyleLbl="parChTrans1D2" presStyleIdx="0" presStyleCnt="2"/>
      <dgm:spPr/>
      <dgm:t>
        <a:bodyPr/>
        <a:lstStyle/>
        <a:p>
          <a:endParaRPr lang="pt-BR"/>
        </a:p>
      </dgm:t>
    </dgm:pt>
    <dgm:pt modelId="{376B1979-7BB0-4AD9-87C6-B3BD3365CFDA}" type="pres">
      <dgm:prSet presAssocID="{3433B2EE-036F-4EDA-96CF-6E0700DFF4F2}" presName="Name30" presStyleCnt="0"/>
      <dgm:spPr/>
      <dgm:t>
        <a:bodyPr/>
        <a:lstStyle/>
        <a:p>
          <a:endParaRPr lang="pt-BR"/>
        </a:p>
      </dgm:t>
    </dgm:pt>
    <dgm:pt modelId="{AE56328F-8203-46F8-8AD0-BC05949B9EF6}" type="pres">
      <dgm:prSet presAssocID="{3433B2EE-036F-4EDA-96CF-6E0700DFF4F2}" presName="level2Shape" presStyleLbl="node2" presStyleIdx="0" presStyleCnt="2" custScaleX="208200" custScaleY="160427" custLinFactNeighborX="1011" custLinFactNeighborY="877"/>
      <dgm:spPr/>
      <dgm:t>
        <a:bodyPr/>
        <a:lstStyle/>
        <a:p>
          <a:endParaRPr lang="pt-BR"/>
        </a:p>
      </dgm:t>
    </dgm:pt>
    <dgm:pt modelId="{17781ED3-733A-487B-B426-A7DD7FB6AB98}" type="pres">
      <dgm:prSet presAssocID="{3433B2EE-036F-4EDA-96CF-6E0700DFF4F2}" presName="hierChild3" presStyleCnt="0"/>
      <dgm:spPr/>
      <dgm:t>
        <a:bodyPr/>
        <a:lstStyle/>
        <a:p>
          <a:endParaRPr lang="pt-BR"/>
        </a:p>
      </dgm:t>
    </dgm:pt>
    <dgm:pt modelId="{D4E82AE8-EE80-4A61-A911-8DF01EE97357}" type="pres">
      <dgm:prSet presAssocID="{D333E4E2-23F8-45D3-B023-AE7E605ABFB1}" presName="Name25" presStyleLbl="parChTrans1D2" presStyleIdx="1" presStyleCnt="2"/>
      <dgm:spPr/>
      <dgm:t>
        <a:bodyPr/>
        <a:lstStyle/>
        <a:p>
          <a:endParaRPr lang="pt-BR"/>
        </a:p>
      </dgm:t>
    </dgm:pt>
    <dgm:pt modelId="{68B0C72E-FA3F-4291-9FAC-3081EEEAF43C}" type="pres">
      <dgm:prSet presAssocID="{D333E4E2-23F8-45D3-B023-AE7E605ABFB1}" presName="connTx" presStyleLbl="parChTrans1D2" presStyleIdx="1" presStyleCnt="2"/>
      <dgm:spPr/>
      <dgm:t>
        <a:bodyPr/>
        <a:lstStyle/>
        <a:p>
          <a:endParaRPr lang="pt-BR"/>
        </a:p>
      </dgm:t>
    </dgm:pt>
    <dgm:pt modelId="{E48480BC-1A81-4DED-A807-62A8C6DA5D66}" type="pres">
      <dgm:prSet presAssocID="{E9F67288-FD1B-443C-816E-6A874AA43B0D}" presName="Name30" presStyleCnt="0"/>
      <dgm:spPr/>
      <dgm:t>
        <a:bodyPr/>
        <a:lstStyle/>
        <a:p>
          <a:endParaRPr lang="pt-BR"/>
        </a:p>
      </dgm:t>
    </dgm:pt>
    <dgm:pt modelId="{C5541B1D-2096-4B90-B8D7-6490BB05B95C}" type="pres">
      <dgm:prSet presAssocID="{E9F67288-FD1B-443C-816E-6A874AA43B0D}" presName="level2Shape" presStyleLbl="node2" presStyleIdx="1" presStyleCnt="2" custScaleX="334706" custScaleY="160427"/>
      <dgm:spPr/>
      <dgm:t>
        <a:bodyPr/>
        <a:lstStyle/>
        <a:p>
          <a:endParaRPr lang="pt-BR"/>
        </a:p>
      </dgm:t>
    </dgm:pt>
    <dgm:pt modelId="{0ACD6FF1-B99C-441F-9A82-463B1E220B93}" type="pres">
      <dgm:prSet presAssocID="{E9F67288-FD1B-443C-816E-6A874AA43B0D}" presName="hierChild3" presStyleCnt="0"/>
      <dgm:spPr/>
      <dgm:t>
        <a:bodyPr/>
        <a:lstStyle/>
        <a:p>
          <a:endParaRPr lang="pt-BR"/>
        </a:p>
      </dgm:t>
    </dgm:pt>
    <dgm:pt modelId="{D26FF7FE-7CCB-4FBD-BFBA-69EE48590B48}" type="pres">
      <dgm:prSet presAssocID="{C2EBA05A-B71E-4177-88FF-B6C57A0152F9}" presName="bgShapesFlow" presStyleCnt="0"/>
      <dgm:spPr/>
      <dgm:t>
        <a:bodyPr/>
        <a:lstStyle/>
        <a:p>
          <a:endParaRPr lang="pt-BR"/>
        </a:p>
      </dgm:t>
    </dgm:pt>
  </dgm:ptLst>
  <dgm:cxnLst>
    <dgm:cxn modelId="{AFED5950-FE71-4AB8-921B-BEC1058653D3}" type="presOf" srcId="{C2EBA05A-B71E-4177-88FF-B6C57A0152F9}" destId="{02CD48D1-ABB1-41B2-8854-41475094B6E5}" srcOrd="0" destOrd="0" presId="urn:microsoft.com/office/officeart/2005/8/layout/hierarchy5"/>
    <dgm:cxn modelId="{9D790B2B-F116-4ED0-B4B7-5270330A06D6}" srcId="{C2EBA05A-B71E-4177-88FF-B6C57A0152F9}" destId="{DA5B7E2F-98F3-4409-9DCA-21EC24C468C4}" srcOrd="0" destOrd="0" parTransId="{86245497-997A-4DE2-AF2D-151B5B8A2100}" sibTransId="{02FA596E-AE3C-44D1-B1B7-13CDAAB9D148}"/>
    <dgm:cxn modelId="{CE5C09D8-5363-4327-9DE4-1BF81E13C232}" type="presOf" srcId="{200DD3A3-B8C4-4ABD-BFF2-DE7A44562D32}" destId="{9FD9DBBA-C37B-4901-B1C7-F068D2519766}" srcOrd="0" destOrd="0" presId="urn:microsoft.com/office/officeart/2005/8/layout/hierarchy5"/>
    <dgm:cxn modelId="{67745E5A-0BC4-49EA-A28C-539342CE2346}" type="presOf" srcId="{DA5B7E2F-98F3-4409-9DCA-21EC24C468C4}" destId="{3AFE5FDD-691B-4536-B1BF-74DEEE2BC5EB}" srcOrd="0" destOrd="0" presId="urn:microsoft.com/office/officeart/2005/8/layout/hierarchy5"/>
    <dgm:cxn modelId="{0B82051F-2B38-4ADB-B145-3FDB6D81393F}" type="presOf" srcId="{D333E4E2-23F8-45D3-B023-AE7E605ABFB1}" destId="{68B0C72E-FA3F-4291-9FAC-3081EEEAF43C}" srcOrd="1" destOrd="0" presId="urn:microsoft.com/office/officeart/2005/8/layout/hierarchy5"/>
    <dgm:cxn modelId="{B955F274-9C42-4BC3-A271-B5A7E1CAF47B}" type="presOf" srcId="{3433B2EE-036F-4EDA-96CF-6E0700DFF4F2}" destId="{AE56328F-8203-46F8-8AD0-BC05949B9EF6}" srcOrd="0" destOrd="0" presId="urn:microsoft.com/office/officeart/2005/8/layout/hierarchy5"/>
    <dgm:cxn modelId="{6FB1DB28-0080-4249-8FB7-174DC74FD0FF}" srcId="{DA5B7E2F-98F3-4409-9DCA-21EC24C468C4}" destId="{E9F67288-FD1B-443C-816E-6A874AA43B0D}" srcOrd="1" destOrd="0" parTransId="{D333E4E2-23F8-45D3-B023-AE7E605ABFB1}" sibTransId="{F90BA685-A20F-4245-A7A6-57EDFBEA0010}"/>
    <dgm:cxn modelId="{BFC9906C-7DBF-4FC0-81FA-2910A65EF66F}" srcId="{DA5B7E2F-98F3-4409-9DCA-21EC24C468C4}" destId="{3433B2EE-036F-4EDA-96CF-6E0700DFF4F2}" srcOrd="0" destOrd="0" parTransId="{200DD3A3-B8C4-4ABD-BFF2-DE7A44562D32}" sibTransId="{F10000B2-97FC-415A-9668-D84D70EC7D9A}"/>
    <dgm:cxn modelId="{BDE1D40F-A0F5-4F82-AD8E-FE4940C543F4}" type="presOf" srcId="{200DD3A3-B8C4-4ABD-BFF2-DE7A44562D32}" destId="{247996BF-10A7-404C-8B15-98535B0B443D}" srcOrd="1" destOrd="0" presId="urn:microsoft.com/office/officeart/2005/8/layout/hierarchy5"/>
    <dgm:cxn modelId="{59625132-57A6-4F2C-AAB4-4678E213FE82}" type="presOf" srcId="{D333E4E2-23F8-45D3-B023-AE7E605ABFB1}" destId="{D4E82AE8-EE80-4A61-A911-8DF01EE97357}" srcOrd="0" destOrd="0" presId="urn:microsoft.com/office/officeart/2005/8/layout/hierarchy5"/>
    <dgm:cxn modelId="{1E1ACF5A-6443-4ACD-9740-B0A9DC31C7D4}" type="presOf" srcId="{E9F67288-FD1B-443C-816E-6A874AA43B0D}" destId="{C5541B1D-2096-4B90-B8D7-6490BB05B95C}" srcOrd="0" destOrd="0" presId="urn:microsoft.com/office/officeart/2005/8/layout/hierarchy5"/>
    <dgm:cxn modelId="{81B5B34F-2B91-4CCA-9981-263B8E9E525E}" type="presParOf" srcId="{02CD48D1-ABB1-41B2-8854-41475094B6E5}" destId="{D0A49F46-204D-4414-AD57-56CAF8DF17CF}" srcOrd="0" destOrd="0" presId="urn:microsoft.com/office/officeart/2005/8/layout/hierarchy5"/>
    <dgm:cxn modelId="{3BDF60D7-332B-4A92-BBC7-96B98FCDE5CE}" type="presParOf" srcId="{D0A49F46-204D-4414-AD57-56CAF8DF17CF}" destId="{4D8EC198-C50D-4120-8E03-5EF9DB9E8788}" srcOrd="0" destOrd="0" presId="urn:microsoft.com/office/officeart/2005/8/layout/hierarchy5"/>
    <dgm:cxn modelId="{15608424-E39D-4D98-B983-508E5152DF61}" type="presParOf" srcId="{4D8EC198-C50D-4120-8E03-5EF9DB9E8788}" destId="{415656BD-C002-4D0C-9A04-3C1D118B1F83}" srcOrd="0" destOrd="0" presId="urn:microsoft.com/office/officeart/2005/8/layout/hierarchy5"/>
    <dgm:cxn modelId="{E03D4CB6-A6A9-4829-93D3-D366C700DA51}" type="presParOf" srcId="{415656BD-C002-4D0C-9A04-3C1D118B1F83}" destId="{3AFE5FDD-691B-4536-B1BF-74DEEE2BC5EB}" srcOrd="0" destOrd="0" presId="urn:microsoft.com/office/officeart/2005/8/layout/hierarchy5"/>
    <dgm:cxn modelId="{DC158205-B964-480A-B117-94898FF8D29D}" type="presParOf" srcId="{415656BD-C002-4D0C-9A04-3C1D118B1F83}" destId="{1654CBB3-975B-4BB3-AC30-81E95351E058}" srcOrd="1" destOrd="0" presId="urn:microsoft.com/office/officeart/2005/8/layout/hierarchy5"/>
    <dgm:cxn modelId="{7939FE7B-39D3-436F-A206-F63A45D26D16}" type="presParOf" srcId="{1654CBB3-975B-4BB3-AC30-81E95351E058}" destId="{9FD9DBBA-C37B-4901-B1C7-F068D2519766}" srcOrd="0" destOrd="0" presId="urn:microsoft.com/office/officeart/2005/8/layout/hierarchy5"/>
    <dgm:cxn modelId="{06E1612A-D640-496D-8A65-3849303CC6F9}" type="presParOf" srcId="{9FD9DBBA-C37B-4901-B1C7-F068D2519766}" destId="{247996BF-10A7-404C-8B15-98535B0B443D}" srcOrd="0" destOrd="0" presId="urn:microsoft.com/office/officeart/2005/8/layout/hierarchy5"/>
    <dgm:cxn modelId="{649BCDA0-9566-499D-BF0C-D72E7A7CD6FE}" type="presParOf" srcId="{1654CBB3-975B-4BB3-AC30-81E95351E058}" destId="{376B1979-7BB0-4AD9-87C6-B3BD3365CFDA}" srcOrd="1" destOrd="0" presId="urn:microsoft.com/office/officeart/2005/8/layout/hierarchy5"/>
    <dgm:cxn modelId="{EC158411-924B-4CF3-B281-A4EE59FC822D}" type="presParOf" srcId="{376B1979-7BB0-4AD9-87C6-B3BD3365CFDA}" destId="{AE56328F-8203-46F8-8AD0-BC05949B9EF6}" srcOrd="0" destOrd="0" presId="urn:microsoft.com/office/officeart/2005/8/layout/hierarchy5"/>
    <dgm:cxn modelId="{7CD8160C-B9FF-46E9-BDC2-46FE826FE27B}" type="presParOf" srcId="{376B1979-7BB0-4AD9-87C6-B3BD3365CFDA}" destId="{17781ED3-733A-487B-B426-A7DD7FB6AB98}" srcOrd="1" destOrd="0" presId="urn:microsoft.com/office/officeart/2005/8/layout/hierarchy5"/>
    <dgm:cxn modelId="{0CB2FAA4-8780-408F-B47B-C113CD68B148}" type="presParOf" srcId="{1654CBB3-975B-4BB3-AC30-81E95351E058}" destId="{D4E82AE8-EE80-4A61-A911-8DF01EE97357}" srcOrd="2" destOrd="0" presId="urn:microsoft.com/office/officeart/2005/8/layout/hierarchy5"/>
    <dgm:cxn modelId="{0DC8DC6E-6C0E-4D3E-AA07-F247DD07F7FE}" type="presParOf" srcId="{D4E82AE8-EE80-4A61-A911-8DF01EE97357}" destId="{68B0C72E-FA3F-4291-9FAC-3081EEEAF43C}" srcOrd="0" destOrd="0" presId="urn:microsoft.com/office/officeart/2005/8/layout/hierarchy5"/>
    <dgm:cxn modelId="{F984EC97-704D-40FF-901A-5A4E3AEE21CB}" type="presParOf" srcId="{1654CBB3-975B-4BB3-AC30-81E95351E058}" destId="{E48480BC-1A81-4DED-A807-62A8C6DA5D66}" srcOrd="3" destOrd="0" presId="urn:microsoft.com/office/officeart/2005/8/layout/hierarchy5"/>
    <dgm:cxn modelId="{55545C11-E0DC-47BA-AA99-94C2B3E002F2}" type="presParOf" srcId="{E48480BC-1A81-4DED-A807-62A8C6DA5D66}" destId="{C5541B1D-2096-4B90-B8D7-6490BB05B95C}" srcOrd="0" destOrd="0" presId="urn:microsoft.com/office/officeart/2005/8/layout/hierarchy5"/>
    <dgm:cxn modelId="{3F281548-F962-4FDD-8DC9-762BD0AD967E}" type="presParOf" srcId="{E48480BC-1A81-4DED-A807-62A8C6DA5D66}" destId="{0ACD6FF1-B99C-441F-9A82-463B1E220B93}" srcOrd="1" destOrd="0" presId="urn:microsoft.com/office/officeart/2005/8/layout/hierarchy5"/>
    <dgm:cxn modelId="{B11A26A4-8F46-497A-AECC-A292A48E7C3E}" type="presParOf" srcId="{02CD48D1-ABB1-41B2-8854-41475094B6E5}" destId="{D26FF7FE-7CCB-4FBD-BFBA-69EE48590B48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F70657-BD33-4AD9-AEA7-62D9ED24D3FE}" type="doc">
      <dgm:prSet loTypeId="urn:microsoft.com/office/officeart/2008/layout/HexagonCluster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09EB8D7E-9BE5-4084-8246-6EEB6A888CCD}">
      <dgm:prSet phldrT="[Texto]"/>
      <dgm:spPr/>
      <dgm:t>
        <a:bodyPr/>
        <a:lstStyle/>
        <a:p>
          <a:r>
            <a:rPr lang="pt-BR" dirty="0" smtClean="0"/>
            <a:t>UTILIZAÇÃO</a:t>
          </a:r>
          <a:endParaRPr lang="pt-BR" dirty="0"/>
        </a:p>
      </dgm:t>
    </dgm:pt>
    <dgm:pt modelId="{AB2B6D6F-FAAB-422A-85CD-8D4541A64636}" type="parTrans" cxnId="{8B07D719-74D1-4857-B7A6-BBC160A39DD5}">
      <dgm:prSet/>
      <dgm:spPr/>
      <dgm:t>
        <a:bodyPr/>
        <a:lstStyle/>
        <a:p>
          <a:endParaRPr lang="pt-BR"/>
        </a:p>
      </dgm:t>
    </dgm:pt>
    <dgm:pt modelId="{A6F05FE9-9E4F-4AFD-9FC6-506BDD4AD5CE}" type="sibTrans" cxnId="{8B07D719-74D1-4857-B7A6-BBC160A39DD5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D49C3DCD-49B3-486D-B591-96534F7E2B9A}">
      <dgm:prSet phldrT="[Texto]"/>
      <dgm:spPr/>
      <dgm:t>
        <a:bodyPr/>
        <a:lstStyle/>
        <a:p>
          <a:r>
            <a:rPr lang="pt-BR" dirty="0" smtClean="0"/>
            <a:t>DURABILIDADE</a:t>
          </a:r>
          <a:endParaRPr lang="pt-BR" dirty="0"/>
        </a:p>
      </dgm:t>
    </dgm:pt>
    <dgm:pt modelId="{043035B2-60B2-4EBF-B01C-A13B79D82869}" type="parTrans" cxnId="{2BEDBD83-CF7D-460F-813F-512603F468D5}">
      <dgm:prSet/>
      <dgm:spPr/>
      <dgm:t>
        <a:bodyPr/>
        <a:lstStyle/>
        <a:p>
          <a:endParaRPr lang="pt-BR"/>
        </a:p>
      </dgm:t>
    </dgm:pt>
    <dgm:pt modelId="{BA3DC455-99F1-4BC6-8DD9-23D08D27B4FB}" type="sibTrans" cxnId="{2BEDBD83-CF7D-460F-813F-512603F468D5}">
      <dgm:prSet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3B967717-EA29-4F22-A937-D10849E1A1E8}">
      <dgm:prSet phldrT="[Texto]"/>
      <dgm:spPr/>
      <dgm:t>
        <a:bodyPr/>
        <a:lstStyle/>
        <a:p>
          <a:r>
            <a:rPr lang="pt-BR" dirty="0" smtClean="0"/>
            <a:t>SATISFAÇÃO DO USUÁRIO</a:t>
          </a:r>
          <a:endParaRPr lang="pt-BR" dirty="0"/>
        </a:p>
      </dgm:t>
    </dgm:pt>
    <dgm:pt modelId="{6CB39F29-3D5F-4C77-81E4-1BE9140AFFE1}" type="parTrans" cxnId="{27671090-B3A6-486D-B7A9-38840CEC99AE}">
      <dgm:prSet/>
      <dgm:spPr/>
      <dgm:t>
        <a:bodyPr/>
        <a:lstStyle/>
        <a:p>
          <a:endParaRPr lang="pt-BR"/>
        </a:p>
      </dgm:t>
    </dgm:pt>
    <dgm:pt modelId="{2675AADB-68F9-4BDC-A38A-0CA108C7F26E}" type="sibTrans" cxnId="{27671090-B3A6-486D-B7A9-38840CEC99AE}">
      <dgm:prSet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143FFEFD-B63A-4A2D-8ACC-48A5FEEF76B0}" type="pres">
      <dgm:prSet presAssocID="{8BF70657-BD33-4AD9-AEA7-62D9ED24D3FE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t-BR"/>
        </a:p>
      </dgm:t>
    </dgm:pt>
    <dgm:pt modelId="{314B2029-BB5D-4ADB-88BA-2FF1F675AB58}" type="pres">
      <dgm:prSet presAssocID="{09EB8D7E-9BE5-4084-8246-6EEB6A888CCD}" presName="text1" presStyleCnt="0"/>
      <dgm:spPr/>
      <dgm:t>
        <a:bodyPr/>
        <a:lstStyle/>
        <a:p>
          <a:endParaRPr lang="pt-BR"/>
        </a:p>
      </dgm:t>
    </dgm:pt>
    <dgm:pt modelId="{F85C9618-B7B3-401D-80DF-6BD4D3ED79BD}" type="pres">
      <dgm:prSet presAssocID="{09EB8D7E-9BE5-4084-8246-6EEB6A888CCD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D2B1611-6454-4BFE-B676-84F3586343E6}" type="pres">
      <dgm:prSet presAssocID="{09EB8D7E-9BE5-4084-8246-6EEB6A888CCD}" presName="textaccent1" presStyleCnt="0"/>
      <dgm:spPr/>
      <dgm:t>
        <a:bodyPr/>
        <a:lstStyle/>
        <a:p>
          <a:endParaRPr lang="pt-BR"/>
        </a:p>
      </dgm:t>
    </dgm:pt>
    <dgm:pt modelId="{81E76F7D-AFA8-4F36-A46A-8A483EC48425}" type="pres">
      <dgm:prSet presAssocID="{09EB8D7E-9BE5-4084-8246-6EEB6A888CCD}" presName="accentRepeatNode" presStyleLbl="solidAlignAcc1" presStyleIdx="0" presStyleCnt="6"/>
      <dgm:spPr/>
      <dgm:t>
        <a:bodyPr/>
        <a:lstStyle/>
        <a:p>
          <a:endParaRPr lang="pt-BR"/>
        </a:p>
      </dgm:t>
    </dgm:pt>
    <dgm:pt modelId="{81A4B271-64B5-482E-8638-941DA8A4BEF6}" type="pres">
      <dgm:prSet presAssocID="{A6F05FE9-9E4F-4AFD-9FC6-506BDD4AD5CE}" presName="image1" presStyleCnt="0"/>
      <dgm:spPr/>
      <dgm:t>
        <a:bodyPr/>
        <a:lstStyle/>
        <a:p>
          <a:endParaRPr lang="pt-BR"/>
        </a:p>
      </dgm:t>
    </dgm:pt>
    <dgm:pt modelId="{AC8F9298-D27C-4029-B810-B82D2457FAB8}" type="pres">
      <dgm:prSet presAssocID="{A6F05FE9-9E4F-4AFD-9FC6-506BDD4AD5CE}" presName="imageRepeatNode" presStyleLbl="alignAcc1" presStyleIdx="0" presStyleCnt="3"/>
      <dgm:spPr/>
      <dgm:t>
        <a:bodyPr/>
        <a:lstStyle/>
        <a:p>
          <a:endParaRPr lang="pt-BR"/>
        </a:p>
      </dgm:t>
    </dgm:pt>
    <dgm:pt modelId="{A9DCBE52-D86E-4496-ABB9-17D37983E2B8}" type="pres">
      <dgm:prSet presAssocID="{A6F05FE9-9E4F-4AFD-9FC6-506BDD4AD5CE}" presName="imageaccent1" presStyleCnt="0"/>
      <dgm:spPr/>
      <dgm:t>
        <a:bodyPr/>
        <a:lstStyle/>
        <a:p>
          <a:endParaRPr lang="pt-BR"/>
        </a:p>
      </dgm:t>
    </dgm:pt>
    <dgm:pt modelId="{E415C085-8920-419E-B66E-16D8E8AC74E4}" type="pres">
      <dgm:prSet presAssocID="{A6F05FE9-9E4F-4AFD-9FC6-506BDD4AD5CE}" presName="accentRepeatNode" presStyleLbl="solidAlignAcc1" presStyleIdx="1" presStyleCnt="6"/>
      <dgm:spPr/>
      <dgm:t>
        <a:bodyPr/>
        <a:lstStyle/>
        <a:p>
          <a:endParaRPr lang="pt-BR"/>
        </a:p>
      </dgm:t>
    </dgm:pt>
    <dgm:pt modelId="{A1ED2D77-54C0-43F1-9380-E1C871EE1F55}" type="pres">
      <dgm:prSet presAssocID="{D49C3DCD-49B3-486D-B591-96534F7E2B9A}" presName="text2" presStyleCnt="0"/>
      <dgm:spPr/>
      <dgm:t>
        <a:bodyPr/>
        <a:lstStyle/>
        <a:p>
          <a:endParaRPr lang="pt-BR"/>
        </a:p>
      </dgm:t>
    </dgm:pt>
    <dgm:pt modelId="{AE086124-FCBF-420F-87EB-6B8A729314BA}" type="pres">
      <dgm:prSet presAssocID="{D49C3DCD-49B3-486D-B591-96534F7E2B9A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41E3BD1-E1AC-4BAF-914F-3C462446EA53}" type="pres">
      <dgm:prSet presAssocID="{D49C3DCD-49B3-486D-B591-96534F7E2B9A}" presName="textaccent2" presStyleCnt="0"/>
      <dgm:spPr/>
      <dgm:t>
        <a:bodyPr/>
        <a:lstStyle/>
        <a:p>
          <a:endParaRPr lang="pt-BR"/>
        </a:p>
      </dgm:t>
    </dgm:pt>
    <dgm:pt modelId="{03D41A81-C749-4C45-B59C-548954F1EE16}" type="pres">
      <dgm:prSet presAssocID="{D49C3DCD-49B3-486D-B591-96534F7E2B9A}" presName="accentRepeatNode" presStyleLbl="solidAlignAcc1" presStyleIdx="2" presStyleCnt="6"/>
      <dgm:spPr/>
      <dgm:t>
        <a:bodyPr/>
        <a:lstStyle/>
        <a:p>
          <a:endParaRPr lang="pt-BR"/>
        </a:p>
      </dgm:t>
    </dgm:pt>
    <dgm:pt modelId="{9EEAAB7F-5B9F-41B3-974D-BDD0646E7D40}" type="pres">
      <dgm:prSet presAssocID="{BA3DC455-99F1-4BC6-8DD9-23D08D27B4FB}" presName="image2" presStyleCnt="0"/>
      <dgm:spPr/>
      <dgm:t>
        <a:bodyPr/>
        <a:lstStyle/>
        <a:p>
          <a:endParaRPr lang="pt-BR"/>
        </a:p>
      </dgm:t>
    </dgm:pt>
    <dgm:pt modelId="{E84B0FB9-380B-4ABE-9E47-E83B6300BF7F}" type="pres">
      <dgm:prSet presAssocID="{BA3DC455-99F1-4BC6-8DD9-23D08D27B4FB}" presName="imageRepeatNode" presStyleLbl="alignAcc1" presStyleIdx="1" presStyleCnt="3"/>
      <dgm:spPr/>
      <dgm:t>
        <a:bodyPr/>
        <a:lstStyle/>
        <a:p>
          <a:endParaRPr lang="pt-BR"/>
        </a:p>
      </dgm:t>
    </dgm:pt>
    <dgm:pt modelId="{9E3A7F2B-DA8F-4FB8-8E19-692A511C1209}" type="pres">
      <dgm:prSet presAssocID="{BA3DC455-99F1-4BC6-8DD9-23D08D27B4FB}" presName="imageaccent2" presStyleCnt="0"/>
      <dgm:spPr/>
      <dgm:t>
        <a:bodyPr/>
        <a:lstStyle/>
        <a:p>
          <a:endParaRPr lang="pt-BR"/>
        </a:p>
      </dgm:t>
    </dgm:pt>
    <dgm:pt modelId="{B1C9E67C-C580-4BD8-9D63-A36B2B1F78F9}" type="pres">
      <dgm:prSet presAssocID="{BA3DC455-99F1-4BC6-8DD9-23D08D27B4FB}" presName="accentRepeatNode" presStyleLbl="solidAlignAcc1" presStyleIdx="3" presStyleCnt="6"/>
      <dgm:spPr/>
      <dgm:t>
        <a:bodyPr/>
        <a:lstStyle/>
        <a:p>
          <a:endParaRPr lang="pt-BR"/>
        </a:p>
      </dgm:t>
    </dgm:pt>
    <dgm:pt modelId="{77DD6D73-E10F-4E01-B811-780EA20CA625}" type="pres">
      <dgm:prSet presAssocID="{3B967717-EA29-4F22-A937-D10849E1A1E8}" presName="text3" presStyleCnt="0"/>
      <dgm:spPr/>
      <dgm:t>
        <a:bodyPr/>
        <a:lstStyle/>
        <a:p>
          <a:endParaRPr lang="pt-BR"/>
        </a:p>
      </dgm:t>
    </dgm:pt>
    <dgm:pt modelId="{DE8E43FD-2F7D-472F-A409-D2A68160721E}" type="pres">
      <dgm:prSet presAssocID="{3B967717-EA29-4F22-A937-D10849E1A1E8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3527EEB-5BD0-4C18-B5C3-171297C42532}" type="pres">
      <dgm:prSet presAssocID="{3B967717-EA29-4F22-A937-D10849E1A1E8}" presName="textaccent3" presStyleCnt="0"/>
      <dgm:spPr/>
      <dgm:t>
        <a:bodyPr/>
        <a:lstStyle/>
        <a:p>
          <a:endParaRPr lang="pt-BR"/>
        </a:p>
      </dgm:t>
    </dgm:pt>
    <dgm:pt modelId="{39736F2A-55A5-4B70-BC12-DB2600F1396B}" type="pres">
      <dgm:prSet presAssocID="{3B967717-EA29-4F22-A937-D10849E1A1E8}" presName="accentRepeatNode" presStyleLbl="solidAlignAcc1" presStyleIdx="4" presStyleCnt="6"/>
      <dgm:spPr/>
      <dgm:t>
        <a:bodyPr/>
        <a:lstStyle/>
        <a:p>
          <a:endParaRPr lang="pt-BR"/>
        </a:p>
      </dgm:t>
    </dgm:pt>
    <dgm:pt modelId="{FDC7162B-D28F-4AFC-B0DC-44E6635246A0}" type="pres">
      <dgm:prSet presAssocID="{2675AADB-68F9-4BDC-A38A-0CA108C7F26E}" presName="image3" presStyleCnt="0"/>
      <dgm:spPr/>
      <dgm:t>
        <a:bodyPr/>
        <a:lstStyle/>
        <a:p>
          <a:endParaRPr lang="pt-BR"/>
        </a:p>
      </dgm:t>
    </dgm:pt>
    <dgm:pt modelId="{61972F4E-4218-4BE4-97EF-DEBCF6491724}" type="pres">
      <dgm:prSet presAssocID="{2675AADB-68F9-4BDC-A38A-0CA108C7F26E}" presName="imageRepeatNode" presStyleLbl="alignAcc1" presStyleIdx="2" presStyleCnt="3"/>
      <dgm:spPr/>
      <dgm:t>
        <a:bodyPr/>
        <a:lstStyle/>
        <a:p>
          <a:endParaRPr lang="pt-BR"/>
        </a:p>
      </dgm:t>
    </dgm:pt>
    <dgm:pt modelId="{8B496E8A-42CC-499B-9179-1A2FF0235301}" type="pres">
      <dgm:prSet presAssocID="{2675AADB-68F9-4BDC-A38A-0CA108C7F26E}" presName="imageaccent3" presStyleCnt="0"/>
      <dgm:spPr/>
      <dgm:t>
        <a:bodyPr/>
        <a:lstStyle/>
        <a:p>
          <a:endParaRPr lang="pt-BR"/>
        </a:p>
      </dgm:t>
    </dgm:pt>
    <dgm:pt modelId="{A74449BF-4036-49ED-BC5F-C2983130B11E}" type="pres">
      <dgm:prSet presAssocID="{2675AADB-68F9-4BDC-A38A-0CA108C7F26E}" presName="accentRepeatNode" presStyleLbl="solidAlignAcc1" presStyleIdx="5" presStyleCnt="6"/>
      <dgm:spPr/>
      <dgm:t>
        <a:bodyPr/>
        <a:lstStyle/>
        <a:p>
          <a:endParaRPr lang="pt-BR"/>
        </a:p>
      </dgm:t>
    </dgm:pt>
  </dgm:ptLst>
  <dgm:cxnLst>
    <dgm:cxn modelId="{2BEDBD83-CF7D-460F-813F-512603F468D5}" srcId="{8BF70657-BD33-4AD9-AEA7-62D9ED24D3FE}" destId="{D49C3DCD-49B3-486D-B591-96534F7E2B9A}" srcOrd="1" destOrd="0" parTransId="{043035B2-60B2-4EBF-B01C-A13B79D82869}" sibTransId="{BA3DC455-99F1-4BC6-8DD9-23D08D27B4FB}"/>
    <dgm:cxn modelId="{F42C8A54-9C9E-44FE-8416-CB7586FAD6A2}" type="presOf" srcId="{8BF70657-BD33-4AD9-AEA7-62D9ED24D3FE}" destId="{143FFEFD-B63A-4A2D-8ACC-48A5FEEF76B0}" srcOrd="0" destOrd="0" presId="urn:microsoft.com/office/officeart/2008/layout/HexagonCluster"/>
    <dgm:cxn modelId="{8B07D719-74D1-4857-B7A6-BBC160A39DD5}" srcId="{8BF70657-BD33-4AD9-AEA7-62D9ED24D3FE}" destId="{09EB8D7E-9BE5-4084-8246-6EEB6A888CCD}" srcOrd="0" destOrd="0" parTransId="{AB2B6D6F-FAAB-422A-85CD-8D4541A64636}" sibTransId="{A6F05FE9-9E4F-4AFD-9FC6-506BDD4AD5CE}"/>
    <dgm:cxn modelId="{CFA6EC84-E2E3-49E1-95EA-477DE0053FA0}" type="presOf" srcId="{BA3DC455-99F1-4BC6-8DD9-23D08D27B4FB}" destId="{E84B0FB9-380B-4ABE-9E47-E83B6300BF7F}" srcOrd="0" destOrd="0" presId="urn:microsoft.com/office/officeart/2008/layout/HexagonCluster"/>
    <dgm:cxn modelId="{0AAB7154-7565-48FB-A975-FA7AB87AA10F}" type="presOf" srcId="{2675AADB-68F9-4BDC-A38A-0CA108C7F26E}" destId="{61972F4E-4218-4BE4-97EF-DEBCF6491724}" srcOrd="0" destOrd="0" presId="urn:microsoft.com/office/officeart/2008/layout/HexagonCluster"/>
    <dgm:cxn modelId="{17B6025D-484E-4748-B843-46320FD9BE61}" type="presOf" srcId="{D49C3DCD-49B3-486D-B591-96534F7E2B9A}" destId="{AE086124-FCBF-420F-87EB-6B8A729314BA}" srcOrd="0" destOrd="0" presId="urn:microsoft.com/office/officeart/2008/layout/HexagonCluster"/>
    <dgm:cxn modelId="{E02CFDAF-071C-49BC-9067-D63F2412CCCE}" type="presOf" srcId="{3B967717-EA29-4F22-A937-D10849E1A1E8}" destId="{DE8E43FD-2F7D-472F-A409-D2A68160721E}" srcOrd="0" destOrd="0" presId="urn:microsoft.com/office/officeart/2008/layout/HexagonCluster"/>
    <dgm:cxn modelId="{DFA560C9-13A8-4B8C-8591-15E8D8D03045}" type="presOf" srcId="{09EB8D7E-9BE5-4084-8246-6EEB6A888CCD}" destId="{F85C9618-B7B3-401D-80DF-6BD4D3ED79BD}" srcOrd="0" destOrd="0" presId="urn:microsoft.com/office/officeart/2008/layout/HexagonCluster"/>
    <dgm:cxn modelId="{27671090-B3A6-486D-B7A9-38840CEC99AE}" srcId="{8BF70657-BD33-4AD9-AEA7-62D9ED24D3FE}" destId="{3B967717-EA29-4F22-A937-D10849E1A1E8}" srcOrd="2" destOrd="0" parTransId="{6CB39F29-3D5F-4C77-81E4-1BE9140AFFE1}" sibTransId="{2675AADB-68F9-4BDC-A38A-0CA108C7F26E}"/>
    <dgm:cxn modelId="{2605CB10-A1C5-46B6-8843-E6EE234AA91D}" type="presOf" srcId="{A6F05FE9-9E4F-4AFD-9FC6-506BDD4AD5CE}" destId="{AC8F9298-D27C-4029-B810-B82D2457FAB8}" srcOrd="0" destOrd="0" presId="urn:microsoft.com/office/officeart/2008/layout/HexagonCluster"/>
    <dgm:cxn modelId="{812C4DAB-FD26-4966-A62F-B7A2AC6B34F6}" type="presParOf" srcId="{143FFEFD-B63A-4A2D-8ACC-48A5FEEF76B0}" destId="{314B2029-BB5D-4ADB-88BA-2FF1F675AB58}" srcOrd="0" destOrd="0" presId="urn:microsoft.com/office/officeart/2008/layout/HexagonCluster"/>
    <dgm:cxn modelId="{49C0DF5D-7B62-41DE-ABEC-46856B9F78C3}" type="presParOf" srcId="{314B2029-BB5D-4ADB-88BA-2FF1F675AB58}" destId="{F85C9618-B7B3-401D-80DF-6BD4D3ED79BD}" srcOrd="0" destOrd="0" presId="urn:microsoft.com/office/officeart/2008/layout/HexagonCluster"/>
    <dgm:cxn modelId="{C1D31E8D-48FC-4F7A-91FA-81C47004F348}" type="presParOf" srcId="{143FFEFD-B63A-4A2D-8ACC-48A5FEEF76B0}" destId="{2D2B1611-6454-4BFE-B676-84F3586343E6}" srcOrd="1" destOrd="0" presId="urn:microsoft.com/office/officeart/2008/layout/HexagonCluster"/>
    <dgm:cxn modelId="{E347E1D7-D711-45FD-A627-6283425DABA6}" type="presParOf" srcId="{2D2B1611-6454-4BFE-B676-84F3586343E6}" destId="{81E76F7D-AFA8-4F36-A46A-8A483EC48425}" srcOrd="0" destOrd="0" presId="urn:microsoft.com/office/officeart/2008/layout/HexagonCluster"/>
    <dgm:cxn modelId="{7DE4D1FF-E426-47AD-8285-386EFF5DFCDC}" type="presParOf" srcId="{143FFEFD-B63A-4A2D-8ACC-48A5FEEF76B0}" destId="{81A4B271-64B5-482E-8638-941DA8A4BEF6}" srcOrd="2" destOrd="0" presId="urn:microsoft.com/office/officeart/2008/layout/HexagonCluster"/>
    <dgm:cxn modelId="{B628AF55-99E9-420B-BB02-4D3B83888870}" type="presParOf" srcId="{81A4B271-64B5-482E-8638-941DA8A4BEF6}" destId="{AC8F9298-D27C-4029-B810-B82D2457FAB8}" srcOrd="0" destOrd="0" presId="urn:microsoft.com/office/officeart/2008/layout/HexagonCluster"/>
    <dgm:cxn modelId="{29A8A48E-0D99-4951-A32B-BFF104CD67F7}" type="presParOf" srcId="{143FFEFD-B63A-4A2D-8ACC-48A5FEEF76B0}" destId="{A9DCBE52-D86E-4496-ABB9-17D37983E2B8}" srcOrd="3" destOrd="0" presId="urn:microsoft.com/office/officeart/2008/layout/HexagonCluster"/>
    <dgm:cxn modelId="{798D15CB-7309-4B0E-854E-15FC5F9B788D}" type="presParOf" srcId="{A9DCBE52-D86E-4496-ABB9-17D37983E2B8}" destId="{E415C085-8920-419E-B66E-16D8E8AC74E4}" srcOrd="0" destOrd="0" presId="urn:microsoft.com/office/officeart/2008/layout/HexagonCluster"/>
    <dgm:cxn modelId="{244BD55D-58BC-4698-A3FE-5010943B036A}" type="presParOf" srcId="{143FFEFD-B63A-4A2D-8ACC-48A5FEEF76B0}" destId="{A1ED2D77-54C0-43F1-9380-E1C871EE1F55}" srcOrd="4" destOrd="0" presId="urn:microsoft.com/office/officeart/2008/layout/HexagonCluster"/>
    <dgm:cxn modelId="{F234E1E3-651C-4CA5-A7A6-8B4FA2116A93}" type="presParOf" srcId="{A1ED2D77-54C0-43F1-9380-E1C871EE1F55}" destId="{AE086124-FCBF-420F-87EB-6B8A729314BA}" srcOrd="0" destOrd="0" presId="urn:microsoft.com/office/officeart/2008/layout/HexagonCluster"/>
    <dgm:cxn modelId="{AB81CED8-B676-42A6-929E-852B6A696A76}" type="presParOf" srcId="{143FFEFD-B63A-4A2D-8ACC-48A5FEEF76B0}" destId="{A41E3BD1-E1AC-4BAF-914F-3C462446EA53}" srcOrd="5" destOrd="0" presId="urn:microsoft.com/office/officeart/2008/layout/HexagonCluster"/>
    <dgm:cxn modelId="{F94D41B9-0D21-4D76-87E8-6A5A3E4B3758}" type="presParOf" srcId="{A41E3BD1-E1AC-4BAF-914F-3C462446EA53}" destId="{03D41A81-C749-4C45-B59C-548954F1EE16}" srcOrd="0" destOrd="0" presId="urn:microsoft.com/office/officeart/2008/layout/HexagonCluster"/>
    <dgm:cxn modelId="{DE3B797B-5861-40C3-8585-50ACE2ADD8F5}" type="presParOf" srcId="{143FFEFD-B63A-4A2D-8ACC-48A5FEEF76B0}" destId="{9EEAAB7F-5B9F-41B3-974D-BDD0646E7D40}" srcOrd="6" destOrd="0" presId="urn:microsoft.com/office/officeart/2008/layout/HexagonCluster"/>
    <dgm:cxn modelId="{B75F97CA-D54D-471C-9A72-16DE512C0CEE}" type="presParOf" srcId="{9EEAAB7F-5B9F-41B3-974D-BDD0646E7D40}" destId="{E84B0FB9-380B-4ABE-9E47-E83B6300BF7F}" srcOrd="0" destOrd="0" presId="urn:microsoft.com/office/officeart/2008/layout/HexagonCluster"/>
    <dgm:cxn modelId="{6A663DCD-91BA-4B0C-B4BC-1F871B2EE72A}" type="presParOf" srcId="{143FFEFD-B63A-4A2D-8ACC-48A5FEEF76B0}" destId="{9E3A7F2B-DA8F-4FB8-8E19-692A511C1209}" srcOrd="7" destOrd="0" presId="urn:microsoft.com/office/officeart/2008/layout/HexagonCluster"/>
    <dgm:cxn modelId="{4947D37E-27A5-4390-AE71-9BAF158D6138}" type="presParOf" srcId="{9E3A7F2B-DA8F-4FB8-8E19-692A511C1209}" destId="{B1C9E67C-C580-4BD8-9D63-A36B2B1F78F9}" srcOrd="0" destOrd="0" presId="urn:microsoft.com/office/officeart/2008/layout/HexagonCluster"/>
    <dgm:cxn modelId="{9E3CD76C-030A-45AC-86EF-9616B2966E92}" type="presParOf" srcId="{143FFEFD-B63A-4A2D-8ACC-48A5FEEF76B0}" destId="{77DD6D73-E10F-4E01-B811-780EA20CA625}" srcOrd="8" destOrd="0" presId="urn:microsoft.com/office/officeart/2008/layout/HexagonCluster"/>
    <dgm:cxn modelId="{CC05EA92-EC57-47D1-8612-0DA6C4C64383}" type="presParOf" srcId="{77DD6D73-E10F-4E01-B811-780EA20CA625}" destId="{DE8E43FD-2F7D-472F-A409-D2A68160721E}" srcOrd="0" destOrd="0" presId="urn:microsoft.com/office/officeart/2008/layout/HexagonCluster"/>
    <dgm:cxn modelId="{6E2A4547-D17B-4AD6-A921-8AB0787548D5}" type="presParOf" srcId="{143FFEFD-B63A-4A2D-8ACC-48A5FEEF76B0}" destId="{83527EEB-5BD0-4C18-B5C3-171297C42532}" srcOrd="9" destOrd="0" presId="urn:microsoft.com/office/officeart/2008/layout/HexagonCluster"/>
    <dgm:cxn modelId="{A028B4F7-921A-4634-87AD-7ED8AF4BEF95}" type="presParOf" srcId="{83527EEB-5BD0-4C18-B5C3-171297C42532}" destId="{39736F2A-55A5-4B70-BC12-DB2600F1396B}" srcOrd="0" destOrd="0" presId="urn:microsoft.com/office/officeart/2008/layout/HexagonCluster"/>
    <dgm:cxn modelId="{974BD095-CE8F-4A7D-8771-CDDD19B194FE}" type="presParOf" srcId="{143FFEFD-B63A-4A2D-8ACC-48A5FEEF76B0}" destId="{FDC7162B-D28F-4AFC-B0DC-44E6635246A0}" srcOrd="10" destOrd="0" presId="urn:microsoft.com/office/officeart/2008/layout/HexagonCluster"/>
    <dgm:cxn modelId="{A11A25B7-A760-40C5-A95C-2D6D0550DA0F}" type="presParOf" srcId="{FDC7162B-D28F-4AFC-B0DC-44E6635246A0}" destId="{61972F4E-4218-4BE4-97EF-DEBCF6491724}" srcOrd="0" destOrd="0" presId="urn:microsoft.com/office/officeart/2008/layout/HexagonCluster"/>
    <dgm:cxn modelId="{6D266E6C-B2C1-42AD-BB2D-34F00D0C5735}" type="presParOf" srcId="{143FFEFD-B63A-4A2D-8ACC-48A5FEEF76B0}" destId="{8B496E8A-42CC-499B-9179-1A2FF0235301}" srcOrd="11" destOrd="0" presId="urn:microsoft.com/office/officeart/2008/layout/HexagonCluster"/>
    <dgm:cxn modelId="{C7100704-E2BD-4499-9DEE-40B3D1152893}" type="presParOf" srcId="{8B496E8A-42CC-499B-9179-1A2FF0235301}" destId="{A74449BF-4036-49ED-BC5F-C2983130B11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19989DD-4603-4496-9FAF-822C6ADD2365}" type="doc">
      <dgm:prSet loTypeId="urn:microsoft.com/office/officeart/2005/8/layout/radial5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7B13EBD3-7D64-405A-B992-CC95D8D245B1}">
      <dgm:prSet phldrT="[Texto]" custT="1"/>
      <dgm:spPr/>
      <dgm:t>
        <a:bodyPr/>
        <a:lstStyle/>
        <a:p>
          <a:r>
            <a:rPr lang="pt-BR" sz="2800" dirty="0" smtClean="0"/>
            <a:t>Argamassa</a:t>
          </a:r>
          <a:endParaRPr lang="pt-BR" sz="2800" dirty="0"/>
        </a:p>
      </dgm:t>
    </dgm:pt>
    <dgm:pt modelId="{EC311035-0DD0-41FE-B56F-46B964218C00}" type="parTrans" cxnId="{CF86D0E3-53F4-4368-993B-E0966FE27E57}">
      <dgm:prSet/>
      <dgm:spPr/>
      <dgm:t>
        <a:bodyPr/>
        <a:lstStyle/>
        <a:p>
          <a:endParaRPr lang="pt-BR" sz="2800"/>
        </a:p>
      </dgm:t>
    </dgm:pt>
    <dgm:pt modelId="{567529AA-1782-4D0F-BCFB-0B16CE5A1B34}" type="sibTrans" cxnId="{CF86D0E3-53F4-4368-993B-E0966FE27E57}">
      <dgm:prSet/>
      <dgm:spPr/>
      <dgm:t>
        <a:bodyPr/>
        <a:lstStyle/>
        <a:p>
          <a:endParaRPr lang="pt-BR" sz="2800"/>
        </a:p>
      </dgm:t>
    </dgm:pt>
    <dgm:pt modelId="{D655063A-9EE1-4CC7-95F4-DF87A5F4913C}">
      <dgm:prSet phldrT="[Texto]" custT="1"/>
      <dgm:spPr/>
      <dgm:t>
        <a:bodyPr/>
        <a:lstStyle/>
        <a:p>
          <a:r>
            <a:rPr lang="pt-BR" sz="2800" dirty="0" smtClean="0"/>
            <a:t>Cimento</a:t>
          </a:r>
          <a:endParaRPr lang="pt-BR" sz="2800" dirty="0"/>
        </a:p>
      </dgm:t>
    </dgm:pt>
    <dgm:pt modelId="{0DCC7269-27B5-4C44-9E31-0E4648609234}" type="parTrans" cxnId="{73FCF216-BB2B-4929-B8F5-1027375A5621}">
      <dgm:prSet custT="1"/>
      <dgm:spPr/>
      <dgm:t>
        <a:bodyPr/>
        <a:lstStyle/>
        <a:p>
          <a:endParaRPr lang="pt-BR" sz="2800"/>
        </a:p>
      </dgm:t>
    </dgm:pt>
    <dgm:pt modelId="{77FA9782-F50C-4DFD-991C-6B76438F6BB4}" type="sibTrans" cxnId="{73FCF216-BB2B-4929-B8F5-1027375A5621}">
      <dgm:prSet/>
      <dgm:spPr/>
      <dgm:t>
        <a:bodyPr/>
        <a:lstStyle/>
        <a:p>
          <a:endParaRPr lang="pt-BR" sz="2800"/>
        </a:p>
      </dgm:t>
    </dgm:pt>
    <dgm:pt modelId="{1E1919DF-6E94-4CB3-A5EE-B61D848C4BDE}">
      <dgm:prSet phldrT="[Texto]" custT="1"/>
      <dgm:spPr/>
      <dgm:t>
        <a:bodyPr/>
        <a:lstStyle/>
        <a:p>
          <a:r>
            <a:rPr lang="pt-BR" sz="2800" dirty="0" smtClean="0"/>
            <a:t>Areia</a:t>
          </a:r>
          <a:endParaRPr lang="pt-BR" sz="2800" dirty="0"/>
        </a:p>
      </dgm:t>
    </dgm:pt>
    <dgm:pt modelId="{FED02645-A006-402A-ACD5-02C3E34AAD26}" type="parTrans" cxnId="{0561179F-3B13-4324-94F8-39717C847784}">
      <dgm:prSet custT="1"/>
      <dgm:spPr/>
      <dgm:t>
        <a:bodyPr/>
        <a:lstStyle/>
        <a:p>
          <a:endParaRPr lang="pt-BR" sz="2800"/>
        </a:p>
      </dgm:t>
    </dgm:pt>
    <dgm:pt modelId="{76A3678D-AD6B-46F3-857B-AD0A19E0E6F1}" type="sibTrans" cxnId="{0561179F-3B13-4324-94F8-39717C847784}">
      <dgm:prSet/>
      <dgm:spPr/>
      <dgm:t>
        <a:bodyPr/>
        <a:lstStyle/>
        <a:p>
          <a:endParaRPr lang="pt-BR" sz="2800"/>
        </a:p>
      </dgm:t>
    </dgm:pt>
    <dgm:pt modelId="{B25BA6C9-B520-432C-A519-7527AA0A0036}">
      <dgm:prSet phldrT="[Texto]" custT="1"/>
      <dgm:spPr/>
      <dgm:t>
        <a:bodyPr/>
        <a:lstStyle/>
        <a:p>
          <a:r>
            <a:rPr lang="pt-BR" sz="2800" dirty="0" smtClean="0"/>
            <a:t>Cal</a:t>
          </a:r>
          <a:endParaRPr lang="pt-BR" sz="2800" dirty="0"/>
        </a:p>
      </dgm:t>
    </dgm:pt>
    <dgm:pt modelId="{BBB42CCE-BADE-4D3F-B40C-4D7AC78B82A7}" type="parTrans" cxnId="{2E97301D-2C78-413C-AD3A-D2E85605F08A}">
      <dgm:prSet custT="1"/>
      <dgm:spPr/>
      <dgm:t>
        <a:bodyPr/>
        <a:lstStyle/>
        <a:p>
          <a:endParaRPr lang="pt-BR" sz="2800"/>
        </a:p>
      </dgm:t>
    </dgm:pt>
    <dgm:pt modelId="{3056166A-FE7C-43FC-9729-8021ABCCB00A}" type="sibTrans" cxnId="{2E97301D-2C78-413C-AD3A-D2E85605F08A}">
      <dgm:prSet/>
      <dgm:spPr/>
      <dgm:t>
        <a:bodyPr/>
        <a:lstStyle/>
        <a:p>
          <a:endParaRPr lang="pt-BR" sz="2800"/>
        </a:p>
      </dgm:t>
    </dgm:pt>
    <dgm:pt modelId="{6C4F7F7C-04B0-4C6D-9337-70107361B8AA}">
      <dgm:prSet phldrT="[Texto]" custT="1"/>
      <dgm:spPr/>
      <dgm:t>
        <a:bodyPr/>
        <a:lstStyle/>
        <a:p>
          <a:r>
            <a:rPr lang="pt-BR" sz="2800" dirty="0" smtClean="0"/>
            <a:t>Água</a:t>
          </a:r>
          <a:endParaRPr lang="pt-BR" sz="2800" dirty="0"/>
        </a:p>
      </dgm:t>
    </dgm:pt>
    <dgm:pt modelId="{E979C614-5DAF-4D43-9D41-D164766B3465}" type="parTrans" cxnId="{38615B18-6E21-46AE-96CF-613A48120AFB}">
      <dgm:prSet custT="1"/>
      <dgm:spPr/>
      <dgm:t>
        <a:bodyPr/>
        <a:lstStyle/>
        <a:p>
          <a:endParaRPr lang="pt-BR" sz="2800"/>
        </a:p>
      </dgm:t>
    </dgm:pt>
    <dgm:pt modelId="{D7472520-33FD-4955-AD13-83F0BBEFED54}" type="sibTrans" cxnId="{38615B18-6E21-46AE-96CF-613A48120AFB}">
      <dgm:prSet/>
      <dgm:spPr/>
      <dgm:t>
        <a:bodyPr/>
        <a:lstStyle/>
        <a:p>
          <a:endParaRPr lang="pt-BR" sz="2800"/>
        </a:p>
      </dgm:t>
    </dgm:pt>
    <dgm:pt modelId="{16EC86FA-C00F-40C5-9AA8-C6E1B509C5C2}" type="pres">
      <dgm:prSet presAssocID="{719989DD-4603-4496-9FAF-822C6ADD236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ABAD283-2DE1-4399-B17C-2A3E9427A9C2}" type="pres">
      <dgm:prSet presAssocID="{7B13EBD3-7D64-405A-B992-CC95D8D245B1}" presName="centerShape" presStyleLbl="node0" presStyleIdx="0" presStyleCnt="1" custScaleX="161051" custScaleY="75132"/>
      <dgm:spPr/>
      <dgm:t>
        <a:bodyPr/>
        <a:lstStyle/>
        <a:p>
          <a:endParaRPr lang="pt-BR"/>
        </a:p>
      </dgm:t>
    </dgm:pt>
    <dgm:pt modelId="{2E4EE5CB-3E69-4167-80A4-DEC98988F0FD}" type="pres">
      <dgm:prSet presAssocID="{0DCC7269-27B5-4C44-9E31-0E4648609234}" presName="parTrans" presStyleLbl="sibTrans2D1" presStyleIdx="0" presStyleCnt="4" custFlipVert="1"/>
      <dgm:spPr/>
      <dgm:t>
        <a:bodyPr/>
        <a:lstStyle/>
        <a:p>
          <a:endParaRPr lang="pt-BR"/>
        </a:p>
      </dgm:t>
    </dgm:pt>
    <dgm:pt modelId="{3BC83D4F-3D35-479C-A5B4-EC2784CEEB17}" type="pres">
      <dgm:prSet presAssocID="{0DCC7269-27B5-4C44-9E31-0E4648609234}" presName="connectorText" presStyleLbl="sibTrans2D1" presStyleIdx="0" presStyleCnt="4"/>
      <dgm:spPr/>
      <dgm:t>
        <a:bodyPr/>
        <a:lstStyle/>
        <a:p>
          <a:endParaRPr lang="pt-BR"/>
        </a:p>
      </dgm:t>
    </dgm:pt>
    <dgm:pt modelId="{9593F91C-12D0-49A9-94A9-4AB2CCA34195}" type="pres">
      <dgm:prSet presAssocID="{D655063A-9EE1-4CC7-95F4-DF87A5F4913C}" presName="node" presStyleLbl="node1" presStyleIdx="0" presStyleCnt="4" custScaleX="110000" custRadScaleRad="10344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F8717F-88EA-480E-94B0-22EFA99A368C}" type="pres">
      <dgm:prSet presAssocID="{FED02645-A006-402A-ACD5-02C3E34AAD26}" presName="parTrans" presStyleLbl="sibTrans2D1" presStyleIdx="1" presStyleCnt="4" custFlipHor="1"/>
      <dgm:spPr/>
      <dgm:t>
        <a:bodyPr/>
        <a:lstStyle/>
        <a:p>
          <a:endParaRPr lang="pt-BR"/>
        </a:p>
      </dgm:t>
    </dgm:pt>
    <dgm:pt modelId="{13B18F97-7FF6-4598-8704-07C0E56D82DE}" type="pres">
      <dgm:prSet presAssocID="{FED02645-A006-402A-ACD5-02C3E34AAD26}" presName="connectorText" presStyleLbl="sibTrans2D1" presStyleIdx="1" presStyleCnt="4"/>
      <dgm:spPr/>
      <dgm:t>
        <a:bodyPr/>
        <a:lstStyle/>
        <a:p>
          <a:endParaRPr lang="pt-BR"/>
        </a:p>
      </dgm:t>
    </dgm:pt>
    <dgm:pt modelId="{CAF0A8EA-D3B3-42C7-A1A4-5569C813727D}" type="pres">
      <dgm:prSet presAssocID="{1E1919DF-6E94-4CB3-A5EE-B61D848C4BDE}" presName="node" presStyleLbl="node1" presStyleIdx="1" presStyleCnt="4" custRadScaleRad="1591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3A6C76-467D-492D-9B6B-952DA8D56BEB}" type="pres">
      <dgm:prSet presAssocID="{BBB42CCE-BADE-4D3F-B40C-4D7AC78B82A7}" presName="parTrans" presStyleLbl="sibTrans2D1" presStyleIdx="2" presStyleCnt="4" custFlipVert="1"/>
      <dgm:spPr/>
      <dgm:t>
        <a:bodyPr/>
        <a:lstStyle/>
        <a:p>
          <a:endParaRPr lang="pt-BR"/>
        </a:p>
      </dgm:t>
    </dgm:pt>
    <dgm:pt modelId="{E986DEF7-7EC7-4B2E-9FE7-22F968635A11}" type="pres">
      <dgm:prSet presAssocID="{BBB42CCE-BADE-4D3F-B40C-4D7AC78B82A7}" presName="connectorText" presStyleLbl="sibTrans2D1" presStyleIdx="2" presStyleCnt="4"/>
      <dgm:spPr/>
      <dgm:t>
        <a:bodyPr/>
        <a:lstStyle/>
        <a:p>
          <a:endParaRPr lang="pt-BR"/>
        </a:p>
      </dgm:t>
    </dgm:pt>
    <dgm:pt modelId="{7CD58961-5D1D-4A60-81BF-372025213ECD}" type="pres">
      <dgm:prSet presAssocID="{B25BA6C9-B520-432C-A519-7527AA0A003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C5B44DD-3A88-4822-86F4-0859E896E56C}" type="pres">
      <dgm:prSet presAssocID="{E979C614-5DAF-4D43-9D41-D164766B3465}" presName="parTrans" presStyleLbl="sibTrans2D1" presStyleIdx="3" presStyleCnt="4" custFlipHor="1"/>
      <dgm:spPr/>
      <dgm:t>
        <a:bodyPr/>
        <a:lstStyle/>
        <a:p>
          <a:endParaRPr lang="pt-BR"/>
        </a:p>
      </dgm:t>
    </dgm:pt>
    <dgm:pt modelId="{A971B896-03EC-431F-A04F-3200C810881B}" type="pres">
      <dgm:prSet presAssocID="{E979C614-5DAF-4D43-9D41-D164766B3465}" presName="connectorText" presStyleLbl="sibTrans2D1" presStyleIdx="3" presStyleCnt="4"/>
      <dgm:spPr/>
      <dgm:t>
        <a:bodyPr/>
        <a:lstStyle/>
        <a:p>
          <a:endParaRPr lang="pt-BR"/>
        </a:p>
      </dgm:t>
    </dgm:pt>
    <dgm:pt modelId="{B23DBF19-1950-4682-94C4-2419D2B40B69}" type="pres">
      <dgm:prSet presAssocID="{6C4F7F7C-04B0-4C6D-9337-70107361B8AA}" presName="node" presStyleLbl="node1" presStyleIdx="3" presStyleCnt="4" custRadScaleRad="16963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1A68CB3-BE57-4BB8-8265-E9AF857119A2}" type="presOf" srcId="{E979C614-5DAF-4D43-9D41-D164766B3465}" destId="{9C5B44DD-3A88-4822-86F4-0859E896E56C}" srcOrd="0" destOrd="0" presId="urn:microsoft.com/office/officeart/2005/8/layout/radial5"/>
    <dgm:cxn modelId="{0561179F-3B13-4324-94F8-39717C847784}" srcId="{7B13EBD3-7D64-405A-B992-CC95D8D245B1}" destId="{1E1919DF-6E94-4CB3-A5EE-B61D848C4BDE}" srcOrd="1" destOrd="0" parTransId="{FED02645-A006-402A-ACD5-02C3E34AAD26}" sibTransId="{76A3678D-AD6B-46F3-857B-AD0A19E0E6F1}"/>
    <dgm:cxn modelId="{9E66D8F3-FDA7-4017-AC23-DDD6E6F84A22}" type="presOf" srcId="{BBB42CCE-BADE-4D3F-B40C-4D7AC78B82A7}" destId="{E986DEF7-7EC7-4B2E-9FE7-22F968635A11}" srcOrd="1" destOrd="0" presId="urn:microsoft.com/office/officeart/2005/8/layout/radial5"/>
    <dgm:cxn modelId="{73FCF216-BB2B-4929-B8F5-1027375A5621}" srcId="{7B13EBD3-7D64-405A-B992-CC95D8D245B1}" destId="{D655063A-9EE1-4CC7-95F4-DF87A5F4913C}" srcOrd="0" destOrd="0" parTransId="{0DCC7269-27B5-4C44-9E31-0E4648609234}" sibTransId="{77FA9782-F50C-4DFD-991C-6B76438F6BB4}"/>
    <dgm:cxn modelId="{38615B18-6E21-46AE-96CF-613A48120AFB}" srcId="{7B13EBD3-7D64-405A-B992-CC95D8D245B1}" destId="{6C4F7F7C-04B0-4C6D-9337-70107361B8AA}" srcOrd="3" destOrd="0" parTransId="{E979C614-5DAF-4D43-9D41-D164766B3465}" sibTransId="{D7472520-33FD-4955-AD13-83F0BBEFED54}"/>
    <dgm:cxn modelId="{93B0B2D5-E045-4B72-B84B-D3C3945A5278}" type="presOf" srcId="{1E1919DF-6E94-4CB3-A5EE-B61D848C4BDE}" destId="{CAF0A8EA-D3B3-42C7-A1A4-5569C813727D}" srcOrd="0" destOrd="0" presId="urn:microsoft.com/office/officeart/2005/8/layout/radial5"/>
    <dgm:cxn modelId="{21F81F2A-F5D7-4423-AC22-83AB993C33CD}" type="presOf" srcId="{FED02645-A006-402A-ACD5-02C3E34AAD26}" destId="{13B18F97-7FF6-4598-8704-07C0E56D82DE}" srcOrd="1" destOrd="0" presId="urn:microsoft.com/office/officeart/2005/8/layout/radial5"/>
    <dgm:cxn modelId="{C5DEDAF0-62DC-48DB-A315-64389C944688}" type="presOf" srcId="{6C4F7F7C-04B0-4C6D-9337-70107361B8AA}" destId="{B23DBF19-1950-4682-94C4-2419D2B40B69}" srcOrd="0" destOrd="0" presId="urn:microsoft.com/office/officeart/2005/8/layout/radial5"/>
    <dgm:cxn modelId="{3756AF3D-EBE0-43B8-9892-EC748CFD2EA0}" type="presOf" srcId="{0DCC7269-27B5-4C44-9E31-0E4648609234}" destId="{3BC83D4F-3D35-479C-A5B4-EC2784CEEB17}" srcOrd="1" destOrd="0" presId="urn:microsoft.com/office/officeart/2005/8/layout/radial5"/>
    <dgm:cxn modelId="{24639822-9A75-4E88-828B-394C7132DBC4}" type="presOf" srcId="{0DCC7269-27B5-4C44-9E31-0E4648609234}" destId="{2E4EE5CB-3E69-4167-80A4-DEC98988F0FD}" srcOrd="0" destOrd="0" presId="urn:microsoft.com/office/officeart/2005/8/layout/radial5"/>
    <dgm:cxn modelId="{545BA326-969A-461B-B931-7FE201017EDF}" type="presOf" srcId="{719989DD-4603-4496-9FAF-822C6ADD2365}" destId="{16EC86FA-C00F-40C5-9AA8-C6E1B509C5C2}" srcOrd="0" destOrd="0" presId="urn:microsoft.com/office/officeart/2005/8/layout/radial5"/>
    <dgm:cxn modelId="{070B7C6C-96D0-42CC-8B4A-2410C8AFAC1F}" type="presOf" srcId="{E979C614-5DAF-4D43-9D41-D164766B3465}" destId="{A971B896-03EC-431F-A04F-3200C810881B}" srcOrd="1" destOrd="0" presId="urn:microsoft.com/office/officeart/2005/8/layout/radial5"/>
    <dgm:cxn modelId="{AB652D63-FBC2-43C4-BFB5-0B0CB610A024}" type="presOf" srcId="{BBB42CCE-BADE-4D3F-B40C-4D7AC78B82A7}" destId="{C63A6C76-467D-492D-9B6B-952DA8D56BEB}" srcOrd="0" destOrd="0" presId="urn:microsoft.com/office/officeart/2005/8/layout/radial5"/>
    <dgm:cxn modelId="{B1FB39DE-1764-4B1C-84F5-074D117754B5}" type="presOf" srcId="{D655063A-9EE1-4CC7-95F4-DF87A5F4913C}" destId="{9593F91C-12D0-49A9-94A9-4AB2CCA34195}" srcOrd="0" destOrd="0" presId="urn:microsoft.com/office/officeart/2005/8/layout/radial5"/>
    <dgm:cxn modelId="{DDA6D6D8-3F2F-489C-9141-F93B48F2ADB4}" type="presOf" srcId="{B25BA6C9-B520-432C-A519-7527AA0A0036}" destId="{7CD58961-5D1D-4A60-81BF-372025213ECD}" srcOrd="0" destOrd="0" presId="urn:microsoft.com/office/officeart/2005/8/layout/radial5"/>
    <dgm:cxn modelId="{2E97301D-2C78-413C-AD3A-D2E85605F08A}" srcId="{7B13EBD3-7D64-405A-B992-CC95D8D245B1}" destId="{B25BA6C9-B520-432C-A519-7527AA0A0036}" srcOrd="2" destOrd="0" parTransId="{BBB42CCE-BADE-4D3F-B40C-4D7AC78B82A7}" sibTransId="{3056166A-FE7C-43FC-9729-8021ABCCB00A}"/>
    <dgm:cxn modelId="{4753AAAE-7A3A-45A9-9524-513CB25399A7}" type="presOf" srcId="{7B13EBD3-7D64-405A-B992-CC95D8D245B1}" destId="{CABAD283-2DE1-4399-B17C-2A3E9427A9C2}" srcOrd="0" destOrd="0" presId="urn:microsoft.com/office/officeart/2005/8/layout/radial5"/>
    <dgm:cxn modelId="{CF86D0E3-53F4-4368-993B-E0966FE27E57}" srcId="{719989DD-4603-4496-9FAF-822C6ADD2365}" destId="{7B13EBD3-7D64-405A-B992-CC95D8D245B1}" srcOrd="0" destOrd="0" parTransId="{EC311035-0DD0-41FE-B56F-46B964218C00}" sibTransId="{567529AA-1782-4D0F-BCFB-0B16CE5A1B34}"/>
    <dgm:cxn modelId="{16B9B150-215F-4B4D-A893-500DC93D4F05}" type="presOf" srcId="{FED02645-A006-402A-ACD5-02C3E34AAD26}" destId="{95F8717F-88EA-480E-94B0-22EFA99A368C}" srcOrd="0" destOrd="0" presId="urn:microsoft.com/office/officeart/2005/8/layout/radial5"/>
    <dgm:cxn modelId="{48659D3E-B97C-4BE4-AEA6-27E766BB8841}" type="presParOf" srcId="{16EC86FA-C00F-40C5-9AA8-C6E1B509C5C2}" destId="{CABAD283-2DE1-4399-B17C-2A3E9427A9C2}" srcOrd="0" destOrd="0" presId="urn:microsoft.com/office/officeart/2005/8/layout/radial5"/>
    <dgm:cxn modelId="{EC591B0F-E832-43F2-BCA6-99C6EF40B17E}" type="presParOf" srcId="{16EC86FA-C00F-40C5-9AA8-C6E1B509C5C2}" destId="{2E4EE5CB-3E69-4167-80A4-DEC98988F0FD}" srcOrd="1" destOrd="0" presId="urn:microsoft.com/office/officeart/2005/8/layout/radial5"/>
    <dgm:cxn modelId="{2D9AE7D7-84A3-427D-87A3-5F377523DEEC}" type="presParOf" srcId="{2E4EE5CB-3E69-4167-80A4-DEC98988F0FD}" destId="{3BC83D4F-3D35-479C-A5B4-EC2784CEEB17}" srcOrd="0" destOrd="0" presId="urn:microsoft.com/office/officeart/2005/8/layout/radial5"/>
    <dgm:cxn modelId="{3BEFE191-6F70-4CA7-AAE1-8C6025771327}" type="presParOf" srcId="{16EC86FA-C00F-40C5-9AA8-C6E1B509C5C2}" destId="{9593F91C-12D0-49A9-94A9-4AB2CCA34195}" srcOrd="2" destOrd="0" presId="urn:microsoft.com/office/officeart/2005/8/layout/radial5"/>
    <dgm:cxn modelId="{66E5BE5A-1FEA-4A86-9A68-584FC43595F2}" type="presParOf" srcId="{16EC86FA-C00F-40C5-9AA8-C6E1B509C5C2}" destId="{95F8717F-88EA-480E-94B0-22EFA99A368C}" srcOrd="3" destOrd="0" presId="urn:microsoft.com/office/officeart/2005/8/layout/radial5"/>
    <dgm:cxn modelId="{D312FDB6-6CE6-45B8-BC53-2B4AD5BA1FE1}" type="presParOf" srcId="{95F8717F-88EA-480E-94B0-22EFA99A368C}" destId="{13B18F97-7FF6-4598-8704-07C0E56D82DE}" srcOrd="0" destOrd="0" presId="urn:microsoft.com/office/officeart/2005/8/layout/radial5"/>
    <dgm:cxn modelId="{0654D2B8-DC86-4180-B091-C60ED2530732}" type="presParOf" srcId="{16EC86FA-C00F-40C5-9AA8-C6E1B509C5C2}" destId="{CAF0A8EA-D3B3-42C7-A1A4-5569C813727D}" srcOrd="4" destOrd="0" presId="urn:microsoft.com/office/officeart/2005/8/layout/radial5"/>
    <dgm:cxn modelId="{5C7D2DD5-41D5-488C-8DA9-E492AC06BBC8}" type="presParOf" srcId="{16EC86FA-C00F-40C5-9AA8-C6E1B509C5C2}" destId="{C63A6C76-467D-492D-9B6B-952DA8D56BEB}" srcOrd="5" destOrd="0" presId="urn:microsoft.com/office/officeart/2005/8/layout/radial5"/>
    <dgm:cxn modelId="{D0CD7C9B-BBAD-4226-8D6E-70CA1C99C018}" type="presParOf" srcId="{C63A6C76-467D-492D-9B6B-952DA8D56BEB}" destId="{E986DEF7-7EC7-4B2E-9FE7-22F968635A11}" srcOrd="0" destOrd="0" presId="urn:microsoft.com/office/officeart/2005/8/layout/radial5"/>
    <dgm:cxn modelId="{9D6AD707-B367-4FDC-9D29-81F733442EED}" type="presParOf" srcId="{16EC86FA-C00F-40C5-9AA8-C6E1B509C5C2}" destId="{7CD58961-5D1D-4A60-81BF-372025213ECD}" srcOrd="6" destOrd="0" presId="urn:microsoft.com/office/officeart/2005/8/layout/radial5"/>
    <dgm:cxn modelId="{1B5AD63A-6FAD-455B-9CBE-78A54E32DDD8}" type="presParOf" srcId="{16EC86FA-C00F-40C5-9AA8-C6E1B509C5C2}" destId="{9C5B44DD-3A88-4822-86F4-0859E896E56C}" srcOrd="7" destOrd="0" presId="urn:microsoft.com/office/officeart/2005/8/layout/radial5"/>
    <dgm:cxn modelId="{3FCA06EF-E9C8-447D-B58E-99967C7F0F5A}" type="presParOf" srcId="{9C5B44DD-3A88-4822-86F4-0859E896E56C}" destId="{A971B896-03EC-431F-A04F-3200C810881B}" srcOrd="0" destOrd="0" presId="urn:microsoft.com/office/officeart/2005/8/layout/radial5"/>
    <dgm:cxn modelId="{D8F6BB6B-A638-4213-AB52-9974728478DA}" type="presParOf" srcId="{16EC86FA-C00F-40C5-9AA8-C6E1B509C5C2}" destId="{B23DBF19-1950-4682-94C4-2419D2B40B69}" srcOrd="8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E88A28A-DB39-4CD2-B09B-7F7DFF20607A}" type="doc">
      <dgm:prSet loTypeId="urn:microsoft.com/office/officeart/2005/8/layout/default#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B7128E41-9B48-4AE7-9B5B-5848999AA068}">
      <dgm:prSet phldrT="[Texto]" custT="1"/>
      <dgm:spPr/>
      <dgm:t>
        <a:bodyPr/>
        <a:lstStyle/>
        <a:p>
          <a:r>
            <a:rPr lang="pt-BR" sz="2800" dirty="0" smtClean="0"/>
            <a:t>AGLOMERADOS ARGILOSOS</a:t>
          </a:r>
          <a:endParaRPr lang="pt-BR" sz="2800" dirty="0"/>
        </a:p>
      </dgm:t>
    </dgm:pt>
    <dgm:pt modelId="{95B86461-429D-4B8A-B412-125080DE4196}" type="parTrans" cxnId="{386D63C6-7CD1-470A-8813-789C0DC38D1A}">
      <dgm:prSet/>
      <dgm:spPr/>
      <dgm:t>
        <a:bodyPr/>
        <a:lstStyle/>
        <a:p>
          <a:endParaRPr lang="pt-BR" sz="2800"/>
        </a:p>
      </dgm:t>
    </dgm:pt>
    <dgm:pt modelId="{EF5E6EDE-4664-4611-9B84-B8242B7187C9}" type="sibTrans" cxnId="{386D63C6-7CD1-470A-8813-789C0DC38D1A}">
      <dgm:prSet/>
      <dgm:spPr/>
      <dgm:t>
        <a:bodyPr/>
        <a:lstStyle/>
        <a:p>
          <a:endParaRPr lang="pt-BR" sz="2800"/>
        </a:p>
      </dgm:t>
    </dgm:pt>
    <dgm:pt modelId="{1CF08B25-7A0D-4A7A-91F3-353DDDB92A0E}">
      <dgm:prSet phldrT="[Texto]" custT="1"/>
      <dgm:spPr/>
      <dgm:t>
        <a:bodyPr/>
        <a:lstStyle/>
        <a:p>
          <a:r>
            <a:rPr lang="pt-BR" sz="2800" dirty="0" smtClean="0"/>
            <a:t>MATÉRIA ORGÂNICA</a:t>
          </a:r>
          <a:endParaRPr lang="pt-BR" sz="2800" dirty="0"/>
        </a:p>
      </dgm:t>
    </dgm:pt>
    <dgm:pt modelId="{7968AA6E-B801-4F0C-B824-3210D08B338E}" type="parTrans" cxnId="{58890297-DDFD-44ED-A78E-46BA4B269F8D}">
      <dgm:prSet/>
      <dgm:spPr/>
      <dgm:t>
        <a:bodyPr/>
        <a:lstStyle/>
        <a:p>
          <a:endParaRPr lang="pt-BR" sz="2800"/>
        </a:p>
      </dgm:t>
    </dgm:pt>
    <dgm:pt modelId="{85AF1451-9671-4FAA-A5D1-C568582E7D35}" type="sibTrans" cxnId="{58890297-DDFD-44ED-A78E-46BA4B269F8D}">
      <dgm:prSet/>
      <dgm:spPr/>
      <dgm:t>
        <a:bodyPr/>
        <a:lstStyle/>
        <a:p>
          <a:endParaRPr lang="pt-BR" sz="2800"/>
        </a:p>
      </dgm:t>
    </dgm:pt>
    <dgm:pt modelId="{EC66736D-D4AA-4716-90EF-A9A1E01B2AD9}">
      <dgm:prSet phldrT="[Texto]" custT="1"/>
      <dgm:spPr/>
      <dgm:t>
        <a:bodyPr/>
        <a:lstStyle/>
        <a:p>
          <a:r>
            <a:rPr lang="pt-BR" sz="2800" dirty="0" smtClean="0"/>
            <a:t>CONCREÇÕES FERRUGINOSAS</a:t>
          </a:r>
          <a:endParaRPr lang="pt-BR" sz="2800" dirty="0"/>
        </a:p>
      </dgm:t>
    </dgm:pt>
    <dgm:pt modelId="{8BCDF691-AEFE-40F2-A95B-1E02539BCE9A}" type="parTrans" cxnId="{F3455EB0-C04F-4074-9B7C-6DB40450F25E}">
      <dgm:prSet/>
      <dgm:spPr/>
      <dgm:t>
        <a:bodyPr/>
        <a:lstStyle/>
        <a:p>
          <a:endParaRPr lang="pt-BR" sz="2800"/>
        </a:p>
      </dgm:t>
    </dgm:pt>
    <dgm:pt modelId="{6E9DB47F-00D3-4CC4-9C5B-593E296D5FCF}" type="sibTrans" cxnId="{F3455EB0-C04F-4074-9B7C-6DB40450F25E}">
      <dgm:prSet/>
      <dgm:spPr/>
      <dgm:t>
        <a:bodyPr/>
        <a:lstStyle/>
        <a:p>
          <a:endParaRPr lang="pt-BR" sz="2800"/>
        </a:p>
      </dgm:t>
    </dgm:pt>
    <dgm:pt modelId="{3F837EE4-5A5D-460B-AE10-6FA1CFF1B5CC}">
      <dgm:prSet phldrT="[Texto]" custT="1"/>
      <dgm:spPr/>
      <dgm:t>
        <a:bodyPr/>
        <a:lstStyle/>
        <a:p>
          <a:r>
            <a:rPr lang="pt-BR" sz="2800" dirty="0" smtClean="0"/>
            <a:t>PIRITA</a:t>
          </a:r>
        </a:p>
      </dgm:t>
    </dgm:pt>
    <dgm:pt modelId="{57D59077-B8E0-49C5-B6D2-C5AEB30CFBA3}" type="parTrans" cxnId="{9F1D37EB-F881-415C-A462-B71FD6948B45}">
      <dgm:prSet/>
      <dgm:spPr/>
      <dgm:t>
        <a:bodyPr/>
        <a:lstStyle/>
        <a:p>
          <a:endParaRPr lang="pt-BR" sz="2800"/>
        </a:p>
      </dgm:t>
    </dgm:pt>
    <dgm:pt modelId="{01C5F378-472E-4F1B-AEFA-9B7AF5758370}" type="sibTrans" cxnId="{9F1D37EB-F881-415C-A462-B71FD6948B45}">
      <dgm:prSet/>
      <dgm:spPr/>
      <dgm:t>
        <a:bodyPr/>
        <a:lstStyle/>
        <a:p>
          <a:endParaRPr lang="pt-BR" sz="2800"/>
        </a:p>
      </dgm:t>
    </dgm:pt>
    <dgm:pt modelId="{18CA15E4-D328-4EF8-9894-460E74B6CE1A}">
      <dgm:prSet phldrT="[Texto]" custT="1"/>
      <dgm:spPr/>
      <dgm:t>
        <a:bodyPr/>
        <a:lstStyle/>
        <a:p>
          <a:r>
            <a:rPr lang="pt-BR" sz="2800" dirty="0" smtClean="0"/>
            <a:t>MICA</a:t>
          </a:r>
          <a:endParaRPr lang="pt-BR" sz="2800" dirty="0"/>
        </a:p>
      </dgm:t>
    </dgm:pt>
    <dgm:pt modelId="{38421232-1C95-42B3-989A-B5A02B82B987}" type="parTrans" cxnId="{8D260466-8683-4FAB-95F1-7FF2124B85F7}">
      <dgm:prSet/>
      <dgm:spPr/>
      <dgm:t>
        <a:bodyPr/>
        <a:lstStyle/>
        <a:p>
          <a:endParaRPr lang="pt-BR" sz="2800"/>
        </a:p>
      </dgm:t>
    </dgm:pt>
    <dgm:pt modelId="{F133C358-5B60-48C7-B582-341370241DEE}" type="sibTrans" cxnId="{8D260466-8683-4FAB-95F1-7FF2124B85F7}">
      <dgm:prSet/>
      <dgm:spPr/>
      <dgm:t>
        <a:bodyPr/>
        <a:lstStyle/>
        <a:p>
          <a:endParaRPr lang="pt-BR" sz="2800"/>
        </a:p>
      </dgm:t>
    </dgm:pt>
    <dgm:pt modelId="{92C086FD-5448-44BF-8FCD-20695E63005E}" type="pres">
      <dgm:prSet presAssocID="{DE88A28A-DB39-4CD2-B09B-7F7DFF20607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5CD1C93-0ED4-4216-8304-6E7BA684682F}" type="pres">
      <dgm:prSet presAssocID="{B7128E41-9B48-4AE7-9B5B-5848999AA068}" presName="node" presStyleLbl="node1" presStyleIdx="0" presStyleCnt="5" custScaleX="121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35C74C-C101-4A4B-8B66-460E452E5CE0}" type="pres">
      <dgm:prSet presAssocID="{EF5E6EDE-4664-4611-9B84-B8242B7187C9}" presName="sibTrans" presStyleCnt="0"/>
      <dgm:spPr/>
    </dgm:pt>
    <dgm:pt modelId="{40857C33-42AA-4806-94D9-D1DF1963F55B}" type="pres">
      <dgm:prSet presAssocID="{18CA15E4-D328-4EF8-9894-460E74B6CE1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F0C6A0C-E946-4F18-9368-99A6A42C90B4}" type="pres">
      <dgm:prSet presAssocID="{F133C358-5B60-48C7-B582-341370241DEE}" presName="sibTrans" presStyleCnt="0"/>
      <dgm:spPr/>
    </dgm:pt>
    <dgm:pt modelId="{D7E8CE80-1D9A-4474-A1C3-F65BB87B5F3D}" type="pres">
      <dgm:prSet presAssocID="{1CF08B25-7A0D-4A7A-91F3-353DDDB92A0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843580-3FAA-4606-9DA8-73CDE0BCB79B}" type="pres">
      <dgm:prSet presAssocID="{85AF1451-9671-4FAA-A5D1-C568582E7D35}" presName="sibTrans" presStyleCnt="0"/>
      <dgm:spPr/>
    </dgm:pt>
    <dgm:pt modelId="{1BE6B6B3-2109-4631-91FE-3A537BB7B15C}" type="pres">
      <dgm:prSet presAssocID="{EC66736D-D4AA-4716-90EF-A9A1E01B2AD9}" presName="node" presStyleLbl="node1" presStyleIdx="3" presStyleCnt="5" custScaleX="121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2FDC5C3-0CB2-4BBC-9492-F5985B654D4F}" type="pres">
      <dgm:prSet presAssocID="{6E9DB47F-00D3-4CC4-9C5B-593E296D5FCF}" presName="sibTrans" presStyleCnt="0"/>
      <dgm:spPr/>
    </dgm:pt>
    <dgm:pt modelId="{37CE3213-9E2B-42CC-A4C2-343CB259B649}" type="pres">
      <dgm:prSet presAssocID="{3F837EE4-5A5D-460B-AE10-6FA1CFF1B5C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D27985C-6230-45B1-8701-BCF8286E61E5}" type="presOf" srcId="{DE88A28A-DB39-4CD2-B09B-7F7DFF20607A}" destId="{92C086FD-5448-44BF-8FCD-20695E63005E}" srcOrd="0" destOrd="0" presId="urn:microsoft.com/office/officeart/2005/8/layout/default#2"/>
    <dgm:cxn modelId="{F3455EB0-C04F-4074-9B7C-6DB40450F25E}" srcId="{DE88A28A-DB39-4CD2-B09B-7F7DFF20607A}" destId="{EC66736D-D4AA-4716-90EF-A9A1E01B2AD9}" srcOrd="3" destOrd="0" parTransId="{8BCDF691-AEFE-40F2-A95B-1E02539BCE9A}" sibTransId="{6E9DB47F-00D3-4CC4-9C5B-593E296D5FCF}"/>
    <dgm:cxn modelId="{7E3BEDD7-62AB-48F1-89D4-E1CEA625001F}" type="presOf" srcId="{EC66736D-D4AA-4716-90EF-A9A1E01B2AD9}" destId="{1BE6B6B3-2109-4631-91FE-3A537BB7B15C}" srcOrd="0" destOrd="0" presId="urn:microsoft.com/office/officeart/2005/8/layout/default#2"/>
    <dgm:cxn modelId="{8D260466-8683-4FAB-95F1-7FF2124B85F7}" srcId="{DE88A28A-DB39-4CD2-B09B-7F7DFF20607A}" destId="{18CA15E4-D328-4EF8-9894-460E74B6CE1A}" srcOrd="1" destOrd="0" parTransId="{38421232-1C95-42B3-989A-B5A02B82B987}" sibTransId="{F133C358-5B60-48C7-B582-341370241DEE}"/>
    <dgm:cxn modelId="{9F1D37EB-F881-415C-A462-B71FD6948B45}" srcId="{DE88A28A-DB39-4CD2-B09B-7F7DFF20607A}" destId="{3F837EE4-5A5D-460B-AE10-6FA1CFF1B5CC}" srcOrd="4" destOrd="0" parTransId="{57D59077-B8E0-49C5-B6D2-C5AEB30CFBA3}" sibTransId="{01C5F378-472E-4F1B-AEFA-9B7AF5758370}"/>
    <dgm:cxn modelId="{6144CD22-49F4-49AE-B918-A7DAFB2A134C}" type="presOf" srcId="{3F837EE4-5A5D-460B-AE10-6FA1CFF1B5CC}" destId="{37CE3213-9E2B-42CC-A4C2-343CB259B649}" srcOrd="0" destOrd="0" presId="urn:microsoft.com/office/officeart/2005/8/layout/default#2"/>
    <dgm:cxn modelId="{78314862-D945-4011-8438-39F31E922A07}" type="presOf" srcId="{1CF08B25-7A0D-4A7A-91F3-353DDDB92A0E}" destId="{D7E8CE80-1D9A-4474-A1C3-F65BB87B5F3D}" srcOrd="0" destOrd="0" presId="urn:microsoft.com/office/officeart/2005/8/layout/default#2"/>
    <dgm:cxn modelId="{DEDC1A53-FF45-42AA-ABF0-99C01F31E320}" type="presOf" srcId="{18CA15E4-D328-4EF8-9894-460E74B6CE1A}" destId="{40857C33-42AA-4806-94D9-D1DF1963F55B}" srcOrd="0" destOrd="0" presId="urn:microsoft.com/office/officeart/2005/8/layout/default#2"/>
    <dgm:cxn modelId="{BB74127E-C31A-4712-9724-B503CB9D94F3}" type="presOf" srcId="{B7128E41-9B48-4AE7-9B5B-5848999AA068}" destId="{55CD1C93-0ED4-4216-8304-6E7BA684682F}" srcOrd="0" destOrd="0" presId="urn:microsoft.com/office/officeart/2005/8/layout/default#2"/>
    <dgm:cxn modelId="{58890297-DDFD-44ED-A78E-46BA4B269F8D}" srcId="{DE88A28A-DB39-4CD2-B09B-7F7DFF20607A}" destId="{1CF08B25-7A0D-4A7A-91F3-353DDDB92A0E}" srcOrd="2" destOrd="0" parTransId="{7968AA6E-B801-4F0C-B824-3210D08B338E}" sibTransId="{85AF1451-9671-4FAA-A5D1-C568582E7D35}"/>
    <dgm:cxn modelId="{386D63C6-7CD1-470A-8813-789C0DC38D1A}" srcId="{DE88A28A-DB39-4CD2-B09B-7F7DFF20607A}" destId="{B7128E41-9B48-4AE7-9B5B-5848999AA068}" srcOrd="0" destOrd="0" parTransId="{95B86461-429D-4B8A-B412-125080DE4196}" sibTransId="{EF5E6EDE-4664-4611-9B84-B8242B7187C9}"/>
    <dgm:cxn modelId="{0BD5F8AA-ABE1-4171-ACD8-7E57BC40F1B2}" type="presParOf" srcId="{92C086FD-5448-44BF-8FCD-20695E63005E}" destId="{55CD1C93-0ED4-4216-8304-6E7BA684682F}" srcOrd="0" destOrd="0" presId="urn:microsoft.com/office/officeart/2005/8/layout/default#2"/>
    <dgm:cxn modelId="{EC1CD93A-F9D1-4585-9ED6-90FA1D7C5D5B}" type="presParOf" srcId="{92C086FD-5448-44BF-8FCD-20695E63005E}" destId="{4935C74C-C101-4A4B-8B66-460E452E5CE0}" srcOrd="1" destOrd="0" presId="urn:microsoft.com/office/officeart/2005/8/layout/default#2"/>
    <dgm:cxn modelId="{5F6D7DBD-E2F8-432C-B97C-C7B2C0A8BC44}" type="presParOf" srcId="{92C086FD-5448-44BF-8FCD-20695E63005E}" destId="{40857C33-42AA-4806-94D9-D1DF1963F55B}" srcOrd="2" destOrd="0" presId="urn:microsoft.com/office/officeart/2005/8/layout/default#2"/>
    <dgm:cxn modelId="{B19551BC-0AF5-4007-9860-8B0275D23DBB}" type="presParOf" srcId="{92C086FD-5448-44BF-8FCD-20695E63005E}" destId="{5F0C6A0C-E946-4F18-9368-99A6A42C90B4}" srcOrd="3" destOrd="0" presId="urn:microsoft.com/office/officeart/2005/8/layout/default#2"/>
    <dgm:cxn modelId="{68B8289A-F19A-49D4-AF07-17E521947B62}" type="presParOf" srcId="{92C086FD-5448-44BF-8FCD-20695E63005E}" destId="{D7E8CE80-1D9A-4474-A1C3-F65BB87B5F3D}" srcOrd="4" destOrd="0" presId="urn:microsoft.com/office/officeart/2005/8/layout/default#2"/>
    <dgm:cxn modelId="{D0536CEA-7520-43BA-8ACC-A7EF97D529E3}" type="presParOf" srcId="{92C086FD-5448-44BF-8FCD-20695E63005E}" destId="{80843580-3FAA-4606-9DA8-73CDE0BCB79B}" srcOrd="5" destOrd="0" presId="urn:microsoft.com/office/officeart/2005/8/layout/default#2"/>
    <dgm:cxn modelId="{00CE2599-30B9-47D9-A97E-90D7B9A0C2C4}" type="presParOf" srcId="{92C086FD-5448-44BF-8FCD-20695E63005E}" destId="{1BE6B6B3-2109-4631-91FE-3A537BB7B15C}" srcOrd="6" destOrd="0" presId="urn:microsoft.com/office/officeart/2005/8/layout/default#2"/>
    <dgm:cxn modelId="{7CE62342-D808-44DB-9A64-25A4D4ABD196}" type="presParOf" srcId="{92C086FD-5448-44BF-8FCD-20695E63005E}" destId="{F2FDC5C3-0CB2-4BBC-9492-F5985B654D4F}" srcOrd="7" destOrd="0" presId="urn:microsoft.com/office/officeart/2005/8/layout/default#2"/>
    <dgm:cxn modelId="{1A170337-9B0A-4A83-8C3B-74432B48CC2E}" type="presParOf" srcId="{92C086FD-5448-44BF-8FCD-20695E63005E}" destId="{37CE3213-9E2B-42CC-A4C2-343CB259B649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FE5FDD-691B-4536-B1BF-74DEEE2BC5EB}">
      <dsp:nvSpPr>
        <dsp:cNvPr id="0" name=""/>
        <dsp:cNvSpPr/>
      </dsp:nvSpPr>
      <dsp:spPr>
        <a:xfrm>
          <a:off x="94853" y="1416843"/>
          <a:ext cx="2460625" cy="1230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CAUSAS</a:t>
          </a:r>
          <a:endParaRPr lang="pt-BR" sz="2800" kern="1200" dirty="0"/>
        </a:p>
      </dsp:txBody>
      <dsp:txXfrm>
        <a:off x="94853" y="1416843"/>
        <a:ext cx="2460625" cy="1230312"/>
      </dsp:txXfrm>
    </dsp:sp>
    <dsp:sp modelId="{9FD9DBBA-C37B-4901-B1C7-F068D2519766}">
      <dsp:nvSpPr>
        <dsp:cNvPr id="0" name=""/>
        <dsp:cNvSpPr/>
      </dsp:nvSpPr>
      <dsp:spPr>
        <a:xfrm rot="18289469">
          <a:off x="2185835" y="1297324"/>
          <a:ext cx="172353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23535" y="2724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 rot="18289469">
        <a:off x="3004515" y="1281481"/>
        <a:ext cx="86176" cy="86176"/>
      </dsp:txXfrm>
    </dsp:sp>
    <dsp:sp modelId="{AE56328F-8203-46F8-8AD0-BC05949B9EF6}">
      <dsp:nvSpPr>
        <dsp:cNvPr id="0" name=""/>
        <dsp:cNvSpPr/>
      </dsp:nvSpPr>
      <dsp:spPr>
        <a:xfrm>
          <a:off x="3539728" y="1984"/>
          <a:ext cx="2460625" cy="1230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PROJETO</a:t>
          </a:r>
          <a:endParaRPr lang="pt-BR" sz="2800" kern="1200" dirty="0"/>
        </a:p>
      </dsp:txBody>
      <dsp:txXfrm>
        <a:off x="3539728" y="1984"/>
        <a:ext cx="2460625" cy="1230312"/>
      </dsp:txXfrm>
    </dsp:sp>
    <dsp:sp modelId="{D4E82AE8-EE80-4A61-A911-8DF01EE97357}">
      <dsp:nvSpPr>
        <dsp:cNvPr id="0" name=""/>
        <dsp:cNvSpPr/>
      </dsp:nvSpPr>
      <dsp:spPr>
        <a:xfrm>
          <a:off x="2555478" y="2004753"/>
          <a:ext cx="98425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84250" y="2724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>
        <a:off x="3022997" y="2007393"/>
        <a:ext cx="49212" cy="49212"/>
      </dsp:txXfrm>
    </dsp:sp>
    <dsp:sp modelId="{C5541B1D-2096-4B90-B8D7-6490BB05B95C}">
      <dsp:nvSpPr>
        <dsp:cNvPr id="0" name=""/>
        <dsp:cNvSpPr/>
      </dsp:nvSpPr>
      <dsp:spPr>
        <a:xfrm>
          <a:off x="3539728" y="1416843"/>
          <a:ext cx="2460625" cy="1230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EXECUÇÃO</a:t>
          </a:r>
          <a:endParaRPr lang="pt-BR" sz="2800" kern="1200" dirty="0"/>
        </a:p>
      </dsp:txBody>
      <dsp:txXfrm>
        <a:off x="3539728" y="1416843"/>
        <a:ext cx="2460625" cy="1230312"/>
      </dsp:txXfrm>
    </dsp:sp>
    <dsp:sp modelId="{52B3DAE0-71BE-4B08-84C1-A7B4880813E8}">
      <dsp:nvSpPr>
        <dsp:cNvPr id="0" name=""/>
        <dsp:cNvSpPr/>
      </dsp:nvSpPr>
      <dsp:spPr>
        <a:xfrm rot="3310531">
          <a:off x="2185835" y="2712183"/>
          <a:ext cx="172353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23535" y="2724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 rot="3310531">
        <a:off x="3004515" y="2696341"/>
        <a:ext cx="86176" cy="86176"/>
      </dsp:txXfrm>
    </dsp:sp>
    <dsp:sp modelId="{1442FD4F-5644-480E-AAFC-36C56EA0556D}">
      <dsp:nvSpPr>
        <dsp:cNvPr id="0" name=""/>
        <dsp:cNvSpPr/>
      </dsp:nvSpPr>
      <dsp:spPr>
        <a:xfrm>
          <a:off x="3539728" y="2831703"/>
          <a:ext cx="2460625" cy="1230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MATERIAIS</a:t>
          </a:r>
          <a:endParaRPr lang="pt-BR" sz="2800" kern="1200" dirty="0"/>
        </a:p>
      </dsp:txBody>
      <dsp:txXfrm>
        <a:off x="3539728" y="2831703"/>
        <a:ext cx="2460625" cy="1230312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CD1C93-0ED4-4216-8304-6E7BA684682F}">
      <dsp:nvSpPr>
        <dsp:cNvPr id="0" name=""/>
        <dsp:cNvSpPr/>
      </dsp:nvSpPr>
      <dsp:spPr>
        <a:xfrm>
          <a:off x="993330" y="1311"/>
          <a:ext cx="3133996" cy="96494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EXPANSÃO</a:t>
          </a:r>
          <a:endParaRPr lang="pt-BR" sz="2800" kern="1200" dirty="0"/>
        </a:p>
      </dsp:txBody>
      <dsp:txXfrm>
        <a:off x="993330" y="1311"/>
        <a:ext cx="3133996" cy="964947"/>
      </dsp:txXfrm>
    </dsp:sp>
    <dsp:sp modelId="{40857C33-42AA-4806-94D9-D1DF1963F55B}">
      <dsp:nvSpPr>
        <dsp:cNvPr id="0" name=""/>
        <dsp:cNvSpPr/>
      </dsp:nvSpPr>
      <dsp:spPr>
        <a:xfrm>
          <a:off x="1406966" y="1310999"/>
          <a:ext cx="2354642" cy="1061440"/>
        </a:xfrm>
        <a:prstGeom prst="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VESÍCULA</a:t>
          </a:r>
          <a:endParaRPr lang="pt-BR" sz="2800" kern="1200" dirty="0"/>
        </a:p>
      </dsp:txBody>
      <dsp:txXfrm>
        <a:off x="1406966" y="1310999"/>
        <a:ext cx="2354642" cy="1061440"/>
      </dsp:txXfrm>
    </dsp:sp>
    <dsp:sp modelId="{1BE6B6B3-2109-4631-91FE-3A537BB7B15C}">
      <dsp:nvSpPr>
        <dsp:cNvPr id="0" name=""/>
        <dsp:cNvSpPr/>
      </dsp:nvSpPr>
      <dsp:spPr>
        <a:xfrm>
          <a:off x="860587" y="2717179"/>
          <a:ext cx="3447399" cy="1167592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MANCHA CASTANHO AVERMELHADA</a:t>
          </a:r>
          <a:endParaRPr lang="pt-BR" sz="2800" kern="1200" dirty="0"/>
        </a:p>
      </dsp:txBody>
      <dsp:txXfrm>
        <a:off x="860587" y="2717179"/>
        <a:ext cx="3447399" cy="116759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6110F0-E7C1-4817-828C-FC87EBF79D43}">
      <dsp:nvSpPr>
        <dsp:cNvPr id="0" name=""/>
        <dsp:cNvSpPr/>
      </dsp:nvSpPr>
      <dsp:spPr>
        <a:xfrm>
          <a:off x="0" y="283216"/>
          <a:ext cx="2642308" cy="144125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>
              <a:latin typeface="Calibri Light" panose="020F0302020204030204" pitchFamily="34" charset="0"/>
              <a:ea typeface="Times New Roman" panose="02020603050405020304" pitchFamily="18" charset="0"/>
            </a:rPr>
            <a:t>FALTA DE ADERÊNCIA  DO CHAPISCO</a:t>
          </a:r>
          <a:endParaRPr lang="pt-BR" sz="2800" kern="1200" dirty="0"/>
        </a:p>
      </dsp:txBody>
      <dsp:txXfrm>
        <a:off x="0" y="283216"/>
        <a:ext cx="2642308" cy="1441257"/>
      </dsp:txXfrm>
    </dsp:sp>
    <dsp:sp modelId="{90EAB5C4-75F8-4B07-A603-266A4D8FD6F0}">
      <dsp:nvSpPr>
        <dsp:cNvPr id="0" name=""/>
        <dsp:cNvSpPr/>
      </dsp:nvSpPr>
      <dsp:spPr>
        <a:xfrm>
          <a:off x="2906539" y="283216"/>
          <a:ext cx="2642308" cy="1441257"/>
        </a:xfrm>
        <a:prstGeom prst="rect">
          <a:avLst/>
        </a:prstGeom>
        <a:gradFill rotWithShape="0">
          <a:gsLst>
            <a:gs pos="0">
              <a:schemeClr val="accent2">
                <a:hueOff val="780253"/>
                <a:satOff val="-973"/>
                <a:lumOff val="229"/>
                <a:alphaOff val="0"/>
                <a:shade val="51000"/>
                <a:satMod val="130000"/>
              </a:schemeClr>
            </a:gs>
            <a:gs pos="80000">
              <a:schemeClr val="accent2">
                <a:hueOff val="780253"/>
                <a:satOff val="-973"/>
                <a:lumOff val="229"/>
                <a:alphaOff val="0"/>
                <a:shade val="93000"/>
                <a:satMod val="130000"/>
              </a:schemeClr>
            </a:gs>
            <a:gs pos="100000">
              <a:schemeClr val="accent2">
                <a:hueOff val="780253"/>
                <a:satOff val="-973"/>
                <a:lumOff val="2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>
              <a:latin typeface="Calibri Light" panose="020F0302020204030204" pitchFamily="34" charset="0"/>
              <a:ea typeface="Times New Roman" panose="02020603050405020304" pitchFamily="18" charset="0"/>
            </a:rPr>
            <a:t>CONTAMINAÇÃO</a:t>
          </a:r>
          <a:endParaRPr lang="pt-BR" sz="2800" kern="1200" dirty="0"/>
        </a:p>
      </dsp:txBody>
      <dsp:txXfrm>
        <a:off x="2906539" y="283216"/>
        <a:ext cx="2642308" cy="1441257"/>
      </dsp:txXfrm>
    </dsp:sp>
    <dsp:sp modelId="{DFEA1AFF-893E-4763-8600-12CA69249488}">
      <dsp:nvSpPr>
        <dsp:cNvPr id="0" name=""/>
        <dsp:cNvSpPr/>
      </dsp:nvSpPr>
      <dsp:spPr>
        <a:xfrm>
          <a:off x="5813078" y="283216"/>
          <a:ext cx="2642308" cy="1441257"/>
        </a:xfrm>
        <a:prstGeom prst="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>
              <a:latin typeface="Calibri Light" panose="020F0302020204030204" pitchFamily="34" charset="0"/>
              <a:ea typeface="Times New Roman" panose="02020603050405020304" pitchFamily="18" charset="0"/>
            </a:rPr>
            <a:t>TRAÇO INADEQUADO </a:t>
          </a:r>
          <a:endParaRPr lang="pt-BR" sz="2800" kern="1200" dirty="0"/>
        </a:p>
      </dsp:txBody>
      <dsp:txXfrm>
        <a:off x="5813078" y="283216"/>
        <a:ext cx="2642308" cy="1441257"/>
      </dsp:txXfrm>
    </dsp:sp>
    <dsp:sp modelId="{6871EE8F-F027-4798-9BA1-B720CCDB374B}">
      <dsp:nvSpPr>
        <dsp:cNvPr id="0" name=""/>
        <dsp:cNvSpPr/>
      </dsp:nvSpPr>
      <dsp:spPr>
        <a:xfrm>
          <a:off x="0" y="1988704"/>
          <a:ext cx="2642308" cy="1441257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>
              <a:latin typeface="Calibri Light" panose="020F0302020204030204" pitchFamily="34" charset="0"/>
              <a:ea typeface="Times New Roman" panose="02020603050405020304" pitchFamily="18" charset="0"/>
            </a:rPr>
            <a:t>FALTA DE CURA DO CHAPISCO</a:t>
          </a:r>
          <a:endParaRPr lang="pt-BR" sz="2800" kern="1200" dirty="0"/>
        </a:p>
      </dsp:txBody>
      <dsp:txXfrm>
        <a:off x="0" y="1988704"/>
        <a:ext cx="2642308" cy="1441257"/>
      </dsp:txXfrm>
    </dsp:sp>
    <dsp:sp modelId="{6075E970-DD2C-4C39-9EB6-803BB627945F}">
      <dsp:nvSpPr>
        <dsp:cNvPr id="0" name=""/>
        <dsp:cNvSpPr/>
      </dsp:nvSpPr>
      <dsp:spPr>
        <a:xfrm>
          <a:off x="2906539" y="1988704"/>
          <a:ext cx="2642308" cy="1441257"/>
        </a:xfrm>
        <a:prstGeom prst="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>
              <a:latin typeface="Calibri Light" panose="020F0302020204030204" pitchFamily="34" charset="0"/>
              <a:ea typeface="Times New Roman" panose="02020603050405020304" pitchFamily="18" charset="0"/>
            </a:rPr>
            <a:t>GRANDE ESPESSURA </a:t>
          </a:r>
          <a:endParaRPr lang="pt-BR" sz="2800" kern="1200" dirty="0"/>
        </a:p>
      </dsp:txBody>
      <dsp:txXfrm>
        <a:off x="2906539" y="1988704"/>
        <a:ext cx="2642308" cy="1441257"/>
      </dsp:txXfrm>
    </dsp:sp>
    <dsp:sp modelId="{41F470E6-EA69-4960-A9FC-15F628670D11}">
      <dsp:nvSpPr>
        <dsp:cNvPr id="0" name=""/>
        <dsp:cNvSpPr/>
      </dsp:nvSpPr>
      <dsp:spPr>
        <a:xfrm>
          <a:off x="5813078" y="1988704"/>
          <a:ext cx="2642308" cy="1441257"/>
        </a:xfrm>
        <a:prstGeom prst="rect">
          <a:avLst/>
        </a:prstGeom>
        <a:gradFill rotWithShape="0">
          <a:gsLst>
            <a:gs pos="0">
              <a:schemeClr val="accent2">
                <a:hueOff val="3901266"/>
                <a:satOff val="-4866"/>
                <a:lumOff val="1144"/>
                <a:alphaOff val="0"/>
                <a:shade val="51000"/>
                <a:satMod val="130000"/>
              </a:schemeClr>
            </a:gs>
            <a:gs pos="80000">
              <a:schemeClr val="accent2">
                <a:hueOff val="3901266"/>
                <a:satOff val="-4866"/>
                <a:lumOff val="1144"/>
                <a:alphaOff val="0"/>
                <a:shade val="93000"/>
                <a:satMod val="130000"/>
              </a:schemeClr>
            </a:gs>
            <a:gs pos="100000">
              <a:schemeClr val="accent2">
                <a:hueOff val="3901266"/>
                <a:satOff val="-4866"/>
                <a:lumOff val="114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>
              <a:latin typeface="Calibri Light" panose="020F0302020204030204" pitchFamily="34" charset="0"/>
              <a:ea typeface="Times New Roman" panose="02020603050405020304" pitchFamily="18" charset="0"/>
            </a:rPr>
            <a:t>SOBRECARGAS NÃO PROJETADAS</a:t>
          </a:r>
          <a:endParaRPr lang="pt-BR" sz="2800" kern="1200" dirty="0"/>
        </a:p>
      </dsp:txBody>
      <dsp:txXfrm>
        <a:off x="5813078" y="1988704"/>
        <a:ext cx="2642308" cy="1441257"/>
      </dsp:txXfrm>
    </dsp:sp>
    <dsp:sp modelId="{7AD9F539-AAA1-4414-AEA0-5EA3B8F85E31}">
      <dsp:nvSpPr>
        <dsp:cNvPr id="0" name=""/>
        <dsp:cNvSpPr/>
      </dsp:nvSpPr>
      <dsp:spPr>
        <a:xfrm>
          <a:off x="2469237" y="3611087"/>
          <a:ext cx="3516912" cy="1441257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>
              <a:latin typeface="Calibri Light" panose="020F0302020204030204" pitchFamily="34" charset="0"/>
              <a:ea typeface="Times New Roman" panose="02020603050405020304" pitchFamily="18" charset="0"/>
            </a:rPr>
            <a:t>DEFORMAÇÃO LENTA DO CONCRETO </a:t>
          </a:r>
          <a:endParaRPr lang="pt-BR" sz="2800" kern="1200" dirty="0"/>
        </a:p>
      </dsp:txBody>
      <dsp:txXfrm>
        <a:off x="2469237" y="3611087"/>
        <a:ext cx="3516912" cy="1441257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6110F0-E7C1-4817-828C-FC87EBF79D43}">
      <dsp:nvSpPr>
        <dsp:cNvPr id="0" name=""/>
        <dsp:cNvSpPr/>
      </dsp:nvSpPr>
      <dsp:spPr>
        <a:xfrm>
          <a:off x="2266" y="639364"/>
          <a:ext cx="3476287" cy="189615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0" i="0" kern="1200" dirty="0" smtClean="0">
              <a:latin typeface="+mj-lt"/>
            </a:rPr>
            <a:t>FALHA OU FALTA DE CURA DO REVESTIMENTO ARGAMASSADO</a:t>
          </a:r>
          <a:endParaRPr lang="pt-BR" sz="2800" kern="1200" dirty="0">
            <a:latin typeface="+mj-lt"/>
          </a:endParaRPr>
        </a:p>
      </dsp:txBody>
      <dsp:txXfrm>
        <a:off x="2266" y="639364"/>
        <a:ext cx="3476287" cy="1896154"/>
      </dsp:txXfrm>
    </dsp:sp>
    <dsp:sp modelId="{90EAB5C4-75F8-4B07-A603-266A4D8FD6F0}">
      <dsp:nvSpPr>
        <dsp:cNvPr id="0" name=""/>
        <dsp:cNvSpPr/>
      </dsp:nvSpPr>
      <dsp:spPr>
        <a:xfrm>
          <a:off x="3826182" y="639364"/>
          <a:ext cx="4626938" cy="1896154"/>
        </a:xfrm>
        <a:prstGeom prst="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>
              <a:latin typeface="Calibri Light" panose="020F0302020204030204" pitchFamily="34" charset="0"/>
            </a:rPr>
            <a:t>EXCESSO DE AGLOMERANTE (NEM TODOS SE TRANSFORMAM EM LIGANTE)</a:t>
          </a:r>
          <a:endParaRPr lang="pt-BR" sz="2800" kern="1200" dirty="0"/>
        </a:p>
      </dsp:txBody>
      <dsp:txXfrm>
        <a:off x="3826182" y="639364"/>
        <a:ext cx="4626938" cy="1896154"/>
      </dsp:txXfrm>
    </dsp:sp>
    <dsp:sp modelId="{DFEA1AFF-893E-4763-8600-12CA69249488}">
      <dsp:nvSpPr>
        <dsp:cNvPr id="0" name=""/>
        <dsp:cNvSpPr/>
      </dsp:nvSpPr>
      <dsp:spPr>
        <a:xfrm>
          <a:off x="2266" y="2883147"/>
          <a:ext cx="3476287" cy="1896154"/>
        </a:xfrm>
        <a:prstGeom prst="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0" i="0" kern="1200" dirty="0" smtClean="0">
              <a:latin typeface="+mj-lt"/>
            </a:rPr>
            <a:t>EXCESSO DE EXSUDAÇÃO</a:t>
          </a:r>
          <a:endParaRPr lang="pt-BR" sz="2800" kern="1200" dirty="0">
            <a:latin typeface="+mj-lt"/>
          </a:endParaRPr>
        </a:p>
      </dsp:txBody>
      <dsp:txXfrm>
        <a:off x="2266" y="2883147"/>
        <a:ext cx="3476287" cy="1896154"/>
      </dsp:txXfrm>
    </dsp:sp>
    <dsp:sp modelId="{7AD9F539-AAA1-4414-AEA0-5EA3B8F85E31}">
      <dsp:nvSpPr>
        <dsp:cNvPr id="0" name=""/>
        <dsp:cNvSpPr/>
      </dsp:nvSpPr>
      <dsp:spPr>
        <a:xfrm>
          <a:off x="3826182" y="2773811"/>
          <a:ext cx="4626938" cy="1896154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0" i="0" kern="1200" dirty="0" smtClean="0">
              <a:latin typeface="+mj-lt"/>
            </a:rPr>
            <a:t>EXPOSIÇÃO DEMASIADA DO EMBOÇO RECÉM-EXECUTADO À AGENTES CATALIZADORES DE SECAGEM SUPERFICIAL</a:t>
          </a:r>
          <a:endParaRPr lang="pt-BR" sz="2800" kern="1200" dirty="0">
            <a:latin typeface="+mj-lt"/>
          </a:endParaRPr>
        </a:p>
      </dsp:txBody>
      <dsp:txXfrm>
        <a:off x="3826182" y="2773811"/>
        <a:ext cx="4626938" cy="1896154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B754C9-7F9F-41A5-92A9-B32A611ED559}">
      <dsp:nvSpPr>
        <dsp:cNvPr id="0" name=""/>
        <dsp:cNvSpPr/>
      </dsp:nvSpPr>
      <dsp:spPr>
        <a:xfrm>
          <a:off x="1244483" y="486635"/>
          <a:ext cx="3865436" cy="3865436"/>
        </a:xfrm>
        <a:prstGeom prst="blockArc">
          <a:avLst>
            <a:gd name="adj1" fmla="val 11880000"/>
            <a:gd name="adj2" fmla="val 16200000"/>
            <a:gd name="adj3" fmla="val 4644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64E4F0-1222-48DB-AD6C-B80DD07E364C}">
      <dsp:nvSpPr>
        <dsp:cNvPr id="0" name=""/>
        <dsp:cNvSpPr/>
      </dsp:nvSpPr>
      <dsp:spPr>
        <a:xfrm>
          <a:off x="1244483" y="486635"/>
          <a:ext cx="3865436" cy="3865436"/>
        </a:xfrm>
        <a:prstGeom prst="blockArc">
          <a:avLst>
            <a:gd name="adj1" fmla="val 7560000"/>
            <a:gd name="adj2" fmla="val 11880000"/>
            <a:gd name="adj3" fmla="val 4644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25D978-E2BA-40AC-946A-087A6B461FFD}">
      <dsp:nvSpPr>
        <dsp:cNvPr id="0" name=""/>
        <dsp:cNvSpPr/>
      </dsp:nvSpPr>
      <dsp:spPr>
        <a:xfrm>
          <a:off x="1244483" y="486635"/>
          <a:ext cx="3865436" cy="3865436"/>
        </a:xfrm>
        <a:prstGeom prst="blockArc">
          <a:avLst>
            <a:gd name="adj1" fmla="val 3240000"/>
            <a:gd name="adj2" fmla="val 7560000"/>
            <a:gd name="adj3" fmla="val 4644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747DA4-BBD4-4EC0-A6D5-FEBB85B98D1C}">
      <dsp:nvSpPr>
        <dsp:cNvPr id="0" name=""/>
        <dsp:cNvSpPr/>
      </dsp:nvSpPr>
      <dsp:spPr>
        <a:xfrm>
          <a:off x="1485923" y="337576"/>
          <a:ext cx="3865436" cy="3865436"/>
        </a:xfrm>
        <a:prstGeom prst="blockArc">
          <a:avLst>
            <a:gd name="adj1" fmla="val 20801953"/>
            <a:gd name="adj2" fmla="val 3757187"/>
            <a:gd name="adj3" fmla="val 4644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DAAC1B-EFFB-431A-ACF2-4492439AD986}">
      <dsp:nvSpPr>
        <dsp:cNvPr id="0" name=""/>
        <dsp:cNvSpPr/>
      </dsp:nvSpPr>
      <dsp:spPr>
        <a:xfrm>
          <a:off x="1521186" y="466247"/>
          <a:ext cx="3865436" cy="3865436"/>
        </a:xfrm>
        <a:prstGeom prst="blockArc">
          <a:avLst>
            <a:gd name="adj1" fmla="val 15694305"/>
            <a:gd name="adj2" fmla="val 20558955"/>
            <a:gd name="adj3" fmla="val 4644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3F6F52-07F5-4180-BC72-245B09B736F7}">
      <dsp:nvSpPr>
        <dsp:cNvPr id="0" name=""/>
        <dsp:cNvSpPr/>
      </dsp:nvSpPr>
      <dsp:spPr>
        <a:xfrm>
          <a:off x="2286808" y="1528960"/>
          <a:ext cx="1780787" cy="17807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PRESENÇA DE ÁGUA</a:t>
          </a:r>
          <a:endParaRPr lang="pt-BR" sz="2200" kern="1200" dirty="0"/>
        </a:p>
      </dsp:txBody>
      <dsp:txXfrm>
        <a:off x="2286808" y="1528960"/>
        <a:ext cx="1780787" cy="1780787"/>
      </dsp:txXfrm>
    </dsp:sp>
    <dsp:sp modelId="{F29674D8-743A-4256-A57C-9085A2A17CFB}">
      <dsp:nvSpPr>
        <dsp:cNvPr id="0" name=""/>
        <dsp:cNvSpPr/>
      </dsp:nvSpPr>
      <dsp:spPr>
        <a:xfrm>
          <a:off x="2227622" y="-159021"/>
          <a:ext cx="1899158" cy="138106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VAZAMENTO</a:t>
          </a:r>
          <a:endParaRPr lang="pt-BR" sz="1800" kern="1200" dirty="0"/>
        </a:p>
      </dsp:txBody>
      <dsp:txXfrm>
        <a:off x="2227622" y="-159021"/>
        <a:ext cx="1899158" cy="1381066"/>
      </dsp:txXfrm>
    </dsp:sp>
    <dsp:sp modelId="{243BF398-D937-4CE0-86C5-E9FB7E5280C7}">
      <dsp:nvSpPr>
        <dsp:cNvPr id="0" name=""/>
        <dsp:cNvSpPr/>
      </dsp:nvSpPr>
      <dsp:spPr>
        <a:xfrm>
          <a:off x="4195440" y="916771"/>
          <a:ext cx="2120807" cy="1838401"/>
        </a:xfrm>
        <a:prstGeom prst="ellipse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LAVAGEM E MANUTENÇÃO</a:t>
          </a:r>
          <a:endParaRPr lang="pt-BR" sz="1800" kern="1200" dirty="0"/>
        </a:p>
      </dsp:txBody>
      <dsp:txXfrm>
        <a:off x="4195440" y="916771"/>
        <a:ext cx="2120807" cy="1838401"/>
      </dsp:txXfrm>
    </dsp:sp>
    <dsp:sp modelId="{B0F2480B-DA9F-466B-A091-4DA7AFC35062}">
      <dsp:nvSpPr>
        <dsp:cNvPr id="0" name=""/>
        <dsp:cNvSpPr/>
      </dsp:nvSpPr>
      <dsp:spPr>
        <a:xfrm>
          <a:off x="3221501" y="3037983"/>
          <a:ext cx="2130692" cy="1817334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CONSTRUÇÃO</a:t>
          </a:r>
          <a:endParaRPr lang="pt-BR" sz="1800" kern="1200" dirty="0"/>
        </a:p>
      </dsp:txBody>
      <dsp:txXfrm>
        <a:off x="3221501" y="3037983"/>
        <a:ext cx="2130692" cy="1817334"/>
      </dsp:txXfrm>
    </dsp:sp>
    <dsp:sp modelId="{A5252AD0-E570-4993-9000-7CC23DC4558F}">
      <dsp:nvSpPr>
        <dsp:cNvPr id="0" name=""/>
        <dsp:cNvSpPr/>
      </dsp:nvSpPr>
      <dsp:spPr>
        <a:xfrm>
          <a:off x="1444280" y="3323374"/>
          <a:ext cx="1246551" cy="1246551"/>
        </a:xfrm>
        <a:prstGeom prst="ellipse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CHUVA</a:t>
          </a:r>
          <a:endParaRPr lang="pt-BR" sz="1800" kern="1200" dirty="0"/>
        </a:p>
      </dsp:txBody>
      <dsp:txXfrm>
        <a:off x="1444280" y="3323374"/>
        <a:ext cx="1246551" cy="1246551"/>
      </dsp:txXfrm>
    </dsp:sp>
    <dsp:sp modelId="{70CC62C1-4822-4541-8AA7-30709540685A}">
      <dsp:nvSpPr>
        <dsp:cNvPr id="0" name=""/>
        <dsp:cNvSpPr/>
      </dsp:nvSpPr>
      <dsp:spPr>
        <a:xfrm>
          <a:off x="758481" y="1212702"/>
          <a:ext cx="1246551" cy="1246551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SOLO</a:t>
          </a:r>
          <a:endParaRPr lang="pt-BR" sz="1800" kern="1200" dirty="0"/>
        </a:p>
      </dsp:txBody>
      <dsp:txXfrm>
        <a:off x="758481" y="1212702"/>
        <a:ext cx="1246551" cy="1246551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02EFD1-3AF5-49BF-A9B3-0433123C484D}">
      <dsp:nvSpPr>
        <dsp:cNvPr id="0" name=""/>
        <dsp:cNvSpPr/>
      </dsp:nvSpPr>
      <dsp:spPr>
        <a:xfrm>
          <a:off x="3543585" y="2387399"/>
          <a:ext cx="1476921" cy="14769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EFEITOS DA ÁGUA</a:t>
          </a:r>
          <a:endParaRPr lang="pt-BR" sz="1800" kern="1200" dirty="0"/>
        </a:p>
      </dsp:txBody>
      <dsp:txXfrm>
        <a:off x="3543585" y="2387399"/>
        <a:ext cx="1476921" cy="1476921"/>
      </dsp:txXfrm>
    </dsp:sp>
    <dsp:sp modelId="{98F2CBA8-3685-434D-9DE0-F0420E3EEEE0}">
      <dsp:nvSpPr>
        <dsp:cNvPr id="0" name=""/>
        <dsp:cNvSpPr/>
      </dsp:nvSpPr>
      <dsp:spPr>
        <a:xfrm rot="16200000">
          <a:off x="4078492" y="1715080"/>
          <a:ext cx="407106" cy="599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/>
        </a:p>
      </dsp:txBody>
      <dsp:txXfrm rot="16200000">
        <a:off x="4078492" y="1715080"/>
        <a:ext cx="407106" cy="599557"/>
      </dsp:txXfrm>
    </dsp:sp>
    <dsp:sp modelId="{04C6D796-5342-427A-A05E-52FF8A753D27}">
      <dsp:nvSpPr>
        <dsp:cNvPr id="0" name=""/>
        <dsp:cNvSpPr/>
      </dsp:nvSpPr>
      <dsp:spPr>
        <a:xfrm>
          <a:off x="3337632" y="-127971"/>
          <a:ext cx="1888827" cy="174724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MICRORGAN.</a:t>
          </a:r>
          <a:endParaRPr lang="pt-BR" sz="1800" kern="1200" dirty="0"/>
        </a:p>
      </dsp:txBody>
      <dsp:txXfrm>
        <a:off x="3337632" y="-127971"/>
        <a:ext cx="1888827" cy="1747245"/>
      </dsp:txXfrm>
    </dsp:sp>
    <dsp:sp modelId="{DB3B5FDD-60AC-47A4-BFEF-6184F80857E5}">
      <dsp:nvSpPr>
        <dsp:cNvPr id="0" name=""/>
        <dsp:cNvSpPr/>
      </dsp:nvSpPr>
      <dsp:spPr>
        <a:xfrm rot="19285714">
          <a:off x="4956254" y="2109164"/>
          <a:ext cx="449554" cy="599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780253"/>
            <a:satOff val="-973"/>
            <a:lumOff val="22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/>
        </a:p>
      </dsp:txBody>
      <dsp:txXfrm rot="19285714">
        <a:off x="4956254" y="2109164"/>
        <a:ext cx="449554" cy="599557"/>
      </dsp:txXfrm>
    </dsp:sp>
    <dsp:sp modelId="{0AEE8C5E-CE3F-4FE2-B816-60C03230E2C9}">
      <dsp:nvSpPr>
        <dsp:cNvPr id="0" name=""/>
        <dsp:cNvSpPr/>
      </dsp:nvSpPr>
      <dsp:spPr>
        <a:xfrm>
          <a:off x="5349436" y="848292"/>
          <a:ext cx="1587063" cy="1587063"/>
        </a:xfrm>
        <a:prstGeom prst="ellipse">
          <a:avLst/>
        </a:prstGeom>
        <a:gradFill rotWithShape="0">
          <a:gsLst>
            <a:gs pos="0">
              <a:schemeClr val="accent2">
                <a:hueOff val="780253"/>
                <a:satOff val="-973"/>
                <a:lumOff val="229"/>
                <a:alphaOff val="0"/>
                <a:shade val="51000"/>
                <a:satMod val="130000"/>
              </a:schemeClr>
            </a:gs>
            <a:gs pos="80000">
              <a:schemeClr val="accent2">
                <a:hueOff val="780253"/>
                <a:satOff val="-973"/>
                <a:lumOff val="229"/>
                <a:alphaOff val="0"/>
                <a:shade val="93000"/>
                <a:satMod val="130000"/>
              </a:schemeClr>
            </a:gs>
            <a:gs pos="100000">
              <a:schemeClr val="accent2">
                <a:hueOff val="780253"/>
                <a:satOff val="-973"/>
                <a:lumOff val="2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OXIDAÇÃO DE METAIS</a:t>
          </a:r>
          <a:endParaRPr lang="pt-BR" sz="1800" kern="1200" dirty="0"/>
        </a:p>
      </dsp:txBody>
      <dsp:txXfrm>
        <a:off x="5349436" y="848292"/>
        <a:ext cx="1587063" cy="1587063"/>
      </dsp:txXfrm>
    </dsp:sp>
    <dsp:sp modelId="{00DBBABA-6603-46D2-9C19-53CD8AD2E6C5}">
      <dsp:nvSpPr>
        <dsp:cNvPr id="0" name=""/>
        <dsp:cNvSpPr/>
      </dsp:nvSpPr>
      <dsp:spPr>
        <a:xfrm rot="771429">
          <a:off x="5135507" y="3059733"/>
          <a:ext cx="340468" cy="599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/>
        </a:p>
      </dsp:txBody>
      <dsp:txXfrm rot="771429">
        <a:off x="5135507" y="3059733"/>
        <a:ext cx="340468" cy="599557"/>
      </dsp:txXfrm>
    </dsp:sp>
    <dsp:sp modelId="{CCBB04B0-2E9A-44E2-A053-B46053FA6532}">
      <dsp:nvSpPr>
        <dsp:cNvPr id="0" name=""/>
        <dsp:cNvSpPr/>
      </dsp:nvSpPr>
      <dsp:spPr>
        <a:xfrm>
          <a:off x="5603759" y="2645697"/>
          <a:ext cx="1997636" cy="2019617"/>
        </a:xfrm>
        <a:prstGeom prst="ellips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VARIAÇÃO DIMENSIONAL</a:t>
          </a:r>
          <a:endParaRPr lang="pt-BR" sz="1800" kern="1200" dirty="0"/>
        </a:p>
      </dsp:txBody>
      <dsp:txXfrm>
        <a:off x="5603759" y="2645697"/>
        <a:ext cx="1997636" cy="2019617"/>
      </dsp:txXfrm>
    </dsp:sp>
    <dsp:sp modelId="{4D2D2BC0-41DE-4B90-9C73-97BAF08C2FD6}">
      <dsp:nvSpPr>
        <dsp:cNvPr id="0" name=""/>
        <dsp:cNvSpPr/>
      </dsp:nvSpPr>
      <dsp:spPr>
        <a:xfrm rot="3857143">
          <a:off x="4560887" y="3824265"/>
          <a:ext cx="403718" cy="599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/>
        </a:p>
      </dsp:txBody>
      <dsp:txXfrm rot="3857143">
        <a:off x="4560887" y="3824265"/>
        <a:ext cx="403718" cy="599557"/>
      </dsp:txXfrm>
    </dsp:sp>
    <dsp:sp modelId="{0472BE20-285B-42A0-8879-1917BDB10E4F}">
      <dsp:nvSpPr>
        <dsp:cNvPr id="0" name=""/>
        <dsp:cNvSpPr/>
      </dsp:nvSpPr>
      <dsp:spPr>
        <a:xfrm>
          <a:off x="4435531" y="4390160"/>
          <a:ext cx="1758498" cy="1760386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PROCESSOS QUÍMICOS</a:t>
          </a:r>
          <a:endParaRPr lang="pt-BR" sz="1800" kern="1200" dirty="0"/>
        </a:p>
      </dsp:txBody>
      <dsp:txXfrm>
        <a:off x="4435531" y="4390160"/>
        <a:ext cx="1758498" cy="1760386"/>
      </dsp:txXfrm>
    </dsp:sp>
    <dsp:sp modelId="{6881AD78-FC3E-4455-A5C3-22F4FEB164E8}">
      <dsp:nvSpPr>
        <dsp:cNvPr id="0" name=""/>
        <dsp:cNvSpPr/>
      </dsp:nvSpPr>
      <dsp:spPr>
        <a:xfrm rot="6942857">
          <a:off x="3648019" y="3779660"/>
          <a:ext cx="349616" cy="599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/>
        </a:p>
      </dsp:txBody>
      <dsp:txXfrm rot="6942857">
        <a:off x="3648019" y="3779660"/>
        <a:ext cx="349616" cy="599557"/>
      </dsp:txXfrm>
    </dsp:sp>
    <dsp:sp modelId="{085AC9C0-7921-40FF-917B-8E755E3A2BED}">
      <dsp:nvSpPr>
        <dsp:cNvPr id="0" name=""/>
        <dsp:cNvSpPr/>
      </dsp:nvSpPr>
      <dsp:spPr>
        <a:xfrm>
          <a:off x="2229552" y="4296413"/>
          <a:ext cx="2039519" cy="1947882"/>
        </a:xfrm>
        <a:prstGeom prst="ellips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TRANSMISSÃO DE CALOR</a:t>
          </a:r>
          <a:endParaRPr lang="pt-BR" sz="1800" kern="1200" dirty="0"/>
        </a:p>
      </dsp:txBody>
      <dsp:txXfrm>
        <a:off x="2229552" y="4296413"/>
        <a:ext cx="2039519" cy="1947882"/>
      </dsp:txXfrm>
    </dsp:sp>
    <dsp:sp modelId="{B15B4403-7FBC-4987-8E19-78322C55AB1D}">
      <dsp:nvSpPr>
        <dsp:cNvPr id="0" name=""/>
        <dsp:cNvSpPr/>
      </dsp:nvSpPr>
      <dsp:spPr>
        <a:xfrm rot="10028571">
          <a:off x="3031134" y="3068068"/>
          <a:ext cx="381399" cy="599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901266"/>
            <a:satOff val="-4866"/>
            <a:lumOff val="114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/>
        </a:p>
      </dsp:txBody>
      <dsp:txXfrm rot="10028571">
        <a:off x="3031134" y="3068068"/>
        <a:ext cx="381399" cy="599557"/>
      </dsp:txXfrm>
    </dsp:sp>
    <dsp:sp modelId="{FC11ED9B-57A3-4158-8B6F-49FE7C1C36CD}">
      <dsp:nvSpPr>
        <dsp:cNvPr id="0" name=""/>
        <dsp:cNvSpPr/>
      </dsp:nvSpPr>
      <dsp:spPr>
        <a:xfrm>
          <a:off x="1038438" y="2751062"/>
          <a:ext cx="1846151" cy="1808887"/>
        </a:xfrm>
        <a:prstGeom prst="ellipse">
          <a:avLst/>
        </a:prstGeom>
        <a:gradFill rotWithShape="0">
          <a:gsLst>
            <a:gs pos="0">
              <a:schemeClr val="accent2">
                <a:hueOff val="3901266"/>
                <a:satOff val="-4866"/>
                <a:lumOff val="1144"/>
                <a:alphaOff val="0"/>
                <a:shade val="51000"/>
                <a:satMod val="130000"/>
              </a:schemeClr>
            </a:gs>
            <a:gs pos="80000">
              <a:schemeClr val="accent2">
                <a:hueOff val="3901266"/>
                <a:satOff val="-4866"/>
                <a:lumOff val="1144"/>
                <a:alphaOff val="0"/>
                <a:shade val="93000"/>
                <a:satMod val="130000"/>
              </a:schemeClr>
            </a:gs>
            <a:gs pos="100000">
              <a:schemeClr val="accent2">
                <a:hueOff val="3901266"/>
                <a:satOff val="-4866"/>
                <a:lumOff val="114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REDUÇÃO DE RESISTÊNCIA</a:t>
          </a:r>
          <a:endParaRPr lang="pt-BR" sz="1800" kern="1200" dirty="0"/>
        </a:p>
      </dsp:txBody>
      <dsp:txXfrm>
        <a:off x="1038438" y="2751062"/>
        <a:ext cx="1846151" cy="1808887"/>
      </dsp:txXfrm>
    </dsp:sp>
    <dsp:sp modelId="{F7DEAD8B-7405-44AB-B473-FC395DCD6FC5}">
      <dsp:nvSpPr>
        <dsp:cNvPr id="0" name=""/>
        <dsp:cNvSpPr/>
      </dsp:nvSpPr>
      <dsp:spPr>
        <a:xfrm rot="13059715">
          <a:off x="3278904" y="2183750"/>
          <a:ext cx="341840" cy="599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/>
        </a:p>
      </dsp:txBody>
      <dsp:txXfrm rot="13059715">
        <a:off x="3278904" y="2183750"/>
        <a:ext cx="341840" cy="599557"/>
      </dsp:txXfrm>
    </dsp:sp>
    <dsp:sp modelId="{2292D1C2-967B-4E9F-BCC7-3DD1594C630A}">
      <dsp:nvSpPr>
        <dsp:cNvPr id="0" name=""/>
        <dsp:cNvSpPr/>
      </dsp:nvSpPr>
      <dsp:spPr>
        <a:xfrm>
          <a:off x="1268821" y="644411"/>
          <a:ext cx="2174149" cy="1989590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DETERIORAÇÃO</a:t>
          </a:r>
          <a:endParaRPr lang="pt-BR" sz="1800" kern="1200" dirty="0"/>
        </a:p>
      </dsp:txBody>
      <dsp:txXfrm>
        <a:off x="1268821" y="644411"/>
        <a:ext cx="2174149" cy="198959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865ADA-842C-444E-A29E-B019AB4A3C28}">
      <dsp:nvSpPr>
        <dsp:cNvPr id="0" name=""/>
        <dsp:cNvSpPr/>
      </dsp:nvSpPr>
      <dsp:spPr>
        <a:xfrm>
          <a:off x="671643" y="592027"/>
          <a:ext cx="1761895" cy="10571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IDEAL</a:t>
          </a:r>
          <a:endParaRPr lang="pt-BR" sz="2800" kern="1200" dirty="0"/>
        </a:p>
      </dsp:txBody>
      <dsp:txXfrm>
        <a:off x="671643" y="592027"/>
        <a:ext cx="1761895" cy="1057137"/>
      </dsp:txXfrm>
    </dsp:sp>
    <dsp:sp modelId="{4AC70A84-5127-4717-B496-81954A50FA86}">
      <dsp:nvSpPr>
        <dsp:cNvPr id="0" name=""/>
        <dsp:cNvSpPr/>
      </dsp:nvSpPr>
      <dsp:spPr>
        <a:xfrm rot="30939">
          <a:off x="2598667" y="917129"/>
          <a:ext cx="1243134" cy="4369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 rot="30939">
        <a:off x="2598667" y="917129"/>
        <a:ext cx="1243134" cy="436950"/>
      </dsp:txXfrm>
    </dsp:sp>
    <dsp:sp modelId="{96BD42EF-DDDF-4A82-9DC4-412046F9D174}">
      <dsp:nvSpPr>
        <dsp:cNvPr id="0" name=""/>
        <dsp:cNvSpPr/>
      </dsp:nvSpPr>
      <dsp:spPr>
        <a:xfrm>
          <a:off x="4055592" y="622483"/>
          <a:ext cx="1761895" cy="10571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PREVINIR</a:t>
          </a:r>
          <a:endParaRPr lang="pt-BR" sz="2800" kern="1200" dirty="0"/>
        </a:p>
      </dsp:txBody>
      <dsp:txXfrm>
        <a:off x="4055592" y="622483"/>
        <a:ext cx="1761895" cy="1057137"/>
      </dsp:txXfrm>
    </dsp:sp>
    <dsp:sp modelId="{D919D245-D686-48B1-A9F0-A9AB86EE818C}">
      <dsp:nvSpPr>
        <dsp:cNvPr id="0" name=""/>
        <dsp:cNvSpPr/>
      </dsp:nvSpPr>
      <dsp:spPr>
        <a:xfrm rot="5399090">
          <a:off x="4659363" y="1802953"/>
          <a:ext cx="554814" cy="4369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 rot="5399090">
        <a:off x="4659363" y="1802953"/>
        <a:ext cx="554814" cy="436950"/>
      </dsp:txXfrm>
    </dsp:sp>
    <dsp:sp modelId="{FAAAE076-BF6E-4BBA-BF1A-97ED78807563}">
      <dsp:nvSpPr>
        <dsp:cNvPr id="0" name=""/>
        <dsp:cNvSpPr/>
      </dsp:nvSpPr>
      <dsp:spPr>
        <a:xfrm>
          <a:off x="3778807" y="2384379"/>
          <a:ext cx="2316399" cy="10571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APÓS SURGIMENTO</a:t>
          </a:r>
          <a:endParaRPr lang="pt-BR" sz="2800" kern="1200" dirty="0"/>
        </a:p>
      </dsp:txBody>
      <dsp:txXfrm>
        <a:off x="3778807" y="2384379"/>
        <a:ext cx="2316399" cy="1057137"/>
      </dsp:txXfrm>
    </dsp:sp>
    <dsp:sp modelId="{DD847AF8-29C2-43C7-B101-9D930CE445D2}">
      <dsp:nvSpPr>
        <dsp:cNvPr id="0" name=""/>
        <dsp:cNvSpPr/>
      </dsp:nvSpPr>
      <dsp:spPr>
        <a:xfrm rot="10800000">
          <a:off x="3191600" y="2694472"/>
          <a:ext cx="488226" cy="4369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 rot="10800000">
        <a:off x="3191600" y="2694472"/>
        <a:ext cx="488226" cy="436950"/>
      </dsp:txXfrm>
    </dsp:sp>
    <dsp:sp modelId="{18C1CCC1-4435-474A-B65E-FA7220C5FE47}">
      <dsp:nvSpPr>
        <dsp:cNvPr id="0" name=""/>
        <dsp:cNvSpPr/>
      </dsp:nvSpPr>
      <dsp:spPr>
        <a:xfrm>
          <a:off x="2651" y="2384379"/>
          <a:ext cx="3068746" cy="10571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TRATAR ADEQUADAMENTE</a:t>
          </a:r>
          <a:endParaRPr lang="pt-BR" sz="2800" kern="1200" dirty="0"/>
        </a:p>
      </dsp:txBody>
      <dsp:txXfrm>
        <a:off x="2651" y="2384379"/>
        <a:ext cx="3068746" cy="105713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CE8FDB-092F-4337-A707-B4A116D83108}">
      <dsp:nvSpPr>
        <dsp:cNvPr id="0" name=""/>
        <dsp:cNvSpPr/>
      </dsp:nvSpPr>
      <dsp:spPr>
        <a:xfrm>
          <a:off x="797" y="118533"/>
          <a:ext cx="3109967" cy="186598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SEGURANÇA ESTRUTURAL</a:t>
          </a:r>
          <a:endParaRPr lang="pt-BR" sz="3200" kern="1200" dirty="0"/>
        </a:p>
      </dsp:txBody>
      <dsp:txXfrm>
        <a:off x="797" y="118533"/>
        <a:ext cx="3109967" cy="1865980"/>
      </dsp:txXfrm>
    </dsp:sp>
    <dsp:sp modelId="{EC4460A7-D2E4-4C50-858A-F955919EF80A}">
      <dsp:nvSpPr>
        <dsp:cNvPr id="0" name=""/>
        <dsp:cNvSpPr/>
      </dsp:nvSpPr>
      <dsp:spPr>
        <a:xfrm>
          <a:off x="3369172" y="57104"/>
          <a:ext cx="3109967" cy="1865980"/>
        </a:xfrm>
        <a:prstGeom prst="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ESTANQUEIDADE À ÁGUA</a:t>
          </a:r>
          <a:endParaRPr lang="pt-BR" sz="3200" kern="1200" dirty="0"/>
        </a:p>
      </dsp:txBody>
      <dsp:txXfrm>
        <a:off x="3369172" y="57104"/>
        <a:ext cx="3109967" cy="1865980"/>
      </dsp:txXfrm>
    </dsp:sp>
    <dsp:sp modelId="{0D76FE68-3260-4231-BF59-B4E14A2D13B0}">
      <dsp:nvSpPr>
        <dsp:cNvPr id="0" name=""/>
        <dsp:cNvSpPr/>
      </dsp:nvSpPr>
      <dsp:spPr>
        <a:xfrm>
          <a:off x="0" y="2234082"/>
          <a:ext cx="3109967" cy="1865980"/>
        </a:xfrm>
        <a:prstGeom prst="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DURABILIDADE</a:t>
          </a:r>
          <a:endParaRPr lang="pt-BR" sz="3200" kern="1200" dirty="0"/>
        </a:p>
      </dsp:txBody>
      <dsp:txXfrm>
        <a:off x="0" y="2234082"/>
        <a:ext cx="3109967" cy="1865980"/>
      </dsp:txXfrm>
    </dsp:sp>
    <dsp:sp modelId="{D6CC8286-6F3E-4879-B282-9798293BEBA6}">
      <dsp:nvSpPr>
        <dsp:cNvPr id="0" name=""/>
        <dsp:cNvSpPr/>
      </dsp:nvSpPr>
      <dsp:spPr>
        <a:xfrm>
          <a:off x="3369172" y="2234082"/>
          <a:ext cx="3109967" cy="1865980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CONFORTO HIGROTÉRMICO</a:t>
          </a:r>
          <a:endParaRPr lang="pt-BR" sz="3200" kern="1200" dirty="0"/>
        </a:p>
      </dsp:txBody>
      <dsp:txXfrm>
        <a:off x="3369172" y="2234082"/>
        <a:ext cx="3109967" cy="186598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865ADA-842C-444E-A29E-B019AB4A3C28}">
      <dsp:nvSpPr>
        <dsp:cNvPr id="0" name=""/>
        <dsp:cNvSpPr/>
      </dsp:nvSpPr>
      <dsp:spPr>
        <a:xfrm>
          <a:off x="0" y="442894"/>
          <a:ext cx="2475767" cy="13336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ESTADO LIMITTE ÚLTIMO (ELU)</a:t>
          </a:r>
          <a:endParaRPr lang="pt-BR" sz="2800" kern="1200" dirty="0"/>
        </a:p>
      </dsp:txBody>
      <dsp:txXfrm>
        <a:off x="0" y="442894"/>
        <a:ext cx="2475767" cy="1333634"/>
      </dsp:txXfrm>
    </dsp:sp>
    <dsp:sp modelId="{4AC70A84-5127-4717-B496-81954A50FA86}">
      <dsp:nvSpPr>
        <dsp:cNvPr id="0" name=""/>
        <dsp:cNvSpPr/>
      </dsp:nvSpPr>
      <dsp:spPr>
        <a:xfrm>
          <a:off x="2641154" y="751288"/>
          <a:ext cx="1464694" cy="7168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 dirty="0"/>
        </a:p>
      </dsp:txBody>
      <dsp:txXfrm>
        <a:off x="2641154" y="751288"/>
        <a:ext cx="1464694" cy="716846"/>
      </dsp:txXfrm>
    </dsp:sp>
    <dsp:sp modelId="{96BD42EF-DDDF-4A82-9DC4-412046F9D174}">
      <dsp:nvSpPr>
        <dsp:cNvPr id="0" name=""/>
        <dsp:cNvSpPr/>
      </dsp:nvSpPr>
      <dsp:spPr>
        <a:xfrm>
          <a:off x="4200716" y="479667"/>
          <a:ext cx="2563527" cy="12600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RUÍNA</a:t>
          </a:r>
          <a:endParaRPr lang="pt-BR" sz="2800" kern="1200" dirty="0"/>
        </a:p>
      </dsp:txBody>
      <dsp:txXfrm>
        <a:off x="4200716" y="479667"/>
        <a:ext cx="2563527" cy="126008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5C9618-B7B3-401D-80DF-6BD4D3ED79BD}">
      <dsp:nvSpPr>
        <dsp:cNvPr id="0" name=""/>
        <dsp:cNvSpPr/>
      </dsp:nvSpPr>
      <dsp:spPr>
        <a:xfrm>
          <a:off x="2850729" y="3314517"/>
          <a:ext cx="2352598" cy="201943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FALHAS </a:t>
          </a:r>
          <a:endParaRPr lang="pt-BR" sz="2800" kern="1200" dirty="0"/>
        </a:p>
      </dsp:txBody>
      <dsp:txXfrm>
        <a:off x="2850729" y="3314517"/>
        <a:ext cx="2352598" cy="2019434"/>
      </dsp:txXfrm>
    </dsp:sp>
    <dsp:sp modelId="{81E76F7D-AFA8-4F36-A46A-8A483EC48425}">
      <dsp:nvSpPr>
        <dsp:cNvPr id="0" name=""/>
        <dsp:cNvSpPr/>
      </dsp:nvSpPr>
      <dsp:spPr>
        <a:xfrm>
          <a:off x="2924313" y="4206887"/>
          <a:ext cx="274642" cy="2368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8F9298-D27C-4029-B810-B82D2457FAB8}">
      <dsp:nvSpPr>
        <dsp:cNvPr id="0" name=""/>
        <dsp:cNvSpPr/>
      </dsp:nvSpPr>
      <dsp:spPr>
        <a:xfrm>
          <a:off x="853612" y="2216790"/>
          <a:ext cx="2352598" cy="201943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15C085-8920-419E-B66E-16D8E8AC74E4}">
      <dsp:nvSpPr>
        <dsp:cNvPr id="0" name=""/>
        <dsp:cNvSpPr/>
      </dsp:nvSpPr>
      <dsp:spPr>
        <a:xfrm>
          <a:off x="2446538" y="3956192"/>
          <a:ext cx="274642" cy="2368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607181"/>
              <a:satOff val="-2411"/>
              <a:lumOff val="-3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DCAECF-94E7-4E29-BE72-A085CC032F7D}">
      <dsp:nvSpPr>
        <dsp:cNvPr id="0" name=""/>
        <dsp:cNvSpPr/>
      </dsp:nvSpPr>
      <dsp:spPr>
        <a:xfrm>
          <a:off x="4845774" y="2201321"/>
          <a:ext cx="2352598" cy="201943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DEFORMAÇÕES </a:t>
          </a:r>
          <a:endParaRPr lang="pt-BR" sz="2000" kern="1200" dirty="0"/>
        </a:p>
      </dsp:txBody>
      <dsp:txXfrm>
        <a:off x="4845774" y="2201321"/>
        <a:ext cx="2352598" cy="2019434"/>
      </dsp:txXfrm>
    </dsp:sp>
    <dsp:sp modelId="{F9C0E6B6-7576-43E7-A796-206484FAD8B0}">
      <dsp:nvSpPr>
        <dsp:cNvPr id="0" name=""/>
        <dsp:cNvSpPr/>
      </dsp:nvSpPr>
      <dsp:spPr>
        <a:xfrm>
          <a:off x="6457355" y="3938590"/>
          <a:ext cx="274642" cy="2368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214361"/>
              <a:satOff val="-4823"/>
              <a:lumOff val="-78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4AF8B5-1E1C-4489-9BDA-FDE6BC17B4F8}">
      <dsp:nvSpPr>
        <dsp:cNvPr id="0" name=""/>
        <dsp:cNvSpPr/>
      </dsp:nvSpPr>
      <dsp:spPr>
        <a:xfrm>
          <a:off x="6851182" y="3311317"/>
          <a:ext cx="2352598" cy="201943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5000" b="-25000"/>
          </a:stretch>
        </a:blip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31F40E-E15D-4E36-8B9F-F5B34CA6317B}">
      <dsp:nvSpPr>
        <dsp:cNvPr id="0" name=""/>
        <dsp:cNvSpPr/>
      </dsp:nvSpPr>
      <dsp:spPr>
        <a:xfrm>
          <a:off x="6905075" y="4215955"/>
          <a:ext cx="274642" cy="2368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821541"/>
              <a:satOff val="-7234"/>
              <a:lumOff val="-117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086124-FCBF-420F-87EB-6B8A729314BA}">
      <dsp:nvSpPr>
        <dsp:cNvPr id="0" name=""/>
        <dsp:cNvSpPr/>
      </dsp:nvSpPr>
      <dsp:spPr>
        <a:xfrm>
          <a:off x="2850729" y="1113195"/>
          <a:ext cx="2352598" cy="201943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1910" rIns="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300" kern="1200" dirty="0" smtClean="0"/>
            <a:t>FISSURAS</a:t>
          </a:r>
          <a:endParaRPr lang="pt-BR" sz="3300" kern="1200" dirty="0"/>
        </a:p>
      </dsp:txBody>
      <dsp:txXfrm>
        <a:off x="2850729" y="1113195"/>
        <a:ext cx="2352598" cy="2019434"/>
      </dsp:txXfrm>
    </dsp:sp>
    <dsp:sp modelId="{03D41A81-C749-4C45-B59C-548954F1EE16}">
      <dsp:nvSpPr>
        <dsp:cNvPr id="0" name=""/>
        <dsp:cNvSpPr/>
      </dsp:nvSpPr>
      <dsp:spPr>
        <a:xfrm>
          <a:off x="4451947" y="1154800"/>
          <a:ext cx="274642" cy="2368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428722"/>
              <a:satOff val="-9646"/>
              <a:lumOff val="-156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4B0FB9-380B-4ABE-9E47-E83B6300BF7F}">
      <dsp:nvSpPr>
        <dsp:cNvPr id="0" name=""/>
        <dsp:cNvSpPr/>
      </dsp:nvSpPr>
      <dsp:spPr>
        <a:xfrm>
          <a:off x="4845774" y="0"/>
          <a:ext cx="2352598" cy="201943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C9E67C-C580-4BD8-9D63-A36B2B1F78F9}">
      <dsp:nvSpPr>
        <dsp:cNvPr id="0" name=""/>
        <dsp:cNvSpPr/>
      </dsp:nvSpPr>
      <dsp:spPr>
        <a:xfrm>
          <a:off x="4899666" y="895037"/>
          <a:ext cx="274642" cy="2368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035903"/>
              <a:satOff val="-12057"/>
              <a:lumOff val="-196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8E43FD-2F7D-472F-A409-D2A68160721E}">
      <dsp:nvSpPr>
        <dsp:cNvPr id="0" name=""/>
        <dsp:cNvSpPr/>
      </dsp:nvSpPr>
      <dsp:spPr>
        <a:xfrm>
          <a:off x="6851182" y="1109995"/>
          <a:ext cx="2352598" cy="201943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1910" rIns="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300" kern="1200" dirty="0" smtClean="0"/>
            <a:t>TRINCAS</a:t>
          </a:r>
          <a:endParaRPr lang="pt-BR" sz="3300" kern="1200" dirty="0"/>
        </a:p>
      </dsp:txBody>
      <dsp:txXfrm>
        <a:off x="6851182" y="1109995"/>
        <a:ext cx="2352598" cy="2019434"/>
      </dsp:txXfrm>
    </dsp:sp>
    <dsp:sp modelId="{39736F2A-55A5-4B70-BC12-DB2600F1396B}">
      <dsp:nvSpPr>
        <dsp:cNvPr id="0" name=""/>
        <dsp:cNvSpPr/>
      </dsp:nvSpPr>
      <dsp:spPr>
        <a:xfrm>
          <a:off x="8874210" y="2001298"/>
          <a:ext cx="274642" cy="2368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643083"/>
              <a:satOff val="-14469"/>
              <a:lumOff val="-235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972F4E-4218-4BE4-97EF-DEBCF6491724}">
      <dsp:nvSpPr>
        <dsp:cNvPr id="0" name=""/>
        <dsp:cNvSpPr/>
      </dsp:nvSpPr>
      <dsp:spPr>
        <a:xfrm>
          <a:off x="8864882" y="2219990"/>
          <a:ext cx="2352598" cy="201943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4449BF-4036-49ED-BC5F-C2983130B11E}">
      <dsp:nvSpPr>
        <dsp:cNvPr id="0" name=""/>
        <dsp:cNvSpPr/>
      </dsp:nvSpPr>
      <dsp:spPr>
        <a:xfrm>
          <a:off x="9339547" y="2255728"/>
          <a:ext cx="274642" cy="2368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FE5FDD-691B-4536-B1BF-74DEEE2BC5EB}">
      <dsp:nvSpPr>
        <dsp:cNvPr id="0" name=""/>
        <dsp:cNvSpPr/>
      </dsp:nvSpPr>
      <dsp:spPr>
        <a:xfrm>
          <a:off x="16024" y="1617950"/>
          <a:ext cx="2173152" cy="837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AVISO</a:t>
          </a:r>
          <a:endParaRPr lang="pt-BR" sz="2800" kern="1200" dirty="0"/>
        </a:p>
      </dsp:txBody>
      <dsp:txXfrm>
        <a:off x="16024" y="1617950"/>
        <a:ext cx="2173152" cy="837253"/>
      </dsp:txXfrm>
    </dsp:sp>
    <dsp:sp modelId="{9FD9DBBA-C37B-4901-B1C7-F068D2519766}">
      <dsp:nvSpPr>
        <dsp:cNvPr id="0" name=""/>
        <dsp:cNvSpPr/>
      </dsp:nvSpPr>
      <dsp:spPr>
        <a:xfrm rot="18742002">
          <a:off x="2088147" y="1796135"/>
          <a:ext cx="619571" cy="23115"/>
        </a:xfrm>
        <a:custGeom>
          <a:avLst/>
          <a:gdLst/>
          <a:ahLst/>
          <a:cxnLst/>
          <a:rect l="0" t="0" r="0" b="0"/>
          <a:pathLst>
            <a:path>
              <a:moveTo>
                <a:pt x="0" y="11557"/>
              </a:moveTo>
              <a:lnTo>
                <a:pt x="619571" y="115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 rot="18742002">
        <a:off x="2382443" y="1792203"/>
        <a:ext cx="30978" cy="30978"/>
      </dsp:txXfrm>
    </dsp:sp>
    <dsp:sp modelId="{AE56328F-8203-46F8-8AD0-BC05949B9EF6}">
      <dsp:nvSpPr>
        <dsp:cNvPr id="0" name=""/>
        <dsp:cNvSpPr/>
      </dsp:nvSpPr>
      <dsp:spPr>
        <a:xfrm>
          <a:off x="2606689" y="1160181"/>
          <a:ext cx="2173152" cy="837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COLAPSO ESTRUTURAL</a:t>
          </a:r>
          <a:endParaRPr lang="pt-BR" sz="2800" kern="1200" dirty="0"/>
        </a:p>
      </dsp:txBody>
      <dsp:txXfrm>
        <a:off x="2606689" y="1160181"/>
        <a:ext cx="2173152" cy="837253"/>
      </dsp:txXfrm>
    </dsp:sp>
    <dsp:sp modelId="{D4E82AE8-EE80-4A61-A911-8DF01EE97357}">
      <dsp:nvSpPr>
        <dsp:cNvPr id="0" name=""/>
        <dsp:cNvSpPr/>
      </dsp:nvSpPr>
      <dsp:spPr>
        <a:xfrm rot="2884595">
          <a:off x="2088108" y="2251615"/>
          <a:ext cx="609096" cy="23115"/>
        </a:xfrm>
        <a:custGeom>
          <a:avLst/>
          <a:gdLst/>
          <a:ahLst/>
          <a:cxnLst/>
          <a:rect l="0" t="0" r="0" b="0"/>
          <a:pathLst>
            <a:path>
              <a:moveTo>
                <a:pt x="0" y="11557"/>
              </a:moveTo>
              <a:lnTo>
                <a:pt x="609096" y="115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 rot="2884595">
        <a:off x="2377429" y="2247945"/>
        <a:ext cx="30454" cy="30454"/>
      </dsp:txXfrm>
    </dsp:sp>
    <dsp:sp modelId="{C5541B1D-2096-4B90-B8D7-6490BB05B95C}">
      <dsp:nvSpPr>
        <dsp:cNvPr id="0" name=""/>
        <dsp:cNvSpPr/>
      </dsp:nvSpPr>
      <dsp:spPr>
        <a:xfrm>
          <a:off x="2596136" y="2071141"/>
          <a:ext cx="3493598" cy="837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COMPROMETIMENTO DO DESEMPENHO </a:t>
          </a:r>
          <a:endParaRPr lang="pt-BR" sz="2800" kern="1200" dirty="0"/>
        </a:p>
      </dsp:txBody>
      <dsp:txXfrm>
        <a:off x="2596136" y="2071141"/>
        <a:ext cx="3493598" cy="83725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5C9618-B7B3-401D-80DF-6BD4D3ED79BD}">
      <dsp:nvSpPr>
        <dsp:cNvPr id="0" name=""/>
        <dsp:cNvSpPr/>
      </dsp:nvSpPr>
      <dsp:spPr>
        <a:xfrm>
          <a:off x="1892446" y="3166175"/>
          <a:ext cx="2213894" cy="190876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UTILIZAÇÃO</a:t>
          </a:r>
          <a:endParaRPr lang="pt-BR" sz="1900" kern="1200" dirty="0"/>
        </a:p>
      </dsp:txBody>
      <dsp:txXfrm>
        <a:off x="1892446" y="3166175"/>
        <a:ext cx="2213894" cy="1908763"/>
      </dsp:txXfrm>
    </dsp:sp>
    <dsp:sp modelId="{81E76F7D-AFA8-4F36-A46A-8A483EC48425}">
      <dsp:nvSpPr>
        <dsp:cNvPr id="0" name=""/>
        <dsp:cNvSpPr/>
      </dsp:nvSpPr>
      <dsp:spPr>
        <a:xfrm>
          <a:off x="1949960" y="4008855"/>
          <a:ext cx="259206" cy="2234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8F9298-D27C-4029-B810-B82D2457FAB8}">
      <dsp:nvSpPr>
        <dsp:cNvPr id="0" name=""/>
        <dsp:cNvSpPr/>
      </dsp:nvSpPr>
      <dsp:spPr>
        <a:xfrm>
          <a:off x="0" y="2140939"/>
          <a:ext cx="2213894" cy="190876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15C085-8920-419E-B66E-16D8E8AC74E4}">
      <dsp:nvSpPr>
        <dsp:cNvPr id="0" name=""/>
        <dsp:cNvSpPr/>
      </dsp:nvSpPr>
      <dsp:spPr>
        <a:xfrm>
          <a:off x="1507181" y="3797554"/>
          <a:ext cx="259206" cy="2234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086124-FCBF-420F-87EB-6B8A729314BA}">
      <dsp:nvSpPr>
        <dsp:cNvPr id="0" name=""/>
        <dsp:cNvSpPr/>
      </dsp:nvSpPr>
      <dsp:spPr>
        <a:xfrm>
          <a:off x="3778590" y="2118246"/>
          <a:ext cx="2213894" cy="190876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DURABILIDADE</a:t>
          </a:r>
          <a:endParaRPr lang="pt-BR" sz="1900" kern="1200" dirty="0"/>
        </a:p>
      </dsp:txBody>
      <dsp:txXfrm>
        <a:off x="3778590" y="2118246"/>
        <a:ext cx="2213894" cy="1908763"/>
      </dsp:txXfrm>
    </dsp:sp>
    <dsp:sp modelId="{03D41A81-C749-4C45-B59C-548954F1EE16}">
      <dsp:nvSpPr>
        <dsp:cNvPr id="0" name=""/>
        <dsp:cNvSpPr/>
      </dsp:nvSpPr>
      <dsp:spPr>
        <a:xfrm>
          <a:off x="5292075" y="3772844"/>
          <a:ext cx="259206" cy="2234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4B0FB9-380B-4ABE-9E47-E83B6300BF7F}">
      <dsp:nvSpPr>
        <dsp:cNvPr id="0" name=""/>
        <dsp:cNvSpPr/>
      </dsp:nvSpPr>
      <dsp:spPr>
        <a:xfrm>
          <a:off x="5664734" y="3166175"/>
          <a:ext cx="2213894" cy="190876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C9E67C-C580-4BD8-9D63-A36B2B1F78F9}">
      <dsp:nvSpPr>
        <dsp:cNvPr id="0" name=""/>
        <dsp:cNvSpPr/>
      </dsp:nvSpPr>
      <dsp:spPr>
        <a:xfrm>
          <a:off x="5722248" y="4008855"/>
          <a:ext cx="259206" cy="2234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8E43FD-2F7D-472F-A409-D2A68160721E}">
      <dsp:nvSpPr>
        <dsp:cNvPr id="0" name=""/>
        <dsp:cNvSpPr/>
      </dsp:nvSpPr>
      <dsp:spPr>
        <a:xfrm>
          <a:off x="1892446" y="1074856"/>
          <a:ext cx="2213894" cy="190876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SATISFAÇÃO DO USUÁRIO</a:t>
          </a:r>
          <a:endParaRPr lang="pt-BR" sz="1900" kern="1200" dirty="0"/>
        </a:p>
      </dsp:txBody>
      <dsp:txXfrm>
        <a:off x="1892446" y="1074856"/>
        <a:ext cx="2213894" cy="1908763"/>
      </dsp:txXfrm>
    </dsp:sp>
    <dsp:sp modelId="{39736F2A-55A5-4B70-BC12-DB2600F1396B}">
      <dsp:nvSpPr>
        <dsp:cNvPr id="0" name=""/>
        <dsp:cNvSpPr/>
      </dsp:nvSpPr>
      <dsp:spPr>
        <a:xfrm>
          <a:off x="3393325" y="1116208"/>
          <a:ext cx="259206" cy="2234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972F4E-4218-4BE4-97EF-DEBCF6491724}">
      <dsp:nvSpPr>
        <dsp:cNvPr id="0" name=""/>
        <dsp:cNvSpPr/>
      </dsp:nvSpPr>
      <dsp:spPr>
        <a:xfrm>
          <a:off x="3778590" y="31970"/>
          <a:ext cx="2213894" cy="190876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4449BF-4036-49ED-BC5F-C2983130B11E}">
      <dsp:nvSpPr>
        <dsp:cNvPr id="0" name=""/>
        <dsp:cNvSpPr/>
      </dsp:nvSpPr>
      <dsp:spPr>
        <a:xfrm>
          <a:off x="3843983" y="870111"/>
          <a:ext cx="259206" cy="2234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BAD283-2DE1-4399-B17C-2A3E9427A9C2}">
      <dsp:nvSpPr>
        <dsp:cNvPr id="0" name=""/>
        <dsp:cNvSpPr/>
      </dsp:nvSpPr>
      <dsp:spPr>
        <a:xfrm>
          <a:off x="3782960" y="2645856"/>
          <a:ext cx="2368599" cy="110497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Argamassa</a:t>
          </a:r>
          <a:endParaRPr lang="pt-BR" sz="2800" kern="1200" dirty="0"/>
        </a:p>
      </dsp:txBody>
      <dsp:txXfrm>
        <a:off x="3782960" y="2645856"/>
        <a:ext cx="2368599" cy="1104976"/>
      </dsp:txXfrm>
    </dsp:sp>
    <dsp:sp modelId="{2E4EE5CB-3E69-4167-80A4-DEC98988F0FD}">
      <dsp:nvSpPr>
        <dsp:cNvPr id="0" name=""/>
        <dsp:cNvSpPr/>
      </dsp:nvSpPr>
      <dsp:spPr>
        <a:xfrm rot="5400000" flipV="1">
          <a:off x="4711524" y="1892072"/>
          <a:ext cx="511471" cy="57147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 rot="5400000" flipV="1">
        <a:off x="4711524" y="1892072"/>
        <a:ext cx="511471" cy="571477"/>
      </dsp:txXfrm>
    </dsp:sp>
    <dsp:sp modelId="{9593F91C-12D0-49A9-94A9-4AB2CCA34195}">
      <dsp:nvSpPr>
        <dsp:cNvPr id="0" name=""/>
        <dsp:cNvSpPr/>
      </dsp:nvSpPr>
      <dsp:spPr>
        <a:xfrm>
          <a:off x="4042811" y="0"/>
          <a:ext cx="1848897" cy="168081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Cimento</a:t>
          </a:r>
          <a:endParaRPr lang="pt-BR" sz="2800" kern="1200" dirty="0"/>
        </a:p>
      </dsp:txBody>
      <dsp:txXfrm>
        <a:off x="4042811" y="0"/>
        <a:ext cx="1848897" cy="1680816"/>
      </dsp:txXfrm>
    </dsp:sp>
    <dsp:sp modelId="{95F8717F-88EA-480E-94B0-22EFA99A368C}">
      <dsp:nvSpPr>
        <dsp:cNvPr id="0" name=""/>
        <dsp:cNvSpPr/>
      </dsp:nvSpPr>
      <dsp:spPr>
        <a:xfrm flipH="1">
          <a:off x="6529705" y="2912605"/>
          <a:ext cx="910985" cy="57147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 flipH="1">
        <a:off x="6529705" y="2912605"/>
        <a:ext cx="910985" cy="571477"/>
      </dsp:txXfrm>
    </dsp:sp>
    <dsp:sp modelId="{CAF0A8EA-D3B3-42C7-A1A4-5569C813727D}">
      <dsp:nvSpPr>
        <dsp:cNvPr id="0" name=""/>
        <dsp:cNvSpPr/>
      </dsp:nvSpPr>
      <dsp:spPr>
        <a:xfrm>
          <a:off x="7870401" y="2357936"/>
          <a:ext cx="1680816" cy="1680816"/>
        </a:xfrm>
        <a:prstGeom prst="ellipse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Areia</a:t>
          </a:r>
          <a:endParaRPr lang="pt-BR" sz="2800" kern="1200" dirty="0"/>
        </a:p>
      </dsp:txBody>
      <dsp:txXfrm>
        <a:off x="7870401" y="2357936"/>
        <a:ext cx="1680816" cy="1680816"/>
      </dsp:txXfrm>
    </dsp:sp>
    <dsp:sp modelId="{C63A6C76-467D-492D-9B6B-952DA8D56BEB}">
      <dsp:nvSpPr>
        <dsp:cNvPr id="0" name=""/>
        <dsp:cNvSpPr/>
      </dsp:nvSpPr>
      <dsp:spPr>
        <a:xfrm rot="16200000" flipV="1">
          <a:off x="4712888" y="3930642"/>
          <a:ext cx="508743" cy="57147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 rot="16200000" flipV="1">
        <a:off x="4712888" y="3930642"/>
        <a:ext cx="508743" cy="571477"/>
      </dsp:txXfrm>
    </dsp:sp>
    <dsp:sp modelId="{7CD58961-5D1D-4A60-81BF-372025213ECD}">
      <dsp:nvSpPr>
        <dsp:cNvPr id="0" name=""/>
        <dsp:cNvSpPr/>
      </dsp:nvSpPr>
      <dsp:spPr>
        <a:xfrm>
          <a:off x="4126852" y="4710727"/>
          <a:ext cx="1680816" cy="1680816"/>
        </a:xfrm>
        <a:prstGeom prst="ellipse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Cal</a:t>
          </a:r>
          <a:endParaRPr lang="pt-BR" sz="2800" kern="1200" dirty="0"/>
        </a:p>
      </dsp:txBody>
      <dsp:txXfrm>
        <a:off x="4126852" y="4710727"/>
        <a:ext cx="1680816" cy="1680816"/>
      </dsp:txXfrm>
    </dsp:sp>
    <dsp:sp modelId="{9C5B44DD-3A88-4822-86F4-0859E896E56C}">
      <dsp:nvSpPr>
        <dsp:cNvPr id="0" name=""/>
        <dsp:cNvSpPr/>
      </dsp:nvSpPr>
      <dsp:spPr>
        <a:xfrm rot="10800000" flipH="1">
          <a:off x="2308124" y="2912605"/>
          <a:ext cx="1042217" cy="57147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/>
        </a:p>
      </dsp:txBody>
      <dsp:txXfrm rot="10800000" flipH="1">
        <a:off x="2308124" y="2912605"/>
        <a:ext cx="1042217" cy="571477"/>
      </dsp:txXfrm>
    </dsp:sp>
    <dsp:sp modelId="{B23DBF19-1950-4682-94C4-2419D2B40B69}">
      <dsp:nvSpPr>
        <dsp:cNvPr id="0" name=""/>
        <dsp:cNvSpPr/>
      </dsp:nvSpPr>
      <dsp:spPr>
        <a:xfrm>
          <a:off x="135695" y="2357936"/>
          <a:ext cx="1680816" cy="1680816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Água</a:t>
          </a:r>
          <a:endParaRPr lang="pt-BR" sz="2800" kern="1200" dirty="0"/>
        </a:p>
      </dsp:txBody>
      <dsp:txXfrm>
        <a:off x="135695" y="2357936"/>
        <a:ext cx="1680816" cy="1680816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CD1C93-0ED4-4216-8304-6E7BA684682F}">
      <dsp:nvSpPr>
        <dsp:cNvPr id="0" name=""/>
        <dsp:cNvSpPr/>
      </dsp:nvSpPr>
      <dsp:spPr>
        <a:xfrm>
          <a:off x="296694" y="1128"/>
          <a:ext cx="2698234" cy="133796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AGLOMERADOS ARGILOSOS</a:t>
          </a:r>
          <a:endParaRPr lang="pt-BR" sz="2800" kern="1200" dirty="0"/>
        </a:p>
      </dsp:txBody>
      <dsp:txXfrm>
        <a:off x="296694" y="1128"/>
        <a:ext cx="2698234" cy="1337967"/>
      </dsp:txXfrm>
    </dsp:sp>
    <dsp:sp modelId="{40857C33-42AA-4806-94D9-D1DF1963F55B}">
      <dsp:nvSpPr>
        <dsp:cNvPr id="0" name=""/>
        <dsp:cNvSpPr/>
      </dsp:nvSpPr>
      <dsp:spPr>
        <a:xfrm>
          <a:off x="3217923" y="1128"/>
          <a:ext cx="2229945" cy="1337967"/>
        </a:xfrm>
        <a:prstGeom prst="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MICA</a:t>
          </a:r>
          <a:endParaRPr lang="pt-BR" sz="2800" kern="1200" dirty="0"/>
        </a:p>
      </dsp:txBody>
      <dsp:txXfrm>
        <a:off x="3217923" y="1128"/>
        <a:ext cx="2229945" cy="1337967"/>
      </dsp:txXfrm>
    </dsp:sp>
    <dsp:sp modelId="{D7E8CE80-1D9A-4474-A1C3-F65BB87B5F3D}">
      <dsp:nvSpPr>
        <dsp:cNvPr id="0" name=""/>
        <dsp:cNvSpPr/>
      </dsp:nvSpPr>
      <dsp:spPr>
        <a:xfrm>
          <a:off x="296694" y="1562090"/>
          <a:ext cx="2229945" cy="1337967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MATÉRIA ORGÂNICA</a:t>
          </a:r>
          <a:endParaRPr lang="pt-BR" sz="2800" kern="1200" dirty="0"/>
        </a:p>
      </dsp:txBody>
      <dsp:txXfrm>
        <a:off x="296694" y="1562090"/>
        <a:ext cx="2229945" cy="1337967"/>
      </dsp:txXfrm>
    </dsp:sp>
    <dsp:sp modelId="{1BE6B6B3-2109-4631-91FE-3A537BB7B15C}">
      <dsp:nvSpPr>
        <dsp:cNvPr id="0" name=""/>
        <dsp:cNvSpPr/>
      </dsp:nvSpPr>
      <dsp:spPr>
        <a:xfrm>
          <a:off x="2749634" y="1562090"/>
          <a:ext cx="2698234" cy="1337967"/>
        </a:xfrm>
        <a:prstGeom prst="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CONCREÇÕES FERRUGINOSAS</a:t>
          </a:r>
          <a:endParaRPr lang="pt-BR" sz="2800" kern="1200" dirty="0"/>
        </a:p>
      </dsp:txBody>
      <dsp:txXfrm>
        <a:off x="2749634" y="1562090"/>
        <a:ext cx="2698234" cy="1337967"/>
      </dsp:txXfrm>
    </dsp:sp>
    <dsp:sp modelId="{37CE3213-9E2B-42CC-A4C2-343CB259B649}">
      <dsp:nvSpPr>
        <dsp:cNvPr id="0" name=""/>
        <dsp:cNvSpPr/>
      </dsp:nvSpPr>
      <dsp:spPr>
        <a:xfrm>
          <a:off x="1757309" y="3123052"/>
          <a:ext cx="2229945" cy="1337967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PIRITA</a:t>
          </a:r>
        </a:p>
      </dsp:txBody>
      <dsp:txXfrm>
        <a:off x="1757309" y="3123052"/>
        <a:ext cx="2229945" cy="1337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79A37-0AB2-4122-B9B3-50EA417143B9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99F52-3B62-4EF1-B1B1-BF5F92BEE43F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30.jpeg"/><Relationship Id="rId3" Type="http://schemas.openxmlformats.org/officeDocument/2006/relationships/image" Target="../media/image28.jpeg"/><Relationship Id="rId7" Type="http://schemas.openxmlformats.org/officeDocument/2006/relationships/image" Target="../media/image3.jpeg"/><Relationship Id="rId12" Type="http://schemas.microsoft.com/office/2007/relationships/diagramDrawing" Target="../diagrams/drawing8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diagramColors" Target="../diagrams/colors8.xml"/><Relationship Id="rId5" Type="http://schemas.openxmlformats.org/officeDocument/2006/relationships/image" Target="../media/image1.png"/><Relationship Id="rId10" Type="http://schemas.openxmlformats.org/officeDocument/2006/relationships/diagramQuickStyle" Target="../diagrams/quickStyle8.xml"/><Relationship Id="rId4" Type="http://schemas.openxmlformats.org/officeDocument/2006/relationships/image" Target="../media/image29.jpeg"/><Relationship Id="rId9" Type="http://schemas.openxmlformats.org/officeDocument/2006/relationships/diagramLayout" Target="../diagrams/layout8.xml"/><Relationship Id="rId1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0" Type="http://schemas.openxmlformats.org/officeDocument/2006/relationships/diagramData" Target="../diagrams/data10.xml"/><Relationship Id="rId4" Type="http://schemas.openxmlformats.org/officeDocument/2006/relationships/image" Target="../media/image3.jpeg"/><Relationship Id="rId9" Type="http://schemas.microsoft.com/office/2007/relationships/diagramDrawing" Target="../diagrams/drawing9.xml"/><Relationship Id="rId14" Type="http://schemas.microsoft.com/office/2007/relationships/diagramDrawing" Target="../diagrams/drawing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3.jpeg"/><Relationship Id="rId7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37.jpeg"/><Relationship Id="rId4" Type="http://schemas.openxmlformats.org/officeDocument/2006/relationships/image" Target="../media/image34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3.jpeg"/><Relationship Id="rId9" Type="http://schemas.microsoft.com/office/2007/relationships/diagramDrawing" Target="../diagrams/drawing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3.jpeg"/><Relationship Id="rId9" Type="http://schemas.microsoft.com/office/2007/relationships/diagramDrawing" Target="../diagrams/drawing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3.jpeg"/><Relationship Id="rId5" Type="http://schemas.openxmlformats.org/officeDocument/2006/relationships/diagramLayout" Target="../diagrams/layout4.xml"/><Relationship Id="rId10" Type="http://schemas.openxmlformats.org/officeDocument/2006/relationships/image" Target="../media/image2.png"/><Relationship Id="rId4" Type="http://schemas.openxmlformats.org/officeDocument/2006/relationships/diagramData" Target="../diagrams/data4.xml"/><Relationship Id="rId9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1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4846157" y="274644"/>
            <a:ext cx="2498099" cy="621545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/>
              <a:t>PATOLOGIAS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2782308757"/>
              </p:ext>
            </p:extLst>
          </p:nvPr>
        </p:nvGraphicFramePr>
        <p:xfrm>
          <a:off x="3047603" y="1397000"/>
          <a:ext cx="609520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Retângulo 2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8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0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2" name="Retângulo 3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696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/>
          <p:cNvSpPr txBox="1">
            <a:spLocks noChangeArrowheads="1"/>
          </p:cNvSpPr>
          <p:nvPr/>
        </p:nvSpPr>
        <p:spPr bwMode="auto">
          <a:xfrm>
            <a:off x="2783270" y="116638"/>
            <a:ext cx="6568931" cy="100340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ESTADO LIMITE DE SERVIÇO (ELS)</a:t>
            </a:r>
          </a:p>
        </p:txBody>
      </p:sp>
      <p:pic>
        <p:nvPicPr>
          <p:cNvPr id="24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8974" y="1196758"/>
            <a:ext cx="7882499" cy="44354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tângulo 2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4828904" y="5794416"/>
            <a:ext cx="2532607" cy="514905"/>
          </a:xfrm>
          <a:prstGeom prst="round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 smtClean="0"/>
              <a:t>FALHAS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01853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/>
          <p:cNvSpPr txBox="1">
            <a:spLocks noChangeArrowheads="1"/>
          </p:cNvSpPr>
          <p:nvPr/>
        </p:nvSpPr>
        <p:spPr bwMode="auto">
          <a:xfrm>
            <a:off x="2783270" y="116638"/>
            <a:ext cx="6568931" cy="100340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ESTADO LIMITE DE SERVIÇO (ELS)</a:t>
            </a:r>
          </a:p>
          <a:p>
            <a:r>
              <a:rPr lang="pt-BR" dirty="0"/>
              <a:t>AVARIAS</a:t>
            </a:r>
          </a:p>
        </p:txBody>
      </p: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xmlns="" val="62458736"/>
              </p:ext>
            </p:extLst>
          </p:nvPr>
        </p:nvGraphicFramePr>
        <p:xfrm>
          <a:off x="1991290" y="1130409"/>
          <a:ext cx="7878629" cy="5106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Retângulo 2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5601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2"/>
          <p:cNvGrpSpPr/>
          <p:nvPr/>
        </p:nvGrpSpPr>
        <p:grpSpPr>
          <a:xfrm>
            <a:off x="6383201" y="2915806"/>
            <a:ext cx="217758" cy="234311"/>
            <a:chOff x="899592" y="344475"/>
            <a:chExt cx="2163764" cy="2286539"/>
          </a:xfrm>
        </p:grpSpPr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59301"/>
              <a:ext cx="2163763" cy="2271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Elipse 64"/>
            <p:cNvSpPr/>
            <p:nvPr/>
          </p:nvSpPr>
          <p:spPr>
            <a:xfrm>
              <a:off x="899592" y="344475"/>
              <a:ext cx="2163764" cy="224387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" name="Grupo 65"/>
          <p:cNvGrpSpPr/>
          <p:nvPr/>
        </p:nvGrpSpPr>
        <p:grpSpPr>
          <a:xfrm>
            <a:off x="6600959" y="2583387"/>
            <a:ext cx="783602" cy="809615"/>
            <a:chOff x="899592" y="344475"/>
            <a:chExt cx="2163764" cy="2286539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59301"/>
              <a:ext cx="2163763" cy="2271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Elipse 67"/>
            <p:cNvSpPr/>
            <p:nvPr/>
          </p:nvSpPr>
          <p:spPr>
            <a:xfrm>
              <a:off x="899592" y="344475"/>
              <a:ext cx="2163764" cy="224387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" name="Grupo 68"/>
          <p:cNvGrpSpPr/>
          <p:nvPr/>
        </p:nvGrpSpPr>
        <p:grpSpPr>
          <a:xfrm>
            <a:off x="7041333" y="2412504"/>
            <a:ext cx="1285831" cy="1340532"/>
            <a:chOff x="899592" y="344475"/>
            <a:chExt cx="2163764" cy="2286539"/>
          </a:xfrm>
        </p:grpSpPr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59301"/>
              <a:ext cx="2163763" cy="2271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Elipse 70"/>
            <p:cNvSpPr/>
            <p:nvPr/>
          </p:nvSpPr>
          <p:spPr>
            <a:xfrm>
              <a:off x="899592" y="344475"/>
              <a:ext cx="2163764" cy="224387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" name="Grupo 71"/>
          <p:cNvGrpSpPr/>
          <p:nvPr/>
        </p:nvGrpSpPr>
        <p:grpSpPr>
          <a:xfrm>
            <a:off x="7900244" y="2060848"/>
            <a:ext cx="2010890" cy="2013936"/>
            <a:chOff x="899592" y="344475"/>
            <a:chExt cx="2163764" cy="2243875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59301"/>
              <a:ext cx="2163763" cy="2229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Elipse 73"/>
            <p:cNvSpPr/>
            <p:nvPr/>
          </p:nvSpPr>
          <p:spPr>
            <a:xfrm>
              <a:off x="899592" y="344475"/>
              <a:ext cx="2163764" cy="224387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" name="Grupo 1"/>
          <p:cNvGrpSpPr/>
          <p:nvPr/>
        </p:nvGrpSpPr>
        <p:grpSpPr>
          <a:xfrm>
            <a:off x="4079245" y="1700808"/>
            <a:ext cx="2231957" cy="3960440"/>
            <a:chOff x="4079776" y="1700808"/>
            <a:chExt cx="2232248" cy="3960440"/>
          </a:xfrm>
        </p:grpSpPr>
        <p:sp>
          <p:nvSpPr>
            <p:cNvPr id="82" name="Cubo 81"/>
            <p:cNvSpPr/>
            <p:nvPr/>
          </p:nvSpPr>
          <p:spPr>
            <a:xfrm>
              <a:off x="4079776" y="1700808"/>
              <a:ext cx="2232248" cy="3960440"/>
            </a:xfrm>
            <a:prstGeom prst="cub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Retângulo 82"/>
            <p:cNvSpPr/>
            <p:nvPr/>
          </p:nvSpPr>
          <p:spPr>
            <a:xfrm>
              <a:off x="4223792" y="256490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4" name="Retângulo 83"/>
            <p:cNvSpPr/>
            <p:nvPr/>
          </p:nvSpPr>
          <p:spPr>
            <a:xfrm>
              <a:off x="4223792" y="292494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Retângulo 84"/>
            <p:cNvSpPr/>
            <p:nvPr/>
          </p:nvSpPr>
          <p:spPr>
            <a:xfrm>
              <a:off x="4223792" y="364502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Retângulo 85"/>
            <p:cNvSpPr/>
            <p:nvPr/>
          </p:nvSpPr>
          <p:spPr>
            <a:xfrm>
              <a:off x="4223792" y="400506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Retângulo 86"/>
            <p:cNvSpPr/>
            <p:nvPr/>
          </p:nvSpPr>
          <p:spPr>
            <a:xfrm>
              <a:off x="4223792" y="436510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Retângulo 87"/>
            <p:cNvSpPr/>
            <p:nvPr/>
          </p:nvSpPr>
          <p:spPr>
            <a:xfrm>
              <a:off x="4223792" y="508518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Retângulo 88"/>
            <p:cNvSpPr/>
            <p:nvPr/>
          </p:nvSpPr>
          <p:spPr>
            <a:xfrm>
              <a:off x="5231904" y="256490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Retângulo 89"/>
            <p:cNvSpPr/>
            <p:nvPr/>
          </p:nvSpPr>
          <p:spPr>
            <a:xfrm>
              <a:off x="5231904" y="292494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Retângulo 90"/>
            <p:cNvSpPr/>
            <p:nvPr/>
          </p:nvSpPr>
          <p:spPr>
            <a:xfrm>
              <a:off x="5231904" y="364502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Retângulo 91"/>
            <p:cNvSpPr/>
            <p:nvPr/>
          </p:nvSpPr>
          <p:spPr>
            <a:xfrm>
              <a:off x="5231904" y="400506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5231904" y="436510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5231904" y="508518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Semicírculos 94"/>
            <p:cNvSpPr/>
            <p:nvPr/>
          </p:nvSpPr>
          <p:spPr>
            <a:xfrm flipV="1">
              <a:off x="4223792" y="4293096"/>
              <a:ext cx="1368152" cy="720080"/>
            </a:xfrm>
            <a:prstGeom prst="blockArc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4233873" y="328498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7" name="Retângulo 96"/>
            <p:cNvSpPr/>
            <p:nvPr/>
          </p:nvSpPr>
          <p:spPr>
            <a:xfrm>
              <a:off x="5241985" y="3284984"/>
              <a:ext cx="360040" cy="2160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0" name="CaixaDeTexto 99"/>
          <p:cNvSpPr txBox="1"/>
          <p:nvPr/>
        </p:nvSpPr>
        <p:spPr>
          <a:xfrm>
            <a:off x="3301322" y="442923"/>
            <a:ext cx="5587769" cy="6964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>
                <a:solidFill>
                  <a:schemeClr val="lt1"/>
                </a:solidFill>
                <a:cs typeface="Arial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4400" dirty="0"/>
              <a:t>REVESTIMENTOS</a:t>
            </a:r>
          </a:p>
        </p:txBody>
      </p:sp>
      <p:sp>
        <p:nvSpPr>
          <p:cNvPr id="101" name="Retângulo 100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102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Imagem 10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104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5" name="Imagem 10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06" name="Retângulo 105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6758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358401" y="124637"/>
            <a:ext cx="3297787" cy="697050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/>
              <a:t>REVESTIMENTOS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683514" y="1268760"/>
            <a:ext cx="482338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pt-BR" sz="2200" dirty="0"/>
              <a:t>FUNÇÕES: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dirty="0"/>
              <a:t>ASPECTO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dirty="0"/>
              <a:t>PROTEGER DAS INTEMPÉRIES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dirty="0"/>
              <a:t>MINIMIZAR A DEGRADAÇÃO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dirty="0"/>
              <a:t>SEGURANÇA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dirty="0"/>
              <a:t>CONFORTO</a:t>
            </a:r>
          </a:p>
        </p:txBody>
      </p:sp>
      <p:pic>
        <p:nvPicPr>
          <p:cNvPr id="24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18" y="2394219"/>
            <a:ext cx="3383560" cy="190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7" t="2592" b="10229"/>
          <a:stretch/>
        </p:blipFill>
        <p:spPr bwMode="auto">
          <a:xfrm>
            <a:off x="8183167" y="1089455"/>
            <a:ext cx="3504399" cy="479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tângulo 4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8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agem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50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51" name="Imagem 5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2" name="Retângulo 5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255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3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0" name="Retângulo 4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1" name="Rectangle 4"/>
          <p:cNvSpPr txBox="1">
            <a:spLocks noChangeArrowheads="1"/>
          </p:cNvSpPr>
          <p:nvPr/>
        </p:nvSpPr>
        <p:spPr bwMode="auto">
          <a:xfrm>
            <a:off x="5308004" y="260649"/>
            <a:ext cx="1398583" cy="576075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 smtClean="0"/>
              <a:t>BASE</a:t>
            </a:r>
            <a:endParaRPr lang="pt-BR" altLang="pt-BR" dirty="0"/>
          </a:p>
        </p:txBody>
      </p:sp>
      <p:pic>
        <p:nvPicPr>
          <p:cNvPr id="11" name="Imagem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7315" y="2060849"/>
            <a:ext cx="3753695" cy="2064227"/>
          </a:xfrm>
          <a:prstGeom prst="rect">
            <a:avLst/>
          </a:prstGeom>
        </p:spPr>
      </p:pic>
      <p:pic>
        <p:nvPicPr>
          <p:cNvPr id="12" name="Imagem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57538" y="2060849"/>
            <a:ext cx="3475338" cy="2056331"/>
          </a:xfrm>
          <a:prstGeom prst="rect">
            <a:avLst/>
          </a:prstGeom>
        </p:spPr>
      </p:pic>
      <p:pic>
        <p:nvPicPr>
          <p:cNvPr id="13" name="Imagem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74089" y="2060849"/>
            <a:ext cx="3746088" cy="2043201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696192" y="4725145"/>
            <a:ext cx="10798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cs typeface="Arial" charset="0"/>
              </a:rPr>
              <a:t>Fonte</a:t>
            </a:r>
            <a:r>
              <a:rPr lang="pt-BR" sz="2400" dirty="0">
                <a:cs typeface="Arial" charset="0"/>
              </a:rPr>
              <a:t>: Associação Brasileira de Cimento Portland</a:t>
            </a:r>
          </a:p>
        </p:txBody>
      </p:sp>
      <p:sp>
        <p:nvSpPr>
          <p:cNvPr id="2" name="Retângulo 1"/>
          <p:cNvSpPr/>
          <p:nvPr/>
        </p:nvSpPr>
        <p:spPr>
          <a:xfrm>
            <a:off x="75095" y="4149081"/>
            <a:ext cx="4418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cs typeface="Arial" charset="0"/>
              </a:rPr>
              <a:t>Microscopia da adesão adequada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4753402" y="4149081"/>
            <a:ext cx="268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cs typeface="Arial" charset="0"/>
              </a:rPr>
              <a:t>Ausência de </a:t>
            </a:r>
            <a:r>
              <a:rPr lang="pt-BR" sz="2400" dirty="0">
                <a:cs typeface="Arial" charset="0"/>
              </a:rPr>
              <a:t>poros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8471149" y="4149081"/>
            <a:ext cx="2951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cs typeface="Arial" charset="0"/>
              </a:rPr>
              <a:t>Ausência de limpeza</a:t>
            </a:r>
            <a:endParaRPr lang="pt-BR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78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8245" y="1989144"/>
            <a:ext cx="4442834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9966" y="1341660"/>
            <a:ext cx="3239666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ângulo 2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3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0" name="Retângulo 4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1" name="Rectangle 4"/>
          <p:cNvSpPr txBox="1">
            <a:spLocks noChangeArrowheads="1"/>
          </p:cNvSpPr>
          <p:nvPr/>
        </p:nvSpPr>
        <p:spPr bwMode="auto">
          <a:xfrm>
            <a:off x="4508301" y="196970"/>
            <a:ext cx="2997988" cy="927775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 smtClean="0"/>
              <a:t>REVESTIMENTOS ARGAMASSADOS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151922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00" t="13601" r="25850" b="10801"/>
          <a:stretch/>
        </p:blipFill>
        <p:spPr>
          <a:xfrm rot="5400000">
            <a:off x="10122569" y="230773"/>
            <a:ext cx="1930440" cy="19666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50" t="8000" r="36350" b="8000"/>
          <a:stretch/>
        </p:blipFill>
        <p:spPr>
          <a:xfrm rot="5400000">
            <a:off x="10241609" y="3483917"/>
            <a:ext cx="1164320" cy="249464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63" t="43700" r="51181" b="13250"/>
          <a:stretch/>
        </p:blipFill>
        <p:spPr>
          <a:xfrm>
            <a:off x="7103187" y="0"/>
            <a:ext cx="1381812" cy="2179296"/>
          </a:xfrm>
          <a:prstGeom prst="rect">
            <a:avLst/>
          </a:prstGeom>
        </p:spPr>
      </p:pic>
      <p:sp>
        <p:nvSpPr>
          <p:cNvPr id="45" name="Retângulo 4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m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0" name="Retângulo 4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3719807017"/>
              </p:ext>
            </p:extLst>
          </p:nvPr>
        </p:nvGraphicFramePr>
        <p:xfrm>
          <a:off x="1127946" y="1"/>
          <a:ext cx="9934521" cy="6396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6" name="Picture 2" descr="Resultado de imagem para c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3270" y="4525871"/>
            <a:ext cx="2364644" cy="157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Ã¡gua Ã© uma substÃ¢ncia Ãºnica: em virtude da sua constituiÃ§Ã£o quÃ­mica, ela possui caracterÃ­sticas que nenhum outro material na natureza possui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3581" y="951115"/>
            <a:ext cx="1969682" cy="131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461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CaixaDeTexto 1"/>
          <p:cNvSpPr txBox="1">
            <a:spLocks noChangeArrowheads="1"/>
          </p:cNvSpPr>
          <p:nvPr/>
        </p:nvSpPr>
        <p:spPr bwMode="auto">
          <a:xfrm>
            <a:off x="1738881" y="2236510"/>
            <a:ext cx="8712653" cy="2200602"/>
          </a:xfrm>
          <a:prstGeom prst="rect">
            <a:avLst/>
          </a:prstGeom>
          <a:noFill/>
          <a:extLst/>
        </p:spPr>
        <p:txBody>
          <a:bodyPr>
            <a:spAutoFit/>
          </a:bodyPr>
          <a:lstStyle>
            <a:defPPr>
              <a:defRPr lang="pt-BR"/>
            </a:defPPr>
            <a:lvl2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  <a:defRPr sz="2800"/>
            </a:lvl2pPr>
            <a:lvl3pPr marL="1200150" lvl="2" indent="-285750">
              <a:spcAft>
                <a:spcPts val="1000"/>
              </a:spcAft>
              <a:buFont typeface="Arial" panose="020B0604020202020204" pitchFamily="34" charset="0"/>
              <a:buChar char="•"/>
              <a:defRPr sz="2800"/>
            </a:lvl3pPr>
            <a:lvl6pPr marL="2743200" lvl="5" indent="-457200">
              <a:spcAft>
                <a:spcPts val="1000"/>
              </a:spcAft>
              <a:buFont typeface="Arial" panose="020B0604020202020204" pitchFamily="34" charset="0"/>
              <a:buChar char="•"/>
              <a:defRPr sz="2800"/>
            </a:lvl6pPr>
          </a:lstStyle>
          <a:p>
            <a:pPr lvl="1"/>
            <a:r>
              <a:rPr lang="pt-BR" altLang="pt-BR" dirty="0"/>
              <a:t>CONSTRUÇÃO DE </a:t>
            </a:r>
            <a:r>
              <a:rPr lang="pt-BR" altLang="pt-BR" dirty="0" smtClean="0"/>
              <a:t>ALVENARIAS;</a:t>
            </a:r>
            <a:endParaRPr lang="pt-BR" altLang="pt-BR" dirty="0"/>
          </a:p>
          <a:p>
            <a:pPr lvl="1"/>
            <a:r>
              <a:rPr lang="pt-BR" altLang="pt-BR" dirty="0"/>
              <a:t>REVESTIMENTO DE </a:t>
            </a:r>
            <a:r>
              <a:rPr lang="pt-BR" altLang="pt-BR" dirty="0" smtClean="0"/>
              <a:t>PAREDES, TETOS E PISOS;</a:t>
            </a:r>
            <a:endParaRPr lang="pt-BR" altLang="pt-BR" dirty="0"/>
          </a:p>
          <a:p>
            <a:pPr lvl="1"/>
            <a:r>
              <a:rPr lang="pt-BR" altLang="pt-BR" dirty="0" smtClean="0"/>
              <a:t>REVESTIMENTOS </a:t>
            </a:r>
            <a:r>
              <a:rPr lang="pt-BR" altLang="pt-BR" dirty="0"/>
              <a:t>CERÂMICOS DE PAREDES E </a:t>
            </a:r>
            <a:r>
              <a:rPr lang="pt-BR" altLang="pt-BR" dirty="0" smtClean="0"/>
              <a:t>PISOS E</a:t>
            </a:r>
            <a:endParaRPr lang="pt-BR" altLang="pt-BR" dirty="0"/>
          </a:p>
          <a:p>
            <a:pPr lvl="1"/>
            <a:r>
              <a:rPr lang="pt-BR" altLang="pt-BR" dirty="0"/>
              <a:t>RECUPERAÇÃO DE </a:t>
            </a:r>
            <a:r>
              <a:rPr lang="pt-BR" altLang="pt-BR" dirty="0" smtClean="0"/>
              <a:t>ESTRUTURAS.</a:t>
            </a:r>
            <a:endParaRPr lang="pt-BR" altLang="pt-BR" dirty="0"/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4122952" y="274644"/>
            <a:ext cx="3944510" cy="92777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/>
              <a:t>FUNÇÕES DAS ARGAMASSAS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4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5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6242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71237" y="1942912"/>
            <a:ext cx="9647940" cy="2998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/>
              <a:t>COMPATÍVEL COM O ACABAMENTO </a:t>
            </a:r>
            <a:r>
              <a:rPr lang="pt-BR" sz="2800" dirty="0" smtClean="0"/>
              <a:t>DECORATIVO;</a:t>
            </a:r>
            <a:endParaRPr lang="pt-BR" sz="28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/>
              <a:t>RESISTÊNCIA MECÂNICA DECRESCENTE OU </a:t>
            </a:r>
            <a:r>
              <a:rPr lang="pt-BR" sz="2800" dirty="0" smtClean="0"/>
              <a:t>UNIFORME;</a:t>
            </a:r>
            <a:endParaRPr lang="pt-BR" sz="28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/>
              <a:t>CAMADAS SUPERPOSTAS CONTÍNUAS E </a:t>
            </a:r>
            <a:r>
              <a:rPr lang="pt-BR" sz="2800" dirty="0" smtClean="0"/>
              <a:t>UNIFORMES;</a:t>
            </a:r>
            <a:endParaRPr lang="pt-BR" sz="28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 smtClean="0"/>
              <a:t>HIDROFUGANTE;</a:t>
            </a:r>
            <a:endParaRPr lang="pt-BR" sz="28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 smtClean="0"/>
              <a:t>IMPERMEABILIZANTE E</a:t>
            </a:r>
            <a:endParaRPr lang="pt-BR" sz="28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/>
              <a:t>VARIAÇÕES NORMAIS DE TEMPERATURA E UMIDADE DO </a:t>
            </a:r>
            <a:r>
              <a:rPr lang="pt-BR" sz="2800" dirty="0" smtClean="0"/>
              <a:t>MEIO. </a:t>
            </a:r>
            <a:endParaRPr lang="pt-BR" sz="2800" dirty="0"/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3021119" y="274644"/>
            <a:ext cx="6148176" cy="92777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/>
              <a:t>PROPRIEDADES E CONDIÇÕES DAS ARGAMASSAS - NBR 13749 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3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5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602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8199860"/>
              </p:ext>
            </p:extLst>
          </p:nvPr>
        </p:nvGraphicFramePr>
        <p:xfrm>
          <a:off x="1702799" y="1844802"/>
          <a:ext cx="8208342" cy="3528414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353328"/>
                <a:gridCol w="2353328"/>
                <a:gridCol w="2353328"/>
                <a:gridCol w="1148358"/>
              </a:tblGrid>
              <a:tr h="705439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Tabela 4.2 - Limites de resistência de aderência à tração (Ra) para emboço e camada única (NBR 13479)</a:t>
                      </a:r>
                      <a:endParaRPr lang="pt-BR" sz="1800" dirty="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5271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Local</a:t>
                      </a:r>
                      <a:endParaRPr lang="pt-BR" sz="180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Acabamento</a:t>
                      </a:r>
                      <a:endParaRPr lang="pt-BR" sz="180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Ra (MPa)</a:t>
                      </a:r>
                      <a:endParaRPr lang="pt-BR" sz="180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 anchor="ctr"/>
                </a:tc>
              </a:tr>
              <a:tr h="705439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Parede</a:t>
                      </a:r>
                      <a:endParaRPr lang="pt-BR" sz="180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Interna</a:t>
                      </a:r>
                      <a:endParaRPr lang="pt-BR" sz="1800" dirty="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Pintura ou base para reboco</a:t>
                      </a:r>
                      <a:endParaRPr lang="pt-BR" sz="180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≥ 0,20</a:t>
                      </a:r>
                      <a:endParaRPr lang="pt-BR" sz="180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 anchor="ctr"/>
                </a:tc>
              </a:tr>
              <a:tr h="35271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Cerâmica ou laminado</a:t>
                      </a:r>
                      <a:endParaRPr lang="pt-BR" sz="180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≥ 0,30</a:t>
                      </a:r>
                      <a:endParaRPr lang="pt-BR" sz="180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 anchor="ctr"/>
                </a:tc>
              </a:tr>
              <a:tr h="70543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Externa</a:t>
                      </a:r>
                      <a:endParaRPr lang="pt-BR" sz="1800" dirty="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Pintura ou base para reboco</a:t>
                      </a:r>
                      <a:endParaRPr lang="pt-BR" sz="180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≥ 0,30</a:t>
                      </a:r>
                      <a:endParaRPr lang="pt-BR" sz="180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 anchor="ctr"/>
                </a:tc>
              </a:tr>
              <a:tr h="35271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Cerâmica </a:t>
                      </a:r>
                      <a:endParaRPr lang="pt-BR" sz="180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≥ 0,30</a:t>
                      </a:r>
                      <a:endParaRPr lang="pt-BR" sz="180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 anchor="ctr"/>
                </a:tc>
              </a:tr>
              <a:tr h="353943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Teto</a:t>
                      </a:r>
                      <a:endParaRPr lang="pt-BR" sz="180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 </a:t>
                      </a:r>
                      <a:endParaRPr lang="pt-BR" sz="1800" dirty="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≥ 0,20</a:t>
                      </a:r>
                      <a:endParaRPr lang="pt-BR" sz="1800" dirty="0">
                        <a:solidFill>
                          <a:srgbClr val="00008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9" marR="68569" marT="0" marB="0" anchor="ctr"/>
                </a:tc>
              </a:tr>
            </a:tbl>
          </a:graphicData>
        </a:graphic>
      </p:graphicFrame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3021119" y="274644"/>
            <a:ext cx="6148176" cy="92777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/>
              <a:t>PROPRIEDADES E CONDIÇÕES DAS ARGAMASSAS - NBR 13749 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3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5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5851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agrama 27"/>
          <p:cNvGraphicFramePr/>
          <p:nvPr>
            <p:extLst>
              <p:ext uri="{D42A27DB-BD31-4B8C-83A1-F6EECF244321}">
                <p14:modId xmlns:p14="http://schemas.microsoft.com/office/powerpoint/2010/main" xmlns="" val="270115593"/>
              </p:ext>
            </p:extLst>
          </p:nvPr>
        </p:nvGraphicFramePr>
        <p:xfrm>
          <a:off x="3047603" y="1397000"/>
          <a:ext cx="609520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Retângulo 2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4846157" y="274644"/>
            <a:ext cx="2498099" cy="621545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/>
              <a:t>PATOLOGIAS</a:t>
            </a:r>
          </a:p>
        </p:txBody>
      </p:sp>
    </p:spTree>
    <p:extLst>
      <p:ext uri="{BB962C8B-B14F-4D97-AF65-F5344CB8AC3E}">
        <p14:creationId xmlns:p14="http://schemas.microsoft.com/office/powerpoint/2010/main" xmlns="" val="356671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 txBox="1">
            <a:spLocks noChangeArrowheads="1"/>
          </p:cNvSpPr>
          <p:nvPr/>
        </p:nvSpPr>
        <p:spPr bwMode="auto">
          <a:xfrm>
            <a:off x="4122952" y="116633"/>
            <a:ext cx="3944510" cy="576075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/>
              <a:t>AGREGADOS MIÚDOS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1" name="Retângulo 4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1751856323"/>
              </p:ext>
            </p:extLst>
          </p:nvPr>
        </p:nvGraphicFramePr>
        <p:xfrm>
          <a:off x="335316" y="1775164"/>
          <a:ext cx="5744564" cy="4462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xmlns="" val="1361657029"/>
              </p:ext>
            </p:extLst>
          </p:nvPr>
        </p:nvGraphicFramePr>
        <p:xfrm>
          <a:off x="6686522" y="2063196"/>
          <a:ext cx="5168575" cy="3886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7118602" y="1028615"/>
            <a:ext cx="3944510" cy="576075"/>
          </a:xfrm>
          <a:prstGeom prst="roundRect">
            <a:avLst/>
          </a:prstGeom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 smtClean="0"/>
              <a:t>ANOMALIAS</a:t>
            </a:r>
            <a:endParaRPr lang="pt-BR" altLang="pt-BR" dirty="0"/>
          </a:p>
        </p:txBody>
      </p:sp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1343297" y="1015583"/>
            <a:ext cx="3944510" cy="576075"/>
          </a:xfrm>
          <a:prstGeom prst="roundRect">
            <a:avLst/>
          </a:prstGeom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/>
              <a:t>IMPUREZAS</a:t>
            </a:r>
          </a:p>
        </p:txBody>
      </p:sp>
    </p:spTree>
    <p:extLst>
      <p:ext uri="{BB962C8B-B14F-4D97-AF65-F5344CB8AC3E}">
        <p14:creationId xmlns:p14="http://schemas.microsoft.com/office/powerpoint/2010/main" xmlns="" val="17014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 txBox="1">
            <a:spLocks noChangeArrowheads="1"/>
          </p:cNvSpPr>
          <p:nvPr/>
        </p:nvSpPr>
        <p:spPr bwMode="auto">
          <a:xfrm>
            <a:off x="4122952" y="188646"/>
            <a:ext cx="3944510" cy="92777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/>
              <a:t>AGREGADOS MIÚDOS</a:t>
            </a:r>
          </a:p>
        </p:txBody>
      </p:sp>
      <p:pic>
        <p:nvPicPr>
          <p:cNvPr id="24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833854" y="1311400"/>
            <a:ext cx="2522706" cy="252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00306" y="1375933"/>
            <a:ext cx="2491902" cy="222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148551" y="4259590"/>
            <a:ext cx="1891416" cy="173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tângulo 3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1" name="Retângulo 4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9" t="6963"/>
          <a:stretch/>
        </p:blipFill>
        <p:spPr>
          <a:xfrm>
            <a:off x="8832370" y="1230256"/>
            <a:ext cx="2771438" cy="2520280"/>
          </a:xfrm>
          <a:prstGeom prst="rect">
            <a:avLst/>
          </a:prstGeom>
        </p:spPr>
      </p:pic>
      <p:pic>
        <p:nvPicPr>
          <p:cNvPr id="43" name="Picture 2" descr="F:\PALESTRAS\PATOLOGIAS\GRAVURAS\20150308_17485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5400000">
            <a:off x="8991397" y="4220058"/>
            <a:ext cx="2453381" cy="165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23" r="15211" b="28017"/>
          <a:stretch/>
        </p:blipFill>
        <p:spPr bwMode="auto">
          <a:xfrm>
            <a:off x="1243168" y="3981305"/>
            <a:ext cx="1606177" cy="218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481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322" y="1202989"/>
            <a:ext cx="8207843" cy="499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/>
              <a:t>CAL</a:t>
            </a:r>
          </a:p>
          <a:p>
            <a:pPr marL="1200150" lvl="2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/>
              <a:t>HIDRATAÇÃO NÃO COMPLETA DA CAL </a:t>
            </a:r>
            <a:r>
              <a:rPr lang="pt-BR" sz="2800" dirty="0" smtClean="0"/>
              <a:t>VIRGEM</a:t>
            </a:r>
            <a:endParaRPr lang="pt-BR" sz="2800" dirty="0"/>
          </a:p>
          <a:p>
            <a:pPr marL="1657350" lvl="3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 smtClean="0"/>
              <a:t>VESÍCULAS E</a:t>
            </a:r>
            <a:endParaRPr lang="pt-BR" sz="2800" dirty="0"/>
          </a:p>
          <a:p>
            <a:pPr marL="1828800" lvl="3" indent="-4572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 smtClean="0"/>
              <a:t>EMPOLAMENTO.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800" dirty="0"/>
              <a:t>CIMENTO</a:t>
            </a:r>
          </a:p>
          <a:p>
            <a:pPr marL="1200150" lvl="2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800" dirty="0"/>
              <a:t>TEOR DE FINOS</a:t>
            </a:r>
          </a:p>
          <a:p>
            <a:pPr marL="1200150" lvl="2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800" dirty="0" smtClean="0"/>
              <a:t>RETRAÇÃO </a:t>
            </a:r>
          </a:p>
          <a:p>
            <a:pPr marL="1657350" lvl="3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800" dirty="0" smtClean="0"/>
              <a:t>MACROFISSURAS</a:t>
            </a:r>
            <a:endParaRPr lang="pt-BR" altLang="pt-BR" sz="2800" dirty="0"/>
          </a:p>
          <a:p>
            <a:pPr marL="1371600" lvl="2" indent="-4572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pt-BR" sz="2800" dirty="0"/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4122952" y="116638"/>
            <a:ext cx="3944510" cy="92777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/>
              <a:t>AGLOMERANTES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4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0470" y="3149680"/>
            <a:ext cx="5034141" cy="306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m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067462" y="1482032"/>
            <a:ext cx="4017149" cy="103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7059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4"/>
          <p:cNvSpPr txBox="1">
            <a:spLocks noChangeArrowheads="1"/>
          </p:cNvSpPr>
          <p:nvPr/>
        </p:nvSpPr>
        <p:spPr bwMode="auto">
          <a:xfrm>
            <a:off x="2574142" y="116632"/>
            <a:ext cx="7042130" cy="924840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BOLHAS NA SUPERFÍCIE DO REBOCO</a:t>
            </a:r>
          </a:p>
        </p:txBody>
      </p:sp>
      <p:pic>
        <p:nvPicPr>
          <p:cNvPr id="21" name="Imagem 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2147" y="1124750"/>
            <a:ext cx="7546120" cy="439248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tângulo 2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0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2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4" name="Retângulo 33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1165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4"/>
          <p:cNvSpPr txBox="1">
            <a:spLocks noChangeArrowheads="1"/>
          </p:cNvSpPr>
          <p:nvPr/>
        </p:nvSpPr>
        <p:spPr bwMode="auto">
          <a:xfrm>
            <a:off x="2509011" y="481387"/>
            <a:ext cx="7172392" cy="100340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DESCOLAMENTO EM PLACA ENDURECIDA</a:t>
            </a:r>
          </a:p>
        </p:txBody>
      </p:sp>
      <p:pic>
        <p:nvPicPr>
          <p:cNvPr id="3074" name="Picture 2" descr="C:\Users\furlan\Documents\CRIS\APRESENTACAO\FOTOS\20150302_165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275" y="1611248"/>
            <a:ext cx="7199063" cy="40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ângulo 2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0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2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4" name="Retângulo 33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9740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urlan\Documents\CRIS\APRESENTACAO\FOTOS\20150302_165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675" y="1755264"/>
            <a:ext cx="7199063" cy="40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509011" y="553390"/>
            <a:ext cx="7172392" cy="100340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DESCOLAMENTO EM PLACA ENDURECIDA E QUEBRADIÇA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6034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1202" y="2060848"/>
            <a:ext cx="5824462" cy="327668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01" r="12988"/>
          <a:stretch/>
        </p:blipFill>
        <p:spPr>
          <a:xfrm>
            <a:off x="47323" y="2060848"/>
            <a:ext cx="6272284" cy="3276686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835029" y="337366"/>
            <a:ext cx="6520356" cy="100340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O ACABAMENTO SE DESPRENDE E O </a:t>
            </a:r>
            <a:r>
              <a:rPr lang="pt-BR" dirty="0" smtClean="0"/>
              <a:t>EMBOÇO </a:t>
            </a:r>
            <a:r>
              <a:rPr lang="pt-BR" dirty="0"/>
              <a:t>SE </a:t>
            </a:r>
            <a:r>
              <a:rPr lang="pt-BR" dirty="0" smtClean="0"/>
              <a:t>DESFAZ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8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27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835029" y="407744"/>
            <a:ext cx="6520356" cy="100340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EFLORESCÊNCIA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8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2485" y="1702169"/>
            <a:ext cx="7165444" cy="403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711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F:\AVANTI\OBRAS\ANDAMENTO\005-2015-APTO-CON\FOTOS\2015_05_14\IMG_2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9279" y="1469181"/>
            <a:ext cx="3167940" cy="42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F:\AVANTI\OBRAS\ANDAMENTO\005-2015-APTO-CON\FOTOS\2015_05_14\IMG_22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886226" y="1469176"/>
            <a:ext cx="3586199" cy="4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3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53" name="Retângulo 5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2835029" y="407744"/>
            <a:ext cx="6520356" cy="100340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 smtClean="0"/>
              <a:t>REVESTIMENTOS CERÂMICOS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3987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/>
          <p:cNvSpPr txBox="1">
            <a:spLocks noChangeArrowheads="1"/>
          </p:cNvSpPr>
          <p:nvPr/>
        </p:nvSpPr>
        <p:spPr bwMode="auto">
          <a:xfrm>
            <a:off x="3708778" y="332646"/>
            <a:ext cx="4772858" cy="576075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/>
              <a:t>REVESTIMENTOS CERÂMICOS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1187012" y="5786100"/>
            <a:ext cx="981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Fonte: http://lawtonparente.blogspot.com/</a:t>
            </a:r>
          </a:p>
        </p:txBody>
      </p:sp>
      <p:pic>
        <p:nvPicPr>
          <p:cNvPr id="1026" name="Picture 2" descr="https://3.bp.blogspot.com/-muC5HVt1GW4/WqKB5VjSr5I/AAAAAAAAAyQ/UgbSG8xIFnQMgiBXJXlsT-guvVHE-uNqQCLcBGAs/s1600/DFGHJ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8812" y="1124744"/>
            <a:ext cx="8292790" cy="473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719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/>
          <p:cNvSpPr txBox="1">
            <a:spLocks noChangeArrowheads="1"/>
          </p:cNvSpPr>
          <p:nvPr/>
        </p:nvSpPr>
        <p:spPr bwMode="auto">
          <a:xfrm>
            <a:off x="2810741" y="274644"/>
            <a:ext cx="6568931" cy="100340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/>
              <a:t>PRINCIPAIS REQUISITOS A SEREM GARANTIDOS EM UMA EDIFICAÇÃO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1099835273"/>
              </p:ext>
            </p:extLst>
          </p:nvPr>
        </p:nvGraphicFramePr>
        <p:xfrm>
          <a:off x="2874622" y="1525240"/>
          <a:ext cx="6532527" cy="428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Retângulo 22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6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8" name="Retângulo 47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1243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/>
          <p:cNvSpPr txBox="1">
            <a:spLocks noChangeArrowheads="1"/>
          </p:cNvSpPr>
          <p:nvPr/>
        </p:nvSpPr>
        <p:spPr bwMode="auto">
          <a:xfrm>
            <a:off x="3470135" y="332646"/>
            <a:ext cx="5250144" cy="576075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 smtClean="0"/>
              <a:t>DESPRENDIMENTO VOLUMÉTRICO</a:t>
            </a:r>
            <a:endParaRPr lang="pt-BR" altLang="pt-BR" dirty="0"/>
          </a:p>
        </p:txBody>
      </p:sp>
      <p:sp>
        <p:nvSpPr>
          <p:cNvPr id="2" name="Retângulo 1"/>
          <p:cNvSpPr/>
          <p:nvPr/>
        </p:nvSpPr>
        <p:spPr>
          <a:xfrm>
            <a:off x="1187012" y="5786100"/>
            <a:ext cx="981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Fonte: http://lawtonparente.blogspot.com/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050" name="Picture 2" descr="https://4.bp.blogspot.com/-7D6L5uOX1pk/WqKP9lef8pI/AAAAAAAAAyk/Ct_BV1H-0AYAR4SauPYXTMp3jVqBlIMmgCLcBGAs/s1600/fuj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308" y="1018796"/>
            <a:ext cx="6054004" cy="48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4.bp.blogspot.com/-Zv6BXLRmxlA/WqKP8-fOrCI/AAAAAAAAAyg/qVneJ5o57MIzpc8tr2jNm1UibaBwROfsACEwYBhgL/s1600/f2551a12-bead-48f6-b0ad-9a633a7dc04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5173" y="1018796"/>
            <a:ext cx="3677608" cy="490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306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/>
          <p:cNvSpPr txBox="1">
            <a:spLocks noChangeArrowheads="1"/>
          </p:cNvSpPr>
          <p:nvPr/>
        </p:nvSpPr>
        <p:spPr bwMode="auto">
          <a:xfrm>
            <a:off x="3470135" y="188641"/>
            <a:ext cx="5250144" cy="576075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 smtClean="0"/>
              <a:t>DESPRENDIMENTO VOLUMÉTRICO</a:t>
            </a:r>
            <a:endParaRPr lang="pt-BR" altLang="pt-BR" dirty="0"/>
          </a:p>
        </p:txBody>
      </p:sp>
      <p:sp>
        <p:nvSpPr>
          <p:cNvPr id="2" name="Retângulo 1"/>
          <p:cNvSpPr/>
          <p:nvPr/>
        </p:nvSpPr>
        <p:spPr>
          <a:xfrm>
            <a:off x="1187012" y="5786100"/>
            <a:ext cx="981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Fonte: http://lawtonparente.blogspot.com/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xmlns="" val="1223249706"/>
              </p:ext>
            </p:extLst>
          </p:nvPr>
        </p:nvGraphicFramePr>
        <p:xfrm>
          <a:off x="1867513" y="719667"/>
          <a:ext cx="845538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25103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/>
          <p:cNvSpPr txBox="1">
            <a:spLocks noChangeArrowheads="1"/>
          </p:cNvSpPr>
          <p:nvPr/>
        </p:nvSpPr>
        <p:spPr bwMode="auto">
          <a:xfrm>
            <a:off x="3708778" y="209304"/>
            <a:ext cx="4772858" cy="843432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 smtClean="0"/>
              <a:t>ARGAMASSA COLANTE </a:t>
            </a:r>
          </a:p>
          <a:p>
            <a:r>
              <a:rPr lang="pt-BR" altLang="pt-BR" dirty="0" smtClean="0"/>
              <a:t>TEMPO EM ABERTO EXCEDIDO</a:t>
            </a:r>
            <a:endParaRPr lang="pt-BR" altLang="pt-BR" dirty="0"/>
          </a:p>
        </p:txBody>
      </p:sp>
      <p:sp>
        <p:nvSpPr>
          <p:cNvPr id="2" name="Retângulo 1"/>
          <p:cNvSpPr/>
          <p:nvPr/>
        </p:nvSpPr>
        <p:spPr>
          <a:xfrm>
            <a:off x="1187012" y="5786100"/>
            <a:ext cx="981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Fonte: http://lawtonparente.blogspot.com/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099" name="Picture 3" descr="https://2.bp.blogspot.com/-EJUWU1PC4es/WqKTZj9eR4I/AAAAAAAAAy0/MknGvCn8vogFXFoyONDQpTKBZpPTwauwwCLcBGAs/s1600/asdfghj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1451" y="1272732"/>
            <a:ext cx="4607512" cy="4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429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/>
          <p:cNvSpPr txBox="1">
            <a:spLocks noChangeArrowheads="1"/>
          </p:cNvSpPr>
          <p:nvPr/>
        </p:nvSpPr>
        <p:spPr bwMode="auto">
          <a:xfrm>
            <a:off x="3708778" y="209304"/>
            <a:ext cx="4772858" cy="843432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 smtClean="0"/>
              <a:t>ARGAMASSA COLANTE </a:t>
            </a:r>
          </a:p>
          <a:p>
            <a:r>
              <a:rPr lang="pt-BR" altLang="pt-BR" dirty="0" smtClean="0"/>
              <a:t>TEMPO EM ABERTO EXCEDIDO</a:t>
            </a:r>
            <a:endParaRPr lang="pt-BR" alt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79" t="39392" r="34121" b="30725"/>
          <a:stretch/>
        </p:blipFill>
        <p:spPr>
          <a:xfrm>
            <a:off x="1657444" y="1465463"/>
            <a:ext cx="3311937" cy="455450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75" t="27950" r="24801" b="16401"/>
          <a:stretch/>
        </p:blipFill>
        <p:spPr>
          <a:xfrm>
            <a:off x="5631291" y="1465463"/>
            <a:ext cx="4639836" cy="455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60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/>
          <p:cNvSpPr txBox="1">
            <a:spLocks noChangeArrowheads="1"/>
          </p:cNvSpPr>
          <p:nvPr/>
        </p:nvSpPr>
        <p:spPr bwMode="auto">
          <a:xfrm>
            <a:off x="3708778" y="209304"/>
            <a:ext cx="4772858" cy="843432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 smtClean="0"/>
              <a:t>ARRASTE DE ASSENTAMENTO NÃO EXECUTADO</a:t>
            </a:r>
            <a:endParaRPr lang="pt-BR" altLang="pt-BR" dirty="0"/>
          </a:p>
        </p:txBody>
      </p:sp>
      <p:sp>
        <p:nvSpPr>
          <p:cNvPr id="2" name="Retângulo 1"/>
          <p:cNvSpPr/>
          <p:nvPr/>
        </p:nvSpPr>
        <p:spPr>
          <a:xfrm>
            <a:off x="1187012" y="5786100"/>
            <a:ext cx="981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Fonte: http://lawtonparente.blogspot.com/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5122" name="Picture 2" descr="https://2.bp.blogspot.com/-dScTH1T1NOk/WqKVFQvUHRI/AAAAAAAAAzE/C09N_rYiyCwqPdaUpg223_wvm3rGScqxgCLcBGAs/s1600/POIUYT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285" y="1541296"/>
            <a:ext cx="3599531" cy="405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2.bp.blogspot.com/-mazdotOFGfc/WqKU6pdxCQI/AAAAAAAAAzA/CB0L9HUI3hwoEt25C1G9qPsV536jYJQEACLcBGAs/s1600/downloa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5200" y="2276872"/>
            <a:ext cx="3311937" cy="248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518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/>
          <p:cNvSpPr txBox="1">
            <a:spLocks noChangeArrowheads="1"/>
          </p:cNvSpPr>
          <p:nvPr/>
        </p:nvSpPr>
        <p:spPr bwMode="auto">
          <a:xfrm>
            <a:off x="3470135" y="209304"/>
            <a:ext cx="5250144" cy="843432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 smtClean="0"/>
              <a:t>DESCOLAMENTO CERÂMICO POR PULVERULÊNCIA DE SUBSTRATO</a:t>
            </a:r>
            <a:endParaRPr lang="pt-BR" altLang="pt-BR" dirty="0"/>
          </a:p>
        </p:txBody>
      </p:sp>
      <p:sp>
        <p:nvSpPr>
          <p:cNvPr id="2" name="Retângulo 1"/>
          <p:cNvSpPr/>
          <p:nvPr/>
        </p:nvSpPr>
        <p:spPr>
          <a:xfrm>
            <a:off x="1187012" y="5786100"/>
            <a:ext cx="981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Fonte: http://lawtonparente.blogspot.com/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170" name="Picture 2" descr="https://3.bp.blogspot.com/-v3ejlmh9KRY/WqKaYq_giII/AAAAAAAAAzY/0Nqi6QDeSJAwjZZ9QR04GvZkoU6lOyNwwCLcBGAs/s1600/po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316" y="1277328"/>
            <a:ext cx="6030319" cy="45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3.bp.blogspot.com/-AnJ1FnRjqZM/WqKaYxy4LdI/AAAAAAAAAzc/oiJQwfzeFHQ70DRRXZWNBLNIKnXOU_cKwCLcBGAs/s1600/po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9197" y="1277328"/>
            <a:ext cx="5233022" cy="452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859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87012" y="5786100"/>
            <a:ext cx="981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Fonte: http://lawtonparente.blogspot.com/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xmlns="" val="1614986964"/>
              </p:ext>
            </p:extLst>
          </p:nvPr>
        </p:nvGraphicFramePr>
        <p:xfrm>
          <a:off x="1867513" y="719667"/>
          <a:ext cx="845538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3470135" y="209304"/>
            <a:ext cx="5250144" cy="843432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 smtClean="0"/>
              <a:t>DESCOLAMENTO CERÂMICO POR PULVERULÊNCIA DE SUBSTRATO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31906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/>
          <p:cNvSpPr txBox="1">
            <a:spLocks noChangeArrowheads="1"/>
          </p:cNvSpPr>
          <p:nvPr/>
        </p:nvSpPr>
        <p:spPr bwMode="auto">
          <a:xfrm>
            <a:off x="3708778" y="209304"/>
            <a:ext cx="4772858" cy="843432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 smtClean="0"/>
              <a:t>EXCESSO DE ENGOBE NO TARDOZ DAS PEÇAS</a:t>
            </a:r>
            <a:endParaRPr lang="pt-BR" altLang="pt-BR" dirty="0"/>
          </a:p>
        </p:txBody>
      </p:sp>
      <p:sp>
        <p:nvSpPr>
          <p:cNvPr id="2" name="Retângulo 1"/>
          <p:cNvSpPr/>
          <p:nvPr/>
        </p:nvSpPr>
        <p:spPr>
          <a:xfrm>
            <a:off x="1187012" y="5786100"/>
            <a:ext cx="981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Fonte: http://lawtonparente.blogspot.com/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8194" name="Picture 2" descr="https://2.bp.blogspot.com/-Cu7guB3ZVA4/WqKcpQlp7WI/AAAAAAAAAzw/OSkNaZaM_gsGUAfQK_7wzE8JWbd2y2ZCgCLcBGAs/s1600/eng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312" y="1864133"/>
            <a:ext cx="3506656" cy="327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3.bp.blogspot.com/-bo6whpZX8PQ/WqKcpPkR36I/AAAAAAAAAzs/RNtjn2mvsow9I4M_8sm8zlqiSwo93JPywCLcBGAs/s1600/eng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7241" y="1897009"/>
            <a:ext cx="721901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911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/>
          <p:cNvSpPr txBox="1">
            <a:spLocks noChangeArrowheads="1"/>
          </p:cNvSpPr>
          <p:nvPr/>
        </p:nvSpPr>
        <p:spPr bwMode="auto">
          <a:xfrm>
            <a:off x="3708778" y="209304"/>
            <a:ext cx="4772858" cy="843432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 smtClean="0"/>
              <a:t>REVESTIMENTO CERÂMICO APLICADO SOBRE PINTURA</a:t>
            </a:r>
            <a:endParaRPr lang="pt-BR" altLang="pt-BR" dirty="0"/>
          </a:p>
        </p:txBody>
      </p:sp>
      <p:sp>
        <p:nvSpPr>
          <p:cNvPr id="2" name="Retângulo 1"/>
          <p:cNvSpPr/>
          <p:nvPr/>
        </p:nvSpPr>
        <p:spPr>
          <a:xfrm>
            <a:off x="1187012" y="5786100"/>
            <a:ext cx="981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Fonte: http://lawtonparente.blogspot.com/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050" name="Picture 2" descr="https://3.bp.blogspot.com/-rvk6XwzMeu4/WlypuUjTrrI/AAAAAAAAAv0/mGD4Gr8GpqgRuhP9d4abb5u94gzajB0DwCLcBGAs/s1600/d99215ed-85ee-4b6b-986a-839e3e8dddb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28" b="19333"/>
          <a:stretch/>
        </p:blipFill>
        <p:spPr bwMode="auto">
          <a:xfrm>
            <a:off x="263318" y="1377791"/>
            <a:ext cx="5094698" cy="435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2.bp.blogspot.com/-yazDvxSVCic/Wlyp9JiP3jI/AAAAAAAAAwU/sSDYAB4KNqc66sjVJs4KlqHeqvWjW257wCEwYBhgL/s1600/79191edc-6284-4d68-9eb3-2cedc70c5bc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1216" y="1339811"/>
            <a:ext cx="3291075" cy="438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1.bp.blogspot.com/-qgrCBctW3fY/Wlyr070ByII/AAAAAAAAAwg/GS01Gn9hVo8EYkth2two9P6NyXRXpTc5QCLcBGAs/s1600/09876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7151" y="2420888"/>
            <a:ext cx="3021390" cy="218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51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2"/>
          <p:cNvSpPr txBox="1"/>
          <p:nvPr/>
        </p:nvSpPr>
        <p:spPr>
          <a:xfrm>
            <a:off x="2795495" y="292649"/>
            <a:ext cx="6599423" cy="76009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PÓ BRANCO SOBRE A SUPERFÍCIE</a:t>
            </a:r>
          </a:p>
        </p:txBody>
      </p:sp>
      <p:pic>
        <p:nvPicPr>
          <p:cNvPr id="24" name="Picture 2" descr="F:\PATOLOGIAS_EM_ALVENARIA_E_REVESTIMENTOS_ARGAMASSADOS\GRAVURAS-NOVAS\DSC01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3470" y="1125044"/>
            <a:ext cx="6623474" cy="49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tângulo 2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8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0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2" name="Retângulo 3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0335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7589" y="2691202"/>
            <a:ext cx="1993641" cy="354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3483" y="2636807"/>
            <a:ext cx="2025666" cy="360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4"/>
          <p:cNvSpPr txBox="1">
            <a:spLocks noChangeArrowheads="1"/>
          </p:cNvSpPr>
          <p:nvPr/>
        </p:nvSpPr>
        <p:spPr bwMode="auto">
          <a:xfrm>
            <a:off x="2810741" y="116638"/>
            <a:ext cx="6568931" cy="100340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A SEGURANÇA ESTRUTURAL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xmlns="" val="2755193132"/>
              </p:ext>
            </p:extLst>
          </p:nvPr>
        </p:nvGraphicFramePr>
        <p:xfrm>
          <a:off x="2617010" y="817864"/>
          <a:ext cx="6956395" cy="208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9" name="Retângulo 28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0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2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4" name="Retângulo 33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888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/>
          <p:cNvSpPr txBox="1">
            <a:spLocks noChangeArrowheads="1"/>
          </p:cNvSpPr>
          <p:nvPr/>
        </p:nvSpPr>
        <p:spPr bwMode="auto">
          <a:xfrm>
            <a:off x="2810741" y="274644"/>
            <a:ext cx="6568931" cy="100340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ESTANQUEIDADE À ÁGUA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1384235409"/>
              </p:ext>
            </p:extLst>
          </p:nvPr>
        </p:nvGraphicFramePr>
        <p:xfrm>
          <a:off x="2699441" y="1541016"/>
          <a:ext cx="6791532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Retângulo 22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6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8" name="Retângulo 47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117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3635355338"/>
              </p:ext>
            </p:extLst>
          </p:nvPr>
        </p:nvGraphicFramePr>
        <p:xfrm>
          <a:off x="1847288" y="188640"/>
          <a:ext cx="8639835" cy="6116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Retângulo 2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2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1" name="Retângulo 3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7287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606" y="1842811"/>
            <a:ext cx="4463469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4"/>
          <p:cNvSpPr txBox="1">
            <a:spLocks noChangeArrowheads="1"/>
          </p:cNvSpPr>
          <p:nvPr/>
        </p:nvSpPr>
        <p:spPr bwMode="auto">
          <a:xfrm>
            <a:off x="3380773" y="361716"/>
            <a:ext cx="5428868" cy="829259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VAZAMENTO EM TUBULAÇÕES</a:t>
            </a:r>
          </a:p>
        </p:txBody>
      </p:sp>
      <p:pic>
        <p:nvPicPr>
          <p:cNvPr id="25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738" r="23213" b="738"/>
          <a:stretch/>
        </p:blipFill>
        <p:spPr bwMode="auto">
          <a:xfrm>
            <a:off x="6105208" y="1838870"/>
            <a:ext cx="3807290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tângulo 2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980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/>
          <p:cNvSpPr txBox="1">
            <a:spLocks noChangeArrowheads="1"/>
          </p:cNvSpPr>
          <p:nvPr/>
        </p:nvSpPr>
        <p:spPr bwMode="auto">
          <a:xfrm>
            <a:off x="4828904" y="188640"/>
            <a:ext cx="2532607" cy="685338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 smtClean="0"/>
              <a:t>INFILTRAÇÕES</a:t>
            </a:r>
            <a:endParaRPr lang="pt-BR" dirty="0"/>
          </a:p>
        </p:txBody>
      </p:sp>
      <p:sp>
        <p:nvSpPr>
          <p:cNvPr id="28" name="Retângulo 2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7519" y="1116124"/>
            <a:ext cx="6155375" cy="46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884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urlan\Documents\CRIS\APRESENTACAO\FOTOS\20150302_165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275" y="1107192"/>
            <a:ext cx="7199063" cy="40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tângulo 2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8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0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2" name="Retângulo 3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3" name="Rectangle 4"/>
          <p:cNvSpPr txBox="1">
            <a:spLocks noChangeArrowheads="1"/>
          </p:cNvSpPr>
          <p:nvPr/>
        </p:nvSpPr>
        <p:spPr bwMode="auto">
          <a:xfrm>
            <a:off x="2783270" y="5392990"/>
            <a:ext cx="6568931" cy="829259"/>
          </a:xfrm>
          <a:prstGeom prst="round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REVESTIMENTO EM DESAGREGAÇÃO</a:t>
            </a:r>
          </a:p>
        </p:txBody>
      </p:sp>
      <p:sp>
        <p:nvSpPr>
          <p:cNvPr id="35" name="Rectangle 4"/>
          <p:cNvSpPr txBox="1">
            <a:spLocks noChangeArrowheads="1"/>
          </p:cNvSpPr>
          <p:nvPr/>
        </p:nvSpPr>
        <p:spPr bwMode="auto">
          <a:xfrm>
            <a:off x="4828904" y="188640"/>
            <a:ext cx="2532607" cy="685338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 smtClean="0"/>
              <a:t>INFILTRAÇÕES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0118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4275" y="1156628"/>
            <a:ext cx="6641872" cy="443261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tângulo 2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8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0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2" name="Retângulo 3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3" name="Rectangle 4"/>
          <p:cNvSpPr txBox="1">
            <a:spLocks noChangeArrowheads="1"/>
          </p:cNvSpPr>
          <p:nvPr/>
        </p:nvSpPr>
        <p:spPr bwMode="auto">
          <a:xfrm>
            <a:off x="3081858" y="5670918"/>
            <a:ext cx="5971756" cy="566395"/>
          </a:xfrm>
          <a:prstGeom prst="round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BOLHAS COM UMIDADE NO INTERIOR</a:t>
            </a:r>
          </a:p>
        </p:txBody>
      </p:sp>
      <p:sp>
        <p:nvSpPr>
          <p:cNvPr id="35" name="Rectangle 4"/>
          <p:cNvSpPr txBox="1">
            <a:spLocks noChangeArrowheads="1"/>
          </p:cNvSpPr>
          <p:nvPr/>
        </p:nvSpPr>
        <p:spPr bwMode="auto">
          <a:xfrm>
            <a:off x="4828904" y="188640"/>
            <a:ext cx="2532607" cy="685338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 smtClean="0"/>
              <a:t>INFILTRAÇÕES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4512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/>
          <p:cNvSpPr txBox="1">
            <a:spLocks noChangeArrowheads="1"/>
          </p:cNvSpPr>
          <p:nvPr/>
        </p:nvSpPr>
        <p:spPr bwMode="auto">
          <a:xfrm>
            <a:off x="2810741" y="274644"/>
            <a:ext cx="6568931" cy="100340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ÁGUA DE LAVAGEM E DE SERVIÇOS DE MANUTENÇÃO</a:t>
            </a:r>
          </a:p>
        </p:txBody>
      </p:sp>
      <p:pic>
        <p:nvPicPr>
          <p:cNvPr id="26" name="Picture 2" descr="Z:\FURLAN engenharia COMERCIAL ADM\PROJETOS\205_2013_WM-REFORMA-Sao Luis - MA-cozaq\COORDENAÇÃO\LEVANTAMENTOS\FOTOS\CELULAR-CRISTIANA\2013-04-06 14.45.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403152" y="1412876"/>
            <a:ext cx="3384109" cy="474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ângulo 2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8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0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2" name="Retângulo 3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8826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/>
          <p:cNvSpPr txBox="1">
            <a:spLocks noChangeArrowheads="1"/>
          </p:cNvSpPr>
          <p:nvPr/>
        </p:nvSpPr>
        <p:spPr bwMode="auto">
          <a:xfrm>
            <a:off x="4213741" y="313410"/>
            <a:ext cx="3707990" cy="753872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ÁGUAS DE CHUVA</a:t>
            </a:r>
          </a:p>
        </p:txBody>
      </p:sp>
      <p:pic>
        <p:nvPicPr>
          <p:cNvPr id="7170" name="Picture 2" descr="F:\PATOLOGIAS_EM_ALVENARIA_E_REVESTIMENTOS_ARGAMASSADOS\GRAVURAS-NOVAS\20140817_1307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9273" y="1340768"/>
            <a:ext cx="691186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ângulo 2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2783270" y="5392990"/>
            <a:ext cx="6568931" cy="829259"/>
          </a:xfrm>
          <a:prstGeom prst="round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PROLIFERAÇÃO DE </a:t>
            </a:r>
            <a:r>
              <a:rPr lang="pt-BR" dirty="0" smtClean="0"/>
              <a:t>MICRORGANISMOS</a:t>
            </a:r>
            <a:endParaRPr lang="pt-BR" dirty="0"/>
          </a:p>
          <a:p>
            <a:r>
              <a:rPr lang="pt-BR" dirty="0"/>
              <a:t>MANCHAS ESVERDEADAS</a:t>
            </a:r>
          </a:p>
        </p:txBody>
      </p:sp>
    </p:spTree>
    <p:extLst>
      <p:ext uri="{BB962C8B-B14F-4D97-AF65-F5344CB8AC3E}">
        <p14:creationId xmlns:p14="http://schemas.microsoft.com/office/powerpoint/2010/main" xmlns="" val="119470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/>
          <p:cNvSpPr txBox="1">
            <a:spLocks noChangeArrowheads="1"/>
          </p:cNvSpPr>
          <p:nvPr/>
        </p:nvSpPr>
        <p:spPr bwMode="auto">
          <a:xfrm>
            <a:off x="4241212" y="347677"/>
            <a:ext cx="3707990" cy="685338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UMIDADE DO SOLO</a:t>
            </a:r>
          </a:p>
        </p:txBody>
      </p:sp>
      <p:pic>
        <p:nvPicPr>
          <p:cNvPr id="8194" name="Picture 2" descr="F:\FAAP\POS-GRADUACAO\GRAVURAS\FOTOS\20131114_094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5854" y="1391722"/>
            <a:ext cx="6821295" cy="383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ângulo 2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2783270" y="5301209"/>
            <a:ext cx="6568931" cy="829259"/>
          </a:xfrm>
          <a:prstGeom prst="round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PROLIFERAÇÃO DE </a:t>
            </a:r>
            <a:r>
              <a:rPr lang="pt-BR" dirty="0" smtClean="0"/>
              <a:t>MICRORGANISMOS</a:t>
            </a:r>
            <a:endParaRPr lang="pt-BR" dirty="0"/>
          </a:p>
          <a:p>
            <a:r>
              <a:rPr lang="pt-BR" dirty="0"/>
              <a:t>MANCHAS ESCURAS</a:t>
            </a:r>
          </a:p>
        </p:txBody>
      </p:sp>
    </p:spTree>
    <p:extLst>
      <p:ext uri="{BB962C8B-B14F-4D97-AF65-F5344CB8AC3E}">
        <p14:creationId xmlns:p14="http://schemas.microsoft.com/office/powerpoint/2010/main" xmlns="" val="2427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1784863110"/>
              </p:ext>
            </p:extLst>
          </p:nvPr>
        </p:nvGraphicFramePr>
        <p:xfrm>
          <a:off x="0" y="903360"/>
          <a:ext cx="12071093" cy="5333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tângulo 30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2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4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6" name="Retângulo 35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9" name="Rectangle 4"/>
          <p:cNvSpPr txBox="1">
            <a:spLocks noChangeArrowheads="1"/>
          </p:cNvSpPr>
          <p:nvPr/>
        </p:nvSpPr>
        <p:spPr bwMode="auto">
          <a:xfrm>
            <a:off x="6786222" y="-15436"/>
            <a:ext cx="5428868" cy="100340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A SEGURANÇA </a:t>
            </a:r>
            <a:r>
              <a:rPr lang="pt-BR" dirty="0" smtClean="0"/>
              <a:t>ESTRUTURAL ESTADO LIMITE DE SERVIÇO - ELS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27009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4846157" y="274644"/>
            <a:ext cx="2498099" cy="530711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/>
              <a:t>TRINCAS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1851513572"/>
              </p:ext>
            </p:extLst>
          </p:nvPr>
        </p:nvGraphicFramePr>
        <p:xfrm>
          <a:off x="3047603" y="1397000"/>
          <a:ext cx="609520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Rectangle 4"/>
          <p:cNvSpPr txBox="1">
            <a:spLocks noChangeArrowheads="1"/>
          </p:cNvSpPr>
          <p:nvPr/>
        </p:nvSpPr>
        <p:spPr bwMode="auto">
          <a:xfrm>
            <a:off x="4259242" y="5013182"/>
            <a:ext cx="3671930" cy="530711"/>
          </a:xfrm>
          <a:prstGeom prst="roundRect">
            <a:avLst/>
          </a:prstGeom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altLang="pt-BR" dirty="0"/>
              <a:t>ABALO PSICOLÓGICO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0933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protonss4fun\Documents\FAAP\POS-GRADUACAO\GRAVURAS\FOTOS\20131029_154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5076" y="1340768"/>
            <a:ext cx="670026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4"/>
          <p:cNvSpPr txBox="1">
            <a:spLocks noChangeArrowheads="1"/>
          </p:cNvSpPr>
          <p:nvPr/>
        </p:nvSpPr>
        <p:spPr bwMode="auto">
          <a:xfrm>
            <a:off x="2810741" y="116638"/>
            <a:ext cx="6568931" cy="100340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ESTADO LIMITE DE SERVIÇO (ELS)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4828904" y="5794416"/>
            <a:ext cx="2532607" cy="514905"/>
          </a:xfrm>
          <a:prstGeom prst="round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 smtClean="0"/>
              <a:t>FISSURAS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50610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/>
          <p:cNvSpPr txBox="1">
            <a:spLocks noChangeArrowheads="1"/>
          </p:cNvSpPr>
          <p:nvPr/>
        </p:nvSpPr>
        <p:spPr bwMode="auto">
          <a:xfrm>
            <a:off x="2810741" y="116638"/>
            <a:ext cx="6568931" cy="100340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ESTADO LIMITE DE SERVIÇO (ELS)</a:t>
            </a:r>
          </a:p>
        </p:txBody>
      </p:sp>
      <p:pic>
        <p:nvPicPr>
          <p:cNvPr id="24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5542" y="1196757"/>
            <a:ext cx="6479331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tângulo 2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4828904" y="5794416"/>
            <a:ext cx="2532607" cy="514905"/>
          </a:xfrm>
          <a:prstGeom prst="round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 smtClean="0"/>
              <a:t>TRINCAS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00310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protonss4fun\Documents\FURLAN ENGENHARIA\PROJETOS\116.2012 TORRE COMANDO - RIBEIRÃO PRETO\VISITAS\06-03-12 FOTOS\DSC05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9251" y="1105048"/>
            <a:ext cx="3862786" cy="513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4"/>
          <p:cNvSpPr txBox="1">
            <a:spLocks noChangeArrowheads="1"/>
          </p:cNvSpPr>
          <p:nvPr/>
        </p:nvSpPr>
        <p:spPr bwMode="auto">
          <a:xfrm>
            <a:off x="2783270" y="116638"/>
            <a:ext cx="6568931" cy="1003403"/>
          </a:xfrm>
          <a:prstGeom prst="round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/>
              <a:t>ESTADO LIMITE DE SERVIÇO (ELS)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4828904" y="5794416"/>
            <a:ext cx="2532607" cy="514905"/>
          </a:xfrm>
          <a:prstGeom prst="round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800"/>
            </a:lvl1pPr>
          </a:lstStyle>
          <a:p>
            <a:r>
              <a:rPr lang="pt-BR" dirty="0" smtClean="0"/>
              <a:t>DEFORMAÇÃO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05115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903</Words>
  <Application>Microsoft Office PowerPoint</Application>
  <PresentationFormat>Personalizar</PresentationFormat>
  <Paragraphs>275</Paragraphs>
  <Slides>48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49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Company>Instituto de Engenharia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rgodoy</dc:creator>
  <cp:lastModifiedBy>rgodoy</cp:lastModifiedBy>
  <cp:revision>3</cp:revision>
  <dcterms:created xsi:type="dcterms:W3CDTF">2018-10-18T14:59:18Z</dcterms:created>
  <dcterms:modified xsi:type="dcterms:W3CDTF">2018-10-18T15:06:37Z</dcterms:modified>
</cp:coreProperties>
</file>