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0413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33142-58FE-4C50-8938-7800D98272EA}" type="doc">
      <dgm:prSet loTypeId="urn:microsoft.com/office/officeart/2005/8/layout/hProcess9" loCatId="process" qsTypeId="urn:microsoft.com/office/officeart/2005/8/quickstyle/3d1" qsCatId="3D" csTypeId="urn:microsoft.com/office/officeart/2005/8/colors/colorful2" csCatId="colorful" phldr="1"/>
      <dgm:spPr/>
    </dgm:pt>
    <dgm:pt modelId="{634050D0-C93F-4E21-A362-C188CEDA2694}">
      <dgm:prSet phldrT="[Texto]" custT="1"/>
      <dgm:spPr/>
      <dgm:t>
        <a:bodyPr/>
        <a:lstStyle/>
        <a:p>
          <a:r>
            <a:rPr lang="pt-BR" altLang="pt-BR" sz="2800" dirty="0" smtClean="0"/>
            <a:t>DISCIPLINAS CRITERIOSAMENTE COMPATIBILIZADAS</a:t>
          </a:r>
          <a:endParaRPr lang="pt-BR" sz="2800" dirty="0"/>
        </a:p>
      </dgm:t>
    </dgm:pt>
    <dgm:pt modelId="{AB66D717-05F6-4F21-BA0F-BD5B8A7063BA}" type="parTrans" cxnId="{600AAA66-1680-4828-9A1A-90B3B4F12001}">
      <dgm:prSet/>
      <dgm:spPr/>
      <dgm:t>
        <a:bodyPr/>
        <a:lstStyle/>
        <a:p>
          <a:endParaRPr lang="pt-BR"/>
        </a:p>
      </dgm:t>
    </dgm:pt>
    <dgm:pt modelId="{33964BDF-4E0D-454F-B6C5-00326E896E4E}" type="sibTrans" cxnId="{600AAA66-1680-4828-9A1A-90B3B4F12001}">
      <dgm:prSet/>
      <dgm:spPr/>
      <dgm:t>
        <a:bodyPr/>
        <a:lstStyle/>
        <a:p>
          <a:endParaRPr lang="pt-BR"/>
        </a:p>
      </dgm:t>
    </dgm:pt>
    <dgm:pt modelId="{BF41FF61-2024-455C-8F55-35A74CD629A9}">
      <dgm:prSet phldrT="[Texto]" custT="1"/>
      <dgm:spPr/>
      <dgm:t>
        <a:bodyPr/>
        <a:lstStyle/>
        <a:p>
          <a:r>
            <a:rPr lang="pt-BR" altLang="pt-BR" sz="2800" dirty="0" smtClean="0"/>
            <a:t>DESDE PROJETO CONCEITUAL EVOLUINDO ATÉ FINALIZAÇÃO DA EXECUÇÃO</a:t>
          </a:r>
          <a:endParaRPr lang="pt-BR" sz="2800" dirty="0"/>
        </a:p>
      </dgm:t>
    </dgm:pt>
    <dgm:pt modelId="{6C57405A-E8A8-44CA-A7D9-7D37786C60BC}" type="parTrans" cxnId="{7FED27FD-AD64-4138-843C-133FA90F42F3}">
      <dgm:prSet/>
      <dgm:spPr/>
      <dgm:t>
        <a:bodyPr/>
        <a:lstStyle/>
        <a:p>
          <a:endParaRPr lang="pt-BR"/>
        </a:p>
      </dgm:t>
    </dgm:pt>
    <dgm:pt modelId="{00310E19-548D-4B1E-A771-3BD7E61290BD}" type="sibTrans" cxnId="{7FED27FD-AD64-4138-843C-133FA90F42F3}">
      <dgm:prSet/>
      <dgm:spPr/>
      <dgm:t>
        <a:bodyPr/>
        <a:lstStyle/>
        <a:p>
          <a:endParaRPr lang="pt-BR"/>
        </a:p>
      </dgm:t>
    </dgm:pt>
    <dgm:pt modelId="{5F9C5AD9-0381-45C7-A860-9DEC321FDB16}">
      <dgm:prSet phldrT="[Texto]" custT="1"/>
      <dgm:spPr/>
      <dgm:t>
        <a:bodyPr/>
        <a:lstStyle/>
        <a:p>
          <a:r>
            <a:rPr lang="pt-BR" sz="2800" dirty="0" smtClean="0"/>
            <a:t>QUALIDADE TOTAL</a:t>
          </a:r>
          <a:endParaRPr lang="pt-BR" sz="2800" dirty="0"/>
        </a:p>
      </dgm:t>
    </dgm:pt>
    <dgm:pt modelId="{3B7F1A19-96E6-4BE7-AD4F-CEC87A6D1DA6}" type="parTrans" cxnId="{70B43AE7-9158-4E14-8BA7-57BAAAD14A28}">
      <dgm:prSet/>
      <dgm:spPr/>
      <dgm:t>
        <a:bodyPr/>
        <a:lstStyle/>
        <a:p>
          <a:endParaRPr lang="pt-BR"/>
        </a:p>
      </dgm:t>
    </dgm:pt>
    <dgm:pt modelId="{936CC430-7B83-42A5-AC6D-8762C8A357F0}" type="sibTrans" cxnId="{70B43AE7-9158-4E14-8BA7-57BAAAD14A28}">
      <dgm:prSet/>
      <dgm:spPr/>
      <dgm:t>
        <a:bodyPr/>
        <a:lstStyle/>
        <a:p>
          <a:endParaRPr lang="pt-BR"/>
        </a:p>
      </dgm:t>
    </dgm:pt>
    <dgm:pt modelId="{C36F6FFC-6B2C-4F68-9E26-D26E796B00FD}" type="pres">
      <dgm:prSet presAssocID="{4EA33142-58FE-4C50-8938-7800D98272EA}" presName="CompostProcess" presStyleCnt="0">
        <dgm:presLayoutVars>
          <dgm:dir/>
          <dgm:resizeHandles val="exact"/>
        </dgm:presLayoutVars>
      </dgm:prSet>
      <dgm:spPr/>
    </dgm:pt>
    <dgm:pt modelId="{4EA946E9-AE78-4E91-B7D6-F57929B8D0F2}" type="pres">
      <dgm:prSet presAssocID="{4EA33142-58FE-4C50-8938-7800D98272EA}" presName="arrow" presStyleLbl="bgShp" presStyleIdx="0" presStyleCnt="1"/>
      <dgm:spPr/>
    </dgm:pt>
    <dgm:pt modelId="{B662DEDB-0A32-4FCE-9201-B6D0EB434EAA}" type="pres">
      <dgm:prSet presAssocID="{4EA33142-58FE-4C50-8938-7800D98272EA}" presName="linearProcess" presStyleCnt="0"/>
      <dgm:spPr/>
    </dgm:pt>
    <dgm:pt modelId="{FE11B698-4501-496C-865D-F86771C3C0F2}" type="pres">
      <dgm:prSet presAssocID="{634050D0-C93F-4E21-A362-C188CEDA2694}" presName="textNode" presStyleLbl="node1" presStyleIdx="0" presStyleCnt="3" custScaleX="11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EFD861-1B28-4D1A-8BCB-593A1214561E}" type="pres">
      <dgm:prSet presAssocID="{33964BDF-4E0D-454F-B6C5-00326E896E4E}" presName="sibTrans" presStyleCnt="0"/>
      <dgm:spPr/>
    </dgm:pt>
    <dgm:pt modelId="{11A9A087-C3A4-4D8C-B0B1-2DA095B61048}" type="pres">
      <dgm:prSet presAssocID="{BF41FF61-2024-455C-8F55-35A74CD629A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3F46CD-58CE-454E-A105-F9BA260F271C}" type="pres">
      <dgm:prSet presAssocID="{00310E19-548D-4B1E-A771-3BD7E61290BD}" presName="sibTrans" presStyleCnt="0"/>
      <dgm:spPr/>
    </dgm:pt>
    <dgm:pt modelId="{E2C13B9B-3229-4E45-84D4-DD5D3B88D279}" type="pres">
      <dgm:prSet presAssocID="{5F9C5AD9-0381-45C7-A860-9DEC321FDB1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00AAA66-1680-4828-9A1A-90B3B4F12001}" srcId="{4EA33142-58FE-4C50-8938-7800D98272EA}" destId="{634050D0-C93F-4E21-A362-C188CEDA2694}" srcOrd="0" destOrd="0" parTransId="{AB66D717-05F6-4F21-BA0F-BD5B8A7063BA}" sibTransId="{33964BDF-4E0D-454F-B6C5-00326E896E4E}"/>
    <dgm:cxn modelId="{70B43AE7-9158-4E14-8BA7-57BAAAD14A28}" srcId="{4EA33142-58FE-4C50-8938-7800D98272EA}" destId="{5F9C5AD9-0381-45C7-A860-9DEC321FDB16}" srcOrd="2" destOrd="0" parTransId="{3B7F1A19-96E6-4BE7-AD4F-CEC87A6D1DA6}" sibTransId="{936CC430-7B83-42A5-AC6D-8762C8A357F0}"/>
    <dgm:cxn modelId="{CE6898D4-F413-4E64-BF6D-FC0EEE90F289}" type="presOf" srcId="{BF41FF61-2024-455C-8F55-35A74CD629A9}" destId="{11A9A087-C3A4-4D8C-B0B1-2DA095B61048}" srcOrd="0" destOrd="0" presId="urn:microsoft.com/office/officeart/2005/8/layout/hProcess9"/>
    <dgm:cxn modelId="{02043B01-DD6B-481C-ABF5-33FA9D4C8D53}" type="presOf" srcId="{4EA33142-58FE-4C50-8938-7800D98272EA}" destId="{C36F6FFC-6B2C-4F68-9E26-D26E796B00FD}" srcOrd="0" destOrd="0" presId="urn:microsoft.com/office/officeart/2005/8/layout/hProcess9"/>
    <dgm:cxn modelId="{CF65C1A1-5E65-4CA0-8E04-3EE79AB9DC85}" type="presOf" srcId="{634050D0-C93F-4E21-A362-C188CEDA2694}" destId="{FE11B698-4501-496C-865D-F86771C3C0F2}" srcOrd="0" destOrd="0" presId="urn:microsoft.com/office/officeart/2005/8/layout/hProcess9"/>
    <dgm:cxn modelId="{7FED27FD-AD64-4138-843C-133FA90F42F3}" srcId="{4EA33142-58FE-4C50-8938-7800D98272EA}" destId="{BF41FF61-2024-455C-8F55-35A74CD629A9}" srcOrd="1" destOrd="0" parTransId="{6C57405A-E8A8-44CA-A7D9-7D37786C60BC}" sibTransId="{00310E19-548D-4B1E-A771-3BD7E61290BD}"/>
    <dgm:cxn modelId="{EB8EB6C9-E2BE-4190-AB18-FE80D78CBDF3}" type="presOf" srcId="{5F9C5AD9-0381-45C7-A860-9DEC321FDB16}" destId="{E2C13B9B-3229-4E45-84D4-DD5D3B88D279}" srcOrd="0" destOrd="0" presId="urn:microsoft.com/office/officeart/2005/8/layout/hProcess9"/>
    <dgm:cxn modelId="{08425261-BC46-4415-903A-4B0D785803D9}" type="presParOf" srcId="{C36F6FFC-6B2C-4F68-9E26-D26E796B00FD}" destId="{4EA946E9-AE78-4E91-B7D6-F57929B8D0F2}" srcOrd="0" destOrd="0" presId="urn:microsoft.com/office/officeart/2005/8/layout/hProcess9"/>
    <dgm:cxn modelId="{0AD5D72F-7F88-4B20-BBFE-BE3B4AB638E4}" type="presParOf" srcId="{C36F6FFC-6B2C-4F68-9E26-D26E796B00FD}" destId="{B662DEDB-0A32-4FCE-9201-B6D0EB434EAA}" srcOrd="1" destOrd="0" presId="urn:microsoft.com/office/officeart/2005/8/layout/hProcess9"/>
    <dgm:cxn modelId="{99A9DF1E-4D7A-4E41-A86A-E67FAF1013E8}" type="presParOf" srcId="{B662DEDB-0A32-4FCE-9201-B6D0EB434EAA}" destId="{FE11B698-4501-496C-865D-F86771C3C0F2}" srcOrd="0" destOrd="0" presId="urn:microsoft.com/office/officeart/2005/8/layout/hProcess9"/>
    <dgm:cxn modelId="{872905FE-85B3-4785-8ED3-A12AD4585D81}" type="presParOf" srcId="{B662DEDB-0A32-4FCE-9201-B6D0EB434EAA}" destId="{37EFD861-1B28-4D1A-8BCB-593A1214561E}" srcOrd="1" destOrd="0" presId="urn:microsoft.com/office/officeart/2005/8/layout/hProcess9"/>
    <dgm:cxn modelId="{0BFF5C75-1954-4CBF-8471-4A03830972CA}" type="presParOf" srcId="{B662DEDB-0A32-4FCE-9201-B6D0EB434EAA}" destId="{11A9A087-C3A4-4D8C-B0B1-2DA095B61048}" srcOrd="2" destOrd="0" presId="urn:microsoft.com/office/officeart/2005/8/layout/hProcess9"/>
    <dgm:cxn modelId="{98279B9E-3507-452B-B3A8-BF537A98DAA1}" type="presParOf" srcId="{B662DEDB-0A32-4FCE-9201-B6D0EB434EAA}" destId="{623F46CD-58CE-454E-A105-F9BA260F271C}" srcOrd="3" destOrd="0" presId="urn:microsoft.com/office/officeart/2005/8/layout/hProcess9"/>
    <dgm:cxn modelId="{853035A8-1164-4A99-83DE-F915752C361A}" type="presParOf" srcId="{B662DEDB-0A32-4FCE-9201-B6D0EB434EAA}" destId="{E2C13B9B-3229-4E45-84D4-DD5D3B88D27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D8355A-A1D1-47E1-886D-3C6F363FDD86}" type="doc">
      <dgm:prSet loTypeId="urn:microsoft.com/office/officeart/2008/layout/LinedList" loCatId="list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pt-BR"/>
        </a:p>
      </dgm:t>
    </dgm:pt>
    <dgm:pt modelId="{4672DC99-BEFE-4868-80AD-2254794EFEF0}">
      <dgm:prSet phldrT="[Texto]" custT="1"/>
      <dgm:spPr/>
      <dgm:t>
        <a:bodyPr/>
        <a:lstStyle/>
        <a:p>
          <a:r>
            <a:rPr lang="pt-BR" sz="2800" dirty="0" smtClean="0"/>
            <a:t>Projeto</a:t>
          </a:r>
          <a:endParaRPr lang="pt-BR" sz="2800" dirty="0"/>
        </a:p>
      </dgm:t>
    </dgm:pt>
    <dgm:pt modelId="{21BE35A8-B955-4B63-8A43-03E2F16DE48B}" type="parTrans" cxnId="{21C8DAA2-F6C8-40F2-9EFB-D55C0F1DEE48}">
      <dgm:prSet/>
      <dgm:spPr/>
      <dgm:t>
        <a:bodyPr/>
        <a:lstStyle/>
        <a:p>
          <a:endParaRPr lang="pt-BR" sz="2800"/>
        </a:p>
      </dgm:t>
    </dgm:pt>
    <dgm:pt modelId="{3930C55C-6F8E-4671-8D44-0068918BD703}" type="sibTrans" cxnId="{21C8DAA2-F6C8-40F2-9EFB-D55C0F1DEE48}">
      <dgm:prSet/>
      <dgm:spPr/>
      <dgm:t>
        <a:bodyPr/>
        <a:lstStyle/>
        <a:p>
          <a:endParaRPr lang="pt-BR" sz="2800"/>
        </a:p>
      </dgm:t>
    </dgm:pt>
    <dgm:pt modelId="{DEBAEA66-0A42-4671-9338-936A6B6150E6}">
      <dgm:prSet phldrT="[Texto]" custT="1"/>
      <dgm:spPr/>
      <dgm:t>
        <a:bodyPr/>
        <a:lstStyle/>
        <a:p>
          <a:r>
            <a:rPr lang="pt-BR" altLang="pt-BR" sz="2800" dirty="0" smtClean="0"/>
            <a:t>Deslocamento das lâminas de água</a:t>
          </a:r>
          <a:endParaRPr lang="pt-BR" sz="2800" dirty="0"/>
        </a:p>
      </dgm:t>
    </dgm:pt>
    <dgm:pt modelId="{556986B7-EB9B-4FD2-B25C-04DFB652B176}" type="parTrans" cxnId="{4A602109-2200-4E59-8890-3FC042BCBC8D}">
      <dgm:prSet/>
      <dgm:spPr/>
      <dgm:t>
        <a:bodyPr/>
        <a:lstStyle/>
        <a:p>
          <a:endParaRPr lang="pt-BR" sz="2800"/>
        </a:p>
      </dgm:t>
    </dgm:pt>
    <dgm:pt modelId="{8A1968A7-6D92-4F30-BAC9-D42874FACC1E}" type="sibTrans" cxnId="{4A602109-2200-4E59-8890-3FC042BCBC8D}">
      <dgm:prSet/>
      <dgm:spPr/>
      <dgm:t>
        <a:bodyPr/>
        <a:lstStyle/>
        <a:p>
          <a:endParaRPr lang="pt-BR" sz="2800"/>
        </a:p>
      </dgm:t>
    </dgm:pt>
    <dgm:pt modelId="{F1E7C11A-0992-4B51-AAAE-62CC6860DD05}">
      <dgm:prSet phldrT="[Texto]" custT="1"/>
      <dgm:spPr/>
      <dgm:t>
        <a:bodyPr/>
        <a:lstStyle/>
        <a:p>
          <a:r>
            <a:rPr lang="pt-BR" altLang="pt-BR" sz="2800" dirty="0" smtClean="0"/>
            <a:t>Espessura paredes externas ≥ 14 cm, revestidas, sequência de execução, materiais</a:t>
          </a:r>
          <a:endParaRPr lang="pt-BR" sz="2800" dirty="0"/>
        </a:p>
      </dgm:t>
    </dgm:pt>
    <dgm:pt modelId="{24A52A91-2653-4169-AFC8-2C677C37172F}" type="parTrans" cxnId="{2A197F02-4C90-43CC-8EEF-B1AF729952AC}">
      <dgm:prSet/>
      <dgm:spPr/>
      <dgm:t>
        <a:bodyPr/>
        <a:lstStyle/>
        <a:p>
          <a:endParaRPr lang="pt-BR" sz="2800"/>
        </a:p>
      </dgm:t>
    </dgm:pt>
    <dgm:pt modelId="{A195DE60-CA83-45C1-980C-2902A8106B7D}" type="sibTrans" cxnId="{2A197F02-4C90-43CC-8EEF-B1AF729952AC}">
      <dgm:prSet/>
      <dgm:spPr/>
      <dgm:t>
        <a:bodyPr/>
        <a:lstStyle/>
        <a:p>
          <a:endParaRPr lang="pt-BR" sz="2800"/>
        </a:p>
      </dgm:t>
    </dgm:pt>
    <dgm:pt modelId="{5F34419A-03D5-4ACD-A170-A001918D482F}">
      <dgm:prSet phldrT="[Texto]" custT="1"/>
      <dgm:spPr/>
      <dgm:t>
        <a:bodyPr/>
        <a:lstStyle/>
        <a:p>
          <a:r>
            <a:rPr lang="pt-BR" altLang="pt-BR" sz="2800" dirty="0" smtClean="0"/>
            <a:t>Rufos e pingadeiras</a:t>
          </a:r>
          <a:endParaRPr lang="pt-BR" sz="2800" dirty="0"/>
        </a:p>
      </dgm:t>
    </dgm:pt>
    <dgm:pt modelId="{F0368198-EE56-4751-892C-581FD4C9A5BB}" type="parTrans" cxnId="{04856924-A80E-48DB-845E-E6160E94FC79}">
      <dgm:prSet/>
      <dgm:spPr/>
      <dgm:t>
        <a:bodyPr/>
        <a:lstStyle/>
        <a:p>
          <a:endParaRPr lang="pt-BR" sz="2800"/>
        </a:p>
      </dgm:t>
    </dgm:pt>
    <dgm:pt modelId="{161AB744-A0D5-4432-A32C-94FEBDFD3187}" type="sibTrans" cxnId="{04856924-A80E-48DB-845E-E6160E94FC79}">
      <dgm:prSet/>
      <dgm:spPr/>
      <dgm:t>
        <a:bodyPr/>
        <a:lstStyle/>
        <a:p>
          <a:endParaRPr lang="pt-BR" sz="2800"/>
        </a:p>
      </dgm:t>
    </dgm:pt>
    <dgm:pt modelId="{40995617-B1A7-4499-BA5E-4919A6961631}">
      <dgm:prSet phldrT="[Texto]" custT="1"/>
      <dgm:spPr/>
      <dgm:t>
        <a:bodyPr/>
        <a:lstStyle/>
        <a:p>
          <a:r>
            <a:rPr lang="pt-BR" altLang="pt-BR" sz="2800" dirty="0" smtClean="0"/>
            <a:t>Selantes </a:t>
          </a:r>
          <a:r>
            <a:rPr lang="pt-BR" altLang="pt-BR" sz="2800" dirty="0" err="1" smtClean="0"/>
            <a:t>elastoméricos</a:t>
          </a:r>
          <a:r>
            <a:rPr lang="pt-BR" altLang="pt-BR" sz="2800" dirty="0" smtClean="0"/>
            <a:t> nas juntas, apoios móveis onde necessários</a:t>
          </a:r>
          <a:endParaRPr lang="pt-BR" sz="2800" dirty="0"/>
        </a:p>
      </dgm:t>
    </dgm:pt>
    <dgm:pt modelId="{55D869D1-A67F-4BCA-B9F5-AF1F5E5F0BC4}" type="parTrans" cxnId="{43BB3C44-EB4A-47A9-A44F-F9A38533528D}">
      <dgm:prSet/>
      <dgm:spPr/>
      <dgm:t>
        <a:bodyPr/>
        <a:lstStyle/>
        <a:p>
          <a:endParaRPr lang="pt-BR" sz="2800"/>
        </a:p>
      </dgm:t>
    </dgm:pt>
    <dgm:pt modelId="{92B6FDE0-B5DF-4700-99BD-C5B863325074}" type="sibTrans" cxnId="{43BB3C44-EB4A-47A9-A44F-F9A38533528D}">
      <dgm:prSet/>
      <dgm:spPr/>
      <dgm:t>
        <a:bodyPr/>
        <a:lstStyle/>
        <a:p>
          <a:endParaRPr lang="pt-BR" sz="2800"/>
        </a:p>
      </dgm:t>
    </dgm:pt>
    <dgm:pt modelId="{86471B0F-0C50-46A3-8C15-6472104B4F8B}">
      <dgm:prSet phldrT="[Texto]" custT="1"/>
      <dgm:spPr/>
      <dgm:t>
        <a:bodyPr/>
        <a:lstStyle/>
        <a:p>
          <a:r>
            <a:rPr lang="pt-BR" altLang="pt-BR" sz="2800" dirty="0" smtClean="0"/>
            <a:t>Impermeabilização adequada</a:t>
          </a:r>
          <a:endParaRPr lang="pt-BR" sz="2800" dirty="0"/>
        </a:p>
      </dgm:t>
    </dgm:pt>
    <dgm:pt modelId="{B782C9F9-7C18-4E2F-A18A-4102ACB848BD}" type="parTrans" cxnId="{CFDF7CC1-04C3-469E-B4EF-7C8A28322EF4}">
      <dgm:prSet/>
      <dgm:spPr/>
      <dgm:t>
        <a:bodyPr/>
        <a:lstStyle/>
        <a:p>
          <a:endParaRPr lang="pt-BR" sz="2800"/>
        </a:p>
      </dgm:t>
    </dgm:pt>
    <dgm:pt modelId="{4A60F64B-B53E-4911-863B-D8F03B746D92}" type="sibTrans" cxnId="{CFDF7CC1-04C3-469E-B4EF-7C8A28322EF4}">
      <dgm:prSet/>
      <dgm:spPr/>
      <dgm:t>
        <a:bodyPr/>
        <a:lstStyle/>
        <a:p>
          <a:endParaRPr lang="pt-BR" sz="2800"/>
        </a:p>
      </dgm:t>
    </dgm:pt>
    <dgm:pt modelId="{C5CBF68D-D480-4C64-8C0B-7C4680AE9994}" type="pres">
      <dgm:prSet presAssocID="{D2D8355A-A1D1-47E1-886D-3C6F363FDD8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D2607298-6865-47F0-B395-CDFCB1563AA8}" type="pres">
      <dgm:prSet presAssocID="{4672DC99-BEFE-4868-80AD-2254794EFEF0}" presName="thickLine" presStyleLbl="alignNode1" presStyleIdx="0" presStyleCnt="1"/>
      <dgm:spPr/>
      <dgm:t>
        <a:bodyPr/>
        <a:lstStyle/>
        <a:p>
          <a:endParaRPr lang="pt-BR"/>
        </a:p>
      </dgm:t>
    </dgm:pt>
    <dgm:pt modelId="{8E46409F-CB06-4F31-898C-04F631178E38}" type="pres">
      <dgm:prSet presAssocID="{4672DC99-BEFE-4868-80AD-2254794EFEF0}" presName="horz1" presStyleCnt="0"/>
      <dgm:spPr/>
      <dgm:t>
        <a:bodyPr/>
        <a:lstStyle/>
        <a:p>
          <a:endParaRPr lang="pt-BR"/>
        </a:p>
      </dgm:t>
    </dgm:pt>
    <dgm:pt modelId="{91782C69-C89D-4A6B-877F-F52576C8654D}" type="pres">
      <dgm:prSet presAssocID="{4672DC99-BEFE-4868-80AD-2254794EFEF0}" presName="tx1" presStyleLbl="revTx" presStyleIdx="0" presStyleCnt="6"/>
      <dgm:spPr/>
      <dgm:t>
        <a:bodyPr/>
        <a:lstStyle/>
        <a:p>
          <a:endParaRPr lang="pt-BR"/>
        </a:p>
      </dgm:t>
    </dgm:pt>
    <dgm:pt modelId="{DA5CA77F-2BD3-44FD-8A67-D59D956F3180}" type="pres">
      <dgm:prSet presAssocID="{4672DC99-BEFE-4868-80AD-2254794EFEF0}" presName="vert1" presStyleCnt="0"/>
      <dgm:spPr/>
      <dgm:t>
        <a:bodyPr/>
        <a:lstStyle/>
        <a:p>
          <a:endParaRPr lang="pt-BR"/>
        </a:p>
      </dgm:t>
    </dgm:pt>
    <dgm:pt modelId="{8B3E3D56-7043-4840-842B-D94F21039421}" type="pres">
      <dgm:prSet presAssocID="{DEBAEA66-0A42-4671-9338-936A6B6150E6}" presName="vertSpace2a" presStyleCnt="0"/>
      <dgm:spPr/>
      <dgm:t>
        <a:bodyPr/>
        <a:lstStyle/>
        <a:p>
          <a:endParaRPr lang="pt-BR"/>
        </a:p>
      </dgm:t>
    </dgm:pt>
    <dgm:pt modelId="{06936BD2-D325-4CB7-BB31-D78897FEAC17}" type="pres">
      <dgm:prSet presAssocID="{DEBAEA66-0A42-4671-9338-936A6B6150E6}" presName="horz2" presStyleCnt="0"/>
      <dgm:spPr/>
      <dgm:t>
        <a:bodyPr/>
        <a:lstStyle/>
        <a:p>
          <a:endParaRPr lang="pt-BR"/>
        </a:p>
      </dgm:t>
    </dgm:pt>
    <dgm:pt modelId="{1AA3537A-4272-4584-8F24-160CD91ECF5D}" type="pres">
      <dgm:prSet presAssocID="{DEBAEA66-0A42-4671-9338-936A6B6150E6}" presName="horzSpace2" presStyleCnt="0"/>
      <dgm:spPr/>
      <dgm:t>
        <a:bodyPr/>
        <a:lstStyle/>
        <a:p>
          <a:endParaRPr lang="pt-BR"/>
        </a:p>
      </dgm:t>
    </dgm:pt>
    <dgm:pt modelId="{70985D7E-82F6-4A67-9511-7BA0D33D7571}" type="pres">
      <dgm:prSet presAssocID="{DEBAEA66-0A42-4671-9338-936A6B6150E6}" presName="tx2" presStyleLbl="revTx" presStyleIdx="1" presStyleCnt="6"/>
      <dgm:spPr/>
      <dgm:t>
        <a:bodyPr/>
        <a:lstStyle/>
        <a:p>
          <a:endParaRPr lang="pt-BR"/>
        </a:p>
      </dgm:t>
    </dgm:pt>
    <dgm:pt modelId="{57BC2779-32D5-4BD2-A230-C62FF426993D}" type="pres">
      <dgm:prSet presAssocID="{DEBAEA66-0A42-4671-9338-936A6B6150E6}" presName="vert2" presStyleCnt="0"/>
      <dgm:spPr/>
      <dgm:t>
        <a:bodyPr/>
        <a:lstStyle/>
        <a:p>
          <a:endParaRPr lang="pt-BR"/>
        </a:p>
      </dgm:t>
    </dgm:pt>
    <dgm:pt modelId="{DC6AF926-6EC1-4FF5-AC9E-A84E752887E1}" type="pres">
      <dgm:prSet presAssocID="{DEBAEA66-0A42-4671-9338-936A6B6150E6}" presName="thinLine2b" presStyleLbl="callout" presStyleIdx="0" presStyleCnt="5"/>
      <dgm:spPr/>
      <dgm:t>
        <a:bodyPr/>
        <a:lstStyle/>
        <a:p>
          <a:endParaRPr lang="pt-BR"/>
        </a:p>
      </dgm:t>
    </dgm:pt>
    <dgm:pt modelId="{4460FD07-59B1-4D92-8F25-8FDD1D486B8F}" type="pres">
      <dgm:prSet presAssocID="{DEBAEA66-0A42-4671-9338-936A6B6150E6}" presName="vertSpace2b" presStyleCnt="0"/>
      <dgm:spPr/>
      <dgm:t>
        <a:bodyPr/>
        <a:lstStyle/>
        <a:p>
          <a:endParaRPr lang="pt-BR"/>
        </a:p>
      </dgm:t>
    </dgm:pt>
    <dgm:pt modelId="{E16E18D3-9088-4B8A-BB31-8D9D9B65E734}" type="pres">
      <dgm:prSet presAssocID="{F1E7C11A-0992-4B51-AAAE-62CC6860DD05}" presName="horz2" presStyleCnt="0"/>
      <dgm:spPr/>
      <dgm:t>
        <a:bodyPr/>
        <a:lstStyle/>
        <a:p>
          <a:endParaRPr lang="pt-BR"/>
        </a:p>
      </dgm:t>
    </dgm:pt>
    <dgm:pt modelId="{ECDC7F4F-07AC-4873-B283-42D3BDDCE4B2}" type="pres">
      <dgm:prSet presAssocID="{F1E7C11A-0992-4B51-AAAE-62CC6860DD05}" presName="horzSpace2" presStyleCnt="0"/>
      <dgm:spPr/>
      <dgm:t>
        <a:bodyPr/>
        <a:lstStyle/>
        <a:p>
          <a:endParaRPr lang="pt-BR"/>
        </a:p>
      </dgm:t>
    </dgm:pt>
    <dgm:pt modelId="{6632AEE3-AF5A-4BC2-8C17-77329A18E84B}" type="pres">
      <dgm:prSet presAssocID="{F1E7C11A-0992-4B51-AAAE-62CC6860DD05}" presName="tx2" presStyleLbl="revTx" presStyleIdx="2" presStyleCnt="6"/>
      <dgm:spPr/>
      <dgm:t>
        <a:bodyPr/>
        <a:lstStyle/>
        <a:p>
          <a:endParaRPr lang="pt-BR"/>
        </a:p>
      </dgm:t>
    </dgm:pt>
    <dgm:pt modelId="{C26F5399-A845-40F8-B61A-F362E55D9876}" type="pres">
      <dgm:prSet presAssocID="{F1E7C11A-0992-4B51-AAAE-62CC6860DD05}" presName="vert2" presStyleCnt="0"/>
      <dgm:spPr/>
      <dgm:t>
        <a:bodyPr/>
        <a:lstStyle/>
        <a:p>
          <a:endParaRPr lang="pt-BR"/>
        </a:p>
      </dgm:t>
    </dgm:pt>
    <dgm:pt modelId="{E3C6529B-EFCD-4AA9-9B3E-61464D2BA970}" type="pres">
      <dgm:prSet presAssocID="{F1E7C11A-0992-4B51-AAAE-62CC6860DD05}" presName="thinLine2b" presStyleLbl="callout" presStyleIdx="1" presStyleCnt="5"/>
      <dgm:spPr/>
      <dgm:t>
        <a:bodyPr/>
        <a:lstStyle/>
        <a:p>
          <a:endParaRPr lang="pt-BR"/>
        </a:p>
      </dgm:t>
    </dgm:pt>
    <dgm:pt modelId="{8B947094-046E-4551-9B64-824D00DD489B}" type="pres">
      <dgm:prSet presAssocID="{F1E7C11A-0992-4B51-AAAE-62CC6860DD05}" presName="vertSpace2b" presStyleCnt="0"/>
      <dgm:spPr/>
      <dgm:t>
        <a:bodyPr/>
        <a:lstStyle/>
        <a:p>
          <a:endParaRPr lang="pt-BR"/>
        </a:p>
      </dgm:t>
    </dgm:pt>
    <dgm:pt modelId="{DB473042-2A69-4980-BC68-FA910C2A3A15}" type="pres">
      <dgm:prSet presAssocID="{5F34419A-03D5-4ACD-A170-A001918D482F}" presName="horz2" presStyleCnt="0"/>
      <dgm:spPr/>
      <dgm:t>
        <a:bodyPr/>
        <a:lstStyle/>
        <a:p>
          <a:endParaRPr lang="pt-BR"/>
        </a:p>
      </dgm:t>
    </dgm:pt>
    <dgm:pt modelId="{A35E110E-B6EC-41AD-80A0-5E49EBA47210}" type="pres">
      <dgm:prSet presAssocID="{5F34419A-03D5-4ACD-A170-A001918D482F}" presName="horzSpace2" presStyleCnt="0"/>
      <dgm:spPr/>
      <dgm:t>
        <a:bodyPr/>
        <a:lstStyle/>
        <a:p>
          <a:endParaRPr lang="pt-BR"/>
        </a:p>
      </dgm:t>
    </dgm:pt>
    <dgm:pt modelId="{62E0FF99-9AA0-45CA-AD57-A4581ED2D0DD}" type="pres">
      <dgm:prSet presAssocID="{5F34419A-03D5-4ACD-A170-A001918D482F}" presName="tx2" presStyleLbl="revTx" presStyleIdx="3" presStyleCnt="6"/>
      <dgm:spPr/>
      <dgm:t>
        <a:bodyPr/>
        <a:lstStyle/>
        <a:p>
          <a:endParaRPr lang="pt-BR"/>
        </a:p>
      </dgm:t>
    </dgm:pt>
    <dgm:pt modelId="{3FBA70F8-CCB5-44DE-8441-90DFA809D1FF}" type="pres">
      <dgm:prSet presAssocID="{5F34419A-03D5-4ACD-A170-A001918D482F}" presName="vert2" presStyleCnt="0"/>
      <dgm:spPr/>
      <dgm:t>
        <a:bodyPr/>
        <a:lstStyle/>
        <a:p>
          <a:endParaRPr lang="pt-BR"/>
        </a:p>
      </dgm:t>
    </dgm:pt>
    <dgm:pt modelId="{1DDD56C7-A7C1-424E-A726-613BFE010D06}" type="pres">
      <dgm:prSet presAssocID="{5F34419A-03D5-4ACD-A170-A001918D482F}" presName="thinLine2b" presStyleLbl="callout" presStyleIdx="2" presStyleCnt="5"/>
      <dgm:spPr/>
      <dgm:t>
        <a:bodyPr/>
        <a:lstStyle/>
        <a:p>
          <a:endParaRPr lang="pt-BR"/>
        </a:p>
      </dgm:t>
    </dgm:pt>
    <dgm:pt modelId="{419629A7-8592-45EC-AA17-5FD97980DCEA}" type="pres">
      <dgm:prSet presAssocID="{5F34419A-03D5-4ACD-A170-A001918D482F}" presName="vertSpace2b" presStyleCnt="0"/>
      <dgm:spPr/>
      <dgm:t>
        <a:bodyPr/>
        <a:lstStyle/>
        <a:p>
          <a:endParaRPr lang="pt-BR"/>
        </a:p>
      </dgm:t>
    </dgm:pt>
    <dgm:pt modelId="{932FD4AA-024D-4C13-935E-782322FC25B7}" type="pres">
      <dgm:prSet presAssocID="{40995617-B1A7-4499-BA5E-4919A6961631}" presName="horz2" presStyleCnt="0"/>
      <dgm:spPr/>
      <dgm:t>
        <a:bodyPr/>
        <a:lstStyle/>
        <a:p>
          <a:endParaRPr lang="pt-BR"/>
        </a:p>
      </dgm:t>
    </dgm:pt>
    <dgm:pt modelId="{990122CF-FF6A-456B-9F94-EC816E79571C}" type="pres">
      <dgm:prSet presAssocID="{40995617-B1A7-4499-BA5E-4919A6961631}" presName="horzSpace2" presStyleCnt="0"/>
      <dgm:spPr/>
      <dgm:t>
        <a:bodyPr/>
        <a:lstStyle/>
        <a:p>
          <a:endParaRPr lang="pt-BR"/>
        </a:p>
      </dgm:t>
    </dgm:pt>
    <dgm:pt modelId="{DFFD6835-CD04-4095-B181-4D33E0C1D168}" type="pres">
      <dgm:prSet presAssocID="{40995617-B1A7-4499-BA5E-4919A6961631}" presName="tx2" presStyleLbl="revTx" presStyleIdx="4" presStyleCnt="6"/>
      <dgm:spPr/>
      <dgm:t>
        <a:bodyPr/>
        <a:lstStyle/>
        <a:p>
          <a:endParaRPr lang="pt-BR"/>
        </a:p>
      </dgm:t>
    </dgm:pt>
    <dgm:pt modelId="{B33D4176-157F-4BCB-9ACC-FE36D9D4206B}" type="pres">
      <dgm:prSet presAssocID="{40995617-B1A7-4499-BA5E-4919A6961631}" presName="vert2" presStyleCnt="0"/>
      <dgm:spPr/>
      <dgm:t>
        <a:bodyPr/>
        <a:lstStyle/>
        <a:p>
          <a:endParaRPr lang="pt-BR"/>
        </a:p>
      </dgm:t>
    </dgm:pt>
    <dgm:pt modelId="{F49AF863-2B29-4264-9B3A-A6ADFDCB0563}" type="pres">
      <dgm:prSet presAssocID="{40995617-B1A7-4499-BA5E-4919A6961631}" presName="thinLine2b" presStyleLbl="callout" presStyleIdx="3" presStyleCnt="5"/>
      <dgm:spPr/>
      <dgm:t>
        <a:bodyPr/>
        <a:lstStyle/>
        <a:p>
          <a:endParaRPr lang="pt-BR"/>
        </a:p>
      </dgm:t>
    </dgm:pt>
    <dgm:pt modelId="{232D2AA4-1F94-4688-AD66-5975C101AD7F}" type="pres">
      <dgm:prSet presAssocID="{40995617-B1A7-4499-BA5E-4919A6961631}" presName="vertSpace2b" presStyleCnt="0"/>
      <dgm:spPr/>
      <dgm:t>
        <a:bodyPr/>
        <a:lstStyle/>
        <a:p>
          <a:endParaRPr lang="pt-BR"/>
        </a:p>
      </dgm:t>
    </dgm:pt>
    <dgm:pt modelId="{233B6AC5-4713-4994-87F2-69E29404B55F}" type="pres">
      <dgm:prSet presAssocID="{86471B0F-0C50-46A3-8C15-6472104B4F8B}" presName="horz2" presStyleCnt="0"/>
      <dgm:spPr/>
      <dgm:t>
        <a:bodyPr/>
        <a:lstStyle/>
        <a:p>
          <a:endParaRPr lang="pt-BR"/>
        </a:p>
      </dgm:t>
    </dgm:pt>
    <dgm:pt modelId="{7607DE41-ACC9-4B50-8FF9-F570783361A3}" type="pres">
      <dgm:prSet presAssocID="{86471B0F-0C50-46A3-8C15-6472104B4F8B}" presName="horzSpace2" presStyleCnt="0"/>
      <dgm:spPr/>
      <dgm:t>
        <a:bodyPr/>
        <a:lstStyle/>
        <a:p>
          <a:endParaRPr lang="pt-BR"/>
        </a:p>
      </dgm:t>
    </dgm:pt>
    <dgm:pt modelId="{A02BA6C8-1462-4CE4-BA8F-027B35D943FA}" type="pres">
      <dgm:prSet presAssocID="{86471B0F-0C50-46A3-8C15-6472104B4F8B}" presName="tx2" presStyleLbl="revTx" presStyleIdx="5" presStyleCnt="6"/>
      <dgm:spPr/>
      <dgm:t>
        <a:bodyPr/>
        <a:lstStyle/>
        <a:p>
          <a:endParaRPr lang="pt-BR"/>
        </a:p>
      </dgm:t>
    </dgm:pt>
    <dgm:pt modelId="{EEC404B6-BB19-431F-81D7-9762D3FA1217}" type="pres">
      <dgm:prSet presAssocID="{86471B0F-0C50-46A3-8C15-6472104B4F8B}" presName="vert2" presStyleCnt="0"/>
      <dgm:spPr/>
      <dgm:t>
        <a:bodyPr/>
        <a:lstStyle/>
        <a:p>
          <a:endParaRPr lang="pt-BR"/>
        </a:p>
      </dgm:t>
    </dgm:pt>
    <dgm:pt modelId="{62C4E1F5-614D-46C8-B4CB-848C6A3AA67A}" type="pres">
      <dgm:prSet presAssocID="{86471B0F-0C50-46A3-8C15-6472104B4F8B}" presName="thinLine2b" presStyleLbl="callout" presStyleIdx="4" presStyleCnt="5"/>
      <dgm:spPr/>
      <dgm:t>
        <a:bodyPr/>
        <a:lstStyle/>
        <a:p>
          <a:endParaRPr lang="pt-BR"/>
        </a:p>
      </dgm:t>
    </dgm:pt>
    <dgm:pt modelId="{B441BC8D-B35A-4851-B25F-AF9E932AF358}" type="pres">
      <dgm:prSet presAssocID="{86471B0F-0C50-46A3-8C15-6472104B4F8B}" presName="vertSpace2b" presStyleCnt="0"/>
      <dgm:spPr/>
      <dgm:t>
        <a:bodyPr/>
        <a:lstStyle/>
        <a:p>
          <a:endParaRPr lang="pt-BR"/>
        </a:p>
      </dgm:t>
    </dgm:pt>
  </dgm:ptLst>
  <dgm:cxnLst>
    <dgm:cxn modelId="{43BB3C44-EB4A-47A9-A44F-F9A38533528D}" srcId="{4672DC99-BEFE-4868-80AD-2254794EFEF0}" destId="{40995617-B1A7-4499-BA5E-4919A6961631}" srcOrd="3" destOrd="0" parTransId="{55D869D1-A67F-4BCA-B9F5-AF1F5E5F0BC4}" sibTransId="{92B6FDE0-B5DF-4700-99BD-C5B863325074}"/>
    <dgm:cxn modelId="{4A602109-2200-4E59-8890-3FC042BCBC8D}" srcId="{4672DC99-BEFE-4868-80AD-2254794EFEF0}" destId="{DEBAEA66-0A42-4671-9338-936A6B6150E6}" srcOrd="0" destOrd="0" parTransId="{556986B7-EB9B-4FD2-B25C-04DFB652B176}" sibTransId="{8A1968A7-6D92-4F30-BAC9-D42874FACC1E}"/>
    <dgm:cxn modelId="{160E9AAF-98F5-4473-867B-E1E0B3908918}" type="presOf" srcId="{F1E7C11A-0992-4B51-AAAE-62CC6860DD05}" destId="{6632AEE3-AF5A-4BC2-8C17-77329A18E84B}" srcOrd="0" destOrd="0" presId="urn:microsoft.com/office/officeart/2008/layout/LinedList"/>
    <dgm:cxn modelId="{21C8DAA2-F6C8-40F2-9EFB-D55C0F1DEE48}" srcId="{D2D8355A-A1D1-47E1-886D-3C6F363FDD86}" destId="{4672DC99-BEFE-4868-80AD-2254794EFEF0}" srcOrd="0" destOrd="0" parTransId="{21BE35A8-B955-4B63-8A43-03E2F16DE48B}" sibTransId="{3930C55C-6F8E-4671-8D44-0068918BD703}"/>
    <dgm:cxn modelId="{29002EFC-D9A7-4CAC-9542-04ED49DB2031}" type="presOf" srcId="{4672DC99-BEFE-4868-80AD-2254794EFEF0}" destId="{91782C69-C89D-4A6B-877F-F52576C8654D}" srcOrd="0" destOrd="0" presId="urn:microsoft.com/office/officeart/2008/layout/LinedList"/>
    <dgm:cxn modelId="{04856924-A80E-48DB-845E-E6160E94FC79}" srcId="{4672DC99-BEFE-4868-80AD-2254794EFEF0}" destId="{5F34419A-03D5-4ACD-A170-A001918D482F}" srcOrd="2" destOrd="0" parTransId="{F0368198-EE56-4751-892C-581FD4C9A5BB}" sibTransId="{161AB744-A0D5-4432-A32C-94FEBDFD3187}"/>
    <dgm:cxn modelId="{565C8F06-5957-4929-A852-1DDE63893694}" type="presOf" srcId="{40995617-B1A7-4499-BA5E-4919A6961631}" destId="{DFFD6835-CD04-4095-B181-4D33E0C1D168}" srcOrd="0" destOrd="0" presId="urn:microsoft.com/office/officeart/2008/layout/LinedList"/>
    <dgm:cxn modelId="{470A270F-F6B9-4A25-84A6-E5E859B21C87}" type="presOf" srcId="{5F34419A-03D5-4ACD-A170-A001918D482F}" destId="{62E0FF99-9AA0-45CA-AD57-A4581ED2D0DD}" srcOrd="0" destOrd="0" presId="urn:microsoft.com/office/officeart/2008/layout/LinedList"/>
    <dgm:cxn modelId="{8ADABA97-0D3E-4AE5-825F-8BB9328A307A}" type="presOf" srcId="{DEBAEA66-0A42-4671-9338-936A6B6150E6}" destId="{70985D7E-82F6-4A67-9511-7BA0D33D7571}" srcOrd="0" destOrd="0" presId="urn:microsoft.com/office/officeart/2008/layout/LinedList"/>
    <dgm:cxn modelId="{2A197F02-4C90-43CC-8EEF-B1AF729952AC}" srcId="{4672DC99-BEFE-4868-80AD-2254794EFEF0}" destId="{F1E7C11A-0992-4B51-AAAE-62CC6860DD05}" srcOrd="1" destOrd="0" parTransId="{24A52A91-2653-4169-AFC8-2C677C37172F}" sibTransId="{A195DE60-CA83-45C1-980C-2902A8106B7D}"/>
    <dgm:cxn modelId="{E55202B6-3C3D-4783-B56E-8EB355421FC7}" type="presOf" srcId="{D2D8355A-A1D1-47E1-886D-3C6F363FDD86}" destId="{C5CBF68D-D480-4C64-8C0B-7C4680AE9994}" srcOrd="0" destOrd="0" presId="urn:microsoft.com/office/officeart/2008/layout/LinedList"/>
    <dgm:cxn modelId="{CFDF7CC1-04C3-469E-B4EF-7C8A28322EF4}" srcId="{4672DC99-BEFE-4868-80AD-2254794EFEF0}" destId="{86471B0F-0C50-46A3-8C15-6472104B4F8B}" srcOrd="4" destOrd="0" parTransId="{B782C9F9-7C18-4E2F-A18A-4102ACB848BD}" sibTransId="{4A60F64B-B53E-4911-863B-D8F03B746D92}"/>
    <dgm:cxn modelId="{B126EAEE-420D-43A0-A384-09A9D14064BB}" type="presOf" srcId="{86471B0F-0C50-46A3-8C15-6472104B4F8B}" destId="{A02BA6C8-1462-4CE4-BA8F-027B35D943FA}" srcOrd="0" destOrd="0" presId="urn:microsoft.com/office/officeart/2008/layout/LinedList"/>
    <dgm:cxn modelId="{9641618B-E616-4E24-A819-A2A4884982A4}" type="presParOf" srcId="{C5CBF68D-D480-4C64-8C0B-7C4680AE9994}" destId="{D2607298-6865-47F0-B395-CDFCB1563AA8}" srcOrd="0" destOrd="0" presId="urn:microsoft.com/office/officeart/2008/layout/LinedList"/>
    <dgm:cxn modelId="{27696AD0-3887-43E6-9C84-AB2D92A7AEBA}" type="presParOf" srcId="{C5CBF68D-D480-4C64-8C0B-7C4680AE9994}" destId="{8E46409F-CB06-4F31-898C-04F631178E38}" srcOrd="1" destOrd="0" presId="urn:microsoft.com/office/officeart/2008/layout/LinedList"/>
    <dgm:cxn modelId="{73AE3713-D6F1-43B7-AAE5-7F49C14D1BCB}" type="presParOf" srcId="{8E46409F-CB06-4F31-898C-04F631178E38}" destId="{91782C69-C89D-4A6B-877F-F52576C8654D}" srcOrd="0" destOrd="0" presId="urn:microsoft.com/office/officeart/2008/layout/LinedList"/>
    <dgm:cxn modelId="{34D1D44B-73D8-42A5-A855-D94659600E80}" type="presParOf" srcId="{8E46409F-CB06-4F31-898C-04F631178E38}" destId="{DA5CA77F-2BD3-44FD-8A67-D59D956F3180}" srcOrd="1" destOrd="0" presId="urn:microsoft.com/office/officeart/2008/layout/LinedList"/>
    <dgm:cxn modelId="{0AB3370D-6967-44A7-A57C-BDB2FC62CDF0}" type="presParOf" srcId="{DA5CA77F-2BD3-44FD-8A67-D59D956F3180}" destId="{8B3E3D56-7043-4840-842B-D94F21039421}" srcOrd="0" destOrd="0" presId="urn:microsoft.com/office/officeart/2008/layout/LinedList"/>
    <dgm:cxn modelId="{ADA6A7B9-7664-4B82-9F02-8B199FE02CC0}" type="presParOf" srcId="{DA5CA77F-2BD3-44FD-8A67-D59D956F3180}" destId="{06936BD2-D325-4CB7-BB31-D78897FEAC17}" srcOrd="1" destOrd="0" presId="urn:microsoft.com/office/officeart/2008/layout/LinedList"/>
    <dgm:cxn modelId="{4E7A6842-CF6D-41EC-8D12-B995E43E134F}" type="presParOf" srcId="{06936BD2-D325-4CB7-BB31-D78897FEAC17}" destId="{1AA3537A-4272-4584-8F24-160CD91ECF5D}" srcOrd="0" destOrd="0" presId="urn:microsoft.com/office/officeart/2008/layout/LinedList"/>
    <dgm:cxn modelId="{35AE0FF9-5F13-4A9F-831F-D943041CA9C5}" type="presParOf" srcId="{06936BD2-D325-4CB7-BB31-D78897FEAC17}" destId="{70985D7E-82F6-4A67-9511-7BA0D33D7571}" srcOrd="1" destOrd="0" presId="urn:microsoft.com/office/officeart/2008/layout/LinedList"/>
    <dgm:cxn modelId="{E51875D1-AFF8-4998-A9F6-FB0CD7DCB4EE}" type="presParOf" srcId="{06936BD2-D325-4CB7-BB31-D78897FEAC17}" destId="{57BC2779-32D5-4BD2-A230-C62FF426993D}" srcOrd="2" destOrd="0" presId="urn:microsoft.com/office/officeart/2008/layout/LinedList"/>
    <dgm:cxn modelId="{7B8499E4-55C1-4CA2-8362-7928AE8C0C84}" type="presParOf" srcId="{DA5CA77F-2BD3-44FD-8A67-D59D956F3180}" destId="{DC6AF926-6EC1-4FF5-AC9E-A84E752887E1}" srcOrd="2" destOrd="0" presId="urn:microsoft.com/office/officeart/2008/layout/LinedList"/>
    <dgm:cxn modelId="{E57FC3E2-D46F-49D8-B7D3-A98F4E23C69B}" type="presParOf" srcId="{DA5CA77F-2BD3-44FD-8A67-D59D956F3180}" destId="{4460FD07-59B1-4D92-8F25-8FDD1D486B8F}" srcOrd="3" destOrd="0" presId="urn:microsoft.com/office/officeart/2008/layout/LinedList"/>
    <dgm:cxn modelId="{0F28523A-2282-4F65-9F66-231E6FCB4BFD}" type="presParOf" srcId="{DA5CA77F-2BD3-44FD-8A67-D59D956F3180}" destId="{E16E18D3-9088-4B8A-BB31-8D9D9B65E734}" srcOrd="4" destOrd="0" presId="urn:microsoft.com/office/officeart/2008/layout/LinedList"/>
    <dgm:cxn modelId="{672F9848-A25E-40F5-9426-A9990BC62E3F}" type="presParOf" srcId="{E16E18D3-9088-4B8A-BB31-8D9D9B65E734}" destId="{ECDC7F4F-07AC-4873-B283-42D3BDDCE4B2}" srcOrd="0" destOrd="0" presId="urn:microsoft.com/office/officeart/2008/layout/LinedList"/>
    <dgm:cxn modelId="{140DE255-5080-4D4A-974E-99E45A3350D5}" type="presParOf" srcId="{E16E18D3-9088-4B8A-BB31-8D9D9B65E734}" destId="{6632AEE3-AF5A-4BC2-8C17-77329A18E84B}" srcOrd="1" destOrd="0" presId="urn:microsoft.com/office/officeart/2008/layout/LinedList"/>
    <dgm:cxn modelId="{737744FF-1F03-4078-B53D-C4F1950A596E}" type="presParOf" srcId="{E16E18D3-9088-4B8A-BB31-8D9D9B65E734}" destId="{C26F5399-A845-40F8-B61A-F362E55D9876}" srcOrd="2" destOrd="0" presId="urn:microsoft.com/office/officeart/2008/layout/LinedList"/>
    <dgm:cxn modelId="{9F703D9F-1DF6-4761-8816-F6C8C8196D90}" type="presParOf" srcId="{DA5CA77F-2BD3-44FD-8A67-D59D956F3180}" destId="{E3C6529B-EFCD-4AA9-9B3E-61464D2BA970}" srcOrd="5" destOrd="0" presId="urn:microsoft.com/office/officeart/2008/layout/LinedList"/>
    <dgm:cxn modelId="{D19F5EC1-BD4F-4EB7-B83E-D0F6597C45F6}" type="presParOf" srcId="{DA5CA77F-2BD3-44FD-8A67-D59D956F3180}" destId="{8B947094-046E-4551-9B64-824D00DD489B}" srcOrd="6" destOrd="0" presId="urn:microsoft.com/office/officeart/2008/layout/LinedList"/>
    <dgm:cxn modelId="{BE6F1EAA-B24C-4DB2-9187-A89F0EED64D6}" type="presParOf" srcId="{DA5CA77F-2BD3-44FD-8A67-D59D956F3180}" destId="{DB473042-2A69-4980-BC68-FA910C2A3A15}" srcOrd="7" destOrd="0" presId="urn:microsoft.com/office/officeart/2008/layout/LinedList"/>
    <dgm:cxn modelId="{C76F53C6-666D-4DB5-B0FB-503C5172C761}" type="presParOf" srcId="{DB473042-2A69-4980-BC68-FA910C2A3A15}" destId="{A35E110E-B6EC-41AD-80A0-5E49EBA47210}" srcOrd="0" destOrd="0" presId="urn:microsoft.com/office/officeart/2008/layout/LinedList"/>
    <dgm:cxn modelId="{BB5997CB-E8FB-49B8-8D51-7D054A6B6DD9}" type="presParOf" srcId="{DB473042-2A69-4980-BC68-FA910C2A3A15}" destId="{62E0FF99-9AA0-45CA-AD57-A4581ED2D0DD}" srcOrd="1" destOrd="0" presId="urn:microsoft.com/office/officeart/2008/layout/LinedList"/>
    <dgm:cxn modelId="{BE559417-7E94-4F04-AD81-4312AA3C52F6}" type="presParOf" srcId="{DB473042-2A69-4980-BC68-FA910C2A3A15}" destId="{3FBA70F8-CCB5-44DE-8441-90DFA809D1FF}" srcOrd="2" destOrd="0" presId="urn:microsoft.com/office/officeart/2008/layout/LinedList"/>
    <dgm:cxn modelId="{E240BAF8-5D90-4F46-90B1-603FA72AF799}" type="presParOf" srcId="{DA5CA77F-2BD3-44FD-8A67-D59D956F3180}" destId="{1DDD56C7-A7C1-424E-A726-613BFE010D06}" srcOrd="8" destOrd="0" presId="urn:microsoft.com/office/officeart/2008/layout/LinedList"/>
    <dgm:cxn modelId="{0AF165FC-6F98-4CB6-B0C7-5CBEA5A8D1B2}" type="presParOf" srcId="{DA5CA77F-2BD3-44FD-8A67-D59D956F3180}" destId="{419629A7-8592-45EC-AA17-5FD97980DCEA}" srcOrd="9" destOrd="0" presId="urn:microsoft.com/office/officeart/2008/layout/LinedList"/>
    <dgm:cxn modelId="{65CE7A40-A2EF-4CC1-AC94-0D81703EB4F7}" type="presParOf" srcId="{DA5CA77F-2BD3-44FD-8A67-D59D956F3180}" destId="{932FD4AA-024D-4C13-935E-782322FC25B7}" srcOrd="10" destOrd="0" presId="urn:microsoft.com/office/officeart/2008/layout/LinedList"/>
    <dgm:cxn modelId="{174142E4-816E-4B16-BFD9-128BC61D229F}" type="presParOf" srcId="{932FD4AA-024D-4C13-935E-782322FC25B7}" destId="{990122CF-FF6A-456B-9F94-EC816E79571C}" srcOrd="0" destOrd="0" presId="urn:microsoft.com/office/officeart/2008/layout/LinedList"/>
    <dgm:cxn modelId="{BBDE2824-5B17-4A4C-91A1-701893849170}" type="presParOf" srcId="{932FD4AA-024D-4C13-935E-782322FC25B7}" destId="{DFFD6835-CD04-4095-B181-4D33E0C1D168}" srcOrd="1" destOrd="0" presId="urn:microsoft.com/office/officeart/2008/layout/LinedList"/>
    <dgm:cxn modelId="{D5CD5EB5-CEB6-410F-8B96-75CC520486C6}" type="presParOf" srcId="{932FD4AA-024D-4C13-935E-782322FC25B7}" destId="{B33D4176-157F-4BCB-9ACC-FE36D9D4206B}" srcOrd="2" destOrd="0" presId="urn:microsoft.com/office/officeart/2008/layout/LinedList"/>
    <dgm:cxn modelId="{B921793A-516B-47CB-B159-10EAE213D021}" type="presParOf" srcId="{DA5CA77F-2BD3-44FD-8A67-D59D956F3180}" destId="{F49AF863-2B29-4264-9B3A-A6ADFDCB0563}" srcOrd="11" destOrd="0" presId="urn:microsoft.com/office/officeart/2008/layout/LinedList"/>
    <dgm:cxn modelId="{277F7CC1-05F6-4C98-9FE9-E582CFEFF647}" type="presParOf" srcId="{DA5CA77F-2BD3-44FD-8A67-D59D956F3180}" destId="{232D2AA4-1F94-4688-AD66-5975C101AD7F}" srcOrd="12" destOrd="0" presId="urn:microsoft.com/office/officeart/2008/layout/LinedList"/>
    <dgm:cxn modelId="{C48A327E-9841-413F-907F-CBC0E32027B2}" type="presParOf" srcId="{DA5CA77F-2BD3-44FD-8A67-D59D956F3180}" destId="{233B6AC5-4713-4994-87F2-69E29404B55F}" srcOrd="13" destOrd="0" presId="urn:microsoft.com/office/officeart/2008/layout/LinedList"/>
    <dgm:cxn modelId="{073E20F2-D9E9-45C6-B890-524C8F1727AE}" type="presParOf" srcId="{233B6AC5-4713-4994-87F2-69E29404B55F}" destId="{7607DE41-ACC9-4B50-8FF9-F570783361A3}" srcOrd="0" destOrd="0" presId="urn:microsoft.com/office/officeart/2008/layout/LinedList"/>
    <dgm:cxn modelId="{CA2A41A9-7FA8-42C2-9739-2598BEDEAD2A}" type="presParOf" srcId="{233B6AC5-4713-4994-87F2-69E29404B55F}" destId="{A02BA6C8-1462-4CE4-BA8F-027B35D943FA}" srcOrd="1" destOrd="0" presId="urn:microsoft.com/office/officeart/2008/layout/LinedList"/>
    <dgm:cxn modelId="{8B536F16-68EA-4D72-A076-F1F5174715E1}" type="presParOf" srcId="{233B6AC5-4713-4994-87F2-69E29404B55F}" destId="{EEC404B6-BB19-431F-81D7-9762D3FA1217}" srcOrd="2" destOrd="0" presId="urn:microsoft.com/office/officeart/2008/layout/LinedList"/>
    <dgm:cxn modelId="{72D8168E-C9D1-425C-ADA6-E0E349C3FE89}" type="presParOf" srcId="{DA5CA77F-2BD3-44FD-8A67-D59D956F3180}" destId="{62C4E1F5-614D-46C8-B4CB-848C6A3AA67A}" srcOrd="14" destOrd="0" presId="urn:microsoft.com/office/officeart/2008/layout/LinedList"/>
    <dgm:cxn modelId="{27513569-FEFB-4386-8D4A-DE5C2750FE75}" type="presParOf" srcId="{DA5CA77F-2BD3-44FD-8A67-D59D956F3180}" destId="{B441BC8D-B35A-4851-B25F-AF9E932AF358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952C1F-8BE0-4B81-B8CC-13FCF2A15228}" type="doc">
      <dgm:prSet loTypeId="urn:microsoft.com/office/officeart/2005/8/layout/process3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72AA99D0-976A-41FF-9DF1-EDC485CF85BB}">
      <dgm:prSet phldrT="[Texto]" custT="1"/>
      <dgm:spPr/>
      <dgm:t>
        <a:bodyPr/>
        <a:lstStyle/>
        <a:p>
          <a:r>
            <a:rPr lang="pt-BR" sz="2800" dirty="0" smtClean="0"/>
            <a:t>ENCUNHAMENTO</a:t>
          </a:r>
          <a:endParaRPr lang="pt-BR" sz="2800" dirty="0"/>
        </a:p>
      </dgm:t>
    </dgm:pt>
    <dgm:pt modelId="{976B031A-0791-4E3C-98BD-69A106FBEDD6}" type="parTrans" cxnId="{73A4890F-A407-4373-AEE1-2A2EE81CC6CF}">
      <dgm:prSet/>
      <dgm:spPr/>
      <dgm:t>
        <a:bodyPr/>
        <a:lstStyle/>
        <a:p>
          <a:endParaRPr lang="pt-BR"/>
        </a:p>
      </dgm:t>
    </dgm:pt>
    <dgm:pt modelId="{13603F15-01FF-42F7-8F89-159E27D80111}" type="sibTrans" cxnId="{73A4890F-A407-4373-AEE1-2A2EE81CC6CF}">
      <dgm:prSet/>
      <dgm:spPr/>
      <dgm:t>
        <a:bodyPr/>
        <a:lstStyle/>
        <a:p>
          <a:endParaRPr lang="pt-BR"/>
        </a:p>
      </dgm:t>
    </dgm:pt>
    <dgm:pt modelId="{A56AE945-88A3-46AC-8A39-880024265AD7}">
      <dgm:prSet phldrT="[Texto]" custT="1"/>
      <dgm:spPr/>
      <dgm:t>
        <a:bodyPr/>
        <a:lstStyle/>
        <a:p>
          <a:r>
            <a:rPr lang="pt-BR" sz="2400" dirty="0" smtClean="0"/>
            <a:t>CUNHA DE CONCRETO</a:t>
          </a:r>
          <a:endParaRPr lang="pt-BR" sz="2400" dirty="0"/>
        </a:p>
      </dgm:t>
    </dgm:pt>
    <dgm:pt modelId="{0D41AA52-A876-488D-850A-B461B2880EC1}" type="parTrans" cxnId="{CFC4EA7E-5034-41E1-822C-096C45C1B20A}">
      <dgm:prSet/>
      <dgm:spPr/>
      <dgm:t>
        <a:bodyPr/>
        <a:lstStyle/>
        <a:p>
          <a:endParaRPr lang="pt-BR"/>
        </a:p>
      </dgm:t>
    </dgm:pt>
    <dgm:pt modelId="{3E2A5CC4-6690-48C8-88FE-65EBE47FEBD2}" type="sibTrans" cxnId="{CFC4EA7E-5034-41E1-822C-096C45C1B20A}">
      <dgm:prSet/>
      <dgm:spPr/>
      <dgm:t>
        <a:bodyPr/>
        <a:lstStyle/>
        <a:p>
          <a:endParaRPr lang="pt-BR"/>
        </a:p>
      </dgm:t>
    </dgm:pt>
    <dgm:pt modelId="{2615F3BF-BF3F-49B9-AE95-D13DD1352F4E}" type="pres">
      <dgm:prSet presAssocID="{5D952C1F-8BE0-4B81-B8CC-13FCF2A152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DD8EC17-2198-4692-A970-3373E7184E35}" type="pres">
      <dgm:prSet presAssocID="{72AA99D0-976A-41FF-9DF1-EDC485CF85BB}" presName="composite" presStyleCnt="0"/>
      <dgm:spPr/>
      <dgm:t>
        <a:bodyPr/>
        <a:lstStyle/>
        <a:p>
          <a:endParaRPr lang="pt-BR"/>
        </a:p>
      </dgm:t>
    </dgm:pt>
    <dgm:pt modelId="{BB0A4245-DF83-4C1E-8C5E-FCB74CDA8B45}" type="pres">
      <dgm:prSet presAssocID="{72AA99D0-976A-41FF-9DF1-EDC485CF85BB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76AFDB-B78C-4DF6-B96B-BB2E64A37378}" type="pres">
      <dgm:prSet presAssocID="{72AA99D0-976A-41FF-9DF1-EDC485CF85BB}" presName="parSh" presStyleLbl="node1" presStyleIdx="0" presStyleCnt="1" custScaleX="128156" custLinFactNeighborY="-4535"/>
      <dgm:spPr/>
      <dgm:t>
        <a:bodyPr/>
        <a:lstStyle/>
        <a:p>
          <a:endParaRPr lang="pt-BR"/>
        </a:p>
      </dgm:t>
    </dgm:pt>
    <dgm:pt modelId="{8B1FE2AA-03EC-40FF-B4EE-91A60409B324}" type="pres">
      <dgm:prSet presAssocID="{72AA99D0-976A-41FF-9DF1-EDC485CF85BB}" presName="desTx" presStyleLbl="fgAcc1" presStyleIdx="0" presStyleCnt="1" custScaleX="146962" custScaleY="11484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9BDEF45-69B8-4D60-906A-ECD8002DF379}" type="presOf" srcId="{72AA99D0-976A-41FF-9DF1-EDC485CF85BB}" destId="{BB0A4245-DF83-4C1E-8C5E-FCB74CDA8B45}" srcOrd="0" destOrd="0" presId="urn:microsoft.com/office/officeart/2005/8/layout/process3"/>
    <dgm:cxn modelId="{3EA664F5-F174-499E-82D2-CF6D3D5AD058}" type="presOf" srcId="{A56AE945-88A3-46AC-8A39-880024265AD7}" destId="{8B1FE2AA-03EC-40FF-B4EE-91A60409B324}" srcOrd="0" destOrd="0" presId="urn:microsoft.com/office/officeart/2005/8/layout/process3"/>
    <dgm:cxn modelId="{757E8341-E917-4AD9-8883-50E07EBBBAD7}" type="presOf" srcId="{72AA99D0-976A-41FF-9DF1-EDC485CF85BB}" destId="{CD76AFDB-B78C-4DF6-B96B-BB2E64A37378}" srcOrd="1" destOrd="0" presId="urn:microsoft.com/office/officeart/2005/8/layout/process3"/>
    <dgm:cxn modelId="{CFC4EA7E-5034-41E1-822C-096C45C1B20A}" srcId="{72AA99D0-976A-41FF-9DF1-EDC485CF85BB}" destId="{A56AE945-88A3-46AC-8A39-880024265AD7}" srcOrd="0" destOrd="0" parTransId="{0D41AA52-A876-488D-850A-B461B2880EC1}" sibTransId="{3E2A5CC4-6690-48C8-88FE-65EBE47FEBD2}"/>
    <dgm:cxn modelId="{AC77A35B-5C72-4551-BDC8-0C25F47107D1}" type="presOf" srcId="{5D952C1F-8BE0-4B81-B8CC-13FCF2A15228}" destId="{2615F3BF-BF3F-49B9-AE95-D13DD1352F4E}" srcOrd="0" destOrd="0" presId="urn:microsoft.com/office/officeart/2005/8/layout/process3"/>
    <dgm:cxn modelId="{73A4890F-A407-4373-AEE1-2A2EE81CC6CF}" srcId="{5D952C1F-8BE0-4B81-B8CC-13FCF2A15228}" destId="{72AA99D0-976A-41FF-9DF1-EDC485CF85BB}" srcOrd="0" destOrd="0" parTransId="{976B031A-0791-4E3C-98BD-69A106FBEDD6}" sibTransId="{13603F15-01FF-42F7-8F89-159E27D80111}"/>
    <dgm:cxn modelId="{CB84BB93-489C-42D1-8FEC-950B6E6E68A2}" type="presParOf" srcId="{2615F3BF-BF3F-49B9-AE95-D13DD1352F4E}" destId="{7DD8EC17-2198-4692-A970-3373E7184E35}" srcOrd="0" destOrd="0" presId="urn:microsoft.com/office/officeart/2005/8/layout/process3"/>
    <dgm:cxn modelId="{FA839414-33A0-4525-8329-DAD735FBE50A}" type="presParOf" srcId="{7DD8EC17-2198-4692-A970-3373E7184E35}" destId="{BB0A4245-DF83-4C1E-8C5E-FCB74CDA8B45}" srcOrd="0" destOrd="0" presId="urn:microsoft.com/office/officeart/2005/8/layout/process3"/>
    <dgm:cxn modelId="{A92D353B-AD8D-427D-BCA0-EBE71D6ACDE8}" type="presParOf" srcId="{7DD8EC17-2198-4692-A970-3373E7184E35}" destId="{CD76AFDB-B78C-4DF6-B96B-BB2E64A37378}" srcOrd="1" destOrd="0" presId="urn:microsoft.com/office/officeart/2005/8/layout/process3"/>
    <dgm:cxn modelId="{B19E4928-1402-4AA1-AE68-2782EA86B62B}" type="presParOf" srcId="{7DD8EC17-2198-4692-A970-3373E7184E35}" destId="{8B1FE2AA-03EC-40FF-B4EE-91A60409B32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952C1F-8BE0-4B81-B8CC-13FCF2A15228}" type="doc">
      <dgm:prSet loTypeId="urn:microsoft.com/office/officeart/2005/8/layout/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2AA99D0-976A-41FF-9DF1-EDC485CF85BB}">
      <dgm:prSet phldrT="[Texto]" custT="1"/>
      <dgm:spPr/>
      <dgm:t>
        <a:bodyPr/>
        <a:lstStyle/>
        <a:p>
          <a:r>
            <a:rPr lang="pt-BR" sz="2800" dirty="0" smtClean="0"/>
            <a:t>ENCUNHAMENTO</a:t>
          </a:r>
          <a:endParaRPr lang="pt-BR" sz="2800" dirty="0"/>
        </a:p>
      </dgm:t>
    </dgm:pt>
    <dgm:pt modelId="{976B031A-0791-4E3C-98BD-69A106FBEDD6}" type="parTrans" cxnId="{73A4890F-A407-4373-AEE1-2A2EE81CC6CF}">
      <dgm:prSet/>
      <dgm:spPr/>
      <dgm:t>
        <a:bodyPr/>
        <a:lstStyle/>
        <a:p>
          <a:endParaRPr lang="pt-BR"/>
        </a:p>
      </dgm:t>
    </dgm:pt>
    <dgm:pt modelId="{13603F15-01FF-42F7-8F89-159E27D80111}" type="sibTrans" cxnId="{73A4890F-A407-4373-AEE1-2A2EE81CC6CF}">
      <dgm:prSet/>
      <dgm:spPr/>
      <dgm:t>
        <a:bodyPr/>
        <a:lstStyle/>
        <a:p>
          <a:endParaRPr lang="pt-BR"/>
        </a:p>
      </dgm:t>
    </dgm:pt>
    <dgm:pt modelId="{A56AE945-88A3-46AC-8A39-880024265AD7}">
      <dgm:prSet phldrT="[Texto]" custT="1"/>
      <dgm:spPr/>
      <dgm:t>
        <a:bodyPr/>
        <a:lstStyle/>
        <a:p>
          <a:r>
            <a:rPr lang="pt-BR" sz="2400" dirty="0" smtClean="0"/>
            <a:t>TIJOLO MACIÇO</a:t>
          </a:r>
          <a:endParaRPr lang="pt-BR" sz="2400" dirty="0"/>
        </a:p>
      </dgm:t>
    </dgm:pt>
    <dgm:pt modelId="{0D41AA52-A876-488D-850A-B461B2880EC1}" type="parTrans" cxnId="{CFC4EA7E-5034-41E1-822C-096C45C1B20A}">
      <dgm:prSet/>
      <dgm:spPr/>
      <dgm:t>
        <a:bodyPr/>
        <a:lstStyle/>
        <a:p>
          <a:endParaRPr lang="pt-BR"/>
        </a:p>
      </dgm:t>
    </dgm:pt>
    <dgm:pt modelId="{3E2A5CC4-6690-48C8-88FE-65EBE47FEBD2}" type="sibTrans" cxnId="{CFC4EA7E-5034-41E1-822C-096C45C1B20A}">
      <dgm:prSet/>
      <dgm:spPr/>
      <dgm:t>
        <a:bodyPr/>
        <a:lstStyle/>
        <a:p>
          <a:endParaRPr lang="pt-BR"/>
        </a:p>
      </dgm:t>
    </dgm:pt>
    <dgm:pt modelId="{2615F3BF-BF3F-49B9-AE95-D13DD1352F4E}" type="pres">
      <dgm:prSet presAssocID="{5D952C1F-8BE0-4B81-B8CC-13FCF2A152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DD8EC17-2198-4692-A970-3373E7184E35}" type="pres">
      <dgm:prSet presAssocID="{72AA99D0-976A-41FF-9DF1-EDC485CF85BB}" presName="composite" presStyleCnt="0"/>
      <dgm:spPr/>
      <dgm:t>
        <a:bodyPr/>
        <a:lstStyle/>
        <a:p>
          <a:endParaRPr lang="pt-BR"/>
        </a:p>
      </dgm:t>
    </dgm:pt>
    <dgm:pt modelId="{BB0A4245-DF83-4C1E-8C5E-FCB74CDA8B45}" type="pres">
      <dgm:prSet presAssocID="{72AA99D0-976A-41FF-9DF1-EDC485CF85BB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76AFDB-B78C-4DF6-B96B-BB2E64A37378}" type="pres">
      <dgm:prSet presAssocID="{72AA99D0-976A-41FF-9DF1-EDC485CF85BB}" presName="parSh" presStyleLbl="node1" presStyleIdx="0" presStyleCnt="1" custScaleX="128156" custLinFactNeighborY="-7588"/>
      <dgm:spPr/>
      <dgm:t>
        <a:bodyPr/>
        <a:lstStyle/>
        <a:p>
          <a:endParaRPr lang="pt-BR"/>
        </a:p>
      </dgm:t>
    </dgm:pt>
    <dgm:pt modelId="{8B1FE2AA-03EC-40FF-B4EE-91A60409B324}" type="pres">
      <dgm:prSet presAssocID="{72AA99D0-976A-41FF-9DF1-EDC485CF85BB}" presName="desTx" presStyleLbl="fgAcc1" presStyleIdx="0" presStyleCnt="1" custScaleX="146962" custScaleY="9407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749E8EA-1F5A-47B6-BF03-647C762498F7}" type="presOf" srcId="{72AA99D0-976A-41FF-9DF1-EDC485CF85BB}" destId="{BB0A4245-DF83-4C1E-8C5E-FCB74CDA8B45}" srcOrd="0" destOrd="0" presId="urn:microsoft.com/office/officeart/2005/8/layout/process3"/>
    <dgm:cxn modelId="{5DFFBF34-A7CF-4011-B924-E49AED3BE10E}" type="presOf" srcId="{72AA99D0-976A-41FF-9DF1-EDC485CF85BB}" destId="{CD76AFDB-B78C-4DF6-B96B-BB2E64A37378}" srcOrd="1" destOrd="0" presId="urn:microsoft.com/office/officeart/2005/8/layout/process3"/>
    <dgm:cxn modelId="{07A80610-45D3-4F55-BE76-2A5A5F94796A}" type="presOf" srcId="{5D952C1F-8BE0-4B81-B8CC-13FCF2A15228}" destId="{2615F3BF-BF3F-49B9-AE95-D13DD1352F4E}" srcOrd="0" destOrd="0" presId="urn:microsoft.com/office/officeart/2005/8/layout/process3"/>
    <dgm:cxn modelId="{6A022A88-3BFC-4D0F-BF7B-DCE15C604301}" type="presOf" srcId="{A56AE945-88A3-46AC-8A39-880024265AD7}" destId="{8B1FE2AA-03EC-40FF-B4EE-91A60409B324}" srcOrd="0" destOrd="0" presId="urn:microsoft.com/office/officeart/2005/8/layout/process3"/>
    <dgm:cxn modelId="{CFC4EA7E-5034-41E1-822C-096C45C1B20A}" srcId="{72AA99D0-976A-41FF-9DF1-EDC485CF85BB}" destId="{A56AE945-88A3-46AC-8A39-880024265AD7}" srcOrd="0" destOrd="0" parTransId="{0D41AA52-A876-488D-850A-B461B2880EC1}" sibTransId="{3E2A5CC4-6690-48C8-88FE-65EBE47FEBD2}"/>
    <dgm:cxn modelId="{73A4890F-A407-4373-AEE1-2A2EE81CC6CF}" srcId="{5D952C1F-8BE0-4B81-B8CC-13FCF2A15228}" destId="{72AA99D0-976A-41FF-9DF1-EDC485CF85BB}" srcOrd="0" destOrd="0" parTransId="{976B031A-0791-4E3C-98BD-69A106FBEDD6}" sibTransId="{13603F15-01FF-42F7-8F89-159E27D80111}"/>
    <dgm:cxn modelId="{93A55A91-6E57-468A-8C65-C4FA757973AB}" type="presParOf" srcId="{2615F3BF-BF3F-49B9-AE95-D13DD1352F4E}" destId="{7DD8EC17-2198-4692-A970-3373E7184E35}" srcOrd="0" destOrd="0" presId="urn:microsoft.com/office/officeart/2005/8/layout/process3"/>
    <dgm:cxn modelId="{D6E662C3-B808-46E5-A621-1435FE79FE9A}" type="presParOf" srcId="{7DD8EC17-2198-4692-A970-3373E7184E35}" destId="{BB0A4245-DF83-4C1E-8C5E-FCB74CDA8B45}" srcOrd="0" destOrd="0" presId="urn:microsoft.com/office/officeart/2005/8/layout/process3"/>
    <dgm:cxn modelId="{BE533314-A702-4E43-B329-5B0EB727E0B4}" type="presParOf" srcId="{7DD8EC17-2198-4692-A970-3373E7184E35}" destId="{CD76AFDB-B78C-4DF6-B96B-BB2E64A37378}" srcOrd="1" destOrd="0" presId="urn:microsoft.com/office/officeart/2005/8/layout/process3"/>
    <dgm:cxn modelId="{5E64697B-7CD5-4C23-8D81-2CAFA34BA4A2}" type="presParOf" srcId="{7DD8EC17-2198-4692-A970-3373E7184E35}" destId="{8B1FE2AA-03EC-40FF-B4EE-91A60409B32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952C1F-8BE0-4B81-B8CC-13FCF2A15228}" type="doc">
      <dgm:prSet loTypeId="urn:microsoft.com/office/officeart/2005/8/layout/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2AA99D0-976A-41FF-9DF1-EDC485CF85BB}">
      <dgm:prSet phldrT="[Texto]" custT="1"/>
      <dgm:spPr/>
      <dgm:t>
        <a:bodyPr/>
        <a:lstStyle/>
        <a:p>
          <a:r>
            <a:rPr lang="pt-BR" sz="2800" dirty="0" smtClean="0"/>
            <a:t>ENCUNHAMENTO</a:t>
          </a:r>
          <a:endParaRPr lang="pt-BR" sz="2800" dirty="0"/>
        </a:p>
      </dgm:t>
    </dgm:pt>
    <dgm:pt modelId="{976B031A-0791-4E3C-98BD-69A106FBEDD6}" type="parTrans" cxnId="{73A4890F-A407-4373-AEE1-2A2EE81CC6CF}">
      <dgm:prSet/>
      <dgm:spPr/>
      <dgm:t>
        <a:bodyPr/>
        <a:lstStyle/>
        <a:p>
          <a:endParaRPr lang="pt-BR"/>
        </a:p>
      </dgm:t>
    </dgm:pt>
    <dgm:pt modelId="{13603F15-01FF-42F7-8F89-159E27D80111}" type="sibTrans" cxnId="{73A4890F-A407-4373-AEE1-2A2EE81CC6CF}">
      <dgm:prSet/>
      <dgm:spPr/>
      <dgm:t>
        <a:bodyPr/>
        <a:lstStyle/>
        <a:p>
          <a:endParaRPr lang="pt-BR"/>
        </a:p>
      </dgm:t>
    </dgm:pt>
    <dgm:pt modelId="{A56AE945-88A3-46AC-8A39-880024265AD7}">
      <dgm:prSet phldrT="[Texto]" custT="1"/>
      <dgm:spPr/>
      <dgm:t>
        <a:bodyPr/>
        <a:lstStyle/>
        <a:p>
          <a:r>
            <a:rPr lang="pt-BR" sz="2400" dirty="0" smtClean="0"/>
            <a:t>ARGAMASSA DE ENCUNHAMENTO</a:t>
          </a:r>
          <a:endParaRPr lang="pt-BR" sz="2400" dirty="0"/>
        </a:p>
      </dgm:t>
    </dgm:pt>
    <dgm:pt modelId="{0D41AA52-A876-488D-850A-B461B2880EC1}" type="parTrans" cxnId="{CFC4EA7E-5034-41E1-822C-096C45C1B20A}">
      <dgm:prSet/>
      <dgm:spPr/>
      <dgm:t>
        <a:bodyPr/>
        <a:lstStyle/>
        <a:p>
          <a:endParaRPr lang="pt-BR"/>
        </a:p>
      </dgm:t>
    </dgm:pt>
    <dgm:pt modelId="{3E2A5CC4-6690-48C8-88FE-65EBE47FEBD2}" type="sibTrans" cxnId="{CFC4EA7E-5034-41E1-822C-096C45C1B20A}">
      <dgm:prSet/>
      <dgm:spPr/>
      <dgm:t>
        <a:bodyPr/>
        <a:lstStyle/>
        <a:p>
          <a:endParaRPr lang="pt-BR"/>
        </a:p>
      </dgm:t>
    </dgm:pt>
    <dgm:pt modelId="{2615F3BF-BF3F-49B9-AE95-D13DD1352F4E}" type="pres">
      <dgm:prSet presAssocID="{5D952C1F-8BE0-4B81-B8CC-13FCF2A152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DD8EC17-2198-4692-A970-3373E7184E35}" type="pres">
      <dgm:prSet presAssocID="{72AA99D0-976A-41FF-9DF1-EDC485CF85BB}" presName="composite" presStyleCnt="0"/>
      <dgm:spPr/>
      <dgm:t>
        <a:bodyPr/>
        <a:lstStyle/>
        <a:p>
          <a:endParaRPr lang="pt-BR"/>
        </a:p>
      </dgm:t>
    </dgm:pt>
    <dgm:pt modelId="{BB0A4245-DF83-4C1E-8C5E-FCB74CDA8B45}" type="pres">
      <dgm:prSet presAssocID="{72AA99D0-976A-41FF-9DF1-EDC485CF85BB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76AFDB-B78C-4DF6-B96B-BB2E64A37378}" type="pres">
      <dgm:prSet presAssocID="{72AA99D0-976A-41FF-9DF1-EDC485CF85BB}" presName="parSh" presStyleLbl="node1" presStyleIdx="0" presStyleCnt="1" custScaleX="150726" custLinFactNeighborY="-4535"/>
      <dgm:spPr/>
      <dgm:t>
        <a:bodyPr/>
        <a:lstStyle/>
        <a:p>
          <a:endParaRPr lang="pt-BR"/>
        </a:p>
      </dgm:t>
    </dgm:pt>
    <dgm:pt modelId="{8B1FE2AA-03EC-40FF-B4EE-91A60409B324}" type="pres">
      <dgm:prSet presAssocID="{72AA99D0-976A-41FF-9DF1-EDC485CF85BB}" presName="desTx" presStyleLbl="fgAcc1" presStyleIdx="0" presStyleCnt="1" custScaleX="180021" custScaleY="116823" custLinFactNeighborX="788" custLinFactNeighborY="14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3A0F16-26E4-449F-A66B-C01DC3F61C98}" type="presOf" srcId="{5D952C1F-8BE0-4B81-B8CC-13FCF2A15228}" destId="{2615F3BF-BF3F-49B9-AE95-D13DD1352F4E}" srcOrd="0" destOrd="0" presId="urn:microsoft.com/office/officeart/2005/8/layout/process3"/>
    <dgm:cxn modelId="{51B89EB4-CC9D-4E5C-921A-46E86DC43025}" type="presOf" srcId="{A56AE945-88A3-46AC-8A39-880024265AD7}" destId="{8B1FE2AA-03EC-40FF-B4EE-91A60409B324}" srcOrd="0" destOrd="0" presId="urn:microsoft.com/office/officeart/2005/8/layout/process3"/>
    <dgm:cxn modelId="{8256B3FC-FC22-486B-95BE-1D8617F1BF54}" type="presOf" srcId="{72AA99D0-976A-41FF-9DF1-EDC485CF85BB}" destId="{BB0A4245-DF83-4C1E-8C5E-FCB74CDA8B45}" srcOrd="0" destOrd="0" presId="urn:microsoft.com/office/officeart/2005/8/layout/process3"/>
    <dgm:cxn modelId="{CFC4EA7E-5034-41E1-822C-096C45C1B20A}" srcId="{72AA99D0-976A-41FF-9DF1-EDC485CF85BB}" destId="{A56AE945-88A3-46AC-8A39-880024265AD7}" srcOrd="0" destOrd="0" parTransId="{0D41AA52-A876-488D-850A-B461B2880EC1}" sibTransId="{3E2A5CC4-6690-48C8-88FE-65EBE47FEBD2}"/>
    <dgm:cxn modelId="{73A4890F-A407-4373-AEE1-2A2EE81CC6CF}" srcId="{5D952C1F-8BE0-4B81-B8CC-13FCF2A15228}" destId="{72AA99D0-976A-41FF-9DF1-EDC485CF85BB}" srcOrd="0" destOrd="0" parTransId="{976B031A-0791-4E3C-98BD-69A106FBEDD6}" sibTransId="{13603F15-01FF-42F7-8F89-159E27D80111}"/>
    <dgm:cxn modelId="{C92C4132-4067-4A3F-AD32-585F558B0DF3}" type="presOf" srcId="{72AA99D0-976A-41FF-9DF1-EDC485CF85BB}" destId="{CD76AFDB-B78C-4DF6-B96B-BB2E64A37378}" srcOrd="1" destOrd="0" presId="urn:microsoft.com/office/officeart/2005/8/layout/process3"/>
    <dgm:cxn modelId="{139B8709-75BA-4DA8-99C4-5B4DD09E7C01}" type="presParOf" srcId="{2615F3BF-BF3F-49B9-AE95-D13DD1352F4E}" destId="{7DD8EC17-2198-4692-A970-3373E7184E35}" srcOrd="0" destOrd="0" presId="urn:microsoft.com/office/officeart/2005/8/layout/process3"/>
    <dgm:cxn modelId="{D083880C-BD2F-423D-9337-5471AB33FEC1}" type="presParOf" srcId="{7DD8EC17-2198-4692-A970-3373E7184E35}" destId="{BB0A4245-DF83-4C1E-8C5E-FCB74CDA8B45}" srcOrd="0" destOrd="0" presId="urn:microsoft.com/office/officeart/2005/8/layout/process3"/>
    <dgm:cxn modelId="{51466821-EB5D-4CBD-B0B4-5AFF72F4BB6D}" type="presParOf" srcId="{7DD8EC17-2198-4692-A970-3373E7184E35}" destId="{CD76AFDB-B78C-4DF6-B96B-BB2E64A37378}" srcOrd="1" destOrd="0" presId="urn:microsoft.com/office/officeart/2005/8/layout/process3"/>
    <dgm:cxn modelId="{5DA2E501-E91A-4D1E-B459-AA354DBA73A7}" type="presParOf" srcId="{7DD8EC17-2198-4692-A970-3373E7184E35}" destId="{8B1FE2AA-03EC-40FF-B4EE-91A60409B32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952C1F-8BE0-4B81-B8CC-13FCF2A15228}" type="doc">
      <dgm:prSet loTypeId="urn:microsoft.com/office/officeart/2005/8/layout/process3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72AA99D0-976A-41FF-9DF1-EDC485CF85BB}">
      <dgm:prSet phldrT="[Texto]" custT="1"/>
      <dgm:spPr/>
      <dgm:t>
        <a:bodyPr/>
        <a:lstStyle/>
        <a:p>
          <a:r>
            <a:rPr lang="pt-BR" sz="2800" dirty="0" smtClean="0"/>
            <a:t>PREPARO DA ESTRUTURA</a:t>
          </a:r>
          <a:endParaRPr lang="pt-BR" sz="2800" dirty="0"/>
        </a:p>
      </dgm:t>
    </dgm:pt>
    <dgm:pt modelId="{976B031A-0791-4E3C-98BD-69A106FBEDD6}" type="parTrans" cxnId="{73A4890F-A407-4373-AEE1-2A2EE81CC6CF}">
      <dgm:prSet/>
      <dgm:spPr/>
      <dgm:t>
        <a:bodyPr/>
        <a:lstStyle/>
        <a:p>
          <a:endParaRPr lang="pt-BR"/>
        </a:p>
      </dgm:t>
    </dgm:pt>
    <dgm:pt modelId="{13603F15-01FF-42F7-8F89-159E27D80111}" type="sibTrans" cxnId="{73A4890F-A407-4373-AEE1-2A2EE81CC6CF}">
      <dgm:prSet/>
      <dgm:spPr/>
      <dgm:t>
        <a:bodyPr/>
        <a:lstStyle/>
        <a:p>
          <a:endParaRPr lang="pt-BR"/>
        </a:p>
      </dgm:t>
    </dgm:pt>
    <dgm:pt modelId="{A56AE945-88A3-46AC-8A39-880024265AD7}">
      <dgm:prSet phldrT="[Texto]" custT="1"/>
      <dgm:spPr/>
      <dgm:t>
        <a:bodyPr/>
        <a:lstStyle/>
        <a:p>
          <a:r>
            <a:rPr lang="pt-BR" sz="2400" dirty="0" smtClean="0"/>
            <a:t>CHAPISCO ROLADO</a:t>
          </a:r>
          <a:endParaRPr lang="pt-BR" sz="2400" dirty="0"/>
        </a:p>
      </dgm:t>
    </dgm:pt>
    <dgm:pt modelId="{0D41AA52-A876-488D-850A-B461B2880EC1}" type="parTrans" cxnId="{CFC4EA7E-5034-41E1-822C-096C45C1B20A}">
      <dgm:prSet/>
      <dgm:spPr/>
      <dgm:t>
        <a:bodyPr/>
        <a:lstStyle/>
        <a:p>
          <a:endParaRPr lang="pt-BR"/>
        </a:p>
      </dgm:t>
    </dgm:pt>
    <dgm:pt modelId="{3E2A5CC4-6690-48C8-88FE-65EBE47FEBD2}" type="sibTrans" cxnId="{CFC4EA7E-5034-41E1-822C-096C45C1B20A}">
      <dgm:prSet/>
      <dgm:spPr/>
      <dgm:t>
        <a:bodyPr/>
        <a:lstStyle/>
        <a:p>
          <a:endParaRPr lang="pt-BR"/>
        </a:p>
      </dgm:t>
    </dgm:pt>
    <dgm:pt modelId="{2615F3BF-BF3F-49B9-AE95-D13DD1352F4E}" type="pres">
      <dgm:prSet presAssocID="{5D952C1F-8BE0-4B81-B8CC-13FCF2A1522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DD8EC17-2198-4692-A970-3373E7184E35}" type="pres">
      <dgm:prSet presAssocID="{72AA99D0-976A-41FF-9DF1-EDC485CF85BB}" presName="composite" presStyleCnt="0"/>
      <dgm:spPr/>
      <dgm:t>
        <a:bodyPr/>
        <a:lstStyle/>
        <a:p>
          <a:endParaRPr lang="pt-BR"/>
        </a:p>
      </dgm:t>
    </dgm:pt>
    <dgm:pt modelId="{BB0A4245-DF83-4C1E-8C5E-FCB74CDA8B45}" type="pres">
      <dgm:prSet presAssocID="{72AA99D0-976A-41FF-9DF1-EDC485CF85BB}" presName="parTx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76AFDB-B78C-4DF6-B96B-BB2E64A37378}" type="pres">
      <dgm:prSet presAssocID="{72AA99D0-976A-41FF-9DF1-EDC485CF85BB}" presName="parSh" presStyleLbl="node1" presStyleIdx="0" presStyleCnt="1" custScaleX="235202" custLinFactNeighborY="-37465"/>
      <dgm:spPr/>
      <dgm:t>
        <a:bodyPr/>
        <a:lstStyle/>
        <a:p>
          <a:endParaRPr lang="pt-BR"/>
        </a:p>
      </dgm:t>
    </dgm:pt>
    <dgm:pt modelId="{8B1FE2AA-03EC-40FF-B4EE-91A60409B324}" type="pres">
      <dgm:prSet presAssocID="{72AA99D0-976A-41FF-9DF1-EDC485CF85BB}" presName="desTx" presStyleLbl="fgAcc1" presStyleIdx="0" presStyleCnt="1" custScaleX="218156" custScaleY="38029" custLinFactNeighborX="114" custLinFactNeighborY="-2011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CE61A42-B516-4308-B17F-EED021D38D59}" type="presOf" srcId="{5D952C1F-8BE0-4B81-B8CC-13FCF2A15228}" destId="{2615F3BF-BF3F-49B9-AE95-D13DD1352F4E}" srcOrd="0" destOrd="0" presId="urn:microsoft.com/office/officeart/2005/8/layout/process3"/>
    <dgm:cxn modelId="{32227E8D-27B4-4AF5-BC09-5EF6CF3E68C0}" type="presOf" srcId="{72AA99D0-976A-41FF-9DF1-EDC485CF85BB}" destId="{CD76AFDB-B78C-4DF6-B96B-BB2E64A37378}" srcOrd="1" destOrd="0" presId="urn:microsoft.com/office/officeart/2005/8/layout/process3"/>
    <dgm:cxn modelId="{CFC4EA7E-5034-41E1-822C-096C45C1B20A}" srcId="{72AA99D0-976A-41FF-9DF1-EDC485CF85BB}" destId="{A56AE945-88A3-46AC-8A39-880024265AD7}" srcOrd="0" destOrd="0" parTransId="{0D41AA52-A876-488D-850A-B461B2880EC1}" sibTransId="{3E2A5CC4-6690-48C8-88FE-65EBE47FEBD2}"/>
    <dgm:cxn modelId="{73A4890F-A407-4373-AEE1-2A2EE81CC6CF}" srcId="{5D952C1F-8BE0-4B81-B8CC-13FCF2A15228}" destId="{72AA99D0-976A-41FF-9DF1-EDC485CF85BB}" srcOrd="0" destOrd="0" parTransId="{976B031A-0791-4E3C-98BD-69A106FBEDD6}" sibTransId="{13603F15-01FF-42F7-8F89-159E27D80111}"/>
    <dgm:cxn modelId="{31886BEC-AB90-4E0C-9987-932E5F5D37A6}" type="presOf" srcId="{A56AE945-88A3-46AC-8A39-880024265AD7}" destId="{8B1FE2AA-03EC-40FF-B4EE-91A60409B324}" srcOrd="0" destOrd="0" presId="urn:microsoft.com/office/officeart/2005/8/layout/process3"/>
    <dgm:cxn modelId="{67D2A2E0-C0D4-407A-BAF7-21E33D6FE947}" type="presOf" srcId="{72AA99D0-976A-41FF-9DF1-EDC485CF85BB}" destId="{BB0A4245-DF83-4C1E-8C5E-FCB74CDA8B45}" srcOrd="0" destOrd="0" presId="urn:microsoft.com/office/officeart/2005/8/layout/process3"/>
    <dgm:cxn modelId="{DF913A0F-F21B-452E-8916-E457315F6B5E}" type="presParOf" srcId="{2615F3BF-BF3F-49B9-AE95-D13DD1352F4E}" destId="{7DD8EC17-2198-4692-A970-3373E7184E35}" srcOrd="0" destOrd="0" presId="urn:microsoft.com/office/officeart/2005/8/layout/process3"/>
    <dgm:cxn modelId="{8E2CECF0-252D-4405-84EC-A5D00F4C6CA9}" type="presParOf" srcId="{7DD8EC17-2198-4692-A970-3373E7184E35}" destId="{BB0A4245-DF83-4C1E-8C5E-FCB74CDA8B45}" srcOrd="0" destOrd="0" presId="urn:microsoft.com/office/officeart/2005/8/layout/process3"/>
    <dgm:cxn modelId="{44E715C2-D714-4ACB-A496-1481F4A8151C}" type="presParOf" srcId="{7DD8EC17-2198-4692-A970-3373E7184E35}" destId="{CD76AFDB-B78C-4DF6-B96B-BB2E64A37378}" srcOrd="1" destOrd="0" presId="urn:microsoft.com/office/officeart/2005/8/layout/process3"/>
    <dgm:cxn modelId="{9998774D-0DF4-434E-9379-E6AF8ECE5CAD}" type="presParOf" srcId="{7DD8EC17-2198-4692-A970-3373E7184E35}" destId="{8B1FE2AA-03EC-40FF-B4EE-91A60409B32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A946E9-AE78-4E91-B7D6-F57929B8D0F2}">
      <dsp:nvSpPr>
        <dsp:cNvPr id="0" name=""/>
        <dsp:cNvSpPr/>
      </dsp:nvSpPr>
      <dsp:spPr>
        <a:xfrm>
          <a:off x="788384" y="0"/>
          <a:ext cx="8935030" cy="6884802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E11B698-4501-496C-865D-F86771C3C0F2}">
      <dsp:nvSpPr>
        <dsp:cNvPr id="0" name=""/>
        <dsp:cNvSpPr/>
      </dsp:nvSpPr>
      <dsp:spPr>
        <a:xfrm>
          <a:off x="4305" y="2065440"/>
          <a:ext cx="3387450" cy="2753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DISCIPLINAS CRITERIOSAMENTE COMPATIBILIZADAS</a:t>
          </a:r>
          <a:endParaRPr lang="pt-BR" sz="2800" kern="1200" dirty="0"/>
        </a:p>
      </dsp:txBody>
      <dsp:txXfrm>
        <a:off x="4305" y="2065440"/>
        <a:ext cx="3387450" cy="2753920"/>
      </dsp:txXfrm>
    </dsp:sp>
    <dsp:sp modelId="{11A9A087-C3A4-4D8C-B0B1-2DA095B61048}">
      <dsp:nvSpPr>
        <dsp:cNvPr id="0" name=""/>
        <dsp:cNvSpPr/>
      </dsp:nvSpPr>
      <dsp:spPr>
        <a:xfrm>
          <a:off x="3870124" y="2065440"/>
          <a:ext cx="3079500" cy="275392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DESDE PROJETO CONCEITUAL EVOLUINDO ATÉ FINALIZAÇÃO DA EXECUÇÃO</a:t>
          </a:r>
          <a:endParaRPr lang="pt-BR" sz="2800" kern="1200" dirty="0"/>
        </a:p>
      </dsp:txBody>
      <dsp:txXfrm>
        <a:off x="3870124" y="2065440"/>
        <a:ext cx="3079500" cy="2753920"/>
      </dsp:txXfrm>
    </dsp:sp>
    <dsp:sp modelId="{E2C13B9B-3229-4E45-84D4-DD5D3B88D279}">
      <dsp:nvSpPr>
        <dsp:cNvPr id="0" name=""/>
        <dsp:cNvSpPr/>
      </dsp:nvSpPr>
      <dsp:spPr>
        <a:xfrm>
          <a:off x="7427994" y="2065440"/>
          <a:ext cx="3079500" cy="275392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QUALIDADE TOTAL</a:t>
          </a:r>
          <a:endParaRPr lang="pt-BR" sz="2800" kern="1200" dirty="0"/>
        </a:p>
      </dsp:txBody>
      <dsp:txXfrm>
        <a:off x="7427994" y="2065440"/>
        <a:ext cx="3079500" cy="27539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607298-6865-47F0-B395-CDFCB1563AA8}">
      <dsp:nvSpPr>
        <dsp:cNvPr id="0" name=""/>
        <dsp:cNvSpPr/>
      </dsp:nvSpPr>
      <dsp:spPr>
        <a:xfrm>
          <a:off x="0" y="0"/>
          <a:ext cx="878511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782C69-C89D-4A6B-877F-F52576C8654D}">
      <dsp:nvSpPr>
        <dsp:cNvPr id="0" name=""/>
        <dsp:cNvSpPr/>
      </dsp:nvSpPr>
      <dsp:spPr>
        <a:xfrm>
          <a:off x="0" y="0"/>
          <a:ext cx="1757022" cy="554461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Projeto</a:t>
          </a:r>
          <a:endParaRPr lang="pt-BR" sz="2800" kern="1200" dirty="0"/>
        </a:p>
      </dsp:txBody>
      <dsp:txXfrm>
        <a:off x="0" y="0"/>
        <a:ext cx="1757022" cy="5544616"/>
      </dsp:txXfrm>
    </dsp:sp>
    <dsp:sp modelId="{70985D7E-82F6-4A67-9511-7BA0D33D7571}">
      <dsp:nvSpPr>
        <dsp:cNvPr id="0" name=""/>
        <dsp:cNvSpPr/>
      </dsp:nvSpPr>
      <dsp:spPr>
        <a:xfrm>
          <a:off x="1888798" y="52251"/>
          <a:ext cx="6896311" cy="104503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Deslocamento das lâminas de água</a:t>
          </a:r>
          <a:endParaRPr lang="pt-BR" sz="2800" kern="1200" dirty="0"/>
        </a:p>
      </dsp:txBody>
      <dsp:txXfrm>
        <a:off x="1888798" y="52251"/>
        <a:ext cx="6896311" cy="1045030"/>
      </dsp:txXfrm>
    </dsp:sp>
    <dsp:sp modelId="{DC6AF926-6EC1-4FF5-AC9E-A84E752887E1}">
      <dsp:nvSpPr>
        <dsp:cNvPr id="0" name=""/>
        <dsp:cNvSpPr/>
      </dsp:nvSpPr>
      <dsp:spPr>
        <a:xfrm>
          <a:off x="1757021" y="1097281"/>
          <a:ext cx="7028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32AEE3-AF5A-4BC2-8C17-77329A18E84B}">
      <dsp:nvSpPr>
        <dsp:cNvPr id="0" name=""/>
        <dsp:cNvSpPr/>
      </dsp:nvSpPr>
      <dsp:spPr>
        <a:xfrm>
          <a:off x="1888798" y="1149533"/>
          <a:ext cx="6896311" cy="104503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Espessura paredes externas ≥ 14 cm, revestidas, sequência de execução, materiais</a:t>
          </a:r>
          <a:endParaRPr lang="pt-BR" sz="2800" kern="1200" dirty="0"/>
        </a:p>
      </dsp:txBody>
      <dsp:txXfrm>
        <a:off x="1888798" y="1149533"/>
        <a:ext cx="6896311" cy="1045030"/>
      </dsp:txXfrm>
    </dsp:sp>
    <dsp:sp modelId="{E3C6529B-EFCD-4AA9-9B3E-61464D2BA970}">
      <dsp:nvSpPr>
        <dsp:cNvPr id="0" name=""/>
        <dsp:cNvSpPr/>
      </dsp:nvSpPr>
      <dsp:spPr>
        <a:xfrm>
          <a:off x="1757021" y="2194563"/>
          <a:ext cx="7028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0FF99-9AA0-45CA-AD57-A4581ED2D0DD}">
      <dsp:nvSpPr>
        <dsp:cNvPr id="0" name=""/>
        <dsp:cNvSpPr/>
      </dsp:nvSpPr>
      <dsp:spPr>
        <a:xfrm>
          <a:off x="1888798" y="2246814"/>
          <a:ext cx="6896311" cy="104503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Rufos e pingadeiras</a:t>
          </a:r>
          <a:endParaRPr lang="pt-BR" sz="2800" kern="1200" dirty="0"/>
        </a:p>
      </dsp:txBody>
      <dsp:txXfrm>
        <a:off x="1888798" y="2246814"/>
        <a:ext cx="6896311" cy="1045030"/>
      </dsp:txXfrm>
    </dsp:sp>
    <dsp:sp modelId="{1DDD56C7-A7C1-424E-A726-613BFE010D06}">
      <dsp:nvSpPr>
        <dsp:cNvPr id="0" name=""/>
        <dsp:cNvSpPr/>
      </dsp:nvSpPr>
      <dsp:spPr>
        <a:xfrm>
          <a:off x="1757021" y="3291845"/>
          <a:ext cx="7028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D6835-CD04-4095-B181-4D33E0C1D168}">
      <dsp:nvSpPr>
        <dsp:cNvPr id="0" name=""/>
        <dsp:cNvSpPr/>
      </dsp:nvSpPr>
      <dsp:spPr>
        <a:xfrm>
          <a:off x="1888798" y="3344096"/>
          <a:ext cx="6896311" cy="104503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Selantes </a:t>
          </a:r>
          <a:r>
            <a:rPr lang="pt-BR" altLang="pt-BR" sz="2800" kern="1200" dirty="0" err="1" smtClean="0"/>
            <a:t>elastoméricos</a:t>
          </a:r>
          <a:r>
            <a:rPr lang="pt-BR" altLang="pt-BR" sz="2800" kern="1200" dirty="0" smtClean="0"/>
            <a:t> nas juntas, apoios móveis onde necessários</a:t>
          </a:r>
          <a:endParaRPr lang="pt-BR" sz="2800" kern="1200" dirty="0"/>
        </a:p>
      </dsp:txBody>
      <dsp:txXfrm>
        <a:off x="1888798" y="3344096"/>
        <a:ext cx="6896311" cy="1045030"/>
      </dsp:txXfrm>
    </dsp:sp>
    <dsp:sp modelId="{F49AF863-2B29-4264-9B3A-A6ADFDCB0563}">
      <dsp:nvSpPr>
        <dsp:cNvPr id="0" name=""/>
        <dsp:cNvSpPr/>
      </dsp:nvSpPr>
      <dsp:spPr>
        <a:xfrm>
          <a:off x="1757021" y="4389126"/>
          <a:ext cx="7028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BA6C8-1462-4CE4-BA8F-027B35D943FA}">
      <dsp:nvSpPr>
        <dsp:cNvPr id="0" name=""/>
        <dsp:cNvSpPr/>
      </dsp:nvSpPr>
      <dsp:spPr>
        <a:xfrm>
          <a:off x="1888798" y="4441378"/>
          <a:ext cx="6896311" cy="104503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800" kern="1200" dirty="0" smtClean="0"/>
            <a:t>Impermeabilização adequada</a:t>
          </a:r>
          <a:endParaRPr lang="pt-BR" sz="2800" kern="1200" dirty="0"/>
        </a:p>
      </dsp:txBody>
      <dsp:txXfrm>
        <a:off x="1888798" y="4441378"/>
        <a:ext cx="6896311" cy="1045030"/>
      </dsp:txXfrm>
    </dsp:sp>
    <dsp:sp modelId="{62C4E1F5-614D-46C8-B4CB-848C6A3AA67A}">
      <dsp:nvSpPr>
        <dsp:cNvPr id="0" name=""/>
        <dsp:cNvSpPr/>
      </dsp:nvSpPr>
      <dsp:spPr>
        <a:xfrm>
          <a:off x="1757021" y="5486408"/>
          <a:ext cx="70280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76AFDB-B78C-4DF6-B96B-BB2E64A37378}">
      <dsp:nvSpPr>
        <dsp:cNvPr id="0" name=""/>
        <dsp:cNvSpPr/>
      </dsp:nvSpPr>
      <dsp:spPr>
        <a:xfrm>
          <a:off x="3751" y="-293282"/>
          <a:ext cx="2991377" cy="10801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ENCUNHAMENTO</a:t>
          </a:r>
          <a:endParaRPr lang="pt-BR" sz="2800" kern="1200" dirty="0"/>
        </a:p>
      </dsp:txBody>
      <dsp:txXfrm>
        <a:off x="3751" y="-293282"/>
        <a:ext cx="2991377" cy="720288"/>
      </dsp:txXfrm>
    </dsp:sp>
    <dsp:sp modelId="{8B1FE2AA-03EC-40FF-B4EE-91A60409B324}">
      <dsp:nvSpPr>
        <dsp:cNvPr id="0" name=""/>
        <dsp:cNvSpPr/>
      </dsp:nvSpPr>
      <dsp:spPr>
        <a:xfrm>
          <a:off x="261498" y="361617"/>
          <a:ext cx="3430341" cy="1011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kern="1200" dirty="0" smtClean="0"/>
            <a:t>CUNHA DE CONCRETO</a:t>
          </a:r>
          <a:endParaRPr lang="pt-BR" sz="2400" kern="1200" dirty="0"/>
        </a:p>
      </dsp:txBody>
      <dsp:txXfrm>
        <a:off x="261498" y="361617"/>
        <a:ext cx="3430341" cy="101178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76AFDB-B78C-4DF6-B96B-BB2E64A37378}">
      <dsp:nvSpPr>
        <dsp:cNvPr id="0" name=""/>
        <dsp:cNvSpPr/>
      </dsp:nvSpPr>
      <dsp:spPr>
        <a:xfrm>
          <a:off x="3751" y="-206075"/>
          <a:ext cx="2991377" cy="10801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ENCUNHAMENTO</a:t>
          </a:r>
          <a:endParaRPr lang="pt-BR" sz="2800" kern="1200" dirty="0"/>
        </a:p>
      </dsp:txBody>
      <dsp:txXfrm>
        <a:off x="3751" y="-206075"/>
        <a:ext cx="2991377" cy="720288"/>
      </dsp:txXfrm>
    </dsp:sp>
    <dsp:sp modelId="{8B1FE2AA-03EC-40FF-B4EE-91A60409B324}">
      <dsp:nvSpPr>
        <dsp:cNvPr id="0" name=""/>
        <dsp:cNvSpPr/>
      </dsp:nvSpPr>
      <dsp:spPr>
        <a:xfrm>
          <a:off x="261498" y="537801"/>
          <a:ext cx="3430341" cy="748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kern="1200" dirty="0" smtClean="0"/>
            <a:t>TIJOLO MACIÇO</a:t>
          </a:r>
          <a:endParaRPr lang="pt-BR" sz="2400" kern="1200" dirty="0"/>
        </a:p>
      </dsp:txBody>
      <dsp:txXfrm>
        <a:off x="261498" y="537801"/>
        <a:ext cx="3430341" cy="74839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76AFDB-B78C-4DF6-B96B-BB2E64A37378}">
      <dsp:nvSpPr>
        <dsp:cNvPr id="0" name=""/>
        <dsp:cNvSpPr/>
      </dsp:nvSpPr>
      <dsp:spPr>
        <a:xfrm>
          <a:off x="4547" y="-328147"/>
          <a:ext cx="3068288" cy="11521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ENCUNHAMENTO</a:t>
          </a:r>
          <a:endParaRPr lang="pt-BR" sz="2800" kern="1200" dirty="0"/>
        </a:p>
      </dsp:txBody>
      <dsp:txXfrm>
        <a:off x="4547" y="-328147"/>
        <a:ext cx="3068288" cy="768130"/>
      </dsp:txXfrm>
    </dsp:sp>
    <dsp:sp modelId="{8B1FE2AA-03EC-40FF-B4EE-91A60409B324}">
      <dsp:nvSpPr>
        <dsp:cNvPr id="0" name=""/>
        <dsp:cNvSpPr/>
      </dsp:nvSpPr>
      <dsp:spPr>
        <a:xfrm>
          <a:off x="127119" y="359267"/>
          <a:ext cx="3664638" cy="1121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kern="1200" dirty="0" smtClean="0"/>
            <a:t>ARGAMASSA DE ENCUNHAMENTO</a:t>
          </a:r>
          <a:endParaRPr lang="pt-BR" sz="2400" kern="1200" dirty="0"/>
        </a:p>
      </dsp:txBody>
      <dsp:txXfrm>
        <a:off x="127119" y="359267"/>
        <a:ext cx="3664638" cy="112100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76AFDB-B78C-4DF6-B96B-BB2E64A37378}">
      <dsp:nvSpPr>
        <dsp:cNvPr id="0" name=""/>
        <dsp:cNvSpPr/>
      </dsp:nvSpPr>
      <dsp:spPr>
        <a:xfrm>
          <a:off x="695" y="0"/>
          <a:ext cx="4063816" cy="13824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PREPARO DA ESTRUTURA</a:t>
          </a:r>
          <a:endParaRPr lang="pt-BR" sz="2800" kern="1200" dirty="0"/>
        </a:p>
      </dsp:txBody>
      <dsp:txXfrm>
        <a:off x="695" y="0"/>
        <a:ext cx="4063816" cy="691119"/>
      </dsp:txXfrm>
    </dsp:sp>
    <dsp:sp modelId="{8B1FE2AA-03EC-40FF-B4EE-91A60409B324}">
      <dsp:nvSpPr>
        <dsp:cNvPr id="0" name=""/>
        <dsp:cNvSpPr/>
      </dsp:nvSpPr>
      <dsp:spPr>
        <a:xfrm>
          <a:off x="502538" y="905236"/>
          <a:ext cx="3769295" cy="7009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kern="1200" dirty="0" smtClean="0"/>
            <a:t>CHAPISCO ROLADO</a:t>
          </a:r>
          <a:endParaRPr lang="pt-BR" sz="2400" kern="1200" dirty="0"/>
        </a:p>
      </dsp:txBody>
      <dsp:txXfrm>
        <a:off x="502538" y="905236"/>
        <a:ext cx="3769295" cy="700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79A37-0AB2-4122-B9B3-50EA417143B9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99F52-3B62-4EF1-B1B1-BF5F92BEE43F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66E1-96C3-45D8-AAB0-D91E9EEA4BD8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2628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66E1-96C3-45D8-AAB0-D91E9EEA4BD8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4178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16C64-689F-4AD5-9524-909A882B6FAC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3E16-E99A-47BF-94FB-3F69EACEA4B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50.wmf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52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51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319501" y="1314098"/>
            <a:ext cx="7551411" cy="44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b="1" u="sng" dirty="0"/>
              <a:t>Detalhamento em projeto de forma clara 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Comunicação entre áreas técnicas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Implementação de técnicas construtivas adequadas 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Qualificação / Treinamento 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Melhoria na normalização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Controle de qualidade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Alinhamento com suprimentos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Rigoroso gerenciamento de obra e projeto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767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uxograma: Processo alternativo 23"/>
          <p:cNvSpPr/>
          <p:nvPr/>
        </p:nvSpPr>
        <p:spPr>
          <a:xfrm>
            <a:off x="779437" y="1674928"/>
            <a:ext cx="2894156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QUALIFICAÇÃO E TREINAMENTO 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1487" y="692696"/>
            <a:ext cx="6445056" cy="500547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63318" y="3272948"/>
            <a:ext cx="3926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cs typeface="Arial" charset="0"/>
              </a:rPr>
              <a:t>Fonte: Melhores práticas de execução da alvenaria de vedação – Casado, A., 2011</a:t>
            </a:r>
            <a:endParaRPr lang="pt-BR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70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uxograma: Processo alternativo 23"/>
          <p:cNvSpPr/>
          <p:nvPr/>
        </p:nvSpPr>
        <p:spPr>
          <a:xfrm>
            <a:off x="4648129" y="116632"/>
            <a:ext cx="2894156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QUALIFICAÇÃO E TREINAMENTO 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7164" y="3453136"/>
            <a:ext cx="3579744" cy="268515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7971" y="3453137"/>
            <a:ext cx="3534472" cy="265119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7164" y="513147"/>
            <a:ext cx="3563424" cy="267291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777" y="3437856"/>
            <a:ext cx="3534472" cy="265119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51"/>
          <a:stretch/>
        </p:blipFill>
        <p:spPr>
          <a:xfrm>
            <a:off x="328778" y="1138419"/>
            <a:ext cx="3534471" cy="204400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50" t="25850" r="23225" b="29000"/>
          <a:stretch/>
        </p:blipFill>
        <p:spPr>
          <a:xfrm>
            <a:off x="5105226" y="1339894"/>
            <a:ext cx="1979962" cy="18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4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358462" y="1340768"/>
            <a:ext cx="7473489" cy="44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Detalhamento em projeto de forma clara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Comunicação entre áreas técnicas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Implementação de técnicas construtivas adequadas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Qualificação / Treinamento </a:t>
            </a:r>
          </a:p>
          <a:p>
            <a:pPr marL="285750" indent="-285750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b="1" u="sng" dirty="0"/>
              <a:t>Melhoria na normalização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Controle de qualidade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Alinhamento com suprimentos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Rigoroso gerenciamento de obra e projeto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7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uxograma: Processo alternativo 24"/>
          <p:cNvSpPr/>
          <p:nvPr/>
        </p:nvSpPr>
        <p:spPr>
          <a:xfrm>
            <a:off x="3531621" y="260648"/>
            <a:ext cx="5127172" cy="55427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MELHORIA NA NORMALIZAÇÃO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40399" y="5211198"/>
            <a:ext cx="10309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Tabela – </a:t>
            </a:r>
            <a:r>
              <a:rPr lang="pt-BR" sz="2800" dirty="0"/>
              <a:t>Vida Útil de Projeto </a:t>
            </a:r>
            <a:r>
              <a:rPr lang="pt-BR" sz="2800" dirty="0" smtClean="0"/>
              <a:t>(</a:t>
            </a:r>
            <a:r>
              <a:rPr lang="pt-BR" sz="2800" dirty="0"/>
              <a:t>VUP</a:t>
            </a:r>
            <a:r>
              <a:rPr lang="pt-BR" sz="2800" dirty="0" smtClean="0"/>
              <a:t>)</a:t>
            </a:r>
            <a:endParaRPr lang="pt-BR" sz="2800" dirty="0"/>
          </a:p>
          <a:p>
            <a:pPr algn="ctr"/>
            <a:r>
              <a:rPr lang="pt-BR" sz="2800" dirty="0" smtClean="0"/>
              <a:t>Fonte: </a:t>
            </a:r>
            <a:r>
              <a:rPr lang="pt-BR" sz="2800" dirty="0"/>
              <a:t>NBR 15.575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9824" y="1124744"/>
            <a:ext cx="8930765" cy="399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036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356029" y="1314098"/>
            <a:ext cx="7478356" cy="44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Detalhamento em projeto de forma clara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Comunicação entre áreas técnicas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Implementação de técnicas construtivas adequadas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Qualificação / Treinamento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Melhoria na normalização</a:t>
            </a:r>
          </a:p>
          <a:p>
            <a:pPr marL="285750" indent="-285750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b="1" u="sng" dirty="0"/>
              <a:t>Controle de qualidade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Alinhamento com suprimentos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Rigoroso gerenciamento de obra e projeto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801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45"/>
          <a:stretch/>
        </p:blipFill>
        <p:spPr bwMode="auto">
          <a:xfrm>
            <a:off x="3791252" y="424586"/>
            <a:ext cx="5129903" cy="298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:\FAAP\POS-GRADUACAO\GRAVURAS\FOTOS\PATOLOGIA-PILA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80" b="26090"/>
          <a:stretch/>
        </p:blipFill>
        <p:spPr bwMode="auto">
          <a:xfrm>
            <a:off x="3791252" y="3475432"/>
            <a:ext cx="5129903" cy="238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uxograma: Processo alternativo 27"/>
          <p:cNvSpPr/>
          <p:nvPr/>
        </p:nvSpPr>
        <p:spPr>
          <a:xfrm>
            <a:off x="512213" y="1556792"/>
            <a:ext cx="263105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CONTROLE DE QUALIDADE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1125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131" b="340"/>
          <a:stretch/>
        </p:blipFill>
        <p:spPr bwMode="auto">
          <a:xfrm>
            <a:off x="3215262" y="528897"/>
            <a:ext cx="4536224" cy="237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9477" y="528898"/>
            <a:ext cx="3337944" cy="53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76" b="3122"/>
          <a:stretch/>
        </p:blipFill>
        <p:spPr bwMode="auto">
          <a:xfrm>
            <a:off x="3230855" y="2780929"/>
            <a:ext cx="4536224" cy="308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luxograma: Processo alternativo 26"/>
          <p:cNvSpPr/>
          <p:nvPr/>
        </p:nvSpPr>
        <p:spPr>
          <a:xfrm>
            <a:off x="8224" y="1604797"/>
            <a:ext cx="263105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CONTROLE DE QUALIDADE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859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uxograma: Processo alternativo 26"/>
          <p:cNvSpPr/>
          <p:nvPr/>
        </p:nvSpPr>
        <p:spPr>
          <a:xfrm>
            <a:off x="440214" y="1225645"/>
            <a:ext cx="263105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CONTROLE DE QUALIDADE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006" y="2961704"/>
            <a:ext cx="4869177" cy="321818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7232" y="439189"/>
            <a:ext cx="3795951" cy="230835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562" y="2961703"/>
            <a:ext cx="4217462" cy="3218186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111168" y="1165540"/>
            <a:ext cx="3926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cs typeface="Arial" charset="0"/>
              </a:rPr>
              <a:t>Fonte: Melhores práticas de execução da alvenaria de vedação – Casado, A., 2011</a:t>
            </a:r>
            <a:endParaRPr lang="pt-BR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64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404256" y="1314098"/>
            <a:ext cx="7381902" cy="44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Detalhamento em projeto de forma clara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Comunicação entre áreas técnicas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Implementação de técnicas construtivas adequadas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Qualificação / Treinamento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Melhoria na normalização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Controle de qualidade</a:t>
            </a:r>
          </a:p>
          <a:p>
            <a:pPr marL="285750" indent="-285750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b="1" u="sng" dirty="0"/>
              <a:t>Alinhamento com suprimentos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Rigoroso gerenciamento de obra e projeto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317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User\Desktop\laje patologico\LAJE TORRE 2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2843" y="1064096"/>
            <a:ext cx="670472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luxograma: Processo alternativo 23"/>
          <p:cNvSpPr/>
          <p:nvPr/>
        </p:nvSpPr>
        <p:spPr>
          <a:xfrm>
            <a:off x="3275259" y="260648"/>
            <a:ext cx="5639896" cy="55427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ALINHAMENTO COM SUPRIMENTOS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394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uxograma: Processo alternativo 22"/>
          <p:cNvSpPr/>
          <p:nvPr/>
        </p:nvSpPr>
        <p:spPr>
          <a:xfrm>
            <a:off x="247686" y="4725144"/>
            <a:ext cx="3183572" cy="143764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DETALHAMENTO EM PROJETO DE FORMA CLARA </a:t>
            </a:r>
          </a:p>
        </p:txBody>
      </p:sp>
      <p:sp>
        <p:nvSpPr>
          <p:cNvPr id="5" name="Fluxograma: Processo alternativo 4"/>
          <p:cNvSpPr/>
          <p:nvPr/>
        </p:nvSpPr>
        <p:spPr>
          <a:xfrm>
            <a:off x="695309" y="1700809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7713" y="-15437"/>
            <a:ext cx="8527377" cy="63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70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199965" y="1412776"/>
            <a:ext cx="7790484" cy="44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Detalhamento em projeto de forma clara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Comunicação entre áreas técnicas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Implementação de técnicas construtivas adequadas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Qualificação / Treinamento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Melhoria na normalização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Controle de qualidade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Alinhamento com suprimentos</a:t>
            </a:r>
          </a:p>
          <a:p>
            <a:pPr marL="285750" indent="-285750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b="1" u="sng" dirty="0"/>
              <a:t>Rigoroso gerenciamento de obra e projeto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289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383201" y="1856991"/>
            <a:ext cx="5340320" cy="393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52" t="25958" r="36215" b="29046"/>
          <a:stretch/>
        </p:blipFill>
        <p:spPr bwMode="auto">
          <a:xfrm>
            <a:off x="191320" y="1741273"/>
            <a:ext cx="6073276" cy="436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Fluxograma: Processo alternativo 24"/>
          <p:cNvSpPr/>
          <p:nvPr/>
        </p:nvSpPr>
        <p:spPr>
          <a:xfrm>
            <a:off x="3764672" y="44624"/>
            <a:ext cx="466107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RIGOROSO GERENCIAMENTO DE OBRA E PROJETO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120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851" y="188640"/>
            <a:ext cx="4064711" cy="6097860"/>
          </a:xfrm>
          <a:prstGeom prst="rect">
            <a:avLst/>
          </a:prstGeom>
        </p:spPr>
      </p:pic>
      <p:sp>
        <p:nvSpPr>
          <p:cNvPr id="14" name="Fluxograma: Processo alternativo 13"/>
          <p:cNvSpPr/>
          <p:nvPr/>
        </p:nvSpPr>
        <p:spPr>
          <a:xfrm>
            <a:off x="266898" y="2295981"/>
            <a:ext cx="3501930" cy="130694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RIGOROSO GERENCIAMENTO DE OBRA E PROJETO</a:t>
            </a:r>
          </a:p>
        </p:txBody>
      </p:sp>
    </p:spTree>
    <p:extLst>
      <p:ext uri="{BB962C8B-B14F-4D97-AF65-F5344CB8AC3E}">
        <p14:creationId xmlns:p14="http://schemas.microsoft.com/office/powerpoint/2010/main" xmlns="" val="5384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0" b="23867"/>
          <a:stretch/>
        </p:blipFill>
        <p:spPr>
          <a:xfrm rot="5400000">
            <a:off x="-812765" y="2416884"/>
            <a:ext cx="4838023" cy="254185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87" t="4829" r="-536" b="3706"/>
          <a:stretch/>
        </p:blipFill>
        <p:spPr>
          <a:xfrm rot="5400000">
            <a:off x="2071783" y="2247841"/>
            <a:ext cx="4878909" cy="287994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5402" y="1545959"/>
            <a:ext cx="5707497" cy="4281180"/>
          </a:xfrm>
          <a:prstGeom prst="rect">
            <a:avLst/>
          </a:prstGeom>
        </p:spPr>
      </p:pic>
      <p:sp>
        <p:nvSpPr>
          <p:cNvPr id="14" name="Fluxograma: Processo alternativo 13"/>
          <p:cNvSpPr/>
          <p:nvPr/>
        </p:nvSpPr>
        <p:spPr>
          <a:xfrm>
            <a:off x="3764672" y="44624"/>
            <a:ext cx="466107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RIGOROSO GERENCIAMENTO DE OBRA E PROJETO</a:t>
            </a:r>
          </a:p>
        </p:txBody>
      </p:sp>
    </p:spTree>
    <p:extLst>
      <p:ext uri="{BB962C8B-B14F-4D97-AF65-F5344CB8AC3E}">
        <p14:creationId xmlns:p14="http://schemas.microsoft.com/office/powerpoint/2010/main" xmlns="" val="9472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319" y="1196753"/>
            <a:ext cx="8831478" cy="496835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9557" y="1196752"/>
            <a:ext cx="2797349" cy="4973712"/>
          </a:xfrm>
          <a:prstGeom prst="rect">
            <a:avLst/>
          </a:prstGeom>
        </p:spPr>
      </p:pic>
      <p:sp>
        <p:nvSpPr>
          <p:cNvPr id="12" name="Fluxograma: Processo alternativo 11"/>
          <p:cNvSpPr/>
          <p:nvPr/>
        </p:nvSpPr>
        <p:spPr>
          <a:xfrm>
            <a:off x="3764672" y="44624"/>
            <a:ext cx="466107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RIGOROSO GERENCIAMENTO DE OBRA E PROJETO</a:t>
            </a:r>
          </a:p>
        </p:txBody>
      </p:sp>
    </p:spTree>
    <p:extLst>
      <p:ext uri="{BB962C8B-B14F-4D97-AF65-F5344CB8AC3E}">
        <p14:creationId xmlns:p14="http://schemas.microsoft.com/office/powerpoint/2010/main" xmlns="" val="10784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uxograma: Processo alternativo 24"/>
          <p:cNvSpPr/>
          <p:nvPr/>
        </p:nvSpPr>
        <p:spPr>
          <a:xfrm>
            <a:off x="3764672" y="44624"/>
            <a:ext cx="466107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RIGOROSO GERENCIAMENTO DE OBRA E PROJETO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78" r="13011"/>
          <a:stretch/>
        </p:blipFill>
        <p:spPr>
          <a:xfrm>
            <a:off x="335316" y="2060848"/>
            <a:ext cx="5759890" cy="388762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1249" y="2656447"/>
            <a:ext cx="5625846" cy="26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69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luxograma: Processo alternativo 24"/>
          <p:cNvSpPr/>
          <p:nvPr/>
        </p:nvSpPr>
        <p:spPr>
          <a:xfrm>
            <a:off x="3764672" y="44624"/>
            <a:ext cx="466107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RIGOROSO GERENCIAMENTO DE OBRA E PROJETO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6" r="11670" b="13816"/>
          <a:stretch/>
        </p:blipFill>
        <p:spPr>
          <a:xfrm>
            <a:off x="5496277" y="2049830"/>
            <a:ext cx="6718813" cy="376256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28" t="3464" r="2601" b="1591"/>
          <a:stretch/>
        </p:blipFill>
        <p:spPr>
          <a:xfrm>
            <a:off x="12296" y="2054095"/>
            <a:ext cx="6282579" cy="375829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1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xmlns="" val="2380649482"/>
              </p:ext>
            </p:extLst>
          </p:nvPr>
        </p:nvGraphicFramePr>
        <p:xfrm>
          <a:off x="839307" y="-31162"/>
          <a:ext cx="10511800" cy="6884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uxograma: Processo alternativo 2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218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Processo alternativo 2"/>
          <p:cNvSpPr/>
          <p:nvPr/>
        </p:nvSpPr>
        <p:spPr>
          <a:xfrm>
            <a:off x="4201089" y="116633"/>
            <a:ext cx="3788235" cy="496485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print"/>
          <a:srcRect l="754" t="3580" b="1369"/>
          <a:stretch/>
        </p:blipFill>
        <p:spPr>
          <a:xfrm>
            <a:off x="1704427" y="1028615"/>
            <a:ext cx="8781560" cy="50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0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a 27"/>
          <p:cNvGraphicFramePr/>
          <p:nvPr>
            <p:extLst>
              <p:ext uri="{D42A27DB-BD31-4B8C-83A1-F6EECF244321}">
                <p14:modId xmlns:p14="http://schemas.microsoft.com/office/powerpoint/2010/main" xmlns="" val="506029226"/>
              </p:ext>
            </p:extLst>
          </p:nvPr>
        </p:nvGraphicFramePr>
        <p:xfrm>
          <a:off x="1523802" y="566433"/>
          <a:ext cx="878511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7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938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uxograma: Processo alternativo 22"/>
          <p:cNvSpPr/>
          <p:nvPr/>
        </p:nvSpPr>
        <p:spPr>
          <a:xfrm>
            <a:off x="3857152" y="260648"/>
            <a:ext cx="4476110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DETALHAMENTO EM PROJETO DE FORMA CLARA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grayscl/>
            <a:lum bright="-40000" contrast="-40000"/>
          </a:blip>
          <a:srcRect l="2545" t="8349" r="26950" b="30662"/>
          <a:stretch/>
        </p:blipFill>
        <p:spPr>
          <a:xfrm>
            <a:off x="142149" y="1412776"/>
            <a:ext cx="11870993" cy="468052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090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F:\FAAP\POS-GRADUACAO\GRAVURAS\FOTOS\20131021_170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17155" y="1556793"/>
            <a:ext cx="10556104" cy="403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6" name="Fluxograma: Processo alternativo 35"/>
          <p:cNvSpPr/>
          <p:nvPr/>
        </p:nvSpPr>
        <p:spPr>
          <a:xfrm>
            <a:off x="2573585" y="284712"/>
            <a:ext cx="7043254" cy="72008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 smtClean="0"/>
              <a:t>DESLOCAMENTO DAS LÂMINAS DE ÁGUA</a:t>
            </a:r>
            <a:endParaRPr lang="pt-BR" alt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26646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uxograma: Processo alternativo 27"/>
          <p:cNvSpPr/>
          <p:nvPr/>
        </p:nvSpPr>
        <p:spPr>
          <a:xfrm>
            <a:off x="2573585" y="284712"/>
            <a:ext cx="7043254" cy="72008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RUFOS E PINGADEIRAS</a:t>
            </a:r>
          </a:p>
        </p:txBody>
      </p:sp>
      <p:pic>
        <p:nvPicPr>
          <p:cNvPr id="51" name="Picture 2" descr="F:\PATOLOGIAS_EM_ALVENARIA_E_REVESTIMENTOS_ARGAMASSADOS\GRAVURAS-NOVAS\20141028_1554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5400000">
            <a:off x="3571937" y="352919"/>
            <a:ext cx="5046551" cy="643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875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uxograma: Processo alternativo 27"/>
          <p:cNvSpPr/>
          <p:nvPr/>
        </p:nvSpPr>
        <p:spPr>
          <a:xfrm>
            <a:off x="2573580" y="382342"/>
            <a:ext cx="7043254" cy="958427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SELANTES ELASTOMÉRICOS NAS JUNTAS, APOIOS MÓVEIS ONDE NECESSÁRIOS</a:t>
            </a:r>
            <a:endParaRPr lang="pt-BR" sz="2800" dirty="0"/>
          </a:p>
        </p:txBody>
      </p:sp>
      <p:pic>
        <p:nvPicPr>
          <p:cNvPr id="29" name="Imagem 28"/>
          <p:cNvPicPr/>
          <p:nvPr/>
        </p:nvPicPr>
        <p:blipFill>
          <a:blip r:embed="rId2" cstate="print">
            <a:biLevel thresh="50000"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5793" y="1772822"/>
            <a:ext cx="8998828" cy="367240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tângulo 2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866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F:\PATOLOGIAS_EM_ALVENARIA_E_REVESTIMENTOS_ARGAMASSADOS\GRAVURAS-NOVAS\DSCN66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395558" y="1038418"/>
            <a:ext cx="5399297" cy="375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Fluxograma: Processo alternativo 50"/>
          <p:cNvSpPr/>
          <p:nvPr/>
        </p:nvSpPr>
        <p:spPr>
          <a:xfrm>
            <a:off x="3214141" y="211849"/>
            <a:ext cx="5820871" cy="654618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IMPERMEABILIZAÇÃO ADEQUADA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940399" y="4852318"/>
            <a:ext cx="10309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Edificação Residencial, </a:t>
            </a:r>
            <a:r>
              <a:rPr lang="pt-BR" sz="2800" dirty="0" smtClean="0"/>
              <a:t>Guarulhos Fonte: </a:t>
            </a:r>
            <a:r>
              <a:rPr lang="pt-BR" sz="2800" dirty="0"/>
              <a:t>Patologia das construções:</a:t>
            </a:r>
          </a:p>
          <a:p>
            <a:pPr algn="ctr"/>
            <a:r>
              <a:rPr lang="pt-BR" sz="2800" dirty="0"/>
              <a:t>Inspeção em imóveis para diagnóstico da origem das manifestações patológicas, </a:t>
            </a:r>
            <a:r>
              <a:rPr lang="pt-BR" sz="2800" dirty="0" smtClean="0"/>
              <a:t>Morais, V.B.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22894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r="26672"/>
          <a:stretch>
            <a:fillRect/>
          </a:stretch>
        </p:blipFill>
        <p:spPr bwMode="auto">
          <a:xfrm>
            <a:off x="2203163" y="1772816"/>
            <a:ext cx="7784087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140921178"/>
              </p:ext>
            </p:extLst>
          </p:nvPr>
        </p:nvGraphicFramePr>
        <p:xfrm>
          <a:off x="4247411" y="332656"/>
          <a:ext cx="3695591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3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581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77" r="16389"/>
          <a:stretch>
            <a:fillRect/>
          </a:stretch>
        </p:blipFill>
        <p:spPr bwMode="auto">
          <a:xfrm>
            <a:off x="1644436" y="1628800"/>
            <a:ext cx="8698368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9885122"/>
              </p:ext>
            </p:extLst>
          </p:nvPr>
        </p:nvGraphicFramePr>
        <p:xfrm>
          <a:off x="4247411" y="260648"/>
          <a:ext cx="3695591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993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902573372"/>
              </p:ext>
            </p:extLst>
          </p:nvPr>
        </p:nvGraphicFramePr>
        <p:xfrm>
          <a:off x="4199328" y="476672"/>
          <a:ext cx="3791758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0" cstate="print">
            <a:grayscl/>
            <a:lum bright="-40000" contrast="-40000"/>
          </a:blip>
          <a:srcRect l="23422" t="8829" r="31100" b="8829"/>
          <a:stretch/>
        </p:blipFill>
        <p:spPr>
          <a:xfrm>
            <a:off x="2711271" y="2060848"/>
            <a:ext cx="615988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3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3181170577"/>
              </p:ext>
            </p:extLst>
          </p:nvPr>
        </p:nvGraphicFramePr>
        <p:xfrm>
          <a:off x="4199327" y="116632"/>
          <a:ext cx="4271834" cy="1990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32539" y="1844824"/>
            <a:ext cx="3522695" cy="399890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96320" y="5877273"/>
            <a:ext cx="11730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cs typeface="Arial" charset="0"/>
              </a:rPr>
              <a:t>Fonte: Melhores práticas de execução da alvenaria de vedação – Casado, A., 2011</a:t>
            </a:r>
            <a:endParaRPr lang="pt-BR" sz="2400" dirty="0">
              <a:cs typeface="Arial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55200" y="1844825"/>
            <a:ext cx="4590071" cy="40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46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0" t="40120" r="36536" b="13734"/>
          <a:stretch/>
        </p:blipFill>
        <p:spPr bwMode="auto">
          <a:xfrm>
            <a:off x="1775289" y="1988840"/>
            <a:ext cx="837769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uxograma: Processo alternativo 4"/>
          <p:cNvSpPr/>
          <p:nvPr/>
        </p:nvSpPr>
        <p:spPr>
          <a:xfrm>
            <a:off x="2857467" y="216024"/>
            <a:ext cx="6057623" cy="9087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LIGAÇÃO ENTRE ALVENARIAS ESTRUTURAIS E NÃO ESTRUTURAIS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0988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uxograma: Processo alternativo 4"/>
          <p:cNvSpPr/>
          <p:nvPr/>
        </p:nvSpPr>
        <p:spPr>
          <a:xfrm>
            <a:off x="2935714" y="116637"/>
            <a:ext cx="6117127" cy="771233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LIGAÇÃO ENTRE ALVENARIAS ESTRUTURAIS E NÃO ESTRUTURAIS</a:t>
            </a:r>
          </a:p>
        </p:txBody>
      </p:sp>
      <p:pic>
        <p:nvPicPr>
          <p:cNvPr id="2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7316" y="2095448"/>
            <a:ext cx="5209666" cy="293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905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305497" y="1335342"/>
            <a:ext cx="7579420" cy="44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Detalhamento em projeto de forma clara </a:t>
            </a:r>
          </a:p>
          <a:p>
            <a:pPr marL="285750" indent="-285750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b="1" u="sng" dirty="0"/>
              <a:t>Comunicação entre áreas técnicas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Implementação de técnicas construtivas adequadas 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Qualificação / Treinamento 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Melhoria na normalização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Controle de qualidade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Alinhamento com suprimentos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Rigoroso gerenciamento de obra e projeto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16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uxograma: Processo alternativo 4"/>
          <p:cNvSpPr/>
          <p:nvPr/>
        </p:nvSpPr>
        <p:spPr>
          <a:xfrm>
            <a:off x="2423276" y="158604"/>
            <a:ext cx="6839870" cy="96614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LIGAÇÃO ENTRE ALVENARIAS NÃO ESTRUTURAIS E PILARES DE CONCRETO</a:t>
            </a:r>
          </a:p>
        </p:txBody>
      </p:sp>
      <p:pic>
        <p:nvPicPr>
          <p:cNvPr id="4" name="Imagem 3"/>
          <p:cNvPicPr/>
          <p:nvPr/>
        </p:nvPicPr>
        <p:blipFill rotWithShape="1"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7" t="14995" r="17026" b="22791"/>
          <a:stretch/>
        </p:blipFill>
        <p:spPr bwMode="auto">
          <a:xfrm>
            <a:off x="335316" y="1916832"/>
            <a:ext cx="8279842" cy="3553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01639" y="1998780"/>
            <a:ext cx="3098274" cy="347166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7895172" y="5500212"/>
            <a:ext cx="4463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cs typeface="Arial" charset="0"/>
              </a:rPr>
              <a:t>Fonte: Sistema de vedação racionalizada – Andrade, G., 2011</a:t>
            </a:r>
            <a:endParaRPr lang="pt-BR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39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11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306" y="1464780"/>
            <a:ext cx="3979376" cy="46076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3600" y="1464780"/>
            <a:ext cx="4123427" cy="4607638"/>
          </a:xfrm>
          <a:prstGeom prst="rect">
            <a:avLst/>
          </a:prstGeom>
        </p:spPr>
      </p:pic>
      <p:sp>
        <p:nvSpPr>
          <p:cNvPr id="16" name="Fluxograma: Processo alternativo 15"/>
          <p:cNvSpPr/>
          <p:nvPr/>
        </p:nvSpPr>
        <p:spPr>
          <a:xfrm>
            <a:off x="2423276" y="158604"/>
            <a:ext cx="6839870" cy="96614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LIGAÇÃO ENTRE ALVENARIAS NÃO ESTRUTURAIS E PILARES DE CONCRETO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696192" y="5991672"/>
            <a:ext cx="10798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cs typeface="Arial" charset="0"/>
              </a:rPr>
              <a:t>Fonte: Melhores práticas de execução da alvenaria de vedação – Casado, A., 2011</a:t>
            </a:r>
            <a:endParaRPr lang="pt-BR" sz="2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248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742" y="1268761"/>
            <a:ext cx="11712929" cy="481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0" name="Fluxograma: Processo alternativo 49"/>
          <p:cNvSpPr/>
          <p:nvPr/>
        </p:nvSpPr>
        <p:spPr>
          <a:xfrm>
            <a:off x="3239558" y="181440"/>
            <a:ext cx="5711298" cy="871297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DE</a:t>
            </a:r>
            <a:br>
              <a:rPr lang="pt-BR" altLang="pt-BR" sz="2800" dirty="0"/>
            </a:br>
            <a:r>
              <a:rPr lang="pt-BR" altLang="pt-BR" sz="2800" dirty="0"/>
              <a:t>ALVENARIAS ESTRUTURAIS</a:t>
            </a:r>
          </a:p>
        </p:txBody>
      </p:sp>
    </p:spTree>
    <p:extLst>
      <p:ext uri="{BB962C8B-B14F-4D97-AF65-F5344CB8AC3E}">
        <p14:creationId xmlns:p14="http://schemas.microsoft.com/office/powerpoint/2010/main" xmlns="" val="25127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28" r="19928"/>
          <a:stretch>
            <a:fillRect/>
          </a:stretch>
        </p:blipFill>
        <p:spPr bwMode="auto">
          <a:xfrm>
            <a:off x="1760560" y="524084"/>
            <a:ext cx="8669293" cy="578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" name="Fluxograma: Processo alternativo 4"/>
          <p:cNvSpPr/>
          <p:nvPr/>
        </p:nvSpPr>
        <p:spPr>
          <a:xfrm>
            <a:off x="4994231" y="151690"/>
            <a:ext cx="2201952" cy="541006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 smtClean="0"/>
              <a:t>PROJETO</a:t>
            </a:r>
            <a:endParaRPr lang="pt-BR" altLang="pt-BR" sz="2800" dirty="0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870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61" r="61390" b="38429"/>
          <a:stretch/>
        </p:blipFill>
        <p:spPr bwMode="auto">
          <a:xfrm>
            <a:off x="911305" y="1123325"/>
            <a:ext cx="3865543" cy="520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50" r="20038" b="38429"/>
          <a:stretch/>
        </p:blipFill>
        <p:spPr bwMode="auto">
          <a:xfrm>
            <a:off x="4460517" y="1167606"/>
            <a:ext cx="7250582" cy="516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4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6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8" name="Retângulo 47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49" name="Fluxograma: Processo alternativo 48"/>
          <p:cNvSpPr/>
          <p:nvPr/>
        </p:nvSpPr>
        <p:spPr>
          <a:xfrm>
            <a:off x="3239558" y="181440"/>
            <a:ext cx="5711298" cy="871297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DE</a:t>
            </a:r>
            <a:br>
              <a:rPr lang="pt-BR" altLang="pt-BR" sz="2800" dirty="0"/>
            </a:br>
            <a:r>
              <a:rPr lang="pt-BR" altLang="pt-BR" sz="2800" dirty="0"/>
              <a:t>ALVENARIAS ESTRUTURAIS</a:t>
            </a:r>
          </a:p>
        </p:txBody>
      </p:sp>
    </p:spTree>
    <p:extLst>
      <p:ext uri="{BB962C8B-B14F-4D97-AF65-F5344CB8AC3E}">
        <p14:creationId xmlns:p14="http://schemas.microsoft.com/office/powerpoint/2010/main" xmlns="" val="328146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lum bright="-40000" contras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35" t="20106" r="11790" b="21362"/>
          <a:stretch/>
        </p:blipFill>
        <p:spPr bwMode="auto">
          <a:xfrm>
            <a:off x="1201923" y="1907139"/>
            <a:ext cx="9786568" cy="353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48" name="Fluxograma: Processo alternativo 47"/>
          <p:cNvSpPr/>
          <p:nvPr/>
        </p:nvSpPr>
        <p:spPr>
          <a:xfrm>
            <a:off x="3239558" y="181440"/>
            <a:ext cx="5711298" cy="871297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DE</a:t>
            </a:r>
            <a:br>
              <a:rPr lang="pt-BR" altLang="pt-BR" sz="2800" dirty="0"/>
            </a:br>
            <a:r>
              <a:rPr lang="pt-BR" altLang="pt-BR" sz="2800" dirty="0"/>
              <a:t>ALVENARIAS ESTRUTURAIS</a:t>
            </a:r>
          </a:p>
        </p:txBody>
      </p:sp>
    </p:spTree>
    <p:extLst>
      <p:ext uri="{BB962C8B-B14F-4D97-AF65-F5344CB8AC3E}">
        <p14:creationId xmlns:p14="http://schemas.microsoft.com/office/powerpoint/2010/main" xmlns="" val="36156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6" t="25458" r="66235" b="5648"/>
          <a:stretch/>
        </p:blipFill>
        <p:spPr bwMode="auto">
          <a:xfrm>
            <a:off x="3774589" y="1120567"/>
            <a:ext cx="4552580" cy="554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uxograma: Processo alternativo 4"/>
          <p:cNvSpPr/>
          <p:nvPr/>
        </p:nvSpPr>
        <p:spPr>
          <a:xfrm>
            <a:off x="2698061" y="116632"/>
            <a:ext cx="6794291" cy="100811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LIGAÇÃO ENTRE ALVENARIAS ESTRUTURAIS</a:t>
            </a:r>
          </a:p>
          <a:p>
            <a:pPr algn="ctr"/>
            <a:r>
              <a:rPr lang="pt-BR" altLang="pt-BR" sz="2800" dirty="0"/>
              <a:t>AMARRAÇÃO EM “T”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1661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95" t="19068" r="30701" b="11829"/>
          <a:stretch/>
        </p:blipFill>
        <p:spPr bwMode="auto">
          <a:xfrm>
            <a:off x="2855268" y="1052742"/>
            <a:ext cx="6836940" cy="528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uxograma: Processo alternativo 4"/>
          <p:cNvSpPr/>
          <p:nvPr/>
        </p:nvSpPr>
        <p:spPr>
          <a:xfrm>
            <a:off x="2573580" y="44624"/>
            <a:ext cx="7043254" cy="100811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LIGAÇÃO ENTRE ALVENARIAS ESTRUTURAIS</a:t>
            </a:r>
          </a:p>
          <a:p>
            <a:pPr algn="ctr"/>
            <a:r>
              <a:rPr lang="pt-BR" altLang="pt-BR" sz="2800" dirty="0"/>
              <a:t>AMARRAÇÃO EM “L”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026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lum bright="-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04" t="23648" r="6638" b="10706"/>
          <a:stretch/>
        </p:blipFill>
        <p:spPr bwMode="auto">
          <a:xfrm>
            <a:off x="3647600" y="1124750"/>
            <a:ext cx="5180202" cy="542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uxograma: Processo alternativo 4"/>
          <p:cNvSpPr/>
          <p:nvPr/>
        </p:nvSpPr>
        <p:spPr>
          <a:xfrm>
            <a:off x="2573580" y="44624"/>
            <a:ext cx="7043254" cy="1008112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LIGAÇÃO ENTRE ALVENARIAS ESTRUTURAIS</a:t>
            </a:r>
          </a:p>
          <a:p>
            <a:pPr algn="ctr"/>
            <a:r>
              <a:rPr lang="pt-BR" altLang="pt-BR" sz="2800" dirty="0"/>
              <a:t>AMARRAÇÃO EM “CRUZ”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5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45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986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3" t="3426" r="19717" b="2745"/>
          <a:stretch/>
        </p:blipFill>
        <p:spPr>
          <a:xfrm>
            <a:off x="1271299" y="956946"/>
            <a:ext cx="4970834" cy="369106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6" t="18807" r="3717" b="12849"/>
          <a:stretch/>
        </p:blipFill>
        <p:spPr>
          <a:xfrm>
            <a:off x="1278588" y="4733040"/>
            <a:ext cx="4956256" cy="1504272"/>
          </a:xfrm>
          <a:prstGeom prst="rect">
            <a:avLst/>
          </a:prstGeom>
        </p:spPr>
      </p:pic>
      <p:sp>
        <p:nvSpPr>
          <p:cNvPr id="24" name="Fluxograma: Processo alternativo 23"/>
          <p:cNvSpPr/>
          <p:nvPr/>
        </p:nvSpPr>
        <p:spPr>
          <a:xfrm>
            <a:off x="2855268" y="188640"/>
            <a:ext cx="6203882" cy="503884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COMUNICAÇÃO ENTRE ÁREAS TÉCNICAS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1175" y="1028614"/>
            <a:ext cx="3959523" cy="28324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28122" y="3923199"/>
            <a:ext cx="2405630" cy="231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18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329225" y="1314098"/>
            <a:ext cx="7531964" cy="44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Detalhamento em projeto de forma clara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Comunicação entre áreas técnicas</a:t>
            </a:r>
          </a:p>
          <a:p>
            <a:pPr marL="285750" indent="-285750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b="1" u="sng" dirty="0"/>
              <a:t>Implementação de técnicas construtivas adequadas 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Qualificação / Treinamento 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Melhoria na normalização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Controle de qualidade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Alinhamento com suprimentos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Rigoroso gerenciamento de obra e projeto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00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19270" y="260649"/>
            <a:ext cx="6551874" cy="208145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819073" y="2444097"/>
            <a:ext cx="6552267" cy="3137963"/>
          </a:xfrm>
          <a:prstGeom prst="rect">
            <a:avLst/>
          </a:prstGeom>
        </p:spPr>
      </p:pic>
      <p:sp>
        <p:nvSpPr>
          <p:cNvPr id="24" name="Fluxograma: Processo alternativo 23"/>
          <p:cNvSpPr/>
          <p:nvPr/>
        </p:nvSpPr>
        <p:spPr>
          <a:xfrm>
            <a:off x="1553655" y="5661249"/>
            <a:ext cx="9083105" cy="60969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IMPLEMENTAÇÃO DE TÉCNICAS CONSTRUTIVAS ADEQUADAS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9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78394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2"/>
          <p:cNvSpPr txBox="1">
            <a:spLocks noChangeArrowheads="1"/>
          </p:cNvSpPr>
          <p:nvPr/>
        </p:nvSpPr>
        <p:spPr bwMode="auto">
          <a:xfrm>
            <a:off x="2365910" y="1314098"/>
            <a:ext cx="7458593" cy="44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Detalhamento em projeto de forma clara 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Comunicação entre áreas técnicas</a:t>
            </a:r>
          </a:p>
          <a:p>
            <a:pPr marL="285744" indent="-285744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dirty="0">
                <a:ln w="18415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Implementação de técnicas construtivas adequadas </a:t>
            </a:r>
          </a:p>
          <a:p>
            <a:pPr marL="285750" indent="-285750" eaLnBrk="1" hangingPunct="1">
              <a:spcAft>
                <a:spcPts val="500"/>
              </a:spcAft>
              <a:buFont typeface="Arial" charset="0"/>
              <a:buChar char="•"/>
              <a:defRPr/>
            </a:pPr>
            <a:r>
              <a:rPr lang="pt-BR" altLang="pt-BR" sz="2800" b="1" u="sng" dirty="0"/>
              <a:t>Qualificação / Treinamento 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Melhoria na normalização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Controle de qualidade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Alinhamento com suprimentos</a:t>
            </a:r>
          </a:p>
          <a:p>
            <a:pPr eaLnBrk="1" hangingPunct="1">
              <a:spcAft>
                <a:spcPts val="500"/>
              </a:spcAft>
              <a:buFont typeface="Arial" charset="0"/>
              <a:buChar char="•"/>
            </a:pPr>
            <a:r>
              <a:rPr lang="pt-BR" altLang="pt-BR" sz="2800" dirty="0"/>
              <a:t>Rigoroso gerenciamento de obra e projeto</a:t>
            </a:r>
          </a:p>
        </p:txBody>
      </p:sp>
      <p:sp>
        <p:nvSpPr>
          <p:cNvPr id="4" name="Fluxograma: Processo alternativo 3"/>
          <p:cNvSpPr/>
          <p:nvPr/>
        </p:nvSpPr>
        <p:spPr>
          <a:xfrm>
            <a:off x="10055131" y="204502"/>
            <a:ext cx="1943963" cy="1064259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pt-BR" sz="2800" dirty="0"/>
              <a:t>PROJETO E </a:t>
            </a:r>
            <a:r>
              <a:rPr lang="pt-BR" altLang="pt-BR" sz="2800" dirty="0" smtClean="0"/>
              <a:t>EXECUÇÃO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6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507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5400000">
            <a:off x="6691175" y="1527775"/>
            <a:ext cx="5192849" cy="326303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65" b="6030"/>
          <a:stretch/>
        </p:blipFill>
        <p:spPr>
          <a:xfrm rot="5400000">
            <a:off x="3040440" y="1539445"/>
            <a:ext cx="5192849" cy="3288683"/>
          </a:xfrm>
          <a:prstGeom prst="rect">
            <a:avLst/>
          </a:prstGeom>
        </p:spPr>
      </p:pic>
      <p:sp>
        <p:nvSpPr>
          <p:cNvPr id="24" name="Fluxograma: Processo alternativo 23"/>
          <p:cNvSpPr/>
          <p:nvPr/>
        </p:nvSpPr>
        <p:spPr>
          <a:xfrm>
            <a:off x="407316" y="1604797"/>
            <a:ext cx="2894156" cy="108012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QUALIFICAÇÃO E TREINAMENTO 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401138"/>
            <a:ext cx="12190413" cy="4569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7" name="Picture 3" descr="C:\Users\Nadia\Documents\CRIS\PALESTRAS\Patologias-Edificacoes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91"/>
          <a:stretch/>
        </p:blipFill>
        <p:spPr bwMode="auto">
          <a:xfrm>
            <a:off x="10307634" y="6401493"/>
            <a:ext cx="1907456" cy="45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77" y="0"/>
            <a:ext cx="824984" cy="1028614"/>
          </a:xfrm>
          <a:prstGeom prst="rect">
            <a:avLst/>
          </a:prstGeom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-24676" y="6350594"/>
            <a:ext cx="35178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BR"/>
            </a:defPPr>
            <a:lvl1pPr algn="ctr">
              <a:lnSpc>
                <a:spcPct val="150000"/>
              </a:lnSpc>
              <a:defRPr sz="5400" b="1" cap="all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Patologias em Alvenarias</a:t>
            </a:r>
          </a:p>
          <a:p>
            <a:pPr algn="l">
              <a:lnSpc>
                <a:spcPct val="100000"/>
              </a:lnSpc>
            </a:pPr>
            <a:r>
              <a:rPr lang="pt-BR" altLang="pt-BR" sz="1400" cap="none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MSc</a:t>
            </a:r>
            <a:r>
              <a:rPr lang="pt-BR" altLang="pt-BR" sz="1400" cap="none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Cristiana Furlan Caporrino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07" y="-15437"/>
            <a:ext cx="1550971" cy="5285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0" y="6344483"/>
            <a:ext cx="12190413" cy="45719"/>
          </a:xfrm>
          <a:prstGeom prst="rect">
            <a:avLst/>
          </a:prstGeom>
          <a:solidFill>
            <a:srgbClr val="F5720F"/>
          </a:solidFill>
          <a:ln>
            <a:solidFill>
              <a:srgbClr val="F37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857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978</Words>
  <Application>Microsoft Office PowerPoint</Application>
  <PresentationFormat>Personalizar</PresentationFormat>
  <Paragraphs>235</Paragraphs>
  <Slides>48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4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Instituto de Engenharia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rgodoy</dc:creator>
  <cp:lastModifiedBy>rgodoy</cp:lastModifiedBy>
  <cp:revision>1</cp:revision>
  <dcterms:created xsi:type="dcterms:W3CDTF">2018-10-18T14:59:18Z</dcterms:created>
  <dcterms:modified xsi:type="dcterms:W3CDTF">2018-10-18T15:03:21Z</dcterms:modified>
</cp:coreProperties>
</file>