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</p:sldIdLst>
  <p:sldSz cx="12190413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4BC50F-C121-4AF3-ACFE-38A2FDC23BA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74E023D-3BA5-4DB2-B228-106E09B795B1}">
      <dgm:prSet phldrT="[Texto]" custT="1"/>
      <dgm:spPr/>
      <dgm:t>
        <a:bodyPr/>
        <a:lstStyle/>
        <a:p>
          <a:r>
            <a:rPr lang="pt-BR" sz="2800" dirty="0" smtClean="0"/>
            <a:t>PATOLOGIAS</a:t>
          </a:r>
          <a:endParaRPr lang="pt-BR" sz="2800" dirty="0"/>
        </a:p>
      </dgm:t>
    </dgm:pt>
    <dgm:pt modelId="{BD9949F4-D6A6-44DA-8659-034717F085A1}" type="parTrans" cxnId="{D5C19546-9CEC-4E11-B027-508D0717FDA4}">
      <dgm:prSet/>
      <dgm:spPr/>
      <dgm:t>
        <a:bodyPr/>
        <a:lstStyle/>
        <a:p>
          <a:endParaRPr lang="pt-BR"/>
        </a:p>
      </dgm:t>
    </dgm:pt>
    <dgm:pt modelId="{D97BE478-7A0D-4E3B-A136-2D9018226F58}" type="sibTrans" cxnId="{D5C19546-9CEC-4E11-B027-508D0717FDA4}">
      <dgm:prSet/>
      <dgm:spPr/>
      <dgm:t>
        <a:bodyPr/>
        <a:lstStyle/>
        <a:p>
          <a:endParaRPr lang="pt-BR"/>
        </a:p>
      </dgm:t>
    </dgm:pt>
    <dgm:pt modelId="{B32ED4D4-31C7-40E8-83E8-02A55F42DDA5}">
      <dgm:prSet phldrT="[Texto]" custT="1"/>
      <dgm:spPr/>
      <dgm:t>
        <a:bodyPr/>
        <a:lstStyle/>
        <a:p>
          <a:r>
            <a:rPr lang="pt-BR" sz="2800" dirty="0" smtClean="0"/>
            <a:t>QUAIS AS ORIGENS?</a:t>
          </a:r>
          <a:endParaRPr lang="pt-BR" sz="2800" dirty="0"/>
        </a:p>
      </dgm:t>
    </dgm:pt>
    <dgm:pt modelId="{419B6122-7414-4FC1-A929-F83A2C3B9CFE}" type="parTrans" cxnId="{AE7AB3BE-F16E-4152-B196-D3C12ED0924B}">
      <dgm:prSet/>
      <dgm:spPr/>
      <dgm:t>
        <a:bodyPr/>
        <a:lstStyle/>
        <a:p>
          <a:endParaRPr lang="pt-BR"/>
        </a:p>
      </dgm:t>
    </dgm:pt>
    <dgm:pt modelId="{3C53AECA-D782-4679-9B17-1B31162491ED}" type="sibTrans" cxnId="{AE7AB3BE-F16E-4152-B196-D3C12ED0924B}">
      <dgm:prSet/>
      <dgm:spPr/>
      <dgm:t>
        <a:bodyPr/>
        <a:lstStyle/>
        <a:p>
          <a:endParaRPr lang="pt-BR"/>
        </a:p>
      </dgm:t>
    </dgm:pt>
    <dgm:pt modelId="{9F3EB5C5-3C56-4F47-BD46-86572A70E0FF}">
      <dgm:prSet phldrT="[Texto]" custT="1"/>
      <dgm:spPr/>
      <dgm:t>
        <a:bodyPr/>
        <a:lstStyle/>
        <a:p>
          <a:r>
            <a:rPr lang="pt-BR" sz="2800" dirty="0" smtClean="0"/>
            <a:t>POR QUÊ OCORREM?</a:t>
          </a:r>
          <a:endParaRPr lang="pt-BR" sz="2800" dirty="0"/>
        </a:p>
      </dgm:t>
    </dgm:pt>
    <dgm:pt modelId="{10218CCC-B494-4EBD-87A8-48E8DA48FAFE}" type="parTrans" cxnId="{BB8300A8-C7FF-4648-8BC8-2E4561F4CB56}">
      <dgm:prSet/>
      <dgm:spPr/>
      <dgm:t>
        <a:bodyPr/>
        <a:lstStyle/>
        <a:p>
          <a:endParaRPr lang="pt-BR"/>
        </a:p>
      </dgm:t>
    </dgm:pt>
    <dgm:pt modelId="{1728CC82-3F55-4BCC-A897-DFECE6B669C6}" type="sibTrans" cxnId="{BB8300A8-C7FF-4648-8BC8-2E4561F4CB56}">
      <dgm:prSet/>
      <dgm:spPr/>
      <dgm:t>
        <a:bodyPr/>
        <a:lstStyle/>
        <a:p>
          <a:endParaRPr lang="pt-BR"/>
        </a:p>
      </dgm:t>
    </dgm:pt>
    <dgm:pt modelId="{209E97DF-A7B0-4401-9E82-F6E9156016E2}">
      <dgm:prSet phldrT="[Texto]" custT="1"/>
      <dgm:spPr/>
      <dgm:t>
        <a:bodyPr/>
        <a:lstStyle/>
        <a:p>
          <a:r>
            <a:rPr lang="pt-BR" sz="2800" dirty="0" smtClean="0"/>
            <a:t>COMO EVITÁ-LAS?</a:t>
          </a:r>
        </a:p>
      </dgm:t>
    </dgm:pt>
    <dgm:pt modelId="{A96B3604-58C8-4EFB-8109-EC52714A048C}" type="parTrans" cxnId="{74511C07-6AE9-4155-922E-129B0066BDB9}">
      <dgm:prSet/>
      <dgm:spPr/>
      <dgm:t>
        <a:bodyPr/>
        <a:lstStyle/>
        <a:p>
          <a:endParaRPr lang="pt-BR"/>
        </a:p>
      </dgm:t>
    </dgm:pt>
    <dgm:pt modelId="{6784485F-D89E-40E3-AF77-C076A5F98678}" type="sibTrans" cxnId="{74511C07-6AE9-4155-922E-129B0066BDB9}">
      <dgm:prSet/>
      <dgm:spPr/>
      <dgm:t>
        <a:bodyPr/>
        <a:lstStyle/>
        <a:p>
          <a:endParaRPr lang="pt-BR"/>
        </a:p>
      </dgm:t>
    </dgm:pt>
    <dgm:pt modelId="{9B9DD007-2FCB-4860-9579-068E701B8CD7}">
      <dgm:prSet phldrT="[Texto]" custT="1"/>
      <dgm:spPr/>
      <dgm:t>
        <a:bodyPr/>
        <a:lstStyle/>
        <a:p>
          <a:r>
            <a:rPr lang="pt-BR" sz="2800" dirty="0" smtClean="0"/>
            <a:t>COMO TRATÁ-LAS?</a:t>
          </a:r>
        </a:p>
      </dgm:t>
    </dgm:pt>
    <dgm:pt modelId="{C843868D-A2C0-4ED3-B52D-D01793BF2A41}" type="parTrans" cxnId="{FF366470-CA08-47CF-A477-AC498220F5F2}">
      <dgm:prSet/>
      <dgm:spPr/>
      <dgm:t>
        <a:bodyPr/>
        <a:lstStyle/>
        <a:p>
          <a:endParaRPr lang="pt-BR"/>
        </a:p>
      </dgm:t>
    </dgm:pt>
    <dgm:pt modelId="{3EFA0F59-B9BD-4520-AA20-9A0000A789AB}" type="sibTrans" cxnId="{FF366470-CA08-47CF-A477-AC498220F5F2}">
      <dgm:prSet/>
      <dgm:spPr/>
      <dgm:t>
        <a:bodyPr/>
        <a:lstStyle/>
        <a:p>
          <a:endParaRPr lang="pt-BR"/>
        </a:p>
      </dgm:t>
    </dgm:pt>
    <dgm:pt modelId="{7781AA85-D13E-492A-B492-8163DB901CCE}" type="pres">
      <dgm:prSet presAssocID="{504BC50F-C121-4AF3-ACFE-38A2FDC23BA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6DAC3067-60C2-4683-81D5-080ACC8AD870}" type="pres">
      <dgm:prSet presAssocID="{674E023D-3BA5-4DB2-B228-106E09B795B1}" presName="thickLine" presStyleLbl="alignNode1" presStyleIdx="0" presStyleCnt="1"/>
      <dgm:spPr/>
    </dgm:pt>
    <dgm:pt modelId="{BC7F9338-B5C8-4630-B5E3-3DB9145C927D}" type="pres">
      <dgm:prSet presAssocID="{674E023D-3BA5-4DB2-B228-106E09B795B1}" presName="horz1" presStyleCnt="0"/>
      <dgm:spPr/>
    </dgm:pt>
    <dgm:pt modelId="{408DBDA2-4586-4832-8DA8-9127153DDA53}" type="pres">
      <dgm:prSet presAssocID="{674E023D-3BA5-4DB2-B228-106E09B795B1}" presName="tx1" presStyleLbl="revTx" presStyleIdx="0" presStyleCnt="5" custScaleX="247692"/>
      <dgm:spPr/>
      <dgm:t>
        <a:bodyPr/>
        <a:lstStyle/>
        <a:p>
          <a:endParaRPr lang="pt-BR"/>
        </a:p>
      </dgm:t>
    </dgm:pt>
    <dgm:pt modelId="{A0CB96C6-7A09-45E1-B089-F3890B4963FC}" type="pres">
      <dgm:prSet presAssocID="{674E023D-3BA5-4DB2-B228-106E09B795B1}" presName="vert1" presStyleCnt="0"/>
      <dgm:spPr/>
    </dgm:pt>
    <dgm:pt modelId="{5E81F07D-9860-46D0-A4A1-838659CEE4F6}" type="pres">
      <dgm:prSet presAssocID="{B32ED4D4-31C7-40E8-83E8-02A55F42DDA5}" presName="vertSpace2a" presStyleCnt="0"/>
      <dgm:spPr/>
    </dgm:pt>
    <dgm:pt modelId="{D0FD71AA-C794-47B5-863D-767FEC6E1DC2}" type="pres">
      <dgm:prSet presAssocID="{B32ED4D4-31C7-40E8-83E8-02A55F42DDA5}" presName="horz2" presStyleCnt="0"/>
      <dgm:spPr/>
    </dgm:pt>
    <dgm:pt modelId="{BA450C6E-B7ED-4099-AD85-A63E36ADC6AD}" type="pres">
      <dgm:prSet presAssocID="{B32ED4D4-31C7-40E8-83E8-02A55F42DDA5}" presName="horzSpace2" presStyleCnt="0"/>
      <dgm:spPr/>
    </dgm:pt>
    <dgm:pt modelId="{88B1072A-1E4F-413E-82C9-4D52EA649E82}" type="pres">
      <dgm:prSet presAssocID="{B32ED4D4-31C7-40E8-83E8-02A55F42DDA5}" presName="tx2" presStyleLbl="revTx" presStyleIdx="1" presStyleCnt="5"/>
      <dgm:spPr/>
      <dgm:t>
        <a:bodyPr/>
        <a:lstStyle/>
        <a:p>
          <a:endParaRPr lang="pt-BR"/>
        </a:p>
      </dgm:t>
    </dgm:pt>
    <dgm:pt modelId="{D6A7DE95-13AE-400E-8872-CC763773F7B4}" type="pres">
      <dgm:prSet presAssocID="{B32ED4D4-31C7-40E8-83E8-02A55F42DDA5}" presName="vert2" presStyleCnt="0"/>
      <dgm:spPr/>
    </dgm:pt>
    <dgm:pt modelId="{A5B9251E-5AD2-474E-A1B8-46CFF45CB008}" type="pres">
      <dgm:prSet presAssocID="{B32ED4D4-31C7-40E8-83E8-02A55F42DDA5}" presName="thinLine2b" presStyleLbl="callout" presStyleIdx="0" presStyleCnt="4"/>
      <dgm:spPr/>
    </dgm:pt>
    <dgm:pt modelId="{DF50ED42-08F6-4CA4-87DA-75A9595C93FE}" type="pres">
      <dgm:prSet presAssocID="{B32ED4D4-31C7-40E8-83E8-02A55F42DDA5}" presName="vertSpace2b" presStyleCnt="0"/>
      <dgm:spPr/>
    </dgm:pt>
    <dgm:pt modelId="{D394E2C7-2FA5-4E11-B73C-D223DDD32A4F}" type="pres">
      <dgm:prSet presAssocID="{9F3EB5C5-3C56-4F47-BD46-86572A70E0FF}" presName="horz2" presStyleCnt="0"/>
      <dgm:spPr/>
    </dgm:pt>
    <dgm:pt modelId="{BC48428B-7BE6-461E-8AAB-94112B752F2A}" type="pres">
      <dgm:prSet presAssocID="{9F3EB5C5-3C56-4F47-BD46-86572A70E0FF}" presName="horzSpace2" presStyleCnt="0"/>
      <dgm:spPr/>
    </dgm:pt>
    <dgm:pt modelId="{375A2A30-54BA-446F-A564-B3B376F35B56}" type="pres">
      <dgm:prSet presAssocID="{9F3EB5C5-3C56-4F47-BD46-86572A70E0FF}" presName="tx2" presStyleLbl="revTx" presStyleIdx="2" presStyleCnt="5"/>
      <dgm:spPr/>
      <dgm:t>
        <a:bodyPr/>
        <a:lstStyle/>
        <a:p>
          <a:endParaRPr lang="pt-BR"/>
        </a:p>
      </dgm:t>
    </dgm:pt>
    <dgm:pt modelId="{68D7DDB3-F0EE-4D46-AAA6-58911E376137}" type="pres">
      <dgm:prSet presAssocID="{9F3EB5C5-3C56-4F47-BD46-86572A70E0FF}" presName="vert2" presStyleCnt="0"/>
      <dgm:spPr/>
    </dgm:pt>
    <dgm:pt modelId="{E1A6972B-B99C-4033-BEA7-2B693011E8F7}" type="pres">
      <dgm:prSet presAssocID="{9F3EB5C5-3C56-4F47-BD46-86572A70E0FF}" presName="thinLine2b" presStyleLbl="callout" presStyleIdx="1" presStyleCnt="4"/>
      <dgm:spPr/>
    </dgm:pt>
    <dgm:pt modelId="{395C6016-DFAD-4B3D-9E26-8505236917C8}" type="pres">
      <dgm:prSet presAssocID="{9F3EB5C5-3C56-4F47-BD46-86572A70E0FF}" presName="vertSpace2b" presStyleCnt="0"/>
      <dgm:spPr/>
    </dgm:pt>
    <dgm:pt modelId="{306AD746-DDCC-436C-B678-AA71D806EBEE}" type="pres">
      <dgm:prSet presAssocID="{209E97DF-A7B0-4401-9E82-F6E9156016E2}" presName="horz2" presStyleCnt="0"/>
      <dgm:spPr/>
    </dgm:pt>
    <dgm:pt modelId="{53336A25-AF9D-4BF0-AA1A-55067E5C05DB}" type="pres">
      <dgm:prSet presAssocID="{209E97DF-A7B0-4401-9E82-F6E9156016E2}" presName="horzSpace2" presStyleCnt="0"/>
      <dgm:spPr/>
    </dgm:pt>
    <dgm:pt modelId="{A6B482F1-6D03-47E5-B2AD-3F3467DB6733}" type="pres">
      <dgm:prSet presAssocID="{209E97DF-A7B0-4401-9E82-F6E9156016E2}" presName="tx2" presStyleLbl="revTx" presStyleIdx="3" presStyleCnt="5"/>
      <dgm:spPr/>
      <dgm:t>
        <a:bodyPr/>
        <a:lstStyle/>
        <a:p>
          <a:endParaRPr lang="pt-BR"/>
        </a:p>
      </dgm:t>
    </dgm:pt>
    <dgm:pt modelId="{F41B50D4-DCD3-45CB-8DBF-8FDF6A80FF7C}" type="pres">
      <dgm:prSet presAssocID="{209E97DF-A7B0-4401-9E82-F6E9156016E2}" presName="vert2" presStyleCnt="0"/>
      <dgm:spPr/>
    </dgm:pt>
    <dgm:pt modelId="{3D041DD9-C558-46F8-B166-88450A8658C5}" type="pres">
      <dgm:prSet presAssocID="{209E97DF-A7B0-4401-9E82-F6E9156016E2}" presName="thinLine2b" presStyleLbl="callout" presStyleIdx="2" presStyleCnt="4"/>
      <dgm:spPr/>
    </dgm:pt>
    <dgm:pt modelId="{7AB4A015-0A9E-4BED-A781-ADFA92414EF2}" type="pres">
      <dgm:prSet presAssocID="{209E97DF-A7B0-4401-9E82-F6E9156016E2}" presName="vertSpace2b" presStyleCnt="0"/>
      <dgm:spPr/>
    </dgm:pt>
    <dgm:pt modelId="{B082928C-91DB-4C59-A277-99808CEB1756}" type="pres">
      <dgm:prSet presAssocID="{9B9DD007-2FCB-4860-9579-068E701B8CD7}" presName="horz2" presStyleCnt="0"/>
      <dgm:spPr/>
    </dgm:pt>
    <dgm:pt modelId="{D8603A32-ACE9-429F-BBBB-429A7292BD3C}" type="pres">
      <dgm:prSet presAssocID="{9B9DD007-2FCB-4860-9579-068E701B8CD7}" presName="horzSpace2" presStyleCnt="0"/>
      <dgm:spPr/>
    </dgm:pt>
    <dgm:pt modelId="{45A07CE5-315B-4134-8FE6-542CD595C713}" type="pres">
      <dgm:prSet presAssocID="{9B9DD007-2FCB-4860-9579-068E701B8CD7}" presName="tx2" presStyleLbl="revTx" presStyleIdx="4" presStyleCnt="5"/>
      <dgm:spPr/>
      <dgm:t>
        <a:bodyPr/>
        <a:lstStyle/>
        <a:p>
          <a:endParaRPr lang="pt-BR"/>
        </a:p>
      </dgm:t>
    </dgm:pt>
    <dgm:pt modelId="{864B4F56-C2D3-43D2-8D9F-48373FCF4B41}" type="pres">
      <dgm:prSet presAssocID="{9B9DD007-2FCB-4860-9579-068E701B8CD7}" presName="vert2" presStyleCnt="0"/>
      <dgm:spPr/>
    </dgm:pt>
    <dgm:pt modelId="{B09B0D25-63FE-4451-8488-A4B7B1491626}" type="pres">
      <dgm:prSet presAssocID="{9B9DD007-2FCB-4860-9579-068E701B8CD7}" presName="thinLine2b" presStyleLbl="callout" presStyleIdx="3" presStyleCnt="4"/>
      <dgm:spPr/>
    </dgm:pt>
    <dgm:pt modelId="{64C1A3F4-7C62-4456-8FF2-75ED21B945F6}" type="pres">
      <dgm:prSet presAssocID="{9B9DD007-2FCB-4860-9579-068E701B8CD7}" presName="vertSpace2b" presStyleCnt="0"/>
      <dgm:spPr/>
    </dgm:pt>
  </dgm:ptLst>
  <dgm:cxnLst>
    <dgm:cxn modelId="{6B86DD43-1B4C-486C-87E9-6D8C87A99537}" type="presOf" srcId="{9B9DD007-2FCB-4860-9579-068E701B8CD7}" destId="{45A07CE5-315B-4134-8FE6-542CD595C713}" srcOrd="0" destOrd="0" presId="urn:microsoft.com/office/officeart/2008/layout/LinedList"/>
    <dgm:cxn modelId="{7CC37F19-6DB5-47D1-9B76-F902FDE2E537}" type="presOf" srcId="{209E97DF-A7B0-4401-9E82-F6E9156016E2}" destId="{A6B482F1-6D03-47E5-B2AD-3F3467DB6733}" srcOrd="0" destOrd="0" presId="urn:microsoft.com/office/officeart/2008/layout/LinedList"/>
    <dgm:cxn modelId="{FF366470-CA08-47CF-A477-AC498220F5F2}" srcId="{674E023D-3BA5-4DB2-B228-106E09B795B1}" destId="{9B9DD007-2FCB-4860-9579-068E701B8CD7}" srcOrd="3" destOrd="0" parTransId="{C843868D-A2C0-4ED3-B52D-D01793BF2A41}" sibTransId="{3EFA0F59-B9BD-4520-AA20-9A0000A789AB}"/>
    <dgm:cxn modelId="{AE7AB3BE-F16E-4152-B196-D3C12ED0924B}" srcId="{674E023D-3BA5-4DB2-B228-106E09B795B1}" destId="{B32ED4D4-31C7-40E8-83E8-02A55F42DDA5}" srcOrd="0" destOrd="0" parTransId="{419B6122-7414-4FC1-A929-F83A2C3B9CFE}" sibTransId="{3C53AECA-D782-4679-9B17-1B31162491ED}"/>
    <dgm:cxn modelId="{79B1F979-188F-43BF-BE6C-2E8CCE80A2BF}" type="presOf" srcId="{674E023D-3BA5-4DB2-B228-106E09B795B1}" destId="{408DBDA2-4586-4832-8DA8-9127153DDA53}" srcOrd="0" destOrd="0" presId="urn:microsoft.com/office/officeart/2008/layout/LinedList"/>
    <dgm:cxn modelId="{BC1242CE-38EF-43D6-8A3E-5DCC045F5002}" type="presOf" srcId="{9F3EB5C5-3C56-4F47-BD46-86572A70E0FF}" destId="{375A2A30-54BA-446F-A564-B3B376F35B56}" srcOrd="0" destOrd="0" presId="urn:microsoft.com/office/officeart/2008/layout/LinedList"/>
    <dgm:cxn modelId="{9807EB0B-9F88-4350-B6C4-127EE1757148}" type="presOf" srcId="{504BC50F-C121-4AF3-ACFE-38A2FDC23BAA}" destId="{7781AA85-D13E-492A-B492-8163DB901CCE}" srcOrd="0" destOrd="0" presId="urn:microsoft.com/office/officeart/2008/layout/LinedList"/>
    <dgm:cxn modelId="{D5C19546-9CEC-4E11-B027-508D0717FDA4}" srcId="{504BC50F-C121-4AF3-ACFE-38A2FDC23BAA}" destId="{674E023D-3BA5-4DB2-B228-106E09B795B1}" srcOrd="0" destOrd="0" parTransId="{BD9949F4-D6A6-44DA-8659-034717F085A1}" sibTransId="{D97BE478-7A0D-4E3B-A136-2D9018226F58}"/>
    <dgm:cxn modelId="{74511C07-6AE9-4155-922E-129B0066BDB9}" srcId="{674E023D-3BA5-4DB2-B228-106E09B795B1}" destId="{209E97DF-A7B0-4401-9E82-F6E9156016E2}" srcOrd="2" destOrd="0" parTransId="{A96B3604-58C8-4EFB-8109-EC52714A048C}" sibTransId="{6784485F-D89E-40E3-AF77-C076A5F98678}"/>
    <dgm:cxn modelId="{68C6C7C3-67BA-404C-A763-3C5AC9CBFC90}" type="presOf" srcId="{B32ED4D4-31C7-40E8-83E8-02A55F42DDA5}" destId="{88B1072A-1E4F-413E-82C9-4D52EA649E82}" srcOrd="0" destOrd="0" presId="urn:microsoft.com/office/officeart/2008/layout/LinedList"/>
    <dgm:cxn modelId="{BB8300A8-C7FF-4648-8BC8-2E4561F4CB56}" srcId="{674E023D-3BA5-4DB2-B228-106E09B795B1}" destId="{9F3EB5C5-3C56-4F47-BD46-86572A70E0FF}" srcOrd="1" destOrd="0" parTransId="{10218CCC-B494-4EBD-87A8-48E8DA48FAFE}" sibTransId="{1728CC82-3F55-4BCC-A897-DFECE6B669C6}"/>
    <dgm:cxn modelId="{E5AF6C1D-3759-4067-BD46-BAD4AD3AC1CD}" type="presParOf" srcId="{7781AA85-D13E-492A-B492-8163DB901CCE}" destId="{6DAC3067-60C2-4683-81D5-080ACC8AD870}" srcOrd="0" destOrd="0" presId="urn:microsoft.com/office/officeart/2008/layout/LinedList"/>
    <dgm:cxn modelId="{B245F75E-8E8E-4C67-9BE6-B1A9A0D9A29F}" type="presParOf" srcId="{7781AA85-D13E-492A-B492-8163DB901CCE}" destId="{BC7F9338-B5C8-4630-B5E3-3DB9145C927D}" srcOrd="1" destOrd="0" presId="urn:microsoft.com/office/officeart/2008/layout/LinedList"/>
    <dgm:cxn modelId="{F87C4C3C-7A5B-4259-847C-BBB153CCCAA0}" type="presParOf" srcId="{BC7F9338-B5C8-4630-B5E3-3DB9145C927D}" destId="{408DBDA2-4586-4832-8DA8-9127153DDA53}" srcOrd="0" destOrd="0" presId="urn:microsoft.com/office/officeart/2008/layout/LinedList"/>
    <dgm:cxn modelId="{E2784249-E499-42C6-8F23-653AC43D0AE0}" type="presParOf" srcId="{BC7F9338-B5C8-4630-B5E3-3DB9145C927D}" destId="{A0CB96C6-7A09-45E1-B089-F3890B4963FC}" srcOrd="1" destOrd="0" presId="urn:microsoft.com/office/officeart/2008/layout/LinedList"/>
    <dgm:cxn modelId="{4B1544B3-F9AE-48D7-9F70-EEE19823FADE}" type="presParOf" srcId="{A0CB96C6-7A09-45E1-B089-F3890B4963FC}" destId="{5E81F07D-9860-46D0-A4A1-838659CEE4F6}" srcOrd="0" destOrd="0" presId="urn:microsoft.com/office/officeart/2008/layout/LinedList"/>
    <dgm:cxn modelId="{FCE6AD37-D24D-448E-9DBB-0CD23ECF4D41}" type="presParOf" srcId="{A0CB96C6-7A09-45E1-B089-F3890B4963FC}" destId="{D0FD71AA-C794-47B5-863D-767FEC6E1DC2}" srcOrd="1" destOrd="0" presId="urn:microsoft.com/office/officeart/2008/layout/LinedList"/>
    <dgm:cxn modelId="{AD85BD76-8305-4548-A014-B4F57D7530A3}" type="presParOf" srcId="{D0FD71AA-C794-47B5-863D-767FEC6E1DC2}" destId="{BA450C6E-B7ED-4099-AD85-A63E36ADC6AD}" srcOrd="0" destOrd="0" presId="urn:microsoft.com/office/officeart/2008/layout/LinedList"/>
    <dgm:cxn modelId="{4900F1B2-E56D-4EE3-9128-497041F61519}" type="presParOf" srcId="{D0FD71AA-C794-47B5-863D-767FEC6E1DC2}" destId="{88B1072A-1E4F-413E-82C9-4D52EA649E82}" srcOrd="1" destOrd="0" presId="urn:microsoft.com/office/officeart/2008/layout/LinedList"/>
    <dgm:cxn modelId="{E21A12FD-CCF6-4878-9F84-7DDA231FDFAB}" type="presParOf" srcId="{D0FD71AA-C794-47B5-863D-767FEC6E1DC2}" destId="{D6A7DE95-13AE-400E-8872-CC763773F7B4}" srcOrd="2" destOrd="0" presId="urn:microsoft.com/office/officeart/2008/layout/LinedList"/>
    <dgm:cxn modelId="{201E930C-87E9-407E-9BB5-57EBA7F44008}" type="presParOf" srcId="{A0CB96C6-7A09-45E1-B089-F3890B4963FC}" destId="{A5B9251E-5AD2-474E-A1B8-46CFF45CB008}" srcOrd="2" destOrd="0" presId="urn:microsoft.com/office/officeart/2008/layout/LinedList"/>
    <dgm:cxn modelId="{84BDDEC5-1573-47CF-943B-12FBB947DDFB}" type="presParOf" srcId="{A0CB96C6-7A09-45E1-B089-F3890B4963FC}" destId="{DF50ED42-08F6-4CA4-87DA-75A9595C93FE}" srcOrd="3" destOrd="0" presId="urn:microsoft.com/office/officeart/2008/layout/LinedList"/>
    <dgm:cxn modelId="{30A978FF-2A03-4987-9762-7491D23B1C33}" type="presParOf" srcId="{A0CB96C6-7A09-45E1-B089-F3890B4963FC}" destId="{D394E2C7-2FA5-4E11-B73C-D223DDD32A4F}" srcOrd="4" destOrd="0" presId="urn:microsoft.com/office/officeart/2008/layout/LinedList"/>
    <dgm:cxn modelId="{E78CAF89-567A-4F91-B198-66F5A67CA263}" type="presParOf" srcId="{D394E2C7-2FA5-4E11-B73C-D223DDD32A4F}" destId="{BC48428B-7BE6-461E-8AAB-94112B752F2A}" srcOrd="0" destOrd="0" presId="urn:microsoft.com/office/officeart/2008/layout/LinedList"/>
    <dgm:cxn modelId="{1CA86CBE-D68A-4A72-9556-F6B1CA2C4F71}" type="presParOf" srcId="{D394E2C7-2FA5-4E11-B73C-D223DDD32A4F}" destId="{375A2A30-54BA-446F-A564-B3B376F35B56}" srcOrd="1" destOrd="0" presId="urn:microsoft.com/office/officeart/2008/layout/LinedList"/>
    <dgm:cxn modelId="{48A2DB00-4A7C-45CE-9F15-46396E4ABA8A}" type="presParOf" srcId="{D394E2C7-2FA5-4E11-B73C-D223DDD32A4F}" destId="{68D7DDB3-F0EE-4D46-AAA6-58911E376137}" srcOrd="2" destOrd="0" presId="urn:microsoft.com/office/officeart/2008/layout/LinedList"/>
    <dgm:cxn modelId="{099321FE-FF3D-4766-B108-A4B91F632D93}" type="presParOf" srcId="{A0CB96C6-7A09-45E1-B089-F3890B4963FC}" destId="{E1A6972B-B99C-4033-BEA7-2B693011E8F7}" srcOrd="5" destOrd="0" presId="urn:microsoft.com/office/officeart/2008/layout/LinedList"/>
    <dgm:cxn modelId="{449B5FE9-0134-47D2-A70C-164ACB9DBA00}" type="presParOf" srcId="{A0CB96C6-7A09-45E1-B089-F3890B4963FC}" destId="{395C6016-DFAD-4B3D-9E26-8505236917C8}" srcOrd="6" destOrd="0" presId="urn:microsoft.com/office/officeart/2008/layout/LinedList"/>
    <dgm:cxn modelId="{3F05B099-BC7A-4769-A956-094086192C8F}" type="presParOf" srcId="{A0CB96C6-7A09-45E1-B089-F3890B4963FC}" destId="{306AD746-DDCC-436C-B678-AA71D806EBEE}" srcOrd="7" destOrd="0" presId="urn:microsoft.com/office/officeart/2008/layout/LinedList"/>
    <dgm:cxn modelId="{DF9103A3-0446-43F1-8C9D-A9AC1FF9DA6A}" type="presParOf" srcId="{306AD746-DDCC-436C-B678-AA71D806EBEE}" destId="{53336A25-AF9D-4BF0-AA1A-55067E5C05DB}" srcOrd="0" destOrd="0" presId="urn:microsoft.com/office/officeart/2008/layout/LinedList"/>
    <dgm:cxn modelId="{86D5C993-38CC-4B98-A8F0-DF622C5CDB00}" type="presParOf" srcId="{306AD746-DDCC-436C-B678-AA71D806EBEE}" destId="{A6B482F1-6D03-47E5-B2AD-3F3467DB6733}" srcOrd="1" destOrd="0" presId="urn:microsoft.com/office/officeart/2008/layout/LinedList"/>
    <dgm:cxn modelId="{CD5AB6A6-153D-42C9-BE23-0065CDBCC902}" type="presParOf" srcId="{306AD746-DDCC-436C-B678-AA71D806EBEE}" destId="{F41B50D4-DCD3-45CB-8DBF-8FDF6A80FF7C}" srcOrd="2" destOrd="0" presId="urn:microsoft.com/office/officeart/2008/layout/LinedList"/>
    <dgm:cxn modelId="{61364032-5342-4B9B-A9E1-038149C8CA28}" type="presParOf" srcId="{A0CB96C6-7A09-45E1-B089-F3890B4963FC}" destId="{3D041DD9-C558-46F8-B166-88450A8658C5}" srcOrd="8" destOrd="0" presId="urn:microsoft.com/office/officeart/2008/layout/LinedList"/>
    <dgm:cxn modelId="{AB6165A2-C698-4CC1-887C-B646B0BE8BFA}" type="presParOf" srcId="{A0CB96C6-7A09-45E1-B089-F3890B4963FC}" destId="{7AB4A015-0A9E-4BED-A781-ADFA92414EF2}" srcOrd="9" destOrd="0" presId="urn:microsoft.com/office/officeart/2008/layout/LinedList"/>
    <dgm:cxn modelId="{70C3426B-4A3C-4F47-9B53-6A7DA7D6C56A}" type="presParOf" srcId="{A0CB96C6-7A09-45E1-B089-F3890B4963FC}" destId="{B082928C-91DB-4C59-A277-99808CEB1756}" srcOrd="10" destOrd="0" presId="urn:microsoft.com/office/officeart/2008/layout/LinedList"/>
    <dgm:cxn modelId="{1469A5E8-7444-421B-97F4-421CEED5B1D3}" type="presParOf" srcId="{B082928C-91DB-4C59-A277-99808CEB1756}" destId="{D8603A32-ACE9-429F-BBBB-429A7292BD3C}" srcOrd="0" destOrd="0" presId="urn:microsoft.com/office/officeart/2008/layout/LinedList"/>
    <dgm:cxn modelId="{4EC2BE0B-F3AC-4AB1-B385-C4852E18B17D}" type="presParOf" srcId="{B082928C-91DB-4C59-A277-99808CEB1756}" destId="{45A07CE5-315B-4134-8FE6-542CD595C713}" srcOrd="1" destOrd="0" presId="urn:microsoft.com/office/officeart/2008/layout/LinedList"/>
    <dgm:cxn modelId="{111F33EF-6BF6-4AFD-8C12-AE54C47EAB94}" type="presParOf" srcId="{B082928C-91DB-4C59-A277-99808CEB1756}" destId="{864B4F56-C2D3-43D2-8D9F-48373FCF4B41}" srcOrd="2" destOrd="0" presId="urn:microsoft.com/office/officeart/2008/layout/LinedList"/>
    <dgm:cxn modelId="{8C3B9D00-D1E9-4183-AD7A-182858707CBD}" type="presParOf" srcId="{A0CB96C6-7A09-45E1-B089-F3890B4963FC}" destId="{B09B0D25-63FE-4451-8488-A4B7B1491626}" srcOrd="11" destOrd="0" presId="urn:microsoft.com/office/officeart/2008/layout/LinedList"/>
    <dgm:cxn modelId="{0536A38F-1DB4-498C-A88A-6C8E88E82631}" type="presParOf" srcId="{A0CB96C6-7A09-45E1-B089-F3890B4963FC}" destId="{64C1A3F4-7C62-4456-8FF2-75ED21B945F6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AD2CA0-C492-4F17-BAE1-B42082CA678C}" type="doc">
      <dgm:prSet loTypeId="urn:microsoft.com/office/officeart/2005/8/layout/hierarchy2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13C5AFA3-E1B8-4523-B9E8-4C2C3D0D1E94}">
      <dgm:prSet phldrT="[Texto]" custT="1"/>
      <dgm:spPr/>
      <dgm:t>
        <a:bodyPr/>
        <a:lstStyle/>
        <a:p>
          <a:r>
            <a:rPr lang="pt-BR" sz="2800" dirty="0" smtClean="0"/>
            <a:t>ALVENARIA</a:t>
          </a:r>
          <a:endParaRPr lang="pt-BR" sz="2800" dirty="0"/>
        </a:p>
      </dgm:t>
    </dgm:pt>
    <dgm:pt modelId="{33E85CEC-7460-4D2D-A42E-B2923A4A5177}" type="parTrans" cxnId="{9CC72908-8AA8-457B-8F3A-A3E3BCC2EE53}">
      <dgm:prSet/>
      <dgm:spPr/>
      <dgm:t>
        <a:bodyPr/>
        <a:lstStyle/>
        <a:p>
          <a:endParaRPr lang="pt-BR" sz="2800"/>
        </a:p>
      </dgm:t>
    </dgm:pt>
    <dgm:pt modelId="{79288385-7E50-4182-816B-F18869933164}" type="sibTrans" cxnId="{9CC72908-8AA8-457B-8F3A-A3E3BCC2EE53}">
      <dgm:prSet/>
      <dgm:spPr/>
      <dgm:t>
        <a:bodyPr/>
        <a:lstStyle/>
        <a:p>
          <a:endParaRPr lang="pt-BR" sz="2800"/>
        </a:p>
      </dgm:t>
    </dgm:pt>
    <dgm:pt modelId="{FA3C123F-186F-45BC-998F-7A642577A8AA}">
      <dgm:prSet phldrT="[Texto]" custT="1"/>
      <dgm:spPr/>
      <dgm:t>
        <a:bodyPr/>
        <a:lstStyle/>
        <a:p>
          <a:r>
            <a:rPr lang="pt-BR" sz="2800" dirty="0" smtClean="0"/>
            <a:t>ALVENARIA DE VEDAÇÃO</a:t>
          </a:r>
          <a:endParaRPr lang="pt-BR" sz="2800" dirty="0"/>
        </a:p>
      </dgm:t>
    </dgm:pt>
    <dgm:pt modelId="{82F0E40D-7F94-4465-923A-68E6F86EBD9F}" type="parTrans" cxnId="{68AB5204-55FE-4EE6-8B8E-B3AB810F612A}">
      <dgm:prSet custT="1"/>
      <dgm:spPr/>
      <dgm:t>
        <a:bodyPr/>
        <a:lstStyle/>
        <a:p>
          <a:endParaRPr lang="pt-BR" sz="2800"/>
        </a:p>
      </dgm:t>
    </dgm:pt>
    <dgm:pt modelId="{530DCB34-DEDC-47AB-A584-827A63A7367D}" type="sibTrans" cxnId="{68AB5204-55FE-4EE6-8B8E-B3AB810F612A}">
      <dgm:prSet/>
      <dgm:spPr/>
      <dgm:t>
        <a:bodyPr/>
        <a:lstStyle/>
        <a:p>
          <a:endParaRPr lang="pt-BR" sz="2800"/>
        </a:p>
      </dgm:t>
    </dgm:pt>
    <dgm:pt modelId="{FD984881-4631-4642-8E13-664795C3690D}">
      <dgm:prSet phldrT="[Texto]" custT="1"/>
      <dgm:spPr/>
      <dgm:t>
        <a:bodyPr/>
        <a:lstStyle/>
        <a:p>
          <a:r>
            <a:rPr lang="pt-BR" sz="2800" dirty="0" smtClean="0"/>
            <a:t>NÃO ARMADA</a:t>
          </a:r>
          <a:endParaRPr lang="pt-BR" sz="2800" dirty="0"/>
        </a:p>
      </dgm:t>
    </dgm:pt>
    <dgm:pt modelId="{66FB05F1-F4B4-47F1-B364-6785BED3A3BB}" type="parTrans" cxnId="{922B5C2D-32EF-4185-A3C9-1D1845959F1A}">
      <dgm:prSet custT="1"/>
      <dgm:spPr/>
      <dgm:t>
        <a:bodyPr/>
        <a:lstStyle/>
        <a:p>
          <a:endParaRPr lang="pt-BR" sz="2800"/>
        </a:p>
      </dgm:t>
    </dgm:pt>
    <dgm:pt modelId="{7CAE07AB-C9FA-4BB2-B3E2-44B8CC0C0720}" type="sibTrans" cxnId="{922B5C2D-32EF-4185-A3C9-1D1845959F1A}">
      <dgm:prSet/>
      <dgm:spPr/>
      <dgm:t>
        <a:bodyPr/>
        <a:lstStyle/>
        <a:p>
          <a:endParaRPr lang="pt-BR" sz="2800"/>
        </a:p>
      </dgm:t>
    </dgm:pt>
    <dgm:pt modelId="{2D1AA45C-219A-4867-9565-F33EAD4D38CC}">
      <dgm:prSet phldrT="[Texto]" custT="1"/>
      <dgm:spPr/>
      <dgm:t>
        <a:bodyPr/>
        <a:lstStyle/>
        <a:p>
          <a:r>
            <a:rPr lang="pt-BR" sz="2800" dirty="0" smtClean="0"/>
            <a:t>ALVENARIA ESTRUTURAL</a:t>
          </a:r>
          <a:endParaRPr lang="pt-BR" sz="2800" dirty="0"/>
        </a:p>
      </dgm:t>
    </dgm:pt>
    <dgm:pt modelId="{A34DBD1D-6DA3-4734-9C1B-D09B868FBEEA}" type="parTrans" cxnId="{013B6627-A023-40CF-AD6F-990A33F33A9C}">
      <dgm:prSet custT="1"/>
      <dgm:spPr/>
      <dgm:t>
        <a:bodyPr/>
        <a:lstStyle/>
        <a:p>
          <a:endParaRPr lang="pt-BR" sz="2800"/>
        </a:p>
      </dgm:t>
    </dgm:pt>
    <dgm:pt modelId="{CA22FED2-42EF-4EA8-BB1C-E220D1319EAA}" type="sibTrans" cxnId="{013B6627-A023-40CF-AD6F-990A33F33A9C}">
      <dgm:prSet/>
      <dgm:spPr/>
      <dgm:t>
        <a:bodyPr/>
        <a:lstStyle/>
        <a:p>
          <a:endParaRPr lang="pt-BR" sz="2800"/>
        </a:p>
      </dgm:t>
    </dgm:pt>
    <dgm:pt modelId="{1E676031-8212-40C7-803B-0CFCD53DF0EC}">
      <dgm:prSet phldrT="[Texto]" custT="1"/>
      <dgm:spPr/>
      <dgm:t>
        <a:bodyPr/>
        <a:lstStyle/>
        <a:p>
          <a:r>
            <a:rPr lang="pt-BR" sz="2800" dirty="0" smtClean="0"/>
            <a:t>ARMADA</a:t>
          </a:r>
          <a:endParaRPr lang="pt-BR" sz="2800" dirty="0"/>
        </a:p>
      </dgm:t>
    </dgm:pt>
    <dgm:pt modelId="{CB763B78-949A-4795-A41A-46B70C953BAD}" type="parTrans" cxnId="{1EAE2A08-8E51-49B6-B610-69BB6F6648AC}">
      <dgm:prSet custT="1"/>
      <dgm:spPr/>
      <dgm:t>
        <a:bodyPr/>
        <a:lstStyle/>
        <a:p>
          <a:endParaRPr lang="pt-BR" sz="2800"/>
        </a:p>
      </dgm:t>
    </dgm:pt>
    <dgm:pt modelId="{EA0E171F-DA78-40F7-BA6E-2E8EF0AF62F4}" type="sibTrans" cxnId="{1EAE2A08-8E51-49B6-B610-69BB6F6648AC}">
      <dgm:prSet/>
      <dgm:spPr/>
      <dgm:t>
        <a:bodyPr/>
        <a:lstStyle/>
        <a:p>
          <a:endParaRPr lang="pt-BR" sz="2800"/>
        </a:p>
      </dgm:t>
    </dgm:pt>
    <dgm:pt modelId="{41876A3E-5201-4E75-B36A-7F2821B64ABA}" type="pres">
      <dgm:prSet presAssocID="{51AD2CA0-C492-4F17-BAE1-B42082CA678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9523D80-D07D-4C57-8848-EC64B5BC51F9}" type="pres">
      <dgm:prSet presAssocID="{13C5AFA3-E1B8-4523-B9E8-4C2C3D0D1E94}" presName="root1" presStyleCnt="0"/>
      <dgm:spPr/>
      <dgm:t>
        <a:bodyPr/>
        <a:lstStyle/>
        <a:p>
          <a:endParaRPr lang="pt-BR"/>
        </a:p>
      </dgm:t>
    </dgm:pt>
    <dgm:pt modelId="{5BD89320-B511-4C3F-8456-9D5009F04378}" type="pres">
      <dgm:prSet presAssocID="{13C5AFA3-E1B8-4523-B9E8-4C2C3D0D1E94}" presName="LevelOneTextNode" presStyleLbl="node0" presStyleIdx="0" presStyleCnt="1" custLinFactNeighborX="1688" custLinFactNeighborY="-345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2B4A5CF-4EDF-46A5-B2DD-49D09FB240F9}" type="pres">
      <dgm:prSet presAssocID="{13C5AFA3-E1B8-4523-B9E8-4C2C3D0D1E94}" presName="level2hierChild" presStyleCnt="0"/>
      <dgm:spPr/>
      <dgm:t>
        <a:bodyPr/>
        <a:lstStyle/>
        <a:p>
          <a:endParaRPr lang="pt-BR"/>
        </a:p>
      </dgm:t>
    </dgm:pt>
    <dgm:pt modelId="{93D64650-91C3-448C-9B84-FF9EFBBC0EE2}" type="pres">
      <dgm:prSet presAssocID="{82F0E40D-7F94-4465-923A-68E6F86EBD9F}" presName="conn2-1" presStyleLbl="parChTrans1D2" presStyleIdx="0" presStyleCnt="2"/>
      <dgm:spPr/>
      <dgm:t>
        <a:bodyPr/>
        <a:lstStyle/>
        <a:p>
          <a:endParaRPr lang="pt-BR"/>
        </a:p>
      </dgm:t>
    </dgm:pt>
    <dgm:pt modelId="{734347C1-EC14-440A-BAF5-FAFE8E352383}" type="pres">
      <dgm:prSet presAssocID="{82F0E40D-7F94-4465-923A-68E6F86EBD9F}" presName="connTx" presStyleLbl="parChTrans1D2" presStyleIdx="0" presStyleCnt="2"/>
      <dgm:spPr/>
      <dgm:t>
        <a:bodyPr/>
        <a:lstStyle/>
        <a:p>
          <a:endParaRPr lang="pt-BR"/>
        </a:p>
      </dgm:t>
    </dgm:pt>
    <dgm:pt modelId="{35B80BFA-A027-474B-9A73-5EF7CFB01A2F}" type="pres">
      <dgm:prSet presAssocID="{FA3C123F-186F-45BC-998F-7A642577A8AA}" presName="root2" presStyleCnt="0"/>
      <dgm:spPr/>
      <dgm:t>
        <a:bodyPr/>
        <a:lstStyle/>
        <a:p>
          <a:endParaRPr lang="pt-BR"/>
        </a:p>
      </dgm:t>
    </dgm:pt>
    <dgm:pt modelId="{0534F9D4-EAFC-4B4F-8841-A8F92EE22E44}" type="pres">
      <dgm:prSet presAssocID="{FA3C123F-186F-45BC-998F-7A642577A8AA}" presName="LevelTwoTextNode" presStyleLbl="node2" presStyleIdx="0" presStyleCnt="2" custScaleX="126928" custLinFactY="-24742" custLinFactNeighborY="-10000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CCB9859-DF5E-4B6A-A3EA-491F23583CD6}" type="pres">
      <dgm:prSet presAssocID="{FA3C123F-186F-45BC-998F-7A642577A8AA}" presName="level3hierChild" presStyleCnt="0"/>
      <dgm:spPr/>
      <dgm:t>
        <a:bodyPr/>
        <a:lstStyle/>
        <a:p>
          <a:endParaRPr lang="pt-BR"/>
        </a:p>
      </dgm:t>
    </dgm:pt>
    <dgm:pt modelId="{EC9A158F-0560-4B89-B809-D1E2197EDB53}" type="pres">
      <dgm:prSet presAssocID="{A34DBD1D-6DA3-4734-9C1B-D09B868FBEEA}" presName="conn2-1" presStyleLbl="parChTrans1D2" presStyleIdx="1" presStyleCnt="2"/>
      <dgm:spPr/>
      <dgm:t>
        <a:bodyPr/>
        <a:lstStyle/>
        <a:p>
          <a:endParaRPr lang="pt-BR"/>
        </a:p>
      </dgm:t>
    </dgm:pt>
    <dgm:pt modelId="{FAFD1ABA-3A3A-49AF-B3A5-44A45A9AE863}" type="pres">
      <dgm:prSet presAssocID="{A34DBD1D-6DA3-4734-9C1B-D09B868FBEEA}" presName="connTx" presStyleLbl="parChTrans1D2" presStyleIdx="1" presStyleCnt="2"/>
      <dgm:spPr/>
      <dgm:t>
        <a:bodyPr/>
        <a:lstStyle/>
        <a:p>
          <a:endParaRPr lang="pt-BR"/>
        </a:p>
      </dgm:t>
    </dgm:pt>
    <dgm:pt modelId="{A7DEBC3C-A3B4-4CF9-B442-8E10E36B53B5}" type="pres">
      <dgm:prSet presAssocID="{2D1AA45C-219A-4867-9565-F33EAD4D38CC}" presName="root2" presStyleCnt="0"/>
      <dgm:spPr/>
      <dgm:t>
        <a:bodyPr/>
        <a:lstStyle/>
        <a:p>
          <a:endParaRPr lang="pt-BR"/>
        </a:p>
      </dgm:t>
    </dgm:pt>
    <dgm:pt modelId="{084CF42D-B52A-420B-BD64-077B6D2D7A9C}" type="pres">
      <dgm:prSet presAssocID="{2D1AA45C-219A-4867-9565-F33EAD4D38CC}" presName="LevelTwoTextNode" presStyleLbl="node2" presStyleIdx="1" presStyleCnt="2" custScaleX="116213" custLinFactY="16669" custLinFactNeighborY="10000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44D6EE8-BBBA-46FE-B335-4D07DEB1E56F}" type="pres">
      <dgm:prSet presAssocID="{2D1AA45C-219A-4867-9565-F33EAD4D38CC}" presName="level3hierChild" presStyleCnt="0"/>
      <dgm:spPr/>
      <dgm:t>
        <a:bodyPr/>
        <a:lstStyle/>
        <a:p>
          <a:endParaRPr lang="pt-BR"/>
        </a:p>
      </dgm:t>
    </dgm:pt>
    <dgm:pt modelId="{E6D84FE9-B5ED-40A9-8A2E-3650B0C119BC}" type="pres">
      <dgm:prSet presAssocID="{CB763B78-949A-4795-A41A-46B70C953BAD}" presName="conn2-1" presStyleLbl="parChTrans1D3" presStyleIdx="0" presStyleCnt="2"/>
      <dgm:spPr/>
      <dgm:t>
        <a:bodyPr/>
        <a:lstStyle/>
        <a:p>
          <a:endParaRPr lang="pt-BR"/>
        </a:p>
      </dgm:t>
    </dgm:pt>
    <dgm:pt modelId="{7C36A4AA-4870-49BD-BA9F-78DF47D75FC4}" type="pres">
      <dgm:prSet presAssocID="{CB763B78-949A-4795-A41A-46B70C953BAD}" presName="connTx" presStyleLbl="parChTrans1D3" presStyleIdx="0" presStyleCnt="2"/>
      <dgm:spPr/>
      <dgm:t>
        <a:bodyPr/>
        <a:lstStyle/>
        <a:p>
          <a:endParaRPr lang="pt-BR"/>
        </a:p>
      </dgm:t>
    </dgm:pt>
    <dgm:pt modelId="{EDD33D6F-368C-4D12-B0A0-104A7B885DCA}" type="pres">
      <dgm:prSet presAssocID="{1E676031-8212-40C7-803B-0CFCD53DF0EC}" presName="root2" presStyleCnt="0"/>
      <dgm:spPr/>
      <dgm:t>
        <a:bodyPr/>
        <a:lstStyle/>
        <a:p>
          <a:endParaRPr lang="pt-BR"/>
        </a:p>
      </dgm:t>
    </dgm:pt>
    <dgm:pt modelId="{BA9B803E-ACE8-469B-87CE-21C5B8F509AF}" type="pres">
      <dgm:prSet presAssocID="{1E676031-8212-40C7-803B-0CFCD53DF0EC}" presName="LevelTwoTextNode" presStyleLbl="node3" presStyleIdx="0" presStyleCnt="2" custLinFactY="28058" custLinFactNeighborY="10000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882A0F7-E7A6-4B43-9D28-1E541A16AA79}" type="pres">
      <dgm:prSet presAssocID="{1E676031-8212-40C7-803B-0CFCD53DF0EC}" presName="level3hierChild" presStyleCnt="0"/>
      <dgm:spPr/>
      <dgm:t>
        <a:bodyPr/>
        <a:lstStyle/>
        <a:p>
          <a:endParaRPr lang="pt-BR"/>
        </a:p>
      </dgm:t>
    </dgm:pt>
    <dgm:pt modelId="{55CA1399-A927-4F72-B329-4FE1E9DEAD08}" type="pres">
      <dgm:prSet presAssocID="{66FB05F1-F4B4-47F1-B364-6785BED3A3BB}" presName="conn2-1" presStyleLbl="parChTrans1D3" presStyleIdx="1" presStyleCnt="2"/>
      <dgm:spPr/>
      <dgm:t>
        <a:bodyPr/>
        <a:lstStyle/>
        <a:p>
          <a:endParaRPr lang="pt-BR"/>
        </a:p>
      </dgm:t>
    </dgm:pt>
    <dgm:pt modelId="{40DECC26-1056-452B-A76D-53BEF06C0381}" type="pres">
      <dgm:prSet presAssocID="{66FB05F1-F4B4-47F1-B364-6785BED3A3BB}" presName="connTx" presStyleLbl="parChTrans1D3" presStyleIdx="1" presStyleCnt="2"/>
      <dgm:spPr/>
      <dgm:t>
        <a:bodyPr/>
        <a:lstStyle/>
        <a:p>
          <a:endParaRPr lang="pt-BR"/>
        </a:p>
      </dgm:t>
    </dgm:pt>
    <dgm:pt modelId="{AD31B4D9-5F4E-45FC-903C-D5C436C0CDC4}" type="pres">
      <dgm:prSet presAssocID="{FD984881-4631-4642-8E13-664795C3690D}" presName="root2" presStyleCnt="0"/>
      <dgm:spPr/>
      <dgm:t>
        <a:bodyPr/>
        <a:lstStyle/>
        <a:p>
          <a:endParaRPr lang="pt-BR"/>
        </a:p>
      </dgm:t>
    </dgm:pt>
    <dgm:pt modelId="{0270C081-77EA-4F07-8FF8-7D98F8C22A18}" type="pres">
      <dgm:prSet presAssocID="{FD984881-4631-4642-8E13-664795C3690D}" presName="LevelTwoTextNode" presStyleLbl="node3" presStyleIdx="1" presStyleCnt="2" custLinFactY="28335" custLinFactNeighborY="10000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05F1A3A-F7D9-45CF-B54F-BB82F1605919}" type="pres">
      <dgm:prSet presAssocID="{FD984881-4631-4642-8E13-664795C3690D}" presName="level3hierChild" presStyleCnt="0"/>
      <dgm:spPr/>
      <dgm:t>
        <a:bodyPr/>
        <a:lstStyle/>
        <a:p>
          <a:endParaRPr lang="pt-BR"/>
        </a:p>
      </dgm:t>
    </dgm:pt>
  </dgm:ptLst>
  <dgm:cxnLst>
    <dgm:cxn modelId="{5BB60B4E-384D-4CE3-914D-442F60EC68CF}" type="presOf" srcId="{82F0E40D-7F94-4465-923A-68E6F86EBD9F}" destId="{734347C1-EC14-440A-BAF5-FAFE8E352383}" srcOrd="1" destOrd="0" presId="urn:microsoft.com/office/officeart/2005/8/layout/hierarchy2"/>
    <dgm:cxn modelId="{97525911-6EBA-4BF2-B691-51B2FC931AE1}" type="presOf" srcId="{FA3C123F-186F-45BC-998F-7A642577A8AA}" destId="{0534F9D4-EAFC-4B4F-8841-A8F92EE22E44}" srcOrd="0" destOrd="0" presId="urn:microsoft.com/office/officeart/2005/8/layout/hierarchy2"/>
    <dgm:cxn modelId="{013B6627-A023-40CF-AD6F-990A33F33A9C}" srcId="{13C5AFA3-E1B8-4523-B9E8-4C2C3D0D1E94}" destId="{2D1AA45C-219A-4867-9565-F33EAD4D38CC}" srcOrd="1" destOrd="0" parTransId="{A34DBD1D-6DA3-4734-9C1B-D09B868FBEEA}" sibTransId="{CA22FED2-42EF-4EA8-BB1C-E220D1319EAA}"/>
    <dgm:cxn modelId="{F6B13E61-19D0-484D-9C7C-F93EEDAF12C7}" type="presOf" srcId="{FD984881-4631-4642-8E13-664795C3690D}" destId="{0270C081-77EA-4F07-8FF8-7D98F8C22A18}" srcOrd="0" destOrd="0" presId="urn:microsoft.com/office/officeart/2005/8/layout/hierarchy2"/>
    <dgm:cxn modelId="{4B4ABE82-6E2F-48BB-BF3D-22F08DBE09A0}" type="presOf" srcId="{A34DBD1D-6DA3-4734-9C1B-D09B868FBEEA}" destId="{EC9A158F-0560-4B89-B809-D1E2197EDB53}" srcOrd="0" destOrd="0" presId="urn:microsoft.com/office/officeart/2005/8/layout/hierarchy2"/>
    <dgm:cxn modelId="{6338042C-5355-434E-BD70-E89A55AD3743}" type="presOf" srcId="{66FB05F1-F4B4-47F1-B364-6785BED3A3BB}" destId="{40DECC26-1056-452B-A76D-53BEF06C0381}" srcOrd="1" destOrd="0" presId="urn:microsoft.com/office/officeart/2005/8/layout/hierarchy2"/>
    <dgm:cxn modelId="{B05D3173-7E43-4CD6-9453-2E653144B21E}" type="presOf" srcId="{1E676031-8212-40C7-803B-0CFCD53DF0EC}" destId="{BA9B803E-ACE8-469B-87CE-21C5B8F509AF}" srcOrd="0" destOrd="0" presId="urn:microsoft.com/office/officeart/2005/8/layout/hierarchy2"/>
    <dgm:cxn modelId="{922B5C2D-32EF-4185-A3C9-1D1845959F1A}" srcId="{2D1AA45C-219A-4867-9565-F33EAD4D38CC}" destId="{FD984881-4631-4642-8E13-664795C3690D}" srcOrd="1" destOrd="0" parTransId="{66FB05F1-F4B4-47F1-B364-6785BED3A3BB}" sibTransId="{7CAE07AB-C9FA-4BB2-B3E2-44B8CC0C0720}"/>
    <dgm:cxn modelId="{72A0808D-7A06-49C9-9FB8-BD8A2B590DBC}" type="presOf" srcId="{A34DBD1D-6DA3-4734-9C1B-D09B868FBEEA}" destId="{FAFD1ABA-3A3A-49AF-B3A5-44A45A9AE863}" srcOrd="1" destOrd="0" presId="urn:microsoft.com/office/officeart/2005/8/layout/hierarchy2"/>
    <dgm:cxn modelId="{788E8EBD-2C83-4A72-ACE6-E0B8F8252107}" type="presOf" srcId="{82F0E40D-7F94-4465-923A-68E6F86EBD9F}" destId="{93D64650-91C3-448C-9B84-FF9EFBBC0EE2}" srcOrd="0" destOrd="0" presId="urn:microsoft.com/office/officeart/2005/8/layout/hierarchy2"/>
    <dgm:cxn modelId="{9CC72908-8AA8-457B-8F3A-A3E3BCC2EE53}" srcId="{51AD2CA0-C492-4F17-BAE1-B42082CA678C}" destId="{13C5AFA3-E1B8-4523-B9E8-4C2C3D0D1E94}" srcOrd="0" destOrd="0" parTransId="{33E85CEC-7460-4D2D-A42E-B2923A4A5177}" sibTransId="{79288385-7E50-4182-816B-F18869933164}"/>
    <dgm:cxn modelId="{1EAE2A08-8E51-49B6-B610-69BB6F6648AC}" srcId="{2D1AA45C-219A-4867-9565-F33EAD4D38CC}" destId="{1E676031-8212-40C7-803B-0CFCD53DF0EC}" srcOrd="0" destOrd="0" parTransId="{CB763B78-949A-4795-A41A-46B70C953BAD}" sibTransId="{EA0E171F-DA78-40F7-BA6E-2E8EF0AF62F4}"/>
    <dgm:cxn modelId="{1BBF891E-2A94-45A2-9B02-521739F4BD44}" type="presOf" srcId="{66FB05F1-F4B4-47F1-B364-6785BED3A3BB}" destId="{55CA1399-A927-4F72-B329-4FE1E9DEAD08}" srcOrd="0" destOrd="0" presId="urn:microsoft.com/office/officeart/2005/8/layout/hierarchy2"/>
    <dgm:cxn modelId="{6073C1BF-7FEE-4569-8C2F-5670043CD7E4}" type="presOf" srcId="{51AD2CA0-C492-4F17-BAE1-B42082CA678C}" destId="{41876A3E-5201-4E75-B36A-7F2821B64ABA}" srcOrd="0" destOrd="0" presId="urn:microsoft.com/office/officeart/2005/8/layout/hierarchy2"/>
    <dgm:cxn modelId="{68AB5204-55FE-4EE6-8B8E-B3AB810F612A}" srcId="{13C5AFA3-E1B8-4523-B9E8-4C2C3D0D1E94}" destId="{FA3C123F-186F-45BC-998F-7A642577A8AA}" srcOrd="0" destOrd="0" parTransId="{82F0E40D-7F94-4465-923A-68E6F86EBD9F}" sibTransId="{530DCB34-DEDC-47AB-A584-827A63A7367D}"/>
    <dgm:cxn modelId="{D70A079B-25C3-4746-B8F5-5BFDB843B349}" type="presOf" srcId="{13C5AFA3-E1B8-4523-B9E8-4C2C3D0D1E94}" destId="{5BD89320-B511-4C3F-8456-9D5009F04378}" srcOrd="0" destOrd="0" presId="urn:microsoft.com/office/officeart/2005/8/layout/hierarchy2"/>
    <dgm:cxn modelId="{8AD744A2-1E25-46BB-B845-A76D4264DFE9}" type="presOf" srcId="{CB763B78-949A-4795-A41A-46B70C953BAD}" destId="{E6D84FE9-B5ED-40A9-8A2E-3650B0C119BC}" srcOrd="0" destOrd="0" presId="urn:microsoft.com/office/officeart/2005/8/layout/hierarchy2"/>
    <dgm:cxn modelId="{AB654D03-E9B3-4C34-89AF-87846FAD5B6C}" type="presOf" srcId="{CB763B78-949A-4795-A41A-46B70C953BAD}" destId="{7C36A4AA-4870-49BD-BA9F-78DF47D75FC4}" srcOrd="1" destOrd="0" presId="urn:microsoft.com/office/officeart/2005/8/layout/hierarchy2"/>
    <dgm:cxn modelId="{2F48087E-9E12-4AD3-ACC5-3CC0D572EDCB}" type="presOf" srcId="{2D1AA45C-219A-4867-9565-F33EAD4D38CC}" destId="{084CF42D-B52A-420B-BD64-077B6D2D7A9C}" srcOrd="0" destOrd="0" presId="urn:microsoft.com/office/officeart/2005/8/layout/hierarchy2"/>
    <dgm:cxn modelId="{461A264B-7FB6-4165-8E1E-A81F4AC41977}" type="presParOf" srcId="{41876A3E-5201-4E75-B36A-7F2821B64ABA}" destId="{69523D80-D07D-4C57-8848-EC64B5BC51F9}" srcOrd="0" destOrd="0" presId="urn:microsoft.com/office/officeart/2005/8/layout/hierarchy2"/>
    <dgm:cxn modelId="{4F75DDA3-1C64-4B81-8ED0-B841C6257CD2}" type="presParOf" srcId="{69523D80-D07D-4C57-8848-EC64B5BC51F9}" destId="{5BD89320-B511-4C3F-8456-9D5009F04378}" srcOrd="0" destOrd="0" presId="urn:microsoft.com/office/officeart/2005/8/layout/hierarchy2"/>
    <dgm:cxn modelId="{D02F0E00-C8C8-4720-BFA1-18AE0E520B12}" type="presParOf" srcId="{69523D80-D07D-4C57-8848-EC64B5BC51F9}" destId="{92B4A5CF-4EDF-46A5-B2DD-49D09FB240F9}" srcOrd="1" destOrd="0" presId="urn:microsoft.com/office/officeart/2005/8/layout/hierarchy2"/>
    <dgm:cxn modelId="{7C3BE921-6EB4-4697-9E6F-62BC43D48167}" type="presParOf" srcId="{92B4A5CF-4EDF-46A5-B2DD-49D09FB240F9}" destId="{93D64650-91C3-448C-9B84-FF9EFBBC0EE2}" srcOrd="0" destOrd="0" presId="urn:microsoft.com/office/officeart/2005/8/layout/hierarchy2"/>
    <dgm:cxn modelId="{BAAED192-0D39-43EF-85B2-64D7642CF2AE}" type="presParOf" srcId="{93D64650-91C3-448C-9B84-FF9EFBBC0EE2}" destId="{734347C1-EC14-440A-BAF5-FAFE8E352383}" srcOrd="0" destOrd="0" presId="urn:microsoft.com/office/officeart/2005/8/layout/hierarchy2"/>
    <dgm:cxn modelId="{2B44D2F4-753B-4F36-9E12-F272D78EDEC1}" type="presParOf" srcId="{92B4A5CF-4EDF-46A5-B2DD-49D09FB240F9}" destId="{35B80BFA-A027-474B-9A73-5EF7CFB01A2F}" srcOrd="1" destOrd="0" presId="urn:microsoft.com/office/officeart/2005/8/layout/hierarchy2"/>
    <dgm:cxn modelId="{F5457FA9-867D-4203-A8F8-130C3FB9DC14}" type="presParOf" srcId="{35B80BFA-A027-474B-9A73-5EF7CFB01A2F}" destId="{0534F9D4-EAFC-4B4F-8841-A8F92EE22E44}" srcOrd="0" destOrd="0" presId="urn:microsoft.com/office/officeart/2005/8/layout/hierarchy2"/>
    <dgm:cxn modelId="{B105A35E-7A32-4346-A15B-D6D7EB5C0A80}" type="presParOf" srcId="{35B80BFA-A027-474B-9A73-5EF7CFB01A2F}" destId="{ECCB9859-DF5E-4B6A-A3EA-491F23583CD6}" srcOrd="1" destOrd="0" presId="urn:microsoft.com/office/officeart/2005/8/layout/hierarchy2"/>
    <dgm:cxn modelId="{9B54549F-C6FE-404A-9A1E-927888AFA8DB}" type="presParOf" srcId="{92B4A5CF-4EDF-46A5-B2DD-49D09FB240F9}" destId="{EC9A158F-0560-4B89-B809-D1E2197EDB53}" srcOrd="2" destOrd="0" presId="urn:microsoft.com/office/officeart/2005/8/layout/hierarchy2"/>
    <dgm:cxn modelId="{FB736BD3-DB92-40A7-BAEA-E315CFD4A46C}" type="presParOf" srcId="{EC9A158F-0560-4B89-B809-D1E2197EDB53}" destId="{FAFD1ABA-3A3A-49AF-B3A5-44A45A9AE863}" srcOrd="0" destOrd="0" presId="urn:microsoft.com/office/officeart/2005/8/layout/hierarchy2"/>
    <dgm:cxn modelId="{B0A75D6E-1B05-41A8-8A47-AA204C11AF1A}" type="presParOf" srcId="{92B4A5CF-4EDF-46A5-B2DD-49D09FB240F9}" destId="{A7DEBC3C-A3B4-4CF9-B442-8E10E36B53B5}" srcOrd="3" destOrd="0" presId="urn:microsoft.com/office/officeart/2005/8/layout/hierarchy2"/>
    <dgm:cxn modelId="{D521876B-1CFB-43C2-A389-FEE5BEC78A2B}" type="presParOf" srcId="{A7DEBC3C-A3B4-4CF9-B442-8E10E36B53B5}" destId="{084CF42D-B52A-420B-BD64-077B6D2D7A9C}" srcOrd="0" destOrd="0" presId="urn:microsoft.com/office/officeart/2005/8/layout/hierarchy2"/>
    <dgm:cxn modelId="{B5F159B8-C28E-4F5E-94C2-7C535AA0BD43}" type="presParOf" srcId="{A7DEBC3C-A3B4-4CF9-B442-8E10E36B53B5}" destId="{244D6EE8-BBBA-46FE-B335-4D07DEB1E56F}" srcOrd="1" destOrd="0" presId="urn:microsoft.com/office/officeart/2005/8/layout/hierarchy2"/>
    <dgm:cxn modelId="{C5B5C49D-A836-4587-AD6A-DCAE21246AF6}" type="presParOf" srcId="{244D6EE8-BBBA-46FE-B335-4D07DEB1E56F}" destId="{E6D84FE9-B5ED-40A9-8A2E-3650B0C119BC}" srcOrd="0" destOrd="0" presId="urn:microsoft.com/office/officeart/2005/8/layout/hierarchy2"/>
    <dgm:cxn modelId="{D6DA027F-EA11-430E-898F-8C9B7BD312FC}" type="presParOf" srcId="{E6D84FE9-B5ED-40A9-8A2E-3650B0C119BC}" destId="{7C36A4AA-4870-49BD-BA9F-78DF47D75FC4}" srcOrd="0" destOrd="0" presId="urn:microsoft.com/office/officeart/2005/8/layout/hierarchy2"/>
    <dgm:cxn modelId="{018E17C0-2B96-40C9-83B7-8A41C8035DF7}" type="presParOf" srcId="{244D6EE8-BBBA-46FE-B335-4D07DEB1E56F}" destId="{EDD33D6F-368C-4D12-B0A0-104A7B885DCA}" srcOrd="1" destOrd="0" presId="urn:microsoft.com/office/officeart/2005/8/layout/hierarchy2"/>
    <dgm:cxn modelId="{89CD7185-01B1-4D2E-9650-AAA2321C4000}" type="presParOf" srcId="{EDD33D6F-368C-4D12-B0A0-104A7B885DCA}" destId="{BA9B803E-ACE8-469B-87CE-21C5B8F509AF}" srcOrd="0" destOrd="0" presId="urn:microsoft.com/office/officeart/2005/8/layout/hierarchy2"/>
    <dgm:cxn modelId="{8FCF2F44-C618-4492-A113-577F89787315}" type="presParOf" srcId="{EDD33D6F-368C-4D12-B0A0-104A7B885DCA}" destId="{7882A0F7-E7A6-4B43-9D28-1E541A16AA79}" srcOrd="1" destOrd="0" presId="urn:microsoft.com/office/officeart/2005/8/layout/hierarchy2"/>
    <dgm:cxn modelId="{E159A449-E0A1-49B5-AEC1-BEF266937037}" type="presParOf" srcId="{244D6EE8-BBBA-46FE-B335-4D07DEB1E56F}" destId="{55CA1399-A927-4F72-B329-4FE1E9DEAD08}" srcOrd="2" destOrd="0" presId="urn:microsoft.com/office/officeart/2005/8/layout/hierarchy2"/>
    <dgm:cxn modelId="{8730264D-8CB8-4B0C-AEB7-9D1BB70D7821}" type="presParOf" srcId="{55CA1399-A927-4F72-B329-4FE1E9DEAD08}" destId="{40DECC26-1056-452B-A76D-53BEF06C0381}" srcOrd="0" destOrd="0" presId="urn:microsoft.com/office/officeart/2005/8/layout/hierarchy2"/>
    <dgm:cxn modelId="{D4CE9B2C-5433-45AF-B493-EA39A5376692}" type="presParOf" srcId="{244D6EE8-BBBA-46FE-B335-4D07DEB1E56F}" destId="{AD31B4D9-5F4E-45FC-903C-D5C436C0CDC4}" srcOrd="3" destOrd="0" presId="urn:microsoft.com/office/officeart/2005/8/layout/hierarchy2"/>
    <dgm:cxn modelId="{3BB44FC8-CAAA-4052-BFD9-5A15335D98A9}" type="presParOf" srcId="{AD31B4D9-5F4E-45FC-903C-D5C436C0CDC4}" destId="{0270C081-77EA-4F07-8FF8-7D98F8C22A18}" srcOrd="0" destOrd="0" presId="urn:microsoft.com/office/officeart/2005/8/layout/hierarchy2"/>
    <dgm:cxn modelId="{5B7EF8FD-E797-4BDA-A6BE-C1D3D2C0715B}" type="presParOf" srcId="{AD31B4D9-5F4E-45FC-903C-D5C436C0CDC4}" destId="{305F1A3A-F7D9-45CF-B54F-BB82F160591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247CFD-7474-4B29-A82B-55339FF1BA03}" type="doc">
      <dgm:prSet loTypeId="urn:microsoft.com/office/officeart/2005/8/layout/StepDownProcess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C353ECB8-DDC8-4711-89E1-A62C79F13E83}">
      <dgm:prSet phldrT="[Texto]"/>
      <dgm:spPr/>
      <dgm:t>
        <a:bodyPr/>
        <a:lstStyle/>
        <a:p>
          <a:r>
            <a:rPr lang="pt-BR" altLang="pt-BR" dirty="0" smtClean="0"/>
            <a:t>PROJETO BEM DETALHADO</a:t>
          </a:r>
          <a:endParaRPr lang="pt-BR" dirty="0"/>
        </a:p>
      </dgm:t>
    </dgm:pt>
    <dgm:pt modelId="{AB1F8666-A837-4A51-99CC-6389C44C26B5}" type="parTrans" cxnId="{6C196A11-F509-4F23-BA54-4F4516EB3C95}">
      <dgm:prSet/>
      <dgm:spPr/>
      <dgm:t>
        <a:bodyPr/>
        <a:lstStyle/>
        <a:p>
          <a:endParaRPr lang="pt-BR"/>
        </a:p>
      </dgm:t>
    </dgm:pt>
    <dgm:pt modelId="{9B954562-AFE0-49FD-9AC2-BB29CF75DC14}" type="sibTrans" cxnId="{6C196A11-F509-4F23-BA54-4F4516EB3C95}">
      <dgm:prSet/>
      <dgm:spPr/>
      <dgm:t>
        <a:bodyPr/>
        <a:lstStyle/>
        <a:p>
          <a:endParaRPr lang="pt-BR"/>
        </a:p>
      </dgm:t>
    </dgm:pt>
    <dgm:pt modelId="{BB960EC0-5B44-4DB9-B091-0B70EE35A845}">
      <dgm:prSet phldrT="[Texto]"/>
      <dgm:spPr/>
      <dgm:t>
        <a:bodyPr/>
        <a:lstStyle/>
        <a:p>
          <a:r>
            <a:rPr lang="pt-BR" altLang="pt-BR" dirty="0" smtClean="0"/>
            <a:t>PONTO DE PARTIDA</a:t>
          </a:r>
          <a:endParaRPr lang="pt-BR" dirty="0"/>
        </a:p>
      </dgm:t>
    </dgm:pt>
    <dgm:pt modelId="{40309AE1-6C75-4F3C-B987-CE8D619431D0}" type="parTrans" cxnId="{70C090E1-AE2C-4324-96CF-AC6702F4D1A5}">
      <dgm:prSet/>
      <dgm:spPr/>
      <dgm:t>
        <a:bodyPr/>
        <a:lstStyle/>
        <a:p>
          <a:endParaRPr lang="pt-BR"/>
        </a:p>
      </dgm:t>
    </dgm:pt>
    <dgm:pt modelId="{090DEA79-971C-4922-B5D1-A8FC68DC2934}" type="sibTrans" cxnId="{70C090E1-AE2C-4324-96CF-AC6702F4D1A5}">
      <dgm:prSet/>
      <dgm:spPr/>
      <dgm:t>
        <a:bodyPr/>
        <a:lstStyle/>
        <a:p>
          <a:endParaRPr lang="pt-BR"/>
        </a:p>
      </dgm:t>
    </dgm:pt>
    <dgm:pt modelId="{CC10F660-E066-47D9-9500-AA0F2EFEFE85}">
      <dgm:prSet phldrT="[Texto]"/>
      <dgm:spPr/>
      <dgm:t>
        <a:bodyPr/>
        <a:lstStyle/>
        <a:p>
          <a:r>
            <a:rPr lang="pt-BR" altLang="pt-BR" dirty="0" smtClean="0"/>
            <a:t>BOA EXECUÇÃO</a:t>
          </a:r>
          <a:endParaRPr lang="pt-BR" dirty="0"/>
        </a:p>
      </dgm:t>
    </dgm:pt>
    <dgm:pt modelId="{45040E93-8853-494F-A96C-32B55B917114}" type="parTrans" cxnId="{F0AC6317-8430-4995-AE13-7E57FF226EE3}">
      <dgm:prSet/>
      <dgm:spPr/>
      <dgm:t>
        <a:bodyPr/>
        <a:lstStyle/>
        <a:p>
          <a:endParaRPr lang="pt-BR"/>
        </a:p>
      </dgm:t>
    </dgm:pt>
    <dgm:pt modelId="{6DE14C8E-B0BE-4EBE-97A1-7DADED09BCE2}" type="sibTrans" cxnId="{F0AC6317-8430-4995-AE13-7E57FF226EE3}">
      <dgm:prSet/>
      <dgm:spPr/>
      <dgm:t>
        <a:bodyPr/>
        <a:lstStyle/>
        <a:p>
          <a:endParaRPr lang="pt-BR"/>
        </a:p>
      </dgm:t>
    </dgm:pt>
    <dgm:pt modelId="{D5DCEBF7-7647-4512-A2CE-F1AEFAE129BA}" type="pres">
      <dgm:prSet presAssocID="{E9247CFD-7474-4B29-A82B-55339FF1BA0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F2AABD0E-4E55-47FA-8C71-1095F33433DB}" type="pres">
      <dgm:prSet presAssocID="{C353ECB8-DDC8-4711-89E1-A62C79F13E83}" presName="composite" presStyleCnt="0"/>
      <dgm:spPr/>
      <dgm:t>
        <a:bodyPr/>
        <a:lstStyle/>
        <a:p>
          <a:endParaRPr lang="pt-BR"/>
        </a:p>
      </dgm:t>
    </dgm:pt>
    <dgm:pt modelId="{AF1DB305-FF9A-4F74-A3F2-175BFD0F2D22}" type="pres">
      <dgm:prSet presAssocID="{C353ECB8-DDC8-4711-89E1-A62C79F13E83}" presName="bentUpArrow1" presStyleLbl="alignImgPlace1" presStyleIdx="0" presStyleCnt="2"/>
      <dgm:spPr/>
      <dgm:t>
        <a:bodyPr/>
        <a:lstStyle/>
        <a:p>
          <a:endParaRPr lang="pt-BR"/>
        </a:p>
      </dgm:t>
    </dgm:pt>
    <dgm:pt modelId="{9471CF17-95EA-49BD-8DE3-70CB40F0745D}" type="pres">
      <dgm:prSet presAssocID="{C353ECB8-DDC8-4711-89E1-A62C79F13E83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BE2F25B-A6C0-4DF9-BD7D-542A4F207D1F}" type="pres">
      <dgm:prSet presAssocID="{C353ECB8-DDC8-4711-89E1-A62C79F13E83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4703912-9204-4F4D-9AEE-2BFA55612750}" type="pres">
      <dgm:prSet presAssocID="{9B954562-AFE0-49FD-9AC2-BB29CF75DC14}" presName="sibTrans" presStyleCnt="0"/>
      <dgm:spPr/>
      <dgm:t>
        <a:bodyPr/>
        <a:lstStyle/>
        <a:p>
          <a:endParaRPr lang="pt-BR"/>
        </a:p>
      </dgm:t>
    </dgm:pt>
    <dgm:pt modelId="{D73ACAD8-75B0-47FE-8452-5E8BC8B017A0}" type="pres">
      <dgm:prSet presAssocID="{BB960EC0-5B44-4DB9-B091-0B70EE35A845}" presName="composite" presStyleCnt="0"/>
      <dgm:spPr/>
      <dgm:t>
        <a:bodyPr/>
        <a:lstStyle/>
        <a:p>
          <a:endParaRPr lang="pt-BR"/>
        </a:p>
      </dgm:t>
    </dgm:pt>
    <dgm:pt modelId="{8B24F341-2C70-4A25-8E9A-7A9176F9883D}" type="pres">
      <dgm:prSet presAssocID="{BB960EC0-5B44-4DB9-B091-0B70EE35A845}" presName="bentUpArrow1" presStyleLbl="alignImgPlace1" presStyleIdx="1" presStyleCnt="2"/>
      <dgm:spPr/>
      <dgm:t>
        <a:bodyPr/>
        <a:lstStyle/>
        <a:p>
          <a:endParaRPr lang="pt-BR"/>
        </a:p>
      </dgm:t>
    </dgm:pt>
    <dgm:pt modelId="{E5ED9BD1-873E-4C88-B83A-B7A524C9C814}" type="pres">
      <dgm:prSet presAssocID="{BB960EC0-5B44-4DB9-B091-0B70EE35A845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78807BE-ED7C-469F-8053-00517E1062BB}" type="pres">
      <dgm:prSet presAssocID="{BB960EC0-5B44-4DB9-B091-0B70EE35A845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714CFEA-6E06-4345-A57D-CA4C3AE93ED0}" type="pres">
      <dgm:prSet presAssocID="{090DEA79-971C-4922-B5D1-A8FC68DC2934}" presName="sibTrans" presStyleCnt="0"/>
      <dgm:spPr/>
      <dgm:t>
        <a:bodyPr/>
        <a:lstStyle/>
        <a:p>
          <a:endParaRPr lang="pt-BR"/>
        </a:p>
      </dgm:t>
    </dgm:pt>
    <dgm:pt modelId="{F8366321-612A-4D15-B13B-ABA70689953F}" type="pres">
      <dgm:prSet presAssocID="{CC10F660-E066-47D9-9500-AA0F2EFEFE85}" presName="composite" presStyleCnt="0"/>
      <dgm:spPr/>
      <dgm:t>
        <a:bodyPr/>
        <a:lstStyle/>
        <a:p>
          <a:endParaRPr lang="pt-BR"/>
        </a:p>
      </dgm:t>
    </dgm:pt>
    <dgm:pt modelId="{1FBA7F27-6635-42DD-AEEF-9BFEF8C88EBE}" type="pres">
      <dgm:prSet presAssocID="{CC10F660-E066-47D9-9500-AA0F2EFEFE85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F81CE1F-1BE3-4879-88D2-8BD896DCC901}" type="presOf" srcId="{E9247CFD-7474-4B29-A82B-55339FF1BA03}" destId="{D5DCEBF7-7647-4512-A2CE-F1AEFAE129BA}" srcOrd="0" destOrd="0" presId="urn:microsoft.com/office/officeart/2005/8/layout/StepDownProcess"/>
    <dgm:cxn modelId="{6C196A11-F509-4F23-BA54-4F4516EB3C95}" srcId="{E9247CFD-7474-4B29-A82B-55339FF1BA03}" destId="{C353ECB8-DDC8-4711-89E1-A62C79F13E83}" srcOrd="0" destOrd="0" parTransId="{AB1F8666-A837-4A51-99CC-6389C44C26B5}" sibTransId="{9B954562-AFE0-49FD-9AC2-BB29CF75DC14}"/>
    <dgm:cxn modelId="{70C090E1-AE2C-4324-96CF-AC6702F4D1A5}" srcId="{E9247CFD-7474-4B29-A82B-55339FF1BA03}" destId="{BB960EC0-5B44-4DB9-B091-0B70EE35A845}" srcOrd="1" destOrd="0" parTransId="{40309AE1-6C75-4F3C-B987-CE8D619431D0}" sibTransId="{090DEA79-971C-4922-B5D1-A8FC68DC2934}"/>
    <dgm:cxn modelId="{65E17DDF-0136-4A43-BA70-1C58AED81267}" type="presOf" srcId="{C353ECB8-DDC8-4711-89E1-A62C79F13E83}" destId="{9471CF17-95EA-49BD-8DE3-70CB40F0745D}" srcOrd="0" destOrd="0" presId="urn:microsoft.com/office/officeart/2005/8/layout/StepDownProcess"/>
    <dgm:cxn modelId="{774C5A0D-9C62-4CC4-9851-A62F4E781345}" type="presOf" srcId="{BB960EC0-5B44-4DB9-B091-0B70EE35A845}" destId="{E5ED9BD1-873E-4C88-B83A-B7A524C9C814}" srcOrd="0" destOrd="0" presId="urn:microsoft.com/office/officeart/2005/8/layout/StepDownProcess"/>
    <dgm:cxn modelId="{6AE88437-5128-43BA-B13D-CB2F4E5CF8C2}" type="presOf" srcId="{CC10F660-E066-47D9-9500-AA0F2EFEFE85}" destId="{1FBA7F27-6635-42DD-AEEF-9BFEF8C88EBE}" srcOrd="0" destOrd="0" presId="urn:microsoft.com/office/officeart/2005/8/layout/StepDownProcess"/>
    <dgm:cxn modelId="{F0AC6317-8430-4995-AE13-7E57FF226EE3}" srcId="{E9247CFD-7474-4B29-A82B-55339FF1BA03}" destId="{CC10F660-E066-47D9-9500-AA0F2EFEFE85}" srcOrd="2" destOrd="0" parTransId="{45040E93-8853-494F-A96C-32B55B917114}" sibTransId="{6DE14C8E-B0BE-4EBE-97A1-7DADED09BCE2}"/>
    <dgm:cxn modelId="{7C15FF50-1A81-4BEB-B5E2-350E4BF4487B}" type="presParOf" srcId="{D5DCEBF7-7647-4512-A2CE-F1AEFAE129BA}" destId="{F2AABD0E-4E55-47FA-8C71-1095F33433DB}" srcOrd="0" destOrd="0" presId="urn:microsoft.com/office/officeart/2005/8/layout/StepDownProcess"/>
    <dgm:cxn modelId="{131CA680-9542-4D1F-88CC-88ABF8344FC2}" type="presParOf" srcId="{F2AABD0E-4E55-47FA-8C71-1095F33433DB}" destId="{AF1DB305-FF9A-4F74-A3F2-175BFD0F2D22}" srcOrd="0" destOrd="0" presId="urn:microsoft.com/office/officeart/2005/8/layout/StepDownProcess"/>
    <dgm:cxn modelId="{80747BE4-D6FA-453F-A2E5-FEC0CB24DCB1}" type="presParOf" srcId="{F2AABD0E-4E55-47FA-8C71-1095F33433DB}" destId="{9471CF17-95EA-49BD-8DE3-70CB40F0745D}" srcOrd="1" destOrd="0" presId="urn:microsoft.com/office/officeart/2005/8/layout/StepDownProcess"/>
    <dgm:cxn modelId="{C3B6DFDB-1919-4347-9F8B-29DDE47B0403}" type="presParOf" srcId="{F2AABD0E-4E55-47FA-8C71-1095F33433DB}" destId="{1BE2F25B-A6C0-4DF9-BD7D-542A4F207D1F}" srcOrd="2" destOrd="0" presId="urn:microsoft.com/office/officeart/2005/8/layout/StepDownProcess"/>
    <dgm:cxn modelId="{5A0DBBE0-4784-4AE7-8E81-99A8CE3048A0}" type="presParOf" srcId="{D5DCEBF7-7647-4512-A2CE-F1AEFAE129BA}" destId="{C4703912-9204-4F4D-9AEE-2BFA55612750}" srcOrd="1" destOrd="0" presId="urn:microsoft.com/office/officeart/2005/8/layout/StepDownProcess"/>
    <dgm:cxn modelId="{B02B583E-FB64-4D03-B022-7D1BB283EBDE}" type="presParOf" srcId="{D5DCEBF7-7647-4512-A2CE-F1AEFAE129BA}" destId="{D73ACAD8-75B0-47FE-8452-5E8BC8B017A0}" srcOrd="2" destOrd="0" presId="urn:microsoft.com/office/officeart/2005/8/layout/StepDownProcess"/>
    <dgm:cxn modelId="{B92F86BB-628B-47E3-A14A-7D9BE454E465}" type="presParOf" srcId="{D73ACAD8-75B0-47FE-8452-5E8BC8B017A0}" destId="{8B24F341-2C70-4A25-8E9A-7A9176F9883D}" srcOrd="0" destOrd="0" presId="urn:microsoft.com/office/officeart/2005/8/layout/StepDownProcess"/>
    <dgm:cxn modelId="{962BA8E5-51E0-4B91-AD68-F106A9E5EDBA}" type="presParOf" srcId="{D73ACAD8-75B0-47FE-8452-5E8BC8B017A0}" destId="{E5ED9BD1-873E-4C88-B83A-B7A524C9C814}" srcOrd="1" destOrd="0" presId="urn:microsoft.com/office/officeart/2005/8/layout/StepDownProcess"/>
    <dgm:cxn modelId="{38F58F31-9968-48C8-8055-AFCA249E9F93}" type="presParOf" srcId="{D73ACAD8-75B0-47FE-8452-5E8BC8B017A0}" destId="{D78807BE-ED7C-469F-8053-00517E1062BB}" srcOrd="2" destOrd="0" presId="urn:microsoft.com/office/officeart/2005/8/layout/StepDownProcess"/>
    <dgm:cxn modelId="{8E1D3169-380F-4F19-828B-69CD62210F3D}" type="presParOf" srcId="{D5DCEBF7-7647-4512-A2CE-F1AEFAE129BA}" destId="{C714CFEA-6E06-4345-A57D-CA4C3AE93ED0}" srcOrd="3" destOrd="0" presId="urn:microsoft.com/office/officeart/2005/8/layout/StepDownProcess"/>
    <dgm:cxn modelId="{34553094-9E9F-48CD-A780-6D6D72A79C46}" type="presParOf" srcId="{D5DCEBF7-7647-4512-A2CE-F1AEFAE129BA}" destId="{F8366321-612A-4D15-B13B-ABA70689953F}" srcOrd="4" destOrd="0" presId="urn:microsoft.com/office/officeart/2005/8/layout/StepDownProcess"/>
    <dgm:cxn modelId="{935C3362-0DE7-40C2-83B4-6C7FC1FE16A6}" type="presParOf" srcId="{F8366321-612A-4D15-B13B-ABA70689953F}" destId="{1FBA7F27-6635-42DD-AEEF-9BFEF8C88EBE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361D28-6362-4287-B935-0AEE8E0A53FD}" type="doc">
      <dgm:prSet loTypeId="urn:microsoft.com/office/officeart/2005/8/layout/equation2" loCatId="relationship" qsTypeId="urn:microsoft.com/office/officeart/2005/8/quickstyle/3d1" qsCatId="3D" csTypeId="urn:microsoft.com/office/officeart/2005/8/colors/colorful2" csCatId="colorful" phldr="1"/>
      <dgm:spPr/>
    </dgm:pt>
    <dgm:pt modelId="{9625A155-555D-4B50-B1D9-52A37D6A0F22}">
      <dgm:prSet phldrT="[Texto]" custT="1"/>
      <dgm:spPr/>
      <dgm:t>
        <a:bodyPr/>
        <a:lstStyle/>
        <a:p>
          <a:r>
            <a:rPr lang="pt-BR" altLang="pt-BR" sz="2800" dirty="0" smtClean="0"/>
            <a:t>MÃO-DE-OBRA DESQUALIFICADA </a:t>
          </a:r>
          <a:endParaRPr lang="pt-BR" sz="2800" dirty="0"/>
        </a:p>
      </dgm:t>
    </dgm:pt>
    <dgm:pt modelId="{89ACCA31-6558-4341-A928-15FBA79B8744}" type="parTrans" cxnId="{DDB7AC9F-011C-4422-8EF4-1EE11B8F2099}">
      <dgm:prSet/>
      <dgm:spPr/>
      <dgm:t>
        <a:bodyPr/>
        <a:lstStyle/>
        <a:p>
          <a:endParaRPr lang="pt-BR" sz="2000"/>
        </a:p>
      </dgm:t>
    </dgm:pt>
    <dgm:pt modelId="{B1EBB0BF-3FC5-488C-A4F5-3E1BA30BE733}" type="sibTrans" cxnId="{DDB7AC9F-011C-4422-8EF4-1EE11B8F2099}">
      <dgm:prSet custT="1"/>
      <dgm:spPr/>
      <dgm:t>
        <a:bodyPr/>
        <a:lstStyle/>
        <a:p>
          <a:endParaRPr lang="pt-BR" sz="2000"/>
        </a:p>
      </dgm:t>
    </dgm:pt>
    <dgm:pt modelId="{F3C81959-3697-4FAC-A130-2E4B96433818}">
      <dgm:prSet phldrT="[Texto]" custT="1"/>
      <dgm:spPr/>
      <dgm:t>
        <a:bodyPr/>
        <a:lstStyle/>
        <a:p>
          <a:r>
            <a:rPr lang="pt-BR" altLang="pt-BR" sz="2800" dirty="0" smtClean="0"/>
            <a:t>BAIXA MECANIZAÇÃO NOS CANTEIROS DE OBRA </a:t>
          </a:r>
          <a:endParaRPr lang="pt-BR" sz="2800" dirty="0"/>
        </a:p>
      </dgm:t>
    </dgm:pt>
    <dgm:pt modelId="{1FD21BFF-74CD-40BE-8D3B-ED37AA4B396F}" type="parTrans" cxnId="{91499A2B-4F92-4B42-9DF9-A32465C05B57}">
      <dgm:prSet/>
      <dgm:spPr/>
      <dgm:t>
        <a:bodyPr/>
        <a:lstStyle/>
        <a:p>
          <a:endParaRPr lang="pt-BR" sz="2000"/>
        </a:p>
      </dgm:t>
    </dgm:pt>
    <dgm:pt modelId="{5355B100-C9AE-445D-9E06-28932EC2820E}" type="sibTrans" cxnId="{91499A2B-4F92-4B42-9DF9-A32465C05B57}">
      <dgm:prSet custT="1"/>
      <dgm:spPr/>
      <dgm:t>
        <a:bodyPr/>
        <a:lstStyle/>
        <a:p>
          <a:endParaRPr lang="pt-BR" sz="2000"/>
        </a:p>
      </dgm:t>
    </dgm:pt>
    <dgm:pt modelId="{29E32B79-2050-4505-91AB-615A12FFEB90}">
      <dgm:prSet phldrT="[Texto]" custT="1"/>
      <dgm:spPr/>
      <dgm:t>
        <a:bodyPr/>
        <a:lstStyle/>
        <a:p>
          <a:r>
            <a:rPr lang="pt-BR" altLang="pt-BR" sz="2800" dirty="0" smtClean="0"/>
            <a:t>DESPERDÍCIOS:</a:t>
          </a:r>
        </a:p>
        <a:p>
          <a:r>
            <a:rPr lang="pt-BR" altLang="pt-BR" sz="2800" dirty="0" smtClean="0"/>
            <a:t>MÃO-DE-OBRA</a:t>
          </a:r>
          <a:br>
            <a:rPr lang="pt-BR" altLang="pt-BR" sz="2800" dirty="0" smtClean="0"/>
          </a:br>
          <a:r>
            <a:rPr lang="pt-BR" altLang="pt-BR" sz="2800" dirty="0" smtClean="0"/>
            <a:t>DEGRADAÇÃO AMBIENTAL</a:t>
          </a:r>
          <a:br>
            <a:rPr lang="pt-BR" altLang="pt-BR" sz="2800" dirty="0" smtClean="0"/>
          </a:br>
          <a:r>
            <a:rPr lang="pt-BR" altLang="pt-BR" sz="2800" dirty="0" smtClean="0"/>
            <a:t>RECURSOS ENERGÉTICOS</a:t>
          </a:r>
          <a:br>
            <a:rPr lang="pt-BR" altLang="pt-BR" sz="2800" dirty="0" smtClean="0"/>
          </a:br>
          <a:r>
            <a:rPr lang="pt-BR" altLang="pt-BR" sz="2800" dirty="0" smtClean="0"/>
            <a:t>MATERIAIS</a:t>
          </a:r>
          <a:br>
            <a:rPr lang="pt-BR" altLang="pt-BR" sz="2800" dirty="0" smtClean="0"/>
          </a:br>
          <a:r>
            <a:rPr lang="pt-BR" altLang="pt-BR" sz="2800" dirty="0" smtClean="0"/>
            <a:t>TEMPO</a:t>
          </a:r>
          <a:br>
            <a:rPr lang="pt-BR" altLang="pt-BR" sz="2800" dirty="0" smtClean="0"/>
          </a:br>
          <a:r>
            <a:rPr lang="pt-BR" altLang="pt-BR" sz="2800" dirty="0" smtClean="0"/>
            <a:t>POLUIÇÃO</a:t>
          </a:r>
        </a:p>
      </dgm:t>
    </dgm:pt>
    <dgm:pt modelId="{AF724D40-C4A3-4D5A-A1A2-0A769E2092CE}" type="parTrans" cxnId="{4302B15E-123D-4DA0-9572-5FFF2C4D12EE}">
      <dgm:prSet/>
      <dgm:spPr/>
      <dgm:t>
        <a:bodyPr/>
        <a:lstStyle/>
        <a:p>
          <a:endParaRPr lang="pt-BR" sz="2000"/>
        </a:p>
      </dgm:t>
    </dgm:pt>
    <dgm:pt modelId="{FB150437-149C-4A88-B853-C2A84A2C32CE}" type="sibTrans" cxnId="{4302B15E-123D-4DA0-9572-5FFF2C4D12EE}">
      <dgm:prSet/>
      <dgm:spPr/>
      <dgm:t>
        <a:bodyPr/>
        <a:lstStyle/>
        <a:p>
          <a:endParaRPr lang="pt-BR" sz="2000"/>
        </a:p>
      </dgm:t>
    </dgm:pt>
    <dgm:pt modelId="{588A32CE-AF7C-4A14-B6A2-E66F1CBB2575}" type="pres">
      <dgm:prSet presAssocID="{6A361D28-6362-4287-B935-0AEE8E0A53FD}" presName="Name0" presStyleCnt="0">
        <dgm:presLayoutVars>
          <dgm:dir/>
          <dgm:resizeHandles val="exact"/>
        </dgm:presLayoutVars>
      </dgm:prSet>
      <dgm:spPr/>
    </dgm:pt>
    <dgm:pt modelId="{D8A70411-5076-40CA-8085-F56CB760AA4F}" type="pres">
      <dgm:prSet presAssocID="{6A361D28-6362-4287-B935-0AEE8E0A53FD}" presName="vNodes" presStyleCnt="0"/>
      <dgm:spPr/>
    </dgm:pt>
    <dgm:pt modelId="{626BFF6E-74B7-4AC9-A75D-AB2FB56878C7}" type="pres">
      <dgm:prSet presAssocID="{9625A155-555D-4B50-B1D9-52A37D6A0F22}" presName="node" presStyleLbl="node1" presStyleIdx="0" presStyleCnt="3" custScaleX="204080" custScaleY="83188" custLinFactY="8253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2552597-2C99-4139-8E08-613D3131FD55}" type="pres">
      <dgm:prSet presAssocID="{B1EBB0BF-3FC5-488C-A4F5-3E1BA30BE733}" presName="spacerT" presStyleCnt="0"/>
      <dgm:spPr/>
    </dgm:pt>
    <dgm:pt modelId="{9D6FE8A4-0476-4D89-8874-CA7E57B1A51B}" type="pres">
      <dgm:prSet presAssocID="{B1EBB0BF-3FC5-488C-A4F5-3E1BA30BE733}" presName="sibTrans" presStyleLbl="sibTrans2D1" presStyleIdx="0" presStyleCnt="2" custLinFactNeighborY="43337"/>
      <dgm:spPr/>
      <dgm:t>
        <a:bodyPr/>
        <a:lstStyle/>
        <a:p>
          <a:endParaRPr lang="pt-BR"/>
        </a:p>
      </dgm:t>
    </dgm:pt>
    <dgm:pt modelId="{5DE3F176-0884-4AE6-9603-4520CBBC0243}" type="pres">
      <dgm:prSet presAssocID="{B1EBB0BF-3FC5-488C-A4F5-3E1BA30BE733}" presName="spacerB" presStyleCnt="0"/>
      <dgm:spPr/>
    </dgm:pt>
    <dgm:pt modelId="{3A6A21F2-6C0D-4D4F-8FF7-181ECF18EC27}" type="pres">
      <dgm:prSet presAssocID="{F3C81959-3697-4FAC-A130-2E4B96433818}" presName="node" presStyleLbl="node1" presStyleIdx="1" presStyleCnt="3" custScaleX="189423" custScaleY="100874" custLinFactY="-880" custLinFactNeighborY="-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3DF6BAE-FC21-44C8-8CAF-7EE49B52777E}" type="pres">
      <dgm:prSet presAssocID="{6A361D28-6362-4287-B935-0AEE8E0A53FD}" presName="sibTransLast" presStyleLbl="sibTrans2D1" presStyleIdx="1" presStyleCnt="2" custAng="21492354" custScaleX="230942" custScaleY="90406" custLinFactNeighborX="-66198"/>
      <dgm:spPr/>
      <dgm:t>
        <a:bodyPr/>
        <a:lstStyle/>
        <a:p>
          <a:endParaRPr lang="pt-BR"/>
        </a:p>
      </dgm:t>
    </dgm:pt>
    <dgm:pt modelId="{C4C12C82-EB8E-4014-9D8B-001335CEADA3}" type="pres">
      <dgm:prSet presAssocID="{6A361D28-6362-4287-B935-0AEE8E0A53FD}" presName="connectorText" presStyleLbl="sibTrans2D1" presStyleIdx="1" presStyleCnt="2"/>
      <dgm:spPr/>
      <dgm:t>
        <a:bodyPr/>
        <a:lstStyle/>
        <a:p>
          <a:endParaRPr lang="pt-BR"/>
        </a:p>
      </dgm:t>
    </dgm:pt>
    <dgm:pt modelId="{9D7ED096-DE17-4AE7-9B90-DBEC15DCBFE8}" type="pres">
      <dgm:prSet presAssocID="{6A361D28-6362-4287-B935-0AEE8E0A53FD}" presName="lastNode" presStyleLbl="node1" presStyleIdx="2" presStyleCnt="3" custScaleX="128450" custScaleY="129385" custLinFactNeighborX="-9114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C33C7E8-424A-483E-A277-E72EAAC8B56E}" type="presOf" srcId="{5355B100-C9AE-445D-9E06-28932EC2820E}" destId="{C4C12C82-EB8E-4014-9D8B-001335CEADA3}" srcOrd="1" destOrd="0" presId="urn:microsoft.com/office/officeart/2005/8/layout/equation2"/>
    <dgm:cxn modelId="{B1D821F4-CAF7-41BF-9AFE-D84F9C2C7B5F}" type="presOf" srcId="{29E32B79-2050-4505-91AB-615A12FFEB90}" destId="{9D7ED096-DE17-4AE7-9B90-DBEC15DCBFE8}" srcOrd="0" destOrd="0" presId="urn:microsoft.com/office/officeart/2005/8/layout/equation2"/>
    <dgm:cxn modelId="{A8BFE0D1-A20F-4696-9911-B342017CA1DA}" type="presOf" srcId="{9625A155-555D-4B50-B1D9-52A37D6A0F22}" destId="{626BFF6E-74B7-4AC9-A75D-AB2FB56878C7}" srcOrd="0" destOrd="0" presId="urn:microsoft.com/office/officeart/2005/8/layout/equation2"/>
    <dgm:cxn modelId="{55B412C9-B393-4754-BE50-83EC5476B630}" type="presOf" srcId="{6A361D28-6362-4287-B935-0AEE8E0A53FD}" destId="{588A32CE-AF7C-4A14-B6A2-E66F1CBB2575}" srcOrd="0" destOrd="0" presId="urn:microsoft.com/office/officeart/2005/8/layout/equation2"/>
    <dgm:cxn modelId="{DDB7AC9F-011C-4422-8EF4-1EE11B8F2099}" srcId="{6A361D28-6362-4287-B935-0AEE8E0A53FD}" destId="{9625A155-555D-4B50-B1D9-52A37D6A0F22}" srcOrd="0" destOrd="0" parTransId="{89ACCA31-6558-4341-A928-15FBA79B8744}" sibTransId="{B1EBB0BF-3FC5-488C-A4F5-3E1BA30BE733}"/>
    <dgm:cxn modelId="{AEF21BB7-08D6-40DD-9D76-4B993EB94639}" type="presOf" srcId="{B1EBB0BF-3FC5-488C-A4F5-3E1BA30BE733}" destId="{9D6FE8A4-0476-4D89-8874-CA7E57B1A51B}" srcOrd="0" destOrd="0" presId="urn:microsoft.com/office/officeart/2005/8/layout/equation2"/>
    <dgm:cxn modelId="{4302B15E-123D-4DA0-9572-5FFF2C4D12EE}" srcId="{6A361D28-6362-4287-B935-0AEE8E0A53FD}" destId="{29E32B79-2050-4505-91AB-615A12FFEB90}" srcOrd="2" destOrd="0" parTransId="{AF724D40-C4A3-4D5A-A1A2-0A769E2092CE}" sibTransId="{FB150437-149C-4A88-B853-C2A84A2C32CE}"/>
    <dgm:cxn modelId="{EFD738DD-BF56-4276-9DB5-2DD0E5143393}" type="presOf" srcId="{F3C81959-3697-4FAC-A130-2E4B96433818}" destId="{3A6A21F2-6C0D-4D4F-8FF7-181ECF18EC27}" srcOrd="0" destOrd="0" presId="urn:microsoft.com/office/officeart/2005/8/layout/equation2"/>
    <dgm:cxn modelId="{91499A2B-4F92-4B42-9DF9-A32465C05B57}" srcId="{6A361D28-6362-4287-B935-0AEE8E0A53FD}" destId="{F3C81959-3697-4FAC-A130-2E4B96433818}" srcOrd="1" destOrd="0" parTransId="{1FD21BFF-74CD-40BE-8D3B-ED37AA4B396F}" sibTransId="{5355B100-C9AE-445D-9E06-28932EC2820E}"/>
    <dgm:cxn modelId="{78212815-694A-4375-A3D4-FAF479C9E574}" type="presOf" srcId="{5355B100-C9AE-445D-9E06-28932EC2820E}" destId="{03DF6BAE-FC21-44C8-8CAF-7EE49B52777E}" srcOrd="0" destOrd="0" presId="urn:microsoft.com/office/officeart/2005/8/layout/equation2"/>
    <dgm:cxn modelId="{62864BD7-408F-4655-B712-D7CD58AC13C3}" type="presParOf" srcId="{588A32CE-AF7C-4A14-B6A2-E66F1CBB2575}" destId="{D8A70411-5076-40CA-8085-F56CB760AA4F}" srcOrd="0" destOrd="0" presId="urn:microsoft.com/office/officeart/2005/8/layout/equation2"/>
    <dgm:cxn modelId="{12D66069-D6F4-4B7C-B94F-DE8CA8743DF4}" type="presParOf" srcId="{D8A70411-5076-40CA-8085-F56CB760AA4F}" destId="{626BFF6E-74B7-4AC9-A75D-AB2FB56878C7}" srcOrd="0" destOrd="0" presId="urn:microsoft.com/office/officeart/2005/8/layout/equation2"/>
    <dgm:cxn modelId="{5908352F-BA4B-4FF0-9DCF-33AC392A1099}" type="presParOf" srcId="{D8A70411-5076-40CA-8085-F56CB760AA4F}" destId="{62552597-2C99-4139-8E08-613D3131FD55}" srcOrd="1" destOrd="0" presId="urn:microsoft.com/office/officeart/2005/8/layout/equation2"/>
    <dgm:cxn modelId="{0F9627A1-846E-48E5-A8A2-92693527657C}" type="presParOf" srcId="{D8A70411-5076-40CA-8085-F56CB760AA4F}" destId="{9D6FE8A4-0476-4D89-8874-CA7E57B1A51B}" srcOrd="2" destOrd="0" presId="urn:microsoft.com/office/officeart/2005/8/layout/equation2"/>
    <dgm:cxn modelId="{AA22FC29-8B2D-45F5-89E1-9ADCD26DBA12}" type="presParOf" srcId="{D8A70411-5076-40CA-8085-F56CB760AA4F}" destId="{5DE3F176-0884-4AE6-9603-4520CBBC0243}" srcOrd="3" destOrd="0" presId="urn:microsoft.com/office/officeart/2005/8/layout/equation2"/>
    <dgm:cxn modelId="{39CA7B2E-CAA8-47EC-BFE9-87B1924343B3}" type="presParOf" srcId="{D8A70411-5076-40CA-8085-F56CB760AA4F}" destId="{3A6A21F2-6C0D-4D4F-8FF7-181ECF18EC27}" srcOrd="4" destOrd="0" presId="urn:microsoft.com/office/officeart/2005/8/layout/equation2"/>
    <dgm:cxn modelId="{8C0444BA-AE58-4D74-9E53-A3AD8CF52CA8}" type="presParOf" srcId="{588A32CE-AF7C-4A14-B6A2-E66F1CBB2575}" destId="{03DF6BAE-FC21-44C8-8CAF-7EE49B52777E}" srcOrd="1" destOrd="0" presId="urn:microsoft.com/office/officeart/2005/8/layout/equation2"/>
    <dgm:cxn modelId="{B5C65173-825C-4D86-9CF4-E5140ECF17F2}" type="presParOf" srcId="{03DF6BAE-FC21-44C8-8CAF-7EE49B52777E}" destId="{C4C12C82-EB8E-4014-9D8B-001335CEADA3}" srcOrd="0" destOrd="0" presId="urn:microsoft.com/office/officeart/2005/8/layout/equation2"/>
    <dgm:cxn modelId="{C0188793-A600-4C66-80B1-11EDB31C31D8}" type="presParOf" srcId="{588A32CE-AF7C-4A14-B6A2-E66F1CBB2575}" destId="{9D7ED096-DE17-4AE7-9B90-DBEC15DCBFE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0892FE-68FD-4316-BB7C-A33DCF0E4462}" type="doc">
      <dgm:prSet loTypeId="urn:microsoft.com/office/officeart/2008/layout/RadialCluster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13471E02-F6C6-444D-B86A-4F37E81B4716}">
      <dgm:prSet phldrT="[Texto]" custT="1"/>
      <dgm:spPr/>
      <dgm:t>
        <a:bodyPr/>
        <a:lstStyle/>
        <a:p>
          <a:r>
            <a:rPr lang="pt-BR" altLang="pt-BR" sz="2800" dirty="0" smtClean="0"/>
            <a:t>RACIONALIZAÇÃO DO PROCESSO</a:t>
          </a:r>
          <a:endParaRPr lang="pt-BR" sz="2800" dirty="0"/>
        </a:p>
      </dgm:t>
    </dgm:pt>
    <dgm:pt modelId="{72A4F042-4C90-4F75-961D-540C1805C478}" type="parTrans" cxnId="{A17933E9-2FE0-4009-8276-C4A8D98DE6A8}">
      <dgm:prSet/>
      <dgm:spPr/>
      <dgm:t>
        <a:bodyPr/>
        <a:lstStyle/>
        <a:p>
          <a:endParaRPr lang="pt-BR"/>
        </a:p>
      </dgm:t>
    </dgm:pt>
    <dgm:pt modelId="{CEA90DEA-CAA9-4CCC-8C61-1664500D08A6}" type="sibTrans" cxnId="{A17933E9-2FE0-4009-8276-C4A8D98DE6A8}">
      <dgm:prSet/>
      <dgm:spPr/>
      <dgm:t>
        <a:bodyPr/>
        <a:lstStyle/>
        <a:p>
          <a:endParaRPr lang="pt-BR"/>
        </a:p>
      </dgm:t>
    </dgm:pt>
    <dgm:pt modelId="{8A20AE77-303A-4089-921F-D4B532340AAC}">
      <dgm:prSet phldrT="[Texto]" custT="1"/>
      <dgm:spPr/>
      <dgm:t>
        <a:bodyPr/>
        <a:lstStyle/>
        <a:p>
          <a:r>
            <a:rPr lang="pt-BR" altLang="pt-BR" sz="2800" dirty="0" smtClean="0"/>
            <a:t>CONSTRUTIBILIDADE</a:t>
          </a:r>
          <a:endParaRPr lang="pt-BR" sz="2800" dirty="0"/>
        </a:p>
      </dgm:t>
    </dgm:pt>
    <dgm:pt modelId="{073D4BD9-5174-4567-A654-6EF814FE3AF9}" type="parTrans" cxnId="{A874856D-FBC0-411D-BFA9-6B256624C824}">
      <dgm:prSet/>
      <dgm:spPr/>
      <dgm:t>
        <a:bodyPr/>
        <a:lstStyle/>
        <a:p>
          <a:endParaRPr lang="pt-BR"/>
        </a:p>
      </dgm:t>
    </dgm:pt>
    <dgm:pt modelId="{2A3223F7-6F14-4353-9969-7A043E0882EE}" type="sibTrans" cxnId="{A874856D-FBC0-411D-BFA9-6B256624C824}">
      <dgm:prSet/>
      <dgm:spPr/>
      <dgm:t>
        <a:bodyPr/>
        <a:lstStyle/>
        <a:p>
          <a:endParaRPr lang="pt-BR"/>
        </a:p>
      </dgm:t>
    </dgm:pt>
    <dgm:pt modelId="{2E83BCF1-E428-4A0A-8460-BC004B5826DD}">
      <dgm:prSet phldrT="[Texto]" custT="1"/>
      <dgm:spPr/>
      <dgm:t>
        <a:bodyPr/>
        <a:lstStyle/>
        <a:p>
          <a:r>
            <a:rPr lang="pt-BR" altLang="pt-BR" sz="2800" dirty="0" smtClean="0"/>
            <a:t>DESEMPENHO</a:t>
          </a:r>
          <a:endParaRPr lang="pt-BR" sz="2800" dirty="0"/>
        </a:p>
      </dgm:t>
    </dgm:pt>
    <dgm:pt modelId="{442521AC-6D99-4271-AB50-AC27CA3EA380}" type="parTrans" cxnId="{06A246E9-68AC-4A18-8E74-E4253AA0ABDF}">
      <dgm:prSet/>
      <dgm:spPr/>
      <dgm:t>
        <a:bodyPr/>
        <a:lstStyle/>
        <a:p>
          <a:endParaRPr lang="pt-BR"/>
        </a:p>
      </dgm:t>
    </dgm:pt>
    <dgm:pt modelId="{ACE43018-2399-43B1-8005-11895EF39F6A}" type="sibTrans" cxnId="{06A246E9-68AC-4A18-8E74-E4253AA0ABDF}">
      <dgm:prSet/>
      <dgm:spPr/>
      <dgm:t>
        <a:bodyPr/>
        <a:lstStyle/>
        <a:p>
          <a:endParaRPr lang="pt-BR"/>
        </a:p>
      </dgm:t>
    </dgm:pt>
    <dgm:pt modelId="{4743B861-DFD9-4508-9FB0-C27AFA21849B}">
      <dgm:prSet phldrT="[Texto]" custT="1"/>
      <dgm:spPr/>
      <dgm:t>
        <a:bodyPr/>
        <a:lstStyle/>
        <a:p>
          <a:r>
            <a:rPr lang="pt-BR" altLang="pt-BR" sz="2800" dirty="0" smtClean="0"/>
            <a:t>GARANTIA DE QUALIDADE</a:t>
          </a:r>
          <a:endParaRPr lang="pt-BR" sz="2800" dirty="0"/>
        </a:p>
      </dgm:t>
    </dgm:pt>
    <dgm:pt modelId="{D218258D-7364-41EE-89AC-2C9B48BCC9BB}" type="parTrans" cxnId="{A3FE0DBD-E39F-4E91-8541-EE023E9224B8}">
      <dgm:prSet/>
      <dgm:spPr/>
      <dgm:t>
        <a:bodyPr/>
        <a:lstStyle/>
        <a:p>
          <a:endParaRPr lang="pt-BR"/>
        </a:p>
      </dgm:t>
    </dgm:pt>
    <dgm:pt modelId="{1D2FE591-1CB2-4130-80B7-76EBF3599F1E}" type="sibTrans" cxnId="{A3FE0DBD-E39F-4E91-8541-EE023E9224B8}">
      <dgm:prSet/>
      <dgm:spPr/>
      <dgm:t>
        <a:bodyPr/>
        <a:lstStyle/>
        <a:p>
          <a:endParaRPr lang="pt-BR"/>
        </a:p>
      </dgm:t>
    </dgm:pt>
    <dgm:pt modelId="{936A9A7E-380F-470D-879E-2646DAB212EF}" type="pres">
      <dgm:prSet presAssocID="{A20892FE-68FD-4316-BB7C-A33DCF0E446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FB5DC152-4140-43C1-9933-47808711D72F}" type="pres">
      <dgm:prSet presAssocID="{13471E02-F6C6-444D-B86A-4F37E81B4716}" presName="singleCycle" presStyleCnt="0"/>
      <dgm:spPr/>
      <dgm:t>
        <a:bodyPr/>
        <a:lstStyle/>
        <a:p>
          <a:endParaRPr lang="pt-BR"/>
        </a:p>
      </dgm:t>
    </dgm:pt>
    <dgm:pt modelId="{8F9C51B7-5C0F-4C95-883E-B7A8A301A259}" type="pres">
      <dgm:prSet presAssocID="{13471E02-F6C6-444D-B86A-4F37E81B4716}" presName="singleCenter" presStyleLbl="node1" presStyleIdx="0" presStyleCnt="4" custScaleX="149536" custScaleY="51316" custLinFactNeighborY="-12404">
        <dgm:presLayoutVars>
          <dgm:chMax val="7"/>
          <dgm:chPref val="7"/>
        </dgm:presLayoutVars>
      </dgm:prSet>
      <dgm:spPr/>
      <dgm:t>
        <a:bodyPr/>
        <a:lstStyle/>
        <a:p>
          <a:endParaRPr lang="pt-BR"/>
        </a:p>
      </dgm:t>
    </dgm:pt>
    <dgm:pt modelId="{E7F211FD-DADF-460A-BB9F-77F15C69A3D2}" type="pres">
      <dgm:prSet presAssocID="{073D4BD9-5174-4567-A654-6EF814FE3AF9}" presName="Name56" presStyleLbl="parChTrans1D2" presStyleIdx="0" presStyleCnt="3"/>
      <dgm:spPr/>
      <dgm:t>
        <a:bodyPr/>
        <a:lstStyle/>
        <a:p>
          <a:endParaRPr lang="pt-BR"/>
        </a:p>
      </dgm:t>
    </dgm:pt>
    <dgm:pt modelId="{94B7A7EA-400A-4A35-B4CA-8E21609AD2A6}" type="pres">
      <dgm:prSet presAssocID="{8A20AE77-303A-4089-921F-D4B532340AAC}" presName="text0" presStyleLbl="node1" presStyleIdx="1" presStyleCnt="4" custScaleX="266401" custScaleY="6647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A56CDF5-07B1-4E14-B909-005B730F9BCB}" type="pres">
      <dgm:prSet presAssocID="{442521AC-6D99-4271-AB50-AC27CA3EA380}" presName="Name56" presStyleLbl="parChTrans1D2" presStyleIdx="1" presStyleCnt="3"/>
      <dgm:spPr/>
      <dgm:t>
        <a:bodyPr/>
        <a:lstStyle/>
        <a:p>
          <a:endParaRPr lang="pt-BR"/>
        </a:p>
      </dgm:t>
    </dgm:pt>
    <dgm:pt modelId="{D40C47FA-0016-454D-B866-2C85C5C75C9E}" type="pres">
      <dgm:prSet presAssocID="{2E83BCF1-E428-4A0A-8460-BC004B5826DD}" presName="text0" presStyleLbl="node1" presStyleIdx="2" presStyleCnt="4" custScaleX="189662" custScaleY="62093" custRadScaleRad="113338" custRadScaleInc="-1003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8B0532A-64B9-4988-A1A5-E342B584DCF6}" type="pres">
      <dgm:prSet presAssocID="{D218258D-7364-41EE-89AC-2C9B48BCC9BB}" presName="Name56" presStyleLbl="parChTrans1D2" presStyleIdx="2" presStyleCnt="3"/>
      <dgm:spPr/>
      <dgm:t>
        <a:bodyPr/>
        <a:lstStyle/>
        <a:p>
          <a:endParaRPr lang="pt-BR"/>
        </a:p>
      </dgm:t>
    </dgm:pt>
    <dgm:pt modelId="{F411A65B-2EB7-45C3-9888-2DA6A82168EB}" type="pres">
      <dgm:prSet presAssocID="{4743B861-DFD9-4508-9FB0-C27AFA21849B}" presName="text0" presStyleLbl="node1" presStyleIdx="3" presStyleCnt="4" custScaleX="148870" custScaleY="99062" custRadScaleRad="112125" custRadScaleInc="1059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17933E9-2FE0-4009-8276-C4A8D98DE6A8}" srcId="{A20892FE-68FD-4316-BB7C-A33DCF0E4462}" destId="{13471E02-F6C6-444D-B86A-4F37E81B4716}" srcOrd="0" destOrd="0" parTransId="{72A4F042-4C90-4F75-961D-540C1805C478}" sibTransId="{CEA90DEA-CAA9-4CCC-8C61-1664500D08A6}"/>
    <dgm:cxn modelId="{1FF43913-89C3-43F7-AE91-F72C2B15585A}" type="presOf" srcId="{442521AC-6D99-4271-AB50-AC27CA3EA380}" destId="{EA56CDF5-07B1-4E14-B909-005B730F9BCB}" srcOrd="0" destOrd="0" presId="urn:microsoft.com/office/officeart/2008/layout/RadialCluster"/>
    <dgm:cxn modelId="{FB45AE85-6F57-4BA2-B83F-508B9F6AC36A}" type="presOf" srcId="{13471E02-F6C6-444D-B86A-4F37E81B4716}" destId="{8F9C51B7-5C0F-4C95-883E-B7A8A301A259}" srcOrd="0" destOrd="0" presId="urn:microsoft.com/office/officeart/2008/layout/RadialCluster"/>
    <dgm:cxn modelId="{22E65280-BA63-427B-9BD7-D3F98DFE3510}" type="presOf" srcId="{D218258D-7364-41EE-89AC-2C9B48BCC9BB}" destId="{F8B0532A-64B9-4988-A1A5-E342B584DCF6}" srcOrd="0" destOrd="0" presId="urn:microsoft.com/office/officeart/2008/layout/RadialCluster"/>
    <dgm:cxn modelId="{282756F8-D9BA-401B-BA1B-E811B4D7731E}" type="presOf" srcId="{4743B861-DFD9-4508-9FB0-C27AFA21849B}" destId="{F411A65B-2EB7-45C3-9888-2DA6A82168EB}" srcOrd="0" destOrd="0" presId="urn:microsoft.com/office/officeart/2008/layout/RadialCluster"/>
    <dgm:cxn modelId="{A1F993B0-C559-4C8C-B46E-A4FEF37CC32D}" type="presOf" srcId="{073D4BD9-5174-4567-A654-6EF814FE3AF9}" destId="{E7F211FD-DADF-460A-BB9F-77F15C69A3D2}" srcOrd="0" destOrd="0" presId="urn:microsoft.com/office/officeart/2008/layout/RadialCluster"/>
    <dgm:cxn modelId="{BD5973DF-80D1-4331-80DC-12F64F4F9DB5}" type="presOf" srcId="{A20892FE-68FD-4316-BB7C-A33DCF0E4462}" destId="{936A9A7E-380F-470D-879E-2646DAB212EF}" srcOrd="0" destOrd="0" presId="urn:microsoft.com/office/officeart/2008/layout/RadialCluster"/>
    <dgm:cxn modelId="{A3FE0DBD-E39F-4E91-8541-EE023E9224B8}" srcId="{13471E02-F6C6-444D-B86A-4F37E81B4716}" destId="{4743B861-DFD9-4508-9FB0-C27AFA21849B}" srcOrd="2" destOrd="0" parTransId="{D218258D-7364-41EE-89AC-2C9B48BCC9BB}" sibTransId="{1D2FE591-1CB2-4130-80B7-76EBF3599F1E}"/>
    <dgm:cxn modelId="{06A246E9-68AC-4A18-8E74-E4253AA0ABDF}" srcId="{13471E02-F6C6-444D-B86A-4F37E81B4716}" destId="{2E83BCF1-E428-4A0A-8460-BC004B5826DD}" srcOrd="1" destOrd="0" parTransId="{442521AC-6D99-4271-AB50-AC27CA3EA380}" sibTransId="{ACE43018-2399-43B1-8005-11895EF39F6A}"/>
    <dgm:cxn modelId="{9727AAA1-2FD2-43C8-A418-17256887FD19}" type="presOf" srcId="{2E83BCF1-E428-4A0A-8460-BC004B5826DD}" destId="{D40C47FA-0016-454D-B866-2C85C5C75C9E}" srcOrd="0" destOrd="0" presId="urn:microsoft.com/office/officeart/2008/layout/RadialCluster"/>
    <dgm:cxn modelId="{A874856D-FBC0-411D-BFA9-6B256624C824}" srcId="{13471E02-F6C6-444D-B86A-4F37E81B4716}" destId="{8A20AE77-303A-4089-921F-D4B532340AAC}" srcOrd="0" destOrd="0" parTransId="{073D4BD9-5174-4567-A654-6EF814FE3AF9}" sibTransId="{2A3223F7-6F14-4353-9969-7A043E0882EE}"/>
    <dgm:cxn modelId="{9DE34FDA-4B14-4D37-9637-B6ECB344B746}" type="presOf" srcId="{8A20AE77-303A-4089-921F-D4B532340AAC}" destId="{94B7A7EA-400A-4A35-B4CA-8E21609AD2A6}" srcOrd="0" destOrd="0" presId="urn:microsoft.com/office/officeart/2008/layout/RadialCluster"/>
    <dgm:cxn modelId="{C3F58F01-E128-407A-AD33-89BD7B6AF68E}" type="presParOf" srcId="{936A9A7E-380F-470D-879E-2646DAB212EF}" destId="{FB5DC152-4140-43C1-9933-47808711D72F}" srcOrd="0" destOrd="0" presId="urn:microsoft.com/office/officeart/2008/layout/RadialCluster"/>
    <dgm:cxn modelId="{38F2C285-DB7C-4D75-9C2F-BD047793104B}" type="presParOf" srcId="{FB5DC152-4140-43C1-9933-47808711D72F}" destId="{8F9C51B7-5C0F-4C95-883E-B7A8A301A259}" srcOrd="0" destOrd="0" presId="urn:microsoft.com/office/officeart/2008/layout/RadialCluster"/>
    <dgm:cxn modelId="{DEE4DA86-628D-46D1-9BF0-5C1CE6BC9AC8}" type="presParOf" srcId="{FB5DC152-4140-43C1-9933-47808711D72F}" destId="{E7F211FD-DADF-460A-BB9F-77F15C69A3D2}" srcOrd="1" destOrd="0" presId="urn:microsoft.com/office/officeart/2008/layout/RadialCluster"/>
    <dgm:cxn modelId="{EDFC573C-C6B6-4CE2-AB1F-780060B28DE1}" type="presParOf" srcId="{FB5DC152-4140-43C1-9933-47808711D72F}" destId="{94B7A7EA-400A-4A35-B4CA-8E21609AD2A6}" srcOrd="2" destOrd="0" presId="urn:microsoft.com/office/officeart/2008/layout/RadialCluster"/>
    <dgm:cxn modelId="{25EF7B36-E7F2-4545-8B2D-BBB940DF130B}" type="presParOf" srcId="{FB5DC152-4140-43C1-9933-47808711D72F}" destId="{EA56CDF5-07B1-4E14-B909-005B730F9BCB}" srcOrd="3" destOrd="0" presId="urn:microsoft.com/office/officeart/2008/layout/RadialCluster"/>
    <dgm:cxn modelId="{DDF8E64B-15D6-4B41-84DF-1428C23563C9}" type="presParOf" srcId="{FB5DC152-4140-43C1-9933-47808711D72F}" destId="{D40C47FA-0016-454D-B866-2C85C5C75C9E}" srcOrd="4" destOrd="0" presId="urn:microsoft.com/office/officeart/2008/layout/RadialCluster"/>
    <dgm:cxn modelId="{E52A534F-358F-4AAF-9C34-F8D2697D0604}" type="presParOf" srcId="{FB5DC152-4140-43C1-9933-47808711D72F}" destId="{F8B0532A-64B9-4988-A1A5-E342B584DCF6}" srcOrd="5" destOrd="0" presId="urn:microsoft.com/office/officeart/2008/layout/RadialCluster"/>
    <dgm:cxn modelId="{970CB5EF-130E-498D-A6F3-56212A4AC408}" type="presParOf" srcId="{FB5DC152-4140-43C1-9933-47808711D72F}" destId="{F411A65B-2EB7-45C3-9888-2DA6A82168EB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DAC3067-60C2-4683-81D5-080ACC8AD870}">
      <dsp:nvSpPr>
        <dsp:cNvPr id="0" name=""/>
        <dsp:cNvSpPr/>
      </dsp:nvSpPr>
      <dsp:spPr>
        <a:xfrm>
          <a:off x="0" y="0"/>
          <a:ext cx="60952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8DBDA2-4586-4832-8DA8-9127153DDA53}">
      <dsp:nvSpPr>
        <dsp:cNvPr id="0" name=""/>
        <dsp:cNvSpPr/>
      </dsp:nvSpPr>
      <dsp:spPr>
        <a:xfrm>
          <a:off x="0" y="0"/>
          <a:ext cx="2329472" cy="406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PATOLOGIAS</a:t>
          </a:r>
          <a:endParaRPr lang="pt-BR" sz="2800" kern="1200" dirty="0"/>
        </a:p>
      </dsp:txBody>
      <dsp:txXfrm>
        <a:off x="0" y="0"/>
        <a:ext cx="2329472" cy="4064000"/>
      </dsp:txXfrm>
    </dsp:sp>
    <dsp:sp modelId="{88B1072A-1E4F-413E-82C9-4D52EA649E82}">
      <dsp:nvSpPr>
        <dsp:cNvPr id="0" name=""/>
        <dsp:cNvSpPr/>
      </dsp:nvSpPr>
      <dsp:spPr>
        <a:xfrm>
          <a:off x="2400007" y="47773"/>
          <a:ext cx="3691350" cy="95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QUAIS AS ORIGENS?</a:t>
          </a:r>
          <a:endParaRPr lang="pt-BR" sz="2800" kern="1200" dirty="0"/>
        </a:p>
      </dsp:txBody>
      <dsp:txXfrm>
        <a:off x="2400007" y="47773"/>
        <a:ext cx="3691350" cy="955476"/>
      </dsp:txXfrm>
    </dsp:sp>
    <dsp:sp modelId="{A5B9251E-5AD2-474E-A1B8-46CFF45CB008}">
      <dsp:nvSpPr>
        <dsp:cNvPr id="0" name=""/>
        <dsp:cNvSpPr/>
      </dsp:nvSpPr>
      <dsp:spPr>
        <a:xfrm>
          <a:off x="2329472" y="1003250"/>
          <a:ext cx="37618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5A2A30-54BA-446F-A564-B3B376F35B56}">
      <dsp:nvSpPr>
        <dsp:cNvPr id="0" name=""/>
        <dsp:cNvSpPr/>
      </dsp:nvSpPr>
      <dsp:spPr>
        <a:xfrm>
          <a:off x="2400007" y="1051024"/>
          <a:ext cx="3691350" cy="95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POR QUÊ OCORREM?</a:t>
          </a:r>
          <a:endParaRPr lang="pt-BR" sz="2800" kern="1200" dirty="0"/>
        </a:p>
      </dsp:txBody>
      <dsp:txXfrm>
        <a:off x="2400007" y="1051024"/>
        <a:ext cx="3691350" cy="955476"/>
      </dsp:txXfrm>
    </dsp:sp>
    <dsp:sp modelId="{E1A6972B-B99C-4033-BEA7-2B693011E8F7}">
      <dsp:nvSpPr>
        <dsp:cNvPr id="0" name=""/>
        <dsp:cNvSpPr/>
      </dsp:nvSpPr>
      <dsp:spPr>
        <a:xfrm>
          <a:off x="2329472" y="2006500"/>
          <a:ext cx="37618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B482F1-6D03-47E5-B2AD-3F3467DB6733}">
      <dsp:nvSpPr>
        <dsp:cNvPr id="0" name=""/>
        <dsp:cNvSpPr/>
      </dsp:nvSpPr>
      <dsp:spPr>
        <a:xfrm>
          <a:off x="2400007" y="2054274"/>
          <a:ext cx="3691350" cy="95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COMO EVITÁ-LAS?</a:t>
          </a:r>
        </a:p>
      </dsp:txBody>
      <dsp:txXfrm>
        <a:off x="2400007" y="2054274"/>
        <a:ext cx="3691350" cy="955476"/>
      </dsp:txXfrm>
    </dsp:sp>
    <dsp:sp modelId="{3D041DD9-C558-46F8-B166-88450A8658C5}">
      <dsp:nvSpPr>
        <dsp:cNvPr id="0" name=""/>
        <dsp:cNvSpPr/>
      </dsp:nvSpPr>
      <dsp:spPr>
        <a:xfrm>
          <a:off x="2329472" y="3009751"/>
          <a:ext cx="37618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A07CE5-315B-4134-8FE6-542CD595C713}">
      <dsp:nvSpPr>
        <dsp:cNvPr id="0" name=""/>
        <dsp:cNvSpPr/>
      </dsp:nvSpPr>
      <dsp:spPr>
        <a:xfrm>
          <a:off x="2400007" y="3057524"/>
          <a:ext cx="3691350" cy="95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COMO TRATÁ-LAS?</a:t>
          </a:r>
        </a:p>
      </dsp:txBody>
      <dsp:txXfrm>
        <a:off x="2400007" y="3057524"/>
        <a:ext cx="3691350" cy="955476"/>
      </dsp:txXfrm>
    </dsp:sp>
    <dsp:sp modelId="{B09B0D25-63FE-4451-8488-A4B7B1491626}">
      <dsp:nvSpPr>
        <dsp:cNvPr id="0" name=""/>
        <dsp:cNvSpPr/>
      </dsp:nvSpPr>
      <dsp:spPr>
        <a:xfrm>
          <a:off x="2329472" y="4013001"/>
          <a:ext cx="37618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D89320-B511-4C3F-8456-9D5009F04378}">
      <dsp:nvSpPr>
        <dsp:cNvPr id="0" name=""/>
        <dsp:cNvSpPr/>
      </dsp:nvSpPr>
      <dsp:spPr>
        <a:xfrm>
          <a:off x="35108" y="1460973"/>
          <a:ext cx="1863302" cy="9316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ALVENARIA</a:t>
          </a:r>
          <a:endParaRPr lang="pt-BR" sz="2800" kern="1200" dirty="0"/>
        </a:p>
      </dsp:txBody>
      <dsp:txXfrm>
        <a:off x="35108" y="1460973"/>
        <a:ext cx="1863302" cy="931651"/>
      </dsp:txXfrm>
    </dsp:sp>
    <dsp:sp modelId="{93D64650-91C3-448C-9B84-FF9EFBBC0EE2}">
      <dsp:nvSpPr>
        <dsp:cNvPr id="0" name=""/>
        <dsp:cNvSpPr/>
      </dsp:nvSpPr>
      <dsp:spPr>
        <a:xfrm rot="17845024">
          <a:off x="1480183" y="1222043"/>
          <a:ext cx="1550323" cy="33321"/>
        </a:xfrm>
        <a:custGeom>
          <a:avLst/>
          <a:gdLst/>
          <a:ahLst/>
          <a:cxnLst/>
          <a:rect l="0" t="0" r="0" b="0"/>
          <a:pathLst>
            <a:path>
              <a:moveTo>
                <a:pt x="0" y="16660"/>
              </a:moveTo>
              <a:lnTo>
                <a:pt x="1550323" y="1666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800" kern="1200"/>
        </a:p>
      </dsp:txBody>
      <dsp:txXfrm rot="17845024">
        <a:off x="2216586" y="1199946"/>
        <a:ext cx="77516" cy="77516"/>
      </dsp:txXfrm>
    </dsp:sp>
    <dsp:sp modelId="{0534F9D4-EAFC-4B4F-8841-A8F92EE22E44}">
      <dsp:nvSpPr>
        <dsp:cNvPr id="0" name=""/>
        <dsp:cNvSpPr/>
      </dsp:nvSpPr>
      <dsp:spPr>
        <a:xfrm>
          <a:off x="2612279" y="84784"/>
          <a:ext cx="2365052" cy="9316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ALVENARIA DE VEDAÇÃO</a:t>
          </a:r>
          <a:endParaRPr lang="pt-BR" sz="2800" kern="1200" dirty="0"/>
        </a:p>
      </dsp:txBody>
      <dsp:txXfrm>
        <a:off x="2612279" y="84784"/>
        <a:ext cx="2365052" cy="931651"/>
      </dsp:txXfrm>
    </dsp:sp>
    <dsp:sp modelId="{EC9A158F-0560-4B89-B809-D1E2197EDB53}">
      <dsp:nvSpPr>
        <dsp:cNvPr id="0" name=""/>
        <dsp:cNvSpPr/>
      </dsp:nvSpPr>
      <dsp:spPr>
        <a:xfrm rot="4190339">
          <a:off x="1219731" y="2882297"/>
          <a:ext cx="2071227" cy="33321"/>
        </a:xfrm>
        <a:custGeom>
          <a:avLst/>
          <a:gdLst/>
          <a:ahLst/>
          <a:cxnLst/>
          <a:rect l="0" t="0" r="0" b="0"/>
          <a:pathLst>
            <a:path>
              <a:moveTo>
                <a:pt x="0" y="16660"/>
              </a:moveTo>
              <a:lnTo>
                <a:pt x="2071227" y="1666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800" kern="1200"/>
        </a:p>
      </dsp:txBody>
      <dsp:txXfrm rot="4190339">
        <a:off x="2203564" y="2847177"/>
        <a:ext cx="103561" cy="103561"/>
      </dsp:txXfrm>
    </dsp:sp>
    <dsp:sp modelId="{084CF42D-B52A-420B-BD64-077B6D2D7A9C}">
      <dsp:nvSpPr>
        <dsp:cNvPr id="0" name=""/>
        <dsp:cNvSpPr/>
      </dsp:nvSpPr>
      <dsp:spPr>
        <a:xfrm>
          <a:off x="2612279" y="3405292"/>
          <a:ext cx="2165399" cy="9316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ALVENARIA ESTRUTURAL</a:t>
          </a:r>
          <a:endParaRPr lang="pt-BR" sz="2800" kern="1200" dirty="0"/>
        </a:p>
      </dsp:txBody>
      <dsp:txXfrm>
        <a:off x="2612279" y="3405292"/>
        <a:ext cx="2165399" cy="931651"/>
      </dsp:txXfrm>
    </dsp:sp>
    <dsp:sp modelId="{E6D84FE9-B5ED-40A9-8A2E-3650B0C119BC}">
      <dsp:nvSpPr>
        <dsp:cNvPr id="0" name=""/>
        <dsp:cNvSpPr/>
      </dsp:nvSpPr>
      <dsp:spPr>
        <a:xfrm rot="19802483">
          <a:off x="4720207" y="3639660"/>
          <a:ext cx="860263" cy="33321"/>
        </a:xfrm>
        <a:custGeom>
          <a:avLst/>
          <a:gdLst/>
          <a:ahLst/>
          <a:cxnLst/>
          <a:rect l="0" t="0" r="0" b="0"/>
          <a:pathLst>
            <a:path>
              <a:moveTo>
                <a:pt x="0" y="16660"/>
              </a:moveTo>
              <a:lnTo>
                <a:pt x="860263" y="1666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800" kern="1200"/>
        </a:p>
      </dsp:txBody>
      <dsp:txXfrm rot="19802483">
        <a:off x="5128832" y="3634814"/>
        <a:ext cx="43013" cy="43013"/>
      </dsp:txXfrm>
    </dsp:sp>
    <dsp:sp modelId="{BA9B803E-ACE8-469B-87CE-21C5B8F509AF}">
      <dsp:nvSpPr>
        <dsp:cNvPr id="0" name=""/>
        <dsp:cNvSpPr/>
      </dsp:nvSpPr>
      <dsp:spPr>
        <a:xfrm>
          <a:off x="5522999" y="2975698"/>
          <a:ext cx="1863302" cy="9316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ARMADA</a:t>
          </a:r>
          <a:endParaRPr lang="pt-BR" sz="2800" kern="1200" dirty="0"/>
        </a:p>
      </dsp:txBody>
      <dsp:txXfrm>
        <a:off x="5522999" y="2975698"/>
        <a:ext cx="1863302" cy="931651"/>
      </dsp:txXfrm>
    </dsp:sp>
    <dsp:sp modelId="{55CA1399-A927-4F72-B329-4FE1E9DEAD08}">
      <dsp:nvSpPr>
        <dsp:cNvPr id="0" name=""/>
        <dsp:cNvSpPr/>
      </dsp:nvSpPr>
      <dsp:spPr>
        <a:xfrm rot="2450752">
          <a:off x="4657709" y="4176649"/>
          <a:ext cx="985259" cy="33321"/>
        </a:xfrm>
        <a:custGeom>
          <a:avLst/>
          <a:gdLst/>
          <a:ahLst/>
          <a:cxnLst/>
          <a:rect l="0" t="0" r="0" b="0"/>
          <a:pathLst>
            <a:path>
              <a:moveTo>
                <a:pt x="0" y="16660"/>
              </a:moveTo>
              <a:lnTo>
                <a:pt x="985259" y="1666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800" kern="1200"/>
        </a:p>
      </dsp:txBody>
      <dsp:txXfrm rot="2450752">
        <a:off x="5125707" y="4168679"/>
        <a:ext cx="49262" cy="49262"/>
      </dsp:txXfrm>
    </dsp:sp>
    <dsp:sp modelId="{0270C081-77EA-4F07-8FF8-7D98F8C22A18}">
      <dsp:nvSpPr>
        <dsp:cNvPr id="0" name=""/>
        <dsp:cNvSpPr/>
      </dsp:nvSpPr>
      <dsp:spPr>
        <a:xfrm>
          <a:off x="5522999" y="4049678"/>
          <a:ext cx="1863302" cy="9316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NÃO ARMADA</a:t>
          </a:r>
          <a:endParaRPr lang="pt-BR" sz="2800" kern="1200" dirty="0"/>
        </a:p>
      </dsp:txBody>
      <dsp:txXfrm>
        <a:off x="5522999" y="4049678"/>
        <a:ext cx="1863302" cy="93165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F1DB305-FF9A-4F74-A3F2-175BFD0F2D22}">
      <dsp:nvSpPr>
        <dsp:cNvPr id="0" name=""/>
        <dsp:cNvSpPr/>
      </dsp:nvSpPr>
      <dsp:spPr>
        <a:xfrm rot="5400000">
          <a:off x="976226" y="1187375"/>
          <a:ext cx="1050131" cy="11955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5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471CF17-95EA-49BD-8DE3-70CB40F0745D}">
      <dsp:nvSpPr>
        <dsp:cNvPr id="0" name=""/>
        <dsp:cNvSpPr/>
      </dsp:nvSpPr>
      <dsp:spPr>
        <a:xfrm>
          <a:off x="698005" y="23283"/>
          <a:ext cx="1767802" cy="123740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200" kern="1200" dirty="0" smtClean="0"/>
            <a:t>PROJETO BEM DETALHADO</a:t>
          </a:r>
          <a:endParaRPr lang="pt-BR" sz="2200" kern="1200" dirty="0"/>
        </a:p>
      </dsp:txBody>
      <dsp:txXfrm>
        <a:off x="698005" y="23283"/>
        <a:ext cx="1767802" cy="1237404"/>
      </dsp:txXfrm>
    </dsp:sp>
    <dsp:sp modelId="{1BE2F25B-A6C0-4DF9-BD7D-542A4F207D1F}">
      <dsp:nvSpPr>
        <dsp:cNvPr id="0" name=""/>
        <dsp:cNvSpPr/>
      </dsp:nvSpPr>
      <dsp:spPr>
        <a:xfrm>
          <a:off x="2465808" y="141298"/>
          <a:ext cx="128573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24F341-2C70-4A25-8E9A-7A9176F9883D}">
      <dsp:nvSpPr>
        <dsp:cNvPr id="0" name=""/>
        <dsp:cNvSpPr/>
      </dsp:nvSpPr>
      <dsp:spPr>
        <a:xfrm rot="5400000">
          <a:off x="2441923" y="2577389"/>
          <a:ext cx="1050131" cy="11955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5">
                <a:tint val="50000"/>
                <a:hueOff val="-10774845"/>
                <a:satOff val="46375"/>
                <a:lumOff val="12537"/>
                <a:alphaOff val="0"/>
                <a:shade val="51000"/>
                <a:satMod val="130000"/>
              </a:schemeClr>
            </a:gs>
            <a:gs pos="80000">
              <a:schemeClr val="accent5">
                <a:tint val="50000"/>
                <a:hueOff val="-10774845"/>
                <a:satOff val="46375"/>
                <a:lumOff val="12537"/>
                <a:alphaOff val="0"/>
                <a:shade val="93000"/>
                <a:satMod val="130000"/>
              </a:schemeClr>
            </a:gs>
            <a:gs pos="100000">
              <a:schemeClr val="accent5">
                <a:tint val="50000"/>
                <a:hueOff val="-10774845"/>
                <a:satOff val="46375"/>
                <a:lumOff val="125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5ED9BD1-873E-4C88-B83A-B7A524C9C814}">
      <dsp:nvSpPr>
        <dsp:cNvPr id="0" name=""/>
        <dsp:cNvSpPr/>
      </dsp:nvSpPr>
      <dsp:spPr>
        <a:xfrm>
          <a:off x="2163702" y="1413297"/>
          <a:ext cx="1767802" cy="123740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200" kern="1200" dirty="0" smtClean="0"/>
            <a:t>PONTO DE PARTIDA</a:t>
          </a:r>
          <a:endParaRPr lang="pt-BR" sz="2200" kern="1200" dirty="0"/>
        </a:p>
      </dsp:txBody>
      <dsp:txXfrm>
        <a:off x="2163702" y="1413297"/>
        <a:ext cx="1767802" cy="1237404"/>
      </dsp:txXfrm>
    </dsp:sp>
    <dsp:sp modelId="{D78807BE-ED7C-469F-8053-00517E1062BB}">
      <dsp:nvSpPr>
        <dsp:cNvPr id="0" name=""/>
        <dsp:cNvSpPr/>
      </dsp:nvSpPr>
      <dsp:spPr>
        <a:xfrm>
          <a:off x="3931504" y="1531312"/>
          <a:ext cx="128573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BA7F27-6635-42DD-AEEF-9BFEF8C88EBE}">
      <dsp:nvSpPr>
        <dsp:cNvPr id="0" name=""/>
        <dsp:cNvSpPr/>
      </dsp:nvSpPr>
      <dsp:spPr>
        <a:xfrm>
          <a:off x="3629398" y="2803311"/>
          <a:ext cx="1767802" cy="123740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200" kern="1200" dirty="0" smtClean="0"/>
            <a:t>BOA EXECUÇÃO</a:t>
          </a:r>
          <a:endParaRPr lang="pt-BR" sz="2200" kern="1200" dirty="0"/>
        </a:p>
      </dsp:txBody>
      <dsp:txXfrm>
        <a:off x="3629398" y="2803311"/>
        <a:ext cx="1767802" cy="123740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26BFF6E-74B7-4AC9-A75D-AB2FB56878C7}">
      <dsp:nvSpPr>
        <dsp:cNvPr id="0" name=""/>
        <dsp:cNvSpPr/>
      </dsp:nvSpPr>
      <dsp:spPr>
        <a:xfrm>
          <a:off x="1542" y="943856"/>
          <a:ext cx="4511357" cy="18389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800" kern="1200" dirty="0" smtClean="0"/>
            <a:t>MÃO-DE-OBRA DESQUALIFICADA </a:t>
          </a:r>
          <a:endParaRPr lang="pt-BR" sz="2800" kern="1200" dirty="0"/>
        </a:p>
      </dsp:txBody>
      <dsp:txXfrm>
        <a:off x="1542" y="943856"/>
        <a:ext cx="4511357" cy="1838939"/>
      </dsp:txXfrm>
    </dsp:sp>
    <dsp:sp modelId="{9D6FE8A4-0476-4D89-8874-CA7E57B1A51B}">
      <dsp:nvSpPr>
        <dsp:cNvPr id="0" name=""/>
        <dsp:cNvSpPr/>
      </dsp:nvSpPr>
      <dsp:spPr>
        <a:xfrm>
          <a:off x="1616152" y="2678146"/>
          <a:ext cx="1282138" cy="1282138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000" kern="1200"/>
        </a:p>
      </dsp:txBody>
      <dsp:txXfrm>
        <a:off x="1616152" y="2678146"/>
        <a:ext cx="1282138" cy="1282138"/>
      </dsp:txXfrm>
    </dsp:sp>
    <dsp:sp modelId="{3A6A21F2-6C0D-4D4F-8FF7-181ECF18EC27}">
      <dsp:nvSpPr>
        <dsp:cNvPr id="0" name=""/>
        <dsp:cNvSpPr/>
      </dsp:nvSpPr>
      <dsp:spPr>
        <a:xfrm>
          <a:off x="163545" y="3863041"/>
          <a:ext cx="4187352" cy="2229903"/>
        </a:xfrm>
        <a:prstGeom prst="ellips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800" kern="1200" dirty="0" smtClean="0"/>
            <a:t>BAIXA MECANIZAÇÃO NOS CANTEIROS DE OBRA </a:t>
          </a:r>
          <a:endParaRPr lang="pt-BR" sz="2800" kern="1200" dirty="0"/>
        </a:p>
      </dsp:txBody>
      <dsp:txXfrm>
        <a:off x="163545" y="3863041"/>
        <a:ext cx="4187352" cy="2229903"/>
      </dsp:txXfrm>
    </dsp:sp>
    <dsp:sp modelId="{03DF6BAE-FC21-44C8-8CAF-7EE49B52777E}">
      <dsp:nvSpPr>
        <dsp:cNvPr id="0" name=""/>
        <dsp:cNvSpPr/>
      </dsp:nvSpPr>
      <dsp:spPr>
        <a:xfrm rot="21444858">
          <a:off x="4153141" y="3109798"/>
          <a:ext cx="983138" cy="7434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000" kern="1200"/>
        </a:p>
      </dsp:txBody>
      <dsp:txXfrm rot="21444858">
        <a:off x="4153141" y="3109798"/>
        <a:ext cx="983138" cy="743441"/>
      </dsp:txXfrm>
    </dsp:sp>
    <dsp:sp modelId="{9D7ED096-DE17-4AE7-9B90-DBEC15DCBFE8}">
      <dsp:nvSpPr>
        <dsp:cNvPr id="0" name=""/>
        <dsp:cNvSpPr/>
      </dsp:nvSpPr>
      <dsp:spPr>
        <a:xfrm>
          <a:off x="5315778" y="576744"/>
          <a:ext cx="5678987" cy="5720325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800" kern="1200" dirty="0" smtClean="0"/>
            <a:t>DESPERDÍCIOS: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800" kern="1200" dirty="0" smtClean="0"/>
            <a:t>MÃO-DE-OBRA</a:t>
          </a:r>
          <a:br>
            <a:rPr lang="pt-BR" altLang="pt-BR" sz="2800" kern="1200" dirty="0" smtClean="0"/>
          </a:br>
          <a:r>
            <a:rPr lang="pt-BR" altLang="pt-BR" sz="2800" kern="1200" dirty="0" smtClean="0"/>
            <a:t>DEGRADAÇÃO AMBIENTAL</a:t>
          </a:r>
          <a:br>
            <a:rPr lang="pt-BR" altLang="pt-BR" sz="2800" kern="1200" dirty="0" smtClean="0"/>
          </a:br>
          <a:r>
            <a:rPr lang="pt-BR" altLang="pt-BR" sz="2800" kern="1200" dirty="0" smtClean="0"/>
            <a:t>RECURSOS ENERGÉTICOS</a:t>
          </a:r>
          <a:br>
            <a:rPr lang="pt-BR" altLang="pt-BR" sz="2800" kern="1200" dirty="0" smtClean="0"/>
          </a:br>
          <a:r>
            <a:rPr lang="pt-BR" altLang="pt-BR" sz="2800" kern="1200" dirty="0" smtClean="0"/>
            <a:t>MATERIAIS</a:t>
          </a:r>
          <a:br>
            <a:rPr lang="pt-BR" altLang="pt-BR" sz="2800" kern="1200" dirty="0" smtClean="0"/>
          </a:br>
          <a:r>
            <a:rPr lang="pt-BR" altLang="pt-BR" sz="2800" kern="1200" dirty="0" smtClean="0"/>
            <a:t>TEMPO</a:t>
          </a:r>
          <a:br>
            <a:rPr lang="pt-BR" altLang="pt-BR" sz="2800" kern="1200" dirty="0" smtClean="0"/>
          </a:br>
          <a:r>
            <a:rPr lang="pt-BR" altLang="pt-BR" sz="2800" kern="1200" dirty="0" smtClean="0"/>
            <a:t>POLUIÇÃO</a:t>
          </a:r>
        </a:p>
      </dsp:txBody>
      <dsp:txXfrm>
        <a:off x="5315778" y="576744"/>
        <a:ext cx="5678987" cy="572032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F9C51B7-5C0F-4C95-883E-B7A8A301A259}">
      <dsp:nvSpPr>
        <dsp:cNvPr id="0" name=""/>
        <dsp:cNvSpPr/>
      </dsp:nvSpPr>
      <dsp:spPr>
        <a:xfrm>
          <a:off x="2879775" y="2741803"/>
          <a:ext cx="3018126" cy="103572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800" kern="1200" dirty="0" smtClean="0"/>
            <a:t>RACIONALIZAÇÃO DO PROCESSO</a:t>
          </a:r>
          <a:endParaRPr lang="pt-BR" sz="2800" kern="1200" dirty="0"/>
        </a:p>
      </dsp:txBody>
      <dsp:txXfrm>
        <a:off x="2879775" y="2741803"/>
        <a:ext cx="3018126" cy="1035724"/>
      </dsp:txXfrm>
    </dsp:sp>
    <dsp:sp modelId="{E7F211FD-DADF-460A-BB9F-77F15C69A3D2}">
      <dsp:nvSpPr>
        <dsp:cNvPr id="0" name=""/>
        <dsp:cNvSpPr/>
      </dsp:nvSpPr>
      <dsp:spPr>
        <a:xfrm rot="16200000">
          <a:off x="3706621" y="2059586"/>
          <a:ext cx="136443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64434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B7A7EA-400A-4A35-B4CA-8E21609AD2A6}">
      <dsp:nvSpPr>
        <dsp:cNvPr id="0" name=""/>
        <dsp:cNvSpPr/>
      </dsp:nvSpPr>
      <dsp:spPr>
        <a:xfrm>
          <a:off x="2587595" y="478441"/>
          <a:ext cx="3602485" cy="898927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800" kern="1200" dirty="0" smtClean="0"/>
            <a:t>CONSTRUTIBILIDADE</a:t>
          </a:r>
          <a:endParaRPr lang="pt-BR" sz="2800" kern="1200" dirty="0"/>
        </a:p>
      </dsp:txBody>
      <dsp:txXfrm>
        <a:off x="2587595" y="478441"/>
        <a:ext cx="3602485" cy="898927"/>
      </dsp:txXfrm>
    </dsp:sp>
    <dsp:sp modelId="{EA56CDF5-07B1-4E14-B909-005B730F9BCB}">
      <dsp:nvSpPr>
        <dsp:cNvPr id="0" name=""/>
        <dsp:cNvSpPr/>
      </dsp:nvSpPr>
      <dsp:spPr>
        <a:xfrm rot="2063211">
          <a:off x="4950581" y="4407560"/>
          <a:ext cx="223107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31078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0C47FA-0016-454D-B866-2C85C5C75C9E}">
      <dsp:nvSpPr>
        <dsp:cNvPr id="0" name=""/>
        <dsp:cNvSpPr/>
      </dsp:nvSpPr>
      <dsp:spPr>
        <a:xfrm>
          <a:off x="6317788" y="5037592"/>
          <a:ext cx="2564760" cy="839670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800" kern="1200" dirty="0" smtClean="0"/>
            <a:t>DESEMPENHO</a:t>
          </a:r>
          <a:endParaRPr lang="pt-BR" sz="2800" kern="1200" dirty="0"/>
        </a:p>
      </dsp:txBody>
      <dsp:txXfrm>
        <a:off x="6317788" y="5037592"/>
        <a:ext cx="2564760" cy="839670"/>
      </dsp:txXfrm>
    </dsp:sp>
    <dsp:sp modelId="{F8B0532A-64B9-4988-A1A5-E342B584DCF6}">
      <dsp:nvSpPr>
        <dsp:cNvPr id="0" name=""/>
        <dsp:cNvSpPr/>
      </dsp:nvSpPr>
      <dsp:spPr>
        <a:xfrm rot="8748617">
          <a:off x="2039498" y="4265608"/>
          <a:ext cx="173713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37138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11A65B-2EB7-45C3-9888-2DA6A82168EB}">
      <dsp:nvSpPr>
        <dsp:cNvPr id="0" name=""/>
        <dsp:cNvSpPr/>
      </dsp:nvSpPr>
      <dsp:spPr>
        <a:xfrm>
          <a:off x="197076" y="4753687"/>
          <a:ext cx="2013138" cy="1339594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800" kern="1200" dirty="0" smtClean="0"/>
            <a:t>GARANTIA DE QUALIDADE</a:t>
          </a:r>
          <a:endParaRPr lang="pt-BR" sz="2800" kern="1200" dirty="0"/>
        </a:p>
      </dsp:txBody>
      <dsp:txXfrm>
        <a:off x="197076" y="4753687"/>
        <a:ext cx="2013138" cy="1339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79A37-0AB2-4122-B9B3-50EA417143B9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99F52-3B62-4EF1-B1B1-BF5F92BEE43F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F66E1-96C3-45D8-AAB0-D91E9EEA4BD8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48705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F66E1-96C3-45D8-AAB0-D91E9EEA4BD8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06984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F66E1-96C3-45D8-AAB0-D91E9EEA4BD8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28524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F66E1-96C3-45D8-AAB0-D91E9EEA4BD8}" type="slidenum">
              <a:rPr lang="pt-BR" smtClean="0"/>
              <a:pPr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37390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5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8.jpeg"/><Relationship Id="rId7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29.jpeg"/><Relationship Id="rId9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5.jpe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5.png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image" Target="../media/image36.jpeg"/><Relationship Id="rId9" Type="http://schemas.microsoft.com/office/2007/relationships/diagramDrawing" Target="../diagrams/drawing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3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59.wmf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1.wmf"/><Relationship Id="rId7" Type="http://schemas.openxmlformats.org/officeDocument/2006/relationships/diagramColors" Target="../diagrams/colors3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5.png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331640"/>
            <a:ext cx="12190413" cy="9753600"/>
          </a:xfrm>
          <a:prstGeom prst="rect">
            <a:avLst/>
          </a:prstGeom>
        </p:spPr>
      </p:pic>
      <p:sp>
        <p:nvSpPr>
          <p:cNvPr id="23" name="Retângulo 22"/>
          <p:cNvSpPr/>
          <p:nvPr/>
        </p:nvSpPr>
        <p:spPr>
          <a:xfrm>
            <a:off x="0" y="5022352"/>
            <a:ext cx="12190413" cy="30871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14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9947641" y="6237318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3132" y="5216358"/>
            <a:ext cx="1727967" cy="58890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6056" y="5044029"/>
            <a:ext cx="1419082" cy="1769353"/>
          </a:xfrm>
          <a:prstGeom prst="rect">
            <a:avLst/>
          </a:prstGeom>
        </p:spPr>
      </p:pic>
      <p:sp>
        <p:nvSpPr>
          <p:cNvPr id="26" name="Retângulo 25"/>
          <p:cNvSpPr/>
          <p:nvPr/>
        </p:nvSpPr>
        <p:spPr>
          <a:xfrm>
            <a:off x="0" y="498019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1703295" y="5339474"/>
            <a:ext cx="5235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Patologias em Alvenarias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1703296" y="5837202"/>
            <a:ext cx="5235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MSc. Cristiana Furlan Caporrino</a:t>
            </a:r>
          </a:p>
        </p:txBody>
      </p:sp>
    </p:spTree>
    <p:extLst>
      <p:ext uri="{BB962C8B-B14F-4D97-AF65-F5344CB8AC3E}">
        <p14:creationId xmlns:p14="http://schemas.microsoft.com/office/powerpoint/2010/main" xmlns="" val="58785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1"/>
          <p:cNvGrpSpPr/>
          <p:nvPr/>
        </p:nvGrpSpPr>
        <p:grpSpPr>
          <a:xfrm>
            <a:off x="11135110" y="240371"/>
            <a:ext cx="687073" cy="1094706"/>
            <a:chOff x="2027880" y="931515"/>
            <a:chExt cx="3346289" cy="472973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3" name="Cubo 22"/>
            <p:cNvSpPr/>
            <p:nvPr/>
          </p:nvSpPr>
          <p:spPr>
            <a:xfrm>
              <a:off x="2843808" y="1700808"/>
              <a:ext cx="2232248" cy="3960440"/>
            </a:xfrm>
            <a:prstGeom prst="cub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2987824" y="25649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2987824" y="29249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2987824" y="36450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2987824" y="40050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2987824" y="43651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2987824" y="50851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3995936" y="25649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/>
          </p:nvSpPr>
          <p:spPr>
            <a:xfrm>
              <a:off x="3995936" y="29249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/>
          </p:nvSpPr>
          <p:spPr>
            <a:xfrm>
              <a:off x="3995936" y="36450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3995936" y="40050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/>
          </p:nvSpPr>
          <p:spPr>
            <a:xfrm>
              <a:off x="3995936" y="43651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3995936" y="50851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Corda 35"/>
            <p:cNvSpPr/>
            <p:nvPr/>
          </p:nvSpPr>
          <p:spPr>
            <a:xfrm rot="20166983">
              <a:off x="3976957" y="3161056"/>
              <a:ext cx="463810" cy="360040"/>
            </a:xfrm>
            <a:prstGeom prst="chord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Corda 36"/>
            <p:cNvSpPr/>
            <p:nvPr/>
          </p:nvSpPr>
          <p:spPr>
            <a:xfrm rot="1433017" flipH="1">
              <a:off x="2896837" y="3147439"/>
              <a:ext cx="463810" cy="360040"/>
            </a:xfrm>
            <a:prstGeom prst="chord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Semicírculos 37"/>
            <p:cNvSpPr/>
            <p:nvPr/>
          </p:nvSpPr>
          <p:spPr>
            <a:xfrm>
              <a:off x="2987824" y="4653136"/>
              <a:ext cx="1368152" cy="720080"/>
            </a:xfrm>
            <a:prstGeom prst="blockArc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39" name="Fluxograma: Armazenamento de acesso sequencial 38"/>
            <p:cNvSpPr/>
            <p:nvPr/>
          </p:nvSpPr>
          <p:spPr>
            <a:xfrm rot="5756514">
              <a:off x="3142216" y="267144"/>
              <a:ext cx="1419405" cy="2748147"/>
            </a:xfrm>
            <a:prstGeom prst="flowChartMagneticTap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Nuvem 39"/>
            <p:cNvSpPr/>
            <p:nvPr/>
          </p:nvSpPr>
          <p:spPr>
            <a:xfrm>
              <a:off x="2027880" y="2037731"/>
              <a:ext cx="864096" cy="936104"/>
            </a:xfrm>
            <a:prstGeom prst="cloud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com Único Canto Aparado 40"/>
            <p:cNvSpPr/>
            <p:nvPr/>
          </p:nvSpPr>
          <p:spPr>
            <a:xfrm rot="2700000">
              <a:off x="4582081" y="3584302"/>
              <a:ext cx="72008" cy="1512168"/>
            </a:xfrm>
            <a:prstGeom prst="snip1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Elipse 41"/>
            <p:cNvSpPr/>
            <p:nvPr/>
          </p:nvSpPr>
          <p:spPr>
            <a:xfrm>
              <a:off x="5101898" y="3654525"/>
              <a:ext cx="216026" cy="2203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55" name="Imagem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988" y="418425"/>
            <a:ext cx="8126438" cy="5410590"/>
          </a:xfrm>
          <a:prstGeom prst="rect">
            <a:avLst/>
          </a:prstGeom>
        </p:spPr>
      </p:pic>
      <p:sp>
        <p:nvSpPr>
          <p:cNvPr id="56" name="Retângulo 5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5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Imagem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5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60" name="Imagem 5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61" name="Retângulo 6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79" name="CaixaDeTexto 78"/>
          <p:cNvSpPr txBox="1"/>
          <p:nvPr/>
        </p:nvSpPr>
        <p:spPr>
          <a:xfrm>
            <a:off x="134832" y="5786100"/>
            <a:ext cx="11920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Fonte: </a:t>
            </a:r>
            <a:r>
              <a:rPr lang="pt-BR" sz="2800" dirty="0"/>
              <a:t>Corpo de Bombeiros</a:t>
            </a:r>
          </a:p>
        </p:txBody>
      </p:sp>
    </p:spTree>
    <p:extLst>
      <p:ext uri="{BB962C8B-B14F-4D97-AF65-F5344CB8AC3E}">
        <p14:creationId xmlns:p14="http://schemas.microsoft.com/office/powerpoint/2010/main" xmlns="" val="42922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m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82" b="18182"/>
          <a:stretch/>
        </p:blipFill>
        <p:spPr>
          <a:xfrm>
            <a:off x="2079886" y="418426"/>
            <a:ext cx="8030641" cy="5332513"/>
          </a:xfrm>
          <a:prstGeom prst="rect">
            <a:avLst/>
          </a:prstGeom>
        </p:spPr>
      </p:pic>
      <p:sp>
        <p:nvSpPr>
          <p:cNvPr id="44" name="Retângulo 43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5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7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56" name="Retângulo 55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grpSp>
        <p:nvGrpSpPr>
          <p:cNvPr id="2" name="Grupo 56"/>
          <p:cNvGrpSpPr/>
          <p:nvPr/>
        </p:nvGrpSpPr>
        <p:grpSpPr>
          <a:xfrm>
            <a:off x="11135110" y="240371"/>
            <a:ext cx="687073" cy="1094706"/>
            <a:chOff x="2027880" y="931515"/>
            <a:chExt cx="3346289" cy="472973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8" name="Cubo 57"/>
            <p:cNvSpPr/>
            <p:nvPr/>
          </p:nvSpPr>
          <p:spPr>
            <a:xfrm>
              <a:off x="2843808" y="1700808"/>
              <a:ext cx="2232248" cy="3960440"/>
            </a:xfrm>
            <a:prstGeom prst="cub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/>
          </p:nvSpPr>
          <p:spPr>
            <a:xfrm>
              <a:off x="2987824" y="25649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/>
          </p:nvSpPr>
          <p:spPr>
            <a:xfrm>
              <a:off x="2987824" y="29249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/>
            <p:cNvSpPr/>
            <p:nvPr/>
          </p:nvSpPr>
          <p:spPr>
            <a:xfrm>
              <a:off x="2987824" y="36450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/>
            <p:cNvSpPr/>
            <p:nvPr/>
          </p:nvSpPr>
          <p:spPr>
            <a:xfrm>
              <a:off x="2987824" y="40050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/>
            <p:cNvSpPr/>
            <p:nvPr/>
          </p:nvSpPr>
          <p:spPr>
            <a:xfrm>
              <a:off x="2987824" y="43651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/>
            <p:cNvSpPr/>
            <p:nvPr/>
          </p:nvSpPr>
          <p:spPr>
            <a:xfrm>
              <a:off x="2987824" y="50851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/>
            <p:cNvSpPr/>
            <p:nvPr/>
          </p:nvSpPr>
          <p:spPr>
            <a:xfrm>
              <a:off x="3995936" y="25649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Retângulo 65"/>
            <p:cNvSpPr/>
            <p:nvPr/>
          </p:nvSpPr>
          <p:spPr>
            <a:xfrm>
              <a:off x="3995936" y="29249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Retângulo 66"/>
            <p:cNvSpPr/>
            <p:nvPr/>
          </p:nvSpPr>
          <p:spPr>
            <a:xfrm>
              <a:off x="3995936" y="36450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Retângulo 67"/>
            <p:cNvSpPr/>
            <p:nvPr/>
          </p:nvSpPr>
          <p:spPr>
            <a:xfrm>
              <a:off x="3995936" y="40050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Retângulo 68"/>
            <p:cNvSpPr/>
            <p:nvPr/>
          </p:nvSpPr>
          <p:spPr>
            <a:xfrm>
              <a:off x="3995936" y="43651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Retângulo 69"/>
            <p:cNvSpPr/>
            <p:nvPr/>
          </p:nvSpPr>
          <p:spPr>
            <a:xfrm>
              <a:off x="3995936" y="50851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Corda 70"/>
            <p:cNvSpPr/>
            <p:nvPr/>
          </p:nvSpPr>
          <p:spPr>
            <a:xfrm rot="20166983">
              <a:off x="3976957" y="3161056"/>
              <a:ext cx="463810" cy="360040"/>
            </a:xfrm>
            <a:prstGeom prst="chord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2" name="Corda 71"/>
            <p:cNvSpPr/>
            <p:nvPr/>
          </p:nvSpPr>
          <p:spPr>
            <a:xfrm rot="1433017" flipH="1">
              <a:off x="2896837" y="3147439"/>
              <a:ext cx="463810" cy="360040"/>
            </a:xfrm>
            <a:prstGeom prst="chord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Semicírculos 72"/>
            <p:cNvSpPr/>
            <p:nvPr/>
          </p:nvSpPr>
          <p:spPr>
            <a:xfrm>
              <a:off x="2987824" y="4653136"/>
              <a:ext cx="1368152" cy="720080"/>
            </a:xfrm>
            <a:prstGeom prst="blockArc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74" name="Fluxograma: Armazenamento de acesso sequencial 73"/>
            <p:cNvSpPr/>
            <p:nvPr/>
          </p:nvSpPr>
          <p:spPr>
            <a:xfrm rot="5756514">
              <a:off x="3142216" y="267144"/>
              <a:ext cx="1419405" cy="2748147"/>
            </a:xfrm>
            <a:prstGeom prst="flowChartMagneticTap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Nuvem 74"/>
            <p:cNvSpPr/>
            <p:nvPr/>
          </p:nvSpPr>
          <p:spPr>
            <a:xfrm>
              <a:off x="2027880" y="2037731"/>
              <a:ext cx="864096" cy="936104"/>
            </a:xfrm>
            <a:prstGeom prst="cloud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6" name="Retângulo com Único Canto Aparado 75"/>
            <p:cNvSpPr/>
            <p:nvPr/>
          </p:nvSpPr>
          <p:spPr>
            <a:xfrm rot="2700000">
              <a:off x="4582081" y="3584302"/>
              <a:ext cx="72008" cy="1512168"/>
            </a:xfrm>
            <a:prstGeom prst="snip1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Elipse 76"/>
            <p:cNvSpPr/>
            <p:nvPr/>
          </p:nvSpPr>
          <p:spPr>
            <a:xfrm>
              <a:off x="5101898" y="3654525"/>
              <a:ext cx="216026" cy="2203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8" name="CaixaDeTexto 77"/>
          <p:cNvSpPr txBox="1"/>
          <p:nvPr/>
        </p:nvSpPr>
        <p:spPr>
          <a:xfrm>
            <a:off x="134831" y="5786100"/>
            <a:ext cx="11920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Fonte: http://g1.globo.com</a:t>
            </a:r>
          </a:p>
        </p:txBody>
      </p:sp>
    </p:spTree>
    <p:extLst>
      <p:ext uri="{BB962C8B-B14F-4D97-AF65-F5344CB8AC3E}">
        <p14:creationId xmlns:p14="http://schemas.microsoft.com/office/powerpoint/2010/main" xmlns="" val="153995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95"/>
          <a:stretch/>
        </p:blipFill>
        <p:spPr>
          <a:xfrm>
            <a:off x="2086381" y="548680"/>
            <a:ext cx="8017652" cy="5256584"/>
          </a:xfrm>
          <a:prstGeom prst="rect">
            <a:avLst/>
          </a:prstGeom>
        </p:spPr>
      </p:pic>
      <p:sp>
        <p:nvSpPr>
          <p:cNvPr id="43" name="Retângulo 42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4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m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6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8" name="Retângulo 47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grpSp>
        <p:nvGrpSpPr>
          <p:cNvPr id="2" name="Grupo 54"/>
          <p:cNvGrpSpPr/>
          <p:nvPr/>
        </p:nvGrpSpPr>
        <p:grpSpPr>
          <a:xfrm>
            <a:off x="11135110" y="240371"/>
            <a:ext cx="687073" cy="1094706"/>
            <a:chOff x="2027880" y="931515"/>
            <a:chExt cx="3346289" cy="472973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6" name="Cubo 55"/>
            <p:cNvSpPr/>
            <p:nvPr/>
          </p:nvSpPr>
          <p:spPr>
            <a:xfrm>
              <a:off x="2843808" y="1700808"/>
              <a:ext cx="2232248" cy="3960440"/>
            </a:xfrm>
            <a:prstGeom prst="cub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/>
          </p:nvSpPr>
          <p:spPr>
            <a:xfrm>
              <a:off x="2987824" y="25649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/>
          </p:nvSpPr>
          <p:spPr>
            <a:xfrm>
              <a:off x="2987824" y="29249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/>
          </p:nvSpPr>
          <p:spPr>
            <a:xfrm>
              <a:off x="2987824" y="36450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/>
          </p:nvSpPr>
          <p:spPr>
            <a:xfrm>
              <a:off x="2987824" y="40050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/>
            <p:cNvSpPr/>
            <p:nvPr/>
          </p:nvSpPr>
          <p:spPr>
            <a:xfrm>
              <a:off x="2987824" y="43651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/>
            <p:cNvSpPr/>
            <p:nvPr/>
          </p:nvSpPr>
          <p:spPr>
            <a:xfrm>
              <a:off x="2987824" y="50851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/>
            <p:cNvSpPr/>
            <p:nvPr/>
          </p:nvSpPr>
          <p:spPr>
            <a:xfrm>
              <a:off x="3995936" y="25649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/>
            <p:cNvSpPr/>
            <p:nvPr/>
          </p:nvSpPr>
          <p:spPr>
            <a:xfrm>
              <a:off x="3995936" y="29249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/>
            <p:cNvSpPr/>
            <p:nvPr/>
          </p:nvSpPr>
          <p:spPr>
            <a:xfrm>
              <a:off x="3995936" y="36450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Retângulo 65"/>
            <p:cNvSpPr/>
            <p:nvPr/>
          </p:nvSpPr>
          <p:spPr>
            <a:xfrm>
              <a:off x="3995936" y="40050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Retângulo 66"/>
            <p:cNvSpPr/>
            <p:nvPr/>
          </p:nvSpPr>
          <p:spPr>
            <a:xfrm>
              <a:off x="3995936" y="43651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Retângulo 67"/>
            <p:cNvSpPr/>
            <p:nvPr/>
          </p:nvSpPr>
          <p:spPr>
            <a:xfrm>
              <a:off x="3995936" y="50851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Corda 68"/>
            <p:cNvSpPr/>
            <p:nvPr/>
          </p:nvSpPr>
          <p:spPr>
            <a:xfrm rot="20166983">
              <a:off x="3976957" y="3161056"/>
              <a:ext cx="463810" cy="360040"/>
            </a:xfrm>
            <a:prstGeom prst="chord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Corda 69"/>
            <p:cNvSpPr/>
            <p:nvPr/>
          </p:nvSpPr>
          <p:spPr>
            <a:xfrm rot="1433017" flipH="1">
              <a:off x="2896837" y="3147439"/>
              <a:ext cx="463810" cy="360040"/>
            </a:xfrm>
            <a:prstGeom prst="chord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Semicírculos 70"/>
            <p:cNvSpPr/>
            <p:nvPr/>
          </p:nvSpPr>
          <p:spPr>
            <a:xfrm>
              <a:off x="2987824" y="4653136"/>
              <a:ext cx="1368152" cy="720080"/>
            </a:xfrm>
            <a:prstGeom prst="blockArc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72" name="Fluxograma: Armazenamento de acesso sequencial 71"/>
            <p:cNvSpPr/>
            <p:nvPr/>
          </p:nvSpPr>
          <p:spPr>
            <a:xfrm rot="5756514">
              <a:off x="3142216" y="267144"/>
              <a:ext cx="1419405" cy="2748147"/>
            </a:xfrm>
            <a:prstGeom prst="flowChartMagneticTap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Nuvem 72"/>
            <p:cNvSpPr/>
            <p:nvPr/>
          </p:nvSpPr>
          <p:spPr>
            <a:xfrm>
              <a:off x="2027880" y="2037731"/>
              <a:ext cx="864096" cy="936104"/>
            </a:xfrm>
            <a:prstGeom prst="cloud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4" name="Retângulo com Único Canto Aparado 73"/>
            <p:cNvSpPr/>
            <p:nvPr/>
          </p:nvSpPr>
          <p:spPr>
            <a:xfrm rot="2700000">
              <a:off x="4582081" y="3584302"/>
              <a:ext cx="72008" cy="1512168"/>
            </a:xfrm>
            <a:prstGeom prst="snip1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Elipse 74"/>
            <p:cNvSpPr/>
            <p:nvPr/>
          </p:nvSpPr>
          <p:spPr>
            <a:xfrm>
              <a:off x="5101898" y="3654525"/>
              <a:ext cx="216026" cy="2203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6" name="CaixaDeTexto 75"/>
          <p:cNvSpPr txBox="1"/>
          <p:nvPr/>
        </p:nvSpPr>
        <p:spPr>
          <a:xfrm>
            <a:off x="134831" y="5786100"/>
            <a:ext cx="11920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Viaduto dos Guararapes, </a:t>
            </a:r>
            <a:r>
              <a:rPr lang="pt-BR" sz="2800" dirty="0"/>
              <a:t>Minas Gerais</a:t>
            </a:r>
          </a:p>
        </p:txBody>
      </p:sp>
    </p:spTree>
    <p:extLst>
      <p:ext uri="{BB962C8B-B14F-4D97-AF65-F5344CB8AC3E}">
        <p14:creationId xmlns:p14="http://schemas.microsoft.com/office/powerpoint/2010/main" xmlns="" val="102370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760899" y="514876"/>
            <a:ext cx="8668616" cy="5153343"/>
          </a:xfrm>
          <a:prstGeom prst="rect">
            <a:avLst/>
          </a:prstGeom>
        </p:spPr>
      </p:pic>
      <p:sp>
        <p:nvSpPr>
          <p:cNvPr id="81" name="Retângulo 80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82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Imagem 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84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85" name="Imagem 8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86" name="Retângulo 85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grpSp>
        <p:nvGrpSpPr>
          <p:cNvPr id="3" name="Grupo 86"/>
          <p:cNvGrpSpPr/>
          <p:nvPr/>
        </p:nvGrpSpPr>
        <p:grpSpPr>
          <a:xfrm>
            <a:off x="11135110" y="240371"/>
            <a:ext cx="687073" cy="1094706"/>
            <a:chOff x="2027880" y="931515"/>
            <a:chExt cx="3346289" cy="472973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8" name="Cubo 87"/>
            <p:cNvSpPr/>
            <p:nvPr/>
          </p:nvSpPr>
          <p:spPr>
            <a:xfrm>
              <a:off x="2843808" y="1700808"/>
              <a:ext cx="2232248" cy="3960440"/>
            </a:xfrm>
            <a:prstGeom prst="cub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9" name="Retângulo 88"/>
            <p:cNvSpPr/>
            <p:nvPr/>
          </p:nvSpPr>
          <p:spPr>
            <a:xfrm>
              <a:off x="2987824" y="25649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0" name="Retângulo 89"/>
            <p:cNvSpPr/>
            <p:nvPr/>
          </p:nvSpPr>
          <p:spPr>
            <a:xfrm>
              <a:off x="2987824" y="29249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1" name="Retângulo 90"/>
            <p:cNvSpPr/>
            <p:nvPr/>
          </p:nvSpPr>
          <p:spPr>
            <a:xfrm>
              <a:off x="2987824" y="36450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2" name="Retângulo 91"/>
            <p:cNvSpPr/>
            <p:nvPr/>
          </p:nvSpPr>
          <p:spPr>
            <a:xfrm>
              <a:off x="2987824" y="40050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3" name="Retângulo 92"/>
            <p:cNvSpPr/>
            <p:nvPr/>
          </p:nvSpPr>
          <p:spPr>
            <a:xfrm>
              <a:off x="2987824" y="43651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4" name="Retângulo 93"/>
            <p:cNvSpPr/>
            <p:nvPr/>
          </p:nvSpPr>
          <p:spPr>
            <a:xfrm>
              <a:off x="2987824" y="50851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5" name="Retângulo 94"/>
            <p:cNvSpPr/>
            <p:nvPr/>
          </p:nvSpPr>
          <p:spPr>
            <a:xfrm>
              <a:off x="3995936" y="25649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6" name="Retângulo 95"/>
            <p:cNvSpPr/>
            <p:nvPr/>
          </p:nvSpPr>
          <p:spPr>
            <a:xfrm>
              <a:off x="3995936" y="29249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7" name="Retângulo 96"/>
            <p:cNvSpPr/>
            <p:nvPr/>
          </p:nvSpPr>
          <p:spPr>
            <a:xfrm>
              <a:off x="3995936" y="36450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8" name="Retângulo 97"/>
            <p:cNvSpPr/>
            <p:nvPr/>
          </p:nvSpPr>
          <p:spPr>
            <a:xfrm>
              <a:off x="3995936" y="40050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9" name="Retângulo 98"/>
            <p:cNvSpPr/>
            <p:nvPr/>
          </p:nvSpPr>
          <p:spPr>
            <a:xfrm>
              <a:off x="3995936" y="43651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0" name="Retângulo 99"/>
            <p:cNvSpPr/>
            <p:nvPr/>
          </p:nvSpPr>
          <p:spPr>
            <a:xfrm>
              <a:off x="3995936" y="50851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1" name="Corda 100"/>
            <p:cNvSpPr/>
            <p:nvPr/>
          </p:nvSpPr>
          <p:spPr>
            <a:xfrm rot="20166983">
              <a:off x="3976957" y="3161056"/>
              <a:ext cx="463810" cy="360040"/>
            </a:xfrm>
            <a:prstGeom prst="chord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2" name="Corda 101"/>
            <p:cNvSpPr/>
            <p:nvPr/>
          </p:nvSpPr>
          <p:spPr>
            <a:xfrm rot="1433017" flipH="1">
              <a:off x="2896837" y="3147439"/>
              <a:ext cx="463810" cy="360040"/>
            </a:xfrm>
            <a:prstGeom prst="chord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3" name="Semicírculos 102"/>
            <p:cNvSpPr/>
            <p:nvPr/>
          </p:nvSpPr>
          <p:spPr>
            <a:xfrm>
              <a:off x="2987824" y="4653136"/>
              <a:ext cx="1368152" cy="720080"/>
            </a:xfrm>
            <a:prstGeom prst="blockArc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04" name="Fluxograma: Armazenamento de acesso sequencial 103"/>
            <p:cNvSpPr/>
            <p:nvPr/>
          </p:nvSpPr>
          <p:spPr>
            <a:xfrm rot="5756514">
              <a:off x="3142216" y="267144"/>
              <a:ext cx="1419405" cy="2748147"/>
            </a:xfrm>
            <a:prstGeom prst="flowChartMagneticTap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Nuvem 104"/>
            <p:cNvSpPr/>
            <p:nvPr/>
          </p:nvSpPr>
          <p:spPr>
            <a:xfrm>
              <a:off x="2027880" y="2037731"/>
              <a:ext cx="864096" cy="936104"/>
            </a:xfrm>
            <a:prstGeom prst="cloud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6" name="Retângulo com Único Canto Aparado 105"/>
            <p:cNvSpPr/>
            <p:nvPr/>
          </p:nvSpPr>
          <p:spPr>
            <a:xfrm rot="2700000">
              <a:off x="4582081" y="3584302"/>
              <a:ext cx="72008" cy="1512168"/>
            </a:xfrm>
            <a:prstGeom prst="snip1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7" name="Elipse 106"/>
            <p:cNvSpPr/>
            <p:nvPr/>
          </p:nvSpPr>
          <p:spPr>
            <a:xfrm>
              <a:off x="5101898" y="3654525"/>
              <a:ext cx="216026" cy="2203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08" name="CaixaDeTexto 107"/>
          <p:cNvSpPr txBox="1"/>
          <p:nvPr/>
        </p:nvSpPr>
        <p:spPr>
          <a:xfrm>
            <a:off x="134832" y="5786100"/>
            <a:ext cx="11920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Edifício Comercial, São Bernardo do </a:t>
            </a:r>
            <a:r>
              <a:rPr lang="pt-BR" sz="2800" dirty="0" smtClean="0"/>
              <a:t>Campo. Fonte: </a:t>
            </a:r>
            <a:r>
              <a:rPr lang="pt-BR" sz="2800" dirty="0"/>
              <a:t>Veja</a:t>
            </a:r>
          </a:p>
        </p:txBody>
      </p:sp>
    </p:spTree>
    <p:extLst>
      <p:ext uri="{BB962C8B-B14F-4D97-AF65-F5344CB8AC3E}">
        <p14:creationId xmlns:p14="http://schemas.microsoft.com/office/powerpoint/2010/main" xmlns="" val="232211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249279" y="212044"/>
            <a:ext cx="7691855" cy="5575223"/>
          </a:xfrm>
          <a:prstGeom prst="rect">
            <a:avLst/>
          </a:prstGeom>
        </p:spPr>
      </p:pic>
      <p:sp>
        <p:nvSpPr>
          <p:cNvPr id="81" name="Retângulo 80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82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Imagem 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84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85" name="Imagem 8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86" name="Retângulo 85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grpSp>
        <p:nvGrpSpPr>
          <p:cNvPr id="2" name="Grupo 86"/>
          <p:cNvGrpSpPr/>
          <p:nvPr/>
        </p:nvGrpSpPr>
        <p:grpSpPr>
          <a:xfrm>
            <a:off x="11135110" y="240371"/>
            <a:ext cx="687073" cy="1094706"/>
            <a:chOff x="2027880" y="931515"/>
            <a:chExt cx="3346289" cy="472973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8" name="Cubo 87"/>
            <p:cNvSpPr/>
            <p:nvPr/>
          </p:nvSpPr>
          <p:spPr>
            <a:xfrm>
              <a:off x="2843808" y="1700808"/>
              <a:ext cx="2232248" cy="3960440"/>
            </a:xfrm>
            <a:prstGeom prst="cub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9" name="Retângulo 88"/>
            <p:cNvSpPr/>
            <p:nvPr/>
          </p:nvSpPr>
          <p:spPr>
            <a:xfrm>
              <a:off x="2987824" y="25649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0" name="Retângulo 89"/>
            <p:cNvSpPr/>
            <p:nvPr/>
          </p:nvSpPr>
          <p:spPr>
            <a:xfrm>
              <a:off x="2987824" y="29249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1" name="Retângulo 90"/>
            <p:cNvSpPr/>
            <p:nvPr/>
          </p:nvSpPr>
          <p:spPr>
            <a:xfrm>
              <a:off x="2987824" y="36450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2" name="Retângulo 91"/>
            <p:cNvSpPr/>
            <p:nvPr/>
          </p:nvSpPr>
          <p:spPr>
            <a:xfrm>
              <a:off x="2987824" y="40050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3" name="Retângulo 92"/>
            <p:cNvSpPr/>
            <p:nvPr/>
          </p:nvSpPr>
          <p:spPr>
            <a:xfrm>
              <a:off x="2987824" y="43651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4" name="Retângulo 93"/>
            <p:cNvSpPr/>
            <p:nvPr/>
          </p:nvSpPr>
          <p:spPr>
            <a:xfrm>
              <a:off x="2987824" y="50851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5" name="Retângulo 94"/>
            <p:cNvSpPr/>
            <p:nvPr/>
          </p:nvSpPr>
          <p:spPr>
            <a:xfrm>
              <a:off x="3995936" y="25649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6" name="Retângulo 95"/>
            <p:cNvSpPr/>
            <p:nvPr/>
          </p:nvSpPr>
          <p:spPr>
            <a:xfrm>
              <a:off x="3995936" y="29249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7" name="Retângulo 96"/>
            <p:cNvSpPr/>
            <p:nvPr/>
          </p:nvSpPr>
          <p:spPr>
            <a:xfrm>
              <a:off x="3995936" y="36450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8" name="Retângulo 97"/>
            <p:cNvSpPr/>
            <p:nvPr/>
          </p:nvSpPr>
          <p:spPr>
            <a:xfrm>
              <a:off x="3995936" y="40050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9" name="Retângulo 98"/>
            <p:cNvSpPr/>
            <p:nvPr/>
          </p:nvSpPr>
          <p:spPr>
            <a:xfrm>
              <a:off x="3995936" y="43651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0" name="Retângulo 99"/>
            <p:cNvSpPr/>
            <p:nvPr/>
          </p:nvSpPr>
          <p:spPr>
            <a:xfrm>
              <a:off x="3995936" y="50851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1" name="Corda 100"/>
            <p:cNvSpPr/>
            <p:nvPr/>
          </p:nvSpPr>
          <p:spPr>
            <a:xfrm rot="20166983">
              <a:off x="3976957" y="3161056"/>
              <a:ext cx="463810" cy="360040"/>
            </a:xfrm>
            <a:prstGeom prst="chord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2" name="Corda 101"/>
            <p:cNvSpPr/>
            <p:nvPr/>
          </p:nvSpPr>
          <p:spPr>
            <a:xfrm rot="1433017" flipH="1">
              <a:off x="2896837" y="3147439"/>
              <a:ext cx="463810" cy="360040"/>
            </a:xfrm>
            <a:prstGeom prst="chord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3" name="Semicírculos 102"/>
            <p:cNvSpPr/>
            <p:nvPr/>
          </p:nvSpPr>
          <p:spPr>
            <a:xfrm>
              <a:off x="2987824" y="4653136"/>
              <a:ext cx="1368152" cy="720080"/>
            </a:xfrm>
            <a:prstGeom prst="blockArc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04" name="Fluxograma: Armazenamento de acesso sequencial 103"/>
            <p:cNvSpPr/>
            <p:nvPr/>
          </p:nvSpPr>
          <p:spPr>
            <a:xfrm rot="5756514">
              <a:off x="3142216" y="267144"/>
              <a:ext cx="1419405" cy="2748147"/>
            </a:xfrm>
            <a:prstGeom prst="flowChartMagneticTap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Nuvem 104"/>
            <p:cNvSpPr/>
            <p:nvPr/>
          </p:nvSpPr>
          <p:spPr>
            <a:xfrm>
              <a:off x="2027880" y="2037731"/>
              <a:ext cx="864096" cy="936104"/>
            </a:xfrm>
            <a:prstGeom prst="cloud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6" name="Retângulo com Único Canto Aparado 105"/>
            <p:cNvSpPr/>
            <p:nvPr/>
          </p:nvSpPr>
          <p:spPr>
            <a:xfrm rot="2700000">
              <a:off x="4582081" y="3584302"/>
              <a:ext cx="72008" cy="1512168"/>
            </a:xfrm>
            <a:prstGeom prst="snip1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7" name="Elipse 106"/>
            <p:cNvSpPr/>
            <p:nvPr/>
          </p:nvSpPr>
          <p:spPr>
            <a:xfrm>
              <a:off x="5101898" y="3654525"/>
              <a:ext cx="216026" cy="2203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08" name="CaixaDeTexto 107"/>
          <p:cNvSpPr txBox="1"/>
          <p:nvPr/>
        </p:nvSpPr>
        <p:spPr>
          <a:xfrm>
            <a:off x="134831" y="5805264"/>
            <a:ext cx="11920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Edifício Comercial, São Paulo</a:t>
            </a:r>
          </a:p>
        </p:txBody>
      </p:sp>
    </p:spTree>
    <p:extLst>
      <p:ext uri="{BB962C8B-B14F-4D97-AF65-F5344CB8AC3E}">
        <p14:creationId xmlns:p14="http://schemas.microsoft.com/office/powerpoint/2010/main" xmlns="" val="327373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959604" y="726860"/>
            <a:ext cx="8271205" cy="4934388"/>
          </a:xfrm>
          <a:prstGeom prst="rect">
            <a:avLst/>
          </a:prstGeom>
        </p:spPr>
      </p:pic>
      <p:sp>
        <p:nvSpPr>
          <p:cNvPr id="81" name="Retângulo 80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82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Imagem 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84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85" name="Imagem 8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86" name="Retângulo 85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grpSp>
        <p:nvGrpSpPr>
          <p:cNvPr id="3" name="Grupo 86"/>
          <p:cNvGrpSpPr/>
          <p:nvPr/>
        </p:nvGrpSpPr>
        <p:grpSpPr>
          <a:xfrm>
            <a:off x="11135110" y="240371"/>
            <a:ext cx="687073" cy="1094706"/>
            <a:chOff x="2027880" y="931515"/>
            <a:chExt cx="3346289" cy="472973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8" name="Cubo 87"/>
            <p:cNvSpPr/>
            <p:nvPr/>
          </p:nvSpPr>
          <p:spPr>
            <a:xfrm>
              <a:off x="2843808" y="1700808"/>
              <a:ext cx="2232248" cy="3960440"/>
            </a:xfrm>
            <a:prstGeom prst="cub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9" name="Retângulo 88"/>
            <p:cNvSpPr/>
            <p:nvPr/>
          </p:nvSpPr>
          <p:spPr>
            <a:xfrm>
              <a:off x="2987824" y="25649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0" name="Retângulo 89"/>
            <p:cNvSpPr/>
            <p:nvPr/>
          </p:nvSpPr>
          <p:spPr>
            <a:xfrm>
              <a:off x="2987824" y="29249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1" name="Retângulo 90"/>
            <p:cNvSpPr/>
            <p:nvPr/>
          </p:nvSpPr>
          <p:spPr>
            <a:xfrm>
              <a:off x="2987824" y="36450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2" name="Retângulo 91"/>
            <p:cNvSpPr/>
            <p:nvPr/>
          </p:nvSpPr>
          <p:spPr>
            <a:xfrm>
              <a:off x="2987824" y="40050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3" name="Retângulo 92"/>
            <p:cNvSpPr/>
            <p:nvPr/>
          </p:nvSpPr>
          <p:spPr>
            <a:xfrm>
              <a:off x="2987824" y="43651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4" name="Retângulo 93"/>
            <p:cNvSpPr/>
            <p:nvPr/>
          </p:nvSpPr>
          <p:spPr>
            <a:xfrm>
              <a:off x="2987824" y="50851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5" name="Retângulo 94"/>
            <p:cNvSpPr/>
            <p:nvPr/>
          </p:nvSpPr>
          <p:spPr>
            <a:xfrm>
              <a:off x="3995936" y="25649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6" name="Retângulo 95"/>
            <p:cNvSpPr/>
            <p:nvPr/>
          </p:nvSpPr>
          <p:spPr>
            <a:xfrm>
              <a:off x="3995936" y="29249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7" name="Retângulo 96"/>
            <p:cNvSpPr/>
            <p:nvPr/>
          </p:nvSpPr>
          <p:spPr>
            <a:xfrm>
              <a:off x="3995936" y="36450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8" name="Retângulo 97"/>
            <p:cNvSpPr/>
            <p:nvPr/>
          </p:nvSpPr>
          <p:spPr>
            <a:xfrm>
              <a:off x="3995936" y="40050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9" name="Retângulo 98"/>
            <p:cNvSpPr/>
            <p:nvPr/>
          </p:nvSpPr>
          <p:spPr>
            <a:xfrm>
              <a:off x="3995936" y="43651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0" name="Retângulo 99"/>
            <p:cNvSpPr/>
            <p:nvPr/>
          </p:nvSpPr>
          <p:spPr>
            <a:xfrm>
              <a:off x="3995936" y="50851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1" name="Corda 100"/>
            <p:cNvSpPr/>
            <p:nvPr/>
          </p:nvSpPr>
          <p:spPr>
            <a:xfrm rot="20166983">
              <a:off x="3976957" y="3161056"/>
              <a:ext cx="463810" cy="360040"/>
            </a:xfrm>
            <a:prstGeom prst="chord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2" name="Corda 101"/>
            <p:cNvSpPr/>
            <p:nvPr/>
          </p:nvSpPr>
          <p:spPr>
            <a:xfrm rot="1433017" flipH="1">
              <a:off x="2896837" y="3147439"/>
              <a:ext cx="463810" cy="360040"/>
            </a:xfrm>
            <a:prstGeom prst="chord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3" name="Semicírculos 102"/>
            <p:cNvSpPr/>
            <p:nvPr/>
          </p:nvSpPr>
          <p:spPr>
            <a:xfrm>
              <a:off x="2987824" y="4653136"/>
              <a:ext cx="1368152" cy="720080"/>
            </a:xfrm>
            <a:prstGeom prst="blockArc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04" name="Fluxograma: Armazenamento de acesso sequencial 103"/>
            <p:cNvSpPr/>
            <p:nvPr/>
          </p:nvSpPr>
          <p:spPr>
            <a:xfrm rot="5756514">
              <a:off x="3142216" y="267144"/>
              <a:ext cx="1419405" cy="2748147"/>
            </a:xfrm>
            <a:prstGeom prst="flowChartMagneticTap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Nuvem 104"/>
            <p:cNvSpPr/>
            <p:nvPr/>
          </p:nvSpPr>
          <p:spPr>
            <a:xfrm>
              <a:off x="2027880" y="2037731"/>
              <a:ext cx="864096" cy="936104"/>
            </a:xfrm>
            <a:prstGeom prst="cloud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6" name="Retângulo com Único Canto Aparado 105"/>
            <p:cNvSpPr/>
            <p:nvPr/>
          </p:nvSpPr>
          <p:spPr>
            <a:xfrm rot="2700000">
              <a:off x="4582081" y="3584302"/>
              <a:ext cx="72008" cy="1512168"/>
            </a:xfrm>
            <a:prstGeom prst="snip1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7" name="Elipse 106"/>
            <p:cNvSpPr/>
            <p:nvPr/>
          </p:nvSpPr>
          <p:spPr>
            <a:xfrm>
              <a:off x="5101898" y="3654525"/>
              <a:ext cx="216026" cy="2203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08" name="CaixaDeTexto 107"/>
          <p:cNvSpPr txBox="1"/>
          <p:nvPr/>
        </p:nvSpPr>
        <p:spPr>
          <a:xfrm>
            <a:off x="134831" y="5805264"/>
            <a:ext cx="11920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Edifício Comercial, São Paulo</a:t>
            </a:r>
          </a:p>
        </p:txBody>
      </p:sp>
    </p:spTree>
    <p:extLst>
      <p:ext uri="{BB962C8B-B14F-4D97-AF65-F5344CB8AC3E}">
        <p14:creationId xmlns:p14="http://schemas.microsoft.com/office/powerpoint/2010/main" xmlns="" val="243893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tângulo 80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82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Imagem 8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84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85" name="Imagem 8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86" name="Retângulo 85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grpSp>
        <p:nvGrpSpPr>
          <p:cNvPr id="2" name="Grupo 86"/>
          <p:cNvGrpSpPr/>
          <p:nvPr/>
        </p:nvGrpSpPr>
        <p:grpSpPr>
          <a:xfrm>
            <a:off x="11135110" y="240371"/>
            <a:ext cx="687073" cy="1094706"/>
            <a:chOff x="2027880" y="931515"/>
            <a:chExt cx="3346289" cy="472973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8" name="Cubo 87"/>
            <p:cNvSpPr/>
            <p:nvPr/>
          </p:nvSpPr>
          <p:spPr>
            <a:xfrm>
              <a:off x="2843808" y="1700808"/>
              <a:ext cx="2232248" cy="3960440"/>
            </a:xfrm>
            <a:prstGeom prst="cub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9" name="Retângulo 88"/>
            <p:cNvSpPr/>
            <p:nvPr/>
          </p:nvSpPr>
          <p:spPr>
            <a:xfrm>
              <a:off x="2987824" y="25649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0" name="Retângulo 89"/>
            <p:cNvSpPr/>
            <p:nvPr/>
          </p:nvSpPr>
          <p:spPr>
            <a:xfrm>
              <a:off x="2987824" y="29249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1" name="Retângulo 90"/>
            <p:cNvSpPr/>
            <p:nvPr/>
          </p:nvSpPr>
          <p:spPr>
            <a:xfrm>
              <a:off x="2987824" y="36450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2" name="Retângulo 91"/>
            <p:cNvSpPr/>
            <p:nvPr/>
          </p:nvSpPr>
          <p:spPr>
            <a:xfrm>
              <a:off x="2987824" y="40050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3" name="Retângulo 92"/>
            <p:cNvSpPr/>
            <p:nvPr/>
          </p:nvSpPr>
          <p:spPr>
            <a:xfrm>
              <a:off x="2987824" y="43651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4" name="Retângulo 93"/>
            <p:cNvSpPr/>
            <p:nvPr/>
          </p:nvSpPr>
          <p:spPr>
            <a:xfrm>
              <a:off x="2987824" y="50851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5" name="Retângulo 94"/>
            <p:cNvSpPr/>
            <p:nvPr/>
          </p:nvSpPr>
          <p:spPr>
            <a:xfrm>
              <a:off x="3995936" y="25649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6" name="Retângulo 95"/>
            <p:cNvSpPr/>
            <p:nvPr/>
          </p:nvSpPr>
          <p:spPr>
            <a:xfrm>
              <a:off x="3995936" y="29249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7" name="Retângulo 96"/>
            <p:cNvSpPr/>
            <p:nvPr/>
          </p:nvSpPr>
          <p:spPr>
            <a:xfrm>
              <a:off x="3995936" y="36450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8" name="Retângulo 97"/>
            <p:cNvSpPr/>
            <p:nvPr/>
          </p:nvSpPr>
          <p:spPr>
            <a:xfrm>
              <a:off x="3995936" y="40050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9" name="Retângulo 98"/>
            <p:cNvSpPr/>
            <p:nvPr/>
          </p:nvSpPr>
          <p:spPr>
            <a:xfrm>
              <a:off x="3995936" y="43651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0" name="Retângulo 99"/>
            <p:cNvSpPr/>
            <p:nvPr/>
          </p:nvSpPr>
          <p:spPr>
            <a:xfrm>
              <a:off x="3995936" y="50851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1" name="Corda 100"/>
            <p:cNvSpPr/>
            <p:nvPr/>
          </p:nvSpPr>
          <p:spPr>
            <a:xfrm rot="20166983">
              <a:off x="3976957" y="3161056"/>
              <a:ext cx="463810" cy="360040"/>
            </a:xfrm>
            <a:prstGeom prst="chord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2" name="Corda 101"/>
            <p:cNvSpPr/>
            <p:nvPr/>
          </p:nvSpPr>
          <p:spPr>
            <a:xfrm rot="1433017" flipH="1">
              <a:off x="2896837" y="3147439"/>
              <a:ext cx="463810" cy="360040"/>
            </a:xfrm>
            <a:prstGeom prst="chord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3" name="Semicírculos 102"/>
            <p:cNvSpPr/>
            <p:nvPr/>
          </p:nvSpPr>
          <p:spPr>
            <a:xfrm>
              <a:off x="2987824" y="4653136"/>
              <a:ext cx="1368152" cy="720080"/>
            </a:xfrm>
            <a:prstGeom prst="blockArc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04" name="Fluxograma: Armazenamento de acesso sequencial 103"/>
            <p:cNvSpPr/>
            <p:nvPr/>
          </p:nvSpPr>
          <p:spPr>
            <a:xfrm rot="5756514">
              <a:off x="3142216" y="267144"/>
              <a:ext cx="1419405" cy="2748147"/>
            </a:xfrm>
            <a:prstGeom prst="flowChartMagneticTap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Nuvem 104"/>
            <p:cNvSpPr/>
            <p:nvPr/>
          </p:nvSpPr>
          <p:spPr>
            <a:xfrm>
              <a:off x="2027880" y="2037731"/>
              <a:ext cx="864096" cy="936104"/>
            </a:xfrm>
            <a:prstGeom prst="cloud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6" name="Retângulo com Único Canto Aparado 105"/>
            <p:cNvSpPr/>
            <p:nvPr/>
          </p:nvSpPr>
          <p:spPr>
            <a:xfrm rot="2700000">
              <a:off x="4582081" y="3584302"/>
              <a:ext cx="72008" cy="1512168"/>
            </a:xfrm>
            <a:prstGeom prst="snip1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7" name="Elipse 106"/>
            <p:cNvSpPr/>
            <p:nvPr/>
          </p:nvSpPr>
          <p:spPr>
            <a:xfrm>
              <a:off x="5101898" y="3654525"/>
              <a:ext cx="216026" cy="2203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1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6147" y="19301"/>
            <a:ext cx="2378121" cy="422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m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32"/>
          <a:stretch/>
        </p:blipFill>
        <p:spPr bwMode="auto">
          <a:xfrm>
            <a:off x="8831154" y="1465659"/>
            <a:ext cx="2976091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3136" y="4711265"/>
            <a:ext cx="4787277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m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5304" y="655115"/>
            <a:ext cx="2174833" cy="319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m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013" y="4452392"/>
            <a:ext cx="4939657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CaixaDeTexto 35"/>
          <p:cNvSpPr txBox="1"/>
          <p:nvPr/>
        </p:nvSpPr>
        <p:spPr>
          <a:xfrm>
            <a:off x="134831" y="5301208"/>
            <a:ext cx="11920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Patologia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xmlns="" val="408056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xmlns="" val="330786971"/>
              </p:ext>
            </p:extLst>
          </p:nvPr>
        </p:nvGraphicFramePr>
        <p:xfrm>
          <a:off x="3047603" y="1397000"/>
          <a:ext cx="609520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1" name="Retângulo 40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2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4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6" name="Retângulo 45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5785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56"/>
          <a:stretch/>
        </p:blipFill>
        <p:spPr bwMode="auto">
          <a:xfrm>
            <a:off x="8183503" y="260649"/>
            <a:ext cx="3023606" cy="216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643" y="3283656"/>
            <a:ext cx="3023606" cy="266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9655" y="3281148"/>
            <a:ext cx="3231301" cy="245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643" y="497778"/>
            <a:ext cx="3023606" cy="2499175"/>
          </a:xfrm>
          <a:prstGeom prst="rect">
            <a:avLst/>
          </a:prstGeom>
          <a:noFill/>
        </p:spPr>
      </p:pic>
      <p:sp>
        <p:nvSpPr>
          <p:cNvPr id="15" name="Fluxograma: Processo alternativo 14"/>
          <p:cNvSpPr/>
          <p:nvPr/>
        </p:nvSpPr>
        <p:spPr>
          <a:xfrm>
            <a:off x="5250364" y="3721762"/>
            <a:ext cx="1689686" cy="72008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400" dirty="0">
                <a:cs typeface="Arial" charset="0"/>
              </a:rPr>
              <a:t>NURAGUES</a:t>
            </a:r>
          </a:p>
        </p:txBody>
      </p:sp>
      <p:sp>
        <p:nvSpPr>
          <p:cNvPr id="3074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5118228" y="463068"/>
            <a:ext cx="1953959" cy="561975"/>
          </a:xfrm>
          <a:prstGeom prst="roundRect">
            <a:avLst/>
          </a:prstGeom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pt-BR" altLang="pt-BR" sz="2400" dirty="0">
                <a:cs typeface="Arial" charset="0"/>
              </a:rPr>
              <a:t>HISTÓRICO</a:t>
            </a:r>
          </a:p>
        </p:txBody>
      </p:sp>
      <p:sp>
        <p:nvSpPr>
          <p:cNvPr id="3075" name="Espaço Reservado para Conteúdo 2"/>
          <p:cNvSpPr>
            <a:spLocks noGrp="1"/>
          </p:cNvSpPr>
          <p:nvPr>
            <p:ph idx="4294967295"/>
          </p:nvPr>
        </p:nvSpPr>
        <p:spPr bwMode="auto">
          <a:xfrm>
            <a:off x="5195212" y="896455"/>
            <a:ext cx="1799991" cy="504825"/>
          </a:xfrm>
          <a:prstGeom prst="round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pt-BR" altLang="pt-BR" sz="2400" dirty="0">
                <a:solidFill>
                  <a:schemeClr val="tx1"/>
                </a:solidFill>
                <a:cs typeface="Arial" charset="0"/>
              </a:rPr>
              <a:t>NO MUNDO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7319183" y="5671368"/>
            <a:ext cx="446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Fonte</a:t>
            </a:r>
            <a:r>
              <a:rPr lang="pt-BR" sz="2400" dirty="0"/>
              <a:t>: </a:t>
            </a:r>
            <a:r>
              <a:rPr lang="pt-BR" sz="2400" dirty="0" smtClean="0"/>
              <a:t>www.brasilescola.com</a:t>
            </a:r>
            <a:endParaRPr lang="pt-BR" sz="240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7031188" y="2402886"/>
            <a:ext cx="5234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Fonte: adriartessempre.blogspot.com.br</a:t>
            </a:r>
            <a:endParaRPr lang="pt-BR" sz="2400" dirty="0"/>
          </a:p>
        </p:txBody>
      </p:sp>
      <p:sp>
        <p:nvSpPr>
          <p:cNvPr id="20" name="Retângulo 19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1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-24676" y="5919664"/>
            <a:ext cx="4762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Fonte</a:t>
            </a:r>
            <a:r>
              <a:rPr lang="pt-BR" sz="2400" dirty="0"/>
              <a:t>: arquitetofala.blogspot.com.br</a:t>
            </a:r>
          </a:p>
        </p:txBody>
      </p:sp>
      <p:sp>
        <p:nvSpPr>
          <p:cNvPr id="23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25" name="Retângulo 24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26" name="CaixaDeTexto 25"/>
          <p:cNvSpPr txBox="1"/>
          <p:nvPr/>
        </p:nvSpPr>
        <p:spPr>
          <a:xfrm>
            <a:off x="119320" y="2895328"/>
            <a:ext cx="446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Fonte</a:t>
            </a:r>
            <a:r>
              <a:rPr lang="pt-BR" sz="2400" dirty="0"/>
              <a:t>: </a:t>
            </a:r>
            <a:r>
              <a:rPr lang="pt-BR" sz="2400" dirty="0" smtClean="0"/>
              <a:t>www.brasilescola.com</a:t>
            </a:r>
            <a:endParaRPr lang="pt-BR" sz="2400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4115247" y="4853735"/>
            <a:ext cx="3959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Fotos disponíveis em 08/10/2018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xmlns="" val="255492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200"/>
          <a:stretch/>
        </p:blipFill>
        <p:spPr>
          <a:xfrm>
            <a:off x="8712235" y="516665"/>
            <a:ext cx="3070400" cy="213727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968" y="3789040"/>
            <a:ext cx="3070400" cy="203069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6268" y="3512018"/>
            <a:ext cx="3070400" cy="2303100"/>
          </a:xfrm>
          <a:prstGeom prst="rect">
            <a:avLst/>
          </a:prstGeom>
        </p:spPr>
      </p:pic>
      <p:sp>
        <p:nvSpPr>
          <p:cNvPr id="13" name="Fluxograma: Processo alternativo 12"/>
          <p:cNvSpPr/>
          <p:nvPr/>
        </p:nvSpPr>
        <p:spPr>
          <a:xfrm>
            <a:off x="5161731" y="1412776"/>
            <a:ext cx="1866951" cy="72008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altLang="pt-BR" sz="2400" dirty="0">
                <a:cs typeface="Arial" charset="0"/>
              </a:rPr>
              <a:t>AQUEDUTOS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1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23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25" name="Retângulo 24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26" name="CaixaDeTexto 25"/>
          <p:cNvSpPr txBox="1"/>
          <p:nvPr/>
        </p:nvSpPr>
        <p:spPr>
          <a:xfrm>
            <a:off x="8350368" y="2538980"/>
            <a:ext cx="3794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Fonte: </a:t>
            </a:r>
            <a:r>
              <a:rPr lang="pt-BR" sz="2400" dirty="0"/>
              <a:t>casavogue.globo.com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175564" y="2846910"/>
            <a:ext cx="3794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Fonte: </a:t>
            </a:r>
            <a:r>
              <a:rPr lang="pt-BR" altLang="pt-BR" sz="2400" dirty="0"/>
              <a:t>aquafluxus.com.br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4866904" y="4695528"/>
            <a:ext cx="2456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Fonte</a:t>
            </a:r>
            <a:r>
              <a:rPr lang="pt-BR" sz="2400" dirty="0"/>
              <a:t>: ncultura.pt</a:t>
            </a:r>
            <a:endParaRPr lang="pt-BR" altLang="pt-BR" sz="2400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8306248" y="5708465"/>
            <a:ext cx="400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Fonte: </a:t>
            </a:r>
            <a:r>
              <a:rPr lang="pt-BR" altLang="pt-BR" sz="2400" dirty="0" smtClean="0"/>
              <a:t>www.infoescola.com</a:t>
            </a:r>
            <a:endParaRPr lang="pt-BR" altLang="pt-BR" sz="2400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335316" y="5760932"/>
            <a:ext cx="3794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Fonte: </a:t>
            </a:r>
            <a:r>
              <a:rPr lang="pt-BR" sz="2400" dirty="0"/>
              <a:t>casavogue.globo.com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4093820" y="5334308"/>
            <a:ext cx="4002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Fotos disponíveis em 08/10/2018</a:t>
            </a:r>
            <a:endParaRPr lang="pt-BR" sz="2400" dirty="0"/>
          </a:p>
        </p:txBody>
      </p:sp>
      <p:pic>
        <p:nvPicPr>
          <p:cNvPr id="1026" name="Picture 2" descr="https://www.aquafluxus.com.br/wp-content/uploads/2013/03/102014404_univ_lsr_x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316" y="1078105"/>
            <a:ext cx="3489974" cy="174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0.wp.com/ncultura.pt/wp-content/uploads/2018/05/capa-13.jpg?fit=1920%2C1280&amp;ssl=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3584" y="2175980"/>
            <a:ext cx="3823247" cy="254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ítulo 1"/>
          <p:cNvSpPr txBox="1">
            <a:spLocks/>
          </p:cNvSpPr>
          <p:nvPr/>
        </p:nvSpPr>
        <p:spPr bwMode="auto">
          <a:xfrm>
            <a:off x="5118228" y="116633"/>
            <a:ext cx="1953959" cy="561975"/>
          </a:xfrm>
          <a:prstGeom prst="roundRect">
            <a:avLst/>
          </a:prstGeom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pt-BR" sz="2400" smtClean="0">
                <a:cs typeface="Arial" charset="0"/>
              </a:rPr>
              <a:t>HISTÓRICO</a:t>
            </a:r>
            <a:endParaRPr lang="pt-BR" altLang="pt-BR" sz="2400" dirty="0">
              <a:cs typeface="Arial" charset="0"/>
            </a:endParaRPr>
          </a:p>
        </p:txBody>
      </p:sp>
      <p:sp>
        <p:nvSpPr>
          <p:cNvPr id="35" name="Espaço Reservado para Conteúdo 2"/>
          <p:cNvSpPr txBox="1">
            <a:spLocks/>
          </p:cNvSpPr>
          <p:nvPr/>
        </p:nvSpPr>
        <p:spPr bwMode="auto">
          <a:xfrm>
            <a:off x="5195212" y="550020"/>
            <a:ext cx="1799991" cy="504825"/>
          </a:xfrm>
          <a:prstGeom prst="round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t-BR" altLang="pt-BR" sz="2400" smtClean="0">
                <a:solidFill>
                  <a:schemeClr val="tx1"/>
                </a:solidFill>
                <a:cs typeface="Arial" charset="0"/>
              </a:rPr>
              <a:t>NO MUNDO</a:t>
            </a:r>
            <a:endParaRPr lang="pt-BR" altLang="pt-BR" sz="2400" dirty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349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6"/>
          <p:cNvGrpSpPr/>
          <p:nvPr/>
        </p:nvGrpSpPr>
        <p:grpSpPr>
          <a:xfrm>
            <a:off x="4027546" y="931521"/>
            <a:ext cx="3363641" cy="4729733"/>
            <a:chOff x="2010090" y="931515"/>
            <a:chExt cx="3364079" cy="4729733"/>
          </a:xfrm>
        </p:grpSpPr>
        <p:sp>
          <p:nvSpPr>
            <p:cNvPr id="28" name="Cubo 27"/>
            <p:cNvSpPr/>
            <p:nvPr/>
          </p:nvSpPr>
          <p:spPr>
            <a:xfrm>
              <a:off x="2843808" y="1700808"/>
              <a:ext cx="2232248" cy="3960440"/>
            </a:xfrm>
            <a:prstGeom prst="cub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2987824" y="2564904"/>
              <a:ext cx="360040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2987824" y="2924944"/>
              <a:ext cx="360040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31" name="Retângulo 30"/>
            <p:cNvSpPr/>
            <p:nvPr/>
          </p:nvSpPr>
          <p:spPr>
            <a:xfrm>
              <a:off x="2987824" y="3645024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32" name="Retângulo 31"/>
            <p:cNvSpPr/>
            <p:nvPr/>
          </p:nvSpPr>
          <p:spPr>
            <a:xfrm>
              <a:off x="2987824" y="4005064"/>
              <a:ext cx="360040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2987824" y="4365104"/>
              <a:ext cx="360040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34" name="Retângulo 33"/>
            <p:cNvSpPr/>
            <p:nvPr/>
          </p:nvSpPr>
          <p:spPr>
            <a:xfrm>
              <a:off x="2987824" y="5085184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3995936" y="2564904"/>
              <a:ext cx="360040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3995936" y="2924944"/>
              <a:ext cx="360040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37" name="Retângulo 36"/>
            <p:cNvSpPr/>
            <p:nvPr/>
          </p:nvSpPr>
          <p:spPr>
            <a:xfrm>
              <a:off x="3995936" y="3645024"/>
              <a:ext cx="360040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38" name="Retângulo 37"/>
            <p:cNvSpPr/>
            <p:nvPr/>
          </p:nvSpPr>
          <p:spPr>
            <a:xfrm>
              <a:off x="3995936" y="4005064"/>
              <a:ext cx="360040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39" name="Retângulo 38"/>
            <p:cNvSpPr/>
            <p:nvPr/>
          </p:nvSpPr>
          <p:spPr>
            <a:xfrm>
              <a:off x="3995936" y="4365104"/>
              <a:ext cx="360040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40" name="Retângulo 39"/>
            <p:cNvSpPr/>
            <p:nvPr/>
          </p:nvSpPr>
          <p:spPr>
            <a:xfrm>
              <a:off x="3995936" y="5085184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41" name="Corda 40"/>
            <p:cNvSpPr/>
            <p:nvPr/>
          </p:nvSpPr>
          <p:spPr>
            <a:xfrm rot="20166983">
              <a:off x="3976957" y="3161056"/>
              <a:ext cx="463810" cy="360040"/>
            </a:xfrm>
            <a:prstGeom prst="chor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42" name="Corda 41"/>
            <p:cNvSpPr/>
            <p:nvPr/>
          </p:nvSpPr>
          <p:spPr>
            <a:xfrm rot="1433017" flipH="1">
              <a:off x="2896837" y="3147439"/>
              <a:ext cx="463810" cy="360040"/>
            </a:xfrm>
            <a:prstGeom prst="chor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43" name="Semicírculos 42"/>
            <p:cNvSpPr/>
            <p:nvPr/>
          </p:nvSpPr>
          <p:spPr>
            <a:xfrm>
              <a:off x="2987824" y="4653136"/>
              <a:ext cx="1368152" cy="720080"/>
            </a:xfrm>
            <a:prstGeom prst="blockArc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44" name="Fluxograma: Armazenamento de acesso sequencial 43"/>
            <p:cNvSpPr/>
            <p:nvPr/>
          </p:nvSpPr>
          <p:spPr>
            <a:xfrm rot="5756514">
              <a:off x="3142216" y="267144"/>
              <a:ext cx="1419405" cy="2748147"/>
            </a:xfrm>
            <a:prstGeom prst="flowChartMagneticTap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45" name="Nuvem 44"/>
            <p:cNvSpPr/>
            <p:nvPr/>
          </p:nvSpPr>
          <p:spPr>
            <a:xfrm>
              <a:off x="2010090" y="2204864"/>
              <a:ext cx="864096" cy="936104"/>
            </a:xfrm>
            <a:prstGeom prst="clou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46" name="Retângulo com Único Canto Aparado 45"/>
            <p:cNvSpPr/>
            <p:nvPr/>
          </p:nvSpPr>
          <p:spPr>
            <a:xfrm rot="2700000">
              <a:off x="4582081" y="3584302"/>
              <a:ext cx="72008" cy="1512168"/>
            </a:xfrm>
            <a:prstGeom prst="snip1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47" name="Elipse 46"/>
            <p:cNvSpPr/>
            <p:nvPr/>
          </p:nvSpPr>
          <p:spPr>
            <a:xfrm>
              <a:off x="5101898" y="3640651"/>
              <a:ext cx="216024" cy="2247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2987824" y="2542708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2987824" y="2902748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49" name="Retângulo 48"/>
            <p:cNvSpPr/>
            <p:nvPr/>
          </p:nvSpPr>
          <p:spPr>
            <a:xfrm>
              <a:off x="2987824" y="3982868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50" name="Retângulo 49"/>
            <p:cNvSpPr/>
            <p:nvPr/>
          </p:nvSpPr>
          <p:spPr>
            <a:xfrm>
              <a:off x="2987824" y="4342908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51" name="Retângulo 50"/>
            <p:cNvSpPr/>
            <p:nvPr/>
          </p:nvSpPr>
          <p:spPr>
            <a:xfrm>
              <a:off x="3995936" y="2542708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52" name="Retângulo 51"/>
            <p:cNvSpPr/>
            <p:nvPr/>
          </p:nvSpPr>
          <p:spPr>
            <a:xfrm>
              <a:off x="3995936" y="2902748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53" name="Retângulo 52"/>
            <p:cNvSpPr/>
            <p:nvPr/>
          </p:nvSpPr>
          <p:spPr>
            <a:xfrm>
              <a:off x="3995936" y="3622828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54" name="Retângulo 53"/>
            <p:cNvSpPr/>
            <p:nvPr/>
          </p:nvSpPr>
          <p:spPr>
            <a:xfrm>
              <a:off x="3995936" y="3982868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55" name="Retângulo 54"/>
            <p:cNvSpPr/>
            <p:nvPr/>
          </p:nvSpPr>
          <p:spPr>
            <a:xfrm>
              <a:off x="3995936" y="4342908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56" name="Corda 55"/>
            <p:cNvSpPr/>
            <p:nvPr/>
          </p:nvSpPr>
          <p:spPr>
            <a:xfrm rot="20166983">
              <a:off x="3976957" y="3138860"/>
              <a:ext cx="463810" cy="360040"/>
            </a:xfrm>
            <a:prstGeom prst="chor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  <p:sp>
          <p:nvSpPr>
            <p:cNvPr id="57" name="Corda 56"/>
            <p:cNvSpPr/>
            <p:nvPr/>
          </p:nvSpPr>
          <p:spPr>
            <a:xfrm rot="1433017" flipH="1">
              <a:off x="2896837" y="3125243"/>
              <a:ext cx="463810" cy="360040"/>
            </a:xfrm>
            <a:prstGeom prst="chor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37003"/>
                  </a:solidFill>
                </a:ln>
              </a:endParaRPr>
            </a:p>
          </p:txBody>
        </p:sp>
      </p:grpSp>
      <p:sp>
        <p:nvSpPr>
          <p:cNvPr id="71" name="Retângulo 70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66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Imagem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68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70" name="Imagem 6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72" name="Retângulo 71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0097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958603" y="6784"/>
            <a:ext cx="4273209" cy="6321973"/>
          </a:xfrm>
          <a:prstGeom prst="rect">
            <a:avLst/>
          </a:prstGeom>
        </p:spPr>
      </p:pic>
      <p:sp>
        <p:nvSpPr>
          <p:cNvPr id="50" name="Retângulo 49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51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Imagem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53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54" name="Imagem 5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55" name="Retângulo 54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56" name="CaixaDeTexto 55"/>
          <p:cNvSpPr txBox="1"/>
          <p:nvPr/>
        </p:nvSpPr>
        <p:spPr>
          <a:xfrm>
            <a:off x="217299" y="5114548"/>
            <a:ext cx="3266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err="1" smtClean="0"/>
              <a:t>Monadnock</a:t>
            </a:r>
            <a:r>
              <a:rPr lang="pt-BR" sz="2400" dirty="0" smtClean="0"/>
              <a:t> Build, Chicago 1891</a:t>
            </a:r>
          </a:p>
          <a:p>
            <a:pPr algn="ctr"/>
            <a:r>
              <a:rPr lang="pt-BR" sz="2400" dirty="0" smtClean="0"/>
              <a:t>Fonte: en.wikipedia.org</a:t>
            </a:r>
            <a:endParaRPr lang="pt-BR" sz="2400" dirty="0"/>
          </a:p>
        </p:txBody>
      </p:sp>
      <p:sp>
        <p:nvSpPr>
          <p:cNvPr id="57" name="Título 1"/>
          <p:cNvSpPr txBox="1">
            <a:spLocks/>
          </p:cNvSpPr>
          <p:nvPr/>
        </p:nvSpPr>
        <p:spPr bwMode="auto">
          <a:xfrm>
            <a:off x="1050318" y="1023976"/>
            <a:ext cx="1953959" cy="561975"/>
          </a:xfrm>
          <a:prstGeom prst="roundRect">
            <a:avLst/>
          </a:prstGeom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pt-BR" sz="2400" smtClean="0">
                <a:cs typeface="Arial" charset="0"/>
              </a:rPr>
              <a:t>HISTÓRICO</a:t>
            </a:r>
            <a:endParaRPr lang="pt-BR" altLang="pt-BR" sz="2400" dirty="0">
              <a:cs typeface="Arial" charset="0"/>
            </a:endParaRPr>
          </a:p>
        </p:txBody>
      </p:sp>
      <p:sp>
        <p:nvSpPr>
          <p:cNvPr id="58" name="Espaço Reservado para Conteúdo 2"/>
          <p:cNvSpPr txBox="1">
            <a:spLocks/>
          </p:cNvSpPr>
          <p:nvPr/>
        </p:nvSpPr>
        <p:spPr bwMode="auto">
          <a:xfrm>
            <a:off x="1127302" y="1457363"/>
            <a:ext cx="1799991" cy="504825"/>
          </a:xfrm>
          <a:prstGeom prst="round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t-BR" altLang="pt-BR" sz="2400" smtClean="0">
                <a:solidFill>
                  <a:schemeClr val="tx1"/>
                </a:solidFill>
                <a:cs typeface="Arial" charset="0"/>
              </a:rPr>
              <a:t>NO MUNDO</a:t>
            </a:r>
            <a:endParaRPr lang="pt-BR" altLang="pt-BR" sz="2400" dirty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125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3250" y="783746"/>
            <a:ext cx="4463914" cy="4833124"/>
          </a:xfrm>
          <a:prstGeom prst="rect">
            <a:avLst/>
          </a:prstGeom>
        </p:spPr>
      </p:pic>
      <p:sp>
        <p:nvSpPr>
          <p:cNvPr id="26" name="Título 1"/>
          <p:cNvSpPr txBox="1">
            <a:spLocks/>
          </p:cNvSpPr>
          <p:nvPr/>
        </p:nvSpPr>
        <p:spPr bwMode="auto">
          <a:xfrm>
            <a:off x="5118228" y="116633"/>
            <a:ext cx="1953959" cy="561975"/>
          </a:xfrm>
          <a:prstGeom prst="roundRect">
            <a:avLst/>
          </a:prstGeom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pt-BR" sz="2400" smtClean="0">
                <a:cs typeface="Arial" charset="0"/>
              </a:rPr>
              <a:t>HISTÓRICO</a:t>
            </a:r>
            <a:endParaRPr lang="pt-BR" altLang="pt-BR" sz="2400" dirty="0">
              <a:cs typeface="Arial" charset="0"/>
            </a:endParaRPr>
          </a:p>
        </p:txBody>
      </p:sp>
      <p:sp>
        <p:nvSpPr>
          <p:cNvPr id="27" name="Espaço Reservado para Conteúdo 2"/>
          <p:cNvSpPr txBox="1">
            <a:spLocks/>
          </p:cNvSpPr>
          <p:nvPr/>
        </p:nvSpPr>
        <p:spPr bwMode="auto">
          <a:xfrm>
            <a:off x="5195212" y="550020"/>
            <a:ext cx="1799991" cy="504825"/>
          </a:xfrm>
          <a:prstGeom prst="round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t-BR" altLang="pt-BR" sz="2400" dirty="0" smtClean="0">
                <a:solidFill>
                  <a:schemeClr val="tx1"/>
                </a:solidFill>
                <a:cs typeface="Arial" charset="0"/>
              </a:rPr>
              <a:t>NO BRASIL</a:t>
            </a:r>
            <a:endParaRPr lang="pt-BR" altLang="pt-BR" sz="24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30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50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51" name="Imagem 5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52" name="Retângulo 51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53" name="CaixaDeTexto 52"/>
          <p:cNvSpPr txBox="1"/>
          <p:nvPr/>
        </p:nvSpPr>
        <p:spPr>
          <a:xfrm>
            <a:off x="3051310" y="5497760"/>
            <a:ext cx="6087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2400" dirty="0" smtClean="0">
                <a:cs typeface="Arial" charset="0"/>
              </a:rPr>
              <a:t>Central Parque da Lapa, São Paulo 1966</a:t>
            </a:r>
            <a:endParaRPr lang="pt-BR" altLang="pt-BR" sz="2400" dirty="0">
              <a:cs typeface="Arial" charset="0"/>
            </a:endParaRPr>
          </a:p>
          <a:p>
            <a:pPr algn="ctr"/>
            <a:r>
              <a:rPr lang="pt-BR" sz="2400" dirty="0" smtClean="0"/>
              <a:t>Fonte</a:t>
            </a:r>
            <a:r>
              <a:rPr lang="pt-BR" sz="2400" dirty="0"/>
              <a:t>: www.comunidadedaconstrucao.com.br</a:t>
            </a:r>
          </a:p>
        </p:txBody>
      </p:sp>
    </p:spTree>
    <p:extLst>
      <p:ext uri="{BB962C8B-B14F-4D97-AF65-F5344CB8AC3E}">
        <p14:creationId xmlns:p14="http://schemas.microsoft.com/office/powerpoint/2010/main" xmlns="" val="336616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67"/>
          <a:stretch/>
        </p:blipFill>
        <p:spPr>
          <a:xfrm>
            <a:off x="2159650" y="1065782"/>
            <a:ext cx="7871113" cy="4510869"/>
          </a:xfrm>
          <a:prstGeom prst="rect">
            <a:avLst/>
          </a:prstGeom>
        </p:spPr>
      </p:pic>
      <p:sp>
        <p:nvSpPr>
          <p:cNvPr id="25" name="Título 1"/>
          <p:cNvSpPr txBox="1">
            <a:spLocks/>
          </p:cNvSpPr>
          <p:nvPr/>
        </p:nvSpPr>
        <p:spPr bwMode="auto">
          <a:xfrm>
            <a:off x="5118228" y="116633"/>
            <a:ext cx="1953959" cy="561975"/>
          </a:xfrm>
          <a:prstGeom prst="roundRect">
            <a:avLst/>
          </a:prstGeom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pt-BR" sz="2400" smtClean="0">
                <a:cs typeface="Arial" charset="0"/>
              </a:rPr>
              <a:t>HISTÓRICO</a:t>
            </a:r>
            <a:endParaRPr lang="pt-BR" altLang="pt-BR" sz="2400" dirty="0">
              <a:cs typeface="Arial" charset="0"/>
            </a:endParaRPr>
          </a:p>
        </p:txBody>
      </p:sp>
      <p:sp>
        <p:nvSpPr>
          <p:cNvPr id="29" name="Espaço Reservado para Conteúdo 2"/>
          <p:cNvSpPr txBox="1">
            <a:spLocks/>
          </p:cNvSpPr>
          <p:nvPr/>
        </p:nvSpPr>
        <p:spPr bwMode="auto">
          <a:xfrm>
            <a:off x="5195212" y="550020"/>
            <a:ext cx="1799991" cy="504825"/>
          </a:xfrm>
          <a:prstGeom prst="round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t-BR" altLang="pt-BR" sz="2400" dirty="0" smtClean="0">
                <a:solidFill>
                  <a:schemeClr val="tx1"/>
                </a:solidFill>
                <a:cs typeface="Arial" charset="0"/>
              </a:rPr>
              <a:t>NO BRASIL</a:t>
            </a:r>
            <a:endParaRPr lang="pt-BR" altLang="pt-BR" sz="24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9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Imagem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51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52" name="Imagem 5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53" name="Retângulo 52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54" name="CaixaDeTexto 53"/>
          <p:cNvSpPr txBox="1"/>
          <p:nvPr/>
        </p:nvSpPr>
        <p:spPr>
          <a:xfrm>
            <a:off x="3051310" y="5497760"/>
            <a:ext cx="6087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2400" dirty="0" smtClean="0">
                <a:cs typeface="Arial" charset="0"/>
              </a:rPr>
              <a:t>Central Parque da Lapa, São Paulo 1966</a:t>
            </a:r>
            <a:endParaRPr lang="pt-BR" altLang="pt-BR" sz="2400" dirty="0">
              <a:cs typeface="Arial" charset="0"/>
            </a:endParaRPr>
          </a:p>
          <a:p>
            <a:pPr algn="ctr"/>
            <a:r>
              <a:rPr lang="pt-BR" sz="2400" dirty="0" smtClean="0"/>
              <a:t>Fonte</a:t>
            </a:r>
            <a:r>
              <a:rPr lang="pt-BR" sz="2400" dirty="0"/>
              <a:t>: www.comunidadedaconstrucao.com.br</a:t>
            </a:r>
          </a:p>
        </p:txBody>
      </p:sp>
    </p:spTree>
    <p:extLst>
      <p:ext uri="{BB962C8B-B14F-4D97-AF65-F5344CB8AC3E}">
        <p14:creationId xmlns:p14="http://schemas.microsoft.com/office/powerpoint/2010/main" xmlns="" val="388851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ixaDeTexto 2"/>
          <p:cNvSpPr txBox="1">
            <a:spLocks noChangeArrowheads="1"/>
          </p:cNvSpPr>
          <p:nvPr/>
        </p:nvSpPr>
        <p:spPr bwMode="auto">
          <a:xfrm>
            <a:off x="2549354" y="260648"/>
            <a:ext cx="7091705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t-BR" altLang="pt-BR" sz="2800" b="1" u="sng" dirty="0"/>
              <a:t>Alvenarias não estruturais</a:t>
            </a:r>
          </a:p>
          <a:p>
            <a:pPr eaLnBrk="1" hangingPunct="1">
              <a:buFont typeface="Arial" charset="0"/>
              <a:buChar char="•"/>
            </a:pPr>
            <a:r>
              <a:rPr lang="pt-BR" altLang="pt-BR" sz="2800" b="1" u="sng" dirty="0"/>
              <a:t>Alvenarias estruturais</a:t>
            </a:r>
          </a:p>
          <a:p>
            <a:pPr eaLnBrk="1" hangingPunct="1">
              <a:buFont typeface="Arial" charset="0"/>
              <a:buChar char="•"/>
            </a:pPr>
            <a:r>
              <a:rPr lang="pt-BR" altLang="pt-BR" sz="2800" dirty="0"/>
              <a:t>Unidades que compõem as alvenarias</a:t>
            </a:r>
          </a:p>
          <a:p>
            <a:pPr lvl="1" eaLnBrk="1" hangingPunct="1">
              <a:buFont typeface="Arial" charset="0"/>
              <a:buChar char="•"/>
            </a:pPr>
            <a:r>
              <a:rPr lang="pt-BR" altLang="pt-BR" sz="2800" dirty="0"/>
              <a:t>Blocos de concreto</a:t>
            </a:r>
          </a:p>
          <a:p>
            <a:pPr lvl="1" eaLnBrk="1" hangingPunct="1">
              <a:buFont typeface="Arial" charset="0"/>
              <a:buChar char="•"/>
            </a:pPr>
            <a:r>
              <a:rPr lang="pt-BR" altLang="pt-BR" sz="2800" dirty="0"/>
              <a:t>Blocos cerâmicos</a:t>
            </a:r>
          </a:p>
          <a:p>
            <a:pPr lvl="1" eaLnBrk="1" hangingPunct="1">
              <a:buFont typeface="Arial" charset="0"/>
              <a:buChar char="•"/>
            </a:pPr>
            <a:r>
              <a:rPr lang="pt-BR" altLang="pt-BR" sz="2800" dirty="0"/>
              <a:t>Blocos </a:t>
            </a:r>
            <a:r>
              <a:rPr lang="pt-BR" altLang="pt-BR" sz="2800" dirty="0" err="1"/>
              <a:t>sílico-calcáreos</a:t>
            </a:r>
            <a:endParaRPr lang="pt-BR" altLang="pt-BR" sz="2800" dirty="0"/>
          </a:p>
          <a:p>
            <a:pPr eaLnBrk="1" hangingPunct="1">
              <a:buFont typeface="Arial" charset="0"/>
              <a:buChar char="•"/>
            </a:pPr>
            <a:r>
              <a:rPr lang="pt-BR" altLang="pt-BR" sz="2800" dirty="0"/>
              <a:t>Argamassa</a:t>
            </a:r>
          </a:p>
          <a:p>
            <a:pPr eaLnBrk="1" hangingPunct="1">
              <a:buFont typeface="Arial" charset="0"/>
              <a:buChar char="•"/>
            </a:pPr>
            <a:r>
              <a:rPr lang="pt-BR" altLang="pt-BR" sz="2800" dirty="0" err="1"/>
              <a:t>Graute</a:t>
            </a:r>
            <a:endParaRPr lang="pt-BR" altLang="pt-BR" sz="2800" dirty="0"/>
          </a:p>
          <a:p>
            <a:pPr eaLnBrk="1" hangingPunct="1">
              <a:buFont typeface="Arial" charset="0"/>
              <a:buChar char="•"/>
            </a:pPr>
            <a:r>
              <a:rPr lang="pt-BR" altLang="pt-BR" sz="2800" dirty="0"/>
              <a:t>Armaduras</a:t>
            </a:r>
          </a:p>
          <a:p>
            <a:pPr eaLnBrk="1" hangingPunct="1">
              <a:buFont typeface="Arial" charset="0"/>
              <a:buChar char="•"/>
            </a:pPr>
            <a:r>
              <a:rPr lang="pt-BR" altLang="pt-BR" sz="2800" dirty="0"/>
              <a:t>Juntas de assentamento</a:t>
            </a:r>
          </a:p>
          <a:p>
            <a:pPr eaLnBrk="1" hangingPunct="1">
              <a:buFont typeface="Arial" charset="0"/>
              <a:buChar char="•"/>
            </a:pPr>
            <a:r>
              <a:rPr lang="pt-BR" altLang="pt-BR" sz="2800" dirty="0"/>
              <a:t>Juntas de dilatação</a:t>
            </a:r>
          </a:p>
          <a:p>
            <a:pPr eaLnBrk="1" hangingPunct="1">
              <a:buFont typeface="Arial" charset="0"/>
              <a:buChar char="•"/>
            </a:pPr>
            <a:r>
              <a:rPr lang="pt-BR" altLang="pt-BR" sz="2800" dirty="0"/>
              <a:t>Juntas de controle</a:t>
            </a:r>
          </a:p>
          <a:p>
            <a:pPr eaLnBrk="1" hangingPunct="1">
              <a:buFont typeface="Arial" charset="0"/>
              <a:buChar char="•"/>
            </a:pPr>
            <a:r>
              <a:rPr lang="pt-BR" altLang="pt-BR" sz="2800" dirty="0"/>
              <a:t>Vergas</a:t>
            </a:r>
          </a:p>
          <a:p>
            <a:pPr eaLnBrk="1" hangingPunct="1">
              <a:buFont typeface="Arial" charset="0"/>
              <a:buChar char="•"/>
            </a:pPr>
            <a:r>
              <a:rPr lang="pt-BR" altLang="pt-BR" sz="2800" dirty="0" err="1"/>
              <a:t>Contravergas</a:t>
            </a:r>
            <a:endParaRPr lang="pt-BR" altLang="pt-BR" sz="28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9844490" y="282276"/>
            <a:ext cx="2082605" cy="53856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DEFINIÇÕES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4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27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7" name="Retângulo 46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098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69237" y="82926"/>
            <a:ext cx="2401855" cy="320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22" y="4045748"/>
            <a:ext cx="3455934" cy="226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4280522547"/>
              </p:ext>
            </p:extLst>
          </p:nvPr>
        </p:nvGraphicFramePr>
        <p:xfrm>
          <a:off x="2279279" y="620688"/>
          <a:ext cx="7389958" cy="5032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5" name="Retângulo 24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6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28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0" name="Retângulo 29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0133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12872" y="1124745"/>
            <a:ext cx="3722376" cy="141683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OBRA EM CONCRETO ARMADO - ALVENARIA DE VEDAÇÃO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6206" y="1500439"/>
            <a:ext cx="6858000" cy="3857123"/>
          </a:xfrm>
          <a:prstGeom prst="rect">
            <a:avLst/>
          </a:prstGeom>
        </p:spPr>
      </p:pic>
      <p:sp>
        <p:nvSpPr>
          <p:cNvPr id="26" name="Retângulo 2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m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6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8" name="Retângulo 47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49" name="CaixaDeTexto 48"/>
          <p:cNvSpPr txBox="1"/>
          <p:nvPr/>
        </p:nvSpPr>
        <p:spPr>
          <a:xfrm>
            <a:off x="8276718" y="5373217"/>
            <a:ext cx="3722376" cy="8797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GREEN VILLE RESIDENCE LAGES - SC</a:t>
            </a:r>
          </a:p>
        </p:txBody>
      </p:sp>
    </p:spTree>
    <p:extLst>
      <p:ext uri="{BB962C8B-B14F-4D97-AF65-F5344CB8AC3E}">
        <p14:creationId xmlns:p14="http://schemas.microsoft.com/office/powerpoint/2010/main" xmlns="" val="306274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0194" y="620688"/>
            <a:ext cx="3705865" cy="328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72" b="3756"/>
          <a:stretch/>
        </p:blipFill>
        <p:spPr bwMode="auto">
          <a:xfrm>
            <a:off x="6023208" y="620688"/>
            <a:ext cx="3707517" cy="328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101"/>
          <a:stretch/>
        </p:blipFill>
        <p:spPr bwMode="auto">
          <a:xfrm>
            <a:off x="2120838" y="4005070"/>
            <a:ext cx="7620537" cy="204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3301322" y="44624"/>
            <a:ext cx="5587769" cy="5232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OBRAS EM ALVENARIA ESTRUTURAL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9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8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50" name="Retângulo 49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51" name="CaixaDeTexto 50"/>
          <p:cNvSpPr txBox="1"/>
          <p:nvPr/>
        </p:nvSpPr>
        <p:spPr>
          <a:xfrm>
            <a:off x="3996120" y="5733256"/>
            <a:ext cx="4198173" cy="5232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RESIDENCIAL DO MIRANTE</a:t>
            </a:r>
          </a:p>
        </p:txBody>
      </p:sp>
    </p:spTree>
    <p:extLst>
      <p:ext uri="{BB962C8B-B14F-4D97-AF65-F5344CB8AC3E}">
        <p14:creationId xmlns:p14="http://schemas.microsoft.com/office/powerpoint/2010/main" xmlns="" val="391899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2212" y="692702"/>
            <a:ext cx="4099003" cy="510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5207" y="678757"/>
            <a:ext cx="3507817" cy="509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ângulo 24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7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9" name="Retângulo 48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52" name="CaixaDeTexto 51"/>
          <p:cNvSpPr txBox="1"/>
          <p:nvPr/>
        </p:nvSpPr>
        <p:spPr>
          <a:xfrm>
            <a:off x="3301322" y="44624"/>
            <a:ext cx="5587769" cy="5232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OBRAS EM ALVENARIA ESTRUTURAL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3555312" y="5733256"/>
            <a:ext cx="5079790" cy="5232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RESIDENCIAL DAS HORTÊNCIAS</a:t>
            </a:r>
          </a:p>
        </p:txBody>
      </p:sp>
    </p:spTree>
    <p:extLst>
      <p:ext uri="{BB962C8B-B14F-4D97-AF65-F5344CB8AC3E}">
        <p14:creationId xmlns:p14="http://schemas.microsoft.com/office/powerpoint/2010/main" xmlns="" val="251440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68" r="16022"/>
          <a:stretch/>
        </p:blipFill>
        <p:spPr bwMode="auto">
          <a:xfrm>
            <a:off x="5879215" y="893827"/>
            <a:ext cx="3942028" cy="476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Imagem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558"/>
          <a:stretch/>
        </p:blipFill>
        <p:spPr bwMode="auto">
          <a:xfrm>
            <a:off x="1775294" y="887865"/>
            <a:ext cx="3993105" cy="47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ângulo 26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6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Imagem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8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50" name="Retângulo 49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51" name="CaixaDeTexto 50"/>
          <p:cNvSpPr txBox="1"/>
          <p:nvPr/>
        </p:nvSpPr>
        <p:spPr>
          <a:xfrm>
            <a:off x="3301322" y="44624"/>
            <a:ext cx="5587769" cy="5232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OBRAS EM ALVENARIA ESTRUTURAL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3555312" y="5733256"/>
            <a:ext cx="5079790" cy="5232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RESIDENCIAL DAS HORTÊNCIAS</a:t>
            </a:r>
          </a:p>
        </p:txBody>
      </p:sp>
    </p:spTree>
    <p:extLst>
      <p:ext uri="{BB962C8B-B14F-4D97-AF65-F5344CB8AC3E}">
        <p14:creationId xmlns:p14="http://schemas.microsoft.com/office/powerpoint/2010/main" xmlns="" val="195596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2570" y="680699"/>
            <a:ext cx="6545283" cy="490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tângulo 2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5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7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9" name="Retângulo 48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50" name="CaixaDeTexto 49"/>
          <p:cNvSpPr txBox="1"/>
          <p:nvPr/>
        </p:nvSpPr>
        <p:spPr>
          <a:xfrm>
            <a:off x="3301322" y="44624"/>
            <a:ext cx="5587769" cy="5232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OBRAS EM ALVENARIA ESTRUTURAL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3555312" y="5733256"/>
            <a:ext cx="5079790" cy="5232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RESIDENCIAL DAS HORTÊNCIAS</a:t>
            </a:r>
          </a:p>
        </p:txBody>
      </p:sp>
    </p:spTree>
    <p:extLst>
      <p:ext uri="{BB962C8B-B14F-4D97-AF65-F5344CB8AC3E}">
        <p14:creationId xmlns:p14="http://schemas.microsoft.com/office/powerpoint/2010/main" xmlns="" val="241160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/>
          <p:nvPr/>
        </p:nvGrpSpPr>
        <p:grpSpPr>
          <a:xfrm>
            <a:off x="4861156" y="404664"/>
            <a:ext cx="4905986" cy="5256584"/>
            <a:chOff x="3337783" y="404664"/>
            <a:chExt cx="4906625" cy="5256584"/>
          </a:xfrm>
        </p:grpSpPr>
        <p:sp>
          <p:nvSpPr>
            <p:cNvPr id="8" name="Cubo 7"/>
            <p:cNvSpPr/>
            <p:nvPr/>
          </p:nvSpPr>
          <p:spPr>
            <a:xfrm>
              <a:off x="3337783" y="1700808"/>
              <a:ext cx="2232248" cy="3960440"/>
            </a:xfrm>
            <a:prstGeom prst="cub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3481799" y="256490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3481799" y="292494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3481799" y="364502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3481799" y="400506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3481799" y="436510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3481799" y="508518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4489911" y="256490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4489911" y="292494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4489911" y="364502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4489911" y="400506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4489911" y="436510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4489911" y="508518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Semicírculos 20"/>
            <p:cNvSpPr/>
            <p:nvPr/>
          </p:nvSpPr>
          <p:spPr>
            <a:xfrm flipV="1">
              <a:off x="3481799" y="4293096"/>
              <a:ext cx="1368152" cy="720080"/>
            </a:xfrm>
            <a:prstGeom prst="blockArc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3491880" y="328498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4499992" y="328498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Sol 23"/>
            <p:cNvSpPr/>
            <p:nvPr/>
          </p:nvSpPr>
          <p:spPr>
            <a:xfrm>
              <a:off x="6012160" y="404664"/>
              <a:ext cx="2232248" cy="2160240"/>
            </a:xfrm>
            <a:prstGeom prst="sun">
              <a:avLst/>
            </a:prstGeom>
            <a:solidFill>
              <a:srgbClr val="FFC000"/>
            </a:solidFill>
            <a:ln>
              <a:solidFill>
                <a:srgbClr val="F370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6" name="Raio 25"/>
          <p:cNvSpPr/>
          <p:nvPr/>
        </p:nvSpPr>
        <p:spPr>
          <a:xfrm>
            <a:off x="2351278" y="620688"/>
            <a:ext cx="1799966" cy="1944216"/>
          </a:xfrm>
          <a:prstGeom prst="lightningBol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4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m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6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8" name="Retângulo 47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2748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ixaDeTexto 2"/>
          <p:cNvSpPr txBox="1">
            <a:spLocks noChangeArrowheads="1"/>
          </p:cNvSpPr>
          <p:nvPr/>
        </p:nvSpPr>
        <p:spPr bwMode="auto">
          <a:xfrm>
            <a:off x="2453442" y="260648"/>
            <a:ext cx="7283531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Alvenarias não estruturais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Alvenarias estruturais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b="1" u="sng" dirty="0"/>
              <a:t>Unidades que compõem as alvenarias</a:t>
            </a:r>
          </a:p>
          <a:p>
            <a:pPr marL="742950" lvl="4" indent="-285750" eaLnBrk="1" hangingPunct="1">
              <a:buFont typeface="Arial" charset="0"/>
              <a:buChar char="•"/>
              <a:defRPr/>
            </a:pPr>
            <a:r>
              <a:rPr lang="pt-BR" altLang="pt-BR" sz="2800" b="1" u="sng" dirty="0"/>
              <a:t>Blocos de concreto</a:t>
            </a:r>
          </a:p>
          <a:p>
            <a:pPr marL="742950" lvl="4" indent="-285750" eaLnBrk="1" hangingPunct="1">
              <a:buFont typeface="Arial" charset="0"/>
              <a:buChar char="•"/>
              <a:defRPr/>
            </a:pPr>
            <a:r>
              <a:rPr lang="pt-BR" altLang="pt-BR" sz="2800" b="1" u="sng" dirty="0"/>
              <a:t>Blocos cerâmicos</a:t>
            </a:r>
          </a:p>
          <a:p>
            <a:pPr marL="742950" lvl="4" indent="-285750" eaLnBrk="1" hangingPunct="1">
              <a:buFont typeface="Arial" charset="0"/>
              <a:buChar char="•"/>
              <a:defRPr/>
            </a:pPr>
            <a:r>
              <a:rPr lang="pt-BR" altLang="pt-BR" sz="2800" b="1" u="sng" dirty="0"/>
              <a:t>Blocos </a:t>
            </a:r>
            <a:r>
              <a:rPr lang="pt-BR" altLang="pt-BR" sz="2800" b="1" u="sng" dirty="0" err="1"/>
              <a:t>sílico-calcáreos</a:t>
            </a:r>
            <a:endParaRPr lang="pt-BR" altLang="pt-BR" sz="2800" b="1" u="sng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/>
              <a:t>Argamassa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 err="1"/>
              <a:t>Graute</a:t>
            </a:r>
            <a:endParaRPr lang="pt-BR" altLang="pt-BR" sz="28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/>
              <a:t>Armaduras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/>
              <a:t>Juntas de assentamento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/>
              <a:t>Juntas de dilatação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/>
              <a:t>Juntas de controle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/>
              <a:t>Vergas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 err="1"/>
              <a:t>Contravergas</a:t>
            </a:r>
            <a:endParaRPr lang="pt-BR" altLang="pt-BR" sz="2800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9844490" y="282276"/>
            <a:ext cx="2082605" cy="53856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DEFINIÇÕES</a:t>
            </a:r>
          </a:p>
        </p:txBody>
      </p:sp>
      <p:sp>
        <p:nvSpPr>
          <p:cNvPr id="44" name="Retângulo 43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5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7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9" name="Retângulo 48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9911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063"/>
          <a:stretch/>
        </p:blipFill>
        <p:spPr bwMode="auto">
          <a:xfrm>
            <a:off x="1787213" y="2996952"/>
            <a:ext cx="2128646" cy="299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7247" y="2996952"/>
            <a:ext cx="3990794" cy="299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5206" y="3032464"/>
            <a:ext cx="1855330" cy="29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CaixaDeTexto 2"/>
          <p:cNvSpPr txBox="1">
            <a:spLocks noChangeArrowheads="1"/>
          </p:cNvSpPr>
          <p:nvPr/>
        </p:nvSpPr>
        <p:spPr bwMode="auto">
          <a:xfrm>
            <a:off x="2059867" y="1199846"/>
            <a:ext cx="5831716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t-BR" altLang="pt-BR" sz="2400" dirty="0"/>
              <a:t>Unidades que compõem as alvenarias</a:t>
            </a:r>
          </a:p>
          <a:p>
            <a:pPr lvl="1" eaLnBrk="1" hangingPunct="1">
              <a:buFont typeface="Arial" charset="0"/>
              <a:buChar char="•"/>
            </a:pPr>
            <a:r>
              <a:rPr lang="pt-BR" altLang="pt-BR" sz="2400" dirty="0"/>
              <a:t>Blocos de concreto</a:t>
            </a:r>
          </a:p>
          <a:p>
            <a:pPr lvl="1" eaLnBrk="1" hangingPunct="1">
              <a:buFont typeface="Arial" charset="0"/>
              <a:buChar char="•"/>
            </a:pPr>
            <a:r>
              <a:rPr lang="pt-BR" altLang="pt-BR" sz="2400" dirty="0"/>
              <a:t>Blocos cerâmicos</a:t>
            </a:r>
          </a:p>
          <a:p>
            <a:pPr lvl="1" eaLnBrk="1" hangingPunct="1">
              <a:buFont typeface="Arial" charset="0"/>
              <a:buChar char="•"/>
            </a:pPr>
            <a:r>
              <a:rPr lang="pt-BR" altLang="pt-BR" sz="2400" dirty="0"/>
              <a:t>Blocos </a:t>
            </a:r>
            <a:r>
              <a:rPr lang="pt-BR" altLang="pt-BR" sz="2400" dirty="0" err="1"/>
              <a:t>sílico-calcáreos</a:t>
            </a:r>
            <a:endParaRPr lang="pt-BR" altLang="pt-BR" sz="2400" dirty="0"/>
          </a:p>
        </p:txBody>
      </p:sp>
      <p:sp>
        <p:nvSpPr>
          <p:cNvPr id="47" name="Retângulo 46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8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Imagem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50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51" name="Imagem 5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52" name="Retângulo 51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93322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ixaDeTexto 2"/>
          <p:cNvSpPr txBox="1">
            <a:spLocks noChangeArrowheads="1"/>
          </p:cNvSpPr>
          <p:nvPr/>
        </p:nvSpPr>
        <p:spPr bwMode="auto">
          <a:xfrm>
            <a:off x="2657316" y="260648"/>
            <a:ext cx="6875782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Alvenarias não estruturais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Alvenarias estruturais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Unidades que compõem as alvenarias</a:t>
            </a:r>
          </a:p>
          <a:p>
            <a:pPr marL="685800" lvl="2"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Blocos de concreto</a:t>
            </a:r>
          </a:p>
          <a:p>
            <a:pPr marL="685800" lvl="2"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Blocos cerâmicos</a:t>
            </a:r>
          </a:p>
          <a:p>
            <a:pPr marL="685800" lvl="2"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Blocos </a:t>
            </a:r>
            <a:r>
              <a:rPr lang="pt-BR" altLang="pt-BR" sz="2800" dirty="0" err="1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sílico-calcáreos</a:t>
            </a:r>
            <a:endParaRPr lang="pt-BR" altLang="pt-BR" sz="2800" dirty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b="1" u="sng" dirty="0"/>
              <a:t>Argamassa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 err="1"/>
              <a:t>Graute</a:t>
            </a:r>
            <a:endParaRPr lang="pt-BR" altLang="pt-BR" sz="28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/>
              <a:t>Armaduras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/>
              <a:t>Juntas de assentamento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/>
              <a:t>Juntas de dilatação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/>
              <a:t>Juntas de controle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/>
              <a:t>Vergas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 err="1"/>
              <a:t>Contravergas</a:t>
            </a:r>
            <a:endParaRPr lang="pt-BR" altLang="pt-BR" sz="2800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9844490" y="282276"/>
            <a:ext cx="2082605" cy="53856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DEFINIÇÕES</a:t>
            </a:r>
          </a:p>
        </p:txBody>
      </p:sp>
      <p:sp>
        <p:nvSpPr>
          <p:cNvPr id="44" name="Retângulo 43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5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7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9" name="Retângulo 48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5385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aixaDeTexto 2"/>
          <p:cNvSpPr txBox="1">
            <a:spLocks noChangeArrowheads="1"/>
          </p:cNvSpPr>
          <p:nvPr/>
        </p:nvSpPr>
        <p:spPr bwMode="auto">
          <a:xfrm>
            <a:off x="1847615" y="836613"/>
            <a:ext cx="5831716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t-BR" altLang="pt-BR" sz="2400"/>
              <a:t>Argamassa</a:t>
            </a:r>
          </a:p>
        </p:txBody>
      </p:sp>
      <p:pic>
        <p:nvPicPr>
          <p:cNvPr id="26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1" y="3210396"/>
            <a:ext cx="8126942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tângulo 4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agem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50" name="Imagem 4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51" name="Retângulo 5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5604" name="Image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3462" y="260649"/>
            <a:ext cx="6371396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1123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ixaDeTexto 2"/>
          <p:cNvSpPr txBox="1">
            <a:spLocks noChangeArrowheads="1"/>
          </p:cNvSpPr>
          <p:nvPr/>
        </p:nvSpPr>
        <p:spPr bwMode="auto">
          <a:xfrm>
            <a:off x="2762637" y="260648"/>
            <a:ext cx="6665141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Alvenarias não estruturais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Alvenarias estruturais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Unidades que compõem as alvenarias</a:t>
            </a:r>
          </a:p>
          <a:p>
            <a:pPr marL="685800" lvl="2"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Blocos de concreto</a:t>
            </a:r>
          </a:p>
          <a:p>
            <a:pPr marL="685800" lvl="2"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Blocos cerâmicos</a:t>
            </a:r>
          </a:p>
          <a:p>
            <a:pPr marL="685800" lvl="2"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Blocos </a:t>
            </a:r>
            <a:r>
              <a:rPr lang="pt-BR" altLang="pt-BR" sz="2800" dirty="0" err="1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sílico-calcáreos</a:t>
            </a:r>
            <a:endParaRPr lang="pt-BR" altLang="pt-BR" sz="2800" dirty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Argamassa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b="1" u="sng" dirty="0" err="1"/>
              <a:t>Graute</a:t>
            </a:r>
            <a:endParaRPr lang="pt-BR" altLang="pt-BR" sz="2800" b="1" u="sng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b="1" u="sng" dirty="0"/>
              <a:t>Armaduras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/>
              <a:t>Juntas de assentamento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/>
              <a:t>Juntas de dilatação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/>
              <a:t>Juntas de controle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/>
              <a:t>Vergas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 err="1"/>
              <a:t>Contravergas</a:t>
            </a:r>
            <a:endParaRPr lang="pt-BR" altLang="pt-BR" sz="2800" dirty="0"/>
          </a:p>
        </p:txBody>
      </p:sp>
      <p:sp>
        <p:nvSpPr>
          <p:cNvPr id="83" name="CaixaDeTexto 82"/>
          <p:cNvSpPr txBox="1"/>
          <p:nvPr/>
        </p:nvSpPr>
        <p:spPr>
          <a:xfrm>
            <a:off x="9844490" y="282276"/>
            <a:ext cx="2082605" cy="53856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DEFINIÇÕES</a:t>
            </a:r>
          </a:p>
        </p:txBody>
      </p:sp>
      <p:sp>
        <p:nvSpPr>
          <p:cNvPr id="84" name="Retângulo 83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85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Imagem 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87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88" name="Imagem 8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89" name="Retângulo 88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4201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aixaDeTexto 2"/>
          <p:cNvSpPr txBox="1">
            <a:spLocks noChangeArrowheads="1"/>
          </p:cNvSpPr>
          <p:nvPr/>
        </p:nvSpPr>
        <p:spPr bwMode="auto">
          <a:xfrm>
            <a:off x="7823174" y="4581129"/>
            <a:ext cx="38879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t-BR" altLang="pt-BR" sz="2400" dirty="0" err="1" smtClean="0"/>
              <a:t>Graute</a:t>
            </a:r>
            <a:endParaRPr lang="pt-BR" altLang="pt-BR" sz="2400" dirty="0" smtClean="0"/>
          </a:p>
          <a:p>
            <a:pPr eaLnBrk="1" hangingPunct="1">
              <a:buFont typeface="Arial" charset="0"/>
              <a:buChar char="•"/>
            </a:pPr>
            <a:r>
              <a:rPr lang="pt-BR" altLang="pt-BR" sz="2400" dirty="0" smtClean="0"/>
              <a:t>Armaduras</a:t>
            </a:r>
            <a:endParaRPr lang="pt-BR" altLang="pt-BR" sz="2400" dirty="0"/>
          </a:p>
        </p:txBody>
      </p:sp>
      <p:pic>
        <p:nvPicPr>
          <p:cNvPr id="26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1231" y="248855"/>
            <a:ext cx="7087264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318" y="1124744"/>
            <a:ext cx="6731712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tângulo 4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agem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50" name="Imagem 4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51" name="Retângulo 5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0410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ixaDeTexto 2"/>
          <p:cNvSpPr txBox="1">
            <a:spLocks noChangeArrowheads="1"/>
          </p:cNvSpPr>
          <p:nvPr/>
        </p:nvSpPr>
        <p:spPr bwMode="auto">
          <a:xfrm>
            <a:off x="2762637" y="260648"/>
            <a:ext cx="6665141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Alvenarias não estruturais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Alvenarias estruturais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Unidades que compõem as alvenarias</a:t>
            </a:r>
          </a:p>
          <a:p>
            <a:pPr marL="685800" lvl="2"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Blocos de concreto</a:t>
            </a:r>
          </a:p>
          <a:p>
            <a:pPr marL="685800" lvl="2"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Blocos cerâmicos</a:t>
            </a:r>
          </a:p>
          <a:p>
            <a:pPr marL="685800" lvl="2"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Blocos </a:t>
            </a:r>
            <a:r>
              <a:rPr lang="pt-BR" altLang="pt-BR" sz="2800" dirty="0" err="1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sílico-calcáreos</a:t>
            </a:r>
            <a:endParaRPr lang="pt-BR" altLang="pt-BR" sz="2800" dirty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Argamassa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 err="1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Graute</a:t>
            </a:r>
            <a:endParaRPr lang="pt-BR" altLang="pt-BR" sz="2800" dirty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Armaduras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b="1" u="sng" dirty="0"/>
              <a:t>Juntas de assentamento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/>
              <a:t>Juntas de dilatação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/>
              <a:t>Juntas de controle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/>
              <a:t>Vergas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 err="1"/>
              <a:t>Contravergas</a:t>
            </a:r>
            <a:endParaRPr lang="pt-BR" altLang="pt-BR" sz="2800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9844490" y="282276"/>
            <a:ext cx="2082605" cy="53856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DEFINIÇÕES</a:t>
            </a:r>
          </a:p>
        </p:txBody>
      </p:sp>
      <p:sp>
        <p:nvSpPr>
          <p:cNvPr id="44" name="Retângulo 43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5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7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9" name="Retângulo 48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7062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aixaDeTexto 2"/>
          <p:cNvSpPr txBox="1">
            <a:spLocks noChangeArrowheads="1"/>
          </p:cNvSpPr>
          <p:nvPr/>
        </p:nvSpPr>
        <p:spPr bwMode="auto">
          <a:xfrm>
            <a:off x="1847615" y="836613"/>
            <a:ext cx="5831716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t-BR" altLang="pt-BR" sz="2400"/>
              <a:t>Juntas de assentamento</a:t>
            </a:r>
          </a:p>
        </p:txBody>
      </p:sp>
      <p:pic>
        <p:nvPicPr>
          <p:cNvPr id="31748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290" y="2349500"/>
            <a:ext cx="8126942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aixaDeTexto 24"/>
          <p:cNvSpPr txBox="1"/>
          <p:nvPr/>
        </p:nvSpPr>
        <p:spPr>
          <a:xfrm>
            <a:off x="9844490" y="282276"/>
            <a:ext cx="2082605" cy="53856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DEFINIÇÕES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6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Imagem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8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50" name="Retângulo 49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1283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ixaDeTexto 2"/>
          <p:cNvSpPr txBox="1">
            <a:spLocks noChangeArrowheads="1"/>
          </p:cNvSpPr>
          <p:nvPr/>
        </p:nvSpPr>
        <p:spPr bwMode="auto">
          <a:xfrm>
            <a:off x="2693316" y="260648"/>
            <a:ext cx="6803783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Alvenarias não estruturais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Alvenarias estruturais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Unidades que compõem as alvenarias</a:t>
            </a:r>
          </a:p>
          <a:p>
            <a:pPr marL="685800" lvl="2"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Blocos de concreto</a:t>
            </a:r>
          </a:p>
          <a:p>
            <a:pPr marL="685800" lvl="2"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Blocos cerâmicos</a:t>
            </a:r>
          </a:p>
          <a:p>
            <a:pPr marL="685800" lvl="2"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Blocos </a:t>
            </a:r>
            <a:r>
              <a:rPr lang="pt-BR" altLang="pt-BR" sz="2800" dirty="0" err="1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sílico-calcáreos</a:t>
            </a:r>
            <a:endParaRPr lang="pt-BR" altLang="pt-BR" sz="2800" dirty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Argamassa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 err="1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Graute</a:t>
            </a:r>
            <a:endParaRPr lang="pt-BR" altLang="pt-BR" sz="2800" dirty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Armaduras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Juntas de assentamento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b="1" u="sng" dirty="0"/>
              <a:t>Juntas de dilatação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/>
              <a:t>Juntas de controle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/>
              <a:t>Vergas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 err="1"/>
              <a:t>Contravergas</a:t>
            </a:r>
            <a:endParaRPr lang="pt-BR" altLang="pt-BR" sz="2800" dirty="0"/>
          </a:p>
        </p:txBody>
      </p:sp>
      <p:sp>
        <p:nvSpPr>
          <p:cNvPr id="44" name="CaixaDeTexto 43"/>
          <p:cNvSpPr txBox="1"/>
          <p:nvPr/>
        </p:nvSpPr>
        <p:spPr>
          <a:xfrm>
            <a:off x="9844490" y="282276"/>
            <a:ext cx="2082605" cy="53856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DEFINIÇÕES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6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Imagem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8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50" name="Retângulo 49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2491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aixaDeTexto 2"/>
          <p:cNvSpPr txBox="1">
            <a:spLocks noChangeArrowheads="1"/>
          </p:cNvSpPr>
          <p:nvPr/>
        </p:nvSpPr>
        <p:spPr bwMode="auto">
          <a:xfrm>
            <a:off x="1847615" y="548680"/>
            <a:ext cx="5831716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t-BR" altLang="pt-BR" sz="2400" dirty="0"/>
              <a:t>Juntas de dilatação</a:t>
            </a:r>
          </a:p>
        </p:txBody>
      </p:sp>
      <p:pic>
        <p:nvPicPr>
          <p:cNvPr id="33796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62" r="12062"/>
          <a:stretch/>
        </p:blipFill>
        <p:spPr bwMode="auto">
          <a:xfrm>
            <a:off x="4903164" y="1091181"/>
            <a:ext cx="4952520" cy="512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" descr="F:\FURLAN engenharia COMERCIAL ADM\PROJETOS\97.2011 COTIA PARQUE (MONTEIRO INCORP)\FOTOS\2013_11_21\20131121_124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7615" y="1052736"/>
            <a:ext cx="2899985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9844490" y="282276"/>
            <a:ext cx="2082605" cy="53856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DEFINIÇÕES</a:t>
            </a:r>
          </a:p>
        </p:txBody>
      </p:sp>
      <p:sp>
        <p:nvSpPr>
          <p:cNvPr id="46" name="Retângulo 4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agem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50" name="Imagem 4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51" name="Retângulo 5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2354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0855" y="1"/>
            <a:ext cx="6828703" cy="6328756"/>
          </a:xfrm>
          <a:prstGeom prst="rect">
            <a:avLst/>
          </a:prstGeom>
        </p:spPr>
      </p:pic>
      <p:sp>
        <p:nvSpPr>
          <p:cNvPr id="76" name="Retângulo 7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Imagem 7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7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80" name="Imagem 7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81" name="Retângulo 8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0" y="3703672"/>
            <a:ext cx="26808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Estacionamento vertical da Volkswagen, Alemanha.</a:t>
            </a:r>
          </a:p>
          <a:p>
            <a:r>
              <a:rPr lang="pt-BR" sz="2800" dirty="0" smtClean="0"/>
              <a:t>Fonte: Gigantes do Mundo</a:t>
            </a:r>
            <a:endParaRPr lang="pt-BR" sz="2800" dirty="0"/>
          </a:p>
        </p:txBody>
      </p:sp>
      <p:grpSp>
        <p:nvGrpSpPr>
          <p:cNvPr id="3" name="Grupo 81"/>
          <p:cNvGrpSpPr/>
          <p:nvPr/>
        </p:nvGrpSpPr>
        <p:grpSpPr>
          <a:xfrm>
            <a:off x="11261362" y="248855"/>
            <a:ext cx="471135" cy="1039924"/>
            <a:chOff x="-1414745" y="2933328"/>
            <a:chExt cx="2232248" cy="39604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3" name="Cubo 82"/>
            <p:cNvSpPr/>
            <p:nvPr/>
          </p:nvSpPr>
          <p:spPr>
            <a:xfrm>
              <a:off x="-1414745" y="2933328"/>
              <a:ext cx="2232248" cy="3960440"/>
            </a:xfrm>
            <a:prstGeom prst="cub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4" name="Retângulo 83"/>
            <p:cNvSpPr/>
            <p:nvPr/>
          </p:nvSpPr>
          <p:spPr>
            <a:xfrm>
              <a:off x="-1270729" y="37974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5" name="Retângulo 84"/>
            <p:cNvSpPr/>
            <p:nvPr/>
          </p:nvSpPr>
          <p:spPr>
            <a:xfrm>
              <a:off x="-1270729" y="41574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Retângulo 85"/>
            <p:cNvSpPr/>
            <p:nvPr/>
          </p:nvSpPr>
          <p:spPr>
            <a:xfrm>
              <a:off x="-1270729" y="48775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Retângulo 86"/>
            <p:cNvSpPr/>
            <p:nvPr/>
          </p:nvSpPr>
          <p:spPr>
            <a:xfrm>
              <a:off x="-1270729" y="52375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8" name="Retângulo 87"/>
            <p:cNvSpPr/>
            <p:nvPr/>
          </p:nvSpPr>
          <p:spPr>
            <a:xfrm>
              <a:off x="-1270729" y="55976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9" name="Retângulo 88"/>
            <p:cNvSpPr/>
            <p:nvPr/>
          </p:nvSpPr>
          <p:spPr>
            <a:xfrm>
              <a:off x="-1270729" y="63177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0" name="Retângulo 89"/>
            <p:cNvSpPr/>
            <p:nvPr/>
          </p:nvSpPr>
          <p:spPr>
            <a:xfrm>
              <a:off x="-262617" y="37974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1" name="Retângulo 90"/>
            <p:cNvSpPr/>
            <p:nvPr/>
          </p:nvSpPr>
          <p:spPr>
            <a:xfrm>
              <a:off x="-262617" y="41574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2" name="Retângulo 91"/>
            <p:cNvSpPr/>
            <p:nvPr/>
          </p:nvSpPr>
          <p:spPr>
            <a:xfrm>
              <a:off x="-262617" y="48775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3" name="Retângulo 92"/>
            <p:cNvSpPr/>
            <p:nvPr/>
          </p:nvSpPr>
          <p:spPr>
            <a:xfrm>
              <a:off x="-262617" y="52375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4" name="Retângulo 93"/>
            <p:cNvSpPr/>
            <p:nvPr/>
          </p:nvSpPr>
          <p:spPr>
            <a:xfrm>
              <a:off x="-262617" y="55976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5" name="Retângulo 94"/>
            <p:cNvSpPr/>
            <p:nvPr/>
          </p:nvSpPr>
          <p:spPr>
            <a:xfrm>
              <a:off x="-262617" y="63177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6" name="Semicírculos 95"/>
            <p:cNvSpPr/>
            <p:nvPr/>
          </p:nvSpPr>
          <p:spPr>
            <a:xfrm flipV="1">
              <a:off x="-1270729" y="5525616"/>
              <a:ext cx="1368152" cy="720080"/>
            </a:xfrm>
            <a:prstGeom prst="blockArc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97" name="Retângulo 96"/>
            <p:cNvSpPr/>
            <p:nvPr/>
          </p:nvSpPr>
          <p:spPr>
            <a:xfrm>
              <a:off x="-1260648" y="45175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8" name="Retângulo 97"/>
            <p:cNvSpPr/>
            <p:nvPr/>
          </p:nvSpPr>
          <p:spPr>
            <a:xfrm>
              <a:off x="-252536" y="45175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xmlns="" val="264084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ixaDeTexto 2"/>
          <p:cNvSpPr txBox="1">
            <a:spLocks noChangeArrowheads="1"/>
          </p:cNvSpPr>
          <p:nvPr/>
        </p:nvSpPr>
        <p:spPr bwMode="auto">
          <a:xfrm>
            <a:off x="2762637" y="260648"/>
            <a:ext cx="6665141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Alvenarias não estruturais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Alvenarias estruturais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Unidades que compõem as alvenarias</a:t>
            </a:r>
          </a:p>
          <a:p>
            <a:pPr marL="685800" lvl="2"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Blocos de concreto</a:t>
            </a:r>
          </a:p>
          <a:p>
            <a:pPr marL="685800" lvl="2"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Blocos cerâmicos</a:t>
            </a:r>
          </a:p>
          <a:p>
            <a:pPr marL="685800" lvl="2"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Blocos </a:t>
            </a:r>
            <a:r>
              <a:rPr lang="pt-BR" altLang="pt-BR" sz="2800" dirty="0" err="1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sílico-calcáreos</a:t>
            </a:r>
            <a:endParaRPr lang="pt-BR" altLang="pt-BR" sz="2800" dirty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Argamassa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 err="1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Graute</a:t>
            </a:r>
            <a:endParaRPr lang="pt-BR" altLang="pt-BR" sz="2800" dirty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Armaduras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Juntas de assentamento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Juntas de dilatação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b="1" u="sng" dirty="0"/>
              <a:t>Juntas de controle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/>
              <a:t>Vergas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 err="1"/>
              <a:t>Contravergas</a:t>
            </a:r>
            <a:endParaRPr lang="pt-BR" altLang="pt-BR" sz="2800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9844490" y="282276"/>
            <a:ext cx="2082605" cy="53856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DEFINIÇÕES</a:t>
            </a:r>
          </a:p>
        </p:txBody>
      </p:sp>
      <p:sp>
        <p:nvSpPr>
          <p:cNvPr id="44" name="Retângulo 43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5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7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9" name="Retângulo 48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3774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aixaDeTexto 2"/>
          <p:cNvSpPr txBox="1">
            <a:spLocks noChangeArrowheads="1"/>
          </p:cNvSpPr>
          <p:nvPr/>
        </p:nvSpPr>
        <p:spPr bwMode="auto">
          <a:xfrm>
            <a:off x="1847615" y="620688"/>
            <a:ext cx="5831716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t-BR" altLang="pt-BR" sz="2400" dirty="0"/>
              <a:t>Juntas de controle</a:t>
            </a:r>
          </a:p>
        </p:txBody>
      </p:sp>
      <p:pic>
        <p:nvPicPr>
          <p:cNvPr id="35844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4910" y="1052741"/>
            <a:ext cx="3153951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802"/>
          <a:stretch/>
        </p:blipFill>
        <p:spPr bwMode="auto">
          <a:xfrm>
            <a:off x="5658823" y="1039126"/>
            <a:ext cx="3100337" cy="514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aixaDeTexto 26"/>
          <p:cNvSpPr txBox="1"/>
          <p:nvPr/>
        </p:nvSpPr>
        <p:spPr>
          <a:xfrm>
            <a:off x="9844490" y="282276"/>
            <a:ext cx="2082605" cy="53856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DEFINIÇÕES</a:t>
            </a:r>
          </a:p>
        </p:txBody>
      </p:sp>
      <p:sp>
        <p:nvSpPr>
          <p:cNvPr id="46" name="Retângulo 4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agem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50" name="Imagem 4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51" name="Retângulo 5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3842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ixaDeTexto 2"/>
          <p:cNvSpPr txBox="1">
            <a:spLocks noChangeArrowheads="1"/>
          </p:cNvSpPr>
          <p:nvPr/>
        </p:nvSpPr>
        <p:spPr bwMode="auto">
          <a:xfrm>
            <a:off x="2774975" y="260648"/>
            <a:ext cx="6640465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Alvenarias não estruturais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Alvenarias estruturais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Unidades que compõem as alvenarias</a:t>
            </a:r>
          </a:p>
          <a:p>
            <a:pPr marL="685800" lvl="2"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Blocos de concreto</a:t>
            </a:r>
          </a:p>
          <a:p>
            <a:pPr marL="685800" lvl="2"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Blocos cerâmicos</a:t>
            </a:r>
          </a:p>
          <a:p>
            <a:pPr marL="685800" lvl="2"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Blocos </a:t>
            </a:r>
            <a:r>
              <a:rPr lang="pt-BR" altLang="pt-BR" sz="2800" dirty="0" err="1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sílico-calcáreos</a:t>
            </a:r>
            <a:endParaRPr lang="pt-BR" altLang="pt-BR" sz="2800" dirty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Argamassa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 err="1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Graute</a:t>
            </a:r>
            <a:endParaRPr lang="pt-BR" altLang="pt-BR" sz="2800" dirty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Armaduras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Juntas de assentamento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Juntas de dilatação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Juntas de controle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b="1" u="sng" dirty="0"/>
              <a:t>Vergas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altLang="pt-BR" sz="2800" b="1" u="sng" dirty="0" err="1"/>
              <a:t>Contravergas</a:t>
            </a:r>
            <a:endParaRPr lang="pt-BR" altLang="pt-BR" sz="2800" b="1" u="sng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9844490" y="282276"/>
            <a:ext cx="2082605" cy="53856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DEFINIÇÕES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6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7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9" name="Retângulo 48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3637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aixaDeTexto 2"/>
          <p:cNvSpPr txBox="1">
            <a:spLocks noChangeArrowheads="1"/>
          </p:cNvSpPr>
          <p:nvPr/>
        </p:nvSpPr>
        <p:spPr bwMode="auto">
          <a:xfrm>
            <a:off x="2351451" y="207276"/>
            <a:ext cx="5831716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t-BR" altLang="pt-BR" sz="2400" dirty="0"/>
              <a:t>Vergas</a:t>
            </a:r>
          </a:p>
          <a:p>
            <a:pPr eaLnBrk="1" hangingPunct="1">
              <a:buFont typeface="Arial" charset="0"/>
              <a:buChar char="•"/>
            </a:pPr>
            <a:r>
              <a:rPr lang="pt-BR" altLang="pt-BR" sz="2400" dirty="0" err="1"/>
              <a:t>Contravergas</a:t>
            </a:r>
            <a:endParaRPr lang="pt-BR" altLang="pt-BR" sz="2400" dirty="0"/>
          </a:p>
        </p:txBody>
      </p:sp>
      <p:pic>
        <p:nvPicPr>
          <p:cNvPr id="39940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867"/>
          <a:stretch/>
        </p:blipFill>
        <p:spPr bwMode="auto">
          <a:xfrm>
            <a:off x="1631292" y="1052736"/>
            <a:ext cx="801018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240" y="3162331"/>
            <a:ext cx="4099979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m 25"/>
          <p:cNvPicPr/>
          <p:nvPr/>
        </p:nvPicPr>
        <p:blipFill rotWithShape="1">
          <a:blip r:embed="rId4" cstate="print">
            <a:grayscl/>
            <a:lum bright="-40000" contrast="-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34" t="5743" r="32783" b="5277"/>
          <a:stretch/>
        </p:blipFill>
        <p:spPr bwMode="auto">
          <a:xfrm>
            <a:off x="5807212" y="3162331"/>
            <a:ext cx="4271082" cy="30749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8" name="CaixaDeTexto 27"/>
          <p:cNvSpPr txBox="1"/>
          <p:nvPr/>
        </p:nvSpPr>
        <p:spPr>
          <a:xfrm>
            <a:off x="9844490" y="282276"/>
            <a:ext cx="2082605" cy="53856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DEFINIÇÕES</a:t>
            </a:r>
          </a:p>
        </p:txBody>
      </p:sp>
      <p:sp>
        <p:nvSpPr>
          <p:cNvPr id="48" name="Retângulo 47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9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Imagem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51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52" name="Imagem 5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53" name="Retângulo 52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5368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319" y="3717033"/>
            <a:ext cx="4349441" cy="244687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-40000" contrast="-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03" r="16943"/>
          <a:stretch>
            <a:fillRect/>
          </a:stretch>
        </p:blipFill>
        <p:spPr bwMode="auto">
          <a:xfrm>
            <a:off x="7309067" y="1021185"/>
            <a:ext cx="4847125" cy="25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8" name="Diagrama 27"/>
          <p:cNvGraphicFramePr/>
          <p:nvPr>
            <p:extLst>
              <p:ext uri="{D42A27DB-BD31-4B8C-83A1-F6EECF244321}">
                <p14:modId xmlns:p14="http://schemas.microsoft.com/office/powerpoint/2010/main" xmlns="" val="1303265370"/>
              </p:ext>
            </p:extLst>
          </p:nvPr>
        </p:nvGraphicFramePr>
        <p:xfrm>
          <a:off x="2807946" y="1124744"/>
          <a:ext cx="609520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5" name="CaixaDeTexto 24"/>
          <p:cNvSpPr txBox="1"/>
          <p:nvPr/>
        </p:nvSpPr>
        <p:spPr>
          <a:xfrm>
            <a:off x="9844490" y="282276"/>
            <a:ext cx="2082605" cy="53856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DEFINIÇÕES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agem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50" name="Imagem 49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51" name="Retângulo 5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306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2890800538"/>
              </p:ext>
            </p:extLst>
          </p:nvPr>
        </p:nvGraphicFramePr>
        <p:xfrm>
          <a:off x="479314" y="0"/>
          <a:ext cx="11519780" cy="6873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luxograma: Processo alternativo 4"/>
          <p:cNvSpPr/>
          <p:nvPr/>
        </p:nvSpPr>
        <p:spPr>
          <a:xfrm>
            <a:off x="10055131" y="113350"/>
            <a:ext cx="1943963" cy="799594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EXECUÇÃO</a:t>
            </a:r>
            <a:endParaRPr lang="pt-BR" sz="2800" dirty="0"/>
          </a:p>
        </p:txBody>
      </p:sp>
      <p:sp>
        <p:nvSpPr>
          <p:cNvPr id="24" name="Retângulo 23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5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6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8" name="Retângulo 47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6561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5072" y="432153"/>
            <a:ext cx="726028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luxograma: Processo alternativo 23"/>
          <p:cNvSpPr/>
          <p:nvPr/>
        </p:nvSpPr>
        <p:spPr>
          <a:xfrm>
            <a:off x="10055131" y="113350"/>
            <a:ext cx="1943963" cy="799594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EXECUÇÃO</a:t>
            </a:r>
            <a:endParaRPr lang="pt-BR" sz="2800" dirty="0"/>
          </a:p>
        </p:txBody>
      </p:sp>
      <p:sp>
        <p:nvSpPr>
          <p:cNvPr id="43" name="Retângulo 42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4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m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6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8" name="Retângulo 47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3259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96086759"/>
              </p:ext>
            </p:extLst>
          </p:nvPr>
        </p:nvGraphicFramePr>
        <p:xfrm>
          <a:off x="1433634" y="0"/>
          <a:ext cx="9053488" cy="6727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Fluxograma: Processo alternativo 23"/>
          <p:cNvSpPr/>
          <p:nvPr/>
        </p:nvSpPr>
        <p:spPr>
          <a:xfrm>
            <a:off x="10055131" y="113350"/>
            <a:ext cx="1943963" cy="799594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EXECUÇÃO</a:t>
            </a:r>
            <a:endParaRPr lang="pt-BR" sz="2800" dirty="0"/>
          </a:p>
        </p:txBody>
      </p:sp>
      <p:sp>
        <p:nvSpPr>
          <p:cNvPr id="44" name="Retângulo 43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5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7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9" name="Retângulo 48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0820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ângulo 47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9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Imagem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51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52" name="Imagem 5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53" name="Retângulo 52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grpSp>
        <p:nvGrpSpPr>
          <p:cNvPr id="2" name="Grupo 53"/>
          <p:cNvGrpSpPr/>
          <p:nvPr/>
        </p:nvGrpSpPr>
        <p:grpSpPr>
          <a:xfrm>
            <a:off x="11261362" y="248855"/>
            <a:ext cx="471135" cy="1039924"/>
            <a:chOff x="-1414745" y="2933328"/>
            <a:chExt cx="2232248" cy="39604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5" name="Cubo 54"/>
            <p:cNvSpPr/>
            <p:nvPr/>
          </p:nvSpPr>
          <p:spPr>
            <a:xfrm>
              <a:off x="-1414745" y="2933328"/>
              <a:ext cx="2232248" cy="3960440"/>
            </a:xfrm>
            <a:prstGeom prst="cub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/>
          </p:nvSpPr>
          <p:spPr>
            <a:xfrm>
              <a:off x="-1270729" y="37974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/>
          </p:nvSpPr>
          <p:spPr>
            <a:xfrm>
              <a:off x="-1270729" y="41574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/>
          </p:nvSpPr>
          <p:spPr>
            <a:xfrm>
              <a:off x="-1270729" y="48775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/>
          </p:nvSpPr>
          <p:spPr>
            <a:xfrm>
              <a:off x="-1270729" y="52375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/>
          </p:nvSpPr>
          <p:spPr>
            <a:xfrm>
              <a:off x="-1270729" y="55976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/>
            <p:cNvSpPr/>
            <p:nvPr/>
          </p:nvSpPr>
          <p:spPr>
            <a:xfrm>
              <a:off x="-1270729" y="63177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/>
            <p:cNvSpPr/>
            <p:nvPr/>
          </p:nvSpPr>
          <p:spPr>
            <a:xfrm>
              <a:off x="-262617" y="37974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/>
            <p:cNvSpPr/>
            <p:nvPr/>
          </p:nvSpPr>
          <p:spPr>
            <a:xfrm>
              <a:off x="-262617" y="41574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/>
            <p:cNvSpPr/>
            <p:nvPr/>
          </p:nvSpPr>
          <p:spPr>
            <a:xfrm>
              <a:off x="-262617" y="48775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/>
            <p:cNvSpPr/>
            <p:nvPr/>
          </p:nvSpPr>
          <p:spPr>
            <a:xfrm>
              <a:off x="-262617" y="52375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Retângulo 65"/>
            <p:cNvSpPr/>
            <p:nvPr/>
          </p:nvSpPr>
          <p:spPr>
            <a:xfrm>
              <a:off x="-262617" y="55976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Retângulo 66"/>
            <p:cNvSpPr/>
            <p:nvPr/>
          </p:nvSpPr>
          <p:spPr>
            <a:xfrm>
              <a:off x="-262617" y="63177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Semicírculos 67"/>
            <p:cNvSpPr/>
            <p:nvPr/>
          </p:nvSpPr>
          <p:spPr>
            <a:xfrm flipV="1">
              <a:off x="-1270729" y="5525616"/>
              <a:ext cx="1368152" cy="720080"/>
            </a:xfrm>
            <a:prstGeom prst="blockArc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69" name="Retângulo 68"/>
            <p:cNvSpPr/>
            <p:nvPr/>
          </p:nvSpPr>
          <p:spPr>
            <a:xfrm>
              <a:off x="-1260648" y="45175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Retângulo 69"/>
            <p:cNvSpPr/>
            <p:nvPr/>
          </p:nvSpPr>
          <p:spPr>
            <a:xfrm>
              <a:off x="-252536" y="45175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1" name="CaixaDeTexto 70"/>
          <p:cNvSpPr txBox="1"/>
          <p:nvPr/>
        </p:nvSpPr>
        <p:spPr>
          <a:xfrm>
            <a:off x="134832" y="5499230"/>
            <a:ext cx="11920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Ponte de </a:t>
            </a:r>
            <a:r>
              <a:rPr lang="pt-BR" sz="2800" dirty="0" err="1" smtClean="0"/>
              <a:t>Alamillo</a:t>
            </a:r>
            <a:r>
              <a:rPr lang="pt-BR" sz="2800" dirty="0" smtClean="0"/>
              <a:t>, Espanha</a:t>
            </a:r>
            <a:endParaRPr lang="pt-BR" sz="2800" dirty="0"/>
          </a:p>
          <a:p>
            <a:pPr algn="ctr"/>
            <a:r>
              <a:rPr lang="pt-BR" sz="2800" dirty="0" smtClean="0"/>
              <a:t>Fonte</a:t>
            </a:r>
            <a:r>
              <a:rPr lang="pt-BR" sz="2800" dirty="0"/>
              <a:t>: https://pt.wikiarquitectura.com</a:t>
            </a:r>
          </a:p>
        </p:txBody>
      </p:sp>
      <p:pic>
        <p:nvPicPr>
          <p:cNvPr id="72" name="Imagem 7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847089" y="475748"/>
            <a:ext cx="8496236" cy="511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85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758270" y="0"/>
            <a:ext cx="6673874" cy="6344482"/>
          </a:xfrm>
          <a:prstGeom prst="rect">
            <a:avLst/>
          </a:prstGeom>
        </p:spPr>
      </p:pic>
      <p:sp>
        <p:nvSpPr>
          <p:cNvPr id="67" name="Retângulo 66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68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Imagem 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70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71" name="Imagem 7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72" name="Retângulo 71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grpSp>
        <p:nvGrpSpPr>
          <p:cNvPr id="2" name="Grupo 72"/>
          <p:cNvGrpSpPr/>
          <p:nvPr/>
        </p:nvGrpSpPr>
        <p:grpSpPr>
          <a:xfrm>
            <a:off x="11261362" y="248855"/>
            <a:ext cx="471135" cy="1039924"/>
            <a:chOff x="-1414745" y="2933328"/>
            <a:chExt cx="2232248" cy="39604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4" name="Cubo 73"/>
            <p:cNvSpPr/>
            <p:nvPr/>
          </p:nvSpPr>
          <p:spPr>
            <a:xfrm>
              <a:off x="-1414745" y="2933328"/>
              <a:ext cx="2232248" cy="3960440"/>
            </a:xfrm>
            <a:prstGeom prst="cub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Retângulo 74"/>
            <p:cNvSpPr/>
            <p:nvPr/>
          </p:nvSpPr>
          <p:spPr>
            <a:xfrm>
              <a:off x="-1270729" y="37974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6" name="Retângulo 75"/>
            <p:cNvSpPr/>
            <p:nvPr/>
          </p:nvSpPr>
          <p:spPr>
            <a:xfrm>
              <a:off x="-1270729" y="41574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Retângulo 76"/>
            <p:cNvSpPr/>
            <p:nvPr/>
          </p:nvSpPr>
          <p:spPr>
            <a:xfrm>
              <a:off x="-1270729" y="48775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Retângulo 77"/>
            <p:cNvSpPr/>
            <p:nvPr/>
          </p:nvSpPr>
          <p:spPr>
            <a:xfrm>
              <a:off x="-1270729" y="52375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9" name="Retângulo 78"/>
            <p:cNvSpPr/>
            <p:nvPr/>
          </p:nvSpPr>
          <p:spPr>
            <a:xfrm>
              <a:off x="-1270729" y="55976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0" name="Retângulo 79"/>
            <p:cNvSpPr/>
            <p:nvPr/>
          </p:nvSpPr>
          <p:spPr>
            <a:xfrm>
              <a:off x="-1270729" y="63177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Retângulo 80"/>
            <p:cNvSpPr/>
            <p:nvPr/>
          </p:nvSpPr>
          <p:spPr>
            <a:xfrm>
              <a:off x="-262617" y="37974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Retângulo 81"/>
            <p:cNvSpPr/>
            <p:nvPr/>
          </p:nvSpPr>
          <p:spPr>
            <a:xfrm>
              <a:off x="-262617" y="41574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3" name="Retângulo 82"/>
            <p:cNvSpPr/>
            <p:nvPr/>
          </p:nvSpPr>
          <p:spPr>
            <a:xfrm>
              <a:off x="-262617" y="48775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4" name="Retângulo 83"/>
            <p:cNvSpPr/>
            <p:nvPr/>
          </p:nvSpPr>
          <p:spPr>
            <a:xfrm>
              <a:off x="-262617" y="52375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5" name="Retângulo 84"/>
            <p:cNvSpPr/>
            <p:nvPr/>
          </p:nvSpPr>
          <p:spPr>
            <a:xfrm>
              <a:off x="-262617" y="55976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Retângulo 85"/>
            <p:cNvSpPr/>
            <p:nvPr/>
          </p:nvSpPr>
          <p:spPr>
            <a:xfrm>
              <a:off x="-262617" y="63177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Semicírculos 86"/>
            <p:cNvSpPr/>
            <p:nvPr/>
          </p:nvSpPr>
          <p:spPr>
            <a:xfrm flipV="1">
              <a:off x="-1270729" y="5525616"/>
              <a:ext cx="1368152" cy="720080"/>
            </a:xfrm>
            <a:prstGeom prst="blockArc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88" name="Retângulo 87"/>
            <p:cNvSpPr/>
            <p:nvPr/>
          </p:nvSpPr>
          <p:spPr>
            <a:xfrm>
              <a:off x="-1260648" y="45175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9" name="Retângulo 88"/>
            <p:cNvSpPr/>
            <p:nvPr/>
          </p:nvSpPr>
          <p:spPr>
            <a:xfrm>
              <a:off x="-252536" y="45175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0" name="CaixaDeTexto 89"/>
          <p:cNvSpPr txBox="1"/>
          <p:nvPr/>
        </p:nvSpPr>
        <p:spPr>
          <a:xfrm>
            <a:off x="-137653" y="2775551"/>
            <a:ext cx="30089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Elevador de barcos rotativo, Escócia.</a:t>
            </a:r>
          </a:p>
          <a:p>
            <a:pPr algn="ctr"/>
            <a:r>
              <a:rPr lang="pt-BR" sz="2800" dirty="0" smtClean="0"/>
              <a:t>Fonte: </a:t>
            </a:r>
            <a:r>
              <a:rPr lang="pt-BR" sz="2800" dirty="0"/>
              <a:t>skyscrapercity.com</a:t>
            </a:r>
          </a:p>
        </p:txBody>
      </p:sp>
    </p:spTree>
    <p:extLst>
      <p:ext uri="{BB962C8B-B14F-4D97-AF65-F5344CB8AC3E}">
        <p14:creationId xmlns:p14="http://schemas.microsoft.com/office/powerpoint/2010/main" xmlns="" val="229083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784895" y="475748"/>
            <a:ext cx="8620624" cy="5853008"/>
          </a:xfrm>
          <a:prstGeom prst="rect">
            <a:avLst/>
          </a:prstGeom>
        </p:spPr>
      </p:pic>
      <p:sp>
        <p:nvSpPr>
          <p:cNvPr id="67" name="Retângulo 66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68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Imagem 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70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71" name="Imagem 7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72" name="Retângulo 71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grpSp>
        <p:nvGrpSpPr>
          <p:cNvPr id="3" name="Grupo 72"/>
          <p:cNvGrpSpPr/>
          <p:nvPr/>
        </p:nvGrpSpPr>
        <p:grpSpPr>
          <a:xfrm>
            <a:off x="11261362" y="248855"/>
            <a:ext cx="471135" cy="1039924"/>
            <a:chOff x="-1414745" y="2933328"/>
            <a:chExt cx="2232248" cy="39604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4" name="Cubo 73"/>
            <p:cNvSpPr/>
            <p:nvPr/>
          </p:nvSpPr>
          <p:spPr>
            <a:xfrm>
              <a:off x="-1414745" y="2933328"/>
              <a:ext cx="2232248" cy="3960440"/>
            </a:xfrm>
            <a:prstGeom prst="cub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Retângulo 74"/>
            <p:cNvSpPr/>
            <p:nvPr/>
          </p:nvSpPr>
          <p:spPr>
            <a:xfrm>
              <a:off x="-1270729" y="37974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6" name="Retângulo 75"/>
            <p:cNvSpPr/>
            <p:nvPr/>
          </p:nvSpPr>
          <p:spPr>
            <a:xfrm>
              <a:off x="-1270729" y="41574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Retângulo 76"/>
            <p:cNvSpPr/>
            <p:nvPr/>
          </p:nvSpPr>
          <p:spPr>
            <a:xfrm>
              <a:off x="-1270729" y="48775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Retângulo 77"/>
            <p:cNvSpPr/>
            <p:nvPr/>
          </p:nvSpPr>
          <p:spPr>
            <a:xfrm>
              <a:off x="-1270729" y="52375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9" name="Retângulo 78"/>
            <p:cNvSpPr/>
            <p:nvPr/>
          </p:nvSpPr>
          <p:spPr>
            <a:xfrm>
              <a:off x="-1270729" y="55976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0" name="Retângulo 79"/>
            <p:cNvSpPr/>
            <p:nvPr/>
          </p:nvSpPr>
          <p:spPr>
            <a:xfrm>
              <a:off x="-1270729" y="63177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Retângulo 80"/>
            <p:cNvSpPr/>
            <p:nvPr/>
          </p:nvSpPr>
          <p:spPr>
            <a:xfrm>
              <a:off x="-262617" y="37974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Retângulo 81"/>
            <p:cNvSpPr/>
            <p:nvPr/>
          </p:nvSpPr>
          <p:spPr>
            <a:xfrm>
              <a:off x="-262617" y="41574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3" name="Retângulo 82"/>
            <p:cNvSpPr/>
            <p:nvPr/>
          </p:nvSpPr>
          <p:spPr>
            <a:xfrm>
              <a:off x="-262617" y="48775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4" name="Retângulo 83"/>
            <p:cNvSpPr/>
            <p:nvPr/>
          </p:nvSpPr>
          <p:spPr>
            <a:xfrm>
              <a:off x="-262617" y="52375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5" name="Retângulo 84"/>
            <p:cNvSpPr/>
            <p:nvPr/>
          </p:nvSpPr>
          <p:spPr>
            <a:xfrm>
              <a:off x="-262617" y="55976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Retângulo 85"/>
            <p:cNvSpPr/>
            <p:nvPr/>
          </p:nvSpPr>
          <p:spPr>
            <a:xfrm>
              <a:off x="-262617" y="63177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Semicírculos 86"/>
            <p:cNvSpPr/>
            <p:nvPr/>
          </p:nvSpPr>
          <p:spPr>
            <a:xfrm flipV="1">
              <a:off x="-1270729" y="5525616"/>
              <a:ext cx="1368152" cy="720080"/>
            </a:xfrm>
            <a:prstGeom prst="blockArc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88" name="Retângulo 87"/>
            <p:cNvSpPr/>
            <p:nvPr/>
          </p:nvSpPr>
          <p:spPr>
            <a:xfrm>
              <a:off x="-1260648" y="45175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9" name="Retângulo 88"/>
            <p:cNvSpPr/>
            <p:nvPr/>
          </p:nvSpPr>
          <p:spPr>
            <a:xfrm>
              <a:off x="-252536" y="45175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0" name="CaixaDeTexto 89"/>
          <p:cNvSpPr txBox="1"/>
          <p:nvPr/>
        </p:nvSpPr>
        <p:spPr>
          <a:xfrm>
            <a:off x="-137652" y="2775551"/>
            <a:ext cx="20569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Viaduto de </a:t>
            </a:r>
            <a:r>
              <a:rPr lang="pt-BR" sz="2800" dirty="0" err="1"/>
              <a:t>Millau</a:t>
            </a:r>
            <a:r>
              <a:rPr lang="pt-BR" sz="2800" dirty="0"/>
              <a:t>, França.</a:t>
            </a:r>
          </a:p>
          <a:p>
            <a:pPr algn="ctr"/>
            <a:r>
              <a:rPr lang="pt-BR" sz="2800" dirty="0" smtClean="0"/>
              <a:t>Fonte: </a:t>
            </a:r>
            <a:r>
              <a:rPr lang="pt-BR" sz="2800" dirty="0"/>
              <a:t>Veja</a:t>
            </a:r>
          </a:p>
        </p:txBody>
      </p:sp>
    </p:spTree>
    <p:extLst>
      <p:ext uri="{BB962C8B-B14F-4D97-AF65-F5344CB8AC3E}">
        <p14:creationId xmlns:p14="http://schemas.microsoft.com/office/powerpoint/2010/main" xmlns="" val="277914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6657" y="547758"/>
            <a:ext cx="9777099" cy="5185499"/>
          </a:xfrm>
          <a:prstGeom prst="rect">
            <a:avLst/>
          </a:prstGeom>
        </p:spPr>
      </p:pic>
      <p:sp>
        <p:nvSpPr>
          <p:cNvPr id="75" name="Retângulo 74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6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Imagem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78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79" name="Imagem 7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80" name="Retângulo 79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grpSp>
        <p:nvGrpSpPr>
          <p:cNvPr id="3" name="Grupo 80"/>
          <p:cNvGrpSpPr/>
          <p:nvPr/>
        </p:nvGrpSpPr>
        <p:grpSpPr>
          <a:xfrm>
            <a:off x="11261362" y="248855"/>
            <a:ext cx="471135" cy="1039924"/>
            <a:chOff x="-1414745" y="2933328"/>
            <a:chExt cx="2232248" cy="39604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2" name="Cubo 81"/>
            <p:cNvSpPr/>
            <p:nvPr/>
          </p:nvSpPr>
          <p:spPr>
            <a:xfrm>
              <a:off x="-1414745" y="2933328"/>
              <a:ext cx="2232248" cy="3960440"/>
            </a:xfrm>
            <a:prstGeom prst="cub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3" name="Retângulo 82"/>
            <p:cNvSpPr/>
            <p:nvPr/>
          </p:nvSpPr>
          <p:spPr>
            <a:xfrm>
              <a:off x="-1270729" y="37974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4" name="Retângulo 83"/>
            <p:cNvSpPr/>
            <p:nvPr/>
          </p:nvSpPr>
          <p:spPr>
            <a:xfrm>
              <a:off x="-1270729" y="41574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5" name="Retângulo 84"/>
            <p:cNvSpPr/>
            <p:nvPr/>
          </p:nvSpPr>
          <p:spPr>
            <a:xfrm>
              <a:off x="-1270729" y="48775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Retângulo 85"/>
            <p:cNvSpPr/>
            <p:nvPr/>
          </p:nvSpPr>
          <p:spPr>
            <a:xfrm>
              <a:off x="-1270729" y="52375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Retângulo 86"/>
            <p:cNvSpPr/>
            <p:nvPr/>
          </p:nvSpPr>
          <p:spPr>
            <a:xfrm>
              <a:off x="-1270729" y="55976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8" name="Retângulo 87"/>
            <p:cNvSpPr/>
            <p:nvPr/>
          </p:nvSpPr>
          <p:spPr>
            <a:xfrm>
              <a:off x="-1270729" y="63177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9" name="Retângulo 88"/>
            <p:cNvSpPr/>
            <p:nvPr/>
          </p:nvSpPr>
          <p:spPr>
            <a:xfrm>
              <a:off x="-262617" y="37974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0" name="Retângulo 89"/>
            <p:cNvSpPr/>
            <p:nvPr/>
          </p:nvSpPr>
          <p:spPr>
            <a:xfrm>
              <a:off x="-262617" y="41574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1" name="Retângulo 90"/>
            <p:cNvSpPr/>
            <p:nvPr/>
          </p:nvSpPr>
          <p:spPr>
            <a:xfrm>
              <a:off x="-262617" y="48775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2" name="Retângulo 91"/>
            <p:cNvSpPr/>
            <p:nvPr/>
          </p:nvSpPr>
          <p:spPr>
            <a:xfrm>
              <a:off x="-262617" y="52375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3" name="Retângulo 92"/>
            <p:cNvSpPr/>
            <p:nvPr/>
          </p:nvSpPr>
          <p:spPr>
            <a:xfrm>
              <a:off x="-262617" y="55976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4" name="Retângulo 93"/>
            <p:cNvSpPr/>
            <p:nvPr/>
          </p:nvSpPr>
          <p:spPr>
            <a:xfrm>
              <a:off x="-262617" y="63177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5" name="Semicírculos 94"/>
            <p:cNvSpPr/>
            <p:nvPr/>
          </p:nvSpPr>
          <p:spPr>
            <a:xfrm flipV="1">
              <a:off x="-1270729" y="5525616"/>
              <a:ext cx="1368152" cy="720080"/>
            </a:xfrm>
            <a:prstGeom prst="blockArc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96" name="Retângulo 95"/>
            <p:cNvSpPr/>
            <p:nvPr/>
          </p:nvSpPr>
          <p:spPr>
            <a:xfrm>
              <a:off x="-1260648" y="45175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7" name="Retângulo 96"/>
            <p:cNvSpPr/>
            <p:nvPr/>
          </p:nvSpPr>
          <p:spPr>
            <a:xfrm>
              <a:off x="-252536" y="45175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8" name="CaixaDeTexto 97"/>
          <p:cNvSpPr txBox="1"/>
          <p:nvPr/>
        </p:nvSpPr>
        <p:spPr>
          <a:xfrm>
            <a:off x="2222323" y="5786100"/>
            <a:ext cx="774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Aeroporto em Pequim, </a:t>
            </a:r>
            <a:r>
              <a:rPr lang="pt-BR" sz="2800" dirty="0" smtClean="0"/>
              <a:t>China. Fonte: Indústria Hoje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xmlns="" val="42352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661468" y="9490"/>
            <a:ext cx="4867478" cy="6356390"/>
          </a:xfrm>
          <a:prstGeom prst="rect">
            <a:avLst/>
          </a:prstGeom>
        </p:spPr>
      </p:pic>
      <p:sp>
        <p:nvSpPr>
          <p:cNvPr id="67" name="Retângulo 66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68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Imagem 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70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71" name="Imagem 7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72" name="Retângulo 71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grpSp>
        <p:nvGrpSpPr>
          <p:cNvPr id="2" name="Grupo 72"/>
          <p:cNvGrpSpPr/>
          <p:nvPr/>
        </p:nvGrpSpPr>
        <p:grpSpPr>
          <a:xfrm>
            <a:off x="11261362" y="248855"/>
            <a:ext cx="471135" cy="1039924"/>
            <a:chOff x="-1414745" y="2933328"/>
            <a:chExt cx="2232248" cy="39604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4" name="Cubo 73"/>
            <p:cNvSpPr/>
            <p:nvPr/>
          </p:nvSpPr>
          <p:spPr>
            <a:xfrm>
              <a:off x="-1414745" y="2933328"/>
              <a:ext cx="2232248" cy="3960440"/>
            </a:xfrm>
            <a:prstGeom prst="cub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Retângulo 74"/>
            <p:cNvSpPr/>
            <p:nvPr/>
          </p:nvSpPr>
          <p:spPr>
            <a:xfrm>
              <a:off x="-1270729" y="37974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6" name="Retângulo 75"/>
            <p:cNvSpPr/>
            <p:nvPr/>
          </p:nvSpPr>
          <p:spPr>
            <a:xfrm>
              <a:off x="-1270729" y="41574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Retângulo 76"/>
            <p:cNvSpPr/>
            <p:nvPr/>
          </p:nvSpPr>
          <p:spPr>
            <a:xfrm>
              <a:off x="-1270729" y="48775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Retângulo 77"/>
            <p:cNvSpPr/>
            <p:nvPr/>
          </p:nvSpPr>
          <p:spPr>
            <a:xfrm>
              <a:off x="-1270729" y="52375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9" name="Retângulo 78"/>
            <p:cNvSpPr/>
            <p:nvPr/>
          </p:nvSpPr>
          <p:spPr>
            <a:xfrm>
              <a:off x="-1270729" y="55976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0" name="Retângulo 79"/>
            <p:cNvSpPr/>
            <p:nvPr/>
          </p:nvSpPr>
          <p:spPr>
            <a:xfrm>
              <a:off x="-1270729" y="63177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Retângulo 80"/>
            <p:cNvSpPr/>
            <p:nvPr/>
          </p:nvSpPr>
          <p:spPr>
            <a:xfrm>
              <a:off x="-262617" y="37974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Retângulo 81"/>
            <p:cNvSpPr/>
            <p:nvPr/>
          </p:nvSpPr>
          <p:spPr>
            <a:xfrm>
              <a:off x="-262617" y="415746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3" name="Retângulo 82"/>
            <p:cNvSpPr/>
            <p:nvPr/>
          </p:nvSpPr>
          <p:spPr>
            <a:xfrm>
              <a:off x="-262617" y="487754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4" name="Retângulo 83"/>
            <p:cNvSpPr/>
            <p:nvPr/>
          </p:nvSpPr>
          <p:spPr>
            <a:xfrm>
              <a:off x="-262617" y="523758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5" name="Retângulo 84"/>
            <p:cNvSpPr/>
            <p:nvPr/>
          </p:nvSpPr>
          <p:spPr>
            <a:xfrm>
              <a:off x="-262617" y="559762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Retângulo 85"/>
            <p:cNvSpPr/>
            <p:nvPr/>
          </p:nvSpPr>
          <p:spPr>
            <a:xfrm>
              <a:off x="-262617" y="63177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Semicírculos 86"/>
            <p:cNvSpPr/>
            <p:nvPr/>
          </p:nvSpPr>
          <p:spPr>
            <a:xfrm flipV="1">
              <a:off x="-1270729" y="5525616"/>
              <a:ext cx="1368152" cy="720080"/>
            </a:xfrm>
            <a:prstGeom prst="blockArc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88" name="Retângulo 87"/>
            <p:cNvSpPr/>
            <p:nvPr/>
          </p:nvSpPr>
          <p:spPr>
            <a:xfrm>
              <a:off x="-1260648" y="45175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9" name="Retângulo 88"/>
            <p:cNvSpPr/>
            <p:nvPr/>
          </p:nvSpPr>
          <p:spPr>
            <a:xfrm>
              <a:off x="-252536" y="4517504"/>
              <a:ext cx="360040" cy="21602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0" name="CaixaDeTexto 89"/>
          <p:cNvSpPr txBox="1"/>
          <p:nvPr/>
        </p:nvSpPr>
        <p:spPr>
          <a:xfrm>
            <a:off x="150342" y="2775551"/>
            <a:ext cx="32809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Ponte entre a Suécia e Dinamarca</a:t>
            </a:r>
          </a:p>
          <a:p>
            <a:pPr algn="ctr"/>
            <a:r>
              <a:rPr lang="pt-BR" sz="2800" dirty="0" smtClean="0"/>
              <a:t>Fonte: </a:t>
            </a:r>
            <a:r>
              <a:rPr lang="pt-BR" sz="2800" dirty="0" err="1"/>
              <a:t>ajarquiteturaedesing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xmlns="" val="295068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897</Words>
  <Application>Microsoft Office PowerPoint</Application>
  <PresentationFormat>Personalizar</PresentationFormat>
  <Paragraphs>316</Paragraphs>
  <Slides>47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48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HISTÓRICO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Company>Instituto de Engenharia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rgodoy</dc:creator>
  <cp:lastModifiedBy>rgodoy</cp:lastModifiedBy>
  <cp:revision>2</cp:revision>
  <dcterms:created xsi:type="dcterms:W3CDTF">2018-10-18T14:59:18Z</dcterms:created>
  <dcterms:modified xsi:type="dcterms:W3CDTF">2018-10-18T15:04:47Z</dcterms:modified>
</cp:coreProperties>
</file>