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745" r:id="rId1"/>
    <p:sldMasterId id="2147483797" r:id="rId2"/>
  </p:sldMasterIdLst>
  <p:notesMasterIdLst>
    <p:notesMasterId r:id="rId54"/>
  </p:notesMasterIdLst>
  <p:handoutMasterIdLst>
    <p:handoutMasterId r:id="rId55"/>
  </p:handoutMasterIdLst>
  <p:sldIdLst>
    <p:sldId id="1060" r:id="rId3"/>
    <p:sldId id="1165" r:id="rId4"/>
    <p:sldId id="1113" r:id="rId5"/>
    <p:sldId id="1125" r:id="rId6"/>
    <p:sldId id="1149" r:id="rId7"/>
    <p:sldId id="1100" r:id="rId8"/>
    <p:sldId id="1163" r:id="rId9"/>
    <p:sldId id="1074" r:id="rId10"/>
    <p:sldId id="1075" r:id="rId11"/>
    <p:sldId id="1148" r:id="rId12"/>
    <p:sldId id="1173" r:id="rId13"/>
    <p:sldId id="1147" r:id="rId14"/>
    <p:sldId id="1161" r:id="rId15"/>
    <p:sldId id="1126" r:id="rId16"/>
    <p:sldId id="1128" r:id="rId17"/>
    <p:sldId id="1166" r:id="rId18"/>
    <p:sldId id="1127" r:id="rId19"/>
    <p:sldId id="1167" r:id="rId20"/>
    <p:sldId id="1143" r:id="rId21"/>
    <p:sldId id="1172" r:id="rId22"/>
    <p:sldId id="1169" r:id="rId23"/>
    <p:sldId id="1168" r:id="rId24"/>
    <p:sldId id="1129" r:id="rId25"/>
    <p:sldId id="1116" r:id="rId26"/>
    <p:sldId id="1120" r:id="rId27"/>
    <p:sldId id="1121" r:id="rId28"/>
    <p:sldId id="1159" r:id="rId29"/>
    <p:sldId id="1119" r:id="rId30"/>
    <p:sldId id="1170" r:id="rId31"/>
    <p:sldId id="1171" r:id="rId32"/>
    <p:sldId id="1151" r:id="rId33"/>
    <p:sldId id="1134" r:id="rId34"/>
    <p:sldId id="1153" r:id="rId35"/>
    <p:sldId id="1111" r:id="rId36"/>
    <p:sldId id="1124" r:id="rId37"/>
    <p:sldId id="1152" r:id="rId38"/>
    <p:sldId id="1158" r:id="rId39"/>
    <p:sldId id="1141" r:id="rId40"/>
    <p:sldId id="1156" r:id="rId41"/>
    <p:sldId id="1139" r:id="rId42"/>
    <p:sldId id="1136" r:id="rId43"/>
    <p:sldId id="1154" r:id="rId44"/>
    <p:sldId id="1150" r:id="rId45"/>
    <p:sldId id="1157" r:id="rId46"/>
    <p:sldId id="1142" r:id="rId47"/>
    <p:sldId id="1135" r:id="rId48"/>
    <p:sldId id="1140" r:id="rId49"/>
    <p:sldId id="1155" r:id="rId50"/>
    <p:sldId id="1133" r:id="rId51"/>
    <p:sldId id="1145" r:id="rId52"/>
    <p:sldId id="1146" r:id="rId53"/>
  </p:sldIdLst>
  <p:sldSz cx="9144000" cy="6858000" type="screen4x3"/>
  <p:notesSz cx="6858000" cy="9144000"/>
  <p:embeddedFontLs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Txt" charset="0"/>
      <p:regular r:id="rId60"/>
    </p:embeddedFont>
    <p:embeddedFont>
      <p:font typeface="Cambria Math" pitchFamily="18" charset="0"/>
      <p:regular r:id="rId61"/>
    </p:embeddedFont>
    <p:embeddedFont>
      <p:font typeface="RomanC" charset="0"/>
      <p:regular r:id="rId62"/>
    </p:embeddedFont>
    <p:embeddedFont>
      <p:font typeface="Arial Rounded MT Bold" pitchFamily="34" charset="0"/>
      <p:regular r:id="rId63"/>
    </p:embeddedFont>
    <p:embeddedFont>
      <p:font typeface="Gigi" pitchFamily="82" charset="0"/>
      <p:regular r:id="rId64"/>
    </p:embeddedFont>
    <p:embeddedFont>
      <p:font typeface="Arial Narrow" pitchFamily="34" charset="0"/>
      <p:regular r:id="rId65"/>
      <p:bold r:id="rId66"/>
      <p:italic r:id="rId67"/>
      <p:boldItalic r:id="rId68"/>
    </p:embeddedFont>
    <p:embeddedFont>
      <p:font typeface="SymbolPS" charset="0"/>
      <p:regular r:id="rId69"/>
    </p:embeddedFont>
  </p:embeddedFontLst>
  <p:custDataLst>
    <p:tags r:id="rId7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lson aoki" initials="na" lastIdx="3" clrIdx="0">
    <p:extLst>
      <p:ext uri="{19B8F6BF-5375-455C-9EA6-DF929625EA0E}">
        <p15:presenceInfo xmlns:p15="http://schemas.microsoft.com/office/powerpoint/2012/main" xmlns="" userId="9acc94389d529f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0FF00"/>
    <a:srgbClr val="000000"/>
    <a:srgbClr val="B7FFB7"/>
    <a:srgbClr val="FFFF99"/>
    <a:srgbClr val="FFFF00"/>
    <a:srgbClr val="FD9727"/>
    <a:srgbClr val="C7AB45"/>
    <a:srgbClr val="FD8E13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17" autoAdjust="0"/>
    <p:restoredTop sz="92164" autoAdjust="0"/>
  </p:normalViewPr>
  <p:slideViewPr>
    <p:cSldViewPr snapToGrid="0">
      <p:cViewPr varScale="1">
        <p:scale>
          <a:sx n="97" d="100"/>
          <a:sy n="97" d="100"/>
        </p:scale>
        <p:origin x="-114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0" d="100"/>
          <a:sy n="40" d="100"/>
        </p:scale>
        <p:origin x="-1290" y="-90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tags" Target="tags/tag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jpeg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5417A4-6208-478C-811D-DB0C0EEF12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45346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BC2F871-6B06-4EDC-891B-BBCBC4F02D7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25225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8D9A75-8AE8-4C93-8246-E4482FE383A6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alt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134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329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499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56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43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170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alt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861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alt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54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3600" dirty="0"/>
              <a:t>42 MINUTOS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alt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964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alt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7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/>
          </a:p>
        </p:txBody>
      </p:sp>
      <p:sp>
        <p:nvSpPr>
          <p:cNvPr id="5529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24557-3944-4965-9A61-0E4D12B42806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alt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19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C2F871-6B06-4EDC-891B-BBCBC4F02D77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817901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C2F871-6B06-4EDC-891B-BBCBC4F02D77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86516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/>
          </a:p>
        </p:txBody>
      </p:sp>
      <p:sp>
        <p:nvSpPr>
          <p:cNvPr id="5529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24557-3944-4965-9A61-0E4D12B42806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alt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1520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190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736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508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24882-8951-401B-A8D1-0CBBEE9AF7DF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95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0643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3703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636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25" y="1604963"/>
            <a:ext cx="498475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25" y="1604963"/>
            <a:ext cx="498475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4925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t-BR" noProof="0"/>
              <a:t>Clique para editar o estilo do título mestre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t-BR" noProof="0"/>
              <a:t>Clique para editar o estilo do subtítulo mestre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D929D-7EE2-4A02-B9B5-26F364E75E85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5964A-27E3-4519-ACBF-7F8B1625D8D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184506744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A3739-1C51-4643-84E7-55872E75532C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297DB-0F51-47D6-8D0A-C72667F98C1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22696350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9F0-E63A-41E7-A8EA-942CC51E4E68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F6944-6D28-4D28-8A91-41742DCB330B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81250712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DA7A-AE62-4496-BF37-4A8690E0F0B9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33F99-16D9-428B-A011-703BBB4DC50B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39274171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2AB78-110A-4AF9-9287-493CCD13595E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34108-0C95-451B-9C85-34340F0EDAC1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59680697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04A8E-D8B3-49C5-94F8-D1A874A368B6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0F4B1-7EB8-4DEA-AFC3-1D66ECF5ABB9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134150005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24508-9677-4104-9CBB-A3F939CED748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778C2-BD0C-45BD-993E-8C172978D008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6279547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832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24458-C147-4B03-9552-7CE5DE634166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E1838-0DFA-40B6-A6B2-7E72E2F2B23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412295762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5EF18-70DB-4999-87DA-603A79EC99E2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7AF81-6010-4C4A-B95D-79959B64ADDE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15689579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3DE2B-28B5-4993-889B-A1BB2121FDE2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E20B5-3871-42A4-A605-05CEDCDB0BEB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370387805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530B8-8688-4D2D-999F-636E2C28122E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D2237-0498-4C54-8E27-35B8A7CD004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15092331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B52EF-7DA8-46E3-BC0D-A914D9D248E2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8126D-46A9-45FF-B856-C313397B0D51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293129953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28F0F-F554-4DCB-891A-832DEA86B709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4138B-C957-4EE7-B83A-CC39A9C5A5D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5783839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9C9D-C19D-4C85-945E-1965F87BE31C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714FF-7FFC-42FB-B65F-E8C093CE65F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16464553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66219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93868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7316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36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5371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077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7320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1058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formato do texto do títuloClick to edit Master title style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pt-BR" dirty="0"/>
              <a:t>06/08/15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pitchFamily="34" charset="0"/>
              </a:defRPr>
            </a:lvl1pPr>
          </a:lstStyle>
          <a:p>
            <a:fld id="{D95263BF-CF05-489E-B164-33784A5110BE}" type="slidenum">
              <a:rPr lang="pt-BR" altLang="pt-BR"/>
              <a:pPr/>
              <a:t>‹nº›</a:t>
            </a:fld>
            <a:endParaRPr lang="pt-BR" altLang="pt-BR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/>
              <a:t>Clique para editar o formato do texto da estrutura de tópicos</a:t>
            </a:r>
            <a:endParaRPr/>
          </a:p>
          <a:p>
            <a:pPr lvl="1"/>
            <a:r>
              <a:rPr lang="pt-BR"/>
              <a:t>2.º Nível da estrutura de tópicos</a:t>
            </a:r>
            <a:endParaRPr/>
          </a:p>
          <a:p>
            <a:pPr lvl="2"/>
            <a:r>
              <a:rPr lang="pt-BR"/>
              <a:t>3.º Nível da estrutura de tópicos</a:t>
            </a:r>
            <a:endParaRPr/>
          </a:p>
          <a:p>
            <a:pPr lvl="3"/>
            <a:r>
              <a:rPr lang="pt-BR"/>
              <a:t>4.º Nível da estrutura de tópicos</a:t>
            </a:r>
            <a:endParaRPr/>
          </a:p>
          <a:p>
            <a:pPr lvl="4"/>
            <a:r>
              <a:rPr lang="pt-BR"/>
              <a:t>5.º Nível da estrutura de tópicos</a:t>
            </a:r>
            <a:endParaRPr/>
          </a:p>
          <a:p>
            <a:pPr lvl="5"/>
            <a:r>
              <a:rPr lang="pt-BR"/>
              <a:t>6.º Nível da estrutura de tópicos</a:t>
            </a:r>
            <a:endParaRPr/>
          </a:p>
          <a:p>
            <a:pPr lvl="6"/>
            <a:r>
              <a:rPr lang="pt-BR"/>
              <a:t>7.º Nível da estrutura de tópicos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3379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348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0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0DBE981-F211-4A64-9AC9-F5547D8FB65C}" type="datetime1">
              <a:rPr lang="pt-BR"/>
              <a:pPr>
                <a:defRPr/>
              </a:pPr>
              <a:t>13/06/2018</a:t>
            </a:fld>
            <a:endParaRPr lang="pt-BR" dirty="0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48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55F710B6-E240-4EAE-B5D8-77E2171FF6DE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1434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32" name="Text Box 10"/>
          <p:cNvSpPr txBox="1">
            <a:spLocks noChangeArrowheads="1"/>
          </p:cNvSpPr>
          <p:nvPr userDrawn="1"/>
        </p:nvSpPr>
        <p:spPr bwMode="auto">
          <a:xfrm>
            <a:off x="8775700" y="0"/>
            <a:ext cx="368300" cy="2746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altLang="pt-BR" sz="1200" dirty="0">
                <a:solidFill>
                  <a:schemeClr val="bg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7554720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nelson.aoki@uol.com.br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institutodeengenharia.org.br/site/wp-content/uploads/2018/05/interacao-solo-estrutura.jpg">
            <a:extLst>
              <a:ext uri="{FF2B5EF4-FFF2-40B4-BE49-F238E27FC236}">
                <a16:creationId xmlns:a16="http://schemas.microsoft.com/office/drawing/2014/main" xmlns="" id="{0BABE0B3-89BC-46DE-947E-613D0FBBA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650"/>
          <a:stretch/>
        </p:blipFill>
        <p:spPr bwMode="auto">
          <a:xfrm>
            <a:off x="-1810" y="-974"/>
            <a:ext cx="9143999" cy="6858974"/>
          </a:xfrm>
          <a:prstGeom prst="rect">
            <a:avLst/>
          </a:prstGeom>
          <a:noFill/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BF441650-1C8C-4DAF-B0EA-3252618735EA}"/>
              </a:ext>
            </a:extLst>
          </p:cNvPr>
          <p:cNvGrpSpPr/>
          <p:nvPr/>
        </p:nvGrpSpPr>
        <p:grpSpPr>
          <a:xfrm>
            <a:off x="-20082" y="3302606"/>
            <a:ext cx="9162271" cy="3562945"/>
            <a:chOff x="-20082" y="3293081"/>
            <a:chExt cx="9162271" cy="3562945"/>
          </a:xfrm>
        </p:grpSpPr>
        <p:grpSp>
          <p:nvGrpSpPr>
            <p:cNvPr id="13" name="Agrupar 2">
              <a:extLst>
                <a:ext uri="{FF2B5EF4-FFF2-40B4-BE49-F238E27FC236}">
                  <a16:creationId xmlns:a16="http://schemas.microsoft.com/office/drawing/2014/main" xmlns="" id="{587D28F0-1775-496F-B54E-43A605CF75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0082" y="4308099"/>
              <a:ext cx="9052436" cy="2547927"/>
              <a:chOff x="94120" y="5248899"/>
              <a:chExt cx="9131250" cy="3474574"/>
            </a:xfrm>
          </p:grpSpPr>
          <p:sp>
            <p:nvSpPr>
              <p:cNvPr id="15" name="CustomShape 1">
                <a:extLst>
                  <a:ext uri="{FF2B5EF4-FFF2-40B4-BE49-F238E27FC236}">
                    <a16:creationId xmlns:a16="http://schemas.microsoft.com/office/drawing/2014/main" xmlns="" id="{AC510046-C469-493D-B938-3D3910347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20" y="5248899"/>
                <a:ext cx="9131250" cy="129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Eng. Nelson Aoki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Prof. Dr. Eng. USP/SC</a:t>
                </a:r>
              </a:p>
            </p:txBody>
          </p:sp>
          <p:sp>
            <p:nvSpPr>
              <p:cNvPr id="16" name="CustomShape 1">
                <a:extLst>
                  <a:ext uri="{FF2B5EF4-FFF2-40B4-BE49-F238E27FC236}">
                    <a16:creationId xmlns:a16="http://schemas.microsoft.com/office/drawing/2014/main" xmlns="" id="{87ED2437-58DC-4C4E-819C-3F089FD53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51" y="7545117"/>
                <a:ext cx="9094389" cy="1178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nelson.aoki@uol.com.br</a:t>
                </a:r>
                <a:endPara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São Paulo, 24/05/2018</a:t>
                </a:r>
              </a:p>
            </p:txBody>
          </p:sp>
        </p:grpSp>
        <p:sp>
          <p:nvSpPr>
            <p:cNvPr id="14" name="Retângulo 1">
              <a:extLst>
                <a:ext uri="{FF2B5EF4-FFF2-40B4-BE49-F238E27FC236}">
                  <a16:creationId xmlns:a16="http://schemas.microsoft.com/office/drawing/2014/main" xmlns="" id="{CA50BEBA-018A-4A79-9941-67C24D0FA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293081"/>
              <a:ext cx="9142189" cy="763625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sunrise" dir="t"/>
            </a:scene3d>
            <a:sp3d extrusionH="69850" contourW="38100" prstMaterial="matte">
              <a:bevelT w="241300" h="139700" prst="relaxedInset"/>
              <a:bevelB w="819150" h="0"/>
            </a:sp3d>
            <a:extLst/>
          </p:spPr>
          <p:txBody>
            <a:bodyPr wrap="square" tIns="180000" bIns="180000" anchor="t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lvl="0" algn="ctr">
                <a:spcAft>
                  <a:spcPts val="100"/>
                </a:spcAft>
                <a:defRPr/>
              </a:pPr>
              <a:r>
                <a:rPr kumimoji="0" lang="pt-BR" altLang="pt-B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ANÁLISE ESTÁTICA INTERAÇÃO SOLO-ESTRUTURA EM EDIFÍCIOS </a:t>
              </a:r>
              <a:endParaRPr kumimoji="0" lang="pt-BR" altLang="pt-BR" sz="2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2" descr="Resultado de imagem para logo instituto engenharia sao paulo">
            <a:extLst>
              <a:ext uri="{FF2B5EF4-FFF2-40B4-BE49-F238E27FC236}">
                <a16:creationId xmlns:a16="http://schemas.microsoft.com/office/drawing/2014/main" xmlns="" id="{8E3BB27E-EA68-4DD1-B2E6-A32C9EEF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160" y="698686"/>
            <a:ext cx="1462176" cy="2030800"/>
          </a:xfrm>
          <a:prstGeom prst="rect">
            <a:avLst/>
          </a:prstGeom>
          <a:noFill/>
          <a:extLst/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8DF1BCB7-659E-4B82-AEC5-1754E085E9D9}"/>
              </a:ext>
            </a:extLst>
          </p:cNvPr>
          <p:cNvSpPr/>
          <p:nvPr/>
        </p:nvSpPr>
        <p:spPr>
          <a:xfrm>
            <a:off x="2530787" y="1452216"/>
            <a:ext cx="6184588" cy="39720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prstMaterial="dkEdge">
            <a:bevelT w="190500" h="127000" prst="coolSlant"/>
            <a:bevelB w="25400" h="95250"/>
          </a:sp3d>
        </p:spPr>
        <p:txBody>
          <a:bodyPr wrap="square" lIns="108000" tIns="72000" rIns="0" bIns="108000" anchor="ctr" anchorCtr="0">
            <a:spAutoFit/>
          </a:bodyPr>
          <a:lstStyle/>
          <a:p>
            <a:pPr algn="ctr"/>
            <a:r>
              <a:rPr lang="pt-BR" sz="1400" b="1" cap="all" dirty="0">
                <a:solidFill>
                  <a:schemeClr val="bg1"/>
                </a:solidFill>
                <a:latin typeface="Roboto"/>
              </a:rPr>
              <a:t>DEPARTAMENTO DE ENGENHARIA DO HABITAT E INFRAESTRUTURA</a:t>
            </a:r>
          </a:p>
        </p:txBody>
      </p:sp>
    </p:spTree>
    <p:extLst>
      <p:ext uri="{BB962C8B-B14F-4D97-AF65-F5344CB8AC3E}">
        <p14:creationId xmlns:p14="http://schemas.microsoft.com/office/powerpoint/2010/main" xmlns="" val="33454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/>
          <p:cNvSpPr txBox="1">
            <a:spLocks/>
          </p:cNvSpPr>
          <p:nvPr/>
        </p:nvSpPr>
        <p:spPr bwMode="auto">
          <a:xfrm>
            <a:off x="0" y="178637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DIAGRAMA TRANSFERÊNCIA CARGA ESTACA ISOLADA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3E5460A-EF1C-469B-9934-2215FE3523DD}"/>
              </a:ext>
            </a:extLst>
          </p:cNvPr>
          <p:cNvSpPr/>
          <p:nvPr/>
        </p:nvSpPr>
        <p:spPr>
          <a:xfrm>
            <a:off x="8754269" y="6530125"/>
            <a:ext cx="389731" cy="32787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</a:t>
            </a:r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xmlns="" id="{B5767B07-EA19-4C2F-8033-206B95BF1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4" y="610304"/>
            <a:ext cx="91440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Times New Roman" pitchFamily="18" charset="0"/>
              </a:rPr>
              <a:t>REAÇÃO ATRITO  LATERAL MOBILIZA-SE ANTES DA PONTA !!!!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Times New Roman" pitchFamily="18" charset="0"/>
              </a:rPr>
              <a:t>(resistência na ponta ≈ 0 até a carga P=PL)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58864C1-0220-4D11-8536-72318F401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65620" b="12546"/>
          <a:stretch/>
        </p:blipFill>
        <p:spPr>
          <a:xfrm>
            <a:off x="468319" y="1392873"/>
            <a:ext cx="2845788" cy="429376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4DB55FB-4483-479E-9F74-F7597165A0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990" b="12546"/>
          <a:stretch/>
        </p:blipFill>
        <p:spPr>
          <a:xfrm>
            <a:off x="3279577" y="1392873"/>
            <a:ext cx="5463947" cy="42937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8F890C8-2357-43EA-A3D9-82E8DFD4FC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85808"/>
          <a:stretch/>
        </p:blipFill>
        <p:spPr>
          <a:xfrm>
            <a:off x="467144" y="5639713"/>
            <a:ext cx="8277460" cy="696816"/>
          </a:xfrm>
          <a:prstGeom prst="rect">
            <a:avLst/>
          </a:prstGeom>
        </p:spPr>
      </p:pic>
      <p:sp>
        <p:nvSpPr>
          <p:cNvPr id="10" name="Freeform 18">
            <a:extLst>
              <a:ext uri="{FF2B5EF4-FFF2-40B4-BE49-F238E27FC236}">
                <a16:creationId xmlns:a16="http://schemas.microsoft.com/office/drawing/2014/main" xmlns="" id="{C78EC256-C4DE-4126-B050-11B881B4A72C}"/>
              </a:ext>
            </a:extLst>
          </p:cNvPr>
          <p:cNvSpPr>
            <a:spLocks/>
          </p:cNvSpPr>
          <p:nvPr/>
        </p:nvSpPr>
        <p:spPr bwMode="auto">
          <a:xfrm flipH="1" flipV="1">
            <a:off x="1600197" y="2553730"/>
            <a:ext cx="1247229" cy="2169813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3242 w 10233"/>
              <a:gd name="connsiteY9" fmla="*/ 8746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7316 w 10233"/>
              <a:gd name="connsiteY6" fmla="*/ 4098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7316 w 10233"/>
              <a:gd name="connsiteY5" fmla="*/ 4098 h 10013"/>
              <a:gd name="connsiteX6" fmla="*/ 6151 w 10233"/>
              <a:gd name="connsiteY6" fmla="*/ 5088 h 10013"/>
              <a:gd name="connsiteX7" fmla="*/ 4146 w 10233"/>
              <a:gd name="connsiteY7" fmla="*/ 6366 h 10013"/>
              <a:gd name="connsiteX8" fmla="*/ 1877 w 10233"/>
              <a:gd name="connsiteY8" fmla="*/ 7857 h 10013"/>
              <a:gd name="connsiteX9" fmla="*/ 0 w 10233"/>
              <a:gd name="connsiteY9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366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2524 w 10233"/>
              <a:gd name="connsiteY6" fmla="*/ 7251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506 w 10233"/>
              <a:gd name="connsiteY2" fmla="*/ 1564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754"/>
              <a:gd name="connsiteY0" fmla="*/ 0 h 10013"/>
              <a:gd name="connsiteX1" fmla="*/ 10233 w 10754"/>
              <a:gd name="connsiteY1" fmla="*/ 13 h 10013"/>
              <a:gd name="connsiteX2" fmla="*/ 9069 w 10754"/>
              <a:gd name="connsiteY2" fmla="*/ 2035 h 10013"/>
              <a:gd name="connsiteX3" fmla="*/ 7316 w 10754"/>
              <a:gd name="connsiteY3" fmla="*/ 4098 h 10013"/>
              <a:gd name="connsiteX4" fmla="*/ 2524 w 10754"/>
              <a:gd name="connsiteY4" fmla="*/ 7251 h 10013"/>
              <a:gd name="connsiteX5" fmla="*/ 0 w 10754"/>
              <a:gd name="connsiteY5" fmla="*/ 10013 h 10013"/>
              <a:gd name="connsiteX0" fmla="*/ 39 w 11240"/>
              <a:gd name="connsiteY0" fmla="*/ 0 h 10013"/>
              <a:gd name="connsiteX1" fmla="*/ 10233 w 11240"/>
              <a:gd name="connsiteY1" fmla="*/ 13 h 10013"/>
              <a:gd name="connsiteX2" fmla="*/ 10736 w 11240"/>
              <a:gd name="connsiteY2" fmla="*/ 556 h 10013"/>
              <a:gd name="connsiteX3" fmla="*/ 9069 w 11240"/>
              <a:gd name="connsiteY3" fmla="*/ 2035 h 10013"/>
              <a:gd name="connsiteX4" fmla="*/ 7316 w 11240"/>
              <a:gd name="connsiteY4" fmla="*/ 4098 h 10013"/>
              <a:gd name="connsiteX5" fmla="*/ 2524 w 11240"/>
              <a:gd name="connsiteY5" fmla="*/ 7251 h 10013"/>
              <a:gd name="connsiteX6" fmla="*/ 0 w 11240"/>
              <a:gd name="connsiteY6" fmla="*/ 10013 h 10013"/>
              <a:gd name="connsiteX0" fmla="*/ 39 w 11160"/>
              <a:gd name="connsiteY0" fmla="*/ 0 h 10013"/>
              <a:gd name="connsiteX1" fmla="*/ 10233 w 11160"/>
              <a:gd name="connsiteY1" fmla="*/ 13 h 10013"/>
              <a:gd name="connsiteX2" fmla="*/ 10520 w 11160"/>
              <a:gd name="connsiteY2" fmla="*/ 475 h 10013"/>
              <a:gd name="connsiteX3" fmla="*/ 9069 w 11160"/>
              <a:gd name="connsiteY3" fmla="*/ 2035 h 10013"/>
              <a:gd name="connsiteX4" fmla="*/ 7316 w 11160"/>
              <a:gd name="connsiteY4" fmla="*/ 4098 h 10013"/>
              <a:gd name="connsiteX5" fmla="*/ 2524 w 11160"/>
              <a:gd name="connsiteY5" fmla="*/ 7251 h 10013"/>
              <a:gd name="connsiteX6" fmla="*/ 0 w 11160"/>
              <a:gd name="connsiteY6" fmla="*/ 10013 h 10013"/>
              <a:gd name="connsiteX0" fmla="*/ 39 w 10520"/>
              <a:gd name="connsiteY0" fmla="*/ 0 h 10013"/>
              <a:gd name="connsiteX1" fmla="*/ 10233 w 10520"/>
              <a:gd name="connsiteY1" fmla="*/ 13 h 10013"/>
              <a:gd name="connsiteX2" fmla="*/ 10520 w 10520"/>
              <a:gd name="connsiteY2" fmla="*/ 475 h 10013"/>
              <a:gd name="connsiteX3" fmla="*/ 9069 w 10520"/>
              <a:gd name="connsiteY3" fmla="*/ 2035 h 10013"/>
              <a:gd name="connsiteX4" fmla="*/ 7316 w 10520"/>
              <a:gd name="connsiteY4" fmla="*/ 4098 h 10013"/>
              <a:gd name="connsiteX5" fmla="*/ 2524 w 10520"/>
              <a:gd name="connsiteY5" fmla="*/ 7251 h 10013"/>
              <a:gd name="connsiteX6" fmla="*/ 0 w 10520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532 w 10233"/>
              <a:gd name="connsiteY6" fmla="*/ 9286 h 10013"/>
              <a:gd name="connsiteX7" fmla="*/ 0 w 10233"/>
              <a:gd name="connsiteY7" fmla="*/ 10013 h 10013"/>
              <a:gd name="connsiteX0" fmla="*/ 0 w 10194"/>
              <a:gd name="connsiteY0" fmla="*/ 0 h 9301"/>
              <a:gd name="connsiteX1" fmla="*/ 10194 w 10194"/>
              <a:gd name="connsiteY1" fmla="*/ 13 h 9301"/>
              <a:gd name="connsiteX2" fmla="*/ 10194 w 10194"/>
              <a:gd name="connsiteY2" fmla="*/ 556 h 9301"/>
              <a:gd name="connsiteX3" fmla="*/ 9030 w 10194"/>
              <a:gd name="connsiteY3" fmla="*/ 2035 h 9301"/>
              <a:gd name="connsiteX4" fmla="*/ 7277 w 10194"/>
              <a:gd name="connsiteY4" fmla="*/ 4098 h 9301"/>
              <a:gd name="connsiteX5" fmla="*/ 2485 w 10194"/>
              <a:gd name="connsiteY5" fmla="*/ 7251 h 9301"/>
              <a:gd name="connsiteX6" fmla="*/ 493 w 10194"/>
              <a:gd name="connsiteY6" fmla="*/ 9286 h 9301"/>
              <a:gd name="connsiteX7" fmla="*/ 105 w 10194"/>
              <a:gd name="connsiteY7" fmla="*/ 71 h 9301"/>
              <a:gd name="connsiteX0" fmla="*/ 0 w 10000"/>
              <a:gd name="connsiteY0" fmla="*/ 0 h 9984"/>
              <a:gd name="connsiteX1" fmla="*/ 10000 w 10000"/>
              <a:gd name="connsiteY1" fmla="*/ 14 h 9984"/>
              <a:gd name="connsiteX2" fmla="*/ 10000 w 10000"/>
              <a:gd name="connsiteY2" fmla="*/ 598 h 9984"/>
              <a:gd name="connsiteX3" fmla="*/ 8858 w 10000"/>
              <a:gd name="connsiteY3" fmla="*/ 2188 h 9984"/>
              <a:gd name="connsiteX4" fmla="*/ 7139 w 10000"/>
              <a:gd name="connsiteY4" fmla="*/ 4406 h 9984"/>
              <a:gd name="connsiteX5" fmla="*/ 2438 w 10000"/>
              <a:gd name="connsiteY5" fmla="*/ 7796 h 9984"/>
              <a:gd name="connsiteX6" fmla="*/ 484 w 10000"/>
              <a:gd name="connsiteY6" fmla="*/ 9984 h 9984"/>
              <a:gd name="connsiteX7" fmla="*/ 103 w 10000"/>
              <a:gd name="connsiteY7" fmla="*/ 76 h 9984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7139 w 10000"/>
              <a:gd name="connsiteY4" fmla="*/ 4413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717 w 10000"/>
              <a:gd name="connsiteY3" fmla="*/ 2105 h 10740"/>
              <a:gd name="connsiteX4" fmla="*/ 7139 w 10000"/>
              <a:gd name="connsiteY4" fmla="*/ 4413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717 w 10000"/>
              <a:gd name="connsiteY3" fmla="*/ 2105 h 10740"/>
              <a:gd name="connsiteX4" fmla="*/ 6998 w 10000"/>
              <a:gd name="connsiteY4" fmla="*/ 4500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999 w 10000"/>
              <a:gd name="connsiteY3" fmla="*/ 1931 h 10740"/>
              <a:gd name="connsiteX4" fmla="*/ 6998 w 10000"/>
              <a:gd name="connsiteY4" fmla="*/ 4500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9121 w 10000"/>
              <a:gd name="connsiteY3" fmla="*/ 2025 h 10740"/>
              <a:gd name="connsiteX4" fmla="*/ 6998 w 10000"/>
              <a:gd name="connsiteY4" fmla="*/ 4500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9121 w 10000"/>
              <a:gd name="connsiteY3" fmla="*/ 2025 h 10740"/>
              <a:gd name="connsiteX4" fmla="*/ 6906 w 10000"/>
              <a:gd name="connsiteY4" fmla="*/ 4425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1186"/>
              <a:gd name="connsiteX1" fmla="*/ 10000 w 10000"/>
              <a:gd name="connsiteY1" fmla="*/ 14 h 11186"/>
              <a:gd name="connsiteX2" fmla="*/ 10000 w 10000"/>
              <a:gd name="connsiteY2" fmla="*/ 599 h 11186"/>
              <a:gd name="connsiteX3" fmla="*/ 9121 w 10000"/>
              <a:gd name="connsiteY3" fmla="*/ 2025 h 11186"/>
              <a:gd name="connsiteX4" fmla="*/ 6906 w 10000"/>
              <a:gd name="connsiteY4" fmla="*/ 4425 h 11186"/>
              <a:gd name="connsiteX5" fmla="*/ 2438 w 10000"/>
              <a:gd name="connsiteY5" fmla="*/ 7808 h 11186"/>
              <a:gd name="connsiteX6" fmla="*/ 1172 w 10000"/>
              <a:gd name="connsiteY6" fmla="*/ 9035 h 11186"/>
              <a:gd name="connsiteX7" fmla="*/ 202 w 10000"/>
              <a:gd name="connsiteY7" fmla="*/ 10740 h 11186"/>
              <a:gd name="connsiteX8" fmla="*/ 103 w 10000"/>
              <a:gd name="connsiteY8" fmla="*/ 76 h 11186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9121 w 10000"/>
              <a:gd name="connsiteY3" fmla="*/ 2025 h 10740"/>
              <a:gd name="connsiteX4" fmla="*/ 6906 w 10000"/>
              <a:gd name="connsiteY4" fmla="*/ 4425 h 10740"/>
              <a:gd name="connsiteX5" fmla="*/ 2438 w 10000"/>
              <a:gd name="connsiteY5" fmla="*/ 7808 h 10740"/>
              <a:gd name="connsiteX6" fmla="*/ 1172 w 10000"/>
              <a:gd name="connsiteY6" fmla="*/ 9035 h 10740"/>
              <a:gd name="connsiteX7" fmla="*/ 202 w 10000"/>
              <a:gd name="connsiteY7" fmla="*/ 10740 h 10740"/>
              <a:gd name="connsiteX8" fmla="*/ 103 w 10000"/>
              <a:gd name="connsiteY8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9121 w 10000"/>
              <a:gd name="connsiteY3" fmla="*/ 2025 h 10740"/>
              <a:gd name="connsiteX4" fmla="*/ 6906 w 10000"/>
              <a:gd name="connsiteY4" fmla="*/ 4425 h 10740"/>
              <a:gd name="connsiteX5" fmla="*/ 2438 w 10000"/>
              <a:gd name="connsiteY5" fmla="*/ 7808 h 10740"/>
              <a:gd name="connsiteX6" fmla="*/ 683 w 10000"/>
              <a:gd name="connsiteY6" fmla="*/ 9563 h 10740"/>
              <a:gd name="connsiteX7" fmla="*/ 202 w 10000"/>
              <a:gd name="connsiteY7" fmla="*/ 10740 h 10740"/>
              <a:gd name="connsiteX8" fmla="*/ 103 w 10000"/>
              <a:gd name="connsiteY8" fmla="*/ 76 h 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740">
                <a:moveTo>
                  <a:pt x="0" y="0"/>
                </a:moveTo>
                <a:lnTo>
                  <a:pt x="10000" y="14"/>
                </a:lnTo>
                <a:lnTo>
                  <a:pt x="10000" y="599"/>
                </a:lnTo>
                <a:cubicBezTo>
                  <a:pt x="9810" y="962"/>
                  <a:pt x="9680" y="1389"/>
                  <a:pt x="9121" y="2025"/>
                </a:cubicBezTo>
                <a:cubicBezTo>
                  <a:pt x="8787" y="2602"/>
                  <a:pt x="7382" y="3877"/>
                  <a:pt x="6906" y="4425"/>
                </a:cubicBezTo>
                <a:cubicBezTo>
                  <a:pt x="5835" y="5361"/>
                  <a:pt x="3634" y="6747"/>
                  <a:pt x="2438" y="7808"/>
                </a:cubicBezTo>
                <a:cubicBezTo>
                  <a:pt x="1513" y="8582"/>
                  <a:pt x="1056" y="9074"/>
                  <a:pt x="683" y="9563"/>
                </a:cubicBezTo>
                <a:lnTo>
                  <a:pt x="202" y="10740"/>
                </a:lnTo>
                <a:cubicBezTo>
                  <a:pt x="169" y="7185"/>
                  <a:pt x="136" y="3631"/>
                  <a:pt x="103" y="76"/>
                </a:cubicBezTo>
              </a:path>
            </a:pathLst>
          </a:custGeom>
          <a:solidFill>
            <a:srgbClr val="00FF00">
              <a:alpha val="45000"/>
            </a:srgbClr>
          </a:solidFill>
          <a:ln w="19050" cmpd="sng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xmlns="" id="{D6D596BE-0279-47B7-BF3A-CA68F19D6319}"/>
              </a:ext>
            </a:extLst>
          </p:cNvPr>
          <p:cNvSpPr>
            <a:spLocks/>
          </p:cNvSpPr>
          <p:nvPr/>
        </p:nvSpPr>
        <p:spPr bwMode="auto">
          <a:xfrm flipH="1" flipV="1">
            <a:off x="4222612" y="2558683"/>
            <a:ext cx="1208964" cy="2174662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3242 w 10233"/>
              <a:gd name="connsiteY9" fmla="*/ 8746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7316 w 10233"/>
              <a:gd name="connsiteY6" fmla="*/ 4098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7316 w 10233"/>
              <a:gd name="connsiteY5" fmla="*/ 4098 h 10013"/>
              <a:gd name="connsiteX6" fmla="*/ 6151 w 10233"/>
              <a:gd name="connsiteY6" fmla="*/ 5088 h 10013"/>
              <a:gd name="connsiteX7" fmla="*/ 4146 w 10233"/>
              <a:gd name="connsiteY7" fmla="*/ 6366 h 10013"/>
              <a:gd name="connsiteX8" fmla="*/ 1877 w 10233"/>
              <a:gd name="connsiteY8" fmla="*/ 7857 h 10013"/>
              <a:gd name="connsiteX9" fmla="*/ 0 w 10233"/>
              <a:gd name="connsiteY9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366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2524 w 10233"/>
              <a:gd name="connsiteY6" fmla="*/ 7251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506 w 10233"/>
              <a:gd name="connsiteY2" fmla="*/ 1564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754"/>
              <a:gd name="connsiteY0" fmla="*/ 0 h 10013"/>
              <a:gd name="connsiteX1" fmla="*/ 10233 w 10754"/>
              <a:gd name="connsiteY1" fmla="*/ 13 h 10013"/>
              <a:gd name="connsiteX2" fmla="*/ 9069 w 10754"/>
              <a:gd name="connsiteY2" fmla="*/ 2035 h 10013"/>
              <a:gd name="connsiteX3" fmla="*/ 7316 w 10754"/>
              <a:gd name="connsiteY3" fmla="*/ 4098 h 10013"/>
              <a:gd name="connsiteX4" fmla="*/ 2524 w 10754"/>
              <a:gd name="connsiteY4" fmla="*/ 7251 h 10013"/>
              <a:gd name="connsiteX5" fmla="*/ 0 w 10754"/>
              <a:gd name="connsiteY5" fmla="*/ 10013 h 10013"/>
              <a:gd name="connsiteX0" fmla="*/ 39 w 11240"/>
              <a:gd name="connsiteY0" fmla="*/ 0 h 10013"/>
              <a:gd name="connsiteX1" fmla="*/ 10233 w 11240"/>
              <a:gd name="connsiteY1" fmla="*/ 13 h 10013"/>
              <a:gd name="connsiteX2" fmla="*/ 10736 w 11240"/>
              <a:gd name="connsiteY2" fmla="*/ 556 h 10013"/>
              <a:gd name="connsiteX3" fmla="*/ 9069 w 11240"/>
              <a:gd name="connsiteY3" fmla="*/ 2035 h 10013"/>
              <a:gd name="connsiteX4" fmla="*/ 7316 w 11240"/>
              <a:gd name="connsiteY4" fmla="*/ 4098 h 10013"/>
              <a:gd name="connsiteX5" fmla="*/ 2524 w 11240"/>
              <a:gd name="connsiteY5" fmla="*/ 7251 h 10013"/>
              <a:gd name="connsiteX6" fmla="*/ 0 w 11240"/>
              <a:gd name="connsiteY6" fmla="*/ 10013 h 10013"/>
              <a:gd name="connsiteX0" fmla="*/ 39 w 11160"/>
              <a:gd name="connsiteY0" fmla="*/ 0 h 10013"/>
              <a:gd name="connsiteX1" fmla="*/ 10233 w 11160"/>
              <a:gd name="connsiteY1" fmla="*/ 13 h 10013"/>
              <a:gd name="connsiteX2" fmla="*/ 10520 w 11160"/>
              <a:gd name="connsiteY2" fmla="*/ 475 h 10013"/>
              <a:gd name="connsiteX3" fmla="*/ 9069 w 11160"/>
              <a:gd name="connsiteY3" fmla="*/ 2035 h 10013"/>
              <a:gd name="connsiteX4" fmla="*/ 7316 w 11160"/>
              <a:gd name="connsiteY4" fmla="*/ 4098 h 10013"/>
              <a:gd name="connsiteX5" fmla="*/ 2524 w 11160"/>
              <a:gd name="connsiteY5" fmla="*/ 7251 h 10013"/>
              <a:gd name="connsiteX6" fmla="*/ 0 w 11160"/>
              <a:gd name="connsiteY6" fmla="*/ 10013 h 10013"/>
              <a:gd name="connsiteX0" fmla="*/ 39 w 10520"/>
              <a:gd name="connsiteY0" fmla="*/ 0 h 10013"/>
              <a:gd name="connsiteX1" fmla="*/ 10233 w 10520"/>
              <a:gd name="connsiteY1" fmla="*/ 13 h 10013"/>
              <a:gd name="connsiteX2" fmla="*/ 10520 w 10520"/>
              <a:gd name="connsiteY2" fmla="*/ 475 h 10013"/>
              <a:gd name="connsiteX3" fmla="*/ 9069 w 10520"/>
              <a:gd name="connsiteY3" fmla="*/ 2035 h 10013"/>
              <a:gd name="connsiteX4" fmla="*/ 7316 w 10520"/>
              <a:gd name="connsiteY4" fmla="*/ 4098 h 10013"/>
              <a:gd name="connsiteX5" fmla="*/ 2524 w 10520"/>
              <a:gd name="connsiteY5" fmla="*/ 7251 h 10013"/>
              <a:gd name="connsiteX6" fmla="*/ 0 w 10520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532 w 10233"/>
              <a:gd name="connsiteY6" fmla="*/ 9286 h 10013"/>
              <a:gd name="connsiteX7" fmla="*/ 0 w 10233"/>
              <a:gd name="connsiteY7" fmla="*/ 10013 h 10013"/>
              <a:gd name="connsiteX0" fmla="*/ 0 w 10194"/>
              <a:gd name="connsiteY0" fmla="*/ 0 h 9301"/>
              <a:gd name="connsiteX1" fmla="*/ 10194 w 10194"/>
              <a:gd name="connsiteY1" fmla="*/ 13 h 9301"/>
              <a:gd name="connsiteX2" fmla="*/ 10194 w 10194"/>
              <a:gd name="connsiteY2" fmla="*/ 556 h 9301"/>
              <a:gd name="connsiteX3" fmla="*/ 9030 w 10194"/>
              <a:gd name="connsiteY3" fmla="*/ 2035 h 9301"/>
              <a:gd name="connsiteX4" fmla="*/ 7277 w 10194"/>
              <a:gd name="connsiteY4" fmla="*/ 4098 h 9301"/>
              <a:gd name="connsiteX5" fmla="*/ 2485 w 10194"/>
              <a:gd name="connsiteY5" fmla="*/ 7251 h 9301"/>
              <a:gd name="connsiteX6" fmla="*/ 493 w 10194"/>
              <a:gd name="connsiteY6" fmla="*/ 9286 h 9301"/>
              <a:gd name="connsiteX7" fmla="*/ 105 w 10194"/>
              <a:gd name="connsiteY7" fmla="*/ 71 h 9301"/>
              <a:gd name="connsiteX0" fmla="*/ 0 w 10000"/>
              <a:gd name="connsiteY0" fmla="*/ 0 h 9984"/>
              <a:gd name="connsiteX1" fmla="*/ 10000 w 10000"/>
              <a:gd name="connsiteY1" fmla="*/ 14 h 9984"/>
              <a:gd name="connsiteX2" fmla="*/ 10000 w 10000"/>
              <a:gd name="connsiteY2" fmla="*/ 598 h 9984"/>
              <a:gd name="connsiteX3" fmla="*/ 8858 w 10000"/>
              <a:gd name="connsiteY3" fmla="*/ 2188 h 9984"/>
              <a:gd name="connsiteX4" fmla="*/ 7139 w 10000"/>
              <a:gd name="connsiteY4" fmla="*/ 4406 h 9984"/>
              <a:gd name="connsiteX5" fmla="*/ 2438 w 10000"/>
              <a:gd name="connsiteY5" fmla="*/ 7796 h 9984"/>
              <a:gd name="connsiteX6" fmla="*/ 484 w 10000"/>
              <a:gd name="connsiteY6" fmla="*/ 9984 h 9984"/>
              <a:gd name="connsiteX7" fmla="*/ 103 w 10000"/>
              <a:gd name="connsiteY7" fmla="*/ 76 h 9984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7139 w 10000"/>
              <a:gd name="connsiteY4" fmla="*/ 4413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6402 w 10000"/>
              <a:gd name="connsiteY4" fmla="*/ 4674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6402 w 10000"/>
              <a:gd name="connsiteY4" fmla="*/ 4674 h 10740"/>
              <a:gd name="connsiteX5" fmla="*/ 1922 w 10000"/>
              <a:gd name="connsiteY5" fmla="*/ 806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784 w 10000"/>
              <a:gd name="connsiteY3" fmla="*/ 2323 h 10740"/>
              <a:gd name="connsiteX4" fmla="*/ 6402 w 10000"/>
              <a:gd name="connsiteY4" fmla="*/ 4674 h 10740"/>
              <a:gd name="connsiteX5" fmla="*/ 1922 w 10000"/>
              <a:gd name="connsiteY5" fmla="*/ 806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416 w 10000"/>
              <a:gd name="connsiteY3" fmla="*/ 2715 h 10740"/>
              <a:gd name="connsiteX4" fmla="*/ 6402 w 10000"/>
              <a:gd name="connsiteY4" fmla="*/ 4674 h 10740"/>
              <a:gd name="connsiteX5" fmla="*/ 1922 w 10000"/>
              <a:gd name="connsiteY5" fmla="*/ 806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1266"/>
              <a:gd name="connsiteX1" fmla="*/ 10000 w 10000"/>
              <a:gd name="connsiteY1" fmla="*/ 14 h 11266"/>
              <a:gd name="connsiteX2" fmla="*/ 10000 w 10000"/>
              <a:gd name="connsiteY2" fmla="*/ 599 h 11266"/>
              <a:gd name="connsiteX3" fmla="*/ 8416 w 10000"/>
              <a:gd name="connsiteY3" fmla="*/ 2715 h 11266"/>
              <a:gd name="connsiteX4" fmla="*/ 6402 w 10000"/>
              <a:gd name="connsiteY4" fmla="*/ 4674 h 11266"/>
              <a:gd name="connsiteX5" fmla="*/ 1922 w 10000"/>
              <a:gd name="connsiteY5" fmla="*/ 8069 h 11266"/>
              <a:gd name="connsiteX6" fmla="*/ 1014 w 10000"/>
              <a:gd name="connsiteY6" fmla="*/ 9477 h 11266"/>
              <a:gd name="connsiteX7" fmla="*/ 202 w 10000"/>
              <a:gd name="connsiteY7" fmla="*/ 10740 h 11266"/>
              <a:gd name="connsiteX8" fmla="*/ 103 w 10000"/>
              <a:gd name="connsiteY8" fmla="*/ 76 h 11266"/>
              <a:gd name="connsiteX0" fmla="*/ 0 w 10000"/>
              <a:gd name="connsiteY0" fmla="*/ 0 h 11236"/>
              <a:gd name="connsiteX1" fmla="*/ 10000 w 10000"/>
              <a:gd name="connsiteY1" fmla="*/ 14 h 11236"/>
              <a:gd name="connsiteX2" fmla="*/ 10000 w 10000"/>
              <a:gd name="connsiteY2" fmla="*/ 599 h 11236"/>
              <a:gd name="connsiteX3" fmla="*/ 8416 w 10000"/>
              <a:gd name="connsiteY3" fmla="*/ 2715 h 11236"/>
              <a:gd name="connsiteX4" fmla="*/ 6402 w 10000"/>
              <a:gd name="connsiteY4" fmla="*/ 4674 h 11236"/>
              <a:gd name="connsiteX5" fmla="*/ 1922 w 10000"/>
              <a:gd name="connsiteY5" fmla="*/ 8069 h 11236"/>
              <a:gd name="connsiteX6" fmla="*/ 646 w 10000"/>
              <a:gd name="connsiteY6" fmla="*/ 9259 h 11236"/>
              <a:gd name="connsiteX7" fmla="*/ 202 w 10000"/>
              <a:gd name="connsiteY7" fmla="*/ 10740 h 11236"/>
              <a:gd name="connsiteX8" fmla="*/ 103 w 10000"/>
              <a:gd name="connsiteY8" fmla="*/ 76 h 11236"/>
              <a:gd name="connsiteX0" fmla="*/ 0 w 10000"/>
              <a:gd name="connsiteY0" fmla="*/ 0 h 11236"/>
              <a:gd name="connsiteX1" fmla="*/ 10000 w 10000"/>
              <a:gd name="connsiteY1" fmla="*/ 14 h 11236"/>
              <a:gd name="connsiteX2" fmla="*/ 10000 w 10000"/>
              <a:gd name="connsiteY2" fmla="*/ 599 h 11236"/>
              <a:gd name="connsiteX3" fmla="*/ 8480 w 10000"/>
              <a:gd name="connsiteY3" fmla="*/ 2715 h 11236"/>
              <a:gd name="connsiteX4" fmla="*/ 6402 w 10000"/>
              <a:gd name="connsiteY4" fmla="*/ 4674 h 11236"/>
              <a:gd name="connsiteX5" fmla="*/ 1922 w 10000"/>
              <a:gd name="connsiteY5" fmla="*/ 8069 h 11236"/>
              <a:gd name="connsiteX6" fmla="*/ 646 w 10000"/>
              <a:gd name="connsiteY6" fmla="*/ 9259 h 11236"/>
              <a:gd name="connsiteX7" fmla="*/ 202 w 10000"/>
              <a:gd name="connsiteY7" fmla="*/ 10740 h 11236"/>
              <a:gd name="connsiteX8" fmla="*/ 103 w 10000"/>
              <a:gd name="connsiteY8" fmla="*/ 76 h 11236"/>
              <a:gd name="connsiteX0" fmla="*/ 0 w 10128"/>
              <a:gd name="connsiteY0" fmla="*/ 5 h 11241"/>
              <a:gd name="connsiteX1" fmla="*/ 10128 w 10128"/>
              <a:gd name="connsiteY1" fmla="*/ 0 h 11241"/>
              <a:gd name="connsiteX2" fmla="*/ 10000 w 10128"/>
              <a:gd name="connsiteY2" fmla="*/ 604 h 11241"/>
              <a:gd name="connsiteX3" fmla="*/ 8480 w 10128"/>
              <a:gd name="connsiteY3" fmla="*/ 2720 h 11241"/>
              <a:gd name="connsiteX4" fmla="*/ 6402 w 10128"/>
              <a:gd name="connsiteY4" fmla="*/ 4679 h 11241"/>
              <a:gd name="connsiteX5" fmla="*/ 1922 w 10128"/>
              <a:gd name="connsiteY5" fmla="*/ 8074 h 11241"/>
              <a:gd name="connsiteX6" fmla="*/ 646 w 10128"/>
              <a:gd name="connsiteY6" fmla="*/ 9264 h 11241"/>
              <a:gd name="connsiteX7" fmla="*/ 202 w 10128"/>
              <a:gd name="connsiteY7" fmla="*/ 10745 h 11241"/>
              <a:gd name="connsiteX8" fmla="*/ 103 w 10128"/>
              <a:gd name="connsiteY8" fmla="*/ 81 h 11241"/>
              <a:gd name="connsiteX0" fmla="*/ 0 w 10128"/>
              <a:gd name="connsiteY0" fmla="*/ 5 h 10745"/>
              <a:gd name="connsiteX1" fmla="*/ 10128 w 10128"/>
              <a:gd name="connsiteY1" fmla="*/ 0 h 10745"/>
              <a:gd name="connsiteX2" fmla="*/ 10000 w 10128"/>
              <a:gd name="connsiteY2" fmla="*/ 604 h 10745"/>
              <a:gd name="connsiteX3" fmla="*/ 8480 w 10128"/>
              <a:gd name="connsiteY3" fmla="*/ 2720 h 10745"/>
              <a:gd name="connsiteX4" fmla="*/ 6402 w 10128"/>
              <a:gd name="connsiteY4" fmla="*/ 4679 h 10745"/>
              <a:gd name="connsiteX5" fmla="*/ 1922 w 10128"/>
              <a:gd name="connsiteY5" fmla="*/ 8074 h 10745"/>
              <a:gd name="connsiteX6" fmla="*/ 646 w 10128"/>
              <a:gd name="connsiteY6" fmla="*/ 9264 h 10745"/>
              <a:gd name="connsiteX7" fmla="*/ 202 w 10128"/>
              <a:gd name="connsiteY7" fmla="*/ 10745 h 10745"/>
              <a:gd name="connsiteX8" fmla="*/ 103 w 10128"/>
              <a:gd name="connsiteY8" fmla="*/ 81 h 10745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402 w 10128"/>
              <a:gd name="connsiteY4" fmla="*/ 4679 h 10764"/>
              <a:gd name="connsiteX5" fmla="*/ 1922 w 10128"/>
              <a:gd name="connsiteY5" fmla="*/ 8074 h 10764"/>
              <a:gd name="connsiteX6" fmla="*/ 646 w 10128"/>
              <a:gd name="connsiteY6" fmla="*/ 9264 h 10764"/>
              <a:gd name="connsiteX7" fmla="*/ 42 w 10128"/>
              <a:gd name="connsiteY7" fmla="*/ 10764 h 10764"/>
              <a:gd name="connsiteX8" fmla="*/ 103 w 10128"/>
              <a:gd name="connsiteY8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402 w 10128"/>
              <a:gd name="connsiteY4" fmla="*/ 4679 h 10764"/>
              <a:gd name="connsiteX5" fmla="*/ 1922 w 10128"/>
              <a:gd name="connsiteY5" fmla="*/ 8074 h 10764"/>
              <a:gd name="connsiteX6" fmla="*/ 646 w 10128"/>
              <a:gd name="connsiteY6" fmla="*/ 9264 h 10764"/>
              <a:gd name="connsiteX7" fmla="*/ 42 w 10128"/>
              <a:gd name="connsiteY7" fmla="*/ 10764 h 10764"/>
              <a:gd name="connsiteX8" fmla="*/ 103 w 10128"/>
              <a:gd name="connsiteY8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402 w 10128"/>
              <a:gd name="connsiteY4" fmla="*/ 4679 h 10764"/>
              <a:gd name="connsiteX5" fmla="*/ 1922 w 10128"/>
              <a:gd name="connsiteY5" fmla="*/ 8074 h 10764"/>
              <a:gd name="connsiteX6" fmla="*/ 646 w 10128"/>
              <a:gd name="connsiteY6" fmla="*/ 9264 h 10764"/>
              <a:gd name="connsiteX7" fmla="*/ 42 w 10128"/>
              <a:gd name="connsiteY7" fmla="*/ 10764 h 10764"/>
              <a:gd name="connsiteX8" fmla="*/ 103 w 10128"/>
              <a:gd name="connsiteY8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306 w 10128"/>
              <a:gd name="connsiteY4" fmla="*/ 4773 h 10764"/>
              <a:gd name="connsiteX5" fmla="*/ 1922 w 10128"/>
              <a:gd name="connsiteY5" fmla="*/ 8074 h 10764"/>
              <a:gd name="connsiteX6" fmla="*/ 646 w 10128"/>
              <a:gd name="connsiteY6" fmla="*/ 9264 h 10764"/>
              <a:gd name="connsiteX7" fmla="*/ 42 w 10128"/>
              <a:gd name="connsiteY7" fmla="*/ 10764 h 10764"/>
              <a:gd name="connsiteX8" fmla="*/ 103 w 10128"/>
              <a:gd name="connsiteY8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306 w 10128"/>
              <a:gd name="connsiteY4" fmla="*/ 4773 h 10764"/>
              <a:gd name="connsiteX5" fmla="*/ 4648 w 10128"/>
              <a:gd name="connsiteY5" fmla="*/ 6066 h 10764"/>
              <a:gd name="connsiteX6" fmla="*/ 1922 w 10128"/>
              <a:gd name="connsiteY6" fmla="*/ 8074 h 10764"/>
              <a:gd name="connsiteX7" fmla="*/ 646 w 10128"/>
              <a:gd name="connsiteY7" fmla="*/ 9264 h 10764"/>
              <a:gd name="connsiteX8" fmla="*/ 42 w 10128"/>
              <a:gd name="connsiteY8" fmla="*/ 10764 h 10764"/>
              <a:gd name="connsiteX9" fmla="*/ 103 w 10128"/>
              <a:gd name="connsiteY9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306 w 10128"/>
              <a:gd name="connsiteY4" fmla="*/ 4773 h 10764"/>
              <a:gd name="connsiteX5" fmla="*/ 4425 w 10128"/>
              <a:gd name="connsiteY5" fmla="*/ 6085 h 10764"/>
              <a:gd name="connsiteX6" fmla="*/ 1922 w 10128"/>
              <a:gd name="connsiteY6" fmla="*/ 8074 h 10764"/>
              <a:gd name="connsiteX7" fmla="*/ 646 w 10128"/>
              <a:gd name="connsiteY7" fmla="*/ 9264 h 10764"/>
              <a:gd name="connsiteX8" fmla="*/ 42 w 10128"/>
              <a:gd name="connsiteY8" fmla="*/ 10764 h 10764"/>
              <a:gd name="connsiteX9" fmla="*/ 103 w 10128"/>
              <a:gd name="connsiteY9" fmla="*/ 81 h 1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28" h="10764">
                <a:moveTo>
                  <a:pt x="0" y="5"/>
                </a:moveTo>
                <a:lnTo>
                  <a:pt x="10128" y="0"/>
                </a:lnTo>
                <a:cubicBezTo>
                  <a:pt x="10085" y="201"/>
                  <a:pt x="10043" y="403"/>
                  <a:pt x="10000" y="604"/>
                </a:cubicBezTo>
                <a:cubicBezTo>
                  <a:pt x="9810" y="967"/>
                  <a:pt x="9039" y="2084"/>
                  <a:pt x="8480" y="2720"/>
                </a:cubicBezTo>
                <a:cubicBezTo>
                  <a:pt x="8146" y="3297"/>
                  <a:pt x="6782" y="4225"/>
                  <a:pt x="6306" y="4773"/>
                </a:cubicBezTo>
                <a:cubicBezTo>
                  <a:pt x="5667" y="5331"/>
                  <a:pt x="5156" y="5535"/>
                  <a:pt x="4425" y="6085"/>
                </a:cubicBezTo>
                <a:cubicBezTo>
                  <a:pt x="3694" y="6635"/>
                  <a:pt x="2589" y="7541"/>
                  <a:pt x="1922" y="8074"/>
                </a:cubicBezTo>
                <a:cubicBezTo>
                  <a:pt x="1024" y="8875"/>
                  <a:pt x="933" y="8819"/>
                  <a:pt x="646" y="9264"/>
                </a:cubicBezTo>
                <a:lnTo>
                  <a:pt x="42" y="10764"/>
                </a:lnTo>
                <a:cubicBezTo>
                  <a:pt x="9" y="7209"/>
                  <a:pt x="136" y="3636"/>
                  <a:pt x="103" y="81"/>
                </a:cubicBezTo>
              </a:path>
            </a:pathLst>
          </a:custGeom>
          <a:solidFill>
            <a:srgbClr val="00FF00">
              <a:alpha val="37000"/>
            </a:srgbClr>
          </a:solidFill>
          <a:ln w="19050" cmpd="sng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xmlns="" id="{F33C57BA-3842-4CD8-AF03-E2ACEBD6D6F6}"/>
              </a:ext>
            </a:extLst>
          </p:cNvPr>
          <p:cNvSpPr>
            <a:spLocks/>
          </p:cNvSpPr>
          <p:nvPr/>
        </p:nvSpPr>
        <p:spPr bwMode="auto">
          <a:xfrm flipH="1" flipV="1">
            <a:off x="6930692" y="2562521"/>
            <a:ext cx="1246153" cy="2174662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3242 w 10233"/>
              <a:gd name="connsiteY9" fmla="*/ 8746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7316 w 10233"/>
              <a:gd name="connsiteY6" fmla="*/ 4098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7316 w 10233"/>
              <a:gd name="connsiteY5" fmla="*/ 4098 h 10013"/>
              <a:gd name="connsiteX6" fmla="*/ 6151 w 10233"/>
              <a:gd name="connsiteY6" fmla="*/ 5088 h 10013"/>
              <a:gd name="connsiteX7" fmla="*/ 4146 w 10233"/>
              <a:gd name="connsiteY7" fmla="*/ 6366 h 10013"/>
              <a:gd name="connsiteX8" fmla="*/ 1877 w 10233"/>
              <a:gd name="connsiteY8" fmla="*/ 7857 h 10013"/>
              <a:gd name="connsiteX9" fmla="*/ 0 w 10233"/>
              <a:gd name="connsiteY9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366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2524 w 10233"/>
              <a:gd name="connsiteY6" fmla="*/ 7251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506 w 10233"/>
              <a:gd name="connsiteY2" fmla="*/ 1564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754"/>
              <a:gd name="connsiteY0" fmla="*/ 0 h 10013"/>
              <a:gd name="connsiteX1" fmla="*/ 10233 w 10754"/>
              <a:gd name="connsiteY1" fmla="*/ 13 h 10013"/>
              <a:gd name="connsiteX2" fmla="*/ 9069 w 10754"/>
              <a:gd name="connsiteY2" fmla="*/ 2035 h 10013"/>
              <a:gd name="connsiteX3" fmla="*/ 7316 w 10754"/>
              <a:gd name="connsiteY3" fmla="*/ 4098 h 10013"/>
              <a:gd name="connsiteX4" fmla="*/ 2524 w 10754"/>
              <a:gd name="connsiteY4" fmla="*/ 7251 h 10013"/>
              <a:gd name="connsiteX5" fmla="*/ 0 w 10754"/>
              <a:gd name="connsiteY5" fmla="*/ 10013 h 10013"/>
              <a:gd name="connsiteX0" fmla="*/ 39 w 11240"/>
              <a:gd name="connsiteY0" fmla="*/ 0 h 10013"/>
              <a:gd name="connsiteX1" fmla="*/ 10233 w 11240"/>
              <a:gd name="connsiteY1" fmla="*/ 13 h 10013"/>
              <a:gd name="connsiteX2" fmla="*/ 10736 w 11240"/>
              <a:gd name="connsiteY2" fmla="*/ 556 h 10013"/>
              <a:gd name="connsiteX3" fmla="*/ 9069 w 11240"/>
              <a:gd name="connsiteY3" fmla="*/ 2035 h 10013"/>
              <a:gd name="connsiteX4" fmla="*/ 7316 w 11240"/>
              <a:gd name="connsiteY4" fmla="*/ 4098 h 10013"/>
              <a:gd name="connsiteX5" fmla="*/ 2524 w 11240"/>
              <a:gd name="connsiteY5" fmla="*/ 7251 h 10013"/>
              <a:gd name="connsiteX6" fmla="*/ 0 w 11240"/>
              <a:gd name="connsiteY6" fmla="*/ 10013 h 10013"/>
              <a:gd name="connsiteX0" fmla="*/ 39 w 11160"/>
              <a:gd name="connsiteY0" fmla="*/ 0 h 10013"/>
              <a:gd name="connsiteX1" fmla="*/ 10233 w 11160"/>
              <a:gd name="connsiteY1" fmla="*/ 13 h 10013"/>
              <a:gd name="connsiteX2" fmla="*/ 10520 w 11160"/>
              <a:gd name="connsiteY2" fmla="*/ 475 h 10013"/>
              <a:gd name="connsiteX3" fmla="*/ 9069 w 11160"/>
              <a:gd name="connsiteY3" fmla="*/ 2035 h 10013"/>
              <a:gd name="connsiteX4" fmla="*/ 7316 w 11160"/>
              <a:gd name="connsiteY4" fmla="*/ 4098 h 10013"/>
              <a:gd name="connsiteX5" fmla="*/ 2524 w 11160"/>
              <a:gd name="connsiteY5" fmla="*/ 7251 h 10013"/>
              <a:gd name="connsiteX6" fmla="*/ 0 w 11160"/>
              <a:gd name="connsiteY6" fmla="*/ 10013 h 10013"/>
              <a:gd name="connsiteX0" fmla="*/ 39 w 10520"/>
              <a:gd name="connsiteY0" fmla="*/ 0 h 10013"/>
              <a:gd name="connsiteX1" fmla="*/ 10233 w 10520"/>
              <a:gd name="connsiteY1" fmla="*/ 13 h 10013"/>
              <a:gd name="connsiteX2" fmla="*/ 10520 w 10520"/>
              <a:gd name="connsiteY2" fmla="*/ 475 h 10013"/>
              <a:gd name="connsiteX3" fmla="*/ 9069 w 10520"/>
              <a:gd name="connsiteY3" fmla="*/ 2035 h 10013"/>
              <a:gd name="connsiteX4" fmla="*/ 7316 w 10520"/>
              <a:gd name="connsiteY4" fmla="*/ 4098 h 10013"/>
              <a:gd name="connsiteX5" fmla="*/ 2524 w 10520"/>
              <a:gd name="connsiteY5" fmla="*/ 7251 h 10013"/>
              <a:gd name="connsiteX6" fmla="*/ 0 w 10520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532 w 10233"/>
              <a:gd name="connsiteY6" fmla="*/ 9286 h 10013"/>
              <a:gd name="connsiteX7" fmla="*/ 0 w 10233"/>
              <a:gd name="connsiteY7" fmla="*/ 10013 h 10013"/>
              <a:gd name="connsiteX0" fmla="*/ 0 w 10194"/>
              <a:gd name="connsiteY0" fmla="*/ 0 h 9301"/>
              <a:gd name="connsiteX1" fmla="*/ 10194 w 10194"/>
              <a:gd name="connsiteY1" fmla="*/ 13 h 9301"/>
              <a:gd name="connsiteX2" fmla="*/ 10194 w 10194"/>
              <a:gd name="connsiteY2" fmla="*/ 556 h 9301"/>
              <a:gd name="connsiteX3" fmla="*/ 9030 w 10194"/>
              <a:gd name="connsiteY3" fmla="*/ 2035 h 9301"/>
              <a:gd name="connsiteX4" fmla="*/ 7277 w 10194"/>
              <a:gd name="connsiteY4" fmla="*/ 4098 h 9301"/>
              <a:gd name="connsiteX5" fmla="*/ 2485 w 10194"/>
              <a:gd name="connsiteY5" fmla="*/ 7251 h 9301"/>
              <a:gd name="connsiteX6" fmla="*/ 493 w 10194"/>
              <a:gd name="connsiteY6" fmla="*/ 9286 h 9301"/>
              <a:gd name="connsiteX7" fmla="*/ 105 w 10194"/>
              <a:gd name="connsiteY7" fmla="*/ 71 h 9301"/>
              <a:gd name="connsiteX0" fmla="*/ 0 w 10000"/>
              <a:gd name="connsiteY0" fmla="*/ 0 h 9984"/>
              <a:gd name="connsiteX1" fmla="*/ 10000 w 10000"/>
              <a:gd name="connsiteY1" fmla="*/ 14 h 9984"/>
              <a:gd name="connsiteX2" fmla="*/ 10000 w 10000"/>
              <a:gd name="connsiteY2" fmla="*/ 598 h 9984"/>
              <a:gd name="connsiteX3" fmla="*/ 8858 w 10000"/>
              <a:gd name="connsiteY3" fmla="*/ 2188 h 9984"/>
              <a:gd name="connsiteX4" fmla="*/ 7139 w 10000"/>
              <a:gd name="connsiteY4" fmla="*/ 4406 h 9984"/>
              <a:gd name="connsiteX5" fmla="*/ 2438 w 10000"/>
              <a:gd name="connsiteY5" fmla="*/ 7796 h 9984"/>
              <a:gd name="connsiteX6" fmla="*/ 484 w 10000"/>
              <a:gd name="connsiteY6" fmla="*/ 9984 h 9984"/>
              <a:gd name="connsiteX7" fmla="*/ 103 w 10000"/>
              <a:gd name="connsiteY7" fmla="*/ 76 h 9984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7139 w 10000"/>
              <a:gd name="connsiteY4" fmla="*/ 4413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7139 w 10000"/>
              <a:gd name="connsiteY4" fmla="*/ 4413 h 10740"/>
              <a:gd name="connsiteX5" fmla="*/ 2648 w 10000"/>
              <a:gd name="connsiteY5" fmla="*/ 7895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497 h 10740"/>
              <a:gd name="connsiteX4" fmla="*/ 7139 w 10000"/>
              <a:gd name="connsiteY4" fmla="*/ 4413 h 10740"/>
              <a:gd name="connsiteX5" fmla="*/ 2648 w 10000"/>
              <a:gd name="connsiteY5" fmla="*/ 7895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497 h 10740"/>
              <a:gd name="connsiteX4" fmla="*/ 7209 w 10000"/>
              <a:gd name="connsiteY4" fmla="*/ 4457 h 10740"/>
              <a:gd name="connsiteX5" fmla="*/ 2648 w 10000"/>
              <a:gd name="connsiteY5" fmla="*/ 7895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497 h 10740"/>
              <a:gd name="connsiteX4" fmla="*/ 7209 w 10000"/>
              <a:gd name="connsiteY4" fmla="*/ 4457 h 10740"/>
              <a:gd name="connsiteX5" fmla="*/ 2718 w 10000"/>
              <a:gd name="connsiteY5" fmla="*/ 793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9879 w 10000"/>
              <a:gd name="connsiteY2" fmla="*/ 561 h 10740"/>
              <a:gd name="connsiteX3" fmla="*/ 8858 w 10000"/>
              <a:gd name="connsiteY3" fmla="*/ 2497 h 10740"/>
              <a:gd name="connsiteX4" fmla="*/ 7209 w 10000"/>
              <a:gd name="connsiteY4" fmla="*/ 4457 h 10740"/>
              <a:gd name="connsiteX5" fmla="*/ 2718 w 10000"/>
              <a:gd name="connsiteY5" fmla="*/ 793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9909"/>
              <a:gd name="connsiteY0" fmla="*/ 24 h 10764"/>
              <a:gd name="connsiteX1" fmla="*/ 9909 w 9909"/>
              <a:gd name="connsiteY1" fmla="*/ 0 h 10764"/>
              <a:gd name="connsiteX2" fmla="*/ 9879 w 9909"/>
              <a:gd name="connsiteY2" fmla="*/ 585 h 10764"/>
              <a:gd name="connsiteX3" fmla="*/ 8858 w 9909"/>
              <a:gd name="connsiteY3" fmla="*/ 2521 h 10764"/>
              <a:gd name="connsiteX4" fmla="*/ 7209 w 9909"/>
              <a:gd name="connsiteY4" fmla="*/ 4481 h 10764"/>
              <a:gd name="connsiteX5" fmla="*/ 2718 w 9909"/>
              <a:gd name="connsiteY5" fmla="*/ 7963 h 10764"/>
              <a:gd name="connsiteX6" fmla="*/ 202 w 9909"/>
              <a:gd name="connsiteY6" fmla="*/ 10764 h 10764"/>
              <a:gd name="connsiteX7" fmla="*/ 103 w 9909"/>
              <a:gd name="connsiteY7" fmla="*/ 100 h 10764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70 w 10000"/>
              <a:gd name="connsiteY2" fmla="*/ 543 h 10000"/>
              <a:gd name="connsiteX3" fmla="*/ 8939 w 10000"/>
              <a:gd name="connsiteY3" fmla="*/ 2342 h 10000"/>
              <a:gd name="connsiteX4" fmla="*/ 7336 w 10000"/>
              <a:gd name="connsiteY4" fmla="*/ 4110 h 10000"/>
              <a:gd name="connsiteX5" fmla="*/ 2743 w 10000"/>
              <a:gd name="connsiteY5" fmla="*/ 7398 h 10000"/>
              <a:gd name="connsiteX6" fmla="*/ 204 w 10000"/>
              <a:gd name="connsiteY6" fmla="*/ 10000 h 10000"/>
              <a:gd name="connsiteX7" fmla="*/ 104 w 10000"/>
              <a:gd name="connsiteY7" fmla="*/ 93 h 10000"/>
              <a:gd name="connsiteX0" fmla="*/ 0 w 10000"/>
              <a:gd name="connsiteY0" fmla="*/ 22 h 10507"/>
              <a:gd name="connsiteX1" fmla="*/ 10000 w 10000"/>
              <a:gd name="connsiteY1" fmla="*/ 0 h 10507"/>
              <a:gd name="connsiteX2" fmla="*/ 9970 w 10000"/>
              <a:gd name="connsiteY2" fmla="*/ 543 h 10507"/>
              <a:gd name="connsiteX3" fmla="*/ 8939 w 10000"/>
              <a:gd name="connsiteY3" fmla="*/ 2342 h 10507"/>
              <a:gd name="connsiteX4" fmla="*/ 7336 w 10000"/>
              <a:gd name="connsiteY4" fmla="*/ 4110 h 10507"/>
              <a:gd name="connsiteX5" fmla="*/ 2743 w 10000"/>
              <a:gd name="connsiteY5" fmla="*/ 7398 h 10507"/>
              <a:gd name="connsiteX6" fmla="*/ 1197 w 10000"/>
              <a:gd name="connsiteY6" fmla="*/ 8894 h 10507"/>
              <a:gd name="connsiteX7" fmla="*/ 204 w 10000"/>
              <a:gd name="connsiteY7" fmla="*/ 10000 h 10507"/>
              <a:gd name="connsiteX8" fmla="*/ 104 w 10000"/>
              <a:gd name="connsiteY8" fmla="*/ 93 h 10507"/>
              <a:gd name="connsiteX0" fmla="*/ 0 w 10000"/>
              <a:gd name="connsiteY0" fmla="*/ 22 h 10491"/>
              <a:gd name="connsiteX1" fmla="*/ 10000 w 10000"/>
              <a:gd name="connsiteY1" fmla="*/ 0 h 10491"/>
              <a:gd name="connsiteX2" fmla="*/ 9970 w 10000"/>
              <a:gd name="connsiteY2" fmla="*/ 543 h 10491"/>
              <a:gd name="connsiteX3" fmla="*/ 8939 w 10000"/>
              <a:gd name="connsiteY3" fmla="*/ 2342 h 10491"/>
              <a:gd name="connsiteX4" fmla="*/ 7336 w 10000"/>
              <a:gd name="connsiteY4" fmla="*/ 4110 h 10491"/>
              <a:gd name="connsiteX5" fmla="*/ 2743 w 10000"/>
              <a:gd name="connsiteY5" fmla="*/ 7398 h 10491"/>
              <a:gd name="connsiteX6" fmla="*/ 922 w 10000"/>
              <a:gd name="connsiteY6" fmla="*/ 8789 h 10491"/>
              <a:gd name="connsiteX7" fmla="*/ 204 w 10000"/>
              <a:gd name="connsiteY7" fmla="*/ 10000 h 10491"/>
              <a:gd name="connsiteX8" fmla="*/ 104 w 10000"/>
              <a:gd name="connsiteY8" fmla="*/ 93 h 10491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70 w 10000"/>
              <a:gd name="connsiteY2" fmla="*/ 543 h 10000"/>
              <a:gd name="connsiteX3" fmla="*/ 8939 w 10000"/>
              <a:gd name="connsiteY3" fmla="*/ 2342 h 10000"/>
              <a:gd name="connsiteX4" fmla="*/ 7336 w 10000"/>
              <a:gd name="connsiteY4" fmla="*/ 4110 h 10000"/>
              <a:gd name="connsiteX5" fmla="*/ 2743 w 10000"/>
              <a:gd name="connsiteY5" fmla="*/ 7398 h 10000"/>
              <a:gd name="connsiteX6" fmla="*/ 922 w 10000"/>
              <a:gd name="connsiteY6" fmla="*/ 8789 h 10000"/>
              <a:gd name="connsiteX7" fmla="*/ 204 w 10000"/>
              <a:gd name="connsiteY7" fmla="*/ 10000 h 10000"/>
              <a:gd name="connsiteX8" fmla="*/ 104 w 10000"/>
              <a:gd name="connsiteY8" fmla="*/ 93 h 10000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70 w 10000"/>
              <a:gd name="connsiteY2" fmla="*/ 543 h 10000"/>
              <a:gd name="connsiteX3" fmla="*/ 8939 w 10000"/>
              <a:gd name="connsiteY3" fmla="*/ 2342 h 10000"/>
              <a:gd name="connsiteX4" fmla="*/ 7244 w 10000"/>
              <a:gd name="connsiteY4" fmla="*/ 4145 h 10000"/>
              <a:gd name="connsiteX5" fmla="*/ 2743 w 10000"/>
              <a:gd name="connsiteY5" fmla="*/ 7398 h 10000"/>
              <a:gd name="connsiteX6" fmla="*/ 922 w 10000"/>
              <a:gd name="connsiteY6" fmla="*/ 8789 h 10000"/>
              <a:gd name="connsiteX7" fmla="*/ 204 w 10000"/>
              <a:gd name="connsiteY7" fmla="*/ 10000 h 10000"/>
              <a:gd name="connsiteX8" fmla="*/ 104 w 10000"/>
              <a:gd name="connsiteY8" fmla="*/ 93 h 10000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70 w 10000"/>
              <a:gd name="connsiteY2" fmla="*/ 543 h 10000"/>
              <a:gd name="connsiteX3" fmla="*/ 8939 w 10000"/>
              <a:gd name="connsiteY3" fmla="*/ 2342 h 10000"/>
              <a:gd name="connsiteX4" fmla="*/ 7244 w 10000"/>
              <a:gd name="connsiteY4" fmla="*/ 4145 h 10000"/>
              <a:gd name="connsiteX5" fmla="*/ 5111 w 10000"/>
              <a:gd name="connsiteY5" fmla="*/ 5741 h 10000"/>
              <a:gd name="connsiteX6" fmla="*/ 2743 w 10000"/>
              <a:gd name="connsiteY6" fmla="*/ 7398 h 10000"/>
              <a:gd name="connsiteX7" fmla="*/ 922 w 10000"/>
              <a:gd name="connsiteY7" fmla="*/ 8789 h 10000"/>
              <a:gd name="connsiteX8" fmla="*/ 204 w 10000"/>
              <a:gd name="connsiteY8" fmla="*/ 10000 h 10000"/>
              <a:gd name="connsiteX9" fmla="*/ 104 w 10000"/>
              <a:gd name="connsiteY9" fmla="*/ 93 h 10000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09 w 10000"/>
              <a:gd name="connsiteY2" fmla="*/ 596 h 10000"/>
              <a:gd name="connsiteX3" fmla="*/ 8939 w 10000"/>
              <a:gd name="connsiteY3" fmla="*/ 2342 h 10000"/>
              <a:gd name="connsiteX4" fmla="*/ 7244 w 10000"/>
              <a:gd name="connsiteY4" fmla="*/ 4145 h 10000"/>
              <a:gd name="connsiteX5" fmla="*/ 5111 w 10000"/>
              <a:gd name="connsiteY5" fmla="*/ 5741 h 10000"/>
              <a:gd name="connsiteX6" fmla="*/ 2743 w 10000"/>
              <a:gd name="connsiteY6" fmla="*/ 7398 h 10000"/>
              <a:gd name="connsiteX7" fmla="*/ 922 w 10000"/>
              <a:gd name="connsiteY7" fmla="*/ 8789 h 10000"/>
              <a:gd name="connsiteX8" fmla="*/ 204 w 10000"/>
              <a:gd name="connsiteY8" fmla="*/ 10000 h 10000"/>
              <a:gd name="connsiteX9" fmla="*/ 104 w 10000"/>
              <a:gd name="connsiteY9" fmla="*/ 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000">
                <a:moveTo>
                  <a:pt x="0" y="22"/>
                </a:moveTo>
                <a:lnTo>
                  <a:pt x="10000" y="0"/>
                </a:lnTo>
                <a:cubicBezTo>
                  <a:pt x="9960" y="169"/>
                  <a:pt x="9949" y="427"/>
                  <a:pt x="9909" y="596"/>
                </a:cubicBezTo>
                <a:cubicBezTo>
                  <a:pt x="9717" y="934"/>
                  <a:pt x="9503" y="1751"/>
                  <a:pt x="8939" y="2342"/>
                </a:cubicBezTo>
                <a:cubicBezTo>
                  <a:pt x="8602" y="2878"/>
                  <a:pt x="7725" y="3636"/>
                  <a:pt x="7244" y="4145"/>
                </a:cubicBezTo>
                <a:cubicBezTo>
                  <a:pt x="6591" y="4706"/>
                  <a:pt x="5861" y="5199"/>
                  <a:pt x="5111" y="5741"/>
                </a:cubicBezTo>
                <a:cubicBezTo>
                  <a:pt x="4361" y="6283"/>
                  <a:pt x="3426" y="6884"/>
                  <a:pt x="2743" y="7398"/>
                </a:cubicBezTo>
                <a:cubicBezTo>
                  <a:pt x="1720" y="8195"/>
                  <a:pt x="1345" y="8355"/>
                  <a:pt x="922" y="8789"/>
                </a:cubicBezTo>
                <a:lnTo>
                  <a:pt x="204" y="10000"/>
                </a:lnTo>
                <a:cubicBezTo>
                  <a:pt x="171" y="6697"/>
                  <a:pt x="137" y="3396"/>
                  <a:pt x="104" y="93"/>
                </a:cubicBezTo>
              </a:path>
            </a:pathLst>
          </a:custGeom>
          <a:solidFill>
            <a:srgbClr val="00FF00">
              <a:alpha val="30000"/>
            </a:srgbClr>
          </a:solidFill>
          <a:ln w="15875" cmpd="sng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xmlns="" id="{CDB325D5-4F7E-450E-9D20-778364BE4E26}"/>
              </a:ext>
            </a:extLst>
          </p:cNvPr>
          <p:cNvSpPr>
            <a:spLocks/>
          </p:cNvSpPr>
          <p:nvPr/>
        </p:nvSpPr>
        <p:spPr bwMode="auto">
          <a:xfrm flipH="1" flipV="1">
            <a:off x="1274147" y="2527263"/>
            <a:ext cx="1561655" cy="2202946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3242 w 10233"/>
              <a:gd name="connsiteY9" fmla="*/ 8746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7316 w 10233"/>
              <a:gd name="connsiteY6" fmla="*/ 4098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7316 w 10233"/>
              <a:gd name="connsiteY5" fmla="*/ 4098 h 10013"/>
              <a:gd name="connsiteX6" fmla="*/ 6151 w 10233"/>
              <a:gd name="connsiteY6" fmla="*/ 5088 h 10013"/>
              <a:gd name="connsiteX7" fmla="*/ 4146 w 10233"/>
              <a:gd name="connsiteY7" fmla="*/ 6366 h 10013"/>
              <a:gd name="connsiteX8" fmla="*/ 1877 w 10233"/>
              <a:gd name="connsiteY8" fmla="*/ 7857 h 10013"/>
              <a:gd name="connsiteX9" fmla="*/ 0 w 10233"/>
              <a:gd name="connsiteY9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366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2524 w 10233"/>
              <a:gd name="connsiteY6" fmla="*/ 7251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506 w 10233"/>
              <a:gd name="connsiteY2" fmla="*/ 1564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754"/>
              <a:gd name="connsiteY0" fmla="*/ 0 h 10013"/>
              <a:gd name="connsiteX1" fmla="*/ 10233 w 10754"/>
              <a:gd name="connsiteY1" fmla="*/ 13 h 10013"/>
              <a:gd name="connsiteX2" fmla="*/ 9069 w 10754"/>
              <a:gd name="connsiteY2" fmla="*/ 2035 h 10013"/>
              <a:gd name="connsiteX3" fmla="*/ 7316 w 10754"/>
              <a:gd name="connsiteY3" fmla="*/ 4098 h 10013"/>
              <a:gd name="connsiteX4" fmla="*/ 2524 w 10754"/>
              <a:gd name="connsiteY4" fmla="*/ 7251 h 10013"/>
              <a:gd name="connsiteX5" fmla="*/ 0 w 10754"/>
              <a:gd name="connsiteY5" fmla="*/ 10013 h 10013"/>
              <a:gd name="connsiteX0" fmla="*/ 39 w 11240"/>
              <a:gd name="connsiteY0" fmla="*/ 0 h 10013"/>
              <a:gd name="connsiteX1" fmla="*/ 10233 w 11240"/>
              <a:gd name="connsiteY1" fmla="*/ 13 h 10013"/>
              <a:gd name="connsiteX2" fmla="*/ 10736 w 11240"/>
              <a:gd name="connsiteY2" fmla="*/ 556 h 10013"/>
              <a:gd name="connsiteX3" fmla="*/ 9069 w 11240"/>
              <a:gd name="connsiteY3" fmla="*/ 2035 h 10013"/>
              <a:gd name="connsiteX4" fmla="*/ 7316 w 11240"/>
              <a:gd name="connsiteY4" fmla="*/ 4098 h 10013"/>
              <a:gd name="connsiteX5" fmla="*/ 2524 w 11240"/>
              <a:gd name="connsiteY5" fmla="*/ 7251 h 10013"/>
              <a:gd name="connsiteX6" fmla="*/ 0 w 11240"/>
              <a:gd name="connsiteY6" fmla="*/ 10013 h 10013"/>
              <a:gd name="connsiteX0" fmla="*/ 39 w 11160"/>
              <a:gd name="connsiteY0" fmla="*/ 0 h 10013"/>
              <a:gd name="connsiteX1" fmla="*/ 10233 w 11160"/>
              <a:gd name="connsiteY1" fmla="*/ 13 h 10013"/>
              <a:gd name="connsiteX2" fmla="*/ 10520 w 11160"/>
              <a:gd name="connsiteY2" fmla="*/ 475 h 10013"/>
              <a:gd name="connsiteX3" fmla="*/ 9069 w 11160"/>
              <a:gd name="connsiteY3" fmla="*/ 2035 h 10013"/>
              <a:gd name="connsiteX4" fmla="*/ 7316 w 11160"/>
              <a:gd name="connsiteY4" fmla="*/ 4098 h 10013"/>
              <a:gd name="connsiteX5" fmla="*/ 2524 w 11160"/>
              <a:gd name="connsiteY5" fmla="*/ 7251 h 10013"/>
              <a:gd name="connsiteX6" fmla="*/ 0 w 11160"/>
              <a:gd name="connsiteY6" fmla="*/ 10013 h 10013"/>
              <a:gd name="connsiteX0" fmla="*/ 39 w 10520"/>
              <a:gd name="connsiteY0" fmla="*/ 0 h 10013"/>
              <a:gd name="connsiteX1" fmla="*/ 10233 w 10520"/>
              <a:gd name="connsiteY1" fmla="*/ 13 h 10013"/>
              <a:gd name="connsiteX2" fmla="*/ 10520 w 10520"/>
              <a:gd name="connsiteY2" fmla="*/ 475 h 10013"/>
              <a:gd name="connsiteX3" fmla="*/ 9069 w 10520"/>
              <a:gd name="connsiteY3" fmla="*/ 2035 h 10013"/>
              <a:gd name="connsiteX4" fmla="*/ 7316 w 10520"/>
              <a:gd name="connsiteY4" fmla="*/ 4098 h 10013"/>
              <a:gd name="connsiteX5" fmla="*/ 2524 w 10520"/>
              <a:gd name="connsiteY5" fmla="*/ 7251 h 10013"/>
              <a:gd name="connsiteX6" fmla="*/ 0 w 10520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532 w 10233"/>
              <a:gd name="connsiteY6" fmla="*/ 9286 h 10013"/>
              <a:gd name="connsiteX7" fmla="*/ 0 w 10233"/>
              <a:gd name="connsiteY7" fmla="*/ 10013 h 10013"/>
              <a:gd name="connsiteX0" fmla="*/ 0 w 10194"/>
              <a:gd name="connsiteY0" fmla="*/ 0 h 9301"/>
              <a:gd name="connsiteX1" fmla="*/ 10194 w 10194"/>
              <a:gd name="connsiteY1" fmla="*/ 13 h 9301"/>
              <a:gd name="connsiteX2" fmla="*/ 10194 w 10194"/>
              <a:gd name="connsiteY2" fmla="*/ 556 h 9301"/>
              <a:gd name="connsiteX3" fmla="*/ 9030 w 10194"/>
              <a:gd name="connsiteY3" fmla="*/ 2035 h 9301"/>
              <a:gd name="connsiteX4" fmla="*/ 7277 w 10194"/>
              <a:gd name="connsiteY4" fmla="*/ 4098 h 9301"/>
              <a:gd name="connsiteX5" fmla="*/ 2485 w 10194"/>
              <a:gd name="connsiteY5" fmla="*/ 7251 h 9301"/>
              <a:gd name="connsiteX6" fmla="*/ 493 w 10194"/>
              <a:gd name="connsiteY6" fmla="*/ 9286 h 9301"/>
              <a:gd name="connsiteX7" fmla="*/ 105 w 10194"/>
              <a:gd name="connsiteY7" fmla="*/ 71 h 9301"/>
              <a:gd name="connsiteX0" fmla="*/ 0 w 10000"/>
              <a:gd name="connsiteY0" fmla="*/ 0 h 9984"/>
              <a:gd name="connsiteX1" fmla="*/ 10000 w 10000"/>
              <a:gd name="connsiteY1" fmla="*/ 14 h 9984"/>
              <a:gd name="connsiteX2" fmla="*/ 10000 w 10000"/>
              <a:gd name="connsiteY2" fmla="*/ 598 h 9984"/>
              <a:gd name="connsiteX3" fmla="*/ 8858 w 10000"/>
              <a:gd name="connsiteY3" fmla="*/ 2188 h 9984"/>
              <a:gd name="connsiteX4" fmla="*/ 7139 w 10000"/>
              <a:gd name="connsiteY4" fmla="*/ 4406 h 9984"/>
              <a:gd name="connsiteX5" fmla="*/ 2438 w 10000"/>
              <a:gd name="connsiteY5" fmla="*/ 7796 h 9984"/>
              <a:gd name="connsiteX6" fmla="*/ 484 w 10000"/>
              <a:gd name="connsiteY6" fmla="*/ 9984 h 9984"/>
              <a:gd name="connsiteX7" fmla="*/ 103 w 10000"/>
              <a:gd name="connsiteY7" fmla="*/ 76 h 9984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7139 w 10000"/>
              <a:gd name="connsiteY4" fmla="*/ 4413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717 w 10000"/>
              <a:gd name="connsiteY3" fmla="*/ 2105 h 10740"/>
              <a:gd name="connsiteX4" fmla="*/ 7139 w 10000"/>
              <a:gd name="connsiteY4" fmla="*/ 4413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717 w 10000"/>
              <a:gd name="connsiteY3" fmla="*/ 2105 h 10740"/>
              <a:gd name="connsiteX4" fmla="*/ 6998 w 10000"/>
              <a:gd name="connsiteY4" fmla="*/ 4500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999 w 10000"/>
              <a:gd name="connsiteY3" fmla="*/ 1931 h 10740"/>
              <a:gd name="connsiteX4" fmla="*/ 6998 w 10000"/>
              <a:gd name="connsiteY4" fmla="*/ 4500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9121 w 10000"/>
              <a:gd name="connsiteY3" fmla="*/ 2025 h 10740"/>
              <a:gd name="connsiteX4" fmla="*/ 6998 w 10000"/>
              <a:gd name="connsiteY4" fmla="*/ 4500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9121 w 10000"/>
              <a:gd name="connsiteY3" fmla="*/ 2025 h 10740"/>
              <a:gd name="connsiteX4" fmla="*/ 6906 w 10000"/>
              <a:gd name="connsiteY4" fmla="*/ 4425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1186"/>
              <a:gd name="connsiteX1" fmla="*/ 10000 w 10000"/>
              <a:gd name="connsiteY1" fmla="*/ 14 h 11186"/>
              <a:gd name="connsiteX2" fmla="*/ 10000 w 10000"/>
              <a:gd name="connsiteY2" fmla="*/ 599 h 11186"/>
              <a:gd name="connsiteX3" fmla="*/ 9121 w 10000"/>
              <a:gd name="connsiteY3" fmla="*/ 2025 h 11186"/>
              <a:gd name="connsiteX4" fmla="*/ 6906 w 10000"/>
              <a:gd name="connsiteY4" fmla="*/ 4425 h 11186"/>
              <a:gd name="connsiteX5" fmla="*/ 2438 w 10000"/>
              <a:gd name="connsiteY5" fmla="*/ 7808 h 11186"/>
              <a:gd name="connsiteX6" fmla="*/ 1172 w 10000"/>
              <a:gd name="connsiteY6" fmla="*/ 9035 h 11186"/>
              <a:gd name="connsiteX7" fmla="*/ 202 w 10000"/>
              <a:gd name="connsiteY7" fmla="*/ 10740 h 11186"/>
              <a:gd name="connsiteX8" fmla="*/ 103 w 10000"/>
              <a:gd name="connsiteY8" fmla="*/ 76 h 11186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9121 w 10000"/>
              <a:gd name="connsiteY3" fmla="*/ 2025 h 10740"/>
              <a:gd name="connsiteX4" fmla="*/ 6906 w 10000"/>
              <a:gd name="connsiteY4" fmla="*/ 4425 h 10740"/>
              <a:gd name="connsiteX5" fmla="*/ 2438 w 10000"/>
              <a:gd name="connsiteY5" fmla="*/ 7808 h 10740"/>
              <a:gd name="connsiteX6" fmla="*/ 1172 w 10000"/>
              <a:gd name="connsiteY6" fmla="*/ 9035 h 10740"/>
              <a:gd name="connsiteX7" fmla="*/ 202 w 10000"/>
              <a:gd name="connsiteY7" fmla="*/ 10740 h 10740"/>
              <a:gd name="connsiteX8" fmla="*/ 103 w 10000"/>
              <a:gd name="connsiteY8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9121 w 10000"/>
              <a:gd name="connsiteY3" fmla="*/ 2025 h 10740"/>
              <a:gd name="connsiteX4" fmla="*/ 6906 w 10000"/>
              <a:gd name="connsiteY4" fmla="*/ 4425 h 10740"/>
              <a:gd name="connsiteX5" fmla="*/ 2438 w 10000"/>
              <a:gd name="connsiteY5" fmla="*/ 7808 h 10740"/>
              <a:gd name="connsiteX6" fmla="*/ 683 w 10000"/>
              <a:gd name="connsiteY6" fmla="*/ 9563 h 10740"/>
              <a:gd name="connsiteX7" fmla="*/ 202 w 10000"/>
              <a:gd name="connsiteY7" fmla="*/ 10740 h 10740"/>
              <a:gd name="connsiteX8" fmla="*/ 103 w 10000"/>
              <a:gd name="connsiteY8" fmla="*/ 76 h 10740"/>
              <a:gd name="connsiteX0" fmla="*/ 0 w 12582"/>
              <a:gd name="connsiteY0" fmla="*/ 68 h 10808"/>
              <a:gd name="connsiteX1" fmla="*/ 10000 w 12582"/>
              <a:gd name="connsiteY1" fmla="*/ 82 h 10808"/>
              <a:gd name="connsiteX2" fmla="*/ 10000 w 12582"/>
              <a:gd name="connsiteY2" fmla="*/ 667 h 10808"/>
              <a:gd name="connsiteX3" fmla="*/ 9121 w 12582"/>
              <a:gd name="connsiteY3" fmla="*/ 2093 h 10808"/>
              <a:gd name="connsiteX4" fmla="*/ 6906 w 12582"/>
              <a:gd name="connsiteY4" fmla="*/ 4493 h 10808"/>
              <a:gd name="connsiteX5" fmla="*/ 2438 w 12582"/>
              <a:gd name="connsiteY5" fmla="*/ 7876 h 10808"/>
              <a:gd name="connsiteX6" fmla="*/ 683 w 12582"/>
              <a:gd name="connsiteY6" fmla="*/ 9631 h 10808"/>
              <a:gd name="connsiteX7" fmla="*/ 202 w 12582"/>
              <a:gd name="connsiteY7" fmla="*/ 10808 h 10808"/>
              <a:gd name="connsiteX8" fmla="*/ 12582 w 12582"/>
              <a:gd name="connsiteY8" fmla="*/ 0 h 10808"/>
              <a:gd name="connsiteX0" fmla="*/ 6429 w 12381"/>
              <a:gd name="connsiteY0" fmla="*/ 0 h 13966"/>
              <a:gd name="connsiteX1" fmla="*/ 9799 w 12381"/>
              <a:gd name="connsiteY1" fmla="*/ 3240 h 13966"/>
              <a:gd name="connsiteX2" fmla="*/ 9799 w 12381"/>
              <a:gd name="connsiteY2" fmla="*/ 3825 h 13966"/>
              <a:gd name="connsiteX3" fmla="*/ 8920 w 12381"/>
              <a:gd name="connsiteY3" fmla="*/ 5251 h 13966"/>
              <a:gd name="connsiteX4" fmla="*/ 6705 w 12381"/>
              <a:gd name="connsiteY4" fmla="*/ 7651 h 13966"/>
              <a:gd name="connsiteX5" fmla="*/ 2237 w 12381"/>
              <a:gd name="connsiteY5" fmla="*/ 11034 h 13966"/>
              <a:gd name="connsiteX6" fmla="*/ 482 w 12381"/>
              <a:gd name="connsiteY6" fmla="*/ 12789 h 13966"/>
              <a:gd name="connsiteX7" fmla="*/ 1 w 12381"/>
              <a:gd name="connsiteY7" fmla="*/ 13966 h 13966"/>
              <a:gd name="connsiteX8" fmla="*/ 12381 w 12381"/>
              <a:gd name="connsiteY8" fmla="*/ 3158 h 13966"/>
              <a:gd name="connsiteX0" fmla="*/ 6429 w 12303"/>
              <a:gd name="connsiteY0" fmla="*/ 0 h 13966"/>
              <a:gd name="connsiteX1" fmla="*/ 9799 w 12303"/>
              <a:gd name="connsiteY1" fmla="*/ 3240 h 13966"/>
              <a:gd name="connsiteX2" fmla="*/ 9799 w 12303"/>
              <a:gd name="connsiteY2" fmla="*/ 3825 h 13966"/>
              <a:gd name="connsiteX3" fmla="*/ 8920 w 12303"/>
              <a:gd name="connsiteY3" fmla="*/ 5251 h 13966"/>
              <a:gd name="connsiteX4" fmla="*/ 6705 w 12303"/>
              <a:gd name="connsiteY4" fmla="*/ 7651 h 13966"/>
              <a:gd name="connsiteX5" fmla="*/ 2237 w 12303"/>
              <a:gd name="connsiteY5" fmla="*/ 11034 h 13966"/>
              <a:gd name="connsiteX6" fmla="*/ 482 w 12303"/>
              <a:gd name="connsiteY6" fmla="*/ 12789 h 13966"/>
              <a:gd name="connsiteX7" fmla="*/ 1 w 12303"/>
              <a:gd name="connsiteY7" fmla="*/ 13966 h 13966"/>
              <a:gd name="connsiteX8" fmla="*/ 12303 w 12303"/>
              <a:gd name="connsiteY8" fmla="*/ 3254 h 13966"/>
              <a:gd name="connsiteX0" fmla="*/ 6429 w 12303"/>
              <a:gd name="connsiteY0" fmla="*/ 0 h 13966"/>
              <a:gd name="connsiteX1" fmla="*/ 9799 w 12303"/>
              <a:gd name="connsiteY1" fmla="*/ 3240 h 13966"/>
              <a:gd name="connsiteX2" fmla="*/ 9799 w 12303"/>
              <a:gd name="connsiteY2" fmla="*/ 3825 h 13966"/>
              <a:gd name="connsiteX3" fmla="*/ 8920 w 12303"/>
              <a:gd name="connsiteY3" fmla="*/ 5251 h 13966"/>
              <a:gd name="connsiteX4" fmla="*/ 6705 w 12303"/>
              <a:gd name="connsiteY4" fmla="*/ 7651 h 13966"/>
              <a:gd name="connsiteX5" fmla="*/ 2237 w 12303"/>
              <a:gd name="connsiteY5" fmla="*/ 11034 h 13966"/>
              <a:gd name="connsiteX6" fmla="*/ 482 w 12303"/>
              <a:gd name="connsiteY6" fmla="*/ 12789 h 13966"/>
              <a:gd name="connsiteX7" fmla="*/ 1 w 12303"/>
              <a:gd name="connsiteY7" fmla="*/ 13966 h 13966"/>
              <a:gd name="connsiteX8" fmla="*/ 12303 w 12303"/>
              <a:gd name="connsiteY8" fmla="*/ 10476 h 13966"/>
              <a:gd name="connsiteX0" fmla="*/ 6429 w 12147"/>
              <a:gd name="connsiteY0" fmla="*/ 0 h 14929"/>
              <a:gd name="connsiteX1" fmla="*/ 9799 w 12147"/>
              <a:gd name="connsiteY1" fmla="*/ 3240 h 14929"/>
              <a:gd name="connsiteX2" fmla="*/ 9799 w 12147"/>
              <a:gd name="connsiteY2" fmla="*/ 3825 h 14929"/>
              <a:gd name="connsiteX3" fmla="*/ 8920 w 12147"/>
              <a:gd name="connsiteY3" fmla="*/ 5251 h 14929"/>
              <a:gd name="connsiteX4" fmla="*/ 6705 w 12147"/>
              <a:gd name="connsiteY4" fmla="*/ 7651 h 14929"/>
              <a:gd name="connsiteX5" fmla="*/ 2237 w 12147"/>
              <a:gd name="connsiteY5" fmla="*/ 11034 h 14929"/>
              <a:gd name="connsiteX6" fmla="*/ 482 w 12147"/>
              <a:gd name="connsiteY6" fmla="*/ 12789 h 14929"/>
              <a:gd name="connsiteX7" fmla="*/ 1 w 12147"/>
              <a:gd name="connsiteY7" fmla="*/ 13966 h 14929"/>
              <a:gd name="connsiteX8" fmla="*/ 12147 w 12147"/>
              <a:gd name="connsiteY8" fmla="*/ 13895 h 14929"/>
              <a:gd name="connsiteX0" fmla="*/ 6428 w 12146"/>
              <a:gd name="connsiteY0" fmla="*/ 0 h 13966"/>
              <a:gd name="connsiteX1" fmla="*/ 9798 w 12146"/>
              <a:gd name="connsiteY1" fmla="*/ 3240 h 13966"/>
              <a:gd name="connsiteX2" fmla="*/ 9798 w 12146"/>
              <a:gd name="connsiteY2" fmla="*/ 3825 h 13966"/>
              <a:gd name="connsiteX3" fmla="*/ 8919 w 12146"/>
              <a:gd name="connsiteY3" fmla="*/ 5251 h 13966"/>
              <a:gd name="connsiteX4" fmla="*/ 6704 w 12146"/>
              <a:gd name="connsiteY4" fmla="*/ 7651 h 13966"/>
              <a:gd name="connsiteX5" fmla="*/ 2236 w 12146"/>
              <a:gd name="connsiteY5" fmla="*/ 11034 h 13966"/>
              <a:gd name="connsiteX6" fmla="*/ 481 w 12146"/>
              <a:gd name="connsiteY6" fmla="*/ 12789 h 13966"/>
              <a:gd name="connsiteX7" fmla="*/ 0 w 12146"/>
              <a:gd name="connsiteY7" fmla="*/ 13966 h 13966"/>
              <a:gd name="connsiteX8" fmla="*/ 12146 w 12146"/>
              <a:gd name="connsiteY8" fmla="*/ 13895 h 13966"/>
              <a:gd name="connsiteX0" fmla="*/ 6428 w 12224"/>
              <a:gd name="connsiteY0" fmla="*/ 0 h 14088"/>
              <a:gd name="connsiteX1" fmla="*/ 9798 w 12224"/>
              <a:gd name="connsiteY1" fmla="*/ 3240 h 14088"/>
              <a:gd name="connsiteX2" fmla="*/ 9798 w 12224"/>
              <a:gd name="connsiteY2" fmla="*/ 3825 h 14088"/>
              <a:gd name="connsiteX3" fmla="*/ 8919 w 12224"/>
              <a:gd name="connsiteY3" fmla="*/ 5251 h 14088"/>
              <a:gd name="connsiteX4" fmla="*/ 6704 w 12224"/>
              <a:gd name="connsiteY4" fmla="*/ 7651 h 14088"/>
              <a:gd name="connsiteX5" fmla="*/ 2236 w 12224"/>
              <a:gd name="connsiteY5" fmla="*/ 11034 h 14088"/>
              <a:gd name="connsiteX6" fmla="*/ 481 w 12224"/>
              <a:gd name="connsiteY6" fmla="*/ 12789 h 14088"/>
              <a:gd name="connsiteX7" fmla="*/ 0 w 12224"/>
              <a:gd name="connsiteY7" fmla="*/ 13966 h 14088"/>
              <a:gd name="connsiteX8" fmla="*/ 12224 w 12224"/>
              <a:gd name="connsiteY8" fmla="*/ 14088 h 14088"/>
              <a:gd name="connsiteX0" fmla="*/ 12200 w 12224"/>
              <a:gd name="connsiteY0" fmla="*/ 10771 h 10848"/>
              <a:gd name="connsiteX1" fmla="*/ 9798 w 12224"/>
              <a:gd name="connsiteY1" fmla="*/ 0 h 10848"/>
              <a:gd name="connsiteX2" fmla="*/ 9798 w 12224"/>
              <a:gd name="connsiteY2" fmla="*/ 585 h 10848"/>
              <a:gd name="connsiteX3" fmla="*/ 8919 w 12224"/>
              <a:gd name="connsiteY3" fmla="*/ 2011 h 10848"/>
              <a:gd name="connsiteX4" fmla="*/ 6704 w 12224"/>
              <a:gd name="connsiteY4" fmla="*/ 4411 h 10848"/>
              <a:gd name="connsiteX5" fmla="*/ 2236 w 12224"/>
              <a:gd name="connsiteY5" fmla="*/ 7794 h 10848"/>
              <a:gd name="connsiteX6" fmla="*/ 481 w 12224"/>
              <a:gd name="connsiteY6" fmla="*/ 9549 h 10848"/>
              <a:gd name="connsiteX7" fmla="*/ 0 w 12224"/>
              <a:gd name="connsiteY7" fmla="*/ 10726 h 10848"/>
              <a:gd name="connsiteX8" fmla="*/ 12224 w 12224"/>
              <a:gd name="connsiteY8" fmla="*/ 10848 h 10848"/>
              <a:gd name="connsiteX0" fmla="*/ 12200 w 13737"/>
              <a:gd name="connsiteY0" fmla="*/ 10771 h 10848"/>
              <a:gd name="connsiteX1" fmla="*/ 13659 w 13737"/>
              <a:gd name="connsiteY1" fmla="*/ 110 h 10848"/>
              <a:gd name="connsiteX2" fmla="*/ 9798 w 13737"/>
              <a:gd name="connsiteY2" fmla="*/ 0 h 10848"/>
              <a:gd name="connsiteX3" fmla="*/ 9798 w 13737"/>
              <a:gd name="connsiteY3" fmla="*/ 585 h 10848"/>
              <a:gd name="connsiteX4" fmla="*/ 8919 w 13737"/>
              <a:gd name="connsiteY4" fmla="*/ 2011 h 10848"/>
              <a:gd name="connsiteX5" fmla="*/ 6704 w 13737"/>
              <a:gd name="connsiteY5" fmla="*/ 4411 h 10848"/>
              <a:gd name="connsiteX6" fmla="*/ 2236 w 13737"/>
              <a:gd name="connsiteY6" fmla="*/ 7794 h 10848"/>
              <a:gd name="connsiteX7" fmla="*/ 481 w 13737"/>
              <a:gd name="connsiteY7" fmla="*/ 9549 h 10848"/>
              <a:gd name="connsiteX8" fmla="*/ 0 w 13737"/>
              <a:gd name="connsiteY8" fmla="*/ 10726 h 10848"/>
              <a:gd name="connsiteX9" fmla="*/ 12224 w 13737"/>
              <a:gd name="connsiteY9" fmla="*/ 10848 h 10848"/>
              <a:gd name="connsiteX0" fmla="*/ 12200 w 13659"/>
              <a:gd name="connsiteY0" fmla="*/ 10771 h 10848"/>
              <a:gd name="connsiteX1" fmla="*/ 13659 w 13659"/>
              <a:gd name="connsiteY1" fmla="*/ 110 h 10848"/>
              <a:gd name="connsiteX2" fmla="*/ 9798 w 13659"/>
              <a:gd name="connsiteY2" fmla="*/ 0 h 10848"/>
              <a:gd name="connsiteX3" fmla="*/ 9798 w 13659"/>
              <a:gd name="connsiteY3" fmla="*/ 585 h 10848"/>
              <a:gd name="connsiteX4" fmla="*/ 8919 w 13659"/>
              <a:gd name="connsiteY4" fmla="*/ 2011 h 10848"/>
              <a:gd name="connsiteX5" fmla="*/ 6704 w 13659"/>
              <a:gd name="connsiteY5" fmla="*/ 4411 h 10848"/>
              <a:gd name="connsiteX6" fmla="*/ 2236 w 13659"/>
              <a:gd name="connsiteY6" fmla="*/ 7794 h 10848"/>
              <a:gd name="connsiteX7" fmla="*/ 481 w 13659"/>
              <a:gd name="connsiteY7" fmla="*/ 9549 h 10848"/>
              <a:gd name="connsiteX8" fmla="*/ 0 w 13659"/>
              <a:gd name="connsiteY8" fmla="*/ 10726 h 10848"/>
              <a:gd name="connsiteX9" fmla="*/ 12224 w 13659"/>
              <a:gd name="connsiteY9" fmla="*/ 10848 h 10848"/>
              <a:gd name="connsiteX0" fmla="*/ 12200 w 12489"/>
              <a:gd name="connsiteY0" fmla="*/ 10950 h 11027"/>
              <a:gd name="connsiteX1" fmla="*/ 12489 w 12489"/>
              <a:gd name="connsiteY1" fmla="*/ 0 h 11027"/>
              <a:gd name="connsiteX2" fmla="*/ 9798 w 12489"/>
              <a:gd name="connsiteY2" fmla="*/ 179 h 11027"/>
              <a:gd name="connsiteX3" fmla="*/ 9798 w 12489"/>
              <a:gd name="connsiteY3" fmla="*/ 764 h 11027"/>
              <a:gd name="connsiteX4" fmla="*/ 8919 w 12489"/>
              <a:gd name="connsiteY4" fmla="*/ 2190 h 11027"/>
              <a:gd name="connsiteX5" fmla="*/ 6704 w 12489"/>
              <a:gd name="connsiteY5" fmla="*/ 4590 h 11027"/>
              <a:gd name="connsiteX6" fmla="*/ 2236 w 12489"/>
              <a:gd name="connsiteY6" fmla="*/ 7973 h 11027"/>
              <a:gd name="connsiteX7" fmla="*/ 481 w 12489"/>
              <a:gd name="connsiteY7" fmla="*/ 9728 h 11027"/>
              <a:gd name="connsiteX8" fmla="*/ 0 w 12489"/>
              <a:gd name="connsiteY8" fmla="*/ 10905 h 11027"/>
              <a:gd name="connsiteX9" fmla="*/ 12224 w 12489"/>
              <a:gd name="connsiteY9" fmla="*/ 11027 h 11027"/>
              <a:gd name="connsiteX0" fmla="*/ 12200 w 13254"/>
              <a:gd name="connsiteY0" fmla="*/ 10951 h 11028"/>
              <a:gd name="connsiteX1" fmla="*/ 12489 w 13254"/>
              <a:gd name="connsiteY1" fmla="*/ 1 h 11028"/>
              <a:gd name="connsiteX2" fmla="*/ 9798 w 13254"/>
              <a:gd name="connsiteY2" fmla="*/ 180 h 11028"/>
              <a:gd name="connsiteX3" fmla="*/ 9798 w 13254"/>
              <a:gd name="connsiteY3" fmla="*/ 765 h 11028"/>
              <a:gd name="connsiteX4" fmla="*/ 8919 w 13254"/>
              <a:gd name="connsiteY4" fmla="*/ 2191 h 11028"/>
              <a:gd name="connsiteX5" fmla="*/ 6704 w 13254"/>
              <a:gd name="connsiteY5" fmla="*/ 4591 h 11028"/>
              <a:gd name="connsiteX6" fmla="*/ 2236 w 13254"/>
              <a:gd name="connsiteY6" fmla="*/ 7974 h 11028"/>
              <a:gd name="connsiteX7" fmla="*/ 481 w 13254"/>
              <a:gd name="connsiteY7" fmla="*/ 9729 h 11028"/>
              <a:gd name="connsiteX8" fmla="*/ 0 w 13254"/>
              <a:gd name="connsiteY8" fmla="*/ 10906 h 11028"/>
              <a:gd name="connsiteX9" fmla="*/ 12224 w 13254"/>
              <a:gd name="connsiteY9" fmla="*/ 11028 h 11028"/>
              <a:gd name="connsiteX0" fmla="*/ 12200 w 12489"/>
              <a:gd name="connsiteY0" fmla="*/ 10950 h 11027"/>
              <a:gd name="connsiteX1" fmla="*/ 12489 w 12489"/>
              <a:gd name="connsiteY1" fmla="*/ 0 h 11027"/>
              <a:gd name="connsiteX2" fmla="*/ 9798 w 12489"/>
              <a:gd name="connsiteY2" fmla="*/ 179 h 11027"/>
              <a:gd name="connsiteX3" fmla="*/ 9798 w 12489"/>
              <a:gd name="connsiteY3" fmla="*/ 764 h 11027"/>
              <a:gd name="connsiteX4" fmla="*/ 8919 w 12489"/>
              <a:gd name="connsiteY4" fmla="*/ 2190 h 11027"/>
              <a:gd name="connsiteX5" fmla="*/ 6704 w 12489"/>
              <a:gd name="connsiteY5" fmla="*/ 4590 h 11027"/>
              <a:gd name="connsiteX6" fmla="*/ 2236 w 12489"/>
              <a:gd name="connsiteY6" fmla="*/ 7973 h 11027"/>
              <a:gd name="connsiteX7" fmla="*/ 481 w 12489"/>
              <a:gd name="connsiteY7" fmla="*/ 9728 h 11027"/>
              <a:gd name="connsiteX8" fmla="*/ 0 w 12489"/>
              <a:gd name="connsiteY8" fmla="*/ 10905 h 11027"/>
              <a:gd name="connsiteX9" fmla="*/ 12224 w 12489"/>
              <a:gd name="connsiteY9" fmla="*/ 11027 h 11027"/>
              <a:gd name="connsiteX0" fmla="*/ 12278 w 12567"/>
              <a:gd name="connsiteY0" fmla="*/ 10950 h 11027"/>
              <a:gd name="connsiteX1" fmla="*/ 12567 w 12567"/>
              <a:gd name="connsiteY1" fmla="*/ 0 h 11027"/>
              <a:gd name="connsiteX2" fmla="*/ 9876 w 12567"/>
              <a:gd name="connsiteY2" fmla="*/ 179 h 11027"/>
              <a:gd name="connsiteX3" fmla="*/ 9876 w 12567"/>
              <a:gd name="connsiteY3" fmla="*/ 764 h 11027"/>
              <a:gd name="connsiteX4" fmla="*/ 8997 w 12567"/>
              <a:gd name="connsiteY4" fmla="*/ 2190 h 11027"/>
              <a:gd name="connsiteX5" fmla="*/ 6782 w 12567"/>
              <a:gd name="connsiteY5" fmla="*/ 4590 h 11027"/>
              <a:gd name="connsiteX6" fmla="*/ 2314 w 12567"/>
              <a:gd name="connsiteY6" fmla="*/ 7973 h 11027"/>
              <a:gd name="connsiteX7" fmla="*/ 559 w 12567"/>
              <a:gd name="connsiteY7" fmla="*/ 9728 h 11027"/>
              <a:gd name="connsiteX8" fmla="*/ 0 w 12567"/>
              <a:gd name="connsiteY8" fmla="*/ 10953 h 11027"/>
              <a:gd name="connsiteX9" fmla="*/ 12302 w 12567"/>
              <a:gd name="connsiteY9" fmla="*/ 11027 h 11027"/>
              <a:gd name="connsiteX0" fmla="*/ 12278 w 12552"/>
              <a:gd name="connsiteY0" fmla="*/ 10837 h 10914"/>
              <a:gd name="connsiteX1" fmla="*/ 12552 w 12552"/>
              <a:gd name="connsiteY1" fmla="*/ 0 h 10914"/>
              <a:gd name="connsiteX2" fmla="*/ 9876 w 12552"/>
              <a:gd name="connsiteY2" fmla="*/ 66 h 10914"/>
              <a:gd name="connsiteX3" fmla="*/ 9876 w 12552"/>
              <a:gd name="connsiteY3" fmla="*/ 651 h 10914"/>
              <a:gd name="connsiteX4" fmla="*/ 8997 w 12552"/>
              <a:gd name="connsiteY4" fmla="*/ 2077 h 10914"/>
              <a:gd name="connsiteX5" fmla="*/ 6782 w 12552"/>
              <a:gd name="connsiteY5" fmla="*/ 4477 h 10914"/>
              <a:gd name="connsiteX6" fmla="*/ 2314 w 12552"/>
              <a:gd name="connsiteY6" fmla="*/ 7860 h 10914"/>
              <a:gd name="connsiteX7" fmla="*/ 559 w 12552"/>
              <a:gd name="connsiteY7" fmla="*/ 9615 h 10914"/>
              <a:gd name="connsiteX8" fmla="*/ 0 w 12552"/>
              <a:gd name="connsiteY8" fmla="*/ 10840 h 10914"/>
              <a:gd name="connsiteX9" fmla="*/ 12302 w 12552"/>
              <a:gd name="connsiteY9" fmla="*/ 10914 h 10914"/>
              <a:gd name="connsiteX0" fmla="*/ 12278 w 12683"/>
              <a:gd name="connsiteY0" fmla="*/ 11622 h 11699"/>
              <a:gd name="connsiteX1" fmla="*/ 12552 w 12683"/>
              <a:gd name="connsiteY1" fmla="*/ 785 h 11699"/>
              <a:gd name="connsiteX2" fmla="*/ 9998 w 12683"/>
              <a:gd name="connsiteY2" fmla="*/ 851 h 11699"/>
              <a:gd name="connsiteX3" fmla="*/ 9876 w 12683"/>
              <a:gd name="connsiteY3" fmla="*/ 1436 h 11699"/>
              <a:gd name="connsiteX4" fmla="*/ 8997 w 12683"/>
              <a:gd name="connsiteY4" fmla="*/ 2862 h 11699"/>
              <a:gd name="connsiteX5" fmla="*/ 6782 w 12683"/>
              <a:gd name="connsiteY5" fmla="*/ 5262 h 11699"/>
              <a:gd name="connsiteX6" fmla="*/ 2314 w 12683"/>
              <a:gd name="connsiteY6" fmla="*/ 8645 h 11699"/>
              <a:gd name="connsiteX7" fmla="*/ 559 w 12683"/>
              <a:gd name="connsiteY7" fmla="*/ 10400 h 11699"/>
              <a:gd name="connsiteX8" fmla="*/ 0 w 12683"/>
              <a:gd name="connsiteY8" fmla="*/ 11625 h 11699"/>
              <a:gd name="connsiteX9" fmla="*/ 12302 w 12683"/>
              <a:gd name="connsiteY9" fmla="*/ 11699 h 11699"/>
              <a:gd name="connsiteX0" fmla="*/ 12278 w 12683"/>
              <a:gd name="connsiteY0" fmla="*/ 10837 h 10914"/>
              <a:gd name="connsiteX1" fmla="*/ 12552 w 12683"/>
              <a:gd name="connsiteY1" fmla="*/ 0 h 10914"/>
              <a:gd name="connsiteX2" fmla="*/ 9998 w 12683"/>
              <a:gd name="connsiteY2" fmla="*/ 66 h 10914"/>
              <a:gd name="connsiteX3" fmla="*/ 9876 w 12683"/>
              <a:gd name="connsiteY3" fmla="*/ 651 h 10914"/>
              <a:gd name="connsiteX4" fmla="*/ 8997 w 12683"/>
              <a:gd name="connsiteY4" fmla="*/ 2077 h 10914"/>
              <a:gd name="connsiteX5" fmla="*/ 6782 w 12683"/>
              <a:gd name="connsiteY5" fmla="*/ 4477 h 10914"/>
              <a:gd name="connsiteX6" fmla="*/ 2314 w 12683"/>
              <a:gd name="connsiteY6" fmla="*/ 7860 h 10914"/>
              <a:gd name="connsiteX7" fmla="*/ 559 w 12683"/>
              <a:gd name="connsiteY7" fmla="*/ 9615 h 10914"/>
              <a:gd name="connsiteX8" fmla="*/ 0 w 12683"/>
              <a:gd name="connsiteY8" fmla="*/ 10840 h 10914"/>
              <a:gd name="connsiteX9" fmla="*/ 12302 w 12683"/>
              <a:gd name="connsiteY9" fmla="*/ 10914 h 10914"/>
              <a:gd name="connsiteX0" fmla="*/ 12278 w 12552"/>
              <a:gd name="connsiteY0" fmla="*/ 10837 h 10914"/>
              <a:gd name="connsiteX1" fmla="*/ 12552 w 12552"/>
              <a:gd name="connsiteY1" fmla="*/ 0 h 10914"/>
              <a:gd name="connsiteX2" fmla="*/ 9998 w 12552"/>
              <a:gd name="connsiteY2" fmla="*/ 66 h 10914"/>
              <a:gd name="connsiteX3" fmla="*/ 9876 w 12552"/>
              <a:gd name="connsiteY3" fmla="*/ 651 h 10914"/>
              <a:gd name="connsiteX4" fmla="*/ 8997 w 12552"/>
              <a:gd name="connsiteY4" fmla="*/ 2077 h 10914"/>
              <a:gd name="connsiteX5" fmla="*/ 6782 w 12552"/>
              <a:gd name="connsiteY5" fmla="*/ 4477 h 10914"/>
              <a:gd name="connsiteX6" fmla="*/ 2314 w 12552"/>
              <a:gd name="connsiteY6" fmla="*/ 7860 h 10914"/>
              <a:gd name="connsiteX7" fmla="*/ 559 w 12552"/>
              <a:gd name="connsiteY7" fmla="*/ 9615 h 10914"/>
              <a:gd name="connsiteX8" fmla="*/ 0 w 12552"/>
              <a:gd name="connsiteY8" fmla="*/ 10840 h 10914"/>
              <a:gd name="connsiteX9" fmla="*/ 12302 w 12552"/>
              <a:gd name="connsiteY9" fmla="*/ 10914 h 10914"/>
              <a:gd name="connsiteX0" fmla="*/ 12278 w 12681"/>
              <a:gd name="connsiteY0" fmla="*/ 11627 h 11704"/>
              <a:gd name="connsiteX1" fmla="*/ 12552 w 12681"/>
              <a:gd name="connsiteY1" fmla="*/ 790 h 11704"/>
              <a:gd name="connsiteX2" fmla="*/ 10013 w 12681"/>
              <a:gd name="connsiteY2" fmla="*/ 837 h 11704"/>
              <a:gd name="connsiteX3" fmla="*/ 9876 w 12681"/>
              <a:gd name="connsiteY3" fmla="*/ 1441 h 11704"/>
              <a:gd name="connsiteX4" fmla="*/ 8997 w 12681"/>
              <a:gd name="connsiteY4" fmla="*/ 2867 h 11704"/>
              <a:gd name="connsiteX5" fmla="*/ 6782 w 12681"/>
              <a:gd name="connsiteY5" fmla="*/ 5267 h 11704"/>
              <a:gd name="connsiteX6" fmla="*/ 2314 w 12681"/>
              <a:gd name="connsiteY6" fmla="*/ 8650 h 11704"/>
              <a:gd name="connsiteX7" fmla="*/ 559 w 12681"/>
              <a:gd name="connsiteY7" fmla="*/ 10405 h 11704"/>
              <a:gd name="connsiteX8" fmla="*/ 0 w 12681"/>
              <a:gd name="connsiteY8" fmla="*/ 11630 h 11704"/>
              <a:gd name="connsiteX9" fmla="*/ 12302 w 12681"/>
              <a:gd name="connsiteY9" fmla="*/ 11704 h 11704"/>
              <a:gd name="connsiteX0" fmla="*/ 12278 w 12681"/>
              <a:gd name="connsiteY0" fmla="*/ 10837 h 10914"/>
              <a:gd name="connsiteX1" fmla="*/ 12552 w 12681"/>
              <a:gd name="connsiteY1" fmla="*/ 0 h 10914"/>
              <a:gd name="connsiteX2" fmla="*/ 10013 w 12681"/>
              <a:gd name="connsiteY2" fmla="*/ 47 h 10914"/>
              <a:gd name="connsiteX3" fmla="*/ 9876 w 12681"/>
              <a:gd name="connsiteY3" fmla="*/ 651 h 10914"/>
              <a:gd name="connsiteX4" fmla="*/ 8997 w 12681"/>
              <a:gd name="connsiteY4" fmla="*/ 2077 h 10914"/>
              <a:gd name="connsiteX5" fmla="*/ 6782 w 12681"/>
              <a:gd name="connsiteY5" fmla="*/ 4477 h 10914"/>
              <a:gd name="connsiteX6" fmla="*/ 2314 w 12681"/>
              <a:gd name="connsiteY6" fmla="*/ 7860 h 10914"/>
              <a:gd name="connsiteX7" fmla="*/ 559 w 12681"/>
              <a:gd name="connsiteY7" fmla="*/ 9615 h 10914"/>
              <a:gd name="connsiteX8" fmla="*/ 0 w 12681"/>
              <a:gd name="connsiteY8" fmla="*/ 10840 h 10914"/>
              <a:gd name="connsiteX9" fmla="*/ 12302 w 12681"/>
              <a:gd name="connsiteY9" fmla="*/ 10914 h 10914"/>
              <a:gd name="connsiteX0" fmla="*/ 12278 w 12552"/>
              <a:gd name="connsiteY0" fmla="*/ 10837 h 10914"/>
              <a:gd name="connsiteX1" fmla="*/ 12552 w 12552"/>
              <a:gd name="connsiteY1" fmla="*/ 0 h 10914"/>
              <a:gd name="connsiteX2" fmla="*/ 10013 w 12552"/>
              <a:gd name="connsiteY2" fmla="*/ 47 h 10914"/>
              <a:gd name="connsiteX3" fmla="*/ 9876 w 12552"/>
              <a:gd name="connsiteY3" fmla="*/ 651 h 10914"/>
              <a:gd name="connsiteX4" fmla="*/ 8997 w 12552"/>
              <a:gd name="connsiteY4" fmla="*/ 2077 h 10914"/>
              <a:gd name="connsiteX5" fmla="*/ 6782 w 12552"/>
              <a:gd name="connsiteY5" fmla="*/ 4477 h 10914"/>
              <a:gd name="connsiteX6" fmla="*/ 2314 w 12552"/>
              <a:gd name="connsiteY6" fmla="*/ 7860 h 10914"/>
              <a:gd name="connsiteX7" fmla="*/ 559 w 12552"/>
              <a:gd name="connsiteY7" fmla="*/ 9615 h 10914"/>
              <a:gd name="connsiteX8" fmla="*/ 0 w 12552"/>
              <a:gd name="connsiteY8" fmla="*/ 10840 h 10914"/>
              <a:gd name="connsiteX9" fmla="*/ 12302 w 12552"/>
              <a:gd name="connsiteY9" fmla="*/ 10914 h 10914"/>
              <a:gd name="connsiteX0" fmla="*/ 12278 w 12567"/>
              <a:gd name="connsiteY0" fmla="*/ 10790 h 10867"/>
              <a:gd name="connsiteX1" fmla="*/ 12567 w 12567"/>
              <a:gd name="connsiteY1" fmla="*/ 10 h 10867"/>
              <a:gd name="connsiteX2" fmla="*/ 10013 w 12567"/>
              <a:gd name="connsiteY2" fmla="*/ 0 h 10867"/>
              <a:gd name="connsiteX3" fmla="*/ 9876 w 12567"/>
              <a:gd name="connsiteY3" fmla="*/ 604 h 10867"/>
              <a:gd name="connsiteX4" fmla="*/ 8997 w 12567"/>
              <a:gd name="connsiteY4" fmla="*/ 2030 h 10867"/>
              <a:gd name="connsiteX5" fmla="*/ 6782 w 12567"/>
              <a:gd name="connsiteY5" fmla="*/ 4430 h 10867"/>
              <a:gd name="connsiteX6" fmla="*/ 2314 w 12567"/>
              <a:gd name="connsiteY6" fmla="*/ 7813 h 10867"/>
              <a:gd name="connsiteX7" fmla="*/ 559 w 12567"/>
              <a:gd name="connsiteY7" fmla="*/ 9568 h 10867"/>
              <a:gd name="connsiteX8" fmla="*/ 0 w 12567"/>
              <a:gd name="connsiteY8" fmla="*/ 10793 h 10867"/>
              <a:gd name="connsiteX9" fmla="*/ 12302 w 12567"/>
              <a:gd name="connsiteY9" fmla="*/ 10867 h 10867"/>
              <a:gd name="connsiteX0" fmla="*/ 12278 w 12693"/>
              <a:gd name="connsiteY0" fmla="*/ 11588 h 11665"/>
              <a:gd name="connsiteX1" fmla="*/ 12567 w 12693"/>
              <a:gd name="connsiteY1" fmla="*/ 808 h 11665"/>
              <a:gd name="connsiteX2" fmla="*/ 10013 w 12693"/>
              <a:gd name="connsiteY2" fmla="*/ 770 h 11665"/>
              <a:gd name="connsiteX3" fmla="*/ 9876 w 12693"/>
              <a:gd name="connsiteY3" fmla="*/ 1402 h 11665"/>
              <a:gd name="connsiteX4" fmla="*/ 8997 w 12693"/>
              <a:gd name="connsiteY4" fmla="*/ 2828 h 11665"/>
              <a:gd name="connsiteX5" fmla="*/ 6782 w 12693"/>
              <a:gd name="connsiteY5" fmla="*/ 5228 h 11665"/>
              <a:gd name="connsiteX6" fmla="*/ 2314 w 12693"/>
              <a:gd name="connsiteY6" fmla="*/ 8611 h 11665"/>
              <a:gd name="connsiteX7" fmla="*/ 559 w 12693"/>
              <a:gd name="connsiteY7" fmla="*/ 10366 h 11665"/>
              <a:gd name="connsiteX8" fmla="*/ 0 w 12693"/>
              <a:gd name="connsiteY8" fmla="*/ 11591 h 11665"/>
              <a:gd name="connsiteX9" fmla="*/ 12302 w 12693"/>
              <a:gd name="connsiteY9" fmla="*/ 11665 h 11665"/>
              <a:gd name="connsiteX0" fmla="*/ 12278 w 12667"/>
              <a:gd name="connsiteY0" fmla="*/ 11616 h 11693"/>
              <a:gd name="connsiteX1" fmla="*/ 12536 w 12667"/>
              <a:gd name="connsiteY1" fmla="*/ 798 h 11693"/>
              <a:gd name="connsiteX2" fmla="*/ 10013 w 12667"/>
              <a:gd name="connsiteY2" fmla="*/ 798 h 11693"/>
              <a:gd name="connsiteX3" fmla="*/ 9876 w 12667"/>
              <a:gd name="connsiteY3" fmla="*/ 1430 h 11693"/>
              <a:gd name="connsiteX4" fmla="*/ 8997 w 12667"/>
              <a:gd name="connsiteY4" fmla="*/ 2856 h 11693"/>
              <a:gd name="connsiteX5" fmla="*/ 6782 w 12667"/>
              <a:gd name="connsiteY5" fmla="*/ 5256 h 11693"/>
              <a:gd name="connsiteX6" fmla="*/ 2314 w 12667"/>
              <a:gd name="connsiteY6" fmla="*/ 8639 h 11693"/>
              <a:gd name="connsiteX7" fmla="*/ 559 w 12667"/>
              <a:gd name="connsiteY7" fmla="*/ 10394 h 11693"/>
              <a:gd name="connsiteX8" fmla="*/ 0 w 12667"/>
              <a:gd name="connsiteY8" fmla="*/ 11619 h 11693"/>
              <a:gd name="connsiteX9" fmla="*/ 12302 w 12667"/>
              <a:gd name="connsiteY9" fmla="*/ 11693 h 11693"/>
              <a:gd name="connsiteX0" fmla="*/ 12278 w 12536"/>
              <a:gd name="connsiteY0" fmla="*/ 11616 h 11693"/>
              <a:gd name="connsiteX1" fmla="*/ 12536 w 12536"/>
              <a:gd name="connsiteY1" fmla="*/ 798 h 11693"/>
              <a:gd name="connsiteX2" fmla="*/ 10013 w 12536"/>
              <a:gd name="connsiteY2" fmla="*/ 798 h 11693"/>
              <a:gd name="connsiteX3" fmla="*/ 9876 w 12536"/>
              <a:gd name="connsiteY3" fmla="*/ 1430 h 11693"/>
              <a:gd name="connsiteX4" fmla="*/ 8997 w 12536"/>
              <a:gd name="connsiteY4" fmla="*/ 2856 h 11693"/>
              <a:gd name="connsiteX5" fmla="*/ 6782 w 12536"/>
              <a:gd name="connsiteY5" fmla="*/ 5256 h 11693"/>
              <a:gd name="connsiteX6" fmla="*/ 2314 w 12536"/>
              <a:gd name="connsiteY6" fmla="*/ 8639 h 11693"/>
              <a:gd name="connsiteX7" fmla="*/ 559 w 12536"/>
              <a:gd name="connsiteY7" fmla="*/ 10394 h 11693"/>
              <a:gd name="connsiteX8" fmla="*/ 0 w 12536"/>
              <a:gd name="connsiteY8" fmla="*/ 11619 h 11693"/>
              <a:gd name="connsiteX9" fmla="*/ 12302 w 12536"/>
              <a:gd name="connsiteY9" fmla="*/ 11693 h 11693"/>
              <a:gd name="connsiteX0" fmla="*/ 12278 w 12536"/>
              <a:gd name="connsiteY0" fmla="*/ 10818 h 10895"/>
              <a:gd name="connsiteX1" fmla="*/ 12536 w 12536"/>
              <a:gd name="connsiteY1" fmla="*/ 0 h 10895"/>
              <a:gd name="connsiteX2" fmla="*/ 10013 w 12536"/>
              <a:gd name="connsiteY2" fmla="*/ 0 h 10895"/>
              <a:gd name="connsiteX3" fmla="*/ 9876 w 12536"/>
              <a:gd name="connsiteY3" fmla="*/ 632 h 10895"/>
              <a:gd name="connsiteX4" fmla="*/ 8997 w 12536"/>
              <a:gd name="connsiteY4" fmla="*/ 2058 h 10895"/>
              <a:gd name="connsiteX5" fmla="*/ 6782 w 12536"/>
              <a:gd name="connsiteY5" fmla="*/ 4458 h 10895"/>
              <a:gd name="connsiteX6" fmla="*/ 2314 w 12536"/>
              <a:gd name="connsiteY6" fmla="*/ 7841 h 10895"/>
              <a:gd name="connsiteX7" fmla="*/ 559 w 12536"/>
              <a:gd name="connsiteY7" fmla="*/ 9596 h 10895"/>
              <a:gd name="connsiteX8" fmla="*/ 0 w 12536"/>
              <a:gd name="connsiteY8" fmla="*/ 10821 h 10895"/>
              <a:gd name="connsiteX9" fmla="*/ 12302 w 12536"/>
              <a:gd name="connsiteY9" fmla="*/ 10895 h 10895"/>
              <a:gd name="connsiteX0" fmla="*/ 12400 w 12690"/>
              <a:gd name="connsiteY0" fmla="*/ 11699 h 11701"/>
              <a:gd name="connsiteX1" fmla="*/ 12536 w 12690"/>
              <a:gd name="connsiteY1" fmla="*/ 806 h 11701"/>
              <a:gd name="connsiteX2" fmla="*/ 10013 w 12690"/>
              <a:gd name="connsiteY2" fmla="*/ 806 h 11701"/>
              <a:gd name="connsiteX3" fmla="*/ 9876 w 12690"/>
              <a:gd name="connsiteY3" fmla="*/ 1438 h 11701"/>
              <a:gd name="connsiteX4" fmla="*/ 8997 w 12690"/>
              <a:gd name="connsiteY4" fmla="*/ 2864 h 11701"/>
              <a:gd name="connsiteX5" fmla="*/ 6782 w 12690"/>
              <a:gd name="connsiteY5" fmla="*/ 5264 h 11701"/>
              <a:gd name="connsiteX6" fmla="*/ 2314 w 12690"/>
              <a:gd name="connsiteY6" fmla="*/ 8647 h 11701"/>
              <a:gd name="connsiteX7" fmla="*/ 559 w 12690"/>
              <a:gd name="connsiteY7" fmla="*/ 10402 h 11701"/>
              <a:gd name="connsiteX8" fmla="*/ 0 w 12690"/>
              <a:gd name="connsiteY8" fmla="*/ 11627 h 11701"/>
              <a:gd name="connsiteX9" fmla="*/ 12302 w 12690"/>
              <a:gd name="connsiteY9" fmla="*/ 11701 h 11701"/>
              <a:gd name="connsiteX0" fmla="*/ 12400 w 12690"/>
              <a:gd name="connsiteY0" fmla="*/ 11699 h 11701"/>
              <a:gd name="connsiteX1" fmla="*/ 12536 w 12690"/>
              <a:gd name="connsiteY1" fmla="*/ 806 h 11701"/>
              <a:gd name="connsiteX2" fmla="*/ 10013 w 12690"/>
              <a:gd name="connsiteY2" fmla="*/ 806 h 11701"/>
              <a:gd name="connsiteX3" fmla="*/ 9876 w 12690"/>
              <a:gd name="connsiteY3" fmla="*/ 1438 h 11701"/>
              <a:gd name="connsiteX4" fmla="*/ 8997 w 12690"/>
              <a:gd name="connsiteY4" fmla="*/ 2864 h 11701"/>
              <a:gd name="connsiteX5" fmla="*/ 6782 w 12690"/>
              <a:gd name="connsiteY5" fmla="*/ 5264 h 11701"/>
              <a:gd name="connsiteX6" fmla="*/ 2314 w 12690"/>
              <a:gd name="connsiteY6" fmla="*/ 8647 h 11701"/>
              <a:gd name="connsiteX7" fmla="*/ 559 w 12690"/>
              <a:gd name="connsiteY7" fmla="*/ 10402 h 11701"/>
              <a:gd name="connsiteX8" fmla="*/ 0 w 12690"/>
              <a:gd name="connsiteY8" fmla="*/ 11627 h 11701"/>
              <a:gd name="connsiteX9" fmla="*/ 12439 w 12690"/>
              <a:gd name="connsiteY9" fmla="*/ 11701 h 11701"/>
              <a:gd name="connsiteX0" fmla="*/ 12400 w 12690"/>
              <a:gd name="connsiteY0" fmla="*/ 11699 h 11701"/>
              <a:gd name="connsiteX1" fmla="*/ 12536 w 12690"/>
              <a:gd name="connsiteY1" fmla="*/ 806 h 11701"/>
              <a:gd name="connsiteX2" fmla="*/ 10013 w 12690"/>
              <a:gd name="connsiteY2" fmla="*/ 806 h 11701"/>
              <a:gd name="connsiteX3" fmla="*/ 9876 w 12690"/>
              <a:gd name="connsiteY3" fmla="*/ 1438 h 11701"/>
              <a:gd name="connsiteX4" fmla="*/ 8997 w 12690"/>
              <a:gd name="connsiteY4" fmla="*/ 2864 h 11701"/>
              <a:gd name="connsiteX5" fmla="*/ 6782 w 12690"/>
              <a:gd name="connsiteY5" fmla="*/ 5264 h 11701"/>
              <a:gd name="connsiteX6" fmla="*/ 2314 w 12690"/>
              <a:gd name="connsiteY6" fmla="*/ 8647 h 11701"/>
              <a:gd name="connsiteX7" fmla="*/ 559 w 12690"/>
              <a:gd name="connsiteY7" fmla="*/ 10402 h 11701"/>
              <a:gd name="connsiteX8" fmla="*/ 0 w 12690"/>
              <a:gd name="connsiteY8" fmla="*/ 11655 h 11701"/>
              <a:gd name="connsiteX9" fmla="*/ 12439 w 12690"/>
              <a:gd name="connsiteY9" fmla="*/ 11701 h 11701"/>
              <a:gd name="connsiteX0" fmla="*/ 12385 w 12675"/>
              <a:gd name="connsiteY0" fmla="*/ 11699 h 11701"/>
              <a:gd name="connsiteX1" fmla="*/ 12521 w 12675"/>
              <a:gd name="connsiteY1" fmla="*/ 806 h 11701"/>
              <a:gd name="connsiteX2" fmla="*/ 9998 w 12675"/>
              <a:gd name="connsiteY2" fmla="*/ 806 h 11701"/>
              <a:gd name="connsiteX3" fmla="*/ 9861 w 12675"/>
              <a:gd name="connsiteY3" fmla="*/ 1438 h 11701"/>
              <a:gd name="connsiteX4" fmla="*/ 8982 w 12675"/>
              <a:gd name="connsiteY4" fmla="*/ 2864 h 11701"/>
              <a:gd name="connsiteX5" fmla="*/ 6767 w 12675"/>
              <a:gd name="connsiteY5" fmla="*/ 5264 h 11701"/>
              <a:gd name="connsiteX6" fmla="*/ 2299 w 12675"/>
              <a:gd name="connsiteY6" fmla="*/ 8647 h 11701"/>
              <a:gd name="connsiteX7" fmla="*/ 544 w 12675"/>
              <a:gd name="connsiteY7" fmla="*/ 10402 h 11701"/>
              <a:gd name="connsiteX8" fmla="*/ 0 w 12675"/>
              <a:gd name="connsiteY8" fmla="*/ 11683 h 11701"/>
              <a:gd name="connsiteX9" fmla="*/ 12424 w 12675"/>
              <a:gd name="connsiteY9" fmla="*/ 11701 h 11701"/>
              <a:gd name="connsiteX0" fmla="*/ 12385 w 12521"/>
              <a:gd name="connsiteY0" fmla="*/ 11699 h 11701"/>
              <a:gd name="connsiteX1" fmla="*/ 12521 w 12521"/>
              <a:gd name="connsiteY1" fmla="*/ 806 h 11701"/>
              <a:gd name="connsiteX2" fmla="*/ 9998 w 12521"/>
              <a:gd name="connsiteY2" fmla="*/ 806 h 11701"/>
              <a:gd name="connsiteX3" fmla="*/ 9861 w 12521"/>
              <a:gd name="connsiteY3" fmla="*/ 1438 h 11701"/>
              <a:gd name="connsiteX4" fmla="*/ 8982 w 12521"/>
              <a:gd name="connsiteY4" fmla="*/ 2864 h 11701"/>
              <a:gd name="connsiteX5" fmla="*/ 6767 w 12521"/>
              <a:gd name="connsiteY5" fmla="*/ 5264 h 11701"/>
              <a:gd name="connsiteX6" fmla="*/ 2299 w 12521"/>
              <a:gd name="connsiteY6" fmla="*/ 8647 h 11701"/>
              <a:gd name="connsiteX7" fmla="*/ 544 w 12521"/>
              <a:gd name="connsiteY7" fmla="*/ 10402 h 11701"/>
              <a:gd name="connsiteX8" fmla="*/ 0 w 12521"/>
              <a:gd name="connsiteY8" fmla="*/ 11683 h 11701"/>
              <a:gd name="connsiteX9" fmla="*/ 12424 w 12521"/>
              <a:gd name="connsiteY9" fmla="*/ 11701 h 11701"/>
              <a:gd name="connsiteX0" fmla="*/ 12385 w 12521"/>
              <a:gd name="connsiteY0" fmla="*/ 10893 h 10895"/>
              <a:gd name="connsiteX1" fmla="*/ 12521 w 12521"/>
              <a:gd name="connsiteY1" fmla="*/ 0 h 10895"/>
              <a:gd name="connsiteX2" fmla="*/ 9998 w 12521"/>
              <a:gd name="connsiteY2" fmla="*/ 0 h 10895"/>
              <a:gd name="connsiteX3" fmla="*/ 9861 w 12521"/>
              <a:gd name="connsiteY3" fmla="*/ 632 h 10895"/>
              <a:gd name="connsiteX4" fmla="*/ 8982 w 12521"/>
              <a:gd name="connsiteY4" fmla="*/ 2058 h 10895"/>
              <a:gd name="connsiteX5" fmla="*/ 6767 w 12521"/>
              <a:gd name="connsiteY5" fmla="*/ 4458 h 10895"/>
              <a:gd name="connsiteX6" fmla="*/ 2299 w 12521"/>
              <a:gd name="connsiteY6" fmla="*/ 7841 h 10895"/>
              <a:gd name="connsiteX7" fmla="*/ 544 w 12521"/>
              <a:gd name="connsiteY7" fmla="*/ 9596 h 10895"/>
              <a:gd name="connsiteX8" fmla="*/ 0 w 12521"/>
              <a:gd name="connsiteY8" fmla="*/ 10877 h 10895"/>
              <a:gd name="connsiteX9" fmla="*/ 12424 w 12521"/>
              <a:gd name="connsiteY9" fmla="*/ 10895 h 10895"/>
              <a:gd name="connsiteX0" fmla="*/ 12385 w 12521"/>
              <a:gd name="connsiteY0" fmla="*/ 10893 h 11216"/>
              <a:gd name="connsiteX1" fmla="*/ 12521 w 12521"/>
              <a:gd name="connsiteY1" fmla="*/ 0 h 11216"/>
              <a:gd name="connsiteX2" fmla="*/ 9998 w 12521"/>
              <a:gd name="connsiteY2" fmla="*/ 0 h 11216"/>
              <a:gd name="connsiteX3" fmla="*/ 9861 w 12521"/>
              <a:gd name="connsiteY3" fmla="*/ 632 h 11216"/>
              <a:gd name="connsiteX4" fmla="*/ 8982 w 12521"/>
              <a:gd name="connsiteY4" fmla="*/ 2058 h 11216"/>
              <a:gd name="connsiteX5" fmla="*/ 6767 w 12521"/>
              <a:gd name="connsiteY5" fmla="*/ 4458 h 11216"/>
              <a:gd name="connsiteX6" fmla="*/ 2299 w 12521"/>
              <a:gd name="connsiteY6" fmla="*/ 7841 h 11216"/>
              <a:gd name="connsiteX7" fmla="*/ 544 w 12521"/>
              <a:gd name="connsiteY7" fmla="*/ 9596 h 11216"/>
              <a:gd name="connsiteX8" fmla="*/ 0 w 12521"/>
              <a:gd name="connsiteY8" fmla="*/ 10877 h 11216"/>
              <a:gd name="connsiteX9" fmla="*/ 12225 w 12521"/>
              <a:gd name="connsiteY9" fmla="*/ 11216 h 11216"/>
              <a:gd name="connsiteX0" fmla="*/ 12431 w 12521"/>
              <a:gd name="connsiteY0" fmla="*/ 10902 h 11216"/>
              <a:gd name="connsiteX1" fmla="*/ 12521 w 12521"/>
              <a:gd name="connsiteY1" fmla="*/ 0 h 11216"/>
              <a:gd name="connsiteX2" fmla="*/ 9998 w 12521"/>
              <a:gd name="connsiteY2" fmla="*/ 0 h 11216"/>
              <a:gd name="connsiteX3" fmla="*/ 9861 w 12521"/>
              <a:gd name="connsiteY3" fmla="*/ 632 h 11216"/>
              <a:gd name="connsiteX4" fmla="*/ 8982 w 12521"/>
              <a:gd name="connsiteY4" fmla="*/ 2058 h 11216"/>
              <a:gd name="connsiteX5" fmla="*/ 6767 w 12521"/>
              <a:gd name="connsiteY5" fmla="*/ 4458 h 11216"/>
              <a:gd name="connsiteX6" fmla="*/ 2299 w 12521"/>
              <a:gd name="connsiteY6" fmla="*/ 7841 h 11216"/>
              <a:gd name="connsiteX7" fmla="*/ 544 w 12521"/>
              <a:gd name="connsiteY7" fmla="*/ 9596 h 11216"/>
              <a:gd name="connsiteX8" fmla="*/ 0 w 12521"/>
              <a:gd name="connsiteY8" fmla="*/ 10877 h 11216"/>
              <a:gd name="connsiteX9" fmla="*/ 12225 w 12521"/>
              <a:gd name="connsiteY9" fmla="*/ 11216 h 11216"/>
              <a:gd name="connsiteX0" fmla="*/ 12431 w 12521"/>
              <a:gd name="connsiteY0" fmla="*/ 10902 h 10902"/>
              <a:gd name="connsiteX1" fmla="*/ 12521 w 12521"/>
              <a:gd name="connsiteY1" fmla="*/ 0 h 10902"/>
              <a:gd name="connsiteX2" fmla="*/ 9998 w 12521"/>
              <a:gd name="connsiteY2" fmla="*/ 0 h 10902"/>
              <a:gd name="connsiteX3" fmla="*/ 9861 w 12521"/>
              <a:gd name="connsiteY3" fmla="*/ 632 h 10902"/>
              <a:gd name="connsiteX4" fmla="*/ 8982 w 12521"/>
              <a:gd name="connsiteY4" fmla="*/ 2058 h 10902"/>
              <a:gd name="connsiteX5" fmla="*/ 6767 w 12521"/>
              <a:gd name="connsiteY5" fmla="*/ 4458 h 10902"/>
              <a:gd name="connsiteX6" fmla="*/ 2299 w 12521"/>
              <a:gd name="connsiteY6" fmla="*/ 7841 h 10902"/>
              <a:gd name="connsiteX7" fmla="*/ 544 w 12521"/>
              <a:gd name="connsiteY7" fmla="*/ 9596 h 10902"/>
              <a:gd name="connsiteX8" fmla="*/ 0 w 12521"/>
              <a:gd name="connsiteY8" fmla="*/ 10877 h 10902"/>
              <a:gd name="connsiteX9" fmla="*/ 12424 w 12521"/>
              <a:gd name="connsiteY9" fmla="*/ 10895 h 10902"/>
              <a:gd name="connsiteX0" fmla="*/ 12431 w 12521"/>
              <a:gd name="connsiteY0" fmla="*/ 10902 h 10914"/>
              <a:gd name="connsiteX1" fmla="*/ 12521 w 12521"/>
              <a:gd name="connsiteY1" fmla="*/ 0 h 10914"/>
              <a:gd name="connsiteX2" fmla="*/ 9998 w 12521"/>
              <a:gd name="connsiteY2" fmla="*/ 0 h 10914"/>
              <a:gd name="connsiteX3" fmla="*/ 9861 w 12521"/>
              <a:gd name="connsiteY3" fmla="*/ 632 h 10914"/>
              <a:gd name="connsiteX4" fmla="*/ 8982 w 12521"/>
              <a:gd name="connsiteY4" fmla="*/ 2058 h 10914"/>
              <a:gd name="connsiteX5" fmla="*/ 6767 w 12521"/>
              <a:gd name="connsiteY5" fmla="*/ 4458 h 10914"/>
              <a:gd name="connsiteX6" fmla="*/ 2299 w 12521"/>
              <a:gd name="connsiteY6" fmla="*/ 7841 h 10914"/>
              <a:gd name="connsiteX7" fmla="*/ 544 w 12521"/>
              <a:gd name="connsiteY7" fmla="*/ 9596 h 10914"/>
              <a:gd name="connsiteX8" fmla="*/ 0 w 12521"/>
              <a:gd name="connsiteY8" fmla="*/ 10877 h 10914"/>
              <a:gd name="connsiteX9" fmla="*/ 12424 w 12521"/>
              <a:gd name="connsiteY9" fmla="*/ 10914 h 10914"/>
              <a:gd name="connsiteX0" fmla="*/ 12431 w 12521"/>
              <a:gd name="connsiteY0" fmla="*/ 10902 h 10942"/>
              <a:gd name="connsiteX1" fmla="*/ 12521 w 12521"/>
              <a:gd name="connsiteY1" fmla="*/ 0 h 10942"/>
              <a:gd name="connsiteX2" fmla="*/ 9998 w 12521"/>
              <a:gd name="connsiteY2" fmla="*/ 0 h 10942"/>
              <a:gd name="connsiteX3" fmla="*/ 9861 w 12521"/>
              <a:gd name="connsiteY3" fmla="*/ 632 h 10942"/>
              <a:gd name="connsiteX4" fmla="*/ 8982 w 12521"/>
              <a:gd name="connsiteY4" fmla="*/ 2058 h 10942"/>
              <a:gd name="connsiteX5" fmla="*/ 6767 w 12521"/>
              <a:gd name="connsiteY5" fmla="*/ 4458 h 10942"/>
              <a:gd name="connsiteX6" fmla="*/ 2299 w 12521"/>
              <a:gd name="connsiteY6" fmla="*/ 7841 h 10942"/>
              <a:gd name="connsiteX7" fmla="*/ 544 w 12521"/>
              <a:gd name="connsiteY7" fmla="*/ 9596 h 10942"/>
              <a:gd name="connsiteX8" fmla="*/ 0 w 12521"/>
              <a:gd name="connsiteY8" fmla="*/ 10877 h 10942"/>
              <a:gd name="connsiteX9" fmla="*/ 12424 w 12521"/>
              <a:gd name="connsiteY9" fmla="*/ 10942 h 10942"/>
              <a:gd name="connsiteX0" fmla="*/ 12431 w 12521"/>
              <a:gd name="connsiteY0" fmla="*/ 10902 h 10904"/>
              <a:gd name="connsiteX1" fmla="*/ 12521 w 12521"/>
              <a:gd name="connsiteY1" fmla="*/ 0 h 10904"/>
              <a:gd name="connsiteX2" fmla="*/ 9998 w 12521"/>
              <a:gd name="connsiteY2" fmla="*/ 0 h 10904"/>
              <a:gd name="connsiteX3" fmla="*/ 9861 w 12521"/>
              <a:gd name="connsiteY3" fmla="*/ 632 h 10904"/>
              <a:gd name="connsiteX4" fmla="*/ 8982 w 12521"/>
              <a:gd name="connsiteY4" fmla="*/ 2058 h 10904"/>
              <a:gd name="connsiteX5" fmla="*/ 6767 w 12521"/>
              <a:gd name="connsiteY5" fmla="*/ 4458 h 10904"/>
              <a:gd name="connsiteX6" fmla="*/ 2299 w 12521"/>
              <a:gd name="connsiteY6" fmla="*/ 7841 h 10904"/>
              <a:gd name="connsiteX7" fmla="*/ 544 w 12521"/>
              <a:gd name="connsiteY7" fmla="*/ 9596 h 10904"/>
              <a:gd name="connsiteX8" fmla="*/ 0 w 12521"/>
              <a:gd name="connsiteY8" fmla="*/ 10877 h 10904"/>
              <a:gd name="connsiteX9" fmla="*/ 12439 w 12521"/>
              <a:gd name="connsiteY9" fmla="*/ 10904 h 1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21" h="10904">
                <a:moveTo>
                  <a:pt x="12431" y="10902"/>
                </a:moveTo>
                <a:cubicBezTo>
                  <a:pt x="12476" y="7271"/>
                  <a:pt x="12476" y="3631"/>
                  <a:pt x="12521" y="0"/>
                </a:cubicBezTo>
                <a:lnTo>
                  <a:pt x="9998" y="0"/>
                </a:lnTo>
                <a:cubicBezTo>
                  <a:pt x="9957" y="195"/>
                  <a:pt x="9902" y="437"/>
                  <a:pt x="9861" y="632"/>
                </a:cubicBezTo>
                <a:cubicBezTo>
                  <a:pt x="9671" y="995"/>
                  <a:pt x="9541" y="1422"/>
                  <a:pt x="8982" y="2058"/>
                </a:cubicBezTo>
                <a:cubicBezTo>
                  <a:pt x="8648" y="2635"/>
                  <a:pt x="7243" y="3910"/>
                  <a:pt x="6767" y="4458"/>
                </a:cubicBezTo>
                <a:cubicBezTo>
                  <a:pt x="5696" y="5394"/>
                  <a:pt x="3495" y="6780"/>
                  <a:pt x="2299" y="7841"/>
                </a:cubicBezTo>
                <a:cubicBezTo>
                  <a:pt x="1374" y="8615"/>
                  <a:pt x="917" y="9107"/>
                  <a:pt x="544" y="9596"/>
                </a:cubicBezTo>
                <a:lnTo>
                  <a:pt x="0" y="10877"/>
                </a:lnTo>
                <a:lnTo>
                  <a:pt x="12439" y="10904"/>
                </a:lnTo>
              </a:path>
            </a:pathLst>
          </a:custGeom>
          <a:pattFill prst="narVert">
            <a:fgClr>
              <a:srgbClr val="00FF00"/>
            </a:fgClr>
            <a:bgClr>
              <a:schemeClr val="tx1"/>
            </a:bgClr>
          </a:pattFill>
          <a:ln w="31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D5F7425A-3698-4BB1-8BB2-58E4798A698E}"/>
              </a:ext>
            </a:extLst>
          </p:cNvPr>
          <p:cNvSpPr>
            <a:spLocks/>
          </p:cNvSpPr>
          <p:nvPr/>
        </p:nvSpPr>
        <p:spPr bwMode="auto">
          <a:xfrm>
            <a:off x="4655306" y="2536268"/>
            <a:ext cx="776270" cy="1285162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3242 w 10233"/>
              <a:gd name="connsiteY9" fmla="*/ 8746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7316 w 10233"/>
              <a:gd name="connsiteY6" fmla="*/ 4098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7316 w 10233"/>
              <a:gd name="connsiteY5" fmla="*/ 4098 h 10013"/>
              <a:gd name="connsiteX6" fmla="*/ 6151 w 10233"/>
              <a:gd name="connsiteY6" fmla="*/ 5088 h 10013"/>
              <a:gd name="connsiteX7" fmla="*/ 4146 w 10233"/>
              <a:gd name="connsiteY7" fmla="*/ 6366 h 10013"/>
              <a:gd name="connsiteX8" fmla="*/ 1877 w 10233"/>
              <a:gd name="connsiteY8" fmla="*/ 7857 h 10013"/>
              <a:gd name="connsiteX9" fmla="*/ 0 w 10233"/>
              <a:gd name="connsiteY9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366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2524 w 10233"/>
              <a:gd name="connsiteY6" fmla="*/ 7251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506 w 10233"/>
              <a:gd name="connsiteY2" fmla="*/ 1564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754"/>
              <a:gd name="connsiteY0" fmla="*/ 0 h 10013"/>
              <a:gd name="connsiteX1" fmla="*/ 10233 w 10754"/>
              <a:gd name="connsiteY1" fmla="*/ 13 h 10013"/>
              <a:gd name="connsiteX2" fmla="*/ 9069 w 10754"/>
              <a:gd name="connsiteY2" fmla="*/ 2035 h 10013"/>
              <a:gd name="connsiteX3" fmla="*/ 7316 w 10754"/>
              <a:gd name="connsiteY3" fmla="*/ 4098 h 10013"/>
              <a:gd name="connsiteX4" fmla="*/ 2524 w 10754"/>
              <a:gd name="connsiteY4" fmla="*/ 7251 h 10013"/>
              <a:gd name="connsiteX5" fmla="*/ 0 w 10754"/>
              <a:gd name="connsiteY5" fmla="*/ 10013 h 10013"/>
              <a:gd name="connsiteX0" fmla="*/ 39 w 11240"/>
              <a:gd name="connsiteY0" fmla="*/ 0 h 10013"/>
              <a:gd name="connsiteX1" fmla="*/ 10233 w 11240"/>
              <a:gd name="connsiteY1" fmla="*/ 13 h 10013"/>
              <a:gd name="connsiteX2" fmla="*/ 10736 w 11240"/>
              <a:gd name="connsiteY2" fmla="*/ 556 h 10013"/>
              <a:gd name="connsiteX3" fmla="*/ 9069 w 11240"/>
              <a:gd name="connsiteY3" fmla="*/ 2035 h 10013"/>
              <a:gd name="connsiteX4" fmla="*/ 7316 w 11240"/>
              <a:gd name="connsiteY4" fmla="*/ 4098 h 10013"/>
              <a:gd name="connsiteX5" fmla="*/ 2524 w 11240"/>
              <a:gd name="connsiteY5" fmla="*/ 7251 h 10013"/>
              <a:gd name="connsiteX6" fmla="*/ 0 w 11240"/>
              <a:gd name="connsiteY6" fmla="*/ 10013 h 10013"/>
              <a:gd name="connsiteX0" fmla="*/ 39 w 11160"/>
              <a:gd name="connsiteY0" fmla="*/ 0 h 10013"/>
              <a:gd name="connsiteX1" fmla="*/ 10233 w 11160"/>
              <a:gd name="connsiteY1" fmla="*/ 13 h 10013"/>
              <a:gd name="connsiteX2" fmla="*/ 10520 w 11160"/>
              <a:gd name="connsiteY2" fmla="*/ 475 h 10013"/>
              <a:gd name="connsiteX3" fmla="*/ 9069 w 11160"/>
              <a:gd name="connsiteY3" fmla="*/ 2035 h 10013"/>
              <a:gd name="connsiteX4" fmla="*/ 7316 w 11160"/>
              <a:gd name="connsiteY4" fmla="*/ 4098 h 10013"/>
              <a:gd name="connsiteX5" fmla="*/ 2524 w 11160"/>
              <a:gd name="connsiteY5" fmla="*/ 7251 h 10013"/>
              <a:gd name="connsiteX6" fmla="*/ 0 w 11160"/>
              <a:gd name="connsiteY6" fmla="*/ 10013 h 10013"/>
              <a:gd name="connsiteX0" fmla="*/ 39 w 10520"/>
              <a:gd name="connsiteY0" fmla="*/ 0 h 10013"/>
              <a:gd name="connsiteX1" fmla="*/ 10233 w 10520"/>
              <a:gd name="connsiteY1" fmla="*/ 13 h 10013"/>
              <a:gd name="connsiteX2" fmla="*/ 10520 w 10520"/>
              <a:gd name="connsiteY2" fmla="*/ 475 h 10013"/>
              <a:gd name="connsiteX3" fmla="*/ 9069 w 10520"/>
              <a:gd name="connsiteY3" fmla="*/ 2035 h 10013"/>
              <a:gd name="connsiteX4" fmla="*/ 7316 w 10520"/>
              <a:gd name="connsiteY4" fmla="*/ 4098 h 10013"/>
              <a:gd name="connsiteX5" fmla="*/ 2524 w 10520"/>
              <a:gd name="connsiteY5" fmla="*/ 7251 h 10013"/>
              <a:gd name="connsiteX6" fmla="*/ 0 w 10520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532 w 10233"/>
              <a:gd name="connsiteY6" fmla="*/ 9286 h 10013"/>
              <a:gd name="connsiteX7" fmla="*/ 0 w 10233"/>
              <a:gd name="connsiteY7" fmla="*/ 10013 h 10013"/>
              <a:gd name="connsiteX0" fmla="*/ 0 w 10194"/>
              <a:gd name="connsiteY0" fmla="*/ 0 h 9301"/>
              <a:gd name="connsiteX1" fmla="*/ 10194 w 10194"/>
              <a:gd name="connsiteY1" fmla="*/ 13 h 9301"/>
              <a:gd name="connsiteX2" fmla="*/ 10194 w 10194"/>
              <a:gd name="connsiteY2" fmla="*/ 556 h 9301"/>
              <a:gd name="connsiteX3" fmla="*/ 9030 w 10194"/>
              <a:gd name="connsiteY3" fmla="*/ 2035 h 9301"/>
              <a:gd name="connsiteX4" fmla="*/ 7277 w 10194"/>
              <a:gd name="connsiteY4" fmla="*/ 4098 h 9301"/>
              <a:gd name="connsiteX5" fmla="*/ 2485 w 10194"/>
              <a:gd name="connsiteY5" fmla="*/ 7251 h 9301"/>
              <a:gd name="connsiteX6" fmla="*/ 493 w 10194"/>
              <a:gd name="connsiteY6" fmla="*/ 9286 h 9301"/>
              <a:gd name="connsiteX7" fmla="*/ 105 w 10194"/>
              <a:gd name="connsiteY7" fmla="*/ 71 h 9301"/>
              <a:gd name="connsiteX0" fmla="*/ 0 w 10000"/>
              <a:gd name="connsiteY0" fmla="*/ 0 h 9984"/>
              <a:gd name="connsiteX1" fmla="*/ 10000 w 10000"/>
              <a:gd name="connsiteY1" fmla="*/ 14 h 9984"/>
              <a:gd name="connsiteX2" fmla="*/ 10000 w 10000"/>
              <a:gd name="connsiteY2" fmla="*/ 598 h 9984"/>
              <a:gd name="connsiteX3" fmla="*/ 8858 w 10000"/>
              <a:gd name="connsiteY3" fmla="*/ 2188 h 9984"/>
              <a:gd name="connsiteX4" fmla="*/ 7139 w 10000"/>
              <a:gd name="connsiteY4" fmla="*/ 4406 h 9984"/>
              <a:gd name="connsiteX5" fmla="*/ 2438 w 10000"/>
              <a:gd name="connsiteY5" fmla="*/ 7796 h 9984"/>
              <a:gd name="connsiteX6" fmla="*/ 484 w 10000"/>
              <a:gd name="connsiteY6" fmla="*/ 9984 h 9984"/>
              <a:gd name="connsiteX7" fmla="*/ 103 w 10000"/>
              <a:gd name="connsiteY7" fmla="*/ 76 h 9984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7139 w 10000"/>
              <a:gd name="connsiteY4" fmla="*/ 4413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6402 w 10000"/>
              <a:gd name="connsiteY4" fmla="*/ 4674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6402 w 10000"/>
              <a:gd name="connsiteY4" fmla="*/ 4674 h 10740"/>
              <a:gd name="connsiteX5" fmla="*/ 1922 w 10000"/>
              <a:gd name="connsiteY5" fmla="*/ 806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784 w 10000"/>
              <a:gd name="connsiteY3" fmla="*/ 2323 h 10740"/>
              <a:gd name="connsiteX4" fmla="*/ 6402 w 10000"/>
              <a:gd name="connsiteY4" fmla="*/ 4674 h 10740"/>
              <a:gd name="connsiteX5" fmla="*/ 1922 w 10000"/>
              <a:gd name="connsiteY5" fmla="*/ 806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416 w 10000"/>
              <a:gd name="connsiteY3" fmla="*/ 2715 h 10740"/>
              <a:gd name="connsiteX4" fmla="*/ 6402 w 10000"/>
              <a:gd name="connsiteY4" fmla="*/ 4674 h 10740"/>
              <a:gd name="connsiteX5" fmla="*/ 1922 w 10000"/>
              <a:gd name="connsiteY5" fmla="*/ 806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1266"/>
              <a:gd name="connsiteX1" fmla="*/ 10000 w 10000"/>
              <a:gd name="connsiteY1" fmla="*/ 14 h 11266"/>
              <a:gd name="connsiteX2" fmla="*/ 10000 w 10000"/>
              <a:gd name="connsiteY2" fmla="*/ 599 h 11266"/>
              <a:gd name="connsiteX3" fmla="*/ 8416 w 10000"/>
              <a:gd name="connsiteY3" fmla="*/ 2715 h 11266"/>
              <a:gd name="connsiteX4" fmla="*/ 6402 w 10000"/>
              <a:gd name="connsiteY4" fmla="*/ 4674 h 11266"/>
              <a:gd name="connsiteX5" fmla="*/ 1922 w 10000"/>
              <a:gd name="connsiteY5" fmla="*/ 8069 h 11266"/>
              <a:gd name="connsiteX6" fmla="*/ 1014 w 10000"/>
              <a:gd name="connsiteY6" fmla="*/ 9477 h 11266"/>
              <a:gd name="connsiteX7" fmla="*/ 202 w 10000"/>
              <a:gd name="connsiteY7" fmla="*/ 10740 h 11266"/>
              <a:gd name="connsiteX8" fmla="*/ 103 w 10000"/>
              <a:gd name="connsiteY8" fmla="*/ 76 h 11266"/>
              <a:gd name="connsiteX0" fmla="*/ 0 w 10000"/>
              <a:gd name="connsiteY0" fmla="*/ 0 h 11236"/>
              <a:gd name="connsiteX1" fmla="*/ 10000 w 10000"/>
              <a:gd name="connsiteY1" fmla="*/ 14 h 11236"/>
              <a:gd name="connsiteX2" fmla="*/ 10000 w 10000"/>
              <a:gd name="connsiteY2" fmla="*/ 599 h 11236"/>
              <a:gd name="connsiteX3" fmla="*/ 8416 w 10000"/>
              <a:gd name="connsiteY3" fmla="*/ 2715 h 11236"/>
              <a:gd name="connsiteX4" fmla="*/ 6402 w 10000"/>
              <a:gd name="connsiteY4" fmla="*/ 4674 h 11236"/>
              <a:gd name="connsiteX5" fmla="*/ 1922 w 10000"/>
              <a:gd name="connsiteY5" fmla="*/ 8069 h 11236"/>
              <a:gd name="connsiteX6" fmla="*/ 646 w 10000"/>
              <a:gd name="connsiteY6" fmla="*/ 9259 h 11236"/>
              <a:gd name="connsiteX7" fmla="*/ 202 w 10000"/>
              <a:gd name="connsiteY7" fmla="*/ 10740 h 11236"/>
              <a:gd name="connsiteX8" fmla="*/ 103 w 10000"/>
              <a:gd name="connsiteY8" fmla="*/ 76 h 11236"/>
              <a:gd name="connsiteX0" fmla="*/ 0 w 10000"/>
              <a:gd name="connsiteY0" fmla="*/ 0 h 11236"/>
              <a:gd name="connsiteX1" fmla="*/ 10000 w 10000"/>
              <a:gd name="connsiteY1" fmla="*/ 14 h 11236"/>
              <a:gd name="connsiteX2" fmla="*/ 10000 w 10000"/>
              <a:gd name="connsiteY2" fmla="*/ 599 h 11236"/>
              <a:gd name="connsiteX3" fmla="*/ 8480 w 10000"/>
              <a:gd name="connsiteY3" fmla="*/ 2715 h 11236"/>
              <a:gd name="connsiteX4" fmla="*/ 6402 w 10000"/>
              <a:gd name="connsiteY4" fmla="*/ 4674 h 11236"/>
              <a:gd name="connsiteX5" fmla="*/ 1922 w 10000"/>
              <a:gd name="connsiteY5" fmla="*/ 8069 h 11236"/>
              <a:gd name="connsiteX6" fmla="*/ 646 w 10000"/>
              <a:gd name="connsiteY6" fmla="*/ 9259 h 11236"/>
              <a:gd name="connsiteX7" fmla="*/ 202 w 10000"/>
              <a:gd name="connsiteY7" fmla="*/ 10740 h 11236"/>
              <a:gd name="connsiteX8" fmla="*/ 103 w 10000"/>
              <a:gd name="connsiteY8" fmla="*/ 76 h 11236"/>
              <a:gd name="connsiteX0" fmla="*/ 0 w 10128"/>
              <a:gd name="connsiteY0" fmla="*/ 5 h 11241"/>
              <a:gd name="connsiteX1" fmla="*/ 10128 w 10128"/>
              <a:gd name="connsiteY1" fmla="*/ 0 h 11241"/>
              <a:gd name="connsiteX2" fmla="*/ 10000 w 10128"/>
              <a:gd name="connsiteY2" fmla="*/ 604 h 11241"/>
              <a:gd name="connsiteX3" fmla="*/ 8480 w 10128"/>
              <a:gd name="connsiteY3" fmla="*/ 2720 h 11241"/>
              <a:gd name="connsiteX4" fmla="*/ 6402 w 10128"/>
              <a:gd name="connsiteY4" fmla="*/ 4679 h 11241"/>
              <a:gd name="connsiteX5" fmla="*/ 1922 w 10128"/>
              <a:gd name="connsiteY5" fmla="*/ 8074 h 11241"/>
              <a:gd name="connsiteX6" fmla="*/ 646 w 10128"/>
              <a:gd name="connsiteY6" fmla="*/ 9264 h 11241"/>
              <a:gd name="connsiteX7" fmla="*/ 202 w 10128"/>
              <a:gd name="connsiteY7" fmla="*/ 10745 h 11241"/>
              <a:gd name="connsiteX8" fmla="*/ 103 w 10128"/>
              <a:gd name="connsiteY8" fmla="*/ 81 h 11241"/>
              <a:gd name="connsiteX0" fmla="*/ 0 w 10128"/>
              <a:gd name="connsiteY0" fmla="*/ 5 h 10745"/>
              <a:gd name="connsiteX1" fmla="*/ 10128 w 10128"/>
              <a:gd name="connsiteY1" fmla="*/ 0 h 10745"/>
              <a:gd name="connsiteX2" fmla="*/ 10000 w 10128"/>
              <a:gd name="connsiteY2" fmla="*/ 604 h 10745"/>
              <a:gd name="connsiteX3" fmla="*/ 8480 w 10128"/>
              <a:gd name="connsiteY3" fmla="*/ 2720 h 10745"/>
              <a:gd name="connsiteX4" fmla="*/ 6402 w 10128"/>
              <a:gd name="connsiteY4" fmla="*/ 4679 h 10745"/>
              <a:gd name="connsiteX5" fmla="*/ 1922 w 10128"/>
              <a:gd name="connsiteY5" fmla="*/ 8074 h 10745"/>
              <a:gd name="connsiteX6" fmla="*/ 646 w 10128"/>
              <a:gd name="connsiteY6" fmla="*/ 9264 h 10745"/>
              <a:gd name="connsiteX7" fmla="*/ 202 w 10128"/>
              <a:gd name="connsiteY7" fmla="*/ 10745 h 10745"/>
              <a:gd name="connsiteX8" fmla="*/ 103 w 10128"/>
              <a:gd name="connsiteY8" fmla="*/ 81 h 10745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402 w 10128"/>
              <a:gd name="connsiteY4" fmla="*/ 4679 h 10764"/>
              <a:gd name="connsiteX5" fmla="*/ 1922 w 10128"/>
              <a:gd name="connsiteY5" fmla="*/ 8074 h 10764"/>
              <a:gd name="connsiteX6" fmla="*/ 646 w 10128"/>
              <a:gd name="connsiteY6" fmla="*/ 9264 h 10764"/>
              <a:gd name="connsiteX7" fmla="*/ 42 w 10128"/>
              <a:gd name="connsiteY7" fmla="*/ 10764 h 10764"/>
              <a:gd name="connsiteX8" fmla="*/ 103 w 10128"/>
              <a:gd name="connsiteY8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402 w 10128"/>
              <a:gd name="connsiteY4" fmla="*/ 4679 h 10764"/>
              <a:gd name="connsiteX5" fmla="*/ 1922 w 10128"/>
              <a:gd name="connsiteY5" fmla="*/ 8074 h 10764"/>
              <a:gd name="connsiteX6" fmla="*/ 646 w 10128"/>
              <a:gd name="connsiteY6" fmla="*/ 9264 h 10764"/>
              <a:gd name="connsiteX7" fmla="*/ 42 w 10128"/>
              <a:gd name="connsiteY7" fmla="*/ 10764 h 10764"/>
              <a:gd name="connsiteX8" fmla="*/ 103 w 10128"/>
              <a:gd name="connsiteY8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402 w 10128"/>
              <a:gd name="connsiteY4" fmla="*/ 4679 h 10764"/>
              <a:gd name="connsiteX5" fmla="*/ 1922 w 10128"/>
              <a:gd name="connsiteY5" fmla="*/ 8074 h 10764"/>
              <a:gd name="connsiteX6" fmla="*/ 646 w 10128"/>
              <a:gd name="connsiteY6" fmla="*/ 9264 h 10764"/>
              <a:gd name="connsiteX7" fmla="*/ 42 w 10128"/>
              <a:gd name="connsiteY7" fmla="*/ 10764 h 10764"/>
              <a:gd name="connsiteX8" fmla="*/ 103 w 10128"/>
              <a:gd name="connsiteY8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306 w 10128"/>
              <a:gd name="connsiteY4" fmla="*/ 4773 h 10764"/>
              <a:gd name="connsiteX5" fmla="*/ 1922 w 10128"/>
              <a:gd name="connsiteY5" fmla="*/ 8074 h 10764"/>
              <a:gd name="connsiteX6" fmla="*/ 646 w 10128"/>
              <a:gd name="connsiteY6" fmla="*/ 9264 h 10764"/>
              <a:gd name="connsiteX7" fmla="*/ 42 w 10128"/>
              <a:gd name="connsiteY7" fmla="*/ 10764 h 10764"/>
              <a:gd name="connsiteX8" fmla="*/ 103 w 10128"/>
              <a:gd name="connsiteY8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306 w 10128"/>
              <a:gd name="connsiteY4" fmla="*/ 4773 h 10764"/>
              <a:gd name="connsiteX5" fmla="*/ 4648 w 10128"/>
              <a:gd name="connsiteY5" fmla="*/ 6066 h 10764"/>
              <a:gd name="connsiteX6" fmla="*/ 1922 w 10128"/>
              <a:gd name="connsiteY6" fmla="*/ 8074 h 10764"/>
              <a:gd name="connsiteX7" fmla="*/ 646 w 10128"/>
              <a:gd name="connsiteY7" fmla="*/ 9264 h 10764"/>
              <a:gd name="connsiteX8" fmla="*/ 42 w 10128"/>
              <a:gd name="connsiteY8" fmla="*/ 10764 h 10764"/>
              <a:gd name="connsiteX9" fmla="*/ 103 w 10128"/>
              <a:gd name="connsiteY9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306 w 10128"/>
              <a:gd name="connsiteY4" fmla="*/ 4773 h 10764"/>
              <a:gd name="connsiteX5" fmla="*/ 4425 w 10128"/>
              <a:gd name="connsiteY5" fmla="*/ 6085 h 10764"/>
              <a:gd name="connsiteX6" fmla="*/ 1922 w 10128"/>
              <a:gd name="connsiteY6" fmla="*/ 8074 h 10764"/>
              <a:gd name="connsiteX7" fmla="*/ 646 w 10128"/>
              <a:gd name="connsiteY7" fmla="*/ 9264 h 10764"/>
              <a:gd name="connsiteX8" fmla="*/ 42 w 10128"/>
              <a:gd name="connsiteY8" fmla="*/ 10764 h 10764"/>
              <a:gd name="connsiteX9" fmla="*/ 103 w 10128"/>
              <a:gd name="connsiteY9" fmla="*/ 81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8480 w 10128"/>
              <a:gd name="connsiteY3" fmla="*/ 2720 h 10764"/>
              <a:gd name="connsiteX4" fmla="*/ 6306 w 10128"/>
              <a:gd name="connsiteY4" fmla="*/ 4773 h 10764"/>
              <a:gd name="connsiteX5" fmla="*/ 4425 w 10128"/>
              <a:gd name="connsiteY5" fmla="*/ 6085 h 10764"/>
              <a:gd name="connsiteX6" fmla="*/ 1922 w 10128"/>
              <a:gd name="connsiteY6" fmla="*/ 8074 h 10764"/>
              <a:gd name="connsiteX7" fmla="*/ 646 w 10128"/>
              <a:gd name="connsiteY7" fmla="*/ 9264 h 10764"/>
              <a:gd name="connsiteX8" fmla="*/ 42 w 10128"/>
              <a:gd name="connsiteY8" fmla="*/ 10764 h 10764"/>
              <a:gd name="connsiteX9" fmla="*/ 184 w 10128"/>
              <a:gd name="connsiteY9" fmla="*/ 4703 h 10764"/>
              <a:gd name="connsiteX0" fmla="*/ 0 w 10128"/>
              <a:gd name="connsiteY0" fmla="*/ 5 h 10764"/>
              <a:gd name="connsiteX1" fmla="*/ 10128 w 10128"/>
              <a:gd name="connsiteY1" fmla="*/ 0 h 10764"/>
              <a:gd name="connsiteX2" fmla="*/ 10000 w 10128"/>
              <a:gd name="connsiteY2" fmla="*/ 604 h 10764"/>
              <a:gd name="connsiteX3" fmla="*/ 6306 w 10128"/>
              <a:gd name="connsiteY3" fmla="*/ 4773 h 10764"/>
              <a:gd name="connsiteX4" fmla="*/ 4425 w 10128"/>
              <a:gd name="connsiteY4" fmla="*/ 6085 h 10764"/>
              <a:gd name="connsiteX5" fmla="*/ 1922 w 10128"/>
              <a:gd name="connsiteY5" fmla="*/ 8074 h 10764"/>
              <a:gd name="connsiteX6" fmla="*/ 646 w 10128"/>
              <a:gd name="connsiteY6" fmla="*/ 9264 h 10764"/>
              <a:gd name="connsiteX7" fmla="*/ 42 w 10128"/>
              <a:gd name="connsiteY7" fmla="*/ 10764 h 10764"/>
              <a:gd name="connsiteX8" fmla="*/ 184 w 10128"/>
              <a:gd name="connsiteY8" fmla="*/ 4703 h 10764"/>
              <a:gd name="connsiteX0" fmla="*/ 0 w 10000"/>
              <a:gd name="connsiteY0" fmla="*/ 0 h 10759"/>
              <a:gd name="connsiteX1" fmla="*/ 10000 w 10000"/>
              <a:gd name="connsiteY1" fmla="*/ 599 h 10759"/>
              <a:gd name="connsiteX2" fmla="*/ 6306 w 10000"/>
              <a:gd name="connsiteY2" fmla="*/ 4768 h 10759"/>
              <a:gd name="connsiteX3" fmla="*/ 4425 w 10000"/>
              <a:gd name="connsiteY3" fmla="*/ 6080 h 10759"/>
              <a:gd name="connsiteX4" fmla="*/ 1922 w 10000"/>
              <a:gd name="connsiteY4" fmla="*/ 8069 h 10759"/>
              <a:gd name="connsiteX5" fmla="*/ 646 w 10000"/>
              <a:gd name="connsiteY5" fmla="*/ 9259 h 10759"/>
              <a:gd name="connsiteX6" fmla="*/ 42 w 10000"/>
              <a:gd name="connsiteY6" fmla="*/ 10759 h 10759"/>
              <a:gd name="connsiteX7" fmla="*/ 184 w 10000"/>
              <a:gd name="connsiteY7" fmla="*/ 4698 h 10759"/>
              <a:gd name="connsiteX0" fmla="*/ 0 w 6306"/>
              <a:gd name="connsiteY0" fmla="*/ 0 h 10759"/>
              <a:gd name="connsiteX1" fmla="*/ 6306 w 6306"/>
              <a:gd name="connsiteY1" fmla="*/ 4768 h 10759"/>
              <a:gd name="connsiteX2" fmla="*/ 4425 w 6306"/>
              <a:gd name="connsiteY2" fmla="*/ 6080 h 10759"/>
              <a:gd name="connsiteX3" fmla="*/ 1922 w 6306"/>
              <a:gd name="connsiteY3" fmla="*/ 8069 h 10759"/>
              <a:gd name="connsiteX4" fmla="*/ 646 w 6306"/>
              <a:gd name="connsiteY4" fmla="*/ 9259 h 10759"/>
              <a:gd name="connsiteX5" fmla="*/ 42 w 6306"/>
              <a:gd name="connsiteY5" fmla="*/ 10759 h 10759"/>
              <a:gd name="connsiteX6" fmla="*/ 184 w 6306"/>
              <a:gd name="connsiteY6" fmla="*/ 4698 h 10759"/>
              <a:gd name="connsiteX0" fmla="*/ 197 w 9939"/>
              <a:gd name="connsiteY0" fmla="*/ 64 h 5633"/>
              <a:gd name="connsiteX1" fmla="*/ 9939 w 9939"/>
              <a:gd name="connsiteY1" fmla="*/ 65 h 5633"/>
              <a:gd name="connsiteX2" fmla="*/ 6956 w 9939"/>
              <a:gd name="connsiteY2" fmla="*/ 1284 h 5633"/>
              <a:gd name="connsiteX3" fmla="*/ 2987 w 9939"/>
              <a:gd name="connsiteY3" fmla="*/ 3133 h 5633"/>
              <a:gd name="connsiteX4" fmla="*/ 963 w 9939"/>
              <a:gd name="connsiteY4" fmla="*/ 4239 h 5633"/>
              <a:gd name="connsiteX5" fmla="*/ 6 w 9939"/>
              <a:gd name="connsiteY5" fmla="*/ 5633 h 5633"/>
              <a:gd name="connsiteX6" fmla="*/ 231 w 9939"/>
              <a:gd name="connsiteY6" fmla="*/ 0 h 5633"/>
              <a:gd name="connsiteX0" fmla="*/ 198 w 10000"/>
              <a:gd name="connsiteY0" fmla="*/ 114 h 10000"/>
              <a:gd name="connsiteX1" fmla="*/ 10000 w 10000"/>
              <a:gd name="connsiteY1" fmla="*/ 115 h 10000"/>
              <a:gd name="connsiteX2" fmla="*/ 6999 w 10000"/>
              <a:gd name="connsiteY2" fmla="*/ 2279 h 10000"/>
              <a:gd name="connsiteX3" fmla="*/ 3005 w 10000"/>
              <a:gd name="connsiteY3" fmla="*/ 5562 h 10000"/>
              <a:gd name="connsiteX4" fmla="*/ 969 w 10000"/>
              <a:gd name="connsiteY4" fmla="*/ 7525 h 10000"/>
              <a:gd name="connsiteX5" fmla="*/ 6 w 10000"/>
              <a:gd name="connsiteY5" fmla="*/ 10000 h 10000"/>
              <a:gd name="connsiteX6" fmla="*/ 232 w 10000"/>
              <a:gd name="connsiteY6" fmla="*/ 0 h 10000"/>
              <a:gd name="connsiteX0" fmla="*/ 198 w 9870"/>
              <a:gd name="connsiteY0" fmla="*/ 114 h 10000"/>
              <a:gd name="connsiteX1" fmla="*/ 9870 w 9870"/>
              <a:gd name="connsiteY1" fmla="*/ 36 h 10000"/>
              <a:gd name="connsiteX2" fmla="*/ 6999 w 9870"/>
              <a:gd name="connsiteY2" fmla="*/ 2279 h 10000"/>
              <a:gd name="connsiteX3" fmla="*/ 3005 w 9870"/>
              <a:gd name="connsiteY3" fmla="*/ 5562 h 10000"/>
              <a:gd name="connsiteX4" fmla="*/ 969 w 9870"/>
              <a:gd name="connsiteY4" fmla="*/ 7525 h 10000"/>
              <a:gd name="connsiteX5" fmla="*/ 6 w 9870"/>
              <a:gd name="connsiteY5" fmla="*/ 10000 h 10000"/>
              <a:gd name="connsiteX6" fmla="*/ 232 w 9870"/>
              <a:gd name="connsiteY6" fmla="*/ 0 h 10000"/>
              <a:gd name="connsiteX0" fmla="*/ 229 w 10028"/>
              <a:gd name="connsiteY0" fmla="*/ 78 h 9964"/>
              <a:gd name="connsiteX1" fmla="*/ 10028 w 10028"/>
              <a:gd name="connsiteY1" fmla="*/ 0 h 9964"/>
              <a:gd name="connsiteX2" fmla="*/ 7119 w 10028"/>
              <a:gd name="connsiteY2" fmla="*/ 2243 h 9964"/>
              <a:gd name="connsiteX3" fmla="*/ 3073 w 10028"/>
              <a:gd name="connsiteY3" fmla="*/ 5526 h 9964"/>
              <a:gd name="connsiteX4" fmla="*/ 1010 w 10028"/>
              <a:gd name="connsiteY4" fmla="*/ 7489 h 9964"/>
              <a:gd name="connsiteX5" fmla="*/ 34 w 10028"/>
              <a:gd name="connsiteY5" fmla="*/ 9964 h 9964"/>
              <a:gd name="connsiteX6" fmla="*/ 0 w 10028"/>
              <a:gd name="connsiteY6" fmla="*/ 1553 h 9964"/>
              <a:gd name="connsiteX0" fmla="*/ 97 w 10000"/>
              <a:gd name="connsiteY0" fmla="*/ 0 h 10161"/>
              <a:gd name="connsiteX1" fmla="*/ 10000 w 10000"/>
              <a:gd name="connsiteY1" fmla="*/ 161 h 10161"/>
              <a:gd name="connsiteX2" fmla="*/ 7099 w 10000"/>
              <a:gd name="connsiteY2" fmla="*/ 2412 h 10161"/>
              <a:gd name="connsiteX3" fmla="*/ 3064 w 10000"/>
              <a:gd name="connsiteY3" fmla="*/ 5707 h 10161"/>
              <a:gd name="connsiteX4" fmla="*/ 1007 w 10000"/>
              <a:gd name="connsiteY4" fmla="*/ 7677 h 10161"/>
              <a:gd name="connsiteX5" fmla="*/ 34 w 10000"/>
              <a:gd name="connsiteY5" fmla="*/ 10161 h 10161"/>
              <a:gd name="connsiteX6" fmla="*/ 0 w 10000"/>
              <a:gd name="connsiteY6" fmla="*/ 1720 h 10161"/>
              <a:gd name="connsiteX0" fmla="*/ 228 w 10131"/>
              <a:gd name="connsiteY0" fmla="*/ 34 h 10195"/>
              <a:gd name="connsiteX1" fmla="*/ 10131 w 10131"/>
              <a:gd name="connsiteY1" fmla="*/ 195 h 10195"/>
              <a:gd name="connsiteX2" fmla="*/ 7230 w 10131"/>
              <a:gd name="connsiteY2" fmla="*/ 2446 h 10195"/>
              <a:gd name="connsiteX3" fmla="*/ 3195 w 10131"/>
              <a:gd name="connsiteY3" fmla="*/ 5741 h 10195"/>
              <a:gd name="connsiteX4" fmla="*/ 1138 w 10131"/>
              <a:gd name="connsiteY4" fmla="*/ 7711 h 10195"/>
              <a:gd name="connsiteX5" fmla="*/ 165 w 10131"/>
              <a:gd name="connsiteY5" fmla="*/ 10195 h 10195"/>
              <a:gd name="connsiteX6" fmla="*/ 0 w 10131"/>
              <a:gd name="connsiteY6" fmla="*/ 0 h 10195"/>
              <a:gd name="connsiteX0" fmla="*/ 228 w 10131"/>
              <a:gd name="connsiteY0" fmla="*/ 34 h 10195"/>
              <a:gd name="connsiteX1" fmla="*/ 10131 w 10131"/>
              <a:gd name="connsiteY1" fmla="*/ 195 h 10195"/>
              <a:gd name="connsiteX2" fmla="*/ 6870 w 10131"/>
              <a:gd name="connsiteY2" fmla="*/ 2399 h 10195"/>
              <a:gd name="connsiteX3" fmla="*/ 3195 w 10131"/>
              <a:gd name="connsiteY3" fmla="*/ 5741 h 10195"/>
              <a:gd name="connsiteX4" fmla="*/ 1138 w 10131"/>
              <a:gd name="connsiteY4" fmla="*/ 7711 h 10195"/>
              <a:gd name="connsiteX5" fmla="*/ 165 w 10131"/>
              <a:gd name="connsiteY5" fmla="*/ 10195 h 10195"/>
              <a:gd name="connsiteX6" fmla="*/ 0 w 10131"/>
              <a:gd name="connsiteY6" fmla="*/ 0 h 10195"/>
              <a:gd name="connsiteX0" fmla="*/ 228 w 10131"/>
              <a:gd name="connsiteY0" fmla="*/ 34 h 10195"/>
              <a:gd name="connsiteX1" fmla="*/ 10131 w 10131"/>
              <a:gd name="connsiteY1" fmla="*/ 195 h 10195"/>
              <a:gd name="connsiteX2" fmla="*/ 6870 w 10131"/>
              <a:gd name="connsiteY2" fmla="*/ 2399 h 10195"/>
              <a:gd name="connsiteX3" fmla="*/ 3324 w 10131"/>
              <a:gd name="connsiteY3" fmla="*/ 5304 h 10195"/>
              <a:gd name="connsiteX4" fmla="*/ 1138 w 10131"/>
              <a:gd name="connsiteY4" fmla="*/ 7711 h 10195"/>
              <a:gd name="connsiteX5" fmla="*/ 165 w 10131"/>
              <a:gd name="connsiteY5" fmla="*/ 10195 h 10195"/>
              <a:gd name="connsiteX6" fmla="*/ 0 w 10131"/>
              <a:gd name="connsiteY6" fmla="*/ 0 h 10195"/>
              <a:gd name="connsiteX0" fmla="*/ 228 w 10131"/>
              <a:gd name="connsiteY0" fmla="*/ 34 h 10289"/>
              <a:gd name="connsiteX1" fmla="*/ 10131 w 10131"/>
              <a:gd name="connsiteY1" fmla="*/ 195 h 10289"/>
              <a:gd name="connsiteX2" fmla="*/ 6870 w 10131"/>
              <a:gd name="connsiteY2" fmla="*/ 2399 h 10289"/>
              <a:gd name="connsiteX3" fmla="*/ 3324 w 10131"/>
              <a:gd name="connsiteY3" fmla="*/ 5304 h 10289"/>
              <a:gd name="connsiteX4" fmla="*/ 1138 w 10131"/>
              <a:gd name="connsiteY4" fmla="*/ 7711 h 10289"/>
              <a:gd name="connsiteX5" fmla="*/ 165 w 10131"/>
              <a:gd name="connsiteY5" fmla="*/ 10289 h 10289"/>
              <a:gd name="connsiteX6" fmla="*/ 0 w 10131"/>
              <a:gd name="connsiteY6" fmla="*/ 0 h 10289"/>
              <a:gd name="connsiteX0" fmla="*/ 202 w 10105"/>
              <a:gd name="connsiteY0" fmla="*/ 0 h 10255"/>
              <a:gd name="connsiteX1" fmla="*/ 10105 w 10105"/>
              <a:gd name="connsiteY1" fmla="*/ 161 h 10255"/>
              <a:gd name="connsiteX2" fmla="*/ 6844 w 10105"/>
              <a:gd name="connsiteY2" fmla="*/ 2365 h 10255"/>
              <a:gd name="connsiteX3" fmla="*/ 3298 w 10105"/>
              <a:gd name="connsiteY3" fmla="*/ 5270 h 10255"/>
              <a:gd name="connsiteX4" fmla="*/ 1112 w 10105"/>
              <a:gd name="connsiteY4" fmla="*/ 7677 h 10255"/>
              <a:gd name="connsiteX5" fmla="*/ 139 w 10105"/>
              <a:gd name="connsiteY5" fmla="*/ 10255 h 10255"/>
              <a:gd name="connsiteX6" fmla="*/ 0 w 10105"/>
              <a:gd name="connsiteY6" fmla="*/ 28 h 10255"/>
              <a:gd name="connsiteX0" fmla="*/ 0 w 10160"/>
              <a:gd name="connsiteY0" fmla="*/ 81 h 10227"/>
              <a:gd name="connsiteX1" fmla="*/ 10160 w 10160"/>
              <a:gd name="connsiteY1" fmla="*/ 133 h 10227"/>
              <a:gd name="connsiteX2" fmla="*/ 6899 w 10160"/>
              <a:gd name="connsiteY2" fmla="*/ 2337 h 10227"/>
              <a:gd name="connsiteX3" fmla="*/ 3353 w 10160"/>
              <a:gd name="connsiteY3" fmla="*/ 5242 h 10227"/>
              <a:gd name="connsiteX4" fmla="*/ 1167 w 10160"/>
              <a:gd name="connsiteY4" fmla="*/ 7649 h 10227"/>
              <a:gd name="connsiteX5" fmla="*/ 194 w 10160"/>
              <a:gd name="connsiteY5" fmla="*/ 10227 h 10227"/>
              <a:gd name="connsiteX6" fmla="*/ 55 w 10160"/>
              <a:gd name="connsiteY6" fmla="*/ 0 h 10227"/>
              <a:gd name="connsiteX0" fmla="*/ 0 w 10160"/>
              <a:gd name="connsiteY0" fmla="*/ 81 h 10227"/>
              <a:gd name="connsiteX1" fmla="*/ 10160 w 10160"/>
              <a:gd name="connsiteY1" fmla="*/ 133 h 10227"/>
              <a:gd name="connsiteX2" fmla="*/ 6899 w 10160"/>
              <a:gd name="connsiteY2" fmla="*/ 2337 h 10227"/>
              <a:gd name="connsiteX3" fmla="*/ 3353 w 10160"/>
              <a:gd name="connsiteY3" fmla="*/ 5242 h 10227"/>
              <a:gd name="connsiteX4" fmla="*/ 1167 w 10160"/>
              <a:gd name="connsiteY4" fmla="*/ 7649 h 10227"/>
              <a:gd name="connsiteX5" fmla="*/ 194 w 10160"/>
              <a:gd name="connsiteY5" fmla="*/ 10227 h 10227"/>
              <a:gd name="connsiteX6" fmla="*/ 55 w 10160"/>
              <a:gd name="connsiteY6" fmla="*/ 0 h 10227"/>
              <a:gd name="connsiteX0" fmla="*/ 0 w 10160"/>
              <a:gd name="connsiteY0" fmla="*/ 0 h 10146"/>
              <a:gd name="connsiteX1" fmla="*/ 10160 w 10160"/>
              <a:gd name="connsiteY1" fmla="*/ 52 h 10146"/>
              <a:gd name="connsiteX2" fmla="*/ 6899 w 10160"/>
              <a:gd name="connsiteY2" fmla="*/ 2256 h 10146"/>
              <a:gd name="connsiteX3" fmla="*/ 3353 w 10160"/>
              <a:gd name="connsiteY3" fmla="*/ 5161 h 10146"/>
              <a:gd name="connsiteX4" fmla="*/ 1167 w 10160"/>
              <a:gd name="connsiteY4" fmla="*/ 7568 h 10146"/>
              <a:gd name="connsiteX5" fmla="*/ 194 w 10160"/>
              <a:gd name="connsiteY5" fmla="*/ 10146 h 10146"/>
              <a:gd name="connsiteX6" fmla="*/ 55 w 10160"/>
              <a:gd name="connsiteY6" fmla="*/ 13 h 10146"/>
              <a:gd name="connsiteX0" fmla="*/ 0 w 10469"/>
              <a:gd name="connsiteY0" fmla="*/ 57 h 10203"/>
              <a:gd name="connsiteX1" fmla="*/ 10469 w 10469"/>
              <a:gd name="connsiteY1" fmla="*/ 0 h 10203"/>
              <a:gd name="connsiteX2" fmla="*/ 6899 w 10469"/>
              <a:gd name="connsiteY2" fmla="*/ 2313 h 10203"/>
              <a:gd name="connsiteX3" fmla="*/ 3353 w 10469"/>
              <a:gd name="connsiteY3" fmla="*/ 5218 h 10203"/>
              <a:gd name="connsiteX4" fmla="*/ 1167 w 10469"/>
              <a:gd name="connsiteY4" fmla="*/ 7625 h 10203"/>
              <a:gd name="connsiteX5" fmla="*/ 194 w 10469"/>
              <a:gd name="connsiteY5" fmla="*/ 10203 h 10203"/>
              <a:gd name="connsiteX6" fmla="*/ 55 w 10469"/>
              <a:gd name="connsiteY6" fmla="*/ 70 h 10203"/>
              <a:gd name="connsiteX0" fmla="*/ 0 w 10469"/>
              <a:gd name="connsiteY0" fmla="*/ 57 h 10203"/>
              <a:gd name="connsiteX1" fmla="*/ 10469 w 10469"/>
              <a:gd name="connsiteY1" fmla="*/ 0 h 10203"/>
              <a:gd name="connsiteX2" fmla="*/ 6899 w 10469"/>
              <a:gd name="connsiteY2" fmla="*/ 2313 h 10203"/>
              <a:gd name="connsiteX3" fmla="*/ 3353 w 10469"/>
              <a:gd name="connsiteY3" fmla="*/ 5218 h 10203"/>
              <a:gd name="connsiteX4" fmla="*/ 1167 w 10469"/>
              <a:gd name="connsiteY4" fmla="*/ 7625 h 10203"/>
              <a:gd name="connsiteX5" fmla="*/ 194 w 10469"/>
              <a:gd name="connsiteY5" fmla="*/ 10203 h 10203"/>
              <a:gd name="connsiteX6" fmla="*/ 55 w 10469"/>
              <a:gd name="connsiteY6" fmla="*/ 70 h 10203"/>
              <a:gd name="connsiteX0" fmla="*/ 0 w 10469"/>
              <a:gd name="connsiteY0" fmla="*/ 57 h 10203"/>
              <a:gd name="connsiteX1" fmla="*/ 10469 w 10469"/>
              <a:gd name="connsiteY1" fmla="*/ 0 h 10203"/>
              <a:gd name="connsiteX2" fmla="*/ 6899 w 10469"/>
              <a:gd name="connsiteY2" fmla="*/ 2313 h 10203"/>
              <a:gd name="connsiteX3" fmla="*/ 3353 w 10469"/>
              <a:gd name="connsiteY3" fmla="*/ 5218 h 10203"/>
              <a:gd name="connsiteX4" fmla="*/ 1167 w 10469"/>
              <a:gd name="connsiteY4" fmla="*/ 7625 h 10203"/>
              <a:gd name="connsiteX5" fmla="*/ 194 w 10469"/>
              <a:gd name="connsiteY5" fmla="*/ 10203 h 10203"/>
              <a:gd name="connsiteX6" fmla="*/ 55 w 10469"/>
              <a:gd name="connsiteY6" fmla="*/ 70 h 10203"/>
              <a:gd name="connsiteX0" fmla="*/ 0 w 10469"/>
              <a:gd name="connsiteY0" fmla="*/ 57 h 10203"/>
              <a:gd name="connsiteX1" fmla="*/ 10469 w 10469"/>
              <a:gd name="connsiteY1" fmla="*/ 0 h 10203"/>
              <a:gd name="connsiteX2" fmla="*/ 6899 w 10469"/>
              <a:gd name="connsiteY2" fmla="*/ 2313 h 10203"/>
              <a:gd name="connsiteX3" fmla="*/ 3353 w 10469"/>
              <a:gd name="connsiteY3" fmla="*/ 5218 h 10203"/>
              <a:gd name="connsiteX4" fmla="*/ 1167 w 10469"/>
              <a:gd name="connsiteY4" fmla="*/ 7625 h 10203"/>
              <a:gd name="connsiteX5" fmla="*/ 194 w 10469"/>
              <a:gd name="connsiteY5" fmla="*/ 10203 h 10203"/>
              <a:gd name="connsiteX6" fmla="*/ 55 w 10469"/>
              <a:gd name="connsiteY6" fmla="*/ 70 h 10203"/>
              <a:gd name="connsiteX0" fmla="*/ 0 w 10469"/>
              <a:gd name="connsiteY0" fmla="*/ 57 h 10203"/>
              <a:gd name="connsiteX1" fmla="*/ 10469 w 10469"/>
              <a:gd name="connsiteY1" fmla="*/ 0 h 10203"/>
              <a:gd name="connsiteX2" fmla="*/ 7105 w 10469"/>
              <a:gd name="connsiteY2" fmla="*/ 2391 h 10203"/>
              <a:gd name="connsiteX3" fmla="*/ 3353 w 10469"/>
              <a:gd name="connsiteY3" fmla="*/ 5218 h 10203"/>
              <a:gd name="connsiteX4" fmla="*/ 1167 w 10469"/>
              <a:gd name="connsiteY4" fmla="*/ 7625 h 10203"/>
              <a:gd name="connsiteX5" fmla="*/ 194 w 10469"/>
              <a:gd name="connsiteY5" fmla="*/ 10203 h 10203"/>
              <a:gd name="connsiteX6" fmla="*/ 55 w 10469"/>
              <a:gd name="connsiteY6" fmla="*/ 70 h 10203"/>
              <a:gd name="connsiteX0" fmla="*/ 0 w 10469"/>
              <a:gd name="connsiteY0" fmla="*/ 57 h 10203"/>
              <a:gd name="connsiteX1" fmla="*/ 10469 w 10469"/>
              <a:gd name="connsiteY1" fmla="*/ 0 h 10203"/>
              <a:gd name="connsiteX2" fmla="*/ 7105 w 10469"/>
              <a:gd name="connsiteY2" fmla="*/ 2391 h 10203"/>
              <a:gd name="connsiteX3" fmla="*/ 3456 w 10469"/>
              <a:gd name="connsiteY3" fmla="*/ 5234 h 10203"/>
              <a:gd name="connsiteX4" fmla="*/ 1167 w 10469"/>
              <a:gd name="connsiteY4" fmla="*/ 7625 h 10203"/>
              <a:gd name="connsiteX5" fmla="*/ 194 w 10469"/>
              <a:gd name="connsiteY5" fmla="*/ 10203 h 10203"/>
              <a:gd name="connsiteX6" fmla="*/ 55 w 10469"/>
              <a:gd name="connsiteY6" fmla="*/ 70 h 10203"/>
              <a:gd name="connsiteX0" fmla="*/ 0 w 10469"/>
              <a:gd name="connsiteY0" fmla="*/ 57 h 10203"/>
              <a:gd name="connsiteX1" fmla="*/ 10469 w 10469"/>
              <a:gd name="connsiteY1" fmla="*/ 0 h 10203"/>
              <a:gd name="connsiteX2" fmla="*/ 7105 w 10469"/>
              <a:gd name="connsiteY2" fmla="*/ 2391 h 10203"/>
              <a:gd name="connsiteX3" fmla="*/ 3456 w 10469"/>
              <a:gd name="connsiteY3" fmla="*/ 5234 h 10203"/>
              <a:gd name="connsiteX4" fmla="*/ 858 w 10469"/>
              <a:gd name="connsiteY4" fmla="*/ 8265 h 10203"/>
              <a:gd name="connsiteX5" fmla="*/ 194 w 10469"/>
              <a:gd name="connsiteY5" fmla="*/ 10203 h 10203"/>
              <a:gd name="connsiteX6" fmla="*/ 55 w 10469"/>
              <a:gd name="connsiteY6" fmla="*/ 70 h 10203"/>
              <a:gd name="connsiteX0" fmla="*/ 0 w 10469"/>
              <a:gd name="connsiteY0" fmla="*/ 57 h 10203"/>
              <a:gd name="connsiteX1" fmla="*/ 10469 w 10469"/>
              <a:gd name="connsiteY1" fmla="*/ 0 h 10203"/>
              <a:gd name="connsiteX2" fmla="*/ 7105 w 10469"/>
              <a:gd name="connsiteY2" fmla="*/ 2391 h 10203"/>
              <a:gd name="connsiteX3" fmla="*/ 3456 w 10469"/>
              <a:gd name="connsiteY3" fmla="*/ 5234 h 10203"/>
              <a:gd name="connsiteX4" fmla="*/ 1732 w 10469"/>
              <a:gd name="connsiteY4" fmla="*/ 6989 h 10203"/>
              <a:gd name="connsiteX5" fmla="*/ 858 w 10469"/>
              <a:gd name="connsiteY5" fmla="*/ 8265 h 10203"/>
              <a:gd name="connsiteX6" fmla="*/ 194 w 10469"/>
              <a:gd name="connsiteY6" fmla="*/ 10203 h 10203"/>
              <a:gd name="connsiteX7" fmla="*/ 55 w 10469"/>
              <a:gd name="connsiteY7" fmla="*/ 70 h 10203"/>
              <a:gd name="connsiteX0" fmla="*/ 0 w 10469"/>
              <a:gd name="connsiteY0" fmla="*/ 57 h 10203"/>
              <a:gd name="connsiteX1" fmla="*/ 10469 w 10469"/>
              <a:gd name="connsiteY1" fmla="*/ 0 h 10203"/>
              <a:gd name="connsiteX2" fmla="*/ 7105 w 10469"/>
              <a:gd name="connsiteY2" fmla="*/ 2391 h 10203"/>
              <a:gd name="connsiteX3" fmla="*/ 3456 w 10469"/>
              <a:gd name="connsiteY3" fmla="*/ 5234 h 10203"/>
              <a:gd name="connsiteX4" fmla="*/ 1732 w 10469"/>
              <a:gd name="connsiteY4" fmla="*/ 6989 h 10203"/>
              <a:gd name="connsiteX5" fmla="*/ 858 w 10469"/>
              <a:gd name="connsiteY5" fmla="*/ 8265 h 10203"/>
              <a:gd name="connsiteX6" fmla="*/ 220 w 10469"/>
              <a:gd name="connsiteY6" fmla="*/ 10203 h 10203"/>
              <a:gd name="connsiteX7" fmla="*/ 55 w 10469"/>
              <a:gd name="connsiteY7" fmla="*/ 70 h 10203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7105 w 10469"/>
              <a:gd name="connsiteY2" fmla="*/ 2391 h 10250"/>
              <a:gd name="connsiteX3" fmla="*/ 3456 w 10469"/>
              <a:gd name="connsiteY3" fmla="*/ 5234 h 10250"/>
              <a:gd name="connsiteX4" fmla="*/ 1732 w 10469"/>
              <a:gd name="connsiteY4" fmla="*/ 6989 h 10250"/>
              <a:gd name="connsiteX5" fmla="*/ 858 w 10469"/>
              <a:gd name="connsiteY5" fmla="*/ 8265 h 10250"/>
              <a:gd name="connsiteX6" fmla="*/ 40 w 10469"/>
              <a:gd name="connsiteY6" fmla="*/ 10250 h 10250"/>
              <a:gd name="connsiteX7" fmla="*/ 55 w 10469"/>
              <a:gd name="connsiteY7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7105 w 10469"/>
              <a:gd name="connsiteY2" fmla="*/ 2391 h 10250"/>
              <a:gd name="connsiteX3" fmla="*/ 3456 w 10469"/>
              <a:gd name="connsiteY3" fmla="*/ 5234 h 10250"/>
              <a:gd name="connsiteX4" fmla="*/ 1732 w 10469"/>
              <a:gd name="connsiteY4" fmla="*/ 6989 h 10250"/>
              <a:gd name="connsiteX5" fmla="*/ 858 w 10469"/>
              <a:gd name="connsiteY5" fmla="*/ 8265 h 10250"/>
              <a:gd name="connsiteX6" fmla="*/ 40 w 10469"/>
              <a:gd name="connsiteY6" fmla="*/ 10250 h 10250"/>
              <a:gd name="connsiteX7" fmla="*/ 4 w 10469"/>
              <a:gd name="connsiteY7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7105 w 10469"/>
              <a:gd name="connsiteY2" fmla="*/ 2391 h 10250"/>
              <a:gd name="connsiteX3" fmla="*/ 3456 w 10469"/>
              <a:gd name="connsiteY3" fmla="*/ 5250 h 10250"/>
              <a:gd name="connsiteX4" fmla="*/ 1732 w 10469"/>
              <a:gd name="connsiteY4" fmla="*/ 6989 h 10250"/>
              <a:gd name="connsiteX5" fmla="*/ 858 w 10469"/>
              <a:gd name="connsiteY5" fmla="*/ 8265 h 10250"/>
              <a:gd name="connsiteX6" fmla="*/ 40 w 10469"/>
              <a:gd name="connsiteY6" fmla="*/ 10250 h 10250"/>
              <a:gd name="connsiteX7" fmla="*/ 4 w 10469"/>
              <a:gd name="connsiteY7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7105 w 10469"/>
              <a:gd name="connsiteY2" fmla="*/ 2391 h 10250"/>
              <a:gd name="connsiteX3" fmla="*/ 3533 w 10469"/>
              <a:gd name="connsiteY3" fmla="*/ 5250 h 10250"/>
              <a:gd name="connsiteX4" fmla="*/ 1732 w 10469"/>
              <a:gd name="connsiteY4" fmla="*/ 6989 h 10250"/>
              <a:gd name="connsiteX5" fmla="*/ 858 w 10469"/>
              <a:gd name="connsiteY5" fmla="*/ 8265 h 10250"/>
              <a:gd name="connsiteX6" fmla="*/ 40 w 10469"/>
              <a:gd name="connsiteY6" fmla="*/ 10250 h 10250"/>
              <a:gd name="connsiteX7" fmla="*/ 4 w 10469"/>
              <a:gd name="connsiteY7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7105 w 10469"/>
              <a:gd name="connsiteY2" fmla="*/ 2391 h 10250"/>
              <a:gd name="connsiteX3" fmla="*/ 3533 w 10469"/>
              <a:gd name="connsiteY3" fmla="*/ 5250 h 10250"/>
              <a:gd name="connsiteX4" fmla="*/ 1732 w 10469"/>
              <a:gd name="connsiteY4" fmla="*/ 6989 h 10250"/>
              <a:gd name="connsiteX5" fmla="*/ 858 w 10469"/>
              <a:gd name="connsiteY5" fmla="*/ 8265 h 10250"/>
              <a:gd name="connsiteX6" fmla="*/ 40 w 10469"/>
              <a:gd name="connsiteY6" fmla="*/ 10250 h 10250"/>
              <a:gd name="connsiteX7" fmla="*/ 4 w 10469"/>
              <a:gd name="connsiteY7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7105 w 10469"/>
              <a:gd name="connsiteY2" fmla="*/ 2391 h 10250"/>
              <a:gd name="connsiteX3" fmla="*/ 3739 w 10469"/>
              <a:gd name="connsiteY3" fmla="*/ 5172 h 10250"/>
              <a:gd name="connsiteX4" fmla="*/ 1732 w 10469"/>
              <a:gd name="connsiteY4" fmla="*/ 6989 h 10250"/>
              <a:gd name="connsiteX5" fmla="*/ 858 w 10469"/>
              <a:gd name="connsiteY5" fmla="*/ 8265 h 10250"/>
              <a:gd name="connsiteX6" fmla="*/ 40 w 10469"/>
              <a:gd name="connsiteY6" fmla="*/ 10250 h 10250"/>
              <a:gd name="connsiteX7" fmla="*/ 4 w 10469"/>
              <a:gd name="connsiteY7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7234 w 10469"/>
              <a:gd name="connsiteY2" fmla="*/ 2391 h 10250"/>
              <a:gd name="connsiteX3" fmla="*/ 3739 w 10469"/>
              <a:gd name="connsiteY3" fmla="*/ 5172 h 10250"/>
              <a:gd name="connsiteX4" fmla="*/ 1732 w 10469"/>
              <a:gd name="connsiteY4" fmla="*/ 6989 h 10250"/>
              <a:gd name="connsiteX5" fmla="*/ 858 w 10469"/>
              <a:gd name="connsiteY5" fmla="*/ 8265 h 10250"/>
              <a:gd name="connsiteX6" fmla="*/ 40 w 10469"/>
              <a:gd name="connsiteY6" fmla="*/ 10250 h 10250"/>
              <a:gd name="connsiteX7" fmla="*/ 4 w 10469"/>
              <a:gd name="connsiteY7" fmla="*/ 70 h 10250"/>
              <a:gd name="connsiteX0" fmla="*/ 0 w 10889"/>
              <a:gd name="connsiteY0" fmla="*/ 57 h 10250"/>
              <a:gd name="connsiteX1" fmla="*/ 10469 w 10889"/>
              <a:gd name="connsiteY1" fmla="*/ 0 h 10250"/>
              <a:gd name="connsiteX2" fmla="*/ 8675 w 10889"/>
              <a:gd name="connsiteY2" fmla="*/ 1305 h 10250"/>
              <a:gd name="connsiteX3" fmla="*/ 7234 w 10889"/>
              <a:gd name="connsiteY3" fmla="*/ 2391 h 10250"/>
              <a:gd name="connsiteX4" fmla="*/ 3739 w 10889"/>
              <a:gd name="connsiteY4" fmla="*/ 5172 h 10250"/>
              <a:gd name="connsiteX5" fmla="*/ 1732 w 10889"/>
              <a:gd name="connsiteY5" fmla="*/ 6989 h 10250"/>
              <a:gd name="connsiteX6" fmla="*/ 858 w 10889"/>
              <a:gd name="connsiteY6" fmla="*/ 8265 h 10250"/>
              <a:gd name="connsiteX7" fmla="*/ 40 w 10889"/>
              <a:gd name="connsiteY7" fmla="*/ 10250 h 10250"/>
              <a:gd name="connsiteX8" fmla="*/ 4 w 10889"/>
              <a:gd name="connsiteY8" fmla="*/ 70 h 10250"/>
              <a:gd name="connsiteX0" fmla="*/ 0 w 10907"/>
              <a:gd name="connsiteY0" fmla="*/ 57 h 10250"/>
              <a:gd name="connsiteX1" fmla="*/ 10469 w 10907"/>
              <a:gd name="connsiteY1" fmla="*/ 0 h 10250"/>
              <a:gd name="connsiteX2" fmla="*/ 8829 w 10907"/>
              <a:gd name="connsiteY2" fmla="*/ 1243 h 10250"/>
              <a:gd name="connsiteX3" fmla="*/ 7234 w 10907"/>
              <a:gd name="connsiteY3" fmla="*/ 2391 h 10250"/>
              <a:gd name="connsiteX4" fmla="*/ 3739 w 10907"/>
              <a:gd name="connsiteY4" fmla="*/ 5172 h 10250"/>
              <a:gd name="connsiteX5" fmla="*/ 1732 w 10907"/>
              <a:gd name="connsiteY5" fmla="*/ 6989 h 10250"/>
              <a:gd name="connsiteX6" fmla="*/ 858 w 10907"/>
              <a:gd name="connsiteY6" fmla="*/ 8265 h 10250"/>
              <a:gd name="connsiteX7" fmla="*/ 40 w 10907"/>
              <a:gd name="connsiteY7" fmla="*/ 10250 h 10250"/>
              <a:gd name="connsiteX8" fmla="*/ 4 w 10907"/>
              <a:gd name="connsiteY8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8829 w 10469"/>
              <a:gd name="connsiteY2" fmla="*/ 1243 h 10250"/>
              <a:gd name="connsiteX3" fmla="*/ 7234 w 10469"/>
              <a:gd name="connsiteY3" fmla="*/ 2391 h 10250"/>
              <a:gd name="connsiteX4" fmla="*/ 3739 w 10469"/>
              <a:gd name="connsiteY4" fmla="*/ 5172 h 10250"/>
              <a:gd name="connsiteX5" fmla="*/ 1732 w 10469"/>
              <a:gd name="connsiteY5" fmla="*/ 6989 h 10250"/>
              <a:gd name="connsiteX6" fmla="*/ 858 w 10469"/>
              <a:gd name="connsiteY6" fmla="*/ 8265 h 10250"/>
              <a:gd name="connsiteX7" fmla="*/ 40 w 10469"/>
              <a:gd name="connsiteY7" fmla="*/ 10250 h 10250"/>
              <a:gd name="connsiteX8" fmla="*/ 4 w 10469"/>
              <a:gd name="connsiteY8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9344 w 10469"/>
              <a:gd name="connsiteY2" fmla="*/ 915 h 10250"/>
              <a:gd name="connsiteX3" fmla="*/ 7234 w 10469"/>
              <a:gd name="connsiteY3" fmla="*/ 2391 h 10250"/>
              <a:gd name="connsiteX4" fmla="*/ 3739 w 10469"/>
              <a:gd name="connsiteY4" fmla="*/ 5172 h 10250"/>
              <a:gd name="connsiteX5" fmla="*/ 1732 w 10469"/>
              <a:gd name="connsiteY5" fmla="*/ 6989 h 10250"/>
              <a:gd name="connsiteX6" fmla="*/ 858 w 10469"/>
              <a:gd name="connsiteY6" fmla="*/ 8265 h 10250"/>
              <a:gd name="connsiteX7" fmla="*/ 40 w 10469"/>
              <a:gd name="connsiteY7" fmla="*/ 10250 h 10250"/>
              <a:gd name="connsiteX8" fmla="*/ 4 w 10469"/>
              <a:gd name="connsiteY8" fmla="*/ 70 h 10250"/>
              <a:gd name="connsiteX0" fmla="*/ 0 w 11026"/>
              <a:gd name="connsiteY0" fmla="*/ 57 h 10250"/>
              <a:gd name="connsiteX1" fmla="*/ 10469 w 11026"/>
              <a:gd name="connsiteY1" fmla="*/ 0 h 10250"/>
              <a:gd name="connsiteX2" fmla="*/ 9344 w 11026"/>
              <a:gd name="connsiteY2" fmla="*/ 915 h 10250"/>
              <a:gd name="connsiteX3" fmla="*/ 7234 w 11026"/>
              <a:gd name="connsiteY3" fmla="*/ 2391 h 10250"/>
              <a:gd name="connsiteX4" fmla="*/ 3739 w 11026"/>
              <a:gd name="connsiteY4" fmla="*/ 5172 h 10250"/>
              <a:gd name="connsiteX5" fmla="*/ 1732 w 11026"/>
              <a:gd name="connsiteY5" fmla="*/ 6989 h 10250"/>
              <a:gd name="connsiteX6" fmla="*/ 858 w 11026"/>
              <a:gd name="connsiteY6" fmla="*/ 8265 h 10250"/>
              <a:gd name="connsiteX7" fmla="*/ 40 w 11026"/>
              <a:gd name="connsiteY7" fmla="*/ 10250 h 10250"/>
              <a:gd name="connsiteX8" fmla="*/ 4 w 11026"/>
              <a:gd name="connsiteY8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9344 w 10469"/>
              <a:gd name="connsiteY2" fmla="*/ 915 h 10250"/>
              <a:gd name="connsiteX3" fmla="*/ 7234 w 10469"/>
              <a:gd name="connsiteY3" fmla="*/ 2391 h 10250"/>
              <a:gd name="connsiteX4" fmla="*/ 3739 w 10469"/>
              <a:gd name="connsiteY4" fmla="*/ 5172 h 10250"/>
              <a:gd name="connsiteX5" fmla="*/ 1732 w 10469"/>
              <a:gd name="connsiteY5" fmla="*/ 6989 h 10250"/>
              <a:gd name="connsiteX6" fmla="*/ 858 w 10469"/>
              <a:gd name="connsiteY6" fmla="*/ 8265 h 10250"/>
              <a:gd name="connsiteX7" fmla="*/ 40 w 10469"/>
              <a:gd name="connsiteY7" fmla="*/ 10250 h 10250"/>
              <a:gd name="connsiteX8" fmla="*/ 4 w 10469"/>
              <a:gd name="connsiteY8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7234 w 10469"/>
              <a:gd name="connsiteY3" fmla="*/ 2391 h 10250"/>
              <a:gd name="connsiteX4" fmla="*/ 3739 w 10469"/>
              <a:gd name="connsiteY4" fmla="*/ 5172 h 10250"/>
              <a:gd name="connsiteX5" fmla="*/ 1732 w 10469"/>
              <a:gd name="connsiteY5" fmla="*/ 6989 h 10250"/>
              <a:gd name="connsiteX6" fmla="*/ 858 w 10469"/>
              <a:gd name="connsiteY6" fmla="*/ 8265 h 10250"/>
              <a:gd name="connsiteX7" fmla="*/ 40 w 10469"/>
              <a:gd name="connsiteY7" fmla="*/ 10250 h 10250"/>
              <a:gd name="connsiteX8" fmla="*/ 4 w 10469"/>
              <a:gd name="connsiteY8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9035 w 10469"/>
              <a:gd name="connsiteY3" fmla="*/ 1173 h 10250"/>
              <a:gd name="connsiteX4" fmla="*/ 3739 w 10469"/>
              <a:gd name="connsiteY4" fmla="*/ 5172 h 10250"/>
              <a:gd name="connsiteX5" fmla="*/ 1732 w 10469"/>
              <a:gd name="connsiteY5" fmla="*/ 6989 h 10250"/>
              <a:gd name="connsiteX6" fmla="*/ 858 w 10469"/>
              <a:gd name="connsiteY6" fmla="*/ 8265 h 10250"/>
              <a:gd name="connsiteX7" fmla="*/ 40 w 10469"/>
              <a:gd name="connsiteY7" fmla="*/ 10250 h 10250"/>
              <a:gd name="connsiteX8" fmla="*/ 4 w 10469"/>
              <a:gd name="connsiteY8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9035 w 10469"/>
              <a:gd name="connsiteY3" fmla="*/ 1173 h 10250"/>
              <a:gd name="connsiteX4" fmla="*/ 6823 w 10469"/>
              <a:gd name="connsiteY4" fmla="*/ 2476 h 10250"/>
              <a:gd name="connsiteX5" fmla="*/ 3739 w 10469"/>
              <a:gd name="connsiteY5" fmla="*/ 5172 h 10250"/>
              <a:gd name="connsiteX6" fmla="*/ 1732 w 10469"/>
              <a:gd name="connsiteY6" fmla="*/ 6989 h 10250"/>
              <a:gd name="connsiteX7" fmla="*/ 858 w 10469"/>
              <a:gd name="connsiteY7" fmla="*/ 8265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9035 w 10469"/>
              <a:gd name="connsiteY3" fmla="*/ 1173 h 10250"/>
              <a:gd name="connsiteX4" fmla="*/ 7029 w 10469"/>
              <a:gd name="connsiteY4" fmla="*/ 2476 h 10250"/>
              <a:gd name="connsiteX5" fmla="*/ 3739 w 10469"/>
              <a:gd name="connsiteY5" fmla="*/ 5172 h 10250"/>
              <a:gd name="connsiteX6" fmla="*/ 1732 w 10469"/>
              <a:gd name="connsiteY6" fmla="*/ 6989 h 10250"/>
              <a:gd name="connsiteX7" fmla="*/ 858 w 10469"/>
              <a:gd name="connsiteY7" fmla="*/ 8265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8906 w 10469"/>
              <a:gd name="connsiteY3" fmla="*/ 1157 h 10250"/>
              <a:gd name="connsiteX4" fmla="*/ 7029 w 10469"/>
              <a:gd name="connsiteY4" fmla="*/ 2476 h 10250"/>
              <a:gd name="connsiteX5" fmla="*/ 3739 w 10469"/>
              <a:gd name="connsiteY5" fmla="*/ 5172 h 10250"/>
              <a:gd name="connsiteX6" fmla="*/ 1732 w 10469"/>
              <a:gd name="connsiteY6" fmla="*/ 6989 h 10250"/>
              <a:gd name="connsiteX7" fmla="*/ 858 w 10469"/>
              <a:gd name="connsiteY7" fmla="*/ 8265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8983 w 10469"/>
              <a:gd name="connsiteY3" fmla="*/ 1157 h 10250"/>
              <a:gd name="connsiteX4" fmla="*/ 7029 w 10469"/>
              <a:gd name="connsiteY4" fmla="*/ 2476 h 10250"/>
              <a:gd name="connsiteX5" fmla="*/ 3739 w 10469"/>
              <a:gd name="connsiteY5" fmla="*/ 5172 h 10250"/>
              <a:gd name="connsiteX6" fmla="*/ 1732 w 10469"/>
              <a:gd name="connsiteY6" fmla="*/ 6989 h 10250"/>
              <a:gd name="connsiteX7" fmla="*/ 858 w 10469"/>
              <a:gd name="connsiteY7" fmla="*/ 8265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8983 w 10469"/>
              <a:gd name="connsiteY3" fmla="*/ 1157 h 10250"/>
              <a:gd name="connsiteX4" fmla="*/ 7029 w 10469"/>
              <a:gd name="connsiteY4" fmla="*/ 2570 h 10250"/>
              <a:gd name="connsiteX5" fmla="*/ 3739 w 10469"/>
              <a:gd name="connsiteY5" fmla="*/ 5172 h 10250"/>
              <a:gd name="connsiteX6" fmla="*/ 1732 w 10469"/>
              <a:gd name="connsiteY6" fmla="*/ 6989 h 10250"/>
              <a:gd name="connsiteX7" fmla="*/ 858 w 10469"/>
              <a:gd name="connsiteY7" fmla="*/ 8265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8983 w 10469"/>
              <a:gd name="connsiteY3" fmla="*/ 1157 h 10250"/>
              <a:gd name="connsiteX4" fmla="*/ 7029 w 10469"/>
              <a:gd name="connsiteY4" fmla="*/ 2570 h 10250"/>
              <a:gd name="connsiteX5" fmla="*/ 5383 w 10469"/>
              <a:gd name="connsiteY5" fmla="*/ 6169 h 10250"/>
              <a:gd name="connsiteX6" fmla="*/ 1732 w 10469"/>
              <a:gd name="connsiteY6" fmla="*/ 6989 h 10250"/>
              <a:gd name="connsiteX7" fmla="*/ 858 w 10469"/>
              <a:gd name="connsiteY7" fmla="*/ 8265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8983 w 10469"/>
              <a:gd name="connsiteY3" fmla="*/ 1157 h 10250"/>
              <a:gd name="connsiteX4" fmla="*/ 7029 w 10469"/>
              <a:gd name="connsiteY4" fmla="*/ 2570 h 10250"/>
              <a:gd name="connsiteX5" fmla="*/ 5383 w 10469"/>
              <a:gd name="connsiteY5" fmla="*/ 6169 h 10250"/>
              <a:gd name="connsiteX6" fmla="*/ 3119 w 10469"/>
              <a:gd name="connsiteY6" fmla="*/ 7744 h 10250"/>
              <a:gd name="connsiteX7" fmla="*/ 858 w 10469"/>
              <a:gd name="connsiteY7" fmla="*/ 8265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8983 w 10469"/>
              <a:gd name="connsiteY3" fmla="*/ 1157 h 10250"/>
              <a:gd name="connsiteX4" fmla="*/ 7029 w 10469"/>
              <a:gd name="connsiteY4" fmla="*/ 2570 h 10250"/>
              <a:gd name="connsiteX5" fmla="*/ 5383 w 10469"/>
              <a:gd name="connsiteY5" fmla="*/ 6169 h 10250"/>
              <a:gd name="connsiteX6" fmla="*/ 3119 w 10469"/>
              <a:gd name="connsiteY6" fmla="*/ 7744 h 10250"/>
              <a:gd name="connsiteX7" fmla="*/ 2143 w 10469"/>
              <a:gd name="connsiteY7" fmla="*/ 8597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8983 w 10469"/>
              <a:gd name="connsiteY3" fmla="*/ 1157 h 10250"/>
              <a:gd name="connsiteX4" fmla="*/ 7029 w 10469"/>
              <a:gd name="connsiteY4" fmla="*/ 2570 h 10250"/>
              <a:gd name="connsiteX5" fmla="*/ 5383 w 10469"/>
              <a:gd name="connsiteY5" fmla="*/ 6169 h 10250"/>
              <a:gd name="connsiteX6" fmla="*/ 3325 w 10469"/>
              <a:gd name="connsiteY6" fmla="*/ 7744 h 10250"/>
              <a:gd name="connsiteX7" fmla="*/ 2143 w 10469"/>
              <a:gd name="connsiteY7" fmla="*/ 8597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8983 w 10469"/>
              <a:gd name="connsiteY3" fmla="*/ 1157 h 10250"/>
              <a:gd name="connsiteX4" fmla="*/ 8108 w 10469"/>
              <a:gd name="connsiteY4" fmla="*/ 4020 h 10250"/>
              <a:gd name="connsiteX5" fmla="*/ 5383 w 10469"/>
              <a:gd name="connsiteY5" fmla="*/ 6169 h 10250"/>
              <a:gd name="connsiteX6" fmla="*/ 3325 w 10469"/>
              <a:gd name="connsiteY6" fmla="*/ 7744 h 10250"/>
              <a:gd name="connsiteX7" fmla="*/ 2143 w 10469"/>
              <a:gd name="connsiteY7" fmla="*/ 8597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013 w 10469"/>
              <a:gd name="connsiteY2" fmla="*/ 400 h 10250"/>
              <a:gd name="connsiteX3" fmla="*/ 9805 w 10469"/>
              <a:gd name="connsiteY3" fmla="*/ 2245 h 10250"/>
              <a:gd name="connsiteX4" fmla="*/ 8108 w 10469"/>
              <a:gd name="connsiteY4" fmla="*/ 4020 h 10250"/>
              <a:gd name="connsiteX5" fmla="*/ 5383 w 10469"/>
              <a:gd name="connsiteY5" fmla="*/ 6169 h 10250"/>
              <a:gd name="connsiteX6" fmla="*/ 3325 w 10469"/>
              <a:gd name="connsiteY6" fmla="*/ 7744 h 10250"/>
              <a:gd name="connsiteX7" fmla="*/ 2143 w 10469"/>
              <a:gd name="connsiteY7" fmla="*/ 8597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57 h 10250"/>
              <a:gd name="connsiteX1" fmla="*/ 10469 w 10469"/>
              <a:gd name="connsiteY1" fmla="*/ 0 h 10250"/>
              <a:gd name="connsiteX2" fmla="*/ 10424 w 10469"/>
              <a:gd name="connsiteY2" fmla="*/ 491 h 10250"/>
              <a:gd name="connsiteX3" fmla="*/ 9805 w 10469"/>
              <a:gd name="connsiteY3" fmla="*/ 2245 h 10250"/>
              <a:gd name="connsiteX4" fmla="*/ 8108 w 10469"/>
              <a:gd name="connsiteY4" fmla="*/ 4020 h 10250"/>
              <a:gd name="connsiteX5" fmla="*/ 5383 w 10469"/>
              <a:gd name="connsiteY5" fmla="*/ 6169 h 10250"/>
              <a:gd name="connsiteX6" fmla="*/ 3325 w 10469"/>
              <a:gd name="connsiteY6" fmla="*/ 7744 h 10250"/>
              <a:gd name="connsiteX7" fmla="*/ 2143 w 10469"/>
              <a:gd name="connsiteY7" fmla="*/ 8597 h 10250"/>
              <a:gd name="connsiteX8" fmla="*/ 40 w 10469"/>
              <a:gd name="connsiteY8" fmla="*/ 10250 h 10250"/>
              <a:gd name="connsiteX9" fmla="*/ 4 w 10469"/>
              <a:gd name="connsiteY9" fmla="*/ 70 h 10250"/>
              <a:gd name="connsiteX0" fmla="*/ 0 w 10469"/>
              <a:gd name="connsiteY0" fmla="*/ 0 h 10193"/>
              <a:gd name="connsiteX1" fmla="*/ 10469 w 10469"/>
              <a:gd name="connsiteY1" fmla="*/ 3 h 10193"/>
              <a:gd name="connsiteX2" fmla="*/ 10424 w 10469"/>
              <a:gd name="connsiteY2" fmla="*/ 434 h 10193"/>
              <a:gd name="connsiteX3" fmla="*/ 9805 w 10469"/>
              <a:gd name="connsiteY3" fmla="*/ 2188 h 10193"/>
              <a:gd name="connsiteX4" fmla="*/ 8108 w 10469"/>
              <a:gd name="connsiteY4" fmla="*/ 3963 h 10193"/>
              <a:gd name="connsiteX5" fmla="*/ 5383 w 10469"/>
              <a:gd name="connsiteY5" fmla="*/ 6112 h 10193"/>
              <a:gd name="connsiteX6" fmla="*/ 3325 w 10469"/>
              <a:gd name="connsiteY6" fmla="*/ 7687 h 10193"/>
              <a:gd name="connsiteX7" fmla="*/ 2143 w 10469"/>
              <a:gd name="connsiteY7" fmla="*/ 8540 h 10193"/>
              <a:gd name="connsiteX8" fmla="*/ 40 w 10469"/>
              <a:gd name="connsiteY8" fmla="*/ 10193 h 10193"/>
              <a:gd name="connsiteX9" fmla="*/ 4 w 10469"/>
              <a:gd name="connsiteY9" fmla="*/ 13 h 10193"/>
              <a:gd name="connsiteX0" fmla="*/ 0 w 10469"/>
              <a:gd name="connsiteY0" fmla="*/ 0 h 10193"/>
              <a:gd name="connsiteX1" fmla="*/ 10469 w 10469"/>
              <a:gd name="connsiteY1" fmla="*/ 3 h 10193"/>
              <a:gd name="connsiteX2" fmla="*/ 10424 w 10469"/>
              <a:gd name="connsiteY2" fmla="*/ 434 h 10193"/>
              <a:gd name="connsiteX3" fmla="*/ 9805 w 10469"/>
              <a:gd name="connsiteY3" fmla="*/ 2188 h 10193"/>
              <a:gd name="connsiteX4" fmla="*/ 8108 w 10469"/>
              <a:gd name="connsiteY4" fmla="*/ 3963 h 10193"/>
              <a:gd name="connsiteX5" fmla="*/ 5640 w 10469"/>
              <a:gd name="connsiteY5" fmla="*/ 5991 h 10193"/>
              <a:gd name="connsiteX6" fmla="*/ 3325 w 10469"/>
              <a:gd name="connsiteY6" fmla="*/ 7687 h 10193"/>
              <a:gd name="connsiteX7" fmla="*/ 2143 w 10469"/>
              <a:gd name="connsiteY7" fmla="*/ 8540 h 10193"/>
              <a:gd name="connsiteX8" fmla="*/ 40 w 10469"/>
              <a:gd name="connsiteY8" fmla="*/ 10193 h 10193"/>
              <a:gd name="connsiteX9" fmla="*/ 4 w 10469"/>
              <a:gd name="connsiteY9" fmla="*/ 13 h 10193"/>
              <a:gd name="connsiteX0" fmla="*/ 0 w 10469"/>
              <a:gd name="connsiteY0" fmla="*/ 0 h 10193"/>
              <a:gd name="connsiteX1" fmla="*/ 10469 w 10469"/>
              <a:gd name="connsiteY1" fmla="*/ 3 h 10193"/>
              <a:gd name="connsiteX2" fmla="*/ 10424 w 10469"/>
              <a:gd name="connsiteY2" fmla="*/ 434 h 10193"/>
              <a:gd name="connsiteX3" fmla="*/ 9805 w 10469"/>
              <a:gd name="connsiteY3" fmla="*/ 2188 h 10193"/>
              <a:gd name="connsiteX4" fmla="*/ 8108 w 10469"/>
              <a:gd name="connsiteY4" fmla="*/ 3963 h 10193"/>
              <a:gd name="connsiteX5" fmla="*/ 5640 w 10469"/>
              <a:gd name="connsiteY5" fmla="*/ 5991 h 10193"/>
              <a:gd name="connsiteX6" fmla="*/ 3325 w 10469"/>
              <a:gd name="connsiteY6" fmla="*/ 7687 h 10193"/>
              <a:gd name="connsiteX7" fmla="*/ 1629 w 10469"/>
              <a:gd name="connsiteY7" fmla="*/ 9054 h 10193"/>
              <a:gd name="connsiteX8" fmla="*/ 40 w 10469"/>
              <a:gd name="connsiteY8" fmla="*/ 10193 h 10193"/>
              <a:gd name="connsiteX9" fmla="*/ 4 w 10469"/>
              <a:gd name="connsiteY9" fmla="*/ 13 h 10193"/>
              <a:gd name="connsiteX0" fmla="*/ 0 w 10469"/>
              <a:gd name="connsiteY0" fmla="*/ 0 h 10193"/>
              <a:gd name="connsiteX1" fmla="*/ 10469 w 10469"/>
              <a:gd name="connsiteY1" fmla="*/ 3 h 10193"/>
              <a:gd name="connsiteX2" fmla="*/ 10424 w 10469"/>
              <a:gd name="connsiteY2" fmla="*/ 434 h 10193"/>
              <a:gd name="connsiteX3" fmla="*/ 9805 w 10469"/>
              <a:gd name="connsiteY3" fmla="*/ 2188 h 10193"/>
              <a:gd name="connsiteX4" fmla="*/ 8108 w 10469"/>
              <a:gd name="connsiteY4" fmla="*/ 3963 h 10193"/>
              <a:gd name="connsiteX5" fmla="*/ 5640 w 10469"/>
              <a:gd name="connsiteY5" fmla="*/ 5991 h 10193"/>
              <a:gd name="connsiteX6" fmla="*/ 3274 w 10469"/>
              <a:gd name="connsiteY6" fmla="*/ 7838 h 10193"/>
              <a:gd name="connsiteX7" fmla="*/ 1629 w 10469"/>
              <a:gd name="connsiteY7" fmla="*/ 9054 h 10193"/>
              <a:gd name="connsiteX8" fmla="*/ 40 w 10469"/>
              <a:gd name="connsiteY8" fmla="*/ 10193 h 10193"/>
              <a:gd name="connsiteX9" fmla="*/ 4 w 10469"/>
              <a:gd name="connsiteY9" fmla="*/ 13 h 1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69" h="10193">
                <a:moveTo>
                  <a:pt x="0" y="0"/>
                </a:moveTo>
                <a:lnTo>
                  <a:pt x="10469" y="3"/>
                </a:lnTo>
                <a:cubicBezTo>
                  <a:pt x="10454" y="167"/>
                  <a:pt x="10439" y="270"/>
                  <a:pt x="10424" y="434"/>
                </a:cubicBezTo>
                <a:cubicBezTo>
                  <a:pt x="10355" y="1049"/>
                  <a:pt x="9874" y="1573"/>
                  <a:pt x="9805" y="2188"/>
                </a:cubicBezTo>
                <a:cubicBezTo>
                  <a:pt x="9308" y="2550"/>
                  <a:pt x="8802" y="3329"/>
                  <a:pt x="8108" y="3963"/>
                </a:cubicBezTo>
                <a:cubicBezTo>
                  <a:pt x="7414" y="4597"/>
                  <a:pt x="6527" y="5273"/>
                  <a:pt x="5640" y="5991"/>
                </a:cubicBezTo>
                <a:cubicBezTo>
                  <a:pt x="4757" y="6757"/>
                  <a:pt x="3943" y="7328"/>
                  <a:pt x="3274" y="7838"/>
                </a:cubicBezTo>
                <a:cubicBezTo>
                  <a:pt x="2606" y="8349"/>
                  <a:pt x="1898" y="8518"/>
                  <a:pt x="1629" y="9054"/>
                </a:cubicBezTo>
                <a:lnTo>
                  <a:pt x="40" y="10193"/>
                </a:lnTo>
                <a:cubicBezTo>
                  <a:pt x="-14" y="4307"/>
                  <a:pt x="58" y="5899"/>
                  <a:pt x="4" y="13"/>
                </a:cubicBezTo>
              </a:path>
            </a:pathLst>
          </a:custGeom>
          <a:pattFill prst="narVert">
            <a:fgClr>
              <a:srgbClr val="00FF00"/>
            </a:fgClr>
            <a:bgClr>
              <a:schemeClr val="tx1"/>
            </a:bgClr>
          </a:pattFill>
          <a:ln w="31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xmlns="" id="{36724EE9-0D01-4A41-85CD-34DAD23B2CA6}"/>
              </a:ext>
            </a:extLst>
          </p:cNvPr>
          <p:cNvSpPr>
            <a:spLocks/>
          </p:cNvSpPr>
          <p:nvPr/>
        </p:nvSpPr>
        <p:spPr bwMode="auto">
          <a:xfrm>
            <a:off x="7399020" y="2543471"/>
            <a:ext cx="766722" cy="2187275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3242 w 10233"/>
              <a:gd name="connsiteY9" fmla="*/ 8746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6517 w 10233"/>
              <a:gd name="connsiteY8" fmla="*/ 7659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8738 w 10233"/>
              <a:gd name="connsiteY7" fmla="*/ 6502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9041 w 10233"/>
              <a:gd name="connsiteY6" fmla="*/ 5391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9098 w 10233"/>
              <a:gd name="connsiteY5" fmla="*/ 4233 h 10013"/>
              <a:gd name="connsiteX6" fmla="*/ 7316 w 10233"/>
              <a:gd name="connsiteY6" fmla="*/ 4098 h 10013"/>
              <a:gd name="connsiteX7" fmla="*/ 6151 w 10233"/>
              <a:gd name="connsiteY7" fmla="*/ 5088 h 10013"/>
              <a:gd name="connsiteX8" fmla="*/ 4146 w 10233"/>
              <a:gd name="connsiteY8" fmla="*/ 6366 h 10013"/>
              <a:gd name="connsiteX9" fmla="*/ 1877 w 10233"/>
              <a:gd name="connsiteY9" fmla="*/ 7857 h 10013"/>
              <a:gd name="connsiteX10" fmla="*/ 0 w 10233"/>
              <a:gd name="connsiteY10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9011 w 10233"/>
              <a:gd name="connsiteY4" fmla="*/ 3187 h 10013"/>
              <a:gd name="connsiteX5" fmla="*/ 7316 w 10233"/>
              <a:gd name="connsiteY5" fmla="*/ 4098 h 10013"/>
              <a:gd name="connsiteX6" fmla="*/ 6151 w 10233"/>
              <a:gd name="connsiteY6" fmla="*/ 5088 h 10013"/>
              <a:gd name="connsiteX7" fmla="*/ 4146 w 10233"/>
              <a:gd name="connsiteY7" fmla="*/ 6366 h 10013"/>
              <a:gd name="connsiteX8" fmla="*/ 1877 w 10233"/>
              <a:gd name="connsiteY8" fmla="*/ 7857 h 10013"/>
              <a:gd name="connsiteX9" fmla="*/ 0 w 10233"/>
              <a:gd name="connsiteY9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362 w 10233"/>
              <a:gd name="connsiteY2" fmla="*/ 877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6151 w 10233"/>
              <a:gd name="connsiteY5" fmla="*/ 5088 h 10013"/>
              <a:gd name="connsiteX6" fmla="*/ 4146 w 10233"/>
              <a:gd name="connsiteY6" fmla="*/ 6366 h 10013"/>
              <a:gd name="connsiteX7" fmla="*/ 1877 w 10233"/>
              <a:gd name="connsiteY7" fmla="*/ 7857 h 10013"/>
              <a:gd name="connsiteX8" fmla="*/ 0 w 10233"/>
              <a:gd name="connsiteY8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366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1877 w 10233"/>
              <a:gd name="connsiteY6" fmla="*/ 7857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4146 w 10233"/>
              <a:gd name="connsiteY5" fmla="*/ 6285 h 10013"/>
              <a:gd name="connsiteX6" fmla="*/ 2524 w 10233"/>
              <a:gd name="connsiteY6" fmla="*/ 7251 h 10013"/>
              <a:gd name="connsiteX7" fmla="*/ 0 w 10233"/>
              <a:gd name="connsiteY7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937 w 10233"/>
              <a:gd name="connsiteY2" fmla="*/ 998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9506 w 10233"/>
              <a:gd name="connsiteY2" fmla="*/ 1564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754"/>
              <a:gd name="connsiteY0" fmla="*/ 0 h 10013"/>
              <a:gd name="connsiteX1" fmla="*/ 10233 w 10754"/>
              <a:gd name="connsiteY1" fmla="*/ 13 h 10013"/>
              <a:gd name="connsiteX2" fmla="*/ 9069 w 10754"/>
              <a:gd name="connsiteY2" fmla="*/ 2035 h 10013"/>
              <a:gd name="connsiteX3" fmla="*/ 7316 w 10754"/>
              <a:gd name="connsiteY3" fmla="*/ 4098 h 10013"/>
              <a:gd name="connsiteX4" fmla="*/ 2524 w 10754"/>
              <a:gd name="connsiteY4" fmla="*/ 7251 h 10013"/>
              <a:gd name="connsiteX5" fmla="*/ 0 w 10754"/>
              <a:gd name="connsiteY5" fmla="*/ 10013 h 10013"/>
              <a:gd name="connsiteX0" fmla="*/ 39 w 11240"/>
              <a:gd name="connsiteY0" fmla="*/ 0 h 10013"/>
              <a:gd name="connsiteX1" fmla="*/ 10233 w 11240"/>
              <a:gd name="connsiteY1" fmla="*/ 13 h 10013"/>
              <a:gd name="connsiteX2" fmla="*/ 10736 w 11240"/>
              <a:gd name="connsiteY2" fmla="*/ 556 h 10013"/>
              <a:gd name="connsiteX3" fmla="*/ 9069 w 11240"/>
              <a:gd name="connsiteY3" fmla="*/ 2035 h 10013"/>
              <a:gd name="connsiteX4" fmla="*/ 7316 w 11240"/>
              <a:gd name="connsiteY4" fmla="*/ 4098 h 10013"/>
              <a:gd name="connsiteX5" fmla="*/ 2524 w 11240"/>
              <a:gd name="connsiteY5" fmla="*/ 7251 h 10013"/>
              <a:gd name="connsiteX6" fmla="*/ 0 w 11240"/>
              <a:gd name="connsiteY6" fmla="*/ 10013 h 10013"/>
              <a:gd name="connsiteX0" fmla="*/ 39 w 11160"/>
              <a:gd name="connsiteY0" fmla="*/ 0 h 10013"/>
              <a:gd name="connsiteX1" fmla="*/ 10233 w 11160"/>
              <a:gd name="connsiteY1" fmla="*/ 13 h 10013"/>
              <a:gd name="connsiteX2" fmla="*/ 10520 w 11160"/>
              <a:gd name="connsiteY2" fmla="*/ 475 h 10013"/>
              <a:gd name="connsiteX3" fmla="*/ 9069 w 11160"/>
              <a:gd name="connsiteY3" fmla="*/ 2035 h 10013"/>
              <a:gd name="connsiteX4" fmla="*/ 7316 w 11160"/>
              <a:gd name="connsiteY4" fmla="*/ 4098 h 10013"/>
              <a:gd name="connsiteX5" fmla="*/ 2524 w 11160"/>
              <a:gd name="connsiteY5" fmla="*/ 7251 h 10013"/>
              <a:gd name="connsiteX6" fmla="*/ 0 w 11160"/>
              <a:gd name="connsiteY6" fmla="*/ 10013 h 10013"/>
              <a:gd name="connsiteX0" fmla="*/ 39 w 10520"/>
              <a:gd name="connsiteY0" fmla="*/ 0 h 10013"/>
              <a:gd name="connsiteX1" fmla="*/ 10233 w 10520"/>
              <a:gd name="connsiteY1" fmla="*/ 13 h 10013"/>
              <a:gd name="connsiteX2" fmla="*/ 10520 w 10520"/>
              <a:gd name="connsiteY2" fmla="*/ 475 h 10013"/>
              <a:gd name="connsiteX3" fmla="*/ 9069 w 10520"/>
              <a:gd name="connsiteY3" fmla="*/ 2035 h 10013"/>
              <a:gd name="connsiteX4" fmla="*/ 7316 w 10520"/>
              <a:gd name="connsiteY4" fmla="*/ 4098 h 10013"/>
              <a:gd name="connsiteX5" fmla="*/ 2524 w 10520"/>
              <a:gd name="connsiteY5" fmla="*/ 7251 h 10013"/>
              <a:gd name="connsiteX6" fmla="*/ 0 w 10520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0 w 10233"/>
              <a:gd name="connsiteY6" fmla="*/ 10013 h 10013"/>
              <a:gd name="connsiteX0" fmla="*/ 39 w 10233"/>
              <a:gd name="connsiteY0" fmla="*/ 0 h 10013"/>
              <a:gd name="connsiteX1" fmla="*/ 10233 w 10233"/>
              <a:gd name="connsiteY1" fmla="*/ 13 h 10013"/>
              <a:gd name="connsiteX2" fmla="*/ 10233 w 10233"/>
              <a:gd name="connsiteY2" fmla="*/ 556 h 10013"/>
              <a:gd name="connsiteX3" fmla="*/ 9069 w 10233"/>
              <a:gd name="connsiteY3" fmla="*/ 2035 h 10013"/>
              <a:gd name="connsiteX4" fmla="*/ 7316 w 10233"/>
              <a:gd name="connsiteY4" fmla="*/ 4098 h 10013"/>
              <a:gd name="connsiteX5" fmla="*/ 2524 w 10233"/>
              <a:gd name="connsiteY5" fmla="*/ 7251 h 10013"/>
              <a:gd name="connsiteX6" fmla="*/ 532 w 10233"/>
              <a:gd name="connsiteY6" fmla="*/ 9286 h 10013"/>
              <a:gd name="connsiteX7" fmla="*/ 0 w 10233"/>
              <a:gd name="connsiteY7" fmla="*/ 10013 h 10013"/>
              <a:gd name="connsiteX0" fmla="*/ 0 w 10194"/>
              <a:gd name="connsiteY0" fmla="*/ 0 h 9301"/>
              <a:gd name="connsiteX1" fmla="*/ 10194 w 10194"/>
              <a:gd name="connsiteY1" fmla="*/ 13 h 9301"/>
              <a:gd name="connsiteX2" fmla="*/ 10194 w 10194"/>
              <a:gd name="connsiteY2" fmla="*/ 556 h 9301"/>
              <a:gd name="connsiteX3" fmla="*/ 9030 w 10194"/>
              <a:gd name="connsiteY3" fmla="*/ 2035 h 9301"/>
              <a:gd name="connsiteX4" fmla="*/ 7277 w 10194"/>
              <a:gd name="connsiteY4" fmla="*/ 4098 h 9301"/>
              <a:gd name="connsiteX5" fmla="*/ 2485 w 10194"/>
              <a:gd name="connsiteY5" fmla="*/ 7251 h 9301"/>
              <a:gd name="connsiteX6" fmla="*/ 493 w 10194"/>
              <a:gd name="connsiteY6" fmla="*/ 9286 h 9301"/>
              <a:gd name="connsiteX7" fmla="*/ 105 w 10194"/>
              <a:gd name="connsiteY7" fmla="*/ 71 h 9301"/>
              <a:gd name="connsiteX0" fmla="*/ 0 w 10000"/>
              <a:gd name="connsiteY0" fmla="*/ 0 h 9984"/>
              <a:gd name="connsiteX1" fmla="*/ 10000 w 10000"/>
              <a:gd name="connsiteY1" fmla="*/ 14 h 9984"/>
              <a:gd name="connsiteX2" fmla="*/ 10000 w 10000"/>
              <a:gd name="connsiteY2" fmla="*/ 598 h 9984"/>
              <a:gd name="connsiteX3" fmla="*/ 8858 w 10000"/>
              <a:gd name="connsiteY3" fmla="*/ 2188 h 9984"/>
              <a:gd name="connsiteX4" fmla="*/ 7139 w 10000"/>
              <a:gd name="connsiteY4" fmla="*/ 4406 h 9984"/>
              <a:gd name="connsiteX5" fmla="*/ 2438 w 10000"/>
              <a:gd name="connsiteY5" fmla="*/ 7796 h 9984"/>
              <a:gd name="connsiteX6" fmla="*/ 484 w 10000"/>
              <a:gd name="connsiteY6" fmla="*/ 9984 h 9984"/>
              <a:gd name="connsiteX7" fmla="*/ 103 w 10000"/>
              <a:gd name="connsiteY7" fmla="*/ 76 h 9984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7139 w 10000"/>
              <a:gd name="connsiteY4" fmla="*/ 4413 h 10740"/>
              <a:gd name="connsiteX5" fmla="*/ 2438 w 10000"/>
              <a:gd name="connsiteY5" fmla="*/ 7808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192 h 10740"/>
              <a:gd name="connsiteX4" fmla="*/ 7139 w 10000"/>
              <a:gd name="connsiteY4" fmla="*/ 4413 h 10740"/>
              <a:gd name="connsiteX5" fmla="*/ 2648 w 10000"/>
              <a:gd name="connsiteY5" fmla="*/ 7895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497 h 10740"/>
              <a:gd name="connsiteX4" fmla="*/ 7139 w 10000"/>
              <a:gd name="connsiteY4" fmla="*/ 4413 h 10740"/>
              <a:gd name="connsiteX5" fmla="*/ 2648 w 10000"/>
              <a:gd name="connsiteY5" fmla="*/ 7895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497 h 10740"/>
              <a:gd name="connsiteX4" fmla="*/ 7209 w 10000"/>
              <a:gd name="connsiteY4" fmla="*/ 4457 h 10740"/>
              <a:gd name="connsiteX5" fmla="*/ 2648 w 10000"/>
              <a:gd name="connsiteY5" fmla="*/ 7895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10000 w 10000"/>
              <a:gd name="connsiteY2" fmla="*/ 599 h 10740"/>
              <a:gd name="connsiteX3" fmla="*/ 8858 w 10000"/>
              <a:gd name="connsiteY3" fmla="*/ 2497 h 10740"/>
              <a:gd name="connsiteX4" fmla="*/ 7209 w 10000"/>
              <a:gd name="connsiteY4" fmla="*/ 4457 h 10740"/>
              <a:gd name="connsiteX5" fmla="*/ 2718 w 10000"/>
              <a:gd name="connsiteY5" fmla="*/ 793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10000"/>
              <a:gd name="connsiteY0" fmla="*/ 0 h 10740"/>
              <a:gd name="connsiteX1" fmla="*/ 10000 w 10000"/>
              <a:gd name="connsiteY1" fmla="*/ 14 h 10740"/>
              <a:gd name="connsiteX2" fmla="*/ 9879 w 10000"/>
              <a:gd name="connsiteY2" fmla="*/ 561 h 10740"/>
              <a:gd name="connsiteX3" fmla="*/ 8858 w 10000"/>
              <a:gd name="connsiteY3" fmla="*/ 2497 h 10740"/>
              <a:gd name="connsiteX4" fmla="*/ 7209 w 10000"/>
              <a:gd name="connsiteY4" fmla="*/ 4457 h 10740"/>
              <a:gd name="connsiteX5" fmla="*/ 2718 w 10000"/>
              <a:gd name="connsiteY5" fmla="*/ 7939 h 10740"/>
              <a:gd name="connsiteX6" fmla="*/ 202 w 10000"/>
              <a:gd name="connsiteY6" fmla="*/ 10740 h 10740"/>
              <a:gd name="connsiteX7" fmla="*/ 103 w 10000"/>
              <a:gd name="connsiteY7" fmla="*/ 76 h 10740"/>
              <a:gd name="connsiteX0" fmla="*/ 0 w 9909"/>
              <a:gd name="connsiteY0" fmla="*/ 24 h 10764"/>
              <a:gd name="connsiteX1" fmla="*/ 9909 w 9909"/>
              <a:gd name="connsiteY1" fmla="*/ 0 h 10764"/>
              <a:gd name="connsiteX2" fmla="*/ 9879 w 9909"/>
              <a:gd name="connsiteY2" fmla="*/ 585 h 10764"/>
              <a:gd name="connsiteX3" fmla="*/ 8858 w 9909"/>
              <a:gd name="connsiteY3" fmla="*/ 2521 h 10764"/>
              <a:gd name="connsiteX4" fmla="*/ 7209 w 9909"/>
              <a:gd name="connsiteY4" fmla="*/ 4481 h 10764"/>
              <a:gd name="connsiteX5" fmla="*/ 2718 w 9909"/>
              <a:gd name="connsiteY5" fmla="*/ 7963 h 10764"/>
              <a:gd name="connsiteX6" fmla="*/ 202 w 9909"/>
              <a:gd name="connsiteY6" fmla="*/ 10764 h 10764"/>
              <a:gd name="connsiteX7" fmla="*/ 103 w 9909"/>
              <a:gd name="connsiteY7" fmla="*/ 100 h 10764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70 w 10000"/>
              <a:gd name="connsiteY2" fmla="*/ 543 h 10000"/>
              <a:gd name="connsiteX3" fmla="*/ 8939 w 10000"/>
              <a:gd name="connsiteY3" fmla="*/ 2342 h 10000"/>
              <a:gd name="connsiteX4" fmla="*/ 7336 w 10000"/>
              <a:gd name="connsiteY4" fmla="*/ 4110 h 10000"/>
              <a:gd name="connsiteX5" fmla="*/ 2743 w 10000"/>
              <a:gd name="connsiteY5" fmla="*/ 7398 h 10000"/>
              <a:gd name="connsiteX6" fmla="*/ 204 w 10000"/>
              <a:gd name="connsiteY6" fmla="*/ 10000 h 10000"/>
              <a:gd name="connsiteX7" fmla="*/ 104 w 10000"/>
              <a:gd name="connsiteY7" fmla="*/ 93 h 10000"/>
              <a:gd name="connsiteX0" fmla="*/ 0 w 10000"/>
              <a:gd name="connsiteY0" fmla="*/ 22 h 10507"/>
              <a:gd name="connsiteX1" fmla="*/ 10000 w 10000"/>
              <a:gd name="connsiteY1" fmla="*/ 0 h 10507"/>
              <a:gd name="connsiteX2" fmla="*/ 9970 w 10000"/>
              <a:gd name="connsiteY2" fmla="*/ 543 h 10507"/>
              <a:gd name="connsiteX3" fmla="*/ 8939 w 10000"/>
              <a:gd name="connsiteY3" fmla="*/ 2342 h 10507"/>
              <a:gd name="connsiteX4" fmla="*/ 7336 w 10000"/>
              <a:gd name="connsiteY4" fmla="*/ 4110 h 10507"/>
              <a:gd name="connsiteX5" fmla="*/ 2743 w 10000"/>
              <a:gd name="connsiteY5" fmla="*/ 7398 h 10507"/>
              <a:gd name="connsiteX6" fmla="*/ 1197 w 10000"/>
              <a:gd name="connsiteY6" fmla="*/ 8894 h 10507"/>
              <a:gd name="connsiteX7" fmla="*/ 204 w 10000"/>
              <a:gd name="connsiteY7" fmla="*/ 10000 h 10507"/>
              <a:gd name="connsiteX8" fmla="*/ 104 w 10000"/>
              <a:gd name="connsiteY8" fmla="*/ 93 h 10507"/>
              <a:gd name="connsiteX0" fmla="*/ 0 w 10000"/>
              <a:gd name="connsiteY0" fmla="*/ 22 h 10491"/>
              <a:gd name="connsiteX1" fmla="*/ 10000 w 10000"/>
              <a:gd name="connsiteY1" fmla="*/ 0 h 10491"/>
              <a:gd name="connsiteX2" fmla="*/ 9970 w 10000"/>
              <a:gd name="connsiteY2" fmla="*/ 543 h 10491"/>
              <a:gd name="connsiteX3" fmla="*/ 8939 w 10000"/>
              <a:gd name="connsiteY3" fmla="*/ 2342 h 10491"/>
              <a:gd name="connsiteX4" fmla="*/ 7336 w 10000"/>
              <a:gd name="connsiteY4" fmla="*/ 4110 h 10491"/>
              <a:gd name="connsiteX5" fmla="*/ 2743 w 10000"/>
              <a:gd name="connsiteY5" fmla="*/ 7398 h 10491"/>
              <a:gd name="connsiteX6" fmla="*/ 922 w 10000"/>
              <a:gd name="connsiteY6" fmla="*/ 8789 h 10491"/>
              <a:gd name="connsiteX7" fmla="*/ 204 w 10000"/>
              <a:gd name="connsiteY7" fmla="*/ 10000 h 10491"/>
              <a:gd name="connsiteX8" fmla="*/ 104 w 10000"/>
              <a:gd name="connsiteY8" fmla="*/ 93 h 10491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70 w 10000"/>
              <a:gd name="connsiteY2" fmla="*/ 543 h 10000"/>
              <a:gd name="connsiteX3" fmla="*/ 8939 w 10000"/>
              <a:gd name="connsiteY3" fmla="*/ 2342 h 10000"/>
              <a:gd name="connsiteX4" fmla="*/ 7336 w 10000"/>
              <a:gd name="connsiteY4" fmla="*/ 4110 h 10000"/>
              <a:gd name="connsiteX5" fmla="*/ 2743 w 10000"/>
              <a:gd name="connsiteY5" fmla="*/ 7398 h 10000"/>
              <a:gd name="connsiteX6" fmla="*/ 922 w 10000"/>
              <a:gd name="connsiteY6" fmla="*/ 8789 h 10000"/>
              <a:gd name="connsiteX7" fmla="*/ 204 w 10000"/>
              <a:gd name="connsiteY7" fmla="*/ 10000 h 10000"/>
              <a:gd name="connsiteX8" fmla="*/ 104 w 10000"/>
              <a:gd name="connsiteY8" fmla="*/ 93 h 10000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70 w 10000"/>
              <a:gd name="connsiteY2" fmla="*/ 543 h 10000"/>
              <a:gd name="connsiteX3" fmla="*/ 8939 w 10000"/>
              <a:gd name="connsiteY3" fmla="*/ 2342 h 10000"/>
              <a:gd name="connsiteX4" fmla="*/ 7244 w 10000"/>
              <a:gd name="connsiteY4" fmla="*/ 4145 h 10000"/>
              <a:gd name="connsiteX5" fmla="*/ 2743 w 10000"/>
              <a:gd name="connsiteY5" fmla="*/ 7398 h 10000"/>
              <a:gd name="connsiteX6" fmla="*/ 922 w 10000"/>
              <a:gd name="connsiteY6" fmla="*/ 8789 h 10000"/>
              <a:gd name="connsiteX7" fmla="*/ 204 w 10000"/>
              <a:gd name="connsiteY7" fmla="*/ 10000 h 10000"/>
              <a:gd name="connsiteX8" fmla="*/ 104 w 10000"/>
              <a:gd name="connsiteY8" fmla="*/ 93 h 10000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70 w 10000"/>
              <a:gd name="connsiteY2" fmla="*/ 543 h 10000"/>
              <a:gd name="connsiteX3" fmla="*/ 8939 w 10000"/>
              <a:gd name="connsiteY3" fmla="*/ 2342 h 10000"/>
              <a:gd name="connsiteX4" fmla="*/ 7244 w 10000"/>
              <a:gd name="connsiteY4" fmla="*/ 4145 h 10000"/>
              <a:gd name="connsiteX5" fmla="*/ 5111 w 10000"/>
              <a:gd name="connsiteY5" fmla="*/ 5741 h 10000"/>
              <a:gd name="connsiteX6" fmla="*/ 2743 w 10000"/>
              <a:gd name="connsiteY6" fmla="*/ 7398 h 10000"/>
              <a:gd name="connsiteX7" fmla="*/ 922 w 10000"/>
              <a:gd name="connsiteY7" fmla="*/ 8789 h 10000"/>
              <a:gd name="connsiteX8" fmla="*/ 204 w 10000"/>
              <a:gd name="connsiteY8" fmla="*/ 10000 h 10000"/>
              <a:gd name="connsiteX9" fmla="*/ 104 w 10000"/>
              <a:gd name="connsiteY9" fmla="*/ 93 h 10000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909 w 10000"/>
              <a:gd name="connsiteY2" fmla="*/ 596 h 10000"/>
              <a:gd name="connsiteX3" fmla="*/ 8939 w 10000"/>
              <a:gd name="connsiteY3" fmla="*/ 2342 h 10000"/>
              <a:gd name="connsiteX4" fmla="*/ 7244 w 10000"/>
              <a:gd name="connsiteY4" fmla="*/ 4145 h 10000"/>
              <a:gd name="connsiteX5" fmla="*/ 5111 w 10000"/>
              <a:gd name="connsiteY5" fmla="*/ 5741 h 10000"/>
              <a:gd name="connsiteX6" fmla="*/ 2743 w 10000"/>
              <a:gd name="connsiteY6" fmla="*/ 7398 h 10000"/>
              <a:gd name="connsiteX7" fmla="*/ 922 w 10000"/>
              <a:gd name="connsiteY7" fmla="*/ 8789 h 10000"/>
              <a:gd name="connsiteX8" fmla="*/ 204 w 10000"/>
              <a:gd name="connsiteY8" fmla="*/ 10000 h 10000"/>
              <a:gd name="connsiteX9" fmla="*/ 104 w 10000"/>
              <a:gd name="connsiteY9" fmla="*/ 93 h 10000"/>
              <a:gd name="connsiteX0" fmla="*/ 0 w 9909"/>
              <a:gd name="connsiteY0" fmla="*/ 22 h 10000"/>
              <a:gd name="connsiteX1" fmla="*/ 6409 w 9909"/>
              <a:gd name="connsiteY1" fmla="*/ 0 h 10000"/>
              <a:gd name="connsiteX2" fmla="*/ 9909 w 9909"/>
              <a:gd name="connsiteY2" fmla="*/ 596 h 10000"/>
              <a:gd name="connsiteX3" fmla="*/ 8939 w 9909"/>
              <a:gd name="connsiteY3" fmla="*/ 2342 h 10000"/>
              <a:gd name="connsiteX4" fmla="*/ 7244 w 9909"/>
              <a:gd name="connsiteY4" fmla="*/ 4145 h 10000"/>
              <a:gd name="connsiteX5" fmla="*/ 5111 w 9909"/>
              <a:gd name="connsiteY5" fmla="*/ 5741 h 10000"/>
              <a:gd name="connsiteX6" fmla="*/ 2743 w 9909"/>
              <a:gd name="connsiteY6" fmla="*/ 7398 h 10000"/>
              <a:gd name="connsiteX7" fmla="*/ 922 w 9909"/>
              <a:gd name="connsiteY7" fmla="*/ 8789 h 10000"/>
              <a:gd name="connsiteX8" fmla="*/ 204 w 9909"/>
              <a:gd name="connsiteY8" fmla="*/ 10000 h 10000"/>
              <a:gd name="connsiteX9" fmla="*/ 104 w 9909"/>
              <a:gd name="connsiteY9" fmla="*/ 93 h 10000"/>
              <a:gd name="connsiteX0" fmla="*/ 0 w 10000"/>
              <a:gd name="connsiteY0" fmla="*/ 22 h 10000"/>
              <a:gd name="connsiteX1" fmla="*/ 6468 w 10000"/>
              <a:gd name="connsiteY1" fmla="*/ 0 h 10000"/>
              <a:gd name="connsiteX2" fmla="*/ 10000 w 10000"/>
              <a:gd name="connsiteY2" fmla="*/ 596 h 10000"/>
              <a:gd name="connsiteX3" fmla="*/ 9021 w 10000"/>
              <a:gd name="connsiteY3" fmla="*/ 2342 h 10000"/>
              <a:gd name="connsiteX4" fmla="*/ 7311 w 10000"/>
              <a:gd name="connsiteY4" fmla="*/ 4145 h 10000"/>
              <a:gd name="connsiteX5" fmla="*/ 5158 w 10000"/>
              <a:gd name="connsiteY5" fmla="*/ 5741 h 10000"/>
              <a:gd name="connsiteX6" fmla="*/ 1429 w 10000"/>
              <a:gd name="connsiteY6" fmla="*/ 7040 h 10000"/>
              <a:gd name="connsiteX7" fmla="*/ 930 w 10000"/>
              <a:gd name="connsiteY7" fmla="*/ 8789 h 10000"/>
              <a:gd name="connsiteX8" fmla="*/ 206 w 10000"/>
              <a:gd name="connsiteY8" fmla="*/ 10000 h 10000"/>
              <a:gd name="connsiteX9" fmla="*/ 105 w 10000"/>
              <a:gd name="connsiteY9" fmla="*/ 93 h 10000"/>
              <a:gd name="connsiteX0" fmla="*/ 0 w 10000"/>
              <a:gd name="connsiteY0" fmla="*/ 22 h 10000"/>
              <a:gd name="connsiteX1" fmla="*/ 6468 w 10000"/>
              <a:gd name="connsiteY1" fmla="*/ 0 h 10000"/>
              <a:gd name="connsiteX2" fmla="*/ 10000 w 10000"/>
              <a:gd name="connsiteY2" fmla="*/ 596 h 10000"/>
              <a:gd name="connsiteX3" fmla="*/ 9021 w 10000"/>
              <a:gd name="connsiteY3" fmla="*/ 2342 h 10000"/>
              <a:gd name="connsiteX4" fmla="*/ 7311 w 10000"/>
              <a:gd name="connsiteY4" fmla="*/ 4145 h 10000"/>
              <a:gd name="connsiteX5" fmla="*/ 3031 w 10000"/>
              <a:gd name="connsiteY5" fmla="*/ 5159 h 10000"/>
              <a:gd name="connsiteX6" fmla="*/ 1429 w 10000"/>
              <a:gd name="connsiteY6" fmla="*/ 7040 h 10000"/>
              <a:gd name="connsiteX7" fmla="*/ 930 w 10000"/>
              <a:gd name="connsiteY7" fmla="*/ 8789 h 10000"/>
              <a:gd name="connsiteX8" fmla="*/ 206 w 10000"/>
              <a:gd name="connsiteY8" fmla="*/ 10000 h 10000"/>
              <a:gd name="connsiteX9" fmla="*/ 105 w 10000"/>
              <a:gd name="connsiteY9" fmla="*/ 93 h 10000"/>
              <a:gd name="connsiteX0" fmla="*/ 0 w 10000"/>
              <a:gd name="connsiteY0" fmla="*/ 22 h 10000"/>
              <a:gd name="connsiteX1" fmla="*/ 6468 w 10000"/>
              <a:gd name="connsiteY1" fmla="*/ 0 h 10000"/>
              <a:gd name="connsiteX2" fmla="*/ 10000 w 10000"/>
              <a:gd name="connsiteY2" fmla="*/ 596 h 10000"/>
              <a:gd name="connsiteX3" fmla="*/ 9021 w 10000"/>
              <a:gd name="connsiteY3" fmla="*/ 2342 h 10000"/>
              <a:gd name="connsiteX4" fmla="*/ 4869 w 10000"/>
              <a:gd name="connsiteY4" fmla="*/ 3295 h 10000"/>
              <a:gd name="connsiteX5" fmla="*/ 3031 w 10000"/>
              <a:gd name="connsiteY5" fmla="*/ 5159 h 10000"/>
              <a:gd name="connsiteX6" fmla="*/ 1429 w 10000"/>
              <a:gd name="connsiteY6" fmla="*/ 7040 h 10000"/>
              <a:gd name="connsiteX7" fmla="*/ 930 w 10000"/>
              <a:gd name="connsiteY7" fmla="*/ 8789 h 10000"/>
              <a:gd name="connsiteX8" fmla="*/ 206 w 10000"/>
              <a:gd name="connsiteY8" fmla="*/ 10000 h 10000"/>
              <a:gd name="connsiteX9" fmla="*/ 105 w 10000"/>
              <a:gd name="connsiteY9" fmla="*/ 93 h 10000"/>
              <a:gd name="connsiteX0" fmla="*/ 0 w 10000"/>
              <a:gd name="connsiteY0" fmla="*/ 22 h 10000"/>
              <a:gd name="connsiteX1" fmla="*/ 6468 w 10000"/>
              <a:gd name="connsiteY1" fmla="*/ 0 h 10000"/>
              <a:gd name="connsiteX2" fmla="*/ 10000 w 10000"/>
              <a:gd name="connsiteY2" fmla="*/ 596 h 10000"/>
              <a:gd name="connsiteX3" fmla="*/ 5161 w 10000"/>
              <a:gd name="connsiteY3" fmla="*/ 2342 h 10000"/>
              <a:gd name="connsiteX4" fmla="*/ 4869 w 10000"/>
              <a:gd name="connsiteY4" fmla="*/ 3295 h 10000"/>
              <a:gd name="connsiteX5" fmla="*/ 3031 w 10000"/>
              <a:gd name="connsiteY5" fmla="*/ 5159 h 10000"/>
              <a:gd name="connsiteX6" fmla="*/ 1429 w 10000"/>
              <a:gd name="connsiteY6" fmla="*/ 7040 h 10000"/>
              <a:gd name="connsiteX7" fmla="*/ 930 w 10000"/>
              <a:gd name="connsiteY7" fmla="*/ 8789 h 10000"/>
              <a:gd name="connsiteX8" fmla="*/ 206 w 10000"/>
              <a:gd name="connsiteY8" fmla="*/ 10000 h 10000"/>
              <a:gd name="connsiteX9" fmla="*/ 105 w 10000"/>
              <a:gd name="connsiteY9" fmla="*/ 93 h 10000"/>
              <a:gd name="connsiteX0" fmla="*/ 0 w 6540"/>
              <a:gd name="connsiteY0" fmla="*/ 22 h 10000"/>
              <a:gd name="connsiteX1" fmla="*/ 6468 w 6540"/>
              <a:gd name="connsiteY1" fmla="*/ 0 h 10000"/>
              <a:gd name="connsiteX2" fmla="*/ 6534 w 6540"/>
              <a:gd name="connsiteY2" fmla="*/ 864 h 10000"/>
              <a:gd name="connsiteX3" fmla="*/ 5161 w 6540"/>
              <a:gd name="connsiteY3" fmla="*/ 2342 h 10000"/>
              <a:gd name="connsiteX4" fmla="*/ 4869 w 6540"/>
              <a:gd name="connsiteY4" fmla="*/ 3295 h 10000"/>
              <a:gd name="connsiteX5" fmla="*/ 3031 w 6540"/>
              <a:gd name="connsiteY5" fmla="*/ 5159 h 10000"/>
              <a:gd name="connsiteX6" fmla="*/ 1429 w 6540"/>
              <a:gd name="connsiteY6" fmla="*/ 7040 h 10000"/>
              <a:gd name="connsiteX7" fmla="*/ 930 w 6540"/>
              <a:gd name="connsiteY7" fmla="*/ 8789 h 10000"/>
              <a:gd name="connsiteX8" fmla="*/ 206 w 6540"/>
              <a:gd name="connsiteY8" fmla="*/ 10000 h 10000"/>
              <a:gd name="connsiteX9" fmla="*/ 105 w 6540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7891 w 10001"/>
              <a:gd name="connsiteY3" fmla="*/ 2342 h 10000"/>
              <a:gd name="connsiteX4" fmla="*/ 6000 w 10001"/>
              <a:gd name="connsiteY4" fmla="*/ 3787 h 10000"/>
              <a:gd name="connsiteX5" fmla="*/ 4635 w 10001"/>
              <a:gd name="connsiteY5" fmla="*/ 5159 h 10000"/>
              <a:gd name="connsiteX6" fmla="*/ 2185 w 10001"/>
              <a:gd name="connsiteY6" fmla="*/ 7040 h 10000"/>
              <a:gd name="connsiteX7" fmla="*/ 1422 w 10001"/>
              <a:gd name="connsiteY7" fmla="*/ 8789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7891 w 10001"/>
              <a:gd name="connsiteY3" fmla="*/ 2342 h 10000"/>
              <a:gd name="connsiteX4" fmla="*/ 6000 w 10001"/>
              <a:gd name="connsiteY4" fmla="*/ 4145 h 10000"/>
              <a:gd name="connsiteX5" fmla="*/ 4635 w 10001"/>
              <a:gd name="connsiteY5" fmla="*/ 5159 h 10000"/>
              <a:gd name="connsiteX6" fmla="*/ 2185 w 10001"/>
              <a:gd name="connsiteY6" fmla="*/ 7040 h 10000"/>
              <a:gd name="connsiteX7" fmla="*/ 1422 w 10001"/>
              <a:gd name="connsiteY7" fmla="*/ 8789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635 w 10001"/>
              <a:gd name="connsiteY5" fmla="*/ 5159 h 10000"/>
              <a:gd name="connsiteX6" fmla="*/ 2185 w 10001"/>
              <a:gd name="connsiteY6" fmla="*/ 7040 h 10000"/>
              <a:gd name="connsiteX7" fmla="*/ 1422 w 10001"/>
              <a:gd name="connsiteY7" fmla="*/ 8789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635 w 10001"/>
              <a:gd name="connsiteY5" fmla="*/ 5159 h 10000"/>
              <a:gd name="connsiteX6" fmla="*/ 2185 w 10001"/>
              <a:gd name="connsiteY6" fmla="*/ 7040 h 10000"/>
              <a:gd name="connsiteX7" fmla="*/ 809 w 10001"/>
              <a:gd name="connsiteY7" fmla="*/ 8719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635 w 10001"/>
              <a:gd name="connsiteY5" fmla="*/ 5159 h 10000"/>
              <a:gd name="connsiteX6" fmla="*/ 2185 w 10001"/>
              <a:gd name="connsiteY6" fmla="*/ 7040 h 10000"/>
              <a:gd name="connsiteX7" fmla="*/ 880 w 10001"/>
              <a:gd name="connsiteY7" fmla="*/ 8719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635 w 10001"/>
              <a:gd name="connsiteY5" fmla="*/ 5159 h 10000"/>
              <a:gd name="connsiteX6" fmla="*/ 2185 w 10001"/>
              <a:gd name="connsiteY6" fmla="*/ 7040 h 10000"/>
              <a:gd name="connsiteX7" fmla="*/ 1116 w 10001"/>
              <a:gd name="connsiteY7" fmla="*/ 8158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635 w 10001"/>
              <a:gd name="connsiteY5" fmla="*/ 5159 h 10000"/>
              <a:gd name="connsiteX6" fmla="*/ 2185 w 10001"/>
              <a:gd name="connsiteY6" fmla="*/ 7040 h 10000"/>
              <a:gd name="connsiteX7" fmla="*/ 1210 w 10001"/>
              <a:gd name="connsiteY7" fmla="*/ 8123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635 w 10001"/>
              <a:gd name="connsiteY5" fmla="*/ 5159 h 10000"/>
              <a:gd name="connsiteX6" fmla="*/ 2916 w 10001"/>
              <a:gd name="connsiteY6" fmla="*/ 6365 h 10000"/>
              <a:gd name="connsiteX7" fmla="*/ 1210 w 10001"/>
              <a:gd name="connsiteY7" fmla="*/ 8123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800 w 10001"/>
              <a:gd name="connsiteY5" fmla="*/ 5115 h 10000"/>
              <a:gd name="connsiteX6" fmla="*/ 2916 w 10001"/>
              <a:gd name="connsiteY6" fmla="*/ 6365 h 10000"/>
              <a:gd name="connsiteX7" fmla="*/ 1210 w 10001"/>
              <a:gd name="connsiteY7" fmla="*/ 8123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800 w 10001"/>
              <a:gd name="connsiteY5" fmla="*/ 5115 h 10000"/>
              <a:gd name="connsiteX6" fmla="*/ 1996 w 10001"/>
              <a:gd name="connsiteY6" fmla="*/ 7171 h 10000"/>
              <a:gd name="connsiteX7" fmla="*/ 1210 w 10001"/>
              <a:gd name="connsiteY7" fmla="*/ 8123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800 w 10001"/>
              <a:gd name="connsiteY5" fmla="*/ 5115 h 10000"/>
              <a:gd name="connsiteX6" fmla="*/ 1996 w 10001"/>
              <a:gd name="connsiteY6" fmla="*/ 7171 h 10000"/>
              <a:gd name="connsiteX7" fmla="*/ 1210 w 10001"/>
              <a:gd name="connsiteY7" fmla="*/ 8123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753 w 10001"/>
              <a:gd name="connsiteY5" fmla="*/ 5150 h 10000"/>
              <a:gd name="connsiteX6" fmla="*/ 1996 w 10001"/>
              <a:gd name="connsiteY6" fmla="*/ 7171 h 10000"/>
              <a:gd name="connsiteX7" fmla="*/ 1210 w 10001"/>
              <a:gd name="connsiteY7" fmla="*/ 8123 h 10000"/>
              <a:gd name="connsiteX8" fmla="*/ 315 w 10001"/>
              <a:gd name="connsiteY8" fmla="*/ 10000 h 10000"/>
              <a:gd name="connsiteX9" fmla="*/ 161 w 10001"/>
              <a:gd name="connsiteY9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753 w 10001"/>
              <a:gd name="connsiteY5" fmla="*/ 5150 h 10000"/>
              <a:gd name="connsiteX6" fmla="*/ 3293 w 10001"/>
              <a:gd name="connsiteY6" fmla="*/ 6147 h 10000"/>
              <a:gd name="connsiteX7" fmla="*/ 1996 w 10001"/>
              <a:gd name="connsiteY7" fmla="*/ 7171 h 10000"/>
              <a:gd name="connsiteX8" fmla="*/ 1210 w 10001"/>
              <a:gd name="connsiteY8" fmla="*/ 8123 h 10000"/>
              <a:gd name="connsiteX9" fmla="*/ 315 w 10001"/>
              <a:gd name="connsiteY9" fmla="*/ 10000 h 10000"/>
              <a:gd name="connsiteX10" fmla="*/ 161 w 10001"/>
              <a:gd name="connsiteY10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682 w 10001"/>
              <a:gd name="connsiteY5" fmla="*/ 5150 h 10000"/>
              <a:gd name="connsiteX6" fmla="*/ 3293 w 10001"/>
              <a:gd name="connsiteY6" fmla="*/ 6147 h 10000"/>
              <a:gd name="connsiteX7" fmla="*/ 1996 w 10001"/>
              <a:gd name="connsiteY7" fmla="*/ 7171 h 10000"/>
              <a:gd name="connsiteX8" fmla="*/ 1210 w 10001"/>
              <a:gd name="connsiteY8" fmla="*/ 8123 h 10000"/>
              <a:gd name="connsiteX9" fmla="*/ 315 w 10001"/>
              <a:gd name="connsiteY9" fmla="*/ 10000 h 10000"/>
              <a:gd name="connsiteX10" fmla="*/ 161 w 10001"/>
              <a:gd name="connsiteY10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6000 w 10001"/>
              <a:gd name="connsiteY4" fmla="*/ 4145 h 10000"/>
              <a:gd name="connsiteX5" fmla="*/ 4682 w 10001"/>
              <a:gd name="connsiteY5" fmla="*/ 5150 h 10000"/>
              <a:gd name="connsiteX6" fmla="*/ 3293 w 10001"/>
              <a:gd name="connsiteY6" fmla="*/ 6147 h 10000"/>
              <a:gd name="connsiteX7" fmla="*/ 1996 w 10001"/>
              <a:gd name="connsiteY7" fmla="*/ 7171 h 10000"/>
              <a:gd name="connsiteX8" fmla="*/ 1210 w 10001"/>
              <a:gd name="connsiteY8" fmla="*/ 8123 h 10000"/>
              <a:gd name="connsiteX9" fmla="*/ 315 w 10001"/>
              <a:gd name="connsiteY9" fmla="*/ 10000 h 10000"/>
              <a:gd name="connsiteX10" fmla="*/ 161 w 10001"/>
              <a:gd name="connsiteY10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5906 w 10001"/>
              <a:gd name="connsiteY4" fmla="*/ 4355 h 10000"/>
              <a:gd name="connsiteX5" fmla="*/ 4682 w 10001"/>
              <a:gd name="connsiteY5" fmla="*/ 5150 h 10000"/>
              <a:gd name="connsiteX6" fmla="*/ 3293 w 10001"/>
              <a:gd name="connsiteY6" fmla="*/ 6147 h 10000"/>
              <a:gd name="connsiteX7" fmla="*/ 1996 w 10001"/>
              <a:gd name="connsiteY7" fmla="*/ 7171 h 10000"/>
              <a:gd name="connsiteX8" fmla="*/ 1210 w 10001"/>
              <a:gd name="connsiteY8" fmla="*/ 8123 h 10000"/>
              <a:gd name="connsiteX9" fmla="*/ 315 w 10001"/>
              <a:gd name="connsiteY9" fmla="*/ 10000 h 10000"/>
              <a:gd name="connsiteX10" fmla="*/ 161 w 10001"/>
              <a:gd name="connsiteY10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6927 w 10001"/>
              <a:gd name="connsiteY3" fmla="*/ 3013 h 10000"/>
              <a:gd name="connsiteX4" fmla="*/ 5906 w 10001"/>
              <a:gd name="connsiteY4" fmla="*/ 4355 h 10000"/>
              <a:gd name="connsiteX5" fmla="*/ 4729 w 10001"/>
              <a:gd name="connsiteY5" fmla="*/ 5159 h 10000"/>
              <a:gd name="connsiteX6" fmla="*/ 3293 w 10001"/>
              <a:gd name="connsiteY6" fmla="*/ 6147 h 10000"/>
              <a:gd name="connsiteX7" fmla="*/ 1996 w 10001"/>
              <a:gd name="connsiteY7" fmla="*/ 7171 h 10000"/>
              <a:gd name="connsiteX8" fmla="*/ 1210 w 10001"/>
              <a:gd name="connsiteY8" fmla="*/ 8123 h 10000"/>
              <a:gd name="connsiteX9" fmla="*/ 315 w 10001"/>
              <a:gd name="connsiteY9" fmla="*/ 10000 h 10000"/>
              <a:gd name="connsiteX10" fmla="*/ 161 w 10001"/>
              <a:gd name="connsiteY10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7069 w 10001"/>
              <a:gd name="connsiteY3" fmla="*/ 3390 h 10000"/>
              <a:gd name="connsiteX4" fmla="*/ 5906 w 10001"/>
              <a:gd name="connsiteY4" fmla="*/ 4355 h 10000"/>
              <a:gd name="connsiteX5" fmla="*/ 4729 w 10001"/>
              <a:gd name="connsiteY5" fmla="*/ 5159 h 10000"/>
              <a:gd name="connsiteX6" fmla="*/ 3293 w 10001"/>
              <a:gd name="connsiteY6" fmla="*/ 6147 h 10000"/>
              <a:gd name="connsiteX7" fmla="*/ 1996 w 10001"/>
              <a:gd name="connsiteY7" fmla="*/ 7171 h 10000"/>
              <a:gd name="connsiteX8" fmla="*/ 1210 w 10001"/>
              <a:gd name="connsiteY8" fmla="*/ 8123 h 10000"/>
              <a:gd name="connsiteX9" fmla="*/ 315 w 10001"/>
              <a:gd name="connsiteY9" fmla="*/ 10000 h 10000"/>
              <a:gd name="connsiteX10" fmla="*/ 161 w 10001"/>
              <a:gd name="connsiteY10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8813 w 10001"/>
              <a:gd name="connsiteY3" fmla="*/ 1802 h 10000"/>
              <a:gd name="connsiteX4" fmla="*/ 7069 w 10001"/>
              <a:gd name="connsiteY4" fmla="*/ 3390 h 10000"/>
              <a:gd name="connsiteX5" fmla="*/ 5906 w 10001"/>
              <a:gd name="connsiteY5" fmla="*/ 4355 h 10000"/>
              <a:gd name="connsiteX6" fmla="*/ 4729 w 10001"/>
              <a:gd name="connsiteY6" fmla="*/ 5159 h 10000"/>
              <a:gd name="connsiteX7" fmla="*/ 3293 w 10001"/>
              <a:gd name="connsiteY7" fmla="*/ 6147 h 10000"/>
              <a:gd name="connsiteX8" fmla="*/ 1996 w 10001"/>
              <a:gd name="connsiteY8" fmla="*/ 7171 h 10000"/>
              <a:gd name="connsiteX9" fmla="*/ 1210 w 10001"/>
              <a:gd name="connsiteY9" fmla="*/ 8123 h 10000"/>
              <a:gd name="connsiteX10" fmla="*/ 315 w 10001"/>
              <a:gd name="connsiteY10" fmla="*/ 10000 h 10000"/>
              <a:gd name="connsiteX11" fmla="*/ 161 w 10001"/>
              <a:gd name="connsiteY11" fmla="*/ 93 h 10000"/>
              <a:gd name="connsiteX0" fmla="*/ 0 w 10001"/>
              <a:gd name="connsiteY0" fmla="*/ 22 h 10000"/>
              <a:gd name="connsiteX1" fmla="*/ 9890 w 10001"/>
              <a:gd name="connsiteY1" fmla="*/ 0 h 10000"/>
              <a:gd name="connsiteX2" fmla="*/ 9991 w 10001"/>
              <a:gd name="connsiteY2" fmla="*/ 864 h 10000"/>
              <a:gd name="connsiteX3" fmla="*/ 8813 w 10001"/>
              <a:gd name="connsiteY3" fmla="*/ 1802 h 10000"/>
              <a:gd name="connsiteX4" fmla="*/ 8011 w 10001"/>
              <a:gd name="connsiteY4" fmla="*/ 2634 h 10000"/>
              <a:gd name="connsiteX5" fmla="*/ 7069 w 10001"/>
              <a:gd name="connsiteY5" fmla="*/ 3390 h 10000"/>
              <a:gd name="connsiteX6" fmla="*/ 5906 w 10001"/>
              <a:gd name="connsiteY6" fmla="*/ 4355 h 10000"/>
              <a:gd name="connsiteX7" fmla="*/ 4729 w 10001"/>
              <a:gd name="connsiteY7" fmla="*/ 5159 h 10000"/>
              <a:gd name="connsiteX8" fmla="*/ 3293 w 10001"/>
              <a:gd name="connsiteY8" fmla="*/ 6147 h 10000"/>
              <a:gd name="connsiteX9" fmla="*/ 1996 w 10001"/>
              <a:gd name="connsiteY9" fmla="*/ 7171 h 10000"/>
              <a:gd name="connsiteX10" fmla="*/ 1210 w 10001"/>
              <a:gd name="connsiteY10" fmla="*/ 8123 h 10000"/>
              <a:gd name="connsiteX11" fmla="*/ 315 w 10001"/>
              <a:gd name="connsiteY11" fmla="*/ 10000 h 10000"/>
              <a:gd name="connsiteX12" fmla="*/ 161 w 10001"/>
              <a:gd name="connsiteY12" fmla="*/ 93 h 10000"/>
              <a:gd name="connsiteX0" fmla="*/ 0 w 9890"/>
              <a:gd name="connsiteY0" fmla="*/ 22 h 10000"/>
              <a:gd name="connsiteX1" fmla="*/ 9890 w 9890"/>
              <a:gd name="connsiteY1" fmla="*/ 0 h 10000"/>
              <a:gd name="connsiteX2" fmla="*/ 9118 w 9890"/>
              <a:gd name="connsiteY2" fmla="*/ 794 h 10000"/>
              <a:gd name="connsiteX3" fmla="*/ 8813 w 9890"/>
              <a:gd name="connsiteY3" fmla="*/ 1802 h 10000"/>
              <a:gd name="connsiteX4" fmla="*/ 8011 w 9890"/>
              <a:gd name="connsiteY4" fmla="*/ 2634 h 10000"/>
              <a:gd name="connsiteX5" fmla="*/ 7069 w 9890"/>
              <a:gd name="connsiteY5" fmla="*/ 3390 h 10000"/>
              <a:gd name="connsiteX6" fmla="*/ 5906 w 9890"/>
              <a:gd name="connsiteY6" fmla="*/ 4355 h 10000"/>
              <a:gd name="connsiteX7" fmla="*/ 4729 w 9890"/>
              <a:gd name="connsiteY7" fmla="*/ 5159 h 10000"/>
              <a:gd name="connsiteX8" fmla="*/ 3293 w 9890"/>
              <a:gd name="connsiteY8" fmla="*/ 6147 h 10000"/>
              <a:gd name="connsiteX9" fmla="*/ 1996 w 9890"/>
              <a:gd name="connsiteY9" fmla="*/ 7171 h 10000"/>
              <a:gd name="connsiteX10" fmla="*/ 1210 w 9890"/>
              <a:gd name="connsiteY10" fmla="*/ 8123 h 10000"/>
              <a:gd name="connsiteX11" fmla="*/ 315 w 9890"/>
              <a:gd name="connsiteY11" fmla="*/ 10000 h 10000"/>
              <a:gd name="connsiteX12" fmla="*/ 161 w 9890"/>
              <a:gd name="connsiteY12" fmla="*/ 93 h 10000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648 w 10000"/>
              <a:gd name="connsiteY2" fmla="*/ 838 h 10000"/>
              <a:gd name="connsiteX3" fmla="*/ 8911 w 10000"/>
              <a:gd name="connsiteY3" fmla="*/ 1802 h 10000"/>
              <a:gd name="connsiteX4" fmla="*/ 8100 w 10000"/>
              <a:gd name="connsiteY4" fmla="*/ 2634 h 10000"/>
              <a:gd name="connsiteX5" fmla="*/ 7148 w 10000"/>
              <a:gd name="connsiteY5" fmla="*/ 3390 h 10000"/>
              <a:gd name="connsiteX6" fmla="*/ 5972 w 10000"/>
              <a:gd name="connsiteY6" fmla="*/ 4355 h 10000"/>
              <a:gd name="connsiteX7" fmla="*/ 4782 w 10000"/>
              <a:gd name="connsiteY7" fmla="*/ 5159 h 10000"/>
              <a:gd name="connsiteX8" fmla="*/ 3330 w 10000"/>
              <a:gd name="connsiteY8" fmla="*/ 6147 h 10000"/>
              <a:gd name="connsiteX9" fmla="*/ 2018 w 10000"/>
              <a:gd name="connsiteY9" fmla="*/ 7171 h 10000"/>
              <a:gd name="connsiteX10" fmla="*/ 1223 w 10000"/>
              <a:gd name="connsiteY10" fmla="*/ 8123 h 10000"/>
              <a:gd name="connsiteX11" fmla="*/ 319 w 10000"/>
              <a:gd name="connsiteY11" fmla="*/ 10000 h 10000"/>
              <a:gd name="connsiteX12" fmla="*/ 163 w 10000"/>
              <a:gd name="connsiteY12" fmla="*/ 93 h 10000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648 w 10000"/>
              <a:gd name="connsiteY2" fmla="*/ 838 h 10000"/>
              <a:gd name="connsiteX3" fmla="*/ 8911 w 10000"/>
              <a:gd name="connsiteY3" fmla="*/ 1802 h 10000"/>
              <a:gd name="connsiteX4" fmla="*/ 8100 w 10000"/>
              <a:gd name="connsiteY4" fmla="*/ 2634 h 10000"/>
              <a:gd name="connsiteX5" fmla="*/ 7148 w 10000"/>
              <a:gd name="connsiteY5" fmla="*/ 3390 h 10000"/>
              <a:gd name="connsiteX6" fmla="*/ 5972 w 10000"/>
              <a:gd name="connsiteY6" fmla="*/ 4355 h 10000"/>
              <a:gd name="connsiteX7" fmla="*/ 4782 w 10000"/>
              <a:gd name="connsiteY7" fmla="*/ 5159 h 10000"/>
              <a:gd name="connsiteX8" fmla="*/ 3330 w 10000"/>
              <a:gd name="connsiteY8" fmla="*/ 6147 h 10000"/>
              <a:gd name="connsiteX9" fmla="*/ 2018 w 10000"/>
              <a:gd name="connsiteY9" fmla="*/ 7171 h 10000"/>
              <a:gd name="connsiteX10" fmla="*/ 1223 w 10000"/>
              <a:gd name="connsiteY10" fmla="*/ 8123 h 10000"/>
              <a:gd name="connsiteX11" fmla="*/ 319 w 10000"/>
              <a:gd name="connsiteY11" fmla="*/ 10000 h 10000"/>
              <a:gd name="connsiteX12" fmla="*/ 163 w 10000"/>
              <a:gd name="connsiteY12" fmla="*/ 93 h 10000"/>
              <a:gd name="connsiteX0" fmla="*/ 0 w 10000"/>
              <a:gd name="connsiteY0" fmla="*/ 22 h 10000"/>
              <a:gd name="connsiteX1" fmla="*/ 10000 w 10000"/>
              <a:gd name="connsiteY1" fmla="*/ 0 h 10000"/>
              <a:gd name="connsiteX2" fmla="*/ 9696 w 10000"/>
              <a:gd name="connsiteY2" fmla="*/ 856 h 10000"/>
              <a:gd name="connsiteX3" fmla="*/ 8911 w 10000"/>
              <a:gd name="connsiteY3" fmla="*/ 1802 h 10000"/>
              <a:gd name="connsiteX4" fmla="*/ 8100 w 10000"/>
              <a:gd name="connsiteY4" fmla="*/ 2634 h 10000"/>
              <a:gd name="connsiteX5" fmla="*/ 7148 w 10000"/>
              <a:gd name="connsiteY5" fmla="*/ 3390 h 10000"/>
              <a:gd name="connsiteX6" fmla="*/ 5972 w 10000"/>
              <a:gd name="connsiteY6" fmla="*/ 4355 h 10000"/>
              <a:gd name="connsiteX7" fmla="*/ 4782 w 10000"/>
              <a:gd name="connsiteY7" fmla="*/ 5159 h 10000"/>
              <a:gd name="connsiteX8" fmla="*/ 3330 w 10000"/>
              <a:gd name="connsiteY8" fmla="*/ 6147 h 10000"/>
              <a:gd name="connsiteX9" fmla="*/ 2018 w 10000"/>
              <a:gd name="connsiteY9" fmla="*/ 7171 h 10000"/>
              <a:gd name="connsiteX10" fmla="*/ 1223 w 10000"/>
              <a:gd name="connsiteY10" fmla="*/ 8123 h 10000"/>
              <a:gd name="connsiteX11" fmla="*/ 319 w 10000"/>
              <a:gd name="connsiteY11" fmla="*/ 10000 h 10000"/>
              <a:gd name="connsiteX12" fmla="*/ 163 w 10000"/>
              <a:gd name="connsiteY12" fmla="*/ 93 h 10000"/>
              <a:gd name="connsiteX0" fmla="*/ 0 w 10000"/>
              <a:gd name="connsiteY0" fmla="*/ 25 h 10003"/>
              <a:gd name="connsiteX1" fmla="*/ 10000 w 10000"/>
              <a:gd name="connsiteY1" fmla="*/ 3 h 10003"/>
              <a:gd name="connsiteX2" fmla="*/ 9696 w 10000"/>
              <a:gd name="connsiteY2" fmla="*/ 859 h 10003"/>
              <a:gd name="connsiteX3" fmla="*/ 8911 w 10000"/>
              <a:gd name="connsiteY3" fmla="*/ 1805 h 10003"/>
              <a:gd name="connsiteX4" fmla="*/ 8100 w 10000"/>
              <a:gd name="connsiteY4" fmla="*/ 2637 h 10003"/>
              <a:gd name="connsiteX5" fmla="*/ 7148 w 10000"/>
              <a:gd name="connsiteY5" fmla="*/ 3393 h 10003"/>
              <a:gd name="connsiteX6" fmla="*/ 5972 w 10000"/>
              <a:gd name="connsiteY6" fmla="*/ 4358 h 10003"/>
              <a:gd name="connsiteX7" fmla="*/ 4782 w 10000"/>
              <a:gd name="connsiteY7" fmla="*/ 5162 h 10003"/>
              <a:gd name="connsiteX8" fmla="*/ 3330 w 10000"/>
              <a:gd name="connsiteY8" fmla="*/ 6150 h 10003"/>
              <a:gd name="connsiteX9" fmla="*/ 2018 w 10000"/>
              <a:gd name="connsiteY9" fmla="*/ 7174 h 10003"/>
              <a:gd name="connsiteX10" fmla="*/ 1223 w 10000"/>
              <a:gd name="connsiteY10" fmla="*/ 8126 h 10003"/>
              <a:gd name="connsiteX11" fmla="*/ 319 w 10000"/>
              <a:gd name="connsiteY11" fmla="*/ 10003 h 10003"/>
              <a:gd name="connsiteX12" fmla="*/ 258 w 10000"/>
              <a:gd name="connsiteY12" fmla="*/ 0 h 10003"/>
              <a:gd name="connsiteX0" fmla="*/ 28 w 9742"/>
              <a:gd name="connsiteY0" fmla="*/ 7 h 10003"/>
              <a:gd name="connsiteX1" fmla="*/ 9742 w 9742"/>
              <a:gd name="connsiteY1" fmla="*/ 3 h 10003"/>
              <a:gd name="connsiteX2" fmla="*/ 9438 w 9742"/>
              <a:gd name="connsiteY2" fmla="*/ 859 h 10003"/>
              <a:gd name="connsiteX3" fmla="*/ 8653 w 9742"/>
              <a:gd name="connsiteY3" fmla="*/ 1805 h 10003"/>
              <a:gd name="connsiteX4" fmla="*/ 7842 w 9742"/>
              <a:gd name="connsiteY4" fmla="*/ 2637 h 10003"/>
              <a:gd name="connsiteX5" fmla="*/ 6890 w 9742"/>
              <a:gd name="connsiteY5" fmla="*/ 3393 h 10003"/>
              <a:gd name="connsiteX6" fmla="*/ 5714 w 9742"/>
              <a:gd name="connsiteY6" fmla="*/ 4358 h 10003"/>
              <a:gd name="connsiteX7" fmla="*/ 4524 w 9742"/>
              <a:gd name="connsiteY7" fmla="*/ 5162 h 10003"/>
              <a:gd name="connsiteX8" fmla="*/ 3072 w 9742"/>
              <a:gd name="connsiteY8" fmla="*/ 6150 h 10003"/>
              <a:gd name="connsiteX9" fmla="*/ 1760 w 9742"/>
              <a:gd name="connsiteY9" fmla="*/ 7174 h 10003"/>
              <a:gd name="connsiteX10" fmla="*/ 965 w 9742"/>
              <a:gd name="connsiteY10" fmla="*/ 8126 h 10003"/>
              <a:gd name="connsiteX11" fmla="*/ 61 w 9742"/>
              <a:gd name="connsiteY11" fmla="*/ 10003 h 10003"/>
              <a:gd name="connsiteX12" fmla="*/ 0 w 9742"/>
              <a:gd name="connsiteY12" fmla="*/ 0 h 10003"/>
              <a:gd name="connsiteX0" fmla="*/ 29 w 10000"/>
              <a:gd name="connsiteY0" fmla="*/ 7 h 10000"/>
              <a:gd name="connsiteX1" fmla="*/ 10000 w 10000"/>
              <a:gd name="connsiteY1" fmla="*/ 3 h 10000"/>
              <a:gd name="connsiteX2" fmla="*/ 9688 w 10000"/>
              <a:gd name="connsiteY2" fmla="*/ 859 h 10000"/>
              <a:gd name="connsiteX3" fmla="*/ 8882 w 10000"/>
              <a:gd name="connsiteY3" fmla="*/ 1804 h 10000"/>
              <a:gd name="connsiteX4" fmla="*/ 8050 w 10000"/>
              <a:gd name="connsiteY4" fmla="*/ 2636 h 10000"/>
              <a:gd name="connsiteX5" fmla="*/ 7072 w 10000"/>
              <a:gd name="connsiteY5" fmla="*/ 3392 h 10000"/>
              <a:gd name="connsiteX6" fmla="*/ 5865 w 10000"/>
              <a:gd name="connsiteY6" fmla="*/ 4357 h 10000"/>
              <a:gd name="connsiteX7" fmla="*/ 4668 w 10000"/>
              <a:gd name="connsiteY7" fmla="*/ 5178 h 10000"/>
              <a:gd name="connsiteX8" fmla="*/ 3153 w 10000"/>
              <a:gd name="connsiteY8" fmla="*/ 6148 h 10000"/>
              <a:gd name="connsiteX9" fmla="*/ 1807 w 10000"/>
              <a:gd name="connsiteY9" fmla="*/ 7172 h 10000"/>
              <a:gd name="connsiteX10" fmla="*/ 991 w 10000"/>
              <a:gd name="connsiteY10" fmla="*/ 8124 h 10000"/>
              <a:gd name="connsiteX11" fmla="*/ 63 w 10000"/>
              <a:gd name="connsiteY11" fmla="*/ 10000 h 10000"/>
              <a:gd name="connsiteX12" fmla="*/ 0 w 10000"/>
              <a:gd name="connsiteY12" fmla="*/ 0 h 10000"/>
              <a:gd name="connsiteX0" fmla="*/ 29 w 10000"/>
              <a:gd name="connsiteY0" fmla="*/ 7 h 10000"/>
              <a:gd name="connsiteX1" fmla="*/ 10000 w 10000"/>
              <a:gd name="connsiteY1" fmla="*/ 3 h 10000"/>
              <a:gd name="connsiteX2" fmla="*/ 9688 w 10000"/>
              <a:gd name="connsiteY2" fmla="*/ 859 h 10000"/>
              <a:gd name="connsiteX3" fmla="*/ 8882 w 10000"/>
              <a:gd name="connsiteY3" fmla="*/ 1804 h 10000"/>
              <a:gd name="connsiteX4" fmla="*/ 8050 w 10000"/>
              <a:gd name="connsiteY4" fmla="*/ 2636 h 10000"/>
              <a:gd name="connsiteX5" fmla="*/ 7072 w 10000"/>
              <a:gd name="connsiteY5" fmla="*/ 3392 h 10000"/>
              <a:gd name="connsiteX6" fmla="*/ 5865 w 10000"/>
              <a:gd name="connsiteY6" fmla="*/ 4357 h 10000"/>
              <a:gd name="connsiteX7" fmla="*/ 4668 w 10000"/>
              <a:gd name="connsiteY7" fmla="*/ 5178 h 10000"/>
              <a:gd name="connsiteX8" fmla="*/ 3177 w 10000"/>
              <a:gd name="connsiteY8" fmla="*/ 6166 h 10000"/>
              <a:gd name="connsiteX9" fmla="*/ 1807 w 10000"/>
              <a:gd name="connsiteY9" fmla="*/ 7172 h 10000"/>
              <a:gd name="connsiteX10" fmla="*/ 991 w 10000"/>
              <a:gd name="connsiteY10" fmla="*/ 8124 h 10000"/>
              <a:gd name="connsiteX11" fmla="*/ 63 w 10000"/>
              <a:gd name="connsiteY11" fmla="*/ 10000 h 10000"/>
              <a:gd name="connsiteX12" fmla="*/ 0 w 10000"/>
              <a:gd name="connsiteY12" fmla="*/ 0 h 10000"/>
              <a:gd name="connsiteX0" fmla="*/ 29 w 10000"/>
              <a:gd name="connsiteY0" fmla="*/ 7 h 10000"/>
              <a:gd name="connsiteX1" fmla="*/ 10000 w 10000"/>
              <a:gd name="connsiteY1" fmla="*/ 3 h 10000"/>
              <a:gd name="connsiteX2" fmla="*/ 9688 w 10000"/>
              <a:gd name="connsiteY2" fmla="*/ 859 h 10000"/>
              <a:gd name="connsiteX3" fmla="*/ 8882 w 10000"/>
              <a:gd name="connsiteY3" fmla="*/ 1804 h 10000"/>
              <a:gd name="connsiteX4" fmla="*/ 8050 w 10000"/>
              <a:gd name="connsiteY4" fmla="*/ 2636 h 10000"/>
              <a:gd name="connsiteX5" fmla="*/ 7072 w 10000"/>
              <a:gd name="connsiteY5" fmla="*/ 3392 h 10000"/>
              <a:gd name="connsiteX6" fmla="*/ 5865 w 10000"/>
              <a:gd name="connsiteY6" fmla="*/ 4357 h 10000"/>
              <a:gd name="connsiteX7" fmla="*/ 4668 w 10000"/>
              <a:gd name="connsiteY7" fmla="*/ 5178 h 10000"/>
              <a:gd name="connsiteX8" fmla="*/ 3177 w 10000"/>
              <a:gd name="connsiteY8" fmla="*/ 6166 h 10000"/>
              <a:gd name="connsiteX9" fmla="*/ 1929 w 10000"/>
              <a:gd name="connsiteY9" fmla="*/ 7146 h 10000"/>
              <a:gd name="connsiteX10" fmla="*/ 991 w 10000"/>
              <a:gd name="connsiteY10" fmla="*/ 8124 h 10000"/>
              <a:gd name="connsiteX11" fmla="*/ 63 w 10000"/>
              <a:gd name="connsiteY11" fmla="*/ 10000 h 10000"/>
              <a:gd name="connsiteX12" fmla="*/ 0 w 10000"/>
              <a:gd name="connsiteY12" fmla="*/ 0 h 10000"/>
              <a:gd name="connsiteX0" fmla="*/ 53 w 10024"/>
              <a:gd name="connsiteY0" fmla="*/ 7 h 10079"/>
              <a:gd name="connsiteX1" fmla="*/ 10024 w 10024"/>
              <a:gd name="connsiteY1" fmla="*/ 3 h 10079"/>
              <a:gd name="connsiteX2" fmla="*/ 9712 w 10024"/>
              <a:gd name="connsiteY2" fmla="*/ 859 h 10079"/>
              <a:gd name="connsiteX3" fmla="*/ 8906 w 10024"/>
              <a:gd name="connsiteY3" fmla="*/ 1804 h 10079"/>
              <a:gd name="connsiteX4" fmla="*/ 8074 w 10024"/>
              <a:gd name="connsiteY4" fmla="*/ 2636 h 10079"/>
              <a:gd name="connsiteX5" fmla="*/ 7096 w 10024"/>
              <a:gd name="connsiteY5" fmla="*/ 3392 h 10079"/>
              <a:gd name="connsiteX6" fmla="*/ 5889 w 10024"/>
              <a:gd name="connsiteY6" fmla="*/ 4357 h 10079"/>
              <a:gd name="connsiteX7" fmla="*/ 4692 w 10024"/>
              <a:gd name="connsiteY7" fmla="*/ 5178 h 10079"/>
              <a:gd name="connsiteX8" fmla="*/ 3201 w 10024"/>
              <a:gd name="connsiteY8" fmla="*/ 6166 h 10079"/>
              <a:gd name="connsiteX9" fmla="*/ 1953 w 10024"/>
              <a:gd name="connsiteY9" fmla="*/ 7146 h 10079"/>
              <a:gd name="connsiteX10" fmla="*/ 1015 w 10024"/>
              <a:gd name="connsiteY10" fmla="*/ 8124 h 10079"/>
              <a:gd name="connsiteX11" fmla="*/ 14 w 10024"/>
              <a:gd name="connsiteY11" fmla="*/ 10079 h 10079"/>
              <a:gd name="connsiteX12" fmla="*/ 24 w 10024"/>
              <a:gd name="connsiteY12" fmla="*/ 0 h 10079"/>
              <a:gd name="connsiteX0" fmla="*/ 53 w 10024"/>
              <a:gd name="connsiteY0" fmla="*/ 7 h 10088"/>
              <a:gd name="connsiteX1" fmla="*/ 10024 w 10024"/>
              <a:gd name="connsiteY1" fmla="*/ 3 h 10088"/>
              <a:gd name="connsiteX2" fmla="*/ 9712 w 10024"/>
              <a:gd name="connsiteY2" fmla="*/ 859 h 10088"/>
              <a:gd name="connsiteX3" fmla="*/ 8906 w 10024"/>
              <a:gd name="connsiteY3" fmla="*/ 1804 h 10088"/>
              <a:gd name="connsiteX4" fmla="*/ 8074 w 10024"/>
              <a:gd name="connsiteY4" fmla="*/ 2636 h 10088"/>
              <a:gd name="connsiteX5" fmla="*/ 7096 w 10024"/>
              <a:gd name="connsiteY5" fmla="*/ 3392 h 10088"/>
              <a:gd name="connsiteX6" fmla="*/ 5889 w 10024"/>
              <a:gd name="connsiteY6" fmla="*/ 4357 h 10088"/>
              <a:gd name="connsiteX7" fmla="*/ 4692 w 10024"/>
              <a:gd name="connsiteY7" fmla="*/ 5178 h 10088"/>
              <a:gd name="connsiteX8" fmla="*/ 3201 w 10024"/>
              <a:gd name="connsiteY8" fmla="*/ 6166 h 10088"/>
              <a:gd name="connsiteX9" fmla="*/ 1953 w 10024"/>
              <a:gd name="connsiteY9" fmla="*/ 7146 h 10088"/>
              <a:gd name="connsiteX10" fmla="*/ 1015 w 10024"/>
              <a:gd name="connsiteY10" fmla="*/ 8124 h 10088"/>
              <a:gd name="connsiteX11" fmla="*/ 14 w 10024"/>
              <a:gd name="connsiteY11" fmla="*/ 10088 h 10088"/>
              <a:gd name="connsiteX12" fmla="*/ 24 w 10024"/>
              <a:gd name="connsiteY12" fmla="*/ 0 h 10088"/>
              <a:gd name="connsiteX0" fmla="*/ 53 w 10024"/>
              <a:gd name="connsiteY0" fmla="*/ 7 h 10088"/>
              <a:gd name="connsiteX1" fmla="*/ 10024 w 10024"/>
              <a:gd name="connsiteY1" fmla="*/ 3 h 10088"/>
              <a:gd name="connsiteX2" fmla="*/ 9712 w 10024"/>
              <a:gd name="connsiteY2" fmla="*/ 859 h 10088"/>
              <a:gd name="connsiteX3" fmla="*/ 8906 w 10024"/>
              <a:gd name="connsiteY3" fmla="*/ 1804 h 10088"/>
              <a:gd name="connsiteX4" fmla="*/ 8074 w 10024"/>
              <a:gd name="connsiteY4" fmla="*/ 2636 h 10088"/>
              <a:gd name="connsiteX5" fmla="*/ 7120 w 10024"/>
              <a:gd name="connsiteY5" fmla="*/ 3410 h 10088"/>
              <a:gd name="connsiteX6" fmla="*/ 5889 w 10024"/>
              <a:gd name="connsiteY6" fmla="*/ 4357 h 10088"/>
              <a:gd name="connsiteX7" fmla="*/ 4692 w 10024"/>
              <a:gd name="connsiteY7" fmla="*/ 5178 h 10088"/>
              <a:gd name="connsiteX8" fmla="*/ 3201 w 10024"/>
              <a:gd name="connsiteY8" fmla="*/ 6166 h 10088"/>
              <a:gd name="connsiteX9" fmla="*/ 1953 w 10024"/>
              <a:gd name="connsiteY9" fmla="*/ 7146 h 10088"/>
              <a:gd name="connsiteX10" fmla="*/ 1015 w 10024"/>
              <a:gd name="connsiteY10" fmla="*/ 8124 h 10088"/>
              <a:gd name="connsiteX11" fmla="*/ 14 w 10024"/>
              <a:gd name="connsiteY11" fmla="*/ 10088 h 10088"/>
              <a:gd name="connsiteX12" fmla="*/ 24 w 10024"/>
              <a:gd name="connsiteY12" fmla="*/ 0 h 10088"/>
              <a:gd name="connsiteX0" fmla="*/ 45 w 10016"/>
              <a:gd name="connsiteY0" fmla="*/ 7 h 10088"/>
              <a:gd name="connsiteX1" fmla="*/ 10016 w 10016"/>
              <a:gd name="connsiteY1" fmla="*/ 3 h 10088"/>
              <a:gd name="connsiteX2" fmla="*/ 9704 w 10016"/>
              <a:gd name="connsiteY2" fmla="*/ 859 h 10088"/>
              <a:gd name="connsiteX3" fmla="*/ 8898 w 10016"/>
              <a:gd name="connsiteY3" fmla="*/ 1804 h 10088"/>
              <a:gd name="connsiteX4" fmla="*/ 8066 w 10016"/>
              <a:gd name="connsiteY4" fmla="*/ 2636 h 10088"/>
              <a:gd name="connsiteX5" fmla="*/ 7112 w 10016"/>
              <a:gd name="connsiteY5" fmla="*/ 3410 h 10088"/>
              <a:gd name="connsiteX6" fmla="*/ 5881 w 10016"/>
              <a:gd name="connsiteY6" fmla="*/ 4357 h 10088"/>
              <a:gd name="connsiteX7" fmla="*/ 4684 w 10016"/>
              <a:gd name="connsiteY7" fmla="*/ 5178 h 10088"/>
              <a:gd name="connsiteX8" fmla="*/ 3193 w 10016"/>
              <a:gd name="connsiteY8" fmla="*/ 6166 h 10088"/>
              <a:gd name="connsiteX9" fmla="*/ 1945 w 10016"/>
              <a:gd name="connsiteY9" fmla="*/ 7146 h 10088"/>
              <a:gd name="connsiteX10" fmla="*/ 1007 w 10016"/>
              <a:gd name="connsiteY10" fmla="*/ 8124 h 10088"/>
              <a:gd name="connsiteX11" fmla="*/ 6 w 10016"/>
              <a:gd name="connsiteY11" fmla="*/ 10088 h 10088"/>
              <a:gd name="connsiteX12" fmla="*/ 261 w 10016"/>
              <a:gd name="connsiteY12" fmla="*/ 0 h 10088"/>
              <a:gd name="connsiteX0" fmla="*/ 265 w 10016"/>
              <a:gd name="connsiteY0" fmla="*/ 7 h 10088"/>
              <a:gd name="connsiteX1" fmla="*/ 10016 w 10016"/>
              <a:gd name="connsiteY1" fmla="*/ 3 h 10088"/>
              <a:gd name="connsiteX2" fmla="*/ 9704 w 10016"/>
              <a:gd name="connsiteY2" fmla="*/ 859 h 10088"/>
              <a:gd name="connsiteX3" fmla="*/ 8898 w 10016"/>
              <a:gd name="connsiteY3" fmla="*/ 1804 h 10088"/>
              <a:gd name="connsiteX4" fmla="*/ 8066 w 10016"/>
              <a:gd name="connsiteY4" fmla="*/ 2636 h 10088"/>
              <a:gd name="connsiteX5" fmla="*/ 7112 w 10016"/>
              <a:gd name="connsiteY5" fmla="*/ 3410 h 10088"/>
              <a:gd name="connsiteX6" fmla="*/ 5881 w 10016"/>
              <a:gd name="connsiteY6" fmla="*/ 4357 h 10088"/>
              <a:gd name="connsiteX7" fmla="*/ 4684 w 10016"/>
              <a:gd name="connsiteY7" fmla="*/ 5178 h 10088"/>
              <a:gd name="connsiteX8" fmla="*/ 3193 w 10016"/>
              <a:gd name="connsiteY8" fmla="*/ 6166 h 10088"/>
              <a:gd name="connsiteX9" fmla="*/ 1945 w 10016"/>
              <a:gd name="connsiteY9" fmla="*/ 7146 h 10088"/>
              <a:gd name="connsiteX10" fmla="*/ 1007 w 10016"/>
              <a:gd name="connsiteY10" fmla="*/ 8124 h 10088"/>
              <a:gd name="connsiteX11" fmla="*/ 6 w 10016"/>
              <a:gd name="connsiteY11" fmla="*/ 10088 h 10088"/>
              <a:gd name="connsiteX12" fmla="*/ 261 w 10016"/>
              <a:gd name="connsiteY12" fmla="*/ 0 h 10088"/>
              <a:gd name="connsiteX0" fmla="*/ 217 w 9968"/>
              <a:gd name="connsiteY0" fmla="*/ 7 h 10097"/>
              <a:gd name="connsiteX1" fmla="*/ 9968 w 9968"/>
              <a:gd name="connsiteY1" fmla="*/ 3 h 10097"/>
              <a:gd name="connsiteX2" fmla="*/ 9656 w 9968"/>
              <a:gd name="connsiteY2" fmla="*/ 859 h 10097"/>
              <a:gd name="connsiteX3" fmla="*/ 8850 w 9968"/>
              <a:gd name="connsiteY3" fmla="*/ 1804 h 10097"/>
              <a:gd name="connsiteX4" fmla="*/ 8018 w 9968"/>
              <a:gd name="connsiteY4" fmla="*/ 2636 h 10097"/>
              <a:gd name="connsiteX5" fmla="*/ 7064 w 9968"/>
              <a:gd name="connsiteY5" fmla="*/ 3410 h 10097"/>
              <a:gd name="connsiteX6" fmla="*/ 5833 w 9968"/>
              <a:gd name="connsiteY6" fmla="*/ 4357 h 10097"/>
              <a:gd name="connsiteX7" fmla="*/ 4636 w 9968"/>
              <a:gd name="connsiteY7" fmla="*/ 5178 h 10097"/>
              <a:gd name="connsiteX8" fmla="*/ 3145 w 9968"/>
              <a:gd name="connsiteY8" fmla="*/ 6166 h 10097"/>
              <a:gd name="connsiteX9" fmla="*/ 1897 w 9968"/>
              <a:gd name="connsiteY9" fmla="*/ 7146 h 10097"/>
              <a:gd name="connsiteX10" fmla="*/ 959 w 9968"/>
              <a:gd name="connsiteY10" fmla="*/ 8124 h 10097"/>
              <a:gd name="connsiteX11" fmla="*/ 7 w 9968"/>
              <a:gd name="connsiteY11" fmla="*/ 10097 h 10097"/>
              <a:gd name="connsiteX12" fmla="*/ 213 w 9968"/>
              <a:gd name="connsiteY12" fmla="*/ 0 h 10097"/>
              <a:gd name="connsiteX0" fmla="*/ 122 w 9904"/>
              <a:gd name="connsiteY0" fmla="*/ 7 h 10000"/>
              <a:gd name="connsiteX1" fmla="*/ 9904 w 9904"/>
              <a:gd name="connsiteY1" fmla="*/ 3 h 10000"/>
              <a:gd name="connsiteX2" fmla="*/ 9591 w 9904"/>
              <a:gd name="connsiteY2" fmla="*/ 851 h 10000"/>
              <a:gd name="connsiteX3" fmla="*/ 8782 w 9904"/>
              <a:gd name="connsiteY3" fmla="*/ 1787 h 10000"/>
              <a:gd name="connsiteX4" fmla="*/ 7948 w 9904"/>
              <a:gd name="connsiteY4" fmla="*/ 2611 h 10000"/>
              <a:gd name="connsiteX5" fmla="*/ 6991 w 9904"/>
              <a:gd name="connsiteY5" fmla="*/ 3377 h 10000"/>
              <a:gd name="connsiteX6" fmla="*/ 5756 w 9904"/>
              <a:gd name="connsiteY6" fmla="*/ 4315 h 10000"/>
              <a:gd name="connsiteX7" fmla="*/ 4555 w 9904"/>
              <a:gd name="connsiteY7" fmla="*/ 5128 h 10000"/>
              <a:gd name="connsiteX8" fmla="*/ 3059 w 9904"/>
              <a:gd name="connsiteY8" fmla="*/ 6107 h 10000"/>
              <a:gd name="connsiteX9" fmla="*/ 1807 w 9904"/>
              <a:gd name="connsiteY9" fmla="*/ 7077 h 10000"/>
              <a:gd name="connsiteX10" fmla="*/ 866 w 9904"/>
              <a:gd name="connsiteY10" fmla="*/ 8046 h 10000"/>
              <a:gd name="connsiteX11" fmla="*/ 9 w 9904"/>
              <a:gd name="connsiteY11" fmla="*/ 10000 h 10000"/>
              <a:gd name="connsiteX12" fmla="*/ 118 w 9904"/>
              <a:gd name="connsiteY12" fmla="*/ 0 h 10000"/>
              <a:gd name="connsiteX0" fmla="*/ 114 w 9991"/>
              <a:gd name="connsiteY0" fmla="*/ 7 h 10000"/>
              <a:gd name="connsiteX1" fmla="*/ 9991 w 9991"/>
              <a:gd name="connsiteY1" fmla="*/ 3 h 10000"/>
              <a:gd name="connsiteX2" fmla="*/ 9675 w 9991"/>
              <a:gd name="connsiteY2" fmla="*/ 851 h 10000"/>
              <a:gd name="connsiteX3" fmla="*/ 8858 w 9991"/>
              <a:gd name="connsiteY3" fmla="*/ 1787 h 10000"/>
              <a:gd name="connsiteX4" fmla="*/ 8016 w 9991"/>
              <a:gd name="connsiteY4" fmla="*/ 2611 h 10000"/>
              <a:gd name="connsiteX5" fmla="*/ 7050 w 9991"/>
              <a:gd name="connsiteY5" fmla="*/ 3377 h 10000"/>
              <a:gd name="connsiteX6" fmla="*/ 5803 w 9991"/>
              <a:gd name="connsiteY6" fmla="*/ 4315 h 10000"/>
              <a:gd name="connsiteX7" fmla="*/ 4590 w 9991"/>
              <a:gd name="connsiteY7" fmla="*/ 5128 h 10000"/>
              <a:gd name="connsiteX8" fmla="*/ 3080 w 9991"/>
              <a:gd name="connsiteY8" fmla="*/ 6107 h 10000"/>
              <a:gd name="connsiteX9" fmla="*/ 1816 w 9991"/>
              <a:gd name="connsiteY9" fmla="*/ 7077 h 10000"/>
              <a:gd name="connsiteX10" fmla="*/ 865 w 9991"/>
              <a:gd name="connsiteY10" fmla="*/ 8046 h 10000"/>
              <a:gd name="connsiteX11" fmla="*/ 0 w 9991"/>
              <a:gd name="connsiteY11" fmla="*/ 10000 h 10000"/>
              <a:gd name="connsiteX12" fmla="*/ 110 w 9991"/>
              <a:gd name="connsiteY12" fmla="*/ 0 h 10000"/>
              <a:gd name="connsiteX0" fmla="*/ 64 w 9950"/>
              <a:gd name="connsiteY0" fmla="*/ 7 h 10000"/>
              <a:gd name="connsiteX1" fmla="*/ 9950 w 9950"/>
              <a:gd name="connsiteY1" fmla="*/ 3 h 10000"/>
              <a:gd name="connsiteX2" fmla="*/ 9634 w 9950"/>
              <a:gd name="connsiteY2" fmla="*/ 851 h 10000"/>
              <a:gd name="connsiteX3" fmla="*/ 8816 w 9950"/>
              <a:gd name="connsiteY3" fmla="*/ 1787 h 10000"/>
              <a:gd name="connsiteX4" fmla="*/ 7973 w 9950"/>
              <a:gd name="connsiteY4" fmla="*/ 2611 h 10000"/>
              <a:gd name="connsiteX5" fmla="*/ 7006 w 9950"/>
              <a:gd name="connsiteY5" fmla="*/ 3377 h 10000"/>
              <a:gd name="connsiteX6" fmla="*/ 5758 w 9950"/>
              <a:gd name="connsiteY6" fmla="*/ 4315 h 10000"/>
              <a:gd name="connsiteX7" fmla="*/ 4544 w 9950"/>
              <a:gd name="connsiteY7" fmla="*/ 5128 h 10000"/>
              <a:gd name="connsiteX8" fmla="*/ 3033 w 9950"/>
              <a:gd name="connsiteY8" fmla="*/ 6107 h 10000"/>
              <a:gd name="connsiteX9" fmla="*/ 1768 w 9950"/>
              <a:gd name="connsiteY9" fmla="*/ 7077 h 10000"/>
              <a:gd name="connsiteX10" fmla="*/ 816 w 9950"/>
              <a:gd name="connsiteY10" fmla="*/ 8046 h 10000"/>
              <a:gd name="connsiteX11" fmla="*/ 0 w 9950"/>
              <a:gd name="connsiteY11" fmla="*/ 10000 h 10000"/>
              <a:gd name="connsiteX12" fmla="*/ 60 w 9950"/>
              <a:gd name="connsiteY12" fmla="*/ 0 h 10000"/>
              <a:gd name="connsiteX0" fmla="*/ 64 w 10000"/>
              <a:gd name="connsiteY0" fmla="*/ 4 h 9997"/>
              <a:gd name="connsiteX1" fmla="*/ 10000 w 10000"/>
              <a:gd name="connsiteY1" fmla="*/ 0 h 9997"/>
              <a:gd name="connsiteX2" fmla="*/ 9682 w 10000"/>
              <a:gd name="connsiteY2" fmla="*/ 848 h 9997"/>
              <a:gd name="connsiteX3" fmla="*/ 8860 w 10000"/>
              <a:gd name="connsiteY3" fmla="*/ 1784 h 9997"/>
              <a:gd name="connsiteX4" fmla="*/ 8013 w 10000"/>
              <a:gd name="connsiteY4" fmla="*/ 2608 h 9997"/>
              <a:gd name="connsiteX5" fmla="*/ 7041 w 10000"/>
              <a:gd name="connsiteY5" fmla="*/ 3374 h 9997"/>
              <a:gd name="connsiteX6" fmla="*/ 5787 w 10000"/>
              <a:gd name="connsiteY6" fmla="*/ 4312 h 9997"/>
              <a:gd name="connsiteX7" fmla="*/ 4567 w 10000"/>
              <a:gd name="connsiteY7" fmla="*/ 5125 h 9997"/>
              <a:gd name="connsiteX8" fmla="*/ 3048 w 10000"/>
              <a:gd name="connsiteY8" fmla="*/ 6104 h 9997"/>
              <a:gd name="connsiteX9" fmla="*/ 1777 w 10000"/>
              <a:gd name="connsiteY9" fmla="*/ 7074 h 9997"/>
              <a:gd name="connsiteX10" fmla="*/ 820 w 10000"/>
              <a:gd name="connsiteY10" fmla="*/ 8043 h 9997"/>
              <a:gd name="connsiteX11" fmla="*/ 0 w 10000"/>
              <a:gd name="connsiteY11" fmla="*/ 9997 h 9997"/>
              <a:gd name="connsiteX12" fmla="*/ 60 w 10000"/>
              <a:gd name="connsiteY12" fmla="*/ 32 h 9997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82 w 10000"/>
              <a:gd name="connsiteY2" fmla="*/ 851 h 10003"/>
              <a:gd name="connsiteX3" fmla="*/ 8860 w 10000"/>
              <a:gd name="connsiteY3" fmla="*/ 1788 h 10003"/>
              <a:gd name="connsiteX4" fmla="*/ 8013 w 10000"/>
              <a:gd name="connsiteY4" fmla="*/ 2612 h 10003"/>
              <a:gd name="connsiteX5" fmla="*/ 7041 w 10000"/>
              <a:gd name="connsiteY5" fmla="*/ 3378 h 10003"/>
              <a:gd name="connsiteX6" fmla="*/ 5787 w 10000"/>
              <a:gd name="connsiteY6" fmla="*/ 4316 h 10003"/>
              <a:gd name="connsiteX7" fmla="*/ 4567 w 10000"/>
              <a:gd name="connsiteY7" fmla="*/ 5130 h 10003"/>
              <a:gd name="connsiteX8" fmla="*/ 3048 w 10000"/>
              <a:gd name="connsiteY8" fmla="*/ 6109 h 10003"/>
              <a:gd name="connsiteX9" fmla="*/ 1777 w 10000"/>
              <a:gd name="connsiteY9" fmla="*/ 7079 h 10003"/>
              <a:gd name="connsiteX10" fmla="*/ 820 w 10000"/>
              <a:gd name="connsiteY10" fmla="*/ 8048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82 w 10000"/>
              <a:gd name="connsiteY2" fmla="*/ 851 h 10003"/>
              <a:gd name="connsiteX3" fmla="*/ 8860 w 10000"/>
              <a:gd name="connsiteY3" fmla="*/ 1788 h 10003"/>
              <a:gd name="connsiteX4" fmla="*/ 8013 w 10000"/>
              <a:gd name="connsiteY4" fmla="*/ 2612 h 10003"/>
              <a:gd name="connsiteX5" fmla="*/ 7116 w 10000"/>
              <a:gd name="connsiteY5" fmla="*/ 3378 h 10003"/>
              <a:gd name="connsiteX6" fmla="*/ 5787 w 10000"/>
              <a:gd name="connsiteY6" fmla="*/ 4316 h 10003"/>
              <a:gd name="connsiteX7" fmla="*/ 4567 w 10000"/>
              <a:gd name="connsiteY7" fmla="*/ 5130 h 10003"/>
              <a:gd name="connsiteX8" fmla="*/ 3048 w 10000"/>
              <a:gd name="connsiteY8" fmla="*/ 6109 h 10003"/>
              <a:gd name="connsiteX9" fmla="*/ 1777 w 10000"/>
              <a:gd name="connsiteY9" fmla="*/ 7079 h 10003"/>
              <a:gd name="connsiteX10" fmla="*/ 820 w 10000"/>
              <a:gd name="connsiteY10" fmla="*/ 8048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82 w 10000"/>
              <a:gd name="connsiteY2" fmla="*/ 851 h 10003"/>
              <a:gd name="connsiteX3" fmla="*/ 8860 w 10000"/>
              <a:gd name="connsiteY3" fmla="*/ 1788 h 10003"/>
              <a:gd name="connsiteX4" fmla="*/ 8113 w 10000"/>
              <a:gd name="connsiteY4" fmla="*/ 2543 h 10003"/>
              <a:gd name="connsiteX5" fmla="*/ 7116 w 10000"/>
              <a:gd name="connsiteY5" fmla="*/ 3378 h 10003"/>
              <a:gd name="connsiteX6" fmla="*/ 5787 w 10000"/>
              <a:gd name="connsiteY6" fmla="*/ 4316 h 10003"/>
              <a:gd name="connsiteX7" fmla="*/ 4567 w 10000"/>
              <a:gd name="connsiteY7" fmla="*/ 5130 h 10003"/>
              <a:gd name="connsiteX8" fmla="*/ 3048 w 10000"/>
              <a:gd name="connsiteY8" fmla="*/ 6109 h 10003"/>
              <a:gd name="connsiteX9" fmla="*/ 1777 w 10000"/>
              <a:gd name="connsiteY9" fmla="*/ 7079 h 10003"/>
              <a:gd name="connsiteX10" fmla="*/ 820 w 10000"/>
              <a:gd name="connsiteY10" fmla="*/ 8048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82 w 10000"/>
              <a:gd name="connsiteY2" fmla="*/ 851 h 10003"/>
              <a:gd name="connsiteX3" fmla="*/ 8860 w 10000"/>
              <a:gd name="connsiteY3" fmla="*/ 1788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5787 w 10000"/>
              <a:gd name="connsiteY6" fmla="*/ 4316 h 10003"/>
              <a:gd name="connsiteX7" fmla="*/ 4567 w 10000"/>
              <a:gd name="connsiteY7" fmla="*/ 5130 h 10003"/>
              <a:gd name="connsiteX8" fmla="*/ 3048 w 10000"/>
              <a:gd name="connsiteY8" fmla="*/ 6109 h 10003"/>
              <a:gd name="connsiteX9" fmla="*/ 1777 w 10000"/>
              <a:gd name="connsiteY9" fmla="*/ 7079 h 10003"/>
              <a:gd name="connsiteX10" fmla="*/ 820 w 10000"/>
              <a:gd name="connsiteY10" fmla="*/ 8048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82 w 10000"/>
              <a:gd name="connsiteY2" fmla="*/ 851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5787 w 10000"/>
              <a:gd name="connsiteY6" fmla="*/ 4316 h 10003"/>
              <a:gd name="connsiteX7" fmla="*/ 4567 w 10000"/>
              <a:gd name="connsiteY7" fmla="*/ 5130 h 10003"/>
              <a:gd name="connsiteX8" fmla="*/ 3048 w 10000"/>
              <a:gd name="connsiteY8" fmla="*/ 6109 h 10003"/>
              <a:gd name="connsiteX9" fmla="*/ 1777 w 10000"/>
              <a:gd name="connsiteY9" fmla="*/ 7079 h 10003"/>
              <a:gd name="connsiteX10" fmla="*/ 820 w 10000"/>
              <a:gd name="connsiteY10" fmla="*/ 8048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5787 w 10000"/>
              <a:gd name="connsiteY6" fmla="*/ 4316 h 10003"/>
              <a:gd name="connsiteX7" fmla="*/ 4567 w 10000"/>
              <a:gd name="connsiteY7" fmla="*/ 5130 h 10003"/>
              <a:gd name="connsiteX8" fmla="*/ 3048 w 10000"/>
              <a:gd name="connsiteY8" fmla="*/ 6109 h 10003"/>
              <a:gd name="connsiteX9" fmla="*/ 1777 w 10000"/>
              <a:gd name="connsiteY9" fmla="*/ 7079 h 10003"/>
              <a:gd name="connsiteX10" fmla="*/ 820 w 10000"/>
              <a:gd name="connsiteY10" fmla="*/ 8048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5787 w 10000"/>
              <a:gd name="connsiteY6" fmla="*/ 4316 h 10003"/>
              <a:gd name="connsiteX7" fmla="*/ 4592 w 10000"/>
              <a:gd name="connsiteY7" fmla="*/ 5130 h 10003"/>
              <a:gd name="connsiteX8" fmla="*/ 3048 w 10000"/>
              <a:gd name="connsiteY8" fmla="*/ 6109 h 10003"/>
              <a:gd name="connsiteX9" fmla="*/ 1777 w 10000"/>
              <a:gd name="connsiteY9" fmla="*/ 7079 h 10003"/>
              <a:gd name="connsiteX10" fmla="*/ 820 w 10000"/>
              <a:gd name="connsiteY10" fmla="*/ 8048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5862 w 10000"/>
              <a:gd name="connsiteY6" fmla="*/ 4316 h 10003"/>
              <a:gd name="connsiteX7" fmla="*/ 4592 w 10000"/>
              <a:gd name="connsiteY7" fmla="*/ 5130 h 10003"/>
              <a:gd name="connsiteX8" fmla="*/ 3048 w 10000"/>
              <a:gd name="connsiteY8" fmla="*/ 6109 h 10003"/>
              <a:gd name="connsiteX9" fmla="*/ 1777 w 10000"/>
              <a:gd name="connsiteY9" fmla="*/ 7079 h 10003"/>
              <a:gd name="connsiteX10" fmla="*/ 820 w 10000"/>
              <a:gd name="connsiteY10" fmla="*/ 8048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5862 w 10000"/>
              <a:gd name="connsiteY6" fmla="*/ 4316 h 10003"/>
              <a:gd name="connsiteX7" fmla="*/ 4592 w 10000"/>
              <a:gd name="connsiteY7" fmla="*/ 5130 h 10003"/>
              <a:gd name="connsiteX8" fmla="*/ 3048 w 10000"/>
              <a:gd name="connsiteY8" fmla="*/ 6109 h 10003"/>
              <a:gd name="connsiteX9" fmla="*/ 1777 w 10000"/>
              <a:gd name="connsiteY9" fmla="*/ 7079 h 10003"/>
              <a:gd name="connsiteX10" fmla="*/ 913 w 10000"/>
              <a:gd name="connsiteY10" fmla="*/ 8344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5862 w 10000"/>
              <a:gd name="connsiteY6" fmla="*/ 4316 h 10003"/>
              <a:gd name="connsiteX7" fmla="*/ 4592 w 10000"/>
              <a:gd name="connsiteY7" fmla="*/ 5130 h 10003"/>
              <a:gd name="connsiteX8" fmla="*/ 3048 w 10000"/>
              <a:gd name="connsiteY8" fmla="*/ 6109 h 10003"/>
              <a:gd name="connsiteX9" fmla="*/ 1962 w 10000"/>
              <a:gd name="connsiteY9" fmla="*/ 7340 h 10003"/>
              <a:gd name="connsiteX10" fmla="*/ 913 w 10000"/>
              <a:gd name="connsiteY10" fmla="*/ 8344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5862 w 10000"/>
              <a:gd name="connsiteY6" fmla="*/ 4316 h 10003"/>
              <a:gd name="connsiteX7" fmla="*/ 4592 w 10000"/>
              <a:gd name="connsiteY7" fmla="*/ 5130 h 10003"/>
              <a:gd name="connsiteX8" fmla="*/ 3279 w 10000"/>
              <a:gd name="connsiteY8" fmla="*/ 6196 h 10003"/>
              <a:gd name="connsiteX9" fmla="*/ 1962 w 10000"/>
              <a:gd name="connsiteY9" fmla="*/ 7340 h 10003"/>
              <a:gd name="connsiteX10" fmla="*/ 913 w 10000"/>
              <a:gd name="connsiteY10" fmla="*/ 8344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5862 w 10000"/>
              <a:gd name="connsiteY6" fmla="*/ 4316 h 10003"/>
              <a:gd name="connsiteX7" fmla="*/ 4685 w 10000"/>
              <a:gd name="connsiteY7" fmla="*/ 5130 h 10003"/>
              <a:gd name="connsiteX8" fmla="*/ 3279 w 10000"/>
              <a:gd name="connsiteY8" fmla="*/ 6196 h 10003"/>
              <a:gd name="connsiteX9" fmla="*/ 1962 w 10000"/>
              <a:gd name="connsiteY9" fmla="*/ 7340 h 10003"/>
              <a:gd name="connsiteX10" fmla="*/ 913 w 10000"/>
              <a:gd name="connsiteY10" fmla="*/ 8344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685 w 10000"/>
              <a:gd name="connsiteY7" fmla="*/ 5130 h 10003"/>
              <a:gd name="connsiteX8" fmla="*/ 3279 w 10000"/>
              <a:gd name="connsiteY8" fmla="*/ 6196 h 10003"/>
              <a:gd name="connsiteX9" fmla="*/ 1962 w 10000"/>
              <a:gd name="connsiteY9" fmla="*/ 7340 h 10003"/>
              <a:gd name="connsiteX10" fmla="*/ 913 w 10000"/>
              <a:gd name="connsiteY10" fmla="*/ 8344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685 w 10000"/>
              <a:gd name="connsiteY7" fmla="*/ 5130 h 10003"/>
              <a:gd name="connsiteX8" fmla="*/ 3510 w 10000"/>
              <a:gd name="connsiteY8" fmla="*/ 6074 h 10003"/>
              <a:gd name="connsiteX9" fmla="*/ 1962 w 10000"/>
              <a:gd name="connsiteY9" fmla="*/ 7340 h 10003"/>
              <a:gd name="connsiteX10" fmla="*/ 913 w 10000"/>
              <a:gd name="connsiteY10" fmla="*/ 8344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685 w 10000"/>
              <a:gd name="connsiteY7" fmla="*/ 5130 h 10003"/>
              <a:gd name="connsiteX8" fmla="*/ 3510 w 10000"/>
              <a:gd name="connsiteY8" fmla="*/ 6074 h 10003"/>
              <a:gd name="connsiteX9" fmla="*/ 1962 w 10000"/>
              <a:gd name="connsiteY9" fmla="*/ 7340 h 10003"/>
              <a:gd name="connsiteX10" fmla="*/ 0 w 10000"/>
              <a:gd name="connsiteY10" fmla="*/ 10003 h 10003"/>
              <a:gd name="connsiteX11" fmla="*/ 60 w 10000"/>
              <a:gd name="connsiteY11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685 w 10000"/>
              <a:gd name="connsiteY7" fmla="*/ 5130 h 10003"/>
              <a:gd name="connsiteX8" fmla="*/ 3510 w 10000"/>
              <a:gd name="connsiteY8" fmla="*/ 6074 h 10003"/>
              <a:gd name="connsiteX9" fmla="*/ 1962 w 10000"/>
              <a:gd name="connsiteY9" fmla="*/ 7340 h 10003"/>
              <a:gd name="connsiteX10" fmla="*/ 694 w 10000"/>
              <a:gd name="connsiteY10" fmla="*/ 8841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685 w 10000"/>
              <a:gd name="connsiteY7" fmla="*/ 5130 h 10003"/>
              <a:gd name="connsiteX8" fmla="*/ 3510 w 10000"/>
              <a:gd name="connsiteY8" fmla="*/ 6074 h 10003"/>
              <a:gd name="connsiteX9" fmla="*/ 2378 w 10000"/>
              <a:gd name="connsiteY9" fmla="*/ 6974 h 10003"/>
              <a:gd name="connsiteX10" fmla="*/ 694 w 10000"/>
              <a:gd name="connsiteY10" fmla="*/ 8841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778 w 10000"/>
              <a:gd name="connsiteY7" fmla="*/ 5130 h 10003"/>
              <a:gd name="connsiteX8" fmla="*/ 3510 w 10000"/>
              <a:gd name="connsiteY8" fmla="*/ 6074 h 10003"/>
              <a:gd name="connsiteX9" fmla="*/ 2378 w 10000"/>
              <a:gd name="connsiteY9" fmla="*/ 6974 h 10003"/>
              <a:gd name="connsiteX10" fmla="*/ 694 w 10000"/>
              <a:gd name="connsiteY10" fmla="*/ 8841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778 w 10000"/>
              <a:gd name="connsiteY7" fmla="*/ 5130 h 10003"/>
              <a:gd name="connsiteX8" fmla="*/ 3556 w 10000"/>
              <a:gd name="connsiteY8" fmla="*/ 6074 h 10003"/>
              <a:gd name="connsiteX9" fmla="*/ 2378 w 10000"/>
              <a:gd name="connsiteY9" fmla="*/ 6974 h 10003"/>
              <a:gd name="connsiteX10" fmla="*/ 694 w 10000"/>
              <a:gd name="connsiteY10" fmla="*/ 8841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778 w 10000"/>
              <a:gd name="connsiteY7" fmla="*/ 5130 h 10003"/>
              <a:gd name="connsiteX8" fmla="*/ 3556 w 10000"/>
              <a:gd name="connsiteY8" fmla="*/ 6074 h 10003"/>
              <a:gd name="connsiteX9" fmla="*/ 2008 w 10000"/>
              <a:gd name="connsiteY9" fmla="*/ 7462 h 10003"/>
              <a:gd name="connsiteX10" fmla="*/ 694 w 10000"/>
              <a:gd name="connsiteY10" fmla="*/ 8841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778 w 10000"/>
              <a:gd name="connsiteY7" fmla="*/ 5182 h 10003"/>
              <a:gd name="connsiteX8" fmla="*/ 3556 w 10000"/>
              <a:gd name="connsiteY8" fmla="*/ 6074 h 10003"/>
              <a:gd name="connsiteX9" fmla="*/ 2008 w 10000"/>
              <a:gd name="connsiteY9" fmla="*/ 7462 h 10003"/>
              <a:gd name="connsiteX10" fmla="*/ 694 w 10000"/>
              <a:gd name="connsiteY10" fmla="*/ 8841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001 w 10000"/>
              <a:gd name="connsiteY6" fmla="*/ 4316 h 10003"/>
              <a:gd name="connsiteX7" fmla="*/ 4778 w 10000"/>
              <a:gd name="connsiteY7" fmla="*/ 5182 h 10003"/>
              <a:gd name="connsiteX8" fmla="*/ 3510 w 10000"/>
              <a:gd name="connsiteY8" fmla="*/ 6283 h 10003"/>
              <a:gd name="connsiteX9" fmla="*/ 2008 w 10000"/>
              <a:gd name="connsiteY9" fmla="*/ 7462 h 10003"/>
              <a:gd name="connsiteX10" fmla="*/ 694 w 10000"/>
              <a:gd name="connsiteY10" fmla="*/ 8841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6140 w 10000"/>
              <a:gd name="connsiteY6" fmla="*/ 4490 h 10003"/>
              <a:gd name="connsiteX7" fmla="*/ 4778 w 10000"/>
              <a:gd name="connsiteY7" fmla="*/ 5182 h 10003"/>
              <a:gd name="connsiteX8" fmla="*/ 3510 w 10000"/>
              <a:gd name="connsiteY8" fmla="*/ 6283 h 10003"/>
              <a:gd name="connsiteX9" fmla="*/ 2008 w 10000"/>
              <a:gd name="connsiteY9" fmla="*/ 7462 h 10003"/>
              <a:gd name="connsiteX10" fmla="*/ 694 w 10000"/>
              <a:gd name="connsiteY10" fmla="*/ 8841 h 10003"/>
              <a:gd name="connsiteX11" fmla="*/ 0 w 10000"/>
              <a:gd name="connsiteY11" fmla="*/ 10003 h 10003"/>
              <a:gd name="connsiteX12" fmla="*/ 60 w 10000"/>
              <a:gd name="connsiteY12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7116 w 10000"/>
              <a:gd name="connsiteY5" fmla="*/ 3378 h 10003"/>
              <a:gd name="connsiteX6" fmla="*/ 4778 w 10000"/>
              <a:gd name="connsiteY6" fmla="*/ 5182 h 10003"/>
              <a:gd name="connsiteX7" fmla="*/ 3510 w 10000"/>
              <a:gd name="connsiteY7" fmla="*/ 6283 h 10003"/>
              <a:gd name="connsiteX8" fmla="*/ 2008 w 10000"/>
              <a:gd name="connsiteY8" fmla="*/ 7462 h 10003"/>
              <a:gd name="connsiteX9" fmla="*/ 694 w 10000"/>
              <a:gd name="connsiteY9" fmla="*/ 8841 h 10003"/>
              <a:gd name="connsiteX10" fmla="*/ 0 w 10000"/>
              <a:gd name="connsiteY10" fmla="*/ 10003 h 10003"/>
              <a:gd name="connsiteX11" fmla="*/ 60 w 10000"/>
              <a:gd name="connsiteY11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6515 w 10000"/>
              <a:gd name="connsiteY5" fmla="*/ 3883 h 10003"/>
              <a:gd name="connsiteX6" fmla="*/ 4778 w 10000"/>
              <a:gd name="connsiteY6" fmla="*/ 5182 h 10003"/>
              <a:gd name="connsiteX7" fmla="*/ 3510 w 10000"/>
              <a:gd name="connsiteY7" fmla="*/ 6283 h 10003"/>
              <a:gd name="connsiteX8" fmla="*/ 2008 w 10000"/>
              <a:gd name="connsiteY8" fmla="*/ 7462 h 10003"/>
              <a:gd name="connsiteX9" fmla="*/ 694 w 10000"/>
              <a:gd name="connsiteY9" fmla="*/ 8841 h 10003"/>
              <a:gd name="connsiteX10" fmla="*/ 0 w 10000"/>
              <a:gd name="connsiteY10" fmla="*/ 10003 h 10003"/>
              <a:gd name="connsiteX11" fmla="*/ 60 w 10000"/>
              <a:gd name="connsiteY11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6608 w 10000"/>
              <a:gd name="connsiteY5" fmla="*/ 3953 h 10003"/>
              <a:gd name="connsiteX6" fmla="*/ 4778 w 10000"/>
              <a:gd name="connsiteY6" fmla="*/ 5182 h 10003"/>
              <a:gd name="connsiteX7" fmla="*/ 3510 w 10000"/>
              <a:gd name="connsiteY7" fmla="*/ 6283 h 10003"/>
              <a:gd name="connsiteX8" fmla="*/ 2008 w 10000"/>
              <a:gd name="connsiteY8" fmla="*/ 7462 h 10003"/>
              <a:gd name="connsiteX9" fmla="*/ 694 w 10000"/>
              <a:gd name="connsiteY9" fmla="*/ 8841 h 10003"/>
              <a:gd name="connsiteX10" fmla="*/ 0 w 10000"/>
              <a:gd name="connsiteY10" fmla="*/ 10003 h 10003"/>
              <a:gd name="connsiteX11" fmla="*/ 60 w 10000"/>
              <a:gd name="connsiteY11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6608 w 10000"/>
              <a:gd name="connsiteY5" fmla="*/ 3953 h 10003"/>
              <a:gd name="connsiteX6" fmla="*/ 4925 w 10000"/>
              <a:gd name="connsiteY6" fmla="*/ 5191 h 10003"/>
              <a:gd name="connsiteX7" fmla="*/ 3510 w 10000"/>
              <a:gd name="connsiteY7" fmla="*/ 6283 h 10003"/>
              <a:gd name="connsiteX8" fmla="*/ 2008 w 10000"/>
              <a:gd name="connsiteY8" fmla="*/ 7462 h 10003"/>
              <a:gd name="connsiteX9" fmla="*/ 694 w 10000"/>
              <a:gd name="connsiteY9" fmla="*/ 8841 h 10003"/>
              <a:gd name="connsiteX10" fmla="*/ 0 w 10000"/>
              <a:gd name="connsiteY10" fmla="*/ 10003 h 10003"/>
              <a:gd name="connsiteX11" fmla="*/ 60 w 10000"/>
              <a:gd name="connsiteY11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6829 w 10000"/>
              <a:gd name="connsiteY5" fmla="*/ 3970 h 10003"/>
              <a:gd name="connsiteX6" fmla="*/ 4925 w 10000"/>
              <a:gd name="connsiteY6" fmla="*/ 5191 h 10003"/>
              <a:gd name="connsiteX7" fmla="*/ 3510 w 10000"/>
              <a:gd name="connsiteY7" fmla="*/ 6283 h 10003"/>
              <a:gd name="connsiteX8" fmla="*/ 2008 w 10000"/>
              <a:gd name="connsiteY8" fmla="*/ 7462 h 10003"/>
              <a:gd name="connsiteX9" fmla="*/ 694 w 10000"/>
              <a:gd name="connsiteY9" fmla="*/ 8841 h 10003"/>
              <a:gd name="connsiteX10" fmla="*/ 0 w 10000"/>
              <a:gd name="connsiteY10" fmla="*/ 10003 h 10003"/>
              <a:gd name="connsiteX11" fmla="*/ 60 w 10000"/>
              <a:gd name="connsiteY11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163 w 10000"/>
              <a:gd name="connsiteY4" fmla="*/ 2543 h 10003"/>
              <a:gd name="connsiteX5" fmla="*/ 6829 w 10000"/>
              <a:gd name="connsiteY5" fmla="*/ 3970 h 10003"/>
              <a:gd name="connsiteX6" fmla="*/ 5023 w 10000"/>
              <a:gd name="connsiteY6" fmla="*/ 5208 h 10003"/>
              <a:gd name="connsiteX7" fmla="*/ 3510 w 10000"/>
              <a:gd name="connsiteY7" fmla="*/ 6283 h 10003"/>
              <a:gd name="connsiteX8" fmla="*/ 2008 w 10000"/>
              <a:gd name="connsiteY8" fmla="*/ 7462 h 10003"/>
              <a:gd name="connsiteX9" fmla="*/ 694 w 10000"/>
              <a:gd name="connsiteY9" fmla="*/ 8841 h 10003"/>
              <a:gd name="connsiteX10" fmla="*/ 0 w 10000"/>
              <a:gd name="connsiteY10" fmla="*/ 10003 h 10003"/>
              <a:gd name="connsiteX11" fmla="*/ 60 w 10000"/>
              <a:gd name="connsiteY11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8910 w 10000"/>
              <a:gd name="connsiteY3" fmla="*/ 1814 h 10003"/>
              <a:gd name="connsiteX4" fmla="*/ 8556 w 10000"/>
              <a:gd name="connsiteY4" fmla="*/ 2639 h 10003"/>
              <a:gd name="connsiteX5" fmla="*/ 6829 w 10000"/>
              <a:gd name="connsiteY5" fmla="*/ 3970 h 10003"/>
              <a:gd name="connsiteX6" fmla="*/ 5023 w 10000"/>
              <a:gd name="connsiteY6" fmla="*/ 5208 h 10003"/>
              <a:gd name="connsiteX7" fmla="*/ 3510 w 10000"/>
              <a:gd name="connsiteY7" fmla="*/ 6283 h 10003"/>
              <a:gd name="connsiteX8" fmla="*/ 2008 w 10000"/>
              <a:gd name="connsiteY8" fmla="*/ 7462 h 10003"/>
              <a:gd name="connsiteX9" fmla="*/ 694 w 10000"/>
              <a:gd name="connsiteY9" fmla="*/ 8841 h 10003"/>
              <a:gd name="connsiteX10" fmla="*/ 0 w 10000"/>
              <a:gd name="connsiteY10" fmla="*/ 10003 h 10003"/>
              <a:gd name="connsiteX11" fmla="*/ 60 w 10000"/>
              <a:gd name="connsiteY11" fmla="*/ 0 h 10003"/>
              <a:gd name="connsiteX0" fmla="*/ 64 w 10000"/>
              <a:gd name="connsiteY0" fmla="*/ 7 h 10003"/>
              <a:gd name="connsiteX1" fmla="*/ 10000 w 10000"/>
              <a:gd name="connsiteY1" fmla="*/ 3 h 10003"/>
              <a:gd name="connsiteX2" fmla="*/ 9657 w 10000"/>
              <a:gd name="connsiteY2" fmla="*/ 886 h 10003"/>
              <a:gd name="connsiteX3" fmla="*/ 9155 w 10000"/>
              <a:gd name="connsiteY3" fmla="*/ 1901 h 10003"/>
              <a:gd name="connsiteX4" fmla="*/ 8556 w 10000"/>
              <a:gd name="connsiteY4" fmla="*/ 2639 h 10003"/>
              <a:gd name="connsiteX5" fmla="*/ 6829 w 10000"/>
              <a:gd name="connsiteY5" fmla="*/ 3970 h 10003"/>
              <a:gd name="connsiteX6" fmla="*/ 5023 w 10000"/>
              <a:gd name="connsiteY6" fmla="*/ 5208 h 10003"/>
              <a:gd name="connsiteX7" fmla="*/ 3510 w 10000"/>
              <a:gd name="connsiteY7" fmla="*/ 6283 h 10003"/>
              <a:gd name="connsiteX8" fmla="*/ 2008 w 10000"/>
              <a:gd name="connsiteY8" fmla="*/ 7462 h 10003"/>
              <a:gd name="connsiteX9" fmla="*/ 694 w 10000"/>
              <a:gd name="connsiteY9" fmla="*/ 8841 h 10003"/>
              <a:gd name="connsiteX10" fmla="*/ 0 w 10000"/>
              <a:gd name="connsiteY10" fmla="*/ 10003 h 10003"/>
              <a:gd name="connsiteX11" fmla="*/ 60 w 10000"/>
              <a:gd name="connsiteY11" fmla="*/ 0 h 10003"/>
              <a:gd name="connsiteX0" fmla="*/ 64 w 9877"/>
              <a:gd name="connsiteY0" fmla="*/ 7 h 10003"/>
              <a:gd name="connsiteX1" fmla="*/ 9877 w 9877"/>
              <a:gd name="connsiteY1" fmla="*/ 20 h 10003"/>
              <a:gd name="connsiteX2" fmla="*/ 9657 w 9877"/>
              <a:gd name="connsiteY2" fmla="*/ 886 h 10003"/>
              <a:gd name="connsiteX3" fmla="*/ 9155 w 9877"/>
              <a:gd name="connsiteY3" fmla="*/ 1901 h 10003"/>
              <a:gd name="connsiteX4" fmla="*/ 8556 w 9877"/>
              <a:gd name="connsiteY4" fmla="*/ 2639 h 10003"/>
              <a:gd name="connsiteX5" fmla="*/ 6829 w 9877"/>
              <a:gd name="connsiteY5" fmla="*/ 3970 h 10003"/>
              <a:gd name="connsiteX6" fmla="*/ 5023 w 9877"/>
              <a:gd name="connsiteY6" fmla="*/ 5208 h 10003"/>
              <a:gd name="connsiteX7" fmla="*/ 3510 w 9877"/>
              <a:gd name="connsiteY7" fmla="*/ 6283 h 10003"/>
              <a:gd name="connsiteX8" fmla="*/ 2008 w 9877"/>
              <a:gd name="connsiteY8" fmla="*/ 7462 h 10003"/>
              <a:gd name="connsiteX9" fmla="*/ 694 w 9877"/>
              <a:gd name="connsiteY9" fmla="*/ 8841 h 10003"/>
              <a:gd name="connsiteX10" fmla="*/ 0 w 9877"/>
              <a:gd name="connsiteY10" fmla="*/ 10003 h 10003"/>
              <a:gd name="connsiteX11" fmla="*/ 60 w 9877"/>
              <a:gd name="connsiteY11" fmla="*/ 0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77" h="10003">
                <a:moveTo>
                  <a:pt x="64" y="7"/>
                </a:moveTo>
                <a:lnTo>
                  <a:pt x="9877" y="20"/>
                </a:lnTo>
                <a:cubicBezTo>
                  <a:pt x="9810" y="187"/>
                  <a:pt x="9847" y="744"/>
                  <a:pt x="9657" y="886"/>
                </a:cubicBezTo>
                <a:cubicBezTo>
                  <a:pt x="9502" y="1183"/>
                  <a:pt x="9339" y="1609"/>
                  <a:pt x="9155" y="1901"/>
                </a:cubicBezTo>
                <a:cubicBezTo>
                  <a:pt x="8971" y="2193"/>
                  <a:pt x="8944" y="2294"/>
                  <a:pt x="8556" y="2639"/>
                </a:cubicBezTo>
                <a:cubicBezTo>
                  <a:pt x="8168" y="2984"/>
                  <a:pt x="7192" y="3680"/>
                  <a:pt x="6829" y="3970"/>
                </a:cubicBezTo>
                <a:cubicBezTo>
                  <a:pt x="6265" y="4410"/>
                  <a:pt x="5576" y="4823"/>
                  <a:pt x="5023" y="5208"/>
                </a:cubicBezTo>
                <a:cubicBezTo>
                  <a:pt x="4470" y="5593"/>
                  <a:pt x="4013" y="5907"/>
                  <a:pt x="3510" y="6283"/>
                </a:cubicBezTo>
                <a:cubicBezTo>
                  <a:pt x="3008" y="6659"/>
                  <a:pt x="2400" y="7073"/>
                  <a:pt x="2008" y="7462"/>
                </a:cubicBezTo>
                <a:cubicBezTo>
                  <a:pt x="1740" y="7817"/>
                  <a:pt x="962" y="8486"/>
                  <a:pt x="694" y="8841"/>
                </a:cubicBezTo>
                <a:lnTo>
                  <a:pt x="0" y="10003"/>
                </a:lnTo>
                <a:cubicBezTo>
                  <a:pt x="37" y="6669"/>
                  <a:pt x="23" y="3334"/>
                  <a:pt x="60" y="0"/>
                </a:cubicBezTo>
              </a:path>
            </a:pathLst>
          </a:custGeom>
          <a:pattFill prst="narVert">
            <a:fgClr>
              <a:srgbClr val="00FF00"/>
            </a:fgClr>
            <a:bgClr>
              <a:schemeClr val="tx1"/>
            </a:bgClr>
          </a:pattFill>
          <a:ln w="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2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6" grpId="0" animBg="1"/>
      <p:bldP spid="11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FD4B61-039F-4285-8468-F357816063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569" y="773103"/>
            <a:ext cx="8358554" cy="608489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3A99E8D-C3B8-47B7-A2DC-1DBF9ADE1343}"/>
              </a:ext>
            </a:extLst>
          </p:cNvPr>
          <p:cNvSpPr/>
          <p:nvPr/>
        </p:nvSpPr>
        <p:spPr>
          <a:xfrm>
            <a:off x="187569" y="140677"/>
            <a:ext cx="8768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kumimoji="0" lang="pt-BR" sz="24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DIAGRAMAS FORÇA NORMAL DRIVABILITY OF PILES (Aoki, 1989)</a:t>
            </a:r>
            <a:endParaRPr kumimoji="0" lang="pt-BR" sz="2400" b="1" i="1" u="sng" kern="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21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756561"/>
            <a:ext cx="8115300" cy="160588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Efeito de grupo elementos fundação</a:t>
            </a:r>
          </a:p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TC MÉTODO AOKI-LOPES (1975)</a:t>
            </a:r>
          </a:p>
          <a:p>
            <a:pPr lvl="0" algn="ctr">
              <a:defRPr/>
            </a:pPr>
            <a:r>
              <a:rPr lang="pt-B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INTEGRAL GREEN SUPERFÍCIES CARREGADAS</a:t>
            </a:r>
          </a:p>
        </p:txBody>
      </p:sp>
    </p:spTree>
    <p:extLst>
      <p:ext uri="{BB962C8B-B14F-4D97-AF65-F5344CB8AC3E}">
        <p14:creationId xmlns:p14="http://schemas.microsoft.com/office/powerpoint/2010/main" xmlns="" val="106902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10D57066-2F48-4F12-9CB6-9F15DB050465}"/>
              </a:ext>
            </a:extLst>
          </p:cNvPr>
          <p:cNvSpPr/>
          <p:nvPr/>
        </p:nvSpPr>
        <p:spPr>
          <a:xfrm>
            <a:off x="242216" y="603026"/>
            <a:ext cx="8710394" cy="618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xmlns="" id="{2438258C-A645-4D40-866B-22F29F5503C5}"/>
              </a:ext>
            </a:extLst>
          </p:cNvPr>
          <p:cNvGrpSpPr/>
          <p:nvPr/>
        </p:nvGrpSpPr>
        <p:grpSpPr>
          <a:xfrm>
            <a:off x="1163061" y="1820479"/>
            <a:ext cx="3732230" cy="3299763"/>
            <a:chOff x="998119" y="1489876"/>
            <a:chExt cx="3732230" cy="3299763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xmlns="" id="{23DF5866-4364-400F-AAE8-8BD3EF42CF2C}"/>
                </a:ext>
              </a:extLst>
            </p:cNvPr>
            <p:cNvGrpSpPr/>
            <p:nvPr/>
          </p:nvGrpSpPr>
          <p:grpSpPr>
            <a:xfrm>
              <a:off x="998119" y="1489876"/>
              <a:ext cx="3621340" cy="3142140"/>
              <a:chOff x="998119" y="1489876"/>
              <a:chExt cx="3621340" cy="3142140"/>
            </a:xfrm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xmlns="" id="{94D6DACE-9B30-4219-B7D2-56EAFB6D74DE}"/>
                  </a:ext>
                </a:extLst>
              </p:cNvPr>
              <p:cNvSpPr/>
              <p:nvPr/>
            </p:nvSpPr>
            <p:spPr>
              <a:xfrm>
                <a:off x="1200270" y="1489876"/>
                <a:ext cx="3419189" cy="1318786"/>
              </a:xfrm>
              <a:prstGeom prst="ellipse">
                <a:avLst/>
              </a:prstGeom>
              <a:pattFill prst="pct10">
                <a:fgClr>
                  <a:schemeClr val="tx1"/>
                </a:fgClr>
                <a:bgClr>
                  <a:schemeClr val="bg2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xmlns="" id="{929B799A-75AB-407C-9F9C-200A7CB81502}"/>
                  </a:ext>
                </a:extLst>
              </p:cNvPr>
              <p:cNvSpPr/>
              <p:nvPr/>
            </p:nvSpPr>
            <p:spPr>
              <a:xfrm>
                <a:off x="2268138" y="4310794"/>
                <a:ext cx="249428" cy="321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pt-BR" sz="1800" i="1" dirty="0">
                  <a:solidFill>
                    <a:schemeClr val="tx1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xmlns="" id="{BFAE3A59-E87D-4F87-8D64-EBCDD9A54EF7}"/>
                  </a:ext>
                </a:extLst>
              </p:cNvPr>
              <p:cNvSpPr/>
              <p:nvPr/>
            </p:nvSpPr>
            <p:spPr>
              <a:xfrm>
                <a:off x="998119" y="2790356"/>
                <a:ext cx="299146" cy="27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xmlns="" id="{C663D186-706E-42C1-9297-3350EF00D9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7289" y="2176807"/>
                <a:ext cx="1405085" cy="770515"/>
              </a:xfrm>
              <a:prstGeom prst="line">
                <a:avLst/>
              </a:prstGeom>
              <a:ln w="22225">
                <a:solidFill>
                  <a:schemeClr val="tx1"/>
                </a:solidFill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xmlns="" id="{8573C83D-7B6F-4DAF-B521-87B1089D55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7020" y="2170799"/>
                <a:ext cx="0" cy="2414543"/>
              </a:xfrm>
              <a:prstGeom prst="line">
                <a:avLst/>
              </a:prstGeom>
              <a:ln w="22225">
                <a:solidFill>
                  <a:schemeClr val="tx1"/>
                </a:solidFill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xmlns="" id="{99982556-E32B-4DD1-94A1-3156ED585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2372" y="2176807"/>
                <a:ext cx="1673442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xmlns="" id="{844D448D-2A6C-43B0-A3EF-94B3AECAF3D6}"/>
                  </a:ext>
                </a:extLst>
              </p:cNvPr>
              <p:cNvSpPr/>
              <p:nvPr/>
            </p:nvSpPr>
            <p:spPr>
              <a:xfrm>
                <a:off x="4054176" y="1825075"/>
                <a:ext cx="311638" cy="2959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pt-BR" sz="1800" i="1" dirty="0">
                  <a:solidFill>
                    <a:schemeClr val="tx1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xmlns="" id="{7A4E906B-1F55-4C70-8A4C-FF57260B5E75}"/>
                  </a:ext>
                </a:extLst>
              </p:cNvPr>
              <p:cNvSpPr/>
              <p:nvPr/>
            </p:nvSpPr>
            <p:spPr>
              <a:xfrm>
                <a:off x="2332240" y="1877597"/>
                <a:ext cx="311638" cy="2959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pt-BR" sz="1800" b="1" i="1" dirty="0">
                  <a:solidFill>
                    <a:schemeClr val="tx1"/>
                  </a:solidFill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77" name="Forma Livre: Forma 76">
              <a:extLst>
                <a:ext uri="{FF2B5EF4-FFF2-40B4-BE49-F238E27FC236}">
                  <a16:creationId xmlns:a16="http://schemas.microsoft.com/office/drawing/2014/main" xmlns="" id="{5BF58370-0F5D-40DF-9529-57E38750E3E2}"/>
                </a:ext>
              </a:extLst>
            </p:cNvPr>
            <p:cNvSpPr/>
            <p:nvPr/>
          </p:nvSpPr>
          <p:spPr>
            <a:xfrm>
              <a:off x="1000414" y="2104037"/>
              <a:ext cx="3729935" cy="2685602"/>
            </a:xfrm>
            <a:custGeom>
              <a:avLst/>
              <a:gdLst>
                <a:gd name="connsiteX0" fmla="*/ 0 w 79130"/>
                <a:gd name="connsiteY0" fmla="*/ 0 h 413239"/>
                <a:gd name="connsiteX1" fmla="*/ 8792 w 79130"/>
                <a:gd name="connsiteY1" fmla="*/ 96716 h 413239"/>
                <a:gd name="connsiteX2" fmla="*/ 17584 w 79130"/>
                <a:gd name="connsiteY2" fmla="*/ 131885 h 413239"/>
                <a:gd name="connsiteX3" fmla="*/ 26377 w 79130"/>
                <a:gd name="connsiteY3" fmla="*/ 193431 h 413239"/>
                <a:gd name="connsiteX4" fmla="*/ 35169 w 79130"/>
                <a:gd name="connsiteY4" fmla="*/ 219808 h 413239"/>
                <a:gd name="connsiteX5" fmla="*/ 43961 w 79130"/>
                <a:gd name="connsiteY5" fmla="*/ 263770 h 413239"/>
                <a:gd name="connsiteX6" fmla="*/ 70338 w 79130"/>
                <a:gd name="connsiteY6" fmla="*/ 334108 h 413239"/>
                <a:gd name="connsiteX7" fmla="*/ 79130 w 79130"/>
                <a:gd name="connsiteY7" fmla="*/ 413239 h 413239"/>
                <a:gd name="connsiteX0" fmla="*/ 0 w 3947746"/>
                <a:gd name="connsiteY0" fmla="*/ 0 h 624254"/>
                <a:gd name="connsiteX1" fmla="*/ 8792 w 3947746"/>
                <a:gd name="connsiteY1" fmla="*/ 96716 h 624254"/>
                <a:gd name="connsiteX2" fmla="*/ 17584 w 3947746"/>
                <a:gd name="connsiteY2" fmla="*/ 131885 h 624254"/>
                <a:gd name="connsiteX3" fmla="*/ 26377 w 3947746"/>
                <a:gd name="connsiteY3" fmla="*/ 193431 h 624254"/>
                <a:gd name="connsiteX4" fmla="*/ 35169 w 3947746"/>
                <a:gd name="connsiteY4" fmla="*/ 219808 h 624254"/>
                <a:gd name="connsiteX5" fmla="*/ 43961 w 3947746"/>
                <a:gd name="connsiteY5" fmla="*/ 263770 h 624254"/>
                <a:gd name="connsiteX6" fmla="*/ 70338 w 3947746"/>
                <a:gd name="connsiteY6" fmla="*/ 334108 h 624254"/>
                <a:gd name="connsiteX7" fmla="*/ 3947746 w 3947746"/>
                <a:gd name="connsiteY7" fmla="*/ 624254 h 624254"/>
                <a:gd name="connsiteX0" fmla="*/ 251900 w 4261192"/>
                <a:gd name="connsiteY0" fmla="*/ 0 h 1758462"/>
                <a:gd name="connsiteX1" fmla="*/ 260692 w 4261192"/>
                <a:gd name="connsiteY1" fmla="*/ 96716 h 1758462"/>
                <a:gd name="connsiteX2" fmla="*/ 269484 w 4261192"/>
                <a:gd name="connsiteY2" fmla="*/ 131885 h 1758462"/>
                <a:gd name="connsiteX3" fmla="*/ 278277 w 4261192"/>
                <a:gd name="connsiteY3" fmla="*/ 193431 h 1758462"/>
                <a:gd name="connsiteX4" fmla="*/ 287069 w 4261192"/>
                <a:gd name="connsiteY4" fmla="*/ 219808 h 1758462"/>
                <a:gd name="connsiteX5" fmla="*/ 295861 w 4261192"/>
                <a:gd name="connsiteY5" fmla="*/ 263770 h 1758462"/>
                <a:gd name="connsiteX6" fmla="*/ 4261192 w 4261192"/>
                <a:gd name="connsiteY6" fmla="*/ 1758462 h 1758462"/>
                <a:gd name="connsiteX7" fmla="*/ 4199646 w 4261192"/>
                <a:gd name="connsiteY7" fmla="*/ 624254 h 1758462"/>
                <a:gd name="connsiteX0" fmla="*/ 204440 w 4213732"/>
                <a:gd name="connsiteY0" fmla="*/ 0 h 2692122"/>
                <a:gd name="connsiteX1" fmla="*/ 213232 w 4213732"/>
                <a:gd name="connsiteY1" fmla="*/ 96716 h 2692122"/>
                <a:gd name="connsiteX2" fmla="*/ 222024 w 4213732"/>
                <a:gd name="connsiteY2" fmla="*/ 131885 h 2692122"/>
                <a:gd name="connsiteX3" fmla="*/ 230817 w 4213732"/>
                <a:gd name="connsiteY3" fmla="*/ 193431 h 2692122"/>
                <a:gd name="connsiteX4" fmla="*/ 239609 w 4213732"/>
                <a:gd name="connsiteY4" fmla="*/ 219808 h 2692122"/>
                <a:gd name="connsiteX5" fmla="*/ 3440009 w 4213732"/>
                <a:gd name="connsiteY5" fmla="*/ 2655278 h 2692122"/>
                <a:gd name="connsiteX6" fmla="*/ 4213732 w 4213732"/>
                <a:gd name="connsiteY6" fmla="*/ 1758462 h 2692122"/>
                <a:gd name="connsiteX7" fmla="*/ 4152186 w 4213732"/>
                <a:gd name="connsiteY7" fmla="*/ 624254 h 2692122"/>
                <a:gd name="connsiteX0" fmla="*/ 42849 w 4052141"/>
                <a:gd name="connsiteY0" fmla="*/ 0 h 2710311"/>
                <a:gd name="connsiteX1" fmla="*/ 51641 w 4052141"/>
                <a:gd name="connsiteY1" fmla="*/ 96716 h 2710311"/>
                <a:gd name="connsiteX2" fmla="*/ 60433 w 4052141"/>
                <a:gd name="connsiteY2" fmla="*/ 131885 h 2710311"/>
                <a:gd name="connsiteX3" fmla="*/ 69226 w 4052141"/>
                <a:gd name="connsiteY3" fmla="*/ 193431 h 2710311"/>
                <a:gd name="connsiteX4" fmla="*/ 974833 w 4052141"/>
                <a:gd name="connsiteY4" fmla="*/ 2347546 h 2710311"/>
                <a:gd name="connsiteX5" fmla="*/ 3278418 w 4052141"/>
                <a:gd name="connsiteY5" fmla="*/ 2655278 h 2710311"/>
                <a:gd name="connsiteX6" fmla="*/ 4052141 w 4052141"/>
                <a:gd name="connsiteY6" fmla="*/ 1758462 h 2710311"/>
                <a:gd name="connsiteX7" fmla="*/ 3990595 w 4052141"/>
                <a:gd name="connsiteY7" fmla="*/ 624254 h 2710311"/>
                <a:gd name="connsiteX0" fmla="*/ 3454 w 4012746"/>
                <a:gd name="connsiteY0" fmla="*/ 0 h 2695349"/>
                <a:gd name="connsiteX1" fmla="*/ 12246 w 4012746"/>
                <a:gd name="connsiteY1" fmla="*/ 96716 h 2695349"/>
                <a:gd name="connsiteX2" fmla="*/ 21038 w 4012746"/>
                <a:gd name="connsiteY2" fmla="*/ 131885 h 2695349"/>
                <a:gd name="connsiteX3" fmla="*/ 267223 w 4012746"/>
                <a:gd name="connsiteY3" fmla="*/ 668215 h 2695349"/>
                <a:gd name="connsiteX4" fmla="*/ 935438 w 4012746"/>
                <a:gd name="connsiteY4" fmla="*/ 2347546 h 2695349"/>
                <a:gd name="connsiteX5" fmla="*/ 3239023 w 4012746"/>
                <a:gd name="connsiteY5" fmla="*/ 2655278 h 2695349"/>
                <a:gd name="connsiteX6" fmla="*/ 4012746 w 4012746"/>
                <a:gd name="connsiteY6" fmla="*/ 1758462 h 2695349"/>
                <a:gd name="connsiteX7" fmla="*/ 3951200 w 4012746"/>
                <a:gd name="connsiteY7" fmla="*/ 624254 h 2695349"/>
                <a:gd name="connsiteX0" fmla="*/ 3101 w 4012393"/>
                <a:gd name="connsiteY0" fmla="*/ 0 h 2695349"/>
                <a:gd name="connsiteX1" fmla="*/ 11893 w 4012393"/>
                <a:gd name="connsiteY1" fmla="*/ 96716 h 2695349"/>
                <a:gd name="connsiteX2" fmla="*/ 20685 w 4012393"/>
                <a:gd name="connsiteY2" fmla="*/ 131885 h 2695349"/>
                <a:gd name="connsiteX3" fmla="*/ 266870 w 4012393"/>
                <a:gd name="connsiteY3" fmla="*/ 668215 h 2695349"/>
                <a:gd name="connsiteX4" fmla="*/ 935085 w 4012393"/>
                <a:gd name="connsiteY4" fmla="*/ 2347546 h 2695349"/>
                <a:gd name="connsiteX5" fmla="*/ 3238670 w 4012393"/>
                <a:gd name="connsiteY5" fmla="*/ 2655278 h 2695349"/>
                <a:gd name="connsiteX6" fmla="*/ 4012393 w 4012393"/>
                <a:gd name="connsiteY6" fmla="*/ 1758462 h 2695349"/>
                <a:gd name="connsiteX7" fmla="*/ 3950847 w 4012393"/>
                <a:gd name="connsiteY7" fmla="*/ 624254 h 2695349"/>
                <a:gd name="connsiteX0" fmla="*/ 12537 w 4021829"/>
                <a:gd name="connsiteY0" fmla="*/ 0 h 2695349"/>
                <a:gd name="connsiteX1" fmla="*/ 21329 w 4021829"/>
                <a:gd name="connsiteY1" fmla="*/ 96716 h 2695349"/>
                <a:gd name="connsiteX2" fmla="*/ 276306 w 4021829"/>
                <a:gd name="connsiteY2" fmla="*/ 668215 h 2695349"/>
                <a:gd name="connsiteX3" fmla="*/ 944521 w 4021829"/>
                <a:gd name="connsiteY3" fmla="*/ 2347546 h 2695349"/>
                <a:gd name="connsiteX4" fmla="*/ 3248106 w 4021829"/>
                <a:gd name="connsiteY4" fmla="*/ 2655278 h 2695349"/>
                <a:gd name="connsiteX5" fmla="*/ 4021829 w 4021829"/>
                <a:gd name="connsiteY5" fmla="*/ 1758462 h 2695349"/>
                <a:gd name="connsiteX6" fmla="*/ 3960283 w 4021829"/>
                <a:gd name="connsiteY6" fmla="*/ 624254 h 2695349"/>
                <a:gd name="connsiteX0" fmla="*/ 0 w 4009292"/>
                <a:gd name="connsiteY0" fmla="*/ 0 h 2695349"/>
                <a:gd name="connsiteX1" fmla="*/ 263769 w 4009292"/>
                <a:gd name="connsiteY1" fmla="*/ 668215 h 2695349"/>
                <a:gd name="connsiteX2" fmla="*/ 931984 w 4009292"/>
                <a:gd name="connsiteY2" fmla="*/ 2347546 h 2695349"/>
                <a:gd name="connsiteX3" fmla="*/ 3235569 w 4009292"/>
                <a:gd name="connsiteY3" fmla="*/ 2655278 h 2695349"/>
                <a:gd name="connsiteX4" fmla="*/ 4009292 w 4009292"/>
                <a:gd name="connsiteY4" fmla="*/ 1758462 h 2695349"/>
                <a:gd name="connsiteX5" fmla="*/ 3947746 w 4009292"/>
                <a:gd name="connsiteY5" fmla="*/ 624254 h 2695349"/>
                <a:gd name="connsiteX0" fmla="*/ 305178 w 3751762"/>
                <a:gd name="connsiteY0" fmla="*/ 0 h 2422787"/>
                <a:gd name="connsiteX1" fmla="*/ 6239 w 3751762"/>
                <a:gd name="connsiteY1" fmla="*/ 395653 h 2422787"/>
                <a:gd name="connsiteX2" fmla="*/ 674454 w 3751762"/>
                <a:gd name="connsiteY2" fmla="*/ 2074984 h 2422787"/>
                <a:gd name="connsiteX3" fmla="*/ 2978039 w 3751762"/>
                <a:gd name="connsiteY3" fmla="*/ 2382716 h 2422787"/>
                <a:gd name="connsiteX4" fmla="*/ 3751762 w 3751762"/>
                <a:gd name="connsiteY4" fmla="*/ 1485900 h 2422787"/>
                <a:gd name="connsiteX5" fmla="*/ 3690216 w 3751762"/>
                <a:gd name="connsiteY5" fmla="*/ 351692 h 2422787"/>
                <a:gd name="connsiteX0" fmla="*/ 3410 w 3449994"/>
                <a:gd name="connsiteY0" fmla="*/ 0 h 2416093"/>
                <a:gd name="connsiteX1" fmla="*/ 20994 w 3449994"/>
                <a:gd name="connsiteY1" fmla="*/ 685799 h 2416093"/>
                <a:gd name="connsiteX2" fmla="*/ 372686 w 3449994"/>
                <a:gd name="connsiteY2" fmla="*/ 2074984 h 2416093"/>
                <a:gd name="connsiteX3" fmla="*/ 2676271 w 3449994"/>
                <a:gd name="connsiteY3" fmla="*/ 2382716 h 2416093"/>
                <a:gd name="connsiteX4" fmla="*/ 3449994 w 3449994"/>
                <a:gd name="connsiteY4" fmla="*/ 1485900 h 2416093"/>
                <a:gd name="connsiteX5" fmla="*/ 3388448 w 3449994"/>
                <a:gd name="connsiteY5" fmla="*/ 351692 h 2416093"/>
                <a:gd name="connsiteX0" fmla="*/ 0 w 3481753"/>
                <a:gd name="connsiteY0" fmla="*/ 0 h 2293001"/>
                <a:gd name="connsiteX1" fmla="*/ 52753 w 3481753"/>
                <a:gd name="connsiteY1" fmla="*/ 562707 h 2293001"/>
                <a:gd name="connsiteX2" fmla="*/ 404445 w 3481753"/>
                <a:gd name="connsiteY2" fmla="*/ 1951892 h 2293001"/>
                <a:gd name="connsiteX3" fmla="*/ 2708030 w 3481753"/>
                <a:gd name="connsiteY3" fmla="*/ 2259624 h 2293001"/>
                <a:gd name="connsiteX4" fmla="*/ 3481753 w 3481753"/>
                <a:gd name="connsiteY4" fmla="*/ 1362808 h 2293001"/>
                <a:gd name="connsiteX5" fmla="*/ 3420207 w 3481753"/>
                <a:gd name="connsiteY5" fmla="*/ 228600 h 2293001"/>
                <a:gd name="connsiteX0" fmla="*/ 13304 w 3495057"/>
                <a:gd name="connsiteY0" fmla="*/ 0 h 2294661"/>
                <a:gd name="connsiteX1" fmla="*/ 22096 w 3495057"/>
                <a:gd name="connsiteY1" fmla="*/ 483577 h 2294661"/>
                <a:gd name="connsiteX2" fmla="*/ 417749 w 3495057"/>
                <a:gd name="connsiteY2" fmla="*/ 1951892 h 2294661"/>
                <a:gd name="connsiteX3" fmla="*/ 2721334 w 3495057"/>
                <a:gd name="connsiteY3" fmla="*/ 2259624 h 2294661"/>
                <a:gd name="connsiteX4" fmla="*/ 3495057 w 3495057"/>
                <a:gd name="connsiteY4" fmla="*/ 1362808 h 2294661"/>
                <a:gd name="connsiteX5" fmla="*/ 3433511 w 3495057"/>
                <a:gd name="connsiteY5" fmla="*/ 228600 h 2294661"/>
                <a:gd name="connsiteX0" fmla="*/ 22616 w 3504369"/>
                <a:gd name="connsiteY0" fmla="*/ 0 h 2262821"/>
                <a:gd name="connsiteX1" fmla="*/ 31408 w 3504369"/>
                <a:gd name="connsiteY1" fmla="*/ 483577 h 2262821"/>
                <a:gd name="connsiteX2" fmla="*/ 558946 w 3504369"/>
                <a:gd name="connsiteY2" fmla="*/ 967153 h 2262821"/>
                <a:gd name="connsiteX3" fmla="*/ 2730646 w 3504369"/>
                <a:gd name="connsiteY3" fmla="*/ 2259624 h 2262821"/>
                <a:gd name="connsiteX4" fmla="*/ 3504369 w 3504369"/>
                <a:gd name="connsiteY4" fmla="*/ 1362808 h 2262821"/>
                <a:gd name="connsiteX5" fmla="*/ 3442823 w 3504369"/>
                <a:gd name="connsiteY5" fmla="*/ 228600 h 2262821"/>
                <a:gd name="connsiteX0" fmla="*/ 22616 w 3504369"/>
                <a:gd name="connsiteY0" fmla="*/ 0 h 2265204"/>
                <a:gd name="connsiteX1" fmla="*/ 31408 w 3504369"/>
                <a:gd name="connsiteY1" fmla="*/ 483577 h 2265204"/>
                <a:gd name="connsiteX2" fmla="*/ 558946 w 3504369"/>
                <a:gd name="connsiteY2" fmla="*/ 967153 h 2265204"/>
                <a:gd name="connsiteX3" fmla="*/ 831506 w 3504369"/>
                <a:gd name="connsiteY3" fmla="*/ 1705707 h 2265204"/>
                <a:gd name="connsiteX4" fmla="*/ 2730646 w 3504369"/>
                <a:gd name="connsiteY4" fmla="*/ 2259624 h 2265204"/>
                <a:gd name="connsiteX5" fmla="*/ 3504369 w 3504369"/>
                <a:gd name="connsiteY5" fmla="*/ 1362808 h 2265204"/>
                <a:gd name="connsiteX6" fmla="*/ 3442823 w 3504369"/>
                <a:gd name="connsiteY6" fmla="*/ 228600 h 2265204"/>
                <a:gd name="connsiteX0" fmla="*/ 15765 w 3497518"/>
                <a:gd name="connsiteY0" fmla="*/ 0 h 2265204"/>
                <a:gd name="connsiteX1" fmla="*/ 24557 w 3497518"/>
                <a:gd name="connsiteY1" fmla="*/ 483577 h 2265204"/>
                <a:gd name="connsiteX2" fmla="*/ 455379 w 3497518"/>
                <a:gd name="connsiteY2" fmla="*/ 1002322 h 2265204"/>
                <a:gd name="connsiteX3" fmla="*/ 824655 w 3497518"/>
                <a:gd name="connsiteY3" fmla="*/ 1705707 h 2265204"/>
                <a:gd name="connsiteX4" fmla="*/ 2723795 w 3497518"/>
                <a:gd name="connsiteY4" fmla="*/ 2259624 h 2265204"/>
                <a:gd name="connsiteX5" fmla="*/ 3497518 w 3497518"/>
                <a:gd name="connsiteY5" fmla="*/ 1362808 h 2265204"/>
                <a:gd name="connsiteX6" fmla="*/ 3435972 w 3497518"/>
                <a:gd name="connsiteY6" fmla="*/ 228600 h 2265204"/>
                <a:gd name="connsiteX0" fmla="*/ 15765 w 3497518"/>
                <a:gd name="connsiteY0" fmla="*/ 0 h 2267419"/>
                <a:gd name="connsiteX1" fmla="*/ 24557 w 3497518"/>
                <a:gd name="connsiteY1" fmla="*/ 483577 h 2267419"/>
                <a:gd name="connsiteX2" fmla="*/ 455379 w 3497518"/>
                <a:gd name="connsiteY2" fmla="*/ 1002322 h 2267419"/>
                <a:gd name="connsiteX3" fmla="*/ 824655 w 3497518"/>
                <a:gd name="connsiteY3" fmla="*/ 1705707 h 2267419"/>
                <a:gd name="connsiteX4" fmla="*/ 1906108 w 3497518"/>
                <a:gd name="connsiteY4" fmla="*/ 1793629 h 2267419"/>
                <a:gd name="connsiteX5" fmla="*/ 2723795 w 3497518"/>
                <a:gd name="connsiteY5" fmla="*/ 2259624 h 2267419"/>
                <a:gd name="connsiteX6" fmla="*/ 3497518 w 3497518"/>
                <a:gd name="connsiteY6" fmla="*/ 1362808 h 2267419"/>
                <a:gd name="connsiteX7" fmla="*/ 3435972 w 3497518"/>
                <a:gd name="connsiteY7" fmla="*/ 228600 h 2267419"/>
                <a:gd name="connsiteX0" fmla="*/ 15765 w 3497518"/>
                <a:gd name="connsiteY0" fmla="*/ 0 h 1891744"/>
                <a:gd name="connsiteX1" fmla="*/ 24557 w 3497518"/>
                <a:gd name="connsiteY1" fmla="*/ 483577 h 1891744"/>
                <a:gd name="connsiteX2" fmla="*/ 455379 w 3497518"/>
                <a:gd name="connsiteY2" fmla="*/ 1002322 h 1891744"/>
                <a:gd name="connsiteX3" fmla="*/ 824655 w 3497518"/>
                <a:gd name="connsiteY3" fmla="*/ 1705707 h 1891744"/>
                <a:gd name="connsiteX4" fmla="*/ 1906108 w 3497518"/>
                <a:gd name="connsiteY4" fmla="*/ 1793629 h 1891744"/>
                <a:gd name="connsiteX5" fmla="*/ 2442441 w 3497518"/>
                <a:gd name="connsiteY5" fmla="*/ 1855178 h 1891744"/>
                <a:gd name="connsiteX6" fmla="*/ 3497518 w 3497518"/>
                <a:gd name="connsiteY6" fmla="*/ 1362808 h 1891744"/>
                <a:gd name="connsiteX7" fmla="*/ 3435972 w 3497518"/>
                <a:gd name="connsiteY7" fmla="*/ 228600 h 1891744"/>
                <a:gd name="connsiteX0" fmla="*/ 15765 w 3497518"/>
                <a:gd name="connsiteY0" fmla="*/ 0 h 1882652"/>
                <a:gd name="connsiteX1" fmla="*/ 24557 w 3497518"/>
                <a:gd name="connsiteY1" fmla="*/ 483577 h 1882652"/>
                <a:gd name="connsiteX2" fmla="*/ 455379 w 3497518"/>
                <a:gd name="connsiteY2" fmla="*/ 1002322 h 1882652"/>
                <a:gd name="connsiteX3" fmla="*/ 824655 w 3497518"/>
                <a:gd name="connsiteY3" fmla="*/ 1705707 h 1882652"/>
                <a:gd name="connsiteX4" fmla="*/ 1906108 w 3497518"/>
                <a:gd name="connsiteY4" fmla="*/ 1793629 h 1882652"/>
                <a:gd name="connsiteX5" fmla="*/ 2442441 w 3497518"/>
                <a:gd name="connsiteY5" fmla="*/ 1855178 h 1882652"/>
                <a:gd name="connsiteX6" fmla="*/ 2961185 w 3497518"/>
                <a:gd name="connsiteY6" fmla="*/ 1485898 h 1882652"/>
                <a:gd name="connsiteX7" fmla="*/ 3497518 w 3497518"/>
                <a:gd name="connsiteY7" fmla="*/ 1362808 h 1882652"/>
                <a:gd name="connsiteX8" fmla="*/ 3435972 w 3497518"/>
                <a:gd name="connsiteY8" fmla="*/ 228600 h 1882652"/>
                <a:gd name="connsiteX0" fmla="*/ 15765 w 3497518"/>
                <a:gd name="connsiteY0" fmla="*/ 0 h 1901495"/>
                <a:gd name="connsiteX1" fmla="*/ 24557 w 3497518"/>
                <a:gd name="connsiteY1" fmla="*/ 483577 h 1901495"/>
                <a:gd name="connsiteX2" fmla="*/ 455379 w 3497518"/>
                <a:gd name="connsiteY2" fmla="*/ 1002322 h 1901495"/>
                <a:gd name="connsiteX3" fmla="*/ 824655 w 3497518"/>
                <a:gd name="connsiteY3" fmla="*/ 1705707 h 1901495"/>
                <a:gd name="connsiteX4" fmla="*/ 1906108 w 3497518"/>
                <a:gd name="connsiteY4" fmla="*/ 1793629 h 1901495"/>
                <a:gd name="connsiteX5" fmla="*/ 2442441 w 3497518"/>
                <a:gd name="connsiteY5" fmla="*/ 1855178 h 1901495"/>
                <a:gd name="connsiteX6" fmla="*/ 2934808 w 3497518"/>
                <a:gd name="connsiteY6" fmla="*/ 1230921 h 1901495"/>
                <a:gd name="connsiteX7" fmla="*/ 3497518 w 3497518"/>
                <a:gd name="connsiteY7" fmla="*/ 1362808 h 1901495"/>
                <a:gd name="connsiteX8" fmla="*/ 3435972 w 3497518"/>
                <a:gd name="connsiteY8" fmla="*/ 228600 h 1901495"/>
                <a:gd name="connsiteX0" fmla="*/ 15765 w 3497518"/>
                <a:gd name="connsiteY0" fmla="*/ 0 h 1895271"/>
                <a:gd name="connsiteX1" fmla="*/ 24557 w 3497518"/>
                <a:gd name="connsiteY1" fmla="*/ 483577 h 1895271"/>
                <a:gd name="connsiteX2" fmla="*/ 455379 w 3497518"/>
                <a:gd name="connsiteY2" fmla="*/ 1002322 h 1895271"/>
                <a:gd name="connsiteX3" fmla="*/ 824655 w 3497518"/>
                <a:gd name="connsiteY3" fmla="*/ 1705707 h 1895271"/>
                <a:gd name="connsiteX4" fmla="*/ 1906108 w 3497518"/>
                <a:gd name="connsiteY4" fmla="*/ 1793629 h 1895271"/>
                <a:gd name="connsiteX5" fmla="*/ 2372102 w 3497518"/>
                <a:gd name="connsiteY5" fmla="*/ 1846386 h 1895271"/>
                <a:gd name="connsiteX6" fmla="*/ 2934808 w 3497518"/>
                <a:gd name="connsiteY6" fmla="*/ 1230921 h 1895271"/>
                <a:gd name="connsiteX7" fmla="*/ 3497518 w 3497518"/>
                <a:gd name="connsiteY7" fmla="*/ 1362808 h 1895271"/>
                <a:gd name="connsiteX8" fmla="*/ 3435972 w 3497518"/>
                <a:gd name="connsiteY8" fmla="*/ 228600 h 1895271"/>
                <a:gd name="connsiteX0" fmla="*/ 15765 w 3497518"/>
                <a:gd name="connsiteY0" fmla="*/ 0 h 1914859"/>
                <a:gd name="connsiteX1" fmla="*/ 24557 w 3497518"/>
                <a:gd name="connsiteY1" fmla="*/ 483577 h 1914859"/>
                <a:gd name="connsiteX2" fmla="*/ 455379 w 3497518"/>
                <a:gd name="connsiteY2" fmla="*/ 1002322 h 1914859"/>
                <a:gd name="connsiteX3" fmla="*/ 824655 w 3497518"/>
                <a:gd name="connsiteY3" fmla="*/ 1705707 h 1914859"/>
                <a:gd name="connsiteX4" fmla="*/ 1800600 w 3497518"/>
                <a:gd name="connsiteY4" fmla="*/ 1837590 h 1914859"/>
                <a:gd name="connsiteX5" fmla="*/ 2372102 w 3497518"/>
                <a:gd name="connsiteY5" fmla="*/ 1846386 h 1914859"/>
                <a:gd name="connsiteX6" fmla="*/ 2934808 w 3497518"/>
                <a:gd name="connsiteY6" fmla="*/ 1230921 h 1914859"/>
                <a:gd name="connsiteX7" fmla="*/ 3497518 w 3497518"/>
                <a:gd name="connsiteY7" fmla="*/ 1362808 h 1914859"/>
                <a:gd name="connsiteX8" fmla="*/ 3435972 w 3497518"/>
                <a:gd name="connsiteY8" fmla="*/ 228600 h 1914859"/>
                <a:gd name="connsiteX0" fmla="*/ 15765 w 3717433"/>
                <a:gd name="connsiteY0" fmla="*/ 0 h 1914859"/>
                <a:gd name="connsiteX1" fmla="*/ 24557 w 3717433"/>
                <a:gd name="connsiteY1" fmla="*/ 483577 h 1914859"/>
                <a:gd name="connsiteX2" fmla="*/ 455379 w 3717433"/>
                <a:gd name="connsiteY2" fmla="*/ 1002322 h 1914859"/>
                <a:gd name="connsiteX3" fmla="*/ 824655 w 3717433"/>
                <a:gd name="connsiteY3" fmla="*/ 1705707 h 1914859"/>
                <a:gd name="connsiteX4" fmla="*/ 1800600 w 3717433"/>
                <a:gd name="connsiteY4" fmla="*/ 1837590 h 1914859"/>
                <a:gd name="connsiteX5" fmla="*/ 2372102 w 3717433"/>
                <a:gd name="connsiteY5" fmla="*/ 1846386 h 1914859"/>
                <a:gd name="connsiteX6" fmla="*/ 2934808 w 3717433"/>
                <a:gd name="connsiteY6" fmla="*/ 1230921 h 1914859"/>
                <a:gd name="connsiteX7" fmla="*/ 3497518 w 3717433"/>
                <a:gd name="connsiteY7" fmla="*/ 1362808 h 1914859"/>
                <a:gd name="connsiteX8" fmla="*/ 3717324 w 3717433"/>
                <a:gd name="connsiteY8" fmla="*/ 835268 h 1914859"/>
                <a:gd name="connsiteX9" fmla="*/ 3435972 w 3717433"/>
                <a:gd name="connsiteY9" fmla="*/ 228600 h 1914859"/>
                <a:gd name="connsiteX0" fmla="*/ 15765 w 3717410"/>
                <a:gd name="connsiteY0" fmla="*/ 0 h 1914859"/>
                <a:gd name="connsiteX1" fmla="*/ 24557 w 3717410"/>
                <a:gd name="connsiteY1" fmla="*/ 483577 h 1914859"/>
                <a:gd name="connsiteX2" fmla="*/ 455379 w 3717410"/>
                <a:gd name="connsiteY2" fmla="*/ 1002322 h 1914859"/>
                <a:gd name="connsiteX3" fmla="*/ 824655 w 3717410"/>
                <a:gd name="connsiteY3" fmla="*/ 1705707 h 1914859"/>
                <a:gd name="connsiteX4" fmla="*/ 1800600 w 3717410"/>
                <a:gd name="connsiteY4" fmla="*/ 1837590 h 1914859"/>
                <a:gd name="connsiteX5" fmla="*/ 2372102 w 3717410"/>
                <a:gd name="connsiteY5" fmla="*/ 1846386 h 1914859"/>
                <a:gd name="connsiteX6" fmla="*/ 2934808 w 3717410"/>
                <a:gd name="connsiteY6" fmla="*/ 1230921 h 1914859"/>
                <a:gd name="connsiteX7" fmla="*/ 3435971 w 3717410"/>
                <a:gd name="connsiteY7" fmla="*/ 1143000 h 1914859"/>
                <a:gd name="connsiteX8" fmla="*/ 3717324 w 3717410"/>
                <a:gd name="connsiteY8" fmla="*/ 835268 h 1914859"/>
                <a:gd name="connsiteX9" fmla="*/ 3435972 w 3717410"/>
                <a:gd name="connsiteY9" fmla="*/ 228600 h 1914859"/>
                <a:gd name="connsiteX0" fmla="*/ 15765 w 3717410"/>
                <a:gd name="connsiteY0" fmla="*/ 0 h 1907409"/>
                <a:gd name="connsiteX1" fmla="*/ 24557 w 3717410"/>
                <a:gd name="connsiteY1" fmla="*/ 483577 h 1907409"/>
                <a:gd name="connsiteX2" fmla="*/ 455379 w 3717410"/>
                <a:gd name="connsiteY2" fmla="*/ 1002322 h 1907409"/>
                <a:gd name="connsiteX3" fmla="*/ 824655 w 3717410"/>
                <a:gd name="connsiteY3" fmla="*/ 1705707 h 1907409"/>
                <a:gd name="connsiteX4" fmla="*/ 1800600 w 3717410"/>
                <a:gd name="connsiteY4" fmla="*/ 1837590 h 1907409"/>
                <a:gd name="connsiteX5" fmla="*/ 2372102 w 3717410"/>
                <a:gd name="connsiteY5" fmla="*/ 1846386 h 1907409"/>
                <a:gd name="connsiteX6" fmla="*/ 3005147 w 3717410"/>
                <a:gd name="connsiteY6" fmla="*/ 1345221 h 1907409"/>
                <a:gd name="connsiteX7" fmla="*/ 3435971 w 3717410"/>
                <a:gd name="connsiteY7" fmla="*/ 1143000 h 1907409"/>
                <a:gd name="connsiteX8" fmla="*/ 3717324 w 3717410"/>
                <a:gd name="connsiteY8" fmla="*/ 835268 h 1907409"/>
                <a:gd name="connsiteX9" fmla="*/ 3435972 w 3717410"/>
                <a:gd name="connsiteY9" fmla="*/ 228600 h 1907409"/>
                <a:gd name="connsiteX0" fmla="*/ 15765 w 3717488"/>
                <a:gd name="connsiteY0" fmla="*/ 0 h 1907409"/>
                <a:gd name="connsiteX1" fmla="*/ 24557 w 3717488"/>
                <a:gd name="connsiteY1" fmla="*/ 483577 h 1907409"/>
                <a:gd name="connsiteX2" fmla="*/ 455379 w 3717488"/>
                <a:gd name="connsiteY2" fmla="*/ 1002322 h 1907409"/>
                <a:gd name="connsiteX3" fmla="*/ 824655 w 3717488"/>
                <a:gd name="connsiteY3" fmla="*/ 1705707 h 1907409"/>
                <a:gd name="connsiteX4" fmla="*/ 1800600 w 3717488"/>
                <a:gd name="connsiteY4" fmla="*/ 1837590 h 1907409"/>
                <a:gd name="connsiteX5" fmla="*/ 2372102 w 3717488"/>
                <a:gd name="connsiteY5" fmla="*/ 1846386 h 1907409"/>
                <a:gd name="connsiteX6" fmla="*/ 3005147 w 3717488"/>
                <a:gd name="connsiteY6" fmla="*/ 1345221 h 1907409"/>
                <a:gd name="connsiteX7" fmla="*/ 3576648 w 3717488"/>
                <a:gd name="connsiteY7" fmla="*/ 1204547 h 1907409"/>
                <a:gd name="connsiteX8" fmla="*/ 3717324 w 3717488"/>
                <a:gd name="connsiteY8" fmla="*/ 835268 h 1907409"/>
                <a:gd name="connsiteX9" fmla="*/ 3435972 w 3717488"/>
                <a:gd name="connsiteY9" fmla="*/ 228600 h 1907409"/>
                <a:gd name="connsiteX0" fmla="*/ 15765 w 3717472"/>
                <a:gd name="connsiteY0" fmla="*/ 0 h 1907409"/>
                <a:gd name="connsiteX1" fmla="*/ 24557 w 3717472"/>
                <a:gd name="connsiteY1" fmla="*/ 483577 h 1907409"/>
                <a:gd name="connsiteX2" fmla="*/ 455379 w 3717472"/>
                <a:gd name="connsiteY2" fmla="*/ 1002322 h 1907409"/>
                <a:gd name="connsiteX3" fmla="*/ 824655 w 3717472"/>
                <a:gd name="connsiteY3" fmla="*/ 1705707 h 1907409"/>
                <a:gd name="connsiteX4" fmla="*/ 1800600 w 3717472"/>
                <a:gd name="connsiteY4" fmla="*/ 1837590 h 1907409"/>
                <a:gd name="connsiteX5" fmla="*/ 2372102 w 3717472"/>
                <a:gd name="connsiteY5" fmla="*/ 1846386 h 1907409"/>
                <a:gd name="connsiteX6" fmla="*/ 3005147 w 3717472"/>
                <a:gd name="connsiteY6" fmla="*/ 1345221 h 1907409"/>
                <a:gd name="connsiteX7" fmla="*/ 3559063 w 3717472"/>
                <a:gd name="connsiteY7" fmla="*/ 1143001 h 1907409"/>
                <a:gd name="connsiteX8" fmla="*/ 3717324 w 3717472"/>
                <a:gd name="connsiteY8" fmla="*/ 835268 h 1907409"/>
                <a:gd name="connsiteX9" fmla="*/ 3435972 w 3717472"/>
                <a:gd name="connsiteY9" fmla="*/ 228600 h 1907409"/>
                <a:gd name="connsiteX0" fmla="*/ 15765 w 3594740"/>
                <a:gd name="connsiteY0" fmla="*/ 0 h 1907409"/>
                <a:gd name="connsiteX1" fmla="*/ 24557 w 3594740"/>
                <a:gd name="connsiteY1" fmla="*/ 483577 h 1907409"/>
                <a:gd name="connsiteX2" fmla="*/ 455379 w 3594740"/>
                <a:gd name="connsiteY2" fmla="*/ 1002322 h 1907409"/>
                <a:gd name="connsiteX3" fmla="*/ 824655 w 3594740"/>
                <a:gd name="connsiteY3" fmla="*/ 1705707 h 1907409"/>
                <a:gd name="connsiteX4" fmla="*/ 1800600 w 3594740"/>
                <a:gd name="connsiteY4" fmla="*/ 1837590 h 1907409"/>
                <a:gd name="connsiteX5" fmla="*/ 2372102 w 3594740"/>
                <a:gd name="connsiteY5" fmla="*/ 1846386 h 1907409"/>
                <a:gd name="connsiteX6" fmla="*/ 3005147 w 3594740"/>
                <a:gd name="connsiteY6" fmla="*/ 1345221 h 1907409"/>
                <a:gd name="connsiteX7" fmla="*/ 3559063 w 3594740"/>
                <a:gd name="connsiteY7" fmla="*/ 1143001 h 1907409"/>
                <a:gd name="connsiteX8" fmla="*/ 3594232 w 3594740"/>
                <a:gd name="connsiteY8" fmla="*/ 756137 h 1907409"/>
                <a:gd name="connsiteX9" fmla="*/ 3435972 w 3594740"/>
                <a:gd name="connsiteY9" fmla="*/ 228600 h 1907409"/>
                <a:gd name="connsiteX0" fmla="*/ 15765 w 3594740"/>
                <a:gd name="connsiteY0" fmla="*/ 0 h 2012917"/>
                <a:gd name="connsiteX1" fmla="*/ 24557 w 3594740"/>
                <a:gd name="connsiteY1" fmla="*/ 589085 h 2012917"/>
                <a:gd name="connsiteX2" fmla="*/ 455379 w 3594740"/>
                <a:gd name="connsiteY2" fmla="*/ 1107830 h 2012917"/>
                <a:gd name="connsiteX3" fmla="*/ 824655 w 3594740"/>
                <a:gd name="connsiteY3" fmla="*/ 1811215 h 2012917"/>
                <a:gd name="connsiteX4" fmla="*/ 1800600 w 3594740"/>
                <a:gd name="connsiteY4" fmla="*/ 1943098 h 2012917"/>
                <a:gd name="connsiteX5" fmla="*/ 2372102 w 3594740"/>
                <a:gd name="connsiteY5" fmla="*/ 1951894 h 2012917"/>
                <a:gd name="connsiteX6" fmla="*/ 3005147 w 3594740"/>
                <a:gd name="connsiteY6" fmla="*/ 1450729 h 2012917"/>
                <a:gd name="connsiteX7" fmla="*/ 3559063 w 3594740"/>
                <a:gd name="connsiteY7" fmla="*/ 1248509 h 2012917"/>
                <a:gd name="connsiteX8" fmla="*/ 3594232 w 3594740"/>
                <a:gd name="connsiteY8" fmla="*/ 861645 h 2012917"/>
                <a:gd name="connsiteX9" fmla="*/ 3435972 w 3594740"/>
                <a:gd name="connsiteY9" fmla="*/ 334108 h 2012917"/>
                <a:gd name="connsiteX0" fmla="*/ 15765 w 3594740"/>
                <a:gd name="connsiteY0" fmla="*/ 0 h 2012917"/>
                <a:gd name="connsiteX1" fmla="*/ 24557 w 3594740"/>
                <a:gd name="connsiteY1" fmla="*/ 589085 h 2012917"/>
                <a:gd name="connsiteX2" fmla="*/ 455379 w 3594740"/>
                <a:gd name="connsiteY2" fmla="*/ 1107830 h 2012917"/>
                <a:gd name="connsiteX3" fmla="*/ 824655 w 3594740"/>
                <a:gd name="connsiteY3" fmla="*/ 1811215 h 2012917"/>
                <a:gd name="connsiteX4" fmla="*/ 1800600 w 3594740"/>
                <a:gd name="connsiteY4" fmla="*/ 1943098 h 2012917"/>
                <a:gd name="connsiteX5" fmla="*/ 2372102 w 3594740"/>
                <a:gd name="connsiteY5" fmla="*/ 1951894 h 2012917"/>
                <a:gd name="connsiteX6" fmla="*/ 3005147 w 3594740"/>
                <a:gd name="connsiteY6" fmla="*/ 1450729 h 2012917"/>
                <a:gd name="connsiteX7" fmla="*/ 3559063 w 3594740"/>
                <a:gd name="connsiteY7" fmla="*/ 1248509 h 2012917"/>
                <a:gd name="connsiteX8" fmla="*/ 3594232 w 3594740"/>
                <a:gd name="connsiteY8" fmla="*/ 861645 h 2012917"/>
                <a:gd name="connsiteX9" fmla="*/ 3435972 w 3594740"/>
                <a:gd name="connsiteY9" fmla="*/ 263770 h 2012917"/>
                <a:gd name="connsiteX0" fmla="*/ 15765 w 3559063"/>
                <a:gd name="connsiteY0" fmla="*/ 0 h 2012917"/>
                <a:gd name="connsiteX1" fmla="*/ 24557 w 3559063"/>
                <a:gd name="connsiteY1" fmla="*/ 589085 h 2012917"/>
                <a:gd name="connsiteX2" fmla="*/ 455379 w 3559063"/>
                <a:gd name="connsiteY2" fmla="*/ 1107830 h 2012917"/>
                <a:gd name="connsiteX3" fmla="*/ 824655 w 3559063"/>
                <a:gd name="connsiteY3" fmla="*/ 1811215 h 2012917"/>
                <a:gd name="connsiteX4" fmla="*/ 1800600 w 3559063"/>
                <a:gd name="connsiteY4" fmla="*/ 1943098 h 2012917"/>
                <a:gd name="connsiteX5" fmla="*/ 2372102 w 3559063"/>
                <a:gd name="connsiteY5" fmla="*/ 1951894 h 2012917"/>
                <a:gd name="connsiteX6" fmla="*/ 3005147 w 3559063"/>
                <a:gd name="connsiteY6" fmla="*/ 1450729 h 2012917"/>
                <a:gd name="connsiteX7" fmla="*/ 3559063 w 3559063"/>
                <a:gd name="connsiteY7" fmla="*/ 1248509 h 2012917"/>
                <a:gd name="connsiteX8" fmla="*/ 3444763 w 3559063"/>
                <a:gd name="connsiteY8" fmla="*/ 562707 h 2012917"/>
                <a:gd name="connsiteX9" fmla="*/ 3435972 w 3559063"/>
                <a:gd name="connsiteY9" fmla="*/ 263770 h 2012917"/>
                <a:gd name="connsiteX0" fmla="*/ 15765 w 3559063"/>
                <a:gd name="connsiteY0" fmla="*/ 0 h 2007424"/>
                <a:gd name="connsiteX1" fmla="*/ 24557 w 3559063"/>
                <a:gd name="connsiteY1" fmla="*/ 589085 h 2007424"/>
                <a:gd name="connsiteX2" fmla="*/ 455379 w 3559063"/>
                <a:gd name="connsiteY2" fmla="*/ 1107830 h 2007424"/>
                <a:gd name="connsiteX3" fmla="*/ 824655 w 3559063"/>
                <a:gd name="connsiteY3" fmla="*/ 1811215 h 2007424"/>
                <a:gd name="connsiteX4" fmla="*/ 1800600 w 3559063"/>
                <a:gd name="connsiteY4" fmla="*/ 1943098 h 2007424"/>
                <a:gd name="connsiteX5" fmla="*/ 2372102 w 3559063"/>
                <a:gd name="connsiteY5" fmla="*/ 1951894 h 2007424"/>
                <a:gd name="connsiteX6" fmla="*/ 3383217 w 3559063"/>
                <a:gd name="connsiteY6" fmla="*/ 1538652 h 2007424"/>
                <a:gd name="connsiteX7" fmla="*/ 3559063 w 3559063"/>
                <a:gd name="connsiteY7" fmla="*/ 1248509 h 2007424"/>
                <a:gd name="connsiteX8" fmla="*/ 3444763 w 3559063"/>
                <a:gd name="connsiteY8" fmla="*/ 562707 h 2007424"/>
                <a:gd name="connsiteX9" fmla="*/ 3435972 w 3559063"/>
                <a:gd name="connsiteY9" fmla="*/ 263770 h 2007424"/>
                <a:gd name="connsiteX0" fmla="*/ 15765 w 3611816"/>
                <a:gd name="connsiteY0" fmla="*/ 0 h 2007424"/>
                <a:gd name="connsiteX1" fmla="*/ 24557 w 3611816"/>
                <a:gd name="connsiteY1" fmla="*/ 589085 h 2007424"/>
                <a:gd name="connsiteX2" fmla="*/ 455379 w 3611816"/>
                <a:gd name="connsiteY2" fmla="*/ 1107830 h 2007424"/>
                <a:gd name="connsiteX3" fmla="*/ 824655 w 3611816"/>
                <a:gd name="connsiteY3" fmla="*/ 1811215 h 2007424"/>
                <a:gd name="connsiteX4" fmla="*/ 1800600 w 3611816"/>
                <a:gd name="connsiteY4" fmla="*/ 1943098 h 2007424"/>
                <a:gd name="connsiteX5" fmla="*/ 2372102 w 3611816"/>
                <a:gd name="connsiteY5" fmla="*/ 1951894 h 2007424"/>
                <a:gd name="connsiteX6" fmla="*/ 3383217 w 3611816"/>
                <a:gd name="connsiteY6" fmla="*/ 1538652 h 2007424"/>
                <a:gd name="connsiteX7" fmla="*/ 3611816 w 3611816"/>
                <a:gd name="connsiteY7" fmla="*/ 1292471 h 2007424"/>
                <a:gd name="connsiteX8" fmla="*/ 3444763 w 3611816"/>
                <a:gd name="connsiteY8" fmla="*/ 562707 h 2007424"/>
                <a:gd name="connsiteX9" fmla="*/ 3435972 w 3611816"/>
                <a:gd name="connsiteY9" fmla="*/ 263770 h 2007424"/>
                <a:gd name="connsiteX0" fmla="*/ 15765 w 3550270"/>
                <a:gd name="connsiteY0" fmla="*/ 0 h 2007424"/>
                <a:gd name="connsiteX1" fmla="*/ 24557 w 3550270"/>
                <a:gd name="connsiteY1" fmla="*/ 589085 h 2007424"/>
                <a:gd name="connsiteX2" fmla="*/ 455379 w 3550270"/>
                <a:gd name="connsiteY2" fmla="*/ 1107830 h 2007424"/>
                <a:gd name="connsiteX3" fmla="*/ 824655 w 3550270"/>
                <a:gd name="connsiteY3" fmla="*/ 1811215 h 2007424"/>
                <a:gd name="connsiteX4" fmla="*/ 1800600 w 3550270"/>
                <a:gd name="connsiteY4" fmla="*/ 1943098 h 2007424"/>
                <a:gd name="connsiteX5" fmla="*/ 2372102 w 3550270"/>
                <a:gd name="connsiteY5" fmla="*/ 1951894 h 2007424"/>
                <a:gd name="connsiteX6" fmla="*/ 3383217 w 3550270"/>
                <a:gd name="connsiteY6" fmla="*/ 1538652 h 2007424"/>
                <a:gd name="connsiteX7" fmla="*/ 3550270 w 3550270"/>
                <a:gd name="connsiteY7" fmla="*/ 1310056 h 2007424"/>
                <a:gd name="connsiteX8" fmla="*/ 3444763 w 3550270"/>
                <a:gd name="connsiteY8" fmla="*/ 562707 h 2007424"/>
                <a:gd name="connsiteX9" fmla="*/ 3435972 w 3550270"/>
                <a:gd name="connsiteY9" fmla="*/ 263770 h 2007424"/>
                <a:gd name="connsiteX0" fmla="*/ 15765 w 3550270"/>
                <a:gd name="connsiteY0" fmla="*/ 0 h 1976817"/>
                <a:gd name="connsiteX1" fmla="*/ 24557 w 3550270"/>
                <a:gd name="connsiteY1" fmla="*/ 589085 h 1976817"/>
                <a:gd name="connsiteX2" fmla="*/ 455379 w 3550270"/>
                <a:gd name="connsiteY2" fmla="*/ 1107830 h 1976817"/>
                <a:gd name="connsiteX3" fmla="*/ 824655 w 3550270"/>
                <a:gd name="connsiteY3" fmla="*/ 1811215 h 1976817"/>
                <a:gd name="connsiteX4" fmla="*/ 1862146 w 3550270"/>
                <a:gd name="connsiteY4" fmla="*/ 1872759 h 1976817"/>
                <a:gd name="connsiteX5" fmla="*/ 2372102 w 3550270"/>
                <a:gd name="connsiteY5" fmla="*/ 1951894 h 1976817"/>
                <a:gd name="connsiteX6" fmla="*/ 3383217 w 3550270"/>
                <a:gd name="connsiteY6" fmla="*/ 1538652 h 1976817"/>
                <a:gd name="connsiteX7" fmla="*/ 3550270 w 3550270"/>
                <a:gd name="connsiteY7" fmla="*/ 1310056 h 1976817"/>
                <a:gd name="connsiteX8" fmla="*/ 3444763 w 3550270"/>
                <a:gd name="connsiteY8" fmla="*/ 562707 h 1976817"/>
                <a:gd name="connsiteX9" fmla="*/ 3435972 w 3550270"/>
                <a:gd name="connsiteY9" fmla="*/ 263770 h 1976817"/>
                <a:gd name="connsiteX0" fmla="*/ 15765 w 3550270"/>
                <a:gd name="connsiteY0" fmla="*/ 0 h 1976817"/>
                <a:gd name="connsiteX1" fmla="*/ 24557 w 3550270"/>
                <a:gd name="connsiteY1" fmla="*/ 589085 h 1976817"/>
                <a:gd name="connsiteX2" fmla="*/ 455379 w 3550270"/>
                <a:gd name="connsiteY2" fmla="*/ 1107830 h 1976817"/>
                <a:gd name="connsiteX3" fmla="*/ 675186 w 3550270"/>
                <a:gd name="connsiteY3" fmla="*/ 1661745 h 1976817"/>
                <a:gd name="connsiteX4" fmla="*/ 1862146 w 3550270"/>
                <a:gd name="connsiteY4" fmla="*/ 1872759 h 1976817"/>
                <a:gd name="connsiteX5" fmla="*/ 2372102 w 3550270"/>
                <a:gd name="connsiteY5" fmla="*/ 1951894 h 1976817"/>
                <a:gd name="connsiteX6" fmla="*/ 3383217 w 3550270"/>
                <a:gd name="connsiteY6" fmla="*/ 1538652 h 1976817"/>
                <a:gd name="connsiteX7" fmla="*/ 3550270 w 3550270"/>
                <a:gd name="connsiteY7" fmla="*/ 1310056 h 1976817"/>
                <a:gd name="connsiteX8" fmla="*/ 3444763 w 3550270"/>
                <a:gd name="connsiteY8" fmla="*/ 562707 h 1976817"/>
                <a:gd name="connsiteX9" fmla="*/ 3435972 w 3550270"/>
                <a:gd name="connsiteY9" fmla="*/ 263770 h 1976817"/>
                <a:gd name="connsiteX0" fmla="*/ 15765 w 3550270"/>
                <a:gd name="connsiteY0" fmla="*/ 0 h 1967720"/>
                <a:gd name="connsiteX1" fmla="*/ 24557 w 3550270"/>
                <a:gd name="connsiteY1" fmla="*/ 589085 h 1967720"/>
                <a:gd name="connsiteX2" fmla="*/ 455379 w 3550270"/>
                <a:gd name="connsiteY2" fmla="*/ 1107830 h 1967720"/>
                <a:gd name="connsiteX3" fmla="*/ 675186 w 3550270"/>
                <a:gd name="connsiteY3" fmla="*/ 1661745 h 1967720"/>
                <a:gd name="connsiteX4" fmla="*/ 1018085 w 3550270"/>
                <a:gd name="connsiteY4" fmla="*/ 1855177 h 1967720"/>
                <a:gd name="connsiteX5" fmla="*/ 1862146 w 3550270"/>
                <a:gd name="connsiteY5" fmla="*/ 1872759 h 1967720"/>
                <a:gd name="connsiteX6" fmla="*/ 2372102 w 3550270"/>
                <a:gd name="connsiteY6" fmla="*/ 1951894 h 1967720"/>
                <a:gd name="connsiteX7" fmla="*/ 3383217 w 3550270"/>
                <a:gd name="connsiteY7" fmla="*/ 1538652 h 1967720"/>
                <a:gd name="connsiteX8" fmla="*/ 3550270 w 3550270"/>
                <a:gd name="connsiteY8" fmla="*/ 1310056 h 1967720"/>
                <a:gd name="connsiteX9" fmla="*/ 3444763 w 3550270"/>
                <a:gd name="connsiteY9" fmla="*/ 562707 h 1967720"/>
                <a:gd name="connsiteX10" fmla="*/ 3435972 w 3550270"/>
                <a:gd name="connsiteY10" fmla="*/ 263770 h 1967720"/>
                <a:gd name="connsiteX0" fmla="*/ 15765 w 3550270"/>
                <a:gd name="connsiteY0" fmla="*/ 0 h 1967720"/>
                <a:gd name="connsiteX1" fmla="*/ 24557 w 3550270"/>
                <a:gd name="connsiteY1" fmla="*/ 589085 h 1967720"/>
                <a:gd name="connsiteX2" fmla="*/ 455379 w 3550270"/>
                <a:gd name="connsiteY2" fmla="*/ 1107830 h 1967720"/>
                <a:gd name="connsiteX3" fmla="*/ 622432 w 3550270"/>
                <a:gd name="connsiteY3" fmla="*/ 1617784 h 1967720"/>
                <a:gd name="connsiteX4" fmla="*/ 1018085 w 3550270"/>
                <a:gd name="connsiteY4" fmla="*/ 1855177 h 1967720"/>
                <a:gd name="connsiteX5" fmla="*/ 1862146 w 3550270"/>
                <a:gd name="connsiteY5" fmla="*/ 1872759 h 1967720"/>
                <a:gd name="connsiteX6" fmla="*/ 2372102 w 3550270"/>
                <a:gd name="connsiteY6" fmla="*/ 1951894 h 1967720"/>
                <a:gd name="connsiteX7" fmla="*/ 3383217 w 3550270"/>
                <a:gd name="connsiteY7" fmla="*/ 1538652 h 1967720"/>
                <a:gd name="connsiteX8" fmla="*/ 3550270 w 3550270"/>
                <a:gd name="connsiteY8" fmla="*/ 1310056 h 1967720"/>
                <a:gd name="connsiteX9" fmla="*/ 3444763 w 3550270"/>
                <a:gd name="connsiteY9" fmla="*/ 562707 h 1967720"/>
                <a:gd name="connsiteX10" fmla="*/ 3435972 w 3550270"/>
                <a:gd name="connsiteY10" fmla="*/ 263770 h 1967720"/>
                <a:gd name="connsiteX0" fmla="*/ 15765 w 3550270"/>
                <a:gd name="connsiteY0" fmla="*/ 0 h 1962748"/>
                <a:gd name="connsiteX1" fmla="*/ 24557 w 3550270"/>
                <a:gd name="connsiteY1" fmla="*/ 589085 h 1962748"/>
                <a:gd name="connsiteX2" fmla="*/ 455379 w 3550270"/>
                <a:gd name="connsiteY2" fmla="*/ 1107830 h 1962748"/>
                <a:gd name="connsiteX3" fmla="*/ 622432 w 3550270"/>
                <a:gd name="connsiteY3" fmla="*/ 1617784 h 1962748"/>
                <a:gd name="connsiteX4" fmla="*/ 1018085 w 3550270"/>
                <a:gd name="connsiteY4" fmla="*/ 1855177 h 1962748"/>
                <a:gd name="connsiteX5" fmla="*/ 1747846 w 3550270"/>
                <a:gd name="connsiteY5" fmla="*/ 1837590 h 1962748"/>
                <a:gd name="connsiteX6" fmla="*/ 2372102 w 3550270"/>
                <a:gd name="connsiteY6" fmla="*/ 1951894 h 1962748"/>
                <a:gd name="connsiteX7" fmla="*/ 3383217 w 3550270"/>
                <a:gd name="connsiteY7" fmla="*/ 1538652 h 1962748"/>
                <a:gd name="connsiteX8" fmla="*/ 3550270 w 3550270"/>
                <a:gd name="connsiteY8" fmla="*/ 1310056 h 1962748"/>
                <a:gd name="connsiteX9" fmla="*/ 3444763 w 3550270"/>
                <a:gd name="connsiteY9" fmla="*/ 562707 h 1962748"/>
                <a:gd name="connsiteX10" fmla="*/ 3435972 w 3550270"/>
                <a:gd name="connsiteY10" fmla="*/ 263770 h 1962748"/>
                <a:gd name="connsiteX0" fmla="*/ 9056 w 3552353"/>
                <a:gd name="connsiteY0" fmla="*/ 0 h 1883618"/>
                <a:gd name="connsiteX1" fmla="*/ 26640 w 3552353"/>
                <a:gd name="connsiteY1" fmla="*/ 509955 h 1883618"/>
                <a:gd name="connsiteX2" fmla="*/ 457462 w 3552353"/>
                <a:gd name="connsiteY2" fmla="*/ 1028700 h 1883618"/>
                <a:gd name="connsiteX3" fmla="*/ 624515 w 3552353"/>
                <a:gd name="connsiteY3" fmla="*/ 1538654 h 1883618"/>
                <a:gd name="connsiteX4" fmla="*/ 1020168 w 3552353"/>
                <a:gd name="connsiteY4" fmla="*/ 1776047 h 1883618"/>
                <a:gd name="connsiteX5" fmla="*/ 1749929 w 3552353"/>
                <a:gd name="connsiteY5" fmla="*/ 1758460 h 1883618"/>
                <a:gd name="connsiteX6" fmla="*/ 2374185 w 3552353"/>
                <a:gd name="connsiteY6" fmla="*/ 1872764 h 1883618"/>
                <a:gd name="connsiteX7" fmla="*/ 3385300 w 3552353"/>
                <a:gd name="connsiteY7" fmla="*/ 1459522 h 1883618"/>
                <a:gd name="connsiteX8" fmla="*/ 3552353 w 3552353"/>
                <a:gd name="connsiteY8" fmla="*/ 1230926 h 1883618"/>
                <a:gd name="connsiteX9" fmla="*/ 3446846 w 3552353"/>
                <a:gd name="connsiteY9" fmla="*/ 483577 h 1883618"/>
                <a:gd name="connsiteX10" fmla="*/ 3438055 w 3552353"/>
                <a:gd name="connsiteY10" fmla="*/ 184640 h 1883618"/>
                <a:gd name="connsiteX0" fmla="*/ 22664 w 3548376"/>
                <a:gd name="connsiteY0" fmla="*/ 0 h 1857241"/>
                <a:gd name="connsiteX1" fmla="*/ 22663 w 3548376"/>
                <a:gd name="connsiteY1" fmla="*/ 483578 h 1857241"/>
                <a:gd name="connsiteX2" fmla="*/ 453485 w 3548376"/>
                <a:gd name="connsiteY2" fmla="*/ 1002323 h 1857241"/>
                <a:gd name="connsiteX3" fmla="*/ 620538 w 3548376"/>
                <a:gd name="connsiteY3" fmla="*/ 1512277 h 1857241"/>
                <a:gd name="connsiteX4" fmla="*/ 1016191 w 3548376"/>
                <a:gd name="connsiteY4" fmla="*/ 1749670 h 1857241"/>
                <a:gd name="connsiteX5" fmla="*/ 1745952 w 3548376"/>
                <a:gd name="connsiteY5" fmla="*/ 1732083 h 1857241"/>
                <a:gd name="connsiteX6" fmla="*/ 2370208 w 3548376"/>
                <a:gd name="connsiteY6" fmla="*/ 1846387 h 1857241"/>
                <a:gd name="connsiteX7" fmla="*/ 3381323 w 3548376"/>
                <a:gd name="connsiteY7" fmla="*/ 1433145 h 1857241"/>
                <a:gd name="connsiteX8" fmla="*/ 3548376 w 3548376"/>
                <a:gd name="connsiteY8" fmla="*/ 1204549 h 1857241"/>
                <a:gd name="connsiteX9" fmla="*/ 3442869 w 3548376"/>
                <a:gd name="connsiteY9" fmla="*/ 457200 h 1857241"/>
                <a:gd name="connsiteX10" fmla="*/ 3434078 w 3548376"/>
                <a:gd name="connsiteY10" fmla="*/ 158263 h 1857241"/>
                <a:gd name="connsiteX0" fmla="*/ 22664 w 3548376"/>
                <a:gd name="connsiteY0" fmla="*/ 0 h 1927608"/>
                <a:gd name="connsiteX1" fmla="*/ 22663 w 3548376"/>
                <a:gd name="connsiteY1" fmla="*/ 483578 h 1927608"/>
                <a:gd name="connsiteX2" fmla="*/ 453485 w 3548376"/>
                <a:gd name="connsiteY2" fmla="*/ 1002323 h 1927608"/>
                <a:gd name="connsiteX3" fmla="*/ 620538 w 3548376"/>
                <a:gd name="connsiteY3" fmla="*/ 1512277 h 1927608"/>
                <a:gd name="connsiteX4" fmla="*/ 1016191 w 3548376"/>
                <a:gd name="connsiteY4" fmla="*/ 1749670 h 1927608"/>
                <a:gd name="connsiteX5" fmla="*/ 1745952 w 3548376"/>
                <a:gd name="connsiteY5" fmla="*/ 1914963 h 1927608"/>
                <a:gd name="connsiteX6" fmla="*/ 2370208 w 3548376"/>
                <a:gd name="connsiteY6" fmla="*/ 1846387 h 1927608"/>
                <a:gd name="connsiteX7" fmla="*/ 3381323 w 3548376"/>
                <a:gd name="connsiteY7" fmla="*/ 1433145 h 1927608"/>
                <a:gd name="connsiteX8" fmla="*/ 3548376 w 3548376"/>
                <a:gd name="connsiteY8" fmla="*/ 1204549 h 1927608"/>
                <a:gd name="connsiteX9" fmla="*/ 3442869 w 3548376"/>
                <a:gd name="connsiteY9" fmla="*/ 457200 h 1927608"/>
                <a:gd name="connsiteX10" fmla="*/ 3434078 w 3548376"/>
                <a:gd name="connsiteY10" fmla="*/ 158263 h 1927608"/>
                <a:gd name="connsiteX0" fmla="*/ 22664 w 3548376"/>
                <a:gd name="connsiteY0" fmla="*/ 0 h 1927608"/>
                <a:gd name="connsiteX1" fmla="*/ 22663 w 3548376"/>
                <a:gd name="connsiteY1" fmla="*/ 483578 h 1927608"/>
                <a:gd name="connsiteX2" fmla="*/ 453485 w 3548376"/>
                <a:gd name="connsiteY2" fmla="*/ 1002323 h 1927608"/>
                <a:gd name="connsiteX3" fmla="*/ 620538 w 3548376"/>
                <a:gd name="connsiteY3" fmla="*/ 1512277 h 1927608"/>
                <a:gd name="connsiteX4" fmla="*/ 1007047 w 3548376"/>
                <a:gd name="connsiteY4" fmla="*/ 1841110 h 1927608"/>
                <a:gd name="connsiteX5" fmla="*/ 1745952 w 3548376"/>
                <a:gd name="connsiteY5" fmla="*/ 1914963 h 1927608"/>
                <a:gd name="connsiteX6" fmla="*/ 2370208 w 3548376"/>
                <a:gd name="connsiteY6" fmla="*/ 1846387 h 1927608"/>
                <a:gd name="connsiteX7" fmla="*/ 3381323 w 3548376"/>
                <a:gd name="connsiteY7" fmla="*/ 1433145 h 1927608"/>
                <a:gd name="connsiteX8" fmla="*/ 3548376 w 3548376"/>
                <a:gd name="connsiteY8" fmla="*/ 1204549 h 1927608"/>
                <a:gd name="connsiteX9" fmla="*/ 3442869 w 3548376"/>
                <a:gd name="connsiteY9" fmla="*/ 457200 h 1927608"/>
                <a:gd name="connsiteX10" fmla="*/ 3434078 w 3548376"/>
                <a:gd name="connsiteY10" fmla="*/ 158263 h 1927608"/>
                <a:gd name="connsiteX0" fmla="*/ 55156 w 3580868"/>
                <a:gd name="connsiteY0" fmla="*/ 0 h 1927608"/>
                <a:gd name="connsiteX1" fmla="*/ 18579 w 3580868"/>
                <a:gd name="connsiteY1" fmla="*/ 648170 h 1927608"/>
                <a:gd name="connsiteX2" fmla="*/ 485977 w 3580868"/>
                <a:gd name="connsiteY2" fmla="*/ 1002323 h 1927608"/>
                <a:gd name="connsiteX3" fmla="*/ 653030 w 3580868"/>
                <a:gd name="connsiteY3" fmla="*/ 1512277 h 1927608"/>
                <a:gd name="connsiteX4" fmla="*/ 1039539 w 3580868"/>
                <a:gd name="connsiteY4" fmla="*/ 1841110 h 1927608"/>
                <a:gd name="connsiteX5" fmla="*/ 1778444 w 3580868"/>
                <a:gd name="connsiteY5" fmla="*/ 1914963 h 1927608"/>
                <a:gd name="connsiteX6" fmla="*/ 2402700 w 3580868"/>
                <a:gd name="connsiteY6" fmla="*/ 1846387 h 1927608"/>
                <a:gd name="connsiteX7" fmla="*/ 3413815 w 3580868"/>
                <a:gd name="connsiteY7" fmla="*/ 1433145 h 1927608"/>
                <a:gd name="connsiteX8" fmla="*/ 3580868 w 3580868"/>
                <a:gd name="connsiteY8" fmla="*/ 1204549 h 1927608"/>
                <a:gd name="connsiteX9" fmla="*/ 3475361 w 3580868"/>
                <a:gd name="connsiteY9" fmla="*/ 457200 h 1927608"/>
                <a:gd name="connsiteX10" fmla="*/ 3466570 w 3580868"/>
                <a:gd name="connsiteY10" fmla="*/ 158263 h 1927608"/>
                <a:gd name="connsiteX0" fmla="*/ 42007 w 3567719"/>
                <a:gd name="connsiteY0" fmla="*/ 0 h 1927608"/>
                <a:gd name="connsiteX1" fmla="*/ 5430 w 3567719"/>
                <a:gd name="connsiteY1" fmla="*/ 648170 h 1927608"/>
                <a:gd name="connsiteX2" fmla="*/ 235084 w 3567719"/>
                <a:gd name="connsiteY2" fmla="*/ 1240067 h 1927608"/>
                <a:gd name="connsiteX3" fmla="*/ 639881 w 3567719"/>
                <a:gd name="connsiteY3" fmla="*/ 1512277 h 1927608"/>
                <a:gd name="connsiteX4" fmla="*/ 1026390 w 3567719"/>
                <a:gd name="connsiteY4" fmla="*/ 1841110 h 1927608"/>
                <a:gd name="connsiteX5" fmla="*/ 1765295 w 3567719"/>
                <a:gd name="connsiteY5" fmla="*/ 1914963 h 1927608"/>
                <a:gd name="connsiteX6" fmla="*/ 2389551 w 3567719"/>
                <a:gd name="connsiteY6" fmla="*/ 1846387 h 1927608"/>
                <a:gd name="connsiteX7" fmla="*/ 3400666 w 3567719"/>
                <a:gd name="connsiteY7" fmla="*/ 1433145 h 1927608"/>
                <a:gd name="connsiteX8" fmla="*/ 3567719 w 3567719"/>
                <a:gd name="connsiteY8" fmla="*/ 1204549 h 1927608"/>
                <a:gd name="connsiteX9" fmla="*/ 3462212 w 3567719"/>
                <a:gd name="connsiteY9" fmla="*/ 457200 h 1927608"/>
                <a:gd name="connsiteX10" fmla="*/ 3453421 w 3567719"/>
                <a:gd name="connsiteY10" fmla="*/ 158263 h 1927608"/>
                <a:gd name="connsiteX0" fmla="*/ 42007 w 3567719"/>
                <a:gd name="connsiteY0" fmla="*/ 0 h 1927608"/>
                <a:gd name="connsiteX1" fmla="*/ 5430 w 3567719"/>
                <a:gd name="connsiteY1" fmla="*/ 648170 h 1927608"/>
                <a:gd name="connsiteX2" fmla="*/ 235084 w 3567719"/>
                <a:gd name="connsiteY2" fmla="*/ 1240067 h 1927608"/>
                <a:gd name="connsiteX3" fmla="*/ 813617 w 3567719"/>
                <a:gd name="connsiteY3" fmla="*/ 1384261 h 1927608"/>
                <a:gd name="connsiteX4" fmla="*/ 1026390 w 3567719"/>
                <a:gd name="connsiteY4" fmla="*/ 1841110 h 1927608"/>
                <a:gd name="connsiteX5" fmla="*/ 1765295 w 3567719"/>
                <a:gd name="connsiteY5" fmla="*/ 1914963 h 1927608"/>
                <a:gd name="connsiteX6" fmla="*/ 2389551 w 3567719"/>
                <a:gd name="connsiteY6" fmla="*/ 1846387 h 1927608"/>
                <a:gd name="connsiteX7" fmla="*/ 3400666 w 3567719"/>
                <a:gd name="connsiteY7" fmla="*/ 1433145 h 1927608"/>
                <a:gd name="connsiteX8" fmla="*/ 3567719 w 3567719"/>
                <a:gd name="connsiteY8" fmla="*/ 1204549 h 1927608"/>
                <a:gd name="connsiteX9" fmla="*/ 3462212 w 3567719"/>
                <a:gd name="connsiteY9" fmla="*/ 457200 h 1927608"/>
                <a:gd name="connsiteX10" fmla="*/ 3453421 w 3567719"/>
                <a:gd name="connsiteY10" fmla="*/ 158263 h 1927608"/>
                <a:gd name="connsiteX0" fmla="*/ 42007 w 3567719"/>
                <a:gd name="connsiteY0" fmla="*/ 0 h 1927608"/>
                <a:gd name="connsiteX1" fmla="*/ 5430 w 3567719"/>
                <a:gd name="connsiteY1" fmla="*/ 648170 h 1927608"/>
                <a:gd name="connsiteX2" fmla="*/ 235084 w 3567719"/>
                <a:gd name="connsiteY2" fmla="*/ 1240067 h 1927608"/>
                <a:gd name="connsiteX3" fmla="*/ 767897 w 3567719"/>
                <a:gd name="connsiteY3" fmla="*/ 1439125 h 1927608"/>
                <a:gd name="connsiteX4" fmla="*/ 1026390 w 3567719"/>
                <a:gd name="connsiteY4" fmla="*/ 1841110 h 1927608"/>
                <a:gd name="connsiteX5" fmla="*/ 1765295 w 3567719"/>
                <a:gd name="connsiteY5" fmla="*/ 1914963 h 1927608"/>
                <a:gd name="connsiteX6" fmla="*/ 2389551 w 3567719"/>
                <a:gd name="connsiteY6" fmla="*/ 1846387 h 1927608"/>
                <a:gd name="connsiteX7" fmla="*/ 3400666 w 3567719"/>
                <a:gd name="connsiteY7" fmla="*/ 1433145 h 1927608"/>
                <a:gd name="connsiteX8" fmla="*/ 3567719 w 3567719"/>
                <a:gd name="connsiteY8" fmla="*/ 1204549 h 1927608"/>
                <a:gd name="connsiteX9" fmla="*/ 3462212 w 3567719"/>
                <a:gd name="connsiteY9" fmla="*/ 457200 h 1927608"/>
                <a:gd name="connsiteX10" fmla="*/ 3453421 w 3567719"/>
                <a:gd name="connsiteY10" fmla="*/ 158263 h 1927608"/>
                <a:gd name="connsiteX0" fmla="*/ 42007 w 3567719"/>
                <a:gd name="connsiteY0" fmla="*/ 0 h 1927608"/>
                <a:gd name="connsiteX1" fmla="*/ 5430 w 3567719"/>
                <a:gd name="connsiteY1" fmla="*/ 648170 h 1927608"/>
                <a:gd name="connsiteX2" fmla="*/ 235084 w 3567719"/>
                <a:gd name="connsiteY2" fmla="*/ 1240067 h 1927608"/>
                <a:gd name="connsiteX3" fmla="*/ 767897 w 3567719"/>
                <a:gd name="connsiteY3" fmla="*/ 1439125 h 1927608"/>
                <a:gd name="connsiteX4" fmla="*/ 1227558 w 3567719"/>
                <a:gd name="connsiteY4" fmla="*/ 1841110 h 1927608"/>
                <a:gd name="connsiteX5" fmla="*/ 1765295 w 3567719"/>
                <a:gd name="connsiteY5" fmla="*/ 1914963 h 1927608"/>
                <a:gd name="connsiteX6" fmla="*/ 2389551 w 3567719"/>
                <a:gd name="connsiteY6" fmla="*/ 1846387 h 1927608"/>
                <a:gd name="connsiteX7" fmla="*/ 3400666 w 3567719"/>
                <a:gd name="connsiteY7" fmla="*/ 1433145 h 1927608"/>
                <a:gd name="connsiteX8" fmla="*/ 3567719 w 3567719"/>
                <a:gd name="connsiteY8" fmla="*/ 1204549 h 1927608"/>
                <a:gd name="connsiteX9" fmla="*/ 3462212 w 3567719"/>
                <a:gd name="connsiteY9" fmla="*/ 457200 h 1927608"/>
                <a:gd name="connsiteX10" fmla="*/ 3453421 w 3567719"/>
                <a:gd name="connsiteY10" fmla="*/ 158263 h 1927608"/>
                <a:gd name="connsiteX0" fmla="*/ 42007 w 3612129"/>
                <a:gd name="connsiteY0" fmla="*/ 0 h 1921425"/>
                <a:gd name="connsiteX1" fmla="*/ 5430 w 3612129"/>
                <a:gd name="connsiteY1" fmla="*/ 648170 h 1921425"/>
                <a:gd name="connsiteX2" fmla="*/ 235084 w 3612129"/>
                <a:gd name="connsiteY2" fmla="*/ 1240067 h 1921425"/>
                <a:gd name="connsiteX3" fmla="*/ 767897 w 3612129"/>
                <a:gd name="connsiteY3" fmla="*/ 1439125 h 1921425"/>
                <a:gd name="connsiteX4" fmla="*/ 1227558 w 3612129"/>
                <a:gd name="connsiteY4" fmla="*/ 1841110 h 1921425"/>
                <a:gd name="connsiteX5" fmla="*/ 1765295 w 3612129"/>
                <a:gd name="connsiteY5" fmla="*/ 1914963 h 1921425"/>
                <a:gd name="connsiteX6" fmla="*/ 2389551 w 3612129"/>
                <a:gd name="connsiteY6" fmla="*/ 1846387 h 1921425"/>
                <a:gd name="connsiteX7" fmla="*/ 3546970 w 3612129"/>
                <a:gd name="connsiteY7" fmla="*/ 1753475 h 1921425"/>
                <a:gd name="connsiteX8" fmla="*/ 3567719 w 3612129"/>
                <a:gd name="connsiteY8" fmla="*/ 1204549 h 1921425"/>
                <a:gd name="connsiteX9" fmla="*/ 3462212 w 3612129"/>
                <a:gd name="connsiteY9" fmla="*/ 457200 h 1921425"/>
                <a:gd name="connsiteX10" fmla="*/ 3453421 w 3612129"/>
                <a:gd name="connsiteY10" fmla="*/ 158263 h 1921425"/>
                <a:gd name="connsiteX0" fmla="*/ 42007 w 3915191"/>
                <a:gd name="connsiteY0" fmla="*/ 0 h 1921425"/>
                <a:gd name="connsiteX1" fmla="*/ 5430 w 3915191"/>
                <a:gd name="connsiteY1" fmla="*/ 648170 h 1921425"/>
                <a:gd name="connsiteX2" fmla="*/ 235084 w 3915191"/>
                <a:gd name="connsiteY2" fmla="*/ 1240067 h 1921425"/>
                <a:gd name="connsiteX3" fmla="*/ 767897 w 3915191"/>
                <a:gd name="connsiteY3" fmla="*/ 1439125 h 1921425"/>
                <a:gd name="connsiteX4" fmla="*/ 1227558 w 3915191"/>
                <a:gd name="connsiteY4" fmla="*/ 1841110 h 1921425"/>
                <a:gd name="connsiteX5" fmla="*/ 1765295 w 3915191"/>
                <a:gd name="connsiteY5" fmla="*/ 1914963 h 1921425"/>
                <a:gd name="connsiteX6" fmla="*/ 2389551 w 3915191"/>
                <a:gd name="connsiteY6" fmla="*/ 1846387 h 1921425"/>
                <a:gd name="connsiteX7" fmla="*/ 3546970 w 3915191"/>
                <a:gd name="connsiteY7" fmla="*/ 1753475 h 1921425"/>
                <a:gd name="connsiteX8" fmla="*/ 3915191 w 3915191"/>
                <a:gd name="connsiteY8" fmla="*/ 1204549 h 1921425"/>
                <a:gd name="connsiteX9" fmla="*/ 3462212 w 3915191"/>
                <a:gd name="connsiteY9" fmla="*/ 457200 h 1921425"/>
                <a:gd name="connsiteX10" fmla="*/ 3453421 w 3915191"/>
                <a:gd name="connsiteY10" fmla="*/ 158263 h 1921425"/>
                <a:gd name="connsiteX0" fmla="*/ 42007 w 3915191"/>
                <a:gd name="connsiteY0" fmla="*/ 0 h 1921425"/>
                <a:gd name="connsiteX1" fmla="*/ 5430 w 3915191"/>
                <a:gd name="connsiteY1" fmla="*/ 648170 h 1921425"/>
                <a:gd name="connsiteX2" fmla="*/ 235084 w 3915191"/>
                <a:gd name="connsiteY2" fmla="*/ 1240067 h 1921425"/>
                <a:gd name="connsiteX3" fmla="*/ 767897 w 3915191"/>
                <a:gd name="connsiteY3" fmla="*/ 1439125 h 1921425"/>
                <a:gd name="connsiteX4" fmla="*/ 1227558 w 3915191"/>
                <a:gd name="connsiteY4" fmla="*/ 1841110 h 1921425"/>
                <a:gd name="connsiteX5" fmla="*/ 1765295 w 3915191"/>
                <a:gd name="connsiteY5" fmla="*/ 1914963 h 1921425"/>
                <a:gd name="connsiteX6" fmla="*/ 2389551 w 3915191"/>
                <a:gd name="connsiteY6" fmla="*/ 1846387 h 1921425"/>
                <a:gd name="connsiteX7" fmla="*/ 3546970 w 3915191"/>
                <a:gd name="connsiteY7" fmla="*/ 1753475 h 1921425"/>
                <a:gd name="connsiteX8" fmla="*/ 3915191 w 3915191"/>
                <a:gd name="connsiteY8" fmla="*/ 1204549 h 1921425"/>
                <a:gd name="connsiteX9" fmla="*/ 3672524 w 3915191"/>
                <a:gd name="connsiteY9" fmla="*/ 594485 h 1921425"/>
                <a:gd name="connsiteX10" fmla="*/ 3453421 w 3915191"/>
                <a:gd name="connsiteY10" fmla="*/ 158263 h 1921425"/>
                <a:gd name="connsiteX0" fmla="*/ 42007 w 3915191"/>
                <a:gd name="connsiteY0" fmla="*/ 0 h 1921425"/>
                <a:gd name="connsiteX1" fmla="*/ 5430 w 3915191"/>
                <a:gd name="connsiteY1" fmla="*/ 648170 h 1921425"/>
                <a:gd name="connsiteX2" fmla="*/ 235084 w 3915191"/>
                <a:gd name="connsiteY2" fmla="*/ 1240067 h 1921425"/>
                <a:gd name="connsiteX3" fmla="*/ 767897 w 3915191"/>
                <a:gd name="connsiteY3" fmla="*/ 1439125 h 1921425"/>
                <a:gd name="connsiteX4" fmla="*/ 1227558 w 3915191"/>
                <a:gd name="connsiteY4" fmla="*/ 1841110 h 1921425"/>
                <a:gd name="connsiteX5" fmla="*/ 1765295 w 3915191"/>
                <a:gd name="connsiteY5" fmla="*/ 1914963 h 1921425"/>
                <a:gd name="connsiteX6" fmla="*/ 2389551 w 3915191"/>
                <a:gd name="connsiteY6" fmla="*/ 1846387 h 1921425"/>
                <a:gd name="connsiteX7" fmla="*/ 3546970 w 3915191"/>
                <a:gd name="connsiteY7" fmla="*/ 1753475 h 1921425"/>
                <a:gd name="connsiteX8" fmla="*/ 3915191 w 3915191"/>
                <a:gd name="connsiteY8" fmla="*/ 1204549 h 1921425"/>
                <a:gd name="connsiteX9" fmla="*/ 3526220 w 3915191"/>
                <a:gd name="connsiteY9" fmla="*/ 739396 h 1921425"/>
                <a:gd name="connsiteX10" fmla="*/ 3453421 w 3915191"/>
                <a:gd name="connsiteY10" fmla="*/ 158263 h 1921425"/>
                <a:gd name="connsiteX0" fmla="*/ 193741 w 4066925"/>
                <a:gd name="connsiteY0" fmla="*/ 0 h 1921425"/>
                <a:gd name="connsiteX1" fmla="*/ 157164 w 4066925"/>
                <a:gd name="connsiteY1" fmla="*/ 648170 h 1921425"/>
                <a:gd name="connsiteX2" fmla="*/ 39346 w 4066925"/>
                <a:gd name="connsiteY2" fmla="*/ 1629039 h 1921425"/>
                <a:gd name="connsiteX3" fmla="*/ 919631 w 4066925"/>
                <a:gd name="connsiteY3" fmla="*/ 1439125 h 1921425"/>
                <a:gd name="connsiteX4" fmla="*/ 1379292 w 4066925"/>
                <a:gd name="connsiteY4" fmla="*/ 1841110 h 1921425"/>
                <a:gd name="connsiteX5" fmla="*/ 1917029 w 4066925"/>
                <a:gd name="connsiteY5" fmla="*/ 1914963 h 1921425"/>
                <a:gd name="connsiteX6" fmla="*/ 2541285 w 4066925"/>
                <a:gd name="connsiteY6" fmla="*/ 1846387 h 1921425"/>
                <a:gd name="connsiteX7" fmla="*/ 3698704 w 4066925"/>
                <a:gd name="connsiteY7" fmla="*/ 1753475 h 1921425"/>
                <a:gd name="connsiteX8" fmla="*/ 4066925 w 4066925"/>
                <a:gd name="connsiteY8" fmla="*/ 1204549 h 1921425"/>
                <a:gd name="connsiteX9" fmla="*/ 3677954 w 4066925"/>
                <a:gd name="connsiteY9" fmla="*/ 739396 h 1921425"/>
                <a:gd name="connsiteX10" fmla="*/ 3605155 w 4066925"/>
                <a:gd name="connsiteY10" fmla="*/ 158263 h 1921425"/>
                <a:gd name="connsiteX0" fmla="*/ 177075 w 4050259"/>
                <a:gd name="connsiteY0" fmla="*/ 0 h 2078696"/>
                <a:gd name="connsiteX1" fmla="*/ 140498 w 4050259"/>
                <a:gd name="connsiteY1" fmla="*/ 648170 h 2078696"/>
                <a:gd name="connsiteX2" fmla="*/ 22680 w 4050259"/>
                <a:gd name="connsiteY2" fmla="*/ 1629039 h 2078696"/>
                <a:gd name="connsiteX3" fmla="*/ 646933 w 4050259"/>
                <a:gd name="connsiteY3" fmla="*/ 2056904 h 2078696"/>
                <a:gd name="connsiteX4" fmla="*/ 1362626 w 4050259"/>
                <a:gd name="connsiteY4" fmla="*/ 1841110 h 2078696"/>
                <a:gd name="connsiteX5" fmla="*/ 1900363 w 4050259"/>
                <a:gd name="connsiteY5" fmla="*/ 1914963 h 2078696"/>
                <a:gd name="connsiteX6" fmla="*/ 2524619 w 4050259"/>
                <a:gd name="connsiteY6" fmla="*/ 1846387 h 2078696"/>
                <a:gd name="connsiteX7" fmla="*/ 3682038 w 4050259"/>
                <a:gd name="connsiteY7" fmla="*/ 1753475 h 2078696"/>
                <a:gd name="connsiteX8" fmla="*/ 4050259 w 4050259"/>
                <a:gd name="connsiteY8" fmla="*/ 1204549 h 2078696"/>
                <a:gd name="connsiteX9" fmla="*/ 3661288 w 4050259"/>
                <a:gd name="connsiteY9" fmla="*/ 739396 h 2078696"/>
                <a:gd name="connsiteX10" fmla="*/ 3588489 w 4050259"/>
                <a:gd name="connsiteY10" fmla="*/ 158263 h 2078696"/>
                <a:gd name="connsiteX0" fmla="*/ 177075 w 3739611"/>
                <a:gd name="connsiteY0" fmla="*/ 0 h 2078696"/>
                <a:gd name="connsiteX1" fmla="*/ 140498 w 3739611"/>
                <a:gd name="connsiteY1" fmla="*/ 648170 h 2078696"/>
                <a:gd name="connsiteX2" fmla="*/ 22680 w 3739611"/>
                <a:gd name="connsiteY2" fmla="*/ 1629039 h 2078696"/>
                <a:gd name="connsiteX3" fmla="*/ 646933 w 3739611"/>
                <a:gd name="connsiteY3" fmla="*/ 2056904 h 2078696"/>
                <a:gd name="connsiteX4" fmla="*/ 1362626 w 3739611"/>
                <a:gd name="connsiteY4" fmla="*/ 1841110 h 2078696"/>
                <a:gd name="connsiteX5" fmla="*/ 1900363 w 3739611"/>
                <a:gd name="connsiteY5" fmla="*/ 1914963 h 2078696"/>
                <a:gd name="connsiteX6" fmla="*/ 2524619 w 3739611"/>
                <a:gd name="connsiteY6" fmla="*/ 1846387 h 2078696"/>
                <a:gd name="connsiteX7" fmla="*/ 3682038 w 3739611"/>
                <a:gd name="connsiteY7" fmla="*/ 1753475 h 2078696"/>
                <a:gd name="connsiteX8" fmla="*/ 3657067 w 3739611"/>
                <a:gd name="connsiteY8" fmla="*/ 1303699 h 2078696"/>
                <a:gd name="connsiteX9" fmla="*/ 3661288 w 3739611"/>
                <a:gd name="connsiteY9" fmla="*/ 739396 h 2078696"/>
                <a:gd name="connsiteX10" fmla="*/ 3588489 w 3739611"/>
                <a:gd name="connsiteY10" fmla="*/ 158263 h 2078696"/>
                <a:gd name="connsiteX0" fmla="*/ 38395 w 3600931"/>
                <a:gd name="connsiteY0" fmla="*/ 0 h 2078696"/>
                <a:gd name="connsiteX1" fmla="*/ 1818 w 3600931"/>
                <a:gd name="connsiteY1" fmla="*/ 648170 h 2078696"/>
                <a:gd name="connsiteX2" fmla="*/ 140032 w 3600931"/>
                <a:gd name="connsiteY2" fmla="*/ 1712935 h 2078696"/>
                <a:gd name="connsiteX3" fmla="*/ 508253 w 3600931"/>
                <a:gd name="connsiteY3" fmla="*/ 2056904 h 2078696"/>
                <a:gd name="connsiteX4" fmla="*/ 1223946 w 3600931"/>
                <a:gd name="connsiteY4" fmla="*/ 1841110 h 2078696"/>
                <a:gd name="connsiteX5" fmla="*/ 1761683 w 3600931"/>
                <a:gd name="connsiteY5" fmla="*/ 1914963 h 2078696"/>
                <a:gd name="connsiteX6" fmla="*/ 2385939 w 3600931"/>
                <a:gd name="connsiteY6" fmla="*/ 1846387 h 2078696"/>
                <a:gd name="connsiteX7" fmla="*/ 3543358 w 3600931"/>
                <a:gd name="connsiteY7" fmla="*/ 1753475 h 2078696"/>
                <a:gd name="connsiteX8" fmla="*/ 3518387 w 3600931"/>
                <a:gd name="connsiteY8" fmla="*/ 1303699 h 2078696"/>
                <a:gd name="connsiteX9" fmla="*/ 3522608 w 3600931"/>
                <a:gd name="connsiteY9" fmla="*/ 739396 h 2078696"/>
                <a:gd name="connsiteX10" fmla="*/ 3449809 w 3600931"/>
                <a:gd name="connsiteY10" fmla="*/ 158263 h 2078696"/>
                <a:gd name="connsiteX0" fmla="*/ 38395 w 3600931"/>
                <a:gd name="connsiteY0" fmla="*/ 0 h 1921425"/>
                <a:gd name="connsiteX1" fmla="*/ 1818 w 3600931"/>
                <a:gd name="connsiteY1" fmla="*/ 648170 h 1921425"/>
                <a:gd name="connsiteX2" fmla="*/ 140032 w 3600931"/>
                <a:gd name="connsiteY2" fmla="*/ 1712935 h 1921425"/>
                <a:gd name="connsiteX3" fmla="*/ 654557 w 3600931"/>
                <a:gd name="connsiteY3" fmla="*/ 1767082 h 1921425"/>
                <a:gd name="connsiteX4" fmla="*/ 1223946 w 3600931"/>
                <a:gd name="connsiteY4" fmla="*/ 1841110 h 1921425"/>
                <a:gd name="connsiteX5" fmla="*/ 1761683 w 3600931"/>
                <a:gd name="connsiteY5" fmla="*/ 1914963 h 1921425"/>
                <a:gd name="connsiteX6" fmla="*/ 2385939 w 3600931"/>
                <a:gd name="connsiteY6" fmla="*/ 1846387 h 1921425"/>
                <a:gd name="connsiteX7" fmla="*/ 3543358 w 3600931"/>
                <a:gd name="connsiteY7" fmla="*/ 1753475 h 1921425"/>
                <a:gd name="connsiteX8" fmla="*/ 3518387 w 3600931"/>
                <a:gd name="connsiteY8" fmla="*/ 1303699 h 1921425"/>
                <a:gd name="connsiteX9" fmla="*/ 3522608 w 3600931"/>
                <a:gd name="connsiteY9" fmla="*/ 739396 h 1921425"/>
                <a:gd name="connsiteX10" fmla="*/ 3449809 w 3600931"/>
                <a:gd name="connsiteY10" fmla="*/ 158263 h 1921425"/>
                <a:gd name="connsiteX0" fmla="*/ 38395 w 3600931"/>
                <a:gd name="connsiteY0" fmla="*/ 0 h 1921425"/>
                <a:gd name="connsiteX1" fmla="*/ 1818 w 3600931"/>
                <a:gd name="connsiteY1" fmla="*/ 648170 h 1921425"/>
                <a:gd name="connsiteX2" fmla="*/ 140032 w 3600931"/>
                <a:gd name="connsiteY2" fmla="*/ 1712935 h 1921425"/>
                <a:gd name="connsiteX3" fmla="*/ 837437 w 3600931"/>
                <a:gd name="connsiteY3" fmla="*/ 1423872 h 1921425"/>
                <a:gd name="connsiteX4" fmla="*/ 1223946 w 3600931"/>
                <a:gd name="connsiteY4" fmla="*/ 1841110 h 1921425"/>
                <a:gd name="connsiteX5" fmla="*/ 1761683 w 3600931"/>
                <a:gd name="connsiteY5" fmla="*/ 1914963 h 1921425"/>
                <a:gd name="connsiteX6" fmla="*/ 2385939 w 3600931"/>
                <a:gd name="connsiteY6" fmla="*/ 1846387 h 1921425"/>
                <a:gd name="connsiteX7" fmla="*/ 3543358 w 3600931"/>
                <a:gd name="connsiteY7" fmla="*/ 1753475 h 1921425"/>
                <a:gd name="connsiteX8" fmla="*/ 3518387 w 3600931"/>
                <a:gd name="connsiteY8" fmla="*/ 1303699 h 1921425"/>
                <a:gd name="connsiteX9" fmla="*/ 3522608 w 3600931"/>
                <a:gd name="connsiteY9" fmla="*/ 739396 h 1921425"/>
                <a:gd name="connsiteX10" fmla="*/ 3449809 w 3600931"/>
                <a:gd name="connsiteY10" fmla="*/ 158263 h 1921425"/>
                <a:gd name="connsiteX0" fmla="*/ 40133 w 3602669"/>
                <a:gd name="connsiteY0" fmla="*/ 0 h 1921425"/>
                <a:gd name="connsiteX1" fmla="*/ 3556 w 3602669"/>
                <a:gd name="connsiteY1" fmla="*/ 648170 h 1921425"/>
                <a:gd name="connsiteX2" fmla="*/ 96050 w 3602669"/>
                <a:gd name="connsiteY2" fmla="*/ 1400232 h 1921425"/>
                <a:gd name="connsiteX3" fmla="*/ 839175 w 3602669"/>
                <a:gd name="connsiteY3" fmla="*/ 1423872 h 1921425"/>
                <a:gd name="connsiteX4" fmla="*/ 1225684 w 3602669"/>
                <a:gd name="connsiteY4" fmla="*/ 1841110 h 1921425"/>
                <a:gd name="connsiteX5" fmla="*/ 1763421 w 3602669"/>
                <a:gd name="connsiteY5" fmla="*/ 1914963 h 1921425"/>
                <a:gd name="connsiteX6" fmla="*/ 2387677 w 3602669"/>
                <a:gd name="connsiteY6" fmla="*/ 1846387 h 1921425"/>
                <a:gd name="connsiteX7" fmla="*/ 3545096 w 3602669"/>
                <a:gd name="connsiteY7" fmla="*/ 1753475 h 1921425"/>
                <a:gd name="connsiteX8" fmla="*/ 3520125 w 3602669"/>
                <a:gd name="connsiteY8" fmla="*/ 1303699 h 1921425"/>
                <a:gd name="connsiteX9" fmla="*/ 3524346 w 3602669"/>
                <a:gd name="connsiteY9" fmla="*/ 739396 h 1921425"/>
                <a:gd name="connsiteX10" fmla="*/ 3451547 w 3602669"/>
                <a:gd name="connsiteY10" fmla="*/ 158263 h 1921425"/>
                <a:gd name="connsiteX0" fmla="*/ 40133 w 3525663"/>
                <a:gd name="connsiteY0" fmla="*/ 0 h 1937380"/>
                <a:gd name="connsiteX1" fmla="*/ 3556 w 3525663"/>
                <a:gd name="connsiteY1" fmla="*/ 648170 h 1937380"/>
                <a:gd name="connsiteX2" fmla="*/ 96050 w 3525663"/>
                <a:gd name="connsiteY2" fmla="*/ 1400232 h 1937380"/>
                <a:gd name="connsiteX3" fmla="*/ 839175 w 3525663"/>
                <a:gd name="connsiteY3" fmla="*/ 1423872 h 1937380"/>
                <a:gd name="connsiteX4" fmla="*/ 1225684 w 3525663"/>
                <a:gd name="connsiteY4" fmla="*/ 1841110 h 1937380"/>
                <a:gd name="connsiteX5" fmla="*/ 1763421 w 3525663"/>
                <a:gd name="connsiteY5" fmla="*/ 1914963 h 1937380"/>
                <a:gd name="connsiteX6" fmla="*/ 2387677 w 3525663"/>
                <a:gd name="connsiteY6" fmla="*/ 1846387 h 1937380"/>
                <a:gd name="connsiteX7" fmla="*/ 3417080 w 3525663"/>
                <a:gd name="connsiteY7" fmla="*/ 1196711 h 1937380"/>
                <a:gd name="connsiteX8" fmla="*/ 3520125 w 3525663"/>
                <a:gd name="connsiteY8" fmla="*/ 1303699 h 1937380"/>
                <a:gd name="connsiteX9" fmla="*/ 3524346 w 3525663"/>
                <a:gd name="connsiteY9" fmla="*/ 739396 h 1937380"/>
                <a:gd name="connsiteX10" fmla="*/ 3451547 w 3525663"/>
                <a:gd name="connsiteY10" fmla="*/ 158263 h 1937380"/>
                <a:gd name="connsiteX0" fmla="*/ 40133 w 3547557"/>
                <a:gd name="connsiteY0" fmla="*/ 0 h 1937380"/>
                <a:gd name="connsiteX1" fmla="*/ 3556 w 3547557"/>
                <a:gd name="connsiteY1" fmla="*/ 648170 h 1937380"/>
                <a:gd name="connsiteX2" fmla="*/ 96050 w 3547557"/>
                <a:gd name="connsiteY2" fmla="*/ 1400232 h 1937380"/>
                <a:gd name="connsiteX3" fmla="*/ 839175 w 3547557"/>
                <a:gd name="connsiteY3" fmla="*/ 1423872 h 1937380"/>
                <a:gd name="connsiteX4" fmla="*/ 1225684 w 3547557"/>
                <a:gd name="connsiteY4" fmla="*/ 1841110 h 1937380"/>
                <a:gd name="connsiteX5" fmla="*/ 1763421 w 3547557"/>
                <a:gd name="connsiteY5" fmla="*/ 1914963 h 1937380"/>
                <a:gd name="connsiteX6" fmla="*/ 2387677 w 3547557"/>
                <a:gd name="connsiteY6" fmla="*/ 1846387 h 1937380"/>
                <a:gd name="connsiteX7" fmla="*/ 3417080 w 3547557"/>
                <a:gd name="connsiteY7" fmla="*/ 1196711 h 1937380"/>
                <a:gd name="connsiteX8" fmla="*/ 3547557 w 3547557"/>
                <a:gd name="connsiteY8" fmla="*/ 1288445 h 1937380"/>
                <a:gd name="connsiteX9" fmla="*/ 3524346 w 3547557"/>
                <a:gd name="connsiteY9" fmla="*/ 739396 h 1937380"/>
                <a:gd name="connsiteX10" fmla="*/ 3451547 w 3547557"/>
                <a:gd name="connsiteY10" fmla="*/ 158263 h 1937380"/>
                <a:gd name="connsiteX0" fmla="*/ 40133 w 3539799"/>
                <a:gd name="connsiteY0" fmla="*/ 0 h 1937380"/>
                <a:gd name="connsiteX1" fmla="*/ 3556 w 3539799"/>
                <a:gd name="connsiteY1" fmla="*/ 648170 h 1937380"/>
                <a:gd name="connsiteX2" fmla="*/ 96050 w 3539799"/>
                <a:gd name="connsiteY2" fmla="*/ 1400232 h 1937380"/>
                <a:gd name="connsiteX3" fmla="*/ 839175 w 3539799"/>
                <a:gd name="connsiteY3" fmla="*/ 1423872 h 1937380"/>
                <a:gd name="connsiteX4" fmla="*/ 1225684 w 3539799"/>
                <a:gd name="connsiteY4" fmla="*/ 1841110 h 1937380"/>
                <a:gd name="connsiteX5" fmla="*/ 1763421 w 3539799"/>
                <a:gd name="connsiteY5" fmla="*/ 1914963 h 1937380"/>
                <a:gd name="connsiteX6" fmla="*/ 2387677 w 3539799"/>
                <a:gd name="connsiteY6" fmla="*/ 1846387 h 1937380"/>
                <a:gd name="connsiteX7" fmla="*/ 3417080 w 3539799"/>
                <a:gd name="connsiteY7" fmla="*/ 1196711 h 1937380"/>
                <a:gd name="connsiteX8" fmla="*/ 3524346 w 3539799"/>
                <a:gd name="connsiteY8" fmla="*/ 739396 h 1937380"/>
                <a:gd name="connsiteX9" fmla="*/ 3451547 w 3539799"/>
                <a:gd name="connsiteY9" fmla="*/ 158263 h 1937380"/>
                <a:gd name="connsiteX0" fmla="*/ 40133 w 3515713"/>
                <a:gd name="connsiteY0" fmla="*/ 0 h 1937380"/>
                <a:gd name="connsiteX1" fmla="*/ 3556 w 3515713"/>
                <a:gd name="connsiteY1" fmla="*/ 648170 h 1937380"/>
                <a:gd name="connsiteX2" fmla="*/ 96050 w 3515713"/>
                <a:gd name="connsiteY2" fmla="*/ 1400232 h 1937380"/>
                <a:gd name="connsiteX3" fmla="*/ 839175 w 3515713"/>
                <a:gd name="connsiteY3" fmla="*/ 1423872 h 1937380"/>
                <a:gd name="connsiteX4" fmla="*/ 1225684 w 3515713"/>
                <a:gd name="connsiteY4" fmla="*/ 1841110 h 1937380"/>
                <a:gd name="connsiteX5" fmla="*/ 1763421 w 3515713"/>
                <a:gd name="connsiteY5" fmla="*/ 1914963 h 1937380"/>
                <a:gd name="connsiteX6" fmla="*/ 2387677 w 3515713"/>
                <a:gd name="connsiteY6" fmla="*/ 1846387 h 1937380"/>
                <a:gd name="connsiteX7" fmla="*/ 3417080 w 3515713"/>
                <a:gd name="connsiteY7" fmla="*/ 1196711 h 1937380"/>
                <a:gd name="connsiteX8" fmla="*/ 3469482 w 3515713"/>
                <a:gd name="connsiteY8" fmla="*/ 815665 h 1937380"/>
                <a:gd name="connsiteX9" fmla="*/ 3451547 w 3515713"/>
                <a:gd name="connsiteY9" fmla="*/ 158263 h 1937380"/>
                <a:gd name="connsiteX0" fmla="*/ 40133 w 3469482"/>
                <a:gd name="connsiteY0" fmla="*/ 0 h 1987681"/>
                <a:gd name="connsiteX1" fmla="*/ 3556 w 3469482"/>
                <a:gd name="connsiteY1" fmla="*/ 648170 h 1987681"/>
                <a:gd name="connsiteX2" fmla="*/ 96050 w 3469482"/>
                <a:gd name="connsiteY2" fmla="*/ 1400232 h 1987681"/>
                <a:gd name="connsiteX3" fmla="*/ 839175 w 3469482"/>
                <a:gd name="connsiteY3" fmla="*/ 1423872 h 1987681"/>
                <a:gd name="connsiteX4" fmla="*/ 1225684 w 3469482"/>
                <a:gd name="connsiteY4" fmla="*/ 1841110 h 1987681"/>
                <a:gd name="connsiteX5" fmla="*/ 1763421 w 3469482"/>
                <a:gd name="connsiteY5" fmla="*/ 1914963 h 1987681"/>
                <a:gd name="connsiteX6" fmla="*/ 2387677 w 3469482"/>
                <a:gd name="connsiteY6" fmla="*/ 1846387 h 1987681"/>
                <a:gd name="connsiteX7" fmla="*/ 3197624 w 3469482"/>
                <a:gd name="connsiteY7" fmla="*/ 1921266 h 1987681"/>
                <a:gd name="connsiteX8" fmla="*/ 3469482 w 3469482"/>
                <a:gd name="connsiteY8" fmla="*/ 815665 h 1987681"/>
                <a:gd name="connsiteX9" fmla="*/ 3451547 w 3469482"/>
                <a:gd name="connsiteY9" fmla="*/ 158263 h 1987681"/>
                <a:gd name="connsiteX0" fmla="*/ 42865 w 3472214"/>
                <a:gd name="connsiteY0" fmla="*/ 0 h 1987681"/>
                <a:gd name="connsiteX1" fmla="*/ 6288 w 3472214"/>
                <a:gd name="connsiteY1" fmla="*/ 648170 h 1987681"/>
                <a:gd name="connsiteX2" fmla="*/ 254230 w 3472214"/>
                <a:gd name="connsiteY2" fmla="*/ 1629039 h 1987681"/>
                <a:gd name="connsiteX3" fmla="*/ 841907 w 3472214"/>
                <a:gd name="connsiteY3" fmla="*/ 1423872 h 1987681"/>
                <a:gd name="connsiteX4" fmla="*/ 1228416 w 3472214"/>
                <a:gd name="connsiteY4" fmla="*/ 1841110 h 1987681"/>
                <a:gd name="connsiteX5" fmla="*/ 1766153 w 3472214"/>
                <a:gd name="connsiteY5" fmla="*/ 1914963 h 1987681"/>
                <a:gd name="connsiteX6" fmla="*/ 2390409 w 3472214"/>
                <a:gd name="connsiteY6" fmla="*/ 1846387 h 1987681"/>
                <a:gd name="connsiteX7" fmla="*/ 3200356 w 3472214"/>
                <a:gd name="connsiteY7" fmla="*/ 1921266 h 1987681"/>
                <a:gd name="connsiteX8" fmla="*/ 3472214 w 3472214"/>
                <a:gd name="connsiteY8" fmla="*/ 815665 h 1987681"/>
                <a:gd name="connsiteX9" fmla="*/ 3454279 w 3472214"/>
                <a:gd name="connsiteY9" fmla="*/ 158263 h 1987681"/>
                <a:gd name="connsiteX0" fmla="*/ 76 w 3429425"/>
                <a:gd name="connsiteY0" fmla="*/ 0 h 1987681"/>
                <a:gd name="connsiteX1" fmla="*/ 9219 w 3429425"/>
                <a:gd name="connsiteY1" fmla="*/ 640543 h 1987681"/>
                <a:gd name="connsiteX2" fmla="*/ 211441 w 3429425"/>
                <a:gd name="connsiteY2" fmla="*/ 1629039 h 1987681"/>
                <a:gd name="connsiteX3" fmla="*/ 799118 w 3429425"/>
                <a:gd name="connsiteY3" fmla="*/ 1423872 h 1987681"/>
                <a:gd name="connsiteX4" fmla="*/ 1185627 w 3429425"/>
                <a:gd name="connsiteY4" fmla="*/ 1841110 h 1987681"/>
                <a:gd name="connsiteX5" fmla="*/ 1723364 w 3429425"/>
                <a:gd name="connsiteY5" fmla="*/ 1914963 h 1987681"/>
                <a:gd name="connsiteX6" fmla="*/ 2347620 w 3429425"/>
                <a:gd name="connsiteY6" fmla="*/ 1846387 h 1987681"/>
                <a:gd name="connsiteX7" fmla="*/ 3157567 w 3429425"/>
                <a:gd name="connsiteY7" fmla="*/ 1921266 h 1987681"/>
                <a:gd name="connsiteX8" fmla="*/ 3429425 w 3429425"/>
                <a:gd name="connsiteY8" fmla="*/ 815665 h 1987681"/>
                <a:gd name="connsiteX9" fmla="*/ 3411490 w 3429425"/>
                <a:gd name="connsiteY9" fmla="*/ 158263 h 1987681"/>
                <a:gd name="connsiteX0" fmla="*/ 0 w 3465925"/>
                <a:gd name="connsiteY0" fmla="*/ 0 h 2048696"/>
                <a:gd name="connsiteX1" fmla="*/ 45719 w 3465925"/>
                <a:gd name="connsiteY1" fmla="*/ 701558 h 2048696"/>
                <a:gd name="connsiteX2" fmla="*/ 247941 w 3465925"/>
                <a:gd name="connsiteY2" fmla="*/ 1690054 h 2048696"/>
                <a:gd name="connsiteX3" fmla="*/ 835618 w 3465925"/>
                <a:gd name="connsiteY3" fmla="*/ 1484887 h 2048696"/>
                <a:gd name="connsiteX4" fmla="*/ 1222127 w 3465925"/>
                <a:gd name="connsiteY4" fmla="*/ 1902125 h 2048696"/>
                <a:gd name="connsiteX5" fmla="*/ 1759864 w 3465925"/>
                <a:gd name="connsiteY5" fmla="*/ 1975978 h 2048696"/>
                <a:gd name="connsiteX6" fmla="*/ 2384120 w 3465925"/>
                <a:gd name="connsiteY6" fmla="*/ 1907402 h 2048696"/>
                <a:gd name="connsiteX7" fmla="*/ 3194067 w 3465925"/>
                <a:gd name="connsiteY7" fmla="*/ 1982281 h 2048696"/>
                <a:gd name="connsiteX8" fmla="*/ 3465925 w 3465925"/>
                <a:gd name="connsiteY8" fmla="*/ 876680 h 2048696"/>
                <a:gd name="connsiteX9" fmla="*/ 3447990 w 3465925"/>
                <a:gd name="connsiteY9" fmla="*/ 219278 h 2048696"/>
                <a:gd name="connsiteX0" fmla="*/ 24071 w 3425988"/>
                <a:gd name="connsiteY0" fmla="*/ 0 h 2048696"/>
                <a:gd name="connsiteX1" fmla="*/ 5782 w 3425988"/>
                <a:gd name="connsiteY1" fmla="*/ 701558 h 2048696"/>
                <a:gd name="connsiteX2" fmla="*/ 208004 w 3425988"/>
                <a:gd name="connsiteY2" fmla="*/ 1690054 h 2048696"/>
                <a:gd name="connsiteX3" fmla="*/ 795681 w 3425988"/>
                <a:gd name="connsiteY3" fmla="*/ 1484887 h 2048696"/>
                <a:gd name="connsiteX4" fmla="*/ 1182190 w 3425988"/>
                <a:gd name="connsiteY4" fmla="*/ 1902125 h 2048696"/>
                <a:gd name="connsiteX5" fmla="*/ 1719927 w 3425988"/>
                <a:gd name="connsiteY5" fmla="*/ 1975978 h 2048696"/>
                <a:gd name="connsiteX6" fmla="*/ 2344183 w 3425988"/>
                <a:gd name="connsiteY6" fmla="*/ 1907402 h 2048696"/>
                <a:gd name="connsiteX7" fmla="*/ 3154130 w 3425988"/>
                <a:gd name="connsiteY7" fmla="*/ 1982281 h 2048696"/>
                <a:gd name="connsiteX8" fmla="*/ 3425988 w 3425988"/>
                <a:gd name="connsiteY8" fmla="*/ 876680 h 2048696"/>
                <a:gd name="connsiteX9" fmla="*/ 3408053 w 3425988"/>
                <a:gd name="connsiteY9" fmla="*/ 219278 h 2048696"/>
                <a:gd name="connsiteX0" fmla="*/ 104018 w 3505935"/>
                <a:gd name="connsiteY0" fmla="*/ 0 h 2048696"/>
                <a:gd name="connsiteX1" fmla="*/ 3433 w 3505935"/>
                <a:gd name="connsiteY1" fmla="*/ 777827 h 2048696"/>
                <a:gd name="connsiteX2" fmla="*/ 287951 w 3505935"/>
                <a:gd name="connsiteY2" fmla="*/ 1690054 h 2048696"/>
                <a:gd name="connsiteX3" fmla="*/ 875628 w 3505935"/>
                <a:gd name="connsiteY3" fmla="*/ 1484887 h 2048696"/>
                <a:gd name="connsiteX4" fmla="*/ 1262137 w 3505935"/>
                <a:gd name="connsiteY4" fmla="*/ 1902125 h 2048696"/>
                <a:gd name="connsiteX5" fmla="*/ 1799874 w 3505935"/>
                <a:gd name="connsiteY5" fmla="*/ 1975978 h 2048696"/>
                <a:gd name="connsiteX6" fmla="*/ 2424130 w 3505935"/>
                <a:gd name="connsiteY6" fmla="*/ 1907402 h 2048696"/>
                <a:gd name="connsiteX7" fmla="*/ 3234077 w 3505935"/>
                <a:gd name="connsiteY7" fmla="*/ 1982281 h 2048696"/>
                <a:gd name="connsiteX8" fmla="*/ 3505935 w 3505935"/>
                <a:gd name="connsiteY8" fmla="*/ 876680 h 2048696"/>
                <a:gd name="connsiteX9" fmla="*/ 3488000 w 3505935"/>
                <a:gd name="connsiteY9" fmla="*/ 219278 h 2048696"/>
                <a:gd name="connsiteX0" fmla="*/ 86738 w 3506943"/>
                <a:gd name="connsiteY0" fmla="*/ 0 h 1980054"/>
                <a:gd name="connsiteX1" fmla="*/ 4441 w 3506943"/>
                <a:gd name="connsiteY1" fmla="*/ 709185 h 1980054"/>
                <a:gd name="connsiteX2" fmla="*/ 288959 w 3506943"/>
                <a:gd name="connsiteY2" fmla="*/ 1621412 h 1980054"/>
                <a:gd name="connsiteX3" fmla="*/ 876636 w 3506943"/>
                <a:gd name="connsiteY3" fmla="*/ 1416245 h 1980054"/>
                <a:gd name="connsiteX4" fmla="*/ 1263145 w 3506943"/>
                <a:gd name="connsiteY4" fmla="*/ 1833483 h 1980054"/>
                <a:gd name="connsiteX5" fmla="*/ 1800882 w 3506943"/>
                <a:gd name="connsiteY5" fmla="*/ 1907336 h 1980054"/>
                <a:gd name="connsiteX6" fmla="*/ 2425138 w 3506943"/>
                <a:gd name="connsiteY6" fmla="*/ 1838760 h 1980054"/>
                <a:gd name="connsiteX7" fmla="*/ 3235085 w 3506943"/>
                <a:gd name="connsiteY7" fmla="*/ 1913639 h 1980054"/>
                <a:gd name="connsiteX8" fmla="*/ 3506943 w 3506943"/>
                <a:gd name="connsiteY8" fmla="*/ 808038 h 1980054"/>
                <a:gd name="connsiteX9" fmla="*/ 3489008 w 3506943"/>
                <a:gd name="connsiteY9" fmla="*/ 150636 h 1980054"/>
                <a:gd name="connsiteX0" fmla="*/ 86738 w 3506943"/>
                <a:gd name="connsiteY0" fmla="*/ 0 h 1983712"/>
                <a:gd name="connsiteX1" fmla="*/ 4441 w 3506943"/>
                <a:gd name="connsiteY1" fmla="*/ 709185 h 1983712"/>
                <a:gd name="connsiteX2" fmla="*/ 288959 w 3506943"/>
                <a:gd name="connsiteY2" fmla="*/ 1621412 h 1983712"/>
                <a:gd name="connsiteX3" fmla="*/ 876636 w 3506943"/>
                <a:gd name="connsiteY3" fmla="*/ 1416245 h 1983712"/>
                <a:gd name="connsiteX4" fmla="*/ 1263145 w 3506943"/>
                <a:gd name="connsiteY4" fmla="*/ 1833483 h 1983712"/>
                <a:gd name="connsiteX5" fmla="*/ 1837458 w 3506943"/>
                <a:gd name="connsiteY5" fmla="*/ 1770052 h 1983712"/>
                <a:gd name="connsiteX6" fmla="*/ 2425138 w 3506943"/>
                <a:gd name="connsiteY6" fmla="*/ 1838760 h 1983712"/>
                <a:gd name="connsiteX7" fmla="*/ 3235085 w 3506943"/>
                <a:gd name="connsiteY7" fmla="*/ 1913639 h 1983712"/>
                <a:gd name="connsiteX8" fmla="*/ 3506943 w 3506943"/>
                <a:gd name="connsiteY8" fmla="*/ 808038 h 1983712"/>
                <a:gd name="connsiteX9" fmla="*/ 3489008 w 3506943"/>
                <a:gd name="connsiteY9" fmla="*/ 150636 h 1983712"/>
                <a:gd name="connsiteX0" fmla="*/ 86738 w 3506943"/>
                <a:gd name="connsiteY0" fmla="*/ 0 h 1983712"/>
                <a:gd name="connsiteX1" fmla="*/ 4441 w 3506943"/>
                <a:gd name="connsiteY1" fmla="*/ 709185 h 1983712"/>
                <a:gd name="connsiteX2" fmla="*/ 288959 w 3506943"/>
                <a:gd name="connsiteY2" fmla="*/ 1621412 h 1983712"/>
                <a:gd name="connsiteX3" fmla="*/ 885780 w 3506943"/>
                <a:gd name="connsiteY3" fmla="*/ 1629798 h 1983712"/>
                <a:gd name="connsiteX4" fmla="*/ 1263145 w 3506943"/>
                <a:gd name="connsiteY4" fmla="*/ 1833483 h 1983712"/>
                <a:gd name="connsiteX5" fmla="*/ 1837458 w 3506943"/>
                <a:gd name="connsiteY5" fmla="*/ 1770052 h 1983712"/>
                <a:gd name="connsiteX6" fmla="*/ 2425138 w 3506943"/>
                <a:gd name="connsiteY6" fmla="*/ 1838760 h 1983712"/>
                <a:gd name="connsiteX7" fmla="*/ 3235085 w 3506943"/>
                <a:gd name="connsiteY7" fmla="*/ 1913639 h 1983712"/>
                <a:gd name="connsiteX8" fmla="*/ 3506943 w 3506943"/>
                <a:gd name="connsiteY8" fmla="*/ 808038 h 1983712"/>
                <a:gd name="connsiteX9" fmla="*/ 3489008 w 3506943"/>
                <a:gd name="connsiteY9" fmla="*/ 150636 h 1983712"/>
                <a:gd name="connsiteX0" fmla="*/ 86738 w 3786575"/>
                <a:gd name="connsiteY0" fmla="*/ 0 h 2125074"/>
                <a:gd name="connsiteX1" fmla="*/ 4441 w 3786575"/>
                <a:gd name="connsiteY1" fmla="*/ 709185 h 2125074"/>
                <a:gd name="connsiteX2" fmla="*/ 288959 w 3786575"/>
                <a:gd name="connsiteY2" fmla="*/ 1621412 h 2125074"/>
                <a:gd name="connsiteX3" fmla="*/ 885780 w 3786575"/>
                <a:gd name="connsiteY3" fmla="*/ 1629798 h 2125074"/>
                <a:gd name="connsiteX4" fmla="*/ 1263145 w 3786575"/>
                <a:gd name="connsiteY4" fmla="*/ 1833483 h 2125074"/>
                <a:gd name="connsiteX5" fmla="*/ 1837458 w 3786575"/>
                <a:gd name="connsiteY5" fmla="*/ 1770052 h 2125074"/>
                <a:gd name="connsiteX6" fmla="*/ 2425138 w 3786575"/>
                <a:gd name="connsiteY6" fmla="*/ 1838760 h 2125074"/>
                <a:gd name="connsiteX7" fmla="*/ 3738005 w 3786575"/>
                <a:gd name="connsiteY7" fmla="*/ 2073804 h 2125074"/>
                <a:gd name="connsiteX8" fmla="*/ 3506943 w 3786575"/>
                <a:gd name="connsiteY8" fmla="*/ 808038 h 2125074"/>
                <a:gd name="connsiteX9" fmla="*/ 3489008 w 3786575"/>
                <a:gd name="connsiteY9" fmla="*/ 150636 h 2125074"/>
                <a:gd name="connsiteX0" fmla="*/ 86738 w 3786575"/>
                <a:gd name="connsiteY0" fmla="*/ 0 h 2123005"/>
                <a:gd name="connsiteX1" fmla="*/ 4441 w 3786575"/>
                <a:gd name="connsiteY1" fmla="*/ 709185 h 2123005"/>
                <a:gd name="connsiteX2" fmla="*/ 288959 w 3786575"/>
                <a:gd name="connsiteY2" fmla="*/ 1621412 h 2123005"/>
                <a:gd name="connsiteX3" fmla="*/ 885780 w 3786575"/>
                <a:gd name="connsiteY3" fmla="*/ 1629798 h 2123005"/>
                <a:gd name="connsiteX4" fmla="*/ 1263145 w 3786575"/>
                <a:gd name="connsiteY4" fmla="*/ 1833483 h 2123005"/>
                <a:gd name="connsiteX5" fmla="*/ 1919754 w 3786575"/>
                <a:gd name="connsiteY5" fmla="*/ 1907336 h 2123005"/>
                <a:gd name="connsiteX6" fmla="*/ 2425138 w 3786575"/>
                <a:gd name="connsiteY6" fmla="*/ 1838760 h 2123005"/>
                <a:gd name="connsiteX7" fmla="*/ 3738005 w 3786575"/>
                <a:gd name="connsiteY7" fmla="*/ 2073804 h 2123005"/>
                <a:gd name="connsiteX8" fmla="*/ 3506943 w 3786575"/>
                <a:gd name="connsiteY8" fmla="*/ 808038 h 2123005"/>
                <a:gd name="connsiteX9" fmla="*/ 3489008 w 3786575"/>
                <a:gd name="connsiteY9" fmla="*/ 150636 h 2123005"/>
                <a:gd name="connsiteX0" fmla="*/ 86738 w 3786575"/>
                <a:gd name="connsiteY0" fmla="*/ 0 h 2162735"/>
                <a:gd name="connsiteX1" fmla="*/ 4441 w 3786575"/>
                <a:gd name="connsiteY1" fmla="*/ 709185 h 2162735"/>
                <a:gd name="connsiteX2" fmla="*/ 288959 w 3786575"/>
                <a:gd name="connsiteY2" fmla="*/ 1621412 h 2162735"/>
                <a:gd name="connsiteX3" fmla="*/ 885780 w 3786575"/>
                <a:gd name="connsiteY3" fmla="*/ 1629798 h 2162735"/>
                <a:gd name="connsiteX4" fmla="*/ 1263145 w 3786575"/>
                <a:gd name="connsiteY4" fmla="*/ 1833483 h 2162735"/>
                <a:gd name="connsiteX5" fmla="*/ 1919754 w 3786575"/>
                <a:gd name="connsiteY5" fmla="*/ 1907336 h 2162735"/>
                <a:gd name="connsiteX6" fmla="*/ 2598874 w 3786575"/>
                <a:gd name="connsiteY6" fmla="*/ 2075194 h 2162735"/>
                <a:gd name="connsiteX7" fmla="*/ 3738005 w 3786575"/>
                <a:gd name="connsiteY7" fmla="*/ 2073804 h 2162735"/>
                <a:gd name="connsiteX8" fmla="*/ 3506943 w 3786575"/>
                <a:gd name="connsiteY8" fmla="*/ 808038 h 2162735"/>
                <a:gd name="connsiteX9" fmla="*/ 3489008 w 3786575"/>
                <a:gd name="connsiteY9" fmla="*/ 150636 h 2162735"/>
                <a:gd name="connsiteX0" fmla="*/ 83397 w 3783234"/>
                <a:gd name="connsiteY0" fmla="*/ 0 h 2162735"/>
                <a:gd name="connsiteX1" fmla="*/ 1100 w 3783234"/>
                <a:gd name="connsiteY1" fmla="*/ 709185 h 2162735"/>
                <a:gd name="connsiteX2" fmla="*/ 175890 w 3783234"/>
                <a:gd name="connsiteY2" fmla="*/ 1362098 h 2162735"/>
                <a:gd name="connsiteX3" fmla="*/ 882439 w 3783234"/>
                <a:gd name="connsiteY3" fmla="*/ 1629798 h 2162735"/>
                <a:gd name="connsiteX4" fmla="*/ 1259804 w 3783234"/>
                <a:gd name="connsiteY4" fmla="*/ 1833483 h 2162735"/>
                <a:gd name="connsiteX5" fmla="*/ 1916413 w 3783234"/>
                <a:gd name="connsiteY5" fmla="*/ 1907336 h 2162735"/>
                <a:gd name="connsiteX6" fmla="*/ 2595533 w 3783234"/>
                <a:gd name="connsiteY6" fmla="*/ 2075194 h 2162735"/>
                <a:gd name="connsiteX7" fmla="*/ 3734664 w 3783234"/>
                <a:gd name="connsiteY7" fmla="*/ 2073804 h 2162735"/>
                <a:gd name="connsiteX8" fmla="*/ 3503602 w 3783234"/>
                <a:gd name="connsiteY8" fmla="*/ 808038 h 2162735"/>
                <a:gd name="connsiteX9" fmla="*/ 3485667 w 3783234"/>
                <a:gd name="connsiteY9" fmla="*/ 150636 h 2162735"/>
                <a:gd name="connsiteX0" fmla="*/ 83397 w 3799111"/>
                <a:gd name="connsiteY0" fmla="*/ 0 h 2162735"/>
                <a:gd name="connsiteX1" fmla="*/ 1100 w 3799111"/>
                <a:gd name="connsiteY1" fmla="*/ 709185 h 2162735"/>
                <a:gd name="connsiteX2" fmla="*/ 175890 w 3799111"/>
                <a:gd name="connsiteY2" fmla="*/ 1362098 h 2162735"/>
                <a:gd name="connsiteX3" fmla="*/ 882439 w 3799111"/>
                <a:gd name="connsiteY3" fmla="*/ 1629798 h 2162735"/>
                <a:gd name="connsiteX4" fmla="*/ 1259804 w 3799111"/>
                <a:gd name="connsiteY4" fmla="*/ 1833483 h 2162735"/>
                <a:gd name="connsiteX5" fmla="*/ 1916413 w 3799111"/>
                <a:gd name="connsiteY5" fmla="*/ 1907336 h 2162735"/>
                <a:gd name="connsiteX6" fmla="*/ 2595533 w 3799111"/>
                <a:gd name="connsiteY6" fmla="*/ 2075194 h 2162735"/>
                <a:gd name="connsiteX7" fmla="*/ 3734664 w 3799111"/>
                <a:gd name="connsiteY7" fmla="*/ 2073804 h 2162735"/>
                <a:gd name="connsiteX8" fmla="*/ 3640762 w 3799111"/>
                <a:gd name="connsiteY8" fmla="*/ 792784 h 2162735"/>
                <a:gd name="connsiteX9" fmla="*/ 3485667 w 3799111"/>
                <a:gd name="connsiteY9" fmla="*/ 150636 h 2162735"/>
                <a:gd name="connsiteX0" fmla="*/ 83397 w 3660589"/>
                <a:gd name="connsiteY0" fmla="*/ 0 h 2111280"/>
                <a:gd name="connsiteX1" fmla="*/ 1100 w 3660589"/>
                <a:gd name="connsiteY1" fmla="*/ 709185 h 2111280"/>
                <a:gd name="connsiteX2" fmla="*/ 175890 w 3660589"/>
                <a:gd name="connsiteY2" fmla="*/ 1362098 h 2111280"/>
                <a:gd name="connsiteX3" fmla="*/ 882439 w 3660589"/>
                <a:gd name="connsiteY3" fmla="*/ 1629798 h 2111280"/>
                <a:gd name="connsiteX4" fmla="*/ 1259804 w 3660589"/>
                <a:gd name="connsiteY4" fmla="*/ 1833483 h 2111280"/>
                <a:gd name="connsiteX5" fmla="*/ 1916413 w 3660589"/>
                <a:gd name="connsiteY5" fmla="*/ 1907336 h 2111280"/>
                <a:gd name="connsiteX6" fmla="*/ 2595533 w 3660589"/>
                <a:gd name="connsiteY6" fmla="*/ 2075194 h 2111280"/>
                <a:gd name="connsiteX7" fmla="*/ 3542640 w 3660589"/>
                <a:gd name="connsiteY7" fmla="*/ 1997535 h 2111280"/>
                <a:gd name="connsiteX8" fmla="*/ 3640762 w 3660589"/>
                <a:gd name="connsiteY8" fmla="*/ 792784 h 2111280"/>
                <a:gd name="connsiteX9" fmla="*/ 3485667 w 3660589"/>
                <a:gd name="connsiteY9" fmla="*/ 150636 h 2111280"/>
                <a:gd name="connsiteX0" fmla="*/ 84962 w 3662154"/>
                <a:gd name="connsiteY0" fmla="*/ 0 h 2111280"/>
                <a:gd name="connsiteX1" fmla="*/ 2665 w 3662154"/>
                <a:gd name="connsiteY1" fmla="*/ 709185 h 2111280"/>
                <a:gd name="connsiteX2" fmla="*/ 235820 w 3662154"/>
                <a:gd name="connsiteY2" fmla="*/ 1654192 h 2111280"/>
                <a:gd name="connsiteX3" fmla="*/ 884004 w 3662154"/>
                <a:gd name="connsiteY3" fmla="*/ 1629798 h 2111280"/>
                <a:gd name="connsiteX4" fmla="*/ 1261369 w 3662154"/>
                <a:gd name="connsiteY4" fmla="*/ 1833483 h 2111280"/>
                <a:gd name="connsiteX5" fmla="*/ 1917978 w 3662154"/>
                <a:gd name="connsiteY5" fmla="*/ 1907336 h 2111280"/>
                <a:gd name="connsiteX6" fmla="*/ 2597098 w 3662154"/>
                <a:gd name="connsiteY6" fmla="*/ 2075194 h 2111280"/>
                <a:gd name="connsiteX7" fmla="*/ 3544205 w 3662154"/>
                <a:gd name="connsiteY7" fmla="*/ 1997535 h 2111280"/>
                <a:gd name="connsiteX8" fmla="*/ 3642327 w 3662154"/>
                <a:gd name="connsiteY8" fmla="*/ 792784 h 2111280"/>
                <a:gd name="connsiteX9" fmla="*/ 3487232 w 3662154"/>
                <a:gd name="connsiteY9" fmla="*/ 150636 h 2111280"/>
                <a:gd name="connsiteX0" fmla="*/ 84962 w 3662154"/>
                <a:gd name="connsiteY0" fmla="*/ 0 h 2111280"/>
                <a:gd name="connsiteX1" fmla="*/ 2665 w 3662154"/>
                <a:gd name="connsiteY1" fmla="*/ 709185 h 2111280"/>
                <a:gd name="connsiteX2" fmla="*/ 235820 w 3662154"/>
                <a:gd name="connsiteY2" fmla="*/ 1654192 h 2111280"/>
                <a:gd name="connsiteX3" fmla="*/ 845093 w 3662154"/>
                <a:gd name="connsiteY3" fmla="*/ 2011143 h 2111280"/>
                <a:gd name="connsiteX4" fmla="*/ 1261369 w 3662154"/>
                <a:gd name="connsiteY4" fmla="*/ 1833483 h 2111280"/>
                <a:gd name="connsiteX5" fmla="*/ 1917978 w 3662154"/>
                <a:gd name="connsiteY5" fmla="*/ 1907336 h 2111280"/>
                <a:gd name="connsiteX6" fmla="*/ 2597098 w 3662154"/>
                <a:gd name="connsiteY6" fmla="*/ 2075194 h 2111280"/>
                <a:gd name="connsiteX7" fmla="*/ 3544205 w 3662154"/>
                <a:gd name="connsiteY7" fmla="*/ 1997535 h 2111280"/>
                <a:gd name="connsiteX8" fmla="*/ 3642327 w 3662154"/>
                <a:gd name="connsiteY8" fmla="*/ 792784 h 2111280"/>
                <a:gd name="connsiteX9" fmla="*/ 3487232 w 3662154"/>
                <a:gd name="connsiteY9" fmla="*/ 150636 h 2111280"/>
                <a:gd name="connsiteX0" fmla="*/ 84962 w 3662154"/>
                <a:gd name="connsiteY0" fmla="*/ 0 h 2361730"/>
                <a:gd name="connsiteX1" fmla="*/ 2665 w 3662154"/>
                <a:gd name="connsiteY1" fmla="*/ 709185 h 2361730"/>
                <a:gd name="connsiteX2" fmla="*/ 235820 w 3662154"/>
                <a:gd name="connsiteY2" fmla="*/ 1654192 h 2361730"/>
                <a:gd name="connsiteX3" fmla="*/ 845093 w 3662154"/>
                <a:gd name="connsiteY3" fmla="*/ 2011143 h 2361730"/>
                <a:gd name="connsiteX4" fmla="*/ 1426739 w 3662154"/>
                <a:gd name="connsiteY4" fmla="*/ 2360874 h 2361730"/>
                <a:gd name="connsiteX5" fmla="*/ 1917978 w 3662154"/>
                <a:gd name="connsiteY5" fmla="*/ 1907336 h 2361730"/>
                <a:gd name="connsiteX6" fmla="*/ 2597098 w 3662154"/>
                <a:gd name="connsiteY6" fmla="*/ 2075194 h 2361730"/>
                <a:gd name="connsiteX7" fmla="*/ 3544205 w 3662154"/>
                <a:gd name="connsiteY7" fmla="*/ 1997535 h 2361730"/>
                <a:gd name="connsiteX8" fmla="*/ 3642327 w 3662154"/>
                <a:gd name="connsiteY8" fmla="*/ 792784 h 2361730"/>
                <a:gd name="connsiteX9" fmla="*/ 3487232 w 3662154"/>
                <a:gd name="connsiteY9" fmla="*/ 150636 h 2361730"/>
                <a:gd name="connsiteX0" fmla="*/ 84962 w 3662154"/>
                <a:gd name="connsiteY0" fmla="*/ 0 h 2361757"/>
                <a:gd name="connsiteX1" fmla="*/ 2665 w 3662154"/>
                <a:gd name="connsiteY1" fmla="*/ 709185 h 2361757"/>
                <a:gd name="connsiteX2" fmla="*/ 235820 w 3662154"/>
                <a:gd name="connsiteY2" fmla="*/ 1654192 h 2361757"/>
                <a:gd name="connsiteX3" fmla="*/ 845093 w 3662154"/>
                <a:gd name="connsiteY3" fmla="*/ 2011143 h 2361757"/>
                <a:gd name="connsiteX4" fmla="*/ 1426739 w 3662154"/>
                <a:gd name="connsiteY4" fmla="*/ 2360874 h 2361757"/>
                <a:gd name="connsiteX5" fmla="*/ 2073621 w 3662154"/>
                <a:gd name="connsiteY5" fmla="*/ 2110178 h 2361757"/>
                <a:gd name="connsiteX6" fmla="*/ 2597098 w 3662154"/>
                <a:gd name="connsiteY6" fmla="*/ 2075194 h 2361757"/>
                <a:gd name="connsiteX7" fmla="*/ 3544205 w 3662154"/>
                <a:gd name="connsiteY7" fmla="*/ 1997535 h 2361757"/>
                <a:gd name="connsiteX8" fmla="*/ 3642327 w 3662154"/>
                <a:gd name="connsiteY8" fmla="*/ 792784 h 2361757"/>
                <a:gd name="connsiteX9" fmla="*/ 3487232 w 3662154"/>
                <a:gd name="connsiteY9" fmla="*/ 150636 h 2361757"/>
                <a:gd name="connsiteX0" fmla="*/ 84962 w 3662154"/>
                <a:gd name="connsiteY0" fmla="*/ 0 h 2272925"/>
                <a:gd name="connsiteX1" fmla="*/ 2665 w 3662154"/>
                <a:gd name="connsiteY1" fmla="*/ 709185 h 2272925"/>
                <a:gd name="connsiteX2" fmla="*/ 235820 w 3662154"/>
                <a:gd name="connsiteY2" fmla="*/ 1654192 h 2272925"/>
                <a:gd name="connsiteX3" fmla="*/ 845093 w 3662154"/>
                <a:gd name="connsiteY3" fmla="*/ 2011143 h 2272925"/>
                <a:gd name="connsiteX4" fmla="*/ 1436467 w 3662154"/>
                <a:gd name="connsiteY4" fmla="*/ 2271623 h 2272925"/>
                <a:gd name="connsiteX5" fmla="*/ 2073621 w 3662154"/>
                <a:gd name="connsiteY5" fmla="*/ 2110178 h 2272925"/>
                <a:gd name="connsiteX6" fmla="*/ 2597098 w 3662154"/>
                <a:gd name="connsiteY6" fmla="*/ 2075194 h 2272925"/>
                <a:gd name="connsiteX7" fmla="*/ 3544205 w 3662154"/>
                <a:gd name="connsiteY7" fmla="*/ 1997535 h 2272925"/>
                <a:gd name="connsiteX8" fmla="*/ 3642327 w 3662154"/>
                <a:gd name="connsiteY8" fmla="*/ 792784 h 2272925"/>
                <a:gd name="connsiteX9" fmla="*/ 3487232 w 3662154"/>
                <a:gd name="connsiteY9" fmla="*/ 150636 h 2272925"/>
                <a:gd name="connsiteX0" fmla="*/ 84962 w 3660109"/>
                <a:gd name="connsiteY0" fmla="*/ 0 h 2272761"/>
                <a:gd name="connsiteX1" fmla="*/ 2665 w 3660109"/>
                <a:gd name="connsiteY1" fmla="*/ 709185 h 2272761"/>
                <a:gd name="connsiteX2" fmla="*/ 235820 w 3660109"/>
                <a:gd name="connsiteY2" fmla="*/ 1654192 h 2272761"/>
                <a:gd name="connsiteX3" fmla="*/ 845093 w 3660109"/>
                <a:gd name="connsiteY3" fmla="*/ 2011143 h 2272761"/>
                <a:gd name="connsiteX4" fmla="*/ 1436467 w 3660109"/>
                <a:gd name="connsiteY4" fmla="*/ 2271623 h 2272761"/>
                <a:gd name="connsiteX5" fmla="*/ 2073621 w 3660109"/>
                <a:gd name="connsiteY5" fmla="*/ 2110178 h 2272761"/>
                <a:gd name="connsiteX6" fmla="*/ 2538732 w 3660109"/>
                <a:gd name="connsiteY6" fmla="*/ 2213128 h 2272761"/>
                <a:gd name="connsiteX7" fmla="*/ 3544205 w 3660109"/>
                <a:gd name="connsiteY7" fmla="*/ 1997535 h 2272761"/>
                <a:gd name="connsiteX8" fmla="*/ 3642327 w 3660109"/>
                <a:gd name="connsiteY8" fmla="*/ 792784 h 2272761"/>
                <a:gd name="connsiteX9" fmla="*/ 3487232 w 3660109"/>
                <a:gd name="connsiteY9" fmla="*/ 150636 h 2272761"/>
                <a:gd name="connsiteX0" fmla="*/ 84962 w 3642327"/>
                <a:gd name="connsiteY0" fmla="*/ 0 h 2272761"/>
                <a:gd name="connsiteX1" fmla="*/ 2665 w 3642327"/>
                <a:gd name="connsiteY1" fmla="*/ 709185 h 2272761"/>
                <a:gd name="connsiteX2" fmla="*/ 235820 w 3642327"/>
                <a:gd name="connsiteY2" fmla="*/ 1654192 h 2272761"/>
                <a:gd name="connsiteX3" fmla="*/ 845093 w 3642327"/>
                <a:gd name="connsiteY3" fmla="*/ 2011143 h 2272761"/>
                <a:gd name="connsiteX4" fmla="*/ 1436467 w 3642327"/>
                <a:gd name="connsiteY4" fmla="*/ 2271623 h 2272761"/>
                <a:gd name="connsiteX5" fmla="*/ 2073621 w 3642327"/>
                <a:gd name="connsiteY5" fmla="*/ 2110178 h 2272761"/>
                <a:gd name="connsiteX6" fmla="*/ 2538732 w 3642327"/>
                <a:gd name="connsiteY6" fmla="*/ 2213128 h 2272761"/>
                <a:gd name="connsiteX7" fmla="*/ 3417745 w 3642327"/>
                <a:gd name="connsiteY7" fmla="*/ 2029991 h 2272761"/>
                <a:gd name="connsiteX8" fmla="*/ 3642327 w 3642327"/>
                <a:gd name="connsiteY8" fmla="*/ 792784 h 2272761"/>
                <a:gd name="connsiteX9" fmla="*/ 3487232 w 3642327"/>
                <a:gd name="connsiteY9" fmla="*/ 150636 h 2272761"/>
                <a:gd name="connsiteX0" fmla="*/ 84962 w 3583961"/>
                <a:gd name="connsiteY0" fmla="*/ 0 h 2272761"/>
                <a:gd name="connsiteX1" fmla="*/ 2665 w 3583961"/>
                <a:gd name="connsiteY1" fmla="*/ 709185 h 2272761"/>
                <a:gd name="connsiteX2" fmla="*/ 235820 w 3583961"/>
                <a:gd name="connsiteY2" fmla="*/ 1654192 h 2272761"/>
                <a:gd name="connsiteX3" fmla="*/ 845093 w 3583961"/>
                <a:gd name="connsiteY3" fmla="*/ 2011143 h 2272761"/>
                <a:gd name="connsiteX4" fmla="*/ 1436467 w 3583961"/>
                <a:gd name="connsiteY4" fmla="*/ 2271623 h 2272761"/>
                <a:gd name="connsiteX5" fmla="*/ 2073621 w 3583961"/>
                <a:gd name="connsiteY5" fmla="*/ 2110178 h 2272761"/>
                <a:gd name="connsiteX6" fmla="*/ 2538732 w 3583961"/>
                <a:gd name="connsiteY6" fmla="*/ 2213128 h 2272761"/>
                <a:gd name="connsiteX7" fmla="*/ 3417745 w 3583961"/>
                <a:gd name="connsiteY7" fmla="*/ 2029991 h 2272761"/>
                <a:gd name="connsiteX8" fmla="*/ 3583961 w 3583961"/>
                <a:gd name="connsiteY8" fmla="*/ 565599 h 2272761"/>
                <a:gd name="connsiteX9" fmla="*/ 3487232 w 3583961"/>
                <a:gd name="connsiteY9" fmla="*/ 150636 h 2272761"/>
                <a:gd name="connsiteX0" fmla="*/ 84962 w 3583961"/>
                <a:gd name="connsiteY0" fmla="*/ 0 h 2272939"/>
                <a:gd name="connsiteX1" fmla="*/ 2665 w 3583961"/>
                <a:gd name="connsiteY1" fmla="*/ 709185 h 2272939"/>
                <a:gd name="connsiteX2" fmla="*/ 235820 w 3583961"/>
                <a:gd name="connsiteY2" fmla="*/ 1654192 h 2272939"/>
                <a:gd name="connsiteX3" fmla="*/ 601902 w 3583961"/>
                <a:gd name="connsiteY3" fmla="*/ 2003029 h 2272939"/>
                <a:gd name="connsiteX4" fmla="*/ 1436467 w 3583961"/>
                <a:gd name="connsiteY4" fmla="*/ 2271623 h 2272939"/>
                <a:gd name="connsiteX5" fmla="*/ 2073621 w 3583961"/>
                <a:gd name="connsiteY5" fmla="*/ 2110178 h 2272939"/>
                <a:gd name="connsiteX6" fmla="*/ 2538732 w 3583961"/>
                <a:gd name="connsiteY6" fmla="*/ 2213128 h 2272939"/>
                <a:gd name="connsiteX7" fmla="*/ 3417745 w 3583961"/>
                <a:gd name="connsiteY7" fmla="*/ 2029991 h 2272939"/>
                <a:gd name="connsiteX8" fmla="*/ 3583961 w 3583961"/>
                <a:gd name="connsiteY8" fmla="*/ 565599 h 2272939"/>
                <a:gd name="connsiteX9" fmla="*/ 3487232 w 3583961"/>
                <a:gd name="connsiteY9" fmla="*/ 150636 h 2272939"/>
                <a:gd name="connsiteX0" fmla="*/ 84962 w 3583961"/>
                <a:gd name="connsiteY0" fmla="*/ 0 h 2286597"/>
                <a:gd name="connsiteX1" fmla="*/ 2665 w 3583961"/>
                <a:gd name="connsiteY1" fmla="*/ 709185 h 2286597"/>
                <a:gd name="connsiteX2" fmla="*/ 235820 w 3583961"/>
                <a:gd name="connsiteY2" fmla="*/ 1654192 h 2286597"/>
                <a:gd name="connsiteX3" fmla="*/ 601902 w 3583961"/>
                <a:gd name="connsiteY3" fmla="*/ 2003029 h 2286597"/>
                <a:gd name="connsiteX4" fmla="*/ 1436467 w 3583961"/>
                <a:gd name="connsiteY4" fmla="*/ 2271623 h 2286597"/>
                <a:gd name="connsiteX5" fmla="*/ 2024983 w 3583961"/>
                <a:gd name="connsiteY5" fmla="*/ 2248112 h 2286597"/>
                <a:gd name="connsiteX6" fmla="*/ 2538732 w 3583961"/>
                <a:gd name="connsiteY6" fmla="*/ 2213128 h 2286597"/>
                <a:gd name="connsiteX7" fmla="*/ 3417745 w 3583961"/>
                <a:gd name="connsiteY7" fmla="*/ 2029991 h 2286597"/>
                <a:gd name="connsiteX8" fmla="*/ 3583961 w 3583961"/>
                <a:gd name="connsiteY8" fmla="*/ 565599 h 2286597"/>
                <a:gd name="connsiteX9" fmla="*/ 3487232 w 3583961"/>
                <a:gd name="connsiteY9" fmla="*/ 150636 h 2286597"/>
                <a:gd name="connsiteX0" fmla="*/ 0 w 3581296"/>
                <a:gd name="connsiteY0" fmla="*/ 558549 h 2135961"/>
                <a:gd name="connsiteX1" fmla="*/ 233155 w 3581296"/>
                <a:gd name="connsiteY1" fmla="*/ 1503556 h 2135961"/>
                <a:gd name="connsiteX2" fmla="*/ 599237 w 3581296"/>
                <a:gd name="connsiteY2" fmla="*/ 1852393 h 2135961"/>
                <a:gd name="connsiteX3" fmla="*/ 1433802 w 3581296"/>
                <a:gd name="connsiteY3" fmla="*/ 2120987 h 2135961"/>
                <a:gd name="connsiteX4" fmla="*/ 2022318 w 3581296"/>
                <a:gd name="connsiteY4" fmla="*/ 2097476 h 2135961"/>
                <a:gd name="connsiteX5" fmla="*/ 2536067 w 3581296"/>
                <a:gd name="connsiteY5" fmla="*/ 2062492 h 2135961"/>
                <a:gd name="connsiteX6" fmla="*/ 3415080 w 3581296"/>
                <a:gd name="connsiteY6" fmla="*/ 1879355 h 2135961"/>
                <a:gd name="connsiteX7" fmla="*/ 3581296 w 3581296"/>
                <a:gd name="connsiteY7" fmla="*/ 414963 h 2135961"/>
                <a:gd name="connsiteX8" fmla="*/ 3484567 w 3581296"/>
                <a:gd name="connsiteY8" fmla="*/ 0 h 2135961"/>
                <a:gd name="connsiteX0" fmla="*/ 0 w 3552113"/>
                <a:gd name="connsiteY0" fmla="*/ 0 h 2137259"/>
                <a:gd name="connsiteX1" fmla="*/ 203972 w 3552113"/>
                <a:gd name="connsiteY1" fmla="*/ 1504854 h 2137259"/>
                <a:gd name="connsiteX2" fmla="*/ 570054 w 3552113"/>
                <a:gd name="connsiteY2" fmla="*/ 1853691 h 2137259"/>
                <a:gd name="connsiteX3" fmla="*/ 1404619 w 3552113"/>
                <a:gd name="connsiteY3" fmla="*/ 2122285 h 2137259"/>
                <a:gd name="connsiteX4" fmla="*/ 1993135 w 3552113"/>
                <a:gd name="connsiteY4" fmla="*/ 2098774 h 2137259"/>
                <a:gd name="connsiteX5" fmla="*/ 2506884 w 3552113"/>
                <a:gd name="connsiteY5" fmla="*/ 2063790 h 2137259"/>
                <a:gd name="connsiteX6" fmla="*/ 3385897 w 3552113"/>
                <a:gd name="connsiteY6" fmla="*/ 1880653 h 2137259"/>
                <a:gd name="connsiteX7" fmla="*/ 3552113 w 3552113"/>
                <a:gd name="connsiteY7" fmla="*/ 416261 h 2137259"/>
                <a:gd name="connsiteX8" fmla="*/ 3455384 w 3552113"/>
                <a:gd name="connsiteY8" fmla="*/ 1298 h 2137259"/>
                <a:gd name="connsiteX0" fmla="*/ 0 w 3552113"/>
                <a:gd name="connsiteY0" fmla="*/ 0 h 2137259"/>
                <a:gd name="connsiteX1" fmla="*/ 49539 w 3552113"/>
                <a:gd name="connsiteY1" fmla="*/ 538959 h 2137259"/>
                <a:gd name="connsiteX2" fmla="*/ 203972 w 3552113"/>
                <a:gd name="connsiteY2" fmla="*/ 1504854 h 2137259"/>
                <a:gd name="connsiteX3" fmla="*/ 570054 w 3552113"/>
                <a:gd name="connsiteY3" fmla="*/ 1853691 h 2137259"/>
                <a:gd name="connsiteX4" fmla="*/ 1404619 w 3552113"/>
                <a:gd name="connsiteY4" fmla="*/ 2122285 h 2137259"/>
                <a:gd name="connsiteX5" fmla="*/ 1993135 w 3552113"/>
                <a:gd name="connsiteY5" fmla="*/ 2098774 h 2137259"/>
                <a:gd name="connsiteX6" fmla="*/ 2506884 w 3552113"/>
                <a:gd name="connsiteY6" fmla="*/ 2063790 h 2137259"/>
                <a:gd name="connsiteX7" fmla="*/ 3385897 w 3552113"/>
                <a:gd name="connsiteY7" fmla="*/ 1880653 h 2137259"/>
                <a:gd name="connsiteX8" fmla="*/ 3552113 w 3552113"/>
                <a:gd name="connsiteY8" fmla="*/ 416261 h 2137259"/>
                <a:gd name="connsiteX9" fmla="*/ 3455384 w 3552113"/>
                <a:gd name="connsiteY9" fmla="*/ 1298 h 2137259"/>
                <a:gd name="connsiteX0" fmla="*/ 92371 w 3644484"/>
                <a:gd name="connsiteY0" fmla="*/ 0 h 2137259"/>
                <a:gd name="connsiteX1" fmla="*/ 5723 w 3644484"/>
                <a:gd name="connsiteY1" fmla="*/ 725575 h 2137259"/>
                <a:gd name="connsiteX2" fmla="*/ 296343 w 3644484"/>
                <a:gd name="connsiteY2" fmla="*/ 1504854 h 2137259"/>
                <a:gd name="connsiteX3" fmla="*/ 662425 w 3644484"/>
                <a:gd name="connsiteY3" fmla="*/ 1853691 h 2137259"/>
                <a:gd name="connsiteX4" fmla="*/ 1496990 w 3644484"/>
                <a:gd name="connsiteY4" fmla="*/ 2122285 h 2137259"/>
                <a:gd name="connsiteX5" fmla="*/ 2085506 w 3644484"/>
                <a:gd name="connsiteY5" fmla="*/ 2098774 h 2137259"/>
                <a:gd name="connsiteX6" fmla="*/ 2599255 w 3644484"/>
                <a:gd name="connsiteY6" fmla="*/ 2063790 h 2137259"/>
                <a:gd name="connsiteX7" fmla="*/ 3478268 w 3644484"/>
                <a:gd name="connsiteY7" fmla="*/ 1880653 h 2137259"/>
                <a:gd name="connsiteX8" fmla="*/ 3644484 w 3644484"/>
                <a:gd name="connsiteY8" fmla="*/ 416261 h 2137259"/>
                <a:gd name="connsiteX9" fmla="*/ 3547755 w 3644484"/>
                <a:gd name="connsiteY9" fmla="*/ 1298 h 2137259"/>
                <a:gd name="connsiteX0" fmla="*/ 92371 w 3644484"/>
                <a:gd name="connsiteY0" fmla="*/ 0 h 2218397"/>
                <a:gd name="connsiteX1" fmla="*/ 5723 w 3644484"/>
                <a:gd name="connsiteY1" fmla="*/ 806713 h 2218397"/>
                <a:gd name="connsiteX2" fmla="*/ 296343 w 3644484"/>
                <a:gd name="connsiteY2" fmla="*/ 1585992 h 2218397"/>
                <a:gd name="connsiteX3" fmla="*/ 662425 w 3644484"/>
                <a:gd name="connsiteY3" fmla="*/ 1934829 h 2218397"/>
                <a:gd name="connsiteX4" fmla="*/ 1496990 w 3644484"/>
                <a:gd name="connsiteY4" fmla="*/ 2203423 h 2218397"/>
                <a:gd name="connsiteX5" fmla="*/ 2085506 w 3644484"/>
                <a:gd name="connsiteY5" fmla="*/ 2179912 h 2218397"/>
                <a:gd name="connsiteX6" fmla="*/ 2599255 w 3644484"/>
                <a:gd name="connsiteY6" fmla="*/ 2144928 h 2218397"/>
                <a:gd name="connsiteX7" fmla="*/ 3478268 w 3644484"/>
                <a:gd name="connsiteY7" fmla="*/ 1961791 h 2218397"/>
                <a:gd name="connsiteX8" fmla="*/ 3644484 w 3644484"/>
                <a:gd name="connsiteY8" fmla="*/ 497399 h 2218397"/>
                <a:gd name="connsiteX9" fmla="*/ 3547755 w 3644484"/>
                <a:gd name="connsiteY9" fmla="*/ 82436 h 2218397"/>
                <a:gd name="connsiteX0" fmla="*/ 120629 w 3643559"/>
                <a:gd name="connsiteY0" fmla="*/ 0 h 2250851"/>
                <a:gd name="connsiteX1" fmla="*/ 4798 w 3643559"/>
                <a:gd name="connsiteY1" fmla="*/ 839167 h 2250851"/>
                <a:gd name="connsiteX2" fmla="*/ 295418 w 3643559"/>
                <a:gd name="connsiteY2" fmla="*/ 1618446 h 2250851"/>
                <a:gd name="connsiteX3" fmla="*/ 661500 w 3643559"/>
                <a:gd name="connsiteY3" fmla="*/ 1967283 h 2250851"/>
                <a:gd name="connsiteX4" fmla="*/ 1496065 w 3643559"/>
                <a:gd name="connsiteY4" fmla="*/ 2235877 h 2250851"/>
                <a:gd name="connsiteX5" fmla="*/ 2084581 w 3643559"/>
                <a:gd name="connsiteY5" fmla="*/ 2212366 h 2250851"/>
                <a:gd name="connsiteX6" fmla="*/ 2598330 w 3643559"/>
                <a:gd name="connsiteY6" fmla="*/ 2177382 h 2250851"/>
                <a:gd name="connsiteX7" fmla="*/ 3477343 w 3643559"/>
                <a:gd name="connsiteY7" fmla="*/ 1994245 h 2250851"/>
                <a:gd name="connsiteX8" fmla="*/ 3643559 w 3643559"/>
                <a:gd name="connsiteY8" fmla="*/ 529853 h 2250851"/>
                <a:gd name="connsiteX9" fmla="*/ 3546830 w 3643559"/>
                <a:gd name="connsiteY9" fmla="*/ 114890 h 2250851"/>
                <a:gd name="connsiteX0" fmla="*/ 92371 w 3644484"/>
                <a:gd name="connsiteY0" fmla="*/ 0 h 2177827"/>
                <a:gd name="connsiteX1" fmla="*/ 5723 w 3644484"/>
                <a:gd name="connsiteY1" fmla="*/ 766143 h 2177827"/>
                <a:gd name="connsiteX2" fmla="*/ 296343 w 3644484"/>
                <a:gd name="connsiteY2" fmla="*/ 1545422 h 2177827"/>
                <a:gd name="connsiteX3" fmla="*/ 662425 w 3644484"/>
                <a:gd name="connsiteY3" fmla="*/ 1894259 h 2177827"/>
                <a:gd name="connsiteX4" fmla="*/ 1496990 w 3644484"/>
                <a:gd name="connsiteY4" fmla="*/ 2162853 h 2177827"/>
                <a:gd name="connsiteX5" fmla="*/ 2085506 w 3644484"/>
                <a:gd name="connsiteY5" fmla="*/ 2139342 h 2177827"/>
                <a:gd name="connsiteX6" fmla="*/ 2599255 w 3644484"/>
                <a:gd name="connsiteY6" fmla="*/ 2104358 h 2177827"/>
                <a:gd name="connsiteX7" fmla="*/ 3478268 w 3644484"/>
                <a:gd name="connsiteY7" fmla="*/ 1921221 h 2177827"/>
                <a:gd name="connsiteX8" fmla="*/ 3644484 w 3644484"/>
                <a:gd name="connsiteY8" fmla="*/ 456829 h 2177827"/>
                <a:gd name="connsiteX9" fmla="*/ 3547755 w 3644484"/>
                <a:gd name="connsiteY9" fmla="*/ 41866 h 2177827"/>
                <a:gd name="connsiteX0" fmla="*/ 177822 w 3729935"/>
                <a:gd name="connsiteY0" fmla="*/ 0 h 2177827"/>
                <a:gd name="connsiteX1" fmla="*/ 3625 w 3729935"/>
                <a:gd name="connsiteY1" fmla="*/ 571414 h 2177827"/>
                <a:gd name="connsiteX2" fmla="*/ 381794 w 3729935"/>
                <a:gd name="connsiteY2" fmla="*/ 1545422 h 2177827"/>
                <a:gd name="connsiteX3" fmla="*/ 747876 w 3729935"/>
                <a:gd name="connsiteY3" fmla="*/ 1894259 h 2177827"/>
                <a:gd name="connsiteX4" fmla="*/ 1582441 w 3729935"/>
                <a:gd name="connsiteY4" fmla="*/ 2162853 h 2177827"/>
                <a:gd name="connsiteX5" fmla="*/ 2170957 w 3729935"/>
                <a:gd name="connsiteY5" fmla="*/ 2139342 h 2177827"/>
                <a:gd name="connsiteX6" fmla="*/ 2684706 w 3729935"/>
                <a:gd name="connsiteY6" fmla="*/ 2104358 h 2177827"/>
                <a:gd name="connsiteX7" fmla="*/ 3563719 w 3729935"/>
                <a:gd name="connsiteY7" fmla="*/ 1921221 h 2177827"/>
                <a:gd name="connsiteX8" fmla="*/ 3729935 w 3729935"/>
                <a:gd name="connsiteY8" fmla="*/ 456829 h 2177827"/>
                <a:gd name="connsiteX9" fmla="*/ 3633206 w 3729935"/>
                <a:gd name="connsiteY9" fmla="*/ 41866 h 2177827"/>
                <a:gd name="connsiteX0" fmla="*/ 177822 w 3729935"/>
                <a:gd name="connsiteY0" fmla="*/ 0 h 2177827"/>
                <a:gd name="connsiteX1" fmla="*/ 3625 w 3729935"/>
                <a:gd name="connsiteY1" fmla="*/ 571414 h 2177827"/>
                <a:gd name="connsiteX2" fmla="*/ 235879 w 3729935"/>
                <a:gd name="connsiteY2" fmla="*/ 1529195 h 2177827"/>
                <a:gd name="connsiteX3" fmla="*/ 747876 w 3729935"/>
                <a:gd name="connsiteY3" fmla="*/ 1894259 h 2177827"/>
                <a:gd name="connsiteX4" fmla="*/ 1582441 w 3729935"/>
                <a:gd name="connsiteY4" fmla="*/ 2162853 h 2177827"/>
                <a:gd name="connsiteX5" fmla="*/ 2170957 w 3729935"/>
                <a:gd name="connsiteY5" fmla="*/ 2139342 h 2177827"/>
                <a:gd name="connsiteX6" fmla="*/ 2684706 w 3729935"/>
                <a:gd name="connsiteY6" fmla="*/ 2104358 h 2177827"/>
                <a:gd name="connsiteX7" fmla="*/ 3563719 w 3729935"/>
                <a:gd name="connsiteY7" fmla="*/ 1921221 h 2177827"/>
                <a:gd name="connsiteX8" fmla="*/ 3729935 w 3729935"/>
                <a:gd name="connsiteY8" fmla="*/ 456829 h 2177827"/>
                <a:gd name="connsiteX9" fmla="*/ 3633206 w 3729935"/>
                <a:gd name="connsiteY9" fmla="*/ 41866 h 2177827"/>
                <a:gd name="connsiteX0" fmla="*/ 177822 w 3729935"/>
                <a:gd name="connsiteY0" fmla="*/ 0 h 2158243"/>
                <a:gd name="connsiteX1" fmla="*/ 3625 w 3729935"/>
                <a:gd name="connsiteY1" fmla="*/ 571414 h 2158243"/>
                <a:gd name="connsiteX2" fmla="*/ 235879 w 3729935"/>
                <a:gd name="connsiteY2" fmla="*/ 1529195 h 2158243"/>
                <a:gd name="connsiteX3" fmla="*/ 747876 w 3729935"/>
                <a:gd name="connsiteY3" fmla="*/ 1894259 h 2158243"/>
                <a:gd name="connsiteX4" fmla="*/ 1261428 w 3729935"/>
                <a:gd name="connsiteY4" fmla="*/ 2138512 h 2158243"/>
                <a:gd name="connsiteX5" fmla="*/ 2170957 w 3729935"/>
                <a:gd name="connsiteY5" fmla="*/ 2139342 h 2158243"/>
                <a:gd name="connsiteX6" fmla="*/ 2684706 w 3729935"/>
                <a:gd name="connsiteY6" fmla="*/ 2104358 h 2158243"/>
                <a:gd name="connsiteX7" fmla="*/ 3563719 w 3729935"/>
                <a:gd name="connsiteY7" fmla="*/ 1921221 h 2158243"/>
                <a:gd name="connsiteX8" fmla="*/ 3729935 w 3729935"/>
                <a:gd name="connsiteY8" fmla="*/ 456829 h 2158243"/>
                <a:gd name="connsiteX9" fmla="*/ 3633206 w 3729935"/>
                <a:gd name="connsiteY9" fmla="*/ 41866 h 2158243"/>
                <a:gd name="connsiteX0" fmla="*/ 177822 w 3729935"/>
                <a:gd name="connsiteY0" fmla="*/ 0 h 2158243"/>
                <a:gd name="connsiteX1" fmla="*/ 3625 w 3729935"/>
                <a:gd name="connsiteY1" fmla="*/ 571414 h 2158243"/>
                <a:gd name="connsiteX2" fmla="*/ 119148 w 3729935"/>
                <a:gd name="connsiteY2" fmla="*/ 1269556 h 2158243"/>
                <a:gd name="connsiteX3" fmla="*/ 747876 w 3729935"/>
                <a:gd name="connsiteY3" fmla="*/ 1894259 h 2158243"/>
                <a:gd name="connsiteX4" fmla="*/ 1261428 w 3729935"/>
                <a:gd name="connsiteY4" fmla="*/ 2138512 h 2158243"/>
                <a:gd name="connsiteX5" fmla="*/ 2170957 w 3729935"/>
                <a:gd name="connsiteY5" fmla="*/ 2139342 h 2158243"/>
                <a:gd name="connsiteX6" fmla="*/ 2684706 w 3729935"/>
                <a:gd name="connsiteY6" fmla="*/ 2104358 h 2158243"/>
                <a:gd name="connsiteX7" fmla="*/ 3563719 w 3729935"/>
                <a:gd name="connsiteY7" fmla="*/ 1921221 h 2158243"/>
                <a:gd name="connsiteX8" fmla="*/ 3729935 w 3729935"/>
                <a:gd name="connsiteY8" fmla="*/ 456829 h 2158243"/>
                <a:gd name="connsiteX9" fmla="*/ 3633206 w 3729935"/>
                <a:gd name="connsiteY9" fmla="*/ 41866 h 2158243"/>
                <a:gd name="connsiteX0" fmla="*/ 177822 w 3729935"/>
                <a:gd name="connsiteY0" fmla="*/ 0 h 2168425"/>
                <a:gd name="connsiteX1" fmla="*/ 3625 w 3729935"/>
                <a:gd name="connsiteY1" fmla="*/ 571414 h 2168425"/>
                <a:gd name="connsiteX2" fmla="*/ 119148 w 3729935"/>
                <a:gd name="connsiteY2" fmla="*/ 1269556 h 2168425"/>
                <a:gd name="connsiteX3" fmla="*/ 747876 w 3729935"/>
                <a:gd name="connsiteY3" fmla="*/ 1756326 h 2168425"/>
                <a:gd name="connsiteX4" fmla="*/ 1261428 w 3729935"/>
                <a:gd name="connsiteY4" fmla="*/ 2138512 h 2168425"/>
                <a:gd name="connsiteX5" fmla="*/ 2170957 w 3729935"/>
                <a:gd name="connsiteY5" fmla="*/ 2139342 h 2168425"/>
                <a:gd name="connsiteX6" fmla="*/ 2684706 w 3729935"/>
                <a:gd name="connsiteY6" fmla="*/ 2104358 h 2168425"/>
                <a:gd name="connsiteX7" fmla="*/ 3563719 w 3729935"/>
                <a:gd name="connsiteY7" fmla="*/ 1921221 h 2168425"/>
                <a:gd name="connsiteX8" fmla="*/ 3729935 w 3729935"/>
                <a:gd name="connsiteY8" fmla="*/ 456829 h 2168425"/>
                <a:gd name="connsiteX9" fmla="*/ 3633206 w 3729935"/>
                <a:gd name="connsiteY9" fmla="*/ 41866 h 2168425"/>
                <a:gd name="connsiteX0" fmla="*/ 177822 w 3729935"/>
                <a:gd name="connsiteY0" fmla="*/ 0 h 2210458"/>
                <a:gd name="connsiteX1" fmla="*/ 3625 w 3729935"/>
                <a:gd name="connsiteY1" fmla="*/ 571414 h 2210458"/>
                <a:gd name="connsiteX2" fmla="*/ 119148 w 3729935"/>
                <a:gd name="connsiteY2" fmla="*/ 1269556 h 2210458"/>
                <a:gd name="connsiteX3" fmla="*/ 747876 w 3729935"/>
                <a:gd name="connsiteY3" fmla="*/ 1756326 h 2210458"/>
                <a:gd name="connsiteX4" fmla="*/ 1261428 w 3729935"/>
                <a:gd name="connsiteY4" fmla="*/ 2138512 h 2210458"/>
                <a:gd name="connsiteX5" fmla="*/ 2170957 w 3729935"/>
                <a:gd name="connsiteY5" fmla="*/ 2139342 h 2210458"/>
                <a:gd name="connsiteX6" fmla="*/ 2684706 w 3729935"/>
                <a:gd name="connsiteY6" fmla="*/ 2201723 h 2210458"/>
                <a:gd name="connsiteX7" fmla="*/ 3563719 w 3729935"/>
                <a:gd name="connsiteY7" fmla="*/ 1921221 h 2210458"/>
                <a:gd name="connsiteX8" fmla="*/ 3729935 w 3729935"/>
                <a:gd name="connsiteY8" fmla="*/ 456829 h 2210458"/>
                <a:gd name="connsiteX9" fmla="*/ 3633206 w 3729935"/>
                <a:gd name="connsiteY9" fmla="*/ 41866 h 2210458"/>
                <a:gd name="connsiteX0" fmla="*/ 177822 w 3729935"/>
                <a:gd name="connsiteY0" fmla="*/ 0 h 2222996"/>
                <a:gd name="connsiteX1" fmla="*/ 3625 w 3729935"/>
                <a:gd name="connsiteY1" fmla="*/ 571414 h 2222996"/>
                <a:gd name="connsiteX2" fmla="*/ 119148 w 3729935"/>
                <a:gd name="connsiteY2" fmla="*/ 1269556 h 2222996"/>
                <a:gd name="connsiteX3" fmla="*/ 747876 w 3729935"/>
                <a:gd name="connsiteY3" fmla="*/ 1756326 h 2222996"/>
                <a:gd name="connsiteX4" fmla="*/ 1261428 w 3729935"/>
                <a:gd name="connsiteY4" fmla="*/ 2138512 h 2222996"/>
                <a:gd name="connsiteX5" fmla="*/ 2034770 w 3729935"/>
                <a:gd name="connsiteY5" fmla="*/ 2196138 h 2222996"/>
                <a:gd name="connsiteX6" fmla="*/ 2684706 w 3729935"/>
                <a:gd name="connsiteY6" fmla="*/ 2201723 h 2222996"/>
                <a:gd name="connsiteX7" fmla="*/ 3563719 w 3729935"/>
                <a:gd name="connsiteY7" fmla="*/ 1921221 h 2222996"/>
                <a:gd name="connsiteX8" fmla="*/ 3729935 w 3729935"/>
                <a:gd name="connsiteY8" fmla="*/ 456829 h 2222996"/>
                <a:gd name="connsiteX9" fmla="*/ 3633206 w 3729935"/>
                <a:gd name="connsiteY9" fmla="*/ 41866 h 2222996"/>
                <a:gd name="connsiteX0" fmla="*/ 177822 w 3729935"/>
                <a:gd name="connsiteY0" fmla="*/ 0 h 2221787"/>
                <a:gd name="connsiteX1" fmla="*/ 3625 w 3729935"/>
                <a:gd name="connsiteY1" fmla="*/ 571414 h 2221787"/>
                <a:gd name="connsiteX2" fmla="*/ 119148 w 3729935"/>
                <a:gd name="connsiteY2" fmla="*/ 1269556 h 2221787"/>
                <a:gd name="connsiteX3" fmla="*/ 747876 w 3729935"/>
                <a:gd name="connsiteY3" fmla="*/ 1756326 h 2221787"/>
                <a:gd name="connsiteX4" fmla="*/ 969599 w 3729935"/>
                <a:gd name="connsiteY4" fmla="*/ 2170966 h 2221787"/>
                <a:gd name="connsiteX5" fmla="*/ 2034770 w 3729935"/>
                <a:gd name="connsiteY5" fmla="*/ 2196138 h 2221787"/>
                <a:gd name="connsiteX6" fmla="*/ 2684706 w 3729935"/>
                <a:gd name="connsiteY6" fmla="*/ 2201723 h 2221787"/>
                <a:gd name="connsiteX7" fmla="*/ 3563719 w 3729935"/>
                <a:gd name="connsiteY7" fmla="*/ 1921221 h 2221787"/>
                <a:gd name="connsiteX8" fmla="*/ 3729935 w 3729935"/>
                <a:gd name="connsiteY8" fmla="*/ 456829 h 2221787"/>
                <a:gd name="connsiteX9" fmla="*/ 3633206 w 3729935"/>
                <a:gd name="connsiteY9" fmla="*/ 41866 h 2221787"/>
                <a:gd name="connsiteX0" fmla="*/ 177822 w 3729935"/>
                <a:gd name="connsiteY0" fmla="*/ 0 h 2221787"/>
                <a:gd name="connsiteX1" fmla="*/ 3625 w 3729935"/>
                <a:gd name="connsiteY1" fmla="*/ 571414 h 2221787"/>
                <a:gd name="connsiteX2" fmla="*/ 119148 w 3729935"/>
                <a:gd name="connsiteY2" fmla="*/ 1269556 h 2221787"/>
                <a:gd name="connsiteX3" fmla="*/ 465774 w 3729935"/>
                <a:gd name="connsiteY3" fmla="*/ 1821236 h 2221787"/>
                <a:gd name="connsiteX4" fmla="*/ 969599 w 3729935"/>
                <a:gd name="connsiteY4" fmla="*/ 2170966 h 2221787"/>
                <a:gd name="connsiteX5" fmla="*/ 2034770 w 3729935"/>
                <a:gd name="connsiteY5" fmla="*/ 2196138 h 2221787"/>
                <a:gd name="connsiteX6" fmla="*/ 2684706 w 3729935"/>
                <a:gd name="connsiteY6" fmla="*/ 2201723 h 2221787"/>
                <a:gd name="connsiteX7" fmla="*/ 3563719 w 3729935"/>
                <a:gd name="connsiteY7" fmla="*/ 1921221 h 2221787"/>
                <a:gd name="connsiteX8" fmla="*/ 3729935 w 3729935"/>
                <a:gd name="connsiteY8" fmla="*/ 456829 h 2221787"/>
                <a:gd name="connsiteX9" fmla="*/ 3633206 w 3729935"/>
                <a:gd name="connsiteY9" fmla="*/ 41866 h 2221787"/>
                <a:gd name="connsiteX0" fmla="*/ 177822 w 3729935"/>
                <a:gd name="connsiteY0" fmla="*/ 0 h 2221787"/>
                <a:gd name="connsiteX1" fmla="*/ 3625 w 3729935"/>
                <a:gd name="connsiteY1" fmla="*/ 571414 h 2221787"/>
                <a:gd name="connsiteX2" fmla="*/ 119148 w 3729935"/>
                <a:gd name="connsiteY2" fmla="*/ 1269556 h 2221787"/>
                <a:gd name="connsiteX3" fmla="*/ 465774 w 3729935"/>
                <a:gd name="connsiteY3" fmla="*/ 1821236 h 2221787"/>
                <a:gd name="connsiteX4" fmla="*/ 969599 w 3729935"/>
                <a:gd name="connsiteY4" fmla="*/ 2170966 h 2221787"/>
                <a:gd name="connsiteX5" fmla="*/ 2034770 w 3729935"/>
                <a:gd name="connsiteY5" fmla="*/ 2196138 h 2221787"/>
                <a:gd name="connsiteX6" fmla="*/ 2684706 w 3729935"/>
                <a:gd name="connsiteY6" fmla="*/ 2201723 h 2221787"/>
                <a:gd name="connsiteX7" fmla="*/ 3563719 w 3729935"/>
                <a:gd name="connsiteY7" fmla="*/ 1921221 h 2221787"/>
                <a:gd name="connsiteX8" fmla="*/ 3729935 w 3729935"/>
                <a:gd name="connsiteY8" fmla="*/ 456829 h 2221787"/>
                <a:gd name="connsiteX9" fmla="*/ 3633206 w 3729935"/>
                <a:gd name="connsiteY9" fmla="*/ 41866 h 2221787"/>
                <a:gd name="connsiteX0" fmla="*/ 177822 w 3729935"/>
                <a:gd name="connsiteY0" fmla="*/ 0 h 2330253"/>
                <a:gd name="connsiteX1" fmla="*/ 3625 w 3729935"/>
                <a:gd name="connsiteY1" fmla="*/ 571414 h 2330253"/>
                <a:gd name="connsiteX2" fmla="*/ 119148 w 3729935"/>
                <a:gd name="connsiteY2" fmla="*/ 1269556 h 2330253"/>
                <a:gd name="connsiteX3" fmla="*/ 465774 w 3729935"/>
                <a:gd name="connsiteY3" fmla="*/ 1821236 h 2330253"/>
                <a:gd name="connsiteX4" fmla="*/ 969599 w 3729935"/>
                <a:gd name="connsiteY4" fmla="*/ 2170966 h 2330253"/>
                <a:gd name="connsiteX5" fmla="*/ 2034770 w 3729935"/>
                <a:gd name="connsiteY5" fmla="*/ 2196138 h 2330253"/>
                <a:gd name="connsiteX6" fmla="*/ 2684706 w 3729935"/>
                <a:gd name="connsiteY6" fmla="*/ 2201723 h 2330253"/>
                <a:gd name="connsiteX7" fmla="*/ 3729935 w 3729935"/>
                <a:gd name="connsiteY7" fmla="*/ 456829 h 2330253"/>
                <a:gd name="connsiteX8" fmla="*/ 3633206 w 3729935"/>
                <a:gd name="connsiteY8" fmla="*/ 41866 h 2330253"/>
                <a:gd name="connsiteX0" fmla="*/ 177822 w 3729935"/>
                <a:gd name="connsiteY0" fmla="*/ 0 h 2226210"/>
                <a:gd name="connsiteX1" fmla="*/ 3625 w 3729935"/>
                <a:gd name="connsiteY1" fmla="*/ 571414 h 2226210"/>
                <a:gd name="connsiteX2" fmla="*/ 119148 w 3729935"/>
                <a:gd name="connsiteY2" fmla="*/ 1269556 h 2226210"/>
                <a:gd name="connsiteX3" fmla="*/ 465774 w 3729935"/>
                <a:gd name="connsiteY3" fmla="*/ 1821236 h 2226210"/>
                <a:gd name="connsiteX4" fmla="*/ 969599 w 3729935"/>
                <a:gd name="connsiteY4" fmla="*/ 2170966 h 2226210"/>
                <a:gd name="connsiteX5" fmla="*/ 2034770 w 3729935"/>
                <a:gd name="connsiteY5" fmla="*/ 2196138 h 2226210"/>
                <a:gd name="connsiteX6" fmla="*/ 2684706 w 3729935"/>
                <a:gd name="connsiteY6" fmla="*/ 2201723 h 2226210"/>
                <a:gd name="connsiteX7" fmla="*/ 3427762 w 3729935"/>
                <a:gd name="connsiteY7" fmla="*/ 1861495 h 2226210"/>
                <a:gd name="connsiteX8" fmla="*/ 3729935 w 3729935"/>
                <a:gd name="connsiteY8" fmla="*/ 456829 h 2226210"/>
                <a:gd name="connsiteX9" fmla="*/ 3633206 w 3729935"/>
                <a:gd name="connsiteY9" fmla="*/ 41866 h 2226210"/>
                <a:gd name="connsiteX0" fmla="*/ 177822 w 3729935"/>
                <a:gd name="connsiteY0" fmla="*/ 0 h 2240030"/>
                <a:gd name="connsiteX1" fmla="*/ 3625 w 3729935"/>
                <a:gd name="connsiteY1" fmla="*/ 571414 h 2240030"/>
                <a:gd name="connsiteX2" fmla="*/ 119148 w 3729935"/>
                <a:gd name="connsiteY2" fmla="*/ 1269556 h 2240030"/>
                <a:gd name="connsiteX3" fmla="*/ 465774 w 3729935"/>
                <a:gd name="connsiteY3" fmla="*/ 1821236 h 2240030"/>
                <a:gd name="connsiteX4" fmla="*/ 969599 w 3729935"/>
                <a:gd name="connsiteY4" fmla="*/ 2170966 h 2240030"/>
                <a:gd name="connsiteX5" fmla="*/ 1645664 w 3729935"/>
                <a:gd name="connsiteY5" fmla="*/ 2228592 h 2240030"/>
                <a:gd name="connsiteX6" fmla="*/ 2684706 w 3729935"/>
                <a:gd name="connsiteY6" fmla="*/ 2201723 h 2240030"/>
                <a:gd name="connsiteX7" fmla="*/ 3427762 w 3729935"/>
                <a:gd name="connsiteY7" fmla="*/ 1861495 h 2240030"/>
                <a:gd name="connsiteX8" fmla="*/ 3729935 w 3729935"/>
                <a:gd name="connsiteY8" fmla="*/ 456829 h 2240030"/>
                <a:gd name="connsiteX9" fmla="*/ 3633206 w 3729935"/>
                <a:gd name="connsiteY9" fmla="*/ 41866 h 2240030"/>
                <a:gd name="connsiteX0" fmla="*/ 177822 w 3729935"/>
                <a:gd name="connsiteY0" fmla="*/ 0 h 2240030"/>
                <a:gd name="connsiteX1" fmla="*/ 3625 w 3729935"/>
                <a:gd name="connsiteY1" fmla="*/ 571414 h 2240030"/>
                <a:gd name="connsiteX2" fmla="*/ 119148 w 3729935"/>
                <a:gd name="connsiteY2" fmla="*/ 1269556 h 2240030"/>
                <a:gd name="connsiteX3" fmla="*/ 465774 w 3729935"/>
                <a:gd name="connsiteY3" fmla="*/ 1821236 h 2240030"/>
                <a:gd name="connsiteX4" fmla="*/ 969599 w 3729935"/>
                <a:gd name="connsiteY4" fmla="*/ 2170966 h 2240030"/>
                <a:gd name="connsiteX5" fmla="*/ 1645664 w 3729935"/>
                <a:gd name="connsiteY5" fmla="*/ 2228592 h 2240030"/>
                <a:gd name="connsiteX6" fmla="*/ 2684706 w 3729935"/>
                <a:gd name="connsiteY6" fmla="*/ 2201723 h 2240030"/>
                <a:gd name="connsiteX7" fmla="*/ 3427762 w 3729935"/>
                <a:gd name="connsiteY7" fmla="*/ 1861495 h 2240030"/>
                <a:gd name="connsiteX8" fmla="*/ 3680681 w 3729935"/>
                <a:gd name="connsiteY8" fmla="*/ 1066351 h 2240030"/>
                <a:gd name="connsiteX9" fmla="*/ 3729935 w 3729935"/>
                <a:gd name="connsiteY9" fmla="*/ 456829 h 2240030"/>
                <a:gd name="connsiteX10" fmla="*/ 3633206 w 3729935"/>
                <a:gd name="connsiteY10" fmla="*/ 41866 h 2240030"/>
                <a:gd name="connsiteX0" fmla="*/ 177822 w 3729935"/>
                <a:gd name="connsiteY0" fmla="*/ 0 h 2240030"/>
                <a:gd name="connsiteX1" fmla="*/ 3625 w 3729935"/>
                <a:gd name="connsiteY1" fmla="*/ 571414 h 2240030"/>
                <a:gd name="connsiteX2" fmla="*/ 119148 w 3729935"/>
                <a:gd name="connsiteY2" fmla="*/ 1269556 h 2240030"/>
                <a:gd name="connsiteX3" fmla="*/ 465774 w 3729935"/>
                <a:gd name="connsiteY3" fmla="*/ 1821236 h 2240030"/>
                <a:gd name="connsiteX4" fmla="*/ 969599 w 3729935"/>
                <a:gd name="connsiteY4" fmla="*/ 2170966 h 2240030"/>
                <a:gd name="connsiteX5" fmla="*/ 1645664 w 3729935"/>
                <a:gd name="connsiteY5" fmla="*/ 2228592 h 2240030"/>
                <a:gd name="connsiteX6" fmla="*/ 2684706 w 3729935"/>
                <a:gd name="connsiteY6" fmla="*/ 2201723 h 2240030"/>
                <a:gd name="connsiteX7" fmla="*/ 3427762 w 3729935"/>
                <a:gd name="connsiteY7" fmla="*/ 1861495 h 2240030"/>
                <a:gd name="connsiteX8" fmla="*/ 3680681 w 3729935"/>
                <a:gd name="connsiteY8" fmla="*/ 1066351 h 2240030"/>
                <a:gd name="connsiteX9" fmla="*/ 3729935 w 3729935"/>
                <a:gd name="connsiteY9" fmla="*/ 456829 h 2240030"/>
                <a:gd name="connsiteX10" fmla="*/ 3623478 w 3729935"/>
                <a:gd name="connsiteY10" fmla="*/ 17525 h 2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9935" h="2240030">
                  <a:moveTo>
                    <a:pt x="177822" y="0"/>
                  </a:moveTo>
                  <a:cubicBezTo>
                    <a:pt x="186079" y="89827"/>
                    <a:pt x="-30370" y="320605"/>
                    <a:pt x="3625" y="571414"/>
                  </a:cubicBezTo>
                  <a:cubicBezTo>
                    <a:pt x="37620" y="822223"/>
                    <a:pt x="42123" y="1061252"/>
                    <a:pt x="119148" y="1269556"/>
                  </a:cubicBezTo>
                  <a:cubicBezTo>
                    <a:pt x="196173" y="1477860"/>
                    <a:pt x="324032" y="1671001"/>
                    <a:pt x="465774" y="1821236"/>
                  </a:cubicBezTo>
                  <a:cubicBezTo>
                    <a:pt x="607516" y="1971471"/>
                    <a:pt x="772951" y="2103073"/>
                    <a:pt x="969599" y="2170966"/>
                  </a:cubicBezTo>
                  <a:cubicBezTo>
                    <a:pt x="1166247" y="2238859"/>
                    <a:pt x="1359813" y="2223466"/>
                    <a:pt x="1645664" y="2228592"/>
                  </a:cubicBezTo>
                  <a:cubicBezTo>
                    <a:pt x="1931515" y="2233718"/>
                    <a:pt x="2387690" y="2262906"/>
                    <a:pt x="2684706" y="2201723"/>
                  </a:cubicBezTo>
                  <a:cubicBezTo>
                    <a:pt x="2981722" y="2140540"/>
                    <a:pt x="3273115" y="2052076"/>
                    <a:pt x="3427762" y="1861495"/>
                  </a:cubicBezTo>
                  <a:cubicBezTo>
                    <a:pt x="3582409" y="1670914"/>
                    <a:pt x="3630319" y="1300462"/>
                    <a:pt x="3680681" y="1066351"/>
                  </a:cubicBezTo>
                  <a:cubicBezTo>
                    <a:pt x="3731043" y="832240"/>
                    <a:pt x="3726499" y="626224"/>
                    <a:pt x="3729935" y="456829"/>
                  </a:cubicBezTo>
                  <a:lnTo>
                    <a:pt x="3623478" y="175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xmlns="" id="{F58C9F83-9CDA-4193-9F18-5FAD333EE0EF}"/>
              </a:ext>
            </a:extLst>
          </p:cNvPr>
          <p:cNvGrpSpPr/>
          <p:nvPr/>
        </p:nvGrpSpPr>
        <p:grpSpPr>
          <a:xfrm>
            <a:off x="2836229" y="1299054"/>
            <a:ext cx="1416793" cy="3373129"/>
            <a:chOff x="2856052" y="1326639"/>
            <a:chExt cx="1416793" cy="3373129"/>
          </a:xfrm>
        </p:grpSpPr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xmlns="" id="{82123B51-99ED-4BEF-9151-60DA0CB5B979}"/>
                </a:ext>
              </a:extLst>
            </p:cNvPr>
            <p:cNvGrpSpPr/>
            <p:nvPr/>
          </p:nvGrpSpPr>
          <p:grpSpPr>
            <a:xfrm>
              <a:off x="2856052" y="4393627"/>
              <a:ext cx="1416793" cy="306141"/>
              <a:chOff x="2856052" y="4393627"/>
              <a:chExt cx="1416793" cy="306141"/>
            </a:xfrm>
          </p:grpSpPr>
          <p:cxnSp>
            <p:nvCxnSpPr>
              <p:cNvPr id="44" name="Conector reto 43">
                <a:extLst>
                  <a:ext uri="{FF2B5EF4-FFF2-40B4-BE49-F238E27FC236}">
                    <a16:creationId xmlns:a16="http://schemas.microsoft.com/office/drawing/2014/main" xmlns="" id="{688269E0-65FC-4DF1-BA9E-4B9DDAF7B4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56052" y="4456229"/>
                <a:ext cx="1416793" cy="243539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ysDot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xmlns="" id="{AAC362C5-358E-4E02-8484-187708E7978E}"/>
                  </a:ext>
                </a:extLst>
              </p:cNvPr>
              <p:cNvSpPr/>
              <p:nvPr/>
            </p:nvSpPr>
            <p:spPr>
              <a:xfrm>
                <a:off x="3136036" y="4393627"/>
                <a:ext cx="277210" cy="239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 anchorCtr="0"/>
              <a:lstStyle/>
              <a:p>
                <a:pPr algn="ctr"/>
                <a:r>
                  <a:rPr lang="pt-BR" sz="1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pt-BR" sz="1800" i="1" baseline="-25000" dirty="0">
                  <a:solidFill>
                    <a:schemeClr val="tx1"/>
                  </a:solidFill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xmlns="" id="{27F9A28A-890B-4BCF-9A19-BF45C9356DAB}"/>
                </a:ext>
              </a:extLst>
            </p:cNvPr>
            <p:cNvGrpSpPr/>
            <p:nvPr/>
          </p:nvGrpSpPr>
          <p:grpSpPr>
            <a:xfrm>
              <a:off x="2894953" y="1326639"/>
              <a:ext cx="1350266" cy="3308922"/>
              <a:chOff x="2894953" y="1326639"/>
              <a:chExt cx="1350266" cy="3308922"/>
            </a:xfrm>
          </p:grpSpPr>
          <p:cxnSp>
            <p:nvCxnSpPr>
              <p:cNvPr id="16" name="Conector reto 15">
                <a:extLst>
                  <a:ext uri="{FF2B5EF4-FFF2-40B4-BE49-F238E27FC236}">
                    <a16:creationId xmlns:a16="http://schemas.microsoft.com/office/drawing/2014/main" xmlns="" id="{4D9D14AD-15A5-40DF-8DFD-3D76F5614C5C}"/>
                  </a:ext>
                </a:extLst>
              </p:cNvPr>
              <p:cNvCxnSpPr>
                <a:cxnSpLocks/>
                <a:endCxn id="105" idx="5"/>
              </p:cNvCxnSpPr>
              <p:nvPr/>
            </p:nvCxnSpPr>
            <p:spPr>
              <a:xfrm flipH="1" flipV="1">
                <a:off x="2894953" y="1326639"/>
                <a:ext cx="1350266" cy="3308922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xmlns="" id="{271E9114-70A5-41B6-A981-C60B7A7A8D05}"/>
                  </a:ext>
                </a:extLst>
              </p:cNvPr>
              <p:cNvSpPr/>
              <p:nvPr/>
            </p:nvSpPr>
            <p:spPr>
              <a:xfrm>
                <a:off x="3337681" y="2698570"/>
                <a:ext cx="28550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0" bIns="0" rtlCol="0" anchor="b" anchorCtr="0"/>
              <a:lstStyle/>
              <a:p>
                <a:pPr algn="ctr"/>
                <a:r>
                  <a:rPr lang="pt-BR" sz="1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pt-BR" sz="18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pt-BR" sz="1800" i="1" baseline="-25000" dirty="0">
                  <a:solidFill>
                    <a:schemeClr val="tx1"/>
                  </a:solidFill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xmlns="" id="{84C178E6-9A8A-40C7-8332-8AD3F0F68395}"/>
                </a:ext>
              </a:extLst>
            </p:cNvPr>
            <p:cNvGrpSpPr/>
            <p:nvPr/>
          </p:nvGrpSpPr>
          <p:grpSpPr>
            <a:xfrm>
              <a:off x="2878836" y="3945920"/>
              <a:ext cx="1323016" cy="693516"/>
              <a:chOff x="2878836" y="3945920"/>
              <a:chExt cx="1323016" cy="693516"/>
            </a:xfrm>
          </p:grpSpPr>
          <p:cxnSp>
            <p:nvCxnSpPr>
              <p:cNvPr id="43" name="Conector reto 42">
                <a:extLst>
                  <a:ext uri="{FF2B5EF4-FFF2-40B4-BE49-F238E27FC236}">
                    <a16:creationId xmlns:a16="http://schemas.microsoft.com/office/drawing/2014/main" xmlns="" id="{8F3E343C-F17D-488E-9F66-5DA028C11C13}"/>
                  </a:ext>
                </a:extLst>
              </p:cNvPr>
              <p:cNvCxnSpPr>
                <a:cxnSpLocks/>
                <a:endCxn id="73" idx="5"/>
              </p:cNvCxnSpPr>
              <p:nvPr/>
            </p:nvCxnSpPr>
            <p:spPr>
              <a:xfrm flipH="1" flipV="1">
                <a:off x="2878836" y="3945920"/>
                <a:ext cx="1323016" cy="693516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xmlns="" id="{DFC90661-79DF-4F6D-9092-52B4DD5B3128}"/>
                  </a:ext>
                </a:extLst>
              </p:cNvPr>
              <p:cNvSpPr/>
              <p:nvPr/>
            </p:nvSpPr>
            <p:spPr>
              <a:xfrm>
                <a:off x="3532758" y="4212073"/>
                <a:ext cx="319743" cy="237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b" anchorCtr="0"/>
              <a:lstStyle/>
              <a:p>
                <a:pPr algn="ctr"/>
                <a:r>
                  <a:rPr lang="pt-BR" sz="1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pt-BR" sz="18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pt-BR" sz="1800" i="1" baseline="-25000" dirty="0">
                  <a:solidFill>
                    <a:schemeClr val="tx1"/>
                  </a:solidFill>
                  <a:latin typeface="Symbol" panose="05050102010706020507" pitchFamily="18" charset="2"/>
                </a:endParaRPr>
              </a:p>
            </p:txBody>
          </p:sp>
        </p:grpSp>
      </p:grpSp>
      <p:sp>
        <p:nvSpPr>
          <p:cNvPr id="29" name="Título 1"/>
          <p:cNvSpPr txBox="1">
            <a:spLocks/>
          </p:cNvSpPr>
          <p:nvPr/>
        </p:nvSpPr>
        <p:spPr bwMode="auto">
          <a:xfrm>
            <a:off x="-1" y="80807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MEIO ELÁSTICO SEMI INFINITO ISOTRÓPICO E HOMOGÊNEO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52BBE3C-49FB-4CBA-B8A7-36F591C7F6DF}"/>
              </a:ext>
            </a:extLst>
          </p:cNvPr>
          <p:cNvSpPr/>
          <p:nvPr/>
        </p:nvSpPr>
        <p:spPr>
          <a:xfrm>
            <a:off x="8572607" y="6433730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</a:t>
            </a:r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xmlns="" id="{0CAFA9EF-992F-4FA3-88B2-4A9681DC9BB1}"/>
              </a:ext>
            </a:extLst>
          </p:cNvPr>
          <p:cNvGrpSpPr/>
          <p:nvPr/>
        </p:nvGrpSpPr>
        <p:grpSpPr>
          <a:xfrm>
            <a:off x="2475174" y="2694180"/>
            <a:ext cx="5651743" cy="1333539"/>
            <a:chOff x="2305295" y="2289485"/>
            <a:chExt cx="5651743" cy="1333539"/>
          </a:xfrm>
        </p:grpSpPr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xmlns="" id="{0B0B68FD-BFC2-449E-BC52-9014379A78AF}"/>
                </a:ext>
              </a:extLst>
            </p:cNvPr>
            <p:cNvSpPr txBox="1"/>
            <p:nvPr/>
          </p:nvSpPr>
          <p:spPr>
            <a:xfrm>
              <a:off x="2873145" y="3346025"/>
              <a:ext cx="1883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pt-BR" sz="1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A</a:t>
              </a:r>
              <a:endParaRPr lang="pt-BR" sz="1800" b="1" baseline="-25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xmlns="" id="{66587586-94CC-4400-BFB0-7DEDA2BBB4D5}"/>
                </a:ext>
              </a:extLst>
            </p:cNvPr>
            <p:cNvGrpSpPr/>
            <p:nvPr/>
          </p:nvGrpSpPr>
          <p:grpSpPr>
            <a:xfrm>
              <a:off x="2305295" y="2289485"/>
              <a:ext cx="5651743" cy="1270923"/>
              <a:chOff x="2305295" y="2289485"/>
              <a:chExt cx="5651743" cy="1270923"/>
            </a:xfrm>
          </p:grpSpPr>
          <p:grpSp>
            <p:nvGrpSpPr>
              <p:cNvPr id="81" name="Agrupar 80">
                <a:extLst>
                  <a:ext uri="{FF2B5EF4-FFF2-40B4-BE49-F238E27FC236}">
                    <a16:creationId xmlns:a16="http://schemas.microsoft.com/office/drawing/2014/main" xmlns="" id="{56284177-BA97-461C-9661-B14293A2C5C4}"/>
                  </a:ext>
                </a:extLst>
              </p:cNvPr>
              <p:cNvGrpSpPr/>
              <p:nvPr/>
            </p:nvGrpSpPr>
            <p:grpSpPr>
              <a:xfrm>
                <a:off x="2305295" y="2793083"/>
                <a:ext cx="422276" cy="767325"/>
                <a:chOff x="2354669" y="2505048"/>
                <a:chExt cx="422276" cy="767325"/>
              </a:xfrm>
            </p:grpSpPr>
            <p:sp>
              <p:nvSpPr>
                <p:cNvPr id="45" name="CaixaDeTexto 44">
                  <a:extLst>
                    <a:ext uri="{FF2B5EF4-FFF2-40B4-BE49-F238E27FC236}">
                      <a16:creationId xmlns:a16="http://schemas.microsoft.com/office/drawing/2014/main" xmlns="" id="{38A78DB5-E8F4-4FFB-A9DD-E5695D98C2DC}"/>
                    </a:ext>
                  </a:extLst>
                </p:cNvPr>
                <p:cNvSpPr txBox="1"/>
                <p:nvPr/>
              </p:nvSpPr>
              <p:spPr>
                <a:xfrm>
                  <a:off x="2354669" y="2516117"/>
                  <a:ext cx="247170" cy="324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b" anchorCtr="0">
                  <a:spAutoFit/>
                </a:bodyPr>
                <a:lstStyle/>
                <a:p>
                  <a:r>
                    <a:rPr lang="pt-BR" sz="24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rPr>
                    <a:t>P</a:t>
                  </a:r>
                  <a:endParaRPr lang="pt-BR" sz="24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3" name="Elipse 72">
                  <a:extLst>
                    <a:ext uri="{FF2B5EF4-FFF2-40B4-BE49-F238E27FC236}">
                      <a16:creationId xmlns:a16="http://schemas.microsoft.com/office/drawing/2014/main" xmlns="" id="{3896BC5D-D4C0-4090-90BB-F3C4AE455A6D}"/>
                    </a:ext>
                  </a:extLst>
                </p:cNvPr>
                <p:cNvSpPr/>
                <p:nvPr/>
              </p:nvSpPr>
              <p:spPr>
                <a:xfrm>
                  <a:off x="2649839" y="3141383"/>
                  <a:ext cx="127106" cy="13099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800"/>
                </a:p>
              </p:txBody>
            </p:sp>
            <p:cxnSp>
              <p:nvCxnSpPr>
                <p:cNvPr id="74" name="Conector de Seta Reta 73">
                  <a:extLst>
                    <a:ext uri="{FF2B5EF4-FFF2-40B4-BE49-F238E27FC236}">
                      <a16:creationId xmlns:a16="http://schemas.microsoft.com/office/drawing/2014/main" xmlns="" id="{9131D95F-3725-4ED2-986B-EF70514C1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12364" y="2505048"/>
                  <a:ext cx="10710" cy="639433"/>
                </a:xfrm>
                <a:prstGeom prst="straightConnector1">
                  <a:avLst/>
                </a:prstGeom>
                <a:ln w="53975">
                  <a:solidFill>
                    <a:srgbClr val="FF0000"/>
                  </a:solidFill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Agrupar 46">
                <a:extLst>
                  <a:ext uri="{FF2B5EF4-FFF2-40B4-BE49-F238E27FC236}">
                    <a16:creationId xmlns:a16="http://schemas.microsoft.com/office/drawing/2014/main" xmlns="" id="{D83FAAD0-EC54-4255-BAB2-1EEFD8FE2C00}"/>
                  </a:ext>
                </a:extLst>
              </p:cNvPr>
              <p:cNvGrpSpPr/>
              <p:nvPr/>
            </p:nvGrpSpPr>
            <p:grpSpPr>
              <a:xfrm>
                <a:off x="5154961" y="2289485"/>
                <a:ext cx="2802077" cy="1242419"/>
                <a:chOff x="5154961" y="2289485"/>
                <a:chExt cx="2802077" cy="1242419"/>
              </a:xfrm>
            </p:grpSpPr>
            <p:pic>
              <p:nvPicPr>
                <p:cNvPr id="19" name="Imagem 18">
                  <a:extLst>
                    <a:ext uri="{FF2B5EF4-FFF2-40B4-BE49-F238E27FC236}">
                      <a16:creationId xmlns:a16="http://schemas.microsoft.com/office/drawing/2014/main" xmlns="" id="{0FE519D7-5126-4237-887C-2F28825815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t="61163" r="64502" b="27611"/>
                <a:stretch/>
              </p:blipFill>
              <p:spPr>
                <a:xfrm>
                  <a:off x="5154961" y="2942356"/>
                  <a:ext cx="2802077" cy="589548"/>
                </a:xfrm>
                <a:prstGeom prst="rect">
                  <a:avLst/>
                </a:prstGeom>
              </p:spPr>
            </p:pic>
            <p:sp>
              <p:nvSpPr>
                <p:cNvPr id="107" name="Retângulo 106">
                  <a:extLst>
                    <a:ext uri="{FF2B5EF4-FFF2-40B4-BE49-F238E27FC236}">
                      <a16:creationId xmlns:a16="http://schemas.microsoft.com/office/drawing/2014/main" xmlns="" id="{35F8EF97-378E-4044-B5B5-B8F2EA707DEF}"/>
                    </a:ext>
                  </a:extLst>
                </p:cNvPr>
                <p:cNvSpPr/>
                <p:nvPr/>
              </p:nvSpPr>
              <p:spPr>
                <a:xfrm>
                  <a:off x="5294879" y="2289485"/>
                  <a:ext cx="2548946" cy="377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b" anchorCtr="0"/>
                <a:lstStyle/>
                <a:p>
                  <a:r>
                    <a:rPr lang="pt-BR" sz="20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  <a:r>
                    <a:rPr lang="pt-BR" sz="17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pt-BR" sz="1700" i="1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x,y,z</a:t>
                  </a:r>
                  <a:r>
                    <a:rPr lang="pt-BR" sz="170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pt-BR" sz="1700" dirty="0">
                      <a:solidFill>
                        <a:schemeClr val="tx1"/>
                      </a:solidFill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é o ponto fonte (MEC)</a:t>
                  </a:r>
                  <a:endParaRPr lang="pt-BR" sz="1700" baseline="-25000" dirty="0">
                    <a:solidFill>
                      <a:schemeClr val="tx1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grpSp>
        <p:nvGrpSpPr>
          <p:cNvPr id="85" name="Agrupar 84">
            <a:extLst>
              <a:ext uri="{FF2B5EF4-FFF2-40B4-BE49-F238E27FC236}">
                <a16:creationId xmlns:a16="http://schemas.microsoft.com/office/drawing/2014/main" xmlns="" id="{719B56EE-4890-4CC8-8B5C-69B064E3FB98}"/>
              </a:ext>
            </a:extLst>
          </p:cNvPr>
          <p:cNvGrpSpPr/>
          <p:nvPr/>
        </p:nvGrpSpPr>
        <p:grpSpPr>
          <a:xfrm>
            <a:off x="4202351" y="3060831"/>
            <a:ext cx="3937499" cy="1653953"/>
            <a:chOff x="4032716" y="2671722"/>
            <a:chExt cx="3942214" cy="1653953"/>
          </a:xfrm>
        </p:grpSpPr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xmlns="" id="{5A47B097-F9B6-4C14-A90D-EE594AEF10F6}"/>
                </a:ext>
              </a:extLst>
            </p:cNvPr>
            <p:cNvGrpSpPr/>
            <p:nvPr/>
          </p:nvGrpSpPr>
          <p:grpSpPr>
            <a:xfrm>
              <a:off x="4032716" y="3990465"/>
              <a:ext cx="344380" cy="335210"/>
              <a:chOff x="4032716" y="3990465"/>
              <a:chExt cx="344380" cy="335210"/>
            </a:xfrm>
          </p:grpSpPr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xmlns="" id="{60031DCD-75DA-4DBE-BD0C-BD8B976D26DA}"/>
                  </a:ext>
                </a:extLst>
              </p:cNvPr>
              <p:cNvSpPr txBox="1"/>
              <p:nvPr/>
            </p:nvSpPr>
            <p:spPr>
              <a:xfrm>
                <a:off x="4188738" y="3990465"/>
                <a:ext cx="18835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r>
                  <a:rPr lang="pt-BR" sz="1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</a:t>
                </a:r>
                <a:endParaRPr lang="pt-BR" sz="18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4" name="Elipse 103">
                <a:extLst>
                  <a:ext uri="{FF2B5EF4-FFF2-40B4-BE49-F238E27FC236}">
                    <a16:creationId xmlns:a16="http://schemas.microsoft.com/office/drawing/2014/main" xmlns="" id="{BAE29003-E4DA-4815-9FB3-89145243601C}"/>
                  </a:ext>
                </a:extLst>
              </p:cNvPr>
              <p:cNvSpPr/>
              <p:nvPr/>
            </p:nvSpPr>
            <p:spPr>
              <a:xfrm>
                <a:off x="4032716" y="4194685"/>
                <a:ext cx="127106" cy="1309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</p:grpSp>
        <p:sp>
          <p:nvSpPr>
            <p:cNvPr id="108" name="Retângulo 107">
              <a:extLst>
                <a:ext uri="{FF2B5EF4-FFF2-40B4-BE49-F238E27FC236}">
                  <a16:creationId xmlns:a16="http://schemas.microsoft.com/office/drawing/2014/main" xmlns="" id="{E9455AAF-1642-47BB-9076-7CF7AFB27F07}"/>
                </a:ext>
              </a:extLst>
            </p:cNvPr>
            <p:cNvSpPr/>
            <p:nvPr/>
          </p:nvSpPr>
          <p:spPr>
            <a:xfrm>
              <a:off x="5286319" y="2671722"/>
              <a:ext cx="2688611" cy="37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r>
                <a:rPr lang="pt-B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pt-BR" sz="17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pt-BR" sz="17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x,y,z</a:t>
              </a:r>
              <a:r>
                <a:rPr lang="pt-BR" sz="17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pt-BR" sz="1700" dirty="0">
                  <a:solidFill>
                    <a:schemeClr val="tx1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é o ponto campo (MEC) </a:t>
              </a:r>
              <a:endParaRPr lang="pt-BR" sz="1700" baseline="-250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xmlns="" id="{328AD1CA-30D5-497C-908D-43025FF13A98}"/>
              </a:ext>
            </a:extLst>
          </p:cNvPr>
          <p:cNvGrpSpPr/>
          <p:nvPr/>
        </p:nvGrpSpPr>
        <p:grpSpPr>
          <a:xfrm>
            <a:off x="3071909" y="1451605"/>
            <a:ext cx="4236923" cy="3204968"/>
            <a:chOff x="2906536" y="1062496"/>
            <a:chExt cx="4236923" cy="3204968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xmlns="" id="{0A3DBDB1-36AF-48A6-8DFA-4E7DA8BE7372}"/>
                </a:ext>
              </a:extLst>
            </p:cNvPr>
            <p:cNvSpPr/>
            <p:nvPr/>
          </p:nvSpPr>
          <p:spPr>
            <a:xfrm>
              <a:off x="3124870" y="2236868"/>
              <a:ext cx="351692" cy="34201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xmlns="" id="{F883B869-5090-4270-B6A0-5BA606DB0B20}"/>
                </a:ext>
              </a:extLst>
            </p:cNvPr>
            <p:cNvSpPr/>
            <p:nvPr/>
          </p:nvSpPr>
          <p:spPr>
            <a:xfrm>
              <a:off x="3334512" y="3746030"/>
              <a:ext cx="351692" cy="34201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xmlns="" id="{414A1333-629B-4376-8229-8F8B6CD0909A}"/>
                </a:ext>
              </a:extLst>
            </p:cNvPr>
            <p:cNvSpPr/>
            <p:nvPr/>
          </p:nvSpPr>
          <p:spPr>
            <a:xfrm>
              <a:off x="2906536" y="3912284"/>
              <a:ext cx="351687" cy="35518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xmlns="" id="{5AF6215C-D0E3-42D4-83E6-4DEF544ED3AF}"/>
                </a:ext>
              </a:extLst>
            </p:cNvPr>
            <p:cNvGrpSpPr/>
            <p:nvPr/>
          </p:nvGrpSpPr>
          <p:grpSpPr>
            <a:xfrm>
              <a:off x="5291631" y="1062496"/>
              <a:ext cx="1430350" cy="429548"/>
              <a:chOff x="5045455" y="1062496"/>
              <a:chExt cx="1430350" cy="429548"/>
            </a:xfrm>
          </p:grpSpPr>
          <p:pic>
            <p:nvPicPr>
              <p:cNvPr id="35" name="Imagem 34">
                <a:extLst>
                  <a:ext uri="{FF2B5EF4-FFF2-40B4-BE49-F238E27FC236}">
                    <a16:creationId xmlns:a16="http://schemas.microsoft.com/office/drawing/2014/main" xmlns="" id="{386D7E78-54CC-4D23-B3DA-A069E6147A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911" t="88828" r="82983" b="2542"/>
              <a:stretch/>
            </p:blipFill>
            <p:spPr>
              <a:xfrm>
                <a:off x="5120893" y="1062496"/>
                <a:ext cx="1354912" cy="429548"/>
              </a:xfrm>
              <a:prstGeom prst="rect">
                <a:avLst/>
              </a:prstGeom>
            </p:spPr>
          </p:pic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xmlns="" id="{8D950B87-6928-49CF-B654-C551513B4FCC}"/>
                  </a:ext>
                </a:extLst>
              </p:cNvPr>
              <p:cNvSpPr/>
              <p:nvPr/>
            </p:nvSpPr>
            <p:spPr>
              <a:xfrm>
                <a:off x="5045455" y="1142388"/>
                <a:ext cx="327173" cy="32609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xmlns="" id="{5CBB016B-5346-4C35-B8D5-0A295B2C37D5}"/>
                </a:ext>
              </a:extLst>
            </p:cNvPr>
            <p:cNvGrpSpPr/>
            <p:nvPr/>
          </p:nvGrpSpPr>
          <p:grpSpPr>
            <a:xfrm>
              <a:off x="5264699" y="1506812"/>
              <a:ext cx="1878760" cy="376137"/>
              <a:chOff x="5018523" y="1506812"/>
              <a:chExt cx="1878760" cy="376137"/>
            </a:xfrm>
          </p:grpSpPr>
          <p:pic>
            <p:nvPicPr>
              <p:cNvPr id="55" name="Imagem 54">
                <a:extLst>
                  <a:ext uri="{FF2B5EF4-FFF2-40B4-BE49-F238E27FC236}">
                    <a16:creationId xmlns:a16="http://schemas.microsoft.com/office/drawing/2014/main" xmlns="" id="{13020339-CA5D-4034-A280-74CDC3F693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0212" t="89439" r="57851" b="3637"/>
              <a:stretch/>
            </p:blipFill>
            <p:spPr>
              <a:xfrm>
                <a:off x="5081981" y="1506812"/>
                <a:ext cx="1815302" cy="349437"/>
              </a:xfrm>
              <a:prstGeom prst="rect">
                <a:avLst/>
              </a:prstGeom>
            </p:spPr>
          </p:pic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xmlns="" id="{1A4E9D43-2581-47A6-A081-6ED80A3B2642}"/>
                  </a:ext>
                </a:extLst>
              </p:cNvPr>
              <p:cNvSpPr/>
              <p:nvPr/>
            </p:nvSpPr>
            <p:spPr>
              <a:xfrm>
                <a:off x="5018523" y="1540932"/>
                <a:ext cx="351692" cy="342017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xmlns="" id="{A66F4D5A-BEA3-4E3E-8DCF-3B2515FD3DD5}"/>
                </a:ext>
              </a:extLst>
            </p:cNvPr>
            <p:cNvGrpSpPr/>
            <p:nvPr/>
          </p:nvGrpSpPr>
          <p:grpSpPr>
            <a:xfrm>
              <a:off x="5252657" y="1902741"/>
              <a:ext cx="1854710" cy="481071"/>
              <a:chOff x="5006481" y="1902741"/>
              <a:chExt cx="1854710" cy="481071"/>
            </a:xfrm>
          </p:grpSpPr>
          <p:pic>
            <p:nvPicPr>
              <p:cNvPr id="64" name="Imagem 63">
                <a:extLst>
                  <a:ext uri="{FF2B5EF4-FFF2-40B4-BE49-F238E27FC236}">
                    <a16:creationId xmlns:a16="http://schemas.microsoft.com/office/drawing/2014/main" xmlns="" id="{10B93BAC-902E-445B-854B-0A717C97DF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44216" t="88305" r="33749" b="2030"/>
              <a:stretch/>
            </p:blipFill>
            <p:spPr>
              <a:xfrm>
                <a:off x="5007455" y="1902741"/>
                <a:ext cx="1853736" cy="481071"/>
              </a:xfrm>
              <a:prstGeom prst="rect">
                <a:avLst/>
              </a:prstGeom>
            </p:spPr>
          </p:pic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xmlns="" id="{A3775E2F-C079-4368-9B81-98C1FF2DFA5D}"/>
                  </a:ext>
                </a:extLst>
              </p:cNvPr>
              <p:cNvSpPr/>
              <p:nvPr/>
            </p:nvSpPr>
            <p:spPr>
              <a:xfrm>
                <a:off x="5006481" y="2010557"/>
                <a:ext cx="327173" cy="32609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xmlns="" id="{414D83E8-FB58-4E9C-AC39-25E716C9A3D8}"/>
              </a:ext>
            </a:extLst>
          </p:cNvPr>
          <p:cNvGrpSpPr/>
          <p:nvPr/>
        </p:nvGrpSpPr>
        <p:grpSpPr>
          <a:xfrm>
            <a:off x="2740204" y="2501402"/>
            <a:ext cx="209671" cy="1395897"/>
            <a:chOff x="2579304" y="2057040"/>
            <a:chExt cx="209671" cy="1395897"/>
          </a:xfrm>
        </p:grpSpPr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xmlns="" id="{F52307A8-2CA2-45A7-9D5B-6619333E49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5442" y="2057040"/>
              <a:ext cx="8739" cy="1395897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xmlns="" id="{11CAE7C9-6570-4A82-87B3-5C864616EF6A}"/>
                </a:ext>
              </a:extLst>
            </p:cNvPr>
            <p:cNvSpPr/>
            <p:nvPr/>
          </p:nvSpPr>
          <p:spPr>
            <a:xfrm>
              <a:off x="2579304" y="2441754"/>
              <a:ext cx="209671" cy="229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78" name="Agrupar 77">
            <a:extLst>
              <a:ext uri="{FF2B5EF4-FFF2-40B4-BE49-F238E27FC236}">
                <a16:creationId xmlns:a16="http://schemas.microsoft.com/office/drawing/2014/main" xmlns="" id="{DCAA1E37-A76A-408E-A9A4-8F0357D56D40}"/>
              </a:ext>
            </a:extLst>
          </p:cNvPr>
          <p:cNvGrpSpPr/>
          <p:nvPr/>
        </p:nvGrpSpPr>
        <p:grpSpPr>
          <a:xfrm>
            <a:off x="2465074" y="1214832"/>
            <a:ext cx="472792" cy="1371532"/>
            <a:chOff x="2299701" y="825723"/>
            <a:chExt cx="472792" cy="1371532"/>
          </a:xfrm>
        </p:grpSpPr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xmlns="" id="{D5F8C915-24C1-4B9B-AF1E-0CF4239CC41C}"/>
                </a:ext>
              </a:extLst>
            </p:cNvPr>
            <p:cNvSpPr txBox="1"/>
            <p:nvPr/>
          </p:nvSpPr>
          <p:spPr>
            <a:xfrm>
              <a:off x="2299701" y="895159"/>
              <a:ext cx="2460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pt-BR" sz="1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A’</a:t>
              </a:r>
              <a:endParaRPr lang="pt-BR" sz="1800" b="1" baseline="-25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xmlns="" id="{769B7743-D8E1-4C62-935F-58AA28CA8157}"/>
                </a:ext>
              </a:extLst>
            </p:cNvPr>
            <p:cNvSpPr/>
            <p:nvPr/>
          </p:nvSpPr>
          <p:spPr>
            <a:xfrm>
              <a:off x="2621088" y="825723"/>
              <a:ext cx="127106" cy="13099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grpSp>
          <p:nvGrpSpPr>
            <p:cNvPr id="76" name="Agrupar 75">
              <a:extLst>
                <a:ext uri="{FF2B5EF4-FFF2-40B4-BE49-F238E27FC236}">
                  <a16:creationId xmlns:a16="http://schemas.microsoft.com/office/drawing/2014/main" xmlns="" id="{5AD0AC4B-122A-42DC-AA6A-16A828BEE222}"/>
                </a:ext>
              </a:extLst>
            </p:cNvPr>
            <p:cNvGrpSpPr/>
            <p:nvPr/>
          </p:nvGrpSpPr>
          <p:grpSpPr>
            <a:xfrm>
              <a:off x="2562822" y="893809"/>
              <a:ext cx="209671" cy="1303446"/>
              <a:chOff x="2562822" y="893809"/>
              <a:chExt cx="209671" cy="1303446"/>
            </a:xfrm>
          </p:grpSpPr>
          <p:cxnSp>
            <p:nvCxnSpPr>
              <p:cNvPr id="38" name="Conector reto 37">
                <a:extLst>
                  <a:ext uri="{FF2B5EF4-FFF2-40B4-BE49-F238E27FC236}">
                    <a16:creationId xmlns:a16="http://schemas.microsoft.com/office/drawing/2014/main" xmlns="" id="{28CA3430-1D11-4215-8EFC-167E19DF6E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81651" y="893809"/>
                <a:ext cx="7197" cy="130344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xmlns="" id="{BFC50494-E138-451C-AFC7-1775FDC84A1D}"/>
                  </a:ext>
                </a:extLst>
              </p:cNvPr>
              <p:cNvSpPr/>
              <p:nvPr/>
            </p:nvSpPr>
            <p:spPr>
              <a:xfrm>
                <a:off x="2562822" y="1468218"/>
                <a:ext cx="209671" cy="229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xmlns="" id="{24374936-5BD7-48E3-8DBA-DB8FE06538CF}"/>
              </a:ext>
            </a:extLst>
          </p:cNvPr>
          <p:cNvGrpSpPr/>
          <p:nvPr/>
        </p:nvGrpSpPr>
        <p:grpSpPr>
          <a:xfrm>
            <a:off x="1734703" y="3571503"/>
            <a:ext cx="7217907" cy="1038960"/>
            <a:chOff x="1734703" y="3571503"/>
            <a:chExt cx="7217907" cy="1038960"/>
          </a:xfrm>
        </p:grpSpPr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xmlns="" id="{E774A0E1-9615-47B6-950E-8B0CA80D017D}"/>
                </a:ext>
              </a:extLst>
            </p:cNvPr>
            <p:cNvSpPr/>
            <p:nvPr/>
          </p:nvSpPr>
          <p:spPr>
            <a:xfrm>
              <a:off x="1734703" y="3571503"/>
              <a:ext cx="2993357" cy="53539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                                          </a:t>
              </a:r>
              <a:r>
                <a:rPr lang="pt-BR" b="1" i="1" dirty="0">
                  <a:solidFill>
                    <a:schemeClr val="tx1"/>
                  </a:solidFill>
                  <a:latin typeface="Symbol" panose="05050102010706020507" pitchFamily="18" charset="2"/>
                </a:rPr>
                <a:t>n</a:t>
              </a: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xmlns="" id="{CBEF2CFB-BE36-4F68-8495-65552DA19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-1" t="23894" r="64686" b="70334"/>
            <a:stretch/>
          </p:blipFill>
          <p:spPr>
            <a:xfrm>
              <a:off x="5340787" y="4307310"/>
              <a:ext cx="2781624" cy="303153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xmlns="" id="{8A6C1690-7443-4A72-8A73-6E981453B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" t="51576" r="54143" b="38455"/>
            <a:stretch/>
          </p:blipFill>
          <p:spPr>
            <a:xfrm>
              <a:off x="5311906" y="3806919"/>
              <a:ext cx="3640704" cy="523658"/>
            </a:xfrm>
            <a:prstGeom prst="rect">
              <a:avLst/>
            </a:prstGeom>
          </p:spPr>
        </p:pic>
      </p:grpSp>
      <p:grpSp>
        <p:nvGrpSpPr>
          <p:cNvPr id="93" name="Agrupar 92">
            <a:extLst>
              <a:ext uri="{FF2B5EF4-FFF2-40B4-BE49-F238E27FC236}">
                <a16:creationId xmlns:a16="http://schemas.microsoft.com/office/drawing/2014/main" xmlns="" id="{CD8FD1E2-3A94-4C4D-9410-BAC5E81679DA}"/>
              </a:ext>
            </a:extLst>
          </p:cNvPr>
          <p:cNvGrpSpPr/>
          <p:nvPr/>
        </p:nvGrpSpPr>
        <p:grpSpPr>
          <a:xfrm>
            <a:off x="1866977" y="4610463"/>
            <a:ext cx="6146727" cy="2168457"/>
            <a:chOff x="1866977" y="4610463"/>
            <a:chExt cx="6146727" cy="2168457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xmlns="" id="{BAD844C2-963E-48B0-A4D6-4228799C1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64162" t="36483" r="21325" b="50890"/>
            <a:stretch/>
          </p:blipFill>
          <p:spPr>
            <a:xfrm>
              <a:off x="5377092" y="4610463"/>
              <a:ext cx="1232626" cy="635136"/>
            </a:xfrm>
            <a:prstGeom prst="rect">
              <a:avLst/>
            </a:prstGeom>
          </p:spPr>
        </p:pic>
        <p:grpSp>
          <p:nvGrpSpPr>
            <p:cNvPr id="91" name="Agrupar 90">
              <a:extLst>
                <a:ext uri="{FF2B5EF4-FFF2-40B4-BE49-F238E27FC236}">
                  <a16:creationId xmlns:a16="http://schemas.microsoft.com/office/drawing/2014/main" xmlns="" id="{D3C49456-C8A5-4453-B978-9C311497705A}"/>
                </a:ext>
              </a:extLst>
            </p:cNvPr>
            <p:cNvGrpSpPr/>
            <p:nvPr/>
          </p:nvGrpSpPr>
          <p:grpSpPr>
            <a:xfrm>
              <a:off x="1866977" y="5300050"/>
              <a:ext cx="6146727" cy="1478870"/>
              <a:chOff x="1701604" y="4910941"/>
              <a:chExt cx="6146727" cy="1478870"/>
            </a:xfrm>
          </p:grpSpPr>
          <p:pic>
            <p:nvPicPr>
              <p:cNvPr id="41" name="Imagem 40">
                <a:extLst>
                  <a:ext uri="{FF2B5EF4-FFF2-40B4-BE49-F238E27FC236}">
                    <a16:creationId xmlns:a16="http://schemas.microsoft.com/office/drawing/2014/main" xmlns="" id="{38B9A14B-4CDE-4CA2-8592-2065AEA5DF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/>
              <a:srcRect l="-2935" t="35181" r="2935" b="30497"/>
              <a:stretch/>
            </p:blipFill>
            <p:spPr>
              <a:xfrm>
                <a:off x="1701604" y="4910941"/>
                <a:ext cx="6146727" cy="1478870"/>
              </a:xfrm>
              <a:prstGeom prst="rect">
                <a:avLst/>
              </a:prstGeom>
            </p:spPr>
          </p:pic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xmlns="" id="{075E878F-604A-4B56-950A-8BA4C91CA6AC}"/>
                  </a:ext>
                </a:extLst>
              </p:cNvPr>
              <p:cNvSpPr/>
              <p:nvPr/>
            </p:nvSpPr>
            <p:spPr>
              <a:xfrm>
                <a:off x="1834398" y="5447685"/>
                <a:ext cx="615909" cy="2890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=</a:t>
                </a:r>
              </a:p>
            </p:txBody>
          </p:sp>
        </p:grpSp>
      </p:grpSp>
      <p:sp>
        <p:nvSpPr>
          <p:cNvPr id="100" name="CaixaDeTexto 99">
            <a:extLst>
              <a:ext uri="{FF2B5EF4-FFF2-40B4-BE49-F238E27FC236}">
                <a16:creationId xmlns:a16="http://schemas.microsoft.com/office/drawing/2014/main" xmlns="" id="{46F1DDEC-25DE-4E7F-8FC6-BAF6EC07FF46}"/>
              </a:ext>
            </a:extLst>
          </p:cNvPr>
          <p:cNvSpPr txBox="1"/>
          <p:nvPr/>
        </p:nvSpPr>
        <p:spPr>
          <a:xfrm>
            <a:off x="1343125" y="741527"/>
            <a:ext cx="694248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SOLUÇÃO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FUNDAMENTAL MINDLIN (1936)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 RECALQUE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pt-BR" sz="24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35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/>
          <p:cNvSpPr txBox="1">
            <a:spLocks/>
          </p:cNvSpPr>
          <p:nvPr/>
        </p:nvSpPr>
        <p:spPr bwMode="auto">
          <a:xfrm>
            <a:off x="-1" y="284965"/>
            <a:ext cx="9144001" cy="108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INTEGRAÇÃO NUMÉRICA MINDLIN (AOKI- LOPES, 1975)</a:t>
            </a:r>
            <a:endParaRPr kumimoji="0" lang="pt-BR" sz="2600" b="1" i="1" u="sng" kern="0" dirty="0">
              <a:solidFill>
                <a:prstClr val="black"/>
              </a:solidFill>
              <a:latin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kern="0" dirty="0">
                <a:solidFill>
                  <a:prstClr val="black"/>
                </a:solidFill>
                <a:latin typeface="Calibri" pitchFamily="34" charset="0"/>
              </a:rPr>
              <a:t>(SUPERFÍCIE CARREGADA CIRCULAR, RETANGULAR, CILINDRO E PRISMA)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8439966-9B3F-4941-B536-E29D4645CC0C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0E9D61B-856C-4CB1-AC65-425AB87257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33" r="1929" b="3581"/>
          <a:stretch/>
        </p:blipFill>
        <p:spPr>
          <a:xfrm>
            <a:off x="468086" y="1630488"/>
            <a:ext cx="8120744" cy="46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209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/>
          <p:cNvSpPr txBox="1">
            <a:spLocks/>
          </p:cNvSpPr>
          <p:nvPr/>
        </p:nvSpPr>
        <p:spPr bwMode="auto">
          <a:xfrm>
            <a:off x="0" y="158375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CARGA UNIFORME SUPERFÍCIE CIRCULAR (MEC)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B2823AD-D5F7-49CB-BCD4-9813D7EF74C3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grpSp>
        <p:nvGrpSpPr>
          <p:cNvPr id="133" name="Agrupar 132">
            <a:extLst>
              <a:ext uri="{FF2B5EF4-FFF2-40B4-BE49-F238E27FC236}">
                <a16:creationId xmlns:a16="http://schemas.microsoft.com/office/drawing/2014/main" xmlns="" id="{41F811A2-4C06-49C4-9237-CE057DB133E0}"/>
              </a:ext>
            </a:extLst>
          </p:cNvPr>
          <p:cNvGrpSpPr/>
          <p:nvPr/>
        </p:nvGrpSpPr>
        <p:grpSpPr>
          <a:xfrm>
            <a:off x="1587422" y="1006396"/>
            <a:ext cx="6114659" cy="5217118"/>
            <a:chOff x="1587422" y="1006396"/>
            <a:chExt cx="6114659" cy="521711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xmlns="" id="{43E20ACE-7022-4336-93D6-91F0056AAE75}"/>
                </a:ext>
              </a:extLst>
            </p:cNvPr>
            <p:cNvSpPr/>
            <p:nvPr/>
          </p:nvSpPr>
          <p:spPr>
            <a:xfrm>
              <a:off x="1871465" y="5960858"/>
              <a:ext cx="241282" cy="262656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3B8E4587-FE5D-45CA-86AF-CA9B7FF67D22}"/>
                </a:ext>
              </a:extLst>
            </p:cNvPr>
            <p:cNvSpPr/>
            <p:nvPr/>
          </p:nvSpPr>
          <p:spPr>
            <a:xfrm>
              <a:off x="1587422" y="1215802"/>
              <a:ext cx="320941" cy="262656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540777F9-9675-43CB-8B3B-947CD31D98AB}"/>
                </a:ext>
              </a:extLst>
            </p:cNvPr>
            <p:cNvSpPr/>
            <p:nvPr/>
          </p:nvSpPr>
          <p:spPr>
            <a:xfrm>
              <a:off x="7460799" y="1350224"/>
              <a:ext cx="241282" cy="262654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cxnSp>
          <p:nvCxnSpPr>
            <p:cNvPr id="5" name="Conector de Seta Reta 4">
              <a:extLst>
                <a:ext uri="{FF2B5EF4-FFF2-40B4-BE49-F238E27FC236}">
                  <a16:creationId xmlns:a16="http://schemas.microsoft.com/office/drawing/2014/main" xmlns="" id="{AFE554A1-5E69-4076-9317-96503E183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2106" y="1241671"/>
              <a:ext cx="1037008" cy="2414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14EB0C7D-D48B-46FE-8170-FE81EC6C3750}"/>
                </a:ext>
              </a:extLst>
            </p:cNvPr>
            <p:cNvSpPr/>
            <p:nvPr/>
          </p:nvSpPr>
          <p:spPr>
            <a:xfrm rot="20697087">
              <a:off x="3033205" y="1006396"/>
              <a:ext cx="356391" cy="30904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xmlns="" id="{0B74D7C1-735B-475B-A14D-F0D0F314CF01}"/>
                </a:ext>
              </a:extLst>
            </p:cNvPr>
            <p:cNvCxnSpPr>
              <a:cxnSpLocks/>
            </p:cNvCxnSpPr>
            <p:nvPr/>
          </p:nvCxnSpPr>
          <p:spPr>
            <a:xfrm>
              <a:off x="1992106" y="1496414"/>
              <a:ext cx="5415920" cy="791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>
              <a:extLst>
                <a:ext uri="{FF2B5EF4-FFF2-40B4-BE49-F238E27FC236}">
                  <a16:creationId xmlns:a16="http://schemas.microsoft.com/office/drawing/2014/main" xmlns="" id="{7D7E0F5B-67FE-4BAD-BCD6-8A56B46CB2F1}"/>
                </a:ext>
              </a:extLst>
            </p:cNvPr>
            <p:cNvCxnSpPr>
              <a:cxnSpLocks/>
            </p:cNvCxnSpPr>
            <p:nvPr/>
          </p:nvCxnSpPr>
          <p:spPr>
            <a:xfrm>
              <a:off x="1981631" y="1493087"/>
              <a:ext cx="0" cy="441439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xmlns="" id="{0676D6AC-C8B8-4B09-96B4-7221F276BC02}"/>
              </a:ext>
            </a:extLst>
          </p:cNvPr>
          <p:cNvGrpSpPr/>
          <p:nvPr/>
        </p:nvGrpSpPr>
        <p:grpSpPr>
          <a:xfrm>
            <a:off x="2094051" y="1530198"/>
            <a:ext cx="1114651" cy="3713994"/>
            <a:chOff x="2287105" y="1811606"/>
            <a:chExt cx="935612" cy="3280393"/>
          </a:xfrm>
        </p:grpSpPr>
        <p:cxnSp>
          <p:nvCxnSpPr>
            <p:cNvPr id="27" name="Conector de Seta Reta 26">
              <a:extLst>
                <a:ext uri="{FF2B5EF4-FFF2-40B4-BE49-F238E27FC236}">
                  <a16:creationId xmlns:a16="http://schemas.microsoft.com/office/drawing/2014/main" xmlns="" id="{EDE2F006-BD32-42F8-B234-C313F75D356D}"/>
                </a:ext>
              </a:extLst>
            </p:cNvPr>
            <p:cNvCxnSpPr>
              <a:cxnSpLocks/>
            </p:cNvCxnSpPr>
            <p:nvPr/>
          </p:nvCxnSpPr>
          <p:spPr>
            <a:xfrm>
              <a:off x="2605967" y="1811606"/>
              <a:ext cx="7" cy="296605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xmlns="" id="{A58C218E-230C-43D1-B145-51A4D5B211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7105" y="4786455"/>
              <a:ext cx="80377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xmlns="" id="{707B2272-AB72-400C-BEA1-B46BB978D7CF}"/>
                </a:ext>
              </a:extLst>
            </p:cNvPr>
            <p:cNvCxnSpPr/>
            <p:nvPr/>
          </p:nvCxnSpPr>
          <p:spPr>
            <a:xfrm>
              <a:off x="2958682" y="4575439"/>
              <a:ext cx="0" cy="4044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xmlns="" id="{C3B83BF4-EC44-425B-9854-198BE86B147D}"/>
                </a:ext>
              </a:extLst>
            </p:cNvPr>
            <p:cNvSpPr/>
            <p:nvPr/>
          </p:nvSpPr>
          <p:spPr>
            <a:xfrm>
              <a:off x="3020191" y="4860008"/>
              <a:ext cx="202526" cy="231991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xmlns="" id="{E959C24F-C8B2-4017-ABD6-8B49B90FB3A3}"/>
                </a:ext>
              </a:extLst>
            </p:cNvPr>
            <p:cNvSpPr/>
            <p:nvPr/>
          </p:nvSpPr>
          <p:spPr>
            <a:xfrm>
              <a:off x="2889017" y="4726582"/>
              <a:ext cx="127106" cy="13099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xmlns="" id="{6BCF04C6-ADB2-4913-9424-EF311FF2450A}"/>
                </a:ext>
              </a:extLst>
            </p:cNvPr>
            <p:cNvSpPr/>
            <p:nvPr/>
          </p:nvSpPr>
          <p:spPr>
            <a:xfrm>
              <a:off x="2372187" y="3241095"/>
              <a:ext cx="481265" cy="341554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pt-BR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pt-BR" sz="2000" baseline="-250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131" name="Agrupar 130">
            <a:extLst>
              <a:ext uri="{FF2B5EF4-FFF2-40B4-BE49-F238E27FC236}">
                <a16:creationId xmlns:a16="http://schemas.microsoft.com/office/drawing/2014/main" xmlns="" id="{2D3942E6-2526-456D-99C4-E877823F8B26}"/>
              </a:ext>
            </a:extLst>
          </p:cNvPr>
          <p:cNvGrpSpPr/>
          <p:nvPr/>
        </p:nvGrpSpPr>
        <p:grpSpPr>
          <a:xfrm rot="21281548">
            <a:off x="3409792" y="2841535"/>
            <a:ext cx="3122440" cy="1530884"/>
            <a:chOff x="5134940" y="5129632"/>
            <a:chExt cx="3122440" cy="1530884"/>
          </a:xfrm>
        </p:grpSpPr>
        <p:grpSp>
          <p:nvGrpSpPr>
            <p:cNvPr id="114" name="Agrupar 113">
              <a:extLst>
                <a:ext uri="{FF2B5EF4-FFF2-40B4-BE49-F238E27FC236}">
                  <a16:creationId xmlns:a16="http://schemas.microsoft.com/office/drawing/2014/main" xmlns="" id="{336087CC-6CFE-4F14-9FBD-5CBBFEBB237A}"/>
                </a:ext>
              </a:extLst>
            </p:cNvPr>
            <p:cNvGrpSpPr/>
            <p:nvPr/>
          </p:nvGrpSpPr>
          <p:grpSpPr>
            <a:xfrm>
              <a:off x="5134940" y="5129632"/>
              <a:ext cx="3122440" cy="1530884"/>
              <a:chOff x="3256787" y="3135771"/>
              <a:chExt cx="2630426" cy="1399907"/>
            </a:xfrm>
          </p:grpSpPr>
          <p:cxnSp>
            <p:nvCxnSpPr>
              <p:cNvPr id="116" name="Conector reto 115">
                <a:extLst>
                  <a:ext uri="{FF2B5EF4-FFF2-40B4-BE49-F238E27FC236}">
                    <a16:creationId xmlns:a16="http://schemas.microsoft.com/office/drawing/2014/main" xmlns="" id="{02F6A8FB-486C-4E51-AF15-59A3DD76EA02}"/>
                  </a:ext>
                </a:extLst>
              </p:cNvPr>
              <p:cNvCxnSpPr>
                <a:cxnSpLocks/>
                <a:stCxn id="124" idx="2"/>
                <a:endCxn id="124" idx="6"/>
              </p:cNvCxnSpPr>
              <p:nvPr/>
            </p:nvCxnSpPr>
            <p:spPr>
              <a:xfrm>
                <a:off x="3256787" y="3835724"/>
                <a:ext cx="2630426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reto 116">
                <a:extLst>
                  <a:ext uri="{FF2B5EF4-FFF2-40B4-BE49-F238E27FC236}">
                    <a16:creationId xmlns:a16="http://schemas.microsoft.com/office/drawing/2014/main" xmlns="" id="{AB0647BB-A3CC-4771-AD4C-EADC30539335}"/>
                  </a:ext>
                </a:extLst>
              </p:cNvPr>
              <p:cNvCxnSpPr>
                <a:cxnSpLocks/>
                <a:stCxn id="124" idx="4"/>
                <a:endCxn id="124" idx="0"/>
              </p:cNvCxnSpPr>
              <p:nvPr/>
            </p:nvCxnSpPr>
            <p:spPr>
              <a:xfrm>
                <a:off x="4572000" y="3135771"/>
                <a:ext cx="0" cy="1399907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reto 117">
                <a:extLst>
                  <a:ext uri="{FF2B5EF4-FFF2-40B4-BE49-F238E27FC236}">
                    <a16:creationId xmlns:a16="http://schemas.microsoft.com/office/drawing/2014/main" xmlns="" id="{5739931E-963F-441D-A145-1584350935E6}"/>
                  </a:ext>
                </a:extLst>
              </p:cNvPr>
              <p:cNvCxnSpPr>
                <a:cxnSpLocks/>
                <a:stCxn id="124" idx="3"/>
                <a:endCxn id="124" idx="7"/>
              </p:cNvCxnSpPr>
              <p:nvPr/>
            </p:nvCxnSpPr>
            <p:spPr>
              <a:xfrm>
                <a:off x="3642004" y="3340783"/>
                <a:ext cx="1859993" cy="989883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reto 118">
                <a:extLst>
                  <a:ext uri="{FF2B5EF4-FFF2-40B4-BE49-F238E27FC236}">
                    <a16:creationId xmlns:a16="http://schemas.microsoft.com/office/drawing/2014/main" xmlns="" id="{D479ED9B-6A15-41A3-9238-F7533B30082E}"/>
                  </a:ext>
                </a:extLst>
              </p:cNvPr>
              <p:cNvCxnSpPr>
                <a:cxnSpLocks/>
                <a:stCxn id="124" idx="1"/>
                <a:endCxn id="124" idx="5"/>
              </p:cNvCxnSpPr>
              <p:nvPr/>
            </p:nvCxnSpPr>
            <p:spPr>
              <a:xfrm flipV="1">
                <a:off x="3642004" y="3340783"/>
                <a:ext cx="1859992" cy="989883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to 119">
                <a:extLst>
                  <a:ext uri="{FF2B5EF4-FFF2-40B4-BE49-F238E27FC236}">
                    <a16:creationId xmlns:a16="http://schemas.microsoft.com/office/drawing/2014/main" xmlns="" id="{207B5426-8609-42D2-A3C6-B2B490BD2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6842" y="3555883"/>
                <a:ext cx="2418643" cy="560563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to 120">
                <a:extLst>
                  <a:ext uri="{FF2B5EF4-FFF2-40B4-BE49-F238E27FC236}">
                    <a16:creationId xmlns:a16="http://schemas.microsoft.com/office/drawing/2014/main" xmlns="" id="{5B5B93A3-15BF-4920-ACCD-2A239B1C43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6842" y="3572662"/>
                <a:ext cx="2418643" cy="527792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to 121">
                <a:extLst>
                  <a:ext uri="{FF2B5EF4-FFF2-40B4-BE49-F238E27FC236}">
                    <a16:creationId xmlns:a16="http://schemas.microsoft.com/office/drawing/2014/main" xmlns="" id="{BDD9ABDF-48F6-41F5-935E-EB3F41E14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7649" y="3178782"/>
                <a:ext cx="1013160" cy="1302108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122">
                <a:extLst>
                  <a:ext uri="{FF2B5EF4-FFF2-40B4-BE49-F238E27FC236}">
                    <a16:creationId xmlns:a16="http://schemas.microsoft.com/office/drawing/2014/main" xmlns="" id="{6CE0EC75-6E77-4E6A-95F6-4D73621074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71426" y="3178782"/>
                <a:ext cx="1008865" cy="1302108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Elipse 123">
                <a:extLst>
                  <a:ext uri="{FF2B5EF4-FFF2-40B4-BE49-F238E27FC236}">
                    <a16:creationId xmlns:a16="http://schemas.microsoft.com/office/drawing/2014/main" xmlns="" id="{5F8F5023-88C3-4E25-98CF-14D6265B3633}"/>
                  </a:ext>
                </a:extLst>
              </p:cNvPr>
              <p:cNvSpPr/>
              <p:nvPr/>
            </p:nvSpPr>
            <p:spPr>
              <a:xfrm flipV="1">
                <a:off x="3256787" y="3135771"/>
                <a:ext cx="2630426" cy="139990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25" name="Elipse 124">
                <a:extLst>
                  <a:ext uri="{FF2B5EF4-FFF2-40B4-BE49-F238E27FC236}">
                    <a16:creationId xmlns:a16="http://schemas.microsoft.com/office/drawing/2014/main" xmlns="" id="{1C13913B-FB36-4F2C-BF99-54E57F536F34}"/>
                  </a:ext>
                </a:extLst>
              </p:cNvPr>
              <p:cNvSpPr/>
              <p:nvPr/>
            </p:nvSpPr>
            <p:spPr>
              <a:xfrm flipV="1">
                <a:off x="3400233" y="3266286"/>
                <a:ext cx="2347702" cy="1153314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26" name="Elipse 125">
                <a:extLst>
                  <a:ext uri="{FF2B5EF4-FFF2-40B4-BE49-F238E27FC236}">
                    <a16:creationId xmlns:a16="http://schemas.microsoft.com/office/drawing/2014/main" xmlns="" id="{61344170-941B-4253-925D-580B308A5636}"/>
                  </a:ext>
                </a:extLst>
              </p:cNvPr>
              <p:cNvSpPr/>
              <p:nvPr/>
            </p:nvSpPr>
            <p:spPr>
              <a:xfrm flipV="1">
                <a:off x="3633485" y="3392805"/>
                <a:ext cx="1891017" cy="885825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27" name="Elipse 126">
                <a:extLst>
                  <a:ext uri="{FF2B5EF4-FFF2-40B4-BE49-F238E27FC236}">
                    <a16:creationId xmlns:a16="http://schemas.microsoft.com/office/drawing/2014/main" xmlns="" id="{D4E7359C-4D30-4125-B71C-7C7277C89914}"/>
                  </a:ext>
                </a:extLst>
              </p:cNvPr>
              <p:cNvSpPr/>
              <p:nvPr/>
            </p:nvSpPr>
            <p:spPr>
              <a:xfrm flipV="1">
                <a:off x="3870932" y="3510494"/>
                <a:ext cx="1431143" cy="640501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28" name="Elipse 127">
                <a:extLst>
                  <a:ext uri="{FF2B5EF4-FFF2-40B4-BE49-F238E27FC236}">
                    <a16:creationId xmlns:a16="http://schemas.microsoft.com/office/drawing/2014/main" xmlns="" id="{8C776417-B67D-49B3-8B38-AD1FE7C3C03F}"/>
                  </a:ext>
                </a:extLst>
              </p:cNvPr>
              <p:cNvSpPr/>
              <p:nvPr/>
            </p:nvSpPr>
            <p:spPr>
              <a:xfrm flipV="1">
                <a:off x="4105275" y="3630456"/>
                <a:ext cx="962459" cy="388381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</p:grpSp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xmlns="" id="{DC063F23-A7BF-4286-83A9-F2AC5A7F6FEC}"/>
                </a:ext>
              </a:extLst>
            </p:cNvPr>
            <p:cNvSpPr/>
            <p:nvPr/>
          </p:nvSpPr>
          <p:spPr>
            <a:xfrm>
              <a:off x="7452282" y="5894948"/>
              <a:ext cx="376000" cy="215931"/>
            </a:xfrm>
            <a:custGeom>
              <a:avLst/>
              <a:gdLst>
                <a:gd name="connsiteX0" fmla="*/ 0 w 28611"/>
                <a:gd name="connsiteY0" fmla="*/ 0 h 85725"/>
                <a:gd name="connsiteX1" fmla="*/ 9525 w 28611"/>
                <a:gd name="connsiteY1" fmla="*/ 47625 h 85725"/>
                <a:gd name="connsiteX2" fmla="*/ 28575 w 28611"/>
                <a:gd name="connsiteY2" fmla="*/ 85725 h 85725"/>
                <a:gd name="connsiteX0" fmla="*/ 38100 w 49378"/>
                <a:gd name="connsiteY0" fmla="*/ 32469 h 975444"/>
                <a:gd name="connsiteX1" fmla="*/ 47625 w 49378"/>
                <a:gd name="connsiteY1" fmla="*/ 80094 h 975444"/>
                <a:gd name="connsiteX2" fmla="*/ 0 w 49378"/>
                <a:gd name="connsiteY2" fmla="*/ 975444 h 975444"/>
                <a:gd name="connsiteX0" fmla="*/ 38100 w 619176"/>
                <a:gd name="connsiteY0" fmla="*/ 0 h 942975"/>
                <a:gd name="connsiteX1" fmla="*/ 619125 w 619176"/>
                <a:gd name="connsiteY1" fmla="*/ 200025 h 942975"/>
                <a:gd name="connsiteX2" fmla="*/ 0 w 619176"/>
                <a:gd name="connsiteY2" fmla="*/ 942975 h 942975"/>
                <a:gd name="connsiteX0" fmla="*/ 0 w 1160247"/>
                <a:gd name="connsiteY0" fmla="*/ 0 h 1171575"/>
                <a:gd name="connsiteX1" fmla="*/ 1152525 w 1160247"/>
                <a:gd name="connsiteY1" fmla="*/ 428625 h 1171575"/>
                <a:gd name="connsiteX2" fmla="*/ 533400 w 1160247"/>
                <a:gd name="connsiteY2" fmla="*/ 1171575 h 1171575"/>
                <a:gd name="connsiteX0" fmla="*/ 0 w 1169134"/>
                <a:gd name="connsiteY0" fmla="*/ 407043 h 1578618"/>
                <a:gd name="connsiteX1" fmla="*/ 904875 w 1169134"/>
                <a:gd name="connsiteY1" fmla="*/ 6993 h 1578618"/>
                <a:gd name="connsiteX2" fmla="*/ 1152525 w 1169134"/>
                <a:gd name="connsiteY2" fmla="*/ 835668 h 1578618"/>
                <a:gd name="connsiteX3" fmla="*/ 533400 w 1169134"/>
                <a:gd name="connsiteY3" fmla="*/ 1578618 h 1578618"/>
                <a:gd name="connsiteX0" fmla="*/ 0 w 1512034"/>
                <a:gd name="connsiteY0" fmla="*/ 1526290 h 1573915"/>
                <a:gd name="connsiteX1" fmla="*/ 1247775 w 1512034"/>
                <a:gd name="connsiteY1" fmla="*/ 2290 h 1573915"/>
                <a:gd name="connsiteX2" fmla="*/ 1495425 w 1512034"/>
                <a:gd name="connsiteY2" fmla="*/ 830965 h 1573915"/>
                <a:gd name="connsiteX3" fmla="*/ 876300 w 1512034"/>
                <a:gd name="connsiteY3" fmla="*/ 1573915 h 1573915"/>
                <a:gd name="connsiteX0" fmla="*/ 0 w 1495445"/>
                <a:gd name="connsiteY0" fmla="*/ 712032 h 759657"/>
                <a:gd name="connsiteX1" fmla="*/ 851535 w 1495445"/>
                <a:gd name="connsiteY1" fmla="*/ 191967 h 759657"/>
                <a:gd name="connsiteX2" fmla="*/ 1495425 w 1495445"/>
                <a:gd name="connsiteY2" fmla="*/ 16707 h 759657"/>
                <a:gd name="connsiteX3" fmla="*/ 876300 w 1495445"/>
                <a:gd name="connsiteY3" fmla="*/ 759657 h 759657"/>
                <a:gd name="connsiteX0" fmla="*/ 0 w 1228745"/>
                <a:gd name="connsiteY0" fmla="*/ 858717 h 859496"/>
                <a:gd name="connsiteX1" fmla="*/ 584835 w 1228745"/>
                <a:gd name="connsiteY1" fmla="*/ 191967 h 859496"/>
                <a:gd name="connsiteX2" fmla="*/ 1228725 w 1228745"/>
                <a:gd name="connsiteY2" fmla="*/ 16707 h 859496"/>
                <a:gd name="connsiteX3" fmla="*/ 609600 w 1228745"/>
                <a:gd name="connsiteY3" fmla="*/ 759657 h 859496"/>
                <a:gd name="connsiteX0" fmla="*/ 0 w 1233169"/>
                <a:gd name="connsiteY0" fmla="*/ 842286 h 847570"/>
                <a:gd name="connsiteX1" fmla="*/ 215265 w 1233169"/>
                <a:gd name="connsiteY1" fmla="*/ 842286 h 847570"/>
                <a:gd name="connsiteX2" fmla="*/ 1228725 w 1233169"/>
                <a:gd name="connsiteY2" fmla="*/ 276 h 847570"/>
                <a:gd name="connsiteX3" fmla="*/ 609600 w 1233169"/>
                <a:gd name="connsiteY3" fmla="*/ 743226 h 847570"/>
                <a:gd name="connsiteX0" fmla="*/ 0 w 609600"/>
                <a:gd name="connsiteY0" fmla="*/ 100671 h 330371"/>
                <a:gd name="connsiteX1" fmla="*/ 215265 w 609600"/>
                <a:gd name="connsiteY1" fmla="*/ 100671 h 330371"/>
                <a:gd name="connsiteX2" fmla="*/ 198120 w 609600"/>
                <a:gd name="connsiteY2" fmla="*/ 329271 h 330371"/>
                <a:gd name="connsiteX3" fmla="*/ 609600 w 609600"/>
                <a:gd name="connsiteY3" fmla="*/ 1611 h 330371"/>
                <a:gd name="connsiteX0" fmla="*/ 7620 w 312153"/>
                <a:gd name="connsiteY0" fmla="*/ 26279 h 254879"/>
                <a:gd name="connsiteX1" fmla="*/ 222885 w 312153"/>
                <a:gd name="connsiteY1" fmla="*/ 26279 h 254879"/>
                <a:gd name="connsiteX2" fmla="*/ 205740 w 312153"/>
                <a:gd name="connsiteY2" fmla="*/ 254879 h 254879"/>
                <a:gd name="connsiteX3" fmla="*/ 0 w 312153"/>
                <a:gd name="connsiteY3" fmla="*/ 24374 h 254879"/>
                <a:gd name="connsiteX0" fmla="*/ 7620 w 312153"/>
                <a:gd name="connsiteY0" fmla="*/ 26279 h 254879"/>
                <a:gd name="connsiteX1" fmla="*/ 222885 w 312153"/>
                <a:gd name="connsiteY1" fmla="*/ 26279 h 254879"/>
                <a:gd name="connsiteX2" fmla="*/ 205740 w 312153"/>
                <a:gd name="connsiteY2" fmla="*/ 254879 h 254879"/>
                <a:gd name="connsiteX3" fmla="*/ 0 w 312153"/>
                <a:gd name="connsiteY3" fmla="*/ 24374 h 254879"/>
                <a:gd name="connsiteX0" fmla="*/ 7620 w 312153"/>
                <a:gd name="connsiteY0" fmla="*/ 26279 h 254879"/>
                <a:gd name="connsiteX1" fmla="*/ 222885 w 312153"/>
                <a:gd name="connsiteY1" fmla="*/ 26279 h 254879"/>
                <a:gd name="connsiteX2" fmla="*/ 205740 w 312153"/>
                <a:gd name="connsiteY2" fmla="*/ 254879 h 254879"/>
                <a:gd name="connsiteX3" fmla="*/ 0 w 312153"/>
                <a:gd name="connsiteY3" fmla="*/ 24374 h 254879"/>
                <a:gd name="connsiteX0" fmla="*/ 106209 w 414496"/>
                <a:gd name="connsiteY0" fmla="*/ 26279 h 261758"/>
                <a:gd name="connsiteX1" fmla="*/ 321474 w 414496"/>
                <a:gd name="connsiteY1" fmla="*/ 26279 h 261758"/>
                <a:gd name="connsiteX2" fmla="*/ 304329 w 414496"/>
                <a:gd name="connsiteY2" fmla="*/ 254879 h 261758"/>
                <a:gd name="connsiteX3" fmla="*/ 5245 w 414496"/>
                <a:gd name="connsiteY3" fmla="*/ 186297 h 261758"/>
                <a:gd name="connsiteX4" fmla="*/ 98589 w 414496"/>
                <a:gd name="connsiteY4" fmla="*/ 24374 h 261758"/>
                <a:gd name="connsiteX0" fmla="*/ 76898 w 383936"/>
                <a:gd name="connsiteY0" fmla="*/ 26279 h 270823"/>
                <a:gd name="connsiteX1" fmla="*/ 292163 w 383936"/>
                <a:gd name="connsiteY1" fmla="*/ 26279 h 270823"/>
                <a:gd name="connsiteX2" fmla="*/ 275018 w 383936"/>
                <a:gd name="connsiteY2" fmla="*/ 254879 h 270823"/>
                <a:gd name="connsiteX3" fmla="*/ 6414 w 383936"/>
                <a:gd name="connsiteY3" fmla="*/ 226302 h 270823"/>
                <a:gd name="connsiteX4" fmla="*/ 69278 w 383936"/>
                <a:gd name="connsiteY4" fmla="*/ 24374 h 270823"/>
                <a:gd name="connsiteX0" fmla="*/ 76898 w 368653"/>
                <a:gd name="connsiteY0" fmla="*/ 26279 h 279678"/>
                <a:gd name="connsiteX1" fmla="*/ 292163 w 368653"/>
                <a:gd name="connsiteY1" fmla="*/ 26279 h 279678"/>
                <a:gd name="connsiteX2" fmla="*/ 212153 w 368653"/>
                <a:gd name="connsiteY2" fmla="*/ 266309 h 279678"/>
                <a:gd name="connsiteX3" fmla="*/ 6414 w 368653"/>
                <a:gd name="connsiteY3" fmla="*/ 226302 h 279678"/>
                <a:gd name="connsiteX4" fmla="*/ 69278 w 368653"/>
                <a:gd name="connsiteY4" fmla="*/ 24374 h 279678"/>
                <a:gd name="connsiteX0" fmla="*/ 76898 w 368653"/>
                <a:gd name="connsiteY0" fmla="*/ 1905 h 255304"/>
                <a:gd name="connsiteX1" fmla="*/ 292163 w 368653"/>
                <a:gd name="connsiteY1" fmla="*/ 1905 h 255304"/>
                <a:gd name="connsiteX2" fmla="*/ 212153 w 368653"/>
                <a:gd name="connsiteY2" fmla="*/ 241935 h 255304"/>
                <a:gd name="connsiteX3" fmla="*/ 6414 w 368653"/>
                <a:gd name="connsiteY3" fmla="*/ 201928 h 255304"/>
                <a:gd name="connsiteX4" fmla="*/ 69278 w 368653"/>
                <a:gd name="connsiteY4" fmla="*/ 0 h 255304"/>
                <a:gd name="connsiteX0" fmla="*/ 76898 w 368653"/>
                <a:gd name="connsiteY0" fmla="*/ 1905 h 241935"/>
                <a:gd name="connsiteX1" fmla="*/ 292163 w 368653"/>
                <a:gd name="connsiteY1" fmla="*/ 1905 h 241935"/>
                <a:gd name="connsiteX2" fmla="*/ 212153 w 368653"/>
                <a:gd name="connsiteY2" fmla="*/ 241935 h 241935"/>
                <a:gd name="connsiteX3" fmla="*/ 6414 w 368653"/>
                <a:gd name="connsiteY3" fmla="*/ 201928 h 241935"/>
                <a:gd name="connsiteX4" fmla="*/ 69278 w 368653"/>
                <a:gd name="connsiteY4" fmla="*/ 0 h 241935"/>
                <a:gd name="connsiteX0" fmla="*/ 77047 w 368802"/>
                <a:gd name="connsiteY0" fmla="*/ 1905 h 241935"/>
                <a:gd name="connsiteX1" fmla="*/ 292312 w 368802"/>
                <a:gd name="connsiteY1" fmla="*/ 1905 h 241935"/>
                <a:gd name="connsiteX2" fmla="*/ 212302 w 368802"/>
                <a:gd name="connsiteY2" fmla="*/ 241935 h 241935"/>
                <a:gd name="connsiteX3" fmla="*/ 6563 w 368802"/>
                <a:gd name="connsiteY3" fmla="*/ 201928 h 241935"/>
                <a:gd name="connsiteX4" fmla="*/ 73239 w 368802"/>
                <a:gd name="connsiteY4" fmla="*/ 64767 h 241935"/>
                <a:gd name="connsiteX5" fmla="*/ 69427 w 368802"/>
                <a:gd name="connsiteY5" fmla="*/ 0 h 241935"/>
                <a:gd name="connsiteX0" fmla="*/ 80043 w 371798"/>
                <a:gd name="connsiteY0" fmla="*/ 1905 h 241935"/>
                <a:gd name="connsiteX1" fmla="*/ 295308 w 371798"/>
                <a:gd name="connsiteY1" fmla="*/ 1905 h 241935"/>
                <a:gd name="connsiteX2" fmla="*/ 215298 w 371798"/>
                <a:gd name="connsiteY2" fmla="*/ 241935 h 241935"/>
                <a:gd name="connsiteX3" fmla="*/ 9559 w 371798"/>
                <a:gd name="connsiteY3" fmla="*/ 201928 h 241935"/>
                <a:gd name="connsiteX4" fmla="*/ 47660 w 371798"/>
                <a:gd name="connsiteY4" fmla="*/ 144777 h 241935"/>
                <a:gd name="connsiteX5" fmla="*/ 76235 w 371798"/>
                <a:gd name="connsiteY5" fmla="*/ 64767 h 241935"/>
                <a:gd name="connsiteX6" fmla="*/ 72423 w 371798"/>
                <a:gd name="connsiteY6" fmla="*/ 0 h 241935"/>
                <a:gd name="connsiteX0" fmla="*/ 80043 w 371798"/>
                <a:gd name="connsiteY0" fmla="*/ 5715 h 245745"/>
                <a:gd name="connsiteX1" fmla="*/ 295308 w 371798"/>
                <a:gd name="connsiteY1" fmla="*/ 5715 h 245745"/>
                <a:gd name="connsiteX2" fmla="*/ 215298 w 371798"/>
                <a:gd name="connsiteY2" fmla="*/ 245745 h 245745"/>
                <a:gd name="connsiteX3" fmla="*/ 9559 w 371798"/>
                <a:gd name="connsiteY3" fmla="*/ 205738 h 245745"/>
                <a:gd name="connsiteX4" fmla="*/ 47660 w 371798"/>
                <a:gd name="connsiteY4" fmla="*/ 148587 h 245745"/>
                <a:gd name="connsiteX5" fmla="*/ 76235 w 371798"/>
                <a:gd name="connsiteY5" fmla="*/ 68577 h 245745"/>
                <a:gd name="connsiteX6" fmla="*/ 76233 w 371798"/>
                <a:gd name="connsiteY6" fmla="*/ 0 h 245745"/>
                <a:gd name="connsiteX0" fmla="*/ 80043 w 316198"/>
                <a:gd name="connsiteY0" fmla="*/ 5715 h 248931"/>
                <a:gd name="connsiteX1" fmla="*/ 295308 w 316198"/>
                <a:gd name="connsiteY1" fmla="*/ 5715 h 248931"/>
                <a:gd name="connsiteX2" fmla="*/ 283880 w 316198"/>
                <a:gd name="connsiteY2" fmla="*/ 116202 h 248931"/>
                <a:gd name="connsiteX3" fmla="*/ 215298 w 316198"/>
                <a:gd name="connsiteY3" fmla="*/ 245745 h 248931"/>
                <a:gd name="connsiteX4" fmla="*/ 9559 w 316198"/>
                <a:gd name="connsiteY4" fmla="*/ 205738 h 248931"/>
                <a:gd name="connsiteX5" fmla="*/ 47660 w 316198"/>
                <a:gd name="connsiteY5" fmla="*/ 148587 h 248931"/>
                <a:gd name="connsiteX6" fmla="*/ 76235 w 316198"/>
                <a:gd name="connsiteY6" fmla="*/ 68577 h 248931"/>
                <a:gd name="connsiteX7" fmla="*/ 76233 w 316198"/>
                <a:gd name="connsiteY7" fmla="*/ 0 h 248931"/>
                <a:gd name="connsiteX0" fmla="*/ 80043 w 314327"/>
                <a:gd name="connsiteY0" fmla="*/ 5715 h 248931"/>
                <a:gd name="connsiteX1" fmla="*/ 295308 w 314327"/>
                <a:gd name="connsiteY1" fmla="*/ 5715 h 248931"/>
                <a:gd name="connsiteX2" fmla="*/ 299120 w 314327"/>
                <a:gd name="connsiteY2" fmla="*/ 55242 h 248931"/>
                <a:gd name="connsiteX3" fmla="*/ 283880 w 314327"/>
                <a:gd name="connsiteY3" fmla="*/ 116202 h 248931"/>
                <a:gd name="connsiteX4" fmla="*/ 215298 w 314327"/>
                <a:gd name="connsiteY4" fmla="*/ 245745 h 248931"/>
                <a:gd name="connsiteX5" fmla="*/ 9559 w 314327"/>
                <a:gd name="connsiteY5" fmla="*/ 205738 h 248931"/>
                <a:gd name="connsiteX6" fmla="*/ 47660 w 314327"/>
                <a:gd name="connsiteY6" fmla="*/ 148587 h 248931"/>
                <a:gd name="connsiteX7" fmla="*/ 76235 w 314327"/>
                <a:gd name="connsiteY7" fmla="*/ 68577 h 248931"/>
                <a:gd name="connsiteX8" fmla="*/ 76233 w 314327"/>
                <a:gd name="connsiteY8" fmla="*/ 0 h 248931"/>
                <a:gd name="connsiteX0" fmla="*/ 80043 w 314327"/>
                <a:gd name="connsiteY0" fmla="*/ 5715 h 245836"/>
                <a:gd name="connsiteX1" fmla="*/ 295308 w 314327"/>
                <a:gd name="connsiteY1" fmla="*/ 5715 h 245836"/>
                <a:gd name="connsiteX2" fmla="*/ 299120 w 314327"/>
                <a:gd name="connsiteY2" fmla="*/ 55242 h 245836"/>
                <a:gd name="connsiteX3" fmla="*/ 283880 w 314327"/>
                <a:gd name="connsiteY3" fmla="*/ 116202 h 245836"/>
                <a:gd name="connsiteX4" fmla="*/ 243876 w 314327"/>
                <a:gd name="connsiteY4" fmla="*/ 213357 h 245836"/>
                <a:gd name="connsiteX5" fmla="*/ 215298 w 314327"/>
                <a:gd name="connsiteY5" fmla="*/ 245745 h 245836"/>
                <a:gd name="connsiteX6" fmla="*/ 9559 w 314327"/>
                <a:gd name="connsiteY6" fmla="*/ 205738 h 245836"/>
                <a:gd name="connsiteX7" fmla="*/ 47660 w 314327"/>
                <a:gd name="connsiteY7" fmla="*/ 148587 h 245836"/>
                <a:gd name="connsiteX8" fmla="*/ 76235 w 314327"/>
                <a:gd name="connsiteY8" fmla="*/ 68577 h 245836"/>
                <a:gd name="connsiteX9" fmla="*/ 76233 w 314327"/>
                <a:gd name="connsiteY9" fmla="*/ 0 h 245836"/>
                <a:gd name="connsiteX0" fmla="*/ 80043 w 299120"/>
                <a:gd name="connsiteY0" fmla="*/ 5715 h 245836"/>
                <a:gd name="connsiteX1" fmla="*/ 295308 w 299120"/>
                <a:gd name="connsiteY1" fmla="*/ 5715 h 245836"/>
                <a:gd name="connsiteX2" fmla="*/ 299120 w 299120"/>
                <a:gd name="connsiteY2" fmla="*/ 55242 h 245836"/>
                <a:gd name="connsiteX3" fmla="*/ 283880 w 299120"/>
                <a:gd name="connsiteY3" fmla="*/ 116202 h 245836"/>
                <a:gd name="connsiteX4" fmla="*/ 243876 w 299120"/>
                <a:gd name="connsiteY4" fmla="*/ 213357 h 245836"/>
                <a:gd name="connsiteX5" fmla="*/ 215298 w 299120"/>
                <a:gd name="connsiteY5" fmla="*/ 245745 h 245836"/>
                <a:gd name="connsiteX6" fmla="*/ 9559 w 299120"/>
                <a:gd name="connsiteY6" fmla="*/ 205738 h 245836"/>
                <a:gd name="connsiteX7" fmla="*/ 47660 w 299120"/>
                <a:gd name="connsiteY7" fmla="*/ 148587 h 245836"/>
                <a:gd name="connsiteX8" fmla="*/ 76235 w 299120"/>
                <a:gd name="connsiteY8" fmla="*/ 68577 h 245836"/>
                <a:gd name="connsiteX9" fmla="*/ 76233 w 299120"/>
                <a:gd name="connsiteY9" fmla="*/ 0 h 245836"/>
                <a:gd name="connsiteX0" fmla="*/ 80043 w 304833"/>
                <a:gd name="connsiteY0" fmla="*/ 5715 h 245836"/>
                <a:gd name="connsiteX1" fmla="*/ 304833 w 304833"/>
                <a:gd name="connsiteY1" fmla="*/ 1905 h 245836"/>
                <a:gd name="connsiteX2" fmla="*/ 299120 w 304833"/>
                <a:gd name="connsiteY2" fmla="*/ 55242 h 245836"/>
                <a:gd name="connsiteX3" fmla="*/ 283880 w 304833"/>
                <a:gd name="connsiteY3" fmla="*/ 116202 h 245836"/>
                <a:gd name="connsiteX4" fmla="*/ 243876 w 304833"/>
                <a:gd name="connsiteY4" fmla="*/ 213357 h 245836"/>
                <a:gd name="connsiteX5" fmla="*/ 215298 w 304833"/>
                <a:gd name="connsiteY5" fmla="*/ 245745 h 245836"/>
                <a:gd name="connsiteX6" fmla="*/ 9559 w 304833"/>
                <a:gd name="connsiteY6" fmla="*/ 205738 h 245836"/>
                <a:gd name="connsiteX7" fmla="*/ 47660 w 304833"/>
                <a:gd name="connsiteY7" fmla="*/ 148587 h 245836"/>
                <a:gd name="connsiteX8" fmla="*/ 76235 w 304833"/>
                <a:gd name="connsiteY8" fmla="*/ 68577 h 245836"/>
                <a:gd name="connsiteX9" fmla="*/ 76233 w 304833"/>
                <a:gd name="connsiteY9" fmla="*/ 0 h 245836"/>
                <a:gd name="connsiteX0" fmla="*/ 70484 w 295274"/>
                <a:gd name="connsiteY0" fmla="*/ 5715 h 245836"/>
                <a:gd name="connsiteX1" fmla="*/ 295274 w 295274"/>
                <a:gd name="connsiteY1" fmla="*/ 1905 h 245836"/>
                <a:gd name="connsiteX2" fmla="*/ 289561 w 295274"/>
                <a:gd name="connsiteY2" fmla="*/ 55242 h 245836"/>
                <a:gd name="connsiteX3" fmla="*/ 274321 w 295274"/>
                <a:gd name="connsiteY3" fmla="*/ 116202 h 245836"/>
                <a:gd name="connsiteX4" fmla="*/ 234317 w 295274"/>
                <a:gd name="connsiteY4" fmla="*/ 213357 h 245836"/>
                <a:gd name="connsiteX5" fmla="*/ 205739 w 295274"/>
                <a:gd name="connsiteY5" fmla="*/ 245745 h 245836"/>
                <a:gd name="connsiteX6" fmla="*/ 0 w 295274"/>
                <a:gd name="connsiteY6" fmla="*/ 205738 h 245836"/>
                <a:gd name="connsiteX7" fmla="*/ 38101 w 295274"/>
                <a:gd name="connsiteY7" fmla="*/ 148587 h 245836"/>
                <a:gd name="connsiteX8" fmla="*/ 66676 w 295274"/>
                <a:gd name="connsiteY8" fmla="*/ 68577 h 245836"/>
                <a:gd name="connsiteX9" fmla="*/ 66674 w 295274"/>
                <a:gd name="connsiteY9" fmla="*/ 0 h 245836"/>
                <a:gd name="connsiteX0" fmla="*/ 70484 w 295274"/>
                <a:gd name="connsiteY0" fmla="*/ 5715 h 245745"/>
                <a:gd name="connsiteX1" fmla="*/ 295274 w 295274"/>
                <a:gd name="connsiteY1" fmla="*/ 1905 h 245745"/>
                <a:gd name="connsiteX2" fmla="*/ 289561 w 295274"/>
                <a:gd name="connsiteY2" fmla="*/ 55242 h 245745"/>
                <a:gd name="connsiteX3" fmla="*/ 274321 w 295274"/>
                <a:gd name="connsiteY3" fmla="*/ 116202 h 245745"/>
                <a:gd name="connsiteX4" fmla="*/ 234317 w 295274"/>
                <a:gd name="connsiteY4" fmla="*/ 213357 h 245745"/>
                <a:gd name="connsiteX5" fmla="*/ 205739 w 295274"/>
                <a:gd name="connsiteY5" fmla="*/ 245745 h 245745"/>
                <a:gd name="connsiteX6" fmla="*/ 0 w 295274"/>
                <a:gd name="connsiteY6" fmla="*/ 205738 h 245745"/>
                <a:gd name="connsiteX7" fmla="*/ 38101 w 295274"/>
                <a:gd name="connsiteY7" fmla="*/ 148587 h 245745"/>
                <a:gd name="connsiteX8" fmla="*/ 66676 w 295274"/>
                <a:gd name="connsiteY8" fmla="*/ 68577 h 245745"/>
                <a:gd name="connsiteX9" fmla="*/ 66674 w 295274"/>
                <a:gd name="connsiteY9" fmla="*/ 0 h 245745"/>
                <a:gd name="connsiteX0" fmla="*/ 70484 w 295274"/>
                <a:gd name="connsiteY0" fmla="*/ 5715 h 245745"/>
                <a:gd name="connsiteX1" fmla="*/ 295274 w 295274"/>
                <a:gd name="connsiteY1" fmla="*/ 1905 h 245745"/>
                <a:gd name="connsiteX2" fmla="*/ 289561 w 295274"/>
                <a:gd name="connsiteY2" fmla="*/ 55242 h 245745"/>
                <a:gd name="connsiteX3" fmla="*/ 274321 w 295274"/>
                <a:gd name="connsiteY3" fmla="*/ 116202 h 245745"/>
                <a:gd name="connsiteX4" fmla="*/ 234317 w 295274"/>
                <a:gd name="connsiteY4" fmla="*/ 213357 h 245745"/>
                <a:gd name="connsiteX5" fmla="*/ 205739 w 295274"/>
                <a:gd name="connsiteY5" fmla="*/ 245745 h 245745"/>
                <a:gd name="connsiteX6" fmla="*/ 0 w 295274"/>
                <a:gd name="connsiteY6" fmla="*/ 205738 h 245745"/>
                <a:gd name="connsiteX7" fmla="*/ 38101 w 295274"/>
                <a:gd name="connsiteY7" fmla="*/ 148587 h 245745"/>
                <a:gd name="connsiteX8" fmla="*/ 66676 w 295274"/>
                <a:gd name="connsiteY8" fmla="*/ 68577 h 245745"/>
                <a:gd name="connsiteX9" fmla="*/ 66674 w 295274"/>
                <a:gd name="connsiteY9" fmla="*/ 0 h 245745"/>
                <a:gd name="connsiteX0" fmla="*/ 70484 w 295274"/>
                <a:gd name="connsiteY0" fmla="*/ 3810 h 243840"/>
                <a:gd name="connsiteX1" fmla="*/ 295274 w 295274"/>
                <a:gd name="connsiteY1" fmla="*/ 0 h 243840"/>
                <a:gd name="connsiteX2" fmla="*/ 289561 w 295274"/>
                <a:gd name="connsiteY2" fmla="*/ 53337 h 243840"/>
                <a:gd name="connsiteX3" fmla="*/ 274321 w 295274"/>
                <a:gd name="connsiteY3" fmla="*/ 114297 h 243840"/>
                <a:gd name="connsiteX4" fmla="*/ 234317 w 295274"/>
                <a:gd name="connsiteY4" fmla="*/ 211452 h 243840"/>
                <a:gd name="connsiteX5" fmla="*/ 205739 w 295274"/>
                <a:gd name="connsiteY5" fmla="*/ 243840 h 243840"/>
                <a:gd name="connsiteX6" fmla="*/ 0 w 295274"/>
                <a:gd name="connsiteY6" fmla="*/ 203833 h 243840"/>
                <a:gd name="connsiteX7" fmla="*/ 38101 w 295274"/>
                <a:gd name="connsiteY7" fmla="*/ 146682 h 243840"/>
                <a:gd name="connsiteX8" fmla="*/ 66676 w 295274"/>
                <a:gd name="connsiteY8" fmla="*/ 66672 h 243840"/>
                <a:gd name="connsiteX9" fmla="*/ 70484 w 295274"/>
                <a:gd name="connsiteY9" fmla="*/ 3810 h 243840"/>
                <a:gd name="connsiteX0" fmla="*/ 70484 w 295274"/>
                <a:gd name="connsiteY0" fmla="*/ 3810 h 243840"/>
                <a:gd name="connsiteX1" fmla="*/ 295274 w 295274"/>
                <a:gd name="connsiteY1" fmla="*/ 0 h 243840"/>
                <a:gd name="connsiteX2" fmla="*/ 289561 w 295274"/>
                <a:gd name="connsiteY2" fmla="*/ 53337 h 243840"/>
                <a:gd name="connsiteX3" fmla="*/ 262891 w 295274"/>
                <a:gd name="connsiteY3" fmla="*/ 163827 h 243840"/>
                <a:gd name="connsiteX4" fmla="*/ 234317 w 295274"/>
                <a:gd name="connsiteY4" fmla="*/ 211452 h 243840"/>
                <a:gd name="connsiteX5" fmla="*/ 205739 w 295274"/>
                <a:gd name="connsiteY5" fmla="*/ 243840 h 243840"/>
                <a:gd name="connsiteX6" fmla="*/ 0 w 295274"/>
                <a:gd name="connsiteY6" fmla="*/ 203833 h 243840"/>
                <a:gd name="connsiteX7" fmla="*/ 38101 w 295274"/>
                <a:gd name="connsiteY7" fmla="*/ 146682 h 243840"/>
                <a:gd name="connsiteX8" fmla="*/ 66676 w 295274"/>
                <a:gd name="connsiteY8" fmla="*/ 66672 h 243840"/>
                <a:gd name="connsiteX9" fmla="*/ 70484 w 295274"/>
                <a:gd name="connsiteY9" fmla="*/ 3810 h 243840"/>
                <a:gd name="connsiteX0" fmla="*/ 70484 w 295274"/>
                <a:gd name="connsiteY0" fmla="*/ 3810 h 243840"/>
                <a:gd name="connsiteX1" fmla="*/ 295274 w 295274"/>
                <a:gd name="connsiteY1" fmla="*/ 0 h 243840"/>
                <a:gd name="connsiteX2" fmla="*/ 289561 w 295274"/>
                <a:gd name="connsiteY2" fmla="*/ 53337 h 243840"/>
                <a:gd name="connsiteX3" fmla="*/ 278131 w 295274"/>
                <a:gd name="connsiteY3" fmla="*/ 106677 h 243840"/>
                <a:gd name="connsiteX4" fmla="*/ 262891 w 295274"/>
                <a:gd name="connsiteY4" fmla="*/ 163827 h 243840"/>
                <a:gd name="connsiteX5" fmla="*/ 234317 w 295274"/>
                <a:gd name="connsiteY5" fmla="*/ 211452 h 243840"/>
                <a:gd name="connsiteX6" fmla="*/ 205739 w 295274"/>
                <a:gd name="connsiteY6" fmla="*/ 243840 h 243840"/>
                <a:gd name="connsiteX7" fmla="*/ 0 w 295274"/>
                <a:gd name="connsiteY7" fmla="*/ 203833 h 243840"/>
                <a:gd name="connsiteX8" fmla="*/ 38101 w 295274"/>
                <a:gd name="connsiteY8" fmla="*/ 146682 h 243840"/>
                <a:gd name="connsiteX9" fmla="*/ 66676 w 295274"/>
                <a:gd name="connsiteY9" fmla="*/ 66672 h 243840"/>
                <a:gd name="connsiteX10" fmla="*/ 70484 w 295274"/>
                <a:gd name="connsiteY10" fmla="*/ 3810 h 243840"/>
                <a:gd name="connsiteX0" fmla="*/ 70484 w 295274"/>
                <a:gd name="connsiteY0" fmla="*/ 3810 h 243840"/>
                <a:gd name="connsiteX1" fmla="*/ 295274 w 295274"/>
                <a:gd name="connsiteY1" fmla="*/ 0 h 243840"/>
                <a:gd name="connsiteX2" fmla="*/ 289561 w 295274"/>
                <a:gd name="connsiteY2" fmla="*/ 53337 h 243840"/>
                <a:gd name="connsiteX3" fmla="*/ 278131 w 295274"/>
                <a:gd name="connsiteY3" fmla="*/ 106677 h 243840"/>
                <a:gd name="connsiteX4" fmla="*/ 257176 w 295274"/>
                <a:gd name="connsiteY4" fmla="*/ 167637 h 243840"/>
                <a:gd name="connsiteX5" fmla="*/ 234317 w 295274"/>
                <a:gd name="connsiteY5" fmla="*/ 211452 h 243840"/>
                <a:gd name="connsiteX6" fmla="*/ 205739 w 295274"/>
                <a:gd name="connsiteY6" fmla="*/ 243840 h 243840"/>
                <a:gd name="connsiteX7" fmla="*/ 0 w 295274"/>
                <a:gd name="connsiteY7" fmla="*/ 203833 h 243840"/>
                <a:gd name="connsiteX8" fmla="*/ 38101 w 295274"/>
                <a:gd name="connsiteY8" fmla="*/ 146682 h 243840"/>
                <a:gd name="connsiteX9" fmla="*/ 66676 w 295274"/>
                <a:gd name="connsiteY9" fmla="*/ 66672 h 243840"/>
                <a:gd name="connsiteX10" fmla="*/ 70484 w 295274"/>
                <a:gd name="connsiteY10" fmla="*/ 3810 h 243840"/>
                <a:gd name="connsiteX0" fmla="*/ 70484 w 295274"/>
                <a:gd name="connsiteY0" fmla="*/ 3810 h 243864"/>
                <a:gd name="connsiteX1" fmla="*/ 295274 w 295274"/>
                <a:gd name="connsiteY1" fmla="*/ 0 h 243864"/>
                <a:gd name="connsiteX2" fmla="*/ 289561 w 295274"/>
                <a:gd name="connsiteY2" fmla="*/ 53337 h 243864"/>
                <a:gd name="connsiteX3" fmla="*/ 278131 w 295274"/>
                <a:gd name="connsiteY3" fmla="*/ 106677 h 243864"/>
                <a:gd name="connsiteX4" fmla="*/ 257176 w 295274"/>
                <a:gd name="connsiteY4" fmla="*/ 167637 h 243864"/>
                <a:gd name="connsiteX5" fmla="*/ 209552 w 295274"/>
                <a:gd name="connsiteY5" fmla="*/ 198117 h 243864"/>
                <a:gd name="connsiteX6" fmla="*/ 205739 w 295274"/>
                <a:gd name="connsiteY6" fmla="*/ 243840 h 243864"/>
                <a:gd name="connsiteX7" fmla="*/ 0 w 295274"/>
                <a:gd name="connsiteY7" fmla="*/ 203833 h 243864"/>
                <a:gd name="connsiteX8" fmla="*/ 38101 w 295274"/>
                <a:gd name="connsiteY8" fmla="*/ 146682 h 243864"/>
                <a:gd name="connsiteX9" fmla="*/ 66676 w 295274"/>
                <a:gd name="connsiteY9" fmla="*/ 66672 h 243864"/>
                <a:gd name="connsiteX10" fmla="*/ 70484 w 295274"/>
                <a:gd name="connsiteY10" fmla="*/ 3810 h 243864"/>
                <a:gd name="connsiteX0" fmla="*/ 70484 w 295274"/>
                <a:gd name="connsiteY0" fmla="*/ 3810 h 243944"/>
                <a:gd name="connsiteX1" fmla="*/ 295274 w 295274"/>
                <a:gd name="connsiteY1" fmla="*/ 0 h 243944"/>
                <a:gd name="connsiteX2" fmla="*/ 289561 w 295274"/>
                <a:gd name="connsiteY2" fmla="*/ 53337 h 243944"/>
                <a:gd name="connsiteX3" fmla="*/ 278131 w 295274"/>
                <a:gd name="connsiteY3" fmla="*/ 106677 h 243944"/>
                <a:gd name="connsiteX4" fmla="*/ 257176 w 295274"/>
                <a:gd name="connsiteY4" fmla="*/ 167637 h 243944"/>
                <a:gd name="connsiteX5" fmla="*/ 228602 w 295274"/>
                <a:gd name="connsiteY5" fmla="*/ 213357 h 243944"/>
                <a:gd name="connsiteX6" fmla="*/ 205739 w 295274"/>
                <a:gd name="connsiteY6" fmla="*/ 243840 h 243944"/>
                <a:gd name="connsiteX7" fmla="*/ 0 w 295274"/>
                <a:gd name="connsiteY7" fmla="*/ 203833 h 243944"/>
                <a:gd name="connsiteX8" fmla="*/ 38101 w 295274"/>
                <a:gd name="connsiteY8" fmla="*/ 146682 h 243944"/>
                <a:gd name="connsiteX9" fmla="*/ 66676 w 295274"/>
                <a:gd name="connsiteY9" fmla="*/ 66672 h 243944"/>
                <a:gd name="connsiteX10" fmla="*/ 70484 w 295274"/>
                <a:gd name="connsiteY10" fmla="*/ 3810 h 243944"/>
                <a:gd name="connsiteX0" fmla="*/ 70484 w 295274"/>
                <a:gd name="connsiteY0" fmla="*/ 3810 h 243840"/>
                <a:gd name="connsiteX1" fmla="*/ 295274 w 295274"/>
                <a:gd name="connsiteY1" fmla="*/ 0 h 243840"/>
                <a:gd name="connsiteX2" fmla="*/ 289561 w 295274"/>
                <a:gd name="connsiteY2" fmla="*/ 53337 h 243840"/>
                <a:gd name="connsiteX3" fmla="*/ 278131 w 295274"/>
                <a:gd name="connsiteY3" fmla="*/ 106677 h 243840"/>
                <a:gd name="connsiteX4" fmla="*/ 257176 w 295274"/>
                <a:gd name="connsiteY4" fmla="*/ 167637 h 243840"/>
                <a:gd name="connsiteX5" fmla="*/ 228602 w 295274"/>
                <a:gd name="connsiteY5" fmla="*/ 213357 h 243840"/>
                <a:gd name="connsiteX6" fmla="*/ 205739 w 295274"/>
                <a:gd name="connsiteY6" fmla="*/ 243840 h 243840"/>
                <a:gd name="connsiteX7" fmla="*/ 0 w 295274"/>
                <a:gd name="connsiteY7" fmla="*/ 203833 h 243840"/>
                <a:gd name="connsiteX8" fmla="*/ 38101 w 295274"/>
                <a:gd name="connsiteY8" fmla="*/ 146682 h 243840"/>
                <a:gd name="connsiteX9" fmla="*/ 66676 w 295274"/>
                <a:gd name="connsiteY9" fmla="*/ 66672 h 243840"/>
                <a:gd name="connsiteX10" fmla="*/ 70484 w 295274"/>
                <a:gd name="connsiteY10" fmla="*/ 3810 h 243840"/>
                <a:gd name="connsiteX0" fmla="*/ 70484 w 295274"/>
                <a:gd name="connsiteY0" fmla="*/ 3810 h 243840"/>
                <a:gd name="connsiteX1" fmla="*/ 295274 w 295274"/>
                <a:gd name="connsiteY1" fmla="*/ 0 h 243840"/>
                <a:gd name="connsiteX2" fmla="*/ 289561 w 295274"/>
                <a:gd name="connsiteY2" fmla="*/ 53337 h 243840"/>
                <a:gd name="connsiteX3" fmla="*/ 281941 w 295274"/>
                <a:gd name="connsiteY3" fmla="*/ 99057 h 243840"/>
                <a:gd name="connsiteX4" fmla="*/ 257176 w 295274"/>
                <a:gd name="connsiteY4" fmla="*/ 167637 h 243840"/>
                <a:gd name="connsiteX5" fmla="*/ 228602 w 295274"/>
                <a:gd name="connsiteY5" fmla="*/ 213357 h 243840"/>
                <a:gd name="connsiteX6" fmla="*/ 205739 w 295274"/>
                <a:gd name="connsiteY6" fmla="*/ 243840 h 243840"/>
                <a:gd name="connsiteX7" fmla="*/ 0 w 295274"/>
                <a:gd name="connsiteY7" fmla="*/ 203833 h 243840"/>
                <a:gd name="connsiteX8" fmla="*/ 38101 w 295274"/>
                <a:gd name="connsiteY8" fmla="*/ 146682 h 243840"/>
                <a:gd name="connsiteX9" fmla="*/ 66676 w 295274"/>
                <a:gd name="connsiteY9" fmla="*/ 66672 h 243840"/>
                <a:gd name="connsiteX10" fmla="*/ 70484 w 295274"/>
                <a:gd name="connsiteY10" fmla="*/ 3810 h 243840"/>
                <a:gd name="connsiteX0" fmla="*/ 102869 w 327659"/>
                <a:gd name="connsiteY0" fmla="*/ 3810 h 243993"/>
                <a:gd name="connsiteX1" fmla="*/ 327659 w 327659"/>
                <a:gd name="connsiteY1" fmla="*/ 0 h 243993"/>
                <a:gd name="connsiteX2" fmla="*/ 321946 w 327659"/>
                <a:gd name="connsiteY2" fmla="*/ 53337 h 243993"/>
                <a:gd name="connsiteX3" fmla="*/ 314326 w 327659"/>
                <a:gd name="connsiteY3" fmla="*/ 99057 h 243993"/>
                <a:gd name="connsiteX4" fmla="*/ 289561 w 327659"/>
                <a:gd name="connsiteY4" fmla="*/ 167637 h 243993"/>
                <a:gd name="connsiteX5" fmla="*/ 260987 w 327659"/>
                <a:gd name="connsiteY5" fmla="*/ 213357 h 243993"/>
                <a:gd name="connsiteX6" fmla="*/ 238124 w 327659"/>
                <a:gd name="connsiteY6" fmla="*/ 243840 h 243993"/>
                <a:gd name="connsiteX7" fmla="*/ 0 w 327659"/>
                <a:gd name="connsiteY7" fmla="*/ 200023 h 243993"/>
                <a:gd name="connsiteX8" fmla="*/ 70486 w 327659"/>
                <a:gd name="connsiteY8" fmla="*/ 146682 h 243993"/>
                <a:gd name="connsiteX9" fmla="*/ 99061 w 327659"/>
                <a:gd name="connsiteY9" fmla="*/ 66672 h 243993"/>
                <a:gd name="connsiteX10" fmla="*/ 102869 w 327659"/>
                <a:gd name="connsiteY10" fmla="*/ 3810 h 243993"/>
                <a:gd name="connsiteX0" fmla="*/ 102869 w 327659"/>
                <a:gd name="connsiteY0" fmla="*/ 3810 h 251576"/>
                <a:gd name="connsiteX1" fmla="*/ 327659 w 327659"/>
                <a:gd name="connsiteY1" fmla="*/ 0 h 251576"/>
                <a:gd name="connsiteX2" fmla="*/ 321946 w 327659"/>
                <a:gd name="connsiteY2" fmla="*/ 53337 h 251576"/>
                <a:gd name="connsiteX3" fmla="*/ 314326 w 327659"/>
                <a:gd name="connsiteY3" fmla="*/ 99057 h 251576"/>
                <a:gd name="connsiteX4" fmla="*/ 289561 w 327659"/>
                <a:gd name="connsiteY4" fmla="*/ 167637 h 251576"/>
                <a:gd name="connsiteX5" fmla="*/ 260987 w 327659"/>
                <a:gd name="connsiteY5" fmla="*/ 213357 h 251576"/>
                <a:gd name="connsiteX6" fmla="*/ 230504 w 327659"/>
                <a:gd name="connsiteY6" fmla="*/ 251460 h 251576"/>
                <a:gd name="connsiteX7" fmla="*/ 0 w 327659"/>
                <a:gd name="connsiteY7" fmla="*/ 200023 h 251576"/>
                <a:gd name="connsiteX8" fmla="*/ 70486 w 327659"/>
                <a:gd name="connsiteY8" fmla="*/ 146682 h 251576"/>
                <a:gd name="connsiteX9" fmla="*/ 99061 w 327659"/>
                <a:gd name="connsiteY9" fmla="*/ 66672 h 251576"/>
                <a:gd name="connsiteX10" fmla="*/ 102869 w 327659"/>
                <a:gd name="connsiteY10" fmla="*/ 3810 h 251576"/>
                <a:gd name="connsiteX0" fmla="*/ 102869 w 342899"/>
                <a:gd name="connsiteY0" fmla="*/ 1905 h 249671"/>
                <a:gd name="connsiteX1" fmla="*/ 342899 w 342899"/>
                <a:gd name="connsiteY1" fmla="*/ 0 h 249671"/>
                <a:gd name="connsiteX2" fmla="*/ 321946 w 342899"/>
                <a:gd name="connsiteY2" fmla="*/ 51432 h 249671"/>
                <a:gd name="connsiteX3" fmla="*/ 314326 w 342899"/>
                <a:gd name="connsiteY3" fmla="*/ 97152 h 249671"/>
                <a:gd name="connsiteX4" fmla="*/ 289561 w 342899"/>
                <a:gd name="connsiteY4" fmla="*/ 165732 h 249671"/>
                <a:gd name="connsiteX5" fmla="*/ 260987 w 342899"/>
                <a:gd name="connsiteY5" fmla="*/ 211452 h 249671"/>
                <a:gd name="connsiteX6" fmla="*/ 230504 w 342899"/>
                <a:gd name="connsiteY6" fmla="*/ 249555 h 249671"/>
                <a:gd name="connsiteX7" fmla="*/ 0 w 342899"/>
                <a:gd name="connsiteY7" fmla="*/ 198118 h 249671"/>
                <a:gd name="connsiteX8" fmla="*/ 70486 w 342899"/>
                <a:gd name="connsiteY8" fmla="*/ 144777 h 249671"/>
                <a:gd name="connsiteX9" fmla="*/ 99061 w 342899"/>
                <a:gd name="connsiteY9" fmla="*/ 64767 h 249671"/>
                <a:gd name="connsiteX10" fmla="*/ 102869 w 342899"/>
                <a:gd name="connsiteY10" fmla="*/ 1905 h 249671"/>
                <a:gd name="connsiteX0" fmla="*/ 102869 w 342899"/>
                <a:gd name="connsiteY0" fmla="*/ 3810 h 251576"/>
                <a:gd name="connsiteX1" fmla="*/ 342899 w 342899"/>
                <a:gd name="connsiteY1" fmla="*/ 1905 h 251576"/>
                <a:gd name="connsiteX2" fmla="*/ 321946 w 342899"/>
                <a:gd name="connsiteY2" fmla="*/ 53337 h 251576"/>
                <a:gd name="connsiteX3" fmla="*/ 314326 w 342899"/>
                <a:gd name="connsiteY3" fmla="*/ 99057 h 251576"/>
                <a:gd name="connsiteX4" fmla="*/ 289561 w 342899"/>
                <a:gd name="connsiteY4" fmla="*/ 167637 h 251576"/>
                <a:gd name="connsiteX5" fmla="*/ 260987 w 342899"/>
                <a:gd name="connsiteY5" fmla="*/ 213357 h 251576"/>
                <a:gd name="connsiteX6" fmla="*/ 230504 w 342899"/>
                <a:gd name="connsiteY6" fmla="*/ 251460 h 251576"/>
                <a:gd name="connsiteX7" fmla="*/ 0 w 342899"/>
                <a:gd name="connsiteY7" fmla="*/ 200023 h 251576"/>
                <a:gd name="connsiteX8" fmla="*/ 70486 w 342899"/>
                <a:gd name="connsiteY8" fmla="*/ 146682 h 251576"/>
                <a:gd name="connsiteX9" fmla="*/ 99061 w 342899"/>
                <a:gd name="connsiteY9" fmla="*/ 66672 h 251576"/>
                <a:gd name="connsiteX10" fmla="*/ 102869 w 342899"/>
                <a:gd name="connsiteY10" fmla="*/ 0 h 251576"/>
                <a:gd name="connsiteX0" fmla="*/ 102869 w 342899"/>
                <a:gd name="connsiteY0" fmla="*/ 3810 h 251576"/>
                <a:gd name="connsiteX1" fmla="*/ 342899 w 342899"/>
                <a:gd name="connsiteY1" fmla="*/ 1905 h 251576"/>
                <a:gd name="connsiteX2" fmla="*/ 321946 w 342899"/>
                <a:gd name="connsiteY2" fmla="*/ 53337 h 251576"/>
                <a:gd name="connsiteX3" fmla="*/ 314326 w 342899"/>
                <a:gd name="connsiteY3" fmla="*/ 99057 h 251576"/>
                <a:gd name="connsiteX4" fmla="*/ 289561 w 342899"/>
                <a:gd name="connsiteY4" fmla="*/ 167637 h 251576"/>
                <a:gd name="connsiteX5" fmla="*/ 260987 w 342899"/>
                <a:gd name="connsiteY5" fmla="*/ 213357 h 251576"/>
                <a:gd name="connsiteX6" fmla="*/ 230504 w 342899"/>
                <a:gd name="connsiteY6" fmla="*/ 251460 h 251576"/>
                <a:gd name="connsiteX7" fmla="*/ 0 w 342899"/>
                <a:gd name="connsiteY7" fmla="*/ 200023 h 251576"/>
                <a:gd name="connsiteX8" fmla="*/ 57151 w 342899"/>
                <a:gd name="connsiteY8" fmla="*/ 144777 h 251576"/>
                <a:gd name="connsiteX9" fmla="*/ 99061 w 342899"/>
                <a:gd name="connsiteY9" fmla="*/ 66672 h 251576"/>
                <a:gd name="connsiteX10" fmla="*/ 102869 w 342899"/>
                <a:gd name="connsiteY10" fmla="*/ 0 h 251576"/>
                <a:gd name="connsiteX0" fmla="*/ 102869 w 342899"/>
                <a:gd name="connsiteY0" fmla="*/ 3810 h 251576"/>
                <a:gd name="connsiteX1" fmla="*/ 342899 w 342899"/>
                <a:gd name="connsiteY1" fmla="*/ 1905 h 251576"/>
                <a:gd name="connsiteX2" fmla="*/ 321946 w 342899"/>
                <a:gd name="connsiteY2" fmla="*/ 53337 h 251576"/>
                <a:gd name="connsiteX3" fmla="*/ 314326 w 342899"/>
                <a:gd name="connsiteY3" fmla="*/ 99057 h 251576"/>
                <a:gd name="connsiteX4" fmla="*/ 289561 w 342899"/>
                <a:gd name="connsiteY4" fmla="*/ 167637 h 251576"/>
                <a:gd name="connsiteX5" fmla="*/ 260987 w 342899"/>
                <a:gd name="connsiteY5" fmla="*/ 213357 h 251576"/>
                <a:gd name="connsiteX6" fmla="*/ 230504 w 342899"/>
                <a:gd name="connsiteY6" fmla="*/ 251460 h 251576"/>
                <a:gd name="connsiteX7" fmla="*/ 0 w 342899"/>
                <a:gd name="connsiteY7" fmla="*/ 200023 h 251576"/>
                <a:gd name="connsiteX8" fmla="*/ 57151 w 342899"/>
                <a:gd name="connsiteY8" fmla="*/ 144777 h 251576"/>
                <a:gd name="connsiteX9" fmla="*/ 100966 w 342899"/>
                <a:gd name="connsiteY9" fmla="*/ 51432 h 251576"/>
                <a:gd name="connsiteX10" fmla="*/ 102869 w 342899"/>
                <a:gd name="connsiteY10" fmla="*/ 0 h 251576"/>
                <a:gd name="connsiteX0" fmla="*/ 102869 w 342899"/>
                <a:gd name="connsiteY0" fmla="*/ 3810 h 251576"/>
                <a:gd name="connsiteX1" fmla="*/ 342899 w 342899"/>
                <a:gd name="connsiteY1" fmla="*/ 1905 h 251576"/>
                <a:gd name="connsiteX2" fmla="*/ 321946 w 342899"/>
                <a:gd name="connsiteY2" fmla="*/ 53337 h 251576"/>
                <a:gd name="connsiteX3" fmla="*/ 314326 w 342899"/>
                <a:gd name="connsiteY3" fmla="*/ 99057 h 251576"/>
                <a:gd name="connsiteX4" fmla="*/ 289561 w 342899"/>
                <a:gd name="connsiteY4" fmla="*/ 167637 h 251576"/>
                <a:gd name="connsiteX5" fmla="*/ 260987 w 342899"/>
                <a:gd name="connsiteY5" fmla="*/ 213357 h 251576"/>
                <a:gd name="connsiteX6" fmla="*/ 230504 w 342899"/>
                <a:gd name="connsiteY6" fmla="*/ 251460 h 251576"/>
                <a:gd name="connsiteX7" fmla="*/ 0 w 342899"/>
                <a:gd name="connsiteY7" fmla="*/ 200023 h 251576"/>
                <a:gd name="connsiteX8" fmla="*/ 53341 w 342899"/>
                <a:gd name="connsiteY8" fmla="*/ 146682 h 251576"/>
                <a:gd name="connsiteX9" fmla="*/ 100966 w 342899"/>
                <a:gd name="connsiteY9" fmla="*/ 51432 h 251576"/>
                <a:gd name="connsiteX10" fmla="*/ 102869 w 342899"/>
                <a:gd name="connsiteY10" fmla="*/ 0 h 251576"/>
                <a:gd name="connsiteX0" fmla="*/ 102869 w 342899"/>
                <a:gd name="connsiteY0" fmla="*/ 3810 h 251576"/>
                <a:gd name="connsiteX1" fmla="*/ 342899 w 342899"/>
                <a:gd name="connsiteY1" fmla="*/ 1905 h 251576"/>
                <a:gd name="connsiteX2" fmla="*/ 321946 w 342899"/>
                <a:gd name="connsiteY2" fmla="*/ 53337 h 251576"/>
                <a:gd name="connsiteX3" fmla="*/ 329566 w 342899"/>
                <a:gd name="connsiteY3" fmla="*/ 104772 h 251576"/>
                <a:gd name="connsiteX4" fmla="*/ 289561 w 342899"/>
                <a:gd name="connsiteY4" fmla="*/ 167637 h 251576"/>
                <a:gd name="connsiteX5" fmla="*/ 260987 w 342899"/>
                <a:gd name="connsiteY5" fmla="*/ 213357 h 251576"/>
                <a:gd name="connsiteX6" fmla="*/ 230504 w 342899"/>
                <a:gd name="connsiteY6" fmla="*/ 251460 h 251576"/>
                <a:gd name="connsiteX7" fmla="*/ 0 w 342899"/>
                <a:gd name="connsiteY7" fmla="*/ 200023 h 251576"/>
                <a:gd name="connsiteX8" fmla="*/ 53341 w 342899"/>
                <a:gd name="connsiteY8" fmla="*/ 146682 h 251576"/>
                <a:gd name="connsiteX9" fmla="*/ 100966 w 342899"/>
                <a:gd name="connsiteY9" fmla="*/ 51432 h 251576"/>
                <a:gd name="connsiteX10" fmla="*/ 102869 w 342899"/>
                <a:gd name="connsiteY10" fmla="*/ 0 h 251576"/>
                <a:gd name="connsiteX0" fmla="*/ 102869 w 342899"/>
                <a:gd name="connsiteY0" fmla="*/ 3810 h 251576"/>
                <a:gd name="connsiteX1" fmla="*/ 342899 w 342899"/>
                <a:gd name="connsiteY1" fmla="*/ 1905 h 251576"/>
                <a:gd name="connsiteX2" fmla="*/ 337186 w 342899"/>
                <a:gd name="connsiteY2" fmla="*/ 51432 h 251576"/>
                <a:gd name="connsiteX3" fmla="*/ 329566 w 342899"/>
                <a:gd name="connsiteY3" fmla="*/ 104772 h 251576"/>
                <a:gd name="connsiteX4" fmla="*/ 289561 w 342899"/>
                <a:gd name="connsiteY4" fmla="*/ 167637 h 251576"/>
                <a:gd name="connsiteX5" fmla="*/ 260987 w 342899"/>
                <a:gd name="connsiteY5" fmla="*/ 213357 h 251576"/>
                <a:gd name="connsiteX6" fmla="*/ 230504 w 342899"/>
                <a:gd name="connsiteY6" fmla="*/ 251460 h 251576"/>
                <a:gd name="connsiteX7" fmla="*/ 0 w 342899"/>
                <a:gd name="connsiteY7" fmla="*/ 200023 h 251576"/>
                <a:gd name="connsiteX8" fmla="*/ 53341 w 342899"/>
                <a:gd name="connsiteY8" fmla="*/ 146682 h 251576"/>
                <a:gd name="connsiteX9" fmla="*/ 100966 w 342899"/>
                <a:gd name="connsiteY9" fmla="*/ 51432 h 251576"/>
                <a:gd name="connsiteX10" fmla="*/ 102869 w 342899"/>
                <a:gd name="connsiteY10" fmla="*/ 0 h 251576"/>
                <a:gd name="connsiteX0" fmla="*/ 102869 w 342899"/>
                <a:gd name="connsiteY0" fmla="*/ 3810 h 251576"/>
                <a:gd name="connsiteX1" fmla="*/ 342899 w 342899"/>
                <a:gd name="connsiteY1" fmla="*/ 1905 h 251576"/>
                <a:gd name="connsiteX2" fmla="*/ 337186 w 342899"/>
                <a:gd name="connsiteY2" fmla="*/ 51432 h 251576"/>
                <a:gd name="connsiteX3" fmla="*/ 329566 w 342899"/>
                <a:gd name="connsiteY3" fmla="*/ 104772 h 251576"/>
                <a:gd name="connsiteX4" fmla="*/ 289561 w 342899"/>
                <a:gd name="connsiteY4" fmla="*/ 167637 h 251576"/>
                <a:gd name="connsiteX5" fmla="*/ 260987 w 342899"/>
                <a:gd name="connsiteY5" fmla="*/ 213357 h 251576"/>
                <a:gd name="connsiteX6" fmla="*/ 230504 w 342899"/>
                <a:gd name="connsiteY6" fmla="*/ 251460 h 251576"/>
                <a:gd name="connsiteX7" fmla="*/ 0 w 342899"/>
                <a:gd name="connsiteY7" fmla="*/ 200023 h 251576"/>
                <a:gd name="connsiteX8" fmla="*/ 53341 w 342899"/>
                <a:gd name="connsiteY8" fmla="*/ 146682 h 251576"/>
                <a:gd name="connsiteX9" fmla="*/ 100966 w 342899"/>
                <a:gd name="connsiteY9" fmla="*/ 51432 h 251576"/>
                <a:gd name="connsiteX10" fmla="*/ 102869 w 342899"/>
                <a:gd name="connsiteY10" fmla="*/ 0 h 251576"/>
                <a:gd name="connsiteX0" fmla="*/ 102869 w 342899"/>
                <a:gd name="connsiteY0" fmla="*/ 381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9566 w 342899"/>
                <a:gd name="connsiteY3" fmla="*/ 104772 h 251460"/>
                <a:gd name="connsiteX4" fmla="*/ 289561 w 342899"/>
                <a:gd name="connsiteY4" fmla="*/ 167637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100966 w 342899"/>
                <a:gd name="connsiteY9" fmla="*/ 51432 h 251460"/>
                <a:gd name="connsiteX10" fmla="*/ 102869 w 342899"/>
                <a:gd name="connsiteY10" fmla="*/ 0 h 251460"/>
                <a:gd name="connsiteX0" fmla="*/ 102869 w 342899"/>
                <a:gd name="connsiteY0" fmla="*/ 381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9566 w 342899"/>
                <a:gd name="connsiteY3" fmla="*/ 104772 h 251460"/>
                <a:gd name="connsiteX4" fmla="*/ 295276 w 342899"/>
                <a:gd name="connsiteY4" fmla="*/ 158112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100966 w 342899"/>
                <a:gd name="connsiteY9" fmla="*/ 51432 h 251460"/>
                <a:gd name="connsiteX10" fmla="*/ 102869 w 342899"/>
                <a:gd name="connsiteY10" fmla="*/ 0 h 251460"/>
                <a:gd name="connsiteX0" fmla="*/ 102869 w 342899"/>
                <a:gd name="connsiteY0" fmla="*/ 1905 h 249555"/>
                <a:gd name="connsiteX1" fmla="*/ 342899 w 342899"/>
                <a:gd name="connsiteY1" fmla="*/ 0 h 249555"/>
                <a:gd name="connsiteX2" fmla="*/ 337186 w 342899"/>
                <a:gd name="connsiteY2" fmla="*/ 49527 h 249555"/>
                <a:gd name="connsiteX3" fmla="*/ 329566 w 342899"/>
                <a:gd name="connsiteY3" fmla="*/ 102867 h 249555"/>
                <a:gd name="connsiteX4" fmla="*/ 295276 w 342899"/>
                <a:gd name="connsiteY4" fmla="*/ 156207 h 249555"/>
                <a:gd name="connsiteX5" fmla="*/ 260987 w 342899"/>
                <a:gd name="connsiteY5" fmla="*/ 211452 h 249555"/>
                <a:gd name="connsiteX6" fmla="*/ 230504 w 342899"/>
                <a:gd name="connsiteY6" fmla="*/ 249555 h 249555"/>
                <a:gd name="connsiteX7" fmla="*/ 0 w 342899"/>
                <a:gd name="connsiteY7" fmla="*/ 198118 h 249555"/>
                <a:gd name="connsiteX8" fmla="*/ 53341 w 342899"/>
                <a:gd name="connsiteY8" fmla="*/ 144777 h 249555"/>
                <a:gd name="connsiteX9" fmla="*/ 100966 w 342899"/>
                <a:gd name="connsiteY9" fmla="*/ 49527 h 249555"/>
                <a:gd name="connsiteX10" fmla="*/ 104774 w 342899"/>
                <a:gd name="connsiteY10" fmla="*/ 7620 h 249555"/>
                <a:gd name="connsiteX0" fmla="*/ 102869 w 342899"/>
                <a:gd name="connsiteY0" fmla="*/ 1905 h 249555"/>
                <a:gd name="connsiteX1" fmla="*/ 342899 w 342899"/>
                <a:gd name="connsiteY1" fmla="*/ 0 h 249555"/>
                <a:gd name="connsiteX2" fmla="*/ 337186 w 342899"/>
                <a:gd name="connsiteY2" fmla="*/ 49527 h 249555"/>
                <a:gd name="connsiteX3" fmla="*/ 329566 w 342899"/>
                <a:gd name="connsiteY3" fmla="*/ 102867 h 249555"/>
                <a:gd name="connsiteX4" fmla="*/ 295276 w 342899"/>
                <a:gd name="connsiteY4" fmla="*/ 156207 h 249555"/>
                <a:gd name="connsiteX5" fmla="*/ 260987 w 342899"/>
                <a:gd name="connsiteY5" fmla="*/ 211452 h 249555"/>
                <a:gd name="connsiteX6" fmla="*/ 230504 w 342899"/>
                <a:gd name="connsiteY6" fmla="*/ 249555 h 249555"/>
                <a:gd name="connsiteX7" fmla="*/ 0 w 342899"/>
                <a:gd name="connsiteY7" fmla="*/ 198118 h 249555"/>
                <a:gd name="connsiteX8" fmla="*/ 53341 w 342899"/>
                <a:gd name="connsiteY8" fmla="*/ 144777 h 249555"/>
                <a:gd name="connsiteX9" fmla="*/ 100966 w 342899"/>
                <a:gd name="connsiteY9" fmla="*/ 49527 h 249555"/>
                <a:gd name="connsiteX10" fmla="*/ 108584 w 342899"/>
                <a:gd name="connsiteY10" fmla="*/ 11430 h 249555"/>
                <a:gd name="connsiteX0" fmla="*/ 102869 w 342899"/>
                <a:gd name="connsiteY0" fmla="*/ 1905 h 249555"/>
                <a:gd name="connsiteX1" fmla="*/ 342899 w 342899"/>
                <a:gd name="connsiteY1" fmla="*/ 0 h 249555"/>
                <a:gd name="connsiteX2" fmla="*/ 337186 w 342899"/>
                <a:gd name="connsiteY2" fmla="*/ 49527 h 249555"/>
                <a:gd name="connsiteX3" fmla="*/ 329566 w 342899"/>
                <a:gd name="connsiteY3" fmla="*/ 102867 h 249555"/>
                <a:gd name="connsiteX4" fmla="*/ 295276 w 342899"/>
                <a:gd name="connsiteY4" fmla="*/ 156207 h 249555"/>
                <a:gd name="connsiteX5" fmla="*/ 260987 w 342899"/>
                <a:gd name="connsiteY5" fmla="*/ 211452 h 249555"/>
                <a:gd name="connsiteX6" fmla="*/ 230504 w 342899"/>
                <a:gd name="connsiteY6" fmla="*/ 249555 h 249555"/>
                <a:gd name="connsiteX7" fmla="*/ 0 w 342899"/>
                <a:gd name="connsiteY7" fmla="*/ 198118 h 249555"/>
                <a:gd name="connsiteX8" fmla="*/ 53341 w 342899"/>
                <a:gd name="connsiteY8" fmla="*/ 144777 h 249555"/>
                <a:gd name="connsiteX9" fmla="*/ 100966 w 342899"/>
                <a:gd name="connsiteY9" fmla="*/ 49527 h 249555"/>
                <a:gd name="connsiteX10" fmla="*/ 108584 w 342899"/>
                <a:gd name="connsiteY10" fmla="*/ 11430 h 249555"/>
                <a:gd name="connsiteX11" fmla="*/ 102869 w 342899"/>
                <a:gd name="connsiteY11" fmla="*/ 1905 h 249555"/>
                <a:gd name="connsiteX0" fmla="*/ 104774 w 342899"/>
                <a:gd name="connsiteY0" fmla="*/ 0 h 295275"/>
                <a:gd name="connsiteX1" fmla="*/ 342899 w 342899"/>
                <a:gd name="connsiteY1" fmla="*/ 45720 h 295275"/>
                <a:gd name="connsiteX2" fmla="*/ 337186 w 342899"/>
                <a:gd name="connsiteY2" fmla="*/ 95247 h 295275"/>
                <a:gd name="connsiteX3" fmla="*/ 329566 w 342899"/>
                <a:gd name="connsiteY3" fmla="*/ 148587 h 295275"/>
                <a:gd name="connsiteX4" fmla="*/ 295276 w 342899"/>
                <a:gd name="connsiteY4" fmla="*/ 201927 h 295275"/>
                <a:gd name="connsiteX5" fmla="*/ 260987 w 342899"/>
                <a:gd name="connsiteY5" fmla="*/ 257172 h 295275"/>
                <a:gd name="connsiteX6" fmla="*/ 230504 w 342899"/>
                <a:gd name="connsiteY6" fmla="*/ 295275 h 295275"/>
                <a:gd name="connsiteX7" fmla="*/ 0 w 342899"/>
                <a:gd name="connsiteY7" fmla="*/ 243838 h 295275"/>
                <a:gd name="connsiteX8" fmla="*/ 53341 w 342899"/>
                <a:gd name="connsiteY8" fmla="*/ 190497 h 295275"/>
                <a:gd name="connsiteX9" fmla="*/ 100966 w 342899"/>
                <a:gd name="connsiteY9" fmla="*/ 95247 h 295275"/>
                <a:gd name="connsiteX10" fmla="*/ 108584 w 342899"/>
                <a:gd name="connsiteY10" fmla="*/ 57150 h 295275"/>
                <a:gd name="connsiteX11" fmla="*/ 104774 w 342899"/>
                <a:gd name="connsiteY11" fmla="*/ 0 h 295275"/>
                <a:gd name="connsiteX0" fmla="*/ 104774 w 342899"/>
                <a:gd name="connsiteY0" fmla="*/ 0 h 295275"/>
                <a:gd name="connsiteX1" fmla="*/ 342899 w 342899"/>
                <a:gd name="connsiteY1" fmla="*/ 45720 h 295275"/>
                <a:gd name="connsiteX2" fmla="*/ 337186 w 342899"/>
                <a:gd name="connsiteY2" fmla="*/ 95247 h 295275"/>
                <a:gd name="connsiteX3" fmla="*/ 329566 w 342899"/>
                <a:gd name="connsiteY3" fmla="*/ 148587 h 295275"/>
                <a:gd name="connsiteX4" fmla="*/ 295276 w 342899"/>
                <a:gd name="connsiteY4" fmla="*/ 201927 h 295275"/>
                <a:gd name="connsiteX5" fmla="*/ 260987 w 342899"/>
                <a:gd name="connsiteY5" fmla="*/ 257172 h 295275"/>
                <a:gd name="connsiteX6" fmla="*/ 230504 w 342899"/>
                <a:gd name="connsiteY6" fmla="*/ 295275 h 295275"/>
                <a:gd name="connsiteX7" fmla="*/ 0 w 342899"/>
                <a:gd name="connsiteY7" fmla="*/ 243838 h 295275"/>
                <a:gd name="connsiteX8" fmla="*/ 53341 w 342899"/>
                <a:gd name="connsiteY8" fmla="*/ 190497 h 295275"/>
                <a:gd name="connsiteX9" fmla="*/ 78106 w 342899"/>
                <a:gd name="connsiteY9" fmla="*/ 150492 h 295275"/>
                <a:gd name="connsiteX10" fmla="*/ 108584 w 342899"/>
                <a:gd name="connsiteY10" fmla="*/ 57150 h 295275"/>
                <a:gd name="connsiteX11" fmla="*/ 104774 w 342899"/>
                <a:gd name="connsiteY11" fmla="*/ 0 h 295275"/>
                <a:gd name="connsiteX0" fmla="*/ 104774 w 342899"/>
                <a:gd name="connsiteY0" fmla="*/ 0 h 295275"/>
                <a:gd name="connsiteX1" fmla="*/ 342899 w 342899"/>
                <a:gd name="connsiteY1" fmla="*/ 45720 h 295275"/>
                <a:gd name="connsiteX2" fmla="*/ 337186 w 342899"/>
                <a:gd name="connsiteY2" fmla="*/ 95247 h 295275"/>
                <a:gd name="connsiteX3" fmla="*/ 329566 w 342899"/>
                <a:gd name="connsiteY3" fmla="*/ 148587 h 295275"/>
                <a:gd name="connsiteX4" fmla="*/ 295276 w 342899"/>
                <a:gd name="connsiteY4" fmla="*/ 201927 h 295275"/>
                <a:gd name="connsiteX5" fmla="*/ 260987 w 342899"/>
                <a:gd name="connsiteY5" fmla="*/ 257172 h 295275"/>
                <a:gd name="connsiteX6" fmla="*/ 230504 w 342899"/>
                <a:gd name="connsiteY6" fmla="*/ 295275 h 295275"/>
                <a:gd name="connsiteX7" fmla="*/ 0 w 342899"/>
                <a:gd name="connsiteY7" fmla="*/ 243838 h 295275"/>
                <a:gd name="connsiteX8" fmla="*/ 53341 w 342899"/>
                <a:gd name="connsiteY8" fmla="*/ 190497 h 295275"/>
                <a:gd name="connsiteX9" fmla="*/ 78106 w 342899"/>
                <a:gd name="connsiteY9" fmla="*/ 150492 h 295275"/>
                <a:gd name="connsiteX10" fmla="*/ 102869 w 342899"/>
                <a:gd name="connsiteY10" fmla="*/ 106680 h 295275"/>
                <a:gd name="connsiteX11" fmla="*/ 104774 w 342899"/>
                <a:gd name="connsiteY11" fmla="*/ 0 h 295275"/>
                <a:gd name="connsiteX0" fmla="*/ 99059 w 342899"/>
                <a:gd name="connsiteY0" fmla="*/ 1905 h 249555"/>
                <a:gd name="connsiteX1" fmla="*/ 342899 w 342899"/>
                <a:gd name="connsiteY1" fmla="*/ 0 h 249555"/>
                <a:gd name="connsiteX2" fmla="*/ 337186 w 342899"/>
                <a:gd name="connsiteY2" fmla="*/ 49527 h 249555"/>
                <a:gd name="connsiteX3" fmla="*/ 329566 w 342899"/>
                <a:gd name="connsiteY3" fmla="*/ 102867 h 249555"/>
                <a:gd name="connsiteX4" fmla="*/ 295276 w 342899"/>
                <a:gd name="connsiteY4" fmla="*/ 156207 h 249555"/>
                <a:gd name="connsiteX5" fmla="*/ 260987 w 342899"/>
                <a:gd name="connsiteY5" fmla="*/ 211452 h 249555"/>
                <a:gd name="connsiteX6" fmla="*/ 230504 w 342899"/>
                <a:gd name="connsiteY6" fmla="*/ 249555 h 249555"/>
                <a:gd name="connsiteX7" fmla="*/ 0 w 342899"/>
                <a:gd name="connsiteY7" fmla="*/ 198118 h 249555"/>
                <a:gd name="connsiteX8" fmla="*/ 53341 w 342899"/>
                <a:gd name="connsiteY8" fmla="*/ 144777 h 249555"/>
                <a:gd name="connsiteX9" fmla="*/ 78106 w 342899"/>
                <a:gd name="connsiteY9" fmla="*/ 104772 h 249555"/>
                <a:gd name="connsiteX10" fmla="*/ 102869 w 342899"/>
                <a:gd name="connsiteY10" fmla="*/ 60960 h 249555"/>
                <a:gd name="connsiteX11" fmla="*/ 99059 w 342899"/>
                <a:gd name="connsiteY11" fmla="*/ 1905 h 249555"/>
                <a:gd name="connsiteX0" fmla="*/ 110489 w 342899"/>
                <a:gd name="connsiteY0" fmla="*/ 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9566 w 342899"/>
                <a:gd name="connsiteY3" fmla="*/ 104772 h 251460"/>
                <a:gd name="connsiteX4" fmla="*/ 295276 w 342899"/>
                <a:gd name="connsiteY4" fmla="*/ 158112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78106 w 342899"/>
                <a:gd name="connsiteY9" fmla="*/ 106677 h 251460"/>
                <a:gd name="connsiteX10" fmla="*/ 102869 w 342899"/>
                <a:gd name="connsiteY10" fmla="*/ 62865 h 251460"/>
                <a:gd name="connsiteX11" fmla="*/ 110489 w 342899"/>
                <a:gd name="connsiteY11" fmla="*/ 0 h 251460"/>
                <a:gd name="connsiteX0" fmla="*/ 110489 w 342899"/>
                <a:gd name="connsiteY0" fmla="*/ 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9566 w 342899"/>
                <a:gd name="connsiteY3" fmla="*/ 104772 h 251460"/>
                <a:gd name="connsiteX4" fmla="*/ 295276 w 342899"/>
                <a:gd name="connsiteY4" fmla="*/ 158112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78106 w 342899"/>
                <a:gd name="connsiteY9" fmla="*/ 106677 h 251460"/>
                <a:gd name="connsiteX10" fmla="*/ 93344 w 342899"/>
                <a:gd name="connsiteY10" fmla="*/ 60960 h 251460"/>
                <a:gd name="connsiteX11" fmla="*/ 110489 w 342899"/>
                <a:gd name="connsiteY11" fmla="*/ 0 h 251460"/>
                <a:gd name="connsiteX0" fmla="*/ 110489 w 342899"/>
                <a:gd name="connsiteY0" fmla="*/ 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9566 w 342899"/>
                <a:gd name="connsiteY3" fmla="*/ 104772 h 251460"/>
                <a:gd name="connsiteX4" fmla="*/ 295276 w 342899"/>
                <a:gd name="connsiteY4" fmla="*/ 158112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78106 w 342899"/>
                <a:gd name="connsiteY9" fmla="*/ 106677 h 251460"/>
                <a:gd name="connsiteX10" fmla="*/ 99059 w 342899"/>
                <a:gd name="connsiteY10" fmla="*/ 60960 h 251460"/>
                <a:gd name="connsiteX11" fmla="*/ 110489 w 342899"/>
                <a:gd name="connsiteY11" fmla="*/ 0 h 251460"/>
                <a:gd name="connsiteX0" fmla="*/ 108584 w 342899"/>
                <a:gd name="connsiteY0" fmla="*/ 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9566 w 342899"/>
                <a:gd name="connsiteY3" fmla="*/ 104772 h 251460"/>
                <a:gd name="connsiteX4" fmla="*/ 295276 w 342899"/>
                <a:gd name="connsiteY4" fmla="*/ 158112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78106 w 342899"/>
                <a:gd name="connsiteY9" fmla="*/ 106677 h 251460"/>
                <a:gd name="connsiteX10" fmla="*/ 99059 w 342899"/>
                <a:gd name="connsiteY10" fmla="*/ 60960 h 251460"/>
                <a:gd name="connsiteX11" fmla="*/ 108584 w 342899"/>
                <a:gd name="connsiteY11" fmla="*/ 0 h 251460"/>
                <a:gd name="connsiteX0" fmla="*/ 108584 w 342899"/>
                <a:gd name="connsiteY0" fmla="*/ 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5756 w 342899"/>
                <a:gd name="connsiteY3" fmla="*/ 104772 h 251460"/>
                <a:gd name="connsiteX4" fmla="*/ 295276 w 342899"/>
                <a:gd name="connsiteY4" fmla="*/ 158112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78106 w 342899"/>
                <a:gd name="connsiteY9" fmla="*/ 106677 h 251460"/>
                <a:gd name="connsiteX10" fmla="*/ 99059 w 342899"/>
                <a:gd name="connsiteY10" fmla="*/ 60960 h 251460"/>
                <a:gd name="connsiteX11" fmla="*/ 108584 w 342899"/>
                <a:gd name="connsiteY11" fmla="*/ 0 h 251460"/>
                <a:gd name="connsiteX0" fmla="*/ 108584 w 342899"/>
                <a:gd name="connsiteY0" fmla="*/ 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5756 w 342899"/>
                <a:gd name="connsiteY3" fmla="*/ 104772 h 251460"/>
                <a:gd name="connsiteX4" fmla="*/ 308611 w 342899"/>
                <a:gd name="connsiteY4" fmla="*/ 148587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78106 w 342899"/>
                <a:gd name="connsiteY9" fmla="*/ 106677 h 251460"/>
                <a:gd name="connsiteX10" fmla="*/ 99059 w 342899"/>
                <a:gd name="connsiteY10" fmla="*/ 60960 h 251460"/>
                <a:gd name="connsiteX11" fmla="*/ 108584 w 342899"/>
                <a:gd name="connsiteY11" fmla="*/ 0 h 251460"/>
                <a:gd name="connsiteX0" fmla="*/ 108584 w 342899"/>
                <a:gd name="connsiteY0" fmla="*/ 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5756 w 342899"/>
                <a:gd name="connsiteY3" fmla="*/ 104772 h 251460"/>
                <a:gd name="connsiteX4" fmla="*/ 302896 w 342899"/>
                <a:gd name="connsiteY4" fmla="*/ 150492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78106 w 342899"/>
                <a:gd name="connsiteY9" fmla="*/ 106677 h 251460"/>
                <a:gd name="connsiteX10" fmla="*/ 99059 w 342899"/>
                <a:gd name="connsiteY10" fmla="*/ 60960 h 251460"/>
                <a:gd name="connsiteX11" fmla="*/ 108584 w 342899"/>
                <a:gd name="connsiteY11" fmla="*/ 0 h 251460"/>
                <a:gd name="connsiteX0" fmla="*/ 108584 w 342899"/>
                <a:gd name="connsiteY0" fmla="*/ 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5756 w 342899"/>
                <a:gd name="connsiteY3" fmla="*/ 104772 h 251460"/>
                <a:gd name="connsiteX4" fmla="*/ 302896 w 342899"/>
                <a:gd name="connsiteY4" fmla="*/ 150492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78106 w 342899"/>
                <a:gd name="connsiteY9" fmla="*/ 106677 h 251460"/>
                <a:gd name="connsiteX10" fmla="*/ 99059 w 342899"/>
                <a:gd name="connsiteY10" fmla="*/ 60960 h 251460"/>
                <a:gd name="connsiteX11" fmla="*/ 108584 w 342899"/>
                <a:gd name="connsiteY11" fmla="*/ 0 h 251460"/>
                <a:gd name="connsiteX0" fmla="*/ 108584 w 342899"/>
                <a:gd name="connsiteY0" fmla="*/ 0 h 251460"/>
                <a:gd name="connsiteX1" fmla="*/ 342899 w 342899"/>
                <a:gd name="connsiteY1" fmla="*/ 1905 h 251460"/>
                <a:gd name="connsiteX2" fmla="*/ 337186 w 342899"/>
                <a:gd name="connsiteY2" fmla="*/ 51432 h 251460"/>
                <a:gd name="connsiteX3" fmla="*/ 325756 w 342899"/>
                <a:gd name="connsiteY3" fmla="*/ 104772 h 251460"/>
                <a:gd name="connsiteX4" fmla="*/ 302896 w 342899"/>
                <a:gd name="connsiteY4" fmla="*/ 150492 h 251460"/>
                <a:gd name="connsiteX5" fmla="*/ 260987 w 342899"/>
                <a:gd name="connsiteY5" fmla="*/ 213357 h 251460"/>
                <a:gd name="connsiteX6" fmla="*/ 230504 w 342899"/>
                <a:gd name="connsiteY6" fmla="*/ 251460 h 251460"/>
                <a:gd name="connsiteX7" fmla="*/ 0 w 342899"/>
                <a:gd name="connsiteY7" fmla="*/ 200023 h 251460"/>
                <a:gd name="connsiteX8" fmla="*/ 53341 w 342899"/>
                <a:gd name="connsiteY8" fmla="*/ 146682 h 251460"/>
                <a:gd name="connsiteX9" fmla="*/ 78106 w 342899"/>
                <a:gd name="connsiteY9" fmla="*/ 106677 h 251460"/>
                <a:gd name="connsiteX10" fmla="*/ 99059 w 342899"/>
                <a:gd name="connsiteY10" fmla="*/ 60960 h 251460"/>
                <a:gd name="connsiteX11" fmla="*/ 108584 w 342899"/>
                <a:gd name="connsiteY11" fmla="*/ 0 h 251460"/>
                <a:gd name="connsiteX0" fmla="*/ 108584 w 342899"/>
                <a:gd name="connsiteY0" fmla="*/ 0 h 254604"/>
                <a:gd name="connsiteX1" fmla="*/ 342899 w 342899"/>
                <a:gd name="connsiteY1" fmla="*/ 1905 h 254604"/>
                <a:gd name="connsiteX2" fmla="*/ 337186 w 342899"/>
                <a:gd name="connsiteY2" fmla="*/ 51432 h 254604"/>
                <a:gd name="connsiteX3" fmla="*/ 325756 w 342899"/>
                <a:gd name="connsiteY3" fmla="*/ 104772 h 254604"/>
                <a:gd name="connsiteX4" fmla="*/ 302896 w 342899"/>
                <a:gd name="connsiteY4" fmla="*/ 150492 h 254604"/>
                <a:gd name="connsiteX5" fmla="*/ 260987 w 342899"/>
                <a:gd name="connsiteY5" fmla="*/ 213357 h 254604"/>
                <a:gd name="connsiteX6" fmla="*/ 230504 w 342899"/>
                <a:gd name="connsiteY6" fmla="*/ 251460 h 254604"/>
                <a:gd name="connsiteX7" fmla="*/ 181466 w 342899"/>
                <a:gd name="connsiteY7" fmla="*/ 246564 h 254604"/>
                <a:gd name="connsiteX8" fmla="*/ 0 w 342899"/>
                <a:gd name="connsiteY8" fmla="*/ 200023 h 254604"/>
                <a:gd name="connsiteX9" fmla="*/ 53341 w 342899"/>
                <a:gd name="connsiteY9" fmla="*/ 146682 h 254604"/>
                <a:gd name="connsiteX10" fmla="*/ 78106 w 342899"/>
                <a:gd name="connsiteY10" fmla="*/ 106677 h 254604"/>
                <a:gd name="connsiteX11" fmla="*/ 99059 w 342899"/>
                <a:gd name="connsiteY11" fmla="*/ 60960 h 254604"/>
                <a:gd name="connsiteX12" fmla="*/ 108584 w 342899"/>
                <a:gd name="connsiteY12" fmla="*/ 0 h 254604"/>
                <a:gd name="connsiteX0" fmla="*/ 108584 w 342899"/>
                <a:gd name="connsiteY0" fmla="*/ 0 h 251586"/>
                <a:gd name="connsiteX1" fmla="*/ 342899 w 342899"/>
                <a:gd name="connsiteY1" fmla="*/ 1905 h 251586"/>
                <a:gd name="connsiteX2" fmla="*/ 337186 w 342899"/>
                <a:gd name="connsiteY2" fmla="*/ 51432 h 251586"/>
                <a:gd name="connsiteX3" fmla="*/ 325756 w 342899"/>
                <a:gd name="connsiteY3" fmla="*/ 104772 h 251586"/>
                <a:gd name="connsiteX4" fmla="*/ 302896 w 342899"/>
                <a:gd name="connsiteY4" fmla="*/ 150492 h 251586"/>
                <a:gd name="connsiteX5" fmla="*/ 260987 w 342899"/>
                <a:gd name="connsiteY5" fmla="*/ 213357 h 251586"/>
                <a:gd name="connsiteX6" fmla="*/ 230504 w 342899"/>
                <a:gd name="connsiteY6" fmla="*/ 251460 h 251586"/>
                <a:gd name="connsiteX7" fmla="*/ 0 w 342899"/>
                <a:gd name="connsiteY7" fmla="*/ 200023 h 251586"/>
                <a:gd name="connsiteX8" fmla="*/ 53341 w 342899"/>
                <a:gd name="connsiteY8" fmla="*/ 146682 h 251586"/>
                <a:gd name="connsiteX9" fmla="*/ 78106 w 342899"/>
                <a:gd name="connsiteY9" fmla="*/ 106677 h 251586"/>
                <a:gd name="connsiteX10" fmla="*/ 99059 w 342899"/>
                <a:gd name="connsiteY10" fmla="*/ 60960 h 251586"/>
                <a:gd name="connsiteX11" fmla="*/ 108584 w 342899"/>
                <a:gd name="connsiteY11" fmla="*/ 0 h 251586"/>
                <a:gd name="connsiteX0" fmla="*/ 108584 w 342899"/>
                <a:gd name="connsiteY0" fmla="*/ 0 h 251586"/>
                <a:gd name="connsiteX1" fmla="*/ 342899 w 342899"/>
                <a:gd name="connsiteY1" fmla="*/ 1905 h 251586"/>
                <a:gd name="connsiteX2" fmla="*/ 337186 w 342899"/>
                <a:gd name="connsiteY2" fmla="*/ 51432 h 251586"/>
                <a:gd name="connsiteX3" fmla="*/ 325756 w 342899"/>
                <a:gd name="connsiteY3" fmla="*/ 104772 h 251586"/>
                <a:gd name="connsiteX4" fmla="*/ 302896 w 342899"/>
                <a:gd name="connsiteY4" fmla="*/ 150492 h 251586"/>
                <a:gd name="connsiteX5" fmla="*/ 260987 w 342899"/>
                <a:gd name="connsiteY5" fmla="*/ 213357 h 251586"/>
                <a:gd name="connsiteX6" fmla="*/ 230504 w 342899"/>
                <a:gd name="connsiteY6" fmla="*/ 251460 h 251586"/>
                <a:gd name="connsiteX7" fmla="*/ 0 w 342899"/>
                <a:gd name="connsiteY7" fmla="*/ 200023 h 251586"/>
                <a:gd name="connsiteX8" fmla="*/ 53341 w 342899"/>
                <a:gd name="connsiteY8" fmla="*/ 146682 h 251586"/>
                <a:gd name="connsiteX9" fmla="*/ 78106 w 342899"/>
                <a:gd name="connsiteY9" fmla="*/ 106677 h 251586"/>
                <a:gd name="connsiteX10" fmla="*/ 99059 w 342899"/>
                <a:gd name="connsiteY10" fmla="*/ 60960 h 251586"/>
                <a:gd name="connsiteX11" fmla="*/ 108584 w 342899"/>
                <a:gd name="connsiteY11" fmla="*/ 0 h 251586"/>
                <a:gd name="connsiteX0" fmla="*/ 108584 w 342899"/>
                <a:gd name="connsiteY0" fmla="*/ 0 h 251586"/>
                <a:gd name="connsiteX1" fmla="*/ 342899 w 342899"/>
                <a:gd name="connsiteY1" fmla="*/ 1905 h 251586"/>
                <a:gd name="connsiteX2" fmla="*/ 337186 w 342899"/>
                <a:gd name="connsiteY2" fmla="*/ 51432 h 251586"/>
                <a:gd name="connsiteX3" fmla="*/ 325756 w 342899"/>
                <a:gd name="connsiteY3" fmla="*/ 104772 h 251586"/>
                <a:gd name="connsiteX4" fmla="*/ 302896 w 342899"/>
                <a:gd name="connsiteY4" fmla="*/ 150492 h 251586"/>
                <a:gd name="connsiteX5" fmla="*/ 260987 w 342899"/>
                <a:gd name="connsiteY5" fmla="*/ 213357 h 251586"/>
                <a:gd name="connsiteX6" fmla="*/ 230504 w 342899"/>
                <a:gd name="connsiteY6" fmla="*/ 251460 h 251586"/>
                <a:gd name="connsiteX7" fmla="*/ 0 w 342899"/>
                <a:gd name="connsiteY7" fmla="*/ 200023 h 251586"/>
                <a:gd name="connsiteX8" fmla="*/ 34517 w 342899"/>
                <a:gd name="connsiteY8" fmla="*/ 185006 h 251586"/>
                <a:gd name="connsiteX9" fmla="*/ 78106 w 342899"/>
                <a:gd name="connsiteY9" fmla="*/ 106677 h 251586"/>
                <a:gd name="connsiteX10" fmla="*/ 99059 w 342899"/>
                <a:gd name="connsiteY10" fmla="*/ 60960 h 251586"/>
                <a:gd name="connsiteX11" fmla="*/ 108584 w 342899"/>
                <a:gd name="connsiteY11" fmla="*/ 0 h 251586"/>
                <a:gd name="connsiteX0" fmla="*/ 108584 w 342899"/>
                <a:gd name="connsiteY0" fmla="*/ 0 h 251586"/>
                <a:gd name="connsiteX1" fmla="*/ 342899 w 342899"/>
                <a:gd name="connsiteY1" fmla="*/ 1905 h 251586"/>
                <a:gd name="connsiteX2" fmla="*/ 337186 w 342899"/>
                <a:gd name="connsiteY2" fmla="*/ 51432 h 251586"/>
                <a:gd name="connsiteX3" fmla="*/ 325756 w 342899"/>
                <a:gd name="connsiteY3" fmla="*/ 104772 h 251586"/>
                <a:gd name="connsiteX4" fmla="*/ 302896 w 342899"/>
                <a:gd name="connsiteY4" fmla="*/ 150492 h 251586"/>
                <a:gd name="connsiteX5" fmla="*/ 260987 w 342899"/>
                <a:gd name="connsiteY5" fmla="*/ 213357 h 251586"/>
                <a:gd name="connsiteX6" fmla="*/ 230504 w 342899"/>
                <a:gd name="connsiteY6" fmla="*/ 251460 h 251586"/>
                <a:gd name="connsiteX7" fmla="*/ 0 w 342899"/>
                <a:gd name="connsiteY7" fmla="*/ 200023 h 251586"/>
                <a:gd name="connsiteX8" fmla="*/ 34517 w 342899"/>
                <a:gd name="connsiteY8" fmla="*/ 185006 h 251586"/>
                <a:gd name="connsiteX9" fmla="*/ 52437 w 342899"/>
                <a:gd name="connsiteY9" fmla="*/ 158937 h 251586"/>
                <a:gd name="connsiteX10" fmla="*/ 99059 w 342899"/>
                <a:gd name="connsiteY10" fmla="*/ 60960 h 251586"/>
                <a:gd name="connsiteX11" fmla="*/ 108584 w 342899"/>
                <a:gd name="connsiteY11" fmla="*/ 0 h 251586"/>
                <a:gd name="connsiteX0" fmla="*/ 108584 w 342899"/>
                <a:gd name="connsiteY0" fmla="*/ 0 h 251586"/>
                <a:gd name="connsiteX1" fmla="*/ 342899 w 342899"/>
                <a:gd name="connsiteY1" fmla="*/ 1905 h 251586"/>
                <a:gd name="connsiteX2" fmla="*/ 337186 w 342899"/>
                <a:gd name="connsiteY2" fmla="*/ 51432 h 251586"/>
                <a:gd name="connsiteX3" fmla="*/ 325756 w 342899"/>
                <a:gd name="connsiteY3" fmla="*/ 104772 h 251586"/>
                <a:gd name="connsiteX4" fmla="*/ 302896 w 342899"/>
                <a:gd name="connsiteY4" fmla="*/ 150492 h 251586"/>
                <a:gd name="connsiteX5" fmla="*/ 260987 w 342899"/>
                <a:gd name="connsiteY5" fmla="*/ 213357 h 251586"/>
                <a:gd name="connsiteX6" fmla="*/ 230504 w 342899"/>
                <a:gd name="connsiteY6" fmla="*/ 251460 h 251586"/>
                <a:gd name="connsiteX7" fmla="*/ 0 w 342899"/>
                <a:gd name="connsiteY7" fmla="*/ 200023 h 251586"/>
                <a:gd name="connsiteX8" fmla="*/ 34517 w 342899"/>
                <a:gd name="connsiteY8" fmla="*/ 185006 h 251586"/>
                <a:gd name="connsiteX9" fmla="*/ 52437 w 342899"/>
                <a:gd name="connsiteY9" fmla="*/ 158937 h 251586"/>
                <a:gd name="connsiteX10" fmla="*/ 87080 w 342899"/>
                <a:gd name="connsiteY10" fmla="*/ 111479 h 251586"/>
                <a:gd name="connsiteX11" fmla="*/ 108584 w 342899"/>
                <a:gd name="connsiteY11" fmla="*/ 0 h 251586"/>
                <a:gd name="connsiteX0" fmla="*/ 96605 w 342899"/>
                <a:gd name="connsiteY0" fmla="*/ 48613 h 249681"/>
                <a:gd name="connsiteX1" fmla="*/ 342899 w 342899"/>
                <a:gd name="connsiteY1" fmla="*/ 0 h 249681"/>
                <a:gd name="connsiteX2" fmla="*/ 337186 w 342899"/>
                <a:gd name="connsiteY2" fmla="*/ 49527 h 249681"/>
                <a:gd name="connsiteX3" fmla="*/ 325756 w 342899"/>
                <a:gd name="connsiteY3" fmla="*/ 102867 h 249681"/>
                <a:gd name="connsiteX4" fmla="*/ 302896 w 342899"/>
                <a:gd name="connsiteY4" fmla="*/ 148587 h 249681"/>
                <a:gd name="connsiteX5" fmla="*/ 260987 w 342899"/>
                <a:gd name="connsiteY5" fmla="*/ 211452 h 249681"/>
                <a:gd name="connsiteX6" fmla="*/ 230504 w 342899"/>
                <a:gd name="connsiteY6" fmla="*/ 249555 h 249681"/>
                <a:gd name="connsiteX7" fmla="*/ 0 w 342899"/>
                <a:gd name="connsiteY7" fmla="*/ 198118 h 249681"/>
                <a:gd name="connsiteX8" fmla="*/ 34517 w 342899"/>
                <a:gd name="connsiteY8" fmla="*/ 183101 h 249681"/>
                <a:gd name="connsiteX9" fmla="*/ 52437 w 342899"/>
                <a:gd name="connsiteY9" fmla="*/ 157032 h 249681"/>
                <a:gd name="connsiteX10" fmla="*/ 87080 w 342899"/>
                <a:gd name="connsiteY10" fmla="*/ 109574 h 249681"/>
                <a:gd name="connsiteX11" fmla="*/ 96605 w 342899"/>
                <a:gd name="connsiteY11" fmla="*/ 48613 h 249681"/>
                <a:gd name="connsiteX0" fmla="*/ 96605 w 342899"/>
                <a:gd name="connsiteY0" fmla="*/ 48613 h 250505"/>
                <a:gd name="connsiteX1" fmla="*/ 342899 w 342899"/>
                <a:gd name="connsiteY1" fmla="*/ 0 h 250505"/>
                <a:gd name="connsiteX2" fmla="*/ 337186 w 342899"/>
                <a:gd name="connsiteY2" fmla="*/ 49527 h 250505"/>
                <a:gd name="connsiteX3" fmla="*/ 325756 w 342899"/>
                <a:gd name="connsiteY3" fmla="*/ 102867 h 250505"/>
                <a:gd name="connsiteX4" fmla="*/ 302896 w 342899"/>
                <a:gd name="connsiteY4" fmla="*/ 148587 h 250505"/>
                <a:gd name="connsiteX5" fmla="*/ 254142 w 342899"/>
                <a:gd name="connsiteY5" fmla="*/ 227130 h 250505"/>
                <a:gd name="connsiteX6" fmla="*/ 230504 w 342899"/>
                <a:gd name="connsiteY6" fmla="*/ 249555 h 250505"/>
                <a:gd name="connsiteX7" fmla="*/ 0 w 342899"/>
                <a:gd name="connsiteY7" fmla="*/ 198118 h 250505"/>
                <a:gd name="connsiteX8" fmla="*/ 34517 w 342899"/>
                <a:gd name="connsiteY8" fmla="*/ 183101 h 250505"/>
                <a:gd name="connsiteX9" fmla="*/ 52437 w 342899"/>
                <a:gd name="connsiteY9" fmla="*/ 157032 h 250505"/>
                <a:gd name="connsiteX10" fmla="*/ 87080 w 342899"/>
                <a:gd name="connsiteY10" fmla="*/ 109574 h 250505"/>
                <a:gd name="connsiteX11" fmla="*/ 96605 w 342899"/>
                <a:gd name="connsiteY11" fmla="*/ 48613 h 250505"/>
                <a:gd name="connsiteX0" fmla="*/ 96605 w 342899"/>
                <a:gd name="connsiteY0" fmla="*/ 48613 h 250505"/>
                <a:gd name="connsiteX1" fmla="*/ 342899 w 342899"/>
                <a:gd name="connsiteY1" fmla="*/ 0 h 250505"/>
                <a:gd name="connsiteX2" fmla="*/ 337186 w 342899"/>
                <a:gd name="connsiteY2" fmla="*/ 49527 h 250505"/>
                <a:gd name="connsiteX3" fmla="*/ 325756 w 342899"/>
                <a:gd name="connsiteY3" fmla="*/ 102867 h 250505"/>
                <a:gd name="connsiteX4" fmla="*/ 290917 w 342899"/>
                <a:gd name="connsiteY4" fmla="*/ 188654 h 250505"/>
                <a:gd name="connsiteX5" fmla="*/ 254142 w 342899"/>
                <a:gd name="connsiteY5" fmla="*/ 227130 h 250505"/>
                <a:gd name="connsiteX6" fmla="*/ 230504 w 342899"/>
                <a:gd name="connsiteY6" fmla="*/ 249555 h 250505"/>
                <a:gd name="connsiteX7" fmla="*/ 0 w 342899"/>
                <a:gd name="connsiteY7" fmla="*/ 198118 h 250505"/>
                <a:gd name="connsiteX8" fmla="*/ 34517 w 342899"/>
                <a:gd name="connsiteY8" fmla="*/ 183101 h 250505"/>
                <a:gd name="connsiteX9" fmla="*/ 52437 w 342899"/>
                <a:gd name="connsiteY9" fmla="*/ 157032 h 250505"/>
                <a:gd name="connsiteX10" fmla="*/ 87080 w 342899"/>
                <a:gd name="connsiteY10" fmla="*/ 109574 h 250505"/>
                <a:gd name="connsiteX11" fmla="*/ 96605 w 342899"/>
                <a:gd name="connsiteY11" fmla="*/ 48613 h 250505"/>
                <a:gd name="connsiteX0" fmla="*/ 96605 w 342899"/>
                <a:gd name="connsiteY0" fmla="*/ 48613 h 250505"/>
                <a:gd name="connsiteX1" fmla="*/ 342899 w 342899"/>
                <a:gd name="connsiteY1" fmla="*/ 0 h 250505"/>
                <a:gd name="connsiteX2" fmla="*/ 337186 w 342899"/>
                <a:gd name="connsiteY2" fmla="*/ 49527 h 250505"/>
                <a:gd name="connsiteX3" fmla="*/ 305220 w 342899"/>
                <a:gd name="connsiteY3" fmla="*/ 158612 h 250505"/>
                <a:gd name="connsiteX4" fmla="*/ 290917 w 342899"/>
                <a:gd name="connsiteY4" fmla="*/ 188654 h 250505"/>
                <a:gd name="connsiteX5" fmla="*/ 254142 w 342899"/>
                <a:gd name="connsiteY5" fmla="*/ 227130 h 250505"/>
                <a:gd name="connsiteX6" fmla="*/ 230504 w 342899"/>
                <a:gd name="connsiteY6" fmla="*/ 249555 h 250505"/>
                <a:gd name="connsiteX7" fmla="*/ 0 w 342899"/>
                <a:gd name="connsiteY7" fmla="*/ 198118 h 250505"/>
                <a:gd name="connsiteX8" fmla="*/ 34517 w 342899"/>
                <a:gd name="connsiteY8" fmla="*/ 183101 h 250505"/>
                <a:gd name="connsiteX9" fmla="*/ 52437 w 342899"/>
                <a:gd name="connsiteY9" fmla="*/ 157032 h 250505"/>
                <a:gd name="connsiteX10" fmla="*/ 87080 w 342899"/>
                <a:gd name="connsiteY10" fmla="*/ 109574 h 250505"/>
                <a:gd name="connsiteX11" fmla="*/ 96605 w 342899"/>
                <a:gd name="connsiteY11" fmla="*/ 48613 h 250505"/>
                <a:gd name="connsiteX0" fmla="*/ 96605 w 342899"/>
                <a:gd name="connsiteY0" fmla="*/ 48613 h 250505"/>
                <a:gd name="connsiteX1" fmla="*/ 342899 w 342899"/>
                <a:gd name="connsiteY1" fmla="*/ 0 h 250505"/>
                <a:gd name="connsiteX2" fmla="*/ 328629 w 342899"/>
                <a:gd name="connsiteY2" fmla="*/ 112240 h 250505"/>
                <a:gd name="connsiteX3" fmla="*/ 305220 w 342899"/>
                <a:gd name="connsiteY3" fmla="*/ 158612 h 250505"/>
                <a:gd name="connsiteX4" fmla="*/ 290917 w 342899"/>
                <a:gd name="connsiteY4" fmla="*/ 188654 h 250505"/>
                <a:gd name="connsiteX5" fmla="*/ 254142 w 342899"/>
                <a:gd name="connsiteY5" fmla="*/ 227130 h 250505"/>
                <a:gd name="connsiteX6" fmla="*/ 230504 w 342899"/>
                <a:gd name="connsiteY6" fmla="*/ 249555 h 250505"/>
                <a:gd name="connsiteX7" fmla="*/ 0 w 342899"/>
                <a:gd name="connsiteY7" fmla="*/ 198118 h 250505"/>
                <a:gd name="connsiteX8" fmla="*/ 34517 w 342899"/>
                <a:gd name="connsiteY8" fmla="*/ 183101 h 250505"/>
                <a:gd name="connsiteX9" fmla="*/ 52437 w 342899"/>
                <a:gd name="connsiteY9" fmla="*/ 157032 h 250505"/>
                <a:gd name="connsiteX10" fmla="*/ 87080 w 342899"/>
                <a:gd name="connsiteY10" fmla="*/ 109574 h 250505"/>
                <a:gd name="connsiteX11" fmla="*/ 96605 w 342899"/>
                <a:gd name="connsiteY11" fmla="*/ 48613 h 250505"/>
                <a:gd name="connsiteX0" fmla="*/ 96605 w 337765"/>
                <a:gd name="connsiteY0" fmla="*/ 0 h 201892"/>
                <a:gd name="connsiteX1" fmla="*/ 337765 w 337765"/>
                <a:gd name="connsiteY1" fmla="*/ 1906 h 201892"/>
                <a:gd name="connsiteX2" fmla="*/ 328629 w 337765"/>
                <a:gd name="connsiteY2" fmla="*/ 63627 h 201892"/>
                <a:gd name="connsiteX3" fmla="*/ 305220 w 337765"/>
                <a:gd name="connsiteY3" fmla="*/ 109999 h 201892"/>
                <a:gd name="connsiteX4" fmla="*/ 290917 w 337765"/>
                <a:gd name="connsiteY4" fmla="*/ 140041 h 201892"/>
                <a:gd name="connsiteX5" fmla="*/ 254142 w 337765"/>
                <a:gd name="connsiteY5" fmla="*/ 178517 h 201892"/>
                <a:gd name="connsiteX6" fmla="*/ 230504 w 337765"/>
                <a:gd name="connsiteY6" fmla="*/ 200942 h 201892"/>
                <a:gd name="connsiteX7" fmla="*/ 0 w 337765"/>
                <a:gd name="connsiteY7" fmla="*/ 149505 h 201892"/>
                <a:gd name="connsiteX8" fmla="*/ 34517 w 337765"/>
                <a:gd name="connsiteY8" fmla="*/ 134488 h 201892"/>
                <a:gd name="connsiteX9" fmla="*/ 52437 w 337765"/>
                <a:gd name="connsiteY9" fmla="*/ 108419 h 201892"/>
                <a:gd name="connsiteX10" fmla="*/ 87080 w 337765"/>
                <a:gd name="connsiteY10" fmla="*/ 60961 h 201892"/>
                <a:gd name="connsiteX11" fmla="*/ 96605 w 337765"/>
                <a:gd name="connsiteY11" fmla="*/ 0 h 201892"/>
                <a:gd name="connsiteX0" fmla="*/ 96605 w 337765"/>
                <a:gd name="connsiteY0" fmla="*/ 0 h 201892"/>
                <a:gd name="connsiteX1" fmla="*/ 337765 w 337765"/>
                <a:gd name="connsiteY1" fmla="*/ 1906 h 201892"/>
                <a:gd name="connsiteX2" fmla="*/ 328629 w 337765"/>
                <a:gd name="connsiteY2" fmla="*/ 63627 h 201892"/>
                <a:gd name="connsiteX3" fmla="*/ 305220 w 337765"/>
                <a:gd name="connsiteY3" fmla="*/ 109999 h 201892"/>
                <a:gd name="connsiteX4" fmla="*/ 290917 w 337765"/>
                <a:gd name="connsiteY4" fmla="*/ 140041 h 201892"/>
                <a:gd name="connsiteX5" fmla="*/ 254142 w 337765"/>
                <a:gd name="connsiteY5" fmla="*/ 178517 h 201892"/>
                <a:gd name="connsiteX6" fmla="*/ 230504 w 337765"/>
                <a:gd name="connsiteY6" fmla="*/ 200942 h 201892"/>
                <a:gd name="connsiteX7" fmla="*/ 0 w 337765"/>
                <a:gd name="connsiteY7" fmla="*/ 149505 h 201892"/>
                <a:gd name="connsiteX8" fmla="*/ 34517 w 337765"/>
                <a:gd name="connsiteY8" fmla="*/ 134488 h 201892"/>
                <a:gd name="connsiteX9" fmla="*/ 52437 w 337765"/>
                <a:gd name="connsiteY9" fmla="*/ 108419 h 201892"/>
                <a:gd name="connsiteX10" fmla="*/ 87080 w 337765"/>
                <a:gd name="connsiteY10" fmla="*/ 47025 h 201892"/>
                <a:gd name="connsiteX11" fmla="*/ 96605 w 337765"/>
                <a:gd name="connsiteY11" fmla="*/ 0 h 201892"/>
                <a:gd name="connsiteX0" fmla="*/ 96605 w 337765"/>
                <a:gd name="connsiteY0" fmla="*/ 0 h 201892"/>
                <a:gd name="connsiteX1" fmla="*/ 337765 w 337765"/>
                <a:gd name="connsiteY1" fmla="*/ 1906 h 201892"/>
                <a:gd name="connsiteX2" fmla="*/ 328629 w 337765"/>
                <a:gd name="connsiteY2" fmla="*/ 63627 h 201892"/>
                <a:gd name="connsiteX3" fmla="*/ 305220 w 337765"/>
                <a:gd name="connsiteY3" fmla="*/ 109999 h 201892"/>
                <a:gd name="connsiteX4" fmla="*/ 290917 w 337765"/>
                <a:gd name="connsiteY4" fmla="*/ 140041 h 201892"/>
                <a:gd name="connsiteX5" fmla="*/ 254142 w 337765"/>
                <a:gd name="connsiteY5" fmla="*/ 178517 h 201892"/>
                <a:gd name="connsiteX6" fmla="*/ 230504 w 337765"/>
                <a:gd name="connsiteY6" fmla="*/ 200942 h 201892"/>
                <a:gd name="connsiteX7" fmla="*/ 0 w 337765"/>
                <a:gd name="connsiteY7" fmla="*/ 149505 h 201892"/>
                <a:gd name="connsiteX8" fmla="*/ 34517 w 337765"/>
                <a:gd name="connsiteY8" fmla="*/ 134488 h 201892"/>
                <a:gd name="connsiteX9" fmla="*/ 69550 w 337765"/>
                <a:gd name="connsiteY9" fmla="*/ 89257 h 201892"/>
                <a:gd name="connsiteX10" fmla="*/ 87080 w 337765"/>
                <a:gd name="connsiteY10" fmla="*/ 47025 h 201892"/>
                <a:gd name="connsiteX11" fmla="*/ 96605 w 337765"/>
                <a:gd name="connsiteY11" fmla="*/ 0 h 201892"/>
                <a:gd name="connsiteX0" fmla="*/ 96605 w 337765"/>
                <a:gd name="connsiteY0" fmla="*/ 0 h 201892"/>
                <a:gd name="connsiteX1" fmla="*/ 337765 w 337765"/>
                <a:gd name="connsiteY1" fmla="*/ 1906 h 201892"/>
                <a:gd name="connsiteX2" fmla="*/ 328629 w 337765"/>
                <a:gd name="connsiteY2" fmla="*/ 63627 h 201892"/>
                <a:gd name="connsiteX3" fmla="*/ 305220 w 337765"/>
                <a:gd name="connsiteY3" fmla="*/ 109999 h 201892"/>
                <a:gd name="connsiteX4" fmla="*/ 290917 w 337765"/>
                <a:gd name="connsiteY4" fmla="*/ 140041 h 201892"/>
                <a:gd name="connsiteX5" fmla="*/ 254142 w 337765"/>
                <a:gd name="connsiteY5" fmla="*/ 178517 h 201892"/>
                <a:gd name="connsiteX6" fmla="*/ 230504 w 337765"/>
                <a:gd name="connsiteY6" fmla="*/ 200942 h 201892"/>
                <a:gd name="connsiteX7" fmla="*/ 0 w 337765"/>
                <a:gd name="connsiteY7" fmla="*/ 149505 h 201892"/>
                <a:gd name="connsiteX8" fmla="*/ 41362 w 337765"/>
                <a:gd name="connsiteY8" fmla="*/ 122294 h 201892"/>
                <a:gd name="connsiteX9" fmla="*/ 69550 w 337765"/>
                <a:gd name="connsiteY9" fmla="*/ 89257 h 201892"/>
                <a:gd name="connsiteX10" fmla="*/ 87080 w 337765"/>
                <a:gd name="connsiteY10" fmla="*/ 47025 h 201892"/>
                <a:gd name="connsiteX11" fmla="*/ 96605 w 337765"/>
                <a:gd name="connsiteY11" fmla="*/ 0 h 201892"/>
                <a:gd name="connsiteX0" fmla="*/ 96605 w 337765"/>
                <a:gd name="connsiteY0" fmla="*/ 0 h 200942"/>
                <a:gd name="connsiteX1" fmla="*/ 337765 w 337765"/>
                <a:gd name="connsiteY1" fmla="*/ 1906 h 200942"/>
                <a:gd name="connsiteX2" fmla="*/ 328629 w 337765"/>
                <a:gd name="connsiteY2" fmla="*/ 63627 h 200942"/>
                <a:gd name="connsiteX3" fmla="*/ 305220 w 337765"/>
                <a:gd name="connsiteY3" fmla="*/ 109999 h 200942"/>
                <a:gd name="connsiteX4" fmla="*/ 290917 w 337765"/>
                <a:gd name="connsiteY4" fmla="*/ 140041 h 200942"/>
                <a:gd name="connsiteX5" fmla="*/ 254142 w 337765"/>
                <a:gd name="connsiteY5" fmla="*/ 178517 h 200942"/>
                <a:gd name="connsiteX6" fmla="*/ 230504 w 337765"/>
                <a:gd name="connsiteY6" fmla="*/ 200942 h 200942"/>
                <a:gd name="connsiteX7" fmla="*/ 0 w 337765"/>
                <a:gd name="connsiteY7" fmla="*/ 149505 h 200942"/>
                <a:gd name="connsiteX8" fmla="*/ 41362 w 337765"/>
                <a:gd name="connsiteY8" fmla="*/ 122294 h 200942"/>
                <a:gd name="connsiteX9" fmla="*/ 69550 w 337765"/>
                <a:gd name="connsiteY9" fmla="*/ 89257 h 200942"/>
                <a:gd name="connsiteX10" fmla="*/ 87080 w 337765"/>
                <a:gd name="connsiteY10" fmla="*/ 47025 h 200942"/>
                <a:gd name="connsiteX11" fmla="*/ 96605 w 337765"/>
                <a:gd name="connsiteY11" fmla="*/ 0 h 200942"/>
                <a:gd name="connsiteX0" fmla="*/ 96605 w 337765"/>
                <a:gd name="connsiteY0" fmla="*/ 0 h 200942"/>
                <a:gd name="connsiteX1" fmla="*/ 337765 w 337765"/>
                <a:gd name="connsiteY1" fmla="*/ 1906 h 200942"/>
                <a:gd name="connsiteX2" fmla="*/ 328629 w 337765"/>
                <a:gd name="connsiteY2" fmla="*/ 63627 h 200942"/>
                <a:gd name="connsiteX3" fmla="*/ 305220 w 337765"/>
                <a:gd name="connsiteY3" fmla="*/ 109999 h 200942"/>
                <a:gd name="connsiteX4" fmla="*/ 290917 w 337765"/>
                <a:gd name="connsiteY4" fmla="*/ 140041 h 200942"/>
                <a:gd name="connsiteX5" fmla="*/ 254142 w 337765"/>
                <a:gd name="connsiteY5" fmla="*/ 178517 h 200942"/>
                <a:gd name="connsiteX6" fmla="*/ 230504 w 337765"/>
                <a:gd name="connsiteY6" fmla="*/ 200942 h 200942"/>
                <a:gd name="connsiteX7" fmla="*/ 0 w 337765"/>
                <a:gd name="connsiteY7" fmla="*/ 149505 h 200942"/>
                <a:gd name="connsiteX8" fmla="*/ 41362 w 337765"/>
                <a:gd name="connsiteY8" fmla="*/ 122294 h 200942"/>
                <a:gd name="connsiteX9" fmla="*/ 69550 w 337765"/>
                <a:gd name="connsiteY9" fmla="*/ 89257 h 200942"/>
                <a:gd name="connsiteX10" fmla="*/ 87080 w 337765"/>
                <a:gd name="connsiteY10" fmla="*/ 47025 h 200942"/>
                <a:gd name="connsiteX11" fmla="*/ 96605 w 337765"/>
                <a:gd name="connsiteY11" fmla="*/ 0 h 200942"/>
                <a:gd name="connsiteX0" fmla="*/ 96605 w 337765"/>
                <a:gd name="connsiteY0" fmla="*/ 0 h 197458"/>
                <a:gd name="connsiteX1" fmla="*/ 337765 w 337765"/>
                <a:gd name="connsiteY1" fmla="*/ 1906 h 197458"/>
                <a:gd name="connsiteX2" fmla="*/ 328629 w 337765"/>
                <a:gd name="connsiteY2" fmla="*/ 63627 h 197458"/>
                <a:gd name="connsiteX3" fmla="*/ 305220 w 337765"/>
                <a:gd name="connsiteY3" fmla="*/ 109999 h 197458"/>
                <a:gd name="connsiteX4" fmla="*/ 290917 w 337765"/>
                <a:gd name="connsiteY4" fmla="*/ 140041 h 197458"/>
                <a:gd name="connsiteX5" fmla="*/ 254142 w 337765"/>
                <a:gd name="connsiteY5" fmla="*/ 178517 h 197458"/>
                <a:gd name="connsiteX6" fmla="*/ 230504 w 337765"/>
                <a:gd name="connsiteY6" fmla="*/ 197458 h 197458"/>
                <a:gd name="connsiteX7" fmla="*/ 0 w 337765"/>
                <a:gd name="connsiteY7" fmla="*/ 149505 h 197458"/>
                <a:gd name="connsiteX8" fmla="*/ 41362 w 337765"/>
                <a:gd name="connsiteY8" fmla="*/ 122294 h 197458"/>
                <a:gd name="connsiteX9" fmla="*/ 69550 w 337765"/>
                <a:gd name="connsiteY9" fmla="*/ 89257 h 197458"/>
                <a:gd name="connsiteX10" fmla="*/ 87080 w 337765"/>
                <a:gd name="connsiteY10" fmla="*/ 47025 h 197458"/>
                <a:gd name="connsiteX11" fmla="*/ 96605 w 337765"/>
                <a:gd name="connsiteY11" fmla="*/ 0 h 197458"/>
                <a:gd name="connsiteX0" fmla="*/ 98317 w 337765"/>
                <a:gd name="connsiteY0" fmla="*/ 1578 h 195552"/>
                <a:gd name="connsiteX1" fmla="*/ 337765 w 337765"/>
                <a:gd name="connsiteY1" fmla="*/ 0 h 195552"/>
                <a:gd name="connsiteX2" fmla="*/ 328629 w 337765"/>
                <a:gd name="connsiteY2" fmla="*/ 61721 h 195552"/>
                <a:gd name="connsiteX3" fmla="*/ 305220 w 337765"/>
                <a:gd name="connsiteY3" fmla="*/ 108093 h 195552"/>
                <a:gd name="connsiteX4" fmla="*/ 290917 w 337765"/>
                <a:gd name="connsiteY4" fmla="*/ 138135 h 195552"/>
                <a:gd name="connsiteX5" fmla="*/ 254142 w 337765"/>
                <a:gd name="connsiteY5" fmla="*/ 176611 h 195552"/>
                <a:gd name="connsiteX6" fmla="*/ 230504 w 337765"/>
                <a:gd name="connsiteY6" fmla="*/ 195552 h 195552"/>
                <a:gd name="connsiteX7" fmla="*/ 0 w 337765"/>
                <a:gd name="connsiteY7" fmla="*/ 147599 h 195552"/>
                <a:gd name="connsiteX8" fmla="*/ 41362 w 337765"/>
                <a:gd name="connsiteY8" fmla="*/ 120388 h 195552"/>
                <a:gd name="connsiteX9" fmla="*/ 69550 w 337765"/>
                <a:gd name="connsiteY9" fmla="*/ 87351 h 195552"/>
                <a:gd name="connsiteX10" fmla="*/ 87080 w 337765"/>
                <a:gd name="connsiteY10" fmla="*/ 45119 h 195552"/>
                <a:gd name="connsiteX11" fmla="*/ 98317 w 337765"/>
                <a:gd name="connsiteY11" fmla="*/ 1578 h 195552"/>
                <a:gd name="connsiteX0" fmla="*/ 98317 w 337765"/>
                <a:gd name="connsiteY0" fmla="*/ 1578 h 195552"/>
                <a:gd name="connsiteX1" fmla="*/ 337765 w 337765"/>
                <a:gd name="connsiteY1" fmla="*/ 0 h 195552"/>
                <a:gd name="connsiteX2" fmla="*/ 328629 w 337765"/>
                <a:gd name="connsiteY2" fmla="*/ 61721 h 195552"/>
                <a:gd name="connsiteX3" fmla="*/ 305220 w 337765"/>
                <a:gd name="connsiteY3" fmla="*/ 108093 h 195552"/>
                <a:gd name="connsiteX4" fmla="*/ 290917 w 337765"/>
                <a:gd name="connsiteY4" fmla="*/ 138135 h 195552"/>
                <a:gd name="connsiteX5" fmla="*/ 254142 w 337765"/>
                <a:gd name="connsiteY5" fmla="*/ 176611 h 195552"/>
                <a:gd name="connsiteX6" fmla="*/ 230504 w 337765"/>
                <a:gd name="connsiteY6" fmla="*/ 195552 h 195552"/>
                <a:gd name="connsiteX7" fmla="*/ 0 w 337765"/>
                <a:gd name="connsiteY7" fmla="*/ 147599 h 195552"/>
                <a:gd name="connsiteX8" fmla="*/ 41362 w 337765"/>
                <a:gd name="connsiteY8" fmla="*/ 120388 h 195552"/>
                <a:gd name="connsiteX9" fmla="*/ 69550 w 337765"/>
                <a:gd name="connsiteY9" fmla="*/ 87351 h 195552"/>
                <a:gd name="connsiteX10" fmla="*/ 93925 w 337765"/>
                <a:gd name="connsiteY10" fmla="*/ 39893 h 195552"/>
                <a:gd name="connsiteX11" fmla="*/ 98317 w 337765"/>
                <a:gd name="connsiteY11" fmla="*/ 1578 h 195552"/>
                <a:gd name="connsiteX0" fmla="*/ 98317 w 337765"/>
                <a:gd name="connsiteY0" fmla="*/ 1578 h 195552"/>
                <a:gd name="connsiteX1" fmla="*/ 337765 w 337765"/>
                <a:gd name="connsiteY1" fmla="*/ 0 h 195552"/>
                <a:gd name="connsiteX2" fmla="*/ 328629 w 337765"/>
                <a:gd name="connsiteY2" fmla="*/ 61721 h 195552"/>
                <a:gd name="connsiteX3" fmla="*/ 305220 w 337765"/>
                <a:gd name="connsiteY3" fmla="*/ 108093 h 195552"/>
                <a:gd name="connsiteX4" fmla="*/ 290917 w 337765"/>
                <a:gd name="connsiteY4" fmla="*/ 138135 h 195552"/>
                <a:gd name="connsiteX5" fmla="*/ 254142 w 337765"/>
                <a:gd name="connsiteY5" fmla="*/ 176611 h 195552"/>
                <a:gd name="connsiteX6" fmla="*/ 230504 w 337765"/>
                <a:gd name="connsiteY6" fmla="*/ 195552 h 195552"/>
                <a:gd name="connsiteX7" fmla="*/ 0 w 337765"/>
                <a:gd name="connsiteY7" fmla="*/ 147599 h 195552"/>
                <a:gd name="connsiteX8" fmla="*/ 41362 w 337765"/>
                <a:gd name="connsiteY8" fmla="*/ 120388 h 195552"/>
                <a:gd name="connsiteX9" fmla="*/ 69550 w 337765"/>
                <a:gd name="connsiteY9" fmla="*/ 87351 h 195552"/>
                <a:gd name="connsiteX10" fmla="*/ 93925 w 337765"/>
                <a:gd name="connsiteY10" fmla="*/ 39893 h 195552"/>
                <a:gd name="connsiteX11" fmla="*/ 98317 w 337765"/>
                <a:gd name="connsiteY11" fmla="*/ 1578 h 195552"/>
                <a:gd name="connsiteX0" fmla="*/ 98317 w 337765"/>
                <a:gd name="connsiteY0" fmla="*/ 1578 h 195552"/>
                <a:gd name="connsiteX1" fmla="*/ 337765 w 337765"/>
                <a:gd name="connsiteY1" fmla="*/ 0 h 195552"/>
                <a:gd name="connsiteX2" fmla="*/ 328629 w 337765"/>
                <a:gd name="connsiteY2" fmla="*/ 61721 h 195552"/>
                <a:gd name="connsiteX3" fmla="*/ 312065 w 337765"/>
                <a:gd name="connsiteY3" fmla="*/ 101125 h 195552"/>
                <a:gd name="connsiteX4" fmla="*/ 290917 w 337765"/>
                <a:gd name="connsiteY4" fmla="*/ 138135 h 195552"/>
                <a:gd name="connsiteX5" fmla="*/ 254142 w 337765"/>
                <a:gd name="connsiteY5" fmla="*/ 176611 h 195552"/>
                <a:gd name="connsiteX6" fmla="*/ 230504 w 337765"/>
                <a:gd name="connsiteY6" fmla="*/ 195552 h 195552"/>
                <a:gd name="connsiteX7" fmla="*/ 0 w 337765"/>
                <a:gd name="connsiteY7" fmla="*/ 147599 h 195552"/>
                <a:gd name="connsiteX8" fmla="*/ 41362 w 337765"/>
                <a:gd name="connsiteY8" fmla="*/ 120388 h 195552"/>
                <a:gd name="connsiteX9" fmla="*/ 69550 w 337765"/>
                <a:gd name="connsiteY9" fmla="*/ 87351 h 195552"/>
                <a:gd name="connsiteX10" fmla="*/ 93925 w 337765"/>
                <a:gd name="connsiteY10" fmla="*/ 39893 h 195552"/>
                <a:gd name="connsiteX11" fmla="*/ 98317 w 337765"/>
                <a:gd name="connsiteY11" fmla="*/ 1578 h 195552"/>
                <a:gd name="connsiteX0" fmla="*/ 98317 w 337765"/>
                <a:gd name="connsiteY0" fmla="*/ 1578 h 195552"/>
                <a:gd name="connsiteX1" fmla="*/ 337765 w 337765"/>
                <a:gd name="connsiteY1" fmla="*/ 0 h 195552"/>
                <a:gd name="connsiteX2" fmla="*/ 328629 w 337765"/>
                <a:gd name="connsiteY2" fmla="*/ 61721 h 195552"/>
                <a:gd name="connsiteX3" fmla="*/ 312065 w 337765"/>
                <a:gd name="connsiteY3" fmla="*/ 101125 h 195552"/>
                <a:gd name="connsiteX4" fmla="*/ 289206 w 337765"/>
                <a:gd name="connsiteY4" fmla="*/ 138135 h 195552"/>
                <a:gd name="connsiteX5" fmla="*/ 254142 w 337765"/>
                <a:gd name="connsiteY5" fmla="*/ 176611 h 195552"/>
                <a:gd name="connsiteX6" fmla="*/ 230504 w 337765"/>
                <a:gd name="connsiteY6" fmla="*/ 195552 h 195552"/>
                <a:gd name="connsiteX7" fmla="*/ 0 w 337765"/>
                <a:gd name="connsiteY7" fmla="*/ 147599 h 195552"/>
                <a:gd name="connsiteX8" fmla="*/ 41362 w 337765"/>
                <a:gd name="connsiteY8" fmla="*/ 120388 h 195552"/>
                <a:gd name="connsiteX9" fmla="*/ 69550 w 337765"/>
                <a:gd name="connsiteY9" fmla="*/ 87351 h 195552"/>
                <a:gd name="connsiteX10" fmla="*/ 93925 w 337765"/>
                <a:gd name="connsiteY10" fmla="*/ 39893 h 195552"/>
                <a:gd name="connsiteX11" fmla="*/ 98317 w 337765"/>
                <a:gd name="connsiteY11" fmla="*/ 1578 h 195552"/>
                <a:gd name="connsiteX0" fmla="*/ 98317 w 337765"/>
                <a:gd name="connsiteY0" fmla="*/ 0 h 197458"/>
                <a:gd name="connsiteX1" fmla="*/ 337765 w 337765"/>
                <a:gd name="connsiteY1" fmla="*/ 1906 h 197458"/>
                <a:gd name="connsiteX2" fmla="*/ 328629 w 337765"/>
                <a:gd name="connsiteY2" fmla="*/ 63627 h 197458"/>
                <a:gd name="connsiteX3" fmla="*/ 312065 w 337765"/>
                <a:gd name="connsiteY3" fmla="*/ 103031 h 197458"/>
                <a:gd name="connsiteX4" fmla="*/ 289206 w 337765"/>
                <a:gd name="connsiteY4" fmla="*/ 140041 h 197458"/>
                <a:gd name="connsiteX5" fmla="*/ 254142 w 337765"/>
                <a:gd name="connsiteY5" fmla="*/ 178517 h 197458"/>
                <a:gd name="connsiteX6" fmla="*/ 230504 w 337765"/>
                <a:gd name="connsiteY6" fmla="*/ 197458 h 197458"/>
                <a:gd name="connsiteX7" fmla="*/ 0 w 337765"/>
                <a:gd name="connsiteY7" fmla="*/ 149505 h 197458"/>
                <a:gd name="connsiteX8" fmla="*/ 41362 w 337765"/>
                <a:gd name="connsiteY8" fmla="*/ 122294 h 197458"/>
                <a:gd name="connsiteX9" fmla="*/ 69550 w 337765"/>
                <a:gd name="connsiteY9" fmla="*/ 89257 h 197458"/>
                <a:gd name="connsiteX10" fmla="*/ 93925 w 337765"/>
                <a:gd name="connsiteY10" fmla="*/ 41799 h 197458"/>
                <a:gd name="connsiteX11" fmla="*/ 98317 w 337765"/>
                <a:gd name="connsiteY11" fmla="*/ 0 h 197458"/>
                <a:gd name="connsiteX0" fmla="*/ 98317 w 337765"/>
                <a:gd name="connsiteY0" fmla="*/ 0 h 197811"/>
                <a:gd name="connsiteX1" fmla="*/ 337765 w 337765"/>
                <a:gd name="connsiteY1" fmla="*/ 1906 h 197811"/>
                <a:gd name="connsiteX2" fmla="*/ 328629 w 337765"/>
                <a:gd name="connsiteY2" fmla="*/ 63627 h 197811"/>
                <a:gd name="connsiteX3" fmla="*/ 312065 w 337765"/>
                <a:gd name="connsiteY3" fmla="*/ 103031 h 197811"/>
                <a:gd name="connsiteX4" fmla="*/ 289206 w 337765"/>
                <a:gd name="connsiteY4" fmla="*/ 140041 h 197811"/>
                <a:gd name="connsiteX5" fmla="*/ 264410 w 337765"/>
                <a:gd name="connsiteY5" fmla="*/ 169807 h 197811"/>
                <a:gd name="connsiteX6" fmla="*/ 230504 w 337765"/>
                <a:gd name="connsiteY6" fmla="*/ 197458 h 197811"/>
                <a:gd name="connsiteX7" fmla="*/ 0 w 337765"/>
                <a:gd name="connsiteY7" fmla="*/ 149505 h 197811"/>
                <a:gd name="connsiteX8" fmla="*/ 41362 w 337765"/>
                <a:gd name="connsiteY8" fmla="*/ 122294 h 197811"/>
                <a:gd name="connsiteX9" fmla="*/ 69550 w 337765"/>
                <a:gd name="connsiteY9" fmla="*/ 89257 h 197811"/>
                <a:gd name="connsiteX10" fmla="*/ 93925 w 337765"/>
                <a:gd name="connsiteY10" fmla="*/ 41799 h 197811"/>
                <a:gd name="connsiteX11" fmla="*/ 98317 w 337765"/>
                <a:gd name="connsiteY11" fmla="*/ 0 h 197811"/>
                <a:gd name="connsiteX0" fmla="*/ 98317 w 337765"/>
                <a:gd name="connsiteY0" fmla="*/ 0 h 197458"/>
                <a:gd name="connsiteX1" fmla="*/ 337765 w 337765"/>
                <a:gd name="connsiteY1" fmla="*/ 1906 h 197458"/>
                <a:gd name="connsiteX2" fmla="*/ 328629 w 337765"/>
                <a:gd name="connsiteY2" fmla="*/ 63627 h 197458"/>
                <a:gd name="connsiteX3" fmla="*/ 312065 w 337765"/>
                <a:gd name="connsiteY3" fmla="*/ 103031 h 197458"/>
                <a:gd name="connsiteX4" fmla="*/ 289206 w 337765"/>
                <a:gd name="connsiteY4" fmla="*/ 140041 h 197458"/>
                <a:gd name="connsiteX5" fmla="*/ 264410 w 337765"/>
                <a:gd name="connsiteY5" fmla="*/ 169807 h 197458"/>
                <a:gd name="connsiteX6" fmla="*/ 230504 w 337765"/>
                <a:gd name="connsiteY6" fmla="*/ 197458 h 197458"/>
                <a:gd name="connsiteX7" fmla="*/ 0 w 337765"/>
                <a:gd name="connsiteY7" fmla="*/ 149505 h 197458"/>
                <a:gd name="connsiteX8" fmla="*/ 41362 w 337765"/>
                <a:gd name="connsiteY8" fmla="*/ 122294 h 197458"/>
                <a:gd name="connsiteX9" fmla="*/ 69550 w 337765"/>
                <a:gd name="connsiteY9" fmla="*/ 89257 h 197458"/>
                <a:gd name="connsiteX10" fmla="*/ 93925 w 337765"/>
                <a:gd name="connsiteY10" fmla="*/ 41799 h 197458"/>
                <a:gd name="connsiteX11" fmla="*/ 98317 w 337765"/>
                <a:gd name="connsiteY11" fmla="*/ 0 h 19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7765" h="197458">
                  <a:moveTo>
                    <a:pt x="98317" y="0"/>
                  </a:moveTo>
                  <a:lnTo>
                    <a:pt x="337765" y="1906"/>
                  </a:lnTo>
                  <a:lnTo>
                    <a:pt x="328629" y="63627"/>
                  </a:lnTo>
                  <a:cubicBezTo>
                    <a:pt x="325454" y="81089"/>
                    <a:pt x="316510" y="84616"/>
                    <a:pt x="312065" y="103031"/>
                  </a:cubicBezTo>
                  <a:lnTo>
                    <a:pt x="289206" y="140041"/>
                  </a:lnTo>
                  <a:lnTo>
                    <a:pt x="264410" y="169807"/>
                  </a:lnTo>
                  <a:lnTo>
                    <a:pt x="230504" y="197458"/>
                  </a:lnTo>
                  <a:cubicBezTo>
                    <a:pt x="186436" y="194074"/>
                    <a:pt x="76835" y="165489"/>
                    <a:pt x="0" y="149505"/>
                  </a:cubicBezTo>
                  <a:lnTo>
                    <a:pt x="41362" y="122294"/>
                  </a:lnTo>
                  <a:lnTo>
                    <a:pt x="69550" y="89257"/>
                  </a:lnTo>
                  <a:lnTo>
                    <a:pt x="93925" y="41799"/>
                  </a:lnTo>
                  <a:lnTo>
                    <a:pt x="98317" y="0"/>
                  </a:lnTo>
                  <a:close/>
                </a:path>
              </a:pathLst>
            </a:custGeom>
            <a:pattFill prst="ltUpDiag">
              <a:fgClr>
                <a:srgbClr val="FF0000"/>
              </a:fgClr>
              <a:bgClr>
                <a:schemeClr val="bg1"/>
              </a:bgClr>
            </a:pattFill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5AB524F3-8A06-4409-9C2B-F7F7940781F6}"/>
              </a:ext>
            </a:extLst>
          </p:cNvPr>
          <p:cNvGrpSpPr/>
          <p:nvPr/>
        </p:nvGrpSpPr>
        <p:grpSpPr>
          <a:xfrm>
            <a:off x="4196838" y="2300441"/>
            <a:ext cx="2607638" cy="1646406"/>
            <a:chOff x="6000857" y="2239380"/>
            <a:chExt cx="2188785" cy="1454190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xmlns="" id="{7630ED1C-2B13-457F-BE29-52EABB0A4A7E}"/>
                </a:ext>
              </a:extLst>
            </p:cNvPr>
            <p:cNvGrpSpPr/>
            <p:nvPr/>
          </p:nvGrpSpPr>
          <p:grpSpPr>
            <a:xfrm>
              <a:off x="6000857" y="2239380"/>
              <a:ext cx="2188785" cy="1454190"/>
              <a:chOff x="4032295" y="2836492"/>
              <a:chExt cx="2188785" cy="1454190"/>
            </a:xfrm>
          </p:grpSpPr>
          <p:cxnSp>
            <p:nvCxnSpPr>
              <p:cNvPr id="39" name="Conector reto 38">
                <a:extLst>
                  <a:ext uri="{FF2B5EF4-FFF2-40B4-BE49-F238E27FC236}">
                    <a16:creationId xmlns:a16="http://schemas.microsoft.com/office/drawing/2014/main" xmlns="" id="{D412C7CF-2215-4271-8F80-E9B4AD4BAA3D}"/>
                  </a:ext>
                </a:extLst>
              </p:cNvPr>
              <p:cNvCxnSpPr>
                <a:cxnSpLocks/>
                <a:stCxn id="165" idx="2"/>
              </p:cNvCxnSpPr>
              <p:nvPr/>
            </p:nvCxnSpPr>
            <p:spPr>
              <a:xfrm flipV="1">
                <a:off x="4647083" y="3992809"/>
                <a:ext cx="1334139" cy="13281"/>
              </a:xfrm>
              <a:prstGeom prst="line">
                <a:avLst/>
              </a:prstGeom>
              <a:ln w="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de Seta Reta 43">
                <a:extLst>
                  <a:ext uri="{FF2B5EF4-FFF2-40B4-BE49-F238E27FC236}">
                    <a16:creationId xmlns:a16="http://schemas.microsoft.com/office/drawing/2014/main" xmlns="" id="{09823916-F89D-49A6-B010-27C4D1F24A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9246" y="3245626"/>
                <a:ext cx="12741" cy="760700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xmlns="" id="{89DCBF90-524F-46DE-B341-4D68EF2F3DFD}"/>
                  </a:ext>
                </a:extLst>
              </p:cNvPr>
              <p:cNvSpPr/>
              <p:nvPr/>
            </p:nvSpPr>
            <p:spPr>
              <a:xfrm>
                <a:off x="5614630" y="3964469"/>
                <a:ext cx="606450" cy="326213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</p:spPr>
            <p:txBody>
              <a:bodyPr wrap="square" lIns="0" tIns="0" rIns="0" bIns="0" anchor="b" anchorCtr="0">
                <a:spAutoFit/>
              </a:bodyPr>
              <a:lstStyle/>
              <a:p>
                <a:pPr algn="ctr"/>
                <a:r>
                  <a:rPr lang="pt-BR" sz="2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pt-BR" sz="2400" b="1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i,j</a:t>
                </a:r>
                <a:endParaRPr lang="pt-BR" sz="24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3" name="CaixaDeTexto 2">
                    <a:extLst>
                      <a:ext uri="{FF2B5EF4-FFF2-40B4-BE49-F238E27FC236}">
                        <a16:creationId xmlns:a16="http://schemas.microsoft.com/office/drawing/2014/main" id="{5024B618-01A6-45A7-8D8D-64D8DE53B2B5}"/>
                      </a:ext>
                    </a:extLst>
                  </p:cNvPr>
                  <p:cNvSpPr txBox="1"/>
                  <p:nvPr/>
                </p:nvSpPr>
                <p:spPr>
                  <a:xfrm>
                    <a:off x="4032295" y="2836492"/>
                    <a:ext cx="1552290" cy="326213"/>
                  </a:xfrm>
                  <a:prstGeom prst="rect">
                    <a:avLst/>
                  </a:prstGeom>
                  <a:blipFill>
                    <a:blip r:embed="rId4"/>
                    <a:tile tx="0" ty="0" sx="100000" sy="100000" flip="none" algn="tl"/>
                  </a:blip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2400" b="1" dirty="0" err="1">
                        <a:solidFill>
                          <a:srgbClr val="FF0000"/>
                        </a:solidFill>
                      </a:rPr>
                      <a:t>P</a:t>
                    </a:r>
                    <a:r>
                      <a:rPr lang="pt-BR" sz="2400" b="1" baseline="-25000" dirty="0" err="1">
                        <a:solidFill>
                          <a:srgbClr val="FF0000"/>
                        </a:solidFill>
                      </a:rPr>
                      <a:t>i,j</a:t>
                    </a:r>
                    <a:r>
                      <a:rPr lang="pt-BR" sz="2400" b="1" dirty="0">
                        <a:solidFill>
                          <a:srgbClr val="FF0000"/>
                        </a:solidFill>
                      </a:rPr>
                      <a:t> =</a:t>
                    </a:r>
                    <a14:m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pt-BR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pt-BR" sz="2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pt-BR" sz="2400" b="1" dirty="0">
                                <a:solidFill>
                                  <a:srgbClr val="FF0000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pt-BR" sz="2400" b="1" i="0" baseline="-25000" dirty="0" smtClean="0">
                                <a:solidFill>
                                  <a:srgbClr val="FF0000"/>
                                </a:solidFill>
                              </a:rPr>
                              <m:t>p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pt-BR" sz="2400" b="1" i="0" dirty="0" smtClean="0">
                                <a:solidFill>
                                  <a:srgbClr val="FF0000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pt-BR" sz="2400" b="1" i="0" baseline="-25000" dirty="0" smtClean="0">
                                <a:solidFill>
                                  <a:srgbClr val="FF0000"/>
                                </a:solidFill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pt-BR" sz="2400" b="1" i="0" dirty="0" smtClean="0">
                                <a:solidFill>
                                  <a:srgbClr val="FF0000"/>
                                </a:solidFill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pt-BR" sz="2400" b="1" i="0" dirty="0" smtClean="0">
                                <a:solidFill>
                                  <a:srgbClr val="FF0000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pt-BR" sz="2400" b="1" i="0" baseline="-25000" dirty="0" smtClean="0">
                                <a:solidFill>
                                  <a:srgbClr val="FF0000"/>
                                </a:solidFill>
                              </a:rPr>
                              <m:t>2</m:t>
                            </m:r>
                          </m:den>
                        </m:f>
                      </m:oMath>
                    </a14:m>
                    <a:endParaRPr lang="pt-BR" sz="2400" b="1" dirty="0">
                      <a:solidFill>
                        <a:srgbClr val="FF0000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3" name="CaixaDeTexto 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5024B618-01A6-45A7-8D8D-64D8DE53B2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32295" y="2836492"/>
                    <a:ext cx="1552290" cy="326213"/>
                  </a:xfrm>
                  <a:prstGeom prst="rect">
                    <a:avLst/>
                  </a:prstGeom>
                  <a:blipFill>
                    <a:blip r:embed="rId5" cstate="print"/>
                    <a:stretch>
                      <a:fillRect l="-9868" t="-167213" r="-15789" b="-250820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xmlns="" id="{F6D9F483-B51B-4D21-804A-0FF0B58A5A1E}"/>
                </a:ext>
              </a:extLst>
            </p:cNvPr>
            <p:cNvSpPr/>
            <p:nvPr/>
          </p:nvSpPr>
          <p:spPr>
            <a:xfrm>
              <a:off x="7407026" y="3353398"/>
              <a:ext cx="105405" cy="105299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B1F8D47F-B815-4E68-B4F7-27468D6D40DD}"/>
              </a:ext>
            </a:extLst>
          </p:cNvPr>
          <p:cNvGrpSpPr/>
          <p:nvPr/>
        </p:nvGrpSpPr>
        <p:grpSpPr>
          <a:xfrm>
            <a:off x="3360051" y="2752767"/>
            <a:ext cx="3169834" cy="2391229"/>
            <a:chOff x="3360051" y="2752767"/>
            <a:chExt cx="3169834" cy="2391229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xmlns="" id="{3397A1AC-B297-459B-B2D2-EBF412E1E668}"/>
                </a:ext>
              </a:extLst>
            </p:cNvPr>
            <p:cNvGrpSpPr/>
            <p:nvPr/>
          </p:nvGrpSpPr>
          <p:grpSpPr>
            <a:xfrm>
              <a:off x="3360051" y="3888845"/>
              <a:ext cx="3127430" cy="1255151"/>
              <a:chOff x="3411830" y="4285642"/>
              <a:chExt cx="2625087" cy="1108614"/>
            </a:xfrm>
          </p:grpSpPr>
          <p:cxnSp>
            <p:nvCxnSpPr>
              <p:cNvPr id="61" name="Conector de Seta Reta 60">
                <a:extLst>
                  <a:ext uri="{FF2B5EF4-FFF2-40B4-BE49-F238E27FC236}">
                    <a16:creationId xmlns:a16="http://schemas.microsoft.com/office/drawing/2014/main" xmlns="" id="{85060046-6751-4779-8CEF-3A832AC7C5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7149" y="5191750"/>
                <a:ext cx="2609768" cy="152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xmlns="" id="{53BD8E59-24CA-425E-8499-C7FDA4D0C223}"/>
                  </a:ext>
                </a:extLst>
              </p:cNvPr>
              <p:cNvSpPr/>
              <p:nvPr/>
            </p:nvSpPr>
            <p:spPr>
              <a:xfrm>
                <a:off x="4253044" y="5052702"/>
                <a:ext cx="1026605" cy="341554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2.R</a:t>
                </a:r>
                <a:r>
                  <a:rPr lang="pt-BR" sz="20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pt-BR" sz="2000" baseline="-25000" dirty="0">
                  <a:solidFill>
                    <a:schemeClr val="tx1"/>
                  </a:solidFill>
                  <a:latin typeface="Symbol" panose="05050102010706020507" pitchFamily="18" charset="2"/>
                </a:endParaRPr>
              </a:p>
            </p:txBody>
          </p:sp>
          <p:cxnSp>
            <p:nvCxnSpPr>
              <p:cNvPr id="73" name="Conector reto 72">
                <a:extLst>
                  <a:ext uri="{FF2B5EF4-FFF2-40B4-BE49-F238E27FC236}">
                    <a16:creationId xmlns:a16="http://schemas.microsoft.com/office/drawing/2014/main" xmlns="" id="{178B2401-121F-4B9C-B983-779C4E6F45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6907" y="4285642"/>
                <a:ext cx="0" cy="10849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>
                <a:extLst>
                  <a:ext uri="{FF2B5EF4-FFF2-40B4-BE49-F238E27FC236}">
                    <a16:creationId xmlns:a16="http://schemas.microsoft.com/office/drawing/2014/main" xmlns="" id="{9782CE61-1B7E-40F1-8FC0-E978F0586A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1830" y="4342984"/>
                <a:ext cx="0" cy="9667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Agrupar 154">
              <a:extLst>
                <a:ext uri="{FF2B5EF4-FFF2-40B4-BE49-F238E27FC236}">
                  <a16:creationId xmlns:a16="http://schemas.microsoft.com/office/drawing/2014/main" xmlns="" id="{5BBE153B-32EF-4B18-8EE5-23223FBFFEAC}"/>
                </a:ext>
              </a:extLst>
            </p:cNvPr>
            <p:cNvGrpSpPr/>
            <p:nvPr/>
          </p:nvGrpSpPr>
          <p:grpSpPr>
            <a:xfrm>
              <a:off x="3406260" y="2752767"/>
              <a:ext cx="3123625" cy="882868"/>
              <a:chOff x="3422703" y="5784538"/>
              <a:chExt cx="3152881" cy="877104"/>
            </a:xfrm>
          </p:grpSpPr>
          <p:grpSp>
            <p:nvGrpSpPr>
              <p:cNvPr id="28" name="Agrupar 27">
                <a:extLst>
                  <a:ext uri="{FF2B5EF4-FFF2-40B4-BE49-F238E27FC236}">
                    <a16:creationId xmlns:a16="http://schemas.microsoft.com/office/drawing/2014/main" xmlns="" id="{0BCC30AD-3025-4576-A43F-63695E19D3FD}"/>
                  </a:ext>
                </a:extLst>
              </p:cNvPr>
              <p:cNvGrpSpPr/>
              <p:nvPr/>
            </p:nvGrpSpPr>
            <p:grpSpPr>
              <a:xfrm>
                <a:off x="3422703" y="5784538"/>
                <a:ext cx="3152881" cy="877104"/>
                <a:chOff x="3785170" y="3344339"/>
                <a:chExt cx="2646450" cy="774701"/>
              </a:xfrm>
            </p:grpSpPr>
            <p:cxnSp>
              <p:nvCxnSpPr>
                <p:cNvPr id="50" name="Conector de Seta Reta 49">
                  <a:extLst>
                    <a:ext uri="{FF2B5EF4-FFF2-40B4-BE49-F238E27FC236}">
                      <a16:creationId xmlns:a16="http://schemas.microsoft.com/office/drawing/2014/main" xmlns="" id="{8EF49EE4-C25E-4E58-9BC1-139D4EDE33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53474" y="3353918"/>
                  <a:ext cx="4448" cy="75831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" name="Agrupar 8">
                  <a:extLst>
                    <a:ext uri="{FF2B5EF4-FFF2-40B4-BE49-F238E27FC236}">
                      <a16:creationId xmlns:a16="http://schemas.microsoft.com/office/drawing/2014/main" xmlns="" id="{4F57CC39-C589-425A-B5BC-086599BBE04D}"/>
                    </a:ext>
                  </a:extLst>
                </p:cNvPr>
                <p:cNvGrpSpPr/>
                <p:nvPr/>
              </p:nvGrpSpPr>
              <p:grpSpPr>
                <a:xfrm>
                  <a:off x="3785170" y="3344339"/>
                  <a:ext cx="2646450" cy="774701"/>
                  <a:chOff x="3590676" y="3248398"/>
                  <a:chExt cx="2646450" cy="772054"/>
                </a:xfrm>
              </p:grpSpPr>
              <p:grpSp>
                <p:nvGrpSpPr>
                  <p:cNvPr id="7" name="Agrupar 6">
                    <a:extLst>
                      <a:ext uri="{FF2B5EF4-FFF2-40B4-BE49-F238E27FC236}">
                        <a16:creationId xmlns:a16="http://schemas.microsoft.com/office/drawing/2014/main" xmlns="" id="{D4FA0E01-8E7B-4251-975E-395257D1BEAC}"/>
                      </a:ext>
                    </a:extLst>
                  </p:cNvPr>
                  <p:cNvGrpSpPr/>
                  <p:nvPr/>
                </p:nvGrpSpPr>
                <p:grpSpPr>
                  <a:xfrm>
                    <a:off x="3590676" y="3248398"/>
                    <a:ext cx="2643582" cy="772054"/>
                    <a:chOff x="3590676" y="3248398"/>
                    <a:chExt cx="2643582" cy="772054"/>
                  </a:xfrm>
                </p:grpSpPr>
                <p:cxnSp>
                  <p:nvCxnSpPr>
                    <p:cNvPr id="51" name="Conector de Seta Reta 50">
                      <a:extLst>
                        <a:ext uri="{FF2B5EF4-FFF2-40B4-BE49-F238E27FC236}">
                          <a16:creationId xmlns:a16="http://schemas.microsoft.com/office/drawing/2014/main" xmlns="" id="{9028F833-86FA-42CD-8382-5CF18FE870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90676" y="3248398"/>
                      <a:ext cx="1" cy="765148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Conector de Seta Reta 51">
                      <a:extLst>
                        <a:ext uri="{FF2B5EF4-FFF2-40B4-BE49-F238E27FC236}">
                          <a16:creationId xmlns:a16="http://schemas.microsoft.com/office/drawing/2014/main" xmlns="" id="{03691A1F-AFC2-4EE0-8F2D-B2212CEB45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73231" y="3252945"/>
                      <a:ext cx="1" cy="765148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Conector de Seta Reta 52">
                      <a:extLst>
                        <a:ext uri="{FF2B5EF4-FFF2-40B4-BE49-F238E27FC236}">
                          <a16:creationId xmlns:a16="http://schemas.microsoft.com/office/drawing/2014/main" xmlns="" id="{E1DD0930-DAC4-4FAF-A22C-0513B7E753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756" y="3255062"/>
                      <a:ext cx="1" cy="765148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Conector de Seta Reta 53">
                      <a:extLst>
                        <a:ext uri="{FF2B5EF4-FFF2-40B4-BE49-F238E27FC236}">
                          <a16:creationId xmlns:a16="http://schemas.microsoft.com/office/drawing/2014/main" xmlns="" id="{FCC0D426-8B37-4955-8337-3FB076DCAC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5980" y="3252327"/>
                      <a:ext cx="1" cy="765148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Conector de Seta Reta 56">
                      <a:extLst>
                        <a:ext uri="{FF2B5EF4-FFF2-40B4-BE49-F238E27FC236}">
                          <a16:creationId xmlns:a16="http://schemas.microsoft.com/office/drawing/2014/main" xmlns="" id="{DCF67E11-265D-460F-AD7A-A668BE1AB8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51402" y="3257939"/>
                      <a:ext cx="0" cy="755717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Conector de Seta Reta 58">
                      <a:extLst>
                        <a:ext uri="{FF2B5EF4-FFF2-40B4-BE49-F238E27FC236}">
                          <a16:creationId xmlns:a16="http://schemas.microsoft.com/office/drawing/2014/main" xmlns="" id="{94B3CFB2-D123-416E-AC18-C3BFE83150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888571" y="3257939"/>
                      <a:ext cx="2083" cy="762513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Conector de Seta Reta 54">
                      <a:extLst>
                        <a:ext uri="{FF2B5EF4-FFF2-40B4-BE49-F238E27FC236}">
                          <a16:creationId xmlns:a16="http://schemas.microsoft.com/office/drawing/2014/main" xmlns="" id="{BB3C11FE-92BC-4C4E-8373-D738655A00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30468" y="3257939"/>
                      <a:ext cx="0" cy="755717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Conector de Seta Reta 59">
                      <a:extLst>
                        <a:ext uri="{FF2B5EF4-FFF2-40B4-BE49-F238E27FC236}">
                          <a16:creationId xmlns:a16="http://schemas.microsoft.com/office/drawing/2014/main" xmlns="" id="{54E96B33-D573-417B-8EF8-46DB7348CF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057999" y="3257939"/>
                      <a:ext cx="1" cy="756481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6" name="Retângulo 65">
                      <a:extLst>
                        <a:ext uri="{FF2B5EF4-FFF2-40B4-BE49-F238E27FC236}">
                          <a16:creationId xmlns:a16="http://schemas.microsoft.com/office/drawing/2014/main" xmlns="" id="{34372290-BE1A-4DB1-BC04-C6EE3AB119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4750" y="3252626"/>
                      <a:ext cx="2639508" cy="755192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  <p:cxnSp>
                <p:nvCxnSpPr>
                  <p:cNvPr id="58" name="Conector de Seta Reta 57">
                    <a:extLst>
                      <a:ext uri="{FF2B5EF4-FFF2-40B4-BE49-F238E27FC236}">
                        <a16:creationId xmlns:a16="http://schemas.microsoft.com/office/drawing/2014/main" xmlns="" id="{7F3B04EC-433E-430D-BDBA-2B281781A1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1560" y="3259608"/>
                    <a:ext cx="5566" cy="752786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6" name="Conector de Seta Reta 55">
                  <a:extLst>
                    <a:ext uri="{FF2B5EF4-FFF2-40B4-BE49-F238E27FC236}">
                      <a16:creationId xmlns:a16="http://schemas.microsoft.com/office/drawing/2014/main" xmlns="" id="{C7763856-F5D0-43F0-AFED-788C894A31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1116" y="3347925"/>
                  <a:ext cx="1" cy="76514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de Seta Reta 62">
                  <a:extLst>
                    <a:ext uri="{FF2B5EF4-FFF2-40B4-BE49-F238E27FC236}">
                      <a16:creationId xmlns:a16="http://schemas.microsoft.com/office/drawing/2014/main" xmlns="" id="{5960DE55-E54A-4999-8730-B4C77DB3F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6144" y="3348587"/>
                  <a:ext cx="0" cy="769622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8" name="Conector de Seta Reta 147">
                <a:extLst>
                  <a:ext uri="{FF2B5EF4-FFF2-40B4-BE49-F238E27FC236}">
                    <a16:creationId xmlns:a16="http://schemas.microsoft.com/office/drawing/2014/main" xmlns="" id="{73E8322E-D3B4-4DA8-B201-5870492C37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0497" y="5792101"/>
                <a:ext cx="1" cy="8662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de Seta Reta 148">
                <a:extLst>
                  <a:ext uri="{FF2B5EF4-FFF2-40B4-BE49-F238E27FC236}">
                    <a16:creationId xmlns:a16="http://schemas.microsoft.com/office/drawing/2014/main" xmlns="" id="{1DF96B82-8102-4BFE-A600-451DAF89E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1350" y="5793837"/>
                <a:ext cx="1" cy="8662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de Seta Reta 149">
                <a:extLst>
                  <a:ext uri="{FF2B5EF4-FFF2-40B4-BE49-F238E27FC236}">
                    <a16:creationId xmlns:a16="http://schemas.microsoft.com/office/drawing/2014/main" xmlns="" id="{BA584EAE-906C-4813-ADEA-5E4D34E31B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5087" y="5793838"/>
                <a:ext cx="1" cy="8662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de Seta Reta 150">
                <a:extLst>
                  <a:ext uri="{FF2B5EF4-FFF2-40B4-BE49-F238E27FC236}">
                    <a16:creationId xmlns:a16="http://schemas.microsoft.com/office/drawing/2014/main" xmlns="" id="{61A0D7EC-E6E3-4F1B-874A-35C4A470A5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0693" y="5792405"/>
                <a:ext cx="9783" cy="86007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9" name="Agrupar 168">
            <a:extLst>
              <a:ext uri="{FF2B5EF4-FFF2-40B4-BE49-F238E27FC236}">
                <a16:creationId xmlns:a16="http://schemas.microsoft.com/office/drawing/2014/main" xmlns="" id="{DB3F3E2D-EFB5-43A9-8D8D-C9E12461C531}"/>
              </a:ext>
            </a:extLst>
          </p:cNvPr>
          <p:cNvGrpSpPr/>
          <p:nvPr/>
        </p:nvGrpSpPr>
        <p:grpSpPr>
          <a:xfrm>
            <a:off x="4018483" y="1493782"/>
            <a:ext cx="3435228" cy="2461532"/>
            <a:chOff x="4018483" y="1493782"/>
            <a:chExt cx="3435228" cy="2461532"/>
          </a:xfrm>
        </p:grpSpPr>
        <p:grpSp>
          <p:nvGrpSpPr>
            <p:cNvPr id="167" name="Agrupar 166">
              <a:extLst>
                <a:ext uri="{FF2B5EF4-FFF2-40B4-BE49-F238E27FC236}">
                  <a16:creationId xmlns:a16="http://schemas.microsoft.com/office/drawing/2014/main" xmlns="" id="{37F8584B-88D2-4410-83ED-F2FA5F36E7D8}"/>
                </a:ext>
              </a:extLst>
            </p:cNvPr>
            <p:cNvGrpSpPr/>
            <p:nvPr/>
          </p:nvGrpSpPr>
          <p:grpSpPr>
            <a:xfrm>
              <a:off x="4018483" y="1493782"/>
              <a:ext cx="3435228" cy="2177486"/>
              <a:chOff x="4018483" y="1493782"/>
              <a:chExt cx="3435228" cy="2177486"/>
            </a:xfrm>
          </p:grpSpPr>
          <p:grpSp>
            <p:nvGrpSpPr>
              <p:cNvPr id="144" name="Agrupar 143">
                <a:extLst>
                  <a:ext uri="{FF2B5EF4-FFF2-40B4-BE49-F238E27FC236}">
                    <a16:creationId xmlns:a16="http://schemas.microsoft.com/office/drawing/2014/main" xmlns="" id="{85EB94CB-2DB2-405B-B087-66D02B91461A}"/>
                  </a:ext>
                </a:extLst>
              </p:cNvPr>
              <p:cNvGrpSpPr/>
              <p:nvPr/>
            </p:nvGrpSpPr>
            <p:grpSpPr>
              <a:xfrm>
                <a:off x="4018483" y="1493782"/>
                <a:ext cx="3435228" cy="2133477"/>
                <a:chOff x="4021812" y="1479826"/>
                <a:chExt cx="3435228" cy="2133477"/>
              </a:xfrm>
            </p:grpSpPr>
            <p:grpSp>
              <p:nvGrpSpPr>
                <p:cNvPr id="86" name="Agrupar 85">
                  <a:extLst>
                    <a:ext uri="{FF2B5EF4-FFF2-40B4-BE49-F238E27FC236}">
                      <a16:creationId xmlns:a16="http://schemas.microsoft.com/office/drawing/2014/main" xmlns="" id="{07654A14-420C-41DE-8D4D-B38B40F0922A}"/>
                    </a:ext>
                  </a:extLst>
                </p:cNvPr>
                <p:cNvGrpSpPr/>
                <p:nvPr/>
              </p:nvGrpSpPr>
              <p:grpSpPr>
                <a:xfrm>
                  <a:off x="6583644" y="1479826"/>
                  <a:ext cx="873396" cy="2102013"/>
                  <a:chOff x="6008123" y="1132288"/>
                  <a:chExt cx="733107" cy="1876645"/>
                </a:xfrm>
              </p:grpSpPr>
              <p:cxnSp>
                <p:nvCxnSpPr>
                  <p:cNvPr id="41" name="Conector de Seta Reta 40">
                    <a:extLst>
                      <a:ext uri="{FF2B5EF4-FFF2-40B4-BE49-F238E27FC236}">
                        <a16:creationId xmlns:a16="http://schemas.microsoft.com/office/drawing/2014/main" xmlns="" id="{A4154D1E-DFBF-4481-858A-9FBEF76908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32799" y="1164800"/>
                    <a:ext cx="0" cy="1844133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Retângulo 41">
                    <a:extLst>
                      <a:ext uri="{FF2B5EF4-FFF2-40B4-BE49-F238E27FC236}">
                        <a16:creationId xmlns:a16="http://schemas.microsoft.com/office/drawing/2014/main" xmlns="" id="{74C94092-CFE6-4247-8B00-C05B362A8DA7}"/>
                      </a:ext>
                    </a:extLst>
                  </p:cNvPr>
                  <p:cNvSpPr/>
                  <p:nvPr/>
                </p:nvSpPr>
                <p:spPr>
                  <a:xfrm>
                    <a:off x="6008123" y="1913160"/>
                    <a:ext cx="733107" cy="341554"/>
                  </a:xfrm>
                  <a:prstGeom prst="rect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 </a:t>
                    </a:r>
                    <a:r>
                      <a: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Z</a:t>
                    </a:r>
                    <a:r>
                      <a:rPr lang="pt-BR" sz="200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  <a:endParaRPr lang="pt-BR" sz="2000" baseline="-25000" dirty="0">
                      <a:solidFill>
                        <a:schemeClr val="tx1"/>
                      </a:solidFill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82" name="Conector reto 81">
                    <a:extLst>
                      <a:ext uri="{FF2B5EF4-FFF2-40B4-BE49-F238E27FC236}">
                        <a16:creationId xmlns:a16="http://schemas.microsoft.com/office/drawing/2014/main" xmlns="" id="{51095860-FED4-4F1C-A076-9EB07795CA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20803" y="1132288"/>
                    <a:ext cx="25932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1" name="Conector reto 140">
                  <a:extLst>
                    <a:ext uri="{FF2B5EF4-FFF2-40B4-BE49-F238E27FC236}">
                      <a16:creationId xmlns:a16="http://schemas.microsoft.com/office/drawing/2014/main" xmlns="" id="{37844BB0-1C48-498C-97F5-6F1692EEFA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21812" y="3613303"/>
                  <a:ext cx="315303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5" name="Elipse 164">
                <a:extLst>
                  <a:ext uri="{FF2B5EF4-FFF2-40B4-BE49-F238E27FC236}">
                    <a16:creationId xmlns:a16="http://schemas.microsoft.com/office/drawing/2014/main" xmlns="" id="{D59B56F4-2CC7-496C-9878-DF9D019D86D4}"/>
                  </a:ext>
                </a:extLst>
              </p:cNvPr>
              <p:cNvSpPr/>
              <p:nvPr/>
            </p:nvSpPr>
            <p:spPr>
              <a:xfrm rot="21281548">
                <a:off x="4929062" y="3568966"/>
                <a:ext cx="97676" cy="102302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8" name="Retângulo 167">
              <a:extLst>
                <a:ext uri="{FF2B5EF4-FFF2-40B4-BE49-F238E27FC236}">
                  <a16:creationId xmlns:a16="http://schemas.microsoft.com/office/drawing/2014/main" xmlns="" id="{BEBB4ED6-A3C4-4599-9F4F-97A42558CB0E}"/>
                </a:ext>
              </a:extLst>
            </p:cNvPr>
            <p:cNvSpPr/>
            <p:nvPr/>
          </p:nvSpPr>
          <p:spPr>
            <a:xfrm rot="21281548">
              <a:off x="4629138" y="3647537"/>
              <a:ext cx="225778" cy="30777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</p:spPr>
          <p:txBody>
            <a:bodyPr wrap="square" lIns="0" tIns="0" rIns="0" bIns="0" anchor="b" anchorCtr="0">
              <a:spAutoFit/>
            </a:bodyPr>
            <a:lstStyle/>
            <a:p>
              <a:pPr algn="ctr"/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8" name="Agrupar 197">
            <a:extLst>
              <a:ext uri="{FF2B5EF4-FFF2-40B4-BE49-F238E27FC236}">
                <a16:creationId xmlns:a16="http://schemas.microsoft.com/office/drawing/2014/main" xmlns="" id="{DDB1C7B9-9F38-430E-B311-85A1398F8F55}"/>
              </a:ext>
            </a:extLst>
          </p:cNvPr>
          <p:cNvGrpSpPr/>
          <p:nvPr/>
        </p:nvGrpSpPr>
        <p:grpSpPr>
          <a:xfrm>
            <a:off x="2865983" y="3425898"/>
            <a:ext cx="5198039" cy="1498503"/>
            <a:chOff x="2865983" y="3425898"/>
            <a:chExt cx="5198039" cy="1498503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xmlns="" id="{146961CE-4DC2-46C9-A7B4-2697D6BB3036}"/>
                </a:ext>
              </a:extLst>
            </p:cNvPr>
            <p:cNvGrpSpPr/>
            <p:nvPr/>
          </p:nvGrpSpPr>
          <p:grpSpPr>
            <a:xfrm>
              <a:off x="5793402" y="3425898"/>
              <a:ext cx="2270620" cy="1343917"/>
              <a:chOff x="5322793" y="3485986"/>
              <a:chExt cx="1905902" cy="1187017"/>
            </a:xfrm>
          </p:grpSpPr>
          <p:grpSp>
            <p:nvGrpSpPr>
              <p:cNvPr id="2" name="Agrupar 1">
                <a:extLst>
                  <a:ext uri="{FF2B5EF4-FFF2-40B4-BE49-F238E27FC236}">
                    <a16:creationId xmlns:a16="http://schemas.microsoft.com/office/drawing/2014/main" xmlns="" id="{7EEFF7E1-1237-42EB-A66C-5409B78B15C5}"/>
                  </a:ext>
                </a:extLst>
              </p:cNvPr>
              <p:cNvGrpSpPr/>
              <p:nvPr/>
            </p:nvGrpSpPr>
            <p:grpSpPr>
              <a:xfrm>
                <a:off x="5435622" y="3485986"/>
                <a:ext cx="1793073" cy="272960"/>
                <a:chOff x="5435622" y="3485986"/>
                <a:chExt cx="1793073" cy="272960"/>
              </a:xfrm>
            </p:grpSpPr>
            <p:sp>
              <p:nvSpPr>
                <p:cNvPr id="19" name="Retângulo 18">
                  <a:extLst>
                    <a:ext uri="{FF2B5EF4-FFF2-40B4-BE49-F238E27FC236}">
                      <a16:creationId xmlns:a16="http://schemas.microsoft.com/office/drawing/2014/main" xmlns="" id="{5C44B7E5-8353-4BFB-8452-BEC460C03463}"/>
                    </a:ext>
                  </a:extLst>
                </p:cNvPr>
                <p:cNvSpPr/>
                <p:nvPr/>
              </p:nvSpPr>
              <p:spPr>
                <a:xfrm>
                  <a:off x="6929549" y="3485986"/>
                  <a:ext cx="299146" cy="272960"/>
                </a:xfrm>
                <a:prstGeom prst="rect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0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cxnSp>
              <p:nvCxnSpPr>
                <p:cNvPr id="64" name="Conector reto 63">
                  <a:extLst>
                    <a:ext uri="{FF2B5EF4-FFF2-40B4-BE49-F238E27FC236}">
                      <a16:creationId xmlns:a16="http://schemas.microsoft.com/office/drawing/2014/main" xmlns="" id="{44E9F155-9B2A-43D9-B201-51EB9EEB6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35622" y="3657702"/>
                  <a:ext cx="1430543" cy="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xmlns="" id="{556EA2E4-218B-4A1B-8D35-708B28FB88E6}"/>
                  </a:ext>
                </a:extLst>
              </p:cNvPr>
              <p:cNvGrpSpPr/>
              <p:nvPr/>
            </p:nvGrpSpPr>
            <p:grpSpPr>
              <a:xfrm>
                <a:off x="5322793" y="3643521"/>
                <a:ext cx="299146" cy="1029482"/>
                <a:chOff x="5322793" y="3643521"/>
                <a:chExt cx="299146" cy="1029482"/>
              </a:xfrm>
            </p:grpSpPr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xmlns="" id="{7644389D-A892-4E56-8B33-197804720334}"/>
                    </a:ext>
                  </a:extLst>
                </p:cNvPr>
                <p:cNvSpPr/>
                <p:nvPr/>
              </p:nvSpPr>
              <p:spPr>
                <a:xfrm>
                  <a:off x="5322793" y="4400043"/>
                  <a:ext cx="299146" cy="272960"/>
                </a:xfrm>
                <a:prstGeom prst="rect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0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</a:p>
              </p:txBody>
            </p:sp>
            <p:cxnSp>
              <p:nvCxnSpPr>
                <p:cNvPr id="67" name="Conector reto 66">
                  <a:extLst>
                    <a:ext uri="{FF2B5EF4-FFF2-40B4-BE49-F238E27FC236}">
                      <a16:creationId xmlns:a16="http://schemas.microsoft.com/office/drawing/2014/main" xmlns="" id="{8378E414-FB9A-45A5-A54C-2C5CE06D6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8266" y="3643521"/>
                  <a:ext cx="0" cy="774247"/>
                </a:xfrm>
                <a:prstGeom prst="line">
                  <a:avLst/>
                </a:prstGeom>
                <a:ln w="0">
                  <a:solidFill>
                    <a:srgbClr val="FF0000"/>
                  </a:solidFill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7" name="Agrupar 196">
              <a:extLst>
                <a:ext uri="{FF2B5EF4-FFF2-40B4-BE49-F238E27FC236}">
                  <a16:creationId xmlns:a16="http://schemas.microsoft.com/office/drawing/2014/main" xmlns="" id="{3E7CA271-C875-4E9C-84D0-688C93C2B2A1}"/>
                </a:ext>
              </a:extLst>
            </p:cNvPr>
            <p:cNvGrpSpPr/>
            <p:nvPr/>
          </p:nvGrpSpPr>
          <p:grpSpPr>
            <a:xfrm>
              <a:off x="2865983" y="3625946"/>
              <a:ext cx="3121216" cy="1298455"/>
              <a:chOff x="2865983" y="3625946"/>
              <a:chExt cx="3121216" cy="1298455"/>
            </a:xfrm>
          </p:grpSpPr>
          <p:cxnSp>
            <p:nvCxnSpPr>
              <p:cNvPr id="192" name="Conector de Seta Reta 191">
                <a:extLst>
                  <a:ext uri="{FF2B5EF4-FFF2-40B4-BE49-F238E27FC236}">
                    <a16:creationId xmlns:a16="http://schemas.microsoft.com/office/drawing/2014/main" xmlns="" id="{2B011037-498F-4E8B-9768-667AA850FE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65983" y="3625946"/>
                <a:ext cx="3121216" cy="1298455"/>
              </a:xfrm>
              <a:prstGeom prst="straightConnector1">
                <a:avLst/>
              </a:prstGeom>
              <a:ln w="41275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Retângulo 195">
                <a:extLst>
                  <a:ext uri="{FF2B5EF4-FFF2-40B4-BE49-F238E27FC236}">
                    <a16:creationId xmlns:a16="http://schemas.microsoft.com/office/drawing/2014/main" xmlns="" id="{E6F440ED-566A-4FDC-9455-EAA8E1F3818A}"/>
                  </a:ext>
                </a:extLst>
              </p:cNvPr>
              <p:cNvSpPr/>
              <p:nvPr/>
            </p:nvSpPr>
            <p:spPr>
              <a:xfrm rot="19988946">
                <a:off x="4219772" y="4075815"/>
                <a:ext cx="336487" cy="31022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r>
                  <a:rPr lang="pt-BR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pt-BR" sz="2000" b="1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i,j</a:t>
                </a:r>
                <a:r>
                  <a:rPr lang="pt-BR" sz="20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pt-BR" sz="2000" b="1" baseline="-25000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</p:grpSp>
      </p:grpSp>
      <p:grpSp>
        <p:nvGrpSpPr>
          <p:cNvPr id="203" name="Agrupar 202">
            <a:extLst>
              <a:ext uri="{FF2B5EF4-FFF2-40B4-BE49-F238E27FC236}">
                <a16:creationId xmlns:a16="http://schemas.microsoft.com/office/drawing/2014/main" xmlns="" id="{5490D7D6-51D1-49F8-8319-57AE2F4C4202}"/>
              </a:ext>
            </a:extLst>
          </p:cNvPr>
          <p:cNvGrpSpPr/>
          <p:nvPr/>
        </p:nvGrpSpPr>
        <p:grpSpPr>
          <a:xfrm>
            <a:off x="3879931" y="5047136"/>
            <a:ext cx="4924538" cy="980863"/>
            <a:chOff x="3247187" y="5622673"/>
            <a:chExt cx="4924538" cy="980863"/>
          </a:xfrm>
        </p:grpSpPr>
        <p:sp>
          <p:nvSpPr>
            <p:cNvPr id="199" name="CaixaDeTexto 198">
              <a:extLst>
                <a:ext uri="{FF2B5EF4-FFF2-40B4-BE49-F238E27FC236}">
                  <a16:creationId xmlns:a16="http://schemas.microsoft.com/office/drawing/2014/main" xmlns="" id="{DFFF3677-DCAF-4794-B69C-29FF10CD278C}"/>
                </a:ext>
              </a:extLst>
            </p:cNvPr>
            <p:cNvSpPr txBox="1"/>
            <p:nvPr/>
          </p:nvSpPr>
          <p:spPr>
            <a:xfrm>
              <a:off x="3378302" y="5980847"/>
              <a:ext cx="4793423" cy="30777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n</a:t>
              </a:r>
              <a:r>
                <a:rPr lang="pt-BR" sz="2000" b="1" baseline="-25000" dirty="0">
                  <a:solidFill>
                    <a:srgbClr val="FF0000"/>
                  </a:solidFill>
                </a:rPr>
                <a:t>1 </a:t>
              </a:r>
              <a:r>
                <a:rPr lang="pt-BR" sz="2000" b="1" dirty="0">
                  <a:solidFill>
                    <a:srgbClr val="FF0000"/>
                  </a:solidFill>
                </a:rPr>
                <a:t>= </a:t>
              </a:r>
              <a:r>
                <a:rPr lang="pt-BR" sz="2000" b="1" dirty="0" err="1">
                  <a:solidFill>
                    <a:srgbClr val="FF0000"/>
                  </a:solidFill>
                </a:rPr>
                <a:t>discretização</a:t>
              </a:r>
              <a:r>
                <a:rPr lang="pt-BR" sz="2000" b="1" dirty="0">
                  <a:solidFill>
                    <a:srgbClr val="FF0000"/>
                  </a:solidFill>
                </a:rPr>
                <a:t> perímetro </a:t>
              </a:r>
              <a:r>
                <a:rPr lang="pt-BR" sz="20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 contador i</a:t>
              </a:r>
              <a:r>
                <a:rPr lang="pt-BR" sz="2000" b="1" dirty="0">
                  <a:solidFill>
                    <a:srgbClr val="FF0000"/>
                  </a:solidFill>
                </a:rPr>
                <a:t> </a:t>
              </a:r>
              <a:endParaRPr lang="pt-BR" sz="20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1" name="CaixaDeTexto 200">
              <a:extLst>
                <a:ext uri="{FF2B5EF4-FFF2-40B4-BE49-F238E27FC236}">
                  <a16:creationId xmlns:a16="http://schemas.microsoft.com/office/drawing/2014/main" xmlns="" id="{EDA3221B-113B-4E69-A535-1D41134EB81E}"/>
                </a:ext>
              </a:extLst>
            </p:cNvPr>
            <p:cNvSpPr txBox="1"/>
            <p:nvPr/>
          </p:nvSpPr>
          <p:spPr>
            <a:xfrm>
              <a:off x="3365305" y="6295759"/>
              <a:ext cx="4102208" cy="30777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n</a:t>
              </a:r>
              <a:r>
                <a:rPr lang="pt-BR" sz="2000" b="1" baseline="-25000" dirty="0">
                  <a:solidFill>
                    <a:srgbClr val="FF0000"/>
                  </a:solidFill>
                </a:rPr>
                <a:t>2 </a:t>
              </a:r>
              <a:r>
                <a:rPr lang="pt-BR" sz="2000" b="1" dirty="0">
                  <a:solidFill>
                    <a:srgbClr val="FF0000"/>
                  </a:solidFill>
                </a:rPr>
                <a:t>= </a:t>
              </a:r>
              <a:r>
                <a:rPr lang="pt-BR" sz="2000" b="1" dirty="0" err="1">
                  <a:solidFill>
                    <a:srgbClr val="FF0000"/>
                  </a:solidFill>
                </a:rPr>
                <a:t>discretização</a:t>
              </a:r>
              <a:r>
                <a:rPr lang="pt-BR" sz="2000" b="1" dirty="0">
                  <a:solidFill>
                    <a:srgbClr val="FF0000"/>
                  </a:solidFill>
                </a:rPr>
                <a:t> raio</a:t>
              </a:r>
              <a:r>
                <a:rPr lang="pt-BR" sz="20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  contador j</a:t>
              </a:r>
              <a:r>
                <a:rPr lang="pt-BR" sz="2000" b="1" dirty="0">
                  <a:solidFill>
                    <a:srgbClr val="FF0000"/>
                  </a:solidFill>
                </a:rPr>
                <a:t> </a:t>
              </a:r>
              <a:endParaRPr lang="pt-BR" sz="20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2" name="Retângulo 201">
              <a:extLst>
                <a:ext uri="{FF2B5EF4-FFF2-40B4-BE49-F238E27FC236}">
                  <a16:creationId xmlns:a16="http://schemas.microsoft.com/office/drawing/2014/main" xmlns="" id="{8D434D13-6881-4AD3-B535-3AE2A962F70E}"/>
                </a:ext>
              </a:extLst>
            </p:cNvPr>
            <p:cNvSpPr/>
            <p:nvPr/>
          </p:nvSpPr>
          <p:spPr>
            <a:xfrm>
              <a:off x="3247187" y="5622673"/>
              <a:ext cx="210185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P</a:t>
              </a:r>
              <a:r>
                <a:rPr lang="pt-BR" sz="2000" b="1" baseline="-25000" dirty="0">
                  <a:solidFill>
                    <a:srgbClr val="FF0000"/>
                  </a:solidFill>
                  <a:sym typeface="Symbol" panose="05050102010706020507" pitchFamily="18" charset="2"/>
                </a:rPr>
                <a:t>p</a:t>
              </a:r>
              <a:r>
                <a:rPr lang="pt-BR" sz="20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 = carga ponta</a:t>
              </a:r>
              <a:endParaRPr lang="pt-BR" sz="2000" dirty="0"/>
            </a:p>
          </p:txBody>
        </p:sp>
      </p:grpSp>
      <p:sp>
        <p:nvSpPr>
          <p:cNvPr id="93" name="CaixaDeTexto 92">
            <a:extLst>
              <a:ext uri="{FF2B5EF4-FFF2-40B4-BE49-F238E27FC236}">
                <a16:creationId xmlns:a16="http://schemas.microsoft.com/office/drawing/2014/main" xmlns="" id="{A5B304CE-E239-4359-9648-73FF1E336F8D}"/>
              </a:ext>
            </a:extLst>
          </p:cNvPr>
          <p:cNvSpPr txBox="1"/>
          <p:nvPr/>
        </p:nvSpPr>
        <p:spPr>
          <a:xfrm>
            <a:off x="3126745" y="1862331"/>
            <a:ext cx="3840373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>
            <a:spAutoFit/>
          </a:bodyPr>
          <a:lstStyle/>
          <a:p>
            <a:r>
              <a:rPr lang="pt-BR" sz="2000" b="1" dirty="0" err="1">
                <a:solidFill>
                  <a:srgbClr val="FF0000"/>
                </a:solidFill>
              </a:rPr>
              <a:t>P</a:t>
            </a:r>
            <a:r>
              <a:rPr lang="pt-BR" sz="2000" b="1" baseline="-25000" dirty="0" err="1">
                <a:solidFill>
                  <a:srgbClr val="FF0000"/>
                </a:solidFill>
              </a:rPr>
              <a:t>i,j</a:t>
            </a:r>
            <a:r>
              <a:rPr lang="pt-BR" sz="2000" b="1" dirty="0">
                <a:solidFill>
                  <a:srgbClr val="FF0000"/>
                </a:solidFill>
              </a:rPr>
              <a:t>= carga </a:t>
            </a:r>
            <a:r>
              <a:rPr lang="pt-BR" sz="2000" b="1" dirty="0" err="1">
                <a:solidFill>
                  <a:srgbClr val="FF0000"/>
                </a:solidFill>
              </a:rPr>
              <a:t>discretizada</a:t>
            </a:r>
            <a:r>
              <a:rPr lang="pt-BR" sz="2000" b="1" dirty="0">
                <a:solidFill>
                  <a:srgbClr val="FF0000"/>
                </a:solidFill>
              </a:rPr>
              <a:t> ponto </a:t>
            </a:r>
            <a:r>
              <a:rPr lang="pt-BR" sz="2000" b="1" dirty="0" err="1">
                <a:solidFill>
                  <a:srgbClr val="FF0000"/>
                </a:solidFill>
              </a:rPr>
              <a:t>A</a:t>
            </a:r>
            <a:r>
              <a:rPr lang="pt-BR" sz="2000" b="1" baseline="-25000" dirty="0" err="1">
                <a:solidFill>
                  <a:srgbClr val="FF0000"/>
                </a:solidFill>
              </a:rPr>
              <a:t>i,j</a:t>
            </a:r>
            <a:endParaRPr lang="pt-BR" sz="2000" b="1" baseline="-25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49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Agrupar 34">
            <a:extLst>
              <a:ext uri="{FF2B5EF4-FFF2-40B4-BE49-F238E27FC236}">
                <a16:creationId xmlns:a16="http://schemas.microsoft.com/office/drawing/2014/main" xmlns="" id="{2D10F142-3492-4E1A-A413-93D528C054B3}"/>
              </a:ext>
            </a:extLst>
          </p:cNvPr>
          <p:cNvGrpSpPr/>
          <p:nvPr/>
        </p:nvGrpSpPr>
        <p:grpSpPr>
          <a:xfrm>
            <a:off x="58790" y="941784"/>
            <a:ext cx="9026420" cy="5167260"/>
            <a:chOff x="58790" y="941784"/>
            <a:chExt cx="9026420" cy="5167260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xmlns="" id="{E606B875-74D4-4B11-BEE3-60F4A71D09C0}"/>
                </a:ext>
              </a:extLst>
            </p:cNvPr>
            <p:cNvGrpSpPr/>
            <p:nvPr/>
          </p:nvGrpSpPr>
          <p:grpSpPr>
            <a:xfrm>
              <a:off x="58790" y="941784"/>
              <a:ext cx="9026420" cy="5167260"/>
              <a:chOff x="218022" y="983809"/>
              <a:chExt cx="9026420" cy="5167260"/>
            </a:xfrm>
          </p:grpSpPr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xmlns="" id="{DB7256F1-7C57-4340-BDBD-8FD953DA06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9481" t="4941" r="8193" b="45789"/>
              <a:stretch/>
            </p:blipFill>
            <p:spPr>
              <a:xfrm>
                <a:off x="218022" y="983809"/>
                <a:ext cx="5423246" cy="5167260"/>
              </a:xfrm>
              <a:prstGeom prst="rect">
                <a:avLst/>
              </a:prstGeom>
            </p:spPr>
          </p:pic>
          <p:grpSp>
            <p:nvGrpSpPr>
              <p:cNvPr id="52" name="Agrupar 51">
                <a:extLst>
                  <a:ext uri="{FF2B5EF4-FFF2-40B4-BE49-F238E27FC236}">
                    <a16:creationId xmlns:a16="http://schemas.microsoft.com/office/drawing/2014/main" xmlns="" id="{F686C154-3942-4071-83A2-C7104015D900}"/>
                  </a:ext>
                </a:extLst>
              </p:cNvPr>
              <p:cNvGrpSpPr/>
              <p:nvPr/>
            </p:nvGrpSpPr>
            <p:grpSpPr>
              <a:xfrm>
                <a:off x="5323988" y="990141"/>
                <a:ext cx="3920454" cy="5160928"/>
                <a:chOff x="5323988" y="990141"/>
                <a:chExt cx="3920454" cy="5160928"/>
              </a:xfrm>
            </p:grpSpPr>
            <p:sp>
              <p:nvSpPr>
                <p:cNvPr id="13" name="Retângulo 12">
                  <a:extLst>
                    <a:ext uri="{FF2B5EF4-FFF2-40B4-BE49-F238E27FC236}">
                      <a16:creationId xmlns:a16="http://schemas.microsoft.com/office/drawing/2014/main" xmlns="" id="{51068CB7-2122-405C-BFD1-0684DBA8B08C}"/>
                    </a:ext>
                  </a:extLst>
                </p:cNvPr>
                <p:cNvSpPr/>
                <p:nvPr/>
              </p:nvSpPr>
              <p:spPr>
                <a:xfrm>
                  <a:off x="5330655" y="1084914"/>
                  <a:ext cx="3913787" cy="50661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10" name="Imagem 9">
                  <a:extLst>
                    <a:ext uri="{FF2B5EF4-FFF2-40B4-BE49-F238E27FC236}">
                      <a16:creationId xmlns:a16="http://schemas.microsoft.com/office/drawing/2014/main" xmlns="" id="{73710357-CBB0-4ED6-A92B-100462BDA9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r="12066" b="70499"/>
                <a:stretch/>
              </p:blipFill>
              <p:spPr>
                <a:xfrm>
                  <a:off x="5449998" y="990141"/>
                  <a:ext cx="3794444" cy="1735655"/>
                </a:xfrm>
                <a:prstGeom prst="rect">
                  <a:avLst/>
                </a:prstGeom>
              </p:spPr>
            </p:pic>
            <p:pic>
              <p:nvPicPr>
                <p:cNvPr id="11" name="Imagem 10">
                  <a:extLst>
                    <a:ext uri="{FF2B5EF4-FFF2-40B4-BE49-F238E27FC236}">
                      <a16:creationId xmlns:a16="http://schemas.microsoft.com/office/drawing/2014/main" xmlns="" id="{04930CA3-03D3-4FFC-BD82-89D3A90E5A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/>
                <a:srcRect t="11249" b="50988"/>
                <a:stretch/>
              </p:blipFill>
              <p:spPr>
                <a:xfrm>
                  <a:off x="5528447" y="5241467"/>
                  <a:ext cx="2841356" cy="835074"/>
                </a:xfrm>
                <a:prstGeom prst="rect">
                  <a:avLst/>
                </a:prstGeom>
              </p:spPr>
            </p:pic>
            <p:pic>
              <p:nvPicPr>
                <p:cNvPr id="27" name="Imagem 26">
                  <a:extLst>
                    <a:ext uri="{FF2B5EF4-FFF2-40B4-BE49-F238E27FC236}">
                      <a16:creationId xmlns:a16="http://schemas.microsoft.com/office/drawing/2014/main" xmlns="" id="{24074057-DA14-4825-8112-841FCE79F6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/>
                <a:srcRect t="59799" b="7730"/>
                <a:stretch/>
              </p:blipFill>
              <p:spPr>
                <a:xfrm>
                  <a:off x="5413861" y="4503396"/>
                  <a:ext cx="2841356" cy="718031"/>
                </a:xfrm>
                <a:prstGeom prst="rect">
                  <a:avLst/>
                </a:prstGeom>
              </p:spPr>
            </p:pic>
            <p:pic>
              <p:nvPicPr>
                <p:cNvPr id="28" name="Imagem 27">
                  <a:extLst>
                    <a:ext uri="{FF2B5EF4-FFF2-40B4-BE49-F238E27FC236}">
                      <a16:creationId xmlns:a16="http://schemas.microsoft.com/office/drawing/2014/main" xmlns="" id="{23A37AFF-B08A-40D5-A1D5-8BD1FB92C3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t="52578" r="13701" b="38314"/>
                <a:stretch/>
              </p:blipFill>
              <p:spPr>
                <a:xfrm>
                  <a:off x="5389543" y="2672859"/>
                  <a:ext cx="3774924" cy="572192"/>
                </a:xfrm>
                <a:prstGeom prst="rect">
                  <a:avLst/>
                </a:prstGeom>
              </p:spPr>
            </p:pic>
            <p:pic>
              <p:nvPicPr>
                <p:cNvPr id="30" name="Imagem 29">
                  <a:extLst>
                    <a:ext uri="{FF2B5EF4-FFF2-40B4-BE49-F238E27FC236}">
                      <a16:creationId xmlns:a16="http://schemas.microsoft.com/office/drawing/2014/main" xmlns="" id="{A386992F-3C59-44B7-8E70-45AE53624D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t="83531" r="13701" b="5265"/>
                <a:stretch/>
              </p:blipFill>
              <p:spPr>
                <a:xfrm>
                  <a:off x="5449997" y="3874711"/>
                  <a:ext cx="3754027" cy="659165"/>
                </a:xfrm>
                <a:prstGeom prst="rect">
                  <a:avLst/>
                </a:prstGeom>
              </p:spPr>
            </p:pic>
            <p:pic>
              <p:nvPicPr>
                <p:cNvPr id="43" name="Imagem 42">
                  <a:extLst>
                    <a:ext uri="{FF2B5EF4-FFF2-40B4-BE49-F238E27FC236}">
                      <a16:creationId xmlns:a16="http://schemas.microsoft.com/office/drawing/2014/main" xmlns="" id="{7029A200-FABC-4F96-B9F7-1414F592A1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t="30259" r="12066" b="60478"/>
                <a:stretch/>
              </p:blipFill>
              <p:spPr>
                <a:xfrm>
                  <a:off x="5323988" y="3263191"/>
                  <a:ext cx="3846402" cy="544968"/>
                </a:xfrm>
                <a:prstGeom prst="rect">
                  <a:avLst/>
                </a:prstGeom>
              </p:spPr>
            </p:pic>
          </p:grpSp>
        </p:grp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xmlns="" id="{770A63D2-5D26-4477-A72B-05C842FF05D3}"/>
                </a:ext>
              </a:extLst>
            </p:cNvPr>
            <p:cNvSpPr txBox="1"/>
            <p:nvPr/>
          </p:nvSpPr>
          <p:spPr>
            <a:xfrm>
              <a:off x="3787879" y="3423859"/>
              <a:ext cx="216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t-BR" sz="3600" b="1" baseline="-25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xmlns="" id="{FD4CAD2D-0B42-4B10-9DE2-52858C55FBB6}"/>
                </a:ext>
              </a:extLst>
            </p:cNvPr>
            <p:cNvSpPr/>
            <p:nvPr/>
          </p:nvSpPr>
          <p:spPr>
            <a:xfrm>
              <a:off x="3531746" y="3466696"/>
              <a:ext cx="201974" cy="2185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Título 1"/>
          <p:cNvSpPr txBox="1">
            <a:spLocks/>
          </p:cNvSpPr>
          <p:nvPr/>
        </p:nvSpPr>
        <p:spPr bwMode="auto">
          <a:xfrm>
            <a:off x="0" y="253367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SUPERFÍCIE CIRCULAR: CARGA PONTA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B2823AD-D5F7-49CB-BCD4-9813D7EF74C3}"/>
              </a:ext>
            </a:extLst>
          </p:cNvPr>
          <p:cNvSpPr/>
          <p:nvPr/>
        </p:nvSpPr>
        <p:spPr>
          <a:xfrm>
            <a:off x="8804419" y="6604633"/>
            <a:ext cx="339581" cy="26895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xmlns="" id="{90F6296E-E8E4-4660-83D8-EA1C54E6D7CD}"/>
              </a:ext>
            </a:extLst>
          </p:cNvPr>
          <p:cNvGrpSpPr/>
          <p:nvPr/>
        </p:nvGrpSpPr>
        <p:grpSpPr>
          <a:xfrm>
            <a:off x="5299566" y="1094866"/>
            <a:ext cx="3513653" cy="1535968"/>
            <a:chOff x="5350842" y="3494564"/>
            <a:chExt cx="2735692" cy="1345342"/>
          </a:xfrm>
        </p:grpSpPr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xmlns="" id="{7D9AE11E-638D-402F-ABE6-2F60A24932BE}"/>
                </a:ext>
              </a:extLst>
            </p:cNvPr>
            <p:cNvGrpSpPr/>
            <p:nvPr/>
          </p:nvGrpSpPr>
          <p:grpSpPr>
            <a:xfrm>
              <a:off x="5350842" y="3494564"/>
              <a:ext cx="2735692" cy="1345342"/>
              <a:chOff x="2872052" y="7370806"/>
              <a:chExt cx="2735692" cy="1345342"/>
            </a:xfrm>
          </p:grpSpPr>
          <p:grpSp>
            <p:nvGrpSpPr>
              <p:cNvPr id="63" name="Agrupar 62">
                <a:extLst>
                  <a:ext uri="{FF2B5EF4-FFF2-40B4-BE49-F238E27FC236}">
                    <a16:creationId xmlns:a16="http://schemas.microsoft.com/office/drawing/2014/main" xmlns="" id="{B3AC7F64-AC76-4D1B-8A81-34B7C40F1CF2}"/>
                  </a:ext>
                </a:extLst>
              </p:cNvPr>
              <p:cNvGrpSpPr/>
              <p:nvPr/>
            </p:nvGrpSpPr>
            <p:grpSpPr>
              <a:xfrm>
                <a:off x="2881351" y="7379799"/>
                <a:ext cx="2726393" cy="1336349"/>
                <a:chOff x="2881351" y="7379799"/>
                <a:chExt cx="2726393" cy="1336349"/>
              </a:xfrm>
            </p:grpSpPr>
            <p:pic>
              <p:nvPicPr>
                <p:cNvPr id="65" name="Imagem 64">
                  <a:extLst>
                    <a:ext uri="{FF2B5EF4-FFF2-40B4-BE49-F238E27FC236}">
                      <a16:creationId xmlns:a16="http://schemas.microsoft.com/office/drawing/2014/main" xmlns="" id="{DF0F4A5A-E5A2-4ED1-88CE-528F67610C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/>
                <a:srcRect l="53794" t="59363" r="8324" b="5920"/>
                <a:stretch/>
              </p:blipFill>
              <p:spPr>
                <a:xfrm>
                  <a:off x="3534164" y="7379799"/>
                  <a:ext cx="2073580" cy="1282397"/>
                </a:xfrm>
                <a:prstGeom prst="rect">
                  <a:avLst/>
                </a:prstGeom>
                <a:ln w="28575">
                  <a:noFill/>
                </a:ln>
              </p:spPr>
            </p:pic>
            <p:pic>
              <p:nvPicPr>
                <p:cNvPr id="66" name="Imagem 65">
                  <a:extLst>
                    <a:ext uri="{FF2B5EF4-FFF2-40B4-BE49-F238E27FC236}">
                      <a16:creationId xmlns:a16="http://schemas.microsoft.com/office/drawing/2014/main" xmlns="" id="{C0DAC1CA-915F-4FE1-89C7-EAA2D9107A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/>
                <a:srcRect l="7788" t="60414" r="80076" b="4869"/>
                <a:stretch/>
              </p:blipFill>
              <p:spPr>
                <a:xfrm>
                  <a:off x="2881351" y="7379799"/>
                  <a:ext cx="664297" cy="1336349"/>
                </a:xfrm>
                <a:prstGeom prst="rect">
                  <a:avLst/>
                </a:prstGeom>
                <a:ln w="28575">
                  <a:noFill/>
                </a:ln>
              </p:spPr>
            </p:pic>
          </p:grpSp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xmlns="" id="{A25047EB-8EA6-4171-93B2-D8C1D127C92B}"/>
                  </a:ext>
                </a:extLst>
              </p:cNvPr>
              <p:cNvSpPr/>
              <p:nvPr/>
            </p:nvSpPr>
            <p:spPr>
              <a:xfrm>
                <a:off x="2872052" y="7370806"/>
                <a:ext cx="2735601" cy="134534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xmlns="" id="{BBBF3F6C-AF53-4F7F-945F-EBA231659E40}"/>
                </a:ext>
              </a:extLst>
            </p:cNvPr>
            <p:cNvSpPr txBox="1"/>
            <p:nvPr/>
          </p:nvSpPr>
          <p:spPr>
            <a:xfrm>
              <a:off x="7179081" y="3832471"/>
              <a:ext cx="76171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3200" dirty="0" err="1">
                  <a:latin typeface="Symbol" panose="05050102010706020507" pitchFamily="18" charset="2"/>
                </a:rPr>
                <a:t>r</a:t>
              </a:r>
              <a:r>
                <a:rPr lang="pt-BR" sz="3200" baseline="-25000" dirty="0" err="1">
                  <a:latin typeface="Calibri" panose="020F0502020204030204" pitchFamily="34" charset="0"/>
                </a:rPr>
                <a:t>i,j</a:t>
              </a:r>
              <a:endParaRPr lang="pt-BR" sz="3200" baseline="-25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863AEC80-0C53-46E3-BB72-9812B00ABD81}"/>
              </a:ext>
            </a:extLst>
          </p:cNvPr>
          <p:cNvGrpSpPr/>
          <p:nvPr/>
        </p:nvGrpSpPr>
        <p:grpSpPr>
          <a:xfrm>
            <a:off x="2778589" y="2852897"/>
            <a:ext cx="4416201" cy="1660968"/>
            <a:chOff x="2778589" y="2852897"/>
            <a:chExt cx="4416201" cy="1660968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xmlns="" id="{B600E6A1-5A5A-4671-90CE-770374156AF3}"/>
                </a:ext>
              </a:extLst>
            </p:cNvPr>
            <p:cNvGrpSpPr/>
            <p:nvPr/>
          </p:nvGrpSpPr>
          <p:grpSpPr>
            <a:xfrm>
              <a:off x="2921189" y="2852897"/>
              <a:ext cx="4273601" cy="1660968"/>
              <a:chOff x="2909370" y="2853554"/>
              <a:chExt cx="4848414" cy="1660968"/>
            </a:xfrm>
          </p:grpSpPr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B4051D93-1D9D-4DD9-AA1E-3F336D4601B2}"/>
                  </a:ext>
                </a:extLst>
              </p:cNvPr>
              <p:cNvSpPr/>
              <p:nvPr/>
            </p:nvSpPr>
            <p:spPr>
              <a:xfrm>
                <a:off x="2909370" y="2853554"/>
                <a:ext cx="626348" cy="1073427"/>
              </a:xfrm>
              <a:custGeom>
                <a:avLst/>
                <a:gdLst>
                  <a:gd name="connsiteX0" fmla="*/ 0 w 496957"/>
                  <a:gd name="connsiteY0" fmla="*/ 556591 h 556591"/>
                  <a:gd name="connsiteX1" fmla="*/ 29818 w 496957"/>
                  <a:gd name="connsiteY1" fmla="*/ 467139 h 556591"/>
                  <a:gd name="connsiteX2" fmla="*/ 49696 w 496957"/>
                  <a:gd name="connsiteY2" fmla="*/ 347869 h 556591"/>
                  <a:gd name="connsiteX3" fmla="*/ 89452 w 496957"/>
                  <a:gd name="connsiteY3" fmla="*/ 268356 h 556591"/>
                  <a:gd name="connsiteX4" fmla="*/ 109331 w 496957"/>
                  <a:gd name="connsiteY4" fmla="*/ 228600 h 556591"/>
                  <a:gd name="connsiteX5" fmla="*/ 149087 w 496957"/>
                  <a:gd name="connsiteY5" fmla="*/ 198782 h 556591"/>
                  <a:gd name="connsiteX6" fmla="*/ 178904 w 496957"/>
                  <a:gd name="connsiteY6" fmla="*/ 139148 h 556591"/>
                  <a:gd name="connsiteX7" fmla="*/ 208722 w 496957"/>
                  <a:gd name="connsiteY7" fmla="*/ 129209 h 556591"/>
                  <a:gd name="connsiteX8" fmla="*/ 278296 w 496957"/>
                  <a:gd name="connsiteY8" fmla="*/ 69574 h 556591"/>
                  <a:gd name="connsiteX9" fmla="*/ 367748 w 496957"/>
                  <a:gd name="connsiteY9" fmla="*/ 49696 h 556591"/>
                  <a:gd name="connsiteX10" fmla="*/ 457200 w 496957"/>
                  <a:gd name="connsiteY10" fmla="*/ 29817 h 556591"/>
                  <a:gd name="connsiteX11" fmla="*/ 496957 w 496957"/>
                  <a:gd name="connsiteY11" fmla="*/ 0 h 556591"/>
                  <a:gd name="connsiteX0" fmla="*/ 0 w 496957"/>
                  <a:gd name="connsiteY0" fmla="*/ 556591 h 556591"/>
                  <a:gd name="connsiteX1" fmla="*/ 29818 w 496957"/>
                  <a:gd name="connsiteY1" fmla="*/ 467139 h 556591"/>
                  <a:gd name="connsiteX2" fmla="*/ 49696 w 496957"/>
                  <a:gd name="connsiteY2" fmla="*/ 347869 h 556591"/>
                  <a:gd name="connsiteX3" fmla="*/ 89452 w 496957"/>
                  <a:gd name="connsiteY3" fmla="*/ 268356 h 556591"/>
                  <a:gd name="connsiteX4" fmla="*/ 109331 w 496957"/>
                  <a:gd name="connsiteY4" fmla="*/ 228600 h 556591"/>
                  <a:gd name="connsiteX5" fmla="*/ 149087 w 496957"/>
                  <a:gd name="connsiteY5" fmla="*/ 198782 h 556591"/>
                  <a:gd name="connsiteX6" fmla="*/ 208722 w 496957"/>
                  <a:gd name="connsiteY6" fmla="*/ 129209 h 556591"/>
                  <a:gd name="connsiteX7" fmla="*/ 278296 w 496957"/>
                  <a:gd name="connsiteY7" fmla="*/ 69574 h 556591"/>
                  <a:gd name="connsiteX8" fmla="*/ 367748 w 496957"/>
                  <a:gd name="connsiteY8" fmla="*/ 49696 h 556591"/>
                  <a:gd name="connsiteX9" fmla="*/ 457200 w 496957"/>
                  <a:gd name="connsiteY9" fmla="*/ 29817 h 556591"/>
                  <a:gd name="connsiteX10" fmla="*/ 496957 w 496957"/>
                  <a:gd name="connsiteY10" fmla="*/ 0 h 556591"/>
                  <a:gd name="connsiteX0" fmla="*/ 0 w 496957"/>
                  <a:gd name="connsiteY0" fmla="*/ 556591 h 556591"/>
                  <a:gd name="connsiteX1" fmla="*/ 29818 w 496957"/>
                  <a:gd name="connsiteY1" fmla="*/ 467139 h 556591"/>
                  <a:gd name="connsiteX2" fmla="*/ 49696 w 496957"/>
                  <a:gd name="connsiteY2" fmla="*/ 347869 h 556591"/>
                  <a:gd name="connsiteX3" fmla="*/ 89452 w 496957"/>
                  <a:gd name="connsiteY3" fmla="*/ 268356 h 556591"/>
                  <a:gd name="connsiteX4" fmla="*/ 109331 w 496957"/>
                  <a:gd name="connsiteY4" fmla="*/ 228600 h 556591"/>
                  <a:gd name="connsiteX5" fmla="*/ 149087 w 496957"/>
                  <a:gd name="connsiteY5" fmla="*/ 198782 h 556591"/>
                  <a:gd name="connsiteX6" fmla="*/ 208722 w 496957"/>
                  <a:gd name="connsiteY6" fmla="*/ 129209 h 556591"/>
                  <a:gd name="connsiteX7" fmla="*/ 367748 w 496957"/>
                  <a:gd name="connsiteY7" fmla="*/ 49696 h 556591"/>
                  <a:gd name="connsiteX8" fmla="*/ 457200 w 496957"/>
                  <a:gd name="connsiteY8" fmla="*/ 29817 h 556591"/>
                  <a:gd name="connsiteX9" fmla="*/ 496957 w 496957"/>
                  <a:gd name="connsiteY9" fmla="*/ 0 h 556591"/>
                  <a:gd name="connsiteX0" fmla="*/ 0 w 496957"/>
                  <a:gd name="connsiteY0" fmla="*/ 556591 h 556591"/>
                  <a:gd name="connsiteX1" fmla="*/ 29818 w 496957"/>
                  <a:gd name="connsiteY1" fmla="*/ 467139 h 556591"/>
                  <a:gd name="connsiteX2" fmla="*/ 49696 w 496957"/>
                  <a:gd name="connsiteY2" fmla="*/ 347869 h 556591"/>
                  <a:gd name="connsiteX3" fmla="*/ 109331 w 496957"/>
                  <a:gd name="connsiteY3" fmla="*/ 228600 h 556591"/>
                  <a:gd name="connsiteX4" fmla="*/ 149087 w 496957"/>
                  <a:gd name="connsiteY4" fmla="*/ 198782 h 556591"/>
                  <a:gd name="connsiteX5" fmla="*/ 208722 w 496957"/>
                  <a:gd name="connsiteY5" fmla="*/ 129209 h 556591"/>
                  <a:gd name="connsiteX6" fmla="*/ 367748 w 496957"/>
                  <a:gd name="connsiteY6" fmla="*/ 49696 h 556591"/>
                  <a:gd name="connsiteX7" fmla="*/ 457200 w 496957"/>
                  <a:gd name="connsiteY7" fmla="*/ 29817 h 556591"/>
                  <a:gd name="connsiteX8" fmla="*/ 496957 w 496957"/>
                  <a:gd name="connsiteY8" fmla="*/ 0 h 556591"/>
                  <a:gd name="connsiteX0" fmla="*/ 0 w 496957"/>
                  <a:gd name="connsiteY0" fmla="*/ 556591 h 556591"/>
                  <a:gd name="connsiteX1" fmla="*/ 29818 w 496957"/>
                  <a:gd name="connsiteY1" fmla="*/ 467139 h 556591"/>
                  <a:gd name="connsiteX2" fmla="*/ 49696 w 496957"/>
                  <a:gd name="connsiteY2" fmla="*/ 347869 h 556591"/>
                  <a:gd name="connsiteX3" fmla="*/ 109331 w 496957"/>
                  <a:gd name="connsiteY3" fmla="*/ 228600 h 556591"/>
                  <a:gd name="connsiteX4" fmla="*/ 208722 w 496957"/>
                  <a:gd name="connsiteY4" fmla="*/ 129209 h 556591"/>
                  <a:gd name="connsiteX5" fmla="*/ 367748 w 496957"/>
                  <a:gd name="connsiteY5" fmla="*/ 49696 h 556591"/>
                  <a:gd name="connsiteX6" fmla="*/ 457200 w 496957"/>
                  <a:gd name="connsiteY6" fmla="*/ 29817 h 556591"/>
                  <a:gd name="connsiteX7" fmla="*/ 496957 w 496957"/>
                  <a:gd name="connsiteY7" fmla="*/ 0 h 556591"/>
                  <a:gd name="connsiteX0" fmla="*/ 0 w 496957"/>
                  <a:gd name="connsiteY0" fmla="*/ 556591 h 556591"/>
                  <a:gd name="connsiteX1" fmla="*/ 29818 w 496957"/>
                  <a:gd name="connsiteY1" fmla="*/ 467139 h 556591"/>
                  <a:gd name="connsiteX2" fmla="*/ 49696 w 496957"/>
                  <a:gd name="connsiteY2" fmla="*/ 347869 h 556591"/>
                  <a:gd name="connsiteX3" fmla="*/ 109331 w 496957"/>
                  <a:gd name="connsiteY3" fmla="*/ 228600 h 556591"/>
                  <a:gd name="connsiteX4" fmla="*/ 208722 w 496957"/>
                  <a:gd name="connsiteY4" fmla="*/ 129209 h 556591"/>
                  <a:gd name="connsiteX5" fmla="*/ 367748 w 496957"/>
                  <a:gd name="connsiteY5" fmla="*/ 49696 h 556591"/>
                  <a:gd name="connsiteX6" fmla="*/ 496957 w 496957"/>
                  <a:gd name="connsiteY6" fmla="*/ 0 h 556591"/>
                  <a:gd name="connsiteX0" fmla="*/ 0 w 496957"/>
                  <a:gd name="connsiteY0" fmla="*/ 556591 h 556591"/>
                  <a:gd name="connsiteX1" fmla="*/ 29818 w 496957"/>
                  <a:gd name="connsiteY1" fmla="*/ 467139 h 556591"/>
                  <a:gd name="connsiteX2" fmla="*/ 49696 w 496957"/>
                  <a:gd name="connsiteY2" fmla="*/ 347869 h 556591"/>
                  <a:gd name="connsiteX3" fmla="*/ 109331 w 496957"/>
                  <a:gd name="connsiteY3" fmla="*/ 228600 h 556591"/>
                  <a:gd name="connsiteX4" fmla="*/ 367748 w 496957"/>
                  <a:gd name="connsiteY4" fmla="*/ 49696 h 556591"/>
                  <a:gd name="connsiteX5" fmla="*/ 496957 w 496957"/>
                  <a:gd name="connsiteY5" fmla="*/ 0 h 556591"/>
                  <a:gd name="connsiteX0" fmla="*/ 0 w 496957"/>
                  <a:gd name="connsiteY0" fmla="*/ 556591 h 556591"/>
                  <a:gd name="connsiteX1" fmla="*/ 29818 w 496957"/>
                  <a:gd name="connsiteY1" fmla="*/ 467139 h 556591"/>
                  <a:gd name="connsiteX2" fmla="*/ 49696 w 496957"/>
                  <a:gd name="connsiteY2" fmla="*/ 347869 h 556591"/>
                  <a:gd name="connsiteX3" fmla="*/ 367748 w 496957"/>
                  <a:gd name="connsiteY3" fmla="*/ 49696 h 556591"/>
                  <a:gd name="connsiteX4" fmla="*/ 496957 w 496957"/>
                  <a:gd name="connsiteY4" fmla="*/ 0 h 556591"/>
                  <a:gd name="connsiteX0" fmla="*/ 4571 w 501528"/>
                  <a:gd name="connsiteY0" fmla="*/ 557244 h 557244"/>
                  <a:gd name="connsiteX1" fmla="*/ 34389 w 501528"/>
                  <a:gd name="connsiteY1" fmla="*/ 467792 h 557244"/>
                  <a:gd name="connsiteX2" fmla="*/ 372319 w 501528"/>
                  <a:gd name="connsiteY2" fmla="*/ 50349 h 557244"/>
                  <a:gd name="connsiteX3" fmla="*/ 501528 w 501528"/>
                  <a:gd name="connsiteY3" fmla="*/ 653 h 557244"/>
                  <a:gd name="connsiteX0" fmla="*/ 190772 w 469068"/>
                  <a:gd name="connsiteY0" fmla="*/ 2167383 h 2167383"/>
                  <a:gd name="connsiteX1" fmla="*/ 1929 w 469068"/>
                  <a:gd name="connsiteY1" fmla="*/ 467792 h 2167383"/>
                  <a:gd name="connsiteX2" fmla="*/ 339859 w 469068"/>
                  <a:gd name="connsiteY2" fmla="*/ 50349 h 2167383"/>
                  <a:gd name="connsiteX3" fmla="*/ 469068 w 469068"/>
                  <a:gd name="connsiteY3" fmla="*/ 653 h 2167383"/>
                  <a:gd name="connsiteX0" fmla="*/ 190772 w 469068"/>
                  <a:gd name="connsiteY0" fmla="*/ 2167383 h 2167383"/>
                  <a:gd name="connsiteX1" fmla="*/ 1929 w 469068"/>
                  <a:gd name="connsiteY1" fmla="*/ 467792 h 2167383"/>
                  <a:gd name="connsiteX2" fmla="*/ 339859 w 469068"/>
                  <a:gd name="connsiteY2" fmla="*/ 50349 h 2167383"/>
                  <a:gd name="connsiteX3" fmla="*/ 469068 w 469068"/>
                  <a:gd name="connsiteY3" fmla="*/ 653 h 2167383"/>
                  <a:gd name="connsiteX0" fmla="*/ 171600 w 469774"/>
                  <a:gd name="connsiteY0" fmla="*/ 2038175 h 2038175"/>
                  <a:gd name="connsiteX1" fmla="*/ 2635 w 469774"/>
                  <a:gd name="connsiteY1" fmla="*/ 467792 h 2038175"/>
                  <a:gd name="connsiteX2" fmla="*/ 340565 w 469774"/>
                  <a:gd name="connsiteY2" fmla="*/ 50349 h 2038175"/>
                  <a:gd name="connsiteX3" fmla="*/ 469774 w 469774"/>
                  <a:gd name="connsiteY3" fmla="*/ 653 h 2038175"/>
                  <a:gd name="connsiteX0" fmla="*/ 171600 w 758009"/>
                  <a:gd name="connsiteY0" fmla="*/ 2008677 h 2008677"/>
                  <a:gd name="connsiteX1" fmla="*/ 2635 w 758009"/>
                  <a:gd name="connsiteY1" fmla="*/ 438294 h 2008677"/>
                  <a:gd name="connsiteX2" fmla="*/ 340565 w 758009"/>
                  <a:gd name="connsiteY2" fmla="*/ 20851 h 2008677"/>
                  <a:gd name="connsiteX3" fmla="*/ 758009 w 758009"/>
                  <a:gd name="connsiteY3" fmla="*/ 935250 h 2008677"/>
                  <a:gd name="connsiteX0" fmla="*/ 18911 w 605320"/>
                  <a:gd name="connsiteY0" fmla="*/ 1989665 h 1989665"/>
                  <a:gd name="connsiteX1" fmla="*/ 8972 w 605320"/>
                  <a:gd name="connsiteY1" fmla="*/ 1214413 h 1989665"/>
                  <a:gd name="connsiteX2" fmla="*/ 187876 w 605320"/>
                  <a:gd name="connsiteY2" fmla="*/ 1839 h 1989665"/>
                  <a:gd name="connsiteX3" fmla="*/ 605320 w 605320"/>
                  <a:gd name="connsiteY3" fmla="*/ 916238 h 1989665"/>
                  <a:gd name="connsiteX0" fmla="*/ 28735 w 615144"/>
                  <a:gd name="connsiteY0" fmla="*/ 1073427 h 1073427"/>
                  <a:gd name="connsiteX1" fmla="*/ 18796 w 615144"/>
                  <a:gd name="connsiteY1" fmla="*/ 298175 h 1073427"/>
                  <a:gd name="connsiteX2" fmla="*/ 336848 w 615144"/>
                  <a:gd name="connsiteY2" fmla="*/ 119270 h 1073427"/>
                  <a:gd name="connsiteX3" fmla="*/ 615144 w 615144"/>
                  <a:gd name="connsiteY3" fmla="*/ 0 h 1073427"/>
                  <a:gd name="connsiteX0" fmla="*/ 6442 w 592851"/>
                  <a:gd name="connsiteY0" fmla="*/ 1073427 h 1073427"/>
                  <a:gd name="connsiteX1" fmla="*/ 26320 w 592851"/>
                  <a:gd name="connsiteY1" fmla="*/ 496957 h 1073427"/>
                  <a:gd name="connsiteX2" fmla="*/ 314555 w 592851"/>
                  <a:gd name="connsiteY2" fmla="*/ 119270 h 1073427"/>
                  <a:gd name="connsiteX3" fmla="*/ 592851 w 592851"/>
                  <a:gd name="connsiteY3" fmla="*/ 0 h 1073427"/>
                  <a:gd name="connsiteX0" fmla="*/ 30051 w 616460"/>
                  <a:gd name="connsiteY0" fmla="*/ 1073427 h 1073427"/>
                  <a:gd name="connsiteX1" fmla="*/ 232 w 616460"/>
                  <a:gd name="connsiteY1" fmla="*/ 785192 h 1073427"/>
                  <a:gd name="connsiteX2" fmla="*/ 49929 w 616460"/>
                  <a:gd name="connsiteY2" fmla="*/ 496957 h 1073427"/>
                  <a:gd name="connsiteX3" fmla="*/ 338164 w 616460"/>
                  <a:gd name="connsiteY3" fmla="*/ 119270 h 1073427"/>
                  <a:gd name="connsiteX4" fmla="*/ 616460 w 616460"/>
                  <a:gd name="connsiteY4" fmla="*/ 0 h 1073427"/>
                  <a:gd name="connsiteX0" fmla="*/ 30051 w 616460"/>
                  <a:gd name="connsiteY0" fmla="*/ 1073427 h 1073427"/>
                  <a:gd name="connsiteX1" fmla="*/ 232 w 616460"/>
                  <a:gd name="connsiteY1" fmla="*/ 785192 h 1073427"/>
                  <a:gd name="connsiteX2" fmla="*/ 49929 w 616460"/>
                  <a:gd name="connsiteY2" fmla="*/ 496957 h 1073427"/>
                  <a:gd name="connsiteX3" fmla="*/ 149319 w 616460"/>
                  <a:gd name="connsiteY3" fmla="*/ 308114 h 1073427"/>
                  <a:gd name="connsiteX4" fmla="*/ 338164 w 616460"/>
                  <a:gd name="connsiteY4" fmla="*/ 119270 h 1073427"/>
                  <a:gd name="connsiteX5" fmla="*/ 616460 w 616460"/>
                  <a:gd name="connsiteY5" fmla="*/ 0 h 1073427"/>
                  <a:gd name="connsiteX0" fmla="*/ 30051 w 616460"/>
                  <a:gd name="connsiteY0" fmla="*/ 1073427 h 1073427"/>
                  <a:gd name="connsiteX1" fmla="*/ 232 w 616460"/>
                  <a:gd name="connsiteY1" fmla="*/ 785192 h 1073427"/>
                  <a:gd name="connsiteX2" fmla="*/ 49929 w 616460"/>
                  <a:gd name="connsiteY2" fmla="*/ 496957 h 1073427"/>
                  <a:gd name="connsiteX3" fmla="*/ 129441 w 616460"/>
                  <a:gd name="connsiteY3" fmla="*/ 258418 h 1073427"/>
                  <a:gd name="connsiteX4" fmla="*/ 338164 w 616460"/>
                  <a:gd name="connsiteY4" fmla="*/ 119270 h 1073427"/>
                  <a:gd name="connsiteX5" fmla="*/ 616460 w 616460"/>
                  <a:gd name="connsiteY5" fmla="*/ 0 h 1073427"/>
                  <a:gd name="connsiteX0" fmla="*/ 30051 w 616460"/>
                  <a:gd name="connsiteY0" fmla="*/ 1073427 h 1073427"/>
                  <a:gd name="connsiteX1" fmla="*/ 232 w 616460"/>
                  <a:gd name="connsiteY1" fmla="*/ 785192 h 1073427"/>
                  <a:gd name="connsiteX2" fmla="*/ 49929 w 616460"/>
                  <a:gd name="connsiteY2" fmla="*/ 496957 h 1073427"/>
                  <a:gd name="connsiteX3" fmla="*/ 199015 w 616460"/>
                  <a:gd name="connsiteY3" fmla="*/ 248479 h 1073427"/>
                  <a:gd name="connsiteX4" fmla="*/ 338164 w 616460"/>
                  <a:gd name="connsiteY4" fmla="*/ 119270 h 1073427"/>
                  <a:gd name="connsiteX5" fmla="*/ 616460 w 616460"/>
                  <a:gd name="connsiteY5" fmla="*/ 0 h 1073427"/>
                  <a:gd name="connsiteX0" fmla="*/ 30051 w 616460"/>
                  <a:gd name="connsiteY0" fmla="*/ 1073427 h 1073427"/>
                  <a:gd name="connsiteX1" fmla="*/ 232 w 616460"/>
                  <a:gd name="connsiteY1" fmla="*/ 785192 h 1073427"/>
                  <a:gd name="connsiteX2" fmla="*/ 49929 w 616460"/>
                  <a:gd name="connsiteY2" fmla="*/ 496957 h 1073427"/>
                  <a:gd name="connsiteX3" fmla="*/ 179137 w 616460"/>
                  <a:gd name="connsiteY3" fmla="*/ 268357 h 1073427"/>
                  <a:gd name="connsiteX4" fmla="*/ 338164 w 616460"/>
                  <a:gd name="connsiteY4" fmla="*/ 119270 h 1073427"/>
                  <a:gd name="connsiteX5" fmla="*/ 616460 w 616460"/>
                  <a:gd name="connsiteY5" fmla="*/ 0 h 1073427"/>
                  <a:gd name="connsiteX0" fmla="*/ 39939 w 626348"/>
                  <a:gd name="connsiteY0" fmla="*/ 1073427 h 1073427"/>
                  <a:gd name="connsiteX1" fmla="*/ 181 w 626348"/>
                  <a:gd name="connsiteY1" fmla="*/ 705679 h 1073427"/>
                  <a:gd name="connsiteX2" fmla="*/ 59817 w 626348"/>
                  <a:gd name="connsiteY2" fmla="*/ 496957 h 1073427"/>
                  <a:gd name="connsiteX3" fmla="*/ 189025 w 626348"/>
                  <a:gd name="connsiteY3" fmla="*/ 268357 h 1073427"/>
                  <a:gd name="connsiteX4" fmla="*/ 348052 w 626348"/>
                  <a:gd name="connsiteY4" fmla="*/ 119270 h 1073427"/>
                  <a:gd name="connsiteX5" fmla="*/ 626348 w 626348"/>
                  <a:gd name="connsiteY5" fmla="*/ 0 h 1073427"/>
                  <a:gd name="connsiteX0" fmla="*/ 39939 w 626348"/>
                  <a:gd name="connsiteY0" fmla="*/ 1073427 h 1073427"/>
                  <a:gd name="connsiteX1" fmla="*/ 181 w 626348"/>
                  <a:gd name="connsiteY1" fmla="*/ 705679 h 1073427"/>
                  <a:gd name="connsiteX2" fmla="*/ 59817 w 626348"/>
                  <a:gd name="connsiteY2" fmla="*/ 457201 h 1073427"/>
                  <a:gd name="connsiteX3" fmla="*/ 189025 w 626348"/>
                  <a:gd name="connsiteY3" fmla="*/ 268357 h 1073427"/>
                  <a:gd name="connsiteX4" fmla="*/ 348052 w 626348"/>
                  <a:gd name="connsiteY4" fmla="*/ 119270 h 1073427"/>
                  <a:gd name="connsiteX5" fmla="*/ 626348 w 626348"/>
                  <a:gd name="connsiteY5" fmla="*/ 0 h 107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348" h="1073427">
                    <a:moveTo>
                      <a:pt x="39939" y="1073427"/>
                    </a:moveTo>
                    <a:cubicBezTo>
                      <a:pt x="39939" y="1020418"/>
                      <a:pt x="-3132" y="801757"/>
                      <a:pt x="181" y="705679"/>
                    </a:cubicBezTo>
                    <a:cubicBezTo>
                      <a:pt x="3494" y="609601"/>
                      <a:pt x="28343" y="530088"/>
                      <a:pt x="59817" y="457201"/>
                    </a:cubicBezTo>
                    <a:cubicBezTo>
                      <a:pt x="91291" y="384314"/>
                      <a:pt x="140986" y="331305"/>
                      <a:pt x="189025" y="268357"/>
                    </a:cubicBezTo>
                    <a:cubicBezTo>
                      <a:pt x="237064" y="205409"/>
                      <a:pt x="275165" y="163996"/>
                      <a:pt x="348052" y="119270"/>
                    </a:cubicBezTo>
                    <a:cubicBezTo>
                      <a:pt x="420939" y="74544"/>
                      <a:pt x="599430" y="10353"/>
                      <a:pt x="62634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xmlns="" id="{0E4ABEC0-6B19-43DB-B3A2-09670E9877DF}"/>
                  </a:ext>
                </a:extLst>
              </p:cNvPr>
              <p:cNvSpPr/>
              <p:nvPr/>
            </p:nvSpPr>
            <p:spPr>
              <a:xfrm>
                <a:off x="5600439" y="3794421"/>
                <a:ext cx="2157345" cy="72010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xmlns="" id="{6D03D859-888A-43B8-9250-B6E7FD062462}"/>
                </a:ext>
              </a:extLst>
            </p:cNvPr>
            <p:cNvSpPr txBox="1"/>
            <p:nvPr/>
          </p:nvSpPr>
          <p:spPr>
            <a:xfrm rot="17971773">
              <a:off x="2742589" y="3023579"/>
              <a:ext cx="504000" cy="43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spAutoFit/>
            </a:bodyPr>
            <a:lstStyle/>
            <a:p>
              <a:r>
                <a:rPr lang="pt-BR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b</a:t>
              </a:r>
              <a:r>
                <a:rPr lang="pt-BR" sz="2800" b="1" baseline="-25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i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xmlns="" id="{53047FE6-123A-40C5-A5BC-F0F8F38C4A6E}"/>
              </a:ext>
            </a:extLst>
          </p:cNvPr>
          <p:cNvGrpSpPr/>
          <p:nvPr/>
        </p:nvGrpSpPr>
        <p:grpSpPr>
          <a:xfrm>
            <a:off x="435605" y="2400004"/>
            <a:ext cx="4863961" cy="3317322"/>
            <a:chOff x="435605" y="2400004"/>
            <a:chExt cx="4863961" cy="3317322"/>
          </a:xfrm>
        </p:grpSpPr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xmlns="" id="{2FE091AE-00CC-420D-A221-E1C0FBAA3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65722" b="22306"/>
            <a:stretch/>
          </p:blipFill>
          <p:spPr>
            <a:xfrm>
              <a:off x="435605" y="4943831"/>
              <a:ext cx="4863961" cy="773495"/>
            </a:xfrm>
            <a:prstGeom prst="rect">
              <a:avLst/>
            </a:prstGeom>
            <a:solidFill>
              <a:srgbClr val="FF0000"/>
            </a:solidFill>
            <a:ln w="31750">
              <a:solidFill>
                <a:srgbClr val="FF0000"/>
              </a:solidFill>
            </a:ln>
          </p:spPr>
        </p:pic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xmlns="" id="{95109E03-A4AE-480F-B5AC-C5AD33DB3003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>
              <a:off x="3438804" y="2400004"/>
              <a:ext cx="212084" cy="1180062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xmlns="" id="{AFBFC34D-D96E-4CCB-983B-578A4FAE8177}"/>
                </a:ext>
              </a:extLst>
            </p:cNvPr>
            <p:cNvSpPr txBox="1"/>
            <p:nvPr/>
          </p:nvSpPr>
          <p:spPr>
            <a:xfrm rot="20820000">
              <a:off x="3520097" y="2745452"/>
              <a:ext cx="454129" cy="46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3600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800" b="1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r</a:t>
              </a:r>
              <a:r>
                <a:rPr lang="pt-BR" sz="2800" b="1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i,j</a:t>
              </a:r>
              <a:endParaRPr lang="pt-BR" sz="2800" b="1" baseline="-25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endParaRPr lang="pt-BR" sz="2800" b="1" baseline="-25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xmlns="" id="{EBDBF513-611F-4788-91E0-6157108214E9}"/>
              </a:ext>
            </a:extLst>
          </p:cNvPr>
          <p:cNvGrpSpPr/>
          <p:nvPr/>
        </p:nvGrpSpPr>
        <p:grpSpPr>
          <a:xfrm>
            <a:off x="2973417" y="1675388"/>
            <a:ext cx="1279003" cy="724616"/>
            <a:chOff x="2973417" y="1675388"/>
            <a:chExt cx="1279003" cy="724616"/>
          </a:xfrm>
        </p:grpSpPr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xmlns="" id="{DC135C0B-F7BB-471A-B600-E848420B518B}"/>
                </a:ext>
              </a:extLst>
            </p:cNvPr>
            <p:cNvSpPr txBox="1"/>
            <p:nvPr/>
          </p:nvSpPr>
          <p:spPr>
            <a:xfrm>
              <a:off x="3712420" y="1675388"/>
              <a:ext cx="540000" cy="54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t-BR" sz="40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P</a:t>
              </a:r>
              <a:r>
                <a:rPr lang="pt-BR" sz="4000" b="1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i,j</a:t>
              </a:r>
              <a:endParaRPr lang="pt-BR" sz="4000" b="1" baseline="-25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xmlns="" id="{D00828D9-46B3-4DF2-90FF-AEF5258C40F6}"/>
                </a:ext>
              </a:extLst>
            </p:cNvPr>
            <p:cNvSpPr/>
            <p:nvPr/>
          </p:nvSpPr>
          <p:spPr>
            <a:xfrm>
              <a:off x="3337817" y="2181465"/>
              <a:ext cx="201974" cy="2185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xmlns="" id="{A7F84DDF-D143-413E-9FE5-489F434C1563}"/>
                </a:ext>
              </a:extLst>
            </p:cNvPr>
            <p:cNvSpPr txBox="1"/>
            <p:nvPr/>
          </p:nvSpPr>
          <p:spPr>
            <a:xfrm>
              <a:off x="2973417" y="1975277"/>
              <a:ext cx="360000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spAutoFit/>
            </a:bodyPr>
            <a:lstStyle/>
            <a:p>
              <a:r>
                <a:rPr lang="pt-BR" sz="4000" b="1" baseline="-25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xmlns="" id="{9CDCCFFF-D27A-439B-8676-28C1F275847A}"/>
              </a:ext>
            </a:extLst>
          </p:cNvPr>
          <p:cNvGrpSpPr/>
          <p:nvPr/>
        </p:nvGrpSpPr>
        <p:grpSpPr>
          <a:xfrm>
            <a:off x="579950" y="4416528"/>
            <a:ext cx="538726" cy="471651"/>
            <a:chOff x="579950" y="4416528"/>
            <a:chExt cx="538726" cy="471651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xmlns="" id="{9D0CEF84-5314-4239-AFEB-9471BD2EC7B0}"/>
                </a:ext>
              </a:extLst>
            </p:cNvPr>
            <p:cNvSpPr/>
            <p:nvPr/>
          </p:nvSpPr>
          <p:spPr>
            <a:xfrm>
              <a:off x="916702" y="4669640"/>
              <a:ext cx="201974" cy="2185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xmlns="" id="{B2B2A728-4DEA-4A30-818C-D232F30639F4}"/>
                </a:ext>
              </a:extLst>
            </p:cNvPr>
            <p:cNvSpPr txBox="1"/>
            <p:nvPr/>
          </p:nvSpPr>
          <p:spPr>
            <a:xfrm>
              <a:off x="579950" y="4416528"/>
              <a:ext cx="36000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spAutoFit/>
            </a:bodyPr>
            <a:lstStyle/>
            <a:p>
              <a:r>
                <a:rPr lang="pt-BR" sz="4000" b="1" baseline="-25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xmlns="" id="{F6FDFC62-2EAD-46B3-B5EA-028D0C26076E}"/>
              </a:ext>
            </a:extLst>
          </p:cNvPr>
          <p:cNvGrpSpPr/>
          <p:nvPr/>
        </p:nvGrpSpPr>
        <p:grpSpPr>
          <a:xfrm>
            <a:off x="1059292" y="2283659"/>
            <a:ext cx="7745127" cy="2425464"/>
            <a:chOff x="1059292" y="2283659"/>
            <a:chExt cx="7745127" cy="2425464"/>
          </a:xfrm>
        </p:grpSpPr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xmlns="" id="{DE3830A5-7082-45EF-9B83-0DB5F9562F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9292" y="2283659"/>
              <a:ext cx="2374231" cy="2425464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xmlns="" id="{EA5721BA-6AD0-4069-AA92-1743D3C29443}"/>
                </a:ext>
              </a:extLst>
            </p:cNvPr>
            <p:cNvSpPr/>
            <p:nvPr/>
          </p:nvSpPr>
          <p:spPr>
            <a:xfrm>
              <a:off x="5290765" y="3230216"/>
              <a:ext cx="3513654" cy="5636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xmlns="" id="{D083F113-524B-4AA4-B043-F9E553023B08}"/>
                </a:ext>
              </a:extLst>
            </p:cNvPr>
            <p:cNvSpPr txBox="1"/>
            <p:nvPr/>
          </p:nvSpPr>
          <p:spPr>
            <a:xfrm rot="18795780">
              <a:off x="1605472" y="3504524"/>
              <a:ext cx="56246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8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r</a:t>
              </a:r>
              <a:r>
                <a:rPr lang="pt-BR" sz="2800" b="1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i,j</a:t>
              </a:r>
              <a:endParaRPr lang="pt-BR" sz="2800" b="1" baseline="-25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011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60C06CF1-1CD4-4929-9CD0-96534B70BD5E}"/>
              </a:ext>
            </a:extLst>
          </p:cNvPr>
          <p:cNvSpPr/>
          <p:nvPr/>
        </p:nvSpPr>
        <p:spPr>
          <a:xfrm>
            <a:off x="636520" y="678064"/>
            <a:ext cx="7870959" cy="605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C061F497-9508-4856-8B8E-551E908C2369}"/>
              </a:ext>
            </a:extLst>
          </p:cNvPr>
          <p:cNvGrpSpPr/>
          <p:nvPr/>
        </p:nvGrpSpPr>
        <p:grpSpPr>
          <a:xfrm>
            <a:off x="664227" y="762223"/>
            <a:ext cx="3796032" cy="3505623"/>
            <a:chOff x="664227" y="762223"/>
            <a:chExt cx="3796032" cy="3505623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xmlns="" id="{45ABAA94-D05F-4161-914C-EEB42AA7E31E}"/>
                </a:ext>
              </a:extLst>
            </p:cNvPr>
            <p:cNvGrpSpPr/>
            <p:nvPr/>
          </p:nvGrpSpPr>
          <p:grpSpPr>
            <a:xfrm>
              <a:off x="664227" y="762223"/>
              <a:ext cx="3796032" cy="3505623"/>
              <a:chOff x="449512" y="797667"/>
              <a:chExt cx="3344526" cy="2961405"/>
            </a:xfrm>
          </p:grpSpPr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xmlns="" id="{36892742-C49C-44C3-8841-23393B98B3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3309" t="26907" r="59005" b="-387"/>
              <a:stretch/>
            </p:blipFill>
            <p:spPr>
              <a:xfrm>
                <a:off x="449512" y="797667"/>
                <a:ext cx="3344526" cy="2961405"/>
              </a:xfrm>
              <a:prstGeom prst="rect">
                <a:avLst/>
              </a:prstGeom>
            </p:spPr>
          </p:pic>
          <p:pic>
            <p:nvPicPr>
              <p:cNvPr id="45" name="Imagem 44">
                <a:extLst>
                  <a:ext uri="{FF2B5EF4-FFF2-40B4-BE49-F238E27FC236}">
                    <a16:creationId xmlns:a16="http://schemas.microsoft.com/office/drawing/2014/main" xmlns="" id="{9D42864E-E40A-40B2-9718-7D8E065627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3309" t="15844" r="89016" b="76709"/>
              <a:stretch/>
            </p:blipFill>
            <p:spPr>
              <a:xfrm>
                <a:off x="449512" y="813306"/>
                <a:ext cx="681093" cy="300145"/>
              </a:xfrm>
              <a:prstGeom prst="rect">
                <a:avLst/>
              </a:prstGeom>
            </p:spPr>
          </p:pic>
        </p:grp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xmlns="" id="{F5FD5E6E-2B76-4C72-99CF-0D8DC07B9E11}"/>
                </a:ext>
              </a:extLst>
            </p:cNvPr>
            <p:cNvSpPr txBox="1"/>
            <p:nvPr/>
          </p:nvSpPr>
          <p:spPr>
            <a:xfrm>
              <a:off x="3371628" y="2091763"/>
              <a:ext cx="216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t-BR" sz="3600" b="1" baseline="-25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75" name="Elipse 74">
              <a:extLst>
                <a:ext uri="{FF2B5EF4-FFF2-40B4-BE49-F238E27FC236}">
                  <a16:creationId xmlns:a16="http://schemas.microsoft.com/office/drawing/2014/main" xmlns="" id="{621E8668-A405-4748-9F6A-576900FB5CEB}"/>
                </a:ext>
              </a:extLst>
            </p:cNvPr>
            <p:cNvSpPr/>
            <p:nvPr/>
          </p:nvSpPr>
          <p:spPr>
            <a:xfrm>
              <a:off x="3218767" y="1959217"/>
              <a:ext cx="201974" cy="2185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4B6E0B6E-D32C-49DD-A4FD-8A4C94640467}"/>
              </a:ext>
            </a:extLst>
          </p:cNvPr>
          <p:cNvGrpSpPr/>
          <p:nvPr/>
        </p:nvGrpSpPr>
        <p:grpSpPr>
          <a:xfrm>
            <a:off x="664595" y="3671525"/>
            <a:ext cx="4197887" cy="3058439"/>
            <a:chOff x="664595" y="3671525"/>
            <a:chExt cx="4197887" cy="3058439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xmlns="" id="{786DD19F-A6A6-44B8-AAEB-290D3145E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41162" t="8303" r="5810" b="6624"/>
            <a:stretch/>
          </p:blipFill>
          <p:spPr>
            <a:xfrm>
              <a:off x="664595" y="3671525"/>
              <a:ext cx="4197887" cy="3058439"/>
            </a:xfrm>
            <a:prstGeom prst="rect">
              <a:avLst/>
            </a:prstGeom>
          </p:spPr>
        </p:pic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xmlns="" id="{F8C75435-967D-4A41-9F1A-E8ECFD4765D5}"/>
                </a:ext>
              </a:extLst>
            </p:cNvPr>
            <p:cNvSpPr txBox="1"/>
            <p:nvPr/>
          </p:nvSpPr>
          <p:spPr>
            <a:xfrm>
              <a:off x="2866034" y="5576998"/>
              <a:ext cx="216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t-BR" sz="3600" b="1" baseline="-25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21" name="Título 1">
            <a:extLst>
              <a:ext uri="{FF2B5EF4-FFF2-40B4-BE49-F238E27FC236}">
                <a16:creationId xmlns:a16="http://schemas.microsoft.com/office/drawing/2014/main" xmlns="" id="{CDC55BB9-F88F-4683-960A-36848956B8A9}"/>
              </a:ext>
            </a:extLst>
          </p:cNvPr>
          <p:cNvSpPr txBox="1">
            <a:spLocks/>
          </p:cNvSpPr>
          <p:nvPr/>
        </p:nvSpPr>
        <p:spPr bwMode="auto">
          <a:xfrm>
            <a:off x="22438" y="133839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SUPERFÍCIE CILINDRICA: ATRITO LATERAL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52BBE3C-49FB-4CBA-B8A7-36F591C7F6DF}"/>
              </a:ext>
            </a:extLst>
          </p:cNvPr>
          <p:cNvSpPr/>
          <p:nvPr/>
        </p:nvSpPr>
        <p:spPr>
          <a:xfrm>
            <a:off x="8776708" y="6517049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xmlns="" id="{C70AAD2C-1F12-4208-900A-5A1C7F5DAEA7}"/>
              </a:ext>
            </a:extLst>
          </p:cNvPr>
          <p:cNvGrpSpPr/>
          <p:nvPr/>
        </p:nvGrpSpPr>
        <p:grpSpPr>
          <a:xfrm>
            <a:off x="4730737" y="997198"/>
            <a:ext cx="3744340" cy="5531426"/>
            <a:chOff x="4730737" y="997198"/>
            <a:chExt cx="3744340" cy="5531426"/>
          </a:xfrm>
        </p:grpSpPr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xmlns="" id="{A734BEC1-9719-467C-8C9A-8861B0DE32A7}"/>
                </a:ext>
              </a:extLst>
            </p:cNvPr>
            <p:cNvGrpSpPr/>
            <p:nvPr/>
          </p:nvGrpSpPr>
          <p:grpSpPr>
            <a:xfrm>
              <a:off x="4730737" y="997198"/>
              <a:ext cx="3744340" cy="4216920"/>
              <a:chOff x="4827000" y="1122597"/>
              <a:chExt cx="3425836" cy="4115306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xmlns="" id="{521AA760-3FBD-45CB-8B3B-C5D15D6E56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/>
              <a:srcRect t="41304" r="30501" b="37542"/>
              <a:stretch/>
            </p:blipFill>
            <p:spPr>
              <a:xfrm>
                <a:off x="4827000" y="3295236"/>
                <a:ext cx="3327472" cy="1942667"/>
              </a:xfrm>
              <a:prstGeom prst="rect">
                <a:avLst/>
              </a:prstGeom>
            </p:spPr>
          </p:pic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xmlns="" id="{16A3F614-B3A3-435A-95C7-19699BBBA4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/>
              <a:srcRect r="25459" b="76657"/>
              <a:stretch/>
            </p:blipFill>
            <p:spPr>
              <a:xfrm>
                <a:off x="4943163" y="1122597"/>
                <a:ext cx="3309673" cy="2055849"/>
              </a:xfrm>
              <a:prstGeom prst="rect">
                <a:avLst/>
              </a:prstGeom>
            </p:spPr>
          </p:pic>
        </p:grpSp>
        <p:pic>
          <p:nvPicPr>
            <p:cNvPr id="2" name="Imagem 1">
              <a:extLst>
                <a:ext uri="{FF2B5EF4-FFF2-40B4-BE49-F238E27FC236}">
                  <a16:creationId xmlns:a16="http://schemas.microsoft.com/office/drawing/2014/main" xmlns="" id="{C7BCE27E-E281-4C2F-B31F-FED6D59D4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9864" y="5480363"/>
              <a:ext cx="2942808" cy="380439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xmlns="" id="{DCA6FB42-8E98-4CFC-BEBB-0BAEAD479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34357" y="5980372"/>
              <a:ext cx="1336294" cy="548252"/>
            </a:xfrm>
            <a:prstGeom prst="rect">
              <a:avLst/>
            </a:prstGeom>
          </p:spPr>
        </p:pic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xmlns="" id="{490FC1D1-8507-4EC5-9B4A-B3B34F7A75F9}"/>
              </a:ext>
            </a:extLst>
          </p:cNvPr>
          <p:cNvGrpSpPr/>
          <p:nvPr/>
        </p:nvGrpSpPr>
        <p:grpSpPr>
          <a:xfrm>
            <a:off x="2694331" y="1503672"/>
            <a:ext cx="5780746" cy="5044552"/>
            <a:chOff x="2694331" y="1503672"/>
            <a:chExt cx="5780746" cy="5044552"/>
          </a:xfrm>
        </p:grpSpPr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xmlns="" id="{567AD4AB-85F0-4DA1-B476-C1F26BA8B4F8}"/>
                </a:ext>
              </a:extLst>
            </p:cNvPr>
            <p:cNvGrpSpPr/>
            <p:nvPr/>
          </p:nvGrpSpPr>
          <p:grpSpPr>
            <a:xfrm>
              <a:off x="2694331" y="1503672"/>
              <a:ext cx="5780746" cy="5044552"/>
              <a:chOff x="2694331" y="1503672"/>
              <a:chExt cx="5780746" cy="5044552"/>
            </a:xfrm>
          </p:grpSpPr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xmlns="" id="{B3E2BFEE-E7EF-4817-A6CD-0A5446A166B7}"/>
                  </a:ext>
                </a:extLst>
              </p:cNvPr>
              <p:cNvSpPr/>
              <p:nvPr/>
            </p:nvSpPr>
            <p:spPr>
              <a:xfrm>
                <a:off x="4910241" y="5958382"/>
                <a:ext cx="3564836" cy="58984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60" name="Agrupar 59">
                <a:extLst>
                  <a:ext uri="{FF2B5EF4-FFF2-40B4-BE49-F238E27FC236}">
                    <a16:creationId xmlns:a16="http://schemas.microsoft.com/office/drawing/2014/main" xmlns="" id="{F501BFC3-EE7D-401D-894D-9790130C3BC9}"/>
                  </a:ext>
                </a:extLst>
              </p:cNvPr>
              <p:cNvGrpSpPr/>
              <p:nvPr/>
            </p:nvGrpSpPr>
            <p:grpSpPr>
              <a:xfrm>
                <a:off x="2694331" y="1503672"/>
                <a:ext cx="486438" cy="915009"/>
                <a:chOff x="2694331" y="1503672"/>
                <a:chExt cx="486438" cy="915009"/>
              </a:xfrm>
            </p:grpSpPr>
            <p:sp>
              <p:nvSpPr>
                <p:cNvPr id="42" name="Forma Livre: Forma 41">
                  <a:extLst>
                    <a:ext uri="{FF2B5EF4-FFF2-40B4-BE49-F238E27FC236}">
                      <a16:creationId xmlns:a16="http://schemas.microsoft.com/office/drawing/2014/main" xmlns="" id="{80565760-146D-4F3D-B0C0-C6A90F96D176}"/>
                    </a:ext>
                  </a:extLst>
                </p:cNvPr>
                <p:cNvSpPr/>
                <p:nvPr/>
              </p:nvSpPr>
              <p:spPr>
                <a:xfrm>
                  <a:off x="2781300" y="1503672"/>
                  <a:ext cx="399469" cy="915009"/>
                </a:xfrm>
                <a:custGeom>
                  <a:avLst/>
                  <a:gdLst>
                    <a:gd name="connsiteX0" fmla="*/ 0 w 496957"/>
                    <a:gd name="connsiteY0" fmla="*/ 556591 h 556591"/>
                    <a:gd name="connsiteX1" fmla="*/ 29818 w 496957"/>
                    <a:gd name="connsiteY1" fmla="*/ 467139 h 556591"/>
                    <a:gd name="connsiteX2" fmla="*/ 49696 w 496957"/>
                    <a:gd name="connsiteY2" fmla="*/ 347869 h 556591"/>
                    <a:gd name="connsiteX3" fmla="*/ 89452 w 496957"/>
                    <a:gd name="connsiteY3" fmla="*/ 268356 h 556591"/>
                    <a:gd name="connsiteX4" fmla="*/ 109331 w 496957"/>
                    <a:gd name="connsiteY4" fmla="*/ 228600 h 556591"/>
                    <a:gd name="connsiteX5" fmla="*/ 149087 w 496957"/>
                    <a:gd name="connsiteY5" fmla="*/ 198782 h 556591"/>
                    <a:gd name="connsiteX6" fmla="*/ 178904 w 496957"/>
                    <a:gd name="connsiteY6" fmla="*/ 139148 h 556591"/>
                    <a:gd name="connsiteX7" fmla="*/ 208722 w 496957"/>
                    <a:gd name="connsiteY7" fmla="*/ 129209 h 556591"/>
                    <a:gd name="connsiteX8" fmla="*/ 278296 w 496957"/>
                    <a:gd name="connsiteY8" fmla="*/ 69574 h 556591"/>
                    <a:gd name="connsiteX9" fmla="*/ 367748 w 496957"/>
                    <a:gd name="connsiteY9" fmla="*/ 49696 h 556591"/>
                    <a:gd name="connsiteX10" fmla="*/ 457200 w 496957"/>
                    <a:gd name="connsiteY10" fmla="*/ 29817 h 556591"/>
                    <a:gd name="connsiteX11" fmla="*/ 496957 w 496957"/>
                    <a:gd name="connsiteY11" fmla="*/ 0 h 556591"/>
                    <a:gd name="connsiteX0" fmla="*/ 0 w 496957"/>
                    <a:gd name="connsiteY0" fmla="*/ 556591 h 556591"/>
                    <a:gd name="connsiteX1" fmla="*/ 29818 w 496957"/>
                    <a:gd name="connsiteY1" fmla="*/ 467139 h 556591"/>
                    <a:gd name="connsiteX2" fmla="*/ 49696 w 496957"/>
                    <a:gd name="connsiteY2" fmla="*/ 347869 h 556591"/>
                    <a:gd name="connsiteX3" fmla="*/ 89452 w 496957"/>
                    <a:gd name="connsiteY3" fmla="*/ 268356 h 556591"/>
                    <a:gd name="connsiteX4" fmla="*/ 109331 w 496957"/>
                    <a:gd name="connsiteY4" fmla="*/ 228600 h 556591"/>
                    <a:gd name="connsiteX5" fmla="*/ 149087 w 496957"/>
                    <a:gd name="connsiteY5" fmla="*/ 198782 h 556591"/>
                    <a:gd name="connsiteX6" fmla="*/ 208722 w 496957"/>
                    <a:gd name="connsiteY6" fmla="*/ 129209 h 556591"/>
                    <a:gd name="connsiteX7" fmla="*/ 278296 w 496957"/>
                    <a:gd name="connsiteY7" fmla="*/ 69574 h 556591"/>
                    <a:gd name="connsiteX8" fmla="*/ 367748 w 496957"/>
                    <a:gd name="connsiteY8" fmla="*/ 49696 h 556591"/>
                    <a:gd name="connsiteX9" fmla="*/ 457200 w 496957"/>
                    <a:gd name="connsiteY9" fmla="*/ 29817 h 556591"/>
                    <a:gd name="connsiteX10" fmla="*/ 496957 w 496957"/>
                    <a:gd name="connsiteY10" fmla="*/ 0 h 556591"/>
                    <a:gd name="connsiteX0" fmla="*/ 0 w 496957"/>
                    <a:gd name="connsiteY0" fmla="*/ 556591 h 556591"/>
                    <a:gd name="connsiteX1" fmla="*/ 29818 w 496957"/>
                    <a:gd name="connsiteY1" fmla="*/ 467139 h 556591"/>
                    <a:gd name="connsiteX2" fmla="*/ 49696 w 496957"/>
                    <a:gd name="connsiteY2" fmla="*/ 347869 h 556591"/>
                    <a:gd name="connsiteX3" fmla="*/ 89452 w 496957"/>
                    <a:gd name="connsiteY3" fmla="*/ 268356 h 556591"/>
                    <a:gd name="connsiteX4" fmla="*/ 109331 w 496957"/>
                    <a:gd name="connsiteY4" fmla="*/ 228600 h 556591"/>
                    <a:gd name="connsiteX5" fmla="*/ 149087 w 496957"/>
                    <a:gd name="connsiteY5" fmla="*/ 198782 h 556591"/>
                    <a:gd name="connsiteX6" fmla="*/ 208722 w 496957"/>
                    <a:gd name="connsiteY6" fmla="*/ 129209 h 556591"/>
                    <a:gd name="connsiteX7" fmla="*/ 367748 w 496957"/>
                    <a:gd name="connsiteY7" fmla="*/ 49696 h 556591"/>
                    <a:gd name="connsiteX8" fmla="*/ 457200 w 496957"/>
                    <a:gd name="connsiteY8" fmla="*/ 29817 h 556591"/>
                    <a:gd name="connsiteX9" fmla="*/ 496957 w 496957"/>
                    <a:gd name="connsiteY9" fmla="*/ 0 h 556591"/>
                    <a:gd name="connsiteX0" fmla="*/ 0 w 496957"/>
                    <a:gd name="connsiteY0" fmla="*/ 556591 h 556591"/>
                    <a:gd name="connsiteX1" fmla="*/ 29818 w 496957"/>
                    <a:gd name="connsiteY1" fmla="*/ 467139 h 556591"/>
                    <a:gd name="connsiteX2" fmla="*/ 49696 w 496957"/>
                    <a:gd name="connsiteY2" fmla="*/ 347869 h 556591"/>
                    <a:gd name="connsiteX3" fmla="*/ 109331 w 496957"/>
                    <a:gd name="connsiteY3" fmla="*/ 228600 h 556591"/>
                    <a:gd name="connsiteX4" fmla="*/ 149087 w 496957"/>
                    <a:gd name="connsiteY4" fmla="*/ 198782 h 556591"/>
                    <a:gd name="connsiteX5" fmla="*/ 208722 w 496957"/>
                    <a:gd name="connsiteY5" fmla="*/ 129209 h 556591"/>
                    <a:gd name="connsiteX6" fmla="*/ 367748 w 496957"/>
                    <a:gd name="connsiteY6" fmla="*/ 49696 h 556591"/>
                    <a:gd name="connsiteX7" fmla="*/ 457200 w 496957"/>
                    <a:gd name="connsiteY7" fmla="*/ 29817 h 556591"/>
                    <a:gd name="connsiteX8" fmla="*/ 496957 w 496957"/>
                    <a:gd name="connsiteY8" fmla="*/ 0 h 556591"/>
                    <a:gd name="connsiteX0" fmla="*/ 0 w 496957"/>
                    <a:gd name="connsiteY0" fmla="*/ 556591 h 556591"/>
                    <a:gd name="connsiteX1" fmla="*/ 29818 w 496957"/>
                    <a:gd name="connsiteY1" fmla="*/ 467139 h 556591"/>
                    <a:gd name="connsiteX2" fmla="*/ 49696 w 496957"/>
                    <a:gd name="connsiteY2" fmla="*/ 347869 h 556591"/>
                    <a:gd name="connsiteX3" fmla="*/ 109331 w 496957"/>
                    <a:gd name="connsiteY3" fmla="*/ 228600 h 556591"/>
                    <a:gd name="connsiteX4" fmla="*/ 208722 w 496957"/>
                    <a:gd name="connsiteY4" fmla="*/ 129209 h 556591"/>
                    <a:gd name="connsiteX5" fmla="*/ 367748 w 496957"/>
                    <a:gd name="connsiteY5" fmla="*/ 49696 h 556591"/>
                    <a:gd name="connsiteX6" fmla="*/ 457200 w 496957"/>
                    <a:gd name="connsiteY6" fmla="*/ 29817 h 556591"/>
                    <a:gd name="connsiteX7" fmla="*/ 496957 w 496957"/>
                    <a:gd name="connsiteY7" fmla="*/ 0 h 556591"/>
                    <a:gd name="connsiteX0" fmla="*/ 0 w 496957"/>
                    <a:gd name="connsiteY0" fmla="*/ 556591 h 556591"/>
                    <a:gd name="connsiteX1" fmla="*/ 29818 w 496957"/>
                    <a:gd name="connsiteY1" fmla="*/ 467139 h 556591"/>
                    <a:gd name="connsiteX2" fmla="*/ 49696 w 496957"/>
                    <a:gd name="connsiteY2" fmla="*/ 347869 h 556591"/>
                    <a:gd name="connsiteX3" fmla="*/ 109331 w 496957"/>
                    <a:gd name="connsiteY3" fmla="*/ 228600 h 556591"/>
                    <a:gd name="connsiteX4" fmla="*/ 208722 w 496957"/>
                    <a:gd name="connsiteY4" fmla="*/ 129209 h 556591"/>
                    <a:gd name="connsiteX5" fmla="*/ 367748 w 496957"/>
                    <a:gd name="connsiteY5" fmla="*/ 49696 h 556591"/>
                    <a:gd name="connsiteX6" fmla="*/ 496957 w 496957"/>
                    <a:gd name="connsiteY6" fmla="*/ 0 h 556591"/>
                    <a:gd name="connsiteX0" fmla="*/ 0 w 496957"/>
                    <a:gd name="connsiteY0" fmla="*/ 556591 h 556591"/>
                    <a:gd name="connsiteX1" fmla="*/ 29818 w 496957"/>
                    <a:gd name="connsiteY1" fmla="*/ 467139 h 556591"/>
                    <a:gd name="connsiteX2" fmla="*/ 49696 w 496957"/>
                    <a:gd name="connsiteY2" fmla="*/ 347869 h 556591"/>
                    <a:gd name="connsiteX3" fmla="*/ 109331 w 496957"/>
                    <a:gd name="connsiteY3" fmla="*/ 228600 h 556591"/>
                    <a:gd name="connsiteX4" fmla="*/ 367748 w 496957"/>
                    <a:gd name="connsiteY4" fmla="*/ 49696 h 556591"/>
                    <a:gd name="connsiteX5" fmla="*/ 496957 w 496957"/>
                    <a:gd name="connsiteY5" fmla="*/ 0 h 556591"/>
                    <a:gd name="connsiteX0" fmla="*/ 0 w 496957"/>
                    <a:gd name="connsiteY0" fmla="*/ 556591 h 556591"/>
                    <a:gd name="connsiteX1" fmla="*/ 29818 w 496957"/>
                    <a:gd name="connsiteY1" fmla="*/ 467139 h 556591"/>
                    <a:gd name="connsiteX2" fmla="*/ 49696 w 496957"/>
                    <a:gd name="connsiteY2" fmla="*/ 347869 h 556591"/>
                    <a:gd name="connsiteX3" fmla="*/ 367748 w 496957"/>
                    <a:gd name="connsiteY3" fmla="*/ 49696 h 556591"/>
                    <a:gd name="connsiteX4" fmla="*/ 496957 w 496957"/>
                    <a:gd name="connsiteY4" fmla="*/ 0 h 556591"/>
                    <a:gd name="connsiteX0" fmla="*/ 4571 w 501528"/>
                    <a:gd name="connsiteY0" fmla="*/ 557244 h 557244"/>
                    <a:gd name="connsiteX1" fmla="*/ 34389 w 501528"/>
                    <a:gd name="connsiteY1" fmla="*/ 467792 h 557244"/>
                    <a:gd name="connsiteX2" fmla="*/ 372319 w 501528"/>
                    <a:gd name="connsiteY2" fmla="*/ 50349 h 557244"/>
                    <a:gd name="connsiteX3" fmla="*/ 501528 w 501528"/>
                    <a:gd name="connsiteY3" fmla="*/ 653 h 557244"/>
                    <a:gd name="connsiteX0" fmla="*/ 190772 w 469068"/>
                    <a:gd name="connsiteY0" fmla="*/ 2167383 h 2167383"/>
                    <a:gd name="connsiteX1" fmla="*/ 1929 w 469068"/>
                    <a:gd name="connsiteY1" fmla="*/ 467792 h 2167383"/>
                    <a:gd name="connsiteX2" fmla="*/ 339859 w 469068"/>
                    <a:gd name="connsiteY2" fmla="*/ 50349 h 2167383"/>
                    <a:gd name="connsiteX3" fmla="*/ 469068 w 469068"/>
                    <a:gd name="connsiteY3" fmla="*/ 653 h 2167383"/>
                    <a:gd name="connsiteX0" fmla="*/ 190772 w 469068"/>
                    <a:gd name="connsiteY0" fmla="*/ 2167383 h 2167383"/>
                    <a:gd name="connsiteX1" fmla="*/ 1929 w 469068"/>
                    <a:gd name="connsiteY1" fmla="*/ 467792 h 2167383"/>
                    <a:gd name="connsiteX2" fmla="*/ 339859 w 469068"/>
                    <a:gd name="connsiteY2" fmla="*/ 50349 h 2167383"/>
                    <a:gd name="connsiteX3" fmla="*/ 469068 w 469068"/>
                    <a:gd name="connsiteY3" fmla="*/ 653 h 2167383"/>
                    <a:gd name="connsiteX0" fmla="*/ 171600 w 469774"/>
                    <a:gd name="connsiteY0" fmla="*/ 2038175 h 2038175"/>
                    <a:gd name="connsiteX1" fmla="*/ 2635 w 469774"/>
                    <a:gd name="connsiteY1" fmla="*/ 467792 h 2038175"/>
                    <a:gd name="connsiteX2" fmla="*/ 340565 w 469774"/>
                    <a:gd name="connsiteY2" fmla="*/ 50349 h 2038175"/>
                    <a:gd name="connsiteX3" fmla="*/ 469774 w 469774"/>
                    <a:gd name="connsiteY3" fmla="*/ 653 h 2038175"/>
                    <a:gd name="connsiteX0" fmla="*/ 171600 w 758009"/>
                    <a:gd name="connsiteY0" fmla="*/ 2008677 h 2008677"/>
                    <a:gd name="connsiteX1" fmla="*/ 2635 w 758009"/>
                    <a:gd name="connsiteY1" fmla="*/ 438294 h 2008677"/>
                    <a:gd name="connsiteX2" fmla="*/ 340565 w 758009"/>
                    <a:gd name="connsiteY2" fmla="*/ 20851 h 2008677"/>
                    <a:gd name="connsiteX3" fmla="*/ 758009 w 758009"/>
                    <a:gd name="connsiteY3" fmla="*/ 935250 h 2008677"/>
                    <a:gd name="connsiteX0" fmla="*/ 18911 w 605320"/>
                    <a:gd name="connsiteY0" fmla="*/ 1989665 h 1989665"/>
                    <a:gd name="connsiteX1" fmla="*/ 8972 w 605320"/>
                    <a:gd name="connsiteY1" fmla="*/ 1214413 h 1989665"/>
                    <a:gd name="connsiteX2" fmla="*/ 187876 w 605320"/>
                    <a:gd name="connsiteY2" fmla="*/ 1839 h 1989665"/>
                    <a:gd name="connsiteX3" fmla="*/ 605320 w 605320"/>
                    <a:gd name="connsiteY3" fmla="*/ 916238 h 1989665"/>
                    <a:gd name="connsiteX0" fmla="*/ 28735 w 615144"/>
                    <a:gd name="connsiteY0" fmla="*/ 1073427 h 1073427"/>
                    <a:gd name="connsiteX1" fmla="*/ 18796 w 615144"/>
                    <a:gd name="connsiteY1" fmla="*/ 298175 h 1073427"/>
                    <a:gd name="connsiteX2" fmla="*/ 336848 w 615144"/>
                    <a:gd name="connsiteY2" fmla="*/ 119270 h 1073427"/>
                    <a:gd name="connsiteX3" fmla="*/ 615144 w 615144"/>
                    <a:gd name="connsiteY3" fmla="*/ 0 h 1073427"/>
                    <a:gd name="connsiteX0" fmla="*/ 6442 w 592851"/>
                    <a:gd name="connsiteY0" fmla="*/ 1073427 h 1073427"/>
                    <a:gd name="connsiteX1" fmla="*/ 26320 w 592851"/>
                    <a:gd name="connsiteY1" fmla="*/ 496957 h 1073427"/>
                    <a:gd name="connsiteX2" fmla="*/ 314555 w 592851"/>
                    <a:gd name="connsiteY2" fmla="*/ 119270 h 1073427"/>
                    <a:gd name="connsiteX3" fmla="*/ 592851 w 592851"/>
                    <a:gd name="connsiteY3" fmla="*/ 0 h 1073427"/>
                    <a:gd name="connsiteX0" fmla="*/ 30051 w 616460"/>
                    <a:gd name="connsiteY0" fmla="*/ 1073427 h 1073427"/>
                    <a:gd name="connsiteX1" fmla="*/ 232 w 616460"/>
                    <a:gd name="connsiteY1" fmla="*/ 785192 h 1073427"/>
                    <a:gd name="connsiteX2" fmla="*/ 49929 w 616460"/>
                    <a:gd name="connsiteY2" fmla="*/ 496957 h 1073427"/>
                    <a:gd name="connsiteX3" fmla="*/ 338164 w 616460"/>
                    <a:gd name="connsiteY3" fmla="*/ 119270 h 1073427"/>
                    <a:gd name="connsiteX4" fmla="*/ 616460 w 616460"/>
                    <a:gd name="connsiteY4" fmla="*/ 0 h 1073427"/>
                    <a:gd name="connsiteX0" fmla="*/ 30051 w 616460"/>
                    <a:gd name="connsiteY0" fmla="*/ 1073427 h 1073427"/>
                    <a:gd name="connsiteX1" fmla="*/ 232 w 616460"/>
                    <a:gd name="connsiteY1" fmla="*/ 785192 h 1073427"/>
                    <a:gd name="connsiteX2" fmla="*/ 49929 w 616460"/>
                    <a:gd name="connsiteY2" fmla="*/ 496957 h 1073427"/>
                    <a:gd name="connsiteX3" fmla="*/ 149319 w 616460"/>
                    <a:gd name="connsiteY3" fmla="*/ 308114 h 1073427"/>
                    <a:gd name="connsiteX4" fmla="*/ 338164 w 616460"/>
                    <a:gd name="connsiteY4" fmla="*/ 119270 h 1073427"/>
                    <a:gd name="connsiteX5" fmla="*/ 616460 w 616460"/>
                    <a:gd name="connsiteY5" fmla="*/ 0 h 1073427"/>
                    <a:gd name="connsiteX0" fmla="*/ 30051 w 616460"/>
                    <a:gd name="connsiteY0" fmla="*/ 1073427 h 1073427"/>
                    <a:gd name="connsiteX1" fmla="*/ 232 w 616460"/>
                    <a:gd name="connsiteY1" fmla="*/ 785192 h 1073427"/>
                    <a:gd name="connsiteX2" fmla="*/ 49929 w 616460"/>
                    <a:gd name="connsiteY2" fmla="*/ 496957 h 1073427"/>
                    <a:gd name="connsiteX3" fmla="*/ 129441 w 616460"/>
                    <a:gd name="connsiteY3" fmla="*/ 258418 h 1073427"/>
                    <a:gd name="connsiteX4" fmla="*/ 338164 w 616460"/>
                    <a:gd name="connsiteY4" fmla="*/ 119270 h 1073427"/>
                    <a:gd name="connsiteX5" fmla="*/ 616460 w 616460"/>
                    <a:gd name="connsiteY5" fmla="*/ 0 h 1073427"/>
                    <a:gd name="connsiteX0" fmla="*/ 30051 w 616460"/>
                    <a:gd name="connsiteY0" fmla="*/ 1073427 h 1073427"/>
                    <a:gd name="connsiteX1" fmla="*/ 232 w 616460"/>
                    <a:gd name="connsiteY1" fmla="*/ 785192 h 1073427"/>
                    <a:gd name="connsiteX2" fmla="*/ 49929 w 616460"/>
                    <a:gd name="connsiteY2" fmla="*/ 496957 h 1073427"/>
                    <a:gd name="connsiteX3" fmla="*/ 199015 w 616460"/>
                    <a:gd name="connsiteY3" fmla="*/ 248479 h 1073427"/>
                    <a:gd name="connsiteX4" fmla="*/ 338164 w 616460"/>
                    <a:gd name="connsiteY4" fmla="*/ 119270 h 1073427"/>
                    <a:gd name="connsiteX5" fmla="*/ 616460 w 616460"/>
                    <a:gd name="connsiteY5" fmla="*/ 0 h 1073427"/>
                    <a:gd name="connsiteX0" fmla="*/ 30051 w 616460"/>
                    <a:gd name="connsiteY0" fmla="*/ 1073427 h 1073427"/>
                    <a:gd name="connsiteX1" fmla="*/ 232 w 616460"/>
                    <a:gd name="connsiteY1" fmla="*/ 785192 h 1073427"/>
                    <a:gd name="connsiteX2" fmla="*/ 49929 w 616460"/>
                    <a:gd name="connsiteY2" fmla="*/ 496957 h 1073427"/>
                    <a:gd name="connsiteX3" fmla="*/ 179137 w 616460"/>
                    <a:gd name="connsiteY3" fmla="*/ 268357 h 1073427"/>
                    <a:gd name="connsiteX4" fmla="*/ 338164 w 616460"/>
                    <a:gd name="connsiteY4" fmla="*/ 119270 h 1073427"/>
                    <a:gd name="connsiteX5" fmla="*/ 616460 w 616460"/>
                    <a:gd name="connsiteY5" fmla="*/ 0 h 1073427"/>
                    <a:gd name="connsiteX0" fmla="*/ 39939 w 626348"/>
                    <a:gd name="connsiteY0" fmla="*/ 1073427 h 1073427"/>
                    <a:gd name="connsiteX1" fmla="*/ 181 w 626348"/>
                    <a:gd name="connsiteY1" fmla="*/ 705679 h 1073427"/>
                    <a:gd name="connsiteX2" fmla="*/ 59817 w 626348"/>
                    <a:gd name="connsiteY2" fmla="*/ 496957 h 1073427"/>
                    <a:gd name="connsiteX3" fmla="*/ 189025 w 626348"/>
                    <a:gd name="connsiteY3" fmla="*/ 268357 h 1073427"/>
                    <a:gd name="connsiteX4" fmla="*/ 348052 w 626348"/>
                    <a:gd name="connsiteY4" fmla="*/ 119270 h 1073427"/>
                    <a:gd name="connsiteX5" fmla="*/ 626348 w 626348"/>
                    <a:gd name="connsiteY5" fmla="*/ 0 h 1073427"/>
                    <a:gd name="connsiteX0" fmla="*/ 39939 w 626348"/>
                    <a:gd name="connsiteY0" fmla="*/ 1073427 h 1073427"/>
                    <a:gd name="connsiteX1" fmla="*/ 181 w 626348"/>
                    <a:gd name="connsiteY1" fmla="*/ 705679 h 1073427"/>
                    <a:gd name="connsiteX2" fmla="*/ 59817 w 626348"/>
                    <a:gd name="connsiteY2" fmla="*/ 457201 h 1073427"/>
                    <a:gd name="connsiteX3" fmla="*/ 189025 w 626348"/>
                    <a:gd name="connsiteY3" fmla="*/ 268357 h 1073427"/>
                    <a:gd name="connsiteX4" fmla="*/ 348052 w 626348"/>
                    <a:gd name="connsiteY4" fmla="*/ 119270 h 1073427"/>
                    <a:gd name="connsiteX5" fmla="*/ 626348 w 626348"/>
                    <a:gd name="connsiteY5" fmla="*/ 0 h 1073427"/>
                    <a:gd name="connsiteX0" fmla="*/ 47531 w 633940"/>
                    <a:gd name="connsiteY0" fmla="*/ 1073427 h 1073427"/>
                    <a:gd name="connsiteX1" fmla="*/ 7773 w 633940"/>
                    <a:gd name="connsiteY1" fmla="*/ 705679 h 1073427"/>
                    <a:gd name="connsiteX2" fmla="*/ 19410 w 633940"/>
                    <a:gd name="connsiteY2" fmla="*/ 431003 h 1073427"/>
                    <a:gd name="connsiteX3" fmla="*/ 196617 w 633940"/>
                    <a:gd name="connsiteY3" fmla="*/ 268357 h 1073427"/>
                    <a:gd name="connsiteX4" fmla="*/ 355644 w 633940"/>
                    <a:gd name="connsiteY4" fmla="*/ 119270 h 1073427"/>
                    <a:gd name="connsiteX5" fmla="*/ 633940 w 633940"/>
                    <a:gd name="connsiteY5" fmla="*/ 0 h 1073427"/>
                    <a:gd name="connsiteX0" fmla="*/ 45511 w 631920"/>
                    <a:gd name="connsiteY0" fmla="*/ 1073427 h 1073427"/>
                    <a:gd name="connsiteX1" fmla="*/ 5753 w 631920"/>
                    <a:gd name="connsiteY1" fmla="*/ 705679 h 1073427"/>
                    <a:gd name="connsiteX2" fmla="*/ 17390 w 631920"/>
                    <a:gd name="connsiteY2" fmla="*/ 431003 h 1073427"/>
                    <a:gd name="connsiteX3" fmla="*/ 162598 w 631920"/>
                    <a:gd name="connsiteY3" fmla="*/ 242160 h 1073427"/>
                    <a:gd name="connsiteX4" fmla="*/ 353624 w 631920"/>
                    <a:gd name="connsiteY4" fmla="*/ 119270 h 1073427"/>
                    <a:gd name="connsiteX5" fmla="*/ 631920 w 631920"/>
                    <a:gd name="connsiteY5" fmla="*/ 0 h 1073427"/>
                    <a:gd name="connsiteX0" fmla="*/ 72532 w 658941"/>
                    <a:gd name="connsiteY0" fmla="*/ 1073427 h 1073427"/>
                    <a:gd name="connsiteX1" fmla="*/ 775 w 658941"/>
                    <a:gd name="connsiteY1" fmla="*/ 705679 h 1073427"/>
                    <a:gd name="connsiteX2" fmla="*/ 44411 w 658941"/>
                    <a:gd name="connsiteY2" fmla="*/ 431003 h 1073427"/>
                    <a:gd name="connsiteX3" fmla="*/ 189619 w 658941"/>
                    <a:gd name="connsiteY3" fmla="*/ 242160 h 1073427"/>
                    <a:gd name="connsiteX4" fmla="*/ 380645 w 658941"/>
                    <a:gd name="connsiteY4" fmla="*/ 119270 h 1073427"/>
                    <a:gd name="connsiteX5" fmla="*/ 658941 w 658941"/>
                    <a:gd name="connsiteY5" fmla="*/ 0 h 1073427"/>
                    <a:gd name="connsiteX0" fmla="*/ 121766 w 708175"/>
                    <a:gd name="connsiteY0" fmla="*/ 1073427 h 1073427"/>
                    <a:gd name="connsiteX1" fmla="*/ 265 w 708175"/>
                    <a:gd name="connsiteY1" fmla="*/ 705679 h 1073427"/>
                    <a:gd name="connsiteX2" fmla="*/ 93645 w 708175"/>
                    <a:gd name="connsiteY2" fmla="*/ 431003 h 1073427"/>
                    <a:gd name="connsiteX3" fmla="*/ 238853 w 708175"/>
                    <a:gd name="connsiteY3" fmla="*/ 242160 h 1073427"/>
                    <a:gd name="connsiteX4" fmla="*/ 429879 w 708175"/>
                    <a:gd name="connsiteY4" fmla="*/ 119270 h 1073427"/>
                    <a:gd name="connsiteX5" fmla="*/ 708175 w 708175"/>
                    <a:gd name="connsiteY5" fmla="*/ 0 h 1073427"/>
                    <a:gd name="connsiteX0" fmla="*/ 128195 w 714604"/>
                    <a:gd name="connsiteY0" fmla="*/ 1073427 h 1073427"/>
                    <a:gd name="connsiteX1" fmla="*/ 6694 w 714604"/>
                    <a:gd name="connsiteY1" fmla="*/ 705679 h 1073427"/>
                    <a:gd name="connsiteX2" fmla="*/ 40382 w 714604"/>
                    <a:gd name="connsiteY2" fmla="*/ 407917 h 1073427"/>
                    <a:gd name="connsiteX3" fmla="*/ 245282 w 714604"/>
                    <a:gd name="connsiteY3" fmla="*/ 242160 h 1073427"/>
                    <a:gd name="connsiteX4" fmla="*/ 436308 w 714604"/>
                    <a:gd name="connsiteY4" fmla="*/ 119270 h 1073427"/>
                    <a:gd name="connsiteX5" fmla="*/ 714604 w 714604"/>
                    <a:gd name="connsiteY5" fmla="*/ 0 h 1073427"/>
                    <a:gd name="connsiteX0" fmla="*/ 126762 w 713171"/>
                    <a:gd name="connsiteY0" fmla="*/ 1073427 h 1073427"/>
                    <a:gd name="connsiteX1" fmla="*/ 5261 w 713171"/>
                    <a:gd name="connsiteY1" fmla="*/ 705679 h 1073427"/>
                    <a:gd name="connsiteX2" fmla="*/ 38949 w 713171"/>
                    <a:gd name="connsiteY2" fmla="*/ 407917 h 1073427"/>
                    <a:gd name="connsiteX3" fmla="*/ 190789 w 713171"/>
                    <a:gd name="connsiteY3" fmla="*/ 224204 h 1073427"/>
                    <a:gd name="connsiteX4" fmla="*/ 434875 w 713171"/>
                    <a:gd name="connsiteY4" fmla="*/ 119270 h 1073427"/>
                    <a:gd name="connsiteX5" fmla="*/ 713171 w 713171"/>
                    <a:gd name="connsiteY5" fmla="*/ 0 h 1073427"/>
                    <a:gd name="connsiteX0" fmla="*/ 126762 w 713171"/>
                    <a:gd name="connsiteY0" fmla="*/ 1073427 h 1073427"/>
                    <a:gd name="connsiteX1" fmla="*/ 5261 w 713171"/>
                    <a:gd name="connsiteY1" fmla="*/ 705679 h 1073427"/>
                    <a:gd name="connsiteX2" fmla="*/ 38949 w 713171"/>
                    <a:gd name="connsiteY2" fmla="*/ 407917 h 1073427"/>
                    <a:gd name="connsiteX3" fmla="*/ 190789 w 713171"/>
                    <a:gd name="connsiteY3" fmla="*/ 224204 h 1073427"/>
                    <a:gd name="connsiteX4" fmla="*/ 358600 w 713171"/>
                    <a:gd name="connsiteY4" fmla="*/ 114140 h 1073427"/>
                    <a:gd name="connsiteX5" fmla="*/ 713171 w 713171"/>
                    <a:gd name="connsiteY5" fmla="*/ 0 h 1073427"/>
                    <a:gd name="connsiteX0" fmla="*/ 126762 w 620316"/>
                    <a:gd name="connsiteY0" fmla="*/ 1052906 h 1052906"/>
                    <a:gd name="connsiteX1" fmla="*/ 5261 w 620316"/>
                    <a:gd name="connsiteY1" fmla="*/ 685158 h 1052906"/>
                    <a:gd name="connsiteX2" fmla="*/ 38949 w 620316"/>
                    <a:gd name="connsiteY2" fmla="*/ 387396 h 1052906"/>
                    <a:gd name="connsiteX3" fmla="*/ 190789 w 620316"/>
                    <a:gd name="connsiteY3" fmla="*/ 203683 h 1052906"/>
                    <a:gd name="connsiteX4" fmla="*/ 358600 w 620316"/>
                    <a:gd name="connsiteY4" fmla="*/ 93619 h 1052906"/>
                    <a:gd name="connsiteX5" fmla="*/ 620316 w 620316"/>
                    <a:gd name="connsiteY5" fmla="*/ 0 h 1052906"/>
                    <a:gd name="connsiteX0" fmla="*/ 129460 w 623014"/>
                    <a:gd name="connsiteY0" fmla="*/ 1052906 h 1052906"/>
                    <a:gd name="connsiteX1" fmla="*/ 7959 w 623014"/>
                    <a:gd name="connsiteY1" fmla="*/ 685158 h 1052906"/>
                    <a:gd name="connsiteX2" fmla="*/ 31698 w 623014"/>
                    <a:gd name="connsiteY2" fmla="*/ 400221 h 1052906"/>
                    <a:gd name="connsiteX3" fmla="*/ 193487 w 623014"/>
                    <a:gd name="connsiteY3" fmla="*/ 203683 h 1052906"/>
                    <a:gd name="connsiteX4" fmla="*/ 361298 w 623014"/>
                    <a:gd name="connsiteY4" fmla="*/ 93619 h 1052906"/>
                    <a:gd name="connsiteX5" fmla="*/ 623014 w 623014"/>
                    <a:gd name="connsiteY5" fmla="*/ 0 h 1052906"/>
                    <a:gd name="connsiteX0" fmla="*/ 124969 w 618523"/>
                    <a:gd name="connsiteY0" fmla="*/ 1052906 h 1052906"/>
                    <a:gd name="connsiteX1" fmla="*/ 9429 w 618523"/>
                    <a:gd name="connsiteY1" fmla="*/ 700502 h 1052906"/>
                    <a:gd name="connsiteX2" fmla="*/ 27207 w 618523"/>
                    <a:gd name="connsiteY2" fmla="*/ 400221 h 1052906"/>
                    <a:gd name="connsiteX3" fmla="*/ 188996 w 618523"/>
                    <a:gd name="connsiteY3" fmla="*/ 203683 h 1052906"/>
                    <a:gd name="connsiteX4" fmla="*/ 356807 w 618523"/>
                    <a:gd name="connsiteY4" fmla="*/ 93619 h 1052906"/>
                    <a:gd name="connsiteX5" fmla="*/ 618523 w 618523"/>
                    <a:gd name="connsiteY5" fmla="*/ 0 h 1052906"/>
                    <a:gd name="connsiteX0" fmla="*/ 127168 w 620722"/>
                    <a:gd name="connsiteY0" fmla="*/ 1052906 h 1052906"/>
                    <a:gd name="connsiteX1" fmla="*/ 8648 w 620722"/>
                    <a:gd name="connsiteY1" fmla="*/ 641316 h 1052906"/>
                    <a:gd name="connsiteX2" fmla="*/ 29406 w 620722"/>
                    <a:gd name="connsiteY2" fmla="*/ 400221 h 1052906"/>
                    <a:gd name="connsiteX3" fmla="*/ 191195 w 620722"/>
                    <a:gd name="connsiteY3" fmla="*/ 203683 h 1052906"/>
                    <a:gd name="connsiteX4" fmla="*/ 359006 w 620722"/>
                    <a:gd name="connsiteY4" fmla="*/ 93619 h 1052906"/>
                    <a:gd name="connsiteX5" fmla="*/ 620722 w 620722"/>
                    <a:gd name="connsiteY5" fmla="*/ 0 h 1052906"/>
                    <a:gd name="connsiteX0" fmla="*/ 121801 w 615355"/>
                    <a:gd name="connsiteY0" fmla="*/ 1052906 h 1052906"/>
                    <a:gd name="connsiteX1" fmla="*/ 48978 w 615355"/>
                    <a:gd name="connsiteY1" fmla="*/ 802306 h 1052906"/>
                    <a:gd name="connsiteX2" fmla="*/ 3281 w 615355"/>
                    <a:gd name="connsiteY2" fmla="*/ 641316 h 1052906"/>
                    <a:gd name="connsiteX3" fmla="*/ 24039 w 615355"/>
                    <a:gd name="connsiteY3" fmla="*/ 400221 h 1052906"/>
                    <a:gd name="connsiteX4" fmla="*/ 185828 w 615355"/>
                    <a:gd name="connsiteY4" fmla="*/ 203683 h 1052906"/>
                    <a:gd name="connsiteX5" fmla="*/ 353639 w 615355"/>
                    <a:gd name="connsiteY5" fmla="*/ 93619 h 1052906"/>
                    <a:gd name="connsiteX6" fmla="*/ 615355 w 615355"/>
                    <a:gd name="connsiteY6" fmla="*/ 0 h 1052906"/>
                    <a:gd name="connsiteX0" fmla="*/ 120275 w 613829"/>
                    <a:gd name="connsiteY0" fmla="*/ 1052906 h 1052906"/>
                    <a:gd name="connsiteX1" fmla="*/ 26586 w 613829"/>
                    <a:gd name="connsiteY1" fmla="*/ 802306 h 1052906"/>
                    <a:gd name="connsiteX2" fmla="*/ 1755 w 613829"/>
                    <a:gd name="connsiteY2" fmla="*/ 641316 h 1052906"/>
                    <a:gd name="connsiteX3" fmla="*/ 22513 w 613829"/>
                    <a:gd name="connsiteY3" fmla="*/ 400221 h 1052906"/>
                    <a:gd name="connsiteX4" fmla="*/ 184302 w 613829"/>
                    <a:gd name="connsiteY4" fmla="*/ 203683 h 1052906"/>
                    <a:gd name="connsiteX5" fmla="*/ 352113 w 613829"/>
                    <a:gd name="connsiteY5" fmla="*/ 93619 h 1052906"/>
                    <a:gd name="connsiteX6" fmla="*/ 613829 w 613829"/>
                    <a:gd name="connsiteY6" fmla="*/ 0 h 1052906"/>
                    <a:gd name="connsiteX0" fmla="*/ 121145 w 614699"/>
                    <a:gd name="connsiteY0" fmla="*/ 1052906 h 1052906"/>
                    <a:gd name="connsiteX1" fmla="*/ 39380 w 614699"/>
                    <a:gd name="connsiteY1" fmla="*/ 835188 h 1052906"/>
                    <a:gd name="connsiteX2" fmla="*/ 2625 w 614699"/>
                    <a:gd name="connsiteY2" fmla="*/ 641316 h 1052906"/>
                    <a:gd name="connsiteX3" fmla="*/ 23383 w 614699"/>
                    <a:gd name="connsiteY3" fmla="*/ 400221 h 1052906"/>
                    <a:gd name="connsiteX4" fmla="*/ 185172 w 614699"/>
                    <a:gd name="connsiteY4" fmla="*/ 203683 h 1052906"/>
                    <a:gd name="connsiteX5" fmla="*/ 352983 w 614699"/>
                    <a:gd name="connsiteY5" fmla="*/ 93619 h 1052906"/>
                    <a:gd name="connsiteX6" fmla="*/ 614699 w 614699"/>
                    <a:gd name="connsiteY6" fmla="*/ 0 h 1052906"/>
                    <a:gd name="connsiteX0" fmla="*/ 123406 w 616960"/>
                    <a:gd name="connsiteY0" fmla="*/ 1052906 h 1052906"/>
                    <a:gd name="connsiteX1" fmla="*/ 41641 w 616960"/>
                    <a:gd name="connsiteY1" fmla="*/ 835188 h 1052906"/>
                    <a:gd name="connsiteX2" fmla="*/ 1906 w 616960"/>
                    <a:gd name="connsiteY2" fmla="*/ 641316 h 1052906"/>
                    <a:gd name="connsiteX3" fmla="*/ 25644 w 616960"/>
                    <a:gd name="connsiteY3" fmla="*/ 400221 h 1052906"/>
                    <a:gd name="connsiteX4" fmla="*/ 187433 w 616960"/>
                    <a:gd name="connsiteY4" fmla="*/ 203683 h 1052906"/>
                    <a:gd name="connsiteX5" fmla="*/ 355244 w 616960"/>
                    <a:gd name="connsiteY5" fmla="*/ 93619 h 1052906"/>
                    <a:gd name="connsiteX6" fmla="*/ 616960 w 616960"/>
                    <a:gd name="connsiteY6" fmla="*/ 0 h 1052906"/>
                    <a:gd name="connsiteX0" fmla="*/ 123406 w 616960"/>
                    <a:gd name="connsiteY0" fmla="*/ 1052906 h 1052906"/>
                    <a:gd name="connsiteX1" fmla="*/ 41641 w 616960"/>
                    <a:gd name="connsiteY1" fmla="*/ 835188 h 1052906"/>
                    <a:gd name="connsiteX2" fmla="*/ 1906 w 616960"/>
                    <a:gd name="connsiteY2" fmla="*/ 641316 h 1052906"/>
                    <a:gd name="connsiteX3" fmla="*/ 25644 w 616960"/>
                    <a:gd name="connsiteY3" fmla="*/ 400221 h 1052906"/>
                    <a:gd name="connsiteX4" fmla="*/ 187433 w 616960"/>
                    <a:gd name="connsiteY4" fmla="*/ 203683 h 1052906"/>
                    <a:gd name="connsiteX5" fmla="*/ 355244 w 616960"/>
                    <a:gd name="connsiteY5" fmla="*/ 93619 h 1052906"/>
                    <a:gd name="connsiteX6" fmla="*/ 616960 w 616960"/>
                    <a:gd name="connsiteY6" fmla="*/ 0 h 1052906"/>
                    <a:gd name="connsiteX0" fmla="*/ 122589 w 616143"/>
                    <a:gd name="connsiteY0" fmla="*/ 1052906 h 1052906"/>
                    <a:gd name="connsiteX1" fmla="*/ 40824 w 616143"/>
                    <a:gd name="connsiteY1" fmla="*/ 835188 h 1052906"/>
                    <a:gd name="connsiteX2" fmla="*/ 1089 w 616143"/>
                    <a:gd name="connsiteY2" fmla="*/ 641316 h 1052906"/>
                    <a:gd name="connsiteX3" fmla="*/ 27808 w 616143"/>
                    <a:gd name="connsiteY3" fmla="*/ 393645 h 1052906"/>
                    <a:gd name="connsiteX4" fmla="*/ 186616 w 616143"/>
                    <a:gd name="connsiteY4" fmla="*/ 203683 h 1052906"/>
                    <a:gd name="connsiteX5" fmla="*/ 354427 w 616143"/>
                    <a:gd name="connsiteY5" fmla="*/ 93619 h 1052906"/>
                    <a:gd name="connsiteX6" fmla="*/ 616143 w 616143"/>
                    <a:gd name="connsiteY6" fmla="*/ 0 h 1052906"/>
                    <a:gd name="connsiteX0" fmla="*/ 122589 w 616143"/>
                    <a:gd name="connsiteY0" fmla="*/ 1052906 h 1052906"/>
                    <a:gd name="connsiteX1" fmla="*/ 40824 w 616143"/>
                    <a:gd name="connsiteY1" fmla="*/ 835188 h 1052906"/>
                    <a:gd name="connsiteX2" fmla="*/ 1089 w 616143"/>
                    <a:gd name="connsiteY2" fmla="*/ 641316 h 1052906"/>
                    <a:gd name="connsiteX3" fmla="*/ 27808 w 616143"/>
                    <a:gd name="connsiteY3" fmla="*/ 393645 h 1052906"/>
                    <a:gd name="connsiteX4" fmla="*/ 186615 w 616143"/>
                    <a:gd name="connsiteY4" fmla="*/ 203683 h 1052906"/>
                    <a:gd name="connsiteX5" fmla="*/ 354427 w 616143"/>
                    <a:gd name="connsiteY5" fmla="*/ 93619 h 1052906"/>
                    <a:gd name="connsiteX6" fmla="*/ 616143 w 616143"/>
                    <a:gd name="connsiteY6" fmla="*/ 0 h 1052906"/>
                    <a:gd name="connsiteX0" fmla="*/ 122589 w 616143"/>
                    <a:gd name="connsiteY0" fmla="*/ 1052906 h 1052906"/>
                    <a:gd name="connsiteX1" fmla="*/ 40824 w 616143"/>
                    <a:gd name="connsiteY1" fmla="*/ 835188 h 1052906"/>
                    <a:gd name="connsiteX2" fmla="*/ 1089 w 616143"/>
                    <a:gd name="connsiteY2" fmla="*/ 641316 h 1052906"/>
                    <a:gd name="connsiteX3" fmla="*/ 27808 w 616143"/>
                    <a:gd name="connsiteY3" fmla="*/ 393645 h 1052906"/>
                    <a:gd name="connsiteX4" fmla="*/ 186615 w 616143"/>
                    <a:gd name="connsiteY4" fmla="*/ 203683 h 1052906"/>
                    <a:gd name="connsiteX5" fmla="*/ 354427 w 616143"/>
                    <a:gd name="connsiteY5" fmla="*/ 93619 h 1052906"/>
                    <a:gd name="connsiteX6" fmla="*/ 616143 w 616143"/>
                    <a:gd name="connsiteY6" fmla="*/ 0 h 1052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6143" h="1052906">
                      <a:moveTo>
                        <a:pt x="122589" y="1052906"/>
                      </a:moveTo>
                      <a:cubicBezTo>
                        <a:pt x="110452" y="1011139"/>
                        <a:pt x="60577" y="903786"/>
                        <a:pt x="40824" y="835188"/>
                      </a:cubicBezTo>
                      <a:cubicBezTo>
                        <a:pt x="21071" y="766590"/>
                        <a:pt x="3258" y="714907"/>
                        <a:pt x="1089" y="641316"/>
                      </a:cubicBezTo>
                      <a:cubicBezTo>
                        <a:pt x="-1080" y="567726"/>
                        <a:pt x="-3113" y="466584"/>
                        <a:pt x="27808" y="393645"/>
                      </a:cubicBezTo>
                      <a:cubicBezTo>
                        <a:pt x="58729" y="320706"/>
                        <a:pt x="132179" y="253687"/>
                        <a:pt x="186615" y="203683"/>
                      </a:cubicBezTo>
                      <a:cubicBezTo>
                        <a:pt x="241051" y="153679"/>
                        <a:pt x="281540" y="138345"/>
                        <a:pt x="354427" y="93619"/>
                      </a:cubicBezTo>
                      <a:cubicBezTo>
                        <a:pt x="427314" y="48893"/>
                        <a:pt x="589225" y="10353"/>
                        <a:pt x="616143" y="0"/>
                      </a:cubicBezTo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3" name="CaixaDeTexto 42">
                  <a:extLst>
                    <a:ext uri="{FF2B5EF4-FFF2-40B4-BE49-F238E27FC236}">
                      <a16:creationId xmlns:a16="http://schemas.microsoft.com/office/drawing/2014/main" xmlns="" id="{5A88C28F-7A0B-4B82-BBBD-47FD4A1881A7}"/>
                    </a:ext>
                  </a:extLst>
                </p:cNvPr>
                <p:cNvSpPr txBox="1"/>
                <p:nvPr/>
              </p:nvSpPr>
              <p:spPr>
                <a:xfrm>
                  <a:off x="2694331" y="1813460"/>
                  <a:ext cx="361552" cy="288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b" anchorCtr="0">
                  <a:spAutoFit/>
                </a:bodyPr>
                <a:lstStyle/>
                <a:p>
                  <a:r>
                    <a:rPr lang="pt-BR" sz="24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b</a:t>
                  </a:r>
                  <a:r>
                    <a:rPr lang="pt-BR" sz="2400" b="1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i</a:t>
                  </a:r>
                </a:p>
              </p:txBody>
            </p:sp>
          </p:grpSp>
        </p:grp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xmlns="" id="{0A73A02A-F25A-4E86-BFB0-4A4B0BA2CAE3}"/>
                </a:ext>
              </a:extLst>
            </p:cNvPr>
            <p:cNvSpPr txBox="1"/>
            <p:nvPr/>
          </p:nvSpPr>
          <p:spPr>
            <a:xfrm>
              <a:off x="5207076" y="6019393"/>
              <a:ext cx="3088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b</a:t>
              </a:r>
              <a:r>
                <a:rPr lang="pt-BR" sz="2400" b="1" baseline="-25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i</a:t>
              </a:r>
            </a:p>
          </p:txBody>
        </p: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xmlns="" id="{35C41CEA-5D54-48AE-A29A-3693C709C703}"/>
              </a:ext>
            </a:extLst>
          </p:cNvPr>
          <p:cNvGrpSpPr/>
          <p:nvPr/>
        </p:nvGrpSpPr>
        <p:grpSpPr>
          <a:xfrm>
            <a:off x="3982069" y="3193238"/>
            <a:ext cx="4493006" cy="2120420"/>
            <a:chOff x="3982069" y="3193238"/>
            <a:chExt cx="4493006" cy="2120420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xmlns="" id="{E868BDDA-9271-4466-9D6E-9769A1B02941}"/>
                </a:ext>
              </a:extLst>
            </p:cNvPr>
            <p:cNvGrpSpPr/>
            <p:nvPr/>
          </p:nvGrpSpPr>
          <p:grpSpPr>
            <a:xfrm>
              <a:off x="3982069" y="3251671"/>
              <a:ext cx="1410207" cy="1479388"/>
              <a:chOff x="3681126" y="3263246"/>
              <a:chExt cx="1410207" cy="1479388"/>
            </a:xfrm>
          </p:grpSpPr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xmlns="" id="{45721235-D027-454F-A963-C6E09FDC6F21}"/>
                  </a:ext>
                </a:extLst>
              </p:cNvPr>
              <p:cNvSpPr txBox="1"/>
              <p:nvPr/>
            </p:nvSpPr>
            <p:spPr>
              <a:xfrm>
                <a:off x="4610957" y="3263246"/>
                <a:ext cx="480376" cy="5762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108000" tIns="72000" rIns="108000" bIns="72000" rtlCol="0" anchor="b" anchorCtr="0">
                <a:spAutoFit/>
              </a:bodyPr>
              <a:lstStyle/>
              <a:p>
                <a:r>
                  <a:rPr lang="pt-BR" sz="2800" b="1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</a:t>
                </a:r>
                <a:r>
                  <a:rPr lang="pt-BR" sz="2800" b="1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k</a:t>
                </a:r>
                <a:endParaRPr lang="pt-BR" sz="28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xmlns="" id="{458D3717-F258-43D1-B49B-28ECAFCE81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34988" y="3832346"/>
                <a:ext cx="12082" cy="91028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  <a:headEnd type="arrow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xmlns="" id="{3BBD0D9A-A33C-4037-ABAA-075A0B7D48C0}"/>
                  </a:ext>
                </a:extLst>
              </p:cNvPr>
              <p:cNvSpPr txBox="1"/>
              <p:nvPr/>
            </p:nvSpPr>
            <p:spPr>
              <a:xfrm>
                <a:off x="3681126" y="3978367"/>
                <a:ext cx="369332" cy="539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108000" rtlCol="0" anchor="ctr" anchorCtr="0">
                <a:spAutoFit/>
              </a:bodyPr>
              <a:lstStyle/>
              <a:p>
                <a:r>
                  <a:rPr lang="pt-BR" sz="2800" b="1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</a:t>
                </a:r>
                <a:r>
                  <a:rPr lang="pt-BR" sz="2800" b="1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k</a:t>
                </a:r>
                <a:endParaRPr lang="pt-BR" sz="28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xmlns="" id="{F4456DAB-F847-4A9A-BDC5-857B22D8E8DD}"/>
                </a:ext>
              </a:extLst>
            </p:cNvPr>
            <p:cNvSpPr/>
            <p:nvPr/>
          </p:nvSpPr>
          <p:spPr>
            <a:xfrm>
              <a:off x="4910241" y="3193238"/>
              <a:ext cx="3564834" cy="21204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xmlns="" id="{BC31806A-787E-4D33-A779-38E034810D68}"/>
              </a:ext>
            </a:extLst>
          </p:cNvPr>
          <p:cNvGrpSpPr/>
          <p:nvPr/>
        </p:nvGrpSpPr>
        <p:grpSpPr>
          <a:xfrm>
            <a:off x="3093364" y="922589"/>
            <a:ext cx="5381711" cy="4485729"/>
            <a:chOff x="3093364" y="922589"/>
            <a:chExt cx="5381711" cy="4485729"/>
          </a:xfrm>
        </p:grpSpPr>
        <p:grpSp>
          <p:nvGrpSpPr>
            <p:cNvPr id="65" name="Agrupar 64">
              <a:extLst>
                <a:ext uri="{FF2B5EF4-FFF2-40B4-BE49-F238E27FC236}">
                  <a16:creationId xmlns:a16="http://schemas.microsoft.com/office/drawing/2014/main" xmlns="" id="{B0D4E95D-1350-4225-A422-BFEE5CAA195A}"/>
                </a:ext>
              </a:extLst>
            </p:cNvPr>
            <p:cNvGrpSpPr/>
            <p:nvPr/>
          </p:nvGrpSpPr>
          <p:grpSpPr>
            <a:xfrm>
              <a:off x="3093364" y="922589"/>
              <a:ext cx="5381711" cy="4485729"/>
              <a:chOff x="3093364" y="922589"/>
              <a:chExt cx="5381711" cy="4485729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xmlns="" id="{BE972607-563D-4164-A16D-DEDF69A0317D}"/>
                  </a:ext>
                </a:extLst>
              </p:cNvPr>
              <p:cNvGrpSpPr/>
              <p:nvPr/>
            </p:nvGrpSpPr>
            <p:grpSpPr>
              <a:xfrm>
                <a:off x="3093364" y="4144056"/>
                <a:ext cx="369332" cy="1264262"/>
                <a:chOff x="2948790" y="4121421"/>
                <a:chExt cx="389418" cy="1357475"/>
              </a:xfrm>
            </p:grpSpPr>
            <p:cxnSp>
              <p:nvCxnSpPr>
                <p:cNvPr id="35" name="Conector reto 34">
                  <a:extLst>
                    <a:ext uri="{FF2B5EF4-FFF2-40B4-BE49-F238E27FC236}">
                      <a16:creationId xmlns:a16="http://schemas.microsoft.com/office/drawing/2014/main" xmlns="" id="{3191DD0B-DCE0-4FC8-8B2D-A9A62E19C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27162" y="4738482"/>
                  <a:ext cx="0" cy="740414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solid"/>
                  <a:headEnd type="arrow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CaixaDeTexto 27">
                  <a:extLst>
                    <a:ext uri="{FF2B5EF4-FFF2-40B4-BE49-F238E27FC236}">
                      <a16:creationId xmlns:a16="http://schemas.microsoft.com/office/drawing/2014/main" xmlns="" id="{F896499D-6DDD-4734-BBC4-3938428E42C2}"/>
                    </a:ext>
                  </a:extLst>
                </p:cNvPr>
                <p:cNvSpPr txBox="1"/>
                <p:nvPr/>
              </p:nvSpPr>
              <p:spPr>
                <a:xfrm rot="16200000">
                  <a:off x="2914576" y="4155635"/>
                  <a:ext cx="457845" cy="38941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b" anchorCtr="0">
                  <a:spAutoFit/>
                </a:bodyPr>
                <a:lstStyle/>
                <a:p>
                  <a:r>
                    <a:rPr lang="pt-BR" sz="2400" b="1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P</a:t>
                  </a:r>
                  <a:r>
                    <a:rPr lang="pt-BR" sz="2400" b="1" baseline="-25000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i,k</a:t>
                  </a:r>
                  <a:endParaRPr lang="pt-BR" sz="24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" name="Agrupar 10">
                <a:extLst>
                  <a:ext uri="{FF2B5EF4-FFF2-40B4-BE49-F238E27FC236}">
                    <a16:creationId xmlns:a16="http://schemas.microsoft.com/office/drawing/2014/main" xmlns="" id="{66B8D884-65FE-42F1-AD39-7180733EFC7A}"/>
                  </a:ext>
                </a:extLst>
              </p:cNvPr>
              <p:cNvGrpSpPr/>
              <p:nvPr/>
            </p:nvGrpSpPr>
            <p:grpSpPr>
              <a:xfrm>
                <a:off x="4910361" y="922589"/>
                <a:ext cx="3564714" cy="897417"/>
                <a:chOff x="4681683" y="1020771"/>
                <a:chExt cx="3564714" cy="683757"/>
              </a:xfrm>
            </p:grpSpPr>
            <p:sp>
              <p:nvSpPr>
                <p:cNvPr id="32" name="Retângulo 31">
                  <a:extLst>
                    <a:ext uri="{FF2B5EF4-FFF2-40B4-BE49-F238E27FC236}">
                      <a16:creationId xmlns:a16="http://schemas.microsoft.com/office/drawing/2014/main" xmlns="" id="{A9621E74-05CB-4F62-86E8-B54740543D80}"/>
                    </a:ext>
                  </a:extLst>
                </p:cNvPr>
                <p:cNvSpPr/>
                <p:nvPr/>
              </p:nvSpPr>
              <p:spPr>
                <a:xfrm>
                  <a:off x="4681683" y="1020771"/>
                  <a:ext cx="3564714" cy="68375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40" name="CaixaDeTexto 39">
                  <a:extLst>
                    <a:ext uri="{FF2B5EF4-FFF2-40B4-BE49-F238E27FC236}">
                      <a16:creationId xmlns:a16="http://schemas.microsoft.com/office/drawing/2014/main" xmlns="" id="{46B50460-FC95-42E0-92AE-DFAB6841A701}"/>
                    </a:ext>
                  </a:extLst>
                </p:cNvPr>
                <p:cNvSpPr txBox="1"/>
                <p:nvPr/>
              </p:nvSpPr>
              <p:spPr>
                <a:xfrm>
                  <a:off x="4813751" y="1159320"/>
                  <a:ext cx="432000" cy="288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36000" bIns="0" rtlCol="0" anchor="b" anchorCtr="0">
                  <a:spAutoFit/>
                </a:bodyPr>
                <a:lstStyle/>
                <a:p>
                  <a:r>
                    <a:rPr lang="pt-BR" sz="2400" b="1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P</a:t>
                  </a:r>
                  <a:r>
                    <a:rPr lang="pt-BR" sz="2400" b="1" baseline="-25000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i,k</a:t>
                  </a:r>
                  <a:endParaRPr lang="pt-BR" sz="24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63" name="Elipse 62">
              <a:extLst>
                <a:ext uri="{FF2B5EF4-FFF2-40B4-BE49-F238E27FC236}">
                  <a16:creationId xmlns:a16="http://schemas.microsoft.com/office/drawing/2014/main" xmlns="" id="{95534439-0389-4F31-BBFE-4CECCCD4A9D4}"/>
                </a:ext>
              </a:extLst>
            </p:cNvPr>
            <p:cNvSpPr/>
            <p:nvPr/>
          </p:nvSpPr>
          <p:spPr>
            <a:xfrm>
              <a:off x="3351233" y="4594142"/>
              <a:ext cx="201974" cy="2185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xmlns="" id="{C1862846-5D6D-4CD6-82C6-5686532ACBA4}"/>
              </a:ext>
            </a:extLst>
          </p:cNvPr>
          <p:cNvGrpSpPr/>
          <p:nvPr/>
        </p:nvGrpSpPr>
        <p:grpSpPr>
          <a:xfrm>
            <a:off x="1705646" y="1177311"/>
            <a:ext cx="6769429" cy="4692009"/>
            <a:chOff x="1705646" y="1177311"/>
            <a:chExt cx="6769429" cy="4692009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xmlns="" id="{CBA50F74-4F39-40D4-B6BD-FEEEBC642F98}"/>
                </a:ext>
              </a:extLst>
            </p:cNvPr>
            <p:cNvSpPr/>
            <p:nvPr/>
          </p:nvSpPr>
          <p:spPr>
            <a:xfrm>
              <a:off x="4910240" y="5392168"/>
              <a:ext cx="3564835" cy="4771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xmlns="" id="{E7858B9A-C308-49CD-8B04-B693BCCA9CA8}"/>
                </a:ext>
              </a:extLst>
            </p:cNvPr>
            <p:cNvGrpSpPr/>
            <p:nvPr/>
          </p:nvGrpSpPr>
          <p:grpSpPr>
            <a:xfrm>
              <a:off x="1705646" y="1177311"/>
              <a:ext cx="3803054" cy="4615687"/>
              <a:chOff x="1705646" y="1177311"/>
              <a:chExt cx="3803054" cy="4615687"/>
            </a:xfrm>
          </p:grpSpPr>
          <p:grpSp>
            <p:nvGrpSpPr>
              <p:cNvPr id="59" name="Agrupar 58">
                <a:extLst>
                  <a:ext uri="{FF2B5EF4-FFF2-40B4-BE49-F238E27FC236}">
                    <a16:creationId xmlns:a16="http://schemas.microsoft.com/office/drawing/2014/main" xmlns="" id="{86BEF46A-7215-4646-B4FF-DB2F73EC9954}"/>
                  </a:ext>
                </a:extLst>
              </p:cNvPr>
              <p:cNvGrpSpPr/>
              <p:nvPr/>
            </p:nvGrpSpPr>
            <p:grpSpPr>
              <a:xfrm>
                <a:off x="1705646" y="1177311"/>
                <a:ext cx="1398074" cy="2080924"/>
                <a:chOff x="1705646" y="1177311"/>
                <a:chExt cx="1398074" cy="2080924"/>
              </a:xfrm>
            </p:grpSpPr>
            <p:cxnSp>
              <p:nvCxnSpPr>
                <p:cNvPr id="31" name="Conector reto 30">
                  <a:extLst>
                    <a:ext uri="{FF2B5EF4-FFF2-40B4-BE49-F238E27FC236}">
                      <a16:creationId xmlns:a16="http://schemas.microsoft.com/office/drawing/2014/main" xmlns="" id="{FEAFC05D-1CCC-4794-ADE8-4278764270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05646" y="1177311"/>
                  <a:ext cx="1398074" cy="208092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olid"/>
                  <a:headEnd type="arrow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CaixaDeTexto 24">
                  <a:extLst>
                    <a:ext uri="{FF2B5EF4-FFF2-40B4-BE49-F238E27FC236}">
                      <a16:creationId xmlns:a16="http://schemas.microsoft.com/office/drawing/2014/main" xmlns="" id="{8E8C618A-A804-40F2-A249-E130F9DCCC48}"/>
                    </a:ext>
                  </a:extLst>
                </p:cNvPr>
                <p:cNvSpPr txBox="1"/>
                <p:nvPr/>
              </p:nvSpPr>
              <p:spPr>
                <a:xfrm rot="18178827">
                  <a:off x="1681580" y="2535645"/>
                  <a:ext cx="583696" cy="252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r>
                    <a:rPr lang="pt-BR" sz="2800" b="1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  r</a:t>
                  </a:r>
                  <a:r>
                    <a:rPr lang="pt-BR" sz="2800" b="1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i</a:t>
                  </a:r>
                </a:p>
              </p:txBody>
            </p:sp>
          </p:grpSp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xmlns="" id="{B3E4CC4C-C3FF-45B2-A25C-4C4D369081C2}"/>
                  </a:ext>
                </a:extLst>
              </p:cNvPr>
              <p:cNvSpPr txBox="1"/>
              <p:nvPr/>
            </p:nvSpPr>
            <p:spPr>
              <a:xfrm>
                <a:off x="5199864" y="5423666"/>
                <a:ext cx="3088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t-BR" sz="24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r</a:t>
                </a:r>
                <a:r>
                  <a:rPr lang="pt-BR" sz="24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i</a:t>
                </a:r>
              </a:p>
            </p:txBody>
          </p:sp>
        </p:grp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18D3EB65-9104-44AF-94E3-37D0726011D2}"/>
              </a:ext>
            </a:extLst>
          </p:cNvPr>
          <p:cNvGrpSpPr/>
          <p:nvPr/>
        </p:nvGrpSpPr>
        <p:grpSpPr>
          <a:xfrm>
            <a:off x="4910240" y="1841628"/>
            <a:ext cx="3564715" cy="1344357"/>
            <a:chOff x="4910240" y="1841628"/>
            <a:chExt cx="3564715" cy="1344357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xmlns="" id="{54648E72-C6FB-4C0D-ABA1-CA3F7118292C}"/>
                </a:ext>
              </a:extLst>
            </p:cNvPr>
            <p:cNvGrpSpPr/>
            <p:nvPr/>
          </p:nvGrpSpPr>
          <p:grpSpPr>
            <a:xfrm>
              <a:off x="4910240" y="1859027"/>
              <a:ext cx="2682498" cy="1226974"/>
              <a:chOff x="1581049" y="5264601"/>
              <a:chExt cx="2682498" cy="1226974"/>
            </a:xfrm>
          </p:grpSpPr>
          <p:pic>
            <p:nvPicPr>
              <p:cNvPr id="33" name="Imagem 32">
                <a:extLst>
                  <a:ext uri="{FF2B5EF4-FFF2-40B4-BE49-F238E27FC236}">
                    <a16:creationId xmlns:a16="http://schemas.microsoft.com/office/drawing/2014/main" xmlns="" id="{4D2C7AFA-4A68-4DFD-88AC-5C9671212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/>
              <a:srcRect l="54914" t="61244" r="7467" b="4039"/>
              <a:stretch/>
            </p:blipFill>
            <p:spPr>
              <a:xfrm>
                <a:off x="2014951" y="5264601"/>
                <a:ext cx="2248596" cy="1225617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71" name="Imagem 70">
                <a:extLst>
                  <a:ext uri="{FF2B5EF4-FFF2-40B4-BE49-F238E27FC236}">
                    <a16:creationId xmlns:a16="http://schemas.microsoft.com/office/drawing/2014/main" xmlns="" id="{D8D6FFC2-0EB7-45F2-8DD6-775FA5453B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/>
              <a:srcRect l="7882" t="61244" r="78526" b="4039"/>
              <a:stretch/>
            </p:blipFill>
            <p:spPr>
              <a:xfrm>
                <a:off x="1581049" y="5265958"/>
                <a:ext cx="812444" cy="1225617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xmlns="" id="{9D048DB3-A7F8-455E-B841-36CD5E89E602}"/>
                </a:ext>
              </a:extLst>
            </p:cNvPr>
            <p:cNvSpPr/>
            <p:nvPr/>
          </p:nvSpPr>
          <p:spPr>
            <a:xfrm>
              <a:off x="4910240" y="1841628"/>
              <a:ext cx="3564715" cy="13443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B214213A-D7C6-4E67-B8E7-4C95AAF0C174}"/>
              </a:ext>
            </a:extLst>
          </p:cNvPr>
          <p:cNvGrpSpPr/>
          <p:nvPr/>
        </p:nvGrpSpPr>
        <p:grpSpPr>
          <a:xfrm>
            <a:off x="1371250" y="3235959"/>
            <a:ext cx="602178" cy="3296766"/>
            <a:chOff x="1371250" y="3235959"/>
            <a:chExt cx="602178" cy="3296766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xmlns="" id="{39407BCF-762E-4D7B-8F9A-34AB2115B9BD}"/>
                </a:ext>
              </a:extLst>
            </p:cNvPr>
            <p:cNvGrpSpPr/>
            <p:nvPr/>
          </p:nvGrpSpPr>
          <p:grpSpPr>
            <a:xfrm>
              <a:off x="1533250" y="3235959"/>
              <a:ext cx="440178" cy="432851"/>
              <a:chOff x="1533250" y="3235959"/>
              <a:chExt cx="440178" cy="432851"/>
            </a:xfrm>
          </p:grpSpPr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xmlns="" id="{B938FE24-B908-44DC-9CC4-7EB6F15E6396}"/>
                  </a:ext>
                </a:extLst>
              </p:cNvPr>
              <p:cNvSpPr txBox="1"/>
              <p:nvPr/>
            </p:nvSpPr>
            <p:spPr>
              <a:xfrm>
                <a:off x="1649428" y="3380810"/>
                <a:ext cx="324000" cy="28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b" anchorCtr="0">
                <a:spAutoFit/>
              </a:bodyPr>
              <a:lstStyle/>
              <a:p>
                <a:r>
                  <a:rPr lang="pt-BR" sz="40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74" name="Elipse 73">
                <a:extLst>
                  <a:ext uri="{FF2B5EF4-FFF2-40B4-BE49-F238E27FC236}">
                    <a16:creationId xmlns:a16="http://schemas.microsoft.com/office/drawing/2014/main" xmlns="" id="{34345E48-346F-46E0-873A-AC285CFE0BCF}"/>
                  </a:ext>
                </a:extLst>
              </p:cNvPr>
              <p:cNvSpPr/>
              <p:nvPr/>
            </p:nvSpPr>
            <p:spPr>
              <a:xfrm>
                <a:off x="1533250" y="3235959"/>
                <a:ext cx="201974" cy="21853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xmlns="" id="{F63A97F3-ADEC-4EAF-B378-106792A3E8E6}"/>
                </a:ext>
              </a:extLst>
            </p:cNvPr>
            <p:cNvGrpSpPr/>
            <p:nvPr/>
          </p:nvGrpSpPr>
          <p:grpSpPr>
            <a:xfrm>
              <a:off x="1371250" y="6099874"/>
              <a:ext cx="440178" cy="432851"/>
              <a:chOff x="1371250" y="6099874"/>
              <a:chExt cx="440178" cy="432851"/>
            </a:xfrm>
          </p:grpSpPr>
          <p:sp>
            <p:nvSpPr>
              <p:cNvPr id="76" name="CaixaDeTexto 75">
                <a:extLst>
                  <a:ext uri="{FF2B5EF4-FFF2-40B4-BE49-F238E27FC236}">
                    <a16:creationId xmlns:a16="http://schemas.microsoft.com/office/drawing/2014/main" xmlns="" id="{76A10A2C-7B71-4A40-A9A4-46F276F6BEED}"/>
                  </a:ext>
                </a:extLst>
              </p:cNvPr>
              <p:cNvSpPr txBox="1"/>
              <p:nvPr/>
            </p:nvSpPr>
            <p:spPr>
              <a:xfrm>
                <a:off x="1487428" y="6244725"/>
                <a:ext cx="324000" cy="28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b" anchorCtr="0">
                <a:spAutoFit/>
              </a:bodyPr>
              <a:lstStyle/>
              <a:p>
                <a:r>
                  <a:rPr lang="pt-BR" sz="40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77" name="Elipse 76">
                <a:extLst>
                  <a:ext uri="{FF2B5EF4-FFF2-40B4-BE49-F238E27FC236}">
                    <a16:creationId xmlns:a16="http://schemas.microsoft.com/office/drawing/2014/main" xmlns="" id="{D15AF993-56EC-4F62-8113-90001EC287DA}"/>
                  </a:ext>
                </a:extLst>
              </p:cNvPr>
              <p:cNvSpPr/>
              <p:nvPr/>
            </p:nvSpPr>
            <p:spPr>
              <a:xfrm>
                <a:off x="1371250" y="6099874"/>
                <a:ext cx="201974" cy="21853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7B7DA233-FC26-4D54-8E84-CF189BB118DC}"/>
              </a:ext>
            </a:extLst>
          </p:cNvPr>
          <p:cNvGrpSpPr/>
          <p:nvPr/>
        </p:nvGrpSpPr>
        <p:grpSpPr>
          <a:xfrm>
            <a:off x="2454901" y="676525"/>
            <a:ext cx="1441570" cy="635073"/>
            <a:chOff x="2454901" y="676525"/>
            <a:chExt cx="1441570" cy="635073"/>
          </a:xfrm>
        </p:grpSpPr>
        <p:sp>
          <p:nvSpPr>
            <p:cNvPr id="62" name="Elipse 61">
              <a:extLst>
                <a:ext uri="{FF2B5EF4-FFF2-40B4-BE49-F238E27FC236}">
                  <a16:creationId xmlns:a16="http://schemas.microsoft.com/office/drawing/2014/main" xmlns="" id="{1AE2550E-91B0-469D-90F1-4D2DB8B60667}"/>
                </a:ext>
              </a:extLst>
            </p:cNvPr>
            <p:cNvSpPr/>
            <p:nvPr/>
          </p:nvSpPr>
          <p:spPr>
            <a:xfrm>
              <a:off x="3008754" y="1077769"/>
              <a:ext cx="201974" cy="2185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xmlns="" id="{C7533573-E11B-4C22-B3C8-E4A1FDC89567}"/>
                </a:ext>
              </a:extLst>
            </p:cNvPr>
            <p:cNvSpPr txBox="1"/>
            <p:nvPr/>
          </p:nvSpPr>
          <p:spPr>
            <a:xfrm>
              <a:off x="2454901" y="1059598"/>
              <a:ext cx="360000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spAutoFit/>
            </a:bodyPr>
            <a:lstStyle/>
            <a:p>
              <a:r>
                <a:rPr lang="pt-BR" sz="4000" b="1" baseline="-25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xmlns="" id="{265A9583-62E6-46A2-9084-9D1D489ABF4D}"/>
                </a:ext>
              </a:extLst>
            </p:cNvPr>
            <p:cNvSpPr txBox="1"/>
            <p:nvPr/>
          </p:nvSpPr>
          <p:spPr>
            <a:xfrm>
              <a:off x="3356471" y="676525"/>
              <a:ext cx="5400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t-BR" sz="28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P</a:t>
              </a:r>
              <a:r>
                <a:rPr lang="pt-BR" sz="2800" b="1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i,k</a:t>
              </a:r>
              <a:endParaRPr lang="pt-BR" sz="2800" b="1" baseline="-25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975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87EA5F1-6531-4908-9BC8-488727814354}"/>
              </a:ext>
            </a:extLst>
          </p:cNvPr>
          <p:cNvSpPr txBox="1">
            <a:spLocks/>
          </p:cNvSpPr>
          <p:nvPr/>
        </p:nvSpPr>
        <p:spPr bwMode="auto">
          <a:xfrm>
            <a:off x="26900" y="169219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SUPERFÍCIE RETANGULAR E PRISMÁTICA (MEC)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36F9CE92-BD55-4071-902D-E4074D6971D0}"/>
              </a:ext>
            </a:extLst>
          </p:cNvPr>
          <p:cNvGrpSpPr/>
          <p:nvPr/>
        </p:nvGrpSpPr>
        <p:grpSpPr>
          <a:xfrm>
            <a:off x="320153" y="710087"/>
            <a:ext cx="8506996" cy="3481317"/>
            <a:chOff x="320153" y="1457435"/>
            <a:chExt cx="8506996" cy="3481317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xmlns="" id="{E8A68CD1-1F67-47AB-A432-E741104EA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50327"/>
            <a:stretch/>
          </p:blipFill>
          <p:spPr>
            <a:xfrm>
              <a:off x="4743361" y="1466227"/>
              <a:ext cx="4083788" cy="3472525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745C9459-6F31-411F-BB58-39946385C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50327"/>
            <a:stretch/>
          </p:blipFill>
          <p:spPr>
            <a:xfrm>
              <a:off x="320153" y="1457435"/>
              <a:ext cx="4083788" cy="3472525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8E41E48A-E7E6-4E18-A083-F33B28B06CD3}"/>
              </a:ext>
            </a:extLst>
          </p:cNvPr>
          <p:cNvGrpSpPr/>
          <p:nvPr/>
        </p:nvGrpSpPr>
        <p:grpSpPr>
          <a:xfrm>
            <a:off x="2586865" y="5377557"/>
            <a:ext cx="4875598" cy="1244373"/>
            <a:chOff x="2773709" y="5828047"/>
            <a:chExt cx="4875598" cy="1244373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xmlns="" id="{66660042-4618-4E34-9264-8DDBC3CD5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7884" t="61244" r="10548" b="4039"/>
            <a:stretch/>
          </p:blipFill>
          <p:spPr>
            <a:xfrm>
              <a:off x="2773709" y="5837426"/>
              <a:ext cx="4875598" cy="1225617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CA545982-E213-40EC-96A2-13DE3F240C46}"/>
                </a:ext>
              </a:extLst>
            </p:cNvPr>
            <p:cNvSpPr/>
            <p:nvPr/>
          </p:nvSpPr>
          <p:spPr>
            <a:xfrm>
              <a:off x="2773709" y="5828047"/>
              <a:ext cx="4875598" cy="12443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2E4D1F46-759E-466B-BD7B-63FFDB37D295}"/>
              </a:ext>
            </a:extLst>
          </p:cNvPr>
          <p:cNvGrpSpPr/>
          <p:nvPr/>
        </p:nvGrpSpPr>
        <p:grpSpPr>
          <a:xfrm>
            <a:off x="606455" y="1117819"/>
            <a:ext cx="3623353" cy="4072975"/>
            <a:chOff x="606455" y="1117819"/>
            <a:chExt cx="3623353" cy="4072975"/>
          </a:xfrm>
        </p:grpSpPr>
        <p:sp>
          <p:nvSpPr>
            <p:cNvPr id="11" name="Título 1">
              <a:extLst>
                <a:ext uri="{FF2B5EF4-FFF2-40B4-BE49-F238E27FC236}">
                  <a16:creationId xmlns:a16="http://schemas.microsoft.com/office/drawing/2014/main" xmlns="" id="{3FD00322-0190-4237-AE1F-91D9965FF5D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6455" y="4329251"/>
              <a:ext cx="3623353" cy="86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600" b="1" i="0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</a:rPr>
                <a:t>CARGA UNIFORME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600" b="1" i="0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</a:rPr>
                <a:t> SUPERFÍCIE RETANGULAR</a:t>
              </a:r>
              <a:endParaRPr kumimoji="0" lang="pt-BR" sz="2600" b="1" i="1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xmlns="" id="{33D978FE-E3C4-4B84-AA08-EC687C8A3A7C}"/>
                </a:ext>
              </a:extLst>
            </p:cNvPr>
            <p:cNvGrpSpPr/>
            <p:nvPr/>
          </p:nvGrpSpPr>
          <p:grpSpPr>
            <a:xfrm>
              <a:off x="899337" y="1117819"/>
              <a:ext cx="1808544" cy="1354158"/>
              <a:chOff x="899337" y="1865167"/>
              <a:chExt cx="1808544" cy="1354158"/>
            </a:xfrm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xmlns="" id="{6E6CA780-E11C-4D1F-AC8C-422383733F55}"/>
                  </a:ext>
                </a:extLst>
              </p:cNvPr>
              <p:cNvSpPr/>
              <p:nvPr/>
            </p:nvSpPr>
            <p:spPr>
              <a:xfrm>
                <a:off x="2418132" y="2679952"/>
                <a:ext cx="201974" cy="21853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xmlns="" id="{0432586B-7016-4A1B-AAB4-A101D35796DF}"/>
                  </a:ext>
                </a:extLst>
              </p:cNvPr>
              <p:cNvSpPr/>
              <p:nvPr/>
            </p:nvSpPr>
            <p:spPr>
              <a:xfrm>
                <a:off x="1046729" y="1865167"/>
                <a:ext cx="201974" cy="21853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xmlns="" id="{8D58EE77-2132-4922-8AEB-FF24F418F63B}"/>
                  </a:ext>
                </a:extLst>
              </p:cNvPr>
              <p:cNvSpPr txBox="1"/>
              <p:nvPr/>
            </p:nvSpPr>
            <p:spPr>
              <a:xfrm>
                <a:off x="899337" y="2060651"/>
                <a:ext cx="201975" cy="32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r"/>
                <a:r>
                  <a:rPr lang="pt-BR" sz="24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 </a:t>
                </a:r>
                <a:endParaRPr lang="pt-BR" sz="24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xmlns="" id="{6C1C9965-363F-48DC-A30B-EEB3C9484BC6}"/>
                  </a:ext>
                </a:extLst>
              </p:cNvPr>
              <p:cNvSpPr txBox="1"/>
              <p:nvPr/>
            </p:nvSpPr>
            <p:spPr>
              <a:xfrm>
                <a:off x="2555481" y="2931325"/>
                <a:ext cx="152400" cy="28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r"/>
                <a:r>
                  <a:rPr lang="pt-BR" sz="24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 </a:t>
                </a:r>
                <a:endParaRPr lang="pt-BR" sz="24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xmlns="" id="{A2B75DA3-9226-47E2-9D6F-71D8F5FE1710}"/>
                  </a:ext>
                </a:extLst>
              </p:cNvPr>
              <p:cNvCxnSpPr>
                <a:cxnSpLocks/>
                <a:stCxn id="9" idx="5"/>
              </p:cNvCxnSpPr>
              <p:nvPr/>
            </p:nvCxnSpPr>
            <p:spPr>
              <a:xfrm>
                <a:off x="1219125" y="2051702"/>
                <a:ext cx="1304511" cy="73752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  <a:headEnd type="arrow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xmlns="" id="{401FFC52-0870-47A5-8293-99C6B76E543A}"/>
                  </a:ext>
                </a:extLst>
              </p:cNvPr>
              <p:cNvSpPr txBox="1"/>
              <p:nvPr/>
            </p:nvSpPr>
            <p:spPr>
              <a:xfrm rot="1810293">
                <a:off x="1483587" y="1991667"/>
                <a:ext cx="51038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r</a:t>
                </a:r>
                <a:r>
                  <a:rPr lang="pt-BR" sz="2800" b="1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i,j</a:t>
                </a:r>
                <a:endParaRPr lang="pt-BR" sz="28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xmlns="" id="{65979227-9678-4E61-93EC-FB96E4B75E38}"/>
              </a:ext>
            </a:extLst>
          </p:cNvPr>
          <p:cNvGrpSpPr/>
          <p:nvPr/>
        </p:nvGrpSpPr>
        <p:grpSpPr>
          <a:xfrm>
            <a:off x="4914192" y="1117818"/>
            <a:ext cx="3623353" cy="4072976"/>
            <a:chOff x="4914192" y="1117818"/>
            <a:chExt cx="3623353" cy="4072976"/>
          </a:xfrm>
        </p:grpSpPr>
        <p:sp>
          <p:nvSpPr>
            <p:cNvPr id="12" name="Título 1">
              <a:extLst>
                <a:ext uri="{FF2B5EF4-FFF2-40B4-BE49-F238E27FC236}">
                  <a16:creationId xmlns:a16="http://schemas.microsoft.com/office/drawing/2014/main" xmlns="" id="{A9EADD4C-02E6-4430-9811-E2038CF5AD1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14192" y="4329251"/>
              <a:ext cx="3623353" cy="86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600" b="1" i="0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</a:rPr>
                <a:t>ATRITO TRAPEZOIDAL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600" b="1" i="0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</a:rPr>
                <a:t> SUPERFÍCIE PRISMÁTICA</a:t>
              </a:r>
              <a:endParaRPr kumimoji="0" lang="pt-BR" sz="2600" b="1" i="1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xmlns="" id="{A3A337C8-E7D2-4341-9899-146FFEA543C6}"/>
                </a:ext>
              </a:extLst>
            </p:cNvPr>
            <p:cNvGrpSpPr/>
            <p:nvPr/>
          </p:nvGrpSpPr>
          <p:grpSpPr>
            <a:xfrm>
              <a:off x="5353661" y="1117818"/>
              <a:ext cx="3040480" cy="1429007"/>
              <a:chOff x="5353661" y="1865166"/>
              <a:chExt cx="3040480" cy="1429007"/>
            </a:xfrm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xmlns="" id="{17A7C499-4FE8-457F-B72D-C1EF67FB1A3F}"/>
                  </a:ext>
                </a:extLst>
              </p:cNvPr>
              <p:cNvSpPr/>
              <p:nvPr/>
            </p:nvSpPr>
            <p:spPr>
              <a:xfrm>
                <a:off x="5512628" y="1865166"/>
                <a:ext cx="201974" cy="21853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xmlns="" id="{E0881E00-0247-4035-8881-7862EA9264AA}"/>
                  </a:ext>
                </a:extLst>
              </p:cNvPr>
              <p:cNvSpPr/>
              <p:nvPr/>
            </p:nvSpPr>
            <p:spPr>
              <a:xfrm>
                <a:off x="8039767" y="3075634"/>
                <a:ext cx="201974" cy="21853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xmlns="" id="{E932E434-6438-40D9-81AE-3368A2BECCCC}"/>
                  </a:ext>
                </a:extLst>
              </p:cNvPr>
              <p:cNvSpPr txBox="1"/>
              <p:nvPr/>
            </p:nvSpPr>
            <p:spPr>
              <a:xfrm>
                <a:off x="5353661" y="2060652"/>
                <a:ext cx="201975" cy="28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r"/>
                <a:r>
                  <a:rPr lang="pt-BR" sz="24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 </a:t>
                </a:r>
                <a:endParaRPr lang="pt-BR" sz="24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xmlns="" id="{EE34BA24-D6E1-4583-976C-975174CC10B5}"/>
                  </a:ext>
                </a:extLst>
              </p:cNvPr>
              <p:cNvSpPr txBox="1"/>
              <p:nvPr/>
            </p:nvSpPr>
            <p:spPr>
              <a:xfrm>
                <a:off x="8241741" y="2780936"/>
                <a:ext cx="152400" cy="3812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r"/>
                <a:r>
                  <a:rPr lang="pt-BR" sz="24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 </a:t>
                </a:r>
                <a:endParaRPr lang="pt-BR" sz="24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xmlns="" id="{39FE4FB2-8CED-4692-988C-297EE46999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4602" y="2047496"/>
                <a:ext cx="2418460" cy="114573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  <a:headEnd type="arrow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xmlns="" id="{956B9797-E9A6-4FCA-B77D-BEF912F19DAF}"/>
                  </a:ext>
                </a:extLst>
              </p:cNvPr>
              <p:cNvSpPr txBox="1"/>
              <p:nvPr/>
            </p:nvSpPr>
            <p:spPr>
              <a:xfrm rot="1433922">
                <a:off x="6929929" y="2401119"/>
                <a:ext cx="576000" cy="46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r</a:t>
                </a:r>
                <a:r>
                  <a:rPr lang="pt-BR" sz="2800" b="1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i,k</a:t>
                </a:r>
                <a:endParaRPr lang="pt-BR" sz="28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F85037F4-F3BF-480E-B17B-0C1FC77D10A2}"/>
              </a:ext>
            </a:extLst>
          </p:cNvPr>
          <p:cNvSpPr/>
          <p:nvPr/>
        </p:nvSpPr>
        <p:spPr>
          <a:xfrm>
            <a:off x="8776708" y="6517049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xmlns="" val="9247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/>
          <p:cNvSpPr txBox="1">
            <a:spLocks/>
          </p:cNvSpPr>
          <p:nvPr/>
        </p:nvSpPr>
        <p:spPr bwMode="auto">
          <a:xfrm>
            <a:off x="26900" y="169218"/>
            <a:ext cx="9144001" cy="72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GRUPO ELEMENTOS DE FUNDAÇÃO CIRCULAR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RETANGULAR, CILÍNDRICO E PRISMÁTICO </a:t>
            </a:r>
            <a:endParaRPr kumimoji="0" lang="pt-BR" sz="24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F9DDF78-890E-4F8D-9C2C-144E29A31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9" t="66961" r="-149"/>
          <a:stretch/>
        </p:blipFill>
        <p:spPr>
          <a:xfrm>
            <a:off x="570910" y="7124065"/>
            <a:ext cx="7734300" cy="175597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8C7A1814-B2C4-4659-9178-16AD25A224EE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C5F008ED-D8D1-46C5-B414-E46C09E346BE}"/>
              </a:ext>
            </a:extLst>
          </p:cNvPr>
          <p:cNvGrpSpPr/>
          <p:nvPr/>
        </p:nvGrpSpPr>
        <p:grpSpPr>
          <a:xfrm>
            <a:off x="1651611" y="4692008"/>
            <a:ext cx="5487740" cy="1631959"/>
            <a:chOff x="686731" y="619580"/>
            <a:chExt cx="7102134" cy="2201692"/>
          </a:xfrm>
        </p:grpSpPr>
        <p:pic>
          <p:nvPicPr>
            <p:cNvPr id="5" name="Imagem 4" descr="Uma imagem contendo texto, quadro de comunicações&#10;&#10;Descrição gerada com muito alta confiança">
              <a:extLst>
                <a:ext uri="{FF2B5EF4-FFF2-40B4-BE49-F238E27FC236}">
                  <a16:creationId xmlns:a16="http://schemas.microsoft.com/office/drawing/2014/main" xmlns="" id="{85C5DB6C-133C-4D08-A66E-607013F08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91" b="65949"/>
            <a:stretch/>
          </p:blipFill>
          <p:spPr>
            <a:xfrm>
              <a:off x="686731" y="1251975"/>
              <a:ext cx="7102134" cy="1569297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23939DB0-77F7-4AE6-B627-60E9172F66B2}"/>
                </a:ext>
              </a:extLst>
            </p:cNvPr>
            <p:cNvSpPr txBox="1"/>
            <p:nvPr/>
          </p:nvSpPr>
          <p:spPr>
            <a:xfrm>
              <a:off x="686731" y="619580"/>
              <a:ext cx="7095952" cy="6228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latin typeface="Calibri" panose="020F0502020204030204" pitchFamily="34" charset="0"/>
                </a:rPr>
                <a:t>  </a:t>
              </a:r>
              <a:r>
                <a:rPr lang="pt-BR" sz="2400" u="sng" dirty="0">
                  <a:latin typeface="Calibri" panose="020F0502020204030204" pitchFamily="34" charset="0"/>
                </a:rPr>
                <a:t>TENSOR TENSÕES EM QUALQUER PONTO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F97A6E42-9603-4992-86C8-F0F493F25E59}"/>
              </a:ext>
            </a:extLst>
          </p:cNvPr>
          <p:cNvGrpSpPr/>
          <p:nvPr/>
        </p:nvGrpSpPr>
        <p:grpSpPr>
          <a:xfrm>
            <a:off x="1651611" y="2733739"/>
            <a:ext cx="5496933" cy="1600001"/>
            <a:chOff x="686728" y="3429000"/>
            <a:chExt cx="7137493" cy="3264629"/>
          </a:xfrm>
        </p:grpSpPr>
        <p:pic>
          <p:nvPicPr>
            <p:cNvPr id="10" name="Imagem 9" descr="Uma imagem contendo texto, quadro de comunicações&#10;&#10;Descrição gerada com muito alta confiança">
              <a:extLst>
                <a:ext uri="{FF2B5EF4-FFF2-40B4-BE49-F238E27FC236}">
                  <a16:creationId xmlns:a16="http://schemas.microsoft.com/office/drawing/2014/main" xmlns="" id="{B3113D14-8471-4AA5-9466-6CFDBCD22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4170" b="3013"/>
            <a:stretch/>
          </p:blipFill>
          <p:spPr>
            <a:xfrm>
              <a:off x="686728" y="4385566"/>
              <a:ext cx="7137493" cy="2308063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172B146C-106E-4BE7-BE9E-278E52658327}"/>
                </a:ext>
              </a:extLst>
            </p:cNvPr>
            <p:cNvSpPr txBox="1"/>
            <p:nvPr/>
          </p:nvSpPr>
          <p:spPr>
            <a:xfrm>
              <a:off x="686728" y="3429000"/>
              <a:ext cx="7137493" cy="9419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u="sng" dirty="0">
                  <a:latin typeface="Calibri" panose="020F0502020204030204" pitchFamily="34" charset="0"/>
                </a:rPr>
                <a:t>RECALQUE PONTO EM QUALQUER  PONTO</a:t>
              </a:r>
            </a:p>
          </p:txBody>
        </p:sp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3DB93620-C179-4F7C-A4A6-5051B4F2FEB8}"/>
              </a:ext>
            </a:extLst>
          </p:cNvPr>
          <p:cNvSpPr txBox="1">
            <a:spLocks/>
          </p:cNvSpPr>
          <p:nvPr/>
        </p:nvSpPr>
        <p:spPr bwMode="auto">
          <a:xfrm>
            <a:off x="26899" y="1046785"/>
            <a:ext cx="9144001" cy="134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kumimoji="0" lang="pt-BR" sz="2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MECANISMO TRANSFERÊNCIA CARGA REAL CONSIDERA CARACTERÍSTICAS</a:t>
            </a:r>
          </a:p>
          <a:p>
            <a:pPr lvl="0">
              <a:defRPr/>
            </a:pPr>
            <a:r>
              <a:rPr kumimoji="0" lang="pt-BR" sz="2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ESPECÍFICAS DAS CAMADAS ESTRATIFICADAS SOLO, EM CADA VERTICAL</a:t>
            </a:r>
          </a:p>
          <a:p>
            <a:pPr lvl="0">
              <a:defRPr/>
            </a:pPr>
            <a:r>
              <a:rPr kumimoji="0" lang="pt-BR" sz="2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ONDE SE LOCALIZA CADA ELEMENTO ISOLADO DE FUNDAÇÃO DO GRUPO</a:t>
            </a:r>
            <a:r>
              <a:rPr kumimoji="0" lang="pt-BR" sz="2200" b="1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3279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etângulo 268"/>
          <p:cNvSpPr/>
          <p:nvPr/>
        </p:nvSpPr>
        <p:spPr>
          <a:xfrm>
            <a:off x="18188" y="1263450"/>
            <a:ext cx="9136935" cy="31302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57" name="Agrupar 256"/>
          <p:cNvGrpSpPr/>
          <p:nvPr/>
        </p:nvGrpSpPr>
        <p:grpSpPr>
          <a:xfrm>
            <a:off x="-27848" y="4404640"/>
            <a:ext cx="9208395" cy="2488780"/>
            <a:chOff x="1780949" y="4342204"/>
            <a:chExt cx="5725961" cy="2377519"/>
          </a:xfrm>
          <a:solidFill>
            <a:schemeClr val="bg1"/>
          </a:solidFill>
        </p:grpSpPr>
        <p:sp>
          <p:nvSpPr>
            <p:cNvPr id="188" name="Rectangle 184"/>
            <p:cNvSpPr>
              <a:spLocks noChangeArrowheads="1"/>
            </p:cNvSpPr>
            <p:nvPr/>
          </p:nvSpPr>
          <p:spPr bwMode="auto">
            <a:xfrm>
              <a:off x="1780949" y="4404238"/>
              <a:ext cx="5725961" cy="231548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93" name="Freeform 189"/>
            <p:cNvSpPr>
              <a:spLocks/>
            </p:cNvSpPr>
            <p:nvPr/>
          </p:nvSpPr>
          <p:spPr bwMode="auto">
            <a:xfrm>
              <a:off x="1787362" y="4342204"/>
              <a:ext cx="5553075" cy="550862"/>
            </a:xfrm>
            <a:custGeom>
              <a:avLst/>
              <a:gdLst>
                <a:gd name="T0" fmla="*/ 0 w 15424"/>
                <a:gd name="T1" fmla="*/ 340 h 1299"/>
                <a:gd name="T2" fmla="*/ 1466 w 15424"/>
                <a:gd name="T3" fmla="*/ 318 h 1299"/>
                <a:gd name="T4" fmla="*/ 3465 w 15424"/>
                <a:gd name="T5" fmla="*/ 221 h 1299"/>
                <a:gd name="T6" fmla="*/ 5800 w 15424"/>
                <a:gd name="T7" fmla="*/ 523 h 1299"/>
                <a:gd name="T8" fmla="*/ 7364 w 15424"/>
                <a:gd name="T9" fmla="*/ 1162 h 1299"/>
                <a:gd name="T10" fmla="*/ 9684 w 15424"/>
                <a:gd name="T11" fmla="*/ 1238 h 1299"/>
                <a:gd name="T12" fmla="*/ 11152 w 15424"/>
                <a:gd name="T13" fmla="*/ 1204 h 1299"/>
                <a:gd name="T14" fmla="*/ 12636 w 15424"/>
                <a:gd name="T15" fmla="*/ 667 h 1299"/>
                <a:gd name="T16" fmla="*/ 14184 w 15424"/>
                <a:gd name="T17" fmla="*/ 462 h 1299"/>
                <a:gd name="T18" fmla="*/ 15424 w 15424"/>
                <a:gd name="T19" fmla="*/ 512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24" h="1299">
                  <a:moveTo>
                    <a:pt x="0" y="340"/>
                  </a:moveTo>
                  <a:lnTo>
                    <a:pt x="1466" y="318"/>
                  </a:lnTo>
                  <a:cubicBezTo>
                    <a:pt x="2043" y="298"/>
                    <a:pt x="3087" y="0"/>
                    <a:pt x="3465" y="221"/>
                  </a:cubicBezTo>
                  <a:cubicBezTo>
                    <a:pt x="3844" y="441"/>
                    <a:pt x="5151" y="366"/>
                    <a:pt x="5800" y="523"/>
                  </a:cubicBezTo>
                  <a:cubicBezTo>
                    <a:pt x="6449" y="680"/>
                    <a:pt x="6716" y="1043"/>
                    <a:pt x="7364" y="1162"/>
                  </a:cubicBezTo>
                  <a:cubicBezTo>
                    <a:pt x="8012" y="1281"/>
                    <a:pt x="9053" y="1231"/>
                    <a:pt x="9684" y="1238"/>
                  </a:cubicBezTo>
                  <a:cubicBezTo>
                    <a:pt x="10314" y="1245"/>
                    <a:pt x="10660" y="1299"/>
                    <a:pt x="11152" y="1204"/>
                  </a:cubicBezTo>
                  <a:cubicBezTo>
                    <a:pt x="11644" y="1108"/>
                    <a:pt x="12130" y="791"/>
                    <a:pt x="12636" y="667"/>
                  </a:cubicBezTo>
                  <a:cubicBezTo>
                    <a:pt x="13142" y="543"/>
                    <a:pt x="13708" y="413"/>
                    <a:pt x="14184" y="462"/>
                  </a:cubicBezTo>
                  <a:lnTo>
                    <a:pt x="15424" y="512"/>
                  </a:lnTo>
                </a:path>
              </a:pathLst>
            </a:custGeom>
            <a:grpFill/>
            <a:ln w="6350" cap="rnd">
              <a:solidFill>
                <a:srgbClr val="000000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94" name="Freeform 190"/>
            <p:cNvSpPr>
              <a:spLocks/>
            </p:cNvSpPr>
            <p:nvPr/>
          </p:nvSpPr>
          <p:spPr bwMode="auto">
            <a:xfrm>
              <a:off x="1944484" y="5008884"/>
              <a:ext cx="5541963" cy="830262"/>
            </a:xfrm>
            <a:custGeom>
              <a:avLst/>
              <a:gdLst>
                <a:gd name="T0" fmla="*/ 0 w 15392"/>
                <a:gd name="T1" fmla="*/ 1956 h 1956"/>
                <a:gd name="T2" fmla="*/ 1123 w 15392"/>
                <a:gd name="T3" fmla="*/ 1700 h 1956"/>
                <a:gd name="T4" fmla="*/ 2308 w 15392"/>
                <a:gd name="T5" fmla="*/ 1026 h 1956"/>
                <a:gd name="T6" fmla="*/ 3208 w 15392"/>
                <a:gd name="T7" fmla="*/ 660 h 1956"/>
                <a:gd name="T8" fmla="*/ 5192 w 15392"/>
                <a:gd name="T9" fmla="*/ 734 h 1956"/>
                <a:gd name="T10" fmla="*/ 8098 w 15392"/>
                <a:gd name="T11" fmla="*/ 74 h 1956"/>
                <a:gd name="T12" fmla="*/ 12246 w 15392"/>
                <a:gd name="T13" fmla="*/ 1177 h 1956"/>
                <a:gd name="T14" fmla="*/ 14340 w 15392"/>
                <a:gd name="T15" fmla="*/ 503 h 1956"/>
                <a:gd name="T16" fmla="*/ 15392 w 15392"/>
                <a:gd name="T17" fmla="*/ 22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92" h="1956">
                  <a:moveTo>
                    <a:pt x="0" y="1956"/>
                  </a:moveTo>
                  <a:lnTo>
                    <a:pt x="1123" y="1700"/>
                  </a:lnTo>
                  <a:cubicBezTo>
                    <a:pt x="1507" y="1545"/>
                    <a:pt x="1960" y="1199"/>
                    <a:pt x="2308" y="1026"/>
                  </a:cubicBezTo>
                  <a:cubicBezTo>
                    <a:pt x="2656" y="853"/>
                    <a:pt x="2728" y="709"/>
                    <a:pt x="3208" y="660"/>
                  </a:cubicBezTo>
                  <a:cubicBezTo>
                    <a:pt x="3688" y="612"/>
                    <a:pt x="4378" y="832"/>
                    <a:pt x="5192" y="734"/>
                  </a:cubicBezTo>
                  <a:cubicBezTo>
                    <a:pt x="6006" y="637"/>
                    <a:pt x="6922" y="0"/>
                    <a:pt x="8098" y="74"/>
                  </a:cubicBezTo>
                  <a:cubicBezTo>
                    <a:pt x="9274" y="148"/>
                    <a:pt x="11206" y="1105"/>
                    <a:pt x="12246" y="1177"/>
                  </a:cubicBezTo>
                  <a:cubicBezTo>
                    <a:pt x="13287" y="1248"/>
                    <a:pt x="13716" y="677"/>
                    <a:pt x="14340" y="503"/>
                  </a:cubicBezTo>
                  <a:lnTo>
                    <a:pt x="15392" y="223"/>
                  </a:lnTo>
                </a:path>
              </a:pathLst>
            </a:custGeom>
            <a:grpFill/>
            <a:ln w="6350" cap="flat">
              <a:solidFill>
                <a:srgbClr val="000000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67" name="Line 263"/>
            <p:cNvSpPr>
              <a:spLocks noChangeShapeType="1"/>
            </p:cNvSpPr>
            <p:nvPr/>
          </p:nvSpPr>
          <p:spPr bwMode="auto">
            <a:xfrm>
              <a:off x="1807236" y="4392957"/>
              <a:ext cx="5680908" cy="0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</p:grpSp>
      <p:sp>
        <p:nvSpPr>
          <p:cNvPr id="54279" name="Rectangle 192"/>
          <p:cNvSpPr>
            <a:spLocks noChangeArrowheads="1"/>
          </p:cNvSpPr>
          <p:nvPr/>
        </p:nvSpPr>
        <p:spPr bwMode="auto">
          <a:xfrm>
            <a:off x="7483475" y="4883150"/>
            <a:ext cx="12128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60" name="Agrupar 259"/>
          <p:cNvGrpSpPr>
            <a:grpSpLocks/>
          </p:cNvGrpSpPr>
          <p:nvPr/>
        </p:nvGrpSpPr>
        <p:grpSpPr bwMode="auto">
          <a:xfrm>
            <a:off x="858239" y="1798434"/>
            <a:ext cx="1904996" cy="4505552"/>
            <a:chOff x="-1546208" y="1803350"/>
            <a:chExt cx="2544989" cy="4410402"/>
          </a:xfrm>
        </p:grpSpPr>
        <p:sp>
          <p:nvSpPr>
            <p:cNvPr id="54328" name="Oval 198"/>
            <p:cNvSpPr>
              <a:spLocks noChangeArrowheads="1"/>
            </p:cNvSpPr>
            <p:nvPr/>
          </p:nvSpPr>
          <p:spPr bwMode="auto">
            <a:xfrm>
              <a:off x="102588" y="6113785"/>
              <a:ext cx="139289" cy="99967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54329" name="Agrupar 25"/>
            <p:cNvGrpSpPr>
              <a:grpSpLocks/>
            </p:cNvGrpSpPr>
            <p:nvPr/>
          </p:nvGrpSpPr>
          <p:grpSpPr bwMode="auto">
            <a:xfrm>
              <a:off x="-1546208" y="1803350"/>
              <a:ext cx="2544989" cy="4362230"/>
              <a:chOff x="1563912" y="1785593"/>
              <a:chExt cx="2544989" cy="4362911"/>
            </a:xfrm>
          </p:grpSpPr>
          <p:grpSp>
            <p:nvGrpSpPr>
              <p:cNvPr id="54330" name="Agrupar 24"/>
              <p:cNvGrpSpPr>
                <a:grpSpLocks/>
              </p:cNvGrpSpPr>
              <p:nvPr/>
            </p:nvGrpSpPr>
            <p:grpSpPr bwMode="auto">
              <a:xfrm>
                <a:off x="1563912" y="2101439"/>
                <a:ext cx="1701853" cy="950400"/>
                <a:chOff x="1563912" y="2101439"/>
                <a:chExt cx="1701853" cy="950400"/>
              </a:xfrm>
            </p:grpSpPr>
            <p:sp>
              <p:nvSpPr>
                <p:cNvPr id="54335" name="Rectangle 171"/>
                <p:cNvSpPr>
                  <a:spLocks noChangeArrowheads="1"/>
                </p:cNvSpPr>
                <p:nvPr/>
              </p:nvSpPr>
              <p:spPr bwMode="auto">
                <a:xfrm>
                  <a:off x="1563912" y="2507049"/>
                  <a:ext cx="1349616" cy="544790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36000" tIns="36000" rIns="36000" bIns="36000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Eixo </a:t>
                  </a:r>
                  <a:r>
                    <a:rPr kumimoji="0" lang="pt-BR" altLang="pt-BR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referência</a:t>
                  </a:r>
                  <a:endParaRPr kumimoji="0" lang="pt-BR" altLang="pt-B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07" name="Conector reto 406"/>
                <p:cNvCxnSpPr>
                  <a:cxnSpLocks/>
                </p:cNvCxnSpPr>
                <p:nvPr/>
              </p:nvCxnSpPr>
              <p:spPr>
                <a:xfrm flipV="1">
                  <a:off x="2400719" y="2101439"/>
                  <a:ext cx="865046" cy="426371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331" name="Agrupar 21"/>
              <p:cNvGrpSpPr>
                <a:grpSpLocks/>
              </p:cNvGrpSpPr>
              <p:nvPr/>
            </p:nvGrpSpPr>
            <p:grpSpPr bwMode="auto">
              <a:xfrm>
                <a:off x="3270973" y="1785593"/>
                <a:ext cx="837928" cy="4362911"/>
                <a:chOff x="3270973" y="1785593"/>
                <a:chExt cx="837928" cy="4362911"/>
              </a:xfrm>
            </p:grpSpPr>
            <p:cxnSp>
              <p:nvCxnSpPr>
                <p:cNvPr id="287" name="Conector de Seta Reta 286"/>
                <p:cNvCxnSpPr>
                  <a:cxnSpLocks/>
                </p:cNvCxnSpPr>
                <p:nvPr/>
              </p:nvCxnSpPr>
              <p:spPr>
                <a:xfrm>
                  <a:off x="3270973" y="1785593"/>
                  <a:ext cx="0" cy="43629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Conector de Seta Reta 413"/>
                <p:cNvCxnSpPr/>
                <p:nvPr/>
              </p:nvCxnSpPr>
              <p:spPr>
                <a:xfrm flipV="1">
                  <a:off x="3296625" y="6129853"/>
                  <a:ext cx="812276" cy="10879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Conector de Seta Reta 415"/>
                <p:cNvCxnSpPr/>
                <p:nvPr/>
              </p:nvCxnSpPr>
              <p:spPr>
                <a:xfrm flipV="1">
                  <a:off x="3286020" y="6008624"/>
                  <a:ext cx="294796" cy="130554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99" name="Título 1"/>
          <p:cNvSpPr txBox="1">
            <a:spLocks/>
          </p:cNvSpPr>
          <p:nvPr/>
        </p:nvSpPr>
        <p:spPr bwMode="auto">
          <a:xfrm>
            <a:off x="-16432" y="149593"/>
            <a:ext cx="914400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CENÁRIO INTERAÇÃO SOLO-ESTRUTURA</a:t>
            </a:r>
            <a:endParaRPr kumimoji="0" lang="pt-BR" sz="32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3D21A065-A20C-4B8A-A214-5462C6B83C54}"/>
              </a:ext>
            </a:extLst>
          </p:cNvPr>
          <p:cNvGrpSpPr/>
          <p:nvPr/>
        </p:nvGrpSpPr>
        <p:grpSpPr>
          <a:xfrm>
            <a:off x="-27848" y="2324139"/>
            <a:ext cx="9172751" cy="4523097"/>
            <a:chOff x="-27848" y="2324139"/>
            <a:chExt cx="9172751" cy="4523097"/>
          </a:xfrm>
        </p:grpSpPr>
        <p:grpSp>
          <p:nvGrpSpPr>
            <p:cNvPr id="15" name="Agrupar 14"/>
            <p:cNvGrpSpPr>
              <a:grpSpLocks/>
            </p:cNvGrpSpPr>
            <p:nvPr/>
          </p:nvGrpSpPr>
          <p:grpSpPr bwMode="auto">
            <a:xfrm>
              <a:off x="2052316" y="4463794"/>
              <a:ext cx="4491410" cy="1313920"/>
              <a:chOff x="2247449" y="4463999"/>
              <a:chExt cx="4491680" cy="1314363"/>
            </a:xfrm>
          </p:grpSpPr>
          <p:sp>
            <p:nvSpPr>
              <p:cNvPr id="54359" name="Rectangle 213"/>
              <p:cNvSpPr>
                <a:spLocks noChangeArrowheads="1"/>
              </p:cNvSpPr>
              <p:nvPr/>
            </p:nvSpPr>
            <p:spPr bwMode="auto">
              <a:xfrm>
                <a:off x="2247449" y="4463999"/>
                <a:ext cx="197439" cy="1131738"/>
              </a:xfrm>
              <a:prstGeom prst="rect">
                <a:avLst/>
              </a:prstGeom>
              <a:solidFill>
                <a:srgbClr val="0000CC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54360" name="Rectangle 209"/>
              <p:cNvSpPr>
                <a:spLocks noChangeArrowheads="1"/>
              </p:cNvSpPr>
              <p:nvPr/>
            </p:nvSpPr>
            <p:spPr bwMode="auto">
              <a:xfrm>
                <a:off x="4245158" y="4466649"/>
                <a:ext cx="207831" cy="1311713"/>
              </a:xfrm>
              <a:prstGeom prst="rect">
                <a:avLst/>
              </a:prstGeom>
              <a:solidFill>
                <a:srgbClr val="0000CC"/>
              </a:solidFill>
              <a:ln w="190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54361" name="Rectangle 211"/>
              <p:cNvSpPr>
                <a:spLocks noChangeArrowheads="1"/>
              </p:cNvSpPr>
              <p:nvPr/>
            </p:nvSpPr>
            <p:spPr bwMode="auto">
              <a:xfrm>
                <a:off x="6522201" y="4473852"/>
                <a:ext cx="216928" cy="1248479"/>
              </a:xfrm>
              <a:prstGeom prst="rect">
                <a:avLst/>
              </a:prstGeom>
              <a:solidFill>
                <a:srgbClr val="0000CC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54362" name="Rectangle 215"/>
              <p:cNvSpPr>
                <a:spLocks noChangeArrowheads="1"/>
              </p:cNvSpPr>
              <p:nvPr/>
            </p:nvSpPr>
            <p:spPr bwMode="auto">
              <a:xfrm>
                <a:off x="4871895" y="4466648"/>
                <a:ext cx="196876" cy="1145917"/>
              </a:xfrm>
              <a:prstGeom prst="rect">
                <a:avLst/>
              </a:prstGeom>
              <a:solidFill>
                <a:srgbClr val="0000CC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7" name="Agrupar 126">
              <a:extLst>
                <a:ext uri="{FF2B5EF4-FFF2-40B4-BE49-F238E27FC236}">
                  <a16:creationId xmlns:a16="http://schemas.microsoft.com/office/drawing/2014/main" xmlns="" id="{119048E1-0A4D-4EF5-87B1-C2C55A12DE4D}"/>
                </a:ext>
              </a:extLst>
            </p:cNvPr>
            <p:cNvGrpSpPr/>
            <p:nvPr/>
          </p:nvGrpSpPr>
          <p:grpSpPr>
            <a:xfrm>
              <a:off x="-27848" y="2324139"/>
              <a:ext cx="9172751" cy="4523097"/>
              <a:chOff x="-27848" y="2324139"/>
              <a:chExt cx="9172751" cy="4523097"/>
            </a:xfrm>
          </p:grpSpPr>
          <p:sp>
            <p:nvSpPr>
              <p:cNvPr id="54355" name="Freeform 185"/>
              <p:cNvSpPr>
                <a:spLocks/>
              </p:cNvSpPr>
              <p:nvPr/>
            </p:nvSpPr>
            <p:spPr bwMode="auto">
              <a:xfrm>
                <a:off x="-27848" y="4430723"/>
                <a:ext cx="9172751" cy="2416513"/>
              </a:xfrm>
              <a:custGeom>
                <a:avLst/>
                <a:gdLst>
                  <a:gd name="T0" fmla="*/ 0 w 10055"/>
                  <a:gd name="T1" fmla="*/ 867655 h 10116"/>
                  <a:gd name="T2" fmla="*/ 131148 w 10055"/>
                  <a:gd name="T3" fmla="*/ 604095 h 10116"/>
                  <a:gd name="T4" fmla="*/ 328980 w 10055"/>
                  <a:gd name="T5" fmla="*/ 561236 h 10116"/>
                  <a:gd name="T6" fmla="*/ 257849 w 10055"/>
                  <a:gd name="T7" fmla="*/ 732796 h 10116"/>
                  <a:gd name="T8" fmla="*/ 472909 w 10055"/>
                  <a:gd name="T9" fmla="*/ 708780 h 10116"/>
                  <a:gd name="T10" fmla="*/ 534593 w 10055"/>
                  <a:gd name="T11" fmla="*/ 549413 h 10116"/>
                  <a:gd name="T12" fmla="*/ 737983 w 10055"/>
                  <a:gd name="T13" fmla="*/ 494484 h 10116"/>
                  <a:gd name="T14" fmla="*/ 685746 w 10055"/>
                  <a:gd name="T15" fmla="*/ 684272 h 10116"/>
                  <a:gd name="T16" fmla="*/ 909141 w 10055"/>
                  <a:gd name="T17" fmla="*/ 653728 h 10116"/>
                  <a:gd name="T18" fmla="*/ 969158 w 10055"/>
                  <a:gd name="T19" fmla="*/ 473054 h 10116"/>
                  <a:gd name="T20" fmla="*/ 1249792 w 10055"/>
                  <a:gd name="T21" fmla="*/ 460615 h 10116"/>
                  <a:gd name="T22" fmla="*/ 1225341 w 10055"/>
                  <a:gd name="T23" fmla="*/ 609022 h 10116"/>
                  <a:gd name="T24" fmla="*/ 1931648 w 10055"/>
                  <a:gd name="T25" fmla="*/ 606312 h 10116"/>
                  <a:gd name="T26" fmla="*/ 1863851 w 10055"/>
                  <a:gd name="T27" fmla="*/ 706440 h 10116"/>
                  <a:gd name="T28" fmla="*/ 2366213 w 10055"/>
                  <a:gd name="T29" fmla="*/ 706810 h 10116"/>
                  <a:gd name="T30" fmla="*/ 2397889 w 10055"/>
                  <a:gd name="T31" fmla="*/ 580818 h 10116"/>
                  <a:gd name="T32" fmla="*/ 2775216 w 10055"/>
                  <a:gd name="T33" fmla="*/ 589070 h 10116"/>
                  <a:gd name="T34" fmla="*/ 2776327 w 10055"/>
                  <a:gd name="T35" fmla="*/ 728609 h 10116"/>
                  <a:gd name="T36" fmla="*/ 3115310 w 10055"/>
                  <a:gd name="T37" fmla="*/ 735875 h 10116"/>
                  <a:gd name="T38" fmla="*/ 3130314 w 10055"/>
                  <a:gd name="T39" fmla="*/ 591287 h 10116"/>
                  <a:gd name="T40" fmla="*/ 3616560 w 10055"/>
                  <a:gd name="T41" fmla="*/ 575645 h 10116"/>
                  <a:gd name="T42" fmla="*/ 3623229 w 10055"/>
                  <a:gd name="T43" fmla="*/ 709150 h 10116"/>
                  <a:gd name="T44" fmla="*/ 4083357 w 10055"/>
                  <a:gd name="T45" fmla="*/ 650033 h 10116"/>
                  <a:gd name="T46" fmla="*/ 4131148 w 10055"/>
                  <a:gd name="T47" fmla="*/ 455319 h 10116"/>
                  <a:gd name="T48" fmla="*/ 4584608 w 10055"/>
                  <a:gd name="T49" fmla="*/ 280926 h 10116"/>
                  <a:gd name="T50" fmla="*/ 4545707 w 10055"/>
                  <a:gd name="T51" fmla="*/ 606312 h 10116"/>
                  <a:gd name="T52" fmla="*/ 4909142 w 10055"/>
                  <a:gd name="T53" fmla="*/ 564438 h 10116"/>
                  <a:gd name="T54" fmla="*/ 4920812 w 10055"/>
                  <a:gd name="T55" fmla="*/ 146559 h 10116"/>
                  <a:gd name="T56" fmla="*/ 5348153 w 10055"/>
                  <a:gd name="T57" fmla="*/ 0 h 10116"/>
                  <a:gd name="T58" fmla="*/ 5585997 w 10055"/>
                  <a:gd name="T59" fmla="*/ 26110 h 10116"/>
                  <a:gd name="T60" fmla="*/ 5585997 w 10055"/>
                  <a:gd name="T61" fmla="*/ 1245877 h 10116"/>
                  <a:gd name="T62" fmla="*/ 0 w 10055"/>
                  <a:gd name="T63" fmla="*/ 1231591 h 10116"/>
                  <a:gd name="T64" fmla="*/ 0 w 10055"/>
                  <a:gd name="T65" fmla="*/ 867655 h 101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36 w 10055"/>
                  <a:gd name="connsiteY8" fmla="*/ 5308 h 10116"/>
                  <a:gd name="connsiteX9" fmla="*/ 1744 w 10055"/>
                  <a:gd name="connsiteY9" fmla="*/ 3841 h 10116"/>
                  <a:gd name="connsiteX10" fmla="*/ 2249 w 10055"/>
                  <a:gd name="connsiteY10" fmla="*/ 3740 h 10116"/>
                  <a:gd name="connsiteX11" fmla="*/ 2205 w 10055"/>
                  <a:gd name="connsiteY11" fmla="*/ 4945 h 10116"/>
                  <a:gd name="connsiteX12" fmla="*/ 3476 w 10055"/>
                  <a:gd name="connsiteY12" fmla="*/ 4923 h 10116"/>
                  <a:gd name="connsiteX13" fmla="*/ 3354 w 10055"/>
                  <a:gd name="connsiteY13" fmla="*/ 5736 h 10116"/>
                  <a:gd name="connsiteX14" fmla="*/ 4226 w 10055"/>
                  <a:gd name="connsiteY14" fmla="*/ 8708 h 10116"/>
                  <a:gd name="connsiteX15" fmla="*/ 4315 w 10055"/>
                  <a:gd name="connsiteY15" fmla="*/ 4716 h 10116"/>
                  <a:gd name="connsiteX16" fmla="*/ 4994 w 10055"/>
                  <a:gd name="connsiteY16" fmla="*/ 4783 h 10116"/>
                  <a:gd name="connsiteX17" fmla="*/ 4996 w 10055"/>
                  <a:gd name="connsiteY17" fmla="*/ 59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36 w 10055"/>
                  <a:gd name="connsiteY8" fmla="*/ 5308 h 10116"/>
                  <a:gd name="connsiteX9" fmla="*/ 1744 w 10055"/>
                  <a:gd name="connsiteY9" fmla="*/ 3841 h 10116"/>
                  <a:gd name="connsiteX10" fmla="*/ 2249 w 10055"/>
                  <a:gd name="connsiteY10" fmla="*/ 3740 h 10116"/>
                  <a:gd name="connsiteX11" fmla="*/ 2205 w 10055"/>
                  <a:gd name="connsiteY11" fmla="*/ 4945 h 10116"/>
                  <a:gd name="connsiteX12" fmla="*/ 3476 w 10055"/>
                  <a:gd name="connsiteY12" fmla="*/ 4923 h 10116"/>
                  <a:gd name="connsiteX13" fmla="*/ 3354 w 10055"/>
                  <a:gd name="connsiteY13" fmla="*/ 5736 h 10116"/>
                  <a:gd name="connsiteX14" fmla="*/ 4226 w 10055"/>
                  <a:gd name="connsiteY14" fmla="*/ 8708 h 10116"/>
                  <a:gd name="connsiteX15" fmla="*/ 4315 w 10055"/>
                  <a:gd name="connsiteY15" fmla="*/ 4716 h 10116"/>
                  <a:gd name="connsiteX16" fmla="*/ 4994 w 10055"/>
                  <a:gd name="connsiteY16" fmla="*/ 4783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36 w 10055"/>
                  <a:gd name="connsiteY8" fmla="*/ 5308 h 10116"/>
                  <a:gd name="connsiteX9" fmla="*/ 1744 w 10055"/>
                  <a:gd name="connsiteY9" fmla="*/ 3841 h 10116"/>
                  <a:gd name="connsiteX10" fmla="*/ 2249 w 10055"/>
                  <a:gd name="connsiteY10" fmla="*/ 3740 h 10116"/>
                  <a:gd name="connsiteX11" fmla="*/ 2205 w 10055"/>
                  <a:gd name="connsiteY11" fmla="*/ 4945 h 10116"/>
                  <a:gd name="connsiteX12" fmla="*/ 3476 w 10055"/>
                  <a:gd name="connsiteY12" fmla="*/ 4923 h 10116"/>
                  <a:gd name="connsiteX13" fmla="*/ 3354 w 10055"/>
                  <a:gd name="connsiteY13" fmla="*/ 5736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994 w 10055"/>
                  <a:gd name="connsiteY16" fmla="*/ 4783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36 w 10055"/>
                  <a:gd name="connsiteY8" fmla="*/ 5308 h 10116"/>
                  <a:gd name="connsiteX9" fmla="*/ 1744 w 10055"/>
                  <a:gd name="connsiteY9" fmla="*/ 3841 h 10116"/>
                  <a:gd name="connsiteX10" fmla="*/ 2249 w 10055"/>
                  <a:gd name="connsiteY10" fmla="*/ 3740 h 10116"/>
                  <a:gd name="connsiteX11" fmla="*/ 2205 w 10055"/>
                  <a:gd name="connsiteY11" fmla="*/ 4945 h 10116"/>
                  <a:gd name="connsiteX12" fmla="*/ 3476 w 10055"/>
                  <a:gd name="connsiteY12" fmla="*/ 4923 h 10116"/>
                  <a:gd name="connsiteX13" fmla="*/ 3354 w 10055"/>
                  <a:gd name="connsiteY13" fmla="*/ 5736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36 w 10055"/>
                  <a:gd name="connsiteY8" fmla="*/ 5308 h 10116"/>
                  <a:gd name="connsiteX9" fmla="*/ 1744 w 10055"/>
                  <a:gd name="connsiteY9" fmla="*/ 3841 h 10116"/>
                  <a:gd name="connsiteX10" fmla="*/ 2249 w 10055"/>
                  <a:gd name="connsiteY10" fmla="*/ 3740 h 10116"/>
                  <a:gd name="connsiteX11" fmla="*/ 2205 w 10055"/>
                  <a:gd name="connsiteY11" fmla="*/ 4945 h 10116"/>
                  <a:gd name="connsiteX12" fmla="*/ 3476 w 10055"/>
                  <a:gd name="connsiteY12" fmla="*/ 4923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36 w 10055"/>
                  <a:gd name="connsiteY8" fmla="*/ 5308 h 10116"/>
                  <a:gd name="connsiteX9" fmla="*/ 1744 w 10055"/>
                  <a:gd name="connsiteY9" fmla="*/ 3841 h 10116"/>
                  <a:gd name="connsiteX10" fmla="*/ 2249 w 10055"/>
                  <a:gd name="connsiteY10" fmla="*/ 3740 h 10116"/>
                  <a:gd name="connsiteX11" fmla="*/ 2205 w 10055"/>
                  <a:gd name="connsiteY11" fmla="*/ 4945 h 10116"/>
                  <a:gd name="connsiteX12" fmla="*/ 3011 w 10055"/>
                  <a:gd name="connsiteY12" fmla="*/ 6564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36 w 10055"/>
                  <a:gd name="connsiteY8" fmla="*/ 5308 h 10116"/>
                  <a:gd name="connsiteX9" fmla="*/ 1744 w 10055"/>
                  <a:gd name="connsiteY9" fmla="*/ 3841 h 10116"/>
                  <a:gd name="connsiteX10" fmla="*/ 2011 w 10055"/>
                  <a:gd name="connsiteY10" fmla="*/ 6396 h 10116"/>
                  <a:gd name="connsiteX11" fmla="*/ 2205 w 10055"/>
                  <a:gd name="connsiteY11" fmla="*/ 4945 h 10116"/>
                  <a:gd name="connsiteX12" fmla="*/ 3011 w 10055"/>
                  <a:gd name="connsiteY12" fmla="*/ 6564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744 w 10055"/>
                  <a:gd name="connsiteY9" fmla="*/ 3841 h 10116"/>
                  <a:gd name="connsiteX10" fmla="*/ 2011 w 10055"/>
                  <a:gd name="connsiteY10" fmla="*/ 6396 h 10116"/>
                  <a:gd name="connsiteX11" fmla="*/ 2205 w 10055"/>
                  <a:gd name="connsiteY11" fmla="*/ 4945 h 10116"/>
                  <a:gd name="connsiteX12" fmla="*/ 3011 w 10055"/>
                  <a:gd name="connsiteY12" fmla="*/ 6564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205 w 10055"/>
                  <a:gd name="connsiteY11" fmla="*/ 4945 h 10116"/>
                  <a:gd name="connsiteX12" fmla="*/ 3011 w 10055"/>
                  <a:gd name="connsiteY12" fmla="*/ 6564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183 w 10055"/>
                  <a:gd name="connsiteY11" fmla="*/ 5492 h 10116"/>
                  <a:gd name="connsiteX12" fmla="*/ 3011 w 10055"/>
                  <a:gd name="connsiteY12" fmla="*/ 6564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183 w 10055"/>
                  <a:gd name="connsiteY11" fmla="*/ 5492 h 10116"/>
                  <a:gd name="connsiteX12" fmla="*/ 3022 w 10055"/>
                  <a:gd name="connsiteY12" fmla="*/ 601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194 w 10055"/>
                  <a:gd name="connsiteY11" fmla="*/ 5883 h 10116"/>
                  <a:gd name="connsiteX12" fmla="*/ 3022 w 10055"/>
                  <a:gd name="connsiteY12" fmla="*/ 601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22 w 10055"/>
                  <a:gd name="connsiteY12" fmla="*/ 601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77 w 10055"/>
                  <a:gd name="connsiteY15" fmla="*/ 7685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99 w 10055"/>
                  <a:gd name="connsiteY15" fmla="*/ 8779 h 10116"/>
                  <a:gd name="connsiteX16" fmla="*/ 4799 w 10055"/>
                  <a:gd name="connsiteY16" fmla="*/ 7517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99 w 10055"/>
                  <a:gd name="connsiteY15" fmla="*/ 8779 h 10116"/>
                  <a:gd name="connsiteX16" fmla="*/ 4821 w 10055"/>
                  <a:gd name="connsiteY16" fmla="*/ 8689 h 10116"/>
                  <a:gd name="connsiteX17" fmla="*/ 5072 w 10055"/>
                  <a:gd name="connsiteY17" fmla="*/ 8416 h 10116"/>
                  <a:gd name="connsiteX18" fmla="*/ 5606 w 10055"/>
                  <a:gd name="connsiteY18" fmla="*/ 5975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99 w 10055"/>
                  <a:gd name="connsiteY15" fmla="*/ 8779 h 10116"/>
                  <a:gd name="connsiteX16" fmla="*/ 4821 w 10055"/>
                  <a:gd name="connsiteY16" fmla="*/ 8689 h 10116"/>
                  <a:gd name="connsiteX17" fmla="*/ 5072 w 10055"/>
                  <a:gd name="connsiteY17" fmla="*/ 8416 h 10116"/>
                  <a:gd name="connsiteX18" fmla="*/ 5714 w 10055"/>
                  <a:gd name="connsiteY18" fmla="*/ 8241 h 10116"/>
                  <a:gd name="connsiteX19" fmla="*/ 5633 w 10055"/>
                  <a:gd name="connsiteY19" fmla="*/ 4801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95 w 10055"/>
                  <a:gd name="connsiteY9" fmla="*/ 3841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99 w 10055"/>
                  <a:gd name="connsiteY15" fmla="*/ 8779 h 10116"/>
                  <a:gd name="connsiteX16" fmla="*/ 4821 w 10055"/>
                  <a:gd name="connsiteY16" fmla="*/ 8689 h 10116"/>
                  <a:gd name="connsiteX17" fmla="*/ 5072 w 10055"/>
                  <a:gd name="connsiteY17" fmla="*/ 8416 h 10116"/>
                  <a:gd name="connsiteX18" fmla="*/ 5714 w 10055"/>
                  <a:gd name="connsiteY18" fmla="*/ 8241 h 10116"/>
                  <a:gd name="connsiteX19" fmla="*/ 6141 w 10055"/>
                  <a:gd name="connsiteY19" fmla="*/ 4567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73 w 10055"/>
                  <a:gd name="connsiteY9" fmla="*/ 4935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99 w 10055"/>
                  <a:gd name="connsiteY15" fmla="*/ 8779 h 10116"/>
                  <a:gd name="connsiteX16" fmla="*/ 4821 w 10055"/>
                  <a:gd name="connsiteY16" fmla="*/ 8689 h 10116"/>
                  <a:gd name="connsiteX17" fmla="*/ 5072 w 10055"/>
                  <a:gd name="connsiteY17" fmla="*/ 8416 h 10116"/>
                  <a:gd name="connsiteX18" fmla="*/ 5714 w 10055"/>
                  <a:gd name="connsiteY18" fmla="*/ 8241 h 10116"/>
                  <a:gd name="connsiteX19" fmla="*/ 6141 w 10055"/>
                  <a:gd name="connsiteY19" fmla="*/ 4567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834 w 10055"/>
                  <a:gd name="connsiteY26" fmla="*/ 4583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73 w 10055"/>
                  <a:gd name="connsiteY9" fmla="*/ 4935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99 w 10055"/>
                  <a:gd name="connsiteY15" fmla="*/ 8779 h 10116"/>
                  <a:gd name="connsiteX16" fmla="*/ 4821 w 10055"/>
                  <a:gd name="connsiteY16" fmla="*/ 8689 h 10116"/>
                  <a:gd name="connsiteX17" fmla="*/ 5072 w 10055"/>
                  <a:gd name="connsiteY17" fmla="*/ 8416 h 10116"/>
                  <a:gd name="connsiteX18" fmla="*/ 5714 w 10055"/>
                  <a:gd name="connsiteY18" fmla="*/ 8241 h 10116"/>
                  <a:gd name="connsiteX19" fmla="*/ 6141 w 10055"/>
                  <a:gd name="connsiteY19" fmla="*/ 4567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250 w 10055"/>
                  <a:gd name="connsiteY24" fmla="*/ 2281 h 10116"/>
                  <a:gd name="connsiteX25" fmla="*/ 8180 w 10055"/>
                  <a:gd name="connsiteY25" fmla="*/ 4923 h 10116"/>
                  <a:gd name="connsiteX26" fmla="*/ 8618 w 10055"/>
                  <a:gd name="connsiteY26" fmla="*/ 5052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73 w 10055"/>
                  <a:gd name="connsiteY9" fmla="*/ 4935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99 w 10055"/>
                  <a:gd name="connsiteY15" fmla="*/ 8779 h 10116"/>
                  <a:gd name="connsiteX16" fmla="*/ 4821 w 10055"/>
                  <a:gd name="connsiteY16" fmla="*/ 8689 h 10116"/>
                  <a:gd name="connsiteX17" fmla="*/ 5072 w 10055"/>
                  <a:gd name="connsiteY17" fmla="*/ 8416 h 10116"/>
                  <a:gd name="connsiteX18" fmla="*/ 5714 w 10055"/>
                  <a:gd name="connsiteY18" fmla="*/ 8241 h 10116"/>
                  <a:gd name="connsiteX19" fmla="*/ 6141 w 10055"/>
                  <a:gd name="connsiteY19" fmla="*/ 4567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434 w 10055"/>
                  <a:gd name="connsiteY23" fmla="*/ 3697 h 10116"/>
                  <a:gd name="connsiteX24" fmla="*/ 8153 w 10055"/>
                  <a:gd name="connsiteY24" fmla="*/ 2281 h 10116"/>
                  <a:gd name="connsiteX25" fmla="*/ 8180 w 10055"/>
                  <a:gd name="connsiteY25" fmla="*/ 4923 h 10116"/>
                  <a:gd name="connsiteX26" fmla="*/ 8618 w 10055"/>
                  <a:gd name="connsiteY26" fmla="*/ 5052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73 w 10055"/>
                  <a:gd name="connsiteY9" fmla="*/ 4935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99 w 10055"/>
                  <a:gd name="connsiteY15" fmla="*/ 8779 h 10116"/>
                  <a:gd name="connsiteX16" fmla="*/ 4821 w 10055"/>
                  <a:gd name="connsiteY16" fmla="*/ 8689 h 10116"/>
                  <a:gd name="connsiteX17" fmla="*/ 5072 w 10055"/>
                  <a:gd name="connsiteY17" fmla="*/ 8416 h 10116"/>
                  <a:gd name="connsiteX18" fmla="*/ 5714 w 10055"/>
                  <a:gd name="connsiteY18" fmla="*/ 8241 h 10116"/>
                  <a:gd name="connsiteX19" fmla="*/ 6141 w 10055"/>
                  <a:gd name="connsiteY19" fmla="*/ 4567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542 w 10055"/>
                  <a:gd name="connsiteY23" fmla="*/ 3385 h 10116"/>
                  <a:gd name="connsiteX24" fmla="*/ 8153 w 10055"/>
                  <a:gd name="connsiteY24" fmla="*/ 2281 h 10116"/>
                  <a:gd name="connsiteX25" fmla="*/ 8180 w 10055"/>
                  <a:gd name="connsiteY25" fmla="*/ 4923 h 10116"/>
                  <a:gd name="connsiteX26" fmla="*/ 8618 w 10055"/>
                  <a:gd name="connsiteY26" fmla="*/ 5052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7045 h 10116"/>
                  <a:gd name="connsiteX1" fmla="*/ 236 w 10055"/>
                  <a:gd name="connsiteY1" fmla="*/ 4905 h 10116"/>
                  <a:gd name="connsiteX2" fmla="*/ 592 w 10055"/>
                  <a:gd name="connsiteY2" fmla="*/ 4557 h 10116"/>
                  <a:gd name="connsiteX3" fmla="*/ 464 w 10055"/>
                  <a:gd name="connsiteY3" fmla="*/ 5950 h 10116"/>
                  <a:gd name="connsiteX4" fmla="*/ 851 w 10055"/>
                  <a:gd name="connsiteY4" fmla="*/ 5755 h 10116"/>
                  <a:gd name="connsiteX5" fmla="*/ 962 w 10055"/>
                  <a:gd name="connsiteY5" fmla="*/ 4461 h 10116"/>
                  <a:gd name="connsiteX6" fmla="*/ 1328 w 10055"/>
                  <a:gd name="connsiteY6" fmla="*/ 4015 h 10116"/>
                  <a:gd name="connsiteX7" fmla="*/ 1234 w 10055"/>
                  <a:gd name="connsiteY7" fmla="*/ 5556 h 10116"/>
                  <a:gd name="connsiteX8" fmla="*/ 1647 w 10055"/>
                  <a:gd name="connsiteY8" fmla="*/ 5855 h 10116"/>
                  <a:gd name="connsiteX9" fmla="*/ 1873 w 10055"/>
                  <a:gd name="connsiteY9" fmla="*/ 4935 h 10116"/>
                  <a:gd name="connsiteX10" fmla="*/ 2011 w 10055"/>
                  <a:gd name="connsiteY10" fmla="*/ 6396 h 10116"/>
                  <a:gd name="connsiteX11" fmla="*/ 2356 w 10055"/>
                  <a:gd name="connsiteY11" fmla="*/ 5336 h 10116"/>
                  <a:gd name="connsiteX12" fmla="*/ 3033 w 10055"/>
                  <a:gd name="connsiteY12" fmla="*/ 7267 h 10116"/>
                  <a:gd name="connsiteX13" fmla="*/ 3397 w 10055"/>
                  <a:gd name="connsiteY13" fmla="*/ 7923 h 10116"/>
                  <a:gd name="connsiteX14" fmla="*/ 4226 w 10055"/>
                  <a:gd name="connsiteY14" fmla="*/ 8708 h 10116"/>
                  <a:gd name="connsiteX15" fmla="*/ 4499 w 10055"/>
                  <a:gd name="connsiteY15" fmla="*/ 8779 h 10116"/>
                  <a:gd name="connsiteX16" fmla="*/ 4821 w 10055"/>
                  <a:gd name="connsiteY16" fmla="*/ 8689 h 10116"/>
                  <a:gd name="connsiteX17" fmla="*/ 5072 w 10055"/>
                  <a:gd name="connsiteY17" fmla="*/ 8416 h 10116"/>
                  <a:gd name="connsiteX18" fmla="*/ 5714 w 10055"/>
                  <a:gd name="connsiteY18" fmla="*/ 8241 h 10116"/>
                  <a:gd name="connsiteX19" fmla="*/ 6141 w 10055"/>
                  <a:gd name="connsiteY19" fmla="*/ 4567 h 10116"/>
                  <a:gd name="connsiteX20" fmla="*/ 6508 w 10055"/>
                  <a:gd name="connsiteY20" fmla="*/ 4674 h 10116"/>
                  <a:gd name="connsiteX21" fmla="*/ 6520 w 10055"/>
                  <a:gd name="connsiteY21" fmla="*/ 5758 h 10116"/>
                  <a:gd name="connsiteX22" fmla="*/ 7348 w 10055"/>
                  <a:gd name="connsiteY22" fmla="*/ 5278 h 10116"/>
                  <a:gd name="connsiteX23" fmla="*/ 7542 w 10055"/>
                  <a:gd name="connsiteY23" fmla="*/ 3385 h 10116"/>
                  <a:gd name="connsiteX24" fmla="*/ 8153 w 10055"/>
                  <a:gd name="connsiteY24" fmla="*/ 2281 h 10116"/>
                  <a:gd name="connsiteX25" fmla="*/ 8180 w 10055"/>
                  <a:gd name="connsiteY25" fmla="*/ 4923 h 10116"/>
                  <a:gd name="connsiteX26" fmla="*/ 8618 w 10055"/>
                  <a:gd name="connsiteY26" fmla="*/ 5052 h 10116"/>
                  <a:gd name="connsiteX27" fmla="*/ 8855 w 10055"/>
                  <a:gd name="connsiteY27" fmla="*/ 1190 h 10116"/>
                  <a:gd name="connsiteX28" fmla="*/ 9624 w 10055"/>
                  <a:gd name="connsiteY28" fmla="*/ 0 h 10116"/>
                  <a:gd name="connsiteX29" fmla="*/ 10052 w 10055"/>
                  <a:gd name="connsiteY29" fmla="*/ 212 h 10116"/>
                  <a:gd name="connsiteX30" fmla="*/ 10052 w 10055"/>
                  <a:gd name="connsiteY30" fmla="*/ 10116 h 10116"/>
                  <a:gd name="connsiteX31" fmla="*/ 0 w 10055"/>
                  <a:gd name="connsiteY31" fmla="*/ 10000 h 10116"/>
                  <a:gd name="connsiteX32" fmla="*/ 0 w 10055"/>
                  <a:gd name="connsiteY32" fmla="*/ 7045 h 10116"/>
                  <a:gd name="connsiteX0" fmla="*/ 0 w 10055"/>
                  <a:gd name="connsiteY0" fmla="*/ 6833 h 9904"/>
                  <a:gd name="connsiteX1" fmla="*/ 236 w 10055"/>
                  <a:gd name="connsiteY1" fmla="*/ 4693 h 9904"/>
                  <a:gd name="connsiteX2" fmla="*/ 592 w 10055"/>
                  <a:gd name="connsiteY2" fmla="*/ 4345 h 9904"/>
                  <a:gd name="connsiteX3" fmla="*/ 464 w 10055"/>
                  <a:gd name="connsiteY3" fmla="*/ 5738 h 9904"/>
                  <a:gd name="connsiteX4" fmla="*/ 851 w 10055"/>
                  <a:gd name="connsiteY4" fmla="*/ 5543 h 9904"/>
                  <a:gd name="connsiteX5" fmla="*/ 962 w 10055"/>
                  <a:gd name="connsiteY5" fmla="*/ 4249 h 9904"/>
                  <a:gd name="connsiteX6" fmla="*/ 1328 w 10055"/>
                  <a:gd name="connsiteY6" fmla="*/ 3803 h 9904"/>
                  <a:gd name="connsiteX7" fmla="*/ 1234 w 10055"/>
                  <a:gd name="connsiteY7" fmla="*/ 5344 h 9904"/>
                  <a:gd name="connsiteX8" fmla="*/ 1647 w 10055"/>
                  <a:gd name="connsiteY8" fmla="*/ 5643 h 9904"/>
                  <a:gd name="connsiteX9" fmla="*/ 1873 w 10055"/>
                  <a:gd name="connsiteY9" fmla="*/ 4723 h 9904"/>
                  <a:gd name="connsiteX10" fmla="*/ 2011 w 10055"/>
                  <a:gd name="connsiteY10" fmla="*/ 6184 h 9904"/>
                  <a:gd name="connsiteX11" fmla="*/ 2356 w 10055"/>
                  <a:gd name="connsiteY11" fmla="*/ 5124 h 9904"/>
                  <a:gd name="connsiteX12" fmla="*/ 3033 w 10055"/>
                  <a:gd name="connsiteY12" fmla="*/ 7055 h 9904"/>
                  <a:gd name="connsiteX13" fmla="*/ 3397 w 10055"/>
                  <a:gd name="connsiteY13" fmla="*/ 7711 h 9904"/>
                  <a:gd name="connsiteX14" fmla="*/ 4226 w 10055"/>
                  <a:gd name="connsiteY14" fmla="*/ 8496 h 9904"/>
                  <a:gd name="connsiteX15" fmla="*/ 4499 w 10055"/>
                  <a:gd name="connsiteY15" fmla="*/ 8567 h 9904"/>
                  <a:gd name="connsiteX16" fmla="*/ 4821 w 10055"/>
                  <a:gd name="connsiteY16" fmla="*/ 8477 h 9904"/>
                  <a:gd name="connsiteX17" fmla="*/ 5072 w 10055"/>
                  <a:gd name="connsiteY17" fmla="*/ 8204 h 9904"/>
                  <a:gd name="connsiteX18" fmla="*/ 5714 w 10055"/>
                  <a:gd name="connsiteY18" fmla="*/ 8029 h 9904"/>
                  <a:gd name="connsiteX19" fmla="*/ 6141 w 10055"/>
                  <a:gd name="connsiteY19" fmla="*/ 4355 h 9904"/>
                  <a:gd name="connsiteX20" fmla="*/ 6508 w 10055"/>
                  <a:gd name="connsiteY20" fmla="*/ 4462 h 9904"/>
                  <a:gd name="connsiteX21" fmla="*/ 6520 w 10055"/>
                  <a:gd name="connsiteY21" fmla="*/ 5546 h 9904"/>
                  <a:gd name="connsiteX22" fmla="*/ 7348 w 10055"/>
                  <a:gd name="connsiteY22" fmla="*/ 5066 h 9904"/>
                  <a:gd name="connsiteX23" fmla="*/ 7542 w 10055"/>
                  <a:gd name="connsiteY23" fmla="*/ 3173 h 9904"/>
                  <a:gd name="connsiteX24" fmla="*/ 8153 w 10055"/>
                  <a:gd name="connsiteY24" fmla="*/ 2069 h 9904"/>
                  <a:gd name="connsiteX25" fmla="*/ 8180 w 10055"/>
                  <a:gd name="connsiteY25" fmla="*/ 4711 h 9904"/>
                  <a:gd name="connsiteX26" fmla="*/ 8618 w 10055"/>
                  <a:gd name="connsiteY26" fmla="*/ 4840 h 9904"/>
                  <a:gd name="connsiteX27" fmla="*/ 8855 w 10055"/>
                  <a:gd name="connsiteY27" fmla="*/ 978 h 9904"/>
                  <a:gd name="connsiteX28" fmla="*/ 9613 w 10055"/>
                  <a:gd name="connsiteY28" fmla="*/ 2991 h 9904"/>
                  <a:gd name="connsiteX29" fmla="*/ 10052 w 10055"/>
                  <a:gd name="connsiteY29" fmla="*/ 0 h 9904"/>
                  <a:gd name="connsiteX30" fmla="*/ 10052 w 10055"/>
                  <a:gd name="connsiteY30" fmla="*/ 9904 h 9904"/>
                  <a:gd name="connsiteX31" fmla="*/ 0 w 10055"/>
                  <a:gd name="connsiteY31" fmla="*/ 9788 h 9904"/>
                  <a:gd name="connsiteX32" fmla="*/ 0 w 10055"/>
                  <a:gd name="connsiteY32" fmla="*/ 6833 h 9904"/>
                  <a:gd name="connsiteX0" fmla="*/ 0 w 10000"/>
                  <a:gd name="connsiteY0" fmla="*/ 7919 h 11020"/>
                  <a:gd name="connsiteX1" fmla="*/ 353 w 10000"/>
                  <a:gd name="connsiteY1" fmla="*/ 0 h 11020"/>
                  <a:gd name="connsiteX2" fmla="*/ 589 w 10000"/>
                  <a:gd name="connsiteY2" fmla="*/ 5407 h 11020"/>
                  <a:gd name="connsiteX3" fmla="*/ 461 w 10000"/>
                  <a:gd name="connsiteY3" fmla="*/ 6814 h 11020"/>
                  <a:gd name="connsiteX4" fmla="*/ 846 w 10000"/>
                  <a:gd name="connsiteY4" fmla="*/ 6617 h 11020"/>
                  <a:gd name="connsiteX5" fmla="*/ 957 w 10000"/>
                  <a:gd name="connsiteY5" fmla="*/ 5310 h 11020"/>
                  <a:gd name="connsiteX6" fmla="*/ 1321 w 10000"/>
                  <a:gd name="connsiteY6" fmla="*/ 4860 h 11020"/>
                  <a:gd name="connsiteX7" fmla="*/ 1227 w 10000"/>
                  <a:gd name="connsiteY7" fmla="*/ 6416 h 11020"/>
                  <a:gd name="connsiteX8" fmla="*/ 1638 w 10000"/>
                  <a:gd name="connsiteY8" fmla="*/ 6718 h 11020"/>
                  <a:gd name="connsiteX9" fmla="*/ 1863 w 10000"/>
                  <a:gd name="connsiteY9" fmla="*/ 5789 h 11020"/>
                  <a:gd name="connsiteX10" fmla="*/ 2000 w 10000"/>
                  <a:gd name="connsiteY10" fmla="*/ 7264 h 11020"/>
                  <a:gd name="connsiteX11" fmla="*/ 2343 w 10000"/>
                  <a:gd name="connsiteY11" fmla="*/ 6194 h 11020"/>
                  <a:gd name="connsiteX12" fmla="*/ 3016 w 10000"/>
                  <a:gd name="connsiteY12" fmla="*/ 8143 h 11020"/>
                  <a:gd name="connsiteX13" fmla="*/ 3378 w 10000"/>
                  <a:gd name="connsiteY13" fmla="*/ 8806 h 11020"/>
                  <a:gd name="connsiteX14" fmla="*/ 4203 w 10000"/>
                  <a:gd name="connsiteY14" fmla="*/ 9598 h 11020"/>
                  <a:gd name="connsiteX15" fmla="*/ 4474 w 10000"/>
                  <a:gd name="connsiteY15" fmla="*/ 9670 h 11020"/>
                  <a:gd name="connsiteX16" fmla="*/ 4795 w 10000"/>
                  <a:gd name="connsiteY16" fmla="*/ 9579 h 11020"/>
                  <a:gd name="connsiteX17" fmla="*/ 5044 w 10000"/>
                  <a:gd name="connsiteY17" fmla="*/ 9304 h 11020"/>
                  <a:gd name="connsiteX18" fmla="*/ 5683 w 10000"/>
                  <a:gd name="connsiteY18" fmla="*/ 9127 h 11020"/>
                  <a:gd name="connsiteX19" fmla="*/ 6107 w 10000"/>
                  <a:gd name="connsiteY19" fmla="*/ 5417 h 11020"/>
                  <a:gd name="connsiteX20" fmla="*/ 6472 w 10000"/>
                  <a:gd name="connsiteY20" fmla="*/ 5525 h 11020"/>
                  <a:gd name="connsiteX21" fmla="*/ 6484 w 10000"/>
                  <a:gd name="connsiteY21" fmla="*/ 6620 h 11020"/>
                  <a:gd name="connsiteX22" fmla="*/ 7308 w 10000"/>
                  <a:gd name="connsiteY22" fmla="*/ 6135 h 11020"/>
                  <a:gd name="connsiteX23" fmla="*/ 7501 w 10000"/>
                  <a:gd name="connsiteY23" fmla="*/ 4224 h 11020"/>
                  <a:gd name="connsiteX24" fmla="*/ 8108 w 10000"/>
                  <a:gd name="connsiteY24" fmla="*/ 3109 h 11020"/>
                  <a:gd name="connsiteX25" fmla="*/ 8135 w 10000"/>
                  <a:gd name="connsiteY25" fmla="*/ 5777 h 11020"/>
                  <a:gd name="connsiteX26" fmla="*/ 8571 w 10000"/>
                  <a:gd name="connsiteY26" fmla="*/ 5907 h 11020"/>
                  <a:gd name="connsiteX27" fmla="*/ 8807 w 10000"/>
                  <a:gd name="connsiteY27" fmla="*/ 2007 h 11020"/>
                  <a:gd name="connsiteX28" fmla="*/ 9560 w 10000"/>
                  <a:gd name="connsiteY28" fmla="*/ 4040 h 11020"/>
                  <a:gd name="connsiteX29" fmla="*/ 9997 w 10000"/>
                  <a:gd name="connsiteY29" fmla="*/ 1020 h 11020"/>
                  <a:gd name="connsiteX30" fmla="*/ 9997 w 10000"/>
                  <a:gd name="connsiteY30" fmla="*/ 11020 h 11020"/>
                  <a:gd name="connsiteX31" fmla="*/ 0 w 10000"/>
                  <a:gd name="connsiteY31" fmla="*/ 10903 h 11020"/>
                  <a:gd name="connsiteX32" fmla="*/ 0 w 10000"/>
                  <a:gd name="connsiteY32" fmla="*/ 7919 h 11020"/>
                  <a:gd name="connsiteX0" fmla="*/ 0 w 10000"/>
                  <a:gd name="connsiteY0" fmla="*/ 12463 h 15564"/>
                  <a:gd name="connsiteX1" fmla="*/ 353 w 10000"/>
                  <a:gd name="connsiteY1" fmla="*/ 4544 h 15564"/>
                  <a:gd name="connsiteX2" fmla="*/ 589 w 10000"/>
                  <a:gd name="connsiteY2" fmla="*/ 9951 h 15564"/>
                  <a:gd name="connsiteX3" fmla="*/ 461 w 10000"/>
                  <a:gd name="connsiteY3" fmla="*/ 11358 h 15564"/>
                  <a:gd name="connsiteX4" fmla="*/ 846 w 10000"/>
                  <a:gd name="connsiteY4" fmla="*/ 11161 h 15564"/>
                  <a:gd name="connsiteX5" fmla="*/ 957 w 10000"/>
                  <a:gd name="connsiteY5" fmla="*/ 9854 h 15564"/>
                  <a:gd name="connsiteX6" fmla="*/ 1321 w 10000"/>
                  <a:gd name="connsiteY6" fmla="*/ 9404 h 15564"/>
                  <a:gd name="connsiteX7" fmla="*/ 1227 w 10000"/>
                  <a:gd name="connsiteY7" fmla="*/ 10960 h 15564"/>
                  <a:gd name="connsiteX8" fmla="*/ 1638 w 10000"/>
                  <a:gd name="connsiteY8" fmla="*/ 11262 h 15564"/>
                  <a:gd name="connsiteX9" fmla="*/ 1863 w 10000"/>
                  <a:gd name="connsiteY9" fmla="*/ 10333 h 15564"/>
                  <a:gd name="connsiteX10" fmla="*/ 2000 w 10000"/>
                  <a:gd name="connsiteY10" fmla="*/ 11808 h 15564"/>
                  <a:gd name="connsiteX11" fmla="*/ 2343 w 10000"/>
                  <a:gd name="connsiteY11" fmla="*/ 10738 h 15564"/>
                  <a:gd name="connsiteX12" fmla="*/ 3016 w 10000"/>
                  <a:gd name="connsiteY12" fmla="*/ 12687 h 15564"/>
                  <a:gd name="connsiteX13" fmla="*/ 3378 w 10000"/>
                  <a:gd name="connsiteY13" fmla="*/ 13350 h 15564"/>
                  <a:gd name="connsiteX14" fmla="*/ 4203 w 10000"/>
                  <a:gd name="connsiteY14" fmla="*/ 14142 h 15564"/>
                  <a:gd name="connsiteX15" fmla="*/ 4474 w 10000"/>
                  <a:gd name="connsiteY15" fmla="*/ 14214 h 15564"/>
                  <a:gd name="connsiteX16" fmla="*/ 4795 w 10000"/>
                  <a:gd name="connsiteY16" fmla="*/ 14123 h 15564"/>
                  <a:gd name="connsiteX17" fmla="*/ 5044 w 10000"/>
                  <a:gd name="connsiteY17" fmla="*/ 13848 h 15564"/>
                  <a:gd name="connsiteX18" fmla="*/ 5683 w 10000"/>
                  <a:gd name="connsiteY18" fmla="*/ 13671 h 15564"/>
                  <a:gd name="connsiteX19" fmla="*/ 6107 w 10000"/>
                  <a:gd name="connsiteY19" fmla="*/ 9961 h 15564"/>
                  <a:gd name="connsiteX20" fmla="*/ 6472 w 10000"/>
                  <a:gd name="connsiteY20" fmla="*/ 10069 h 15564"/>
                  <a:gd name="connsiteX21" fmla="*/ 6484 w 10000"/>
                  <a:gd name="connsiteY21" fmla="*/ 11164 h 15564"/>
                  <a:gd name="connsiteX22" fmla="*/ 7308 w 10000"/>
                  <a:gd name="connsiteY22" fmla="*/ 10679 h 15564"/>
                  <a:gd name="connsiteX23" fmla="*/ 7501 w 10000"/>
                  <a:gd name="connsiteY23" fmla="*/ 8768 h 15564"/>
                  <a:gd name="connsiteX24" fmla="*/ 8108 w 10000"/>
                  <a:gd name="connsiteY24" fmla="*/ 7653 h 15564"/>
                  <a:gd name="connsiteX25" fmla="*/ 8135 w 10000"/>
                  <a:gd name="connsiteY25" fmla="*/ 10321 h 15564"/>
                  <a:gd name="connsiteX26" fmla="*/ 8571 w 10000"/>
                  <a:gd name="connsiteY26" fmla="*/ 10451 h 15564"/>
                  <a:gd name="connsiteX27" fmla="*/ 8807 w 10000"/>
                  <a:gd name="connsiteY27" fmla="*/ 6551 h 15564"/>
                  <a:gd name="connsiteX28" fmla="*/ 9560 w 10000"/>
                  <a:gd name="connsiteY28" fmla="*/ 8584 h 15564"/>
                  <a:gd name="connsiteX29" fmla="*/ 9997 w 10000"/>
                  <a:gd name="connsiteY29" fmla="*/ 5564 h 15564"/>
                  <a:gd name="connsiteX30" fmla="*/ 9997 w 10000"/>
                  <a:gd name="connsiteY30" fmla="*/ 15564 h 15564"/>
                  <a:gd name="connsiteX31" fmla="*/ 0 w 10000"/>
                  <a:gd name="connsiteY31" fmla="*/ 15447 h 15564"/>
                  <a:gd name="connsiteX32" fmla="*/ 118 w 10000"/>
                  <a:gd name="connsiteY32" fmla="*/ 0 h 15564"/>
                  <a:gd name="connsiteX0" fmla="*/ 247 w 10000"/>
                  <a:gd name="connsiteY0" fmla="*/ 3786 h 15564"/>
                  <a:gd name="connsiteX1" fmla="*/ 353 w 10000"/>
                  <a:gd name="connsiteY1" fmla="*/ 4544 h 15564"/>
                  <a:gd name="connsiteX2" fmla="*/ 589 w 10000"/>
                  <a:gd name="connsiteY2" fmla="*/ 9951 h 15564"/>
                  <a:gd name="connsiteX3" fmla="*/ 461 w 10000"/>
                  <a:gd name="connsiteY3" fmla="*/ 11358 h 15564"/>
                  <a:gd name="connsiteX4" fmla="*/ 846 w 10000"/>
                  <a:gd name="connsiteY4" fmla="*/ 11161 h 15564"/>
                  <a:gd name="connsiteX5" fmla="*/ 957 w 10000"/>
                  <a:gd name="connsiteY5" fmla="*/ 9854 h 15564"/>
                  <a:gd name="connsiteX6" fmla="*/ 1321 w 10000"/>
                  <a:gd name="connsiteY6" fmla="*/ 9404 h 15564"/>
                  <a:gd name="connsiteX7" fmla="*/ 1227 w 10000"/>
                  <a:gd name="connsiteY7" fmla="*/ 10960 h 15564"/>
                  <a:gd name="connsiteX8" fmla="*/ 1638 w 10000"/>
                  <a:gd name="connsiteY8" fmla="*/ 11262 h 15564"/>
                  <a:gd name="connsiteX9" fmla="*/ 1863 w 10000"/>
                  <a:gd name="connsiteY9" fmla="*/ 10333 h 15564"/>
                  <a:gd name="connsiteX10" fmla="*/ 2000 w 10000"/>
                  <a:gd name="connsiteY10" fmla="*/ 11808 h 15564"/>
                  <a:gd name="connsiteX11" fmla="*/ 2343 w 10000"/>
                  <a:gd name="connsiteY11" fmla="*/ 10738 h 15564"/>
                  <a:gd name="connsiteX12" fmla="*/ 3016 w 10000"/>
                  <a:gd name="connsiteY12" fmla="*/ 12687 h 15564"/>
                  <a:gd name="connsiteX13" fmla="*/ 3378 w 10000"/>
                  <a:gd name="connsiteY13" fmla="*/ 13350 h 15564"/>
                  <a:gd name="connsiteX14" fmla="*/ 4203 w 10000"/>
                  <a:gd name="connsiteY14" fmla="*/ 14142 h 15564"/>
                  <a:gd name="connsiteX15" fmla="*/ 4474 w 10000"/>
                  <a:gd name="connsiteY15" fmla="*/ 14214 h 15564"/>
                  <a:gd name="connsiteX16" fmla="*/ 4795 w 10000"/>
                  <a:gd name="connsiteY16" fmla="*/ 14123 h 15564"/>
                  <a:gd name="connsiteX17" fmla="*/ 5044 w 10000"/>
                  <a:gd name="connsiteY17" fmla="*/ 13848 h 15564"/>
                  <a:gd name="connsiteX18" fmla="*/ 5683 w 10000"/>
                  <a:gd name="connsiteY18" fmla="*/ 13671 h 15564"/>
                  <a:gd name="connsiteX19" fmla="*/ 6107 w 10000"/>
                  <a:gd name="connsiteY19" fmla="*/ 9961 h 15564"/>
                  <a:gd name="connsiteX20" fmla="*/ 6472 w 10000"/>
                  <a:gd name="connsiteY20" fmla="*/ 10069 h 15564"/>
                  <a:gd name="connsiteX21" fmla="*/ 6484 w 10000"/>
                  <a:gd name="connsiteY21" fmla="*/ 11164 h 15564"/>
                  <a:gd name="connsiteX22" fmla="*/ 7308 w 10000"/>
                  <a:gd name="connsiteY22" fmla="*/ 10679 h 15564"/>
                  <a:gd name="connsiteX23" fmla="*/ 7501 w 10000"/>
                  <a:gd name="connsiteY23" fmla="*/ 8768 h 15564"/>
                  <a:gd name="connsiteX24" fmla="*/ 8108 w 10000"/>
                  <a:gd name="connsiteY24" fmla="*/ 7653 h 15564"/>
                  <a:gd name="connsiteX25" fmla="*/ 8135 w 10000"/>
                  <a:gd name="connsiteY25" fmla="*/ 10321 h 15564"/>
                  <a:gd name="connsiteX26" fmla="*/ 8571 w 10000"/>
                  <a:gd name="connsiteY26" fmla="*/ 10451 h 15564"/>
                  <a:gd name="connsiteX27" fmla="*/ 8807 w 10000"/>
                  <a:gd name="connsiteY27" fmla="*/ 6551 h 15564"/>
                  <a:gd name="connsiteX28" fmla="*/ 9560 w 10000"/>
                  <a:gd name="connsiteY28" fmla="*/ 8584 h 15564"/>
                  <a:gd name="connsiteX29" fmla="*/ 9997 w 10000"/>
                  <a:gd name="connsiteY29" fmla="*/ 5564 h 15564"/>
                  <a:gd name="connsiteX30" fmla="*/ 9997 w 10000"/>
                  <a:gd name="connsiteY30" fmla="*/ 15564 h 15564"/>
                  <a:gd name="connsiteX31" fmla="*/ 0 w 10000"/>
                  <a:gd name="connsiteY31" fmla="*/ 15447 h 15564"/>
                  <a:gd name="connsiteX32" fmla="*/ 118 w 10000"/>
                  <a:gd name="connsiteY32" fmla="*/ 0 h 15564"/>
                  <a:gd name="connsiteX0" fmla="*/ 204 w 9957"/>
                  <a:gd name="connsiteY0" fmla="*/ 3786 h 15564"/>
                  <a:gd name="connsiteX1" fmla="*/ 310 w 9957"/>
                  <a:gd name="connsiteY1" fmla="*/ 4544 h 15564"/>
                  <a:gd name="connsiteX2" fmla="*/ 546 w 9957"/>
                  <a:gd name="connsiteY2" fmla="*/ 9951 h 15564"/>
                  <a:gd name="connsiteX3" fmla="*/ 418 w 9957"/>
                  <a:gd name="connsiteY3" fmla="*/ 11358 h 15564"/>
                  <a:gd name="connsiteX4" fmla="*/ 803 w 9957"/>
                  <a:gd name="connsiteY4" fmla="*/ 11161 h 15564"/>
                  <a:gd name="connsiteX5" fmla="*/ 914 w 9957"/>
                  <a:gd name="connsiteY5" fmla="*/ 9854 h 15564"/>
                  <a:gd name="connsiteX6" fmla="*/ 1278 w 9957"/>
                  <a:gd name="connsiteY6" fmla="*/ 9404 h 15564"/>
                  <a:gd name="connsiteX7" fmla="*/ 1184 w 9957"/>
                  <a:gd name="connsiteY7" fmla="*/ 10960 h 15564"/>
                  <a:gd name="connsiteX8" fmla="*/ 1595 w 9957"/>
                  <a:gd name="connsiteY8" fmla="*/ 11262 h 15564"/>
                  <a:gd name="connsiteX9" fmla="*/ 1820 w 9957"/>
                  <a:gd name="connsiteY9" fmla="*/ 10333 h 15564"/>
                  <a:gd name="connsiteX10" fmla="*/ 1957 w 9957"/>
                  <a:gd name="connsiteY10" fmla="*/ 11808 h 15564"/>
                  <a:gd name="connsiteX11" fmla="*/ 2300 w 9957"/>
                  <a:gd name="connsiteY11" fmla="*/ 10738 h 15564"/>
                  <a:gd name="connsiteX12" fmla="*/ 2973 w 9957"/>
                  <a:gd name="connsiteY12" fmla="*/ 12687 h 15564"/>
                  <a:gd name="connsiteX13" fmla="*/ 3335 w 9957"/>
                  <a:gd name="connsiteY13" fmla="*/ 13350 h 15564"/>
                  <a:gd name="connsiteX14" fmla="*/ 4160 w 9957"/>
                  <a:gd name="connsiteY14" fmla="*/ 14142 h 15564"/>
                  <a:gd name="connsiteX15" fmla="*/ 4431 w 9957"/>
                  <a:gd name="connsiteY15" fmla="*/ 14214 h 15564"/>
                  <a:gd name="connsiteX16" fmla="*/ 4752 w 9957"/>
                  <a:gd name="connsiteY16" fmla="*/ 14123 h 15564"/>
                  <a:gd name="connsiteX17" fmla="*/ 5001 w 9957"/>
                  <a:gd name="connsiteY17" fmla="*/ 13848 h 15564"/>
                  <a:gd name="connsiteX18" fmla="*/ 5640 w 9957"/>
                  <a:gd name="connsiteY18" fmla="*/ 13671 h 15564"/>
                  <a:gd name="connsiteX19" fmla="*/ 6064 w 9957"/>
                  <a:gd name="connsiteY19" fmla="*/ 9961 h 15564"/>
                  <a:gd name="connsiteX20" fmla="*/ 6429 w 9957"/>
                  <a:gd name="connsiteY20" fmla="*/ 10069 h 15564"/>
                  <a:gd name="connsiteX21" fmla="*/ 6441 w 9957"/>
                  <a:gd name="connsiteY21" fmla="*/ 11164 h 15564"/>
                  <a:gd name="connsiteX22" fmla="*/ 7265 w 9957"/>
                  <a:gd name="connsiteY22" fmla="*/ 10679 h 15564"/>
                  <a:gd name="connsiteX23" fmla="*/ 7458 w 9957"/>
                  <a:gd name="connsiteY23" fmla="*/ 8768 h 15564"/>
                  <a:gd name="connsiteX24" fmla="*/ 8065 w 9957"/>
                  <a:gd name="connsiteY24" fmla="*/ 7653 h 15564"/>
                  <a:gd name="connsiteX25" fmla="*/ 8092 w 9957"/>
                  <a:gd name="connsiteY25" fmla="*/ 10321 h 15564"/>
                  <a:gd name="connsiteX26" fmla="*/ 8528 w 9957"/>
                  <a:gd name="connsiteY26" fmla="*/ 10451 h 15564"/>
                  <a:gd name="connsiteX27" fmla="*/ 8764 w 9957"/>
                  <a:gd name="connsiteY27" fmla="*/ 6551 h 15564"/>
                  <a:gd name="connsiteX28" fmla="*/ 9517 w 9957"/>
                  <a:gd name="connsiteY28" fmla="*/ 8584 h 15564"/>
                  <a:gd name="connsiteX29" fmla="*/ 9954 w 9957"/>
                  <a:gd name="connsiteY29" fmla="*/ 5564 h 15564"/>
                  <a:gd name="connsiteX30" fmla="*/ 9954 w 9957"/>
                  <a:gd name="connsiteY30" fmla="*/ 15564 h 15564"/>
                  <a:gd name="connsiteX31" fmla="*/ 0 w 9957"/>
                  <a:gd name="connsiteY31" fmla="*/ 15368 h 15564"/>
                  <a:gd name="connsiteX32" fmla="*/ 75 w 9957"/>
                  <a:gd name="connsiteY32" fmla="*/ 0 h 15564"/>
                  <a:gd name="connsiteX0" fmla="*/ 256 w 10051"/>
                  <a:gd name="connsiteY0" fmla="*/ 4714 h 12281"/>
                  <a:gd name="connsiteX1" fmla="*/ 362 w 10051"/>
                  <a:gd name="connsiteY1" fmla="*/ 5201 h 12281"/>
                  <a:gd name="connsiteX2" fmla="*/ 599 w 10051"/>
                  <a:gd name="connsiteY2" fmla="*/ 8675 h 12281"/>
                  <a:gd name="connsiteX3" fmla="*/ 471 w 10051"/>
                  <a:gd name="connsiteY3" fmla="*/ 9579 h 12281"/>
                  <a:gd name="connsiteX4" fmla="*/ 857 w 10051"/>
                  <a:gd name="connsiteY4" fmla="*/ 9452 h 12281"/>
                  <a:gd name="connsiteX5" fmla="*/ 969 w 10051"/>
                  <a:gd name="connsiteY5" fmla="*/ 8612 h 12281"/>
                  <a:gd name="connsiteX6" fmla="*/ 1335 w 10051"/>
                  <a:gd name="connsiteY6" fmla="*/ 8323 h 12281"/>
                  <a:gd name="connsiteX7" fmla="*/ 1240 w 10051"/>
                  <a:gd name="connsiteY7" fmla="*/ 9323 h 12281"/>
                  <a:gd name="connsiteX8" fmla="*/ 1653 w 10051"/>
                  <a:gd name="connsiteY8" fmla="*/ 9517 h 12281"/>
                  <a:gd name="connsiteX9" fmla="*/ 1879 w 10051"/>
                  <a:gd name="connsiteY9" fmla="*/ 8920 h 12281"/>
                  <a:gd name="connsiteX10" fmla="*/ 2016 w 10051"/>
                  <a:gd name="connsiteY10" fmla="*/ 9868 h 12281"/>
                  <a:gd name="connsiteX11" fmla="*/ 2361 w 10051"/>
                  <a:gd name="connsiteY11" fmla="*/ 9180 h 12281"/>
                  <a:gd name="connsiteX12" fmla="*/ 3037 w 10051"/>
                  <a:gd name="connsiteY12" fmla="*/ 10433 h 12281"/>
                  <a:gd name="connsiteX13" fmla="*/ 3400 w 10051"/>
                  <a:gd name="connsiteY13" fmla="*/ 10858 h 12281"/>
                  <a:gd name="connsiteX14" fmla="*/ 4229 w 10051"/>
                  <a:gd name="connsiteY14" fmla="*/ 11367 h 12281"/>
                  <a:gd name="connsiteX15" fmla="*/ 4501 w 10051"/>
                  <a:gd name="connsiteY15" fmla="*/ 11414 h 12281"/>
                  <a:gd name="connsiteX16" fmla="*/ 4824 w 10051"/>
                  <a:gd name="connsiteY16" fmla="*/ 11355 h 12281"/>
                  <a:gd name="connsiteX17" fmla="*/ 5074 w 10051"/>
                  <a:gd name="connsiteY17" fmla="*/ 11178 h 12281"/>
                  <a:gd name="connsiteX18" fmla="*/ 5715 w 10051"/>
                  <a:gd name="connsiteY18" fmla="*/ 11065 h 12281"/>
                  <a:gd name="connsiteX19" fmla="*/ 6141 w 10051"/>
                  <a:gd name="connsiteY19" fmla="*/ 8681 h 12281"/>
                  <a:gd name="connsiteX20" fmla="*/ 6508 w 10051"/>
                  <a:gd name="connsiteY20" fmla="*/ 8750 h 12281"/>
                  <a:gd name="connsiteX21" fmla="*/ 6520 w 10051"/>
                  <a:gd name="connsiteY21" fmla="*/ 9454 h 12281"/>
                  <a:gd name="connsiteX22" fmla="*/ 7347 w 10051"/>
                  <a:gd name="connsiteY22" fmla="*/ 9142 h 12281"/>
                  <a:gd name="connsiteX23" fmla="*/ 7541 w 10051"/>
                  <a:gd name="connsiteY23" fmla="*/ 7915 h 12281"/>
                  <a:gd name="connsiteX24" fmla="*/ 8151 w 10051"/>
                  <a:gd name="connsiteY24" fmla="*/ 7198 h 12281"/>
                  <a:gd name="connsiteX25" fmla="*/ 8178 w 10051"/>
                  <a:gd name="connsiteY25" fmla="*/ 8912 h 12281"/>
                  <a:gd name="connsiteX26" fmla="*/ 8616 w 10051"/>
                  <a:gd name="connsiteY26" fmla="*/ 8996 h 12281"/>
                  <a:gd name="connsiteX27" fmla="*/ 8853 w 10051"/>
                  <a:gd name="connsiteY27" fmla="*/ 6490 h 12281"/>
                  <a:gd name="connsiteX28" fmla="*/ 9609 w 10051"/>
                  <a:gd name="connsiteY28" fmla="*/ 7796 h 12281"/>
                  <a:gd name="connsiteX29" fmla="*/ 10048 w 10051"/>
                  <a:gd name="connsiteY29" fmla="*/ 5856 h 12281"/>
                  <a:gd name="connsiteX30" fmla="*/ 10048 w 10051"/>
                  <a:gd name="connsiteY30" fmla="*/ 12281 h 12281"/>
                  <a:gd name="connsiteX31" fmla="*/ 51 w 10051"/>
                  <a:gd name="connsiteY31" fmla="*/ 12155 h 12281"/>
                  <a:gd name="connsiteX32" fmla="*/ 7 w 10051"/>
                  <a:gd name="connsiteY32" fmla="*/ 0 h 12281"/>
                  <a:gd name="connsiteX0" fmla="*/ 261 w 10056"/>
                  <a:gd name="connsiteY0" fmla="*/ 4714 h 12281"/>
                  <a:gd name="connsiteX1" fmla="*/ 367 w 10056"/>
                  <a:gd name="connsiteY1" fmla="*/ 5201 h 12281"/>
                  <a:gd name="connsiteX2" fmla="*/ 604 w 10056"/>
                  <a:gd name="connsiteY2" fmla="*/ 8675 h 12281"/>
                  <a:gd name="connsiteX3" fmla="*/ 476 w 10056"/>
                  <a:gd name="connsiteY3" fmla="*/ 9579 h 12281"/>
                  <a:gd name="connsiteX4" fmla="*/ 862 w 10056"/>
                  <a:gd name="connsiteY4" fmla="*/ 9452 h 12281"/>
                  <a:gd name="connsiteX5" fmla="*/ 974 w 10056"/>
                  <a:gd name="connsiteY5" fmla="*/ 8612 h 12281"/>
                  <a:gd name="connsiteX6" fmla="*/ 1340 w 10056"/>
                  <a:gd name="connsiteY6" fmla="*/ 8323 h 12281"/>
                  <a:gd name="connsiteX7" fmla="*/ 1245 w 10056"/>
                  <a:gd name="connsiteY7" fmla="*/ 9323 h 12281"/>
                  <a:gd name="connsiteX8" fmla="*/ 1658 w 10056"/>
                  <a:gd name="connsiteY8" fmla="*/ 9517 h 12281"/>
                  <a:gd name="connsiteX9" fmla="*/ 1884 w 10056"/>
                  <a:gd name="connsiteY9" fmla="*/ 8920 h 12281"/>
                  <a:gd name="connsiteX10" fmla="*/ 2021 w 10056"/>
                  <a:gd name="connsiteY10" fmla="*/ 9868 h 12281"/>
                  <a:gd name="connsiteX11" fmla="*/ 2366 w 10056"/>
                  <a:gd name="connsiteY11" fmla="*/ 9180 h 12281"/>
                  <a:gd name="connsiteX12" fmla="*/ 3042 w 10056"/>
                  <a:gd name="connsiteY12" fmla="*/ 10433 h 12281"/>
                  <a:gd name="connsiteX13" fmla="*/ 3405 w 10056"/>
                  <a:gd name="connsiteY13" fmla="*/ 10858 h 12281"/>
                  <a:gd name="connsiteX14" fmla="*/ 4234 w 10056"/>
                  <a:gd name="connsiteY14" fmla="*/ 11367 h 12281"/>
                  <a:gd name="connsiteX15" fmla="*/ 4506 w 10056"/>
                  <a:gd name="connsiteY15" fmla="*/ 11414 h 12281"/>
                  <a:gd name="connsiteX16" fmla="*/ 4829 w 10056"/>
                  <a:gd name="connsiteY16" fmla="*/ 11355 h 12281"/>
                  <a:gd name="connsiteX17" fmla="*/ 5079 w 10056"/>
                  <a:gd name="connsiteY17" fmla="*/ 11178 h 12281"/>
                  <a:gd name="connsiteX18" fmla="*/ 5720 w 10056"/>
                  <a:gd name="connsiteY18" fmla="*/ 11065 h 12281"/>
                  <a:gd name="connsiteX19" fmla="*/ 6146 w 10056"/>
                  <a:gd name="connsiteY19" fmla="*/ 8681 h 12281"/>
                  <a:gd name="connsiteX20" fmla="*/ 6513 w 10056"/>
                  <a:gd name="connsiteY20" fmla="*/ 8750 h 12281"/>
                  <a:gd name="connsiteX21" fmla="*/ 6525 w 10056"/>
                  <a:gd name="connsiteY21" fmla="*/ 9454 h 12281"/>
                  <a:gd name="connsiteX22" fmla="*/ 7352 w 10056"/>
                  <a:gd name="connsiteY22" fmla="*/ 9142 h 12281"/>
                  <a:gd name="connsiteX23" fmla="*/ 7546 w 10056"/>
                  <a:gd name="connsiteY23" fmla="*/ 7915 h 12281"/>
                  <a:gd name="connsiteX24" fmla="*/ 8156 w 10056"/>
                  <a:gd name="connsiteY24" fmla="*/ 7198 h 12281"/>
                  <a:gd name="connsiteX25" fmla="*/ 8183 w 10056"/>
                  <a:gd name="connsiteY25" fmla="*/ 8912 h 12281"/>
                  <a:gd name="connsiteX26" fmla="*/ 8621 w 10056"/>
                  <a:gd name="connsiteY26" fmla="*/ 8996 h 12281"/>
                  <a:gd name="connsiteX27" fmla="*/ 8858 w 10056"/>
                  <a:gd name="connsiteY27" fmla="*/ 6490 h 12281"/>
                  <a:gd name="connsiteX28" fmla="*/ 9614 w 10056"/>
                  <a:gd name="connsiteY28" fmla="*/ 7796 h 12281"/>
                  <a:gd name="connsiteX29" fmla="*/ 10053 w 10056"/>
                  <a:gd name="connsiteY29" fmla="*/ 5856 h 12281"/>
                  <a:gd name="connsiteX30" fmla="*/ 10053 w 10056"/>
                  <a:gd name="connsiteY30" fmla="*/ 12281 h 12281"/>
                  <a:gd name="connsiteX31" fmla="*/ 2 w 10056"/>
                  <a:gd name="connsiteY31" fmla="*/ 12003 h 12281"/>
                  <a:gd name="connsiteX32" fmla="*/ 12 w 10056"/>
                  <a:gd name="connsiteY32" fmla="*/ 0 h 12281"/>
                  <a:gd name="connsiteX0" fmla="*/ 261 w 10056"/>
                  <a:gd name="connsiteY0" fmla="*/ 4714 h 12281"/>
                  <a:gd name="connsiteX1" fmla="*/ 367 w 10056"/>
                  <a:gd name="connsiteY1" fmla="*/ 5201 h 12281"/>
                  <a:gd name="connsiteX2" fmla="*/ 604 w 10056"/>
                  <a:gd name="connsiteY2" fmla="*/ 8675 h 12281"/>
                  <a:gd name="connsiteX3" fmla="*/ 476 w 10056"/>
                  <a:gd name="connsiteY3" fmla="*/ 9579 h 12281"/>
                  <a:gd name="connsiteX4" fmla="*/ 862 w 10056"/>
                  <a:gd name="connsiteY4" fmla="*/ 9452 h 12281"/>
                  <a:gd name="connsiteX5" fmla="*/ 974 w 10056"/>
                  <a:gd name="connsiteY5" fmla="*/ 8612 h 12281"/>
                  <a:gd name="connsiteX6" fmla="*/ 1340 w 10056"/>
                  <a:gd name="connsiteY6" fmla="*/ 8323 h 12281"/>
                  <a:gd name="connsiteX7" fmla="*/ 1245 w 10056"/>
                  <a:gd name="connsiteY7" fmla="*/ 9323 h 12281"/>
                  <a:gd name="connsiteX8" fmla="*/ 1658 w 10056"/>
                  <a:gd name="connsiteY8" fmla="*/ 9517 h 12281"/>
                  <a:gd name="connsiteX9" fmla="*/ 1884 w 10056"/>
                  <a:gd name="connsiteY9" fmla="*/ 8920 h 12281"/>
                  <a:gd name="connsiteX10" fmla="*/ 2021 w 10056"/>
                  <a:gd name="connsiteY10" fmla="*/ 9868 h 12281"/>
                  <a:gd name="connsiteX11" fmla="*/ 2366 w 10056"/>
                  <a:gd name="connsiteY11" fmla="*/ 9180 h 12281"/>
                  <a:gd name="connsiteX12" fmla="*/ 3042 w 10056"/>
                  <a:gd name="connsiteY12" fmla="*/ 10433 h 12281"/>
                  <a:gd name="connsiteX13" fmla="*/ 3405 w 10056"/>
                  <a:gd name="connsiteY13" fmla="*/ 10858 h 12281"/>
                  <a:gd name="connsiteX14" fmla="*/ 4234 w 10056"/>
                  <a:gd name="connsiteY14" fmla="*/ 11367 h 12281"/>
                  <a:gd name="connsiteX15" fmla="*/ 4506 w 10056"/>
                  <a:gd name="connsiteY15" fmla="*/ 11414 h 12281"/>
                  <a:gd name="connsiteX16" fmla="*/ 4829 w 10056"/>
                  <a:gd name="connsiteY16" fmla="*/ 11355 h 12281"/>
                  <a:gd name="connsiteX17" fmla="*/ 5079 w 10056"/>
                  <a:gd name="connsiteY17" fmla="*/ 11178 h 12281"/>
                  <a:gd name="connsiteX18" fmla="*/ 5720 w 10056"/>
                  <a:gd name="connsiteY18" fmla="*/ 11065 h 12281"/>
                  <a:gd name="connsiteX19" fmla="*/ 6146 w 10056"/>
                  <a:gd name="connsiteY19" fmla="*/ 8681 h 12281"/>
                  <a:gd name="connsiteX20" fmla="*/ 6513 w 10056"/>
                  <a:gd name="connsiteY20" fmla="*/ 8750 h 12281"/>
                  <a:gd name="connsiteX21" fmla="*/ 6525 w 10056"/>
                  <a:gd name="connsiteY21" fmla="*/ 9454 h 12281"/>
                  <a:gd name="connsiteX22" fmla="*/ 7352 w 10056"/>
                  <a:gd name="connsiteY22" fmla="*/ 9142 h 12281"/>
                  <a:gd name="connsiteX23" fmla="*/ 7546 w 10056"/>
                  <a:gd name="connsiteY23" fmla="*/ 7915 h 12281"/>
                  <a:gd name="connsiteX24" fmla="*/ 8156 w 10056"/>
                  <a:gd name="connsiteY24" fmla="*/ 7198 h 12281"/>
                  <a:gd name="connsiteX25" fmla="*/ 8183 w 10056"/>
                  <a:gd name="connsiteY25" fmla="*/ 8912 h 12281"/>
                  <a:gd name="connsiteX26" fmla="*/ 8621 w 10056"/>
                  <a:gd name="connsiteY26" fmla="*/ 8996 h 12281"/>
                  <a:gd name="connsiteX27" fmla="*/ 8858 w 10056"/>
                  <a:gd name="connsiteY27" fmla="*/ 6490 h 12281"/>
                  <a:gd name="connsiteX28" fmla="*/ 9614 w 10056"/>
                  <a:gd name="connsiteY28" fmla="*/ 7796 h 12281"/>
                  <a:gd name="connsiteX29" fmla="*/ 10053 w 10056"/>
                  <a:gd name="connsiteY29" fmla="*/ 5856 h 12281"/>
                  <a:gd name="connsiteX30" fmla="*/ 10053 w 10056"/>
                  <a:gd name="connsiteY30" fmla="*/ 12281 h 12281"/>
                  <a:gd name="connsiteX31" fmla="*/ 13 w 10056"/>
                  <a:gd name="connsiteY31" fmla="*/ 12155 h 12281"/>
                  <a:gd name="connsiteX32" fmla="*/ 12 w 10056"/>
                  <a:gd name="connsiteY32" fmla="*/ 0 h 12281"/>
                  <a:gd name="connsiteX0" fmla="*/ 2 w 10056"/>
                  <a:gd name="connsiteY0" fmla="*/ 153 h 12281"/>
                  <a:gd name="connsiteX1" fmla="*/ 367 w 10056"/>
                  <a:gd name="connsiteY1" fmla="*/ 5201 h 12281"/>
                  <a:gd name="connsiteX2" fmla="*/ 604 w 10056"/>
                  <a:gd name="connsiteY2" fmla="*/ 8675 h 12281"/>
                  <a:gd name="connsiteX3" fmla="*/ 476 w 10056"/>
                  <a:gd name="connsiteY3" fmla="*/ 9579 h 12281"/>
                  <a:gd name="connsiteX4" fmla="*/ 862 w 10056"/>
                  <a:gd name="connsiteY4" fmla="*/ 9452 h 12281"/>
                  <a:gd name="connsiteX5" fmla="*/ 974 w 10056"/>
                  <a:gd name="connsiteY5" fmla="*/ 8612 h 12281"/>
                  <a:gd name="connsiteX6" fmla="*/ 1340 w 10056"/>
                  <a:gd name="connsiteY6" fmla="*/ 8323 h 12281"/>
                  <a:gd name="connsiteX7" fmla="*/ 1245 w 10056"/>
                  <a:gd name="connsiteY7" fmla="*/ 9323 h 12281"/>
                  <a:gd name="connsiteX8" fmla="*/ 1658 w 10056"/>
                  <a:gd name="connsiteY8" fmla="*/ 9517 h 12281"/>
                  <a:gd name="connsiteX9" fmla="*/ 1884 w 10056"/>
                  <a:gd name="connsiteY9" fmla="*/ 8920 h 12281"/>
                  <a:gd name="connsiteX10" fmla="*/ 2021 w 10056"/>
                  <a:gd name="connsiteY10" fmla="*/ 9868 h 12281"/>
                  <a:gd name="connsiteX11" fmla="*/ 2366 w 10056"/>
                  <a:gd name="connsiteY11" fmla="*/ 9180 h 12281"/>
                  <a:gd name="connsiteX12" fmla="*/ 3042 w 10056"/>
                  <a:gd name="connsiteY12" fmla="*/ 10433 h 12281"/>
                  <a:gd name="connsiteX13" fmla="*/ 3405 w 10056"/>
                  <a:gd name="connsiteY13" fmla="*/ 10858 h 12281"/>
                  <a:gd name="connsiteX14" fmla="*/ 4234 w 10056"/>
                  <a:gd name="connsiteY14" fmla="*/ 11367 h 12281"/>
                  <a:gd name="connsiteX15" fmla="*/ 4506 w 10056"/>
                  <a:gd name="connsiteY15" fmla="*/ 11414 h 12281"/>
                  <a:gd name="connsiteX16" fmla="*/ 4829 w 10056"/>
                  <a:gd name="connsiteY16" fmla="*/ 11355 h 12281"/>
                  <a:gd name="connsiteX17" fmla="*/ 5079 w 10056"/>
                  <a:gd name="connsiteY17" fmla="*/ 11178 h 12281"/>
                  <a:gd name="connsiteX18" fmla="*/ 5720 w 10056"/>
                  <a:gd name="connsiteY18" fmla="*/ 11065 h 12281"/>
                  <a:gd name="connsiteX19" fmla="*/ 6146 w 10056"/>
                  <a:gd name="connsiteY19" fmla="*/ 8681 h 12281"/>
                  <a:gd name="connsiteX20" fmla="*/ 6513 w 10056"/>
                  <a:gd name="connsiteY20" fmla="*/ 8750 h 12281"/>
                  <a:gd name="connsiteX21" fmla="*/ 6525 w 10056"/>
                  <a:gd name="connsiteY21" fmla="*/ 9454 h 12281"/>
                  <a:gd name="connsiteX22" fmla="*/ 7352 w 10056"/>
                  <a:gd name="connsiteY22" fmla="*/ 9142 h 12281"/>
                  <a:gd name="connsiteX23" fmla="*/ 7546 w 10056"/>
                  <a:gd name="connsiteY23" fmla="*/ 7915 h 12281"/>
                  <a:gd name="connsiteX24" fmla="*/ 8156 w 10056"/>
                  <a:gd name="connsiteY24" fmla="*/ 7198 h 12281"/>
                  <a:gd name="connsiteX25" fmla="*/ 8183 w 10056"/>
                  <a:gd name="connsiteY25" fmla="*/ 8912 h 12281"/>
                  <a:gd name="connsiteX26" fmla="*/ 8621 w 10056"/>
                  <a:gd name="connsiteY26" fmla="*/ 8996 h 12281"/>
                  <a:gd name="connsiteX27" fmla="*/ 8858 w 10056"/>
                  <a:gd name="connsiteY27" fmla="*/ 6490 h 12281"/>
                  <a:gd name="connsiteX28" fmla="*/ 9614 w 10056"/>
                  <a:gd name="connsiteY28" fmla="*/ 7796 h 12281"/>
                  <a:gd name="connsiteX29" fmla="*/ 10053 w 10056"/>
                  <a:gd name="connsiteY29" fmla="*/ 5856 h 12281"/>
                  <a:gd name="connsiteX30" fmla="*/ 10053 w 10056"/>
                  <a:gd name="connsiteY30" fmla="*/ 12281 h 12281"/>
                  <a:gd name="connsiteX31" fmla="*/ 13 w 10056"/>
                  <a:gd name="connsiteY31" fmla="*/ 12155 h 12281"/>
                  <a:gd name="connsiteX32" fmla="*/ 12 w 10056"/>
                  <a:gd name="connsiteY32" fmla="*/ 0 h 12281"/>
                  <a:gd name="connsiteX0" fmla="*/ 2 w 10056"/>
                  <a:gd name="connsiteY0" fmla="*/ 153 h 12281"/>
                  <a:gd name="connsiteX1" fmla="*/ 237 w 10056"/>
                  <a:gd name="connsiteY1" fmla="*/ 6265 h 12281"/>
                  <a:gd name="connsiteX2" fmla="*/ 604 w 10056"/>
                  <a:gd name="connsiteY2" fmla="*/ 8675 h 12281"/>
                  <a:gd name="connsiteX3" fmla="*/ 476 w 10056"/>
                  <a:gd name="connsiteY3" fmla="*/ 9579 h 12281"/>
                  <a:gd name="connsiteX4" fmla="*/ 862 w 10056"/>
                  <a:gd name="connsiteY4" fmla="*/ 9452 h 12281"/>
                  <a:gd name="connsiteX5" fmla="*/ 974 w 10056"/>
                  <a:gd name="connsiteY5" fmla="*/ 8612 h 12281"/>
                  <a:gd name="connsiteX6" fmla="*/ 1340 w 10056"/>
                  <a:gd name="connsiteY6" fmla="*/ 8323 h 12281"/>
                  <a:gd name="connsiteX7" fmla="*/ 1245 w 10056"/>
                  <a:gd name="connsiteY7" fmla="*/ 9323 h 12281"/>
                  <a:gd name="connsiteX8" fmla="*/ 1658 w 10056"/>
                  <a:gd name="connsiteY8" fmla="*/ 9517 h 12281"/>
                  <a:gd name="connsiteX9" fmla="*/ 1884 w 10056"/>
                  <a:gd name="connsiteY9" fmla="*/ 8920 h 12281"/>
                  <a:gd name="connsiteX10" fmla="*/ 2021 w 10056"/>
                  <a:gd name="connsiteY10" fmla="*/ 9868 h 12281"/>
                  <a:gd name="connsiteX11" fmla="*/ 2366 w 10056"/>
                  <a:gd name="connsiteY11" fmla="*/ 9180 h 12281"/>
                  <a:gd name="connsiteX12" fmla="*/ 3042 w 10056"/>
                  <a:gd name="connsiteY12" fmla="*/ 10433 h 12281"/>
                  <a:gd name="connsiteX13" fmla="*/ 3405 w 10056"/>
                  <a:gd name="connsiteY13" fmla="*/ 10858 h 12281"/>
                  <a:gd name="connsiteX14" fmla="*/ 4234 w 10056"/>
                  <a:gd name="connsiteY14" fmla="*/ 11367 h 12281"/>
                  <a:gd name="connsiteX15" fmla="*/ 4506 w 10056"/>
                  <a:gd name="connsiteY15" fmla="*/ 11414 h 12281"/>
                  <a:gd name="connsiteX16" fmla="*/ 4829 w 10056"/>
                  <a:gd name="connsiteY16" fmla="*/ 11355 h 12281"/>
                  <a:gd name="connsiteX17" fmla="*/ 5079 w 10056"/>
                  <a:gd name="connsiteY17" fmla="*/ 11178 h 12281"/>
                  <a:gd name="connsiteX18" fmla="*/ 5720 w 10056"/>
                  <a:gd name="connsiteY18" fmla="*/ 11065 h 12281"/>
                  <a:gd name="connsiteX19" fmla="*/ 6146 w 10056"/>
                  <a:gd name="connsiteY19" fmla="*/ 8681 h 12281"/>
                  <a:gd name="connsiteX20" fmla="*/ 6513 w 10056"/>
                  <a:gd name="connsiteY20" fmla="*/ 8750 h 12281"/>
                  <a:gd name="connsiteX21" fmla="*/ 6525 w 10056"/>
                  <a:gd name="connsiteY21" fmla="*/ 9454 h 12281"/>
                  <a:gd name="connsiteX22" fmla="*/ 7352 w 10056"/>
                  <a:gd name="connsiteY22" fmla="*/ 9142 h 12281"/>
                  <a:gd name="connsiteX23" fmla="*/ 7546 w 10056"/>
                  <a:gd name="connsiteY23" fmla="*/ 7915 h 12281"/>
                  <a:gd name="connsiteX24" fmla="*/ 8156 w 10056"/>
                  <a:gd name="connsiteY24" fmla="*/ 7198 h 12281"/>
                  <a:gd name="connsiteX25" fmla="*/ 8183 w 10056"/>
                  <a:gd name="connsiteY25" fmla="*/ 8912 h 12281"/>
                  <a:gd name="connsiteX26" fmla="*/ 8621 w 10056"/>
                  <a:gd name="connsiteY26" fmla="*/ 8996 h 12281"/>
                  <a:gd name="connsiteX27" fmla="*/ 8858 w 10056"/>
                  <a:gd name="connsiteY27" fmla="*/ 6490 h 12281"/>
                  <a:gd name="connsiteX28" fmla="*/ 9614 w 10056"/>
                  <a:gd name="connsiteY28" fmla="*/ 7796 h 12281"/>
                  <a:gd name="connsiteX29" fmla="*/ 10053 w 10056"/>
                  <a:gd name="connsiteY29" fmla="*/ 5856 h 12281"/>
                  <a:gd name="connsiteX30" fmla="*/ 10053 w 10056"/>
                  <a:gd name="connsiteY30" fmla="*/ 12281 h 12281"/>
                  <a:gd name="connsiteX31" fmla="*/ 13 w 10056"/>
                  <a:gd name="connsiteY31" fmla="*/ 12155 h 12281"/>
                  <a:gd name="connsiteX32" fmla="*/ 12 w 10056"/>
                  <a:gd name="connsiteY32" fmla="*/ 0 h 12281"/>
                  <a:gd name="connsiteX0" fmla="*/ 2 w 10056"/>
                  <a:gd name="connsiteY0" fmla="*/ 153 h 12281"/>
                  <a:gd name="connsiteX1" fmla="*/ 237 w 10056"/>
                  <a:gd name="connsiteY1" fmla="*/ 6265 h 12281"/>
                  <a:gd name="connsiteX2" fmla="*/ 604 w 10056"/>
                  <a:gd name="connsiteY2" fmla="*/ 8675 h 12281"/>
                  <a:gd name="connsiteX3" fmla="*/ 862 w 10056"/>
                  <a:gd name="connsiteY3" fmla="*/ 9452 h 12281"/>
                  <a:gd name="connsiteX4" fmla="*/ 974 w 10056"/>
                  <a:gd name="connsiteY4" fmla="*/ 8612 h 12281"/>
                  <a:gd name="connsiteX5" fmla="*/ 1340 w 10056"/>
                  <a:gd name="connsiteY5" fmla="*/ 8323 h 12281"/>
                  <a:gd name="connsiteX6" fmla="*/ 1245 w 10056"/>
                  <a:gd name="connsiteY6" fmla="*/ 9323 h 12281"/>
                  <a:gd name="connsiteX7" fmla="*/ 1658 w 10056"/>
                  <a:gd name="connsiteY7" fmla="*/ 9517 h 12281"/>
                  <a:gd name="connsiteX8" fmla="*/ 1884 w 10056"/>
                  <a:gd name="connsiteY8" fmla="*/ 8920 h 12281"/>
                  <a:gd name="connsiteX9" fmla="*/ 2021 w 10056"/>
                  <a:gd name="connsiteY9" fmla="*/ 9868 h 12281"/>
                  <a:gd name="connsiteX10" fmla="*/ 2366 w 10056"/>
                  <a:gd name="connsiteY10" fmla="*/ 9180 h 12281"/>
                  <a:gd name="connsiteX11" fmla="*/ 3042 w 10056"/>
                  <a:gd name="connsiteY11" fmla="*/ 10433 h 12281"/>
                  <a:gd name="connsiteX12" fmla="*/ 3405 w 10056"/>
                  <a:gd name="connsiteY12" fmla="*/ 10858 h 12281"/>
                  <a:gd name="connsiteX13" fmla="*/ 4234 w 10056"/>
                  <a:gd name="connsiteY13" fmla="*/ 11367 h 12281"/>
                  <a:gd name="connsiteX14" fmla="*/ 4506 w 10056"/>
                  <a:gd name="connsiteY14" fmla="*/ 11414 h 12281"/>
                  <a:gd name="connsiteX15" fmla="*/ 4829 w 10056"/>
                  <a:gd name="connsiteY15" fmla="*/ 11355 h 12281"/>
                  <a:gd name="connsiteX16" fmla="*/ 5079 w 10056"/>
                  <a:gd name="connsiteY16" fmla="*/ 11178 h 12281"/>
                  <a:gd name="connsiteX17" fmla="*/ 5720 w 10056"/>
                  <a:gd name="connsiteY17" fmla="*/ 11065 h 12281"/>
                  <a:gd name="connsiteX18" fmla="*/ 6146 w 10056"/>
                  <a:gd name="connsiteY18" fmla="*/ 8681 h 12281"/>
                  <a:gd name="connsiteX19" fmla="*/ 6513 w 10056"/>
                  <a:gd name="connsiteY19" fmla="*/ 8750 h 12281"/>
                  <a:gd name="connsiteX20" fmla="*/ 6525 w 10056"/>
                  <a:gd name="connsiteY20" fmla="*/ 9454 h 12281"/>
                  <a:gd name="connsiteX21" fmla="*/ 7352 w 10056"/>
                  <a:gd name="connsiteY21" fmla="*/ 9142 h 12281"/>
                  <a:gd name="connsiteX22" fmla="*/ 7546 w 10056"/>
                  <a:gd name="connsiteY22" fmla="*/ 7915 h 12281"/>
                  <a:gd name="connsiteX23" fmla="*/ 8156 w 10056"/>
                  <a:gd name="connsiteY23" fmla="*/ 7198 h 12281"/>
                  <a:gd name="connsiteX24" fmla="*/ 8183 w 10056"/>
                  <a:gd name="connsiteY24" fmla="*/ 8912 h 12281"/>
                  <a:gd name="connsiteX25" fmla="*/ 8621 w 10056"/>
                  <a:gd name="connsiteY25" fmla="*/ 8996 h 12281"/>
                  <a:gd name="connsiteX26" fmla="*/ 8858 w 10056"/>
                  <a:gd name="connsiteY26" fmla="*/ 6490 h 12281"/>
                  <a:gd name="connsiteX27" fmla="*/ 9614 w 10056"/>
                  <a:gd name="connsiteY27" fmla="*/ 7796 h 12281"/>
                  <a:gd name="connsiteX28" fmla="*/ 10053 w 10056"/>
                  <a:gd name="connsiteY28" fmla="*/ 5856 h 12281"/>
                  <a:gd name="connsiteX29" fmla="*/ 10053 w 10056"/>
                  <a:gd name="connsiteY29" fmla="*/ 12281 h 12281"/>
                  <a:gd name="connsiteX30" fmla="*/ 13 w 10056"/>
                  <a:gd name="connsiteY30" fmla="*/ 12155 h 12281"/>
                  <a:gd name="connsiteX31" fmla="*/ 12 w 10056"/>
                  <a:gd name="connsiteY31" fmla="*/ 0 h 12281"/>
                  <a:gd name="connsiteX0" fmla="*/ 2 w 10056"/>
                  <a:gd name="connsiteY0" fmla="*/ 153 h 12281"/>
                  <a:gd name="connsiteX1" fmla="*/ 237 w 10056"/>
                  <a:gd name="connsiteY1" fmla="*/ 6265 h 12281"/>
                  <a:gd name="connsiteX2" fmla="*/ 680 w 10056"/>
                  <a:gd name="connsiteY2" fmla="*/ 8270 h 12281"/>
                  <a:gd name="connsiteX3" fmla="*/ 862 w 10056"/>
                  <a:gd name="connsiteY3" fmla="*/ 9452 h 12281"/>
                  <a:gd name="connsiteX4" fmla="*/ 974 w 10056"/>
                  <a:gd name="connsiteY4" fmla="*/ 8612 h 12281"/>
                  <a:gd name="connsiteX5" fmla="*/ 1340 w 10056"/>
                  <a:gd name="connsiteY5" fmla="*/ 8323 h 12281"/>
                  <a:gd name="connsiteX6" fmla="*/ 1245 w 10056"/>
                  <a:gd name="connsiteY6" fmla="*/ 9323 h 12281"/>
                  <a:gd name="connsiteX7" fmla="*/ 1658 w 10056"/>
                  <a:gd name="connsiteY7" fmla="*/ 9517 h 12281"/>
                  <a:gd name="connsiteX8" fmla="*/ 1884 w 10056"/>
                  <a:gd name="connsiteY8" fmla="*/ 8920 h 12281"/>
                  <a:gd name="connsiteX9" fmla="*/ 2021 w 10056"/>
                  <a:gd name="connsiteY9" fmla="*/ 9868 h 12281"/>
                  <a:gd name="connsiteX10" fmla="*/ 2366 w 10056"/>
                  <a:gd name="connsiteY10" fmla="*/ 9180 h 12281"/>
                  <a:gd name="connsiteX11" fmla="*/ 3042 w 10056"/>
                  <a:gd name="connsiteY11" fmla="*/ 10433 h 12281"/>
                  <a:gd name="connsiteX12" fmla="*/ 3405 w 10056"/>
                  <a:gd name="connsiteY12" fmla="*/ 10858 h 12281"/>
                  <a:gd name="connsiteX13" fmla="*/ 4234 w 10056"/>
                  <a:gd name="connsiteY13" fmla="*/ 11367 h 12281"/>
                  <a:gd name="connsiteX14" fmla="*/ 4506 w 10056"/>
                  <a:gd name="connsiteY14" fmla="*/ 11414 h 12281"/>
                  <a:gd name="connsiteX15" fmla="*/ 4829 w 10056"/>
                  <a:gd name="connsiteY15" fmla="*/ 11355 h 12281"/>
                  <a:gd name="connsiteX16" fmla="*/ 5079 w 10056"/>
                  <a:gd name="connsiteY16" fmla="*/ 11178 h 12281"/>
                  <a:gd name="connsiteX17" fmla="*/ 5720 w 10056"/>
                  <a:gd name="connsiteY17" fmla="*/ 11065 h 12281"/>
                  <a:gd name="connsiteX18" fmla="*/ 6146 w 10056"/>
                  <a:gd name="connsiteY18" fmla="*/ 8681 h 12281"/>
                  <a:gd name="connsiteX19" fmla="*/ 6513 w 10056"/>
                  <a:gd name="connsiteY19" fmla="*/ 8750 h 12281"/>
                  <a:gd name="connsiteX20" fmla="*/ 6525 w 10056"/>
                  <a:gd name="connsiteY20" fmla="*/ 9454 h 12281"/>
                  <a:gd name="connsiteX21" fmla="*/ 7352 w 10056"/>
                  <a:gd name="connsiteY21" fmla="*/ 9142 h 12281"/>
                  <a:gd name="connsiteX22" fmla="*/ 7546 w 10056"/>
                  <a:gd name="connsiteY22" fmla="*/ 7915 h 12281"/>
                  <a:gd name="connsiteX23" fmla="*/ 8156 w 10056"/>
                  <a:gd name="connsiteY23" fmla="*/ 7198 h 12281"/>
                  <a:gd name="connsiteX24" fmla="*/ 8183 w 10056"/>
                  <a:gd name="connsiteY24" fmla="*/ 8912 h 12281"/>
                  <a:gd name="connsiteX25" fmla="*/ 8621 w 10056"/>
                  <a:gd name="connsiteY25" fmla="*/ 8996 h 12281"/>
                  <a:gd name="connsiteX26" fmla="*/ 8858 w 10056"/>
                  <a:gd name="connsiteY26" fmla="*/ 6490 h 12281"/>
                  <a:gd name="connsiteX27" fmla="*/ 9614 w 10056"/>
                  <a:gd name="connsiteY27" fmla="*/ 7796 h 12281"/>
                  <a:gd name="connsiteX28" fmla="*/ 10053 w 10056"/>
                  <a:gd name="connsiteY28" fmla="*/ 5856 h 12281"/>
                  <a:gd name="connsiteX29" fmla="*/ 10053 w 10056"/>
                  <a:gd name="connsiteY29" fmla="*/ 12281 h 12281"/>
                  <a:gd name="connsiteX30" fmla="*/ 13 w 10056"/>
                  <a:gd name="connsiteY30" fmla="*/ 12155 h 12281"/>
                  <a:gd name="connsiteX31" fmla="*/ 12 w 10056"/>
                  <a:gd name="connsiteY31" fmla="*/ 0 h 12281"/>
                  <a:gd name="connsiteX0" fmla="*/ 2 w 10056"/>
                  <a:gd name="connsiteY0" fmla="*/ 153 h 12281"/>
                  <a:gd name="connsiteX1" fmla="*/ 237 w 10056"/>
                  <a:gd name="connsiteY1" fmla="*/ 6265 h 12281"/>
                  <a:gd name="connsiteX2" fmla="*/ 680 w 10056"/>
                  <a:gd name="connsiteY2" fmla="*/ 8270 h 12281"/>
                  <a:gd name="connsiteX3" fmla="*/ 974 w 10056"/>
                  <a:gd name="connsiteY3" fmla="*/ 8612 h 12281"/>
                  <a:gd name="connsiteX4" fmla="*/ 1340 w 10056"/>
                  <a:gd name="connsiteY4" fmla="*/ 8323 h 12281"/>
                  <a:gd name="connsiteX5" fmla="*/ 1245 w 10056"/>
                  <a:gd name="connsiteY5" fmla="*/ 9323 h 12281"/>
                  <a:gd name="connsiteX6" fmla="*/ 1658 w 10056"/>
                  <a:gd name="connsiteY6" fmla="*/ 9517 h 12281"/>
                  <a:gd name="connsiteX7" fmla="*/ 1884 w 10056"/>
                  <a:gd name="connsiteY7" fmla="*/ 8920 h 12281"/>
                  <a:gd name="connsiteX8" fmla="*/ 2021 w 10056"/>
                  <a:gd name="connsiteY8" fmla="*/ 9868 h 12281"/>
                  <a:gd name="connsiteX9" fmla="*/ 2366 w 10056"/>
                  <a:gd name="connsiteY9" fmla="*/ 9180 h 12281"/>
                  <a:gd name="connsiteX10" fmla="*/ 3042 w 10056"/>
                  <a:gd name="connsiteY10" fmla="*/ 10433 h 12281"/>
                  <a:gd name="connsiteX11" fmla="*/ 3405 w 10056"/>
                  <a:gd name="connsiteY11" fmla="*/ 10858 h 12281"/>
                  <a:gd name="connsiteX12" fmla="*/ 4234 w 10056"/>
                  <a:gd name="connsiteY12" fmla="*/ 11367 h 12281"/>
                  <a:gd name="connsiteX13" fmla="*/ 4506 w 10056"/>
                  <a:gd name="connsiteY13" fmla="*/ 11414 h 12281"/>
                  <a:gd name="connsiteX14" fmla="*/ 4829 w 10056"/>
                  <a:gd name="connsiteY14" fmla="*/ 11355 h 12281"/>
                  <a:gd name="connsiteX15" fmla="*/ 5079 w 10056"/>
                  <a:gd name="connsiteY15" fmla="*/ 11178 h 12281"/>
                  <a:gd name="connsiteX16" fmla="*/ 5720 w 10056"/>
                  <a:gd name="connsiteY16" fmla="*/ 11065 h 12281"/>
                  <a:gd name="connsiteX17" fmla="*/ 6146 w 10056"/>
                  <a:gd name="connsiteY17" fmla="*/ 8681 h 12281"/>
                  <a:gd name="connsiteX18" fmla="*/ 6513 w 10056"/>
                  <a:gd name="connsiteY18" fmla="*/ 8750 h 12281"/>
                  <a:gd name="connsiteX19" fmla="*/ 6525 w 10056"/>
                  <a:gd name="connsiteY19" fmla="*/ 9454 h 12281"/>
                  <a:gd name="connsiteX20" fmla="*/ 7352 w 10056"/>
                  <a:gd name="connsiteY20" fmla="*/ 9142 h 12281"/>
                  <a:gd name="connsiteX21" fmla="*/ 7546 w 10056"/>
                  <a:gd name="connsiteY21" fmla="*/ 7915 h 12281"/>
                  <a:gd name="connsiteX22" fmla="*/ 8156 w 10056"/>
                  <a:gd name="connsiteY22" fmla="*/ 7198 h 12281"/>
                  <a:gd name="connsiteX23" fmla="*/ 8183 w 10056"/>
                  <a:gd name="connsiteY23" fmla="*/ 8912 h 12281"/>
                  <a:gd name="connsiteX24" fmla="*/ 8621 w 10056"/>
                  <a:gd name="connsiteY24" fmla="*/ 8996 h 12281"/>
                  <a:gd name="connsiteX25" fmla="*/ 8858 w 10056"/>
                  <a:gd name="connsiteY25" fmla="*/ 6490 h 12281"/>
                  <a:gd name="connsiteX26" fmla="*/ 9614 w 10056"/>
                  <a:gd name="connsiteY26" fmla="*/ 7796 h 12281"/>
                  <a:gd name="connsiteX27" fmla="*/ 10053 w 10056"/>
                  <a:gd name="connsiteY27" fmla="*/ 5856 h 12281"/>
                  <a:gd name="connsiteX28" fmla="*/ 10053 w 10056"/>
                  <a:gd name="connsiteY28" fmla="*/ 12281 h 12281"/>
                  <a:gd name="connsiteX29" fmla="*/ 13 w 10056"/>
                  <a:gd name="connsiteY29" fmla="*/ 12155 h 12281"/>
                  <a:gd name="connsiteX30" fmla="*/ 12 w 10056"/>
                  <a:gd name="connsiteY30" fmla="*/ 0 h 12281"/>
                  <a:gd name="connsiteX0" fmla="*/ 2 w 10056"/>
                  <a:gd name="connsiteY0" fmla="*/ 153 h 12281"/>
                  <a:gd name="connsiteX1" fmla="*/ 237 w 10056"/>
                  <a:gd name="connsiteY1" fmla="*/ 6265 h 12281"/>
                  <a:gd name="connsiteX2" fmla="*/ 680 w 10056"/>
                  <a:gd name="connsiteY2" fmla="*/ 8270 h 12281"/>
                  <a:gd name="connsiteX3" fmla="*/ 974 w 10056"/>
                  <a:gd name="connsiteY3" fmla="*/ 8612 h 12281"/>
                  <a:gd name="connsiteX4" fmla="*/ 1245 w 10056"/>
                  <a:gd name="connsiteY4" fmla="*/ 9323 h 12281"/>
                  <a:gd name="connsiteX5" fmla="*/ 1658 w 10056"/>
                  <a:gd name="connsiteY5" fmla="*/ 9517 h 12281"/>
                  <a:gd name="connsiteX6" fmla="*/ 1884 w 10056"/>
                  <a:gd name="connsiteY6" fmla="*/ 8920 h 12281"/>
                  <a:gd name="connsiteX7" fmla="*/ 2021 w 10056"/>
                  <a:gd name="connsiteY7" fmla="*/ 9868 h 12281"/>
                  <a:gd name="connsiteX8" fmla="*/ 2366 w 10056"/>
                  <a:gd name="connsiteY8" fmla="*/ 9180 h 12281"/>
                  <a:gd name="connsiteX9" fmla="*/ 3042 w 10056"/>
                  <a:gd name="connsiteY9" fmla="*/ 10433 h 12281"/>
                  <a:gd name="connsiteX10" fmla="*/ 3405 w 10056"/>
                  <a:gd name="connsiteY10" fmla="*/ 10858 h 12281"/>
                  <a:gd name="connsiteX11" fmla="*/ 4234 w 10056"/>
                  <a:gd name="connsiteY11" fmla="*/ 11367 h 12281"/>
                  <a:gd name="connsiteX12" fmla="*/ 4506 w 10056"/>
                  <a:gd name="connsiteY12" fmla="*/ 11414 h 12281"/>
                  <a:gd name="connsiteX13" fmla="*/ 4829 w 10056"/>
                  <a:gd name="connsiteY13" fmla="*/ 11355 h 12281"/>
                  <a:gd name="connsiteX14" fmla="*/ 5079 w 10056"/>
                  <a:gd name="connsiteY14" fmla="*/ 11178 h 12281"/>
                  <a:gd name="connsiteX15" fmla="*/ 5720 w 10056"/>
                  <a:gd name="connsiteY15" fmla="*/ 11065 h 12281"/>
                  <a:gd name="connsiteX16" fmla="*/ 6146 w 10056"/>
                  <a:gd name="connsiteY16" fmla="*/ 8681 h 12281"/>
                  <a:gd name="connsiteX17" fmla="*/ 6513 w 10056"/>
                  <a:gd name="connsiteY17" fmla="*/ 8750 h 12281"/>
                  <a:gd name="connsiteX18" fmla="*/ 6525 w 10056"/>
                  <a:gd name="connsiteY18" fmla="*/ 9454 h 12281"/>
                  <a:gd name="connsiteX19" fmla="*/ 7352 w 10056"/>
                  <a:gd name="connsiteY19" fmla="*/ 9142 h 12281"/>
                  <a:gd name="connsiteX20" fmla="*/ 7546 w 10056"/>
                  <a:gd name="connsiteY20" fmla="*/ 7915 h 12281"/>
                  <a:gd name="connsiteX21" fmla="*/ 8156 w 10056"/>
                  <a:gd name="connsiteY21" fmla="*/ 7198 h 12281"/>
                  <a:gd name="connsiteX22" fmla="*/ 8183 w 10056"/>
                  <a:gd name="connsiteY22" fmla="*/ 8912 h 12281"/>
                  <a:gd name="connsiteX23" fmla="*/ 8621 w 10056"/>
                  <a:gd name="connsiteY23" fmla="*/ 8996 h 12281"/>
                  <a:gd name="connsiteX24" fmla="*/ 8858 w 10056"/>
                  <a:gd name="connsiteY24" fmla="*/ 6490 h 12281"/>
                  <a:gd name="connsiteX25" fmla="*/ 9614 w 10056"/>
                  <a:gd name="connsiteY25" fmla="*/ 7796 h 12281"/>
                  <a:gd name="connsiteX26" fmla="*/ 10053 w 10056"/>
                  <a:gd name="connsiteY26" fmla="*/ 5856 h 12281"/>
                  <a:gd name="connsiteX27" fmla="*/ 10053 w 10056"/>
                  <a:gd name="connsiteY27" fmla="*/ 12281 h 12281"/>
                  <a:gd name="connsiteX28" fmla="*/ 13 w 10056"/>
                  <a:gd name="connsiteY28" fmla="*/ 12155 h 12281"/>
                  <a:gd name="connsiteX29" fmla="*/ 12 w 10056"/>
                  <a:gd name="connsiteY29" fmla="*/ 0 h 12281"/>
                  <a:gd name="connsiteX0" fmla="*/ 2 w 10056"/>
                  <a:gd name="connsiteY0" fmla="*/ 153 h 12281"/>
                  <a:gd name="connsiteX1" fmla="*/ 237 w 10056"/>
                  <a:gd name="connsiteY1" fmla="*/ 6265 h 12281"/>
                  <a:gd name="connsiteX2" fmla="*/ 799 w 10056"/>
                  <a:gd name="connsiteY2" fmla="*/ 7307 h 12281"/>
                  <a:gd name="connsiteX3" fmla="*/ 974 w 10056"/>
                  <a:gd name="connsiteY3" fmla="*/ 8612 h 12281"/>
                  <a:gd name="connsiteX4" fmla="*/ 1245 w 10056"/>
                  <a:gd name="connsiteY4" fmla="*/ 9323 h 12281"/>
                  <a:gd name="connsiteX5" fmla="*/ 1658 w 10056"/>
                  <a:gd name="connsiteY5" fmla="*/ 9517 h 12281"/>
                  <a:gd name="connsiteX6" fmla="*/ 1884 w 10056"/>
                  <a:gd name="connsiteY6" fmla="*/ 8920 h 12281"/>
                  <a:gd name="connsiteX7" fmla="*/ 2021 w 10056"/>
                  <a:gd name="connsiteY7" fmla="*/ 9868 h 12281"/>
                  <a:gd name="connsiteX8" fmla="*/ 2366 w 10056"/>
                  <a:gd name="connsiteY8" fmla="*/ 9180 h 12281"/>
                  <a:gd name="connsiteX9" fmla="*/ 3042 w 10056"/>
                  <a:gd name="connsiteY9" fmla="*/ 10433 h 12281"/>
                  <a:gd name="connsiteX10" fmla="*/ 3405 w 10056"/>
                  <a:gd name="connsiteY10" fmla="*/ 10858 h 12281"/>
                  <a:gd name="connsiteX11" fmla="*/ 4234 w 10056"/>
                  <a:gd name="connsiteY11" fmla="*/ 11367 h 12281"/>
                  <a:gd name="connsiteX12" fmla="*/ 4506 w 10056"/>
                  <a:gd name="connsiteY12" fmla="*/ 11414 h 12281"/>
                  <a:gd name="connsiteX13" fmla="*/ 4829 w 10056"/>
                  <a:gd name="connsiteY13" fmla="*/ 11355 h 12281"/>
                  <a:gd name="connsiteX14" fmla="*/ 5079 w 10056"/>
                  <a:gd name="connsiteY14" fmla="*/ 11178 h 12281"/>
                  <a:gd name="connsiteX15" fmla="*/ 5720 w 10056"/>
                  <a:gd name="connsiteY15" fmla="*/ 11065 h 12281"/>
                  <a:gd name="connsiteX16" fmla="*/ 6146 w 10056"/>
                  <a:gd name="connsiteY16" fmla="*/ 8681 h 12281"/>
                  <a:gd name="connsiteX17" fmla="*/ 6513 w 10056"/>
                  <a:gd name="connsiteY17" fmla="*/ 8750 h 12281"/>
                  <a:gd name="connsiteX18" fmla="*/ 6525 w 10056"/>
                  <a:gd name="connsiteY18" fmla="*/ 9454 h 12281"/>
                  <a:gd name="connsiteX19" fmla="*/ 7352 w 10056"/>
                  <a:gd name="connsiteY19" fmla="*/ 9142 h 12281"/>
                  <a:gd name="connsiteX20" fmla="*/ 7546 w 10056"/>
                  <a:gd name="connsiteY20" fmla="*/ 7915 h 12281"/>
                  <a:gd name="connsiteX21" fmla="*/ 8156 w 10056"/>
                  <a:gd name="connsiteY21" fmla="*/ 7198 h 12281"/>
                  <a:gd name="connsiteX22" fmla="*/ 8183 w 10056"/>
                  <a:gd name="connsiteY22" fmla="*/ 8912 h 12281"/>
                  <a:gd name="connsiteX23" fmla="*/ 8621 w 10056"/>
                  <a:gd name="connsiteY23" fmla="*/ 8996 h 12281"/>
                  <a:gd name="connsiteX24" fmla="*/ 8858 w 10056"/>
                  <a:gd name="connsiteY24" fmla="*/ 6490 h 12281"/>
                  <a:gd name="connsiteX25" fmla="*/ 9614 w 10056"/>
                  <a:gd name="connsiteY25" fmla="*/ 7796 h 12281"/>
                  <a:gd name="connsiteX26" fmla="*/ 10053 w 10056"/>
                  <a:gd name="connsiteY26" fmla="*/ 5856 h 12281"/>
                  <a:gd name="connsiteX27" fmla="*/ 10053 w 10056"/>
                  <a:gd name="connsiteY27" fmla="*/ 12281 h 12281"/>
                  <a:gd name="connsiteX28" fmla="*/ 13 w 10056"/>
                  <a:gd name="connsiteY28" fmla="*/ 12155 h 12281"/>
                  <a:gd name="connsiteX29" fmla="*/ 12 w 10056"/>
                  <a:gd name="connsiteY29" fmla="*/ 0 h 12281"/>
                  <a:gd name="connsiteX0" fmla="*/ 2 w 10056"/>
                  <a:gd name="connsiteY0" fmla="*/ 153 h 12281"/>
                  <a:gd name="connsiteX1" fmla="*/ 237 w 10056"/>
                  <a:gd name="connsiteY1" fmla="*/ 6265 h 12281"/>
                  <a:gd name="connsiteX2" fmla="*/ 799 w 10056"/>
                  <a:gd name="connsiteY2" fmla="*/ 7307 h 12281"/>
                  <a:gd name="connsiteX3" fmla="*/ 1028 w 10056"/>
                  <a:gd name="connsiteY3" fmla="*/ 8612 h 12281"/>
                  <a:gd name="connsiteX4" fmla="*/ 1245 w 10056"/>
                  <a:gd name="connsiteY4" fmla="*/ 9323 h 12281"/>
                  <a:gd name="connsiteX5" fmla="*/ 1658 w 10056"/>
                  <a:gd name="connsiteY5" fmla="*/ 9517 h 12281"/>
                  <a:gd name="connsiteX6" fmla="*/ 1884 w 10056"/>
                  <a:gd name="connsiteY6" fmla="*/ 8920 h 12281"/>
                  <a:gd name="connsiteX7" fmla="*/ 2021 w 10056"/>
                  <a:gd name="connsiteY7" fmla="*/ 9868 h 12281"/>
                  <a:gd name="connsiteX8" fmla="*/ 2366 w 10056"/>
                  <a:gd name="connsiteY8" fmla="*/ 9180 h 12281"/>
                  <a:gd name="connsiteX9" fmla="*/ 3042 w 10056"/>
                  <a:gd name="connsiteY9" fmla="*/ 10433 h 12281"/>
                  <a:gd name="connsiteX10" fmla="*/ 3405 w 10056"/>
                  <a:gd name="connsiteY10" fmla="*/ 10858 h 12281"/>
                  <a:gd name="connsiteX11" fmla="*/ 4234 w 10056"/>
                  <a:gd name="connsiteY11" fmla="*/ 11367 h 12281"/>
                  <a:gd name="connsiteX12" fmla="*/ 4506 w 10056"/>
                  <a:gd name="connsiteY12" fmla="*/ 11414 h 12281"/>
                  <a:gd name="connsiteX13" fmla="*/ 4829 w 10056"/>
                  <a:gd name="connsiteY13" fmla="*/ 11355 h 12281"/>
                  <a:gd name="connsiteX14" fmla="*/ 5079 w 10056"/>
                  <a:gd name="connsiteY14" fmla="*/ 11178 h 12281"/>
                  <a:gd name="connsiteX15" fmla="*/ 5720 w 10056"/>
                  <a:gd name="connsiteY15" fmla="*/ 11065 h 12281"/>
                  <a:gd name="connsiteX16" fmla="*/ 6146 w 10056"/>
                  <a:gd name="connsiteY16" fmla="*/ 8681 h 12281"/>
                  <a:gd name="connsiteX17" fmla="*/ 6513 w 10056"/>
                  <a:gd name="connsiteY17" fmla="*/ 8750 h 12281"/>
                  <a:gd name="connsiteX18" fmla="*/ 6525 w 10056"/>
                  <a:gd name="connsiteY18" fmla="*/ 9454 h 12281"/>
                  <a:gd name="connsiteX19" fmla="*/ 7352 w 10056"/>
                  <a:gd name="connsiteY19" fmla="*/ 9142 h 12281"/>
                  <a:gd name="connsiteX20" fmla="*/ 7546 w 10056"/>
                  <a:gd name="connsiteY20" fmla="*/ 7915 h 12281"/>
                  <a:gd name="connsiteX21" fmla="*/ 8156 w 10056"/>
                  <a:gd name="connsiteY21" fmla="*/ 7198 h 12281"/>
                  <a:gd name="connsiteX22" fmla="*/ 8183 w 10056"/>
                  <a:gd name="connsiteY22" fmla="*/ 8912 h 12281"/>
                  <a:gd name="connsiteX23" fmla="*/ 8621 w 10056"/>
                  <a:gd name="connsiteY23" fmla="*/ 8996 h 12281"/>
                  <a:gd name="connsiteX24" fmla="*/ 8858 w 10056"/>
                  <a:gd name="connsiteY24" fmla="*/ 6490 h 12281"/>
                  <a:gd name="connsiteX25" fmla="*/ 9614 w 10056"/>
                  <a:gd name="connsiteY25" fmla="*/ 7796 h 12281"/>
                  <a:gd name="connsiteX26" fmla="*/ 10053 w 10056"/>
                  <a:gd name="connsiteY26" fmla="*/ 5856 h 12281"/>
                  <a:gd name="connsiteX27" fmla="*/ 10053 w 10056"/>
                  <a:gd name="connsiteY27" fmla="*/ 12281 h 12281"/>
                  <a:gd name="connsiteX28" fmla="*/ 13 w 10056"/>
                  <a:gd name="connsiteY28" fmla="*/ 12155 h 12281"/>
                  <a:gd name="connsiteX29" fmla="*/ 12 w 10056"/>
                  <a:gd name="connsiteY29" fmla="*/ 0 h 12281"/>
                  <a:gd name="connsiteX0" fmla="*/ 2 w 10056"/>
                  <a:gd name="connsiteY0" fmla="*/ 153 h 12281"/>
                  <a:gd name="connsiteX1" fmla="*/ 237 w 10056"/>
                  <a:gd name="connsiteY1" fmla="*/ 6265 h 12281"/>
                  <a:gd name="connsiteX2" fmla="*/ 799 w 10056"/>
                  <a:gd name="connsiteY2" fmla="*/ 7307 h 12281"/>
                  <a:gd name="connsiteX3" fmla="*/ 1028 w 10056"/>
                  <a:gd name="connsiteY3" fmla="*/ 8612 h 12281"/>
                  <a:gd name="connsiteX4" fmla="*/ 1418 w 10056"/>
                  <a:gd name="connsiteY4" fmla="*/ 8512 h 12281"/>
                  <a:gd name="connsiteX5" fmla="*/ 1658 w 10056"/>
                  <a:gd name="connsiteY5" fmla="*/ 9517 h 12281"/>
                  <a:gd name="connsiteX6" fmla="*/ 1884 w 10056"/>
                  <a:gd name="connsiteY6" fmla="*/ 8920 h 12281"/>
                  <a:gd name="connsiteX7" fmla="*/ 2021 w 10056"/>
                  <a:gd name="connsiteY7" fmla="*/ 9868 h 12281"/>
                  <a:gd name="connsiteX8" fmla="*/ 2366 w 10056"/>
                  <a:gd name="connsiteY8" fmla="*/ 9180 h 12281"/>
                  <a:gd name="connsiteX9" fmla="*/ 3042 w 10056"/>
                  <a:gd name="connsiteY9" fmla="*/ 10433 h 12281"/>
                  <a:gd name="connsiteX10" fmla="*/ 3405 w 10056"/>
                  <a:gd name="connsiteY10" fmla="*/ 10858 h 12281"/>
                  <a:gd name="connsiteX11" fmla="*/ 4234 w 10056"/>
                  <a:gd name="connsiteY11" fmla="*/ 11367 h 12281"/>
                  <a:gd name="connsiteX12" fmla="*/ 4506 w 10056"/>
                  <a:gd name="connsiteY12" fmla="*/ 11414 h 12281"/>
                  <a:gd name="connsiteX13" fmla="*/ 4829 w 10056"/>
                  <a:gd name="connsiteY13" fmla="*/ 11355 h 12281"/>
                  <a:gd name="connsiteX14" fmla="*/ 5079 w 10056"/>
                  <a:gd name="connsiteY14" fmla="*/ 11178 h 12281"/>
                  <a:gd name="connsiteX15" fmla="*/ 5720 w 10056"/>
                  <a:gd name="connsiteY15" fmla="*/ 11065 h 12281"/>
                  <a:gd name="connsiteX16" fmla="*/ 6146 w 10056"/>
                  <a:gd name="connsiteY16" fmla="*/ 8681 h 12281"/>
                  <a:gd name="connsiteX17" fmla="*/ 6513 w 10056"/>
                  <a:gd name="connsiteY17" fmla="*/ 8750 h 12281"/>
                  <a:gd name="connsiteX18" fmla="*/ 6525 w 10056"/>
                  <a:gd name="connsiteY18" fmla="*/ 9454 h 12281"/>
                  <a:gd name="connsiteX19" fmla="*/ 7352 w 10056"/>
                  <a:gd name="connsiteY19" fmla="*/ 9142 h 12281"/>
                  <a:gd name="connsiteX20" fmla="*/ 7546 w 10056"/>
                  <a:gd name="connsiteY20" fmla="*/ 7915 h 12281"/>
                  <a:gd name="connsiteX21" fmla="*/ 8156 w 10056"/>
                  <a:gd name="connsiteY21" fmla="*/ 7198 h 12281"/>
                  <a:gd name="connsiteX22" fmla="*/ 8183 w 10056"/>
                  <a:gd name="connsiteY22" fmla="*/ 8912 h 12281"/>
                  <a:gd name="connsiteX23" fmla="*/ 8621 w 10056"/>
                  <a:gd name="connsiteY23" fmla="*/ 8996 h 12281"/>
                  <a:gd name="connsiteX24" fmla="*/ 8858 w 10056"/>
                  <a:gd name="connsiteY24" fmla="*/ 6490 h 12281"/>
                  <a:gd name="connsiteX25" fmla="*/ 9614 w 10056"/>
                  <a:gd name="connsiteY25" fmla="*/ 7796 h 12281"/>
                  <a:gd name="connsiteX26" fmla="*/ 10053 w 10056"/>
                  <a:gd name="connsiteY26" fmla="*/ 5856 h 12281"/>
                  <a:gd name="connsiteX27" fmla="*/ 10053 w 10056"/>
                  <a:gd name="connsiteY27" fmla="*/ 12281 h 12281"/>
                  <a:gd name="connsiteX28" fmla="*/ 13 w 10056"/>
                  <a:gd name="connsiteY28" fmla="*/ 12155 h 12281"/>
                  <a:gd name="connsiteX29" fmla="*/ 12 w 10056"/>
                  <a:gd name="connsiteY29" fmla="*/ 0 h 12281"/>
                  <a:gd name="connsiteX0" fmla="*/ 2 w 10075"/>
                  <a:gd name="connsiteY0" fmla="*/ 328 h 12456"/>
                  <a:gd name="connsiteX1" fmla="*/ 237 w 10075"/>
                  <a:gd name="connsiteY1" fmla="*/ 6440 h 12456"/>
                  <a:gd name="connsiteX2" fmla="*/ 799 w 10075"/>
                  <a:gd name="connsiteY2" fmla="*/ 7482 h 12456"/>
                  <a:gd name="connsiteX3" fmla="*/ 1028 w 10075"/>
                  <a:gd name="connsiteY3" fmla="*/ 8787 h 12456"/>
                  <a:gd name="connsiteX4" fmla="*/ 1418 w 10075"/>
                  <a:gd name="connsiteY4" fmla="*/ 8687 h 12456"/>
                  <a:gd name="connsiteX5" fmla="*/ 1658 w 10075"/>
                  <a:gd name="connsiteY5" fmla="*/ 9692 h 12456"/>
                  <a:gd name="connsiteX6" fmla="*/ 1884 w 10075"/>
                  <a:gd name="connsiteY6" fmla="*/ 9095 h 12456"/>
                  <a:gd name="connsiteX7" fmla="*/ 2021 w 10075"/>
                  <a:gd name="connsiteY7" fmla="*/ 10043 h 12456"/>
                  <a:gd name="connsiteX8" fmla="*/ 2366 w 10075"/>
                  <a:gd name="connsiteY8" fmla="*/ 9355 h 12456"/>
                  <a:gd name="connsiteX9" fmla="*/ 3042 w 10075"/>
                  <a:gd name="connsiteY9" fmla="*/ 10608 h 12456"/>
                  <a:gd name="connsiteX10" fmla="*/ 3405 w 10075"/>
                  <a:gd name="connsiteY10" fmla="*/ 11033 h 12456"/>
                  <a:gd name="connsiteX11" fmla="*/ 4234 w 10075"/>
                  <a:gd name="connsiteY11" fmla="*/ 11542 h 12456"/>
                  <a:gd name="connsiteX12" fmla="*/ 4506 w 10075"/>
                  <a:gd name="connsiteY12" fmla="*/ 11589 h 12456"/>
                  <a:gd name="connsiteX13" fmla="*/ 4829 w 10075"/>
                  <a:gd name="connsiteY13" fmla="*/ 11530 h 12456"/>
                  <a:gd name="connsiteX14" fmla="*/ 5079 w 10075"/>
                  <a:gd name="connsiteY14" fmla="*/ 11353 h 12456"/>
                  <a:gd name="connsiteX15" fmla="*/ 5720 w 10075"/>
                  <a:gd name="connsiteY15" fmla="*/ 11240 h 12456"/>
                  <a:gd name="connsiteX16" fmla="*/ 6146 w 10075"/>
                  <a:gd name="connsiteY16" fmla="*/ 8856 h 12456"/>
                  <a:gd name="connsiteX17" fmla="*/ 6513 w 10075"/>
                  <a:gd name="connsiteY17" fmla="*/ 8925 h 12456"/>
                  <a:gd name="connsiteX18" fmla="*/ 6525 w 10075"/>
                  <a:gd name="connsiteY18" fmla="*/ 9629 h 12456"/>
                  <a:gd name="connsiteX19" fmla="*/ 7352 w 10075"/>
                  <a:gd name="connsiteY19" fmla="*/ 9317 h 12456"/>
                  <a:gd name="connsiteX20" fmla="*/ 7546 w 10075"/>
                  <a:gd name="connsiteY20" fmla="*/ 8090 h 12456"/>
                  <a:gd name="connsiteX21" fmla="*/ 8156 w 10075"/>
                  <a:gd name="connsiteY21" fmla="*/ 7373 h 12456"/>
                  <a:gd name="connsiteX22" fmla="*/ 8183 w 10075"/>
                  <a:gd name="connsiteY22" fmla="*/ 9087 h 12456"/>
                  <a:gd name="connsiteX23" fmla="*/ 8621 w 10075"/>
                  <a:gd name="connsiteY23" fmla="*/ 9171 h 12456"/>
                  <a:gd name="connsiteX24" fmla="*/ 8858 w 10075"/>
                  <a:gd name="connsiteY24" fmla="*/ 6665 h 12456"/>
                  <a:gd name="connsiteX25" fmla="*/ 9614 w 10075"/>
                  <a:gd name="connsiteY25" fmla="*/ 7971 h 12456"/>
                  <a:gd name="connsiteX26" fmla="*/ 10075 w 10075"/>
                  <a:gd name="connsiteY26" fmla="*/ 0 h 12456"/>
                  <a:gd name="connsiteX27" fmla="*/ 10053 w 10075"/>
                  <a:gd name="connsiteY27" fmla="*/ 12456 h 12456"/>
                  <a:gd name="connsiteX28" fmla="*/ 13 w 10075"/>
                  <a:gd name="connsiteY28" fmla="*/ 12330 h 12456"/>
                  <a:gd name="connsiteX29" fmla="*/ 12 w 10075"/>
                  <a:gd name="connsiteY29" fmla="*/ 175 h 12456"/>
                  <a:gd name="connsiteX0" fmla="*/ 2 w 10075"/>
                  <a:gd name="connsiteY0" fmla="*/ 328 h 12456"/>
                  <a:gd name="connsiteX1" fmla="*/ 237 w 10075"/>
                  <a:gd name="connsiteY1" fmla="*/ 6440 h 12456"/>
                  <a:gd name="connsiteX2" fmla="*/ 799 w 10075"/>
                  <a:gd name="connsiteY2" fmla="*/ 7482 h 12456"/>
                  <a:gd name="connsiteX3" fmla="*/ 1028 w 10075"/>
                  <a:gd name="connsiteY3" fmla="*/ 8787 h 12456"/>
                  <a:gd name="connsiteX4" fmla="*/ 1418 w 10075"/>
                  <a:gd name="connsiteY4" fmla="*/ 8687 h 12456"/>
                  <a:gd name="connsiteX5" fmla="*/ 1658 w 10075"/>
                  <a:gd name="connsiteY5" fmla="*/ 9692 h 12456"/>
                  <a:gd name="connsiteX6" fmla="*/ 1884 w 10075"/>
                  <a:gd name="connsiteY6" fmla="*/ 9095 h 12456"/>
                  <a:gd name="connsiteX7" fmla="*/ 2021 w 10075"/>
                  <a:gd name="connsiteY7" fmla="*/ 10043 h 12456"/>
                  <a:gd name="connsiteX8" fmla="*/ 2366 w 10075"/>
                  <a:gd name="connsiteY8" fmla="*/ 9355 h 12456"/>
                  <a:gd name="connsiteX9" fmla="*/ 3042 w 10075"/>
                  <a:gd name="connsiteY9" fmla="*/ 10608 h 12456"/>
                  <a:gd name="connsiteX10" fmla="*/ 3405 w 10075"/>
                  <a:gd name="connsiteY10" fmla="*/ 11033 h 12456"/>
                  <a:gd name="connsiteX11" fmla="*/ 4234 w 10075"/>
                  <a:gd name="connsiteY11" fmla="*/ 11542 h 12456"/>
                  <a:gd name="connsiteX12" fmla="*/ 4506 w 10075"/>
                  <a:gd name="connsiteY12" fmla="*/ 11589 h 12456"/>
                  <a:gd name="connsiteX13" fmla="*/ 4829 w 10075"/>
                  <a:gd name="connsiteY13" fmla="*/ 11530 h 12456"/>
                  <a:gd name="connsiteX14" fmla="*/ 5079 w 10075"/>
                  <a:gd name="connsiteY14" fmla="*/ 11353 h 12456"/>
                  <a:gd name="connsiteX15" fmla="*/ 5720 w 10075"/>
                  <a:gd name="connsiteY15" fmla="*/ 11240 h 12456"/>
                  <a:gd name="connsiteX16" fmla="*/ 6146 w 10075"/>
                  <a:gd name="connsiteY16" fmla="*/ 8856 h 12456"/>
                  <a:gd name="connsiteX17" fmla="*/ 6513 w 10075"/>
                  <a:gd name="connsiteY17" fmla="*/ 8925 h 12456"/>
                  <a:gd name="connsiteX18" fmla="*/ 6525 w 10075"/>
                  <a:gd name="connsiteY18" fmla="*/ 9629 h 12456"/>
                  <a:gd name="connsiteX19" fmla="*/ 7352 w 10075"/>
                  <a:gd name="connsiteY19" fmla="*/ 9317 h 12456"/>
                  <a:gd name="connsiteX20" fmla="*/ 7546 w 10075"/>
                  <a:gd name="connsiteY20" fmla="*/ 8090 h 12456"/>
                  <a:gd name="connsiteX21" fmla="*/ 8156 w 10075"/>
                  <a:gd name="connsiteY21" fmla="*/ 7373 h 12456"/>
                  <a:gd name="connsiteX22" fmla="*/ 8183 w 10075"/>
                  <a:gd name="connsiteY22" fmla="*/ 9087 h 12456"/>
                  <a:gd name="connsiteX23" fmla="*/ 8621 w 10075"/>
                  <a:gd name="connsiteY23" fmla="*/ 9171 h 12456"/>
                  <a:gd name="connsiteX24" fmla="*/ 8858 w 10075"/>
                  <a:gd name="connsiteY24" fmla="*/ 6665 h 12456"/>
                  <a:gd name="connsiteX25" fmla="*/ 9452 w 10075"/>
                  <a:gd name="connsiteY25" fmla="*/ 6653 h 12456"/>
                  <a:gd name="connsiteX26" fmla="*/ 10075 w 10075"/>
                  <a:gd name="connsiteY26" fmla="*/ 0 h 12456"/>
                  <a:gd name="connsiteX27" fmla="*/ 10053 w 10075"/>
                  <a:gd name="connsiteY27" fmla="*/ 12456 h 12456"/>
                  <a:gd name="connsiteX28" fmla="*/ 13 w 10075"/>
                  <a:gd name="connsiteY28" fmla="*/ 12330 h 12456"/>
                  <a:gd name="connsiteX29" fmla="*/ 12 w 10075"/>
                  <a:gd name="connsiteY29" fmla="*/ 175 h 12456"/>
                  <a:gd name="connsiteX0" fmla="*/ 2 w 10075"/>
                  <a:gd name="connsiteY0" fmla="*/ 328 h 12456"/>
                  <a:gd name="connsiteX1" fmla="*/ 237 w 10075"/>
                  <a:gd name="connsiteY1" fmla="*/ 6440 h 12456"/>
                  <a:gd name="connsiteX2" fmla="*/ 799 w 10075"/>
                  <a:gd name="connsiteY2" fmla="*/ 7482 h 12456"/>
                  <a:gd name="connsiteX3" fmla="*/ 1028 w 10075"/>
                  <a:gd name="connsiteY3" fmla="*/ 8787 h 12456"/>
                  <a:gd name="connsiteX4" fmla="*/ 1418 w 10075"/>
                  <a:gd name="connsiteY4" fmla="*/ 8687 h 12456"/>
                  <a:gd name="connsiteX5" fmla="*/ 1658 w 10075"/>
                  <a:gd name="connsiteY5" fmla="*/ 9692 h 12456"/>
                  <a:gd name="connsiteX6" fmla="*/ 1884 w 10075"/>
                  <a:gd name="connsiteY6" fmla="*/ 9095 h 12456"/>
                  <a:gd name="connsiteX7" fmla="*/ 2021 w 10075"/>
                  <a:gd name="connsiteY7" fmla="*/ 10043 h 12456"/>
                  <a:gd name="connsiteX8" fmla="*/ 2366 w 10075"/>
                  <a:gd name="connsiteY8" fmla="*/ 9355 h 12456"/>
                  <a:gd name="connsiteX9" fmla="*/ 3042 w 10075"/>
                  <a:gd name="connsiteY9" fmla="*/ 10608 h 12456"/>
                  <a:gd name="connsiteX10" fmla="*/ 3405 w 10075"/>
                  <a:gd name="connsiteY10" fmla="*/ 11033 h 12456"/>
                  <a:gd name="connsiteX11" fmla="*/ 4234 w 10075"/>
                  <a:gd name="connsiteY11" fmla="*/ 11542 h 12456"/>
                  <a:gd name="connsiteX12" fmla="*/ 4506 w 10075"/>
                  <a:gd name="connsiteY12" fmla="*/ 11589 h 12456"/>
                  <a:gd name="connsiteX13" fmla="*/ 4829 w 10075"/>
                  <a:gd name="connsiteY13" fmla="*/ 11530 h 12456"/>
                  <a:gd name="connsiteX14" fmla="*/ 5079 w 10075"/>
                  <a:gd name="connsiteY14" fmla="*/ 11353 h 12456"/>
                  <a:gd name="connsiteX15" fmla="*/ 5720 w 10075"/>
                  <a:gd name="connsiteY15" fmla="*/ 11240 h 12456"/>
                  <a:gd name="connsiteX16" fmla="*/ 6146 w 10075"/>
                  <a:gd name="connsiteY16" fmla="*/ 8856 h 12456"/>
                  <a:gd name="connsiteX17" fmla="*/ 6513 w 10075"/>
                  <a:gd name="connsiteY17" fmla="*/ 8925 h 12456"/>
                  <a:gd name="connsiteX18" fmla="*/ 6525 w 10075"/>
                  <a:gd name="connsiteY18" fmla="*/ 9629 h 12456"/>
                  <a:gd name="connsiteX19" fmla="*/ 7352 w 10075"/>
                  <a:gd name="connsiteY19" fmla="*/ 9317 h 12456"/>
                  <a:gd name="connsiteX20" fmla="*/ 7546 w 10075"/>
                  <a:gd name="connsiteY20" fmla="*/ 8090 h 12456"/>
                  <a:gd name="connsiteX21" fmla="*/ 7994 w 10075"/>
                  <a:gd name="connsiteY21" fmla="*/ 8387 h 12456"/>
                  <a:gd name="connsiteX22" fmla="*/ 8183 w 10075"/>
                  <a:gd name="connsiteY22" fmla="*/ 9087 h 12456"/>
                  <a:gd name="connsiteX23" fmla="*/ 8621 w 10075"/>
                  <a:gd name="connsiteY23" fmla="*/ 9171 h 12456"/>
                  <a:gd name="connsiteX24" fmla="*/ 8858 w 10075"/>
                  <a:gd name="connsiteY24" fmla="*/ 6665 h 12456"/>
                  <a:gd name="connsiteX25" fmla="*/ 9452 w 10075"/>
                  <a:gd name="connsiteY25" fmla="*/ 6653 h 12456"/>
                  <a:gd name="connsiteX26" fmla="*/ 10075 w 10075"/>
                  <a:gd name="connsiteY26" fmla="*/ 0 h 12456"/>
                  <a:gd name="connsiteX27" fmla="*/ 10053 w 10075"/>
                  <a:gd name="connsiteY27" fmla="*/ 12456 h 12456"/>
                  <a:gd name="connsiteX28" fmla="*/ 13 w 10075"/>
                  <a:gd name="connsiteY28" fmla="*/ 12330 h 12456"/>
                  <a:gd name="connsiteX29" fmla="*/ 12 w 10075"/>
                  <a:gd name="connsiteY29" fmla="*/ 175 h 12456"/>
                  <a:gd name="connsiteX0" fmla="*/ 2 w 10075"/>
                  <a:gd name="connsiteY0" fmla="*/ 328 h 12456"/>
                  <a:gd name="connsiteX1" fmla="*/ 237 w 10075"/>
                  <a:gd name="connsiteY1" fmla="*/ 6440 h 12456"/>
                  <a:gd name="connsiteX2" fmla="*/ 799 w 10075"/>
                  <a:gd name="connsiteY2" fmla="*/ 7482 h 12456"/>
                  <a:gd name="connsiteX3" fmla="*/ 1028 w 10075"/>
                  <a:gd name="connsiteY3" fmla="*/ 8787 h 12456"/>
                  <a:gd name="connsiteX4" fmla="*/ 1418 w 10075"/>
                  <a:gd name="connsiteY4" fmla="*/ 8687 h 12456"/>
                  <a:gd name="connsiteX5" fmla="*/ 1658 w 10075"/>
                  <a:gd name="connsiteY5" fmla="*/ 9692 h 12456"/>
                  <a:gd name="connsiteX6" fmla="*/ 1884 w 10075"/>
                  <a:gd name="connsiteY6" fmla="*/ 9095 h 12456"/>
                  <a:gd name="connsiteX7" fmla="*/ 2021 w 10075"/>
                  <a:gd name="connsiteY7" fmla="*/ 10043 h 12456"/>
                  <a:gd name="connsiteX8" fmla="*/ 2366 w 10075"/>
                  <a:gd name="connsiteY8" fmla="*/ 9355 h 12456"/>
                  <a:gd name="connsiteX9" fmla="*/ 3042 w 10075"/>
                  <a:gd name="connsiteY9" fmla="*/ 10608 h 12456"/>
                  <a:gd name="connsiteX10" fmla="*/ 3405 w 10075"/>
                  <a:gd name="connsiteY10" fmla="*/ 11033 h 12456"/>
                  <a:gd name="connsiteX11" fmla="*/ 4234 w 10075"/>
                  <a:gd name="connsiteY11" fmla="*/ 11542 h 12456"/>
                  <a:gd name="connsiteX12" fmla="*/ 4506 w 10075"/>
                  <a:gd name="connsiteY12" fmla="*/ 11589 h 12456"/>
                  <a:gd name="connsiteX13" fmla="*/ 4829 w 10075"/>
                  <a:gd name="connsiteY13" fmla="*/ 11530 h 12456"/>
                  <a:gd name="connsiteX14" fmla="*/ 5079 w 10075"/>
                  <a:gd name="connsiteY14" fmla="*/ 11353 h 12456"/>
                  <a:gd name="connsiteX15" fmla="*/ 5720 w 10075"/>
                  <a:gd name="connsiteY15" fmla="*/ 11240 h 12456"/>
                  <a:gd name="connsiteX16" fmla="*/ 6146 w 10075"/>
                  <a:gd name="connsiteY16" fmla="*/ 8856 h 12456"/>
                  <a:gd name="connsiteX17" fmla="*/ 6513 w 10075"/>
                  <a:gd name="connsiteY17" fmla="*/ 8925 h 12456"/>
                  <a:gd name="connsiteX18" fmla="*/ 6525 w 10075"/>
                  <a:gd name="connsiteY18" fmla="*/ 9629 h 12456"/>
                  <a:gd name="connsiteX19" fmla="*/ 7352 w 10075"/>
                  <a:gd name="connsiteY19" fmla="*/ 9317 h 12456"/>
                  <a:gd name="connsiteX20" fmla="*/ 7546 w 10075"/>
                  <a:gd name="connsiteY20" fmla="*/ 8090 h 12456"/>
                  <a:gd name="connsiteX21" fmla="*/ 7994 w 10075"/>
                  <a:gd name="connsiteY21" fmla="*/ 8387 h 12456"/>
                  <a:gd name="connsiteX22" fmla="*/ 8291 w 10075"/>
                  <a:gd name="connsiteY22" fmla="*/ 8732 h 12456"/>
                  <a:gd name="connsiteX23" fmla="*/ 8621 w 10075"/>
                  <a:gd name="connsiteY23" fmla="*/ 9171 h 12456"/>
                  <a:gd name="connsiteX24" fmla="*/ 8858 w 10075"/>
                  <a:gd name="connsiteY24" fmla="*/ 6665 h 12456"/>
                  <a:gd name="connsiteX25" fmla="*/ 9452 w 10075"/>
                  <a:gd name="connsiteY25" fmla="*/ 6653 h 12456"/>
                  <a:gd name="connsiteX26" fmla="*/ 10075 w 10075"/>
                  <a:gd name="connsiteY26" fmla="*/ 0 h 12456"/>
                  <a:gd name="connsiteX27" fmla="*/ 10053 w 10075"/>
                  <a:gd name="connsiteY27" fmla="*/ 12456 h 12456"/>
                  <a:gd name="connsiteX28" fmla="*/ 13 w 10075"/>
                  <a:gd name="connsiteY28" fmla="*/ 12330 h 12456"/>
                  <a:gd name="connsiteX29" fmla="*/ 12 w 10075"/>
                  <a:gd name="connsiteY29" fmla="*/ 175 h 12456"/>
                  <a:gd name="connsiteX0" fmla="*/ 2 w 10075"/>
                  <a:gd name="connsiteY0" fmla="*/ 328 h 12456"/>
                  <a:gd name="connsiteX1" fmla="*/ 237 w 10075"/>
                  <a:gd name="connsiteY1" fmla="*/ 6440 h 12456"/>
                  <a:gd name="connsiteX2" fmla="*/ 799 w 10075"/>
                  <a:gd name="connsiteY2" fmla="*/ 7482 h 12456"/>
                  <a:gd name="connsiteX3" fmla="*/ 1028 w 10075"/>
                  <a:gd name="connsiteY3" fmla="*/ 8787 h 12456"/>
                  <a:gd name="connsiteX4" fmla="*/ 1418 w 10075"/>
                  <a:gd name="connsiteY4" fmla="*/ 8687 h 12456"/>
                  <a:gd name="connsiteX5" fmla="*/ 1658 w 10075"/>
                  <a:gd name="connsiteY5" fmla="*/ 9692 h 12456"/>
                  <a:gd name="connsiteX6" fmla="*/ 1884 w 10075"/>
                  <a:gd name="connsiteY6" fmla="*/ 9095 h 12456"/>
                  <a:gd name="connsiteX7" fmla="*/ 2021 w 10075"/>
                  <a:gd name="connsiteY7" fmla="*/ 10043 h 12456"/>
                  <a:gd name="connsiteX8" fmla="*/ 2366 w 10075"/>
                  <a:gd name="connsiteY8" fmla="*/ 9355 h 12456"/>
                  <a:gd name="connsiteX9" fmla="*/ 3042 w 10075"/>
                  <a:gd name="connsiteY9" fmla="*/ 10608 h 12456"/>
                  <a:gd name="connsiteX10" fmla="*/ 3405 w 10075"/>
                  <a:gd name="connsiteY10" fmla="*/ 11033 h 12456"/>
                  <a:gd name="connsiteX11" fmla="*/ 4234 w 10075"/>
                  <a:gd name="connsiteY11" fmla="*/ 11542 h 12456"/>
                  <a:gd name="connsiteX12" fmla="*/ 4506 w 10075"/>
                  <a:gd name="connsiteY12" fmla="*/ 11589 h 12456"/>
                  <a:gd name="connsiteX13" fmla="*/ 4829 w 10075"/>
                  <a:gd name="connsiteY13" fmla="*/ 11530 h 12456"/>
                  <a:gd name="connsiteX14" fmla="*/ 5079 w 10075"/>
                  <a:gd name="connsiteY14" fmla="*/ 11353 h 12456"/>
                  <a:gd name="connsiteX15" fmla="*/ 5720 w 10075"/>
                  <a:gd name="connsiteY15" fmla="*/ 11240 h 12456"/>
                  <a:gd name="connsiteX16" fmla="*/ 6146 w 10075"/>
                  <a:gd name="connsiteY16" fmla="*/ 8856 h 12456"/>
                  <a:gd name="connsiteX17" fmla="*/ 6513 w 10075"/>
                  <a:gd name="connsiteY17" fmla="*/ 8925 h 12456"/>
                  <a:gd name="connsiteX18" fmla="*/ 6525 w 10075"/>
                  <a:gd name="connsiteY18" fmla="*/ 9629 h 12456"/>
                  <a:gd name="connsiteX19" fmla="*/ 7352 w 10075"/>
                  <a:gd name="connsiteY19" fmla="*/ 9317 h 12456"/>
                  <a:gd name="connsiteX20" fmla="*/ 7546 w 10075"/>
                  <a:gd name="connsiteY20" fmla="*/ 8090 h 12456"/>
                  <a:gd name="connsiteX21" fmla="*/ 7994 w 10075"/>
                  <a:gd name="connsiteY21" fmla="*/ 8387 h 12456"/>
                  <a:gd name="connsiteX22" fmla="*/ 8291 w 10075"/>
                  <a:gd name="connsiteY22" fmla="*/ 8732 h 12456"/>
                  <a:gd name="connsiteX23" fmla="*/ 8740 w 10075"/>
                  <a:gd name="connsiteY23" fmla="*/ 8614 h 12456"/>
                  <a:gd name="connsiteX24" fmla="*/ 8858 w 10075"/>
                  <a:gd name="connsiteY24" fmla="*/ 6665 h 12456"/>
                  <a:gd name="connsiteX25" fmla="*/ 9452 w 10075"/>
                  <a:gd name="connsiteY25" fmla="*/ 6653 h 12456"/>
                  <a:gd name="connsiteX26" fmla="*/ 10075 w 10075"/>
                  <a:gd name="connsiteY26" fmla="*/ 0 h 12456"/>
                  <a:gd name="connsiteX27" fmla="*/ 10053 w 10075"/>
                  <a:gd name="connsiteY27" fmla="*/ 12456 h 12456"/>
                  <a:gd name="connsiteX28" fmla="*/ 13 w 10075"/>
                  <a:gd name="connsiteY28" fmla="*/ 12330 h 12456"/>
                  <a:gd name="connsiteX29" fmla="*/ 12 w 10075"/>
                  <a:gd name="connsiteY29" fmla="*/ 175 h 12456"/>
                  <a:gd name="connsiteX0" fmla="*/ 2 w 10075"/>
                  <a:gd name="connsiteY0" fmla="*/ 328 h 12456"/>
                  <a:gd name="connsiteX1" fmla="*/ 237 w 10075"/>
                  <a:gd name="connsiteY1" fmla="*/ 6440 h 12456"/>
                  <a:gd name="connsiteX2" fmla="*/ 799 w 10075"/>
                  <a:gd name="connsiteY2" fmla="*/ 7482 h 12456"/>
                  <a:gd name="connsiteX3" fmla="*/ 1028 w 10075"/>
                  <a:gd name="connsiteY3" fmla="*/ 8787 h 12456"/>
                  <a:gd name="connsiteX4" fmla="*/ 1418 w 10075"/>
                  <a:gd name="connsiteY4" fmla="*/ 8687 h 12456"/>
                  <a:gd name="connsiteX5" fmla="*/ 1658 w 10075"/>
                  <a:gd name="connsiteY5" fmla="*/ 9692 h 12456"/>
                  <a:gd name="connsiteX6" fmla="*/ 1884 w 10075"/>
                  <a:gd name="connsiteY6" fmla="*/ 9095 h 12456"/>
                  <a:gd name="connsiteX7" fmla="*/ 2021 w 10075"/>
                  <a:gd name="connsiteY7" fmla="*/ 10043 h 12456"/>
                  <a:gd name="connsiteX8" fmla="*/ 2366 w 10075"/>
                  <a:gd name="connsiteY8" fmla="*/ 9355 h 12456"/>
                  <a:gd name="connsiteX9" fmla="*/ 3042 w 10075"/>
                  <a:gd name="connsiteY9" fmla="*/ 10608 h 12456"/>
                  <a:gd name="connsiteX10" fmla="*/ 3405 w 10075"/>
                  <a:gd name="connsiteY10" fmla="*/ 11033 h 12456"/>
                  <a:gd name="connsiteX11" fmla="*/ 4234 w 10075"/>
                  <a:gd name="connsiteY11" fmla="*/ 11542 h 12456"/>
                  <a:gd name="connsiteX12" fmla="*/ 4506 w 10075"/>
                  <a:gd name="connsiteY12" fmla="*/ 11589 h 12456"/>
                  <a:gd name="connsiteX13" fmla="*/ 4829 w 10075"/>
                  <a:gd name="connsiteY13" fmla="*/ 11530 h 12456"/>
                  <a:gd name="connsiteX14" fmla="*/ 5079 w 10075"/>
                  <a:gd name="connsiteY14" fmla="*/ 11353 h 12456"/>
                  <a:gd name="connsiteX15" fmla="*/ 5720 w 10075"/>
                  <a:gd name="connsiteY15" fmla="*/ 11240 h 12456"/>
                  <a:gd name="connsiteX16" fmla="*/ 6146 w 10075"/>
                  <a:gd name="connsiteY16" fmla="*/ 8856 h 12456"/>
                  <a:gd name="connsiteX17" fmla="*/ 6513 w 10075"/>
                  <a:gd name="connsiteY17" fmla="*/ 8925 h 12456"/>
                  <a:gd name="connsiteX18" fmla="*/ 6525 w 10075"/>
                  <a:gd name="connsiteY18" fmla="*/ 9629 h 12456"/>
                  <a:gd name="connsiteX19" fmla="*/ 7352 w 10075"/>
                  <a:gd name="connsiteY19" fmla="*/ 9317 h 12456"/>
                  <a:gd name="connsiteX20" fmla="*/ 7546 w 10075"/>
                  <a:gd name="connsiteY20" fmla="*/ 8090 h 12456"/>
                  <a:gd name="connsiteX21" fmla="*/ 7994 w 10075"/>
                  <a:gd name="connsiteY21" fmla="*/ 8387 h 12456"/>
                  <a:gd name="connsiteX22" fmla="*/ 8291 w 10075"/>
                  <a:gd name="connsiteY22" fmla="*/ 8732 h 12456"/>
                  <a:gd name="connsiteX23" fmla="*/ 8740 w 10075"/>
                  <a:gd name="connsiteY23" fmla="*/ 8614 h 12456"/>
                  <a:gd name="connsiteX24" fmla="*/ 8977 w 10075"/>
                  <a:gd name="connsiteY24" fmla="*/ 6766 h 12456"/>
                  <a:gd name="connsiteX25" fmla="*/ 9452 w 10075"/>
                  <a:gd name="connsiteY25" fmla="*/ 6653 h 12456"/>
                  <a:gd name="connsiteX26" fmla="*/ 10075 w 10075"/>
                  <a:gd name="connsiteY26" fmla="*/ 0 h 12456"/>
                  <a:gd name="connsiteX27" fmla="*/ 10053 w 10075"/>
                  <a:gd name="connsiteY27" fmla="*/ 12456 h 12456"/>
                  <a:gd name="connsiteX28" fmla="*/ 13 w 10075"/>
                  <a:gd name="connsiteY28" fmla="*/ 12330 h 12456"/>
                  <a:gd name="connsiteX29" fmla="*/ 12 w 10075"/>
                  <a:gd name="connsiteY29" fmla="*/ 175 h 12456"/>
                  <a:gd name="connsiteX0" fmla="*/ 2 w 10075"/>
                  <a:gd name="connsiteY0" fmla="*/ 328 h 12456"/>
                  <a:gd name="connsiteX1" fmla="*/ 237 w 10075"/>
                  <a:gd name="connsiteY1" fmla="*/ 6440 h 12456"/>
                  <a:gd name="connsiteX2" fmla="*/ 799 w 10075"/>
                  <a:gd name="connsiteY2" fmla="*/ 7482 h 12456"/>
                  <a:gd name="connsiteX3" fmla="*/ 1028 w 10075"/>
                  <a:gd name="connsiteY3" fmla="*/ 8787 h 12456"/>
                  <a:gd name="connsiteX4" fmla="*/ 1418 w 10075"/>
                  <a:gd name="connsiteY4" fmla="*/ 8687 h 12456"/>
                  <a:gd name="connsiteX5" fmla="*/ 1658 w 10075"/>
                  <a:gd name="connsiteY5" fmla="*/ 9692 h 12456"/>
                  <a:gd name="connsiteX6" fmla="*/ 1884 w 10075"/>
                  <a:gd name="connsiteY6" fmla="*/ 9095 h 12456"/>
                  <a:gd name="connsiteX7" fmla="*/ 2021 w 10075"/>
                  <a:gd name="connsiteY7" fmla="*/ 10043 h 12456"/>
                  <a:gd name="connsiteX8" fmla="*/ 2366 w 10075"/>
                  <a:gd name="connsiteY8" fmla="*/ 9355 h 12456"/>
                  <a:gd name="connsiteX9" fmla="*/ 3042 w 10075"/>
                  <a:gd name="connsiteY9" fmla="*/ 10608 h 12456"/>
                  <a:gd name="connsiteX10" fmla="*/ 3405 w 10075"/>
                  <a:gd name="connsiteY10" fmla="*/ 11033 h 12456"/>
                  <a:gd name="connsiteX11" fmla="*/ 4317 w 10075"/>
                  <a:gd name="connsiteY11" fmla="*/ 10877 h 12456"/>
                  <a:gd name="connsiteX12" fmla="*/ 4506 w 10075"/>
                  <a:gd name="connsiteY12" fmla="*/ 11589 h 12456"/>
                  <a:gd name="connsiteX13" fmla="*/ 4829 w 10075"/>
                  <a:gd name="connsiteY13" fmla="*/ 11530 h 12456"/>
                  <a:gd name="connsiteX14" fmla="*/ 5079 w 10075"/>
                  <a:gd name="connsiteY14" fmla="*/ 11353 h 12456"/>
                  <a:gd name="connsiteX15" fmla="*/ 5720 w 10075"/>
                  <a:gd name="connsiteY15" fmla="*/ 11240 h 12456"/>
                  <a:gd name="connsiteX16" fmla="*/ 6146 w 10075"/>
                  <a:gd name="connsiteY16" fmla="*/ 8856 h 12456"/>
                  <a:gd name="connsiteX17" fmla="*/ 6513 w 10075"/>
                  <a:gd name="connsiteY17" fmla="*/ 8925 h 12456"/>
                  <a:gd name="connsiteX18" fmla="*/ 6525 w 10075"/>
                  <a:gd name="connsiteY18" fmla="*/ 9629 h 12456"/>
                  <a:gd name="connsiteX19" fmla="*/ 7352 w 10075"/>
                  <a:gd name="connsiteY19" fmla="*/ 9317 h 12456"/>
                  <a:gd name="connsiteX20" fmla="*/ 7546 w 10075"/>
                  <a:gd name="connsiteY20" fmla="*/ 8090 h 12456"/>
                  <a:gd name="connsiteX21" fmla="*/ 7994 w 10075"/>
                  <a:gd name="connsiteY21" fmla="*/ 8387 h 12456"/>
                  <a:gd name="connsiteX22" fmla="*/ 8291 w 10075"/>
                  <a:gd name="connsiteY22" fmla="*/ 8732 h 12456"/>
                  <a:gd name="connsiteX23" fmla="*/ 8740 w 10075"/>
                  <a:gd name="connsiteY23" fmla="*/ 8614 h 12456"/>
                  <a:gd name="connsiteX24" fmla="*/ 8977 w 10075"/>
                  <a:gd name="connsiteY24" fmla="*/ 6766 h 12456"/>
                  <a:gd name="connsiteX25" fmla="*/ 9452 w 10075"/>
                  <a:gd name="connsiteY25" fmla="*/ 6653 h 12456"/>
                  <a:gd name="connsiteX26" fmla="*/ 10075 w 10075"/>
                  <a:gd name="connsiteY26" fmla="*/ 0 h 12456"/>
                  <a:gd name="connsiteX27" fmla="*/ 10053 w 10075"/>
                  <a:gd name="connsiteY27" fmla="*/ 12456 h 12456"/>
                  <a:gd name="connsiteX28" fmla="*/ 13 w 10075"/>
                  <a:gd name="connsiteY28" fmla="*/ 12330 h 12456"/>
                  <a:gd name="connsiteX29" fmla="*/ 12 w 10075"/>
                  <a:gd name="connsiteY29" fmla="*/ 175 h 12456"/>
                  <a:gd name="connsiteX0" fmla="*/ 2 w 10075"/>
                  <a:gd name="connsiteY0" fmla="*/ 328 h 12456"/>
                  <a:gd name="connsiteX1" fmla="*/ 237 w 10075"/>
                  <a:gd name="connsiteY1" fmla="*/ 6440 h 12456"/>
                  <a:gd name="connsiteX2" fmla="*/ 799 w 10075"/>
                  <a:gd name="connsiteY2" fmla="*/ 7482 h 12456"/>
                  <a:gd name="connsiteX3" fmla="*/ 1028 w 10075"/>
                  <a:gd name="connsiteY3" fmla="*/ 8787 h 12456"/>
                  <a:gd name="connsiteX4" fmla="*/ 1418 w 10075"/>
                  <a:gd name="connsiteY4" fmla="*/ 8687 h 12456"/>
                  <a:gd name="connsiteX5" fmla="*/ 1658 w 10075"/>
                  <a:gd name="connsiteY5" fmla="*/ 9692 h 12456"/>
                  <a:gd name="connsiteX6" fmla="*/ 1884 w 10075"/>
                  <a:gd name="connsiteY6" fmla="*/ 9095 h 12456"/>
                  <a:gd name="connsiteX7" fmla="*/ 2021 w 10075"/>
                  <a:gd name="connsiteY7" fmla="*/ 10043 h 12456"/>
                  <a:gd name="connsiteX8" fmla="*/ 2366 w 10075"/>
                  <a:gd name="connsiteY8" fmla="*/ 9355 h 12456"/>
                  <a:gd name="connsiteX9" fmla="*/ 3042 w 10075"/>
                  <a:gd name="connsiteY9" fmla="*/ 10608 h 12456"/>
                  <a:gd name="connsiteX10" fmla="*/ 3405 w 10075"/>
                  <a:gd name="connsiteY10" fmla="*/ 11033 h 12456"/>
                  <a:gd name="connsiteX11" fmla="*/ 4317 w 10075"/>
                  <a:gd name="connsiteY11" fmla="*/ 10877 h 12456"/>
                  <a:gd name="connsiteX12" fmla="*/ 4683 w 10075"/>
                  <a:gd name="connsiteY12" fmla="*/ 10979 h 12456"/>
                  <a:gd name="connsiteX13" fmla="*/ 4829 w 10075"/>
                  <a:gd name="connsiteY13" fmla="*/ 11530 h 12456"/>
                  <a:gd name="connsiteX14" fmla="*/ 5079 w 10075"/>
                  <a:gd name="connsiteY14" fmla="*/ 11353 h 12456"/>
                  <a:gd name="connsiteX15" fmla="*/ 5720 w 10075"/>
                  <a:gd name="connsiteY15" fmla="*/ 11240 h 12456"/>
                  <a:gd name="connsiteX16" fmla="*/ 6146 w 10075"/>
                  <a:gd name="connsiteY16" fmla="*/ 8856 h 12456"/>
                  <a:gd name="connsiteX17" fmla="*/ 6513 w 10075"/>
                  <a:gd name="connsiteY17" fmla="*/ 8925 h 12456"/>
                  <a:gd name="connsiteX18" fmla="*/ 6525 w 10075"/>
                  <a:gd name="connsiteY18" fmla="*/ 9629 h 12456"/>
                  <a:gd name="connsiteX19" fmla="*/ 7352 w 10075"/>
                  <a:gd name="connsiteY19" fmla="*/ 9317 h 12456"/>
                  <a:gd name="connsiteX20" fmla="*/ 7546 w 10075"/>
                  <a:gd name="connsiteY20" fmla="*/ 8090 h 12456"/>
                  <a:gd name="connsiteX21" fmla="*/ 7994 w 10075"/>
                  <a:gd name="connsiteY21" fmla="*/ 8387 h 12456"/>
                  <a:gd name="connsiteX22" fmla="*/ 8291 w 10075"/>
                  <a:gd name="connsiteY22" fmla="*/ 8732 h 12456"/>
                  <a:gd name="connsiteX23" fmla="*/ 8740 w 10075"/>
                  <a:gd name="connsiteY23" fmla="*/ 8614 h 12456"/>
                  <a:gd name="connsiteX24" fmla="*/ 8977 w 10075"/>
                  <a:gd name="connsiteY24" fmla="*/ 6766 h 12456"/>
                  <a:gd name="connsiteX25" fmla="*/ 9452 w 10075"/>
                  <a:gd name="connsiteY25" fmla="*/ 6653 h 12456"/>
                  <a:gd name="connsiteX26" fmla="*/ 10075 w 10075"/>
                  <a:gd name="connsiteY26" fmla="*/ 0 h 12456"/>
                  <a:gd name="connsiteX27" fmla="*/ 10053 w 10075"/>
                  <a:gd name="connsiteY27" fmla="*/ 12456 h 12456"/>
                  <a:gd name="connsiteX28" fmla="*/ 13 w 10075"/>
                  <a:gd name="connsiteY28" fmla="*/ 12330 h 12456"/>
                  <a:gd name="connsiteX29" fmla="*/ 12 w 10075"/>
                  <a:gd name="connsiteY29" fmla="*/ 175 h 12456"/>
                  <a:gd name="connsiteX0" fmla="*/ 31 w 10104"/>
                  <a:gd name="connsiteY0" fmla="*/ 328 h 12456"/>
                  <a:gd name="connsiteX1" fmla="*/ 266 w 10104"/>
                  <a:gd name="connsiteY1" fmla="*/ 6440 h 12456"/>
                  <a:gd name="connsiteX2" fmla="*/ 828 w 10104"/>
                  <a:gd name="connsiteY2" fmla="*/ 7482 h 12456"/>
                  <a:gd name="connsiteX3" fmla="*/ 1057 w 10104"/>
                  <a:gd name="connsiteY3" fmla="*/ 8787 h 12456"/>
                  <a:gd name="connsiteX4" fmla="*/ 1447 w 10104"/>
                  <a:gd name="connsiteY4" fmla="*/ 8687 h 12456"/>
                  <a:gd name="connsiteX5" fmla="*/ 1687 w 10104"/>
                  <a:gd name="connsiteY5" fmla="*/ 9692 h 12456"/>
                  <a:gd name="connsiteX6" fmla="*/ 1913 w 10104"/>
                  <a:gd name="connsiteY6" fmla="*/ 9095 h 12456"/>
                  <a:gd name="connsiteX7" fmla="*/ 2050 w 10104"/>
                  <a:gd name="connsiteY7" fmla="*/ 10043 h 12456"/>
                  <a:gd name="connsiteX8" fmla="*/ 2395 w 10104"/>
                  <a:gd name="connsiteY8" fmla="*/ 9355 h 12456"/>
                  <a:gd name="connsiteX9" fmla="*/ 3071 w 10104"/>
                  <a:gd name="connsiteY9" fmla="*/ 10608 h 12456"/>
                  <a:gd name="connsiteX10" fmla="*/ 3434 w 10104"/>
                  <a:gd name="connsiteY10" fmla="*/ 11033 h 12456"/>
                  <a:gd name="connsiteX11" fmla="*/ 4346 w 10104"/>
                  <a:gd name="connsiteY11" fmla="*/ 10877 h 12456"/>
                  <a:gd name="connsiteX12" fmla="*/ 4712 w 10104"/>
                  <a:gd name="connsiteY12" fmla="*/ 10979 h 12456"/>
                  <a:gd name="connsiteX13" fmla="*/ 4858 w 10104"/>
                  <a:gd name="connsiteY13" fmla="*/ 11530 h 12456"/>
                  <a:gd name="connsiteX14" fmla="*/ 5108 w 10104"/>
                  <a:gd name="connsiteY14" fmla="*/ 11353 h 12456"/>
                  <a:gd name="connsiteX15" fmla="*/ 5749 w 10104"/>
                  <a:gd name="connsiteY15" fmla="*/ 11240 h 12456"/>
                  <a:gd name="connsiteX16" fmla="*/ 6175 w 10104"/>
                  <a:gd name="connsiteY16" fmla="*/ 8856 h 12456"/>
                  <a:gd name="connsiteX17" fmla="*/ 6542 w 10104"/>
                  <a:gd name="connsiteY17" fmla="*/ 8925 h 12456"/>
                  <a:gd name="connsiteX18" fmla="*/ 6554 w 10104"/>
                  <a:gd name="connsiteY18" fmla="*/ 9629 h 12456"/>
                  <a:gd name="connsiteX19" fmla="*/ 7381 w 10104"/>
                  <a:gd name="connsiteY19" fmla="*/ 9317 h 12456"/>
                  <a:gd name="connsiteX20" fmla="*/ 7575 w 10104"/>
                  <a:gd name="connsiteY20" fmla="*/ 8090 h 12456"/>
                  <a:gd name="connsiteX21" fmla="*/ 8023 w 10104"/>
                  <a:gd name="connsiteY21" fmla="*/ 8387 h 12456"/>
                  <a:gd name="connsiteX22" fmla="*/ 8320 w 10104"/>
                  <a:gd name="connsiteY22" fmla="*/ 8732 h 12456"/>
                  <a:gd name="connsiteX23" fmla="*/ 8769 w 10104"/>
                  <a:gd name="connsiteY23" fmla="*/ 8614 h 12456"/>
                  <a:gd name="connsiteX24" fmla="*/ 9006 w 10104"/>
                  <a:gd name="connsiteY24" fmla="*/ 6766 h 12456"/>
                  <a:gd name="connsiteX25" fmla="*/ 9481 w 10104"/>
                  <a:gd name="connsiteY25" fmla="*/ 6653 h 12456"/>
                  <a:gd name="connsiteX26" fmla="*/ 10104 w 10104"/>
                  <a:gd name="connsiteY26" fmla="*/ 0 h 12456"/>
                  <a:gd name="connsiteX27" fmla="*/ 10082 w 10104"/>
                  <a:gd name="connsiteY27" fmla="*/ 12456 h 12456"/>
                  <a:gd name="connsiteX28" fmla="*/ 0 w 10104"/>
                  <a:gd name="connsiteY28" fmla="*/ 12281 h 12456"/>
                  <a:gd name="connsiteX29" fmla="*/ 41 w 10104"/>
                  <a:gd name="connsiteY29" fmla="*/ 175 h 12456"/>
                  <a:gd name="connsiteX0" fmla="*/ 356 w 10104"/>
                  <a:gd name="connsiteY0" fmla="*/ 14 h 15677"/>
                  <a:gd name="connsiteX1" fmla="*/ 266 w 10104"/>
                  <a:gd name="connsiteY1" fmla="*/ 9661 h 15677"/>
                  <a:gd name="connsiteX2" fmla="*/ 828 w 10104"/>
                  <a:gd name="connsiteY2" fmla="*/ 10703 h 15677"/>
                  <a:gd name="connsiteX3" fmla="*/ 1057 w 10104"/>
                  <a:gd name="connsiteY3" fmla="*/ 12008 h 15677"/>
                  <a:gd name="connsiteX4" fmla="*/ 1447 w 10104"/>
                  <a:gd name="connsiteY4" fmla="*/ 11908 h 15677"/>
                  <a:gd name="connsiteX5" fmla="*/ 1687 w 10104"/>
                  <a:gd name="connsiteY5" fmla="*/ 12913 h 15677"/>
                  <a:gd name="connsiteX6" fmla="*/ 1913 w 10104"/>
                  <a:gd name="connsiteY6" fmla="*/ 12316 h 15677"/>
                  <a:gd name="connsiteX7" fmla="*/ 2050 w 10104"/>
                  <a:gd name="connsiteY7" fmla="*/ 13264 h 15677"/>
                  <a:gd name="connsiteX8" fmla="*/ 2395 w 10104"/>
                  <a:gd name="connsiteY8" fmla="*/ 12576 h 15677"/>
                  <a:gd name="connsiteX9" fmla="*/ 3071 w 10104"/>
                  <a:gd name="connsiteY9" fmla="*/ 13829 h 15677"/>
                  <a:gd name="connsiteX10" fmla="*/ 3434 w 10104"/>
                  <a:gd name="connsiteY10" fmla="*/ 14254 h 15677"/>
                  <a:gd name="connsiteX11" fmla="*/ 4346 w 10104"/>
                  <a:gd name="connsiteY11" fmla="*/ 14098 h 15677"/>
                  <a:gd name="connsiteX12" fmla="*/ 4712 w 10104"/>
                  <a:gd name="connsiteY12" fmla="*/ 14200 h 15677"/>
                  <a:gd name="connsiteX13" fmla="*/ 4858 w 10104"/>
                  <a:gd name="connsiteY13" fmla="*/ 14751 h 15677"/>
                  <a:gd name="connsiteX14" fmla="*/ 5108 w 10104"/>
                  <a:gd name="connsiteY14" fmla="*/ 14574 h 15677"/>
                  <a:gd name="connsiteX15" fmla="*/ 5749 w 10104"/>
                  <a:gd name="connsiteY15" fmla="*/ 14461 h 15677"/>
                  <a:gd name="connsiteX16" fmla="*/ 6175 w 10104"/>
                  <a:gd name="connsiteY16" fmla="*/ 12077 h 15677"/>
                  <a:gd name="connsiteX17" fmla="*/ 6542 w 10104"/>
                  <a:gd name="connsiteY17" fmla="*/ 12146 h 15677"/>
                  <a:gd name="connsiteX18" fmla="*/ 6554 w 10104"/>
                  <a:gd name="connsiteY18" fmla="*/ 12850 h 15677"/>
                  <a:gd name="connsiteX19" fmla="*/ 7381 w 10104"/>
                  <a:gd name="connsiteY19" fmla="*/ 12538 h 15677"/>
                  <a:gd name="connsiteX20" fmla="*/ 7575 w 10104"/>
                  <a:gd name="connsiteY20" fmla="*/ 11311 h 15677"/>
                  <a:gd name="connsiteX21" fmla="*/ 8023 w 10104"/>
                  <a:gd name="connsiteY21" fmla="*/ 11608 h 15677"/>
                  <a:gd name="connsiteX22" fmla="*/ 8320 w 10104"/>
                  <a:gd name="connsiteY22" fmla="*/ 11953 h 15677"/>
                  <a:gd name="connsiteX23" fmla="*/ 8769 w 10104"/>
                  <a:gd name="connsiteY23" fmla="*/ 11835 h 15677"/>
                  <a:gd name="connsiteX24" fmla="*/ 9006 w 10104"/>
                  <a:gd name="connsiteY24" fmla="*/ 9987 h 15677"/>
                  <a:gd name="connsiteX25" fmla="*/ 9481 w 10104"/>
                  <a:gd name="connsiteY25" fmla="*/ 9874 h 15677"/>
                  <a:gd name="connsiteX26" fmla="*/ 10104 w 10104"/>
                  <a:gd name="connsiteY26" fmla="*/ 3221 h 15677"/>
                  <a:gd name="connsiteX27" fmla="*/ 10082 w 10104"/>
                  <a:gd name="connsiteY27" fmla="*/ 15677 h 15677"/>
                  <a:gd name="connsiteX28" fmla="*/ 0 w 10104"/>
                  <a:gd name="connsiteY28" fmla="*/ 15502 h 15677"/>
                  <a:gd name="connsiteX29" fmla="*/ 41 w 10104"/>
                  <a:gd name="connsiteY29" fmla="*/ 3396 h 15677"/>
                  <a:gd name="connsiteX0" fmla="*/ 356 w 10104"/>
                  <a:gd name="connsiteY0" fmla="*/ 14 h 15677"/>
                  <a:gd name="connsiteX1" fmla="*/ 266 w 10104"/>
                  <a:gd name="connsiteY1" fmla="*/ 9661 h 15677"/>
                  <a:gd name="connsiteX2" fmla="*/ 828 w 10104"/>
                  <a:gd name="connsiteY2" fmla="*/ 10703 h 15677"/>
                  <a:gd name="connsiteX3" fmla="*/ 1057 w 10104"/>
                  <a:gd name="connsiteY3" fmla="*/ 12008 h 15677"/>
                  <a:gd name="connsiteX4" fmla="*/ 1447 w 10104"/>
                  <a:gd name="connsiteY4" fmla="*/ 11908 h 15677"/>
                  <a:gd name="connsiteX5" fmla="*/ 1687 w 10104"/>
                  <a:gd name="connsiteY5" fmla="*/ 12913 h 15677"/>
                  <a:gd name="connsiteX6" fmla="*/ 1913 w 10104"/>
                  <a:gd name="connsiteY6" fmla="*/ 12316 h 15677"/>
                  <a:gd name="connsiteX7" fmla="*/ 2050 w 10104"/>
                  <a:gd name="connsiteY7" fmla="*/ 13264 h 15677"/>
                  <a:gd name="connsiteX8" fmla="*/ 2395 w 10104"/>
                  <a:gd name="connsiteY8" fmla="*/ 12576 h 15677"/>
                  <a:gd name="connsiteX9" fmla="*/ 3071 w 10104"/>
                  <a:gd name="connsiteY9" fmla="*/ 13829 h 15677"/>
                  <a:gd name="connsiteX10" fmla="*/ 3434 w 10104"/>
                  <a:gd name="connsiteY10" fmla="*/ 14254 h 15677"/>
                  <a:gd name="connsiteX11" fmla="*/ 4346 w 10104"/>
                  <a:gd name="connsiteY11" fmla="*/ 14098 h 15677"/>
                  <a:gd name="connsiteX12" fmla="*/ 4712 w 10104"/>
                  <a:gd name="connsiteY12" fmla="*/ 14200 h 15677"/>
                  <a:gd name="connsiteX13" fmla="*/ 4858 w 10104"/>
                  <a:gd name="connsiteY13" fmla="*/ 14751 h 15677"/>
                  <a:gd name="connsiteX14" fmla="*/ 5108 w 10104"/>
                  <a:gd name="connsiteY14" fmla="*/ 14574 h 15677"/>
                  <a:gd name="connsiteX15" fmla="*/ 5749 w 10104"/>
                  <a:gd name="connsiteY15" fmla="*/ 14461 h 15677"/>
                  <a:gd name="connsiteX16" fmla="*/ 6175 w 10104"/>
                  <a:gd name="connsiteY16" fmla="*/ 12077 h 15677"/>
                  <a:gd name="connsiteX17" fmla="*/ 6542 w 10104"/>
                  <a:gd name="connsiteY17" fmla="*/ 12146 h 15677"/>
                  <a:gd name="connsiteX18" fmla="*/ 6554 w 10104"/>
                  <a:gd name="connsiteY18" fmla="*/ 12850 h 15677"/>
                  <a:gd name="connsiteX19" fmla="*/ 7381 w 10104"/>
                  <a:gd name="connsiteY19" fmla="*/ 12538 h 15677"/>
                  <a:gd name="connsiteX20" fmla="*/ 7575 w 10104"/>
                  <a:gd name="connsiteY20" fmla="*/ 11311 h 15677"/>
                  <a:gd name="connsiteX21" fmla="*/ 8023 w 10104"/>
                  <a:gd name="connsiteY21" fmla="*/ 11608 h 15677"/>
                  <a:gd name="connsiteX22" fmla="*/ 8320 w 10104"/>
                  <a:gd name="connsiteY22" fmla="*/ 11953 h 15677"/>
                  <a:gd name="connsiteX23" fmla="*/ 8769 w 10104"/>
                  <a:gd name="connsiteY23" fmla="*/ 11835 h 15677"/>
                  <a:gd name="connsiteX24" fmla="*/ 9006 w 10104"/>
                  <a:gd name="connsiteY24" fmla="*/ 9987 h 15677"/>
                  <a:gd name="connsiteX25" fmla="*/ 9481 w 10104"/>
                  <a:gd name="connsiteY25" fmla="*/ 9874 h 15677"/>
                  <a:gd name="connsiteX26" fmla="*/ 10104 w 10104"/>
                  <a:gd name="connsiteY26" fmla="*/ 3221 h 15677"/>
                  <a:gd name="connsiteX27" fmla="*/ 10082 w 10104"/>
                  <a:gd name="connsiteY27" fmla="*/ 15677 h 15677"/>
                  <a:gd name="connsiteX28" fmla="*/ 0 w 10104"/>
                  <a:gd name="connsiteY28" fmla="*/ 15502 h 15677"/>
                  <a:gd name="connsiteX29" fmla="*/ 20 w 10104"/>
                  <a:gd name="connsiteY29" fmla="*/ 3396 h 15677"/>
                  <a:gd name="connsiteX0" fmla="*/ 0 w 10157"/>
                  <a:gd name="connsiteY0" fmla="*/ 721 h 12456"/>
                  <a:gd name="connsiteX1" fmla="*/ 319 w 10157"/>
                  <a:gd name="connsiteY1" fmla="*/ 6440 h 12456"/>
                  <a:gd name="connsiteX2" fmla="*/ 881 w 10157"/>
                  <a:gd name="connsiteY2" fmla="*/ 7482 h 12456"/>
                  <a:gd name="connsiteX3" fmla="*/ 1110 w 10157"/>
                  <a:gd name="connsiteY3" fmla="*/ 8787 h 12456"/>
                  <a:gd name="connsiteX4" fmla="*/ 1500 w 10157"/>
                  <a:gd name="connsiteY4" fmla="*/ 8687 h 12456"/>
                  <a:gd name="connsiteX5" fmla="*/ 1740 w 10157"/>
                  <a:gd name="connsiteY5" fmla="*/ 9692 h 12456"/>
                  <a:gd name="connsiteX6" fmla="*/ 1966 w 10157"/>
                  <a:gd name="connsiteY6" fmla="*/ 9095 h 12456"/>
                  <a:gd name="connsiteX7" fmla="*/ 2103 w 10157"/>
                  <a:gd name="connsiteY7" fmla="*/ 10043 h 12456"/>
                  <a:gd name="connsiteX8" fmla="*/ 2448 w 10157"/>
                  <a:gd name="connsiteY8" fmla="*/ 9355 h 12456"/>
                  <a:gd name="connsiteX9" fmla="*/ 3124 w 10157"/>
                  <a:gd name="connsiteY9" fmla="*/ 10608 h 12456"/>
                  <a:gd name="connsiteX10" fmla="*/ 3487 w 10157"/>
                  <a:gd name="connsiteY10" fmla="*/ 11033 h 12456"/>
                  <a:gd name="connsiteX11" fmla="*/ 4399 w 10157"/>
                  <a:gd name="connsiteY11" fmla="*/ 10877 h 12456"/>
                  <a:gd name="connsiteX12" fmla="*/ 4765 w 10157"/>
                  <a:gd name="connsiteY12" fmla="*/ 10979 h 12456"/>
                  <a:gd name="connsiteX13" fmla="*/ 4911 w 10157"/>
                  <a:gd name="connsiteY13" fmla="*/ 11530 h 12456"/>
                  <a:gd name="connsiteX14" fmla="*/ 5161 w 10157"/>
                  <a:gd name="connsiteY14" fmla="*/ 11353 h 12456"/>
                  <a:gd name="connsiteX15" fmla="*/ 5802 w 10157"/>
                  <a:gd name="connsiteY15" fmla="*/ 11240 h 12456"/>
                  <a:gd name="connsiteX16" fmla="*/ 6228 w 10157"/>
                  <a:gd name="connsiteY16" fmla="*/ 8856 h 12456"/>
                  <a:gd name="connsiteX17" fmla="*/ 6595 w 10157"/>
                  <a:gd name="connsiteY17" fmla="*/ 8925 h 12456"/>
                  <a:gd name="connsiteX18" fmla="*/ 6607 w 10157"/>
                  <a:gd name="connsiteY18" fmla="*/ 9629 h 12456"/>
                  <a:gd name="connsiteX19" fmla="*/ 7434 w 10157"/>
                  <a:gd name="connsiteY19" fmla="*/ 9317 h 12456"/>
                  <a:gd name="connsiteX20" fmla="*/ 7628 w 10157"/>
                  <a:gd name="connsiteY20" fmla="*/ 8090 h 12456"/>
                  <a:gd name="connsiteX21" fmla="*/ 8076 w 10157"/>
                  <a:gd name="connsiteY21" fmla="*/ 8387 h 12456"/>
                  <a:gd name="connsiteX22" fmla="*/ 8373 w 10157"/>
                  <a:gd name="connsiteY22" fmla="*/ 8732 h 12456"/>
                  <a:gd name="connsiteX23" fmla="*/ 8822 w 10157"/>
                  <a:gd name="connsiteY23" fmla="*/ 8614 h 12456"/>
                  <a:gd name="connsiteX24" fmla="*/ 9059 w 10157"/>
                  <a:gd name="connsiteY24" fmla="*/ 6766 h 12456"/>
                  <a:gd name="connsiteX25" fmla="*/ 9534 w 10157"/>
                  <a:gd name="connsiteY25" fmla="*/ 6653 h 12456"/>
                  <a:gd name="connsiteX26" fmla="*/ 10157 w 10157"/>
                  <a:gd name="connsiteY26" fmla="*/ 0 h 12456"/>
                  <a:gd name="connsiteX27" fmla="*/ 10135 w 10157"/>
                  <a:gd name="connsiteY27" fmla="*/ 12456 h 12456"/>
                  <a:gd name="connsiteX28" fmla="*/ 53 w 10157"/>
                  <a:gd name="connsiteY28" fmla="*/ 12281 h 12456"/>
                  <a:gd name="connsiteX29" fmla="*/ 73 w 10157"/>
                  <a:gd name="connsiteY29" fmla="*/ 175 h 12456"/>
                  <a:gd name="connsiteX0" fmla="*/ 0 w 10126"/>
                  <a:gd name="connsiteY0" fmla="*/ 721 h 12456"/>
                  <a:gd name="connsiteX1" fmla="*/ 288 w 10126"/>
                  <a:gd name="connsiteY1" fmla="*/ 6440 h 12456"/>
                  <a:gd name="connsiteX2" fmla="*/ 850 w 10126"/>
                  <a:gd name="connsiteY2" fmla="*/ 7482 h 12456"/>
                  <a:gd name="connsiteX3" fmla="*/ 1079 w 10126"/>
                  <a:gd name="connsiteY3" fmla="*/ 8787 h 12456"/>
                  <a:gd name="connsiteX4" fmla="*/ 1469 w 10126"/>
                  <a:gd name="connsiteY4" fmla="*/ 8687 h 12456"/>
                  <a:gd name="connsiteX5" fmla="*/ 1709 w 10126"/>
                  <a:gd name="connsiteY5" fmla="*/ 9692 h 12456"/>
                  <a:gd name="connsiteX6" fmla="*/ 1935 w 10126"/>
                  <a:gd name="connsiteY6" fmla="*/ 9095 h 12456"/>
                  <a:gd name="connsiteX7" fmla="*/ 2072 w 10126"/>
                  <a:gd name="connsiteY7" fmla="*/ 10043 h 12456"/>
                  <a:gd name="connsiteX8" fmla="*/ 2417 w 10126"/>
                  <a:gd name="connsiteY8" fmla="*/ 9355 h 12456"/>
                  <a:gd name="connsiteX9" fmla="*/ 3093 w 10126"/>
                  <a:gd name="connsiteY9" fmla="*/ 10608 h 12456"/>
                  <a:gd name="connsiteX10" fmla="*/ 3456 w 10126"/>
                  <a:gd name="connsiteY10" fmla="*/ 11033 h 12456"/>
                  <a:gd name="connsiteX11" fmla="*/ 4368 w 10126"/>
                  <a:gd name="connsiteY11" fmla="*/ 10877 h 12456"/>
                  <a:gd name="connsiteX12" fmla="*/ 4734 w 10126"/>
                  <a:gd name="connsiteY12" fmla="*/ 10979 h 12456"/>
                  <a:gd name="connsiteX13" fmla="*/ 4880 w 10126"/>
                  <a:gd name="connsiteY13" fmla="*/ 11530 h 12456"/>
                  <a:gd name="connsiteX14" fmla="*/ 5130 w 10126"/>
                  <a:gd name="connsiteY14" fmla="*/ 11353 h 12456"/>
                  <a:gd name="connsiteX15" fmla="*/ 5771 w 10126"/>
                  <a:gd name="connsiteY15" fmla="*/ 11240 h 12456"/>
                  <a:gd name="connsiteX16" fmla="*/ 6197 w 10126"/>
                  <a:gd name="connsiteY16" fmla="*/ 8856 h 12456"/>
                  <a:gd name="connsiteX17" fmla="*/ 6564 w 10126"/>
                  <a:gd name="connsiteY17" fmla="*/ 8925 h 12456"/>
                  <a:gd name="connsiteX18" fmla="*/ 6576 w 10126"/>
                  <a:gd name="connsiteY18" fmla="*/ 9629 h 12456"/>
                  <a:gd name="connsiteX19" fmla="*/ 7403 w 10126"/>
                  <a:gd name="connsiteY19" fmla="*/ 9317 h 12456"/>
                  <a:gd name="connsiteX20" fmla="*/ 7597 w 10126"/>
                  <a:gd name="connsiteY20" fmla="*/ 8090 h 12456"/>
                  <a:gd name="connsiteX21" fmla="*/ 8045 w 10126"/>
                  <a:gd name="connsiteY21" fmla="*/ 8387 h 12456"/>
                  <a:gd name="connsiteX22" fmla="*/ 8342 w 10126"/>
                  <a:gd name="connsiteY22" fmla="*/ 8732 h 12456"/>
                  <a:gd name="connsiteX23" fmla="*/ 8791 w 10126"/>
                  <a:gd name="connsiteY23" fmla="*/ 8614 h 12456"/>
                  <a:gd name="connsiteX24" fmla="*/ 9028 w 10126"/>
                  <a:gd name="connsiteY24" fmla="*/ 6766 h 12456"/>
                  <a:gd name="connsiteX25" fmla="*/ 9503 w 10126"/>
                  <a:gd name="connsiteY25" fmla="*/ 6653 h 12456"/>
                  <a:gd name="connsiteX26" fmla="*/ 10126 w 10126"/>
                  <a:gd name="connsiteY26" fmla="*/ 0 h 12456"/>
                  <a:gd name="connsiteX27" fmla="*/ 10104 w 10126"/>
                  <a:gd name="connsiteY27" fmla="*/ 12456 h 12456"/>
                  <a:gd name="connsiteX28" fmla="*/ 22 w 10126"/>
                  <a:gd name="connsiteY28" fmla="*/ 12281 h 12456"/>
                  <a:gd name="connsiteX29" fmla="*/ 42 w 10126"/>
                  <a:gd name="connsiteY29" fmla="*/ 175 h 12456"/>
                  <a:gd name="connsiteX0" fmla="*/ 0 w 10147"/>
                  <a:gd name="connsiteY0" fmla="*/ 525 h 12456"/>
                  <a:gd name="connsiteX1" fmla="*/ 309 w 10147"/>
                  <a:gd name="connsiteY1" fmla="*/ 6440 h 12456"/>
                  <a:gd name="connsiteX2" fmla="*/ 871 w 10147"/>
                  <a:gd name="connsiteY2" fmla="*/ 7482 h 12456"/>
                  <a:gd name="connsiteX3" fmla="*/ 1100 w 10147"/>
                  <a:gd name="connsiteY3" fmla="*/ 8787 h 12456"/>
                  <a:gd name="connsiteX4" fmla="*/ 1490 w 10147"/>
                  <a:gd name="connsiteY4" fmla="*/ 8687 h 12456"/>
                  <a:gd name="connsiteX5" fmla="*/ 1730 w 10147"/>
                  <a:gd name="connsiteY5" fmla="*/ 9692 h 12456"/>
                  <a:gd name="connsiteX6" fmla="*/ 1956 w 10147"/>
                  <a:gd name="connsiteY6" fmla="*/ 9095 h 12456"/>
                  <a:gd name="connsiteX7" fmla="*/ 2093 w 10147"/>
                  <a:gd name="connsiteY7" fmla="*/ 10043 h 12456"/>
                  <a:gd name="connsiteX8" fmla="*/ 2438 w 10147"/>
                  <a:gd name="connsiteY8" fmla="*/ 9355 h 12456"/>
                  <a:gd name="connsiteX9" fmla="*/ 3114 w 10147"/>
                  <a:gd name="connsiteY9" fmla="*/ 10608 h 12456"/>
                  <a:gd name="connsiteX10" fmla="*/ 3477 w 10147"/>
                  <a:gd name="connsiteY10" fmla="*/ 11033 h 12456"/>
                  <a:gd name="connsiteX11" fmla="*/ 4389 w 10147"/>
                  <a:gd name="connsiteY11" fmla="*/ 10877 h 12456"/>
                  <a:gd name="connsiteX12" fmla="*/ 4755 w 10147"/>
                  <a:gd name="connsiteY12" fmla="*/ 10979 h 12456"/>
                  <a:gd name="connsiteX13" fmla="*/ 4901 w 10147"/>
                  <a:gd name="connsiteY13" fmla="*/ 11530 h 12456"/>
                  <a:gd name="connsiteX14" fmla="*/ 5151 w 10147"/>
                  <a:gd name="connsiteY14" fmla="*/ 11353 h 12456"/>
                  <a:gd name="connsiteX15" fmla="*/ 5792 w 10147"/>
                  <a:gd name="connsiteY15" fmla="*/ 11240 h 12456"/>
                  <a:gd name="connsiteX16" fmla="*/ 6218 w 10147"/>
                  <a:gd name="connsiteY16" fmla="*/ 8856 h 12456"/>
                  <a:gd name="connsiteX17" fmla="*/ 6585 w 10147"/>
                  <a:gd name="connsiteY17" fmla="*/ 8925 h 12456"/>
                  <a:gd name="connsiteX18" fmla="*/ 6597 w 10147"/>
                  <a:gd name="connsiteY18" fmla="*/ 9629 h 12456"/>
                  <a:gd name="connsiteX19" fmla="*/ 7424 w 10147"/>
                  <a:gd name="connsiteY19" fmla="*/ 9317 h 12456"/>
                  <a:gd name="connsiteX20" fmla="*/ 7618 w 10147"/>
                  <a:gd name="connsiteY20" fmla="*/ 8090 h 12456"/>
                  <a:gd name="connsiteX21" fmla="*/ 8066 w 10147"/>
                  <a:gd name="connsiteY21" fmla="*/ 8387 h 12456"/>
                  <a:gd name="connsiteX22" fmla="*/ 8363 w 10147"/>
                  <a:gd name="connsiteY22" fmla="*/ 8732 h 12456"/>
                  <a:gd name="connsiteX23" fmla="*/ 8812 w 10147"/>
                  <a:gd name="connsiteY23" fmla="*/ 8614 h 12456"/>
                  <a:gd name="connsiteX24" fmla="*/ 9049 w 10147"/>
                  <a:gd name="connsiteY24" fmla="*/ 6766 h 12456"/>
                  <a:gd name="connsiteX25" fmla="*/ 9524 w 10147"/>
                  <a:gd name="connsiteY25" fmla="*/ 6653 h 12456"/>
                  <a:gd name="connsiteX26" fmla="*/ 10147 w 10147"/>
                  <a:gd name="connsiteY26" fmla="*/ 0 h 12456"/>
                  <a:gd name="connsiteX27" fmla="*/ 10125 w 10147"/>
                  <a:gd name="connsiteY27" fmla="*/ 12456 h 12456"/>
                  <a:gd name="connsiteX28" fmla="*/ 43 w 10147"/>
                  <a:gd name="connsiteY28" fmla="*/ 12281 h 12456"/>
                  <a:gd name="connsiteX29" fmla="*/ 63 w 10147"/>
                  <a:gd name="connsiteY29" fmla="*/ 175 h 12456"/>
                  <a:gd name="connsiteX0" fmla="*/ 10 w 10157"/>
                  <a:gd name="connsiteY0" fmla="*/ 525 h 12456"/>
                  <a:gd name="connsiteX1" fmla="*/ 26 w 10157"/>
                  <a:gd name="connsiteY1" fmla="*/ 876 h 12456"/>
                  <a:gd name="connsiteX2" fmla="*/ 319 w 10157"/>
                  <a:gd name="connsiteY2" fmla="*/ 6440 h 12456"/>
                  <a:gd name="connsiteX3" fmla="*/ 881 w 10157"/>
                  <a:gd name="connsiteY3" fmla="*/ 7482 h 12456"/>
                  <a:gd name="connsiteX4" fmla="*/ 1110 w 10157"/>
                  <a:gd name="connsiteY4" fmla="*/ 8787 h 12456"/>
                  <a:gd name="connsiteX5" fmla="*/ 1500 w 10157"/>
                  <a:gd name="connsiteY5" fmla="*/ 8687 h 12456"/>
                  <a:gd name="connsiteX6" fmla="*/ 1740 w 10157"/>
                  <a:gd name="connsiteY6" fmla="*/ 9692 h 12456"/>
                  <a:gd name="connsiteX7" fmla="*/ 1966 w 10157"/>
                  <a:gd name="connsiteY7" fmla="*/ 9095 h 12456"/>
                  <a:gd name="connsiteX8" fmla="*/ 2103 w 10157"/>
                  <a:gd name="connsiteY8" fmla="*/ 10043 h 12456"/>
                  <a:gd name="connsiteX9" fmla="*/ 2448 w 10157"/>
                  <a:gd name="connsiteY9" fmla="*/ 9355 h 12456"/>
                  <a:gd name="connsiteX10" fmla="*/ 3124 w 10157"/>
                  <a:gd name="connsiteY10" fmla="*/ 10608 h 12456"/>
                  <a:gd name="connsiteX11" fmla="*/ 3487 w 10157"/>
                  <a:gd name="connsiteY11" fmla="*/ 11033 h 12456"/>
                  <a:gd name="connsiteX12" fmla="*/ 4399 w 10157"/>
                  <a:gd name="connsiteY12" fmla="*/ 10877 h 12456"/>
                  <a:gd name="connsiteX13" fmla="*/ 4765 w 10157"/>
                  <a:gd name="connsiteY13" fmla="*/ 10979 h 12456"/>
                  <a:gd name="connsiteX14" fmla="*/ 4911 w 10157"/>
                  <a:gd name="connsiteY14" fmla="*/ 11530 h 12456"/>
                  <a:gd name="connsiteX15" fmla="*/ 5161 w 10157"/>
                  <a:gd name="connsiteY15" fmla="*/ 11353 h 12456"/>
                  <a:gd name="connsiteX16" fmla="*/ 5802 w 10157"/>
                  <a:gd name="connsiteY16" fmla="*/ 11240 h 12456"/>
                  <a:gd name="connsiteX17" fmla="*/ 6228 w 10157"/>
                  <a:gd name="connsiteY17" fmla="*/ 8856 h 12456"/>
                  <a:gd name="connsiteX18" fmla="*/ 6595 w 10157"/>
                  <a:gd name="connsiteY18" fmla="*/ 8925 h 12456"/>
                  <a:gd name="connsiteX19" fmla="*/ 6607 w 10157"/>
                  <a:gd name="connsiteY19" fmla="*/ 9629 h 12456"/>
                  <a:gd name="connsiteX20" fmla="*/ 7434 w 10157"/>
                  <a:gd name="connsiteY20" fmla="*/ 9317 h 12456"/>
                  <a:gd name="connsiteX21" fmla="*/ 7628 w 10157"/>
                  <a:gd name="connsiteY21" fmla="*/ 8090 h 12456"/>
                  <a:gd name="connsiteX22" fmla="*/ 8076 w 10157"/>
                  <a:gd name="connsiteY22" fmla="*/ 8387 h 12456"/>
                  <a:gd name="connsiteX23" fmla="*/ 8373 w 10157"/>
                  <a:gd name="connsiteY23" fmla="*/ 8732 h 12456"/>
                  <a:gd name="connsiteX24" fmla="*/ 8822 w 10157"/>
                  <a:gd name="connsiteY24" fmla="*/ 8614 h 12456"/>
                  <a:gd name="connsiteX25" fmla="*/ 9059 w 10157"/>
                  <a:gd name="connsiteY25" fmla="*/ 6766 h 12456"/>
                  <a:gd name="connsiteX26" fmla="*/ 9534 w 10157"/>
                  <a:gd name="connsiteY26" fmla="*/ 6653 h 12456"/>
                  <a:gd name="connsiteX27" fmla="*/ 10157 w 10157"/>
                  <a:gd name="connsiteY27" fmla="*/ 0 h 12456"/>
                  <a:gd name="connsiteX28" fmla="*/ 10135 w 10157"/>
                  <a:gd name="connsiteY28" fmla="*/ 12456 h 12456"/>
                  <a:gd name="connsiteX29" fmla="*/ 53 w 10157"/>
                  <a:gd name="connsiteY29" fmla="*/ 12281 h 12456"/>
                  <a:gd name="connsiteX30" fmla="*/ 73 w 10157"/>
                  <a:gd name="connsiteY30" fmla="*/ 175 h 12456"/>
                  <a:gd name="connsiteX0" fmla="*/ 335 w 10136"/>
                  <a:gd name="connsiteY0" fmla="*/ 476 h 12456"/>
                  <a:gd name="connsiteX1" fmla="*/ 5 w 10136"/>
                  <a:gd name="connsiteY1" fmla="*/ 876 h 12456"/>
                  <a:gd name="connsiteX2" fmla="*/ 298 w 10136"/>
                  <a:gd name="connsiteY2" fmla="*/ 6440 h 12456"/>
                  <a:gd name="connsiteX3" fmla="*/ 860 w 10136"/>
                  <a:gd name="connsiteY3" fmla="*/ 7482 h 12456"/>
                  <a:gd name="connsiteX4" fmla="*/ 1089 w 10136"/>
                  <a:gd name="connsiteY4" fmla="*/ 8787 h 12456"/>
                  <a:gd name="connsiteX5" fmla="*/ 1479 w 10136"/>
                  <a:gd name="connsiteY5" fmla="*/ 8687 h 12456"/>
                  <a:gd name="connsiteX6" fmla="*/ 1719 w 10136"/>
                  <a:gd name="connsiteY6" fmla="*/ 9692 h 12456"/>
                  <a:gd name="connsiteX7" fmla="*/ 1945 w 10136"/>
                  <a:gd name="connsiteY7" fmla="*/ 9095 h 12456"/>
                  <a:gd name="connsiteX8" fmla="*/ 2082 w 10136"/>
                  <a:gd name="connsiteY8" fmla="*/ 10043 h 12456"/>
                  <a:gd name="connsiteX9" fmla="*/ 2427 w 10136"/>
                  <a:gd name="connsiteY9" fmla="*/ 9355 h 12456"/>
                  <a:gd name="connsiteX10" fmla="*/ 3103 w 10136"/>
                  <a:gd name="connsiteY10" fmla="*/ 10608 h 12456"/>
                  <a:gd name="connsiteX11" fmla="*/ 3466 w 10136"/>
                  <a:gd name="connsiteY11" fmla="*/ 11033 h 12456"/>
                  <a:gd name="connsiteX12" fmla="*/ 4378 w 10136"/>
                  <a:gd name="connsiteY12" fmla="*/ 10877 h 12456"/>
                  <a:gd name="connsiteX13" fmla="*/ 4744 w 10136"/>
                  <a:gd name="connsiteY13" fmla="*/ 10979 h 12456"/>
                  <a:gd name="connsiteX14" fmla="*/ 4890 w 10136"/>
                  <a:gd name="connsiteY14" fmla="*/ 11530 h 12456"/>
                  <a:gd name="connsiteX15" fmla="*/ 5140 w 10136"/>
                  <a:gd name="connsiteY15" fmla="*/ 11353 h 12456"/>
                  <a:gd name="connsiteX16" fmla="*/ 5781 w 10136"/>
                  <a:gd name="connsiteY16" fmla="*/ 11240 h 12456"/>
                  <a:gd name="connsiteX17" fmla="*/ 6207 w 10136"/>
                  <a:gd name="connsiteY17" fmla="*/ 8856 h 12456"/>
                  <a:gd name="connsiteX18" fmla="*/ 6574 w 10136"/>
                  <a:gd name="connsiteY18" fmla="*/ 8925 h 12456"/>
                  <a:gd name="connsiteX19" fmla="*/ 6586 w 10136"/>
                  <a:gd name="connsiteY19" fmla="*/ 9629 h 12456"/>
                  <a:gd name="connsiteX20" fmla="*/ 7413 w 10136"/>
                  <a:gd name="connsiteY20" fmla="*/ 9317 h 12456"/>
                  <a:gd name="connsiteX21" fmla="*/ 7607 w 10136"/>
                  <a:gd name="connsiteY21" fmla="*/ 8090 h 12456"/>
                  <a:gd name="connsiteX22" fmla="*/ 8055 w 10136"/>
                  <a:gd name="connsiteY22" fmla="*/ 8387 h 12456"/>
                  <a:gd name="connsiteX23" fmla="*/ 8352 w 10136"/>
                  <a:gd name="connsiteY23" fmla="*/ 8732 h 12456"/>
                  <a:gd name="connsiteX24" fmla="*/ 8801 w 10136"/>
                  <a:gd name="connsiteY24" fmla="*/ 8614 h 12456"/>
                  <a:gd name="connsiteX25" fmla="*/ 9038 w 10136"/>
                  <a:gd name="connsiteY25" fmla="*/ 6766 h 12456"/>
                  <a:gd name="connsiteX26" fmla="*/ 9513 w 10136"/>
                  <a:gd name="connsiteY26" fmla="*/ 6653 h 12456"/>
                  <a:gd name="connsiteX27" fmla="*/ 10136 w 10136"/>
                  <a:gd name="connsiteY27" fmla="*/ 0 h 12456"/>
                  <a:gd name="connsiteX28" fmla="*/ 10114 w 10136"/>
                  <a:gd name="connsiteY28" fmla="*/ 12456 h 12456"/>
                  <a:gd name="connsiteX29" fmla="*/ 32 w 10136"/>
                  <a:gd name="connsiteY29" fmla="*/ 12281 h 12456"/>
                  <a:gd name="connsiteX30" fmla="*/ 52 w 10136"/>
                  <a:gd name="connsiteY30" fmla="*/ 175 h 12456"/>
                  <a:gd name="connsiteX0" fmla="*/ 303 w 10104"/>
                  <a:gd name="connsiteY0" fmla="*/ 476 h 12456"/>
                  <a:gd name="connsiteX1" fmla="*/ 266 w 10104"/>
                  <a:gd name="connsiteY1" fmla="*/ 6440 h 12456"/>
                  <a:gd name="connsiteX2" fmla="*/ 828 w 10104"/>
                  <a:gd name="connsiteY2" fmla="*/ 7482 h 12456"/>
                  <a:gd name="connsiteX3" fmla="*/ 1057 w 10104"/>
                  <a:gd name="connsiteY3" fmla="*/ 8787 h 12456"/>
                  <a:gd name="connsiteX4" fmla="*/ 1447 w 10104"/>
                  <a:gd name="connsiteY4" fmla="*/ 8687 h 12456"/>
                  <a:gd name="connsiteX5" fmla="*/ 1687 w 10104"/>
                  <a:gd name="connsiteY5" fmla="*/ 9692 h 12456"/>
                  <a:gd name="connsiteX6" fmla="*/ 1913 w 10104"/>
                  <a:gd name="connsiteY6" fmla="*/ 9095 h 12456"/>
                  <a:gd name="connsiteX7" fmla="*/ 2050 w 10104"/>
                  <a:gd name="connsiteY7" fmla="*/ 10043 h 12456"/>
                  <a:gd name="connsiteX8" fmla="*/ 2395 w 10104"/>
                  <a:gd name="connsiteY8" fmla="*/ 9355 h 12456"/>
                  <a:gd name="connsiteX9" fmla="*/ 3071 w 10104"/>
                  <a:gd name="connsiteY9" fmla="*/ 10608 h 12456"/>
                  <a:gd name="connsiteX10" fmla="*/ 3434 w 10104"/>
                  <a:gd name="connsiteY10" fmla="*/ 11033 h 12456"/>
                  <a:gd name="connsiteX11" fmla="*/ 4346 w 10104"/>
                  <a:gd name="connsiteY11" fmla="*/ 10877 h 12456"/>
                  <a:gd name="connsiteX12" fmla="*/ 4712 w 10104"/>
                  <a:gd name="connsiteY12" fmla="*/ 10979 h 12456"/>
                  <a:gd name="connsiteX13" fmla="*/ 4858 w 10104"/>
                  <a:gd name="connsiteY13" fmla="*/ 11530 h 12456"/>
                  <a:gd name="connsiteX14" fmla="*/ 5108 w 10104"/>
                  <a:gd name="connsiteY14" fmla="*/ 11353 h 12456"/>
                  <a:gd name="connsiteX15" fmla="*/ 5749 w 10104"/>
                  <a:gd name="connsiteY15" fmla="*/ 11240 h 12456"/>
                  <a:gd name="connsiteX16" fmla="*/ 6175 w 10104"/>
                  <a:gd name="connsiteY16" fmla="*/ 8856 h 12456"/>
                  <a:gd name="connsiteX17" fmla="*/ 6542 w 10104"/>
                  <a:gd name="connsiteY17" fmla="*/ 8925 h 12456"/>
                  <a:gd name="connsiteX18" fmla="*/ 6554 w 10104"/>
                  <a:gd name="connsiteY18" fmla="*/ 9629 h 12456"/>
                  <a:gd name="connsiteX19" fmla="*/ 7381 w 10104"/>
                  <a:gd name="connsiteY19" fmla="*/ 9317 h 12456"/>
                  <a:gd name="connsiteX20" fmla="*/ 7575 w 10104"/>
                  <a:gd name="connsiteY20" fmla="*/ 8090 h 12456"/>
                  <a:gd name="connsiteX21" fmla="*/ 8023 w 10104"/>
                  <a:gd name="connsiteY21" fmla="*/ 8387 h 12456"/>
                  <a:gd name="connsiteX22" fmla="*/ 8320 w 10104"/>
                  <a:gd name="connsiteY22" fmla="*/ 8732 h 12456"/>
                  <a:gd name="connsiteX23" fmla="*/ 8769 w 10104"/>
                  <a:gd name="connsiteY23" fmla="*/ 8614 h 12456"/>
                  <a:gd name="connsiteX24" fmla="*/ 9006 w 10104"/>
                  <a:gd name="connsiteY24" fmla="*/ 6766 h 12456"/>
                  <a:gd name="connsiteX25" fmla="*/ 9481 w 10104"/>
                  <a:gd name="connsiteY25" fmla="*/ 6653 h 12456"/>
                  <a:gd name="connsiteX26" fmla="*/ 10104 w 10104"/>
                  <a:gd name="connsiteY26" fmla="*/ 0 h 12456"/>
                  <a:gd name="connsiteX27" fmla="*/ 10082 w 10104"/>
                  <a:gd name="connsiteY27" fmla="*/ 12456 h 12456"/>
                  <a:gd name="connsiteX28" fmla="*/ 0 w 10104"/>
                  <a:gd name="connsiteY28" fmla="*/ 12281 h 12456"/>
                  <a:gd name="connsiteX29" fmla="*/ 20 w 10104"/>
                  <a:gd name="connsiteY29" fmla="*/ 175 h 12456"/>
                  <a:gd name="connsiteX0" fmla="*/ 41 w 10104"/>
                  <a:gd name="connsiteY0" fmla="*/ 231 h 12456"/>
                  <a:gd name="connsiteX1" fmla="*/ 266 w 10104"/>
                  <a:gd name="connsiteY1" fmla="*/ 6440 h 12456"/>
                  <a:gd name="connsiteX2" fmla="*/ 828 w 10104"/>
                  <a:gd name="connsiteY2" fmla="*/ 7482 h 12456"/>
                  <a:gd name="connsiteX3" fmla="*/ 1057 w 10104"/>
                  <a:gd name="connsiteY3" fmla="*/ 8787 h 12456"/>
                  <a:gd name="connsiteX4" fmla="*/ 1447 w 10104"/>
                  <a:gd name="connsiteY4" fmla="*/ 8687 h 12456"/>
                  <a:gd name="connsiteX5" fmla="*/ 1687 w 10104"/>
                  <a:gd name="connsiteY5" fmla="*/ 9692 h 12456"/>
                  <a:gd name="connsiteX6" fmla="*/ 1913 w 10104"/>
                  <a:gd name="connsiteY6" fmla="*/ 9095 h 12456"/>
                  <a:gd name="connsiteX7" fmla="*/ 2050 w 10104"/>
                  <a:gd name="connsiteY7" fmla="*/ 10043 h 12456"/>
                  <a:gd name="connsiteX8" fmla="*/ 2395 w 10104"/>
                  <a:gd name="connsiteY8" fmla="*/ 9355 h 12456"/>
                  <a:gd name="connsiteX9" fmla="*/ 3071 w 10104"/>
                  <a:gd name="connsiteY9" fmla="*/ 10608 h 12456"/>
                  <a:gd name="connsiteX10" fmla="*/ 3434 w 10104"/>
                  <a:gd name="connsiteY10" fmla="*/ 11033 h 12456"/>
                  <a:gd name="connsiteX11" fmla="*/ 4346 w 10104"/>
                  <a:gd name="connsiteY11" fmla="*/ 10877 h 12456"/>
                  <a:gd name="connsiteX12" fmla="*/ 4712 w 10104"/>
                  <a:gd name="connsiteY12" fmla="*/ 10979 h 12456"/>
                  <a:gd name="connsiteX13" fmla="*/ 4858 w 10104"/>
                  <a:gd name="connsiteY13" fmla="*/ 11530 h 12456"/>
                  <a:gd name="connsiteX14" fmla="*/ 5108 w 10104"/>
                  <a:gd name="connsiteY14" fmla="*/ 11353 h 12456"/>
                  <a:gd name="connsiteX15" fmla="*/ 5749 w 10104"/>
                  <a:gd name="connsiteY15" fmla="*/ 11240 h 12456"/>
                  <a:gd name="connsiteX16" fmla="*/ 6175 w 10104"/>
                  <a:gd name="connsiteY16" fmla="*/ 8856 h 12456"/>
                  <a:gd name="connsiteX17" fmla="*/ 6542 w 10104"/>
                  <a:gd name="connsiteY17" fmla="*/ 8925 h 12456"/>
                  <a:gd name="connsiteX18" fmla="*/ 6554 w 10104"/>
                  <a:gd name="connsiteY18" fmla="*/ 9629 h 12456"/>
                  <a:gd name="connsiteX19" fmla="*/ 7381 w 10104"/>
                  <a:gd name="connsiteY19" fmla="*/ 9317 h 12456"/>
                  <a:gd name="connsiteX20" fmla="*/ 7575 w 10104"/>
                  <a:gd name="connsiteY20" fmla="*/ 8090 h 12456"/>
                  <a:gd name="connsiteX21" fmla="*/ 8023 w 10104"/>
                  <a:gd name="connsiteY21" fmla="*/ 8387 h 12456"/>
                  <a:gd name="connsiteX22" fmla="*/ 8320 w 10104"/>
                  <a:gd name="connsiteY22" fmla="*/ 8732 h 12456"/>
                  <a:gd name="connsiteX23" fmla="*/ 8769 w 10104"/>
                  <a:gd name="connsiteY23" fmla="*/ 8614 h 12456"/>
                  <a:gd name="connsiteX24" fmla="*/ 9006 w 10104"/>
                  <a:gd name="connsiteY24" fmla="*/ 6766 h 12456"/>
                  <a:gd name="connsiteX25" fmla="*/ 9481 w 10104"/>
                  <a:gd name="connsiteY25" fmla="*/ 6653 h 12456"/>
                  <a:gd name="connsiteX26" fmla="*/ 10104 w 10104"/>
                  <a:gd name="connsiteY26" fmla="*/ 0 h 12456"/>
                  <a:gd name="connsiteX27" fmla="*/ 10082 w 10104"/>
                  <a:gd name="connsiteY27" fmla="*/ 12456 h 12456"/>
                  <a:gd name="connsiteX28" fmla="*/ 0 w 10104"/>
                  <a:gd name="connsiteY28" fmla="*/ 12281 h 12456"/>
                  <a:gd name="connsiteX29" fmla="*/ 20 w 10104"/>
                  <a:gd name="connsiteY29" fmla="*/ 175 h 12456"/>
                  <a:gd name="connsiteX0" fmla="*/ 34 w 10097"/>
                  <a:gd name="connsiteY0" fmla="*/ 231 h 12456"/>
                  <a:gd name="connsiteX1" fmla="*/ 259 w 10097"/>
                  <a:gd name="connsiteY1" fmla="*/ 6440 h 12456"/>
                  <a:gd name="connsiteX2" fmla="*/ 821 w 10097"/>
                  <a:gd name="connsiteY2" fmla="*/ 7482 h 12456"/>
                  <a:gd name="connsiteX3" fmla="*/ 1050 w 10097"/>
                  <a:gd name="connsiteY3" fmla="*/ 8787 h 12456"/>
                  <a:gd name="connsiteX4" fmla="*/ 1440 w 10097"/>
                  <a:gd name="connsiteY4" fmla="*/ 8687 h 12456"/>
                  <a:gd name="connsiteX5" fmla="*/ 1680 w 10097"/>
                  <a:gd name="connsiteY5" fmla="*/ 9692 h 12456"/>
                  <a:gd name="connsiteX6" fmla="*/ 1906 w 10097"/>
                  <a:gd name="connsiteY6" fmla="*/ 9095 h 12456"/>
                  <a:gd name="connsiteX7" fmla="*/ 2043 w 10097"/>
                  <a:gd name="connsiteY7" fmla="*/ 10043 h 12456"/>
                  <a:gd name="connsiteX8" fmla="*/ 2388 w 10097"/>
                  <a:gd name="connsiteY8" fmla="*/ 9355 h 12456"/>
                  <a:gd name="connsiteX9" fmla="*/ 3064 w 10097"/>
                  <a:gd name="connsiteY9" fmla="*/ 10608 h 12456"/>
                  <a:gd name="connsiteX10" fmla="*/ 3427 w 10097"/>
                  <a:gd name="connsiteY10" fmla="*/ 11033 h 12456"/>
                  <a:gd name="connsiteX11" fmla="*/ 4339 w 10097"/>
                  <a:gd name="connsiteY11" fmla="*/ 10877 h 12456"/>
                  <a:gd name="connsiteX12" fmla="*/ 4705 w 10097"/>
                  <a:gd name="connsiteY12" fmla="*/ 10979 h 12456"/>
                  <a:gd name="connsiteX13" fmla="*/ 4851 w 10097"/>
                  <a:gd name="connsiteY13" fmla="*/ 11530 h 12456"/>
                  <a:gd name="connsiteX14" fmla="*/ 5101 w 10097"/>
                  <a:gd name="connsiteY14" fmla="*/ 11353 h 12456"/>
                  <a:gd name="connsiteX15" fmla="*/ 5742 w 10097"/>
                  <a:gd name="connsiteY15" fmla="*/ 11240 h 12456"/>
                  <a:gd name="connsiteX16" fmla="*/ 6168 w 10097"/>
                  <a:gd name="connsiteY16" fmla="*/ 8856 h 12456"/>
                  <a:gd name="connsiteX17" fmla="*/ 6535 w 10097"/>
                  <a:gd name="connsiteY17" fmla="*/ 8925 h 12456"/>
                  <a:gd name="connsiteX18" fmla="*/ 6547 w 10097"/>
                  <a:gd name="connsiteY18" fmla="*/ 9629 h 12456"/>
                  <a:gd name="connsiteX19" fmla="*/ 7374 w 10097"/>
                  <a:gd name="connsiteY19" fmla="*/ 9317 h 12456"/>
                  <a:gd name="connsiteX20" fmla="*/ 7568 w 10097"/>
                  <a:gd name="connsiteY20" fmla="*/ 8090 h 12456"/>
                  <a:gd name="connsiteX21" fmla="*/ 8016 w 10097"/>
                  <a:gd name="connsiteY21" fmla="*/ 8387 h 12456"/>
                  <a:gd name="connsiteX22" fmla="*/ 8313 w 10097"/>
                  <a:gd name="connsiteY22" fmla="*/ 8732 h 12456"/>
                  <a:gd name="connsiteX23" fmla="*/ 8762 w 10097"/>
                  <a:gd name="connsiteY23" fmla="*/ 8614 h 12456"/>
                  <a:gd name="connsiteX24" fmla="*/ 8999 w 10097"/>
                  <a:gd name="connsiteY24" fmla="*/ 6766 h 12456"/>
                  <a:gd name="connsiteX25" fmla="*/ 9474 w 10097"/>
                  <a:gd name="connsiteY25" fmla="*/ 6653 h 12456"/>
                  <a:gd name="connsiteX26" fmla="*/ 10097 w 10097"/>
                  <a:gd name="connsiteY26" fmla="*/ 0 h 12456"/>
                  <a:gd name="connsiteX27" fmla="*/ 10075 w 10097"/>
                  <a:gd name="connsiteY27" fmla="*/ 12456 h 12456"/>
                  <a:gd name="connsiteX28" fmla="*/ 4 w 10097"/>
                  <a:gd name="connsiteY28" fmla="*/ 12179 h 12456"/>
                  <a:gd name="connsiteX29" fmla="*/ 13 w 10097"/>
                  <a:gd name="connsiteY29" fmla="*/ 175 h 12456"/>
                  <a:gd name="connsiteX0" fmla="*/ 63 w 10126"/>
                  <a:gd name="connsiteY0" fmla="*/ 231 h 12456"/>
                  <a:gd name="connsiteX1" fmla="*/ 288 w 10126"/>
                  <a:gd name="connsiteY1" fmla="*/ 6440 h 12456"/>
                  <a:gd name="connsiteX2" fmla="*/ 850 w 10126"/>
                  <a:gd name="connsiteY2" fmla="*/ 7482 h 12456"/>
                  <a:gd name="connsiteX3" fmla="*/ 1079 w 10126"/>
                  <a:gd name="connsiteY3" fmla="*/ 8787 h 12456"/>
                  <a:gd name="connsiteX4" fmla="*/ 1469 w 10126"/>
                  <a:gd name="connsiteY4" fmla="*/ 8687 h 12456"/>
                  <a:gd name="connsiteX5" fmla="*/ 1709 w 10126"/>
                  <a:gd name="connsiteY5" fmla="*/ 9692 h 12456"/>
                  <a:gd name="connsiteX6" fmla="*/ 1935 w 10126"/>
                  <a:gd name="connsiteY6" fmla="*/ 9095 h 12456"/>
                  <a:gd name="connsiteX7" fmla="*/ 2072 w 10126"/>
                  <a:gd name="connsiteY7" fmla="*/ 10043 h 12456"/>
                  <a:gd name="connsiteX8" fmla="*/ 2417 w 10126"/>
                  <a:gd name="connsiteY8" fmla="*/ 9355 h 12456"/>
                  <a:gd name="connsiteX9" fmla="*/ 3093 w 10126"/>
                  <a:gd name="connsiteY9" fmla="*/ 10608 h 12456"/>
                  <a:gd name="connsiteX10" fmla="*/ 3456 w 10126"/>
                  <a:gd name="connsiteY10" fmla="*/ 11033 h 12456"/>
                  <a:gd name="connsiteX11" fmla="*/ 4368 w 10126"/>
                  <a:gd name="connsiteY11" fmla="*/ 10877 h 12456"/>
                  <a:gd name="connsiteX12" fmla="*/ 4734 w 10126"/>
                  <a:gd name="connsiteY12" fmla="*/ 10979 h 12456"/>
                  <a:gd name="connsiteX13" fmla="*/ 4880 w 10126"/>
                  <a:gd name="connsiteY13" fmla="*/ 11530 h 12456"/>
                  <a:gd name="connsiteX14" fmla="*/ 5130 w 10126"/>
                  <a:gd name="connsiteY14" fmla="*/ 11353 h 12456"/>
                  <a:gd name="connsiteX15" fmla="*/ 5771 w 10126"/>
                  <a:gd name="connsiteY15" fmla="*/ 11240 h 12456"/>
                  <a:gd name="connsiteX16" fmla="*/ 6197 w 10126"/>
                  <a:gd name="connsiteY16" fmla="*/ 8856 h 12456"/>
                  <a:gd name="connsiteX17" fmla="*/ 6564 w 10126"/>
                  <a:gd name="connsiteY17" fmla="*/ 8925 h 12456"/>
                  <a:gd name="connsiteX18" fmla="*/ 6576 w 10126"/>
                  <a:gd name="connsiteY18" fmla="*/ 9629 h 12456"/>
                  <a:gd name="connsiteX19" fmla="*/ 7403 w 10126"/>
                  <a:gd name="connsiteY19" fmla="*/ 9317 h 12456"/>
                  <a:gd name="connsiteX20" fmla="*/ 7597 w 10126"/>
                  <a:gd name="connsiteY20" fmla="*/ 8090 h 12456"/>
                  <a:gd name="connsiteX21" fmla="*/ 8045 w 10126"/>
                  <a:gd name="connsiteY21" fmla="*/ 8387 h 12456"/>
                  <a:gd name="connsiteX22" fmla="*/ 8342 w 10126"/>
                  <a:gd name="connsiteY22" fmla="*/ 8732 h 12456"/>
                  <a:gd name="connsiteX23" fmla="*/ 8791 w 10126"/>
                  <a:gd name="connsiteY23" fmla="*/ 8614 h 12456"/>
                  <a:gd name="connsiteX24" fmla="*/ 9028 w 10126"/>
                  <a:gd name="connsiteY24" fmla="*/ 6766 h 12456"/>
                  <a:gd name="connsiteX25" fmla="*/ 9503 w 10126"/>
                  <a:gd name="connsiteY25" fmla="*/ 6653 h 12456"/>
                  <a:gd name="connsiteX26" fmla="*/ 10126 w 10126"/>
                  <a:gd name="connsiteY26" fmla="*/ 0 h 12456"/>
                  <a:gd name="connsiteX27" fmla="*/ 10104 w 10126"/>
                  <a:gd name="connsiteY27" fmla="*/ 12456 h 12456"/>
                  <a:gd name="connsiteX28" fmla="*/ 0 w 10126"/>
                  <a:gd name="connsiteY28" fmla="*/ 12435 h 12456"/>
                  <a:gd name="connsiteX29" fmla="*/ 42 w 10126"/>
                  <a:gd name="connsiteY29" fmla="*/ 175 h 12456"/>
                  <a:gd name="connsiteX0" fmla="*/ 41 w 10104"/>
                  <a:gd name="connsiteY0" fmla="*/ 231 h 12456"/>
                  <a:gd name="connsiteX1" fmla="*/ 266 w 10104"/>
                  <a:gd name="connsiteY1" fmla="*/ 6440 h 12456"/>
                  <a:gd name="connsiteX2" fmla="*/ 828 w 10104"/>
                  <a:gd name="connsiteY2" fmla="*/ 7482 h 12456"/>
                  <a:gd name="connsiteX3" fmla="*/ 1057 w 10104"/>
                  <a:gd name="connsiteY3" fmla="*/ 8787 h 12456"/>
                  <a:gd name="connsiteX4" fmla="*/ 1447 w 10104"/>
                  <a:gd name="connsiteY4" fmla="*/ 8687 h 12456"/>
                  <a:gd name="connsiteX5" fmla="*/ 1687 w 10104"/>
                  <a:gd name="connsiteY5" fmla="*/ 9692 h 12456"/>
                  <a:gd name="connsiteX6" fmla="*/ 1913 w 10104"/>
                  <a:gd name="connsiteY6" fmla="*/ 9095 h 12456"/>
                  <a:gd name="connsiteX7" fmla="*/ 2050 w 10104"/>
                  <a:gd name="connsiteY7" fmla="*/ 10043 h 12456"/>
                  <a:gd name="connsiteX8" fmla="*/ 2395 w 10104"/>
                  <a:gd name="connsiteY8" fmla="*/ 9355 h 12456"/>
                  <a:gd name="connsiteX9" fmla="*/ 3071 w 10104"/>
                  <a:gd name="connsiteY9" fmla="*/ 10608 h 12456"/>
                  <a:gd name="connsiteX10" fmla="*/ 3434 w 10104"/>
                  <a:gd name="connsiteY10" fmla="*/ 11033 h 12456"/>
                  <a:gd name="connsiteX11" fmla="*/ 4346 w 10104"/>
                  <a:gd name="connsiteY11" fmla="*/ 10877 h 12456"/>
                  <a:gd name="connsiteX12" fmla="*/ 4712 w 10104"/>
                  <a:gd name="connsiteY12" fmla="*/ 10979 h 12456"/>
                  <a:gd name="connsiteX13" fmla="*/ 4858 w 10104"/>
                  <a:gd name="connsiteY13" fmla="*/ 11530 h 12456"/>
                  <a:gd name="connsiteX14" fmla="*/ 5108 w 10104"/>
                  <a:gd name="connsiteY14" fmla="*/ 11353 h 12456"/>
                  <a:gd name="connsiteX15" fmla="*/ 5749 w 10104"/>
                  <a:gd name="connsiteY15" fmla="*/ 11240 h 12456"/>
                  <a:gd name="connsiteX16" fmla="*/ 6175 w 10104"/>
                  <a:gd name="connsiteY16" fmla="*/ 8856 h 12456"/>
                  <a:gd name="connsiteX17" fmla="*/ 6542 w 10104"/>
                  <a:gd name="connsiteY17" fmla="*/ 8925 h 12456"/>
                  <a:gd name="connsiteX18" fmla="*/ 6554 w 10104"/>
                  <a:gd name="connsiteY18" fmla="*/ 9629 h 12456"/>
                  <a:gd name="connsiteX19" fmla="*/ 7381 w 10104"/>
                  <a:gd name="connsiteY19" fmla="*/ 9317 h 12456"/>
                  <a:gd name="connsiteX20" fmla="*/ 7575 w 10104"/>
                  <a:gd name="connsiteY20" fmla="*/ 8090 h 12456"/>
                  <a:gd name="connsiteX21" fmla="*/ 8023 w 10104"/>
                  <a:gd name="connsiteY21" fmla="*/ 8387 h 12456"/>
                  <a:gd name="connsiteX22" fmla="*/ 8320 w 10104"/>
                  <a:gd name="connsiteY22" fmla="*/ 8732 h 12456"/>
                  <a:gd name="connsiteX23" fmla="*/ 8769 w 10104"/>
                  <a:gd name="connsiteY23" fmla="*/ 8614 h 12456"/>
                  <a:gd name="connsiteX24" fmla="*/ 9006 w 10104"/>
                  <a:gd name="connsiteY24" fmla="*/ 6766 h 12456"/>
                  <a:gd name="connsiteX25" fmla="*/ 9481 w 10104"/>
                  <a:gd name="connsiteY25" fmla="*/ 6653 h 12456"/>
                  <a:gd name="connsiteX26" fmla="*/ 10104 w 10104"/>
                  <a:gd name="connsiteY26" fmla="*/ 0 h 12456"/>
                  <a:gd name="connsiteX27" fmla="*/ 10082 w 10104"/>
                  <a:gd name="connsiteY27" fmla="*/ 12456 h 12456"/>
                  <a:gd name="connsiteX28" fmla="*/ 0 w 10104"/>
                  <a:gd name="connsiteY28" fmla="*/ 12435 h 12456"/>
                  <a:gd name="connsiteX29" fmla="*/ 20 w 10104"/>
                  <a:gd name="connsiteY29" fmla="*/ 175 h 12456"/>
                  <a:gd name="connsiteX0" fmla="*/ 41 w 10104"/>
                  <a:gd name="connsiteY0" fmla="*/ 231 h 12456"/>
                  <a:gd name="connsiteX1" fmla="*/ 266 w 10104"/>
                  <a:gd name="connsiteY1" fmla="*/ 6440 h 12456"/>
                  <a:gd name="connsiteX2" fmla="*/ 828 w 10104"/>
                  <a:gd name="connsiteY2" fmla="*/ 7482 h 12456"/>
                  <a:gd name="connsiteX3" fmla="*/ 1057 w 10104"/>
                  <a:gd name="connsiteY3" fmla="*/ 8787 h 12456"/>
                  <a:gd name="connsiteX4" fmla="*/ 1447 w 10104"/>
                  <a:gd name="connsiteY4" fmla="*/ 8687 h 12456"/>
                  <a:gd name="connsiteX5" fmla="*/ 1687 w 10104"/>
                  <a:gd name="connsiteY5" fmla="*/ 9692 h 12456"/>
                  <a:gd name="connsiteX6" fmla="*/ 1913 w 10104"/>
                  <a:gd name="connsiteY6" fmla="*/ 9095 h 12456"/>
                  <a:gd name="connsiteX7" fmla="*/ 2050 w 10104"/>
                  <a:gd name="connsiteY7" fmla="*/ 10043 h 12456"/>
                  <a:gd name="connsiteX8" fmla="*/ 2395 w 10104"/>
                  <a:gd name="connsiteY8" fmla="*/ 9355 h 12456"/>
                  <a:gd name="connsiteX9" fmla="*/ 3071 w 10104"/>
                  <a:gd name="connsiteY9" fmla="*/ 10608 h 12456"/>
                  <a:gd name="connsiteX10" fmla="*/ 3434 w 10104"/>
                  <a:gd name="connsiteY10" fmla="*/ 11033 h 12456"/>
                  <a:gd name="connsiteX11" fmla="*/ 4346 w 10104"/>
                  <a:gd name="connsiteY11" fmla="*/ 10877 h 12456"/>
                  <a:gd name="connsiteX12" fmla="*/ 4712 w 10104"/>
                  <a:gd name="connsiteY12" fmla="*/ 10979 h 12456"/>
                  <a:gd name="connsiteX13" fmla="*/ 4858 w 10104"/>
                  <a:gd name="connsiteY13" fmla="*/ 11530 h 12456"/>
                  <a:gd name="connsiteX14" fmla="*/ 5108 w 10104"/>
                  <a:gd name="connsiteY14" fmla="*/ 11353 h 12456"/>
                  <a:gd name="connsiteX15" fmla="*/ 5749 w 10104"/>
                  <a:gd name="connsiteY15" fmla="*/ 11240 h 12456"/>
                  <a:gd name="connsiteX16" fmla="*/ 6175 w 10104"/>
                  <a:gd name="connsiteY16" fmla="*/ 8856 h 12456"/>
                  <a:gd name="connsiteX17" fmla="*/ 6542 w 10104"/>
                  <a:gd name="connsiteY17" fmla="*/ 8925 h 12456"/>
                  <a:gd name="connsiteX18" fmla="*/ 6554 w 10104"/>
                  <a:gd name="connsiteY18" fmla="*/ 9629 h 12456"/>
                  <a:gd name="connsiteX19" fmla="*/ 7381 w 10104"/>
                  <a:gd name="connsiteY19" fmla="*/ 9317 h 12456"/>
                  <a:gd name="connsiteX20" fmla="*/ 7575 w 10104"/>
                  <a:gd name="connsiteY20" fmla="*/ 8090 h 12456"/>
                  <a:gd name="connsiteX21" fmla="*/ 8023 w 10104"/>
                  <a:gd name="connsiteY21" fmla="*/ 8387 h 12456"/>
                  <a:gd name="connsiteX22" fmla="*/ 8320 w 10104"/>
                  <a:gd name="connsiteY22" fmla="*/ 8732 h 12456"/>
                  <a:gd name="connsiteX23" fmla="*/ 8769 w 10104"/>
                  <a:gd name="connsiteY23" fmla="*/ 8614 h 12456"/>
                  <a:gd name="connsiteX24" fmla="*/ 9006 w 10104"/>
                  <a:gd name="connsiteY24" fmla="*/ 6766 h 12456"/>
                  <a:gd name="connsiteX25" fmla="*/ 9481 w 10104"/>
                  <a:gd name="connsiteY25" fmla="*/ 6653 h 12456"/>
                  <a:gd name="connsiteX26" fmla="*/ 10104 w 10104"/>
                  <a:gd name="connsiteY26" fmla="*/ 0 h 12456"/>
                  <a:gd name="connsiteX27" fmla="*/ 10082 w 10104"/>
                  <a:gd name="connsiteY27" fmla="*/ 12456 h 12456"/>
                  <a:gd name="connsiteX28" fmla="*/ 0 w 10104"/>
                  <a:gd name="connsiteY28" fmla="*/ 12435 h 12456"/>
                  <a:gd name="connsiteX29" fmla="*/ 20 w 10104"/>
                  <a:gd name="connsiteY29" fmla="*/ 175 h 1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104" h="12456">
                    <a:moveTo>
                      <a:pt x="41" y="231"/>
                    </a:moveTo>
                    <a:cubicBezTo>
                      <a:pt x="33" y="1473"/>
                      <a:pt x="179" y="5272"/>
                      <a:pt x="266" y="6440"/>
                    </a:cubicBezTo>
                    <a:cubicBezTo>
                      <a:pt x="346" y="7597"/>
                      <a:pt x="749" y="6324"/>
                      <a:pt x="828" y="7482"/>
                    </a:cubicBezTo>
                    <a:cubicBezTo>
                      <a:pt x="951" y="7873"/>
                      <a:pt x="947" y="8778"/>
                      <a:pt x="1057" y="8787"/>
                    </a:cubicBezTo>
                    <a:cubicBezTo>
                      <a:pt x="1129" y="9024"/>
                      <a:pt x="1375" y="8450"/>
                      <a:pt x="1447" y="8687"/>
                    </a:cubicBezTo>
                    <a:lnTo>
                      <a:pt x="1687" y="9692"/>
                    </a:lnTo>
                    <a:cubicBezTo>
                      <a:pt x="1719" y="9256"/>
                      <a:pt x="1881" y="9530"/>
                      <a:pt x="1913" y="9095"/>
                    </a:cubicBezTo>
                    <a:cubicBezTo>
                      <a:pt x="1952" y="9648"/>
                      <a:pt x="2011" y="9490"/>
                      <a:pt x="2050" y="10043"/>
                    </a:cubicBezTo>
                    <a:cubicBezTo>
                      <a:pt x="2035" y="10304"/>
                      <a:pt x="2410" y="9094"/>
                      <a:pt x="2395" y="9355"/>
                    </a:cubicBezTo>
                    <a:lnTo>
                      <a:pt x="3071" y="10608"/>
                    </a:lnTo>
                    <a:cubicBezTo>
                      <a:pt x="3115" y="10361"/>
                      <a:pt x="3391" y="11280"/>
                      <a:pt x="3434" y="11033"/>
                    </a:cubicBezTo>
                    <a:cubicBezTo>
                      <a:pt x="3588" y="11102"/>
                      <a:pt x="4133" y="10886"/>
                      <a:pt x="4346" y="10877"/>
                    </a:cubicBezTo>
                    <a:cubicBezTo>
                      <a:pt x="4559" y="10868"/>
                      <a:pt x="4590" y="11082"/>
                      <a:pt x="4712" y="10979"/>
                    </a:cubicBezTo>
                    <a:cubicBezTo>
                      <a:pt x="4828" y="10923"/>
                      <a:pt x="4714" y="11512"/>
                      <a:pt x="4858" y="11530"/>
                    </a:cubicBezTo>
                    <a:cubicBezTo>
                      <a:pt x="4877" y="11737"/>
                      <a:pt x="5089" y="11146"/>
                      <a:pt x="5108" y="11353"/>
                    </a:cubicBezTo>
                    <a:lnTo>
                      <a:pt x="5749" y="11240"/>
                    </a:lnTo>
                    <a:cubicBezTo>
                      <a:pt x="5758" y="10986"/>
                      <a:pt x="6166" y="9110"/>
                      <a:pt x="6175" y="8856"/>
                    </a:cubicBezTo>
                    <a:lnTo>
                      <a:pt x="6542" y="8925"/>
                    </a:lnTo>
                    <a:cubicBezTo>
                      <a:pt x="6546" y="9160"/>
                      <a:pt x="6550" y="9394"/>
                      <a:pt x="6554" y="9629"/>
                    </a:cubicBezTo>
                    <a:lnTo>
                      <a:pt x="7381" y="9317"/>
                    </a:lnTo>
                    <a:cubicBezTo>
                      <a:pt x="7410" y="8976"/>
                      <a:pt x="7546" y="8431"/>
                      <a:pt x="7575" y="8090"/>
                    </a:cubicBezTo>
                    <a:lnTo>
                      <a:pt x="8023" y="8387"/>
                    </a:lnTo>
                    <a:cubicBezTo>
                      <a:pt x="8005" y="9021"/>
                      <a:pt x="8339" y="8098"/>
                      <a:pt x="8320" y="8732"/>
                    </a:cubicBezTo>
                    <a:lnTo>
                      <a:pt x="8769" y="8614"/>
                    </a:lnTo>
                    <a:cubicBezTo>
                      <a:pt x="8880" y="8210"/>
                      <a:pt x="8999" y="7500"/>
                      <a:pt x="9006" y="6766"/>
                    </a:cubicBezTo>
                    <a:lnTo>
                      <a:pt x="9481" y="6653"/>
                    </a:lnTo>
                    <a:cubicBezTo>
                      <a:pt x="9628" y="6006"/>
                      <a:pt x="9958" y="647"/>
                      <a:pt x="10104" y="0"/>
                    </a:cubicBezTo>
                    <a:cubicBezTo>
                      <a:pt x="10093" y="2175"/>
                      <a:pt x="10093" y="10280"/>
                      <a:pt x="10082" y="12456"/>
                    </a:cubicBezTo>
                    <a:cubicBezTo>
                      <a:pt x="6721" y="12398"/>
                      <a:pt x="3361" y="12493"/>
                      <a:pt x="0" y="12435"/>
                    </a:cubicBezTo>
                    <a:cubicBezTo>
                      <a:pt x="7" y="8348"/>
                      <a:pt x="13" y="4262"/>
                      <a:pt x="20" y="175"/>
                    </a:cubicBezTo>
                  </a:path>
                </a:pathLst>
              </a:custGeom>
              <a:pattFill prst="horzBrick">
                <a:fgClr>
                  <a:schemeClr val="tx1"/>
                </a:fgClr>
                <a:bgClr>
                  <a:schemeClr val="bg1"/>
                </a:bgClr>
              </a:patt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grpSp>
            <p:nvGrpSpPr>
              <p:cNvPr id="133" name="Agrupar 132"/>
              <p:cNvGrpSpPr/>
              <p:nvPr/>
            </p:nvGrpSpPr>
            <p:grpSpPr>
              <a:xfrm>
                <a:off x="1989652" y="2324139"/>
                <a:ext cx="4625215" cy="2141573"/>
                <a:chOff x="3184546" y="1018155"/>
                <a:chExt cx="2826349" cy="2096797"/>
              </a:xfrm>
              <a:solidFill>
                <a:srgbClr val="0000CC"/>
              </a:solidFill>
            </p:grpSpPr>
            <p:grpSp>
              <p:nvGrpSpPr>
                <p:cNvPr id="134" name="Agrupar 133"/>
                <p:cNvGrpSpPr/>
                <p:nvPr/>
              </p:nvGrpSpPr>
              <p:grpSpPr>
                <a:xfrm>
                  <a:off x="3267937" y="1018155"/>
                  <a:ext cx="2666284" cy="1429033"/>
                  <a:chOff x="3267937" y="1018155"/>
                  <a:chExt cx="2666284" cy="1429033"/>
                </a:xfrm>
                <a:grpFill/>
              </p:grpSpPr>
              <p:sp>
                <p:nvSpPr>
                  <p:cNvPr id="146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3267937" y="1018155"/>
                    <a:ext cx="2666284" cy="44763"/>
                  </a:xfrm>
                  <a:prstGeom prst="rect">
                    <a:avLst/>
                  </a:prstGeom>
                  <a:grpFill/>
                  <a:ln w="952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50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3274862" y="1674074"/>
                    <a:ext cx="2643188" cy="53337"/>
                  </a:xfrm>
                  <a:prstGeom prst="rect">
                    <a:avLst/>
                  </a:prstGeom>
                  <a:grpFill/>
                  <a:ln w="952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53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3279625" y="2323221"/>
                    <a:ext cx="2644775" cy="55388"/>
                  </a:xfrm>
                  <a:prstGeom prst="rect">
                    <a:avLst/>
                  </a:prstGeom>
                  <a:grpFill/>
                  <a:ln w="952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55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3268512" y="1191475"/>
                    <a:ext cx="2660650" cy="0"/>
                  </a:xfrm>
                  <a:prstGeom prst="line">
                    <a:avLst/>
                  </a:prstGeom>
                  <a:grpFill/>
                  <a:ln w="6350" cap="flat">
                    <a:solidFill>
                      <a:srgbClr val="0000CC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57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3279625" y="1823300"/>
                    <a:ext cx="2633663" cy="0"/>
                  </a:xfrm>
                  <a:prstGeom prst="line">
                    <a:avLst/>
                  </a:prstGeom>
                  <a:grpFill/>
                  <a:ln w="6350" cap="flat">
                    <a:solidFill>
                      <a:srgbClr val="0000CC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67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3268512" y="2447188"/>
                    <a:ext cx="2660650" cy="0"/>
                  </a:xfrm>
                  <a:prstGeom prst="line">
                    <a:avLst/>
                  </a:prstGeom>
                  <a:grpFill/>
                  <a:ln w="6350" cap="flat">
                    <a:solidFill>
                      <a:srgbClr val="0000CC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5" name="Agrupar 134"/>
                <p:cNvGrpSpPr/>
                <p:nvPr/>
              </p:nvGrpSpPr>
              <p:grpSpPr>
                <a:xfrm>
                  <a:off x="3184546" y="1050677"/>
                  <a:ext cx="2826349" cy="2064275"/>
                  <a:chOff x="3184546" y="1050677"/>
                  <a:chExt cx="2826349" cy="2064275"/>
                </a:xfrm>
                <a:grpFill/>
              </p:grpSpPr>
              <p:sp>
                <p:nvSpPr>
                  <p:cNvPr id="136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4672631" y="1054829"/>
                    <a:ext cx="69850" cy="2003425"/>
                  </a:xfrm>
                  <a:prstGeom prst="rect">
                    <a:avLst/>
                  </a:prstGeom>
                  <a:grpFill/>
                  <a:ln w="952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37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5870572" y="1050677"/>
                    <a:ext cx="63650" cy="2003425"/>
                  </a:xfrm>
                  <a:prstGeom prst="rect">
                    <a:avLst/>
                  </a:prstGeom>
                  <a:grpFill/>
                  <a:ln w="952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38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4424913" y="2902798"/>
                    <a:ext cx="548207" cy="212154"/>
                  </a:xfrm>
                  <a:prstGeom prst="rect">
                    <a:avLst/>
                  </a:prstGeom>
                  <a:grpFill/>
                  <a:ln w="952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39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5791202" y="2912324"/>
                    <a:ext cx="219693" cy="200523"/>
                  </a:xfrm>
                  <a:prstGeom prst="rect">
                    <a:avLst/>
                  </a:prstGeom>
                  <a:grpFill/>
                  <a:ln w="952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40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3267937" y="1063139"/>
                    <a:ext cx="33338" cy="2003425"/>
                  </a:xfrm>
                  <a:prstGeom prst="rect">
                    <a:avLst/>
                  </a:prstGeom>
                  <a:grpFill/>
                  <a:ln w="17463" cap="flat">
                    <a:solidFill>
                      <a:srgbClr val="0000CC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41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3184546" y="2928854"/>
                    <a:ext cx="199320" cy="177809"/>
                  </a:xfrm>
                  <a:prstGeom prst="rect">
                    <a:avLst/>
                  </a:prstGeom>
                  <a:grpFill/>
                  <a:ln w="952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19" name="Agrupar 118">
            <a:extLst>
              <a:ext uri="{FF2B5EF4-FFF2-40B4-BE49-F238E27FC236}">
                <a16:creationId xmlns:a16="http://schemas.microsoft.com/office/drawing/2014/main" xmlns="" id="{75BA2CAB-608E-4041-A107-7CE74B67A760}"/>
              </a:ext>
            </a:extLst>
          </p:cNvPr>
          <p:cNvGrpSpPr/>
          <p:nvPr/>
        </p:nvGrpSpPr>
        <p:grpSpPr>
          <a:xfrm>
            <a:off x="1478929" y="1378804"/>
            <a:ext cx="7218081" cy="3688642"/>
            <a:chOff x="1478929" y="1378804"/>
            <a:chExt cx="7218081" cy="3688642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xmlns="" id="{C3DBD0CF-3F69-4050-80B3-5563FD42B2EA}"/>
                </a:ext>
              </a:extLst>
            </p:cNvPr>
            <p:cNvGrpSpPr/>
            <p:nvPr/>
          </p:nvGrpSpPr>
          <p:grpSpPr>
            <a:xfrm>
              <a:off x="1478929" y="1378804"/>
              <a:ext cx="7218081" cy="3688642"/>
              <a:chOff x="1478929" y="1378804"/>
              <a:chExt cx="7218081" cy="3688642"/>
            </a:xfrm>
          </p:grpSpPr>
          <p:grpSp>
            <p:nvGrpSpPr>
              <p:cNvPr id="2" name="Agrupar 1">
                <a:extLst>
                  <a:ext uri="{FF2B5EF4-FFF2-40B4-BE49-F238E27FC236}">
                    <a16:creationId xmlns:a16="http://schemas.microsoft.com/office/drawing/2014/main" xmlns="" id="{AC5FF272-648F-4863-AA55-0ED4E124AE9F}"/>
                  </a:ext>
                </a:extLst>
              </p:cNvPr>
              <p:cNvGrpSpPr/>
              <p:nvPr/>
            </p:nvGrpSpPr>
            <p:grpSpPr>
              <a:xfrm>
                <a:off x="1478929" y="1378804"/>
                <a:ext cx="7218081" cy="3566261"/>
                <a:chOff x="1478929" y="1378804"/>
                <a:chExt cx="7218081" cy="3566261"/>
              </a:xfrm>
            </p:grpSpPr>
            <p:grpSp>
              <p:nvGrpSpPr>
                <p:cNvPr id="280" name="Agrupar 279">
                  <a:extLst>
                    <a:ext uri="{FF2B5EF4-FFF2-40B4-BE49-F238E27FC236}">
                      <a16:creationId xmlns:a16="http://schemas.microsoft.com/office/drawing/2014/main" xmlns="" id="{FC9D1266-8609-45FC-96D2-31F15A3E8B7C}"/>
                    </a:ext>
                  </a:extLst>
                </p:cNvPr>
                <p:cNvGrpSpPr/>
                <p:nvPr/>
              </p:nvGrpSpPr>
              <p:grpSpPr>
                <a:xfrm>
                  <a:off x="2020626" y="2207766"/>
                  <a:ext cx="6676384" cy="2737299"/>
                  <a:chOff x="2019585" y="2271863"/>
                  <a:chExt cx="6676384" cy="2737299"/>
                </a:xfrm>
              </p:grpSpPr>
              <p:grpSp>
                <p:nvGrpSpPr>
                  <p:cNvPr id="263" name="Agrupar 262">
                    <a:extLst>
                      <a:ext uri="{FF2B5EF4-FFF2-40B4-BE49-F238E27FC236}">
                        <a16:creationId xmlns:a16="http://schemas.microsoft.com/office/drawing/2014/main" xmlns="" id="{016155A0-3DB4-4CCB-B017-C9D4EDED9D3B}"/>
                      </a:ext>
                    </a:extLst>
                  </p:cNvPr>
                  <p:cNvGrpSpPr/>
                  <p:nvPr/>
                </p:nvGrpSpPr>
                <p:grpSpPr>
                  <a:xfrm>
                    <a:off x="2019585" y="4500830"/>
                    <a:ext cx="4534033" cy="508332"/>
                    <a:chOff x="2017241" y="4491476"/>
                    <a:chExt cx="4538040" cy="574918"/>
                  </a:xfrm>
                </p:grpSpPr>
                <p:sp>
                  <p:nvSpPr>
                    <p:cNvPr id="132" name="Freeform 161">
                      <a:extLst>
                        <a:ext uri="{FF2B5EF4-FFF2-40B4-BE49-F238E27FC236}">
                          <a16:creationId xmlns:a16="http://schemas.microsoft.com/office/drawing/2014/main" xmlns="" id="{8CEF1B7D-EF13-4C5D-9789-F7297AF8F87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 rot="10800000" flipH="1">
                      <a:off x="2017241" y="4506321"/>
                      <a:ext cx="240413" cy="387942"/>
                    </a:xfrm>
                    <a:custGeom>
                      <a:avLst/>
                      <a:gdLst>
                        <a:gd name="T0" fmla="*/ 22 w 33"/>
                        <a:gd name="T1" fmla="*/ 0 h 183"/>
                        <a:gd name="T2" fmla="*/ 22 w 33"/>
                        <a:gd name="T3" fmla="*/ 151 h 183"/>
                        <a:gd name="T4" fmla="*/ 11 w 33"/>
                        <a:gd name="T5" fmla="*/ 151 h 183"/>
                        <a:gd name="T6" fmla="*/ 11 w 33"/>
                        <a:gd name="T7" fmla="*/ 0 h 183"/>
                        <a:gd name="T8" fmla="*/ 22 w 33"/>
                        <a:gd name="T9" fmla="*/ 0 h 183"/>
                        <a:gd name="T10" fmla="*/ 33 w 33"/>
                        <a:gd name="T11" fmla="*/ 144 h 183"/>
                        <a:gd name="T12" fmla="*/ 16 w 33"/>
                        <a:gd name="T13" fmla="*/ 183 h 183"/>
                        <a:gd name="T14" fmla="*/ 0 w 33"/>
                        <a:gd name="T15" fmla="*/ 144 h 183"/>
                        <a:gd name="T16" fmla="*/ 33 w 33"/>
                        <a:gd name="T17" fmla="*/ 144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83">
                          <a:moveTo>
                            <a:pt x="22" y="0"/>
                          </a:moveTo>
                          <a:lnTo>
                            <a:pt x="22" y="151"/>
                          </a:lnTo>
                          <a:lnTo>
                            <a:pt x="11" y="151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44"/>
                          </a:moveTo>
                          <a:lnTo>
                            <a:pt x="16" y="183"/>
                          </a:lnTo>
                          <a:lnTo>
                            <a:pt x="0" y="144"/>
                          </a:lnTo>
                          <a:lnTo>
                            <a:pt x="33" y="14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2" name="Freeform 161">
                      <a:extLst>
                        <a:ext uri="{FF2B5EF4-FFF2-40B4-BE49-F238E27FC236}">
                          <a16:creationId xmlns:a16="http://schemas.microsoft.com/office/drawing/2014/main" xmlns="" id="{F7558322-5DA0-4B3B-9788-F1BBAFE1817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 rot="10800000" flipH="1">
                      <a:off x="6316732" y="4510091"/>
                      <a:ext cx="238549" cy="443334"/>
                    </a:xfrm>
                    <a:custGeom>
                      <a:avLst/>
                      <a:gdLst>
                        <a:gd name="T0" fmla="*/ 22 w 33"/>
                        <a:gd name="T1" fmla="*/ 0 h 183"/>
                        <a:gd name="T2" fmla="*/ 22 w 33"/>
                        <a:gd name="T3" fmla="*/ 151 h 183"/>
                        <a:gd name="T4" fmla="*/ 11 w 33"/>
                        <a:gd name="T5" fmla="*/ 151 h 183"/>
                        <a:gd name="T6" fmla="*/ 11 w 33"/>
                        <a:gd name="T7" fmla="*/ 0 h 183"/>
                        <a:gd name="T8" fmla="*/ 22 w 33"/>
                        <a:gd name="T9" fmla="*/ 0 h 183"/>
                        <a:gd name="T10" fmla="*/ 33 w 33"/>
                        <a:gd name="T11" fmla="*/ 144 h 183"/>
                        <a:gd name="T12" fmla="*/ 16 w 33"/>
                        <a:gd name="T13" fmla="*/ 183 h 183"/>
                        <a:gd name="T14" fmla="*/ 0 w 33"/>
                        <a:gd name="T15" fmla="*/ 144 h 183"/>
                        <a:gd name="T16" fmla="*/ 33 w 33"/>
                        <a:gd name="T17" fmla="*/ 144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83">
                          <a:moveTo>
                            <a:pt x="22" y="0"/>
                          </a:moveTo>
                          <a:lnTo>
                            <a:pt x="22" y="151"/>
                          </a:lnTo>
                          <a:lnTo>
                            <a:pt x="11" y="151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44"/>
                          </a:moveTo>
                          <a:lnTo>
                            <a:pt x="16" y="183"/>
                          </a:lnTo>
                          <a:lnTo>
                            <a:pt x="0" y="144"/>
                          </a:lnTo>
                          <a:lnTo>
                            <a:pt x="33" y="14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76" name="Freeform 161">
                      <a:extLst>
                        <a:ext uri="{FF2B5EF4-FFF2-40B4-BE49-F238E27FC236}">
                          <a16:creationId xmlns:a16="http://schemas.microsoft.com/office/drawing/2014/main" xmlns="" id="{574DF245-CAA1-41C5-AB6C-E8000342C8B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 rot="10800000" flipH="1">
                      <a:off x="4037120" y="4491476"/>
                      <a:ext cx="217563" cy="514339"/>
                    </a:xfrm>
                    <a:custGeom>
                      <a:avLst/>
                      <a:gdLst>
                        <a:gd name="T0" fmla="*/ 22 w 33"/>
                        <a:gd name="T1" fmla="*/ 0 h 183"/>
                        <a:gd name="T2" fmla="*/ 22 w 33"/>
                        <a:gd name="T3" fmla="*/ 151 h 183"/>
                        <a:gd name="T4" fmla="*/ 11 w 33"/>
                        <a:gd name="T5" fmla="*/ 151 h 183"/>
                        <a:gd name="T6" fmla="*/ 11 w 33"/>
                        <a:gd name="T7" fmla="*/ 0 h 183"/>
                        <a:gd name="T8" fmla="*/ 22 w 33"/>
                        <a:gd name="T9" fmla="*/ 0 h 183"/>
                        <a:gd name="T10" fmla="*/ 33 w 33"/>
                        <a:gd name="T11" fmla="*/ 144 h 183"/>
                        <a:gd name="T12" fmla="*/ 16 w 33"/>
                        <a:gd name="T13" fmla="*/ 183 h 183"/>
                        <a:gd name="T14" fmla="*/ 0 w 33"/>
                        <a:gd name="T15" fmla="*/ 144 h 183"/>
                        <a:gd name="T16" fmla="*/ 33 w 33"/>
                        <a:gd name="T17" fmla="*/ 144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83">
                          <a:moveTo>
                            <a:pt x="22" y="0"/>
                          </a:moveTo>
                          <a:lnTo>
                            <a:pt x="22" y="151"/>
                          </a:lnTo>
                          <a:lnTo>
                            <a:pt x="11" y="151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44"/>
                          </a:moveTo>
                          <a:lnTo>
                            <a:pt x="16" y="183"/>
                          </a:lnTo>
                          <a:lnTo>
                            <a:pt x="0" y="144"/>
                          </a:lnTo>
                          <a:lnTo>
                            <a:pt x="33" y="14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78" name="Freeform 161">
                      <a:extLst>
                        <a:ext uri="{FF2B5EF4-FFF2-40B4-BE49-F238E27FC236}">
                          <a16:creationId xmlns:a16="http://schemas.microsoft.com/office/drawing/2014/main" xmlns="" id="{7144589C-DB20-40C2-994C-638D22FE723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 rot="10800000" flipH="1">
                      <a:off x="4648246" y="4501341"/>
                      <a:ext cx="225769" cy="565053"/>
                    </a:xfrm>
                    <a:custGeom>
                      <a:avLst/>
                      <a:gdLst>
                        <a:gd name="T0" fmla="*/ 22 w 33"/>
                        <a:gd name="T1" fmla="*/ 0 h 183"/>
                        <a:gd name="T2" fmla="*/ 22 w 33"/>
                        <a:gd name="T3" fmla="*/ 151 h 183"/>
                        <a:gd name="T4" fmla="*/ 11 w 33"/>
                        <a:gd name="T5" fmla="*/ 151 h 183"/>
                        <a:gd name="T6" fmla="*/ 11 w 33"/>
                        <a:gd name="T7" fmla="*/ 0 h 183"/>
                        <a:gd name="T8" fmla="*/ 22 w 33"/>
                        <a:gd name="T9" fmla="*/ 0 h 183"/>
                        <a:gd name="T10" fmla="*/ 33 w 33"/>
                        <a:gd name="T11" fmla="*/ 144 h 183"/>
                        <a:gd name="T12" fmla="*/ 16 w 33"/>
                        <a:gd name="T13" fmla="*/ 183 h 183"/>
                        <a:gd name="T14" fmla="*/ 0 w 33"/>
                        <a:gd name="T15" fmla="*/ 144 h 183"/>
                        <a:gd name="T16" fmla="*/ 33 w 33"/>
                        <a:gd name="T17" fmla="*/ 144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83">
                          <a:moveTo>
                            <a:pt x="22" y="0"/>
                          </a:moveTo>
                          <a:lnTo>
                            <a:pt x="22" y="151"/>
                          </a:lnTo>
                          <a:lnTo>
                            <a:pt x="11" y="151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44"/>
                          </a:moveTo>
                          <a:lnTo>
                            <a:pt x="16" y="183"/>
                          </a:lnTo>
                          <a:lnTo>
                            <a:pt x="0" y="144"/>
                          </a:lnTo>
                          <a:lnTo>
                            <a:pt x="33" y="14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279" name="Agrupar 278">
                    <a:extLst>
                      <a:ext uri="{FF2B5EF4-FFF2-40B4-BE49-F238E27FC236}">
                        <a16:creationId xmlns:a16="http://schemas.microsoft.com/office/drawing/2014/main" xmlns="" id="{F1CAEAA7-D0BE-4560-B01C-12D863151B91}"/>
                      </a:ext>
                    </a:extLst>
                  </p:cNvPr>
                  <p:cNvGrpSpPr/>
                  <p:nvPr/>
                </p:nvGrpSpPr>
                <p:grpSpPr>
                  <a:xfrm>
                    <a:off x="2499271" y="2271863"/>
                    <a:ext cx="1797157" cy="768644"/>
                    <a:chOff x="2149636" y="396989"/>
                    <a:chExt cx="1797157" cy="768644"/>
                  </a:xfrm>
                </p:grpSpPr>
                <p:sp>
                  <p:nvSpPr>
                    <p:cNvPr id="237" name="Freeform 162">
                      <a:extLst>
                        <a:ext uri="{FF2B5EF4-FFF2-40B4-BE49-F238E27FC236}">
                          <a16:creationId xmlns:a16="http://schemas.microsoft.com/office/drawing/2014/main" xmlns="" id="{7A2F1FC9-B644-4D9E-B1DA-461232B8222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76372" y="753570"/>
                      <a:ext cx="670421" cy="88647"/>
                    </a:xfrm>
                    <a:custGeom>
                      <a:avLst/>
                      <a:gdLst>
                        <a:gd name="T0" fmla="*/ 2080 w 2080"/>
                        <a:gd name="T1" fmla="*/ 96 h 96"/>
                        <a:gd name="T2" fmla="*/ 1453 w 2080"/>
                        <a:gd name="T3" fmla="*/ 0 h 96"/>
                        <a:gd name="T4" fmla="*/ 851 w 2080"/>
                        <a:gd name="T5" fmla="*/ 94 h 96"/>
                        <a:gd name="T6" fmla="*/ 0 w 2080"/>
                        <a:gd name="T7" fmla="*/ 80 h 96"/>
                        <a:gd name="connsiteX0" fmla="*/ 8527 w 8527"/>
                        <a:gd name="connsiteY0" fmla="*/ 14203 h 14203"/>
                        <a:gd name="connsiteX1" fmla="*/ 6986 w 8527"/>
                        <a:gd name="connsiteY1" fmla="*/ 36 h 14203"/>
                        <a:gd name="connsiteX2" fmla="*/ 4091 w 8527"/>
                        <a:gd name="connsiteY2" fmla="*/ 9828 h 14203"/>
                        <a:gd name="connsiteX3" fmla="*/ 0 w 8527"/>
                        <a:gd name="connsiteY3" fmla="*/ 8369 h 14203"/>
                        <a:gd name="connsiteX0" fmla="*/ 5202 w 5202"/>
                        <a:gd name="connsiteY0" fmla="*/ 10000 h 10000"/>
                        <a:gd name="connsiteX1" fmla="*/ 3395 w 5202"/>
                        <a:gd name="connsiteY1" fmla="*/ 25 h 10000"/>
                        <a:gd name="connsiteX2" fmla="*/ 0 w 5202"/>
                        <a:gd name="connsiteY2" fmla="*/ 692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02" h="10000">
                          <a:moveTo>
                            <a:pt x="5202" y="10000"/>
                          </a:moveTo>
                          <a:cubicBezTo>
                            <a:pt x="4537" y="9706"/>
                            <a:pt x="4261" y="539"/>
                            <a:pt x="3395" y="25"/>
                          </a:cubicBezTo>
                          <a:cubicBezTo>
                            <a:pt x="2528" y="-488"/>
                            <a:pt x="1286" y="6846"/>
                            <a:pt x="0" y="6920"/>
                          </a:cubicBezTo>
                        </a:path>
                      </a:pathLst>
                    </a:custGeom>
                    <a:noFill/>
                    <a:ln w="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38" name="Freeform 158">
                      <a:extLst>
                        <a:ext uri="{FF2B5EF4-FFF2-40B4-BE49-F238E27FC236}">
                          <a16:creationId xmlns:a16="http://schemas.microsoft.com/office/drawing/2014/main" xmlns="" id="{9842BA87-885E-4E9C-871C-600AEF013FA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831814" y="842735"/>
                      <a:ext cx="80331" cy="318577"/>
                    </a:xfrm>
                    <a:custGeom>
                      <a:avLst/>
                      <a:gdLst>
                        <a:gd name="T0" fmla="*/ 22 w 32"/>
                        <a:gd name="T1" fmla="*/ 0 h 147"/>
                        <a:gd name="T2" fmla="*/ 22 w 32"/>
                        <a:gd name="T3" fmla="*/ 115 h 147"/>
                        <a:gd name="T4" fmla="*/ 11 w 32"/>
                        <a:gd name="T5" fmla="*/ 115 h 147"/>
                        <a:gd name="T6" fmla="*/ 11 w 32"/>
                        <a:gd name="T7" fmla="*/ 0 h 147"/>
                        <a:gd name="T8" fmla="*/ 22 w 32"/>
                        <a:gd name="T9" fmla="*/ 0 h 147"/>
                        <a:gd name="T10" fmla="*/ 32 w 32"/>
                        <a:gd name="T11" fmla="*/ 108 h 147"/>
                        <a:gd name="T12" fmla="*/ 16 w 32"/>
                        <a:gd name="T13" fmla="*/ 147 h 147"/>
                        <a:gd name="T14" fmla="*/ 0 w 32"/>
                        <a:gd name="T15" fmla="*/ 108 h 147"/>
                        <a:gd name="T16" fmla="*/ 32 w 32"/>
                        <a:gd name="T17" fmla="*/ 108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2" h="147">
                          <a:moveTo>
                            <a:pt x="22" y="0"/>
                          </a:moveTo>
                          <a:lnTo>
                            <a:pt x="22" y="115"/>
                          </a:lnTo>
                          <a:lnTo>
                            <a:pt x="11" y="115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2" y="108"/>
                          </a:moveTo>
                          <a:lnTo>
                            <a:pt x="16" y="147"/>
                          </a:lnTo>
                          <a:lnTo>
                            <a:pt x="0" y="108"/>
                          </a:lnTo>
                          <a:lnTo>
                            <a:pt x="32" y="108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39" name="Freeform 159">
                      <a:extLst>
                        <a:ext uri="{FF2B5EF4-FFF2-40B4-BE49-F238E27FC236}">
                          <a16:creationId xmlns:a16="http://schemas.microsoft.com/office/drawing/2014/main" xmlns="" id="{CA2E9D43-9D0E-4757-B870-147CAFEBDEC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327702" y="842726"/>
                      <a:ext cx="86186" cy="318577"/>
                    </a:xfrm>
                    <a:custGeom>
                      <a:avLst/>
                      <a:gdLst>
                        <a:gd name="T0" fmla="*/ 21 w 32"/>
                        <a:gd name="T1" fmla="*/ 0 h 147"/>
                        <a:gd name="T2" fmla="*/ 21 w 32"/>
                        <a:gd name="T3" fmla="*/ 115 h 147"/>
                        <a:gd name="T4" fmla="*/ 11 w 32"/>
                        <a:gd name="T5" fmla="*/ 115 h 147"/>
                        <a:gd name="T6" fmla="*/ 11 w 32"/>
                        <a:gd name="T7" fmla="*/ 0 h 147"/>
                        <a:gd name="T8" fmla="*/ 21 w 32"/>
                        <a:gd name="T9" fmla="*/ 0 h 147"/>
                        <a:gd name="T10" fmla="*/ 32 w 32"/>
                        <a:gd name="T11" fmla="*/ 108 h 147"/>
                        <a:gd name="T12" fmla="*/ 16 w 32"/>
                        <a:gd name="T13" fmla="*/ 147 h 147"/>
                        <a:gd name="T14" fmla="*/ 0 w 32"/>
                        <a:gd name="T15" fmla="*/ 108 h 147"/>
                        <a:gd name="T16" fmla="*/ 32 w 32"/>
                        <a:gd name="T17" fmla="*/ 108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2" h="147">
                          <a:moveTo>
                            <a:pt x="21" y="0"/>
                          </a:moveTo>
                          <a:lnTo>
                            <a:pt x="21" y="115"/>
                          </a:lnTo>
                          <a:lnTo>
                            <a:pt x="11" y="115"/>
                          </a:lnTo>
                          <a:lnTo>
                            <a:pt x="11" y="0"/>
                          </a:lnTo>
                          <a:lnTo>
                            <a:pt x="21" y="0"/>
                          </a:lnTo>
                          <a:close/>
                          <a:moveTo>
                            <a:pt x="32" y="108"/>
                          </a:moveTo>
                          <a:lnTo>
                            <a:pt x="16" y="147"/>
                          </a:lnTo>
                          <a:lnTo>
                            <a:pt x="0" y="108"/>
                          </a:lnTo>
                          <a:lnTo>
                            <a:pt x="32" y="108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40" name="Freeform 160">
                      <a:extLst>
                        <a:ext uri="{FF2B5EF4-FFF2-40B4-BE49-F238E27FC236}">
                          <a16:creationId xmlns:a16="http://schemas.microsoft.com/office/drawing/2014/main" xmlns="" id="{A48E3EDF-EDA8-4910-9870-B64BCC54810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91990" y="791716"/>
                      <a:ext cx="94734" cy="369581"/>
                    </a:xfrm>
                    <a:custGeom>
                      <a:avLst/>
                      <a:gdLst>
                        <a:gd name="T0" fmla="*/ 22 w 33"/>
                        <a:gd name="T1" fmla="*/ 0 h 160"/>
                        <a:gd name="T2" fmla="*/ 22 w 33"/>
                        <a:gd name="T3" fmla="*/ 128 h 160"/>
                        <a:gd name="T4" fmla="*/ 11 w 33"/>
                        <a:gd name="T5" fmla="*/ 128 h 160"/>
                        <a:gd name="T6" fmla="*/ 11 w 33"/>
                        <a:gd name="T7" fmla="*/ 0 h 160"/>
                        <a:gd name="T8" fmla="*/ 22 w 33"/>
                        <a:gd name="T9" fmla="*/ 0 h 160"/>
                        <a:gd name="T10" fmla="*/ 33 w 33"/>
                        <a:gd name="T11" fmla="*/ 122 h 160"/>
                        <a:gd name="T12" fmla="*/ 17 w 33"/>
                        <a:gd name="T13" fmla="*/ 160 h 160"/>
                        <a:gd name="T14" fmla="*/ 0 w 33"/>
                        <a:gd name="T15" fmla="*/ 122 h 160"/>
                        <a:gd name="T16" fmla="*/ 33 w 33"/>
                        <a:gd name="T17" fmla="*/ 122 h 1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60">
                          <a:moveTo>
                            <a:pt x="22" y="0"/>
                          </a:moveTo>
                          <a:lnTo>
                            <a:pt x="22" y="128"/>
                          </a:lnTo>
                          <a:lnTo>
                            <a:pt x="11" y="128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22"/>
                          </a:moveTo>
                          <a:lnTo>
                            <a:pt x="17" y="160"/>
                          </a:lnTo>
                          <a:lnTo>
                            <a:pt x="0" y="122"/>
                          </a:lnTo>
                          <a:lnTo>
                            <a:pt x="33" y="122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41" name="Freeform 161">
                      <a:extLst>
                        <a:ext uri="{FF2B5EF4-FFF2-40B4-BE49-F238E27FC236}">
                          <a16:creationId xmlns:a16="http://schemas.microsoft.com/office/drawing/2014/main" xmlns="" id="{B97F1712-65FF-44C7-ADC0-D3B7F397C61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658979" y="769037"/>
                      <a:ext cx="88882" cy="396596"/>
                    </a:xfrm>
                    <a:custGeom>
                      <a:avLst/>
                      <a:gdLst>
                        <a:gd name="T0" fmla="*/ 22 w 33"/>
                        <a:gd name="T1" fmla="*/ 0 h 183"/>
                        <a:gd name="T2" fmla="*/ 22 w 33"/>
                        <a:gd name="T3" fmla="*/ 151 h 183"/>
                        <a:gd name="T4" fmla="*/ 11 w 33"/>
                        <a:gd name="T5" fmla="*/ 151 h 183"/>
                        <a:gd name="T6" fmla="*/ 11 w 33"/>
                        <a:gd name="T7" fmla="*/ 0 h 183"/>
                        <a:gd name="T8" fmla="*/ 22 w 33"/>
                        <a:gd name="T9" fmla="*/ 0 h 183"/>
                        <a:gd name="T10" fmla="*/ 33 w 33"/>
                        <a:gd name="T11" fmla="*/ 144 h 183"/>
                        <a:gd name="T12" fmla="*/ 16 w 33"/>
                        <a:gd name="T13" fmla="*/ 183 h 183"/>
                        <a:gd name="T14" fmla="*/ 0 w 33"/>
                        <a:gd name="T15" fmla="*/ 144 h 183"/>
                        <a:gd name="T16" fmla="*/ 33 w 33"/>
                        <a:gd name="T17" fmla="*/ 144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83">
                          <a:moveTo>
                            <a:pt x="22" y="0"/>
                          </a:moveTo>
                          <a:lnTo>
                            <a:pt x="22" y="151"/>
                          </a:lnTo>
                          <a:lnTo>
                            <a:pt x="11" y="151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44"/>
                          </a:moveTo>
                          <a:lnTo>
                            <a:pt x="16" y="183"/>
                          </a:lnTo>
                          <a:lnTo>
                            <a:pt x="0" y="144"/>
                          </a:lnTo>
                          <a:lnTo>
                            <a:pt x="33" y="144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42" name="Rectangle 165">
                      <a:extLst>
                        <a:ext uri="{FF2B5EF4-FFF2-40B4-BE49-F238E27FC236}">
                          <a16:creationId xmlns:a16="http://schemas.microsoft.com/office/drawing/2014/main" xmlns="" id="{102362FA-530C-4CBA-B9D0-ADBF5B6D6F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9636" y="396989"/>
                      <a:ext cx="1078327" cy="6840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square" lIns="0" tIns="0" rIns="0" bIns="0" anchor="b" anchorCtr="0">
                      <a:normAutofit fontScale="92500" lnSpcReduction="20000"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</a:rPr>
                        <a:t>                CARGAS </a:t>
                      </a:r>
                    </a:p>
                  </p:txBody>
                </p:sp>
              </p:grpSp>
              <p:grpSp>
                <p:nvGrpSpPr>
                  <p:cNvPr id="243" name="Agrupar 242">
                    <a:extLst>
                      <a:ext uri="{FF2B5EF4-FFF2-40B4-BE49-F238E27FC236}">
                        <a16:creationId xmlns:a16="http://schemas.microsoft.com/office/drawing/2014/main" xmlns="" id="{F3A13CF6-1849-44AB-802B-FB3C2F49397C}"/>
                      </a:ext>
                    </a:extLst>
                  </p:cNvPr>
                  <p:cNvGrpSpPr/>
                  <p:nvPr/>
                </p:nvGrpSpPr>
                <p:grpSpPr>
                  <a:xfrm>
                    <a:off x="6913934" y="3753003"/>
                    <a:ext cx="1782035" cy="748577"/>
                    <a:chOff x="3109228" y="417056"/>
                    <a:chExt cx="1782035" cy="748577"/>
                  </a:xfrm>
                </p:grpSpPr>
                <p:sp>
                  <p:nvSpPr>
                    <p:cNvPr id="244" name="Freeform 162">
                      <a:extLst>
                        <a:ext uri="{FF2B5EF4-FFF2-40B4-BE49-F238E27FC236}">
                          <a16:creationId xmlns:a16="http://schemas.microsoft.com/office/drawing/2014/main" xmlns="" id="{715F965B-AB94-41FA-8397-EF79908C88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09228" y="753570"/>
                      <a:ext cx="670421" cy="88647"/>
                    </a:xfrm>
                    <a:custGeom>
                      <a:avLst/>
                      <a:gdLst>
                        <a:gd name="T0" fmla="*/ 2080 w 2080"/>
                        <a:gd name="T1" fmla="*/ 96 h 96"/>
                        <a:gd name="T2" fmla="*/ 1453 w 2080"/>
                        <a:gd name="T3" fmla="*/ 0 h 96"/>
                        <a:gd name="T4" fmla="*/ 851 w 2080"/>
                        <a:gd name="T5" fmla="*/ 94 h 96"/>
                        <a:gd name="T6" fmla="*/ 0 w 2080"/>
                        <a:gd name="T7" fmla="*/ 80 h 96"/>
                        <a:gd name="connsiteX0" fmla="*/ 8527 w 8527"/>
                        <a:gd name="connsiteY0" fmla="*/ 14203 h 14203"/>
                        <a:gd name="connsiteX1" fmla="*/ 6986 w 8527"/>
                        <a:gd name="connsiteY1" fmla="*/ 36 h 14203"/>
                        <a:gd name="connsiteX2" fmla="*/ 4091 w 8527"/>
                        <a:gd name="connsiteY2" fmla="*/ 9828 h 14203"/>
                        <a:gd name="connsiteX3" fmla="*/ 0 w 8527"/>
                        <a:gd name="connsiteY3" fmla="*/ 8369 h 14203"/>
                        <a:gd name="connsiteX0" fmla="*/ 5202 w 5202"/>
                        <a:gd name="connsiteY0" fmla="*/ 10000 h 10000"/>
                        <a:gd name="connsiteX1" fmla="*/ 3395 w 5202"/>
                        <a:gd name="connsiteY1" fmla="*/ 25 h 10000"/>
                        <a:gd name="connsiteX2" fmla="*/ 0 w 5202"/>
                        <a:gd name="connsiteY2" fmla="*/ 692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02" h="10000">
                          <a:moveTo>
                            <a:pt x="5202" y="10000"/>
                          </a:moveTo>
                          <a:cubicBezTo>
                            <a:pt x="4537" y="9706"/>
                            <a:pt x="4261" y="539"/>
                            <a:pt x="3395" y="25"/>
                          </a:cubicBezTo>
                          <a:cubicBezTo>
                            <a:pt x="2528" y="-488"/>
                            <a:pt x="1286" y="6846"/>
                            <a:pt x="0" y="6920"/>
                          </a:cubicBezTo>
                        </a:path>
                      </a:pathLst>
                    </a:custGeom>
                    <a:noFill/>
                    <a:ln w="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45" name="Freeform 158">
                      <a:extLst>
                        <a:ext uri="{FF2B5EF4-FFF2-40B4-BE49-F238E27FC236}">
                          <a16:creationId xmlns:a16="http://schemas.microsoft.com/office/drawing/2014/main" xmlns="" id="{4A8689BC-BE6D-43ED-9EB7-5F557A85AA5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654838" y="842735"/>
                      <a:ext cx="80331" cy="318577"/>
                    </a:xfrm>
                    <a:custGeom>
                      <a:avLst/>
                      <a:gdLst>
                        <a:gd name="T0" fmla="*/ 22 w 32"/>
                        <a:gd name="T1" fmla="*/ 0 h 147"/>
                        <a:gd name="T2" fmla="*/ 22 w 32"/>
                        <a:gd name="T3" fmla="*/ 115 h 147"/>
                        <a:gd name="T4" fmla="*/ 11 w 32"/>
                        <a:gd name="T5" fmla="*/ 115 h 147"/>
                        <a:gd name="T6" fmla="*/ 11 w 32"/>
                        <a:gd name="T7" fmla="*/ 0 h 147"/>
                        <a:gd name="T8" fmla="*/ 22 w 32"/>
                        <a:gd name="T9" fmla="*/ 0 h 147"/>
                        <a:gd name="T10" fmla="*/ 32 w 32"/>
                        <a:gd name="T11" fmla="*/ 108 h 147"/>
                        <a:gd name="T12" fmla="*/ 16 w 32"/>
                        <a:gd name="T13" fmla="*/ 147 h 147"/>
                        <a:gd name="T14" fmla="*/ 0 w 32"/>
                        <a:gd name="T15" fmla="*/ 108 h 147"/>
                        <a:gd name="T16" fmla="*/ 32 w 32"/>
                        <a:gd name="T17" fmla="*/ 108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2" h="147">
                          <a:moveTo>
                            <a:pt x="22" y="0"/>
                          </a:moveTo>
                          <a:lnTo>
                            <a:pt x="22" y="115"/>
                          </a:lnTo>
                          <a:lnTo>
                            <a:pt x="11" y="115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2" y="108"/>
                          </a:moveTo>
                          <a:lnTo>
                            <a:pt x="16" y="147"/>
                          </a:lnTo>
                          <a:lnTo>
                            <a:pt x="0" y="108"/>
                          </a:lnTo>
                          <a:lnTo>
                            <a:pt x="32" y="108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46" name="Freeform 159">
                      <a:extLst>
                        <a:ext uri="{FF2B5EF4-FFF2-40B4-BE49-F238E27FC236}">
                          <a16:creationId xmlns:a16="http://schemas.microsoft.com/office/drawing/2014/main" xmlns="" id="{2B8BCD3B-52E4-4EF5-A663-65AD682D279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150726" y="842726"/>
                      <a:ext cx="86186" cy="318577"/>
                    </a:xfrm>
                    <a:custGeom>
                      <a:avLst/>
                      <a:gdLst>
                        <a:gd name="T0" fmla="*/ 21 w 32"/>
                        <a:gd name="T1" fmla="*/ 0 h 147"/>
                        <a:gd name="T2" fmla="*/ 21 w 32"/>
                        <a:gd name="T3" fmla="*/ 115 h 147"/>
                        <a:gd name="T4" fmla="*/ 11 w 32"/>
                        <a:gd name="T5" fmla="*/ 115 h 147"/>
                        <a:gd name="T6" fmla="*/ 11 w 32"/>
                        <a:gd name="T7" fmla="*/ 0 h 147"/>
                        <a:gd name="T8" fmla="*/ 21 w 32"/>
                        <a:gd name="T9" fmla="*/ 0 h 147"/>
                        <a:gd name="T10" fmla="*/ 32 w 32"/>
                        <a:gd name="T11" fmla="*/ 108 h 147"/>
                        <a:gd name="T12" fmla="*/ 16 w 32"/>
                        <a:gd name="T13" fmla="*/ 147 h 147"/>
                        <a:gd name="T14" fmla="*/ 0 w 32"/>
                        <a:gd name="T15" fmla="*/ 108 h 147"/>
                        <a:gd name="T16" fmla="*/ 32 w 32"/>
                        <a:gd name="T17" fmla="*/ 108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2" h="147">
                          <a:moveTo>
                            <a:pt x="21" y="0"/>
                          </a:moveTo>
                          <a:lnTo>
                            <a:pt x="21" y="115"/>
                          </a:lnTo>
                          <a:lnTo>
                            <a:pt x="11" y="115"/>
                          </a:lnTo>
                          <a:lnTo>
                            <a:pt x="11" y="0"/>
                          </a:lnTo>
                          <a:lnTo>
                            <a:pt x="21" y="0"/>
                          </a:lnTo>
                          <a:close/>
                          <a:moveTo>
                            <a:pt x="32" y="108"/>
                          </a:moveTo>
                          <a:lnTo>
                            <a:pt x="16" y="147"/>
                          </a:lnTo>
                          <a:lnTo>
                            <a:pt x="0" y="108"/>
                          </a:lnTo>
                          <a:lnTo>
                            <a:pt x="32" y="108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47" name="Freeform 160">
                      <a:extLst>
                        <a:ext uri="{FF2B5EF4-FFF2-40B4-BE49-F238E27FC236}">
                          <a16:creationId xmlns:a16="http://schemas.microsoft.com/office/drawing/2014/main" xmlns="" id="{318928EE-B878-4BC1-81F0-B250E598ADD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315014" y="791716"/>
                      <a:ext cx="94734" cy="369581"/>
                    </a:xfrm>
                    <a:custGeom>
                      <a:avLst/>
                      <a:gdLst>
                        <a:gd name="T0" fmla="*/ 22 w 33"/>
                        <a:gd name="T1" fmla="*/ 0 h 160"/>
                        <a:gd name="T2" fmla="*/ 22 w 33"/>
                        <a:gd name="T3" fmla="*/ 128 h 160"/>
                        <a:gd name="T4" fmla="*/ 11 w 33"/>
                        <a:gd name="T5" fmla="*/ 128 h 160"/>
                        <a:gd name="T6" fmla="*/ 11 w 33"/>
                        <a:gd name="T7" fmla="*/ 0 h 160"/>
                        <a:gd name="T8" fmla="*/ 22 w 33"/>
                        <a:gd name="T9" fmla="*/ 0 h 160"/>
                        <a:gd name="T10" fmla="*/ 33 w 33"/>
                        <a:gd name="T11" fmla="*/ 122 h 160"/>
                        <a:gd name="T12" fmla="*/ 17 w 33"/>
                        <a:gd name="T13" fmla="*/ 160 h 160"/>
                        <a:gd name="T14" fmla="*/ 0 w 33"/>
                        <a:gd name="T15" fmla="*/ 122 h 160"/>
                        <a:gd name="T16" fmla="*/ 33 w 33"/>
                        <a:gd name="T17" fmla="*/ 122 h 1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60">
                          <a:moveTo>
                            <a:pt x="22" y="0"/>
                          </a:moveTo>
                          <a:lnTo>
                            <a:pt x="22" y="128"/>
                          </a:lnTo>
                          <a:lnTo>
                            <a:pt x="11" y="128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22"/>
                          </a:moveTo>
                          <a:lnTo>
                            <a:pt x="17" y="160"/>
                          </a:lnTo>
                          <a:lnTo>
                            <a:pt x="0" y="122"/>
                          </a:lnTo>
                          <a:lnTo>
                            <a:pt x="33" y="122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48" name="Freeform 161">
                      <a:extLst>
                        <a:ext uri="{FF2B5EF4-FFF2-40B4-BE49-F238E27FC236}">
                          <a16:creationId xmlns:a16="http://schemas.microsoft.com/office/drawing/2014/main" xmlns="" id="{F6AA7AED-9694-4A36-B504-1E73F3068FE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82003" y="769037"/>
                      <a:ext cx="88882" cy="396596"/>
                    </a:xfrm>
                    <a:custGeom>
                      <a:avLst/>
                      <a:gdLst>
                        <a:gd name="T0" fmla="*/ 22 w 33"/>
                        <a:gd name="T1" fmla="*/ 0 h 183"/>
                        <a:gd name="T2" fmla="*/ 22 w 33"/>
                        <a:gd name="T3" fmla="*/ 151 h 183"/>
                        <a:gd name="T4" fmla="*/ 11 w 33"/>
                        <a:gd name="T5" fmla="*/ 151 h 183"/>
                        <a:gd name="T6" fmla="*/ 11 w 33"/>
                        <a:gd name="T7" fmla="*/ 0 h 183"/>
                        <a:gd name="T8" fmla="*/ 22 w 33"/>
                        <a:gd name="T9" fmla="*/ 0 h 183"/>
                        <a:gd name="T10" fmla="*/ 33 w 33"/>
                        <a:gd name="T11" fmla="*/ 144 h 183"/>
                        <a:gd name="T12" fmla="*/ 16 w 33"/>
                        <a:gd name="T13" fmla="*/ 183 h 183"/>
                        <a:gd name="T14" fmla="*/ 0 w 33"/>
                        <a:gd name="T15" fmla="*/ 144 h 183"/>
                        <a:gd name="T16" fmla="*/ 33 w 33"/>
                        <a:gd name="T17" fmla="*/ 144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83">
                          <a:moveTo>
                            <a:pt x="22" y="0"/>
                          </a:moveTo>
                          <a:lnTo>
                            <a:pt x="22" y="151"/>
                          </a:lnTo>
                          <a:lnTo>
                            <a:pt x="11" y="151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44"/>
                          </a:moveTo>
                          <a:lnTo>
                            <a:pt x="16" y="183"/>
                          </a:lnTo>
                          <a:lnTo>
                            <a:pt x="0" y="144"/>
                          </a:lnTo>
                          <a:lnTo>
                            <a:pt x="33" y="144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49" name="Rectangle 165">
                      <a:extLst>
                        <a:ext uri="{FF2B5EF4-FFF2-40B4-BE49-F238E27FC236}">
                          <a16:creationId xmlns:a16="http://schemas.microsoft.com/office/drawing/2014/main" xmlns="" id="{E4B36FAA-E6AE-4952-A300-6806CB2126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12936" y="417056"/>
                      <a:ext cx="1078327" cy="6840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square" lIns="0" tIns="0" rIns="0" bIns="0" anchor="b" anchorCtr="0">
                      <a:normAutofit fontScale="92500" lnSpcReduction="20000"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</a:rPr>
                        <a:t>                CARGAS </a:t>
                      </a:r>
                    </a:p>
                  </p:txBody>
                </p:sp>
              </p:grpSp>
            </p:grpSp>
            <p:sp>
              <p:nvSpPr>
                <p:cNvPr id="158" name="Título 1">
                  <a:extLst>
                    <a:ext uri="{FF2B5EF4-FFF2-40B4-BE49-F238E27FC236}">
                      <a16:creationId xmlns:a16="http://schemas.microsoft.com/office/drawing/2014/main" xmlns="" id="{9710E77D-38D9-4149-900C-1EB8032B06AF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1478929" y="1378804"/>
                  <a:ext cx="6120449" cy="522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>
                  <a:lvl1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2pPr>
                  <a:lvl3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3pPr>
                  <a:lvl4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4pPr>
                  <a:lvl5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5pPr>
                  <a:lvl6pPr marL="4572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6pPr>
                  <a:lvl7pPr marL="9144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7pPr>
                  <a:lvl8pPr marL="13716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8pPr>
                  <a:lvl9pPr marL="18288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600" b="1" kern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EQUILIBRIO SUPERESTRUTURA - FUNDAÇÃO</a:t>
                  </a:r>
                  <a:endParaRPr kumimoji="0" lang="pt-BR" sz="2600" b="1" i="1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161" name="Rectangle 252">
                <a:extLst>
                  <a:ext uri="{FF2B5EF4-FFF2-40B4-BE49-F238E27FC236}">
                    <a16:creationId xmlns:a16="http://schemas.microsoft.com/office/drawing/2014/main" xmlns="" id="{A99A3D7D-6CDB-43D2-82FF-CDC95B346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241" y="4698114"/>
                <a:ext cx="9236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</a:rPr>
                  <a:t>X</a:t>
                </a:r>
                <a:r>
                  <a:rPr kumimoji="0" lang="pt-BR" altLang="pt-BR" sz="2400" b="1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</a:rPr>
                  <a:t>i</a:t>
                </a:r>
                <a:r>
                  <a:rPr kumimoji="0" lang="pt-BR" altLang="pt-BR" sz="2400" b="1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</a:rPr>
                  <a:t> = ? </a:t>
                </a:r>
                <a:endParaRPr kumimoji="0" lang="pt-BR" altLang="pt-BR" sz="2400" b="1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cxnSp>
          <p:nvCxnSpPr>
            <p:cNvPr id="109" name="Conector de Seta Reta 108">
              <a:extLst>
                <a:ext uri="{FF2B5EF4-FFF2-40B4-BE49-F238E27FC236}">
                  <a16:creationId xmlns:a16="http://schemas.microsoft.com/office/drawing/2014/main" xmlns="" id="{854867F7-6306-425F-96C6-351E5C350B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6564" y="4662416"/>
              <a:ext cx="491924" cy="21917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xmlns="" id="{F56FE670-08F1-4763-A6A0-4DCF2CF44879}"/>
              </a:ext>
            </a:extLst>
          </p:cNvPr>
          <p:cNvGrpSpPr/>
          <p:nvPr/>
        </p:nvGrpSpPr>
        <p:grpSpPr>
          <a:xfrm>
            <a:off x="1626458" y="974617"/>
            <a:ext cx="7069867" cy="5200403"/>
            <a:chOff x="1626458" y="966334"/>
            <a:chExt cx="7069867" cy="5200403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xmlns="" id="{21E025A4-858D-4E55-8AF7-415D22495721}"/>
                </a:ext>
              </a:extLst>
            </p:cNvPr>
            <p:cNvGrpSpPr/>
            <p:nvPr/>
          </p:nvGrpSpPr>
          <p:grpSpPr>
            <a:xfrm>
              <a:off x="1626458" y="966334"/>
              <a:ext cx="7069867" cy="5200403"/>
              <a:chOff x="1626458" y="966334"/>
              <a:chExt cx="7069867" cy="5200403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xmlns="" id="{5EE0619A-7666-4956-81AD-AFA3133DFCE6}"/>
                  </a:ext>
                </a:extLst>
              </p:cNvPr>
              <p:cNvGrpSpPr/>
              <p:nvPr/>
            </p:nvGrpSpPr>
            <p:grpSpPr>
              <a:xfrm>
                <a:off x="1626458" y="966334"/>
                <a:ext cx="7069867" cy="5087733"/>
                <a:chOff x="1626458" y="966334"/>
                <a:chExt cx="7069867" cy="5087733"/>
              </a:xfrm>
            </p:grpSpPr>
            <p:grpSp>
              <p:nvGrpSpPr>
                <p:cNvPr id="96" name="Agrupar 95">
                  <a:extLst>
                    <a:ext uri="{FF2B5EF4-FFF2-40B4-BE49-F238E27FC236}">
                      <a16:creationId xmlns:a16="http://schemas.microsoft.com/office/drawing/2014/main" xmlns="" id="{86577180-51C6-4683-8E08-D3CB71BE9C82}"/>
                    </a:ext>
                  </a:extLst>
                </p:cNvPr>
                <p:cNvGrpSpPr/>
                <p:nvPr/>
              </p:nvGrpSpPr>
              <p:grpSpPr>
                <a:xfrm>
                  <a:off x="1986855" y="2210824"/>
                  <a:ext cx="6709470" cy="3843243"/>
                  <a:chOff x="1994347" y="2234035"/>
                  <a:chExt cx="6709470" cy="3843243"/>
                </a:xfrm>
              </p:grpSpPr>
              <p:grpSp>
                <p:nvGrpSpPr>
                  <p:cNvPr id="268" name="Agrupar 267">
                    <a:extLst>
                      <a:ext uri="{FF2B5EF4-FFF2-40B4-BE49-F238E27FC236}">
                        <a16:creationId xmlns:a16="http://schemas.microsoft.com/office/drawing/2014/main" xmlns="" id="{5A6DFAEC-5D50-4CF0-A8C5-DECB8AA59DA9}"/>
                      </a:ext>
                    </a:extLst>
                  </p:cNvPr>
                  <p:cNvGrpSpPr/>
                  <p:nvPr/>
                </p:nvGrpSpPr>
                <p:grpSpPr>
                  <a:xfrm>
                    <a:off x="1994347" y="4687017"/>
                    <a:ext cx="4647455" cy="1390261"/>
                    <a:chOff x="1999271" y="4693832"/>
                    <a:chExt cx="4647455" cy="1390261"/>
                  </a:xfrm>
                </p:grpSpPr>
                <p:grpSp>
                  <p:nvGrpSpPr>
                    <p:cNvPr id="183" name="Agrupar 182">
                      <a:extLst>
                        <a:ext uri="{FF2B5EF4-FFF2-40B4-BE49-F238E27FC236}">
                          <a16:creationId xmlns:a16="http://schemas.microsoft.com/office/drawing/2014/main" xmlns="" id="{33965A13-80FF-44FE-B3D1-6AC5D34C65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99271" y="5050232"/>
                      <a:ext cx="2360347" cy="849378"/>
                      <a:chOff x="1989439" y="5050232"/>
                      <a:chExt cx="2360347" cy="849378"/>
                    </a:xfrm>
                  </p:grpSpPr>
                  <p:sp>
                    <p:nvSpPr>
                      <p:cNvPr id="192" name="Freeform 235">
                        <a:extLst>
                          <a:ext uri="{FF2B5EF4-FFF2-40B4-BE49-F238E27FC236}">
                            <a16:creationId xmlns:a16="http://schemas.microsoft.com/office/drawing/2014/main" xmlns="" id="{94B1FAB4-C1F8-41AD-868E-B43B2220EA6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82849" y="5623338"/>
                        <a:ext cx="132321" cy="276272"/>
                      </a:xfrm>
                      <a:custGeom>
                        <a:avLst/>
                        <a:gdLst>
                          <a:gd name="T0" fmla="*/ 80963 w 51"/>
                          <a:gd name="T1" fmla="*/ 95250 h 171"/>
                          <a:gd name="T2" fmla="*/ 60325 w 51"/>
                          <a:gd name="T3" fmla="*/ 95250 h 171"/>
                          <a:gd name="T4" fmla="*/ 60325 w 51"/>
                          <a:gd name="T5" fmla="*/ 271462 h 171"/>
                          <a:gd name="T6" fmla="*/ 20638 w 51"/>
                          <a:gd name="T7" fmla="*/ 271462 h 171"/>
                          <a:gd name="T8" fmla="*/ 20638 w 51"/>
                          <a:gd name="T9" fmla="*/ 95250 h 171"/>
                          <a:gd name="T10" fmla="*/ 0 w 51"/>
                          <a:gd name="T11" fmla="*/ 95250 h 171"/>
                          <a:gd name="T12" fmla="*/ 39688 w 51"/>
                          <a:gd name="T13" fmla="*/ 0 h 171"/>
                          <a:gd name="T14" fmla="*/ 80963 w 51"/>
                          <a:gd name="T15" fmla="*/ 95250 h 17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51"/>
                          <a:gd name="T25" fmla="*/ 0 h 171"/>
                          <a:gd name="T26" fmla="*/ 51 w 51"/>
                          <a:gd name="T27" fmla="*/ 171 h 17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51" h="171">
                            <a:moveTo>
                              <a:pt x="51" y="60"/>
                            </a:moveTo>
                            <a:lnTo>
                              <a:pt x="38" y="60"/>
                            </a:lnTo>
                            <a:lnTo>
                              <a:pt x="38" y="171"/>
                            </a:lnTo>
                            <a:lnTo>
                              <a:pt x="13" y="171"/>
                            </a:lnTo>
                            <a:lnTo>
                              <a:pt x="13" y="60"/>
                            </a:lnTo>
                            <a:lnTo>
                              <a:pt x="0" y="60"/>
                            </a:lnTo>
                            <a:lnTo>
                              <a:pt x="25" y="0"/>
                            </a:lnTo>
                            <a:lnTo>
                              <a:pt x="51" y="6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charset="0"/>
                        </a:endParaRPr>
                      </a:p>
                    </p:txBody>
                  </p:sp>
                  <p:grpSp>
                    <p:nvGrpSpPr>
                      <p:cNvPr id="185" name="Agrupar 184">
                        <a:extLst>
                          <a:ext uri="{FF2B5EF4-FFF2-40B4-BE49-F238E27FC236}">
                            <a16:creationId xmlns:a16="http://schemas.microsoft.com/office/drawing/2014/main" xmlns="" id="{EF912118-1587-4A97-ADD8-1965166CA67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89439" y="5050232"/>
                        <a:ext cx="2360347" cy="578492"/>
                        <a:chOff x="3193146" y="4944823"/>
                        <a:chExt cx="1442340" cy="566784"/>
                      </a:xfrm>
                    </p:grpSpPr>
                    <p:sp>
                      <p:nvSpPr>
                        <p:cNvPr id="186" name="Freeform 227">
                          <a:extLst>
                            <a:ext uri="{FF2B5EF4-FFF2-40B4-BE49-F238E27FC236}">
                              <a16:creationId xmlns:a16="http://schemas.microsoft.com/office/drawing/2014/main" xmlns="" id="{26BDA8B3-8468-46CB-B6FD-A44D9727419E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60587" y="4946445"/>
                          <a:ext cx="32343" cy="211137"/>
                        </a:xfrm>
                        <a:custGeom>
                          <a:avLst/>
                          <a:gdLst>
                            <a:gd name="T0" fmla="*/ 48938 w 29"/>
                            <a:gd name="T1" fmla="*/ 53975 h 133"/>
                            <a:gd name="T2" fmla="*/ 37125 w 29"/>
                            <a:gd name="T3" fmla="*/ 53975 h 133"/>
                            <a:gd name="T4" fmla="*/ 37125 w 29"/>
                            <a:gd name="T5" fmla="*/ 211137 h 133"/>
                            <a:gd name="T6" fmla="*/ 11813 w 29"/>
                            <a:gd name="T7" fmla="*/ 211137 h 133"/>
                            <a:gd name="T8" fmla="*/ 11813 w 29"/>
                            <a:gd name="T9" fmla="*/ 53975 h 133"/>
                            <a:gd name="T10" fmla="*/ 0 w 29"/>
                            <a:gd name="T11" fmla="*/ 53975 h 133"/>
                            <a:gd name="T12" fmla="*/ 25313 w 29"/>
                            <a:gd name="T13" fmla="*/ 0 h 133"/>
                            <a:gd name="T14" fmla="*/ 489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7" y="133"/>
                              </a:lnTo>
                              <a:lnTo>
                                <a:pt x="7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187" name="Freeform 229">
                          <a:extLst>
                            <a:ext uri="{FF2B5EF4-FFF2-40B4-BE49-F238E27FC236}">
                              <a16:creationId xmlns:a16="http://schemas.microsoft.com/office/drawing/2014/main" xmlns="" id="{D6282EB7-505C-49D7-8A7C-71A463E87F2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93146" y="4944823"/>
                          <a:ext cx="32251" cy="211137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189" name="Freeform 231">
                          <a:extLst>
                            <a:ext uri="{FF2B5EF4-FFF2-40B4-BE49-F238E27FC236}">
                              <a16:creationId xmlns:a16="http://schemas.microsoft.com/office/drawing/2014/main" xmlns="" id="{F4D2919C-1C29-4F6E-A75D-FC12009CEFEF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96998" y="5300470"/>
                          <a:ext cx="38488" cy="211137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3338 w 29"/>
                            <a:gd name="T3" fmla="*/ 53975 h 133"/>
                            <a:gd name="T4" fmla="*/ 33338 w 29"/>
                            <a:gd name="T5" fmla="*/ 211137 h 133"/>
                            <a:gd name="T6" fmla="*/ 11113 w 29"/>
                            <a:gd name="T7" fmla="*/ 211137 h 133"/>
                            <a:gd name="T8" fmla="*/ 11113 w 29"/>
                            <a:gd name="T9" fmla="*/ 53975 h 133"/>
                            <a:gd name="T10" fmla="*/ 0 w 29"/>
                            <a:gd name="T11" fmla="*/ 53975 h 133"/>
                            <a:gd name="T12" fmla="*/ 22225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1" y="34"/>
                              </a:lnTo>
                              <a:lnTo>
                                <a:pt x="21" y="133"/>
                              </a:lnTo>
                              <a:lnTo>
                                <a:pt x="7" y="133"/>
                              </a:lnTo>
                              <a:lnTo>
                                <a:pt x="7" y="34"/>
                              </a:lnTo>
                              <a:lnTo>
                                <a:pt x="0" y="34"/>
                              </a:lnTo>
                              <a:lnTo>
                                <a:pt x="14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190" name="Freeform 233">
                          <a:extLst>
                            <a:ext uri="{FF2B5EF4-FFF2-40B4-BE49-F238E27FC236}">
                              <a16:creationId xmlns:a16="http://schemas.microsoft.com/office/drawing/2014/main" xmlns="" id="{9DDC399D-1FC6-4588-8F7C-52EE67B8E61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00126" y="5294169"/>
                          <a:ext cx="39742" cy="211137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98" name="Agrupar 197">
                      <a:extLst>
                        <a:ext uri="{FF2B5EF4-FFF2-40B4-BE49-F238E27FC236}">
                          <a16:creationId xmlns:a16="http://schemas.microsoft.com/office/drawing/2014/main" xmlns="" id="{C1B9864A-F0D4-42DC-873D-1F34F28B7A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15927" y="4693832"/>
                      <a:ext cx="341759" cy="1201629"/>
                      <a:chOff x="2609762" y="4831213"/>
                      <a:chExt cx="341759" cy="1201629"/>
                    </a:xfrm>
                  </p:grpSpPr>
                  <p:sp>
                    <p:nvSpPr>
                      <p:cNvPr id="200" name="Freeform 235">
                        <a:extLst>
                          <a:ext uri="{FF2B5EF4-FFF2-40B4-BE49-F238E27FC236}">
                            <a16:creationId xmlns:a16="http://schemas.microsoft.com/office/drawing/2014/main" xmlns="" id="{B4A4B9BF-3C59-4CAB-8488-48703B1EA64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9981" y="5756570"/>
                        <a:ext cx="132321" cy="276272"/>
                      </a:xfrm>
                      <a:custGeom>
                        <a:avLst/>
                        <a:gdLst>
                          <a:gd name="T0" fmla="*/ 80963 w 51"/>
                          <a:gd name="T1" fmla="*/ 95250 h 171"/>
                          <a:gd name="T2" fmla="*/ 60325 w 51"/>
                          <a:gd name="T3" fmla="*/ 95250 h 171"/>
                          <a:gd name="T4" fmla="*/ 60325 w 51"/>
                          <a:gd name="T5" fmla="*/ 271462 h 171"/>
                          <a:gd name="T6" fmla="*/ 20638 w 51"/>
                          <a:gd name="T7" fmla="*/ 271462 h 171"/>
                          <a:gd name="T8" fmla="*/ 20638 w 51"/>
                          <a:gd name="T9" fmla="*/ 95250 h 171"/>
                          <a:gd name="T10" fmla="*/ 0 w 51"/>
                          <a:gd name="T11" fmla="*/ 95250 h 171"/>
                          <a:gd name="T12" fmla="*/ 39688 w 51"/>
                          <a:gd name="T13" fmla="*/ 0 h 171"/>
                          <a:gd name="T14" fmla="*/ 80963 w 51"/>
                          <a:gd name="T15" fmla="*/ 95250 h 17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51"/>
                          <a:gd name="T25" fmla="*/ 0 h 171"/>
                          <a:gd name="T26" fmla="*/ 51 w 51"/>
                          <a:gd name="T27" fmla="*/ 171 h 17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51" h="171">
                            <a:moveTo>
                              <a:pt x="51" y="60"/>
                            </a:moveTo>
                            <a:lnTo>
                              <a:pt x="38" y="60"/>
                            </a:lnTo>
                            <a:lnTo>
                              <a:pt x="38" y="171"/>
                            </a:lnTo>
                            <a:lnTo>
                              <a:pt x="13" y="171"/>
                            </a:lnTo>
                            <a:lnTo>
                              <a:pt x="13" y="60"/>
                            </a:lnTo>
                            <a:lnTo>
                              <a:pt x="0" y="60"/>
                            </a:lnTo>
                            <a:lnTo>
                              <a:pt x="25" y="0"/>
                            </a:lnTo>
                            <a:lnTo>
                              <a:pt x="51" y="6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charset="0"/>
                        </a:endParaRPr>
                      </a:p>
                    </p:txBody>
                  </p:sp>
                  <p:grpSp>
                    <p:nvGrpSpPr>
                      <p:cNvPr id="201" name="Agrupar 200">
                        <a:extLst>
                          <a:ext uri="{FF2B5EF4-FFF2-40B4-BE49-F238E27FC236}">
                            <a16:creationId xmlns:a16="http://schemas.microsoft.com/office/drawing/2014/main" xmlns="" id="{050C5361-9034-4D09-95CC-EB12200FD4E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09762" y="4831213"/>
                        <a:ext cx="341759" cy="816812"/>
                        <a:chOff x="3572172" y="4730250"/>
                        <a:chExt cx="208837" cy="800282"/>
                      </a:xfrm>
                    </p:grpSpPr>
                    <p:sp>
                      <p:nvSpPr>
                        <p:cNvPr id="202" name="Freeform 227">
                          <a:extLst>
                            <a:ext uri="{FF2B5EF4-FFF2-40B4-BE49-F238E27FC236}">
                              <a16:creationId xmlns:a16="http://schemas.microsoft.com/office/drawing/2014/main" xmlns="" id="{43E462F9-E13A-49F0-AEAC-C02952125647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48288" y="4731886"/>
                          <a:ext cx="32721" cy="211137"/>
                        </a:xfrm>
                        <a:custGeom>
                          <a:avLst/>
                          <a:gdLst>
                            <a:gd name="T0" fmla="*/ 48938 w 29"/>
                            <a:gd name="T1" fmla="*/ 53975 h 133"/>
                            <a:gd name="T2" fmla="*/ 37125 w 29"/>
                            <a:gd name="T3" fmla="*/ 53975 h 133"/>
                            <a:gd name="T4" fmla="*/ 37125 w 29"/>
                            <a:gd name="T5" fmla="*/ 211137 h 133"/>
                            <a:gd name="T6" fmla="*/ 11813 w 29"/>
                            <a:gd name="T7" fmla="*/ 211137 h 133"/>
                            <a:gd name="T8" fmla="*/ 11813 w 29"/>
                            <a:gd name="T9" fmla="*/ 53975 h 133"/>
                            <a:gd name="T10" fmla="*/ 0 w 29"/>
                            <a:gd name="T11" fmla="*/ 53975 h 133"/>
                            <a:gd name="T12" fmla="*/ 25313 w 29"/>
                            <a:gd name="T13" fmla="*/ 0 h 133"/>
                            <a:gd name="T14" fmla="*/ 489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7" y="133"/>
                              </a:lnTo>
                              <a:lnTo>
                                <a:pt x="7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03" name="Freeform 229">
                          <a:extLst>
                            <a:ext uri="{FF2B5EF4-FFF2-40B4-BE49-F238E27FC236}">
                              <a16:creationId xmlns:a16="http://schemas.microsoft.com/office/drawing/2014/main" xmlns="" id="{7632E20C-3E25-4260-AFE4-C279E741FA5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73116" y="4730250"/>
                          <a:ext cx="27937" cy="211137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04" name="Freeform 231">
                          <a:extLst>
                            <a:ext uri="{FF2B5EF4-FFF2-40B4-BE49-F238E27FC236}">
                              <a16:creationId xmlns:a16="http://schemas.microsoft.com/office/drawing/2014/main" xmlns="" id="{C377C994-29AD-4E62-ACFF-1065825C958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49721" y="5319395"/>
                          <a:ext cx="30498" cy="211137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3338 w 29"/>
                            <a:gd name="T3" fmla="*/ 53975 h 133"/>
                            <a:gd name="T4" fmla="*/ 33338 w 29"/>
                            <a:gd name="T5" fmla="*/ 211137 h 133"/>
                            <a:gd name="T6" fmla="*/ 11113 w 29"/>
                            <a:gd name="T7" fmla="*/ 211137 h 133"/>
                            <a:gd name="T8" fmla="*/ 11113 w 29"/>
                            <a:gd name="T9" fmla="*/ 53975 h 133"/>
                            <a:gd name="T10" fmla="*/ 0 w 29"/>
                            <a:gd name="T11" fmla="*/ 53975 h 133"/>
                            <a:gd name="T12" fmla="*/ 22225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1" y="34"/>
                              </a:lnTo>
                              <a:lnTo>
                                <a:pt x="21" y="133"/>
                              </a:lnTo>
                              <a:lnTo>
                                <a:pt x="7" y="133"/>
                              </a:lnTo>
                              <a:lnTo>
                                <a:pt x="7" y="34"/>
                              </a:lnTo>
                              <a:lnTo>
                                <a:pt x="0" y="34"/>
                              </a:lnTo>
                              <a:lnTo>
                                <a:pt x="14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05" name="Freeform 233">
                          <a:extLst>
                            <a:ext uri="{FF2B5EF4-FFF2-40B4-BE49-F238E27FC236}">
                              <a16:creationId xmlns:a16="http://schemas.microsoft.com/office/drawing/2014/main" xmlns="" id="{F792A40C-B3A3-4B94-AFAC-F5678148F90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72172" y="5305612"/>
                          <a:ext cx="27937" cy="211137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6" name="Agrupar 205">
                      <a:extLst>
                        <a:ext uri="{FF2B5EF4-FFF2-40B4-BE49-F238E27FC236}">
                          <a16:creationId xmlns:a16="http://schemas.microsoft.com/office/drawing/2014/main" xmlns="" id="{CE837D6F-AD3D-49CB-A192-C72DC60E37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85592" y="4946620"/>
                      <a:ext cx="360431" cy="1137473"/>
                      <a:chOff x="1361916" y="4979826"/>
                      <a:chExt cx="360431" cy="1137473"/>
                    </a:xfrm>
                  </p:grpSpPr>
                  <p:sp>
                    <p:nvSpPr>
                      <p:cNvPr id="207" name="Freeform 235">
                        <a:extLst>
                          <a:ext uri="{FF2B5EF4-FFF2-40B4-BE49-F238E27FC236}">
                            <a16:creationId xmlns:a16="http://schemas.microsoft.com/office/drawing/2014/main" xmlns="" id="{EC974A04-2AA8-4361-B939-5375E19FE95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77566" y="5841027"/>
                        <a:ext cx="132321" cy="276272"/>
                      </a:xfrm>
                      <a:custGeom>
                        <a:avLst/>
                        <a:gdLst>
                          <a:gd name="T0" fmla="*/ 80963 w 51"/>
                          <a:gd name="T1" fmla="*/ 95250 h 171"/>
                          <a:gd name="T2" fmla="*/ 60325 w 51"/>
                          <a:gd name="T3" fmla="*/ 95250 h 171"/>
                          <a:gd name="T4" fmla="*/ 60325 w 51"/>
                          <a:gd name="T5" fmla="*/ 271462 h 171"/>
                          <a:gd name="T6" fmla="*/ 20638 w 51"/>
                          <a:gd name="T7" fmla="*/ 271462 h 171"/>
                          <a:gd name="T8" fmla="*/ 20638 w 51"/>
                          <a:gd name="T9" fmla="*/ 95250 h 171"/>
                          <a:gd name="T10" fmla="*/ 0 w 51"/>
                          <a:gd name="T11" fmla="*/ 95250 h 171"/>
                          <a:gd name="T12" fmla="*/ 39688 w 51"/>
                          <a:gd name="T13" fmla="*/ 0 h 171"/>
                          <a:gd name="T14" fmla="*/ 80963 w 51"/>
                          <a:gd name="T15" fmla="*/ 95250 h 17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51"/>
                          <a:gd name="T25" fmla="*/ 0 h 171"/>
                          <a:gd name="T26" fmla="*/ 51 w 51"/>
                          <a:gd name="T27" fmla="*/ 171 h 17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51" h="171">
                            <a:moveTo>
                              <a:pt x="51" y="60"/>
                            </a:moveTo>
                            <a:lnTo>
                              <a:pt x="38" y="60"/>
                            </a:lnTo>
                            <a:lnTo>
                              <a:pt x="38" y="171"/>
                            </a:lnTo>
                            <a:lnTo>
                              <a:pt x="13" y="171"/>
                            </a:lnTo>
                            <a:lnTo>
                              <a:pt x="13" y="60"/>
                            </a:lnTo>
                            <a:lnTo>
                              <a:pt x="0" y="60"/>
                            </a:lnTo>
                            <a:lnTo>
                              <a:pt x="25" y="0"/>
                            </a:lnTo>
                            <a:lnTo>
                              <a:pt x="51" y="6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charset="0"/>
                        </a:endParaRPr>
                      </a:p>
                    </p:txBody>
                  </p:sp>
                  <p:grpSp>
                    <p:nvGrpSpPr>
                      <p:cNvPr id="208" name="Agrupar 207">
                        <a:extLst>
                          <a:ext uri="{FF2B5EF4-FFF2-40B4-BE49-F238E27FC236}">
                            <a16:creationId xmlns:a16="http://schemas.microsoft.com/office/drawing/2014/main" xmlns="" id="{7EF744EC-BF0C-42FD-A4CC-537BE2C1175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61916" y="4979826"/>
                        <a:ext cx="360431" cy="217165"/>
                        <a:chOff x="2809698" y="4875852"/>
                        <a:chExt cx="220250" cy="212770"/>
                      </a:xfrm>
                    </p:grpSpPr>
                    <p:sp>
                      <p:nvSpPr>
                        <p:cNvPr id="209" name="Freeform 227">
                          <a:extLst>
                            <a:ext uri="{FF2B5EF4-FFF2-40B4-BE49-F238E27FC236}">
                              <a16:creationId xmlns:a16="http://schemas.microsoft.com/office/drawing/2014/main" xmlns="" id="{9B2E1DD0-1E9B-4E00-A273-48D499E1FF2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96877" y="4877485"/>
                          <a:ext cx="33071" cy="211137"/>
                        </a:xfrm>
                        <a:custGeom>
                          <a:avLst/>
                          <a:gdLst>
                            <a:gd name="T0" fmla="*/ 48938 w 29"/>
                            <a:gd name="T1" fmla="*/ 53975 h 133"/>
                            <a:gd name="T2" fmla="*/ 37125 w 29"/>
                            <a:gd name="T3" fmla="*/ 53975 h 133"/>
                            <a:gd name="T4" fmla="*/ 37125 w 29"/>
                            <a:gd name="T5" fmla="*/ 211137 h 133"/>
                            <a:gd name="T6" fmla="*/ 11813 w 29"/>
                            <a:gd name="T7" fmla="*/ 211137 h 133"/>
                            <a:gd name="T8" fmla="*/ 11813 w 29"/>
                            <a:gd name="T9" fmla="*/ 53975 h 133"/>
                            <a:gd name="T10" fmla="*/ 0 w 29"/>
                            <a:gd name="T11" fmla="*/ 53975 h 133"/>
                            <a:gd name="T12" fmla="*/ 25313 w 29"/>
                            <a:gd name="T13" fmla="*/ 0 h 133"/>
                            <a:gd name="T14" fmla="*/ 489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7" y="133"/>
                              </a:lnTo>
                              <a:lnTo>
                                <a:pt x="7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10" name="Freeform 229">
                          <a:extLst>
                            <a:ext uri="{FF2B5EF4-FFF2-40B4-BE49-F238E27FC236}">
                              <a16:creationId xmlns:a16="http://schemas.microsoft.com/office/drawing/2014/main" xmlns="" id="{8B49240D-2AB1-4306-B56F-4D426C4AFE40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09698" y="4875852"/>
                          <a:ext cx="32343" cy="211137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13" name="Agrupar 212">
                      <a:extLst>
                        <a:ext uri="{FF2B5EF4-FFF2-40B4-BE49-F238E27FC236}">
                          <a16:creationId xmlns:a16="http://schemas.microsoft.com/office/drawing/2014/main" xmlns="" id="{82A7FD74-2BBB-4EC1-8560-7FBF301AC9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06678" y="4791451"/>
                      <a:ext cx="540048" cy="1214765"/>
                      <a:chOff x="1812020" y="4822707"/>
                      <a:chExt cx="540048" cy="1214765"/>
                    </a:xfrm>
                  </p:grpSpPr>
                  <p:sp>
                    <p:nvSpPr>
                      <p:cNvPr id="214" name="Freeform 235">
                        <a:extLst>
                          <a:ext uri="{FF2B5EF4-FFF2-40B4-BE49-F238E27FC236}">
                            <a16:creationId xmlns:a16="http://schemas.microsoft.com/office/drawing/2014/main" xmlns="" id="{17586141-A7CA-4505-A225-7D71D26FA44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82849" y="5761200"/>
                        <a:ext cx="132321" cy="276272"/>
                      </a:xfrm>
                      <a:custGeom>
                        <a:avLst/>
                        <a:gdLst>
                          <a:gd name="T0" fmla="*/ 80963 w 51"/>
                          <a:gd name="T1" fmla="*/ 95250 h 171"/>
                          <a:gd name="T2" fmla="*/ 60325 w 51"/>
                          <a:gd name="T3" fmla="*/ 95250 h 171"/>
                          <a:gd name="T4" fmla="*/ 60325 w 51"/>
                          <a:gd name="T5" fmla="*/ 271462 h 171"/>
                          <a:gd name="T6" fmla="*/ 20638 w 51"/>
                          <a:gd name="T7" fmla="*/ 271462 h 171"/>
                          <a:gd name="T8" fmla="*/ 20638 w 51"/>
                          <a:gd name="T9" fmla="*/ 95250 h 171"/>
                          <a:gd name="T10" fmla="*/ 0 w 51"/>
                          <a:gd name="T11" fmla="*/ 95250 h 171"/>
                          <a:gd name="T12" fmla="*/ 39688 w 51"/>
                          <a:gd name="T13" fmla="*/ 0 h 171"/>
                          <a:gd name="T14" fmla="*/ 80963 w 51"/>
                          <a:gd name="T15" fmla="*/ 95250 h 17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51"/>
                          <a:gd name="T25" fmla="*/ 0 h 171"/>
                          <a:gd name="T26" fmla="*/ 51 w 51"/>
                          <a:gd name="T27" fmla="*/ 171 h 17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51" h="171">
                            <a:moveTo>
                              <a:pt x="51" y="60"/>
                            </a:moveTo>
                            <a:lnTo>
                              <a:pt x="38" y="60"/>
                            </a:lnTo>
                            <a:lnTo>
                              <a:pt x="38" y="171"/>
                            </a:lnTo>
                            <a:lnTo>
                              <a:pt x="13" y="171"/>
                            </a:lnTo>
                            <a:lnTo>
                              <a:pt x="13" y="60"/>
                            </a:lnTo>
                            <a:lnTo>
                              <a:pt x="0" y="60"/>
                            </a:lnTo>
                            <a:lnTo>
                              <a:pt x="25" y="0"/>
                            </a:lnTo>
                            <a:lnTo>
                              <a:pt x="51" y="6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charset="0"/>
                        </a:endParaRPr>
                      </a:p>
                    </p:txBody>
                  </p:sp>
                  <p:grpSp>
                    <p:nvGrpSpPr>
                      <p:cNvPr id="215" name="Agrupar 214">
                        <a:extLst>
                          <a:ext uri="{FF2B5EF4-FFF2-40B4-BE49-F238E27FC236}">
                            <a16:creationId xmlns:a16="http://schemas.microsoft.com/office/drawing/2014/main" xmlns="" id="{C58CD9FF-FE4D-4DAC-99E5-01463F050C7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812020" y="4822707"/>
                        <a:ext cx="540048" cy="913012"/>
                        <a:chOff x="3084741" y="4721917"/>
                        <a:chExt cx="330009" cy="894536"/>
                      </a:xfrm>
                    </p:grpSpPr>
                    <p:sp>
                      <p:nvSpPr>
                        <p:cNvPr id="216" name="Freeform 227">
                          <a:extLst>
                            <a:ext uri="{FF2B5EF4-FFF2-40B4-BE49-F238E27FC236}">
                              <a16:creationId xmlns:a16="http://schemas.microsoft.com/office/drawing/2014/main" xmlns="" id="{22160225-A4B7-49D0-A8F3-93B4430CE4A6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19165666">
                          <a:off x="3386812" y="5457485"/>
                          <a:ext cx="27938" cy="158968"/>
                        </a:xfrm>
                        <a:custGeom>
                          <a:avLst/>
                          <a:gdLst>
                            <a:gd name="T0" fmla="*/ 48938 w 29"/>
                            <a:gd name="T1" fmla="*/ 53975 h 133"/>
                            <a:gd name="T2" fmla="*/ 37125 w 29"/>
                            <a:gd name="T3" fmla="*/ 53975 h 133"/>
                            <a:gd name="T4" fmla="*/ 37125 w 29"/>
                            <a:gd name="T5" fmla="*/ 211137 h 133"/>
                            <a:gd name="T6" fmla="*/ 11813 w 29"/>
                            <a:gd name="T7" fmla="*/ 211137 h 133"/>
                            <a:gd name="T8" fmla="*/ 11813 w 29"/>
                            <a:gd name="T9" fmla="*/ 53975 h 133"/>
                            <a:gd name="T10" fmla="*/ 0 w 29"/>
                            <a:gd name="T11" fmla="*/ 53975 h 133"/>
                            <a:gd name="T12" fmla="*/ 25313 w 29"/>
                            <a:gd name="T13" fmla="*/ 0 h 133"/>
                            <a:gd name="T14" fmla="*/ 489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7" y="133"/>
                              </a:lnTo>
                              <a:lnTo>
                                <a:pt x="7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17" name="Freeform 229">
                          <a:extLst>
                            <a:ext uri="{FF2B5EF4-FFF2-40B4-BE49-F238E27FC236}">
                              <a16:creationId xmlns:a16="http://schemas.microsoft.com/office/drawing/2014/main" xmlns="" id="{5C09B5A9-6E92-4D80-8320-3364CB15D43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3693747" flipH="1">
                          <a:off x="3140136" y="4666522"/>
                          <a:ext cx="44794" cy="155583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18" name="Freeform 231">
                          <a:extLst>
                            <a:ext uri="{FF2B5EF4-FFF2-40B4-BE49-F238E27FC236}">
                              <a16:creationId xmlns:a16="http://schemas.microsoft.com/office/drawing/2014/main" xmlns="" id="{9DCD7508-387D-48D2-BACF-48DA649A7910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3166827">
                          <a:off x="3140136" y="4990990"/>
                          <a:ext cx="44794" cy="131684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3338 w 29"/>
                            <a:gd name="T3" fmla="*/ 53975 h 133"/>
                            <a:gd name="T4" fmla="*/ 33338 w 29"/>
                            <a:gd name="T5" fmla="*/ 211137 h 133"/>
                            <a:gd name="T6" fmla="*/ 11113 w 29"/>
                            <a:gd name="T7" fmla="*/ 211137 h 133"/>
                            <a:gd name="T8" fmla="*/ 11113 w 29"/>
                            <a:gd name="T9" fmla="*/ 53975 h 133"/>
                            <a:gd name="T10" fmla="*/ 0 w 29"/>
                            <a:gd name="T11" fmla="*/ 53975 h 133"/>
                            <a:gd name="T12" fmla="*/ 22225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1" y="34"/>
                              </a:lnTo>
                              <a:lnTo>
                                <a:pt x="21" y="133"/>
                              </a:lnTo>
                              <a:lnTo>
                                <a:pt x="7" y="133"/>
                              </a:lnTo>
                              <a:lnTo>
                                <a:pt x="7" y="34"/>
                              </a:lnTo>
                              <a:lnTo>
                                <a:pt x="0" y="34"/>
                              </a:lnTo>
                              <a:lnTo>
                                <a:pt x="14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19" name="Freeform 233">
                          <a:extLst>
                            <a:ext uri="{FF2B5EF4-FFF2-40B4-BE49-F238E27FC236}">
                              <a16:creationId xmlns:a16="http://schemas.microsoft.com/office/drawing/2014/main" xmlns="" id="{A202AF7C-8E25-4691-95FB-9E76FE4040E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06682">
                          <a:off x="3157345" y="5215648"/>
                          <a:ext cx="27938" cy="211137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81" name="Agrupar 280">
                    <a:extLst>
                      <a:ext uri="{FF2B5EF4-FFF2-40B4-BE49-F238E27FC236}">
                        <a16:creationId xmlns:a16="http://schemas.microsoft.com/office/drawing/2014/main" xmlns="" id="{5FA690B6-B2A3-41D2-B3C0-F699C77FAC16}"/>
                      </a:ext>
                    </a:extLst>
                  </p:cNvPr>
                  <p:cNvGrpSpPr/>
                  <p:nvPr/>
                </p:nvGrpSpPr>
                <p:grpSpPr>
                  <a:xfrm>
                    <a:off x="2510660" y="2234035"/>
                    <a:ext cx="1802096" cy="760505"/>
                    <a:chOff x="-2616917" y="1388676"/>
                    <a:chExt cx="1802096" cy="760505"/>
                  </a:xfrm>
                </p:grpSpPr>
                <p:sp>
                  <p:nvSpPr>
                    <p:cNvPr id="250" name="Freeform 162">
                      <a:extLst>
                        <a:ext uri="{FF2B5EF4-FFF2-40B4-BE49-F238E27FC236}">
                          <a16:creationId xmlns:a16="http://schemas.microsoft.com/office/drawing/2014/main" xmlns="" id="{82D789DD-5480-4B2F-8F42-0BFEB7C649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-1485242" y="1746950"/>
                      <a:ext cx="670421" cy="88647"/>
                    </a:xfrm>
                    <a:custGeom>
                      <a:avLst/>
                      <a:gdLst>
                        <a:gd name="T0" fmla="*/ 2080 w 2080"/>
                        <a:gd name="T1" fmla="*/ 96 h 96"/>
                        <a:gd name="T2" fmla="*/ 1453 w 2080"/>
                        <a:gd name="T3" fmla="*/ 0 h 96"/>
                        <a:gd name="T4" fmla="*/ 851 w 2080"/>
                        <a:gd name="T5" fmla="*/ 94 h 96"/>
                        <a:gd name="T6" fmla="*/ 0 w 2080"/>
                        <a:gd name="T7" fmla="*/ 80 h 96"/>
                        <a:gd name="connsiteX0" fmla="*/ 8527 w 8527"/>
                        <a:gd name="connsiteY0" fmla="*/ 14203 h 14203"/>
                        <a:gd name="connsiteX1" fmla="*/ 6986 w 8527"/>
                        <a:gd name="connsiteY1" fmla="*/ 36 h 14203"/>
                        <a:gd name="connsiteX2" fmla="*/ 4091 w 8527"/>
                        <a:gd name="connsiteY2" fmla="*/ 9828 h 14203"/>
                        <a:gd name="connsiteX3" fmla="*/ 0 w 8527"/>
                        <a:gd name="connsiteY3" fmla="*/ 8369 h 14203"/>
                        <a:gd name="connsiteX0" fmla="*/ 5202 w 5202"/>
                        <a:gd name="connsiteY0" fmla="*/ 10000 h 10000"/>
                        <a:gd name="connsiteX1" fmla="*/ 3395 w 5202"/>
                        <a:gd name="connsiteY1" fmla="*/ 25 h 10000"/>
                        <a:gd name="connsiteX2" fmla="*/ 0 w 5202"/>
                        <a:gd name="connsiteY2" fmla="*/ 692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02" h="10000">
                          <a:moveTo>
                            <a:pt x="5202" y="10000"/>
                          </a:moveTo>
                          <a:cubicBezTo>
                            <a:pt x="4537" y="9706"/>
                            <a:pt x="4261" y="539"/>
                            <a:pt x="3395" y="25"/>
                          </a:cubicBezTo>
                          <a:cubicBezTo>
                            <a:pt x="2528" y="-488"/>
                            <a:pt x="1286" y="6846"/>
                            <a:pt x="0" y="6920"/>
                          </a:cubicBezTo>
                        </a:path>
                      </a:pathLst>
                    </a:custGeom>
                    <a:noFill/>
                    <a:ln w="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51" name="Freeform 158">
                      <a:extLst>
                        <a:ext uri="{FF2B5EF4-FFF2-40B4-BE49-F238E27FC236}">
                          <a16:creationId xmlns:a16="http://schemas.microsoft.com/office/drawing/2014/main" xmlns="" id="{D0D92720-9CFA-438C-971C-E1480548C3D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939635" y="1826283"/>
                      <a:ext cx="80331" cy="318577"/>
                    </a:xfrm>
                    <a:custGeom>
                      <a:avLst/>
                      <a:gdLst>
                        <a:gd name="T0" fmla="*/ 22 w 32"/>
                        <a:gd name="T1" fmla="*/ 0 h 147"/>
                        <a:gd name="T2" fmla="*/ 22 w 32"/>
                        <a:gd name="T3" fmla="*/ 115 h 147"/>
                        <a:gd name="T4" fmla="*/ 11 w 32"/>
                        <a:gd name="T5" fmla="*/ 115 h 147"/>
                        <a:gd name="T6" fmla="*/ 11 w 32"/>
                        <a:gd name="T7" fmla="*/ 0 h 147"/>
                        <a:gd name="T8" fmla="*/ 22 w 32"/>
                        <a:gd name="T9" fmla="*/ 0 h 147"/>
                        <a:gd name="T10" fmla="*/ 32 w 32"/>
                        <a:gd name="T11" fmla="*/ 108 h 147"/>
                        <a:gd name="T12" fmla="*/ 16 w 32"/>
                        <a:gd name="T13" fmla="*/ 147 h 147"/>
                        <a:gd name="T14" fmla="*/ 0 w 32"/>
                        <a:gd name="T15" fmla="*/ 108 h 147"/>
                        <a:gd name="T16" fmla="*/ 32 w 32"/>
                        <a:gd name="T17" fmla="*/ 108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2" h="147">
                          <a:moveTo>
                            <a:pt x="22" y="0"/>
                          </a:moveTo>
                          <a:lnTo>
                            <a:pt x="22" y="115"/>
                          </a:lnTo>
                          <a:lnTo>
                            <a:pt x="11" y="115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2" y="108"/>
                          </a:moveTo>
                          <a:lnTo>
                            <a:pt x="16" y="147"/>
                          </a:lnTo>
                          <a:lnTo>
                            <a:pt x="0" y="108"/>
                          </a:lnTo>
                          <a:lnTo>
                            <a:pt x="32" y="108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52" name="Freeform 159">
                      <a:extLst>
                        <a:ext uri="{FF2B5EF4-FFF2-40B4-BE49-F238E27FC236}">
                          <a16:creationId xmlns:a16="http://schemas.microsoft.com/office/drawing/2014/main" xmlns="" id="{5756C5A8-D564-4AFF-AACB-0AB97C0FC13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1443747" y="1826274"/>
                      <a:ext cx="86186" cy="318577"/>
                    </a:xfrm>
                    <a:custGeom>
                      <a:avLst/>
                      <a:gdLst>
                        <a:gd name="T0" fmla="*/ 21 w 32"/>
                        <a:gd name="T1" fmla="*/ 0 h 147"/>
                        <a:gd name="T2" fmla="*/ 21 w 32"/>
                        <a:gd name="T3" fmla="*/ 115 h 147"/>
                        <a:gd name="T4" fmla="*/ 11 w 32"/>
                        <a:gd name="T5" fmla="*/ 115 h 147"/>
                        <a:gd name="T6" fmla="*/ 11 w 32"/>
                        <a:gd name="T7" fmla="*/ 0 h 147"/>
                        <a:gd name="T8" fmla="*/ 21 w 32"/>
                        <a:gd name="T9" fmla="*/ 0 h 147"/>
                        <a:gd name="T10" fmla="*/ 32 w 32"/>
                        <a:gd name="T11" fmla="*/ 108 h 147"/>
                        <a:gd name="T12" fmla="*/ 16 w 32"/>
                        <a:gd name="T13" fmla="*/ 147 h 147"/>
                        <a:gd name="T14" fmla="*/ 0 w 32"/>
                        <a:gd name="T15" fmla="*/ 108 h 147"/>
                        <a:gd name="T16" fmla="*/ 32 w 32"/>
                        <a:gd name="T17" fmla="*/ 108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2" h="147">
                          <a:moveTo>
                            <a:pt x="21" y="0"/>
                          </a:moveTo>
                          <a:lnTo>
                            <a:pt x="21" y="115"/>
                          </a:lnTo>
                          <a:lnTo>
                            <a:pt x="11" y="115"/>
                          </a:lnTo>
                          <a:lnTo>
                            <a:pt x="11" y="0"/>
                          </a:lnTo>
                          <a:lnTo>
                            <a:pt x="21" y="0"/>
                          </a:lnTo>
                          <a:close/>
                          <a:moveTo>
                            <a:pt x="32" y="108"/>
                          </a:moveTo>
                          <a:lnTo>
                            <a:pt x="16" y="147"/>
                          </a:lnTo>
                          <a:lnTo>
                            <a:pt x="0" y="108"/>
                          </a:lnTo>
                          <a:lnTo>
                            <a:pt x="32" y="108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53" name="Freeform 160">
                      <a:extLst>
                        <a:ext uri="{FF2B5EF4-FFF2-40B4-BE49-F238E27FC236}">
                          <a16:creationId xmlns:a16="http://schemas.microsoft.com/office/drawing/2014/main" xmlns="" id="{F2BACABC-C73B-46CC-8BD1-3630287B863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1279459" y="1775264"/>
                      <a:ext cx="94734" cy="369581"/>
                    </a:xfrm>
                    <a:custGeom>
                      <a:avLst/>
                      <a:gdLst>
                        <a:gd name="T0" fmla="*/ 22 w 33"/>
                        <a:gd name="T1" fmla="*/ 0 h 160"/>
                        <a:gd name="T2" fmla="*/ 22 w 33"/>
                        <a:gd name="T3" fmla="*/ 128 h 160"/>
                        <a:gd name="T4" fmla="*/ 11 w 33"/>
                        <a:gd name="T5" fmla="*/ 128 h 160"/>
                        <a:gd name="T6" fmla="*/ 11 w 33"/>
                        <a:gd name="T7" fmla="*/ 0 h 160"/>
                        <a:gd name="T8" fmla="*/ 22 w 33"/>
                        <a:gd name="T9" fmla="*/ 0 h 160"/>
                        <a:gd name="T10" fmla="*/ 33 w 33"/>
                        <a:gd name="T11" fmla="*/ 122 h 160"/>
                        <a:gd name="T12" fmla="*/ 17 w 33"/>
                        <a:gd name="T13" fmla="*/ 160 h 160"/>
                        <a:gd name="T14" fmla="*/ 0 w 33"/>
                        <a:gd name="T15" fmla="*/ 122 h 160"/>
                        <a:gd name="T16" fmla="*/ 33 w 33"/>
                        <a:gd name="T17" fmla="*/ 122 h 1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60">
                          <a:moveTo>
                            <a:pt x="22" y="0"/>
                          </a:moveTo>
                          <a:lnTo>
                            <a:pt x="22" y="128"/>
                          </a:lnTo>
                          <a:lnTo>
                            <a:pt x="11" y="128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22"/>
                          </a:moveTo>
                          <a:lnTo>
                            <a:pt x="17" y="160"/>
                          </a:lnTo>
                          <a:lnTo>
                            <a:pt x="0" y="122"/>
                          </a:lnTo>
                          <a:lnTo>
                            <a:pt x="33" y="122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54" name="Freeform 161">
                      <a:extLst>
                        <a:ext uri="{FF2B5EF4-FFF2-40B4-BE49-F238E27FC236}">
                          <a16:creationId xmlns:a16="http://schemas.microsoft.com/office/drawing/2014/main" xmlns="" id="{9C7EE2AD-5013-41AA-ACCD-8F146488106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1112470" y="1752585"/>
                      <a:ext cx="88882" cy="396596"/>
                    </a:xfrm>
                    <a:custGeom>
                      <a:avLst/>
                      <a:gdLst>
                        <a:gd name="T0" fmla="*/ 22 w 33"/>
                        <a:gd name="T1" fmla="*/ 0 h 183"/>
                        <a:gd name="T2" fmla="*/ 22 w 33"/>
                        <a:gd name="T3" fmla="*/ 151 h 183"/>
                        <a:gd name="T4" fmla="*/ 11 w 33"/>
                        <a:gd name="T5" fmla="*/ 151 h 183"/>
                        <a:gd name="T6" fmla="*/ 11 w 33"/>
                        <a:gd name="T7" fmla="*/ 0 h 183"/>
                        <a:gd name="T8" fmla="*/ 22 w 33"/>
                        <a:gd name="T9" fmla="*/ 0 h 183"/>
                        <a:gd name="T10" fmla="*/ 33 w 33"/>
                        <a:gd name="T11" fmla="*/ 144 h 183"/>
                        <a:gd name="T12" fmla="*/ 16 w 33"/>
                        <a:gd name="T13" fmla="*/ 183 h 183"/>
                        <a:gd name="T14" fmla="*/ 0 w 33"/>
                        <a:gd name="T15" fmla="*/ 144 h 183"/>
                        <a:gd name="T16" fmla="*/ 33 w 33"/>
                        <a:gd name="T17" fmla="*/ 144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83">
                          <a:moveTo>
                            <a:pt x="22" y="0"/>
                          </a:moveTo>
                          <a:lnTo>
                            <a:pt x="22" y="151"/>
                          </a:lnTo>
                          <a:lnTo>
                            <a:pt x="11" y="151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44"/>
                          </a:moveTo>
                          <a:lnTo>
                            <a:pt x="16" y="183"/>
                          </a:lnTo>
                          <a:lnTo>
                            <a:pt x="0" y="144"/>
                          </a:lnTo>
                          <a:lnTo>
                            <a:pt x="33" y="144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55" name="Rectangle 165">
                      <a:extLst>
                        <a:ext uri="{FF2B5EF4-FFF2-40B4-BE49-F238E27FC236}">
                          <a16:creationId xmlns:a16="http://schemas.microsoft.com/office/drawing/2014/main" xmlns="" id="{6C13C094-53E9-4793-934B-AE71D9FE39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2616917" y="1388676"/>
                      <a:ext cx="1078327" cy="6840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square" lIns="0" tIns="0" rIns="0" bIns="0" anchor="b" anchorCtr="0">
                      <a:normAutofit fontScale="92500" lnSpcReduction="20000"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</a:rPr>
                        <a:t>                CARGAS </a:t>
                      </a:r>
                    </a:p>
                  </p:txBody>
                </p:sp>
              </p:grpSp>
              <p:grpSp>
                <p:nvGrpSpPr>
                  <p:cNvPr id="282" name="Agrupar 281">
                    <a:extLst>
                      <a:ext uri="{FF2B5EF4-FFF2-40B4-BE49-F238E27FC236}">
                        <a16:creationId xmlns:a16="http://schemas.microsoft.com/office/drawing/2014/main" xmlns="" id="{04159650-518F-48B4-AA25-2E24A16B2B16}"/>
                      </a:ext>
                    </a:extLst>
                  </p:cNvPr>
                  <p:cNvGrpSpPr/>
                  <p:nvPr/>
                </p:nvGrpSpPr>
                <p:grpSpPr>
                  <a:xfrm>
                    <a:off x="6921782" y="3715850"/>
                    <a:ext cx="1782035" cy="719081"/>
                    <a:chOff x="-2517632" y="1430100"/>
                    <a:chExt cx="1782035" cy="719081"/>
                  </a:xfrm>
                </p:grpSpPr>
                <p:sp>
                  <p:nvSpPr>
                    <p:cNvPr id="283" name="Freeform 162">
                      <a:extLst>
                        <a:ext uri="{FF2B5EF4-FFF2-40B4-BE49-F238E27FC236}">
                          <a16:creationId xmlns:a16="http://schemas.microsoft.com/office/drawing/2014/main" xmlns="" id="{AB966225-9C60-4349-8B27-C634CA1BD0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-2517632" y="1756782"/>
                      <a:ext cx="670421" cy="88647"/>
                    </a:xfrm>
                    <a:custGeom>
                      <a:avLst/>
                      <a:gdLst>
                        <a:gd name="T0" fmla="*/ 2080 w 2080"/>
                        <a:gd name="T1" fmla="*/ 96 h 96"/>
                        <a:gd name="T2" fmla="*/ 1453 w 2080"/>
                        <a:gd name="T3" fmla="*/ 0 h 96"/>
                        <a:gd name="T4" fmla="*/ 851 w 2080"/>
                        <a:gd name="T5" fmla="*/ 94 h 96"/>
                        <a:gd name="T6" fmla="*/ 0 w 2080"/>
                        <a:gd name="T7" fmla="*/ 80 h 96"/>
                        <a:gd name="connsiteX0" fmla="*/ 8527 w 8527"/>
                        <a:gd name="connsiteY0" fmla="*/ 14203 h 14203"/>
                        <a:gd name="connsiteX1" fmla="*/ 6986 w 8527"/>
                        <a:gd name="connsiteY1" fmla="*/ 36 h 14203"/>
                        <a:gd name="connsiteX2" fmla="*/ 4091 w 8527"/>
                        <a:gd name="connsiteY2" fmla="*/ 9828 h 14203"/>
                        <a:gd name="connsiteX3" fmla="*/ 0 w 8527"/>
                        <a:gd name="connsiteY3" fmla="*/ 8369 h 14203"/>
                        <a:gd name="connsiteX0" fmla="*/ 5202 w 5202"/>
                        <a:gd name="connsiteY0" fmla="*/ 10000 h 10000"/>
                        <a:gd name="connsiteX1" fmla="*/ 3395 w 5202"/>
                        <a:gd name="connsiteY1" fmla="*/ 25 h 10000"/>
                        <a:gd name="connsiteX2" fmla="*/ 0 w 5202"/>
                        <a:gd name="connsiteY2" fmla="*/ 692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02" h="10000">
                          <a:moveTo>
                            <a:pt x="5202" y="10000"/>
                          </a:moveTo>
                          <a:cubicBezTo>
                            <a:pt x="4537" y="9706"/>
                            <a:pt x="4261" y="539"/>
                            <a:pt x="3395" y="25"/>
                          </a:cubicBezTo>
                          <a:cubicBezTo>
                            <a:pt x="2528" y="-488"/>
                            <a:pt x="1286" y="6846"/>
                            <a:pt x="0" y="6920"/>
                          </a:cubicBezTo>
                        </a:path>
                      </a:pathLst>
                    </a:custGeom>
                    <a:noFill/>
                    <a:ln w="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84" name="Freeform 158">
                      <a:extLst>
                        <a:ext uri="{FF2B5EF4-FFF2-40B4-BE49-F238E27FC236}">
                          <a16:creationId xmlns:a16="http://schemas.microsoft.com/office/drawing/2014/main" xmlns="" id="{79823FE6-1F5D-4D14-96D7-438DB8F760E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1972022" y="1826283"/>
                      <a:ext cx="80331" cy="318577"/>
                    </a:xfrm>
                    <a:custGeom>
                      <a:avLst/>
                      <a:gdLst>
                        <a:gd name="T0" fmla="*/ 22 w 32"/>
                        <a:gd name="T1" fmla="*/ 0 h 147"/>
                        <a:gd name="T2" fmla="*/ 22 w 32"/>
                        <a:gd name="T3" fmla="*/ 115 h 147"/>
                        <a:gd name="T4" fmla="*/ 11 w 32"/>
                        <a:gd name="T5" fmla="*/ 115 h 147"/>
                        <a:gd name="T6" fmla="*/ 11 w 32"/>
                        <a:gd name="T7" fmla="*/ 0 h 147"/>
                        <a:gd name="T8" fmla="*/ 22 w 32"/>
                        <a:gd name="T9" fmla="*/ 0 h 147"/>
                        <a:gd name="T10" fmla="*/ 32 w 32"/>
                        <a:gd name="T11" fmla="*/ 108 h 147"/>
                        <a:gd name="T12" fmla="*/ 16 w 32"/>
                        <a:gd name="T13" fmla="*/ 147 h 147"/>
                        <a:gd name="T14" fmla="*/ 0 w 32"/>
                        <a:gd name="T15" fmla="*/ 108 h 147"/>
                        <a:gd name="T16" fmla="*/ 32 w 32"/>
                        <a:gd name="T17" fmla="*/ 108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2" h="147">
                          <a:moveTo>
                            <a:pt x="22" y="0"/>
                          </a:moveTo>
                          <a:lnTo>
                            <a:pt x="22" y="115"/>
                          </a:lnTo>
                          <a:lnTo>
                            <a:pt x="11" y="115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2" y="108"/>
                          </a:moveTo>
                          <a:lnTo>
                            <a:pt x="16" y="147"/>
                          </a:lnTo>
                          <a:lnTo>
                            <a:pt x="0" y="108"/>
                          </a:lnTo>
                          <a:lnTo>
                            <a:pt x="32" y="108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85" name="Freeform 159">
                      <a:extLst>
                        <a:ext uri="{FF2B5EF4-FFF2-40B4-BE49-F238E27FC236}">
                          <a16:creationId xmlns:a16="http://schemas.microsoft.com/office/drawing/2014/main" xmlns="" id="{45192A76-5943-4E27-9824-01557DEEDDF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2476134" y="1826274"/>
                      <a:ext cx="86186" cy="318577"/>
                    </a:xfrm>
                    <a:custGeom>
                      <a:avLst/>
                      <a:gdLst>
                        <a:gd name="T0" fmla="*/ 21 w 32"/>
                        <a:gd name="T1" fmla="*/ 0 h 147"/>
                        <a:gd name="T2" fmla="*/ 21 w 32"/>
                        <a:gd name="T3" fmla="*/ 115 h 147"/>
                        <a:gd name="T4" fmla="*/ 11 w 32"/>
                        <a:gd name="T5" fmla="*/ 115 h 147"/>
                        <a:gd name="T6" fmla="*/ 11 w 32"/>
                        <a:gd name="T7" fmla="*/ 0 h 147"/>
                        <a:gd name="T8" fmla="*/ 21 w 32"/>
                        <a:gd name="T9" fmla="*/ 0 h 147"/>
                        <a:gd name="T10" fmla="*/ 32 w 32"/>
                        <a:gd name="T11" fmla="*/ 108 h 147"/>
                        <a:gd name="T12" fmla="*/ 16 w 32"/>
                        <a:gd name="T13" fmla="*/ 147 h 147"/>
                        <a:gd name="T14" fmla="*/ 0 w 32"/>
                        <a:gd name="T15" fmla="*/ 108 h 147"/>
                        <a:gd name="T16" fmla="*/ 32 w 32"/>
                        <a:gd name="T17" fmla="*/ 108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2" h="147">
                          <a:moveTo>
                            <a:pt x="21" y="0"/>
                          </a:moveTo>
                          <a:lnTo>
                            <a:pt x="21" y="115"/>
                          </a:lnTo>
                          <a:lnTo>
                            <a:pt x="11" y="115"/>
                          </a:lnTo>
                          <a:lnTo>
                            <a:pt x="11" y="0"/>
                          </a:lnTo>
                          <a:lnTo>
                            <a:pt x="21" y="0"/>
                          </a:lnTo>
                          <a:close/>
                          <a:moveTo>
                            <a:pt x="32" y="108"/>
                          </a:moveTo>
                          <a:lnTo>
                            <a:pt x="16" y="147"/>
                          </a:lnTo>
                          <a:lnTo>
                            <a:pt x="0" y="108"/>
                          </a:lnTo>
                          <a:lnTo>
                            <a:pt x="32" y="108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86" name="Freeform 160">
                      <a:extLst>
                        <a:ext uri="{FF2B5EF4-FFF2-40B4-BE49-F238E27FC236}">
                          <a16:creationId xmlns:a16="http://schemas.microsoft.com/office/drawing/2014/main" xmlns="" id="{E0BE521B-1E3E-4FCB-9FE5-092729A3AF6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2311846" y="1775264"/>
                      <a:ext cx="94734" cy="369581"/>
                    </a:xfrm>
                    <a:custGeom>
                      <a:avLst/>
                      <a:gdLst>
                        <a:gd name="T0" fmla="*/ 22 w 33"/>
                        <a:gd name="T1" fmla="*/ 0 h 160"/>
                        <a:gd name="T2" fmla="*/ 22 w 33"/>
                        <a:gd name="T3" fmla="*/ 128 h 160"/>
                        <a:gd name="T4" fmla="*/ 11 w 33"/>
                        <a:gd name="T5" fmla="*/ 128 h 160"/>
                        <a:gd name="T6" fmla="*/ 11 w 33"/>
                        <a:gd name="T7" fmla="*/ 0 h 160"/>
                        <a:gd name="T8" fmla="*/ 22 w 33"/>
                        <a:gd name="T9" fmla="*/ 0 h 160"/>
                        <a:gd name="T10" fmla="*/ 33 w 33"/>
                        <a:gd name="T11" fmla="*/ 122 h 160"/>
                        <a:gd name="T12" fmla="*/ 17 w 33"/>
                        <a:gd name="T13" fmla="*/ 160 h 160"/>
                        <a:gd name="T14" fmla="*/ 0 w 33"/>
                        <a:gd name="T15" fmla="*/ 122 h 160"/>
                        <a:gd name="T16" fmla="*/ 33 w 33"/>
                        <a:gd name="T17" fmla="*/ 122 h 1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60">
                          <a:moveTo>
                            <a:pt x="22" y="0"/>
                          </a:moveTo>
                          <a:lnTo>
                            <a:pt x="22" y="128"/>
                          </a:lnTo>
                          <a:lnTo>
                            <a:pt x="11" y="128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22"/>
                          </a:moveTo>
                          <a:lnTo>
                            <a:pt x="17" y="160"/>
                          </a:lnTo>
                          <a:lnTo>
                            <a:pt x="0" y="122"/>
                          </a:lnTo>
                          <a:lnTo>
                            <a:pt x="33" y="122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89" name="Freeform 161">
                      <a:extLst>
                        <a:ext uri="{FF2B5EF4-FFF2-40B4-BE49-F238E27FC236}">
                          <a16:creationId xmlns:a16="http://schemas.microsoft.com/office/drawing/2014/main" xmlns="" id="{80DC6AD1-0A58-46FD-93A6-3064B8A1259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2144857" y="1752585"/>
                      <a:ext cx="88882" cy="396596"/>
                    </a:xfrm>
                    <a:custGeom>
                      <a:avLst/>
                      <a:gdLst>
                        <a:gd name="T0" fmla="*/ 22 w 33"/>
                        <a:gd name="T1" fmla="*/ 0 h 183"/>
                        <a:gd name="T2" fmla="*/ 22 w 33"/>
                        <a:gd name="T3" fmla="*/ 151 h 183"/>
                        <a:gd name="T4" fmla="*/ 11 w 33"/>
                        <a:gd name="T5" fmla="*/ 151 h 183"/>
                        <a:gd name="T6" fmla="*/ 11 w 33"/>
                        <a:gd name="T7" fmla="*/ 0 h 183"/>
                        <a:gd name="T8" fmla="*/ 22 w 33"/>
                        <a:gd name="T9" fmla="*/ 0 h 183"/>
                        <a:gd name="T10" fmla="*/ 33 w 33"/>
                        <a:gd name="T11" fmla="*/ 144 h 183"/>
                        <a:gd name="T12" fmla="*/ 16 w 33"/>
                        <a:gd name="T13" fmla="*/ 183 h 183"/>
                        <a:gd name="T14" fmla="*/ 0 w 33"/>
                        <a:gd name="T15" fmla="*/ 144 h 183"/>
                        <a:gd name="T16" fmla="*/ 33 w 33"/>
                        <a:gd name="T17" fmla="*/ 144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3" h="183">
                          <a:moveTo>
                            <a:pt x="22" y="0"/>
                          </a:moveTo>
                          <a:lnTo>
                            <a:pt x="22" y="151"/>
                          </a:lnTo>
                          <a:lnTo>
                            <a:pt x="11" y="151"/>
                          </a:lnTo>
                          <a:lnTo>
                            <a:pt x="11" y="0"/>
                          </a:lnTo>
                          <a:lnTo>
                            <a:pt x="22" y="0"/>
                          </a:lnTo>
                          <a:close/>
                          <a:moveTo>
                            <a:pt x="33" y="144"/>
                          </a:moveTo>
                          <a:lnTo>
                            <a:pt x="16" y="183"/>
                          </a:lnTo>
                          <a:lnTo>
                            <a:pt x="0" y="144"/>
                          </a:lnTo>
                          <a:lnTo>
                            <a:pt x="33" y="144"/>
                          </a:lnTo>
                          <a:close/>
                        </a:path>
                      </a:pathLst>
                    </a:custGeom>
                    <a:noFill/>
                    <a:ln w="0" cap="flat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0" name="Rectangle 165">
                      <a:extLst>
                        <a:ext uri="{FF2B5EF4-FFF2-40B4-BE49-F238E27FC236}">
                          <a16:creationId xmlns:a16="http://schemas.microsoft.com/office/drawing/2014/main" xmlns="" id="{F8615922-5252-476D-A9DC-7F3D47537C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1813924" y="1430100"/>
                      <a:ext cx="1078327" cy="6840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square" lIns="0" tIns="0" rIns="0" bIns="0" anchor="b" anchorCtr="0">
                      <a:normAutofit fontScale="92500" lnSpcReduction="20000"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</a:rPr>
                        <a:t>                CARGAS </a:t>
                      </a:r>
                    </a:p>
                  </p:txBody>
                </p:sp>
              </p:grpSp>
            </p:grpSp>
            <p:sp>
              <p:nvSpPr>
                <p:cNvPr id="156" name="Título 1">
                  <a:extLst>
                    <a:ext uri="{FF2B5EF4-FFF2-40B4-BE49-F238E27FC236}">
                      <a16:creationId xmlns:a16="http://schemas.microsoft.com/office/drawing/2014/main" xmlns="" id="{AA72E73A-1EFD-4D80-A12D-F23C3A07D474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1626458" y="966334"/>
                  <a:ext cx="5884940" cy="522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>
                  <a:lvl1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2pPr>
                  <a:lvl3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3pPr>
                  <a:lvl4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4pPr>
                  <a:lvl5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5pPr>
                  <a:lvl6pPr marL="4572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6pPr>
                  <a:lvl7pPr marL="9144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7pPr>
                  <a:lvl8pPr marL="13716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8pPr>
                  <a:lvl9pPr marL="18288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600" b="1" kern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EQUILIBRIO ESTRUTURA – MACIÇO SOLO</a:t>
                  </a:r>
                  <a:endParaRPr kumimoji="0" lang="pt-BR" sz="2600" b="1" i="1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160" name="Rectangle 252">
                <a:extLst>
                  <a:ext uri="{FF2B5EF4-FFF2-40B4-BE49-F238E27FC236}">
                    <a16:creationId xmlns:a16="http://schemas.microsoft.com/office/drawing/2014/main" xmlns="" id="{BFACB952-2D1C-407A-9D0F-923A8FD8C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699" y="5797405"/>
                <a:ext cx="9236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</a:rPr>
                  <a:t>X</a:t>
                </a:r>
                <a:r>
                  <a:rPr kumimoji="0" lang="pt-BR" altLang="pt-BR" sz="2400" b="1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</a:rPr>
                  <a:t>i</a:t>
                </a:r>
                <a:r>
                  <a:rPr kumimoji="0" lang="pt-BR" altLang="pt-BR" sz="2400" b="1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</a:rPr>
                  <a:t> = ? </a:t>
                </a:r>
                <a:endParaRPr kumimoji="0" lang="pt-BR" altLang="pt-BR" sz="2400" b="1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cxnSp>
          <p:nvCxnSpPr>
            <p:cNvPr id="212" name="Conector de Seta Reta 211">
              <a:extLst>
                <a:ext uri="{FF2B5EF4-FFF2-40B4-BE49-F238E27FC236}">
                  <a16:creationId xmlns:a16="http://schemas.microsoft.com/office/drawing/2014/main" xmlns="" id="{58C56EA2-971D-4F40-84EA-31488BC685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5839" y="5507017"/>
              <a:ext cx="425009" cy="32141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xmlns="" id="{437FADEE-9A3C-4FB4-9B4B-A36F22C724B4}"/>
              </a:ext>
            </a:extLst>
          </p:cNvPr>
          <p:cNvGrpSpPr/>
          <p:nvPr/>
        </p:nvGrpSpPr>
        <p:grpSpPr>
          <a:xfrm>
            <a:off x="-4189" y="622161"/>
            <a:ext cx="9017559" cy="6233418"/>
            <a:chOff x="-4189" y="622161"/>
            <a:chExt cx="9017559" cy="6233418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xmlns="" id="{3CDBFA4C-B5A6-4D9C-A3F1-5468138F963E}"/>
                </a:ext>
              </a:extLst>
            </p:cNvPr>
            <p:cNvGrpSpPr/>
            <p:nvPr/>
          </p:nvGrpSpPr>
          <p:grpSpPr>
            <a:xfrm>
              <a:off x="-4189" y="622161"/>
              <a:ext cx="9017559" cy="6233418"/>
              <a:chOff x="-4189" y="622161"/>
              <a:chExt cx="9017559" cy="6233418"/>
            </a:xfrm>
          </p:grpSpPr>
          <p:grpSp>
            <p:nvGrpSpPr>
              <p:cNvPr id="17" name="Agrupar 16">
                <a:extLst>
                  <a:ext uri="{FF2B5EF4-FFF2-40B4-BE49-F238E27FC236}">
                    <a16:creationId xmlns:a16="http://schemas.microsoft.com/office/drawing/2014/main" xmlns="" id="{0C38A0C6-86AC-4CFB-AA7F-3F80B1B0DCA9}"/>
                  </a:ext>
                </a:extLst>
              </p:cNvPr>
              <p:cNvGrpSpPr/>
              <p:nvPr/>
            </p:nvGrpSpPr>
            <p:grpSpPr>
              <a:xfrm>
                <a:off x="-4189" y="622161"/>
                <a:ext cx="9017559" cy="6233418"/>
                <a:chOff x="-4189" y="622161"/>
                <a:chExt cx="9017559" cy="6233418"/>
              </a:xfrm>
            </p:grpSpPr>
            <p:grpSp>
              <p:nvGrpSpPr>
                <p:cNvPr id="3" name="Agrupar 2">
                  <a:extLst>
                    <a:ext uri="{FF2B5EF4-FFF2-40B4-BE49-F238E27FC236}">
                      <a16:creationId xmlns:a16="http://schemas.microsoft.com/office/drawing/2014/main" xmlns="" id="{27B4E9B2-3224-4335-BB61-240C5D0004FD}"/>
                    </a:ext>
                  </a:extLst>
                </p:cNvPr>
                <p:cNvGrpSpPr/>
                <p:nvPr/>
              </p:nvGrpSpPr>
              <p:grpSpPr>
                <a:xfrm>
                  <a:off x="-4189" y="622161"/>
                  <a:ext cx="9017559" cy="6233418"/>
                  <a:chOff x="-4189" y="622161"/>
                  <a:chExt cx="9017559" cy="6233418"/>
                </a:xfrm>
              </p:grpSpPr>
              <p:grpSp>
                <p:nvGrpSpPr>
                  <p:cNvPr id="5" name="Agrupar 4">
                    <a:extLst>
                      <a:ext uri="{FF2B5EF4-FFF2-40B4-BE49-F238E27FC236}">
                        <a16:creationId xmlns:a16="http://schemas.microsoft.com/office/drawing/2014/main" xmlns="" id="{A512C50A-73B6-4AD5-9CB1-820C3C560100}"/>
                      </a:ext>
                    </a:extLst>
                  </p:cNvPr>
                  <p:cNvGrpSpPr/>
                  <p:nvPr/>
                </p:nvGrpSpPr>
                <p:grpSpPr>
                  <a:xfrm>
                    <a:off x="-4189" y="622161"/>
                    <a:ext cx="9017559" cy="6233418"/>
                    <a:chOff x="-4189" y="622161"/>
                    <a:chExt cx="9017559" cy="6233418"/>
                  </a:xfrm>
                </p:grpSpPr>
                <p:grpSp>
                  <p:nvGrpSpPr>
                    <p:cNvPr id="98" name="Agrupar 97">
                      <a:extLst>
                        <a:ext uri="{FF2B5EF4-FFF2-40B4-BE49-F238E27FC236}">
                          <a16:creationId xmlns:a16="http://schemas.microsoft.com/office/drawing/2014/main" xmlns="" id="{B24BEBBE-56FC-4290-81B9-9C9E30A160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189" y="2198796"/>
                      <a:ext cx="9017559" cy="4656783"/>
                      <a:chOff x="146423" y="2360166"/>
                      <a:chExt cx="9017559" cy="4656783"/>
                    </a:xfrm>
                  </p:grpSpPr>
                  <p:grpSp>
                    <p:nvGrpSpPr>
                      <p:cNvPr id="97" name="Agrupar 96">
                        <a:extLst>
                          <a:ext uri="{FF2B5EF4-FFF2-40B4-BE49-F238E27FC236}">
                            <a16:creationId xmlns:a16="http://schemas.microsoft.com/office/drawing/2014/main" xmlns="" id="{2394CACA-C52E-4DD4-9565-E669EA00CD2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46423" y="5518340"/>
                        <a:ext cx="9017559" cy="1498609"/>
                        <a:chOff x="146423" y="5518340"/>
                        <a:chExt cx="9017559" cy="1498609"/>
                      </a:xfrm>
                    </p:grpSpPr>
                    <p:sp>
                      <p:nvSpPr>
                        <p:cNvPr id="291" name="Freeform 229">
                          <a:extLst>
                            <a:ext uri="{FF2B5EF4-FFF2-40B4-BE49-F238E27FC236}">
                              <a16:creationId xmlns:a16="http://schemas.microsoft.com/office/drawing/2014/main" xmlns="" id="{8D9BB982-22A4-486F-8F45-2C8A60542F04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3693747" flipH="1">
                          <a:off x="141360" y="5536215"/>
                          <a:ext cx="129654" cy="119527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92" name="Freeform 229">
                          <a:extLst>
                            <a:ext uri="{FF2B5EF4-FFF2-40B4-BE49-F238E27FC236}">
                              <a16:creationId xmlns:a16="http://schemas.microsoft.com/office/drawing/2014/main" xmlns="" id="{F19BCF20-8E1F-4675-9557-CB8B234C90C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19178808" flipH="1">
                          <a:off x="8394650" y="5951186"/>
                          <a:ext cx="179428" cy="279288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02" name="Freeform 229">
                          <a:extLst>
                            <a:ext uri="{FF2B5EF4-FFF2-40B4-BE49-F238E27FC236}">
                              <a16:creationId xmlns:a16="http://schemas.microsoft.com/office/drawing/2014/main" xmlns="" id="{035D65B6-A2EC-4358-9366-61B2BB4DC8DF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559716" flipH="1">
                          <a:off x="734057" y="6108477"/>
                          <a:ext cx="186141" cy="309576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03" name="Freeform 229">
                          <a:extLst>
                            <a:ext uri="{FF2B5EF4-FFF2-40B4-BE49-F238E27FC236}">
                              <a16:creationId xmlns:a16="http://schemas.microsoft.com/office/drawing/2014/main" xmlns="" id="{66D55FE7-7617-402E-A4D8-C148BF17BDA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1841623">
                          <a:off x="1698648" y="6405812"/>
                          <a:ext cx="150208" cy="335100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04" name="Freeform 229">
                          <a:extLst>
                            <a:ext uri="{FF2B5EF4-FFF2-40B4-BE49-F238E27FC236}">
                              <a16:creationId xmlns:a16="http://schemas.microsoft.com/office/drawing/2014/main" xmlns="" id="{EE74C433-3F80-430E-9074-E1E08E9D281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59552" y="6721405"/>
                          <a:ext cx="192941" cy="265091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05" name="Freeform 229">
                          <a:extLst>
                            <a:ext uri="{FF2B5EF4-FFF2-40B4-BE49-F238E27FC236}">
                              <a16:creationId xmlns:a16="http://schemas.microsoft.com/office/drawing/2014/main" xmlns="" id="{41CF4C58-9079-4EAB-BDCF-0B4A0EBBB461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18448939" flipH="1">
                          <a:off x="8921130" y="5494726"/>
                          <a:ext cx="219237" cy="266466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06" name="Freeform 229">
                          <a:extLst>
                            <a:ext uri="{FF2B5EF4-FFF2-40B4-BE49-F238E27FC236}">
                              <a16:creationId xmlns:a16="http://schemas.microsoft.com/office/drawing/2014/main" xmlns="" id="{10977A59-8FAF-4EDB-8381-F9969E240E0C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496519" flipH="1">
                          <a:off x="7958910" y="6272951"/>
                          <a:ext cx="187246" cy="297646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07" name="Freeform 229">
                          <a:extLst>
                            <a:ext uri="{FF2B5EF4-FFF2-40B4-BE49-F238E27FC236}">
                              <a16:creationId xmlns:a16="http://schemas.microsoft.com/office/drawing/2014/main" xmlns="" id="{0576D503-9D1E-4E28-A0A2-FC902961685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06291" flipH="1">
                          <a:off x="7261197" y="6187702"/>
                          <a:ext cx="184883" cy="425408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08" name="Freeform 229">
                          <a:extLst>
                            <a:ext uri="{FF2B5EF4-FFF2-40B4-BE49-F238E27FC236}">
                              <a16:creationId xmlns:a16="http://schemas.microsoft.com/office/drawing/2014/main" xmlns="" id="{340A1506-796A-49CA-AEE3-87FA73066704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825089" y="6347672"/>
                          <a:ext cx="132488" cy="352074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09" name="Freeform 229">
                          <a:extLst>
                            <a:ext uri="{FF2B5EF4-FFF2-40B4-BE49-F238E27FC236}">
                              <a16:creationId xmlns:a16="http://schemas.microsoft.com/office/drawing/2014/main" xmlns="" id="{A3BC8B72-9EE9-40F1-8692-1CD6E823B785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590550" flipH="1">
                          <a:off x="2545916" y="6561731"/>
                          <a:ext cx="197905" cy="362764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10" name="Freeform 229">
                          <a:extLst>
                            <a:ext uri="{FF2B5EF4-FFF2-40B4-BE49-F238E27FC236}">
                              <a16:creationId xmlns:a16="http://schemas.microsoft.com/office/drawing/2014/main" xmlns="" id="{9BEB491F-713A-45BB-919E-7AEB46470DD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flipH="1">
                          <a:off x="3155452" y="6763927"/>
                          <a:ext cx="189375" cy="207709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11" name="Freeform 229">
                          <a:extLst>
                            <a:ext uri="{FF2B5EF4-FFF2-40B4-BE49-F238E27FC236}">
                              <a16:creationId xmlns:a16="http://schemas.microsoft.com/office/drawing/2014/main" xmlns="" id="{E6A5F2A9-15BA-42D5-8ECC-5D95EBFC7BCC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944082" flipH="1">
                          <a:off x="5062674" y="6781329"/>
                          <a:ext cx="146463" cy="235620"/>
                        </a:xfrm>
                        <a:custGeom>
                          <a:avLst/>
                          <a:gdLst>
                            <a:gd name="T0" fmla="*/ 46038 w 29"/>
                            <a:gd name="T1" fmla="*/ 53975 h 133"/>
                            <a:gd name="T2" fmla="*/ 34925 w 29"/>
                            <a:gd name="T3" fmla="*/ 53975 h 133"/>
                            <a:gd name="T4" fmla="*/ 34925 w 29"/>
                            <a:gd name="T5" fmla="*/ 211137 h 133"/>
                            <a:gd name="T6" fmla="*/ 12700 w 29"/>
                            <a:gd name="T7" fmla="*/ 211137 h 133"/>
                            <a:gd name="T8" fmla="*/ 12700 w 29"/>
                            <a:gd name="T9" fmla="*/ 53975 h 133"/>
                            <a:gd name="T10" fmla="*/ 0 w 29"/>
                            <a:gd name="T11" fmla="*/ 53975 h 133"/>
                            <a:gd name="T12" fmla="*/ 23813 w 29"/>
                            <a:gd name="T13" fmla="*/ 0 h 133"/>
                            <a:gd name="T14" fmla="*/ 46038 w 29"/>
                            <a:gd name="T15" fmla="*/ 53975 h 133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9"/>
                            <a:gd name="T25" fmla="*/ 0 h 133"/>
                            <a:gd name="T26" fmla="*/ 29 w 29"/>
                            <a:gd name="T27" fmla="*/ 133 h 133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9" h="133">
                              <a:moveTo>
                                <a:pt x="29" y="34"/>
                              </a:moveTo>
                              <a:lnTo>
                                <a:pt x="22" y="34"/>
                              </a:lnTo>
                              <a:lnTo>
                                <a:pt x="22" y="133"/>
                              </a:lnTo>
                              <a:lnTo>
                                <a:pt x="8" y="133"/>
                              </a:lnTo>
                              <a:lnTo>
                                <a:pt x="8" y="34"/>
                              </a:lnTo>
                              <a:lnTo>
                                <a:pt x="0" y="34"/>
                              </a:lnTo>
                              <a:lnTo>
                                <a:pt x="15" y="0"/>
                              </a:lnTo>
                              <a:lnTo>
                                <a:pt x="29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332" name="Agrupar 331">
                        <a:extLst>
                          <a:ext uri="{FF2B5EF4-FFF2-40B4-BE49-F238E27FC236}">
                            <a16:creationId xmlns:a16="http://schemas.microsoft.com/office/drawing/2014/main" xmlns="" id="{4D6A4DBE-3680-4F93-9101-1F87F29892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652712" y="2360166"/>
                        <a:ext cx="6196698" cy="2229717"/>
                        <a:chOff x="2499271" y="2271863"/>
                        <a:chExt cx="6196698" cy="2229717"/>
                      </a:xfrm>
                    </p:grpSpPr>
                    <p:grpSp>
                      <p:nvGrpSpPr>
                        <p:cNvPr id="334" name="Agrupar 333">
                          <a:extLst>
                            <a:ext uri="{FF2B5EF4-FFF2-40B4-BE49-F238E27FC236}">
                              <a16:creationId xmlns:a16="http://schemas.microsoft.com/office/drawing/2014/main" xmlns="" id="{4D3DA9B7-F9CC-477A-A523-DA212F66445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499271" y="2271863"/>
                          <a:ext cx="1797157" cy="768644"/>
                          <a:chOff x="2149636" y="396989"/>
                          <a:chExt cx="1797157" cy="768644"/>
                        </a:xfrm>
                      </p:grpSpPr>
                      <p:sp>
                        <p:nvSpPr>
                          <p:cNvPr id="342" name="Freeform 162">
                            <a:extLst>
                              <a:ext uri="{FF2B5EF4-FFF2-40B4-BE49-F238E27FC236}">
                                <a16:creationId xmlns:a16="http://schemas.microsoft.com/office/drawing/2014/main" xmlns="" id="{BFB36E4E-7BDC-4456-8B34-5695199AAA10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76372" y="753570"/>
                            <a:ext cx="670421" cy="88647"/>
                          </a:xfrm>
                          <a:custGeom>
                            <a:avLst/>
                            <a:gdLst>
                              <a:gd name="T0" fmla="*/ 2080 w 2080"/>
                              <a:gd name="T1" fmla="*/ 96 h 96"/>
                              <a:gd name="T2" fmla="*/ 1453 w 2080"/>
                              <a:gd name="T3" fmla="*/ 0 h 96"/>
                              <a:gd name="T4" fmla="*/ 851 w 2080"/>
                              <a:gd name="T5" fmla="*/ 94 h 96"/>
                              <a:gd name="T6" fmla="*/ 0 w 2080"/>
                              <a:gd name="T7" fmla="*/ 80 h 96"/>
                              <a:gd name="connsiteX0" fmla="*/ 8527 w 8527"/>
                              <a:gd name="connsiteY0" fmla="*/ 14203 h 14203"/>
                              <a:gd name="connsiteX1" fmla="*/ 6986 w 8527"/>
                              <a:gd name="connsiteY1" fmla="*/ 36 h 14203"/>
                              <a:gd name="connsiteX2" fmla="*/ 4091 w 8527"/>
                              <a:gd name="connsiteY2" fmla="*/ 9828 h 14203"/>
                              <a:gd name="connsiteX3" fmla="*/ 0 w 8527"/>
                              <a:gd name="connsiteY3" fmla="*/ 8369 h 14203"/>
                              <a:gd name="connsiteX0" fmla="*/ 5202 w 5202"/>
                              <a:gd name="connsiteY0" fmla="*/ 10000 h 10000"/>
                              <a:gd name="connsiteX1" fmla="*/ 3395 w 5202"/>
                              <a:gd name="connsiteY1" fmla="*/ 25 h 10000"/>
                              <a:gd name="connsiteX2" fmla="*/ 0 w 5202"/>
                              <a:gd name="connsiteY2" fmla="*/ 6920 h 10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5202" h="10000">
                                <a:moveTo>
                                  <a:pt x="5202" y="10000"/>
                                </a:moveTo>
                                <a:cubicBezTo>
                                  <a:pt x="4537" y="9706"/>
                                  <a:pt x="4261" y="539"/>
                                  <a:pt x="3395" y="25"/>
                                </a:cubicBezTo>
                                <a:cubicBezTo>
                                  <a:pt x="2528" y="-488"/>
                                  <a:pt x="1286" y="6846"/>
                                  <a:pt x="0" y="6920"/>
                                </a:cubicBezTo>
                              </a:path>
                            </a:pathLst>
                          </a:custGeom>
                          <a:noFill/>
                          <a:ln w="0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43" name="Freeform 158">
                            <a:extLst>
                              <a:ext uri="{FF2B5EF4-FFF2-40B4-BE49-F238E27FC236}">
                                <a16:creationId xmlns:a16="http://schemas.microsoft.com/office/drawing/2014/main" xmlns="" id="{0CA34F25-4DF2-41C7-A423-58316A98ADE5}"/>
                              </a:ext>
                            </a:extLst>
                          </p:cNvPr>
                          <p:cNvSpPr>
                            <a:spLocks noEditPoints="1"/>
                          </p:cNvSpPr>
                          <p:nvPr/>
                        </p:nvSpPr>
                        <p:spPr bwMode="auto">
                          <a:xfrm>
                            <a:off x="3831814" y="842735"/>
                            <a:ext cx="80331" cy="318577"/>
                          </a:xfrm>
                          <a:custGeom>
                            <a:avLst/>
                            <a:gdLst>
                              <a:gd name="T0" fmla="*/ 22 w 32"/>
                              <a:gd name="T1" fmla="*/ 0 h 147"/>
                              <a:gd name="T2" fmla="*/ 22 w 32"/>
                              <a:gd name="T3" fmla="*/ 115 h 147"/>
                              <a:gd name="T4" fmla="*/ 11 w 32"/>
                              <a:gd name="T5" fmla="*/ 115 h 147"/>
                              <a:gd name="T6" fmla="*/ 11 w 32"/>
                              <a:gd name="T7" fmla="*/ 0 h 147"/>
                              <a:gd name="T8" fmla="*/ 22 w 32"/>
                              <a:gd name="T9" fmla="*/ 0 h 147"/>
                              <a:gd name="T10" fmla="*/ 32 w 32"/>
                              <a:gd name="T11" fmla="*/ 108 h 147"/>
                              <a:gd name="T12" fmla="*/ 16 w 32"/>
                              <a:gd name="T13" fmla="*/ 147 h 147"/>
                              <a:gd name="T14" fmla="*/ 0 w 32"/>
                              <a:gd name="T15" fmla="*/ 108 h 147"/>
                              <a:gd name="T16" fmla="*/ 32 w 32"/>
                              <a:gd name="T17" fmla="*/ 108 h 1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32" h="147">
                                <a:moveTo>
                                  <a:pt x="22" y="0"/>
                                </a:moveTo>
                                <a:lnTo>
                                  <a:pt x="22" y="115"/>
                                </a:lnTo>
                                <a:lnTo>
                                  <a:pt x="11" y="115"/>
                                </a:lnTo>
                                <a:lnTo>
                                  <a:pt x="11" y="0"/>
                                </a:lnTo>
                                <a:lnTo>
                                  <a:pt x="22" y="0"/>
                                </a:lnTo>
                                <a:close/>
                                <a:moveTo>
                                  <a:pt x="32" y="108"/>
                                </a:moveTo>
                                <a:lnTo>
                                  <a:pt x="16" y="147"/>
                                </a:lnTo>
                                <a:lnTo>
                                  <a:pt x="0" y="108"/>
                                </a:lnTo>
                                <a:lnTo>
                                  <a:pt x="32" y="108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0" cap="flat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44" name="Freeform 159">
                            <a:extLst>
                              <a:ext uri="{FF2B5EF4-FFF2-40B4-BE49-F238E27FC236}">
                                <a16:creationId xmlns:a16="http://schemas.microsoft.com/office/drawing/2014/main" xmlns="" id="{3BBA5F1D-471D-4BDF-9DEF-990ECE6163CC}"/>
                              </a:ext>
                            </a:extLst>
                          </p:cNvPr>
                          <p:cNvSpPr>
                            <a:spLocks noEditPoints="1"/>
                          </p:cNvSpPr>
                          <p:nvPr/>
                        </p:nvSpPr>
                        <p:spPr bwMode="auto">
                          <a:xfrm>
                            <a:off x="3327702" y="842726"/>
                            <a:ext cx="86186" cy="318577"/>
                          </a:xfrm>
                          <a:custGeom>
                            <a:avLst/>
                            <a:gdLst>
                              <a:gd name="T0" fmla="*/ 21 w 32"/>
                              <a:gd name="T1" fmla="*/ 0 h 147"/>
                              <a:gd name="T2" fmla="*/ 21 w 32"/>
                              <a:gd name="T3" fmla="*/ 115 h 147"/>
                              <a:gd name="T4" fmla="*/ 11 w 32"/>
                              <a:gd name="T5" fmla="*/ 115 h 147"/>
                              <a:gd name="T6" fmla="*/ 11 w 32"/>
                              <a:gd name="T7" fmla="*/ 0 h 147"/>
                              <a:gd name="T8" fmla="*/ 21 w 32"/>
                              <a:gd name="T9" fmla="*/ 0 h 147"/>
                              <a:gd name="T10" fmla="*/ 32 w 32"/>
                              <a:gd name="T11" fmla="*/ 108 h 147"/>
                              <a:gd name="T12" fmla="*/ 16 w 32"/>
                              <a:gd name="T13" fmla="*/ 147 h 147"/>
                              <a:gd name="T14" fmla="*/ 0 w 32"/>
                              <a:gd name="T15" fmla="*/ 108 h 147"/>
                              <a:gd name="T16" fmla="*/ 32 w 32"/>
                              <a:gd name="T17" fmla="*/ 108 h 1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32" h="147">
                                <a:moveTo>
                                  <a:pt x="21" y="0"/>
                                </a:moveTo>
                                <a:lnTo>
                                  <a:pt x="21" y="115"/>
                                </a:lnTo>
                                <a:lnTo>
                                  <a:pt x="11" y="115"/>
                                </a:lnTo>
                                <a:lnTo>
                                  <a:pt x="11" y="0"/>
                                </a:lnTo>
                                <a:lnTo>
                                  <a:pt x="21" y="0"/>
                                </a:lnTo>
                                <a:close/>
                                <a:moveTo>
                                  <a:pt x="32" y="108"/>
                                </a:moveTo>
                                <a:lnTo>
                                  <a:pt x="16" y="147"/>
                                </a:lnTo>
                                <a:lnTo>
                                  <a:pt x="0" y="108"/>
                                </a:lnTo>
                                <a:lnTo>
                                  <a:pt x="32" y="108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0" cap="flat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45" name="Freeform 160">
                            <a:extLst>
                              <a:ext uri="{FF2B5EF4-FFF2-40B4-BE49-F238E27FC236}">
                                <a16:creationId xmlns:a16="http://schemas.microsoft.com/office/drawing/2014/main" xmlns="" id="{3FE280BC-09F4-49FD-91FF-1874AC37481B}"/>
                              </a:ext>
                            </a:extLst>
                          </p:cNvPr>
                          <p:cNvSpPr>
                            <a:spLocks noEditPoints="1"/>
                          </p:cNvSpPr>
                          <p:nvPr/>
                        </p:nvSpPr>
                        <p:spPr bwMode="auto">
                          <a:xfrm>
                            <a:off x="3491990" y="791716"/>
                            <a:ext cx="94734" cy="369581"/>
                          </a:xfrm>
                          <a:custGeom>
                            <a:avLst/>
                            <a:gdLst>
                              <a:gd name="T0" fmla="*/ 22 w 33"/>
                              <a:gd name="T1" fmla="*/ 0 h 160"/>
                              <a:gd name="T2" fmla="*/ 22 w 33"/>
                              <a:gd name="T3" fmla="*/ 128 h 160"/>
                              <a:gd name="T4" fmla="*/ 11 w 33"/>
                              <a:gd name="T5" fmla="*/ 128 h 160"/>
                              <a:gd name="T6" fmla="*/ 11 w 33"/>
                              <a:gd name="T7" fmla="*/ 0 h 160"/>
                              <a:gd name="T8" fmla="*/ 22 w 33"/>
                              <a:gd name="T9" fmla="*/ 0 h 160"/>
                              <a:gd name="T10" fmla="*/ 33 w 33"/>
                              <a:gd name="T11" fmla="*/ 122 h 160"/>
                              <a:gd name="T12" fmla="*/ 17 w 33"/>
                              <a:gd name="T13" fmla="*/ 160 h 160"/>
                              <a:gd name="T14" fmla="*/ 0 w 33"/>
                              <a:gd name="T15" fmla="*/ 122 h 160"/>
                              <a:gd name="T16" fmla="*/ 33 w 33"/>
                              <a:gd name="T17" fmla="*/ 122 h 16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33" h="160">
                                <a:moveTo>
                                  <a:pt x="22" y="0"/>
                                </a:moveTo>
                                <a:lnTo>
                                  <a:pt x="22" y="128"/>
                                </a:lnTo>
                                <a:lnTo>
                                  <a:pt x="11" y="128"/>
                                </a:lnTo>
                                <a:lnTo>
                                  <a:pt x="11" y="0"/>
                                </a:lnTo>
                                <a:lnTo>
                                  <a:pt x="22" y="0"/>
                                </a:lnTo>
                                <a:close/>
                                <a:moveTo>
                                  <a:pt x="33" y="122"/>
                                </a:moveTo>
                                <a:lnTo>
                                  <a:pt x="17" y="160"/>
                                </a:lnTo>
                                <a:lnTo>
                                  <a:pt x="0" y="122"/>
                                </a:lnTo>
                                <a:lnTo>
                                  <a:pt x="33" y="122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0" cap="flat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46" name="Freeform 161">
                            <a:extLst>
                              <a:ext uri="{FF2B5EF4-FFF2-40B4-BE49-F238E27FC236}">
                                <a16:creationId xmlns:a16="http://schemas.microsoft.com/office/drawing/2014/main" xmlns="" id="{F1859E54-851B-40AC-8790-BE9EF43EB6AC}"/>
                              </a:ext>
                            </a:extLst>
                          </p:cNvPr>
                          <p:cNvSpPr>
                            <a:spLocks noEditPoints="1"/>
                          </p:cNvSpPr>
                          <p:nvPr/>
                        </p:nvSpPr>
                        <p:spPr bwMode="auto">
                          <a:xfrm>
                            <a:off x="3658979" y="769037"/>
                            <a:ext cx="88882" cy="396596"/>
                          </a:xfrm>
                          <a:custGeom>
                            <a:avLst/>
                            <a:gdLst>
                              <a:gd name="T0" fmla="*/ 22 w 33"/>
                              <a:gd name="T1" fmla="*/ 0 h 183"/>
                              <a:gd name="T2" fmla="*/ 22 w 33"/>
                              <a:gd name="T3" fmla="*/ 151 h 183"/>
                              <a:gd name="T4" fmla="*/ 11 w 33"/>
                              <a:gd name="T5" fmla="*/ 151 h 183"/>
                              <a:gd name="T6" fmla="*/ 11 w 33"/>
                              <a:gd name="T7" fmla="*/ 0 h 183"/>
                              <a:gd name="T8" fmla="*/ 22 w 33"/>
                              <a:gd name="T9" fmla="*/ 0 h 183"/>
                              <a:gd name="T10" fmla="*/ 33 w 33"/>
                              <a:gd name="T11" fmla="*/ 144 h 183"/>
                              <a:gd name="T12" fmla="*/ 16 w 33"/>
                              <a:gd name="T13" fmla="*/ 183 h 183"/>
                              <a:gd name="T14" fmla="*/ 0 w 33"/>
                              <a:gd name="T15" fmla="*/ 144 h 183"/>
                              <a:gd name="T16" fmla="*/ 33 w 33"/>
                              <a:gd name="T17" fmla="*/ 144 h 18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33" h="183">
                                <a:moveTo>
                                  <a:pt x="22" y="0"/>
                                </a:moveTo>
                                <a:lnTo>
                                  <a:pt x="22" y="151"/>
                                </a:lnTo>
                                <a:lnTo>
                                  <a:pt x="11" y="151"/>
                                </a:lnTo>
                                <a:lnTo>
                                  <a:pt x="11" y="0"/>
                                </a:lnTo>
                                <a:lnTo>
                                  <a:pt x="22" y="0"/>
                                </a:lnTo>
                                <a:close/>
                                <a:moveTo>
                                  <a:pt x="33" y="144"/>
                                </a:moveTo>
                                <a:lnTo>
                                  <a:pt x="16" y="183"/>
                                </a:lnTo>
                                <a:lnTo>
                                  <a:pt x="0" y="144"/>
                                </a:lnTo>
                                <a:lnTo>
                                  <a:pt x="33" y="144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0" cap="flat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47" name="Rectangle 165">
                            <a:extLst>
                              <a:ext uri="{FF2B5EF4-FFF2-40B4-BE49-F238E27FC236}">
                                <a16:creationId xmlns:a16="http://schemas.microsoft.com/office/drawing/2014/main" xmlns="" id="{146DBBF0-5A82-48FD-99AA-53FCDD70E327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49636" y="396989"/>
                            <a:ext cx="1078327" cy="68407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square" lIns="0" tIns="0" rIns="0" bIns="0" anchor="b" anchorCtr="0">
                            <a:normAutofit fontScale="92500" lnSpcReduction="20000"/>
                          </a:bodyPr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5pPr>
                            <a:lvl6pPr marL="2514600" indent="-228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6pPr>
                            <a:lvl7pPr marL="2971800" indent="-228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7pPr>
                            <a:lvl8pPr marL="3429000" indent="-228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8pPr>
                            <a:lvl9pPr marL="3886200" indent="-228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9pPr>
                          </a:lstStyle>
                          <a:p>
                            <a:pPr marL="0" marR="0" lvl="0" indent="0" algn="ctr" defTabSz="914400" rtl="0" eaLnBrk="0" fontAlgn="base" latinLnBrk="0" hangingPunct="0">
                              <a:lnSpc>
                                <a:spcPct val="15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pt-BR" altLang="pt-BR" sz="1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Times New Roman" panose="02020603050405020304" pitchFamily="18" charset="0"/>
                              </a:rPr>
                              <a:t>                CARGAS </a:t>
                            </a:r>
                          </a:p>
                        </p:txBody>
                      </p:sp>
                    </p:grpSp>
                    <p:grpSp>
                      <p:nvGrpSpPr>
                        <p:cNvPr id="335" name="Agrupar 334">
                          <a:extLst>
                            <a:ext uri="{FF2B5EF4-FFF2-40B4-BE49-F238E27FC236}">
                              <a16:creationId xmlns:a16="http://schemas.microsoft.com/office/drawing/2014/main" xmlns="" id="{B45085B9-8C68-49E2-92DA-1C8ABDBD7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913934" y="3753003"/>
                          <a:ext cx="1782035" cy="748577"/>
                          <a:chOff x="3109228" y="417056"/>
                          <a:chExt cx="1782035" cy="748577"/>
                        </a:xfrm>
                      </p:grpSpPr>
                      <p:sp>
                        <p:nvSpPr>
                          <p:cNvPr id="336" name="Freeform 162">
                            <a:extLst>
                              <a:ext uri="{FF2B5EF4-FFF2-40B4-BE49-F238E27FC236}">
                                <a16:creationId xmlns:a16="http://schemas.microsoft.com/office/drawing/2014/main" xmlns="" id="{3927CE22-F1E9-4B13-9704-A2124C1CC32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09228" y="753570"/>
                            <a:ext cx="670421" cy="88647"/>
                          </a:xfrm>
                          <a:custGeom>
                            <a:avLst/>
                            <a:gdLst>
                              <a:gd name="T0" fmla="*/ 2080 w 2080"/>
                              <a:gd name="T1" fmla="*/ 96 h 96"/>
                              <a:gd name="T2" fmla="*/ 1453 w 2080"/>
                              <a:gd name="T3" fmla="*/ 0 h 96"/>
                              <a:gd name="T4" fmla="*/ 851 w 2080"/>
                              <a:gd name="T5" fmla="*/ 94 h 96"/>
                              <a:gd name="T6" fmla="*/ 0 w 2080"/>
                              <a:gd name="T7" fmla="*/ 80 h 96"/>
                              <a:gd name="connsiteX0" fmla="*/ 8527 w 8527"/>
                              <a:gd name="connsiteY0" fmla="*/ 14203 h 14203"/>
                              <a:gd name="connsiteX1" fmla="*/ 6986 w 8527"/>
                              <a:gd name="connsiteY1" fmla="*/ 36 h 14203"/>
                              <a:gd name="connsiteX2" fmla="*/ 4091 w 8527"/>
                              <a:gd name="connsiteY2" fmla="*/ 9828 h 14203"/>
                              <a:gd name="connsiteX3" fmla="*/ 0 w 8527"/>
                              <a:gd name="connsiteY3" fmla="*/ 8369 h 14203"/>
                              <a:gd name="connsiteX0" fmla="*/ 5202 w 5202"/>
                              <a:gd name="connsiteY0" fmla="*/ 10000 h 10000"/>
                              <a:gd name="connsiteX1" fmla="*/ 3395 w 5202"/>
                              <a:gd name="connsiteY1" fmla="*/ 25 h 10000"/>
                              <a:gd name="connsiteX2" fmla="*/ 0 w 5202"/>
                              <a:gd name="connsiteY2" fmla="*/ 6920 h 10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5202" h="10000">
                                <a:moveTo>
                                  <a:pt x="5202" y="10000"/>
                                </a:moveTo>
                                <a:cubicBezTo>
                                  <a:pt x="4537" y="9706"/>
                                  <a:pt x="4261" y="539"/>
                                  <a:pt x="3395" y="25"/>
                                </a:cubicBezTo>
                                <a:cubicBezTo>
                                  <a:pt x="2528" y="-488"/>
                                  <a:pt x="1286" y="6846"/>
                                  <a:pt x="0" y="6920"/>
                                </a:cubicBezTo>
                              </a:path>
                            </a:pathLst>
                          </a:custGeom>
                          <a:noFill/>
                          <a:ln w="0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37" name="Freeform 158">
                            <a:extLst>
                              <a:ext uri="{FF2B5EF4-FFF2-40B4-BE49-F238E27FC236}">
                                <a16:creationId xmlns:a16="http://schemas.microsoft.com/office/drawing/2014/main" xmlns="" id="{F7F72F5A-808D-4104-A599-0B8F12245F16}"/>
                              </a:ext>
                            </a:extLst>
                          </p:cNvPr>
                          <p:cNvSpPr>
                            <a:spLocks noEditPoints="1"/>
                          </p:cNvSpPr>
                          <p:nvPr/>
                        </p:nvSpPr>
                        <p:spPr bwMode="auto">
                          <a:xfrm>
                            <a:off x="3654838" y="842735"/>
                            <a:ext cx="80331" cy="318577"/>
                          </a:xfrm>
                          <a:custGeom>
                            <a:avLst/>
                            <a:gdLst>
                              <a:gd name="T0" fmla="*/ 22 w 32"/>
                              <a:gd name="T1" fmla="*/ 0 h 147"/>
                              <a:gd name="T2" fmla="*/ 22 w 32"/>
                              <a:gd name="T3" fmla="*/ 115 h 147"/>
                              <a:gd name="T4" fmla="*/ 11 w 32"/>
                              <a:gd name="T5" fmla="*/ 115 h 147"/>
                              <a:gd name="T6" fmla="*/ 11 w 32"/>
                              <a:gd name="T7" fmla="*/ 0 h 147"/>
                              <a:gd name="T8" fmla="*/ 22 w 32"/>
                              <a:gd name="T9" fmla="*/ 0 h 147"/>
                              <a:gd name="T10" fmla="*/ 32 w 32"/>
                              <a:gd name="T11" fmla="*/ 108 h 147"/>
                              <a:gd name="T12" fmla="*/ 16 w 32"/>
                              <a:gd name="T13" fmla="*/ 147 h 147"/>
                              <a:gd name="T14" fmla="*/ 0 w 32"/>
                              <a:gd name="T15" fmla="*/ 108 h 147"/>
                              <a:gd name="T16" fmla="*/ 32 w 32"/>
                              <a:gd name="T17" fmla="*/ 108 h 1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32" h="147">
                                <a:moveTo>
                                  <a:pt x="22" y="0"/>
                                </a:moveTo>
                                <a:lnTo>
                                  <a:pt x="22" y="115"/>
                                </a:lnTo>
                                <a:lnTo>
                                  <a:pt x="11" y="115"/>
                                </a:lnTo>
                                <a:lnTo>
                                  <a:pt x="11" y="0"/>
                                </a:lnTo>
                                <a:lnTo>
                                  <a:pt x="22" y="0"/>
                                </a:lnTo>
                                <a:close/>
                                <a:moveTo>
                                  <a:pt x="32" y="108"/>
                                </a:moveTo>
                                <a:lnTo>
                                  <a:pt x="16" y="147"/>
                                </a:lnTo>
                                <a:lnTo>
                                  <a:pt x="0" y="108"/>
                                </a:lnTo>
                                <a:lnTo>
                                  <a:pt x="32" y="108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0" cap="flat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38" name="Freeform 159">
                            <a:extLst>
                              <a:ext uri="{FF2B5EF4-FFF2-40B4-BE49-F238E27FC236}">
                                <a16:creationId xmlns:a16="http://schemas.microsoft.com/office/drawing/2014/main" xmlns="" id="{281A3355-66BA-4950-BD5E-33329D6408F9}"/>
                              </a:ext>
                            </a:extLst>
                          </p:cNvPr>
                          <p:cNvSpPr>
                            <a:spLocks noEditPoints="1"/>
                          </p:cNvSpPr>
                          <p:nvPr/>
                        </p:nvSpPr>
                        <p:spPr bwMode="auto">
                          <a:xfrm>
                            <a:off x="3150726" y="842726"/>
                            <a:ext cx="86186" cy="318577"/>
                          </a:xfrm>
                          <a:custGeom>
                            <a:avLst/>
                            <a:gdLst>
                              <a:gd name="T0" fmla="*/ 21 w 32"/>
                              <a:gd name="T1" fmla="*/ 0 h 147"/>
                              <a:gd name="T2" fmla="*/ 21 w 32"/>
                              <a:gd name="T3" fmla="*/ 115 h 147"/>
                              <a:gd name="T4" fmla="*/ 11 w 32"/>
                              <a:gd name="T5" fmla="*/ 115 h 147"/>
                              <a:gd name="T6" fmla="*/ 11 w 32"/>
                              <a:gd name="T7" fmla="*/ 0 h 147"/>
                              <a:gd name="T8" fmla="*/ 21 w 32"/>
                              <a:gd name="T9" fmla="*/ 0 h 147"/>
                              <a:gd name="T10" fmla="*/ 32 w 32"/>
                              <a:gd name="T11" fmla="*/ 108 h 147"/>
                              <a:gd name="T12" fmla="*/ 16 w 32"/>
                              <a:gd name="T13" fmla="*/ 147 h 147"/>
                              <a:gd name="T14" fmla="*/ 0 w 32"/>
                              <a:gd name="T15" fmla="*/ 108 h 147"/>
                              <a:gd name="T16" fmla="*/ 32 w 32"/>
                              <a:gd name="T17" fmla="*/ 108 h 1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32" h="147">
                                <a:moveTo>
                                  <a:pt x="21" y="0"/>
                                </a:moveTo>
                                <a:lnTo>
                                  <a:pt x="21" y="115"/>
                                </a:lnTo>
                                <a:lnTo>
                                  <a:pt x="11" y="115"/>
                                </a:lnTo>
                                <a:lnTo>
                                  <a:pt x="11" y="0"/>
                                </a:lnTo>
                                <a:lnTo>
                                  <a:pt x="21" y="0"/>
                                </a:lnTo>
                                <a:close/>
                                <a:moveTo>
                                  <a:pt x="32" y="108"/>
                                </a:moveTo>
                                <a:lnTo>
                                  <a:pt x="16" y="147"/>
                                </a:lnTo>
                                <a:lnTo>
                                  <a:pt x="0" y="108"/>
                                </a:lnTo>
                                <a:lnTo>
                                  <a:pt x="32" y="108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0" cap="flat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39" name="Freeform 160">
                            <a:extLst>
                              <a:ext uri="{FF2B5EF4-FFF2-40B4-BE49-F238E27FC236}">
                                <a16:creationId xmlns:a16="http://schemas.microsoft.com/office/drawing/2014/main" xmlns="" id="{E692B5BE-AB27-4EA0-B90E-E6B3E0EBBED8}"/>
                              </a:ext>
                            </a:extLst>
                          </p:cNvPr>
                          <p:cNvSpPr>
                            <a:spLocks noEditPoints="1"/>
                          </p:cNvSpPr>
                          <p:nvPr/>
                        </p:nvSpPr>
                        <p:spPr bwMode="auto">
                          <a:xfrm>
                            <a:off x="3315014" y="791716"/>
                            <a:ext cx="94734" cy="369581"/>
                          </a:xfrm>
                          <a:custGeom>
                            <a:avLst/>
                            <a:gdLst>
                              <a:gd name="T0" fmla="*/ 22 w 33"/>
                              <a:gd name="T1" fmla="*/ 0 h 160"/>
                              <a:gd name="T2" fmla="*/ 22 w 33"/>
                              <a:gd name="T3" fmla="*/ 128 h 160"/>
                              <a:gd name="T4" fmla="*/ 11 w 33"/>
                              <a:gd name="T5" fmla="*/ 128 h 160"/>
                              <a:gd name="T6" fmla="*/ 11 w 33"/>
                              <a:gd name="T7" fmla="*/ 0 h 160"/>
                              <a:gd name="T8" fmla="*/ 22 w 33"/>
                              <a:gd name="T9" fmla="*/ 0 h 160"/>
                              <a:gd name="T10" fmla="*/ 33 w 33"/>
                              <a:gd name="T11" fmla="*/ 122 h 160"/>
                              <a:gd name="T12" fmla="*/ 17 w 33"/>
                              <a:gd name="T13" fmla="*/ 160 h 160"/>
                              <a:gd name="T14" fmla="*/ 0 w 33"/>
                              <a:gd name="T15" fmla="*/ 122 h 160"/>
                              <a:gd name="T16" fmla="*/ 33 w 33"/>
                              <a:gd name="T17" fmla="*/ 122 h 16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33" h="160">
                                <a:moveTo>
                                  <a:pt x="22" y="0"/>
                                </a:moveTo>
                                <a:lnTo>
                                  <a:pt x="22" y="128"/>
                                </a:lnTo>
                                <a:lnTo>
                                  <a:pt x="11" y="128"/>
                                </a:lnTo>
                                <a:lnTo>
                                  <a:pt x="11" y="0"/>
                                </a:lnTo>
                                <a:lnTo>
                                  <a:pt x="22" y="0"/>
                                </a:lnTo>
                                <a:close/>
                                <a:moveTo>
                                  <a:pt x="33" y="122"/>
                                </a:moveTo>
                                <a:lnTo>
                                  <a:pt x="17" y="160"/>
                                </a:lnTo>
                                <a:lnTo>
                                  <a:pt x="0" y="122"/>
                                </a:lnTo>
                                <a:lnTo>
                                  <a:pt x="33" y="122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0" cap="flat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40" name="Freeform 161">
                            <a:extLst>
                              <a:ext uri="{FF2B5EF4-FFF2-40B4-BE49-F238E27FC236}">
                                <a16:creationId xmlns:a16="http://schemas.microsoft.com/office/drawing/2014/main" xmlns="" id="{EC909727-AC92-46A3-81A5-E72B2B573536}"/>
                              </a:ext>
                            </a:extLst>
                          </p:cNvPr>
                          <p:cNvSpPr>
                            <a:spLocks noEditPoints="1"/>
                          </p:cNvSpPr>
                          <p:nvPr/>
                        </p:nvSpPr>
                        <p:spPr bwMode="auto">
                          <a:xfrm>
                            <a:off x="3482003" y="769037"/>
                            <a:ext cx="88882" cy="396596"/>
                          </a:xfrm>
                          <a:custGeom>
                            <a:avLst/>
                            <a:gdLst>
                              <a:gd name="T0" fmla="*/ 22 w 33"/>
                              <a:gd name="T1" fmla="*/ 0 h 183"/>
                              <a:gd name="T2" fmla="*/ 22 w 33"/>
                              <a:gd name="T3" fmla="*/ 151 h 183"/>
                              <a:gd name="T4" fmla="*/ 11 w 33"/>
                              <a:gd name="T5" fmla="*/ 151 h 183"/>
                              <a:gd name="T6" fmla="*/ 11 w 33"/>
                              <a:gd name="T7" fmla="*/ 0 h 183"/>
                              <a:gd name="T8" fmla="*/ 22 w 33"/>
                              <a:gd name="T9" fmla="*/ 0 h 183"/>
                              <a:gd name="T10" fmla="*/ 33 w 33"/>
                              <a:gd name="T11" fmla="*/ 144 h 183"/>
                              <a:gd name="T12" fmla="*/ 16 w 33"/>
                              <a:gd name="T13" fmla="*/ 183 h 183"/>
                              <a:gd name="T14" fmla="*/ 0 w 33"/>
                              <a:gd name="T15" fmla="*/ 144 h 183"/>
                              <a:gd name="T16" fmla="*/ 33 w 33"/>
                              <a:gd name="T17" fmla="*/ 144 h 18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33" h="183">
                                <a:moveTo>
                                  <a:pt x="22" y="0"/>
                                </a:moveTo>
                                <a:lnTo>
                                  <a:pt x="22" y="151"/>
                                </a:lnTo>
                                <a:lnTo>
                                  <a:pt x="11" y="151"/>
                                </a:lnTo>
                                <a:lnTo>
                                  <a:pt x="11" y="0"/>
                                </a:lnTo>
                                <a:lnTo>
                                  <a:pt x="22" y="0"/>
                                </a:lnTo>
                                <a:close/>
                                <a:moveTo>
                                  <a:pt x="33" y="144"/>
                                </a:moveTo>
                                <a:lnTo>
                                  <a:pt x="16" y="183"/>
                                </a:lnTo>
                                <a:lnTo>
                                  <a:pt x="0" y="144"/>
                                </a:lnTo>
                                <a:lnTo>
                                  <a:pt x="33" y="144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0" cap="flat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t-BR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41" name="Rectangle 165">
                            <a:extLst>
                              <a:ext uri="{FF2B5EF4-FFF2-40B4-BE49-F238E27FC236}">
                                <a16:creationId xmlns:a16="http://schemas.microsoft.com/office/drawing/2014/main" xmlns="" id="{59A405FA-B5E2-4176-8EF7-29E355BBB5BA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2936" y="417056"/>
                            <a:ext cx="1078327" cy="68407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square" lIns="0" tIns="0" rIns="0" bIns="0" anchor="b" anchorCtr="0">
                            <a:normAutofit fontScale="92500" lnSpcReduction="20000"/>
                          </a:bodyPr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5pPr>
                            <a:lvl6pPr marL="2514600" indent="-228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6pPr>
                            <a:lvl7pPr marL="2971800" indent="-228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7pPr>
                            <a:lvl8pPr marL="3429000" indent="-228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8pPr>
                            <a:lvl9pPr marL="3886200" indent="-228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DejaVu Sans"/>
                                <a:cs typeface="DejaVu Sans"/>
                              </a:defRPr>
                            </a:lvl9pPr>
                          </a:lstStyle>
                          <a:p>
                            <a:pPr marL="0" marR="0" lvl="0" indent="0" algn="ctr" defTabSz="914400" rtl="0" eaLnBrk="0" fontAlgn="base" latinLnBrk="0" hangingPunct="0">
                              <a:lnSpc>
                                <a:spcPct val="15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pt-BR" altLang="pt-BR" sz="1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Times New Roman" panose="02020603050405020304" pitchFamily="18" charset="0"/>
                              </a:rPr>
                              <a:t>                CARGAS </a:t>
                            </a:r>
                          </a:p>
                        </p:txBody>
                      </p:sp>
                    </p:grpSp>
                  </p:grpSp>
                </p:grpSp>
                <p:sp>
                  <p:nvSpPr>
                    <p:cNvPr id="154" name="Título 1">
                      <a:extLst>
                        <a:ext uri="{FF2B5EF4-FFF2-40B4-BE49-F238E27FC236}">
                          <a16:creationId xmlns:a16="http://schemas.microsoft.com/office/drawing/2014/main" xmlns="" id="{82DC0483-672D-4A89-A8BE-5D43C96D3B63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2491786" y="622161"/>
                      <a:ext cx="4051940" cy="52221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>
                      <a:lvl1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40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  <a:lvl2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4572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9144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13716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18288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6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EQUILIBRIO CORPO ÚNICO</a:t>
                      </a:r>
                      <a:endParaRPr kumimoji="0" lang="pt-BR" sz="2600" b="1" i="1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59" name="Rectangle 252">
                    <a:extLst>
                      <a:ext uri="{FF2B5EF4-FFF2-40B4-BE49-F238E27FC236}">
                        <a16:creationId xmlns:a16="http://schemas.microsoft.com/office/drawing/2014/main" xmlns="" id="{A7DACDFC-73B6-43A0-B5C5-938BF1B0A8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20755" y="6389879"/>
                    <a:ext cx="954700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wrap="squar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altLang="pt-BR" sz="2400" b="1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</a:rPr>
                      <a:t> X</a:t>
                    </a:r>
                    <a:r>
                      <a:rPr kumimoji="0" lang="pt-BR" altLang="pt-BR" sz="2400" b="1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</a:rPr>
                      <a:t>i</a:t>
                    </a:r>
                    <a:r>
                      <a:rPr kumimoji="0" lang="pt-BR" altLang="pt-BR" sz="2400" b="1" strike="noStrike" kern="1200" cap="none" spc="0" normalizeH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</a:rPr>
                      <a:t> = ? </a:t>
                    </a:r>
                    <a:endParaRPr kumimoji="0" lang="pt-BR" altLang="pt-BR" sz="2400" b="1" strike="noStrike" kern="1200" cap="none" spc="0" normalizeH="0" baseline="-25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</a:endParaRPr>
                  </a:p>
                </p:txBody>
              </p:sp>
            </p:grpSp>
            <p:sp>
              <p:nvSpPr>
                <p:cNvPr id="164" name="Rectangle 203">
                  <a:extLst>
                    <a:ext uri="{FF2B5EF4-FFF2-40B4-BE49-F238E27FC236}">
                      <a16:creationId xmlns:a16="http://schemas.microsoft.com/office/drawing/2014/main" xmlns="" id="{7E7F4796-260C-4BB3-8B57-A8C350D93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716" y="4874998"/>
                  <a:ext cx="1473360" cy="6519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360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rPr>
                    <a:t> superfície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rPr>
                    <a:t>indeslocável</a:t>
                  </a:r>
                  <a:endParaRPr kumimoji="0" lang="pt-BR" alt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cxnSp>
            <p:nvCxnSpPr>
              <p:cNvPr id="172" name="Conector reto 171">
                <a:extLst>
                  <a:ext uri="{FF2B5EF4-FFF2-40B4-BE49-F238E27FC236}">
                    <a16:creationId xmlns:a16="http://schemas.microsoft.com/office/drawing/2014/main" xmlns="" id="{BC2B3F65-E6CB-4995-8491-AE55340FF0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33399" y="5611332"/>
                <a:ext cx="159267" cy="635077"/>
              </a:xfrm>
              <a:prstGeom prst="lin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0" name="Conector de Seta Reta 219">
              <a:extLst>
                <a:ext uri="{FF2B5EF4-FFF2-40B4-BE49-F238E27FC236}">
                  <a16:creationId xmlns:a16="http://schemas.microsoft.com/office/drawing/2014/main" xmlns="" id="{3F77C135-566C-4DDE-8FDE-FB199241F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1323" y="6328229"/>
              <a:ext cx="642455" cy="225159"/>
            </a:xfrm>
            <a:prstGeom prst="straightConnector1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F8FF0C3D-7576-4404-8F6B-3E057CDA5329}"/>
              </a:ext>
            </a:extLst>
          </p:cNvPr>
          <p:cNvGrpSpPr/>
          <p:nvPr/>
        </p:nvGrpSpPr>
        <p:grpSpPr>
          <a:xfrm>
            <a:off x="231172" y="3256289"/>
            <a:ext cx="7968731" cy="3474288"/>
            <a:chOff x="131642" y="3239714"/>
            <a:chExt cx="7968731" cy="3474288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xmlns="" id="{DDCCA4DF-2DDE-4469-92AF-A01DE0A36DBF}"/>
                </a:ext>
              </a:extLst>
            </p:cNvPr>
            <p:cNvGrpSpPr/>
            <p:nvPr/>
          </p:nvGrpSpPr>
          <p:grpSpPr>
            <a:xfrm>
              <a:off x="1280823" y="3239714"/>
              <a:ext cx="6819550" cy="2227098"/>
              <a:chOff x="1217360" y="4770279"/>
              <a:chExt cx="6819550" cy="2227098"/>
            </a:xfrm>
          </p:grpSpPr>
          <p:sp>
            <p:nvSpPr>
              <p:cNvPr id="148" name="Rectangle 252"/>
              <p:cNvSpPr>
                <a:spLocks noChangeArrowheads="1"/>
              </p:cNvSpPr>
              <p:nvPr/>
            </p:nvSpPr>
            <p:spPr bwMode="auto">
              <a:xfrm>
                <a:off x="1217360" y="4770279"/>
                <a:ext cx="5902955" cy="6771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Arial" charset="0"/>
                  </a:rPr>
                  <a:t> </a:t>
                </a:r>
                <a:r>
                  <a:rPr kumimoji="0" lang="pt-BR" altLang="pt-B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xt" panose="00000400000000000000" pitchFamily="2" charset="0"/>
                    <a:ea typeface="Cambria Math" panose="02040503050406030204" pitchFamily="18" charset="0"/>
                    <a:cs typeface="Txt" panose="00000400000000000000" pitchFamily="2" charset="0"/>
                  </a:rPr>
                  <a:t>MEIO AMBIENTE</a:t>
                </a:r>
                <a:endParaRPr kumimoji="0" lang="pt-BR" alt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xt" panose="00000400000000000000" pitchFamily="2" charset="0"/>
                  <a:ea typeface="Cambria Math" panose="02040503050406030204" pitchFamily="18" charset="0"/>
                  <a:cs typeface="Txt" panose="00000400000000000000" pitchFamily="2" charset="0"/>
                </a:endParaRPr>
              </a:p>
            </p:txBody>
          </p:sp>
          <p:sp>
            <p:nvSpPr>
              <p:cNvPr id="352" name="Rectangle 193">
                <a:extLst>
                  <a:ext uri="{FF2B5EF4-FFF2-40B4-BE49-F238E27FC236}">
                    <a16:creationId xmlns:a16="http://schemas.microsoft.com/office/drawing/2014/main" xmlns="" id="{AEF04ECA-8615-41CB-8286-3CFDCAF91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7082" y="6628045"/>
                <a:ext cx="105982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 charset="0"/>
                  </a:rPr>
                  <a:t> SOLO</a:t>
                </a:r>
                <a:endParaRPr kumimoji="0" lang="pt-BR" altLang="pt-BR" sz="2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charset="0"/>
                </a:endParaRPr>
              </a:p>
            </p:txBody>
          </p:sp>
        </p:grpSp>
        <p:sp>
          <p:nvSpPr>
            <p:cNvPr id="173" name="Rectangle 196">
              <a:extLst>
                <a:ext uri="{FF2B5EF4-FFF2-40B4-BE49-F238E27FC236}">
                  <a16:creationId xmlns:a16="http://schemas.microsoft.com/office/drawing/2014/main" xmlns="" id="{2C377358-3AA0-4E77-91BF-18BE8A180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642" y="6344670"/>
              <a:ext cx="13008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</a:rPr>
                <a:t> ROCHA </a:t>
              </a:r>
              <a:endParaRPr kumimoji="0" lang="pt-BR" altLang="pt-B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6DD2F26E-CC36-4124-A99D-AFA6E4536025}"/>
              </a:ext>
            </a:extLst>
          </p:cNvPr>
          <p:cNvGrpSpPr/>
          <p:nvPr/>
        </p:nvGrpSpPr>
        <p:grpSpPr>
          <a:xfrm>
            <a:off x="-50905" y="1805525"/>
            <a:ext cx="9469269" cy="5052475"/>
            <a:chOff x="-64326" y="1807947"/>
            <a:chExt cx="9469269" cy="50524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306" name="Rectangle 252"/>
            <p:cNvSpPr>
              <a:spLocks noChangeArrowheads="1"/>
            </p:cNvSpPr>
            <p:nvPr/>
          </p:nvSpPr>
          <p:spPr bwMode="auto">
            <a:xfrm>
              <a:off x="2926190" y="1807947"/>
              <a:ext cx="3206565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SUPER ESTRUTURA</a:t>
              </a:r>
              <a:endParaRPr kumimoji="0" lang="pt-BR" altLang="pt-BR" sz="2400" b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A753EFE2-F9D9-43B5-A9EF-22BF2141C945}"/>
                </a:ext>
              </a:extLst>
            </p:cNvPr>
            <p:cNvSpPr/>
            <p:nvPr/>
          </p:nvSpPr>
          <p:spPr>
            <a:xfrm>
              <a:off x="-64326" y="4457018"/>
              <a:ext cx="9469269" cy="240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FAF584A5-6444-4C2B-863B-A6250E21C212}"/>
              </a:ext>
            </a:extLst>
          </p:cNvPr>
          <p:cNvGrpSpPr/>
          <p:nvPr/>
        </p:nvGrpSpPr>
        <p:grpSpPr>
          <a:xfrm>
            <a:off x="-27848" y="1026485"/>
            <a:ext cx="9474638" cy="5107198"/>
            <a:chOff x="31990" y="1970417"/>
            <a:chExt cx="9469269" cy="500359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4" name="Rectangle 252">
              <a:extLst>
                <a:ext uri="{FF2B5EF4-FFF2-40B4-BE49-F238E27FC236}">
                  <a16:creationId xmlns:a16="http://schemas.microsoft.com/office/drawing/2014/main" xmlns="" id="{89C079AF-FF86-49C5-BEE7-B19F35FA8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364" y="6250334"/>
              <a:ext cx="3089779" cy="7236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 anchor="b" anchorCtr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 INFRA </a:t>
              </a:r>
              <a:r>
                <a:rPr kumimoji="0" lang="pt-BR" altLang="pt-BR" sz="2400" b="1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ESTRUTURA (SUB ESTRUTURA)</a:t>
              </a:r>
              <a:endParaRPr kumimoji="0" lang="pt-BR" altLang="pt-BR" sz="2400" b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Retângulo 178">
              <a:extLst>
                <a:ext uri="{FF2B5EF4-FFF2-40B4-BE49-F238E27FC236}">
                  <a16:creationId xmlns:a16="http://schemas.microsoft.com/office/drawing/2014/main" xmlns="" id="{9BA85B3D-8710-4945-83CC-A8B3287A036E}"/>
                </a:ext>
              </a:extLst>
            </p:cNvPr>
            <p:cNvSpPr/>
            <p:nvPr/>
          </p:nvSpPr>
          <p:spPr>
            <a:xfrm>
              <a:off x="31990" y="1970417"/>
              <a:ext cx="9469269" cy="33815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51FAE15F-470F-4EDB-9EE2-C3AD21AC2287}"/>
              </a:ext>
            </a:extLst>
          </p:cNvPr>
          <p:cNvGrpSpPr/>
          <p:nvPr/>
        </p:nvGrpSpPr>
        <p:grpSpPr>
          <a:xfrm>
            <a:off x="394896" y="1136297"/>
            <a:ext cx="9043380" cy="5300365"/>
            <a:chOff x="24181" y="871054"/>
            <a:chExt cx="9319098" cy="5486341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xmlns="" id="{81470E50-D393-4E29-BA61-414CF1425980}"/>
                </a:ext>
              </a:extLst>
            </p:cNvPr>
            <p:cNvGrpSpPr/>
            <p:nvPr/>
          </p:nvGrpSpPr>
          <p:grpSpPr>
            <a:xfrm>
              <a:off x="1740234" y="4772220"/>
              <a:ext cx="4629150" cy="1585175"/>
              <a:chOff x="1735768" y="4739692"/>
              <a:chExt cx="4629150" cy="1585175"/>
            </a:xfrm>
          </p:grpSpPr>
          <p:grpSp>
            <p:nvGrpSpPr>
              <p:cNvPr id="100" name="Agrupar 99">
                <a:extLst>
                  <a:ext uri="{FF2B5EF4-FFF2-40B4-BE49-F238E27FC236}">
                    <a16:creationId xmlns:a16="http://schemas.microsoft.com/office/drawing/2014/main" xmlns="" id="{56EC7B30-8FD7-4E6C-AB69-8CD40D7B10A1}"/>
                  </a:ext>
                </a:extLst>
              </p:cNvPr>
              <p:cNvGrpSpPr/>
              <p:nvPr/>
            </p:nvGrpSpPr>
            <p:grpSpPr>
              <a:xfrm>
                <a:off x="1735768" y="4739692"/>
                <a:ext cx="4629150" cy="1025544"/>
                <a:chOff x="1735768" y="4739692"/>
                <a:chExt cx="4629150" cy="1025544"/>
              </a:xfrm>
            </p:grpSpPr>
            <p:sp>
              <p:nvSpPr>
                <p:cNvPr id="195" name="Freeform 191"/>
                <p:cNvSpPr>
                  <a:spLocks noEditPoints="1"/>
                </p:cNvSpPr>
                <p:nvPr/>
              </p:nvSpPr>
              <p:spPr bwMode="auto">
                <a:xfrm>
                  <a:off x="1735768" y="5538223"/>
                  <a:ext cx="4629150" cy="227013"/>
                </a:xfrm>
                <a:custGeom>
                  <a:avLst/>
                  <a:gdLst>
                    <a:gd name="T0" fmla="*/ 49360 w 1782"/>
                    <a:gd name="T1" fmla="*/ 38914 h 140"/>
                    <a:gd name="T2" fmla="*/ 101317 w 1782"/>
                    <a:gd name="T3" fmla="*/ 8107 h 140"/>
                    <a:gd name="T4" fmla="*/ 98720 w 1782"/>
                    <a:gd name="T5" fmla="*/ 42156 h 140"/>
                    <a:gd name="T6" fmla="*/ 192243 w 1782"/>
                    <a:gd name="T7" fmla="*/ 45399 h 140"/>
                    <a:gd name="T8" fmla="*/ 288365 w 1782"/>
                    <a:gd name="T9" fmla="*/ 45399 h 140"/>
                    <a:gd name="T10" fmla="*/ 428651 w 1782"/>
                    <a:gd name="T11" fmla="*/ 43778 h 140"/>
                    <a:gd name="T12" fmla="*/ 511783 w 1782"/>
                    <a:gd name="T13" fmla="*/ 9728 h 140"/>
                    <a:gd name="T14" fmla="*/ 475413 w 1782"/>
                    <a:gd name="T15" fmla="*/ 9728 h 140"/>
                    <a:gd name="T16" fmla="*/ 568937 w 1782"/>
                    <a:gd name="T17" fmla="*/ 9728 h 140"/>
                    <a:gd name="T18" fmla="*/ 693635 w 1782"/>
                    <a:gd name="T19" fmla="*/ 43778 h 140"/>
                    <a:gd name="T20" fmla="*/ 805344 w 1782"/>
                    <a:gd name="T21" fmla="*/ 43778 h 140"/>
                    <a:gd name="T22" fmla="*/ 901466 w 1782"/>
                    <a:gd name="T23" fmla="*/ 9728 h 140"/>
                    <a:gd name="T24" fmla="*/ 948228 w 1782"/>
                    <a:gd name="T25" fmla="*/ 11350 h 140"/>
                    <a:gd name="T26" fmla="*/ 948228 w 1782"/>
                    <a:gd name="T27" fmla="*/ 45399 h 140"/>
                    <a:gd name="T28" fmla="*/ 1088513 w 1782"/>
                    <a:gd name="T29" fmla="*/ 50263 h 140"/>
                    <a:gd name="T30" fmla="*/ 1184635 w 1782"/>
                    <a:gd name="T31" fmla="*/ 21078 h 140"/>
                    <a:gd name="T32" fmla="*/ 1278159 w 1782"/>
                    <a:gd name="T33" fmla="*/ 34049 h 140"/>
                    <a:gd name="T34" fmla="*/ 1330117 w 1782"/>
                    <a:gd name="T35" fmla="*/ 40535 h 140"/>
                    <a:gd name="T36" fmla="*/ 1324921 w 1782"/>
                    <a:gd name="T37" fmla="*/ 38914 h 140"/>
                    <a:gd name="T38" fmla="*/ 1449619 w 1782"/>
                    <a:gd name="T39" fmla="*/ 97284 h 140"/>
                    <a:gd name="T40" fmla="*/ 1543143 w 1782"/>
                    <a:gd name="T41" fmla="*/ 118362 h 140"/>
                    <a:gd name="T42" fmla="*/ 1631471 w 1782"/>
                    <a:gd name="T43" fmla="*/ 139440 h 140"/>
                    <a:gd name="T44" fmla="*/ 1735387 w 1782"/>
                    <a:gd name="T45" fmla="*/ 129712 h 140"/>
                    <a:gd name="T46" fmla="*/ 1779551 w 1782"/>
                    <a:gd name="T47" fmla="*/ 139440 h 140"/>
                    <a:gd name="T48" fmla="*/ 1766561 w 1782"/>
                    <a:gd name="T49" fmla="*/ 173490 h 140"/>
                    <a:gd name="T50" fmla="*/ 1857487 w 1782"/>
                    <a:gd name="T51" fmla="*/ 192947 h 140"/>
                    <a:gd name="T52" fmla="*/ 1951011 w 1782"/>
                    <a:gd name="T53" fmla="*/ 210782 h 140"/>
                    <a:gd name="T54" fmla="*/ 2093894 w 1782"/>
                    <a:gd name="T55" fmla="*/ 226996 h 140"/>
                    <a:gd name="T56" fmla="*/ 2177027 w 1782"/>
                    <a:gd name="T57" fmla="*/ 191325 h 140"/>
                    <a:gd name="T58" fmla="*/ 2140656 w 1782"/>
                    <a:gd name="T59" fmla="*/ 192947 h 140"/>
                    <a:gd name="T60" fmla="*/ 2273148 w 1782"/>
                    <a:gd name="T61" fmla="*/ 210782 h 140"/>
                    <a:gd name="T62" fmla="*/ 2377064 w 1782"/>
                    <a:gd name="T63" fmla="*/ 178354 h 140"/>
                    <a:gd name="T64" fmla="*/ 2460196 w 1782"/>
                    <a:gd name="T65" fmla="*/ 142683 h 140"/>
                    <a:gd name="T66" fmla="*/ 2540730 w 1782"/>
                    <a:gd name="T67" fmla="*/ 107012 h 140"/>
                    <a:gd name="T68" fmla="*/ 2603080 w 1782"/>
                    <a:gd name="T69" fmla="*/ 45399 h 140"/>
                    <a:gd name="T70" fmla="*/ 2649841 w 1782"/>
                    <a:gd name="T71" fmla="*/ 32428 h 140"/>
                    <a:gd name="T72" fmla="*/ 2662831 w 1782"/>
                    <a:gd name="T73" fmla="*/ 64856 h 140"/>
                    <a:gd name="T74" fmla="*/ 2795324 w 1782"/>
                    <a:gd name="T75" fmla="*/ 50263 h 140"/>
                    <a:gd name="T76" fmla="*/ 2883652 w 1782"/>
                    <a:gd name="T77" fmla="*/ 19457 h 140"/>
                    <a:gd name="T78" fmla="*/ 2844683 w 1782"/>
                    <a:gd name="T79" fmla="*/ 16214 h 140"/>
                    <a:gd name="T80" fmla="*/ 2940805 w 1782"/>
                    <a:gd name="T81" fmla="*/ 27564 h 140"/>
                    <a:gd name="T82" fmla="*/ 3031731 w 1782"/>
                    <a:gd name="T83" fmla="*/ 47021 h 140"/>
                    <a:gd name="T84" fmla="*/ 3122657 w 1782"/>
                    <a:gd name="T85" fmla="*/ 68099 h 140"/>
                    <a:gd name="T86" fmla="*/ 3208387 w 1782"/>
                    <a:gd name="T87" fmla="*/ 124848 h 140"/>
                    <a:gd name="T88" fmla="*/ 3346075 w 1782"/>
                    <a:gd name="T89" fmla="*/ 119984 h 140"/>
                    <a:gd name="T90" fmla="*/ 3392837 w 1782"/>
                    <a:gd name="T91" fmla="*/ 128091 h 140"/>
                    <a:gd name="T92" fmla="*/ 3379847 w 1782"/>
                    <a:gd name="T93" fmla="*/ 162140 h 140"/>
                    <a:gd name="T94" fmla="*/ 3522731 w 1782"/>
                    <a:gd name="T95" fmla="*/ 179975 h 140"/>
                    <a:gd name="T96" fmla="*/ 3579884 w 1782"/>
                    <a:gd name="T97" fmla="*/ 149169 h 140"/>
                    <a:gd name="T98" fmla="*/ 3574688 w 1782"/>
                    <a:gd name="T99" fmla="*/ 147547 h 140"/>
                    <a:gd name="T100" fmla="*/ 3707180 w 1782"/>
                    <a:gd name="T101" fmla="*/ 175111 h 140"/>
                    <a:gd name="T102" fmla="*/ 3808498 w 1782"/>
                    <a:gd name="T103" fmla="*/ 165383 h 140"/>
                    <a:gd name="T104" fmla="*/ 3902022 w 1782"/>
                    <a:gd name="T105" fmla="*/ 158897 h 140"/>
                    <a:gd name="T106" fmla="*/ 3992948 w 1782"/>
                    <a:gd name="T107" fmla="*/ 119984 h 140"/>
                    <a:gd name="T108" fmla="*/ 4039710 w 1782"/>
                    <a:gd name="T109" fmla="*/ 118362 h 140"/>
                    <a:gd name="T110" fmla="*/ 4135831 w 1782"/>
                    <a:gd name="T111" fmla="*/ 118362 h 140"/>
                    <a:gd name="T112" fmla="*/ 4229355 w 1782"/>
                    <a:gd name="T113" fmla="*/ 118362 h 140"/>
                    <a:gd name="T114" fmla="*/ 4325477 w 1782"/>
                    <a:gd name="T115" fmla="*/ 118362 h 140"/>
                    <a:gd name="T116" fmla="*/ 4322879 w 1782"/>
                    <a:gd name="T117" fmla="*/ 152412 h 140"/>
                    <a:gd name="T118" fmla="*/ 4465762 w 1782"/>
                    <a:gd name="T119" fmla="*/ 154033 h 140"/>
                    <a:gd name="T120" fmla="*/ 4548895 w 1782"/>
                    <a:gd name="T121" fmla="*/ 116741 h 140"/>
                    <a:gd name="T122" fmla="*/ 4512524 w 1782"/>
                    <a:gd name="T123" fmla="*/ 118362 h 140"/>
                    <a:gd name="T124" fmla="*/ 4603450 w 1782"/>
                    <a:gd name="T125" fmla="*/ 111877 h 14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782"/>
                    <a:gd name="T190" fmla="*/ 0 h 140"/>
                    <a:gd name="T191" fmla="*/ 1782 w 1782"/>
                    <a:gd name="T192" fmla="*/ 140 h 14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782" h="140">
                      <a:moveTo>
                        <a:pt x="5" y="0"/>
                      </a:moveTo>
                      <a:lnTo>
                        <a:pt x="9" y="1"/>
                      </a:lnTo>
                      <a:lnTo>
                        <a:pt x="14" y="2"/>
                      </a:lnTo>
                      <a:lnTo>
                        <a:pt x="21" y="3"/>
                      </a:lnTo>
                      <a:lnTo>
                        <a:pt x="19" y="24"/>
                      </a:lnTo>
                      <a:lnTo>
                        <a:pt x="12" y="23"/>
                      </a:lnTo>
                      <a:lnTo>
                        <a:pt x="4" y="22"/>
                      </a:lnTo>
                      <a:lnTo>
                        <a:pt x="0" y="20"/>
                      </a:lnTo>
                      <a:lnTo>
                        <a:pt x="5" y="0"/>
                      </a:lnTo>
                      <a:close/>
                      <a:moveTo>
                        <a:pt x="39" y="5"/>
                      </a:moveTo>
                      <a:lnTo>
                        <a:pt x="50" y="5"/>
                      </a:lnTo>
                      <a:lnTo>
                        <a:pt x="57" y="5"/>
                      </a:lnTo>
                      <a:lnTo>
                        <a:pt x="56" y="27"/>
                      </a:lnTo>
                      <a:lnTo>
                        <a:pt x="49" y="27"/>
                      </a:lnTo>
                      <a:lnTo>
                        <a:pt x="38" y="26"/>
                      </a:lnTo>
                      <a:lnTo>
                        <a:pt x="39" y="5"/>
                      </a:lnTo>
                      <a:close/>
                      <a:moveTo>
                        <a:pt x="74" y="6"/>
                      </a:moveTo>
                      <a:lnTo>
                        <a:pt x="93" y="6"/>
                      </a:lnTo>
                      <a:lnTo>
                        <a:pt x="92" y="28"/>
                      </a:lnTo>
                      <a:lnTo>
                        <a:pt x="74" y="28"/>
                      </a:lnTo>
                      <a:lnTo>
                        <a:pt x="74" y="6"/>
                      </a:lnTo>
                      <a:close/>
                      <a:moveTo>
                        <a:pt x="111" y="6"/>
                      </a:moveTo>
                      <a:lnTo>
                        <a:pt x="129" y="6"/>
                      </a:lnTo>
                      <a:lnTo>
                        <a:pt x="129" y="28"/>
                      </a:lnTo>
                      <a:lnTo>
                        <a:pt x="111" y="28"/>
                      </a:lnTo>
                      <a:lnTo>
                        <a:pt x="111" y="6"/>
                      </a:lnTo>
                      <a:close/>
                      <a:moveTo>
                        <a:pt x="147" y="6"/>
                      </a:moveTo>
                      <a:lnTo>
                        <a:pt x="163" y="6"/>
                      </a:lnTo>
                      <a:lnTo>
                        <a:pt x="165" y="6"/>
                      </a:lnTo>
                      <a:lnTo>
                        <a:pt x="165" y="27"/>
                      </a:lnTo>
                      <a:lnTo>
                        <a:pt x="163" y="27"/>
                      </a:lnTo>
                      <a:lnTo>
                        <a:pt x="147" y="28"/>
                      </a:lnTo>
                      <a:lnTo>
                        <a:pt x="147" y="6"/>
                      </a:lnTo>
                      <a:close/>
                      <a:moveTo>
                        <a:pt x="183" y="6"/>
                      </a:moveTo>
                      <a:lnTo>
                        <a:pt x="197" y="6"/>
                      </a:lnTo>
                      <a:lnTo>
                        <a:pt x="201" y="6"/>
                      </a:lnTo>
                      <a:lnTo>
                        <a:pt x="201" y="27"/>
                      </a:lnTo>
                      <a:lnTo>
                        <a:pt x="197" y="27"/>
                      </a:lnTo>
                      <a:lnTo>
                        <a:pt x="183" y="27"/>
                      </a:lnTo>
                      <a:lnTo>
                        <a:pt x="183" y="6"/>
                      </a:lnTo>
                      <a:close/>
                      <a:moveTo>
                        <a:pt x="219" y="6"/>
                      </a:moveTo>
                      <a:lnTo>
                        <a:pt x="238" y="5"/>
                      </a:lnTo>
                      <a:lnTo>
                        <a:pt x="238" y="27"/>
                      </a:lnTo>
                      <a:lnTo>
                        <a:pt x="220" y="27"/>
                      </a:lnTo>
                      <a:lnTo>
                        <a:pt x="219" y="6"/>
                      </a:lnTo>
                      <a:close/>
                      <a:moveTo>
                        <a:pt x="256" y="5"/>
                      </a:moveTo>
                      <a:lnTo>
                        <a:pt x="267" y="5"/>
                      </a:lnTo>
                      <a:lnTo>
                        <a:pt x="274" y="5"/>
                      </a:lnTo>
                      <a:lnTo>
                        <a:pt x="274" y="27"/>
                      </a:lnTo>
                      <a:lnTo>
                        <a:pt x="267" y="27"/>
                      </a:lnTo>
                      <a:lnTo>
                        <a:pt x="256" y="27"/>
                      </a:lnTo>
                      <a:lnTo>
                        <a:pt x="256" y="5"/>
                      </a:lnTo>
                      <a:close/>
                      <a:moveTo>
                        <a:pt x="292" y="5"/>
                      </a:moveTo>
                      <a:lnTo>
                        <a:pt x="310" y="6"/>
                      </a:lnTo>
                      <a:lnTo>
                        <a:pt x="310" y="27"/>
                      </a:lnTo>
                      <a:lnTo>
                        <a:pt x="292" y="27"/>
                      </a:lnTo>
                      <a:lnTo>
                        <a:pt x="292" y="5"/>
                      </a:lnTo>
                      <a:close/>
                      <a:moveTo>
                        <a:pt x="328" y="6"/>
                      </a:moveTo>
                      <a:lnTo>
                        <a:pt x="338" y="6"/>
                      </a:lnTo>
                      <a:lnTo>
                        <a:pt x="347" y="6"/>
                      </a:lnTo>
                      <a:lnTo>
                        <a:pt x="346" y="28"/>
                      </a:lnTo>
                      <a:lnTo>
                        <a:pt x="337" y="27"/>
                      </a:lnTo>
                      <a:lnTo>
                        <a:pt x="328" y="27"/>
                      </a:lnTo>
                      <a:lnTo>
                        <a:pt x="328" y="6"/>
                      </a:lnTo>
                      <a:close/>
                      <a:moveTo>
                        <a:pt x="365" y="7"/>
                      </a:moveTo>
                      <a:lnTo>
                        <a:pt x="372" y="7"/>
                      </a:lnTo>
                      <a:lnTo>
                        <a:pt x="383" y="8"/>
                      </a:lnTo>
                      <a:lnTo>
                        <a:pt x="382" y="29"/>
                      </a:lnTo>
                      <a:lnTo>
                        <a:pt x="371" y="28"/>
                      </a:lnTo>
                      <a:lnTo>
                        <a:pt x="365" y="28"/>
                      </a:lnTo>
                      <a:lnTo>
                        <a:pt x="365" y="7"/>
                      </a:lnTo>
                      <a:close/>
                      <a:moveTo>
                        <a:pt x="401" y="8"/>
                      </a:moveTo>
                      <a:lnTo>
                        <a:pt x="404" y="8"/>
                      </a:lnTo>
                      <a:lnTo>
                        <a:pt x="420" y="10"/>
                      </a:lnTo>
                      <a:lnTo>
                        <a:pt x="419" y="31"/>
                      </a:lnTo>
                      <a:lnTo>
                        <a:pt x="403" y="30"/>
                      </a:lnTo>
                      <a:lnTo>
                        <a:pt x="401" y="30"/>
                      </a:lnTo>
                      <a:lnTo>
                        <a:pt x="401" y="8"/>
                      </a:lnTo>
                      <a:close/>
                      <a:moveTo>
                        <a:pt x="438" y="11"/>
                      </a:moveTo>
                      <a:lnTo>
                        <a:pt x="456" y="13"/>
                      </a:lnTo>
                      <a:lnTo>
                        <a:pt x="454" y="35"/>
                      </a:lnTo>
                      <a:lnTo>
                        <a:pt x="436" y="33"/>
                      </a:lnTo>
                      <a:lnTo>
                        <a:pt x="438" y="11"/>
                      </a:lnTo>
                      <a:close/>
                      <a:moveTo>
                        <a:pt x="475" y="17"/>
                      </a:moveTo>
                      <a:lnTo>
                        <a:pt x="492" y="21"/>
                      </a:lnTo>
                      <a:lnTo>
                        <a:pt x="490" y="42"/>
                      </a:lnTo>
                      <a:lnTo>
                        <a:pt x="472" y="38"/>
                      </a:lnTo>
                      <a:lnTo>
                        <a:pt x="475" y="17"/>
                      </a:lnTo>
                      <a:close/>
                      <a:moveTo>
                        <a:pt x="510" y="24"/>
                      </a:moveTo>
                      <a:lnTo>
                        <a:pt x="512" y="25"/>
                      </a:lnTo>
                      <a:lnTo>
                        <a:pt x="529" y="30"/>
                      </a:lnTo>
                      <a:lnTo>
                        <a:pt x="524" y="50"/>
                      </a:lnTo>
                      <a:lnTo>
                        <a:pt x="509" y="46"/>
                      </a:lnTo>
                      <a:lnTo>
                        <a:pt x="507" y="45"/>
                      </a:lnTo>
                      <a:lnTo>
                        <a:pt x="510" y="24"/>
                      </a:lnTo>
                      <a:close/>
                      <a:moveTo>
                        <a:pt x="546" y="35"/>
                      </a:moveTo>
                      <a:lnTo>
                        <a:pt x="562" y="40"/>
                      </a:lnTo>
                      <a:lnTo>
                        <a:pt x="564" y="40"/>
                      </a:lnTo>
                      <a:lnTo>
                        <a:pt x="559" y="61"/>
                      </a:lnTo>
                      <a:lnTo>
                        <a:pt x="558" y="60"/>
                      </a:lnTo>
                      <a:lnTo>
                        <a:pt x="542" y="56"/>
                      </a:lnTo>
                      <a:lnTo>
                        <a:pt x="546" y="35"/>
                      </a:lnTo>
                      <a:close/>
                      <a:moveTo>
                        <a:pt x="582" y="47"/>
                      </a:moveTo>
                      <a:lnTo>
                        <a:pt x="599" y="53"/>
                      </a:lnTo>
                      <a:lnTo>
                        <a:pt x="594" y="73"/>
                      </a:lnTo>
                      <a:lnTo>
                        <a:pt x="576" y="67"/>
                      </a:lnTo>
                      <a:lnTo>
                        <a:pt x="582" y="47"/>
                      </a:lnTo>
                      <a:close/>
                      <a:moveTo>
                        <a:pt x="617" y="59"/>
                      </a:moveTo>
                      <a:lnTo>
                        <a:pt x="634" y="66"/>
                      </a:lnTo>
                      <a:lnTo>
                        <a:pt x="628" y="86"/>
                      </a:lnTo>
                      <a:lnTo>
                        <a:pt x="611" y="80"/>
                      </a:lnTo>
                      <a:lnTo>
                        <a:pt x="617" y="59"/>
                      </a:lnTo>
                      <a:close/>
                      <a:moveTo>
                        <a:pt x="651" y="73"/>
                      </a:moveTo>
                      <a:lnTo>
                        <a:pt x="656" y="75"/>
                      </a:lnTo>
                      <a:lnTo>
                        <a:pt x="668" y="80"/>
                      </a:lnTo>
                      <a:lnTo>
                        <a:pt x="662" y="100"/>
                      </a:lnTo>
                      <a:lnTo>
                        <a:pt x="650" y="95"/>
                      </a:lnTo>
                      <a:lnTo>
                        <a:pt x="645" y="93"/>
                      </a:lnTo>
                      <a:lnTo>
                        <a:pt x="651" y="73"/>
                      </a:lnTo>
                      <a:close/>
                      <a:moveTo>
                        <a:pt x="685" y="86"/>
                      </a:moveTo>
                      <a:lnTo>
                        <a:pt x="700" y="92"/>
                      </a:lnTo>
                      <a:lnTo>
                        <a:pt x="702" y="93"/>
                      </a:lnTo>
                      <a:lnTo>
                        <a:pt x="697" y="113"/>
                      </a:lnTo>
                      <a:lnTo>
                        <a:pt x="695" y="112"/>
                      </a:lnTo>
                      <a:lnTo>
                        <a:pt x="680" y="107"/>
                      </a:lnTo>
                      <a:lnTo>
                        <a:pt x="685" y="86"/>
                      </a:lnTo>
                      <a:close/>
                      <a:moveTo>
                        <a:pt x="720" y="99"/>
                      </a:moveTo>
                      <a:lnTo>
                        <a:pt x="737" y="105"/>
                      </a:lnTo>
                      <a:lnTo>
                        <a:pt x="732" y="125"/>
                      </a:lnTo>
                      <a:lnTo>
                        <a:pt x="715" y="119"/>
                      </a:lnTo>
                      <a:lnTo>
                        <a:pt x="720" y="99"/>
                      </a:lnTo>
                      <a:close/>
                      <a:moveTo>
                        <a:pt x="754" y="109"/>
                      </a:moveTo>
                      <a:lnTo>
                        <a:pt x="772" y="113"/>
                      </a:lnTo>
                      <a:lnTo>
                        <a:pt x="768" y="134"/>
                      </a:lnTo>
                      <a:lnTo>
                        <a:pt x="751" y="130"/>
                      </a:lnTo>
                      <a:lnTo>
                        <a:pt x="754" y="109"/>
                      </a:lnTo>
                      <a:close/>
                      <a:moveTo>
                        <a:pt x="789" y="117"/>
                      </a:moveTo>
                      <a:lnTo>
                        <a:pt x="802" y="119"/>
                      </a:lnTo>
                      <a:lnTo>
                        <a:pt x="806" y="119"/>
                      </a:lnTo>
                      <a:lnTo>
                        <a:pt x="806" y="140"/>
                      </a:lnTo>
                      <a:lnTo>
                        <a:pt x="800" y="140"/>
                      </a:lnTo>
                      <a:lnTo>
                        <a:pt x="787" y="138"/>
                      </a:lnTo>
                      <a:lnTo>
                        <a:pt x="789" y="117"/>
                      </a:lnTo>
                      <a:close/>
                      <a:moveTo>
                        <a:pt x="824" y="119"/>
                      </a:moveTo>
                      <a:lnTo>
                        <a:pt x="838" y="118"/>
                      </a:lnTo>
                      <a:lnTo>
                        <a:pt x="841" y="117"/>
                      </a:lnTo>
                      <a:lnTo>
                        <a:pt x="844" y="138"/>
                      </a:lnTo>
                      <a:lnTo>
                        <a:pt x="839" y="139"/>
                      </a:lnTo>
                      <a:lnTo>
                        <a:pt x="825" y="140"/>
                      </a:lnTo>
                      <a:lnTo>
                        <a:pt x="824" y="119"/>
                      </a:lnTo>
                      <a:close/>
                      <a:moveTo>
                        <a:pt x="858" y="113"/>
                      </a:moveTo>
                      <a:lnTo>
                        <a:pt x="870" y="110"/>
                      </a:lnTo>
                      <a:lnTo>
                        <a:pt x="874" y="108"/>
                      </a:lnTo>
                      <a:lnTo>
                        <a:pt x="881" y="128"/>
                      </a:lnTo>
                      <a:lnTo>
                        <a:pt x="875" y="130"/>
                      </a:lnTo>
                      <a:lnTo>
                        <a:pt x="862" y="134"/>
                      </a:lnTo>
                      <a:lnTo>
                        <a:pt x="858" y="113"/>
                      </a:lnTo>
                      <a:close/>
                      <a:moveTo>
                        <a:pt x="890" y="100"/>
                      </a:moveTo>
                      <a:lnTo>
                        <a:pt x="907" y="90"/>
                      </a:lnTo>
                      <a:lnTo>
                        <a:pt x="915" y="110"/>
                      </a:lnTo>
                      <a:lnTo>
                        <a:pt x="898" y="119"/>
                      </a:lnTo>
                      <a:lnTo>
                        <a:pt x="890" y="100"/>
                      </a:lnTo>
                      <a:close/>
                      <a:moveTo>
                        <a:pt x="922" y="81"/>
                      </a:moveTo>
                      <a:lnTo>
                        <a:pt x="937" y="70"/>
                      </a:lnTo>
                      <a:lnTo>
                        <a:pt x="947" y="88"/>
                      </a:lnTo>
                      <a:lnTo>
                        <a:pt x="931" y="99"/>
                      </a:lnTo>
                      <a:lnTo>
                        <a:pt x="922" y="81"/>
                      </a:lnTo>
                      <a:close/>
                      <a:moveTo>
                        <a:pt x="953" y="59"/>
                      </a:moveTo>
                      <a:lnTo>
                        <a:pt x="969" y="48"/>
                      </a:lnTo>
                      <a:lnTo>
                        <a:pt x="978" y="66"/>
                      </a:lnTo>
                      <a:lnTo>
                        <a:pt x="962" y="77"/>
                      </a:lnTo>
                      <a:lnTo>
                        <a:pt x="953" y="59"/>
                      </a:lnTo>
                      <a:close/>
                      <a:moveTo>
                        <a:pt x="985" y="38"/>
                      </a:moveTo>
                      <a:lnTo>
                        <a:pt x="999" y="30"/>
                      </a:lnTo>
                      <a:lnTo>
                        <a:pt x="1002" y="28"/>
                      </a:lnTo>
                      <a:lnTo>
                        <a:pt x="1009" y="48"/>
                      </a:lnTo>
                      <a:lnTo>
                        <a:pt x="1007" y="49"/>
                      </a:lnTo>
                      <a:lnTo>
                        <a:pt x="993" y="57"/>
                      </a:lnTo>
                      <a:lnTo>
                        <a:pt x="985" y="38"/>
                      </a:lnTo>
                      <a:close/>
                      <a:moveTo>
                        <a:pt x="1020" y="20"/>
                      </a:moveTo>
                      <a:lnTo>
                        <a:pt x="1032" y="16"/>
                      </a:lnTo>
                      <a:lnTo>
                        <a:pt x="1038" y="14"/>
                      </a:lnTo>
                      <a:lnTo>
                        <a:pt x="1042" y="35"/>
                      </a:lnTo>
                      <a:lnTo>
                        <a:pt x="1037" y="36"/>
                      </a:lnTo>
                      <a:lnTo>
                        <a:pt x="1025" y="40"/>
                      </a:lnTo>
                      <a:lnTo>
                        <a:pt x="1020" y="20"/>
                      </a:lnTo>
                      <a:close/>
                      <a:moveTo>
                        <a:pt x="1057" y="11"/>
                      </a:moveTo>
                      <a:lnTo>
                        <a:pt x="1069" y="9"/>
                      </a:lnTo>
                      <a:lnTo>
                        <a:pt x="1076" y="9"/>
                      </a:lnTo>
                      <a:lnTo>
                        <a:pt x="1076" y="31"/>
                      </a:lnTo>
                      <a:lnTo>
                        <a:pt x="1071" y="30"/>
                      </a:lnTo>
                      <a:lnTo>
                        <a:pt x="1059" y="32"/>
                      </a:lnTo>
                      <a:lnTo>
                        <a:pt x="1057" y="11"/>
                      </a:lnTo>
                      <a:close/>
                      <a:moveTo>
                        <a:pt x="1095" y="10"/>
                      </a:moveTo>
                      <a:lnTo>
                        <a:pt x="1110" y="12"/>
                      </a:lnTo>
                      <a:lnTo>
                        <a:pt x="1114" y="13"/>
                      </a:lnTo>
                      <a:lnTo>
                        <a:pt x="1111" y="34"/>
                      </a:lnTo>
                      <a:lnTo>
                        <a:pt x="1108" y="33"/>
                      </a:lnTo>
                      <a:lnTo>
                        <a:pt x="1093" y="31"/>
                      </a:lnTo>
                      <a:lnTo>
                        <a:pt x="1095" y="10"/>
                      </a:lnTo>
                      <a:close/>
                      <a:moveTo>
                        <a:pt x="1132" y="17"/>
                      </a:moveTo>
                      <a:lnTo>
                        <a:pt x="1150" y="22"/>
                      </a:lnTo>
                      <a:lnTo>
                        <a:pt x="1145" y="43"/>
                      </a:lnTo>
                      <a:lnTo>
                        <a:pt x="1128" y="38"/>
                      </a:lnTo>
                      <a:lnTo>
                        <a:pt x="1132" y="17"/>
                      </a:lnTo>
                      <a:close/>
                      <a:moveTo>
                        <a:pt x="1167" y="29"/>
                      </a:moveTo>
                      <a:lnTo>
                        <a:pt x="1185" y="35"/>
                      </a:lnTo>
                      <a:lnTo>
                        <a:pt x="1179" y="55"/>
                      </a:lnTo>
                      <a:lnTo>
                        <a:pt x="1162" y="49"/>
                      </a:lnTo>
                      <a:lnTo>
                        <a:pt x="1167" y="29"/>
                      </a:lnTo>
                      <a:close/>
                      <a:moveTo>
                        <a:pt x="1202" y="42"/>
                      </a:moveTo>
                      <a:lnTo>
                        <a:pt x="1220" y="49"/>
                      </a:lnTo>
                      <a:lnTo>
                        <a:pt x="1214" y="69"/>
                      </a:lnTo>
                      <a:lnTo>
                        <a:pt x="1196" y="62"/>
                      </a:lnTo>
                      <a:lnTo>
                        <a:pt x="1202" y="42"/>
                      </a:lnTo>
                      <a:close/>
                      <a:moveTo>
                        <a:pt x="1237" y="55"/>
                      </a:moveTo>
                      <a:lnTo>
                        <a:pt x="1241" y="57"/>
                      </a:lnTo>
                      <a:lnTo>
                        <a:pt x="1254" y="62"/>
                      </a:lnTo>
                      <a:lnTo>
                        <a:pt x="1248" y="82"/>
                      </a:lnTo>
                      <a:lnTo>
                        <a:pt x="1235" y="77"/>
                      </a:lnTo>
                      <a:lnTo>
                        <a:pt x="1231" y="76"/>
                      </a:lnTo>
                      <a:lnTo>
                        <a:pt x="1237" y="55"/>
                      </a:lnTo>
                      <a:close/>
                      <a:moveTo>
                        <a:pt x="1271" y="68"/>
                      </a:moveTo>
                      <a:lnTo>
                        <a:pt x="1286" y="74"/>
                      </a:lnTo>
                      <a:lnTo>
                        <a:pt x="1288" y="74"/>
                      </a:lnTo>
                      <a:lnTo>
                        <a:pt x="1284" y="95"/>
                      </a:lnTo>
                      <a:lnTo>
                        <a:pt x="1281" y="94"/>
                      </a:lnTo>
                      <a:lnTo>
                        <a:pt x="1266" y="89"/>
                      </a:lnTo>
                      <a:lnTo>
                        <a:pt x="1271" y="68"/>
                      </a:lnTo>
                      <a:close/>
                      <a:moveTo>
                        <a:pt x="1306" y="79"/>
                      </a:moveTo>
                      <a:lnTo>
                        <a:pt x="1309" y="81"/>
                      </a:lnTo>
                      <a:lnTo>
                        <a:pt x="1323" y="84"/>
                      </a:lnTo>
                      <a:lnTo>
                        <a:pt x="1319" y="105"/>
                      </a:lnTo>
                      <a:lnTo>
                        <a:pt x="1305" y="101"/>
                      </a:lnTo>
                      <a:lnTo>
                        <a:pt x="1301" y="100"/>
                      </a:lnTo>
                      <a:lnTo>
                        <a:pt x="1306" y="79"/>
                      </a:lnTo>
                      <a:close/>
                      <a:moveTo>
                        <a:pt x="1340" y="87"/>
                      </a:moveTo>
                      <a:lnTo>
                        <a:pt x="1355" y="90"/>
                      </a:lnTo>
                      <a:lnTo>
                        <a:pt x="1357" y="90"/>
                      </a:lnTo>
                      <a:lnTo>
                        <a:pt x="1356" y="111"/>
                      </a:lnTo>
                      <a:lnTo>
                        <a:pt x="1353" y="111"/>
                      </a:lnTo>
                      <a:lnTo>
                        <a:pt x="1338" y="108"/>
                      </a:lnTo>
                      <a:lnTo>
                        <a:pt x="1340" y="87"/>
                      </a:lnTo>
                      <a:close/>
                      <a:moveTo>
                        <a:pt x="1376" y="91"/>
                      </a:moveTo>
                      <a:lnTo>
                        <a:pt x="1378" y="92"/>
                      </a:lnTo>
                      <a:lnTo>
                        <a:pt x="1393" y="91"/>
                      </a:lnTo>
                      <a:lnTo>
                        <a:pt x="1393" y="112"/>
                      </a:lnTo>
                      <a:lnTo>
                        <a:pt x="1377" y="113"/>
                      </a:lnTo>
                      <a:lnTo>
                        <a:pt x="1374" y="113"/>
                      </a:lnTo>
                      <a:lnTo>
                        <a:pt x="1376" y="91"/>
                      </a:lnTo>
                      <a:close/>
                      <a:moveTo>
                        <a:pt x="1410" y="89"/>
                      </a:moveTo>
                      <a:lnTo>
                        <a:pt x="1424" y="87"/>
                      </a:lnTo>
                      <a:lnTo>
                        <a:pt x="1428" y="86"/>
                      </a:lnTo>
                      <a:lnTo>
                        <a:pt x="1431" y="108"/>
                      </a:lnTo>
                      <a:lnTo>
                        <a:pt x="1427" y="108"/>
                      </a:lnTo>
                      <a:lnTo>
                        <a:pt x="1412" y="111"/>
                      </a:lnTo>
                      <a:lnTo>
                        <a:pt x="1410" y="89"/>
                      </a:lnTo>
                      <a:close/>
                      <a:moveTo>
                        <a:pt x="1446" y="84"/>
                      </a:moveTo>
                      <a:lnTo>
                        <a:pt x="1464" y="81"/>
                      </a:lnTo>
                      <a:lnTo>
                        <a:pt x="1466" y="102"/>
                      </a:lnTo>
                      <a:lnTo>
                        <a:pt x="1448" y="105"/>
                      </a:lnTo>
                      <a:lnTo>
                        <a:pt x="1446" y="84"/>
                      </a:lnTo>
                      <a:close/>
                      <a:moveTo>
                        <a:pt x="1482" y="78"/>
                      </a:moveTo>
                      <a:lnTo>
                        <a:pt x="1501" y="77"/>
                      </a:lnTo>
                      <a:lnTo>
                        <a:pt x="1502" y="98"/>
                      </a:lnTo>
                      <a:lnTo>
                        <a:pt x="1484" y="100"/>
                      </a:lnTo>
                      <a:lnTo>
                        <a:pt x="1482" y="78"/>
                      </a:lnTo>
                      <a:close/>
                      <a:moveTo>
                        <a:pt x="1519" y="75"/>
                      </a:moveTo>
                      <a:lnTo>
                        <a:pt x="1524" y="75"/>
                      </a:lnTo>
                      <a:lnTo>
                        <a:pt x="1537" y="74"/>
                      </a:lnTo>
                      <a:lnTo>
                        <a:pt x="1538" y="96"/>
                      </a:lnTo>
                      <a:lnTo>
                        <a:pt x="1526" y="96"/>
                      </a:lnTo>
                      <a:lnTo>
                        <a:pt x="1520" y="96"/>
                      </a:lnTo>
                      <a:lnTo>
                        <a:pt x="1519" y="75"/>
                      </a:lnTo>
                      <a:close/>
                      <a:moveTo>
                        <a:pt x="1555" y="73"/>
                      </a:moveTo>
                      <a:lnTo>
                        <a:pt x="1574" y="73"/>
                      </a:lnTo>
                      <a:lnTo>
                        <a:pt x="1574" y="94"/>
                      </a:lnTo>
                      <a:lnTo>
                        <a:pt x="1556" y="95"/>
                      </a:lnTo>
                      <a:lnTo>
                        <a:pt x="1555" y="73"/>
                      </a:lnTo>
                      <a:close/>
                      <a:moveTo>
                        <a:pt x="1592" y="73"/>
                      </a:moveTo>
                      <a:lnTo>
                        <a:pt x="1610" y="73"/>
                      </a:lnTo>
                      <a:lnTo>
                        <a:pt x="1610" y="94"/>
                      </a:lnTo>
                      <a:lnTo>
                        <a:pt x="1592" y="94"/>
                      </a:lnTo>
                      <a:lnTo>
                        <a:pt x="1592" y="73"/>
                      </a:lnTo>
                      <a:close/>
                      <a:moveTo>
                        <a:pt x="1628" y="73"/>
                      </a:moveTo>
                      <a:lnTo>
                        <a:pt x="1646" y="73"/>
                      </a:lnTo>
                      <a:lnTo>
                        <a:pt x="1646" y="94"/>
                      </a:lnTo>
                      <a:lnTo>
                        <a:pt x="1628" y="94"/>
                      </a:lnTo>
                      <a:lnTo>
                        <a:pt x="1628" y="73"/>
                      </a:lnTo>
                      <a:close/>
                      <a:moveTo>
                        <a:pt x="1665" y="73"/>
                      </a:moveTo>
                      <a:lnTo>
                        <a:pt x="1673" y="73"/>
                      </a:lnTo>
                      <a:lnTo>
                        <a:pt x="1683" y="73"/>
                      </a:lnTo>
                      <a:lnTo>
                        <a:pt x="1682" y="95"/>
                      </a:lnTo>
                      <a:lnTo>
                        <a:pt x="1673" y="94"/>
                      </a:lnTo>
                      <a:lnTo>
                        <a:pt x="1664" y="94"/>
                      </a:lnTo>
                      <a:lnTo>
                        <a:pt x="1665" y="73"/>
                      </a:lnTo>
                      <a:close/>
                      <a:moveTo>
                        <a:pt x="1701" y="73"/>
                      </a:moveTo>
                      <a:lnTo>
                        <a:pt x="1715" y="73"/>
                      </a:lnTo>
                      <a:lnTo>
                        <a:pt x="1719" y="73"/>
                      </a:lnTo>
                      <a:lnTo>
                        <a:pt x="1719" y="95"/>
                      </a:lnTo>
                      <a:lnTo>
                        <a:pt x="1715" y="95"/>
                      </a:lnTo>
                      <a:lnTo>
                        <a:pt x="1701" y="95"/>
                      </a:lnTo>
                      <a:lnTo>
                        <a:pt x="1701" y="73"/>
                      </a:lnTo>
                      <a:close/>
                      <a:moveTo>
                        <a:pt x="1737" y="73"/>
                      </a:moveTo>
                      <a:lnTo>
                        <a:pt x="1751" y="72"/>
                      </a:lnTo>
                      <a:lnTo>
                        <a:pt x="1754" y="72"/>
                      </a:lnTo>
                      <a:lnTo>
                        <a:pt x="1756" y="93"/>
                      </a:lnTo>
                      <a:lnTo>
                        <a:pt x="1752" y="93"/>
                      </a:lnTo>
                      <a:lnTo>
                        <a:pt x="1737" y="94"/>
                      </a:lnTo>
                      <a:lnTo>
                        <a:pt x="1737" y="73"/>
                      </a:lnTo>
                      <a:close/>
                      <a:moveTo>
                        <a:pt x="1772" y="69"/>
                      </a:moveTo>
                      <a:lnTo>
                        <a:pt x="1779" y="68"/>
                      </a:lnTo>
                      <a:lnTo>
                        <a:pt x="1782" y="89"/>
                      </a:lnTo>
                      <a:lnTo>
                        <a:pt x="1775" y="90"/>
                      </a:lnTo>
                      <a:lnTo>
                        <a:pt x="1772" y="6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4925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grpSp>
              <p:nvGrpSpPr>
                <p:cNvPr id="24" name="Agrupar 23"/>
                <p:cNvGrpSpPr/>
                <p:nvPr/>
              </p:nvGrpSpPr>
              <p:grpSpPr>
                <a:xfrm>
                  <a:off x="4936490" y="4739692"/>
                  <a:ext cx="1116121" cy="951292"/>
                  <a:chOff x="11546814" y="1217982"/>
                  <a:chExt cx="1618269" cy="951292"/>
                </a:xfrm>
              </p:grpSpPr>
              <p:sp>
                <p:nvSpPr>
                  <p:cNvPr id="54350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11546814" y="1217982"/>
                    <a:ext cx="1618269" cy="5287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wrap="square" lIns="0" tIns="0" rIns="0" bIns="360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DejaVu Sans"/>
                        <a:cs typeface="DejaVu Sans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altLang="pt-BR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rPr>
                      <a:t>  </a:t>
                    </a:r>
                    <a:r>
                      <a:rPr kumimoji="0" lang="pt-BR" altLang="pt-BR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</a:rPr>
                      <a:t>Superfície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altLang="pt-BR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</a:rPr>
                      <a:t>resistente</a:t>
                    </a:r>
                    <a:endParaRPr kumimoji="0" lang="pt-BR" altLang="pt-BR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cxnSp>
                <p:nvCxnSpPr>
                  <p:cNvPr id="434" name="Conector reto 433"/>
                  <p:cNvCxnSpPr>
                    <a:cxnSpLocks/>
                  </p:cNvCxnSpPr>
                  <p:nvPr/>
                </p:nvCxnSpPr>
                <p:spPr bwMode="auto">
                  <a:xfrm>
                    <a:off x="12401407" y="1752851"/>
                    <a:ext cx="317146" cy="416423"/>
                  </a:xfrm>
                  <a:prstGeom prst="line">
                    <a:avLst/>
                  </a:prstGeom>
                  <a:solidFill>
                    <a:srgbClr val="FFFF00"/>
                  </a:solidFill>
                  <a:ln w="25400">
                    <a:solidFill>
                      <a:srgbClr val="FF0000"/>
                    </a:solidFill>
                    <a:headEnd type="oval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4307" name="Rectangle 218"/>
              <p:cNvSpPr>
                <a:spLocks noChangeArrowheads="1"/>
              </p:cNvSpPr>
              <p:nvPr/>
            </p:nvSpPr>
            <p:spPr bwMode="auto">
              <a:xfrm>
                <a:off x="2925800" y="5955535"/>
                <a:ext cx="192138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600" b="1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  </a:t>
                </a:r>
                <a:r>
                  <a:rPr kumimoji="0" lang="pt-BR" altLang="pt-BR" sz="2400" b="1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FUNDAÇÃO</a:t>
                </a:r>
                <a:endParaRPr kumimoji="0" lang="pt-BR" altLang="pt-BR" sz="2400" b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E4B90802-2FDF-4DA3-8D2F-01AA372E486B}"/>
                </a:ext>
              </a:extLst>
            </p:cNvPr>
            <p:cNvSpPr/>
            <p:nvPr/>
          </p:nvSpPr>
          <p:spPr>
            <a:xfrm>
              <a:off x="24181" y="871054"/>
              <a:ext cx="9319098" cy="355708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80" name="Rectangle 252">
            <a:extLst>
              <a:ext uri="{FF2B5EF4-FFF2-40B4-BE49-F238E27FC236}">
                <a16:creationId xmlns:a16="http://schemas.microsoft.com/office/drawing/2014/main" xmlns="" id="{967F3471-8EEF-437F-900B-C3E296F9A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087" y="3474208"/>
            <a:ext cx="214427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kumimoji="0" lang="pt-BR" altLang="pt-BR" sz="2400" b="1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ESTRUTURA</a:t>
            </a:r>
            <a:endParaRPr kumimoji="0" lang="pt-BR" altLang="pt-BR" sz="2400" b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177" name="Retângulo 176">
            <a:extLst>
              <a:ext uri="{FF2B5EF4-FFF2-40B4-BE49-F238E27FC236}">
                <a16:creationId xmlns:a16="http://schemas.microsoft.com/office/drawing/2014/main" xmlns="" id="{C9E3946D-5BE6-44FD-96B2-89277602535B}"/>
              </a:ext>
            </a:extLst>
          </p:cNvPr>
          <p:cNvSpPr/>
          <p:nvPr/>
        </p:nvSpPr>
        <p:spPr>
          <a:xfrm>
            <a:off x="8767460" y="6473034"/>
            <a:ext cx="347663" cy="3624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xmlns="" val="36021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756561"/>
            <a:ext cx="8115300" cy="160588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Efeito de grupo elementos fundação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CAMADAS ESTRATIFICADAS SOLO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MODELO STEINBRENNER (1934)</a:t>
            </a:r>
          </a:p>
        </p:txBody>
      </p:sp>
    </p:spTree>
    <p:extLst>
      <p:ext uri="{BB962C8B-B14F-4D97-AF65-F5344CB8AC3E}">
        <p14:creationId xmlns:p14="http://schemas.microsoft.com/office/powerpoint/2010/main" xmlns="" val="335212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Agrupar 111">
            <a:extLst>
              <a:ext uri="{FF2B5EF4-FFF2-40B4-BE49-F238E27FC236}">
                <a16:creationId xmlns:a16="http://schemas.microsoft.com/office/drawing/2014/main" xmlns="" id="{6CD33CE2-7B66-47C7-825F-81CBBB8CE721}"/>
              </a:ext>
            </a:extLst>
          </p:cNvPr>
          <p:cNvGrpSpPr/>
          <p:nvPr/>
        </p:nvGrpSpPr>
        <p:grpSpPr>
          <a:xfrm>
            <a:off x="1274013" y="997759"/>
            <a:ext cx="7205739" cy="5630004"/>
            <a:chOff x="-1760475" y="554201"/>
            <a:chExt cx="7205739" cy="5630004"/>
          </a:xfrm>
        </p:grpSpPr>
        <p:pic>
          <p:nvPicPr>
            <p:cNvPr id="55" name="Imagem 54">
              <a:extLst>
                <a:ext uri="{FF2B5EF4-FFF2-40B4-BE49-F238E27FC236}">
                  <a16:creationId xmlns:a16="http://schemas.microsoft.com/office/drawing/2014/main" xmlns="" id="{8ADF11B2-271B-495B-89AD-22F7A61BB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8776"/>
            <a:stretch/>
          </p:blipFill>
          <p:spPr>
            <a:xfrm>
              <a:off x="-1760475" y="554201"/>
              <a:ext cx="7205739" cy="5630004"/>
            </a:xfrm>
            <a:prstGeom prst="rect">
              <a:avLst/>
            </a:prstGeom>
          </p:spPr>
        </p:pic>
        <p:grpSp>
          <p:nvGrpSpPr>
            <p:cNvPr id="111" name="Agrupar 110">
              <a:extLst>
                <a:ext uri="{FF2B5EF4-FFF2-40B4-BE49-F238E27FC236}">
                  <a16:creationId xmlns:a16="http://schemas.microsoft.com/office/drawing/2014/main" xmlns="" id="{808EA2E2-1485-4E74-9838-1BDA68CE2F74}"/>
                </a:ext>
              </a:extLst>
            </p:cNvPr>
            <p:cNvGrpSpPr/>
            <p:nvPr/>
          </p:nvGrpSpPr>
          <p:grpSpPr>
            <a:xfrm>
              <a:off x="1503337" y="869269"/>
              <a:ext cx="1979113" cy="4420669"/>
              <a:chOff x="1482331" y="-289181"/>
              <a:chExt cx="1979113" cy="4420669"/>
            </a:xfrm>
          </p:grpSpPr>
          <p:sp>
            <p:nvSpPr>
              <p:cNvPr id="79" name="Elipse 78">
                <a:extLst>
                  <a:ext uri="{FF2B5EF4-FFF2-40B4-BE49-F238E27FC236}">
                    <a16:creationId xmlns:a16="http://schemas.microsoft.com/office/drawing/2014/main" xmlns="" id="{3EAFA3E3-5032-43DE-8749-58F141CF42BE}"/>
                  </a:ext>
                </a:extLst>
              </p:cNvPr>
              <p:cNvSpPr/>
              <p:nvPr/>
            </p:nvSpPr>
            <p:spPr>
              <a:xfrm>
                <a:off x="1700308" y="3045781"/>
                <a:ext cx="140736" cy="15543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xmlns="" id="{B0F45E9D-AEDC-4FB9-B2F6-ED9578090ABD}"/>
                  </a:ext>
                </a:extLst>
              </p:cNvPr>
              <p:cNvSpPr/>
              <p:nvPr/>
            </p:nvSpPr>
            <p:spPr>
              <a:xfrm>
                <a:off x="3134723" y="3684702"/>
                <a:ext cx="140736" cy="15543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3" name="CaixaDeTexto 82">
                <a:extLst>
                  <a:ext uri="{FF2B5EF4-FFF2-40B4-BE49-F238E27FC236}">
                    <a16:creationId xmlns:a16="http://schemas.microsoft.com/office/drawing/2014/main" xmlns="" id="{BB54964B-6C3F-4466-B780-ED3E40EFC89B}"/>
                  </a:ext>
                </a:extLst>
              </p:cNvPr>
              <p:cNvSpPr txBox="1"/>
              <p:nvPr/>
            </p:nvSpPr>
            <p:spPr>
              <a:xfrm>
                <a:off x="1969358" y="2347187"/>
                <a:ext cx="327173" cy="720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pt-BR" sz="40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P</a:t>
                </a:r>
                <a:endParaRPr lang="pt-BR" sz="40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84" name="Conector reto 83">
                <a:extLst>
                  <a:ext uri="{FF2B5EF4-FFF2-40B4-BE49-F238E27FC236}">
                    <a16:creationId xmlns:a16="http://schemas.microsoft.com/office/drawing/2014/main" xmlns="" id="{6A672D1B-C668-4022-89FD-D285C2C8F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2824" y="2249690"/>
                <a:ext cx="0" cy="810546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Elipse 85">
                <a:extLst>
                  <a:ext uri="{FF2B5EF4-FFF2-40B4-BE49-F238E27FC236}">
                    <a16:creationId xmlns:a16="http://schemas.microsoft.com/office/drawing/2014/main" xmlns="" id="{791B2EF1-DAD0-4FA8-A3F5-A44C4AD61E51}"/>
                  </a:ext>
                </a:extLst>
              </p:cNvPr>
              <p:cNvSpPr/>
              <p:nvPr/>
            </p:nvSpPr>
            <p:spPr>
              <a:xfrm>
                <a:off x="1688733" y="-289181"/>
                <a:ext cx="150502" cy="13709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CaixaDeTexto 76">
                <a:extLst>
                  <a:ext uri="{FF2B5EF4-FFF2-40B4-BE49-F238E27FC236}">
                    <a16:creationId xmlns:a16="http://schemas.microsoft.com/office/drawing/2014/main" xmlns="" id="{1D1890F4-59D1-4FAC-AD0B-F87CAF9FD755}"/>
                  </a:ext>
                </a:extLst>
              </p:cNvPr>
              <p:cNvSpPr txBox="1"/>
              <p:nvPr/>
            </p:nvSpPr>
            <p:spPr>
              <a:xfrm>
                <a:off x="1482331" y="3020343"/>
                <a:ext cx="18835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</a:t>
                </a:r>
                <a:endParaRPr lang="pt-BR" sz="20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CaixaDeTexto 77">
                <a:extLst>
                  <a:ext uri="{FF2B5EF4-FFF2-40B4-BE49-F238E27FC236}">
                    <a16:creationId xmlns:a16="http://schemas.microsoft.com/office/drawing/2014/main" xmlns="" id="{CFDF2D33-EF0F-4812-AEDC-65A9DE12EF7A}"/>
                  </a:ext>
                </a:extLst>
              </p:cNvPr>
              <p:cNvSpPr txBox="1"/>
              <p:nvPr/>
            </p:nvSpPr>
            <p:spPr>
              <a:xfrm>
                <a:off x="3273086" y="3915488"/>
                <a:ext cx="188358" cy="21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</a:t>
                </a:r>
                <a:endParaRPr lang="pt-BR" sz="2000" b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34EE991E-7357-4C21-B2DF-4EF5AB27FFA4}"/>
              </a:ext>
            </a:extLst>
          </p:cNvPr>
          <p:cNvGrpSpPr/>
          <p:nvPr/>
        </p:nvGrpSpPr>
        <p:grpSpPr>
          <a:xfrm>
            <a:off x="1283935" y="1004142"/>
            <a:ext cx="7192182" cy="5595636"/>
            <a:chOff x="975448" y="940814"/>
            <a:chExt cx="7192182" cy="5595636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xmlns="" id="{4700DBEA-71B3-4D5E-8F14-E3243C6BAAF5}"/>
                </a:ext>
              </a:extLst>
            </p:cNvPr>
            <p:cNvGrpSpPr/>
            <p:nvPr/>
          </p:nvGrpSpPr>
          <p:grpSpPr>
            <a:xfrm>
              <a:off x="991326" y="940814"/>
              <a:ext cx="7168684" cy="5595636"/>
              <a:chOff x="991326" y="940814"/>
              <a:chExt cx="7168684" cy="5595636"/>
            </a:xfrm>
          </p:grpSpPr>
          <p:grpSp>
            <p:nvGrpSpPr>
              <p:cNvPr id="2" name="Agrupar 1">
                <a:extLst>
                  <a:ext uri="{FF2B5EF4-FFF2-40B4-BE49-F238E27FC236}">
                    <a16:creationId xmlns:a16="http://schemas.microsoft.com/office/drawing/2014/main" xmlns="" id="{39C80688-4A34-4F2D-80A7-F5E447441C30}"/>
                  </a:ext>
                </a:extLst>
              </p:cNvPr>
              <p:cNvGrpSpPr/>
              <p:nvPr/>
            </p:nvGrpSpPr>
            <p:grpSpPr>
              <a:xfrm>
                <a:off x="991326" y="940814"/>
                <a:ext cx="7168684" cy="5595636"/>
                <a:chOff x="991326" y="940814"/>
                <a:chExt cx="7168684" cy="5595636"/>
              </a:xfrm>
            </p:grpSpPr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xmlns="" id="{34896775-9570-4C20-9000-8BE592AD1E6F}"/>
                    </a:ext>
                  </a:extLst>
                </p:cNvPr>
                <p:cNvSpPr/>
                <p:nvPr/>
              </p:nvSpPr>
              <p:spPr>
                <a:xfrm>
                  <a:off x="991326" y="940814"/>
                  <a:ext cx="7168684" cy="559563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62" name="Text Box 32">
                  <a:extLst>
                    <a:ext uri="{FF2B5EF4-FFF2-40B4-BE49-F238E27FC236}">
                      <a16:creationId xmlns:a16="http://schemas.microsoft.com/office/drawing/2014/main" xmlns="" id="{BCA4C47F-F0D5-4A73-9FDE-9FC48E3F5E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35289" y="3924621"/>
                  <a:ext cx="1035078" cy="49244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/>
              </p:spPr>
              <p:txBody>
                <a:bodyPr wrap="square" lIns="72000" tIns="0" rIns="0" bIns="0" anchor="b" anchorCtr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</a:rPr>
                    <a:t>E, </a:t>
                  </a:r>
                  <a:r>
                    <a:rPr kumimoji="0" lang="en-US" sz="32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Symbol" panose="05050102010706020507" pitchFamily="18" charset="2"/>
                    </a:rPr>
                    <a:t>n</a:t>
                  </a:r>
                  <a:endParaRPr kumimoji="0" lang="pt-BR" sz="3200" b="1" i="0" u="none" strike="noStrike" kern="1200" cap="none" spc="0" normalizeH="0" baseline="-2500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cxnSp>
            <p:nvCxnSpPr>
              <p:cNvPr id="81" name="Conector reto 80">
                <a:extLst>
                  <a:ext uri="{FF2B5EF4-FFF2-40B4-BE49-F238E27FC236}">
                    <a16:creationId xmlns:a16="http://schemas.microsoft.com/office/drawing/2014/main" xmlns="" id="{F5CD2733-4EBC-4CD1-991D-29C47D8AFB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92513" y="952576"/>
                <a:ext cx="0" cy="5321401"/>
              </a:xfrm>
              <a:prstGeom prst="line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  <a:prstDash val="sysDash"/>
                <a:headEnd type="arrow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 Box 32">
                <a:extLst>
                  <a:ext uri="{FF2B5EF4-FFF2-40B4-BE49-F238E27FC236}">
                    <a16:creationId xmlns:a16="http://schemas.microsoft.com/office/drawing/2014/main" xmlns="" id="{98ABCB91-2762-4C20-8701-46C7ECF277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2858" y="3481941"/>
                <a:ext cx="1130085" cy="468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0" tIns="0" rIns="7200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         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H = ∞</a:t>
                </a:r>
                <a:endParaRPr kumimoji="0" lang="pt-BR" sz="3200" b="1" i="0" u="none" strike="noStrike" kern="1200" cap="none" spc="0" normalizeH="0" baseline="-2500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xmlns="" id="{B6AA12F5-FAA9-4B2F-8B34-4403242E71EA}"/>
                </a:ext>
              </a:extLst>
            </p:cNvPr>
            <p:cNvCxnSpPr>
              <a:cxnSpLocks/>
            </p:cNvCxnSpPr>
            <p:nvPr/>
          </p:nvCxnSpPr>
          <p:spPr>
            <a:xfrm>
              <a:off x="975448" y="948394"/>
              <a:ext cx="7192182" cy="0"/>
            </a:xfrm>
            <a:prstGeom prst="lin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Freeform 18">
            <a:extLst>
              <a:ext uri="{FF2B5EF4-FFF2-40B4-BE49-F238E27FC236}">
                <a16:creationId xmlns:a16="http://schemas.microsoft.com/office/drawing/2014/main" xmlns="" id="{D0D3DD43-5362-4F88-87A7-6E5CFD2828E2}"/>
              </a:ext>
            </a:extLst>
          </p:cNvPr>
          <p:cNvSpPr>
            <a:spLocks/>
          </p:cNvSpPr>
          <p:nvPr/>
        </p:nvSpPr>
        <p:spPr bwMode="auto">
          <a:xfrm>
            <a:off x="4221296" y="1046824"/>
            <a:ext cx="3365281" cy="5335774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058"/>
              <a:gd name="connsiteY0" fmla="*/ 15 h 10028"/>
              <a:gd name="connsiteX1" fmla="*/ 10058 w 10058"/>
              <a:gd name="connsiteY1" fmla="*/ 0 h 10028"/>
              <a:gd name="connsiteX2" fmla="*/ 9362 w 10058"/>
              <a:gd name="connsiteY2" fmla="*/ 892 h 10028"/>
              <a:gd name="connsiteX3" fmla="*/ 9069 w 10058"/>
              <a:gd name="connsiteY3" fmla="*/ 2050 h 10028"/>
              <a:gd name="connsiteX4" fmla="*/ 9011 w 10058"/>
              <a:gd name="connsiteY4" fmla="*/ 3202 h 10028"/>
              <a:gd name="connsiteX5" fmla="*/ 9098 w 10058"/>
              <a:gd name="connsiteY5" fmla="*/ 4248 h 10028"/>
              <a:gd name="connsiteX6" fmla="*/ 9041 w 10058"/>
              <a:gd name="connsiteY6" fmla="*/ 5406 h 10028"/>
              <a:gd name="connsiteX7" fmla="*/ 8738 w 10058"/>
              <a:gd name="connsiteY7" fmla="*/ 6517 h 10028"/>
              <a:gd name="connsiteX8" fmla="*/ 6517 w 10058"/>
              <a:gd name="connsiteY8" fmla="*/ 7674 h 10028"/>
              <a:gd name="connsiteX9" fmla="*/ 3242 w 10058"/>
              <a:gd name="connsiteY9" fmla="*/ 8761 h 10028"/>
              <a:gd name="connsiteX10" fmla="*/ 0 w 10058"/>
              <a:gd name="connsiteY10" fmla="*/ 10028 h 10028"/>
              <a:gd name="connsiteX0" fmla="*/ 10769 w 10769"/>
              <a:gd name="connsiteY0" fmla="*/ 0 h 13726"/>
              <a:gd name="connsiteX1" fmla="*/ 10058 w 10769"/>
              <a:gd name="connsiteY1" fmla="*/ 3698 h 13726"/>
              <a:gd name="connsiteX2" fmla="*/ 9362 w 10769"/>
              <a:gd name="connsiteY2" fmla="*/ 4590 h 13726"/>
              <a:gd name="connsiteX3" fmla="*/ 9069 w 10769"/>
              <a:gd name="connsiteY3" fmla="*/ 5748 h 13726"/>
              <a:gd name="connsiteX4" fmla="*/ 9011 w 10769"/>
              <a:gd name="connsiteY4" fmla="*/ 6900 h 13726"/>
              <a:gd name="connsiteX5" fmla="*/ 9098 w 10769"/>
              <a:gd name="connsiteY5" fmla="*/ 7946 h 13726"/>
              <a:gd name="connsiteX6" fmla="*/ 9041 w 10769"/>
              <a:gd name="connsiteY6" fmla="*/ 9104 h 13726"/>
              <a:gd name="connsiteX7" fmla="*/ 8738 w 10769"/>
              <a:gd name="connsiteY7" fmla="*/ 10215 h 13726"/>
              <a:gd name="connsiteX8" fmla="*/ 6517 w 10769"/>
              <a:gd name="connsiteY8" fmla="*/ 11372 h 13726"/>
              <a:gd name="connsiteX9" fmla="*/ 3242 w 10769"/>
              <a:gd name="connsiteY9" fmla="*/ 12459 h 13726"/>
              <a:gd name="connsiteX10" fmla="*/ 0 w 10769"/>
              <a:gd name="connsiteY10" fmla="*/ 13726 h 13726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3603 w 10982"/>
              <a:gd name="connsiteY7" fmla="*/ 9920 h 15245"/>
              <a:gd name="connsiteX8" fmla="*/ 1750 w 10982"/>
              <a:gd name="connsiteY8" fmla="*/ 12391 h 15245"/>
              <a:gd name="connsiteX9" fmla="*/ 0 w 10982"/>
              <a:gd name="connsiteY9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1750 w 10982"/>
              <a:gd name="connsiteY7" fmla="*/ 12391 h 15245"/>
              <a:gd name="connsiteX8" fmla="*/ 0 w 10982"/>
              <a:gd name="connsiteY8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3603 w 10982"/>
              <a:gd name="connsiteY4" fmla="*/ 9920 h 15245"/>
              <a:gd name="connsiteX5" fmla="*/ 0 w 10982"/>
              <a:gd name="connsiteY5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3603 w 10982"/>
              <a:gd name="connsiteY3" fmla="*/ 9920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2401 w 10982"/>
              <a:gd name="connsiteY3" fmla="*/ 773 h 15245"/>
              <a:gd name="connsiteX4" fmla="*/ 0 w 10982"/>
              <a:gd name="connsiteY4" fmla="*/ 15245 h 15245"/>
              <a:gd name="connsiteX0" fmla="*/ 8665 w 8768"/>
              <a:gd name="connsiteY0" fmla="*/ 0 h 9958"/>
              <a:gd name="connsiteX1" fmla="*/ 6675 w 8768"/>
              <a:gd name="connsiteY1" fmla="*/ 5048 h 9958"/>
              <a:gd name="connsiteX2" fmla="*/ 718 w 8768"/>
              <a:gd name="connsiteY2" fmla="*/ 9833 h 9958"/>
              <a:gd name="connsiteX3" fmla="*/ 84 w 8768"/>
              <a:gd name="connsiteY3" fmla="*/ 773 h 9958"/>
              <a:gd name="connsiteX4" fmla="*/ 8768 w 8768"/>
              <a:gd name="connsiteY4" fmla="*/ 141 h 9958"/>
              <a:gd name="connsiteX0" fmla="*/ 9855 w 9973"/>
              <a:gd name="connsiteY0" fmla="*/ 250 h 10241"/>
              <a:gd name="connsiteX1" fmla="*/ 7585 w 9973"/>
              <a:gd name="connsiteY1" fmla="*/ 5319 h 10241"/>
              <a:gd name="connsiteX2" fmla="*/ 791 w 9973"/>
              <a:gd name="connsiteY2" fmla="*/ 10124 h 10241"/>
              <a:gd name="connsiteX3" fmla="*/ 149 w 9973"/>
              <a:gd name="connsiteY3" fmla="*/ 42 h 10241"/>
              <a:gd name="connsiteX4" fmla="*/ 9972 w 9973"/>
              <a:gd name="connsiteY4" fmla="*/ 392 h 10241"/>
              <a:gd name="connsiteX0" fmla="*/ 9881 w 9881"/>
              <a:gd name="connsiteY0" fmla="*/ 244 h 10000"/>
              <a:gd name="connsiteX1" fmla="*/ 7605 w 9881"/>
              <a:gd name="connsiteY1" fmla="*/ 5194 h 10000"/>
              <a:gd name="connsiteX2" fmla="*/ 792 w 9881"/>
              <a:gd name="connsiteY2" fmla="*/ 9886 h 10000"/>
              <a:gd name="connsiteX3" fmla="*/ 148 w 9881"/>
              <a:gd name="connsiteY3" fmla="*/ 41 h 10000"/>
              <a:gd name="connsiteX4" fmla="*/ 9835 w 9881"/>
              <a:gd name="connsiteY4" fmla="*/ 205 h 10000"/>
              <a:gd name="connsiteX0" fmla="*/ 10000 w 10000"/>
              <a:gd name="connsiteY0" fmla="*/ 244 h 10000"/>
              <a:gd name="connsiteX1" fmla="*/ 7697 w 10000"/>
              <a:gd name="connsiteY1" fmla="*/ 5194 h 10000"/>
              <a:gd name="connsiteX2" fmla="*/ 802 w 10000"/>
              <a:gd name="connsiteY2" fmla="*/ 9886 h 10000"/>
              <a:gd name="connsiteX3" fmla="*/ 150 w 10000"/>
              <a:gd name="connsiteY3" fmla="*/ 41 h 10000"/>
              <a:gd name="connsiteX4" fmla="*/ 9953 w 10000"/>
              <a:gd name="connsiteY4" fmla="*/ 205 h 10000"/>
              <a:gd name="connsiteX0" fmla="*/ 10000 w 10000"/>
              <a:gd name="connsiteY0" fmla="*/ 39 h 9797"/>
              <a:gd name="connsiteX1" fmla="*/ 7697 w 10000"/>
              <a:gd name="connsiteY1" fmla="*/ 4989 h 9797"/>
              <a:gd name="connsiteX2" fmla="*/ 802 w 10000"/>
              <a:gd name="connsiteY2" fmla="*/ 9681 h 9797"/>
              <a:gd name="connsiteX3" fmla="*/ 150 w 10000"/>
              <a:gd name="connsiteY3" fmla="*/ 85 h 9797"/>
              <a:gd name="connsiteX4" fmla="*/ 9953 w 10000"/>
              <a:gd name="connsiteY4" fmla="*/ 0 h 9797"/>
              <a:gd name="connsiteX0" fmla="*/ 9850 w 9850"/>
              <a:gd name="connsiteY0" fmla="*/ 40 h 9882"/>
              <a:gd name="connsiteX1" fmla="*/ 7547 w 9850"/>
              <a:gd name="connsiteY1" fmla="*/ 5092 h 9882"/>
              <a:gd name="connsiteX2" fmla="*/ 652 w 9850"/>
              <a:gd name="connsiteY2" fmla="*/ 9882 h 9882"/>
              <a:gd name="connsiteX3" fmla="*/ 0 w 9850"/>
              <a:gd name="connsiteY3" fmla="*/ 87 h 9882"/>
              <a:gd name="connsiteX4" fmla="*/ 9803 w 9850"/>
              <a:gd name="connsiteY4" fmla="*/ 0 h 9882"/>
              <a:gd name="connsiteX0" fmla="*/ 10000 w 10000"/>
              <a:gd name="connsiteY0" fmla="*/ 40 h 10294"/>
              <a:gd name="connsiteX1" fmla="*/ 7662 w 10000"/>
              <a:gd name="connsiteY1" fmla="*/ 5153 h 10294"/>
              <a:gd name="connsiteX2" fmla="*/ 412 w 10000"/>
              <a:gd name="connsiteY2" fmla="*/ 10294 h 10294"/>
              <a:gd name="connsiteX3" fmla="*/ 0 w 10000"/>
              <a:gd name="connsiteY3" fmla="*/ 88 h 10294"/>
              <a:gd name="connsiteX4" fmla="*/ 9952 w 10000"/>
              <a:gd name="connsiteY4" fmla="*/ 0 h 10294"/>
              <a:gd name="connsiteX0" fmla="*/ 10000 w 10000"/>
              <a:gd name="connsiteY0" fmla="*/ 62 h 10316"/>
              <a:gd name="connsiteX1" fmla="*/ 7662 w 10000"/>
              <a:gd name="connsiteY1" fmla="*/ 5175 h 10316"/>
              <a:gd name="connsiteX2" fmla="*/ 412 w 10000"/>
              <a:gd name="connsiteY2" fmla="*/ 10316 h 10316"/>
              <a:gd name="connsiteX3" fmla="*/ 0 w 10000"/>
              <a:gd name="connsiteY3" fmla="*/ 0 h 10316"/>
              <a:gd name="connsiteX4" fmla="*/ 9952 w 10000"/>
              <a:gd name="connsiteY4" fmla="*/ 22 h 10316"/>
              <a:gd name="connsiteX0" fmla="*/ 10000 w 10000"/>
              <a:gd name="connsiteY0" fmla="*/ 77 h 10331"/>
              <a:gd name="connsiteX1" fmla="*/ 7662 w 10000"/>
              <a:gd name="connsiteY1" fmla="*/ 5190 h 10331"/>
              <a:gd name="connsiteX2" fmla="*/ 412 w 10000"/>
              <a:gd name="connsiteY2" fmla="*/ 10331 h 10331"/>
              <a:gd name="connsiteX3" fmla="*/ 0 w 10000"/>
              <a:gd name="connsiteY3" fmla="*/ 15 h 10331"/>
              <a:gd name="connsiteX4" fmla="*/ 7698 w 10000"/>
              <a:gd name="connsiteY4" fmla="*/ 0 h 10331"/>
              <a:gd name="connsiteX0" fmla="*/ 5324 w 7940"/>
              <a:gd name="connsiteY0" fmla="*/ 0 h 10364"/>
              <a:gd name="connsiteX1" fmla="*/ 7662 w 7940"/>
              <a:gd name="connsiteY1" fmla="*/ 5223 h 10364"/>
              <a:gd name="connsiteX2" fmla="*/ 412 w 7940"/>
              <a:gd name="connsiteY2" fmla="*/ 10364 h 10364"/>
              <a:gd name="connsiteX3" fmla="*/ 0 w 7940"/>
              <a:gd name="connsiteY3" fmla="*/ 48 h 10364"/>
              <a:gd name="connsiteX4" fmla="*/ 7698 w 7940"/>
              <a:gd name="connsiteY4" fmla="*/ 33 h 10364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51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30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600 w 9895"/>
              <a:gd name="connsiteY0" fmla="*/ 0 h 10000"/>
              <a:gd name="connsiteX1" fmla="*/ 9545 w 9895"/>
              <a:gd name="connsiteY1" fmla="*/ 5040 h 10000"/>
              <a:gd name="connsiteX2" fmla="*/ 204 w 9895"/>
              <a:gd name="connsiteY2" fmla="*/ 10000 h 10000"/>
              <a:gd name="connsiteX3" fmla="*/ 0 w 9895"/>
              <a:gd name="connsiteY3" fmla="*/ 46 h 10000"/>
              <a:gd name="connsiteX4" fmla="*/ 6435 w 9895"/>
              <a:gd name="connsiteY4" fmla="*/ 67 h 10000"/>
              <a:gd name="connsiteX0" fmla="*/ 6564 w 9894"/>
              <a:gd name="connsiteY0" fmla="*/ 0 h 10000"/>
              <a:gd name="connsiteX1" fmla="*/ 9540 w 9894"/>
              <a:gd name="connsiteY1" fmla="*/ 5040 h 10000"/>
              <a:gd name="connsiteX2" fmla="*/ 100 w 9894"/>
              <a:gd name="connsiteY2" fmla="*/ 10000 h 10000"/>
              <a:gd name="connsiteX3" fmla="*/ 0 w 9894"/>
              <a:gd name="connsiteY3" fmla="*/ 117 h 10000"/>
              <a:gd name="connsiteX4" fmla="*/ 6397 w 9894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1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88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533 w 9899"/>
              <a:gd name="connsiteY0" fmla="*/ 0 h 10000"/>
              <a:gd name="connsiteX1" fmla="*/ 9541 w 9899"/>
              <a:gd name="connsiteY1" fmla="*/ 5040 h 10000"/>
              <a:gd name="connsiteX2" fmla="*/ 0 w 9899"/>
              <a:gd name="connsiteY2" fmla="*/ 10000 h 10000"/>
              <a:gd name="connsiteX3" fmla="*/ 6365 w 9899"/>
              <a:gd name="connsiteY3" fmla="*/ 67 h 10000"/>
              <a:gd name="connsiteX0" fmla="*/ 6600 w 9999"/>
              <a:gd name="connsiteY0" fmla="*/ 0 h 10000"/>
              <a:gd name="connsiteX1" fmla="*/ 9638 w 9999"/>
              <a:gd name="connsiteY1" fmla="*/ 5040 h 10000"/>
              <a:gd name="connsiteX2" fmla="*/ 0 w 9999"/>
              <a:gd name="connsiteY2" fmla="*/ 10000 h 10000"/>
              <a:gd name="connsiteX3" fmla="*/ 788 w 9999"/>
              <a:gd name="connsiteY3" fmla="*/ 457 h 10000"/>
              <a:gd name="connsiteX0" fmla="*/ 6601 w 10000"/>
              <a:gd name="connsiteY0" fmla="*/ 0 h 10000"/>
              <a:gd name="connsiteX1" fmla="*/ 9639 w 10000"/>
              <a:gd name="connsiteY1" fmla="*/ 5040 h 10000"/>
              <a:gd name="connsiteX2" fmla="*/ 0 w 10000"/>
              <a:gd name="connsiteY2" fmla="*/ 10000 h 10000"/>
              <a:gd name="connsiteX0" fmla="*/ 6601 w 9932"/>
              <a:gd name="connsiteY0" fmla="*/ 0 h 10000"/>
              <a:gd name="connsiteX1" fmla="*/ 7371 w 9932"/>
              <a:gd name="connsiteY1" fmla="*/ 1713 h 10000"/>
              <a:gd name="connsiteX2" fmla="*/ 9639 w 9932"/>
              <a:gd name="connsiteY2" fmla="*/ 5040 h 10000"/>
              <a:gd name="connsiteX3" fmla="*/ 0 w 9932"/>
              <a:gd name="connsiteY3" fmla="*/ 10000 h 10000"/>
              <a:gd name="connsiteX0" fmla="*/ 0 w 10238"/>
              <a:gd name="connsiteY0" fmla="*/ 8277 h 8341"/>
              <a:gd name="connsiteX1" fmla="*/ 7659 w 10238"/>
              <a:gd name="connsiteY1" fmla="*/ 54 h 8341"/>
              <a:gd name="connsiteX2" fmla="*/ 9943 w 10238"/>
              <a:gd name="connsiteY2" fmla="*/ 3381 h 8341"/>
              <a:gd name="connsiteX3" fmla="*/ 238 w 10238"/>
              <a:gd name="connsiteY3" fmla="*/ 8341 h 8341"/>
              <a:gd name="connsiteX0" fmla="*/ 0 w 9813"/>
              <a:gd name="connsiteY0" fmla="*/ 10853 h 10930"/>
              <a:gd name="connsiteX1" fmla="*/ 437 w 9813"/>
              <a:gd name="connsiteY1" fmla="*/ 59 h 10930"/>
              <a:gd name="connsiteX2" fmla="*/ 9712 w 9813"/>
              <a:gd name="connsiteY2" fmla="*/ 4983 h 10930"/>
              <a:gd name="connsiteX3" fmla="*/ 232 w 9813"/>
              <a:gd name="connsiteY3" fmla="*/ 10930 h 10930"/>
              <a:gd name="connsiteX0" fmla="*/ 0 w 10195"/>
              <a:gd name="connsiteY0" fmla="*/ 10181 h 10251"/>
              <a:gd name="connsiteX1" fmla="*/ 445 w 10195"/>
              <a:gd name="connsiteY1" fmla="*/ 305 h 10251"/>
              <a:gd name="connsiteX2" fmla="*/ 7080 w 10195"/>
              <a:gd name="connsiteY2" fmla="*/ 2717 h 10251"/>
              <a:gd name="connsiteX3" fmla="*/ 9897 w 10195"/>
              <a:gd name="connsiteY3" fmla="*/ 4810 h 10251"/>
              <a:gd name="connsiteX4" fmla="*/ 236 w 10195"/>
              <a:gd name="connsiteY4" fmla="*/ 10251 h 10251"/>
              <a:gd name="connsiteX0" fmla="*/ 0 w 10394"/>
              <a:gd name="connsiteY0" fmla="*/ 10722 h 10792"/>
              <a:gd name="connsiteX1" fmla="*/ 445 w 10394"/>
              <a:gd name="connsiteY1" fmla="*/ 846 h 10792"/>
              <a:gd name="connsiteX2" fmla="*/ 8494 w 10394"/>
              <a:gd name="connsiteY2" fmla="*/ 650 h 10792"/>
              <a:gd name="connsiteX3" fmla="*/ 9897 w 10394"/>
              <a:gd name="connsiteY3" fmla="*/ 5351 h 10792"/>
              <a:gd name="connsiteX4" fmla="*/ 236 w 10394"/>
              <a:gd name="connsiteY4" fmla="*/ 10792 h 10792"/>
              <a:gd name="connsiteX0" fmla="*/ 0 w 10394"/>
              <a:gd name="connsiteY0" fmla="*/ 10072 h 10142"/>
              <a:gd name="connsiteX1" fmla="*/ 445 w 10394"/>
              <a:gd name="connsiteY1" fmla="*/ 196 h 10142"/>
              <a:gd name="connsiteX2" fmla="*/ 8494 w 10394"/>
              <a:gd name="connsiteY2" fmla="*/ 0 h 10142"/>
              <a:gd name="connsiteX3" fmla="*/ 9897 w 10394"/>
              <a:gd name="connsiteY3" fmla="*/ 4701 h 10142"/>
              <a:gd name="connsiteX4" fmla="*/ 236 w 10394"/>
              <a:gd name="connsiteY4" fmla="*/ 10142 h 10142"/>
              <a:gd name="connsiteX0" fmla="*/ 34 w 10428"/>
              <a:gd name="connsiteY0" fmla="*/ 10743 h 10813"/>
              <a:gd name="connsiteX1" fmla="*/ 261 w 10428"/>
              <a:gd name="connsiteY1" fmla="*/ 50 h 10813"/>
              <a:gd name="connsiteX2" fmla="*/ 8528 w 10428"/>
              <a:gd name="connsiteY2" fmla="*/ 671 h 10813"/>
              <a:gd name="connsiteX3" fmla="*/ 9931 w 10428"/>
              <a:gd name="connsiteY3" fmla="*/ 5372 h 10813"/>
              <a:gd name="connsiteX4" fmla="*/ 270 w 10428"/>
              <a:gd name="connsiteY4" fmla="*/ 10813 h 10813"/>
              <a:gd name="connsiteX0" fmla="*/ 34 w 10188"/>
              <a:gd name="connsiteY0" fmla="*/ 10850 h 10920"/>
              <a:gd name="connsiteX1" fmla="*/ 261 w 10188"/>
              <a:gd name="connsiteY1" fmla="*/ 157 h 10920"/>
              <a:gd name="connsiteX2" fmla="*/ 6570 w 10188"/>
              <a:gd name="connsiteY2" fmla="*/ 0 h 10920"/>
              <a:gd name="connsiteX3" fmla="*/ 9931 w 10188"/>
              <a:gd name="connsiteY3" fmla="*/ 5479 h 10920"/>
              <a:gd name="connsiteX4" fmla="*/ 270 w 10188"/>
              <a:gd name="connsiteY4" fmla="*/ 10920 h 10920"/>
              <a:gd name="connsiteX0" fmla="*/ 34 w 10278"/>
              <a:gd name="connsiteY0" fmla="*/ 10850 h 10920"/>
              <a:gd name="connsiteX1" fmla="*/ 261 w 10278"/>
              <a:gd name="connsiteY1" fmla="*/ 157 h 10920"/>
              <a:gd name="connsiteX2" fmla="*/ 6570 w 10278"/>
              <a:gd name="connsiteY2" fmla="*/ 0 h 10920"/>
              <a:gd name="connsiteX3" fmla="*/ 7549 w 10278"/>
              <a:gd name="connsiteY3" fmla="*/ 1791 h 10920"/>
              <a:gd name="connsiteX4" fmla="*/ 9931 w 10278"/>
              <a:gd name="connsiteY4" fmla="*/ 5479 h 10920"/>
              <a:gd name="connsiteX5" fmla="*/ 270 w 10278"/>
              <a:gd name="connsiteY5" fmla="*/ 10920 h 1092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5133 w 15377"/>
              <a:gd name="connsiteY0" fmla="*/ 10899 h 10969"/>
              <a:gd name="connsiteX1" fmla="*/ 31 w 15377"/>
              <a:gd name="connsiteY1" fmla="*/ 50 h 10969"/>
              <a:gd name="connsiteX2" fmla="*/ 11669 w 15377"/>
              <a:gd name="connsiteY2" fmla="*/ 49 h 10969"/>
              <a:gd name="connsiteX3" fmla="*/ 12648 w 15377"/>
              <a:gd name="connsiteY3" fmla="*/ 1840 h 10969"/>
              <a:gd name="connsiteX4" fmla="*/ 15030 w 15377"/>
              <a:gd name="connsiteY4" fmla="*/ 5528 h 10969"/>
              <a:gd name="connsiteX5" fmla="*/ 5369 w 15377"/>
              <a:gd name="connsiteY5" fmla="*/ 10969 h 10969"/>
              <a:gd name="connsiteX0" fmla="*/ 5659 w 15903"/>
              <a:gd name="connsiteY0" fmla="*/ 10850 h 16502"/>
              <a:gd name="connsiteX1" fmla="*/ 1533 w 15903"/>
              <a:gd name="connsiteY1" fmla="*/ 16228 h 16502"/>
              <a:gd name="connsiteX2" fmla="*/ 557 w 15903"/>
              <a:gd name="connsiteY2" fmla="*/ 1 h 16502"/>
              <a:gd name="connsiteX3" fmla="*/ 12195 w 15903"/>
              <a:gd name="connsiteY3" fmla="*/ 0 h 16502"/>
              <a:gd name="connsiteX4" fmla="*/ 13174 w 15903"/>
              <a:gd name="connsiteY4" fmla="*/ 1791 h 16502"/>
              <a:gd name="connsiteX5" fmla="*/ 15556 w 15903"/>
              <a:gd name="connsiteY5" fmla="*/ 5479 h 16502"/>
              <a:gd name="connsiteX6" fmla="*/ 5895 w 15903"/>
              <a:gd name="connsiteY6" fmla="*/ 10920 h 16502"/>
              <a:gd name="connsiteX0" fmla="*/ 5964 w 16208"/>
              <a:gd name="connsiteY0" fmla="*/ 10850 h 16502"/>
              <a:gd name="connsiteX1" fmla="*/ 1838 w 16208"/>
              <a:gd name="connsiteY1" fmla="*/ 16228 h 16502"/>
              <a:gd name="connsiteX2" fmla="*/ 968 w 16208"/>
              <a:gd name="connsiteY2" fmla="*/ 13737 h 16502"/>
              <a:gd name="connsiteX3" fmla="*/ 862 w 16208"/>
              <a:gd name="connsiteY3" fmla="*/ 1 h 16502"/>
              <a:gd name="connsiteX4" fmla="*/ 12500 w 16208"/>
              <a:gd name="connsiteY4" fmla="*/ 0 h 16502"/>
              <a:gd name="connsiteX5" fmla="*/ 13479 w 16208"/>
              <a:gd name="connsiteY5" fmla="*/ 1791 h 16502"/>
              <a:gd name="connsiteX6" fmla="*/ 15861 w 16208"/>
              <a:gd name="connsiteY6" fmla="*/ 5479 h 16502"/>
              <a:gd name="connsiteX7" fmla="*/ 6200 w 16208"/>
              <a:gd name="connsiteY7" fmla="*/ 10920 h 16502"/>
              <a:gd name="connsiteX0" fmla="*/ 5964 w 16208"/>
              <a:gd name="connsiteY0" fmla="*/ 10850 h 21597"/>
              <a:gd name="connsiteX1" fmla="*/ 1838 w 16208"/>
              <a:gd name="connsiteY1" fmla="*/ 16228 h 21597"/>
              <a:gd name="connsiteX2" fmla="*/ 968 w 16208"/>
              <a:gd name="connsiteY2" fmla="*/ 20976 h 21597"/>
              <a:gd name="connsiteX3" fmla="*/ 862 w 16208"/>
              <a:gd name="connsiteY3" fmla="*/ 1 h 21597"/>
              <a:gd name="connsiteX4" fmla="*/ 12500 w 16208"/>
              <a:gd name="connsiteY4" fmla="*/ 0 h 21597"/>
              <a:gd name="connsiteX5" fmla="*/ 13479 w 16208"/>
              <a:gd name="connsiteY5" fmla="*/ 1791 h 21597"/>
              <a:gd name="connsiteX6" fmla="*/ 15861 w 16208"/>
              <a:gd name="connsiteY6" fmla="*/ 5479 h 21597"/>
              <a:gd name="connsiteX7" fmla="*/ 6200 w 16208"/>
              <a:gd name="connsiteY7" fmla="*/ 10920 h 21597"/>
              <a:gd name="connsiteX0" fmla="*/ 5102 w 15346"/>
              <a:gd name="connsiteY0" fmla="*/ 10850 h 21597"/>
              <a:gd name="connsiteX1" fmla="*/ 976 w 15346"/>
              <a:gd name="connsiteY1" fmla="*/ 16228 h 21597"/>
              <a:gd name="connsiteX2" fmla="*/ 106 w 15346"/>
              <a:gd name="connsiteY2" fmla="*/ 20976 h 21597"/>
              <a:gd name="connsiteX3" fmla="*/ 0 w 15346"/>
              <a:gd name="connsiteY3" fmla="*/ 1 h 21597"/>
              <a:gd name="connsiteX4" fmla="*/ 11638 w 15346"/>
              <a:gd name="connsiteY4" fmla="*/ 0 h 21597"/>
              <a:gd name="connsiteX5" fmla="*/ 12617 w 15346"/>
              <a:gd name="connsiteY5" fmla="*/ 1791 h 21597"/>
              <a:gd name="connsiteX6" fmla="*/ 14999 w 15346"/>
              <a:gd name="connsiteY6" fmla="*/ 5479 h 21597"/>
              <a:gd name="connsiteX7" fmla="*/ 5338 w 15346"/>
              <a:gd name="connsiteY7" fmla="*/ 10920 h 21597"/>
              <a:gd name="connsiteX0" fmla="*/ 5102 w 15346"/>
              <a:gd name="connsiteY0" fmla="*/ 10850 h 17853"/>
              <a:gd name="connsiteX1" fmla="*/ 976 w 15346"/>
              <a:gd name="connsiteY1" fmla="*/ 16228 h 17853"/>
              <a:gd name="connsiteX2" fmla="*/ 106 w 15346"/>
              <a:gd name="connsiteY2" fmla="*/ 16656 h 17853"/>
              <a:gd name="connsiteX3" fmla="*/ 0 w 15346"/>
              <a:gd name="connsiteY3" fmla="*/ 1 h 17853"/>
              <a:gd name="connsiteX4" fmla="*/ 11638 w 15346"/>
              <a:gd name="connsiteY4" fmla="*/ 0 h 17853"/>
              <a:gd name="connsiteX5" fmla="*/ 12617 w 15346"/>
              <a:gd name="connsiteY5" fmla="*/ 1791 h 17853"/>
              <a:gd name="connsiteX6" fmla="*/ 14999 w 15346"/>
              <a:gd name="connsiteY6" fmla="*/ 5479 h 17853"/>
              <a:gd name="connsiteX7" fmla="*/ 5338 w 15346"/>
              <a:gd name="connsiteY7" fmla="*/ 10920 h 17853"/>
              <a:gd name="connsiteX0" fmla="*/ 5102 w 15346"/>
              <a:gd name="connsiteY0" fmla="*/ 10850 h 16656"/>
              <a:gd name="connsiteX1" fmla="*/ 976 w 15346"/>
              <a:gd name="connsiteY1" fmla="*/ 16228 h 16656"/>
              <a:gd name="connsiteX2" fmla="*/ 106 w 15346"/>
              <a:gd name="connsiteY2" fmla="*/ 16656 h 16656"/>
              <a:gd name="connsiteX3" fmla="*/ 0 w 15346"/>
              <a:gd name="connsiteY3" fmla="*/ 1 h 16656"/>
              <a:gd name="connsiteX4" fmla="*/ 11638 w 15346"/>
              <a:gd name="connsiteY4" fmla="*/ 0 h 16656"/>
              <a:gd name="connsiteX5" fmla="*/ 12617 w 15346"/>
              <a:gd name="connsiteY5" fmla="*/ 1791 h 16656"/>
              <a:gd name="connsiteX6" fmla="*/ 14999 w 15346"/>
              <a:gd name="connsiteY6" fmla="*/ 5479 h 16656"/>
              <a:gd name="connsiteX7" fmla="*/ 5338 w 15346"/>
              <a:gd name="connsiteY7" fmla="*/ 10920 h 16656"/>
              <a:gd name="connsiteX0" fmla="*/ 5102 w 15346"/>
              <a:gd name="connsiteY0" fmla="*/ 10850 h 18475"/>
              <a:gd name="connsiteX1" fmla="*/ 215 w 15346"/>
              <a:gd name="connsiteY1" fmla="*/ 18252 h 18475"/>
              <a:gd name="connsiteX2" fmla="*/ 106 w 15346"/>
              <a:gd name="connsiteY2" fmla="*/ 16656 h 18475"/>
              <a:gd name="connsiteX3" fmla="*/ 0 w 15346"/>
              <a:gd name="connsiteY3" fmla="*/ 1 h 18475"/>
              <a:gd name="connsiteX4" fmla="*/ 11638 w 15346"/>
              <a:gd name="connsiteY4" fmla="*/ 0 h 18475"/>
              <a:gd name="connsiteX5" fmla="*/ 12617 w 15346"/>
              <a:gd name="connsiteY5" fmla="*/ 1791 h 18475"/>
              <a:gd name="connsiteX6" fmla="*/ 14999 w 15346"/>
              <a:gd name="connsiteY6" fmla="*/ 5479 h 18475"/>
              <a:gd name="connsiteX7" fmla="*/ 5338 w 15346"/>
              <a:gd name="connsiteY7" fmla="*/ 10920 h 18475"/>
              <a:gd name="connsiteX0" fmla="*/ 5324 w 15568"/>
              <a:gd name="connsiteY0" fmla="*/ 10850 h 18552"/>
              <a:gd name="connsiteX1" fmla="*/ 2 w 15568"/>
              <a:gd name="connsiteY1" fmla="*/ 18330 h 18552"/>
              <a:gd name="connsiteX2" fmla="*/ 328 w 15568"/>
              <a:gd name="connsiteY2" fmla="*/ 16656 h 18552"/>
              <a:gd name="connsiteX3" fmla="*/ 222 w 15568"/>
              <a:gd name="connsiteY3" fmla="*/ 1 h 18552"/>
              <a:gd name="connsiteX4" fmla="*/ 11860 w 15568"/>
              <a:gd name="connsiteY4" fmla="*/ 0 h 18552"/>
              <a:gd name="connsiteX5" fmla="*/ 12839 w 15568"/>
              <a:gd name="connsiteY5" fmla="*/ 1791 h 18552"/>
              <a:gd name="connsiteX6" fmla="*/ 15221 w 15568"/>
              <a:gd name="connsiteY6" fmla="*/ 5479 h 18552"/>
              <a:gd name="connsiteX7" fmla="*/ 5560 w 15568"/>
              <a:gd name="connsiteY7" fmla="*/ 10920 h 18552"/>
              <a:gd name="connsiteX0" fmla="*/ 5324 w 15568"/>
              <a:gd name="connsiteY0" fmla="*/ 10850 h 18330"/>
              <a:gd name="connsiteX1" fmla="*/ 2177 w 15568"/>
              <a:gd name="connsiteY1" fmla="*/ 16189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1524 w 15568"/>
              <a:gd name="connsiteY1" fmla="*/ 16656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2394 w 15568"/>
              <a:gd name="connsiteY1" fmla="*/ 14476 h 18330"/>
              <a:gd name="connsiteX2" fmla="*/ 1524 w 15568"/>
              <a:gd name="connsiteY2" fmla="*/ 16656 h 18330"/>
              <a:gd name="connsiteX3" fmla="*/ 2 w 15568"/>
              <a:gd name="connsiteY3" fmla="*/ 18330 h 18330"/>
              <a:gd name="connsiteX4" fmla="*/ 328 w 15568"/>
              <a:gd name="connsiteY4" fmla="*/ 16656 h 18330"/>
              <a:gd name="connsiteX5" fmla="*/ 222 w 15568"/>
              <a:gd name="connsiteY5" fmla="*/ 1 h 18330"/>
              <a:gd name="connsiteX6" fmla="*/ 11860 w 15568"/>
              <a:gd name="connsiteY6" fmla="*/ 0 h 18330"/>
              <a:gd name="connsiteX7" fmla="*/ 12839 w 15568"/>
              <a:gd name="connsiteY7" fmla="*/ 1791 h 18330"/>
              <a:gd name="connsiteX8" fmla="*/ 15221 w 15568"/>
              <a:gd name="connsiteY8" fmla="*/ 5479 h 18330"/>
              <a:gd name="connsiteX9" fmla="*/ 5560 w 15568"/>
              <a:gd name="connsiteY9" fmla="*/ 10920 h 18330"/>
              <a:gd name="connsiteX0" fmla="*/ 5969 w 16213"/>
              <a:gd name="connsiteY0" fmla="*/ 11038 h 18518"/>
              <a:gd name="connsiteX1" fmla="*/ 3039 w 16213"/>
              <a:gd name="connsiteY1" fmla="*/ 14664 h 18518"/>
              <a:gd name="connsiteX2" fmla="*/ 2169 w 16213"/>
              <a:gd name="connsiteY2" fmla="*/ 16844 h 18518"/>
              <a:gd name="connsiteX3" fmla="*/ 647 w 16213"/>
              <a:gd name="connsiteY3" fmla="*/ 18518 h 18518"/>
              <a:gd name="connsiteX4" fmla="*/ 973 w 16213"/>
              <a:gd name="connsiteY4" fmla="*/ 16844 h 18518"/>
              <a:gd name="connsiteX5" fmla="*/ 864 w 16213"/>
              <a:gd name="connsiteY5" fmla="*/ 1703 h 18518"/>
              <a:gd name="connsiteX6" fmla="*/ 867 w 16213"/>
              <a:gd name="connsiteY6" fmla="*/ 189 h 18518"/>
              <a:gd name="connsiteX7" fmla="*/ 12505 w 16213"/>
              <a:gd name="connsiteY7" fmla="*/ 188 h 18518"/>
              <a:gd name="connsiteX8" fmla="*/ 13484 w 16213"/>
              <a:gd name="connsiteY8" fmla="*/ 1979 h 18518"/>
              <a:gd name="connsiteX9" fmla="*/ 15866 w 16213"/>
              <a:gd name="connsiteY9" fmla="*/ 5667 h 18518"/>
              <a:gd name="connsiteX10" fmla="*/ 6205 w 16213"/>
              <a:gd name="connsiteY10" fmla="*/ 11108 h 18518"/>
              <a:gd name="connsiteX0" fmla="*/ 5325 w 15569"/>
              <a:gd name="connsiteY0" fmla="*/ 11119 h 18599"/>
              <a:gd name="connsiteX1" fmla="*/ 2395 w 15569"/>
              <a:gd name="connsiteY1" fmla="*/ 14745 h 18599"/>
              <a:gd name="connsiteX2" fmla="*/ 1525 w 15569"/>
              <a:gd name="connsiteY2" fmla="*/ 16925 h 18599"/>
              <a:gd name="connsiteX3" fmla="*/ 3 w 15569"/>
              <a:gd name="connsiteY3" fmla="*/ 18599 h 18599"/>
              <a:gd name="connsiteX4" fmla="*/ 329 w 15569"/>
              <a:gd name="connsiteY4" fmla="*/ 16925 h 18599"/>
              <a:gd name="connsiteX5" fmla="*/ 220 w 15569"/>
              <a:gd name="connsiteY5" fmla="*/ 1784 h 18599"/>
              <a:gd name="connsiteX6" fmla="*/ 13709 w 15569"/>
              <a:gd name="connsiteY6" fmla="*/ 114 h 18599"/>
              <a:gd name="connsiteX7" fmla="*/ 11861 w 15569"/>
              <a:gd name="connsiteY7" fmla="*/ 269 h 18599"/>
              <a:gd name="connsiteX8" fmla="*/ 12840 w 15569"/>
              <a:gd name="connsiteY8" fmla="*/ 2060 h 18599"/>
              <a:gd name="connsiteX9" fmla="*/ 15222 w 15569"/>
              <a:gd name="connsiteY9" fmla="*/ 5748 h 18599"/>
              <a:gd name="connsiteX10" fmla="*/ 5561 w 15569"/>
              <a:gd name="connsiteY10" fmla="*/ 11189 h 18599"/>
              <a:gd name="connsiteX0" fmla="*/ 5325 w 15569"/>
              <a:gd name="connsiteY0" fmla="*/ 12070 h 19550"/>
              <a:gd name="connsiteX1" fmla="*/ 2395 w 15569"/>
              <a:gd name="connsiteY1" fmla="*/ 15696 h 19550"/>
              <a:gd name="connsiteX2" fmla="*/ 1525 w 15569"/>
              <a:gd name="connsiteY2" fmla="*/ 17876 h 19550"/>
              <a:gd name="connsiteX3" fmla="*/ 3 w 15569"/>
              <a:gd name="connsiteY3" fmla="*/ 19550 h 19550"/>
              <a:gd name="connsiteX4" fmla="*/ 329 w 15569"/>
              <a:gd name="connsiteY4" fmla="*/ 17876 h 19550"/>
              <a:gd name="connsiteX5" fmla="*/ 111 w 15569"/>
              <a:gd name="connsiteY5" fmla="*/ 1217 h 19550"/>
              <a:gd name="connsiteX6" fmla="*/ 13709 w 15569"/>
              <a:gd name="connsiteY6" fmla="*/ 1065 h 19550"/>
              <a:gd name="connsiteX7" fmla="*/ 11861 w 15569"/>
              <a:gd name="connsiteY7" fmla="*/ 1220 h 19550"/>
              <a:gd name="connsiteX8" fmla="*/ 12840 w 15569"/>
              <a:gd name="connsiteY8" fmla="*/ 3011 h 19550"/>
              <a:gd name="connsiteX9" fmla="*/ 15222 w 15569"/>
              <a:gd name="connsiteY9" fmla="*/ 6699 h 19550"/>
              <a:gd name="connsiteX10" fmla="*/ 5561 w 15569"/>
              <a:gd name="connsiteY10" fmla="*/ 12140 h 19550"/>
              <a:gd name="connsiteX0" fmla="*/ 5325 w 15569"/>
              <a:gd name="connsiteY0" fmla="*/ 11005 h 18485"/>
              <a:gd name="connsiteX1" fmla="*/ 2395 w 15569"/>
              <a:gd name="connsiteY1" fmla="*/ 14631 h 18485"/>
              <a:gd name="connsiteX2" fmla="*/ 1525 w 15569"/>
              <a:gd name="connsiteY2" fmla="*/ 16811 h 18485"/>
              <a:gd name="connsiteX3" fmla="*/ 3 w 15569"/>
              <a:gd name="connsiteY3" fmla="*/ 18485 h 18485"/>
              <a:gd name="connsiteX4" fmla="*/ 329 w 15569"/>
              <a:gd name="connsiteY4" fmla="*/ 16811 h 18485"/>
              <a:gd name="connsiteX5" fmla="*/ 111 w 15569"/>
              <a:gd name="connsiteY5" fmla="*/ 152 h 18485"/>
              <a:gd name="connsiteX6" fmla="*/ 13709 w 15569"/>
              <a:gd name="connsiteY6" fmla="*/ 0 h 18485"/>
              <a:gd name="connsiteX7" fmla="*/ 11861 w 15569"/>
              <a:gd name="connsiteY7" fmla="*/ 155 h 18485"/>
              <a:gd name="connsiteX8" fmla="*/ 12840 w 15569"/>
              <a:gd name="connsiteY8" fmla="*/ 1946 h 18485"/>
              <a:gd name="connsiteX9" fmla="*/ 15222 w 15569"/>
              <a:gd name="connsiteY9" fmla="*/ 5634 h 18485"/>
              <a:gd name="connsiteX10" fmla="*/ 5561 w 15569"/>
              <a:gd name="connsiteY10" fmla="*/ 11075 h 18485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525 w 15569"/>
              <a:gd name="connsiteY2" fmla="*/ 16694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6866 w 15569"/>
              <a:gd name="connsiteY10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9142 w 15569"/>
              <a:gd name="connsiteY7" fmla="*/ 2412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2840 w 15569"/>
              <a:gd name="connsiteY7" fmla="*/ 1829 h 18368"/>
              <a:gd name="connsiteX8" fmla="*/ 15222 w 15569"/>
              <a:gd name="connsiteY8" fmla="*/ 5517 h 18368"/>
              <a:gd name="connsiteX9" fmla="*/ 11096 w 15569"/>
              <a:gd name="connsiteY9" fmla="*/ 7547 h 18368"/>
              <a:gd name="connsiteX10" fmla="*/ 6866 w 15569"/>
              <a:gd name="connsiteY10" fmla="*/ 9362 h 18368"/>
              <a:gd name="connsiteX0" fmla="*/ 5325 w 15516"/>
              <a:gd name="connsiteY0" fmla="*/ 10888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3603 w 15516"/>
              <a:gd name="connsiteY10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8268 w 15516"/>
              <a:gd name="connsiteY10" fmla="*/ 8053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2652 w 15516"/>
              <a:gd name="connsiteY0" fmla="*/ 11580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6202 w 15516"/>
              <a:gd name="connsiteY9" fmla="*/ 8909 h 18368"/>
              <a:gd name="connsiteX10" fmla="*/ 12304 w 15516"/>
              <a:gd name="connsiteY10" fmla="*/ 11425 h 18368"/>
              <a:gd name="connsiteX0" fmla="*/ 2069 w 15516"/>
              <a:gd name="connsiteY0" fmla="*/ 13191 h 18368"/>
              <a:gd name="connsiteX1" fmla="*/ 1090 w 15516"/>
              <a:gd name="connsiteY1" fmla="*/ 15760 h 18368"/>
              <a:gd name="connsiteX2" fmla="*/ 3 w 15516"/>
              <a:gd name="connsiteY2" fmla="*/ 18368 h 18368"/>
              <a:gd name="connsiteX3" fmla="*/ 329 w 15516"/>
              <a:gd name="connsiteY3" fmla="*/ 16694 h 18368"/>
              <a:gd name="connsiteX4" fmla="*/ 111 w 15516"/>
              <a:gd name="connsiteY4" fmla="*/ 35 h 18368"/>
              <a:gd name="connsiteX5" fmla="*/ 11643 w 15516"/>
              <a:gd name="connsiteY5" fmla="*/ 0 h 18368"/>
              <a:gd name="connsiteX6" fmla="*/ 12079 w 15516"/>
              <a:gd name="connsiteY6" fmla="*/ 1284 h 18368"/>
              <a:gd name="connsiteX7" fmla="*/ 15222 w 15516"/>
              <a:gd name="connsiteY7" fmla="*/ 5517 h 18368"/>
              <a:gd name="connsiteX8" fmla="*/ 6202 w 15516"/>
              <a:gd name="connsiteY8" fmla="*/ 8909 h 18368"/>
              <a:gd name="connsiteX9" fmla="*/ 12304 w 15516"/>
              <a:gd name="connsiteY9" fmla="*/ 11425 h 18368"/>
              <a:gd name="connsiteX0" fmla="*/ 1090 w 15516"/>
              <a:gd name="connsiteY0" fmla="*/ 15760 h 18368"/>
              <a:gd name="connsiteX1" fmla="*/ 3 w 15516"/>
              <a:gd name="connsiteY1" fmla="*/ 18368 h 18368"/>
              <a:gd name="connsiteX2" fmla="*/ 329 w 15516"/>
              <a:gd name="connsiteY2" fmla="*/ 16694 h 18368"/>
              <a:gd name="connsiteX3" fmla="*/ 111 w 15516"/>
              <a:gd name="connsiteY3" fmla="*/ 35 h 18368"/>
              <a:gd name="connsiteX4" fmla="*/ 11643 w 15516"/>
              <a:gd name="connsiteY4" fmla="*/ 0 h 18368"/>
              <a:gd name="connsiteX5" fmla="*/ 12079 w 15516"/>
              <a:gd name="connsiteY5" fmla="*/ 1284 h 18368"/>
              <a:gd name="connsiteX6" fmla="*/ 15222 w 15516"/>
              <a:gd name="connsiteY6" fmla="*/ 5517 h 18368"/>
              <a:gd name="connsiteX7" fmla="*/ 6202 w 15516"/>
              <a:gd name="connsiteY7" fmla="*/ 8909 h 18368"/>
              <a:gd name="connsiteX8" fmla="*/ 12304 w 15516"/>
              <a:gd name="connsiteY8" fmla="*/ 11425 h 18368"/>
              <a:gd name="connsiteX0" fmla="*/ 3 w 15516"/>
              <a:gd name="connsiteY0" fmla="*/ 18368 h 18368"/>
              <a:gd name="connsiteX1" fmla="*/ 329 w 15516"/>
              <a:gd name="connsiteY1" fmla="*/ 16694 h 18368"/>
              <a:gd name="connsiteX2" fmla="*/ 111 w 15516"/>
              <a:gd name="connsiteY2" fmla="*/ 35 h 18368"/>
              <a:gd name="connsiteX3" fmla="*/ 11643 w 15516"/>
              <a:gd name="connsiteY3" fmla="*/ 0 h 18368"/>
              <a:gd name="connsiteX4" fmla="*/ 12079 w 15516"/>
              <a:gd name="connsiteY4" fmla="*/ 1284 h 18368"/>
              <a:gd name="connsiteX5" fmla="*/ 15222 w 15516"/>
              <a:gd name="connsiteY5" fmla="*/ 5517 h 18368"/>
              <a:gd name="connsiteX6" fmla="*/ 6202 w 15516"/>
              <a:gd name="connsiteY6" fmla="*/ 8909 h 18368"/>
              <a:gd name="connsiteX7" fmla="*/ 12304 w 15516"/>
              <a:gd name="connsiteY7" fmla="*/ 11425 h 18368"/>
              <a:gd name="connsiteX0" fmla="*/ 777 w 16290"/>
              <a:gd name="connsiteY0" fmla="*/ 18368 h 18368"/>
              <a:gd name="connsiteX1" fmla="*/ 885 w 16290"/>
              <a:gd name="connsiteY1" fmla="*/ 35 h 18368"/>
              <a:gd name="connsiteX2" fmla="*/ 12417 w 16290"/>
              <a:gd name="connsiteY2" fmla="*/ 0 h 18368"/>
              <a:gd name="connsiteX3" fmla="*/ 12853 w 16290"/>
              <a:gd name="connsiteY3" fmla="*/ 1284 h 18368"/>
              <a:gd name="connsiteX4" fmla="*/ 15996 w 16290"/>
              <a:gd name="connsiteY4" fmla="*/ 5517 h 18368"/>
              <a:gd name="connsiteX5" fmla="*/ 6976 w 16290"/>
              <a:gd name="connsiteY5" fmla="*/ 8909 h 18368"/>
              <a:gd name="connsiteX6" fmla="*/ 13078 w 16290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301 w 15513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0 w 15513"/>
              <a:gd name="connsiteY6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5003 w 15513"/>
              <a:gd name="connsiteY5" fmla="*/ 7702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003 w 16028"/>
              <a:gd name="connsiteY5" fmla="*/ 7702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6091 w 16028"/>
              <a:gd name="connsiteY5" fmla="*/ 746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330 w 16028"/>
              <a:gd name="connsiteY5" fmla="*/ 711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4063 w 16028"/>
              <a:gd name="connsiteY6" fmla="*/ 8467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3"/>
              <a:gd name="connsiteY0" fmla="*/ 18368 h 18368"/>
              <a:gd name="connsiteX1" fmla="*/ 108 w 16023"/>
              <a:gd name="connsiteY1" fmla="*/ 35 h 18368"/>
              <a:gd name="connsiteX2" fmla="*/ 11640 w 16023"/>
              <a:gd name="connsiteY2" fmla="*/ 0 h 18368"/>
              <a:gd name="connsiteX3" fmla="*/ 11647 w 16023"/>
              <a:gd name="connsiteY3" fmla="*/ 300 h 18368"/>
              <a:gd name="connsiteX4" fmla="*/ 11969 w 16023"/>
              <a:gd name="connsiteY4" fmla="*/ 983 h 18368"/>
              <a:gd name="connsiteX5" fmla="*/ 15763 w 16023"/>
              <a:gd name="connsiteY5" fmla="*/ 4739 h 18368"/>
              <a:gd name="connsiteX6" fmla="*/ 3628 w 16023"/>
              <a:gd name="connsiteY6" fmla="*/ 8311 h 18368"/>
              <a:gd name="connsiteX7" fmla="*/ 1888 w 16023"/>
              <a:gd name="connsiteY7" fmla="*/ 10063 h 18368"/>
              <a:gd name="connsiteX8" fmla="*/ 120 w 1602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56"/>
              <a:gd name="connsiteY0" fmla="*/ 18368 h 18368"/>
              <a:gd name="connsiteX1" fmla="*/ 108 w 16056"/>
              <a:gd name="connsiteY1" fmla="*/ 35 h 18368"/>
              <a:gd name="connsiteX2" fmla="*/ 11640 w 16056"/>
              <a:gd name="connsiteY2" fmla="*/ 0 h 18368"/>
              <a:gd name="connsiteX3" fmla="*/ 11647 w 16056"/>
              <a:gd name="connsiteY3" fmla="*/ 300 h 18368"/>
              <a:gd name="connsiteX4" fmla="*/ 12596 w 16056"/>
              <a:gd name="connsiteY4" fmla="*/ 1674 h 18368"/>
              <a:gd name="connsiteX5" fmla="*/ 15763 w 16056"/>
              <a:gd name="connsiteY5" fmla="*/ 4739 h 18368"/>
              <a:gd name="connsiteX6" fmla="*/ 3628 w 16056"/>
              <a:gd name="connsiteY6" fmla="*/ 8311 h 18368"/>
              <a:gd name="connsiteX7" fmla="*/ 1888 w 16056"/>
              <a:gd name="connsiteY7" fmla="*/ 10063 h 18368"/>
              <a:gd name="connsiteX8" fmla="*/ 120 w 16056"/>
              <a:gd name="connsiteY8" fmla="*/ 18314 h 18368"/>
              <a:gd name="connsiteX0" fmla="*/ 0 w 16039"/>
              <a:gd name="connsiteY0" fmla="*/ 18368 h 18368"/>
              <a:gd name="connsiteX1" fmla="*/ 108 w 16039"/>
              <a:gd name="connsiteY1" fmla="*/ 35 h 18368"/>
              <a:gd name="connsiteX2" fmla="*/ 11640 w 16039"/>
              <a:gd name="connsiteY2" fmla="*/ 0 h 18368"/>
              <a:gd name="connsiteX3" fmla="*/ 11647 w 16039"/>
              <a:gd name="connsiteY3" fmla="*/ 300 h 18368"/>
              <a:gd name="connsiteX4" fmla="*/ 12292 w 16039"/>
              <a:gd name="connsiteY4" fmla="*/ 1367 h 18368"/>
              <a:gd name="connsiteX5" fmla="*/ 15763 w 16039"/>
              <a:gd name="connsiteY5" fmla="*/ 4739 h 18368"/>
              <a:gd name="connsiteX6" fmla="*/ 3628 w 16039"/>
              <a:gd name="connsiteY6" fmla="*/ 8311 h 18368"/>
              <a:gd name="connsiteX7" fmla="*/ 1888 w 16039"/>
              <a:gd name="connsiteY7" fmla="*/ 10063 h 18368"/>
              <a:gd name="connsiteX8" fmla="*/ 120 w 16039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628 w 16040"/>
              <a:gd name="connsiteY6" fmla="*/ 8311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388 w 16040"/>
              <a:gd name="connsiteY6" fmla="*/ 8350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388 w 16040"/>
              <a:gd name="connsiteY6" fmla="*/ 8350 h 18368"/>
              <a:gd name="connsiteX7" fmla="*/ 1888 w 16040"/>
              <a:gd name="connsiteY7" fmla="*/ 10063 h 18368"/>
              <a:gd name="connsiteX8" fmla="*/ 59 w 16040"/>
              <a:gd name="connsiteY8" fmla="*/ 16802 h 18368"/>
              <a:gd name="connsiteX0" fmla="*/ 124 w 15981"/>
              <a:gd name="connsiteY0" fmla="*/ 16928 h 16928"/>
              <a:gd name="connsiteX1" fmla="*/ 49 w 15981"/>
              <a:gd name="connsiteY1" fmla="*/ 35 h 16928"/>
              <a:gd name="connsiteX2" fmla="*/ 11581 w 15981"/>
              <a:gd name="connsiteY2" fmla="*/ 0 h 16928"/>
              <a:gd name="connsiteX3" fmla="*/ 11588 w 15981"/>
              <a:gd name="connsiteY3" fmla="*/ 300 h 16928"/>
              <a:gd name="connsiteX4" fmla="*/ 12251 w 15981"/>
              <a:gd name="connsiteY4" fmla="*/ 1502 h 16928"/>
              <a:gd name="connsiteX5" fmla="*/ 15704 w 15981"/>
              <a:gd name="connsiteY5" fmla="*/ 4739 h 16928"/>
              <a:gd name="connsiteX6" fmla="*/ 3329 w 15981"/>
              <a:gd name="connsiteY6" fmla="*/ 8350 h 16928"/>
              <a:gd name="connsiteX7" fmla="*/ 1829 w 15981"/>
              <a:gd name="connsiteY7" fmla="*/ 10063 h 16928"/>
              <a:gd name="connsiteX8" fmla="*/ 0 w 15981"/>
              <a:gd name="connsiteY8" fmla="*/ 16802 h 16928"/>
              <a:gd name="connsiteX0" fmla="*/ 75 w 15932"/>
              <a:gd name="connsiteY0" fmla="*/ 16928 h 16928"/>
              <a:gd name="connsiteX1" fmla="*/ 0 w 15932"/>
              <a:gd name="connsiteY1" fmla="*/ 35 h 16928"/>
              <a:gd name="connsiteX2" fmla="*/ 11532 w 15932"/>
              <a:gd name="connsiteY2" fmla="*/ 0 h 16928"/>
              <a:gd name="connsiteX3" fmla="*/ 11539 w 15932"/>
              <a:gd name="connsiteY3" fmla="*/ 300 h 16928"/>
              <a:gd name="connsiteX4" fmla="*/ 12202 w 15932"/>
              <a:gd name="connsiteY4" fmla="*/ 1502 h 16928"/>
              <a:gd name="connsiteX5" fmla="*/ 15655 w 15932"/>
              <a:gd name="connsiteY5" fmla="*/ 4739 h 16928"/>
              <a:gd name="connsiteX6" fmla="*/ 3280 w 15932"/>
              <a:gd name="connsiteY6" fmla="*/ 8350 h 16928"/>
              <a:gd name="connsiteX7" fmla="*/ 1780 w 15932"/>
              <a:gd name="connsiteY7" fmla="*/ 10063 h 16928"/>
              <a:gd name="connsiteX8" fmla="*/ 1723 w 15932"/>
              <a:gd name="connsiteY8" fmla="*/ 16838 h 16928"/>
              <a:gd name="connsiteX0" fmla="*/ 0 w 15979"/>
              <a:gd name="connsiteY0" fmla="*/ 16676 h 16838"/>
              <a:gd name="connsiteX1" fmla="*/ 47 w 15979"/>
              <a:gd name="connsiteY1" fmla="*/ 35 h 16838"/>
              <a:gd name="connsiteX2" fmla="*/ 11579 w 15979"/>
              <a:gd name="connsiteY2" fmla="*/ 0 h 16838"/>
              <a:gd name="connsiteX3" fmla="*/ 11586 w 15979"/>
              <a:gd name="connsiteY3" fmla="*/ 300 h 16838"/>
              <a:gd name="connsiteX4" fmla="*/ 12249 w 15979"/>
              <a:gd name="connsiteY4" fmla="*/ 1502 h 16838"/>
              <a:gd name="connsiteX5" fmla="*/ 15702 w 15979"/>
              <a:gd name="connsiteY5" fmla="*/ 4739 h 16838"/>
              <a:gd name="connsiteX6" fmla="*/ 3327 w 15979"/>
              <a:gd name="connsiteY6" fmla="*/ 8350 h 16838"/>
              <a:gd name="connsiteX7" fmla="*/ 1827 w 15979"/>
              <a:gd name="connsiteY7" fmla="*/ 10063 h 16838"/>
              <a:gd name="connsiteX8" fmla="*/ 1770 w 15979"/>
              <a:gd name="connsiteY8" fmla="*/ 16838 h 16838"/>
              <a:gd name="connsiteX0" fmla="*/ 0 w 15979"/>
              <a:gd name="connsiteY0" fmla="*/ 16676 h 16676"/>
              <a:gd name="connsiteX1" fmla="*/ 47 w 15979"/>
              <a:gd name="connsiteY1" fmla="*/ 35 h 16676"/>
              <a:gd name="connsiteX2" fmla="*/ 11579 w 15979"/>
              <a:gd name="connsiteY2" fmla="*/ 0 h 16676"/>
              <a:gd name="connsiteX3" fmla="*/ 11586 w 15979"/>
              <a:gd name="connsiteY3" fmla="*/ 300 h 16676"/>
              <a:gd name="connsiteX4" fmla="*/ 12249 w 15979"/>
              <a:gd name="connsiteY4" fmla="*/ 1502 h 16676"/>
              <a:gd name="connsiteX5" fmla="*/ 15702 w 15979"/>
              <a:gd name="connsiteY5" fmla="*/ 4739 h 16676"/>
              <a:gd name="connsiteX6" fmla="*/ 3327 w 15979"/>
              <a:gd name="connsiteY6" fmla="*/ 8350 h 16676"/>
              <a:gd name="connsiteX7" fmla="*/ 1827 w 15979"/>
              <a:gd name="connsiteY7" fmla="*/ 10063 h 16676"/>
              <a:gd name="connsiteX8" fmla="*/ 59 w 15979"/>
              <a:gd name="connsiteY8" fmla="*/ 16658 h 16676"/>
              <a:gd name="connsiteX0" fmla="*/ 0 w 15979"/>
              <a:gd name="connsiteY0" fmla="*/ 16676 h 16676"/>
              <a:gd name="connsiteX1" fmla="*/ 47 w 15979"/>
              <a:gd name="connsiteY1" fmla="*/ 35 h 16676"/>
              <a:gd name="connsiteX2" fmla="*/ 11579 w 15979"/>
              <a:gd name="connsiteY2" fmla="*/ 0 h 16676"/>
              <a:gd name="connsiteX3" fmla="*/ 11586 w 15979"/>
              <a:gd name="connsiteY3" fmla="*/ 300 h 16676"/>
              <a:gd name="connsiteX4" fmla="*/ 12249 w 15979"/>
              <a:gd name="connsiteY4" fmla="*/ 1502 h 16676"/>
              <a:gd name="connsiteX5" fmla="*/ 15702 w 15979"/>
              <a:gd name="connsiteY5" fmla="*/ 4739 h 16676"/>
              <a:gd name="connsiteX6" fmla="*/ 3327 w 15979"/>
              <a:gd name="connsiteY6" fmla="*/ 8350 h 16676"/>
              <a:gd name="connsiteX7" fmla="*/ 1827 w 15979"/>
              <a:gd name="connsiteY7" fmla="*/ 10063 h 16676"/>
              <a:gd name="connsiteX8" fmla="*/ 59 w 15979"/>
              <a:gd name="connsiteY8" fmla="*/ 16658 h 16676"/>
              <a:gd name="connsiteX0" fmla="*/ 0 w 15979"/>
              <a:gd name="connsiteY0" fmla="*/ 16676 h 16676"/>
              <a:gd name="connsiteX1" fmla="*/ 47 w 15979"/>
              <a:gd name="connsiteY1" fmla="*/ 35 h 16676"/>
              <a:gd name="connsiteX2" fmla="*/ 11579 w 15979"/>
              <a:gd name="connsiteY2" fmla="*/ 0 h 16676"/>
              <a:gd name="connsiteX3" fmla="*/ 11586 w 15979"/>
              <a:gd name="connsiteY3" fmla="*/ 300 h 16676"/>
              <a:gd name="connsiteX4" fmla="*/ 12249 w 15979"/>
              <a:gd name="connsiteY4" fmla="*/ 1502 h 16676"/>
              <a:gd name="connsiteX5" fmla="*/ 15702 w 15979"/>
              <a:gd name="connsiteY5" fmla="*/ 4739 h 16676"/>
              <a:gd name="connsiteX6" fmla="*/ 3327 w 15979"/>
              <a:gd name="connsiteY6" fmla="*/ 8350 h 16676"/>
              <a:gd name="connsiteX7" fmla="*/ 1766 w 15979"/>
              <a:gd name="connsiteY7" fmla="*/ 10387 h 16676"/>
              <a:gd name="connsiteX8" fmla="*/ 59 w 15979"/>
              <a:gd name="connsiteY8" fmla="*/ 16658 h 16676"/>
              <a:gd name="connsiteX0" fmla="*/ 0 w 15979"/>
              <a:gd name="connsiteY0" fmla="*/ 16676 h 16884"/>
              <a:gd name="connsiteX1" fmla="*/ 47 w 15979"/>
              <a:gd name="connsiteY1" fmla="*/ 35 h 16884"/>
              <a:gd name="connsiteX2" fmla="*/ 11579 w 15979"/>
              <a:gd name="connsiteY2" fmla="*/ 0 h 16884"/>
              <a:gd name="connsiteX3" fmla="*/ 11586 w 15979"/>
              <a:gd name="connsiteY3" fmla="*/ 300 h 16884"/>
              <a:gd name="connsiteX4" fmla="*/ 12249 w 15979"/>
              <a:gd name="connsiteY4" fmla="*/ 1502 h 16884"/>
              <a:gd name="connsiteX5" fmla="*/ 15702 w 15979"/>
              <a:gd name="connsiteY5" fmla="*/ 4739 h 16884"/>
              <a:gd name="connsiteX6" fmla="*/ 3327 w 15979"/>
              <a:gd name="connsiteY6" fmla="*/ 8350 h 16884"/>
              <a:gd name="connsiteX7" fmla="*/ 1766 w 15979"/>
              <a:gd name="connsiteY7" fmla="*/ 10387 h 16884"/>
              <a:gd name="connsiteX8" fmla="*/ 1040 w 15979"/>
              <a:gd name="connsiteY8" fmla="*/ 16884 h 16884"/>
              <a:gd name="connsiteX0" fmla="*/ 0 w 16099"/>
              <a:gd name="connsiteY0" fmla="*/ 16831 h 16884"/>
              <a:gd name="connsiteX1" fmla="*/ 167 w 16099"/>
              <a:gd name="connsiteY1" fmla="*/ 35 h 16884"/>
              <a:gd name="connsiteX2" fmla="*/ 11699 w 16099"/>
              <a:gd name="connsiteY2" fmla="*/ 0 h 16884"/>
              <a:gd name="connsiteX3" fmla="*/ 11706 w 16099"/>
              <a:gd name="connsiteY3" fmla="*/ 300 h 16884"/>
              <a:gd name="connsiteX4" fmla="*/ 12369 w 16099"/>
              <a:gd name="connsiteY4" fmla="*/ 1502 h 16884"/>
              <a:gd name="connsiteX5" fmla="*/ 15822 w 16099"/>
              <a:gd name="connsiteY5" fmla="*/ 4739 h 16884"/>
              <a:gd name="connsiteX6" fmla="*/ 3447 w 16099"/>
              <a:gd name="connsiteY6" fmla="*/ 8350 h 16884"/>
              <a:gd name="connsiteX7" fmla="*/ 1886 w 16099"/>
              <a:gd name="connsiteY7" fmla="*/ 10387 h 16884"/>
              <a:gd name="connsiteX8" fmla="*/ 1160 w 16099"/>
              <a:gd name="connsiteY8" fmla="*/ 16884 h 16884"/>
              <a:gd name="connsiteX0" fmla="*/ 0 w 16099"/>
              <a:gd name="connsiteY0" fmla="*/ 16831 h 16884"/>
              <a:gd name="connsiteX1" fmla="*/ 143 w 16099"/>
              <a:gd name="connsiteY1" fmla="*/ 35 h 16884"/>
              <a:gd name="connsiteX2" fmla="*/ 11699 w 16099"/>
              <a:gd name="connsiteY2" fmla="*/ 0 h 16884"/>
              <a:gd name="connsiteX3" fmla="*/ 11706 w 16099"/>
              <a:gd name="connsiteY3" fmla="*/ 300 h 16884"/>
              <a:gd name="connsiteX4" fmla="*/ 12369 w 16099"/>
              <a:gd name="connsiteY4" fmla="*/ 1502 h 16884"/>
              <a:gd name="connsiteX5" fmla="*/ 15822 w 16099"/>
              <a:gd name="connsiteY5" fmla="*/ 4739 h 16884"/>
              <a:gd name="connsiteX6" fmla="*/ 3447 w 16099"/>
              <a:gd name="connsiteY6" fmla="*/ 8350 h 16884"/>
              <a:gd name="connsiteX7" fmla="*/ 1886 w 16099"/>
              <a:gd name="connsiteY7" fmla="*/ 10387 h 16884"/>
              <a:gd name="connsiteX8" fmla="*/ 1160 w 16099"/>
              <a:gd name="connsiteY8" fmla="*/ 16884 h 16884"/>
              <a:gd name="connsiteX0" fmla="*/ 0 w 16099"/>
              <a:gd name="connsiteY0" fmla="*/ 16831 h 16884"/>
              <a:gd name="connsiteX1" fmla="*/ 143 w 16099"/>
              <a:gd name="connsiteY1" fmla="*/ 35 h 16884"/>
              <a:gd name="connsiteX2" fmla="*/ 11699 w 16099"/>
              <a:gd name="connsiteY2" fmla="*/ 0 h 16884"/>
              <a:gd name="connsiteX3" fmla="*/ 11706 w 16099"/>
              <a:gd name="connsiteY3" fmla="*/ 300 h 16884"/>
              <a:gd name="connsiteX4" fmla="*/ 12369 w 16099"/>
              <a:gd name="connsiteY4" fmla="*/ 1502 h 16884"/>
              <a:gd name="connsiteX5" fmla="*/ 15822 w 16099"/>
              <a:gd name="connsiteY5" fmla="*/ 4739 h 16884"/>
              <a:gd name="connsiteX6" fmla="*/ 3447 w 16099"/>
              <a:gd name="connsiteY6" fmla="*/ 8350 h 16884"/>
              <a:gd name="connsiteX7" fmla="*/ 1886 w 16099"/>
              <a:gd name="connsiteY7" fmla="*/ 10387 h 16884"/>
              <a:gd name="connsiteX8" fmla="*/ 1160 w 16099"/>
              <a:gd name="connsiteY8" fmla="*/ 16884 h 16884"/>
              <a:gd name="connsiteX0" fmla="*/ 0 w 16099"/>
              <a:gd name="connsiteY0" fmla="*/ 16831 h 16831"/>
              <a:gd name="connsiteX1" fmla="*/ 143 w 16099"/>
              <a:gd name="connsiteY1" fmla="*/ 35 h 16831"/>
              <a:gd name="connsiteX2" fmla="*/ 11699 w 16099"/>
              <a:gd name="connsiteY2" fmla="*/ 0 h 16831"/>
              <a:gd name="connsiteX3" fmla="*/ 11706 w 16099"/>
              <a:gd name="connsiteY3" fmla="*/ 300 h 16831"/>
              <a:gd name="connsiteX4" fmla="*/ 12369 w 16099"/>
              <a:gd name="connsiteY4" fmla="*/ 1502 h 16831"/>
              <a:gd name="connsiteX5" fmla="*/ 15822 w 16099"/>
              <a:gd name="connsiteY5" fmla="*/ 4739 h 16831"/>
              <a:gd name="connsiteX6" fmla="*/ 3447 w 16099"/>
              <a:gd name="connsiteY6" fmla="*/ 8350 h 16831"/>
              <a:gd name="connsiteX7" fmla="*/ 1886 w 16099"/>
              <a:gd name="connsiteY7" fmla="*/ 10387 h 16831"/>
              <a:gd name="connsiteX8" fmla="*/ 11 w 16099"/>
              <a:gd name="connsiteY8" fmla="*/ 16828 h 16831"/>
              <a:gd name="connsiteX0" fmla="*/ 0 w 16099"/>
              <a:gd name="connsiteY0" fmla="*/ 16831 h 16831"/>
              <a:gd name="connsiteX1" fmla="*/ 143 w 16099"/>
              <a:gd name="connsiteY1" fmla="*/ 69 h 16831"/>
              <a:gd name="connsiteX2" fmla="*/ 11699 w 16099"/>
              <a:gd name="connsiteY2" fmla="*/ 0 h 16831"/>
              <a:gd name="connsiteX3" fmla="*/ 11706 w 16099"/>
              <a:gd name="connsiteY3" fmla="*/ 300 h 16831"/>
              <a:gd name="connsiteX4" fmla="*/ 12369 w 16099"/>
              <a:gd name="connsiteY4" fmla="*/ 1502 h 16831"/>
              <a:gd name="connsiteX5" fmla="*/ 15822 w 16099"/>
              <a:gd name="connsiteY5" fmla="*/ 4739 h 16831"/>
              <a:gd name="connsiteX6" fmla="*/ 3447 w 16099"/>
              <a:gd name="connsiteY6" fmla="*/ 8350 h 16831"/>
              <a:gd name="connsiteX7" fmla="*/ 1886 w 16099"/>
              <a:gd name="connsiteY7" fmla="*/ 10387 h 16831"/>
              <a:gd name="connsiteX8" fmla="*/ 11 w 16099"/>
              <a:gd name="connsiteY8" fmla="*/ 16828 h 16831"/>
              <a:gd name="connsiteX0" fmla="*/ 0 w 16099"/>
              <a:gd name="connsiteY0" fmla="*/ 16763 h 16763"/>
              <a:gd name="connsiteX1" fmla="*/ 143 w 16099"/>
              <a:gd name="connsiteY1" fmla="*/ 1 h 16763"/>
              <a:gd name="connsiteX2" fmla="*/ 11699 w 16099"/>
              <a:gd name="connsiteY2" fmla="*/ 0 h 16763"/>
              <a:gd name="connsiteX3" fmla="*/ 11706 w 16099"/>
              <a:gd name="connsiteY3" fmla="*/ 232 h 16763"/>
              <a:gd name="connsiteX4" fmla="*/ 12369 w 16099"/>
              <a:gd name="connsiteY4" fmla="*/ 1434 h 16763"/>
              <a:gd name="connsiteX5" fmla="*/ 15822 w 16099"/>
              <a:gd name="connsiteY5" fmla="*/ 4671 h 16763"/>
              <a:gd name="connsiteX6" fmla="*/ 3447 w 16099"/>
              <a:gd name="connsiteY6" fmla="*/ 8282 h 16763"/>
              <a:gd name="connsiteX7" fmla="*/ 1886 w 16099"/>
              <a:gd name="connsiteY7" fmla="*/ 10319 h 16763"/>
              <a:gd name="connsiteX8" fmla="*/ 11 w 16099"/>
              <a:gd name="connsiteY8" fmla="*/ 16760 h 16763"/>
              <a:gd name="connsiteX0" fmla="*/ 0 w 16099"/>
              <a:gd name="connsiteY0" fmla="*/ 16795 h 16795"/>
              <a:gd name="connsiteX1" fmla="*/ 143 w 16099"/>
              <a:gd name="connsiteY1" fmla="*/ 0 h 16795"/>
              <a:gd name="connsiteX2" fmla="*/ 11699 w 16099"/>
              <a:gd name="connsiteY2" fmla="*/ 32 h 16795"/>
              <a:gd name="connsiteX3" fmla="*/ 11706 w 16099"/>
              <a:gd name="connsiteY3" fmla="*/ 264 h 16795"/>
              <a:gd name="connsiteX4" fmla="*/ 12369 w 16099"/>
              <a:gd name="connsiteY4" fmla="*/ 1466 h 16795"/>
              <a:gd name="connsiteX5" fmla="*/ 15822 w 16099"/>
              <a:gd name="connsiteY5" fmla="*/ 4703 h 16795"/>
              <a:gd name="connsiteX6" fmla="*/ 3447 w 16099"/>
              <a:gd name="connsiteY6" fmla="*/ 8314 h 16795"/>
              <a:gd name="connsiteX7" fmla="*/ 1886 w 16099"/>
              <a:gd name="connsiteY7" fmla="*/ 10351 h 16795"/>
              <a:gd name="connsiteX8" fmla="*/ 11 w 16099"/>
              <a:gd name="connsiteY8" fmla="*/ 16792 h 16795"/>
              <a:gd name="connsiteX0" fmla="*/ 0 w 16099"/>
              <a:gd name="connsiteY0" fmla="*/ 16796 h 16796"/>
              <a:gd name="connsiteX1" fmla="*/ 143 w 16099"/>
              <a:gd name="connsiteY1" fmla="*/ 1 h 16796"/>
              <a:gd name="connsiteX2" fmla="*/ 11699 w 16099"/>
              <a:gd name="connsiteY2" fmla="*/ 0 h 16796"/>
              <a:gd name="connsiteX3" fmla="*/ 11706 w 16099"/>
              <a:gd name="connsiteY3" fmla="*/ 265 h 16796"/>
              <a:gd name="connsiteX4" fmla="*/ 12369 w 16099"/>
              <a:gd name="connsiteY4" fmla="*/ 1467 h 16796"/>
              <a:gd name="connsiteX5" fmla="*/ 15822 w 16099"/>
              <a:gd name="connsiteY5" fmla="*/ 4704 h 16796"/>
              <a:gd name="connsiteX6" fmla="*/ 3447 w 16099"/>
              <a:gd name="connsiteY6" fmla="*/ 8315 h 16796"/>
              <a:gd name="connsiteX7" fmla="*/ 1886 w 16099"/>
              <a:gd name="connsiteY7" fmla="*/ 10352 h 16796"/>
              <a:gd name="connsiteX8" fmla="*/ 11 w 16099"/>
              <a:gd name="connsiteY8" fmla="*/ 16793 h 16796"/>
              <a:gd name="connsiteX0" fmla="*/ 0 w 16099"/>
              <a:gd name="connsiteY0" fmla="*/ 16796 h 16796"/>
              <a:gd name="connsiteX1" fmla="*/ 143 w 16099"/>
              <a:gd name="connsiteY1" fmla="*/ 1 h 16796"/>
              <a:gd name="connsiteX2" fmla="*/ 11699 w 16099"/>
              <a:gd name="connsiteY2" fmla="*/ 0 h 16796"/>
              <a:gd name="connsiteX3" fmla="*/ 11706 w 16099"/>
              <a:gd name="connsiteY3" fmla="*/ 265 h 16796"/>
              <a:gd name="connsiteX4" fmla="*/ 12369 w 16099"/>
              <a:gd name="connsiteY4" fmla="*/ 1467 h 16796"/>
              <a:gd name="connsiteX5" fmla="*/ 15822 w 16099"/>
              <a:gd name="connsiteY5" fmla="*/ 4704 h 16796"/>
              <a:gd name="connsiteX6" fmla="*/ 3447 w 16099"/>
              <a:gd name="connsiteY6" fmla="*/ 8315 h 16796"/>
              <a:gd name="connsiteX7" fmla="*/ 834 w 16099"/>
              <a:gd name="connsiteY7" fmla="*/ 10792 h 16796"/>
              <a:gd name="connsiteX8" fmla="*/ 11 w 16099"/>
              <a:gd name="connsiteY8" fmla="*/ 16793 h 16796"/>
              <a:gd name="connsiteX0" fmla="*/ 0 w 16099"/>
              <a:gd name="connsiteY0" fmla="*/ 16796 h 16796"/>
              <a:gd name="connsiteX1" fmla="*/ 143 w 16099"/>
              <a:gd name="connsiteY1" fmla="*/ 1 h 16796"/>
              <a:gd name="connsiteX2" fmla="*/ 11699 w 16099"/>
              <a:gd name="connsiteY2" fmla="*/ 0 h 16796"/>
              <a:gd name="connsiteX3" fmla="*/ 11706 w 16099"/>
              <a:gd name="connsiteY3" fmla="*/ 265 h 16796"/>
              <a:gd name="connsiteX4" fmla="*/ 12369 w 16099"/>
              <a:gd name="connsiteY4" fmla="*/ 1467 h 16796"/>
              <a:gd name="connsiteX5" fmla="*/ 15822 w 16099"/>
              <a:gd name="connsiteY5" fmla="*/ 4704 h 16796"/>
              <a:gd name="connsiteX6" fmla="*/ 3447 w 16099"/>
              <a:gd name="connsiteY6" fmla="*/ 8315 h 16796"/>
              <a:gd name="connsiteX7" fmla="*/ 834 w 16099"/>
              <a:gd name="connsiteY7" fmla="*/ 10792 h 16796"/>
              <a:gd name="connsiteX8" fmla="*/ 292 w 16099"/>
              <a:gd name="connsiteY8" fmla="*/ 13607 h 16796"/>
              <a:gd name="connsiteX9" fmla="*/ 11 w 16099"/>
              <a:gd name="connsiteY9" fmla="*/ 16793 h 16796"/>
              <a:gd name="connsiteX0" fmla="*/ 0 w 16099"/>
              <a:gd name="connsiteY0" fmla="*/ 16796 h 16796"/>
              <a:gd name="connsiteX1" fmla="*/ 143 w 16099"/>
              <a:gd name="connsiteY1" fmla="*/ 1 h 16796"/>
              <a:gd name="connsiteX2" fmla="*/ 11699 w 16099"/>
              <a:gd name="connsiteY2" fmla="*/ 0 h 16796"/>
              <a:gd name="connsiteX3" fmla="*/ 11706 w 16099"/>
              <a:gd name="connsiteY3" fmla="*/ 265 h 16796"/>
              <a:gd name="connsiteX4" fmla="*/ 12369 w 16099"/>
              <a:gd name="connsiteY4" fmla="*/ 1467 h 16796"/>
              <a:gd name="connsiteX5" fmla="*/ 15822 w 16099"/>
              <a:gd name="connsiteY5" fmla="*/ 4704 h 16796"/>
              <a:gd name="connsiteX6" fmla="*/ 3447 w 16099"/>
              <a:gd name="connsiteY6" fmla="*/ 8315 h 16796"/>
              <a:gd name="connsiteX7" fmla="*/ 1111 w 16099"/>
              <a:gd name="connsiteY7" fmla="*/ 10133 h 16796"/>
              <a:gd name="connsiteX8" fmla="*/ 292 w 16099"/>
              <a:gd name="connsiteY8" fmla="*/ 13607 h 16796"/>
              <a:gd name="connsiteX9" fmla="*/ 11 w 16099"/>
              <a:gd name="connsiteY9" fmla="*/ 16793 h 16796"/>
              <a:gd name="connsiteX0" fmla="*/ 0 w 16099"/>
              <a:gd name="connsiteY0" fmla="*/ 16796 h 16796"/>
              <a:gd name="connsiteX1" fmla="*/ 143 w 16099"/>
              <a:gd name="connsiteY1" fmla="*/ 1 h 16796"/>
              <a:gd name="connsiteX2" fmla="*/ 11699 w 16099"/>
              <a:gd name="connsiteY2" fmla="*/ 0 h 16796"/>
              <a:gd name="connsiteX3" fmla="*/ 11706 w 16099"/>
              <a:gd name="connsiteY3" fmla="*/ 265 h 16796"/>
              <a:gd name="connsiteX4" fmla="*/ 12369 w 16099"/>
              <a:gd name="connsiteY4" fmla="*/ 1467 h 16796"/>
              <a:gd name="connsiteX5" fmla="*/ 15822 w 16099"/>
              <a:gd name="connsiteY5" fmla="*/ 4704 h 16796"/>
              <a:gd name="connsiteX6" fmla="*/ 4085 w 16099"/>
              <a:gd name="connsiteY6" fmla="*/ 8123 h 16796"/>
              <a:gd name="connsiteX7" fmla="*/ 1111 w 16099"/>
              <a:gd name="connsiteY7" fmla="*/ 10133 h 16796"/>
              <a:gd name="connsiteX8" fmla="*/ 292 w 16099"/>
              <a:gd name="connsiteY8" fmla="*/ 13607 h 16796"/>
              <a:gd name="connsiteX9" fmla="*/ 11 w 16099"/>
              <a:gd name="connsiteY9" fmla="*/ 16793 h 16796"/>
              <a:gd name="connsiteX0" fmla="*/ 0 w 16099"/>
              <a:gd name="connsiteY0" fmla="*/ 16796 h 16796"/>
              <a:gd name="connsiteX1" fmla="*/ 143 w 16099"/>
              <a:gd name="connsiteY1" fmla="*/ 1 h 16796"/>
              <a:gd name="connsiteX2" fmla="*/ 11699 w 16099"/>
              <a:gd name="connsiteY2" fmla="*/ 0 h 16796"/>
              <a:gd name="connsiteX3" fmla="*/ 11706 w 16099"/>
              <a:gd name="connsiteY3" fmla="*/ 265 h 16796"/>
              <a:gd name="connsiteX4" fmla="*/ 12369 w 16099"/>
              <a:gd name="connsiteY4" fmla="*/ 1467 h 16796"/>
              <a:gd name="connsiteX5" fmla="*/ 15822 w 16099"/>
              <a:gd name="connsiteY5" fmla="*/ 4704 h 16796"/>
              <a:gd name="connsiteX6" fmla="*/ 4377 w 16099"/>
              <a:gd name="connsiteY6" fmla="*/ 7931 h 16796"/>
              <a:gd name="connsiteX7" fmla="*/ 1111 w 16099"/>
              <a:gd name="connsiteY7" fmla="*/ 10133 h 16796"/>
              <a:gd name="connsiteX8" fmla="*/ 292 w 16099"/>
              <a:gd name="connsiteY8" fmla="*/ 13607 h 16796"/>
              <a:gd name="connsiteX9" fmla="*/ 11 w 16099"/>
              <a:gd name="connsiteY9" fmla="*/ 16793 h 1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99" h="16796">
                <a:moveTo>
                  <a:pt x="0" y="16796"/>
                </a:moveTo>
                <a:cubicBezTo>
                  <a:pt x="48" y="11197"/>
                  <a:pt x="95" y="5600"/>
                  <a:pt x="143" y="1"/>
                </a:cubicBezTo>
                <a:lnTo>
                  <a:pt x="11699" y="0"/>
                </a:lnTo>
                <a:cubicBezTo>
                  <a:pt x="11701" y="100"/>
                  <a:pt x="11704" y="165"/>
                  <a:pt x="11706" y="265"/>
                </a:cubicBezTo>
                <a:cubicBezTo>
                  <a:pt x="11827" y="493"/>
                  <a:pt x="11683" y="727"/>
                  <a:pt x="12369" y="1467"/>
                </a:cubicBezTo>
                <a:cubicBezTo>
                  <a:pt x="12929" y="2380"/>
                  <a:pt x="17216" y="3176"/>
                  <a:pt x="15822" y="4704"/>
                </a:cubicBezTo>
                <a:cubicBezTo>
                  <a:pt x="14414" y="5875"/>
                  <a:pt x="6689" y="7044"/>
                  <a:pt x="4377" y="7931"/>
                </a:cubicBezTo>
                <a:cubicBezTo>
                  <a:pt x="3840" y="8312"/>
                  <a:pt x="1768" y="8492"/>
                  <a:pt x="1111" y="10133"/>
                </a:cubicBezTo>
                <a:cubicBezTo>
                  <a:pt x="604" y="11051"/>
                  <a:pt x="429" y="12607"/>
                  <a:pt x="292" y="13607"/>
                </a:cubicBezTo>
                <a:cubicBezTo>
                  <a:pt x="155" y="14607"/>
                  <a:pt x="76" y="16299"/>
                  <a:pt x="11" y="16793"/>
                </a:cubicBezTo>
              </a:path>
            </a:pathLst>
          </a:custGeom>
          <a:pattFill prst="ltHorz">
            <a:fgClr>
              <a:schemeClr val="tx1"/>
            </a:fgClr>
            <a:bgClr>
              <a:srgbClr val="FFFF00"/>
            </a:bgClr>
          </a:pattFill>
          <a:ln w="31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ítulo 1"/>
          <p:cNvSpPr txBox="1">
            <a:spLocks/>
          </p:cNvSpPr>
          <p:nvPr/>
        </p:nvSpPr>
        <p:spPr bwMode="auto">
          <a:xfrm>
            <a:off x="22438" y="146049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ESTRATIFICAÇÃO </a:t>
            </a: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CAMADA ÚNICA: STEINBRENNER (1934)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8" name="Título 1">
            <a:extLst>
              <a:ext uri="{FF2B5EF4-FFF2-40B4-BE49-F238E27FC236}">
                <a16:creationId xmlns:a16="http://schemas.microsoft.com/office/drawing/2014/main" xmlns="" id="{BA71BECA-91D1-4C51-95D9-A8EB3D339A7C}"/>
              </a:ext>
            </a:extLst>
          </p:cNvPr>
          <p:cNvSpPr txBox="1">
            <a:spLocks/>
          </p:cNvSpPr>
          <p:nvPr/>
        </p:nvSpPr>
        <p:spPr bwMode="auto">
          <a:xfrm>
            <a:off x="-961741" y="-867873"/>
            <a:ext cx="4529642" cy="24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PRINCÍPIO DE SAINT VENANT (1853)</a:t>
            </a:r>
            <a:endParaRPr kumimoji="0" lang="pt-BR" sz="2000" b="1" i="1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xmlns="" id="{F4D6243E-E4B9-4374-A3FA-890ECCD70F0C}"/>
              </a:ext>
            </a:extLst>
          </p:cNvPr>
          <p:cNvSpPr/>
          <p:nvPr/>
        </p:nvSpPr>
        <p:spPr>
          <a:xfrm>
            <a:off x="8776708" y="6517049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cxnSp>
        <p:nvCxnSpPr>
          <p:cNvPr id="61" name="Conector reto 60">
            <a:extLst>
              <a:ext uri="{FF2B5EF4-FFF2-40B4-BE49-F238E27FC236}">
                <a16:creationId xmlns:a16="http://schemas.microsoft.com/office/drawing/2014/main" xmlns="" id="{71AF2975-162E-4860-AC16-BE18A5CC906C}"/>
              </a:ext>
            </a:extLst>
          </p:cNvPr>
          <p:cNvCxnSpPr>
            <a:cxnSpLocks/>
          </p:cNvCxnSpPr>
          <p:nvPr/>
        </p:nvCxnSpPr>
        <p:spPr>
          <a:xfrm flipV="1">
            <a:off x="4233188" y="981858"/>
            <a:ext cx="0" cy="5535191"/>
          </a:xfrm>
          <a:prstGeom prst="line">
            <a:avLst/>
          </a:prstGeom>
          <a:solidFill>
            <a:srgbClr val="FFFF00"/>
          </a:solidFill>
          <a:ln w="15875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18">
            <a:extLst>
              <a:ext uri="{FF2B5EF4-FFF2-40B4-BE49-F238E27FC236}">
                <a16:creationId xmlns:a16="http://schemas.microsoft.com/office/drawing/2014/main" xmlns="" id="{D92A36A1-FC86-4E10-8899-9F201346063C}"/>
              </a:ext>
            </a:extLst>
          </p:cNvPr>
          <p:cNvSpPr>
            <a:spLocks/>
          </p:cNvSpPr>
          <p:nvPr/>
        </p:nvSpPr>
        <p:spPr bwMode="auto">
          <a:xfrm>
            <a:off x="5040782" y="1017034"/>
            <a:ext cx="2559001" cy="2606033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058"/>
              <a:gd name="connsiteY0" fmla="*/ 15 h 10028"/>
              <a:gd name="connsiteX1" fmla="*/ 10058 w 10058"/>
              <a:gd name="connsiteY1" fmla="*/ 0 h 10028"/>
              <a:gd name="connsiteX2" fmla="*/ 9362 w 10058"/>
              <a:gd name="connsiteY2" fmla="*/ 892 h 10028"/>
              <a:gd name="connsiteX3" fmla="*/ 9069 w 10058"/>
              <a:gd name="connsiteY3" fmla="*/ 2050 h 10028"/>
              <a:gd name="connsiteX4" fmla="*/ 9011 w 10058"/>
              <a:gd name="connsiteY4" fmla="*/ 3202 h 10028"/>
              <a:gd name="connsiteX5" fmla="*/ 9098 w 10058"/>
              <a:gd name="connsiteY5" fmla="*/ 4248 h 10028"/>
              <a:gd name="connsiteX6" fmla="*/ 9041 w 10058"/>
              <a:gd name="connsiteY6" fmla="*/ 5406 h 10028"/>
              <a:gd name="connsiteX7" fmla="*/ 8738 w 10058"/>
              <a:gd name="connsiteY7" fmla="*/ 6517 h 10028"/>
              <a:gd name="connsiteX8" fmla="*/ 6517 w 10058"/>
              <a:gd name="connsiteY8" fmla="*/ 7674 h 10028"/>
              <a:gd name="connsiteX9" fmla="*/ 3242 w 10058"/>
              <a:gd name="connsiteY9" fmla="*/ 8761 h 10028"/>
              <a:gd name="connsiteX10" fmla="*/ 0 w 10058"/>
              <a:gd name="connsiteY10" fmla="*/ 10028 h 10028"/>
              <a:gd name="connsiteX0" fmla="*/ 10769 w 10769"/>
              <a:gd name="connsiteY0" fmla="*/ 0 h 13726"/>
              <a:gd name="connsiteX1" fmla="*/ 10058 w 10769"/>
              <a:gd name="connsiteY1" fmla="*/ 3698 h 13726"/>
              <a:gd name="connsiteX2" fmla="*/ 9362 w 10769"/>
              <a:gd name="connsiteY2" fmla="*/ 4590 h 13726"/>
              <a:gd name="connsiteX3" fmla="*/ 9069 w 10769"/>
              <a:gd name="connsiteY3" fmla="*/ 5748 h 13726"/>
              <a:gd name="connsiteX4" fmla="*/ 9011 w 10769"/>
              <a:gd name="connsiteY4" fmla="*/ 6900 h 13726"/>
              <a:gd name="connsiteX5" fmla="*/ 9098 w 10769"/>
              <a:gd name="connsiteY5" fmla="*/ 7946 h 13726"/>
              <a:gd name="connsiteX6" fmla="*/ 9041 w 10769"/>
              <a:gd name="connsiteY6" fmla="*/ 9104 h 13726"/>
              <a:gd name="connsiteX7" fmla="*/ 8738 w 10769"/>
              <a:gd name="connsiteY7" fmla="*/ 10215 h 13726"/>
              <a:gd name="connsiteX8" fmla="*/ 6517 w 10769"/>
              <a:gd name="connsiteY8" fmla="*/ 11372 h 13726"/>
              <a:gd name="connsiteX9" fmla="*/ 3242 w 10769"/>
              <a:gd name="connsiteY9" fmla="*/ 12459 h 13726"/>
              <a:gd name="connsiteX10" fmla="*/ 0 w 10769"/>
              <a:gd name="connsiteY10" fmla="*/ 13726 h 13726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3603 w 10982"/>
              <a:gd name="connsiteY7" fmla="*/ 9920 h 15245"/>
              <a:gd name="connsiteX8" fmla="*/ 1750 w 10982"/>
              <a:gd name="connsiteY8" fmla="*/ 12391 h 15245"/>
              <a:gd name="connsiteX9" fmla="*/ 0 w 10982"/>
              <a:gd name="connsiteY9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1750 w 10982"/>
              <a:gd name="connsiteY7" fmla="*/ 12391 h 15245"/>
              <a:gd name="connsiteX8" fmla="*/ 0 w 10982"/>
              <a:gd name="connsiteY8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3603 w 10982"/>
              <a:gd name="connsiteY4" fmla="*/ 9920 h 15245"/>
              <a:gd name="connsiteX5" fmla="*/ 0 w 10982"/>
              <a:gd name="connsiteY5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3603 w 10982"/>
              <a:gd name="connsiteY3" fmla="*/ 9920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2401 w 10982"/>
              <a:gd name="connsiteY3" fmla="*/ 773 h 15245"/>
              <a:gd name="connsiteX4" fmla="*/ 0 w 10982"/>
              <a:gd name="connsiteY4" fmla="*/ 15245 h 15245"/>
              <a:gd name="connsiteX0" fmla="*/ 8665 w 8768"/>
              <a:gd name="connsiteY0" fmla="*/ 0 h 9958"/>
              <a:gd name="connsiteX1" fmla="*/ 6675 w 8768"/>
              <a:gd name="connsiteY1" fmla="*/ 5048 h 9958"/>
              <a:gd name="connsiteX2" fmla="*/ 718 w 8768"/>
              <a:gd name="connsiteY2" fmla="*/ 9833 h 9958"/>
              <a:gd name="connsiteX3" fmla="*/ 84 w 8768"/>
              <a:gd name="connsiteY3" fmla="*/ 773 h 9958"/>
              <a:gd name="connsiteX4" fmla="*/ 8768 w 8768"/>
              <a:gd name="connsiteY4" fmla="*/ 141 h 9958"/>
              <a:gd name="connsiteX0" fmla="*/ 9855 w 9973"/>
              <a:gd name="connsiteY0" fmla="*/ 250 h 10241"/>
              <a:gd name="connsiteX1" fmla="*/ 7585 w 9973"/>
              <a:gd name="connsiteY1" fmla="*/ 5319 h 10241"/>
              <a:gd name="connsiteX2" fmla="*/ 791 w 9973"/>
              <a:gd name="connsiteY2" fmla="*/ 10124 h 10241"/>
              <a:gd name="connsiteX3" fmla="*/ 149 w 9973"/>
              <a:gd name="connsiteY3" fmla="*/ 42 h 10241"/>
              <a:gd name="connsiteX4" fmla="*/ 9972 w 9973"/>
              <a:gd name="connsiteY4" fmla="*/ 392 h 10241"/>
              <a:gd name="connsiteX0" fmla="*/ 9881 w 9881"/>
              <a:gd name="connsiteY0" fmla="*/ 244 h 10000"/>
              <a:gd name="connsiteX1" fmla="*/ 7605 w 9881"/>
              <a:gd name="connsiteY1" fmla="*/ 5194 h 10000"/>
              <a:gd name="connsiteX2" fmla="*/ 792 w 9881"/>
              <a:gd name="connsiteY2" fmla="*/ 9886 h 10000"/>
              <a:gd name="connsiteX3" fmla="*/ 148 w 9881"/>
              <a:gd name="connsiteY3" fmla="*/ 41 h 10000"/>
              <a:gd name="connsiteX4" fmla="*/ 9835 w 9881"/>
              <a:gd name="connsiteY4" fmla="*/ 205 h 10000"/>
              <a:gd name="connsiteX0" fmla="*/ 10000 w 10000"/>
              <a:gd name="connsiteY0" fmla="*/ 244 h 10000"/>
              <a:gd name="connsiteX1" fmla="*/ 7697 w 10000"/>
              <a:gd name="connsiteY1" fmla="*/ 5194 h 10000"/>
              <a:gd name="connsiteX2" fmla="*/ 802 w 10000"/>
              <a:gd name="connsiteY2" fmla="*/ 9886 h 10000"/>
              <a:gd name="connsiteX3" fmla="*/ 150 w 10000"/>
              <a:gd name="connsiteY3" fmla="*/ 41 h 10000"/>
              <a:gd name="connsiteX4" fmla="*/ 9953 w 10000"/>
              <a:gd name="connsiteY4" fmla="*/ 205 h 10000"/>
              <a:gd name="connsiteX0" fmla="*/ 10000 w 10000"/>
              <a:gd name="connsiteY0" fmla="*/ 39 h 9797"/>
              <a:gd name="connsiteX1" fmla="*/ 7697 w 10000"/>
              <a:gd name="connsiteY1" fmla="*/ 4989 h 9797"/>
              <a:gd name="connsiteX2" fmla="*/ 802 w 10000"/>
              <a:gd name="connsiteY2" fmla="*/ 9681 h 9797"/>
              <a:gd name="connsiteX3" fmla="*/ 150 w 10000"/>
              <a:gd name="connsiteY3" fmla="*/ 85 h 9797"/>
              <a:gd name="connsiteX4" fmla="*/ 9953 w 10000"/>
              <a:gd name="connsiteY4" fmla="*/ 0 h 9797"/>
              <a:gd name="connsiteX0" fmla="*/ 9850 w 9850"/>
              <a:gd name="connsiteY0" fmla="*/ 40 h 9882"/>
              <a:gd name="connsiteX1" fmla="*/ 7547 w 9850"/>
              <a:gd name="connsiteY1" fmla="*/ 5092 h 9882"/>
              <a:gd name="connsiteX2" fmla="*/ 652 w 9850"/>
              <a:gd name="connsiteY2" fmla="*/ 9882 h 9882"/>
              <a:gd name="connsiteX3" fmla="*/ 0 w 9850"/>
              <a:gd name="connsiteY3" fmla="*/ 87 h 9882"/>
              <a:gd name="connsiteX4" fmla="*/ 9803 w 9850"/>
              <a:gd name="connsiteY4" fmla="*/ 0 h 9882"/>
              <a:gd name="connsiteX0" fmla="*/ 10000 w 10000"/>
              <a:gd name="connsiteY0" fmla="*/ 40 h 10294"/>
              <a:gd name="connsiteX1" fmla="*/ 7662 w 10000"/>
              <a:gd name="connsiteY1" fmla="*/ 5153 h 10294"/>
              <a:gd name="connsiteX2" fmla="*/ 412 w 10000"/>
              <a:gd name="connsiteY2" fmla="*/ 10294 h 10294"/>
              <a:gd name="connsiteX3" fmla="*/ 0 w 10000"/>
              <a:gd name="connsiteY3" fmla="*/ 88 h 10294"/>
              <a:gd name="connsiteX4" fmla="*/ 9952 w 10000"/>
              <a:gd name="connsiteY4" fmla="*/ 0 h 10294"/>
              <a:gd name="connsiteX0" fmla="*/ 10000 w 10000"/>
              <a:gd name="connsiteY0" fmla="*/ 62 h 10316"/>
              <a:gd name="connsiteX1" fmla="*/ 7662 w 10000"/>
              <a:gd name="connsiteY1" fmla="*/ 5175 h 10316"/>
              <a:gd name="connsiteX2" fmla="*/ 412 w 10000"/>
              <a:gd name="connsiteY2" fmla="*/ 10316 h 10316"/>
              <a:gd name="connsiteX3" fmla="*/ 0 w 10000"/>
              <a:gd name="connsiteY3" fmla="*/ 0 h 10316"/>
              <a:gd name="connsiteX4" fmla="*/ 9952 w 10000"/>
              <a:gd name="connsiteY4" fmla="*/ 22 h 10316"/>
              <a:gd name="connsiteX0" fmla="*/ 10000 w 10000"/>
              <a:gd name="connsiteY0" fmla="*/ 77 h 10331"/>
              <a:gd name="connsiteX1" fmla="*/ 7662 w 10000"/>
              <a:gd name="connsiteY1" fmla="*/ 5190 h 10331"/>
              <a:gd name="connsiteX2" fmla="*/ 412 w 10000"/>
              <a:gd name="connsiteY2" fmla="*/ 10331 h 10331"/>
              <a:gd name="connsiteX3" fmla="*/ 0 w 10000"/>
              <a:gd name="connsiteY3" fmla="*/ 15 h 10331"/>
              <a:gd name="connsiteX4" fmla="*/ 7698 w 10000"/>
              <a:gd name="connsiteY4" fmla="*/ 0 h 10331"/>
              <a:gd name="connsiteX0" fmla="*/ 5324 w 7940"/>
              <a:gd name="connsiteY0" fmla="*/ 0 h 10364"/>
              <a:gd name="connsiteX1" fmla="*/ 7662 w 7940"/>
              <a:gd name="connsiteY1" fmla="*/ 5223 h 10364"/>
              <a:gd name="connsiteX2" fmla="*/ 412 w 7940"/>
              <a:gd name="connsiteY2" fmla="*/ 10364 h 10364"/>
              <a:gd name="connsiteX3" fmla="*/ 0 w 7940"/>
              <a:gd name="connsiteY3" fmla="*/ 48 h 10364"/>
              <a:gd name="connsiteX4" fmla="*/ 7698 w 7940"/>
              <a:gd name="connsiteY4" fmla="*/ 33 h 10364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51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30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600 w 9895"/>
              <a:gd name="connsiteY0" fmla="*/ 0 h 10000"/>
              <a:gd name="connsiteX1" fmla="*/ 9545 w 9895"/>
              <a:gd name="connsiteY1" fmla="*/ 5040 h 10000"/>
              <a:gd name="connsiteX2" fmla="*/ 204 w 9895"/>
              <a:gd name="connsiteY2" fmla="*/ 10000 h 10000"/>
              <a:gd name="connsiteX3" fmla="*/ 0 w 9895"/>
              <a:gd name="connsiteY3" fmla="*/ 46 h 10000"/>
              <a:gd name="connsiteX4" fmla="*/ 6435 w 9895"/>
              <a:gd name="connsiteY4" fmla="*/ 67 h 10000"/>
              <a:gd name="connsiteX0" fmla="*/ 6564 w 9894"/>
              <a:gd name="connsiteY0" fmla="*/ 0 h 10000"/>
              <a:gd name="connsiteX1" fmla="*/ 9540 w 9894"/>
              <a:gd name="connsiteY1" fmla="*/ 5040 h 10000"/>
              <a:gd name="connsiteX2" fmla="*/ 100 w 9894"/>
              <a:gd name="connsiteY2" fmla="*/ 10000 h 10000"/>
              <a:gd name="connsiteX3" fmla="*/ 0 w 9894"/>
              <a:gd name="connsiteY3" fmla="*/ 117 h 10000"/>
              <a:gd name="connsiteX4" fmla="*/ 6397 w 9894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1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88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533 w 9899"/>
              <a:gd name="connsiteY0" fmla="*/ 0 h 10000"/>
              <a:gd name="connsiteX1" fmla="*/ 9541 w 9899"/>
              <a:gd name="connsiteY1" fmla="*/ 5040 h 10000"/>
              <a:gd name="connsiteX2" fmla="*/ 0 w 9899"/>
              <a:gd name="connsiteY2" fmla="*/ 10000 h 10000"/>
              <a:gd name="connsiteX3" fmla="*/ 6365 w 9899"/>
              <a:gd name="connsiteY3" fmla="*/ 67 h 10000"/>
              <a:gd name="connsiteX0" fmla="*/ 6600 w 9999"/>
              <a:gd name="connsiteY0" fmla="*/ 0 h 10000"/>
              <a:gd name="connsiteX1" fmla="*/ 9638 w 9999"/>
              <a:gd name="connsiteY1" fmla="*/ 5040 h 10000"/>
              <a:gd name="connsiteX2" fmla="*/ 0 w 9999"/>
              <a:gd name="connsiteY2" fmla="*/ 10000 h 10000"/>
              <a:gd name="connsiteX3" fmla="*/ 788 w 9999"/>
              <a:gd name="connsiteY3" fmla="*/ 457 h 10000"/>
              <a:gd name="connsiteX0" fmla="*/ 6601 w 10000"/>
              <a:gd name="connsiteY0" fmla="*/ 0 h 10000"/>
              <a:gd name="connsiteX1" fmla="*/ 9639 w 10000"/>
              <a:gd name="connsiteY1" fmla="*/ 5040 h 10000"/>
              <a:gd name="connsiteX2" fmla="*/ 0 w 10000"/>
              <a:gd name="connsiteY2" fmla="*/ 10000 h 10000"/>
              <a:gd name="connsiteX0" fmla="*/ 6601 w 9932"/>
              <a:gd name="connsiteY0" fmla="*/ 0 h 10000"/>
              <a:gd name="connsiteX1" fmla="*/ 7371 w 9932"/>
              <a:gd name="connsiteY1" fmla="*/ 1713 h 10000"/>
              <a:gd name="connsiteX2" fmla="*/ 9639 w 9932"/>
              <a:gd name="connsiteY2" fmla="*/ 5040 h 10000"/>
              <a:gd name="connsiteX3" fmla="*/ 0 w 9932"/>
              <a:gd name="connsiteY3" fmla="*/ 10000 h 10000"/>
              <a:gd name="connsiteX0" fmla="*/ 0 w 10238"/>
              <a:gd name="connsiteY0" fmla="*/ 8277 h 8341"/>
              <a:gd name="connsiteX1" fmla="*/ 7659 w 10238"/>
              <a:gd name="connsiteY1" fmla="*/ 54 h 8341"/>
              <a:gd name="connsiteX2" fmla="*/ 9943 w 10238"/>
              <a:gd name="connsiteY2" fmla="*/ 3381 h 8341"/>
              <a:gd name="connsiteX3" fmla="*/ 238 w 10238"/>
              <a:gd name="connsiteY3" fmla="*/ 8341 h 8341"/>
              <a:gd name="connsiteX0" fmla="*/ 0 w 9813"/>
              <a:gd name="connsiteY0" fmla="*/ 10853 h 10930"/>
              <a:gd name="connsiteX1" fmla="*/ 437 w 9813"/>
              <a:gd name="connsiteY1" fmla="*/ 59 h 10930"/>
              <a:gd name="connsiteX2" fmla="*/ 9712 w 9813"/>
              <a:gd name="connsiteY2" fmla="*/ 4983 h 10930"/>
              <a:gd name="connsiteX3" fmla="*/ 232 w 9813"/>
              <a:gd name="connsiteY3" fmla="*/ 10930 h 10930"/>
              <a:gd name="connsiteX0" fmla="*/ 0 w 10195"/>
              <a:gd name="connsiteY0" fmla="*/ 10181 h 10251"/>
              <a:gd name="connsiteX1" fmla="*/ 445 w 10195"/>
              <a:gd name="connsiteY1" fmla="*/ 305 h 10251"/>
              <a:gd name="connsiteX2" fmla="*/ 7080 w 10195"/>
              <a:gd name="connsiteY2" fmla="*/ 2717 h 10251"/>
              <a:gd name="connsiteX3" fmla="*/ 9897 w 10195"/>
              <a:gd name="connsiteY3" fmla="*/ 4810 h 10251"/>
              <a:gd name="connsiteX4" fmla="*/ 236 w 10195"/>
              <a:gd name="connsiteY4" fmla="*/ 10251 h 10251"/>
              <a:gd name="connsiteX0" fmla="*/ 0 w 10394"/>
              <a:gd name="connsiteY0" fmla="*/ 10722 h 10792"/>
              <a:gd name="connsiteX1" fmla="*/ 445 w 10394"/>
              <a:gd name="connsiteY1" fmla="*/ 846 h 10792"/>
              <a:gd name="connsiteX2" fmla="*/ 8494 w 10394"/>
              <a:gd name="connsiteY2" fmla="*/ 650 h 10792"/>
              <a:gd name="connsiteX3" fmla="*/ 9897 w 10394"/>
              <a:gd name="connsiteY3" fmla="*/ 5351 h 10792"/>
              <a:gd name="connsiteX4" fmla="*/ 236 w 10394"/>
              <a:gd name="connsiteY4" fmla="*/ 10792 h 10792"/>
              <a:gd name="connsiteX0" fmla="*/ 0 w 10394"/>
              <a:gd name="connsiteY0" fmla="*/ 10072 h 10142"/>
              <a:gd name="connsiteX1" fmla="*/ 445 w 10394"/>
              <a:gd name="connsiteY1" fmla="*/ 196 h 10142"/>
              <a:gd name="connsiteX2" fmla="*/ 8494 w 10394"/>
              <a:gd name="connsiteY2" fmla="*/ 0 h 10142"/>
              <a:gd name="connsiteX3" fmla="*/ 9897 w 10394"/>
              <a:gd name="connsiteY3" fmla="*/ 4701 h 10142"/>
              <a:gd name="connsiteX4" fmla="*/ 236 w 10394"/>
              <a:gd name="connsiteY4" fmla="*/ 10142 h 10142"/>
              <a:gd name="connsiteX0" fmla="*/ 34 w 10428"/>
              <a:gd name="connsiteY0" fmla="*/ 10743 h 10813"/>
              <a:gd name="connsiteX1" fmla="*/ 261 w 10428"/>
              <a:gd name="connsiteY1" fmla="*/ 50 h 10813"/>
              <a:gd name="connsiteX2" fmla="*/ 8528 w 10428"/>
              <a:gd name="connsiteY2" fmla="*/ 671 h 10813"/>
              <a:gd name="connsiteX3" fmla="*/ 9931 w 10428"/>
              <a:gd name="connsiteY3" fmla="*/ 5372 h 10813"/>
              <a:gd name="connsiteX4" fmla="*/ 270 w 10428"/>
              <a:gd name="connsiteY4" fmla="*/ 10813 h 10813"/>
              <a:gd name="connsiteX0" fmla="*/ 34 w 10188"/>
              <a:gd name="connsiteY0" fmla="*/ 10850 h 10920"/>
              <a:gd name="connsiteX1" fmla="*/ 261 w 10188"/>
              <a:gd name="connsiteY1" fmla="*/ 157 h 10920"/>
              <a:gd name="connsiteX2" fmla="*/ 6570 w 10188"/>
              <a:gd name="connsiteY2" fmla="*/ 0 h 10920"/>
              <a:gd name="connsiteX3" fmla="*/ 9931 w 10188"/>
              <a:gd name="connsiteY3" fmla="*/ 5479 h 10920"/>
              <a:gd name="connsiteX4" fmla="*/ 270 w 10188"/>
              <a:gd name="connsiteY4" fmla="*/ 10920 h 10920"/>
              <a:gd name="connsiteX0" fmla="*/ 34 w 10278"/>
              <a:gd name="connsiteY0" fmla="*/ 10850 h 10920"/>
              <a:gd name="connsiteX1" fmla="*/ 261 w 10278"/>
              <a:gd name="connsiteY1" fmla="*/ 157 h 10920"/>
              <a:gd name="connsiteX2" fmla="*/ 6570 w 10278"/>
              <a:gd name="connsiteY2" fmla="*/ 0 h 10920"/>
              <a:gd name="connsiteX3" fmla="*/ 7549 w 10278"/>
              <a:gd name="connsiteY3" fmla="*/ 1791 h 10920"/>
              <a:gd name="connsiteX4" fmla="*/ 9931 w 10278"/>
              <a:gd name="connsiteY4" fmla="*/ 5479 h 10920"/>
              <a:gd name="connsiteX5" fmla="*/ 270 w 10278"/>
              <a:gd name="connsiteY5" fmla="*/ 10920 h 1092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5133 w 15377"/>
              <a:gd name="connsiteY0" fmla="*/ 10899 h 10969"/>
              <a:gd name="connsiteX1" fmla="*/ 31 w 15377"/>
              <a:gd name="connsiteY1" fmla="*/ 50 h 10969"/>
              <a:gd name="connsiteX2" fmla="*/ 11669 w 15377"/>
              <a:gd name="connsiteY2" fmla="*/ 49 h 10969"/>
              <a:gd name="connsiteX3" fmla="*/ 12648 w 15377"/>
              <a:gd name="connsiteY3" fmla="*/ 1840 h 10969"/>
              <a:gd name="connsiteX4" fmla="*/ 15030 w 15377"/>
              <a:gd name="connsiteY4" fmla="*/ 5528 h 10969"/>
              <a:gd name="connsiteX5" fmla="*/ 5369 w 15377"/>
              <a:gd name="connsiteY5" fmla="*/ 10969 h 10969"/>
              <a:gd name="connsiteX0" fmla="*/ 5659 w 15903"/>
              <a:gd name="connsiteY0" fmla="*/ 10850 h 16502"/>
              <a:gd name="connsiteX1" fmla="*/ 1533 w 15903"/>
              <a:gd name="connsiteY1" fmla="*/ 16228 h 16502"/>
              <a:gd name="connsiteX2" fmla="*/ 557 w 15903"/>
              <a:gd name="connsiteY2" fmla="*/ 1 h 16502"/>
              <a:gd name="connsiteX3" fmla="*/ 12195 w 15903"/>
              <a:gd name="connsiteY3" fmla="*/ 0 h 16502"/>
              <a:gd name="connsiteX4" fmla="*/ 13174 w 15903"/>
              <a:gd name="connsiteY4" fmla="*/ 1791 h 16502"/>
              <a:gd name="connsiteX5" fmla="*/ 15556 w 15903"/>
              <a:gd name="connsiteY5" fmla="*/ 5479 h 16502"/>
              <a:gd name="connsiteX6" fmla="*/ 5895 w 15903"/>
              <a:gd name="connsiteY6" fmla="*/ 10920 h 16502"/>
              <a:gd name="connsiteX0" fmla="*/ 5964 w 16208"/>
              <a:gd name="connsiteY0" fmla="*/ 10850 h 16502"/>
              <a:gd name="connsiteX1" fmla="*/ 1838 w 16208"/>
              <a:gd name="connsiteY1" fmla="*/ 16228 h 16502"/>
              <a:gd name="connsiteX2" fmla="*/ 968 w 16208"/>
              <a:gd name="connsiteY2" fmla="*/ 13737 h 16502"/>
              <a:gd name="connsiteX3" fmla="*/ 862 w 16208"/>
              <a:gd name="connsiteY3" fmla="*/ 1 h 16502"/>
              <a:gd name="connsiteX4" fmla="*/ 12500 w 16208"/>
              <a:gd name="connsiteY4" fmla="*/ 0 h 16502"/>
              <a:gd name="connsiteX5" fmla="*/ 13479 w 16208"/>
              <a:gd name="connsiteY5" fmla="*/ 1791 h 16502"/>
              <a:gd name="connsiteX6" fmla="*/ 15861 w 16208"/>
              <a:gd name="connsiteY6" fmla="*/ 5479 h 16502"/>
              <a:gd name="connsiteX7" fmla="*/ 6200 w 16208"/>
              <a:gd name="connsiteY7" fmla="*/ 10920 h 16502"/>
              <a:gd name="connsiteX0" fmla="*/ 5964 w 16208"/>
              <a:gd name="connsiteY0" fmla="*/ 10850 h 21597"/>
              <a:gd name="connsiteX1" fmla="*/ 1838 w 16208"/>
              <a:gd name="connsiteY1" fmla="*/ 16228 h 21597"/>
              <a:gd name="connsiteX2" fmla="*/ 968 w 16208"/>
              <a:gd name="connsiteY2" fmla="*/ 20976 h 21597"/>
              <a:gd name="connsiteX3" fmla="*/ 862 w 16208"/>
              <a:gd name="connsiteY3" fmla="*/ 1 h 21597"/>
              <a:gd name="connsiteX4" fmla="*/ 12500 w 16208"/>
              <a:gd name="connsiteY4" fmla="*/ 0 h 21597"/>
              <a:gd name="connsiteX5" fmla="*/ 13479 w 16208"/>
              <a:gd name="connsiteY5" fmla="*/ 1791 h 21597"/>
              <a:gd name="connsiteX6" fmla="*/ 15861 w 16208"/>
              <a:gd name="connsiteY6" fmla="*/ 5479 h 21597"/>
              <a:gd name="connsiteX7" fmla="*/ 6200 w 16208"/>
              <a:gd name="connsiteY7" fmla="*/ 10920 h 21597"/>
              <a:gd name="connsiteX0" fmla="*/ 5102 w 15346"/>
              <a:gd name="connsiteY0" fmla="*/ 10850 h 21597"/>
              <a:gd name="connsiteX1" fmla="*/ 976 w 15346"/>
              <a:gd name="connsiteY1" fmla="*/ 16228 h 21597"/>
              <a:gd name="connsiteX2" fmla="*/ 106 w 15346"/>
              <a:gd name="connsiteY2" fmla="*/ 20976 h 21597"/>
              <a:gd name="connsiteX3" fmla="*/ 0 w 15346"/>
              <a:gd name="connsiteY3" fmla="*/ 1 h 21597"/>
              <a:gd name="connsiteX4" fmla="*/ 11638 w 15346"/>
              <a:gd name="connsiteY4" fmla="*/ 0 h 21597"/>
              <a:gd name="connsiteX5" fmla="*/ 12617 w 15346"/>
              <a:gd name="connsiteY5" fmla="*/ 1791 h 21597"/>
              <a:gd name="connsiteX6" fmla="*/ 14999 w 15346"/>
              <a:gd name="connsiteY6" fmla="*/ 5479 h 21597"/>
              <a:gd name="connsiteX7" fmla="*/ 5338 w 15346"/>
              <a:gd name="connsiteY7" fmla="*/ 10920 h 21597"/>
              <a:gd name="connsiteX0" fmla="*/ 5102 w 15346"/>
              <a:gd name="connsiteY0" fmla="*/ 10850 h 17853"/>
              <a:gd name="connsiteX1" fmla="*/ 976 w 15346"/>
              <a:gd name="connsiteY1" fmla="*/ 16228 h 17853"/>
              <a:gd name="connsiteX2" fmla="*/ 106 w 15346"/>
              <a:gd name="connsiteY2" fmla="*/ 16656 h 17853"/>
              <a:gd name="connsiteX3" fmla="*/ 0 w 15346"/>
              <a:gd name="connsiteY3" fmla="*/ 1 h 17853"/>
              <a:gd name="connsiteX4" fmla="*/ 11638 w 15346"/>
              <a:gd name="connsiteY4" fmla="*/ 0 h 17853"/>
              <a:gd name="connsiteX5" fmla="*/ 12617 w 15346"/>
              <a:gd name="connsiteY5" fmla="*/ 1791 h 17853"/>
              <a:gd name="connsiteX6" fmla="*/ 14999 w 15346"/>
              <a:gd name="connsiteY6" fmla="*/ 5479 h 17853"/>
              <a:gd name="connsiteX7" fmla="*/ 5338 w 15346"/>
              <a:gd name="connsiteY7" fmla="*/ 10920 h 17853"/>
              <a:gd name="connsiteX0" fmla="*/ 5102 w 15346"/>
              <a:gd name="connsiteY0" fmla="*/ 10850 h 16656"/>
              <a:gd name="connsiteX1" fmla="*/ 976 w 15346"/>
              <a:gd name="connsiteY1" fmla="*/ 16228 h 16656"/>
              <a:gd name="connsiteX2" fmla="*/ 106 w 15346"/>
              <a:gd name="connsiteY2" fmla="*/ 16656 h 16656"/>
              <a:gd name="connsiteX3" fmla="*/ 0 w 15346"/>
              <a:gd name="connsiteY3" fmla="*/ 1 h 16656"/>
              <a:gd name="connsiteX4" fmla="*/ 11638 w 15346"/>
              <a:gd name="connsiteY4" fmla="*/ 0 h 16656"/>
              <a:gd name="connsiteX5" fmla="*/ 12617 w 15346"/>
              <a:gd name="connsiteY5" fmla="*/ 1791 h 16656"/>
              <a:gd name="connsiteX6" fmla="*/ 14999 w 15346"/>
              <a:gd name="connsiteY6" fmla="*/ 5479 h 16656"/>
              <a:gd name="connsiteX7" fmla="*/ 5338 w 15346"/>
              <a:gd name="connsiteY7" fmla="*/ 10920 h 16656"/>
              <a:gd name="connsiteX0" fmla="*/ 5102 w 15346"/>
              <a:gd name="connsiteY0" fmla="*/ 10850 h 18475"/>
              <a:gd name="connsiteX1" fmla="*/ 215 w 15346"/>
              <a:gd name="connsiteY1" fmla="*/ 18252 h 18475"/>
              <a:gd name="connsiteX2" fmla="*/ 106 w 15346"/>
              <a:gd name="connsiteY2" fmla="*/ 16656 h 18475"/>
              <a:gd name="connsiteX3" fmla="*/ 0 w 15346"/>
              <a:gd name="connsiteY3" fmla="*/ 1 h 18475"/>
              <a:gd name="connsiteX4" fmla="*/ 11638 w 15346"/>
              <a:gd name="connsiteY4" fmla="*/ 0 h 18475"/>
              <a:gd name="connsiteX5" fmla="*/ 12617 w 15346"/>
              <a:gd name="connsiteY5" fmla="*/ 1791 h 18475"/>
              <a:gd name="connsiteX6" fmla="*/ 14999 w 15346"/>
              <a:gd name="connsiteY6" fmla="*/ 5479 h 18475"/>
              <a:gd name="connsiteX7" fmla="*/ 5338 w 15346"/>
              <a:gd name="connsiteY7" fmla="*/ 10920 h 18475"/>
              <a:gd name="connsiteX0" fmla="*/ 5324 w 15568"/>
              <a:gd name="connsiteY0" fmla="*/ 10850 h 18552"/>
              <a:gd name="connsiteX1" fmla="*/ 2 w 15568"/>
              <a:gd name="connsiteY1" fmla="*/ 18330 h 18552"/>
              <a:gd name="connsiteX2" fmla="*/ 328 w 15568"/>
              <a:gd name="connsiteY2" fmla="*/ 16656 h 18552"/>
              <a:gd name="connsiteX3" fmla="*/ 222 w 15568"/>
              <a:gd name="connsiteY3" fmla="*/ 1 h 18552"/>
              <a:gd name="connsiteX4" fmla="*/ 11860 w 15568"/>
              <a:gd name="connsiteY4" fmla="*/ 0 h 18552"/>
              <a:gd name="connsiteX5" fmla="*/ 12839 w 15568"/>
              <a:gd name="connsiteY5" fmla="*/ 1791 h 18552"/>
              <a:gd name="connsiteX6" fmla="*/ 15221 w 15568"/>
              <a:gd name="connsiteY6" fmla="*/ 5479 h 18552"/>
              <a:gd name="connsiteX7" fmla="*/ 5560 w 15568"/>
              <a:gd name="connsiteY7" fmla="*/ 10920 h 18552"/>
              <a:gd name="connsiteX0" fmla="*/ 5324 w 15568"/>
              <a:gd name="connsiteY0" fmla="*/ 10850 h 18330"/>
              <a:gd name="connsiteX1" fmla="*/ 2177 w 15568"/>
              <a:gd name="connsiteY1" fmla="*/ 16189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1524 w 15568"/>
              <a:gd name="connsiteY1" fmla="*/ 16656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2394 w 15568"/>
              <a:gd name="connsiteY1" fmla="*/ 14476 h 18330"/>
              <a:gd name="connsiteX2" fmla="*/ 1524 w 15568"/>
              <a:gd name="connsiteY2" fmla="*/ 16656 h 18330"/>
              <a:gd name="connsiteX3" fmla="*/ 2 w 15568"/>
              <a:gd name="connsiteY3" fmla="*/ 18330 h 18330"/>
              <a:gd name="connsiteX4" fmla="*/ 328 w 15568"/>
              <a:gd name="connsiteY4" fmla="*/ 16656 h 18330"/>
              <a:gd name="connsiteX5" fmla="*/ 222 w 15568"/>
              <a:gd name="connsiteY5" fmla="*/ 1 h 18330"/>
              <a:gd name="connsiteX6" fmla="*/ 11860 w 15568"/>
              <a:gd name="connsiteY6" fmla="*/ 0 h 18330"/>
              <a:gd name="connsiteX7" fmla="*/ 12839 w 15568"/>
              <a:gd name="connsiteY7" fmla="*/ 1791 h 18330"/>
              <a:gd name="connsiteX8" fmla="*/ 15221 w 15568"/>
              <a:gd name="connsiteY8" fmla="*/ 5479 h 18330"/>
              <a:gd name="connsiteX9" fmla="*/ 5560 w 15568"/>
              <a:gd name="connsiteY9" fmla="*/ 10920 h 18330"/>
              <a:gd name="connsiteX0" fmla="*/ 5969 w 16213"/>
              <a:gd name="connsiteY0" fmla="*/ 11038 h 18518"/>
              <a:gd name="connsiteX1" fmla="*/ 3039 w 16213"/>
              <a:gd name="connsiteY1" fmla="*/ 14664 h 18518"/>
              <a:gd name="connsiteX2" fmla="*/ 2169 w 16213"/>
              <a:gd name="connsiteY2" fmla="*/ 16844 h 18518"/>
              <a:gd name="connsiteX3" fmla="*/ 647 w 16213"/>
              <a:gd name="connsiteY3" fmla="*/ 18518 h 18518"/>
              <a:gd name="connsiteX4" fmla="*/ 973 w 16213"/>
              <a:gd name="connsiteY4" fmla="*/ 16844 h 18518"/>
              <a:gd name="connsiteX5" fmla="*/ 864 w 16213"/>
              <a:gd name="connsiteY5" fmla="*/ 1703 h 18518"/>
              <a:gd name="connsiteX6" fmla="*/ 867 w 16213"/>
              <a:gd name="connsiteY6" fmla="*/ 189 h 18518"/>
              <a:gd name="connsiteX7" fmla="*/ 12505 w 16213"/>
              <a:gd name="connsiteY7" fmla="*/ 188 h 18518"/>
              <a:gd name="connsiteX8" fmla="*/ 13484 w 16213"/>
              <a:gd name="connsiteY8" fmla="*/ 1979 h 18518"/>
              <a:gd name="connsiteX9" fmla="*/ 15866 w 16213"/>
              <a:gd name="connsiteY9" fmla="*/ 5667 h 18518"/>
              <a:gd name="connsiteX10" fmla="*/ 6205 w 16213"/>
              <a:gd name="connsiteY10" fmla="*/ 11108 h 18518"/>
              <a:gd name="connsiteX0" fmla="*/ 5325 w 15569"/>
              <a:gd name="connsiteY0" fmla="*/ 11119 h 18599"/>
              <a:gd name="connsiteX1" fmla="*/ 2395 w 15569"/>
              <a:gd name="connsiteY1" fmla="*/ 14745 h 18599"/>
              <a:gd name="connsiteX2" fmla="*/ 1525 w 15569"/>
              <a:gd name="connsiteY2" fmla="*/ 16925 h 18599"/>
              <a:gd name="connsiteX3" fmla="*/ 3 w 15569"/>
              <a:gd name="connsiteY3" fmla="*/ 18599 h 18599"/>
              <a:gd name="connsiteX4" fmla="*/ 329 w 15569"/>
              <a:gd name="connsiteY4" fmla="*/ 16925 h 18599"/>
              <a:gd name="connsiteX5" fmla="*/ 220 w 15569"/>
              <a:gd name="connsiteY5" fmla="*/ 1784 h 18599"/>
              <a:gd name="connsiteX6" fmla="*/ 13709 w 15569"/>
              <a:gd name="connsiteY6" fmla="*/ 114 h 18599"/>
              <a:gd name="connsiteX7" fmla="*/ 11861 w 15569"/>
              <a:gd name="connsiteY7" fmla="*/ 269 h 18599"/>
              <a:gd name="connsiteX8" fmla="*/ 12840 w 15569"/>
              <a:gd name="connsiteY8" fmla="*/ 2060 h 18599"/>
              <a:gd name="connsiteX9" fmla="*/ 15222 w 15569"/>
              <a:gd name="connsiteY9" fmla="*/ 5748 h 18599"/>
              <a:gd name="connsiteX10" fmla="*/ 5561 w 15569"/>
              <a:gd name="connsiteY10" fmla="*/ 11189 h 18599"/>
              <a:gd name="connsiteX0" fmla="*/ 5325 w 15569"/>
              <a:gd name="connsiteY0" fmla="*/ 12070 h 19550"/>
              <a:gd name="connsiteX1" fmla="*/ 2395 w 15569"/>
              <a:gd name="connsiteY1" fmla="*/ 15696 h 19550"/>
              <a:gd name="connsiteX2" fmla="*/ 1525 w 15569"/>
              <a:gd name="connsiteY2" fmla="*/ 17876 h 19550"/>
              <a:gd name="connsiteX3" fmla="*/ 3 w 15569"/>
              <a:gd name="connsiteY3" fmla="*/ 19550 h 19550"/>
              <a:gd name="connsiteX4" fmla="*/ 329 w 15569"/>
              <a:gd name="connsiteY4" fmla="*/ 17876 h 19550"/>
              <a:gd name="connsiteX5" fmla="*/ 111 w 15569"/>
              <a:gd name="connsiteY5" fmla="*/ 1217 h 19550"/>
              <a:gd name="connsiteX6" fmla="*/ 13709 w 15569"/>
              <a:gd name="connsiteY6" fmla="*/ 1065 h 19550"/>
              <a:gd name="connsiteX7" fmla="*/ 11861 w 15569"/>
              <a:gd name="connsiteY7" fmla="*/ 1220 h 19550"/>
              <a:gd name="connsiteX8" fmla="*/ 12840 w 15569"/>
              <a:gd name="connsiteY8" fmla="*/ 3011 h 19550"/>
              <a:gd name="connsiteX9" fmla="*/ 15222 w 15569"/>
              <a:gd name="connsiteY9" fmla="*/ 6699 h 19550"/>
              <a:gd name="connsiteX10" fmla="*/ 5561 w 15569"/>
              <a:gd name="connsiteY10" fmla="*/ 12140 h 19550"/>
              <a:gd name="connsiteX0" fmla="*/ 5325 w 15569"/>
              <a:gd name="connsiteY0" fmla="*/ 11005 h 18485"/>
              <a:gd name="connsiteX1" fmla="*/ 2395 w 15569"/>
              <a:gd name="connsiteY1" fmla="*/ 14631 h 18485"/>
              <a:gd name="connsiteX2" fmla="*/ 1525 w 15569"/>
              <a:gd name="connsiteY2" fmla="*/ 16811 h 18485"/>
              <a:gd name="connsiteX3" fmla="*/ 3 w 15569"/>
              <a:gd name="connsiteY3" fmla="*/ 18485 h 18485"/>
              <a:gd name="connsiteX4" fmla="*/ 329 w 15569"/>
              <a:gd name="connsiteY4" fmla="*/ 16811 h 18485"/>
              <a:gd name="connsiteX5" fmla="*/ 111 w 15569"/>
              <a:gd name="connsiteY5" fmla="*/ 152 h 18485"/>
              <a:gd name="connsiteX6" fmla="*/ 13709 w 15569"/>
              <a:gd name="connsiteY6" fmla="*/ 0 h 18485"/>
              <a:gd name="connsiteX7" fmla="*/ 11861 w 15569"/>
              <a:gd name="connsiteY7" fmla="*/ 155 h 18485"/>
              <a:gd name="connsiteX8" fmla="*/ 12840 w 15569"/>
              <a:gd name="connsiteY8" fmla="*/ 1946 h 18485"/>
              <a:gd name="connsiteX9" fmla="*/ 15222 w 15569"/>
              <a:gd name="connsiteY9" fmla="*/ 5634 h 18485"/>
              <a:gd name="connsiteX10" fmla="*/ 5561 w 15569"/>
              <a:gd name="connsiteY10" fmla="*/ 11075 h 18485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525 w 15569"/>
              <a:gd name="connsiteY2" fmla="*/ 16694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6866 w 15569"/>
              <a:gd name="connsiteY10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9142 w 15569"/>
              <a:gd name="connsiteY7" fmla="*/ 2412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2840 w 15569"/>
              <a:gd name="connsiteY7" fmla="*/ 1829 h 18368"/>
              <a:gd name="connsiteX8" fmla="*/ 15222 w 15569"/>
              <a:gd name="connsiteY8" fmla="*/ 5517 h 18368"/>
              <a:gd name="connsiteX9" fmla="*/ 11096 w 15569"/>
              <a:gd name="connsiteY9" fmla="*/ 7547 h 18368"/>
              <a:gd name="connsiteX10" fmla="*/ 6866 w 15569"/>
              <a:gd name="connsiteY10" fmla="*/ 9362 h 18368"/>
              <a:gd name="connsiteX0" fmla="*/ 5325 w 15516"/>
              <a:gd name="connsiteY0" fmla="*/ 10888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3603 w 15516"/>
              <a:gd name="connsiteY10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8268 w 15516"/>
              <a:gd name="connsiteY10" fmla="*/ 8053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2652 w 15516"/>
              <a:gd name="connsiteY0" fmla="*/ 11580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6202 w 15516"/>
              <a:gd name="connsiteY9" fmla="*/ 8909 h 18368"/>
              <a:gd name="connsiteX10" fmla="*/ 12304 w 15516"/>
              <a:gd name="connsiteY10" fmla="*/ 11425 h 18368"/>
              <a:gd name="connsiteX0" fmla="*/ 2069 w 15516"/>
              <a:gd name="connsiteY0" fmla="*/ 13191 h 18368"/>
              <a:gd name="connsiteX1" fmla="*/ 1090 w 15516"/>
              <a:gd name="connsiteY1" fmla="*/ 15760 h 18368"/>
              <a:gd name="connsiteX2" fmla="*/ 3 w 15516"/>
              <a:gd name="connsiteY2" fmla="*/ 18368 h 18368"/>
              <a:gd name="connsiteX3" fmla="*/ 329 w 15516"/>
              <a:gd name="connsiteY3" fmla="*/ 16694 h 18368"/>
              <a:gd name="connsiteX4" fmla="*/ 111 w 15516"/>
              <a:gd name="connsiteY4" fmla="*/ 35 h 18368"/>
              <a:gd name="connsiteX5" fmla="*/ 11643 w 15516"/>
              <a:gd name="connsiteY5" fmla="*/ 0 h 18368"/>
              <a:gd name="connsiteX6" fmla="*/ 12079 w 15516"/>
              <a:gd name="connsiteY6" fmla="*/ 1284 h 18368"/>
              <a:gd name="connsiteX7" fmla="*/ 15222 w 15516"/>
              <a:gd name="connsiteY7" fmla="*/ 5517 h 18368"/>
              <a:gd name="connsiteX8" fmla="*/ 6202 w 15516"/>
              <a:gd name="connsiteY8" fmla="*/ 8909 h 18368"/>
              <a:gd name="connsiteX9" fmla="*/ 12304 w 15516"/>
              <a:gd name="connsiteY9" fmla="*/ 11425 h 18368"/>
              <a:gd name="connsiteX0" fmla="*/ 1090 w 15516"/>
              <a:gd name="connsiteY0" fmla="*/ 15760 h 18368"/>
              <a:gd name="connsiteX1" fmla="*/ 3 w 15516"/>
              <a:gd name="connsiteY1" fmla="*/ 18368 h 18368"/>
              <a:gd name="connsiteX2" fmla="*/ 329 w 15516"/>
              <a:gd name="connsiteY2" fmla="*/ 16694 h 18368"/>
              <a:gd name="connsiteX3" fmla="*/ 111 w 15516"/>
              <a:gd name="connsiteY3" fmla="*/ 35 h 18368"/>
              <a:gd name="connsiteX4" fmla="*/ 11643 w 15516"/>
              <a:gd name="connsiteY4" fmla="*/ 0 h 18368"/>
              <a:gd name="connsiteX5" fmla="*/ 12079 w 15516"/>
              <a:gd name="connsiteY5" fmla="*/ 1284 h 18368"/>
              <a:gd name="connsiteX6" fmla="*/ 15222 w 15516"/>
              <a:gd name="connsiteY6" fmla="*/ 5517 h 18368"/>
              <a:gd name="connsiteX7" fmla="*/ 6202 w 15516"/>
              <a:gd name="connsiteY7" fmla="*/ 8909 h 18368"/>
              <a:gd name="connsiteX8" fmla="*/ 12304 w 15516"/>
              <a:gd name="connsiteY8" fmla="*/ 11425 h 18368"/>
              <a:gd name="connsiteX0" fmla="*/ 3 w 15516"/>
              <a:gd name="connsiteY0" fmla="*/ 18368 h 18368"/>
              <a:gd name="connsiteX1" fmla="*/ 329 w 15516"/>
              <a:gd name="connsiteY1" fmla="*/ 16694 h 18368"/>
              <a:gd name="connsiteX2" fmla="*/ 111 w 15516"/>
              <a:gd name="connsiteY2" fmla="*/ 35 h 18368"/>
              <a:gd name="connsiteX3" fmla="*/ 11643 w 15516"/>
              <a:gd name="connsiteY3" fmla="*/ 0 h 18368"/>
              <a:gd name="connsiteX4" fmla="*/ 12079 w 15516"/>
              <a:gd name="connsiteY4" fmla="*/ 1284 h 18368"/>
              <a:gd name="connsiteX5" fmla="*/ 15222 w 15516"/>
              <a:gd name="connsiteY5" fmla="*/ 5517 h 18368"/>
              <a:gd name="connsiteX6" fmla="*/ 6202 w 15516"/>
              <a:gd name="connsiteY6" fmla="*/ 8909 h 18368"/>
              <a:gd name="connsiteX7" fmla="*/ 12304 w 15516"/>
              <a:gd name="connsiteY7" fmla="*/ 11425 h 18368"/>
              <a:gd name="connsiteX0" fmla="*/ 777 w 16290"/>
              <a:gd name="connsiteY0" fmla="*/ 18368 h 18368"/>
              <a:gd name="connsiteX1" fmla="*/ 885 w 16290"/>
              <a:gd name="connsiteY1" fmla="*/ 35 h 18368"/>
              <a:gd name="connsiteX2" fmla="*/ 12417 w 16290"/>
              <a:gd name="connsiteY2" fmla="*/ 0 h 18368"/>
              <a:gd name="connsiteX3" fmla="*/ 12853 w 16290"/>
              <a:gd name="connsiteY3" fmla="*/ 1284 h 18368"/>
              <a:gd name="connsiteX4" fmla="*/ 15996 w 16290"/>
              <a:gd name="connsiteY4" fmla="*/ 5517 h 18368"/>
              <a:gd name="connsiteX5" fmla="*/ 6976 w 16290"/>
              <a:gd name="connsiteY5" fmla="*/ 8909 h 18368"/>
              <a:gd name="connsiteX6" fmla="*/ 13078 w 16290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301 w 15513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0 w 15513"/>
              <a:gd name="connsiteY6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5003 w 15513"/>
              <a:gd name="connsiteY5" fmla="*/ 7702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003 w 16028"/>
              <a:gd name="connsiteY5" fmla="*/ 7702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6091 w 16028"/>
              <a:gd name="connsiteY5" fmla="*/ 746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330 w 16028"/>
              <a:gd name="connsiteY5" fmla="*/ 711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4063 w 16028"/>
              <a:gd name="connsiteY6" fmla="*/ 8467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3"/>
              <a:gd name="connsiteY0" fmla="*/ 18368 h 18368"/>
              <a:gd name="connsiteX1" fmla="*/ 108 w 16023"/>
              <a:gd name="connsiteY1" fmla="*/ 35 h 18368"/>
              <a:gd name="connsiteX2" fmla="*/ 11640 w 16023"/>
              <a:gd name="connsiteY2" fmla="*/ 0 h 18368"/>
              <a:gd name="connsiteX3" fmla="*/ 11647 w 16023"/>
              <a:gd name="connsiteY3" fmla="*/ 300 h 18368"/>
              <a:gd name="connsiteX4" fmla="*/ 11969 w 16023"/>
              <a:gd name="connsiteY4" fmla="*/ 983 h 18368"/>
              <a:gd name="connsiteX5" fmla="*/ 15763 w 16023"/>
              <a:gd name="connsiteY5" fmla="*/ 4739 h 18368"/>
              <a:gd name="connsiteX6" fmla="*/ 3628 w 16023"/>
              <a:gd name="connsiteY6" fmla="*/ 8311 h 18368"/>
              <a:gd name="connsiteX7" fmla="*/ 1888 w 16023"/>
              <a:gd name="connsiteY7" fmla="*/ 10063 h 18368"/>
              <a:gd name="connsiteX8" fmla="*/ 120 w 1602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56"/>
              <a:gd name="connsiteY0" fmla="*/ 18368 h 18368"/>
              <a:gd name="connsiteX1" fmla="*/ 108 w 16056"/>
              <a:gd name="connsiteY1" fmla="*/ 35 h 18368"/>
              <a:gd name="connsiteX2" fmla="*/ 11640 w 16056"/>
              <a:gd name="connsiteY2" fmla="*/ 0 h 18368"/>
              <a:gd name="connsiteX3" fmla="*/ 11647 w 16056"/>
              <a:gd name="connsiteY3" fmla="*/ 300 h 18368"/>
              <a:gd name="connsiteX4" fmla="*/ 12596 w 16056"/>
              <a:gd name="connsiteY4" fmla="*/ 1674 h 18368"/>
              <a:gd name="connsiteX5" fmla="*/ 15763 w 16056"/>
              <a:gd name="connsiteY5" fmla="*/ 4739 h 18368"/>
              <a:gd name="connsiteX6" fmla="*/ 3628 w 16056"/>
              <a:gd name="connsiteY6" fmla="*/ 8311 h 18368"/>
              <a:gd name="connsiteX7" fmla="*/ 1888 w 16056"/>
              <a:gd name="connsiteY7" fmla="*/ 10063 h 18368"/>
              <a:gd name="connsiteX8" fmla="*/ 120 w 16056"/>
              <a:gd name="connsiteY8" fmla="*/ 18314 h 18368"/>
              <a:gd name="connsiteX0" fmla="*/ 0 w 16039"/>
              <a:gd name="connsiteY0" fmla="*/ 18368 h 18368"/>
              <a:gd name="connsiteX1" fmla="*/ 108 w 16039"/>
              <a:gd name="connsiteY1" fmla="*/ 35 h 18368"/>
              <a:gd name="connsiteX2" fmla="*/ 11640 w 16039"/>
              <a:gd name="connsiteY2" fmla="*/ 0 h 18368"/>
              <a:gd name="connsiteX3" fmla="*/ 11647 w 16039"/>
              <a:gd name="connsiteY3" fmla="*/ 300 h 18368"/>
              <a:gd name="connsiteX4" fmla="*/ 12292 w 16039"/>
              <a:gd name="connsiteY4" fmla="*/ 1367 h 18368"/>
              <a:gd name="connsiteX5" fmla="*/ 15763 w 16039"/>
              <a:gd name="connsiteY5" fmla="*/ 4739 h 18368"/>
              <a:gd name="connsiteX6" fmla="*/ 3628 w 16039"/>
              <a:gd name="connsiteY6" fmla="*/ 8311 h 18368"/>
              <a:gd name="connsiteX7" fmla="*/ 1888 w 16039"/>
              <a:gd name="connsiteY7" fmla="*/ 10063 h 18368"/>
              <a:gd name="connsiteX8" fmla="*/ 120 w 16039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628 w 16040"/>
              <a:gd name="connsiteY6" fmla="*/ 8311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388 w 16040"/>
              <a:gd name="connsiteY6" fmla="*/ 8350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388 w 16040"/>
              <a:gd name="connsiteY6" fmla="*/ 8350 h 18368"/>
              <a:gd name="connsiteX7" fmla="*/ 1888 w 16040"/>
              <a:gd name="connsiteY7" fmla="*/ 10063 h 18368"/>
              <a:gd name="connsiteX8" fmla="*/ 59 w 16040"/>
              <a:gd name="connsiteY8" fmla="*/ 16802 h 18368"/>
              <a:gd name="connsiteX0" fmla="*/ 124 w 15981"/>
              <a:gd name="connsiteY0" fmla="*/ 16928 h 16928"/>
              <a:gd name="connsiteX1" fmla="*/ 49 w 15981"/>
              <a:gd name="connsiteY1" fmla="*/ 35 h 16928"/>
              <a:gd name="connsiteX2" fmla="*/ 11581 w 15981"/>
              <a:gd name="connsiteY2" fmla="*/ 0 h 16928"/>
              <a:gd name="connsiteX3" fmla="*/ 11588 w 15981"/>
              <a:gd name="connsiteY3" fmla="*/ 300 h 16928"/>
              <a:gd name="connsiteX4" fmla="*/ 12251 w 15981"/>
              <a:gd name="connsiteY4" fmla="*/ 1502 h 16928"/>
              <a:gd name="connsiteX5" fmla="*/ 15704 w 15981"/>
              <a:gd name="connsiteY5" fmla="*/ 4739 h 16928"/>
              <a:gd name="connsiteX6" fmla="*/ 3329 w 15981"/>
              <a:gd name="connsiteY6" fmla="*/ 8350 h 16928"/>
              <a:gd name="connsiteX7" fmla="*/ 1829 w 15981"/>
              <a:gd name="connsiteY7" fmla="*/ 10063 h 16928"/>
              <a:gd name="connsiteX8" fmla="*/ 0 w 15981"/>
              <a:gd name="connsiteY8" fmla="*/ 16802 h 16928"/>
              <a:gd name="connsiteX0" fmla="*/ 75 w 15932"/>
              <a:gd name="connsiteY0" fmla="*/ 16928 h 16928"/>
              <a:gd name="connsiteX1" fmla="*/ 0 w 15932"/>
              <a:gd name="connsiteY1" fmla="*/ 35 h 16928"/>
              <a:gd name="connsiteX2" fmla="*/ 11532 w 15932"/>
              <a:gd name="connsiteY2" fmla="*/ 0 h 16928"/>
              <a:gd name="connsiteX3" fmla="*/ 11539 w 15932"/>
              <a:gd name="connsiteY3" fmla="*/ 300 h 16928"/>
              <a:gd name="connsiteX4" fmla="*/ 12202 w 15932"/>
              <a:gd name="connsiteY4" fmla="*/ 1502 h 16928"/>
              <a:gd name="connsiteX5" fmla="*/ 15655 w 15932"/>
              <a:gd name="connsiteY5" fmla="*/ 4739 h 16928"/>
              <a:gd name="connsiteX6" fmla="*/ 3280 w 15932"/>
              <a:gd name="connsiteY6" fmla="*/ 8350 h 16928"/>
              <a:gd name="connsiteX7" fmla="*/ 1780 w 15932"/>
              <a:gd name="connsiteY7" fmla="*/ 10063 h 16928"/>
              <a:gd name="connsiteX8" fmla="*/ 1723 w 15932"/>
              <a:gd name="connsiteY8" fmla="*/ 16838 h 16928"/>
              <a:gd name="connsiteX0" fmla="*/ 0 w 15979"/>
              <a:gd name="connsiteY0" fmla="*/ 16676 h 16838"/>
              <a:gd name="connsiteX1" fmla="*/ 47 w 15979"/>
              <a:gd name="connsiteY1" fmla="*/ 35 h 16838"/>
              <a:gd name="connsiteX2" fmla="*/ 11579 w 15979"/>
              <a:gd name="connsiteY2" fmla="*/ 0 h 16838"/>
              <a:gd name="connsiteX3" fmla="*/ 11586 w 15979"/>
              <a:gd name="connsiteY3" fmla="*/ 300 h 16838"/>
              <a:gd name="connsiteX4" fmla="*/ 12249 w 15979"/>
              <a:gd name="connsiteY4" fmla="*/ 1502 h 16838"/>
              <a:gd name="connsiteX5" fmla="*/ 15702 w 15979"/>
              <a:gd name="connsiteY5" fmla="*/ 4739 h 16838"/>
              <a:gd name="connsiteX6" fmla="*/ 3327 w 15979"/>
              <a:gd name="connsiteY6" fmla="*/ 8350 h 16838"/>
              <a:gd name="connsiteX7" fmla="*/ 1827 w 15979"/>
              <a:gd name="connsiteY7" fmla="*/ 10063 h 16838"/>
              <a:gd name="connsiteX8" fmla="*/ 1770 w 15979"/>
              <a:gd name="connsiteY8" fmla="*/ 16838 h 16838"/>
              <a:gd name="connsiteX0" fmla="*/ 0 w 15979"/>
              <a:gd name="connsiteY0" fmla="*/ 16676 h 16676"/>
              <a:gd name="connsiteX1" fmla="*/ 47 w 15979"/>
              <a:gd name="connsiteY1" fmla="*/ 35 h 16676"/>
              <a:gd name="connsiteX2" fmla="*/ 11579 w 15979"/>
              <a:gd name="connsiteY2" fmla="*/ 0 h 16676"/>
              <a:gd name="connsiteX3" fmla="*/ 11586 w 15979"/>
              <a:gd name="connsiteY3" fmla="*/ 300 h 16676"/>
              <a:gd name="connsiteX4" fmla="*/ 12249 w 15979"/>
              <a:gd name="connsiteY4" fmla="*/ 1502 h 16676"/>
              <a:gd name="connsiteX5" fmla="*/ 15702 w 15979"/>
              <a:gd name="connsiteY5" fmla="*/ 4739 h 16676"/>
              <a:gd name="connsiteX6" fmla="*/ 3327 w 15979"/>
              <a:gd name="connsiteY6" fmla="*/ 8350 h 16676"/>
              <a:gd name="connsiteX7" fmla="*/ 1827 w 15979"/>
              <a:gd name="connsiteY7" fmla="*/ 10063 h 16676"/>
              <a:gd name="connsiteX8" fmla="*/ 59 w 15979"/>
              <a:gd name="connsiteY8" fmla="*/ 16658 h 16676"/>
              <a:gd name="connsiteX0" fmla="*/ 0 w 15979"/>
              <a:gd name="connsiteY0" fmla="*/ 16676 h 16676"/>
              <a:gd name="connsiteX1" fmla="*/ 47 w 15979"/>
              <a:gd name="connsiteY1" fmla="*/ 35 h 16676"/>
              <a:gd name="connsiteX2" fmla="*/ 11579 w 15979"/>
              <a:gd name="connsiteY2" fmla="*/ 0 h 16676"/>
              <a:gd name="connsiteX3" fmla="*/ 11586 w 15979"/>
              <a:gd name="connsiteY3" fmla="*/ 300 h 16676"/>
              <a:gd name="connsiteX4" fmla="*/ 12249 w 15979"/>
              <a:gd name="connsiteY4" fmla="*/ 1502 h 16676"/>
              <a:gd name="connsiteX5" fmla="*/ 15702 w 15979"/>
              <a:gd name="connsiteY5" fmla="*/ 4739 h 16676"/>
              <a:gd name="connsiteX6" fmla="*/ 3327 w 15979"/>
              <a:gd name="connsiteY6" fmla="*/ 8350 h 16676"/>
              <a:gd name="connsiteX7" fmla="*/ 1827 w 15979"/>
              <a:gd name="connsiteY7" fmla="*/ 10063 h 16676"/>
              <a:gd name="connsiteX8" fmla="*/ 59 w 15979"/>
              <a:gd name="connsiteY8" fmla="*/ 16658 h 16676"/>
              <a:gd name="connsiteX0" fmla="*/ 0 w 15979"/>
              <a:gd name="connsiteY0" fmla="*/ 16676 h 16676"/>
              <a:gd name="connsiteX1" fmla="*/ 47 w 15979"/>
              <a:gd name="connsiteY1" fmla="*/ 35 h 16676"/>
              <a:gd name="connsiteX2" fmla="*/ 11579 w 15979"/>
              <a:gd name="connsiteY2" fmla="*/ 0 h 16676"/>
              <a:gd name="connsiteX3" fmla="*/ 11586 w 15979"/>
              <a:gd name="connsiteY3" fmla="*/ 300 h 16676"/>
              <a:gd name="connsiteX4" fmla="*/ 12249 w 15979"/>
              <a:gd name="connsiteY4" fmla="*/ 1502 h 16676"/>
              <a:gd name="connsiteX5" fmla="*/ 15702 w 15979"/>
              <a:gd name="connsiteY5" fmla="*/ 4739 h 16676"/>
              <a:gd name="connsiteX6" fmla="*/ 3327 w 15979"/>
              <a:gd name="connsiteY6" fmla="*/ 8350 h 16676"/>
              <a:gd name="connsiteX7" fmla="*/ 1766 w 15979"/>
              <a:gd name="connsiteY7" fmla="*/ 10387 h 16676"/>
              <a:gd name="connsiteX8" fmla="*/ 59 w 15979"/>
              <a:gd name="connsiteY8" fmla="*/ 16658 h 16676"/>
              <a:gd name="connsiteX0" fmla="*/ 0 w 15979"/>
              <a:gd name="connsiteY0" fmla="*/ 16676 h 16884"/>
              <a:gd name="connsiteX1" fmla="*/ 47 w 15979"/>
              <a:gd name="connsiteY1" fmla="*/ 35 h 16884"/>
              <a:gd name="connsiteX2" fmla="*/ 11579 w 15979"/>
              <a:gd name="connsiteY2" fmla="*/ 0 h 16884"/>
              <a:gd name="connsiteX3" fmla="*/ 11586 w 15979"/>
              <a:gd name="connsiteY3" fmla="*/ 300 h 16884"/>
              <a:gd name="connsiteX4" fmla="*/ 12249 w 15979"/>
              <a:gd name="connsiteY4" fmla="*/ 1502 h 16884"/>
              <a:gd name="connsiteX5" fmla="*/ 15702 w 15979"/>
              <a:gd name="connsiteY5" fmla="*/ 4739 h 16884"/>
              <a:gd name="connsiteX6" fmla="*/ 3327 w 15979"/>
              <a:gd name="connsiteY6" fmla="*/ 8350 h 16884"/>
              <a:gd name="connsiteX7" fmla="*/ 1766 w 15979"/>
              <a:gd name="connsiteY7" fmla="*/ 10387 h 16884"/>
              <a:gd name="connsiteX8" fmla="*/ 1040 w 15979"/>
              <a:gd name="connsiteY8" fmla="*/ 16884 h 16884"/>
              <a:gd name="connsiteX0" fmla="*/ 0 w 16099"/>
              <a:gd name="connsiteY0" fmla="*/ 16831 h 16884"/>
              <a:gd name="connsiteX1" fmla="*/ 167 w 16099"/>
              <a:gd name="connsiteY1" fmla="*/ 35 h 16884"/>
              <a:gd name="connsiteX2" fmla="*/ 11699 w 16099"/>
              <a:gd name="connsiteY2" fmla="*/ 0 h 16884"/>
              <a:gd name="connsiteX3" fmla="*/ 11706 w 16099"/>
              <a:gd name="connsiteY3" fmla="*/ 300 h 16884"/>
              <a:gd name="connsiteX4" fmla="*/ 12369 w 16099"/>
              <a:gd name="connsiteY4" fmla="*/ 1502 h 16884"/>
              <a:gd name="connsiteX5" fmla="*/ 15822 w 16099"/>
              <a:gd name="connsiteY5" fmla="*/ 4739 h 16884"/>
              <a:gd name="connsiteX6" fmla="*/ 3447 w 16099"/>
              <a:gd name="connsiteY6" fmla="*/ 8350 h 16884"/>
              <a:gd name="connsiteX7" fmla="*/ 1886 w 16099"/>
              <a:gd name="connsiteY7" fmla="*/ 10387 h 16884"/>
              <a:gd name="connsiteX8" fmla="*/ 1160 w 16099"/>
              <a:gd name="connsiteY8" fmla="*/ 16884 h 16884"/>
              <a:gd name="connsiteX0" fmla="*/ 0 w 16099"/>
              <a:gd name="connsiteY0" fmla="*/ 16831 h 16884"/>
              <a:gd name="connsiteX1" fmla="*/ 143 w 16099"/>
              <a:gd name="connsiteY1" fmla="*/ 35 h 16884"/>
              <a:gd name="connsiteX2" fmla="*/ 11699 w 16099"/>
              <a:gd name="connsiteY2" fmla="*/ 0 h 16884"/>
              <a:gd name="connsiteX3" fmla="*/ 11706 w 16099"/>
              <a:gd name="connsiteY3" fmla="*/ 300 h 16884"/>
              <a:gd name="connsiteX4" fmla="*/ 12369 w 16099"/>
              <a:gd name="connsiteY4" fmla="*/ 1502 h 16884"/>
              <a:gd name="connsiteX5" fmla="*/ 15822 w 16099"/>
              <a:gd name="connsiteY5" fmla="*/ 4739 h 16884"/>
              <a:gd name="connsiteX6" fmla="*/ 3447 w 16099"/>
              <a:gd name="connsiteY6" fmla="*/ 8350 h 16884"/>
              <a:gd name="connsiteX7" fmla="*/ 1886 w 16099"/>
              <a:gd name="connsiteY7" fmla="*/ 10387 h 16884"/>
              <a:gd name="connsiteX8" fmla="*/ 1160 w 16099"/>
              <a:gd name="connsiteY8" fmla="*/ 16884 h 16884"/>
              <a:gd name="connsiteX0" fmla="*/ 0 w 16099"/>
              <a:gd name="connsiteY0" fmla="*/ 16831 h 16884"/>
              <a:gd name="connsiteX1" fmla="*/ 143 w 16099"/>
              <a:gd name="connsiteY1" fmla="*/ 35 h 16884"/>
              <a:gd name="connsiteX2" fmla="*/ 11699 w 16099"/>
              <a:gd name="connsiteY2" fmla="*/ 0 h 16884"/>
              <a:gd name="connsiteX3" fmla="*/ 11706 w 16099"/>
              <a:gd name="connsiteY3" fmla="*/ 300 h 16884"/>
              <a:gd name="connsiteX4" fmla="*/ 12369 w 16099"/>
              <a:gd name="connsiteY4" fmla="*/ 1502 h 16884"/>
              <a:gd name="connsiteX5" fmla="*/ 15822 w 16099"/>
              <a:gd name="connsiteY5" fmla="*/ 4739 h 16884"/>
              <a:gd name="connsiteX6" fmla="*/ 3447 w 16099"/>
              <a:gd name="connsiteY6" fmla="*/ 8350 h 16884"/>
              <a:gd name="connsiteX7" fmla="*/ 1886 w 16099"/>
              <a:gd name="connsiteY7" fmla="*/ 10387 h 16884"/>
              <a:gd name="connsiteX8" fmla="*/ 1160 w 16099"/>
              <a:gd name="connsiteY8" fmla="*/ 16884 h 16884"/>
              <a:gd name="connsiteX0" fmla="*/ 0 w 16099"/>
              <a:gd name="connsiteY0" fmla="*/ 16831 h 16831"/>
              <a:gd name="connsiteX1" fmla="*/ 143 w 16099"/>
              <a:gd name="connsiteY1" fmla="*/ 35 h 16831"/>
              <a:gd name="connsiteX2" fmla="*/ 11699 w 16099"/>
              <a:gd name="connsiteY2" fmla="*/ 0 h 16831"/>
              <a:gd name="connsiteX3" fmla="*/ 11706 w 16099"/>
              <a:gd name="connsiteY3" fmla="*/ 300 h 16831"/>
              <a:gd name="connsiteX4" fmla="*/ 12369 w 16099"/>
              <a:gd name="connsiteY4" fmla="*/ 1502 h 16831"/>
              <a:gd name="connsiteX5" fmla="*/ 15822 w 16099"/>
              <a:gd name="connsiteY5" fmla="*/ 4739 h 16831"/>
              <a:gd name="connsiteX6" fmla="*/ 3447 w 16099"/>
              <a:gd name="connsiteY6" fmla="*/ 8350 h 16831"/>
              <a:gd name="connsiteX7" fmla="*/ 1886 w 16099"/>
              <a:gd name="connsiteY7" fmla="*/ 10387 h 16831"/>
              <a:gd name="connsiteX8" fmla="*/ 11 w 16099"/>
              <a:gd name="connsiteY8" fmla="*/ 16828 h 16831"/>
              <a:gd name="connsiteX0" fmla="*/ 0 w 16099"/>
              <a:gd name="connsiteY0" fmla="*/ 16831 h 16831"/>
              <a:gd name="connsiteX1" fmla="*/ 143 w 16099"/>
              <a:gd name="connsiteY1" fmla="*/ 69 h 16831"/>
              <a:gd name="connsiteX2" fmla="*/ 11699 w 16099"/>
              <a:gd name="connsiteY2" fmla="*/ 0 h 16831"/>
              <a:gd name="connsiteX3" fmla="*/ 11706 w 16099"/>
              <a:gd name="connsiteY3" fmla="*/ 300 h 16831"/>
              <a:gd name="connsiteX4" fmla="*/ 12369 w 16099"/>
              <a:gd name="connsiteY4" fmla="*/ 1502 h 16831"/>
              <a:gd name="connsiteX5" fmla="*/ 15822 w 16099"/>
              <a:gd name="connsiteY5" fmla="*/ 4739 h 16831"/>
              <a:gd name="connsiteX6" fmla="*/ 3447 w 16099"/>
              <a:gd name="connsiteY6" fmla="*/ 8350 h 16831"/>
              <a:gd name="connsiteX7" fmla="*/ 1886 w 16099"/>
              <a:gd name="connsiteY7" fmla="*/ 10387 h 16831"/>
              <a:gd name="connsiteX8" fmla="*/ 11 w 16099"/>
              <a:gd name="connsiteY8" fmla="*/ 16828 h 16831"/>
              <a:gd name="connsiteX0" fmla="*/ 0 w 16099"/>
              <a:gd name="connsiteY0" fmla="*/ 16763 h 16763"/>
              <a:gd name="connsiteX1" fmla="*/ 143 w 16099"/>
              <a:gd name="connsiteY1" fmla="*/ 1 h 16763"/>
              <a:gd name="connsiteX2" fmla="*/ 11699 w 16099"/>
              <a:gd name="connsiteY2" fmla="*/ 0 h 16763"/>
              <a:gd name="connsiteX3" fmla="*/ 11706 w 16099"/>
              <a:gd name="connsiteY3" fmla="*/ 232 h 16763"/>
              <a:gd name="connsiteX4" fmla="*/ 12369 w 16099"/>
              <a:gd name="connsiteY4" fmla="*/ 1434 h 16763"/>
              <a:gd name="connsiteX5" fmla="*/ 15822 w 16099"/>
              <a:gd name="connsiteY5" fmla="*/ 4671 h 16763"/>
              <a:gd name="connsiteX6" fmla="*/ 3447 w 16099"/>
              <a:gd name="connsiteY6" fmla="*/ 8282 h 16763"/>
              <a:gd name="connsiteX7" fmla="*/ 1886 w 16099"/>
              <a:gd name="connsiteY7" fmla="*/ 10319 h 16763"/>
              <a:gd name="connsiteX8" fmla="*/ 11 w 16099"/>
              <a:gd name="connsiteY8" fmla="*/ 16760 h 16763"/>
              <a:gd name="connsiteX0" fmla="*/ 0 w 16099"/>
              <a:gd name="connsiteY0" fmla="*/ 16795 h 16795"/>
              <a:gd name="connsiteX1" fmla="*/ 143 w 16099"/>
              <a:gd name="connsiteY1" fmla="*/ 0 h 16795"/>
              <a:gd name="connsiteX2" fmla="*/ 11699 w 16099"/>
              <a:gd name="connsiteY2" fmla="*/ 32 h 16795"/>
              <a:gd name="connsiteX3" fmla="*/ 11706 w 16099"/>
              <a:gd name="connsiteY3" fmla="*/ 264 h 16795"/>
              <a:gd name="connsiteX4" fmla="*/ 12369 w 16099"/>
              <a:gd name="connsiteY4" fmla="*/ 1466 h 16795"/>
              <a:gd name="connsiteX5" fmla="*/ 15822 w 16099"/>
              <a:gd name="connsiteY5" fmla="*/ 4703 h 16795"/>
              <a:gd name="connsiteX6" fmla="*/ 3447 w 16099"/>
              <a:gd name="connsiteY6" fmla="*/ 8314 h 16795"/>
              <a:gd name="connsiteX7" fmla="*/ 1886 w 16099"/>
              <a:gd name="connsiteY7" fmla="*/ 10351 h 16795"/>
              <a:gd name="connsiteX8" fmla="*/ 11 w 16099"/>
              <a:gd name="connsiteY8" fmla="*/ 16792 h 16795"/>
              <a:gd name="connsiteX0" fmla="*/ 0 w 16099"/>
              <a:gd name="connsiteY0" fmla="*/ 16796 h 16796"/>
              <a:gd name="connsiteX1" fmla="*/ 143 w 16099"/>
              <a:gd name="connsiteY1" fmla="*/ 1 h 16796"/>
              <a:gd name="connsiteX2" fmla="*/ 11699 w 16099"/>
              <a:gd name="connsiteY2" fmla="*/ 0 h 16796"/>
              <a:gd name="connsiteX3" fmla="*/ 11706 w 16099"/>
              <a:gd name="connsiteY3" fmla="*/ 265 h 16796"/>
              <a:gd name="connsiteX4" fmla="*/ 12369 w 16099"/>
              <a:gd name="connsiteY4" fmla="*/ 1467 h 16796"/>
              <a:gd name="connsiteX5" fmla="*/ 15822 w 16099"/>
              <a:gd name="connsiteY5" fmla="*/ 4704 h 16796"/>
              <a:gd name="connsiteX6" fmla="*/ 3447 w 16099"/>
              <a:gd name="connsiteY6" fmla="*/ 8315 h 16796"/>
              <a:gd name="connsiteX7" fmla="*/ 1886 w 16099"/>
              <a:gd name="connsiteY7" fmla="*/ 10352 h 16796"/>
              <a:gd name="connsiteX8" fmla="*/ 11 w 16099"/>
              <a:gd name="connsiteY8" fmla="*/ 16793 h 16796"/>
              <a:gd name="connsiteX0" fmla="*/ 0 w 16099"/>
              <a:gd name="connsiteY0" fmla="*/ 16796 h 16796"/>
              <a:gd name="connsiteX1" fmla="*/ 143 w 16099"/>
              <a:gd name="connsiteY1" fmla="*/ 1 h 16796"/>
              <a:gd name="connsiteX2" fmla="*/ 11699 w 16099"/>
              <a:gd name="connsiteY2" fmla="*/ 0 h 16796"/>
              <a:gd name="connsiteX3" fmla="*/ 11706 w 16099"/>
              <a:gd name="connsiteY3" fmla="*/ 265 h 16796"/>
              <a:gd name="connsiteX4" fmla="*/ 12369 w 16099"/>
              <a:gd name="connsiteY4" fmla="*/ 1467 h 16796"/>
              <a:gd name="connsiteX5" fmla="*/ 15822 w 16099"/>
              <a:gd name="connsiteY5" fmla="*/ 4704 h 16796"/>
              <a:gd name="connsiteX6" fmla="*/ 3447 w 16099"/>
              <a:gd name="connsiteY6" fmla="*/ 8315 h 16796"/>
              <a:gd name="connsiteX7" fmla="*/ 2177 w 16099"/>
              <a:gd name="connsiteY7" fmla="*/ 9803 h 16796"/>
              <a:gd name="connsiteX8" fmla="*/ 11 w 16099"/>
              <a:gd name="connsiteY8" fmla="*/ 16793 h 16796"/>
              <a:gd name="connsiteX0" fmla="*/ 207 w 16306"/>
              <a:gd name="connsiteY0" fmla="*/ 16796 h 16796"/>
              <a:gd name="connsiteX1" fmla="*/ 350 w 16306"/>
              <a:gd name="connsiteY1" fmla="*/ 1 h 16796"/>
              <a:gd name="connsiteX2" fmla="*/ 11906 w 16306"/>
              <a:gd name="connsiteY2" fmla="*/ 0 h 16796"/>
              <a:gd name="connsiteX3" fmla="*/ 11913 w 16306"/>
              <a:gd name="connsiteY3" fmla="*/ 265 h 16796"/>
              <a:gd name="connsiteX4" fmla="*/ 12576 w 16306"/>
              <a:gd name="connsiteY4" fmla="*/ 1467 h 16796"/>
              <a:gd name="connsiteX5" fmla="*/ 16029 w 16306"/>
              <a:gd name="connsiteY5" fmla="*/ 4704 h 16796"/>
              <a:gd name="connsiteX6" fmla="*/ 3654 w 16306"/>
              <a:gd name="connsiteY6" fmla="*/ 8315 h 16796"/>
              <a:gd name="connsiteX7" fmla="*/ 2384 w 16306"/>
              <a:gd name="connsiteY7" fmla="*/ 9803 h 16796"/>
              <a:gd name="connsiteX8" fmla="*/ 0 w 16306"/>
              <a:gd name="connsiteY8" fmla="*/ 9943 h 16796"/>
              <a:gd name="connsiteX0" fmla="*/ 62 w 16161"/>
              <a:gd name="connsiteY0" fmla="*/ 16796 h 16796"/>
              <a:gd name="connsiteX1" fmla="*/ 205 w 16161"/>
              <a:gd name="connsiteY1" fmla="*/ 1 h 16796"/>
              <a:gd name="connsiteX2" fmla="*/ 11761 w 16161"/>
              <a:gd name="connsiteY2" fmla="*/ 0 h 16796"/>
              <a:gd name="connsiteX3" fmla="*/ 11768 w 16161"/>
              <a:gd name="connsiteY3" fmla="*/ 265 h 16796"/>
              <a:gd name="connsiteX4" fmla="*/ 12431 w 16161"/>
              <a:gd name="connsiteY4" fmla="*/ 1467 h 16796"/>
              <a:gd name="connsiteX5" fmla="*/ 15884 w 16161"/>
              <a:gd name="connsiteY5" fmla="*/ 4704 h 16796"/>
              <a:gd name="connsiteX6" fmla="*/ 3509 w 16161"/>
              <a:gd name="connsiteY6" fmla="*/ 8315 h 16796"/>
              <a:gd name="connsiteX7" fmla="*/ 2239 w 16161"/>
              <a:gd name="connsiteY7" fmla="*/ 9803 h 16796"/>
              <a:gd name="connsiteX8" fmla="*/ 0 w 16161"/>
              <a:gd name="connsiteY8" fmla="*/ 9943 h 16796"/>
              <a:gd name="connsiteX0" fmla="*/ 62 w 16161"/>
              <a:gd name="connsiteY0" fmla="*/ 16796 h 16796"/>
              <a:gd name="connsiteX1" fmla="*/ 205 w 16161"/>
              <a:gd name="connsiteY1" fmla="*/ 1 h 16796"/>
              <a:gd name="connsiteX2" fmla="*/ 11761 w 16161"/>
              <a:gd name="connsiteY2" fmla="*/ 0 h 16796"/>
              <a:gd name="connsiteX3" fmla="*/ 11768 w 16161"/>
              <a:gd name="connsiteY3" fmla="*/ 265 h 16796"/>
              <a:gd name="connsiteX4" fmla="*/ 12431 w 16161"/>
              <a:gd name="connsiteY4" fmla="*/ 1467 h 16796"/>
              <a:gd name="connsiteX5" fmla="*/ 15884 w 16161"/>
              <a:gd name="connsiteY5" fmla="*/ 4704 h 16796"/>
              <a:gd name="connsiteX6" fmla="*/ 3509 w 16161"/>
              <a:gd name="connsiteY6" fmla="*/ 8315 h 16796"/>
              <a:gd name="connsiteX7" fmla="*/ 2239 w 16161"/>
              <a:gd name="connsiteY7" fmla="*/ 9803 h 16796"/>
              <a:gd name="connsiteX8" fmla="*/ 0 w 16161"/>
              <a:gd name="connsiteY8" fmla="*/ 9943 h 16796"/>
              <a:gd name="connsiteX0" fmla="*/ 62 w 16161"/>
              <a:gd name="connsiteY0" fmla="*/ 16796 h 16796"/>
              <a:gd name="connsiteX1" fmla="*/ 205 w 16161"/>
              <a:gd name="connsiteY1" fmla="*/ 1 h 16796"/>
              <a:gd name="connsiteX2" fmla="*/ 11761 w 16161"/>
              <a:gd name="connsiteY2" fmla="*/ 0 h 16796"/>
              <a:gd name="connsiteX3" fmla="*/ 11768 w 16161"/>
              <a:gd name="connsiteY3" fmla="*/ 265 h 16796"/>
              <a:gd name="connsiteX4" fmla="*/ 12431 w 16161"/>
              <a:gd name="connsiteY4" fmla="*/ 1467 h 16796"/>
              <a:gd name="connsiteX5" fmla="*/ 15884 w 16161"/>
              <a:gd name="connsiteY5" fmla="*/ 4704 h 16796"/>
              <a:gd name="connsiteX6" fmla="*/ 3509 w 16161"/>
              <a:gd name="connsiteY6" fmla="*/ 8315 h 16796"/>
              <a:gd name="connsiteX7" fmla="*/ 2239 w 16161"/>
              <a:gd name="connsiteY7" fmla="*/ 9840 h 16796"/>
              <a:gd name="connsiteX8" fmla="*/ 0 w 16161"/>
              <a:gd name="connsiteY8" fmla="*/ 9943 h 16796"/>
              <a:gd name="connsiteX0" fmla="*/ 205 w 16161"/>
              <a:gd name="connsiteY0" fmla="*/ 1 h 9943"/>
              <a:gd name="connsiteX1" fmla="*/ 11761 w 16161"/>
              <a:gd name="connsiteY1" fmla="*/ 0 h 9943"/>
              <a:gd name="connsiteX2" fmla="*/ 11768 w 16161"/>
              <a:gd name="connsiteY2" fmla="*/ 265 h 9943"/>
              <a:gd name="connsiteX3" fmla="*/ 12431 w 16161"/>
              <a:gd name="connsiteY3" fmla="*/ 1467 h 9943"/>
              <a:gd name="connsiteX4" fmla="*/ 15884 w 16161"/>
              <a:gd name="connsiteY4" fmla="*/ 4704 h 9943"/>
              <a:gd name="connsiteX5" fmla="*/ 3509 w 16161"/>
              <a:gd name="connsiteY5" fmla="*/ 8315 h 9943"/>
              <a:gd name="connsiteX6" fmla="*/ 2239 w 16161"/>
              <a:gd name="connsiteY6" fmla="*/ 9840 h 9943"/>
              <a:gd name="connsiteX7" fmla="*/ 0 w 16161"/>
              <a:gd name="connsiteY7" fmla="*/ 9943 h 9943"/>
              <a:gd name="connsiteX0" fmla="*/ 127 w 10000"/>
              <a:gd name="connsiteY0" fmla="*/ 1 h 10043"/>
              <a:gd name="connsiteX1" fmla="*/ 7277 w 10000"/>
              <a:gd name="connsiteY1" fmla="*/ 0 h 10043"/>
              <a:gd name="connsiteX2" fmla="*/ 7282 w 10000"/>
              <a:gd name="connsiteY2" fmla="*/ 267 h 10043"/>
              <a:gd name="connsiteX3" fmla="*/ 7692 w 10000"/>
              <a:gd name="connsiteY3" fmla="*/ 1475 h 10043"/>
              <a:gd name="connsiteX4" fmla="*/ 9829 w 10000"/>
              <a:gd name="connsiteY4" fmla="*/ 4731 h 10043"/>
              <a:gd name="connsiteX5" fmla="*/ 2171 w 10000"/>
              <a:gd name="connsiteY5" fmla="*/ 8363 h 10043"/>
              <a:gd name="connsiteX6" fmla="*/ 1340 w 10000"/>
              <a:gd name="connsiteY6" fmla="*/ 10043 h 10043"/>
              <a:gd name="connsiteX7" fmla="*/ 0 w 10000"/>
              <a:gd name="connsiteY7" fmla="*/ 10000 h 10043"/>
              <a:gd name="connsiteX0" fmla="*/ 127 w 10000"/>
              <a:gd name="connsiteY0" fmla="*/ 1 h 10043"/>
              <a:gd name="connsiteX1" fmla="*/ 7277 w 10000"/>
              <a:gd name="connsiteY1" fmla="*/ 0 h 10043"/>
              <a:gd name="connsiteX2" fmla="*/ 7282 w 10000"/>
              <a:gd name="connsiteY2" fmla="*/ 267 h 10043"/>
              <a:gd name="connsiteX3" fmla="*/ 7692 w 10000"/>
              <a:gd name="connsiteY3" fmla="*/ 1475 h 10043"/>
              <a:gd name="connsiteX4" fmla="*/ 9829 w 10000"/>
              <a:gd name="connsiteY4" fmla="*/ 4731 h 10043"/>
              <a:gd name="connsiteX5" fmla="*/ 1352 w 10000"/>
              <a:gd name="connsiteY5" fmla="*/ 8326 h 10043"/>
              <a:gd name="connsiteX6" fmla="*/ 1340 w 10000"/>
              <a:gd name="connsiteY6" fmla="*/ 10043 h 10043"/>
              <a:gd name="connsiteX7" fmla="*/ 0 w 10000"/>
              <a:gd name="connsiteY7" fmla="*/ 10000 h 10043"/>
              <a:gd name="connsiteX0" fmla="*/ 127 w 10000"/>
              <a:gd name="connsiteY0" fmla="*/ 1 h 10043"/>
              <a:gd name="connsiteX1" fmla="*/ 7277 w 10000"/>
              <a:gd name="connsiteY1" fmla="*/ 0 h 10043"/>
              <a:gd name="connsiteX2" fmla="*/ 7282 w 10000"/>
              <a:gd name="connsiteY2" fmla="*/ 267 h 10043"/>
              <a:gd name="connsiteX3" fmla="*/ 7692 w 10000"/>
              <a:gd name="connsiteY3" fmla="*/ 1475 h 10043"/>
              <a:gd name="connsiteX4" fmla="*/ 9829 w 10000"/>
              <a:gd name="connsiteY4" fmla="*/ 4731 h 10043"/>
              <a:gd name="connsiteX5" fmla="*/ 2035 w 10000"/>
              <a:gd name="connsiteY5" fmla="*/ 8400 h 10043"/>
              <a:gd name="connsiteX6" fmla="*/ 1340 w 10000"/>
              <a:gd name="connsiteY6" fmla="*/ 10043 h 10043"/>
              <a:gd name="connsiteX7" fmla="*/ 0 w 10000"/>
              <a:gd name="connsiteY7" fmla="*/ 10000 h 10043"/>
              <a:gd name="connsiteX0" fmla="*/ 1265 w 10000"/>
              <a:gd name="connsiteY0" fmla="*/ 1 h 10043"/>
              <a:gd name="connsiteX1" fmla="*/ 7277 w 10000"/>
              <a:gd name="connsiteY1" fmla="*/ 0 h 10043"/>
              <a:gd name="connsiteX2" fmla="*/ 7282 w 10000"/>
              <a:gd name="connsiteY2" fmla="*/ 267 h 10043"/>
              <a:gd name="connsiteX3" fmla="*/ 7692 w 10000"/>
              <a:gd name="connsiteY3" fmla="*/ 1475 h 10043"/>
              <a:gd name="connsiteX4" fmla="*/ 9829 w 10000"/>
              <a:gd name="connsiteY4" fmla="*/ 4731 h 10043"/>
              <a:gd name="connsiteX5" fmla="*/ 2035 w 10000"/>
              <a:gd name="connsiteY5" fmla="*/ 8400 h 10043"/>
              <a:gd name="connsiteX6" fmla="*/ 1340 w 10000"/>
              <a:gd name="connsiteY6" fmla="*/ 10043 h 10043"/>
              <a:gd name="connsiteX7" fmla="*/ 0 w 10000"/>
              <a:gd name="connsiteY7" fmla="*/ 10000 h 10043"/>
              <a:gd name="connsiteX0" fmla="*/ 0 w 8735"/>
              <a:gd name="connsiteY0" fmla="*/ 1 h 10043"/>
              <a:gd name="connsiteX1" fmla="*/ 6012 w 8735"/>
              <a:gd name="connsiteY1" fmla="*/ 0 h 10043"/>
              <a:gd name="connsiteX2" fmla="*/ 6017 w 8735"/>
              <a:gd name="connsiteY2" fmla="*/ 267 h 10043"/>
              <a:gd name="connsiteX3" fmla="*/ 6427 w 8735"/>
              <a:gd name="connsiteY3" fmla="*/ 1475 h 10043"/>
              <a:gd name="connsiteX4" fmla="*/ 8564 w 8735"/>
              <a:gd name="connsiteY4" fmla="*/ 4731 h 10043"/>
              <a:gd name="connsiteX5" fmla="*/ 770 w 8735"/>
              <a:gd name="connsiteY5" fmla="*/ 8400 h 10043"/>
              <a:gd name="connsiteX6" fmla="*/ 75 w 8735"/>
              <a:gd name="connsiteY6" fmla="*/ 10043 h 10043"/>
              <a:gd name="connsiteX7" fmla="*/ 10 w 8735"/>
              <a:gd name="connsiteY7" fmla="*/ 10037 h 10043"/>
              <a:gd name="connsiteX0" fmla="*/ 0 w 10000"/>
              <a:gd name="connsiteY0" fmla="*/ 52 h 10051"/>
              <a:gd name="connsiteX1" fmla="*/ 3506 w 10000"/>
              <a:gd name="connsiteY1" fmla="*/ 0 h 10051"/>
              <a:gd name="connsiteX2" fmla="*/ 6883 w 10000"/>
              <a:gd name="connsiteY2" fmla="*/ 51 h 10051"/>
              <a:gd name="connsiteX3" fmla="*/ 6888 w 10000"/>
              <a:gd name="connsiteY3" fmla="*/ 317 h 10051"/>
              <a:gd name="connsiteX4" fmla="*/ 7358 w 10000"/>
              <a:gd name="connsiteY4" fmla="*/ 1520 h 10051"/>
              <a:gd name="connsiteX5" fmla="*/ 9804 w 10000"/>
              <a:gd name="connsiteY5" fmla="*/ 4762 h 10051"/>
              <a:gd name="connsiteX6" fmla="*/ 882 w 10000"/>
              <a:gd name="connsiteY6" fmla="*/ 8415 h 10051"/>
              <a:gd name="connsiteX7" fmla="*/ 86 w 10000"/>
              <a:gd name="connsiteY7" fmla="*/ 10051 h 10051"/>
              <a:gd name="connsiteX8" fmla="*/ 11 w 10000"/>
              <a:gd name="connsiteY8" fmla="*/ 10045 h 10051"/>
              <a:gd name="connsiteX0" fmla="*/ 0 w 10000"/>
              <a:gd name="connsiteY0" fmla="*/ 9956 h 10051"/>
              <a:gd name="connsiteX1" fmla="*/ 3506 w 10000"/>
              <a:gd name="connsiteY1" fmla="*/ 0 h 10051"/>
              <a:gd name="connsiteX2" fmla="*/ 6883 w 10000"/>
              <a:gd name="connsiteY2" fmla="*/ 51 h 10051"/>
              <a:gd name="connsiteX3" fmla="*/ 6888 w 10000"/>
              <a:gd name="connsiteY3" fmla="*/ 317 h 10051"/>
              <a:gd name="connsiteX4" fmla="*/ 7358 w 10000"/>
              <a:gd name="connsiteY4" fmla="*/ 1520 h 10051"/>
              <a:gd name="connsiteX5" fmla="*/ 9804 w 10000"/>
              <a:gd name="connsiteY5" fmla="*/ 4762 h 10051"/>
              <a:gd name="connsiteX6" fmla="*/ 882 w 10000"/>
              <a:gd name="connsiteY6" fmla="*/ 8415 h 10051"/>
              <a:gd name="connsiteX7" fmla="*/ 86 w 10000"/>
              <a:gd name="connsiteY7" fmla="*/ 10051 h 10051"/>
              <a:gd name="connsiteX8" fmla="*/ 11 w 10000"/>
              <a:gd name="connsiteY8" fmla="*/ 10045 h 10051"/>
              <a:gd name="connsiteX0" fmla="*/ 38 w 10038"/>
              <a:gd name="connsiteY0" fmla="*/ 9905 h 10000"/>
              <a:gd name="connsiteX1" fmla="*/ 0 w 10038"/>
              <a:gd name="connsiteY1" fmla="*/ 59 h 10000"/>
              <a:gd name="connsiteX2" fmla="*/ 6921 w 10038"/>
              <a:gd name="connsiteY2" fmla="*/ 0 h 10000"/>
              <a:gd name="connsiteX3" fmla="*/ 6926 w 10038"/>
              <a:gd name="connsiteY3" fmla="*/ 266 h 10000"/>
              <a:gd name="connsiteX4" fmla="*/ 7396 w 10038"/>
              <a:gd name="connsiteY4" fmla="*/ 1469 h 10000"/>
              <a:gd name="connsiteX5" fmla="*/ 9842 w 10038"/>
              <a:gd name="connsiteY5" fmla="*/ 4711 h 10000"/>
              <a:gd name="connsiteX6" fmla="*/ 920 w 10038"/>
              <a:gd name="connsiteY6" fmla="*/ 8364 h 10000"/>
              <a:gd name="connsiteX7" fmla="*/ 124 w 10038"/>
              <a:gd name="connsiteY7" fmla="*/ 10000 h 10000"/>
              <a:gd name="connsiteX8" fmla="*/ 49 w 10038"/>
              <a:gd name="connsiteY8" fmla="*/ 9994 h 10000"/>
              <a:gd name="connsiteX0" fmla="*/ 38 w 10038"/>
              <a:gd name="connsiteY0" fmla="*/ 9919 h 10014"/>
              <a:gd name="connsiteX1" fmla="*/ 0 w 10038"/>
              <a:gd name="connsiteY1" fmla="*/ 0 h 10014"/>
              <a:gd name="connsiteX2" fmla="*/ 6921 w 10038"/>
              <a:gd name="connsiteY2" fmla="*/ 14 h 10014"/>
              <a:gd name="connsiteX3" fmla="*/ 6926 w 10038"/>
              <a:gd name="connsiteY3" fmla="*/ 280 h 10014"/>
              <a:gd name="connsiteX4" fmla="*/ 7396 w 10038"/>
              <a:gd name="connsiteY4" fmla="*/ 1483 h 10014"/>
              <a:gd name="connsiteX5" fmla="*/ 9842 w 10038"/>
              <a:gd name="connsiteY5" fmla="*/ 4725 h 10014"/>
              <a:gd name="connsiteX6" fmla="*/ 920 w 10038"/>
              <a:gd name="connsiteY6" fmla="*/ 8378 h 10014"/>
              <a:gd name="connsiteX7" fmla="*/ 124 w 10038"/>
              <a:gd name="connsiteY7" fmla="*/ 10014 h 10014"/>
              <a:gd name="connsiteX8" fmla="*/ 49 w 10038"/>
              <a:gd name="connsiteY8" fmla="*/ 10008 h 10014"/>
              <a:gd name="connsiteX0" fmla="*/ 38 w 10038"/>
              <a:gd name="connsiteY0" fmla="*/ 9919 h 10014"/>
              <a:gd name="connsiteX1" fmla="*/ 0 w 10038"/>
              <a:gd name="connsiteY1" fmla="*/ 0 h 10014"/>
              <a:gd name="connsiteX2" fmla="*/ 6921 w 10038"/>
              <a:gd name="connsiteY2" fmla="*/ 14 h 10014"/>
              <a:gd name="connsiteX3" fmla="*/ 6926 w 10038"/>
              <a:gd name="connsiteY3" fmla="*/ 280 h 10014"/>
              <a:gd name="connsiteX4" fmla="*/ 7396 w 10038"/>
              <a:gd name="connsiteY4" fmla="*/ 1483 h 10014"/>
              <a:gd name="connsiteX5" fmla="*/ 9842 w 10038"/>
              <a:gd name="connsiteY5" fmla="*/ 4725 h 10014"/>
              <a:gd name="connsiteX6" fmla="*/ 920 w 10038"/>
              <a:gd name="connsiteY6" fmla="*/ 8378 h 10014"/>
              <a:gd name="connsiteX7" fmla="*/ 124 w 10038"/>
              <a:gd name="connsiteY7" fmla="*/ 10014 h 10014"/>
              <a:gd name="connsiteX8" fmla="*/ 3 w 10038"/>
              <a:gd name="connsiteY8" fmla="*/ 8083 h 10014"/>
              <a:gd name="connsiteX0" fmla="*/ 38 w 10038"/>
              <a:gd name="connsiteY0" fmla="*/ 9919 h 9919"/>
              <a:gd name="connsiteX1" fmla="*/ 0 w 10038"/>
              <a:gd name="connsiteY1" fmla="*/ 0 h 9919"/>
              <a:gd name="connsiteX2" fmla="*/ 6921 w 10038"/>
              <a:gd name="connsiteY2" fmla="*/ 14 h 9919"/>
              <a:gd name="connsiteX3" fmla="*/ 6926 w 10038"/>
              <a:gd name="connsiteY3" fmla="*/ 280 h 9919"/>
              <a:gd name="connsiteX4" fmla="*/ 7396 w 10038"/>
              <a:gd name="connsiteY4" fmla="*/ 1483 h 9919"/>
              <a:gd name="connsiteX5" fmla="*/ 9842 w 10038"/>
              <a:gd name="connsiteY5" fmla="*/ 4725 h 9919"/>
              <a:gd name="connsiteX6" fmla="*/ 920 w 10038"/>
              <a:gd name="connsiteY6" fmla="*/ 8378 h 9919"/>
              <a:gd name="connsiteX7" fmla="*/ 2409 w 10038"/>
              <a:gd name="connsiteY7" fmla="*/ 9433 h 9919"/>
              <a:gd name="connsiteX8" fmla="*/ 3 w 10038"/>
              <a:gd name="connsiteY8" fmla="*/ 8083 h 9919"/>
              <a:gd name="connsiteX0" fmla="*/ 38 w 10000"/>
              <a:gd name="connsiteY0" fmla="*/ 10000 h 10000"/>
              <a:gd name="connsiteX1" fmla="*/ 0 w 10000"/>
              <a:gd name="connsiteY1" fmla="*/ 0 h 10000"/>
              <a:gd name="connsiteX2" fmla="*/ 6895 w 10000"/>
              <a:gd name="connsiteY2" fmla="*/ 14 h 10000"/>
              <a:gd name="connsiteX3" fmla="*/ 6900 w 10000"/>
              <a:gd name="connsiteY3" fmla="*/ 282 h 10000"/>
              <a:gd name="connsiteX4" fmla="*/ 7368 w 10000"/>
              <a:gd name="connsiteY4" fmla="*/ 1495 h 10000"/>
              <a:gd name="connsiteX5" fmla="*/ 9805 w 10000"/>
              <a:gd name="connsiteY5" fmla="*/ 4764 h 10000"/>
              <a:gd name="connsiteX6" fmla="*/ 917 w 10000"/>
              <a:gd name="connsiteY6" fmla="*/ 8446 h 10000"/>
              <a:gd name="connsiteX7" fmla="*/ 2400 w 10000"/>
              <a:gd name="connsiteY7" fmla="*/ 9510 h 10000"/>
              <a:gd name="connsiteX8" fmla="*/ 3 w 10000"/>
              <a:gd name="connsiteY8" fmla="*/ 8149 h 10000"/>
              <a:gd name="connsiteX0" fmla="*/ 84 w 10000"/>
              <a:gd name="connsiteY0" fmla="*/ 8096 h 9510"/>
              <a:gd name="connsiteX1" fmla="*/ 0 w 10000"/>
              <a:gd name="connsiteY1" fmla="*/ 0 h 9510"/>
              <a:gd name="connsiteX2" fmla="*/ 6895 w 10000"/>
              <a:gd name="connsiteY2" fmla="*/ 14 h 9510"/>
              <a:gd name="connsiteX3" fmla="*/ 6900 w 10000"/>
              <a:gd name="connsiteY3" fmla="*/ 282 h 9510"/>
              <a:gd name="connsiteX4" fmla="*/ 7368 w 10000"/>
              <a:gd name="connsiteY4" fmla="*/ 1495 h 9510"/>
              <a:gd name="connsiteX5" fmla="*/ 9805 w 10000"/>
              <a:gd name="connsiteY5" fmla="*/ 4764 h 9510"/>
              <a:gd name="connsiteX6" fmla="*/ 917 w 10000"/>
              <a:gd name="connsiteY6" fmla="*/ 8446 h 9510"/>
              <a:gd name="connsiteX7" fmla="*/ 2400 w 10000"/>
              <a:gd name="connsiteY7" fmla="*/ 9510 h 9510"/>
              <a:gd name="connsiteX8" fmla="*/ 3 w 10000"/>
              <a:gd name="connsiteY8" fmla="*/ 8149 h 9510"/>
              <a:gd name="connsiteX0" fmla="*/ 84 w 10000"/>
              <a:gd name="connsiteY0" fmla="*/ 8513 h 10000"/>
              <a:gd name="connsiteX1" fmla="*/ 0 w 10000"/>
              <a:gd name="connsiteY1" fmla="*/ 0 h 10000"/>
              <a:gd name="connsiteX2" fmla="*/ 6895 w 10000"/>
              <a:gd name="connsiteY2" fmla="*/ 15 h 10000"/>
              <a:gd name="connsiteX3" fmla="*/ 6900 w 10000"/>
              <a:gd name="connsiteY3" fmla="*/ 297 h 10000"/>
              <a:gd name="connsiteX4" fmla="*/ 7368 w 10000"/>
              <a:gd name="connsiteY4" fmla="*/ 1572 h 10000"/>
              <a:gd name="connsiteX5" fmla="*/ 9805 w 10000"/>
              <a:gd name="connsiteY5" fmla="*/ 5009 h 10000"/>
              <a:gd name="connsiteX6" fmla="*/ 917 w 10000"/>
              <a:gd name="connsiteY6" fmla="*/ 8881 h 10000"/>
              <a:gd name="connsiteX7" fmla="*/ 2400 w 10000"/>
              <a:gd name="connsiteY7" fmla="*/ 10000 h 10000"/>
              <a:gd name="connsiteX8" fmla="*/ 3 w 10000"/>
              <a:gd name="connsiteY8" fmla="*/ 8569 h 10000"/>
              <a:gd name="connsiteX0" fmla="*/ 84 w 10000"/>
              <a:gd name="connsiteY0" fmla="*/ 8513 h 8881"/>
              <a:gd name="connsiteX1" fmla="*/ 0 w 10000"/>
              <a:gd name="connsiteY1" fmla="*/ 0 h 8881"/>
              <a:gd name="connsiteX2" fmla="*/ 6895 w 10000"/>
              <a:gd name="connsiteY2" fmla="*/ 15 h 8881"/>
              <a:gd name="connsiteX3" fmla="*/ 6900 w 10000"/>
              <a:gd name="connsiteY3" fmla="*/ 297 h 8881"/>
              <a:gd name="connsiteX4" fmla="*/ 7368 w 10000"/>
              <a:gd name="connsiteY4" fmla="*/ 1572 h 8881"/>
              <a:gd name="connsiteX5" fmla="*/ 9805 w 10000"/>
              <a:gd name="connsiteY5" fmla="*/ 5009 h 8881"/>
              <a:gd name="connsiteX6" fmla="*/ 917 w 10000"/>
              <a:gd name="connsiteY6" fmla="*/ 8881 h 8881"/>
              <a:gd name="connsiteX7" fmla="*/ 3 w 10000"/>
              <a:gd name="connsiteY7" fmla="*/ 8569 h 8881"/>
              <a:gd name="connsiteX0" fmla="*/ 84 w 10000"/>
              <a:gd name="connsiteY0" fmla="*/ 9586 h 9649"/>
              <a:gd name="connsiteX1" fmla="*/ 0 w 10000"/>
              <a:gd name="connsiteY1" fmla="*/ 0 h 9649"/>
              <a:gd name="connsiteX2" fmla="*/ 6895 w 10000"/>
              <a:gd name="connsiteY2" fmla="*/ 17 h 9649"/>
              <a:gd name="connsiteX3" fmla="*/ 6900 w 10000"/>
              <a:gd name="connsiteY3" fmla="*/ 334 h 9649"/>
              <a:gd name="connsiteX4" fmla="*/ 7368 w 10000"/>
              <a:gd name="connsiteY4" fmla="*/ 1770 h 9649"/>
              <a:gd name="connsiteX5" fmla="*/ 9805 w 10000"/>
              <a:gd name="connsiteY5" fmla="*/ 5640 h 9649"/>
              <a:gd name="connsiteX6" fmla="*/ 1691 w 10000"/>
              <a:gd name="connsiteY6" fmla="*/ 8612 h 9649"/>
              <a:gd name="connsiteX7" fmla="*/ 3 w 10000"/>
              <a:gd name="connsiteY7" fmla="*/ 9649 h 9649"/>
              <a:gd name="connsiteX0" fmla="*/ 84 w 10000"/>
              <a:gd name="connsiteY0" fmla="*/ 9935 h 10000"/>
              <a:gd name="connsiteX1" fmla="*/ 0 w 10000"/>
              <a:gd name="connsiteY1" fmla="*/ 0 h 10000"/>
              <a:gd name="connsiteX2" fmla="*/ 6895 w 10000"/>
              <a:gd name="connsiteY2" fmla="*/ 18 h 10000"/>
              <a:gd name="connsiteX3" fmla="*/ 6900 w 10000"/>
              <a:gd name="connsiteY3" fmla="*/ 346 h 10000"/>
              <a:gd name="connsiteX4" fmla="*/ 7368 w 10000"/>
              <a:gd name="connsiteY4" fmla="*/ 1834 h 10000"/>
              <a:gd name="connsiteX5" fmla="*/ 9805 w 10000"/>
              <a:gd name="connsiteY5" fmla="*/ 5845 h 10000"/>
              <a:gd name="connsiteX6" fmla="*/ 507 w 10000"/>
              <a:gd name="connsiteY6" fmla="*/ 6633 h 10000"/>
              <a:gd name="connsiteX7" fmla="*/ 3 w 10000"/>
              <a:gd name="connsiteY7" fmla="*/ 10000 h 10000"/>
              <a:gd name="connsiteX0" fmla="*/ 84 w 10000"/>
              <a:gd name="connsiteY0" fmla="*/ 9935 h 10000"/>
              <a:gd name="connsiteX1" fmla="*/ 0 w 10000"/>
              <a:gd name="connsiteY1" fmla="*/ 0 h 10000"/>
              <a:gd name="connsiteX2" fmla="*/ 6895 w 10000"/>
              <a:gd name="connsiteY2" fmla="*/ 18 h 10000"/>
              <a:gd name="connsiteX3" fmla="*/ 6900 w 10000"/>
              <a:gd name="connsiteY3" fmla="*/ 346 h 10000"/>
              <a:gd name="connsiteX4" fmla="*/ 7368 w 10000"/>
              <a:gd name="connsiteY4" fmla="*/ 1834 h 10000"/>
              <a:gd name="connsiteX5" fmla="*/ 9805 w 10000"/>
              <a:gd name="connsiteY5" fmla="*/ 5845 h 10000"/>
              <a:gd name="connsiteX6" fmla="*/ 3694 w 10000"/>
              <a:gd name="connsiteY6" fmla="*/ 8655 h 10000"/>
              <a:gd name="connsiteX7" fmla="*/ 3 w 10000"/>
              <a:gd name="connsiteY7" fmla="*/ 10000 h 10000"/>
              <a:gd name="connsiteX0" fmla="*/ 84 w 10000"/>
              <a:gd name="connsiteY0" fmla="*/ 9935 h 10000"/>
              <a:gd name="connsiteX1" fmla="*/ 0 w 10000"/>
              <a:gd name="connsiteY1" fmla="*/ 0 h 10000"/>
              <a:gd name="connsiteX2" fmla="*/ 6895 w 10000"/>
              <a:gd name="connsiteY2" fmla="*/ 18 h 10000"/>
              <a:gd name="connsiteX3" fmla="*/ 6900 w 10000"/>
              <a:gd name="connsiteY3" fmla="*/ 346 h 10000"/>
              <a:gd name="connsiteX4" fmla="*/ 7368 w 10000"/>
              <a:gd name="connsiteY4" fmla="*/ 1834 h 10000"/>
              <a:gd name="connsiteX5" fmla="*/ 9805 w 10000"/>
              <a:gd name="connsiteY5" fmla="*/ 5845 h 10000"/>
              <a:gd name="connsiteX6" fmla="*/ 8702 w 10000"/>
              <a:gd name="connsiteY6" fmla="*/ 6813 h 10000"/>
              <a:gd name="connsiteX7" fmla="*/ 3 w 10000"/>
              <a:gd name="connsiteY7" fmla="*/ 10000 h 10000"/>
              <a:gd name="connsiteX0" fmla="*/ 84 w 10000"/>
              <a:gd name="connsiteY0" fmla="*/ 9935 h 9935"/>
              <a:gd name="connsiteX1" fmla="*/ 0 w 10000"/>
              <a:gd name="connsiteY1" fmla="*/ 0 h 9935"/>
              <a:gd name="connsiteX2" fmla="*/ 6895 w 10000"/>
              <a:gd name="connsiteY2" fmla="*/ 18 h 9935"/>
              <a:gd name="connsiteX3" fmla="*/ 6900 w 10000"/>
              <a:gd name="connsiteY3" fmla="*/ 346 h 9935"/>
              <a:gd name="connsiteX4" fmla="*/ 7368 w 10000"/>
              <a:gd name="connsiteY4" fmla="*/ 1834 h 9935"/>
              <a:gd name="connsiteX5" fmla="*/ 9805 w 10000"/>
              <a:gd name="connsiteY5" fmla="*/ 5845 h 9935"/>
              <a:gd name="connsiteX6" fmla="*/ 8702 w 10000"/>
              <a:gd name="connsiteY6" fmla="*/ 6813 h 9935"/>
              <a:gd name="connsiteX7" fmla="*/ 348 w 10000"/>
              <a:gd name="connsiteY7" fmla="*/ 9896 h 9935"/>
              <a:gd name="connsiteX0" fmla="*/ 3 w 10009"/>
              <a:gd name="connsiteY0" fmla="*/ 10134 h 10134"/>
              <a:gd name="connsiteX1" fmla="*/ 9 w 10009"/>
              <a:gd name="connsiteY1" fmla="*/ 0 h 10134"/>
              <a:gd name="connsiteX2" fmla="*/ 6904 w 10009"/>
              <a:gd name="connsiteY2" fmla="*/ 18 h 10134"/>
              <a:gd name="connsiteX3" fmla="*/ 6909 w 10009"/>
              <a:gd name="connsiteY3" fmla="*/ 348 h 10134"/>
              <a:gd name="connsiteX4" fmla="*/ 7377 w 10009"/>
              <a:gd name="connsiteY4" fmla="*/ 1846 h 10134"/>
              <a:gd name="connsiteX5" fmla="*/ 9814 w 10009"/>
              <a:gd name="connsiteY5" fmla="*/ 5883 h 10134"/>
              <a:gd name="connsiteX6" fmla="*/ 8711 w 10009"/>
              <a:gd name="connsiteY6" fmla="*/ 6858 h 10134"/>
              <a:gd name="connsiteX7" fmla="*/ 357 w 10009"/>
              <a:gd name="connsiteY7" fmla="*/ 9961 h 10134"/>
              <a:gd name="connsiteX0" fmla="*/ 3 w 10009"/>
              <a:gd name="connsiteY0" fmla="*/ 10134 h 10134"/>
              <a:gd name="connsiteX1" fmla="*/ 9 w 10009"/>
              <a:gd name="connsiteY1" fmla="*/ 0 h 10134"/>
              <a:gd name="connsiteX2" fmla="*/ 6904 w 10009"/>
              <a:gd name="connsiteY2" fmla="*/ 18 h 10134"/>
              <a:gd name="connsiteX3" fmla="*/ 6909 w 10009"/>
              <a:gd name="connsiteY3" fmla="*/ 348 h 10134"/>
              <a:gd name="connsiteX4" fmla="*/ 7377 w 10009"/>
              <a:gd name="connsiteY4" fmla="*/ 1846 h 10134"/>
              <a:gd name="connsiteX5" fmla="*/ 9814 w 10009"/>
              <a:gd name="connsiteY5" fmla="*/ 5883 h 10134"/>
              <a:gd name="connsiteX6" fmla="*/ 8711 w 10009"/>
              <a:gd name="connsiteY6" fmla="*/ 6858 h 10134"/>
              <a:gd name="connsiteX7" fmla="*/ 12 w 10009"/>
              <a:gd name="connsiteY7" fmla="*/ 10110 h 10134"/>
              <a:gd name="connsiteX0" fmla="*/ 3 w 9983"/>
              <a:gd name="connsiteY0" fmla="*/ 10134 h 10134"/>
              <a:gd name="connsiteX1" fmla="*/ 9 w 9983"/>
              <a:gd name="connsiteY1" fmla="*/ 0 h 10134"/>
              <a:gd name="connsiteX2" fmla="*/ 6904 w 9983"/>
              <a:gd name="connsiteY2" fmla="*/ 18 h 10134"/>
              <a:gd name="connsiteX3" fmla="*/ 6909 w 9983"/>
              <a:gd name="connsiteY3" fmla="*/ 348 h 10134"/>
              <a:gd name="connsiteX4" fmla="*/ 6803 w 9983"/>
              <a:gd name="connsiteY4" fmla="*/ 2074 h 10134"/>
              <a:gd name="connsiteX5" fmla="*/ 9814 w 9983"/>
              <a:gd name="connsiteY5" fmla="*/ 5883 h 10134"/>
              <a:gd name="connsiteX6" fmla="*/ 8711 w 9983"/>
              <a:gd name="connsiteY6" fmla="*/ 6858 h 10134"/>
              <a:gd name="connsiteX7" fmla="*/ 12 w 9983"/>
              <a:gd name="connsiteY7" fmla="*/ 10110 h 10134"/>
              <a:gd name="connsiteX0" fmla="*/ 3 w 10000"/>
              <a:gd name="connsiteY0" fmla="*/ 10000 h 10000"/>
              <a:gd name="connsiteX1" fmla="*/ 9 w 10000"/>
              <a:gd name="connsiteY1" fmla="*/ 0 h 10000"/>
              <a:gd name="connsiteX2" fmla="*/ 6916 w 10000"/>
              <a:gd name="connsiteY2" fmla="*/ 18 h 10000"/>
              <a:gd name="connsiteX3" fmla="*/ 6576 w 10000"/>
              <a:gd name="connsiteY3" fmla="*/ 343 h 10000"/>
              <a:gd name="connsiteX4" fmla="*/ 6815 w 10000"/>
              <a:gd name="connsiteY4" fmla="*/ 2047 h 10000"/>
              <a:gd name="connsiteX5" fmla="*/ 9831 w 10000"/>
              <a:gd name="connsiteY5" fmla="*/ 5805 h 10000"/>
              <a:gd name="connsiteX6" fmla="*/ 8726 w 10000"/>
              <a:gd name="connsiteY6" fmla="*/ 6767 h 10000"/>
              <a:gd name="connsiteX7" fmla="*/ 12 w 10000"/>
              <a:gd name="connsiteY7" fmla="*/ 9976 h 10000"/>
              <a:gd name="connsiteX0" fmla="*/ 3 w 10000"/>
              <a:gd name="connsiteY0" fmla="*/ 10020 h 10020"/>
              <a:gd name="connsiteX1" fmla="*/ 9 w 10000"/>
              <a:gd name="connsiteY1" fmla="*/ 20 h 10020"/>
              <a:gd name="connsiteX2" fmla="*/ 6341 w 10000"/>
              <a:gd name="connsiteY2" fmla="*/ 0 h 10020"/>
              <a:gd name="connsiteX3" fmla="*/ 6576 w 10000"/>
              <a:gd name="connsiteY3" fmla="*/ 363 h 10020"/>
              <a:gd name="connsiteX4" fmla="*/ 6815 w 10000"/>
              <a:gd name="connsiteY4" fmla="*/ 2067 h 10020"/>
              <a:gd name="connsiteX5" fmla="*/ 9831 w 10000"/>
              <a:gd name="connsiteY5" fmla="*/ 5825 h 10020"/>
              <a:gd name="connsiteX6" fmla="*/ 8726 w 10000"/>
              <a:gd name="connsiteY6" fmla="*/ 6787 h 10020"/>
              <a:gd name="connsiteX7" fmla="*/ 12 w 10000"/>
              <a:gd name="connsiteY7" fmla="*/ 9996 h 10020"/>
              <a:gd name="connsiteX0" fmla="*/ 3 w 10000"/>
              <a:gd name="connsiteY0" fmla="*/ 10020 h 10020"/>
              <a:gd name="connsiteX1" fmla="*/ 9 w 10000"/>
              <a:gd name="connsiteY1" fmla="*/ 20 h 10020"/>
              <a:gd name="connsiteX2" fmla="*/ 6341 w 10000"/>
              <a:gd name="connsiteY2" fmla="*/ 0 h 10020"/>
              <a:gd name="connsiteX3" fmla="*/ 5426 w 10000"/>
              <a:gd name="connsiteY3" fmla="*/ 888 h 10020"/>
              <a:gd name="connsiteX4" fmla="*/ 6815 w 10000"/>
              <a:gd name="connsiteY4" fmla="*/ 2067 h 10020"/>
              <a:gd name="connsiteX5" fmla="*/ 9831 w 10000"/>
              <a:gd name="connsiteY5" fmla="*/ 5825 h 10020"/>
              <a:gd name="connsiteX6" fmla="*/ 8726 w 10000"/>
              <a:gd name="connsiteY6" fmla="*/ 6787 h 10020"/>
              <a:gd name="connsiteX7" fmla="*/ 12 w 10000"/>
              <a:gd name="connsiteY7" fmla="*/ 9996 h 10020"/>
              <a:gd name="connsiteX0" fmla="*/ 3 w 10076"/>
              <a:gd name="connsiteY0" fmla="*/ 10020 h 10020"/>
              <a:gd name="connsiteX1" fmla="*/ 9 w 10076"/>
              <a:gd name="connsiteY1" fmla="*/ 20 h 10020"/>
              <a:gd name="connsiteX2" fmla="*/ 6341 w 10076"/>
              <a:gd name="connsiteY2" fmla="*/ 0 h 10020"/>
              <a:gd name="connsiteX3" fmla="*/ 5426 w 10076"/>
              <a:gd name="connsiteY3" fmla="*/ 888 h 10020"/>
              <a:gd name="connsiteX4" fmla="*/ 8156 w 10076"/>
              <a:gd name="connsiteY4" fmla="*/ 3042 h 10020"/>
              <a:gd name="connsiteX5" fmla="*/ 9831 w 10076"/>
              <a:gd name="connsiteY5" fmla="*/ 5825 h 10020"/>
              <a:gd name="connsiteX6" fmla="*/ 8726 w 10076"/>
              <a:gd name="connsiteY6" fmla="*/ 6787 h 10020"/>
              <a:gd name="connsiteX7" fmla="*/ 12 w 10076"/>
              <a:gd name="connsiteY7" fmla="*/ 9996 h 10020"/>
              <a:gd name="connsiteX0" fmla="*/ 3 w 10076"/>
              <a:gd name="connsiteY0" fmla="*/ 10020 h 10020"/>
              <a:gd name="connsiteX1" fmla="*/ 9 w 10076"/>
              <a:gd name="connsiteY1" fmla="*/ 20 h 10020"/>
              <a:gd name="connsiteX2" fmla="*/ 6341 w 10076"/>
              <a:gd name="connsiteY2" fmla="*/ 0 h 10020"/>
              <a:gd name="connsiteX3" fmla="*/ 8156 w 10076"/>
              <a:gd name="connsiteY3" fmla="*/ 3042 h 10020"/>
              <a:gd name="connsiteX4" fmla="*/ 9831 w 10076"/>
              <a:gd name="connsiteY4" fmla="*/ 5825 h 10020"/>
              <a:gd name="connsiteX5" fmla="*/ 8726 w 10076"/>
              <a:gd name="connsiteY5" fmla="*/ 6787 h 10020"/>
              <a:gd name="connsiteX6" fmla="*/ 12 w 10076"/>
              <a:gd name="connsiteY6" fmla="*/ 9996 h 10020"/>
              <a:gd name="connsiteX0" fmla="*/ 3 w 10076"/>
              <a:gd name="connsiteY0" fmla="*/ 10020 h 10020"/>
              <a:gd name="connsiteX1" fmla="*/ 9 w 10076"/>
              <a:gd name="connsiteY1" fmla="*/ 20 h 10020"/>
              <a:gd name="connsiteX2" fmla="*/ 6341 w 10076"/>
              <a:gd name="connsiteY2" fmla="*/ 0 h 10020"/>
              <a:gd name="connsiteX3" fmla="*/ 6925 w 10076"/>
              <a:gd name="connsiteY3" fmla="*/ 1355 h 10020"/>
              <a:gd name="connsiteX4" fmla="*/ 8156 w 10076"/>
              <a:gd name="connsiteY4" fmla="*/ 3042 h 10020"/>
              <a:gd name="connsiteX5" fmla="*/ 9831 w 10076"/>
              <a:gd name="connsiteY5" fmla="*/ 5825 h 10020"/>
              <a:gd name="connsiteX6" fmla="*/ 8726 w 10076"/>
              <a:gd name="connsiteY6" fmla="*/ 6787 h 10020"/>
              <a:gd name="connsiteX7" fmla="*/ 12 w 10076"/>
              <a:gd name="connsiteY7" fmla="*/ 9996 h 10020"/>
              <a:gd name="connsiteX0" fmla="*/ 3 w 10076"/>
              <a:gd name="connsiteY0" fmla="*/ 10020 h 10020"/>
              <a:gd name="connsiteX1" fmla="*/ 9 w 10076"/>
              <a:gd name="connsiteY1" fmla="*/ 20 h 10020"/>
              <a:gd name="connsiteX2" fmla="*/ 6341 w 10076"/>
              <a:gd name="connsiteY2" fmla="*/ 0 h 10020"/>
              <a:gd name="connsiteX3" fmla="*/ 6925 w 10076"/>
              <a:gd name="connsiteY3" fmla="*/ 1355 h 10020"/>
              <a:gd name="connsiteX4" fmla="*/ 8156 w 10076"/>
              <a:gd name="connsiteY4" fmla="*/ 3042 h 10020"/>
              <a:gd name="connsiteX5" fmla="*/ 9831 w 10076"/>
              <a:gd name="connsiteY5" fmla="*/ 5825 h 10020"/>
              <a:gd name="connsiteX6" fmla="*/ 8726 w 10076"/>
              <a:gd name="connsiteY6" fmla="*/ 6787 h 10020"/>
              <a:gd name="connsiteX7" fmla="*/ 12 w 10076"/>
              <a:gd name="connsiteY7" fmla="*/ 9996 h 10020"/>
              <a:gd name="connsiteX0" fmla="*/ 3 w 10076"/>
              <a:gd name="connsiteY0" fmla="*/ 10020 h 10020"/>
              <a:gd name="connsiteX1" fmla="*/ 9 w 10076"/>
              <a:gd name="connsiteY1" fmla="*/ 20 h 10020"/>
              <a:gd name="connsiteX2" fmla="*/ 6341 w 10076"/>
              <a:gd name="connsiteY2" fmla="*/ 0 h 10020"/>
              <a:gd name="connsiteX3" fmla="*/ 6159 w 10076"/>
              <a:gd name="connsiteY3" fmla="*/ 1393 h 10020"/>
              <a:gd name="connsiteX4" fmla="*/ 8156 w 10076"/>
              <a:gd name="connsiteY4" fmla="*/ 3042 h 10020"/>
              <a:gd name="connsiteX5" fmla="*/ 9831 w 10076"/>
              <a:gd name="connsiteY5" fmla="*/ 5825 h 10020"/>
              <a:gd name="connsiteX6" fmla="*/ 8726 w 10076"/>
              <a:gd name="connsiteY6" fmla="*/ 6787 h 10020"/>
              <a:gd name="connsiteX7" fmla="*/ 12 w 10076"/>
              <a:gd name="connsiteY7" fmla="*/ 9996 h 10020"/>
              <a:gd name="connsiteX0" fmla="*/ 3 w 10076"/>
              <a:gd name="connsiteY0" fmla="*/ 10020 h 10020"/>
              <a:gd name="connsiteX1" fmla="*/ 9 w 10076"/>
              <a:gd name="connsiteY1" fmla="*/ 20 h 10020"/>
              <a:gd name="connsiteX2" fmla="*/ 6341 w 10076"/>
              <a:gd name="connsiteY2" fmla="*/ 0 h 10020"/>
              <a:gd name="connsiteX3" fmla="*/ 6351 w 10076"/>
              <a:gd name="connsiteY3" fmla="*/ 718 h 10020"/>
              <a:gd name="connsiteX4" fmla="*/ 8156 w 10076"/>
              <a:gd name="connsiteY4" fmla="*/ 3042 h 10020"/>
              <a:gd name="connsiteX5" fmla="*/ 9831 w 10076"/>
              <a:gd name="connsiteY5" fmla="*/ 5825 h 10020"/>
              <a:gd name="connsiteX6" fmla="*/ 8726 w 10076"/>
              <a:gd name="connsiteY6" fmla="*/ 6787 h 10020"/>
              <a:gd name="connsiteX7" fmla="*/ 12 w 10076"/>
              <a:gd name="connsiteY7" fmla="*/ 9996 h 10020"/>
              <a:gd name="connsiteX0" fmla="*/ 3 w 10001"/>
              <a:gd name="connsiteY0" fmla="*/ 10020 h 10020"/>
              <a:gd name="connsiteX1" fmla="*/ 9 w 10001"/>
              <a:gd name="connsiteY1" fmla="*/ 20 h 10020"/>
              <a:gd name="connsiteX2" fmla="*/ 6341 w 10001"/>
              <a:gd name="connsiteY2" fmla="*/ 0 h 10020"/>
              <a:gd name="connsiteX3" fmla="*/ 6351 w 10001"/>
              <a:gd name="connsiteY3" fmla="*/ 718 h 10020"/>
              <a:gd name="connsiteX4" fmla="*/ 6853 w 10001"/>
              <a:gd name="connsiteY4" fmla="*/ 2029 h 10020"/>
              <a:gd name="connsiteX5" fmla="*/ 9831 w 10001"/>
              <a:gd name="connsiteY5" fmla="*/ 5825 h 10020"/>
              <a:gd name="connsiteX6" fmla="*/ 8726 w 10001"/>
              <a:gd name="connsiteY6" fmla="*/ 6787 h 10020"/>
              <a:gd name="connsiteX7" fmla="*/ 12 w 10001"/>
              <a:gd name="connsiteY7" fmla="*/ 9996 h 10020"/>
              <a:gd name="connsiteX0" fmla="*/ 3 w 10010"/>
              <a:gd name="connsiteY0" fmla="*/ 10020 h 10020"/>
              <a:gd name="connsiteX1" fmla="*/ 9 w 10010"/>
              <a:gd name="connsiteY1" fmla="*/ 20 h 10020"/>
              <a:gd name="connsiteX2" fmla="*/ 6341 w 10010"/>
              <a:gd name="connsiteY2" fmla="*/ 0 h 10020"/>
              <a:gd name="connsiteX3" fmla="*/ 6351 w 10010"/>
              <a:gd name="connsiteY3" fmla="*/ 718 h 10020"/>
              <a:gd name="connsiteX4" fmla="*/ 7045 w 10010"/>
              <a:gd name="connsiteY4" fmla="*/ 1804 h 10020"/>
              <a:gd name="connsiteX5" fmla="*/ 9831 w 10010"/>
              <a:gd name="connsiteY5" fmla="*/ 5825 h 10020"/>
              <a:gd name="connsiteX6" fmla="*/ 8726 w 10010"/>
              <a:gd name="connsiteY6" fmla="*/ 6787 h 10020"/>
              <a:gd name="connsiteX7" fmla="*/ 12 w 10010"/>
              <a:gd name="connsiteY7" fmla="*/ 9996 h 10020"/>
              <a:gd name="connsiteX0" fmla="*/ 3 w 10010"/>
              <a:gd name="connsiteY0" fmla="*/ 10000 h 10000"/>
              <a:gd name="connsiteX1" fmla="*/ 9 w 10010"/>
              <a:gd name="connsiteY1" fmla="*/ 0 h 10000"/>
              <a:gd name="connsiteX2" fmla="*/ 6341 w 10010"/>
              <a:gd name="connsiteY2" fmla="*/ 93 h 10000"/>
              <a:gd name="connsiteX3" fmla="*/ 6351 w 10010"/>
              <a:gd name="connsiteY3" fmla="*/ 698 h 10000"/>
              <a:gd name="connsiteX4" fmla="*/ 7045 w 10010"/>
              <a:gd name="connsiteY4" fmla="*/ 1784 h 10000"/>
              <a:gd name="connsiteX5" fmla="*/ 9831 w 10010"/>
              <a:gd name="connsiteY5" fmla="*/ 5805 h 10000"/>
              <a:gd name="connsiteX6" fmla="*/ 8726 w 10010"/>
              <a:gd name="connsiteY6" fmla="*/ 6767 h 10000"/>
              <a:gd name="connsiteX7" fmla="*/ 12 w 10010"/>
              <a:gd name="connsiteY7" fmla="*/ 9976 h 10000"/>
              <a:gd name="connsiteX0" fmla="*/ 3 w 10010"/>
              <a:gd name="connsiteY0" fmla="*/ 10000 h 10000"/>
              <a:gd name="connsiteX1" fmla="*/ 9 w 10010"/>
              <a:gd name="connsiteY1" fmla="*/ 0 h 10000"/>
              <a:gd name="connsiteX2" fmla="*/ 6341 w 10010"/>
              <a:gd name="connsiteY2" fmla="*/ 93 h 10000"/>
              <a:gd name="connsiteX3" fmla="*/ 5968 w 10010"/>
              <a:gd name="connsiteY3" fmla="*/ 773 h 10000"/>
              <a:gd name="connsiteX4" fmla="*/ 7045 w 10010"/>
              <a:gd name="connsiteY4" fmla="*/ 1784 h 10000"/>
              <a:gd name="connsiteX5" fmla="*/ 9831 w 10010"/>
              <a:gd name="connsiteY5" fmla="*/ 5805 h 10000"/>
              <a:gd name="connsiteX6" fmla="*/ 8726 w 10010"/>
              <a:gd name="connsiteY6" fmla="*/ 6767 h 10000"/>
              <a:gd name="connsiteX7" fmla="*/ 12 w 10010"/>
              <a:gd name="connsiteY7" fmla="*/ 9976 h 10000"/>
              <a:gd name="connsiteX0" fmla="*/ 3 w 10010"/>
              <a:gd name="connsiteY0" fmla="*/ 10000 h 10000"/>
              <a:gd name="connsiteX1" fmla="*/ 9 w 10010"/>
              <a:gd name="connsiteY1" fmla="*/ 0 h 10000"/>
              <a:gd name="connsiteX2" fmla="*/ 6341 w 10010"/>
              <a:gd name="connsiteY2" fmla="*/ 93 h 10000"/>
              <a:gd name="connsiteX3" fmla="*/ 6478 w 10010"/>
              <a:gd name="connsiteY3" fmla="*/ 670 h 10000"/>
              <a:gd name="connsiteX4" fmla="*/ 7045 w 10010"/>
              <a:gd name="connsiteY4" fmla="*/ 1784 h 10000"/>
              <a:gd name="connsiteX5" fmla="*/ 9831 w 10010"/>
              <a:gd name="connsiteY5" fmla="*/ 5805 h 10000"/>
              <a:gd name="connsiteX6" fmla="*/ 8726 w 10010"/>
              <a:gd name="connsiteY6" fmla="*/ 6767 h 10000"/>
              <a:gd name="connsiteX7" fmla="*/ 12 w 10010"/>
              <a:gd name="connsiteY7" fmla="*/ 9976 h 10000"/>
              <a:gd name="connsiteX0" fmla="*/ 3 w 10010"/>
              <a:gd name="connsiteY0" fmla="*/ 10000 h 10000"/>
              <a:gd name="connsiteX1" fmla="*/ 9 w 10010"/>
              <a:gd name="connsiteY1" fmla="*/ 0 h 10000"/>
              <a:gd name="connsiteX2" fmla="*/ 6341 w 10010"/>
              <a:gd name="connsiteY2" fmla="*/ 93 h 10000"/>
              <a:gd name="connsiteX3" fmla="*/ 6478 w 10010"/>
              <a:gd name="connsiteY3" fmla="*/ 670 h 10000"/>
              <a:gd name="connsiteX4" fmla="*/ 7045 w 10010"/>
              <a:gd name="connsiteY4" fmla="*/ 1784 h 10000"/>
              <a:gd name="connsiteX5" fmla="*/ 9831 w 10010"/>
              <a:gd name="connsiteY5" fmla="*/ 5805 h 10000"/>
              <a:gd name="connsiteX6" fmla="*/ 8726 w 10010"/>
              <a:gd name="connsiteY6" fmla="*/ 6767 h 10000"/>
              <a:gd name="connsiteX7" fmla="*/ 12 w 10010"/>
              <a:gd name="connsiteY7" fmla="*/ 9976 h 10000"/>
              <a:gd name="connsiteX0" fmla="*/ 3 w 10010"/>
              <a:gd name="connsiteY0" fmla="*/ 10000 h 10000"/>
              <a:gd name="connsiteX1" fmla="*/ 9 w 10010"/>
              <a:gd name="connsiteY1" fmla="*/ 0 h 10000"/>
              <a:gd name="connsiteX2" fmla="*/ 6401 w 10010"/>
              <a:gd name="connsiteY2" fmla="*/ 93 h 10000"/>
              <a:gd name="connsiteX3" fmla="*/ 6478 w 10010"/>
              <a:gd name="connsiteY3" fmla="*/ 670 h 10000"/>
              <a:gd name="connsiteX4" fmla="*/ 7045 w 10010"/>
              <a:gd name="connsiteY4" fmla="*/ 1784 h 10000"/>
              <a:gd name="connsiteX5" fmla="*/ 9831 w 10010"/>
              <a:gd name="connsiteY5" fmla="*/ 5805 h 10000"/>
              <a:gd name="connsiteX6" fmla="*/ 8726 w 10010"/>
              <a:gd name="connsiteY6" fmla="*/ 6767 h 10000"/>
              <a:gd name="connsiteX7" fmla="*/ 12 w 10010"/>
              <a:gd name="connsiteY7" fmla="*/ 9976 h 10000"/>
              <a:gd name="connsiteX0" fmla="*/ 3 w 10010"/>
              <a:gd name="connsiteY0" fmla="*/ 10000 h 10000"/>
              <a:gd name="connsiteX1" fmla="*/ 9 w 10010"/>
              <a:gd name="connsiteY1" fmla="*/ 0 h 10000"/>
              <a:gd name="connsiteX2" fmla="*/ 6401 w 10010"/>
              <a:gd name="connsiteY2" fmla="*/ 93 h 10000"/>
              <a:gd name="connsiteX3" fmla="*/ 6478 w 10010"/>
              <a:gd name="connsiteY3" fmla="*/ 641 h 10000"/>
              <a:gd name="connsiteX4" fmla="*/ 7045 w 10010"/>
              <a:gd name="connsiteY4" fmla="*/ 1784 h 10000"/>
              <a:gd name="connsiteX5" fmla="*/ 9831 w 10010"/>
              <a:gd name="connsiteY5" fmla="*/ 5805 h 10000"/>
              <a:gd name="connsiteX6" fmla="*/ 8726 w 10010"/>
              <a:gd name="connsiteY6" fmla="*/ 6767 h 10000"/>
              <a:gd name="connsiteX7" fmla="*/ 12 w 10010"/>
              <a:gd name="connsiteY7" fmla="*/ 9976 h 10000"/>
              <a:gd name="connsiteX0" fmla="*/ 3 w 10003"/>
              <a:gd name="connsiteY0" fmla="*/ 10000 h 10000"/>
              <a:gd name="connsiteX1" fmla="*/ 9 w 10003"/>
              <a:gd name="connsiteY1" fmla="*/ 0 h 10000"/>
              <a:gd name="connsiteX2" fmla="*/ 6401 w 10003"/>
              <a:gd name="connsiteY2" fmla="*/ 93 h 10000"/>
              <a:gd name="connsiteX3" fmla="*/ 6478 w 10003"/>
              <a:gd name="connsiteY3" fmla="*/ 641 h 10000"/>
              <a:gd name="connsiteX4" fmla="*/ 6895 w 10003"/>
              <a:gd name="connsiteY4" fmla="*/ 1652 h 10000"/>
              <a:gd name="connsiteX5" fmla="*/ 9831 w 10003"/>
              <a:gd name="connsiteY5" fmla="*/ 5805 h 10000"/>
              <a:gd name="connsiteX6" fmla="*/ 8726 w 10003"/>
              <a:gd name="connsiteY6" fmla="*/ 6767 h 10000"/>
              <a:gd name="connsiteX7" fmla="*/ 12 w 10003"/>
              <a:gd name="connsiteY7" fmla="*/ 9976 h 10000"/>
              <a:gd name="connsiteX0" fmla="*/ 3 w 9991"/>
              <a:gd name="connsiteY0" fmla="*/ 10000 h 10000"/>
              <a:gd name="connsiteX1" fmla="*/ 9 w 9991"/>
              <a:gd name="connsiteY1" fmla="*/ 0 h 10000"/>
              <a:gd name="connsiteX2" fmla="*/ 6401 w 9991"/>
              <a:gd name="connsiteY2" fmla="*/ 93 h 10000"/>
              <a:gd name="connsiteX3" fmla="*/ 6478 w 9991"/>
              <a:gd name="connsiteY3" fmla="*/ 641 h 10000"/>
              <a:gd name="connsiteX4" fmla="*/ 6565 w 9991"/>
              <a:gd name="connsiteY4" fmla="*/ 1623 h 10000"/>
              <a:gd name="connsiteX5" fmla="*/ 9831 w 9991"/>
              <a:gd name="connsiteY5" fmla="*/ 5805 h 10000"/>
              <a:gd name="connsiteX6" fmla="*/ 8726 w 9991"/>
              <a:gd name="connsiteY6" fmla="*/ 6767 h 10000"/>
              <a:gd name="connsiteX7" fmla="*/ 12 w 9991"/>
              <a:gd name="connsiteY7" fmla="*/ 9976 h 10000"/>
              <a:gd name="connsiteX0" fmla="*/ 3 w 10000"/>
              <a:gd name="connsiteY0" fmla="*/ 10000 h 10000"/>
              <a:gd name="connsiteX1" fmla="*/ 9 w 10000"/>
              <a:gd name="connsiteY1" fmla="*/ 0 h 10000"/>
              <a:gd name="connsiteX2" fmla="*/ 6407 w 10000"/>
              <a:gd name="connsiteY2" fmla="*/ 93 h 10000"/>
              <a:gd name="connsiteX3" fmla="*/ 6439 w 10000"/>
              <a:gd name="connsiteY3" fmla="*/ 641 h 10000"/>
              <a:gd name="connsiteX4" fmla="*/ 6571 w 10000"/>
              <a:gd name="connsiteY4" fmla="*/ 1623 h 10000"/>
              <a:gd name="connsiteX5" fmla="*/ 9840 w 10000"/>
              <a:gd name="connsiteY5" fmla="*/ 5805 h 10000"/>
              <a:gd name="connsiteX6" fmla="*/ 8734 w 10000"/>
              <a:gd name="connsiteY6" fmla="*/ 6767 h 10000"/>
              <a:gd name="connsiteX7" fmla="*/ 12 w 10000"/>
              <a:gd name="connsiteY7" fmla="*/ 9976 h 10000"/>
              <a:gd name="connsiteX0" fmla="*/ 3 w 10000"/>
              <a:gd name="connsiteY0" fmla="*/ 10000 h 10000"/>
              <a:gd name="connsiteX1" fmla="*/ 9 w 10000"/>
              <a:gd name="connsiteY1" fmla="*/ 0 h 10000"/>
              <a:gd name="connsiteX2" fmla="*/ 6407 w 10000"/>
              <a:gd name="connsiteY2" fmla="*/ 93 h 10000"/>
              <a:gd name="connsiteX3" fmla="*/ 6484 w 10000"/>
              <a:gd name="connsiteY3" fmla="*/ 641 h 10000"/>
              <a:gd name="connsiteX4" fmla="*/ 6571 w 10000"/>
              <a:gd name="connsiteY4" fmla="*/ 1623 h 10000"/>
              <a:gd name="connsiteX5" fmla="*/ 9840 w 10000"/>
              <a:gd name="connsiteY5" fmla="*/ 5805 h 10000"/>
              <a:gd name="connsiteX6" fmla="*/ 8734 w 10000"/>
              <a:gd name="connsiteY6" fmla="*/ 6767 h 10000"/>
              <a:gd name="connsiteX7" fmla="*/ 12 w 10000"/>
              <a:gd name="connsiteY7" fmla="*/ 9976 h 10000"/>
              <a:gd name="connsiteX0" fmla="*/ 3 w 10012"/>
              <a:gd name="connsiteY0" fmla="*/ 10000 h 10000"/>
              <a:gd name="connsiteX1" fmla="*/ 9 w 10012"/>
              <a:gd name="connsiteY1" fmla="*/ 0 h 10000"/>
              <a:gd name="connsiteX2" fmla="*/ 6407 w 10012"/>
              <a:gd name="connsiteY2" fmla="*/ 93 h 10000"/>
              <a:gd name="connsiteX3" fmla="*/ 6484 w 10012"/>
              <a:gd name="connsiteY3" fmla="*/ 641 h 10000"/>
              <a:gd name="connsiteX4" fmla="*/ 6887 w 10012"/>
              <a:gd name="connsiteY4" fmla="*/ 1696 h 10000"/>
              <a:gd name="connsiteX5" fmla="*/ 9840 w 10012"/>
              <a:gd name="connsiteY5" fmla="*/ 5805 h 10000"/>
              <a:gd name="connsiteX6" fmla="*/ 8734 w 10012"/>
              <a:gd name="connsiteY6" fmla="*/ 6767 h 10000"/>
              <a:gd name="connsiteX7" fmla="*/ 12 w 10012"/>
              <a:gd name="connsiteY7" fmla="*/ 9976 h 10000"/>
              <a:gd name="connsiteX0" fmla="*/ 3 w 10012"/>
              <a:gd name="connsiteY0" fmla="*/ 10000 h 10000"/>
              <a:gd name="connsiteX1" fmla="*/ 9 w 10012"/>
              <a:gd name="connsiteY1" fmla="*/ 0 h 10000"/>
              <a:gd name="connsiteX2" fmla="*/ 6407 w 10012"/>
              <a:gd name="connsiteY2" fmla="*/ 93 h 10000"/>
              <a:gd name="connsiteX3" fmla="*/ 6484 w 10012"/>
              <a:gd name="connsiteY3" fmla="*/ 641 h 10000"/>
              <a:gd name="connsiteX4" fmla="*/ 6887 w 10012"/>
              <a:gd name="connsiteY4" fmla="*/ 1696 h 10000"/>
              <a:gd name="connsiteX5" fmla="*/ 9840 w 10012"/>
              <a:gd name="connsiteY5" fmla="*/ 5805 h 10000"/>
              <a:gd name="connsiteX6" fmla="*/ 8734 w 10012"/>
              <a:gd name="connsiteY6" fmla="*/ 6767 h 10000"/>
              <a:gd name="connsiteX7" fmla="*/ 12 w 10012"/>
              <a:gd name="connsiteY7" fmla="*/ 9976 h 10000"/>
              <a:gd name="connsiteX0" fmla="*/ 3 w 10004"/>
              <a:gd name="connsiteY0" fmla="*/ 10000 h 10000"/>
              <a:gd name="connsiteX1" fmla="*/ 9 w 10004"/>
              <a:gd name="connsiteY1" fmla="*/ 0 h 10000"/>
              <a:gd name="connsiteX2" fmla="*/ 6407 w 10004"/>
              <a:gd name="connsiteY2" fmla="*/ 93 h 10000"/>
              <a:gd name="connsiteX3" fmla="*/ 6484 w 10004"/>
              <a:gd name="connsiteY3" fmla="*/ 641 h 10000"/>
              <a:gd name="connsiteX4" fmla="*/ 6677 w 10004"/>
              <a:gd name="connsiteY4" fmla="*/ 1358 h 10000"/>
              <a:gd name="connsiteX5" fmla="*/ 9840 w 10004"/>
              <a:gd name="connsiteY5" fmla="*/ 5805 h 10000"/>
              <a:gd name="connsiteX6" fmla="*/ 8734 w 10004"/>
              <a:gd name="connsiteY6" fmla="*/ 6767 h 10000"/>
              <a:gd name="connsiteX7" fmla="*/ 12 w 10004"/>
              <a:gd name="connsiteY7" fmla="*/ 9976 h 10000"/>
              <a:gd name="connsiteX0" fmla="*/ 3 w 10001"/>
              <a:gd name="connsiteY0" fmla="*/ 10000 h 10000"/>
              <a:gd name="connsiteX1" fmla="*/ 9 w 10001"/>
              <a:gd name="connsiteY1" fmla="*/ 0 h 10000"/>
              <a:gd name="connsiteX2" fmla="*/ 6407 w 10001"/>
              <a:gd name="connsiteY2" fmla="*/ 93 h 10000"/>
              <a:gd name="connsiteX3" fmla="*/ 6484 w 10001"/>
              <a:gd name="connsiteY3" fmla="*/ 641 h 10000"/>
              <a:gd name="connsiteX4" fmla="*/ 6602 w 10001"/>
              <a:gd name="connsiteY4" fmla="*/ 1446 h 10000"/>
              <a:gd name="connsiteX5" fmla="*/ 9840 w 10001"/>
              <a:gd name="connsiteY5" fmla="*/ 5805 h 10000"/>
              <a:gd name="connsiteX6" fmla="*/ 8734 w 10001"/>
              <a:gd name="connsiteY6" fmla="*/ 6767 h 10000"/>
              <a:gd name="connsiteX7" fmla="*/ 12 w 10001"/>
              <a:gd name="connsiteY7" fmla="*/ 9976 h 10000"/>
              <a:gd name="connsiteX0" fmla="*/ 3 w 10004"/>
              <a:gd name="connsiteY0" fmla="*/ 10000 h 10000"/>
              <a:gd name="connsiteX1" fmla="*/ 9 w 10004"/>
              <a:gd name="connsiteY1" fmla="*/ 0 h 10000"/>
              <a:gd name="connsiteX2" fmla="*/ 6407 w 10004"/>
              <a:gd name="connsiteY2" fmla="*/ 93 h 10000"/>
              <a:gd name="connsiteX3" fmla="*/ 6484 w 10004"/>
              <a:gd name="connsiteY3" fmla="*/ 641 h 10000"/>
              <a:gd name="connsiteX4" fmla="*/ 6677 w 10004"/>
              <a:gd name="connsiteY4" fmla="*/ 1314 h 10000"/>
              <a:gd name="connsiteX5" fmla="*/ 9840 w 10004"/>
              <a:gd name="connsiteY5" fmla="*/ 5805 h 10000"/>
              <a:gd name="connsiteX6" fmla="*/ 8734 w 10004"/>
              <a:gd name="connsiteY6" fmla="*/ 6767 h 10000"/>
              <a:gd name="connsiteX7" fmla="*/ 12 w 10004"/>
              <a:gd name="connsiteY7" fmla="*/ 9976 h 10000"/>
              <a:gd name="connsiteX0" fmla="*/ 3 w 9892"/>
              <a:gd name="connsiteY0" fmla="*/ 10000 h 10000"/>
              <a:gd name="connsiteX1" fmla="*/ 9 w 9892"/>
              <a:gd name="connsiteY1" fmla="*/ 0 h 10000"/>
              <a:gd name="connsiteX2" fmla="*/ 6407 w 9892"/>
              <a:gd name="connsiteY2" fmla="*/ 93 h 10000"/>
              <a:gd name="connsiteX3" fmla="*/ 6484 w 9892"/>
              <a:gd name="connsiteY3" fmla="*/ 641 h 10000"/>
              <a:gd name="connsiteX4" fmla="*/ 6677 w 9892"/>
              <a:gd name="connsiteY4" fmla="*/ 1314 h 10000"/>
              <a:gd name="connsiteX5" fmla="*/ 9474 w 9892"/>
              <a:gd name="connsiteY5" fmla="*/ 3824 h 10000"/>
              <a:gd name="connsiteX6" fmla="*/ 9840 w 9892"/>
              <a:gd name="connsiteY6" fmla="*/ 5805 h 10000"/>
              <a:gd name="connsiteX7" fmla="*/ 8734 w 9892"/>
              <a:gd name="connsiteY7" fmla="*/ 6767 h 10000"/>
              <a:gd name="connsiteX8" fmla="*/ 12 w 9892"/>
              <a:gd name="connsiteY8" fmla="*/ 9976 h 10000"/>
              <a:gd name="connsiteX0" fmla="*/ 3 w 9962"/>
              <a:gd name="connsiteY0" fmla="*/ 10000 h 10000"/>
              <a:gd name="connsiteX1" fmla="*/ 9 w 9962"/>
              <a:gd name="connsiteY1" fmla="*/ 0 h 10000"/>
              <a:gd name="connsiteX2" fmla="*/ 6477 w 9962"/>
              <a:gd name="connsiteY2" fmla="*/ 93 h 10000"/>
              <a:gd name="connsiteX3" fmla="*/ 6555 w 9962"/>
              <a:gd name="connsiteY3" fmla="*/ 641 h 10000"/>
              <a:gd name="connsiteX4" fmla="*/ 6750 w 9962"/>
              <a:gd name="connsiteY4" fmla="*/ 1314 h 10000"/>
              <a:gd name="connsiteX5" fmla="*/ 7299 w 9962"/>
              <a:gd name="connsiteY5" fmla="*/ 3251 h 10000"/>
              <a:gd name="connsiteX6" fmla="*/ 9577 w 9962"/>
              <a:gd name="connsiteY6" fmla="*/ 3824 h 10000"/>
              <a:gd name="connsiteX7" fmla="*/ 9947 w 9962"/>
              <a:gd name="connsiteY7" fmla="*/ 5805 h 10000"/>
              <a:gd name="connsiteX8" fmla="*/ 8829 w 9962"/>
              <a:gd name="connsiteY8" fmla="*/ 6767 h 10000"/>
              <a:gd name="connsiteX9" fmla="*/ 12 w 9962"/>
              <a:gd name="connsiteY9" fmla="*/ 9976 h 10000"/>
              <a:gd name="connsiteX0" fmla="*/ 3 w 10000"/>
              <a:gd name="connsiteY0" fmla="*/ 10000 h 10000"/>
              <a:gd name="connsiteX1" fmla="*/ 9 w 10000"/>
              <a:gd name="connsiteY1" fmla="*/ 0 h 10000"/>
              <a:gd name="connsiteX2" fmla="*/ 6502 w 10000"/>
              <a:gd name="connsiteY2" fmla="*/ 93 h 10000"/>
              <a:gd name="connsiteX3" fmla="*/ 6580 w 10000"/>
              <a:gd name="connsiteY3" fmla="*/ 641 h 10000"/>
              <a:gd name="connsiteX4" fmla="*/ 6776 w 10000"/>
              <a:gd name="connsiteY4" fmla="*/ 1314 h 10000"/>
              <a:gd name="connsiteX5" fmla="*/ 7739 w 10000"/>
              <a:gd name="connsiteY5" fmla="*/ 2560 h 10000"/>
              <a:gd name="connsiteX6" fmla="*/ 9614 w 10000"/>
              <a:gd name="connsiteY6" fmla="*/ 3824 h 10000"/>
              <a:gd name="connsiteX7" fmla="*/ 9985 w 10000"/>
              <a:gd name="connsiteY7" fmla="*/ 5805 h 10000"/>
              <a:gd name="connsiteX8" fmla="*/ 8863 w 10000"/>
              <a:gd name="connsiteY8" fmla="*/ 6767 h 10000"/>
              <a:gd name="connsiteX9" fmla="*/ 12 w 10000"/>
              <a:gd name="connsiteY9" fmla="*/ 9976 h 10000"/>
              <a:gd name="connsiteX0" fmla="*/ 3 w 10240"/>
              <a:gd name="connsiteY0" fmla="*/ 10000 h 10000"/>
              <a:gd name="connsiteX1" fmla="*/ 9 w 10240"/>
              <a:gd name="connsiteY1" fmla="*/ 0 h 10000"/>
              <a:gd name="connsiteX2" fmla="*/ 6502 w 10240"/>
              <a:gd name="connsiteY2" fmla="*/ 93 h 10000"/>
              <a:gd name="connsiteX3" fmla="*/ 6580 w 10240"/>
              <a:gd name="connsiteY3" fmla="*/ 641 h 10000"/>
              <a:gd name="connsiteX4" fmla="*/ 6776 w 10240"/>
              <a:gd name="connsiteY4" fmla="*/ 1314 h 10000"/>
              <a:gd name="connsiteX5" fmla="*/ 7739 w 10240"/>
              <a:gd name="connsiteY5" fmla="*/ 2560 h 10000"/>
              <a:gd name="connsiteX6" fmla="*/ 9614 w 10240"/>
              <a:gd name="connsiteY6" fmla="*/ 3824 h 10000"/>
              <a:gd name="connsiteX7" fmla="*/ 10224 w 10240"/>
              <a:gd name="connsiteY7" fmla="*/ 4999 h 10000"/>
              <a:gd name="connsiteX8" fmla="*/ 9985 w 10240"/>
              <a:gd name="connsiteY8" fmla="*/ 5805 h 10000"/>
              <a:gd name="connsiteX9" fmla="*/ 8863 w 10240"/>
              <a:gd name="connsiteY9" fmla="*/ 6767 h 10000"/>
              <a:gd name="connsiteX10" fmla="*/ 12 w 10240"/>
              <a:gd name="connsiteY10" fmla="*/ 9976 h 10000"/>
              <a:gd name="connsiteX0" fmla="*/ 3 w 10240"/>
              <a:gd name="connsiteY0" fmla="*/ 10000 h 10000"/>
              <a:gd name="connsiteX1" fmla="*/ 9 w 10240"/>
              <a:gd name="connsiteY1" fmla="*/ 0 h 10000"/>
              <a:gd name="connsiteX2" fmla="*/ 6502 w 10240"/>
              <a:gd name="connsiteY2" fmla="*/ 93 h 10000"/>
              <a:gd name="connsiteX3" fmla="*/ 6580 w 10240"/>
              <a:gd name="connsiteY3" fmla="*/ 641 h 10000"/>
              <a:gd name="connsiteX4" fmla="*/ 6776 w 10240"/>
              <a:gd name="connsiteY4" fmla="*/ 1314 h 10000"/>
              <a:gd name="connsiteX5" fmla="*/ 7739 w 10240"/>
              <a:gd name="connsiteY5" fmla="*/ 2560 h 10000"/>
              <a:gd name="connsiteX6" fmla="*/ 9385 w 10240"/>
              <a:gd name="connsiteY6" fmla="*/ 3942 h 10000"/>
              <a:gd name="connsiteX7" fmla="*/ 10224 w 10240"/>
              <a:gd name="connsiteY7" fmla="*/ 4999 h 10000"/>
              <a:gd name="connsiteX8" fmla="*/ 9985 w 10240"/>
              <a:gd name="connsiteY8" fmla="*/ 5805 h 10000"/>
              <a:gd name="connsiteX9" fmla="*/ 8863 w 10240"/>
              <a:gd name="connsiteY9" fmla="*/ 6767 h 10000"/>
              <a:gd name="connsiteX10" fmla="*/ 12 w 10240"/>
              <a:gd name="connsiteY10" fmla="*/ 9976 h 10000"/>
              <a:gd name="connsiteX0" fmla="*/ 3 w 10240"/>
              <a:gd name="connsiteY0" fmla="*/ 10000 h 10000"/>
              <a:gd name="connsiteX1" fmla="*/ 9 w 10240"/>
              <a:gd name="connsiteY1" fmla="*/ 0 h 10000"/>
              <a:gd name="connsiteX2" fmla="*/ 6502 w 10240"/>
              <a:gd name="connsiteY2" fmla="*/ 93 h 10000"/>
              <a:gd name="connsiteX3" fmla="*/ 6580 w 10240"/>
              <a:gd name="connsiteY3" fmla="*/ 641 h 10000"/>
              <a:gd name="connsiteX4" fmla="*/ 6776 w 10240"/>
              <a:gd name="connsiteY4" fmla="*/ 1314 h 10000"/>
              <a:gd name="connsiteX5" fmla="*/ 7739 w 10240"/>
              <a:gd name="connsiteY5" fmla="*/ 2560 h 10000"/>
              <a:gd name="connsiteX6" fmla="*/ 9690 w 10240"/>
              <a:gd name="connsiteY6" fmla="*/ 3971 h 10000"/>
              <a:gd name="connsiteX7" fmla="*/ 10224 w 10240"/>
              <a:gd name="connsiteY7" fmla="*/ 4999 h 10000"/>
              <a:gd name="connsiteX8" fmla="*/ 9985 w 10240"/>
              <a:gd name="connsiteY8" fmla="*/ 5805 h 10000"/>
              <a:gd name="connsiteX9" fmla="*/ 8863 w 10240"/>
              <a:gd name="connsiteY9" fmla="*/ 6767 h 10000"/>
              <a:gd name="connsiteX10" fmla="*/ 12 w 10240"/>
              <a:gd name="connsiteY10" fmla="*/ 9976 h 10000"/>
              <a:gd name="connsiteX0" fmla="*/ 3 w 10240"/>
              <a:gd name="connsiteY0" fmla="*/ 10000 h 10000"/>
              <a:gd name="connsiteX1" fmla="*/ 9 w 10240"/>
              <a:gd name="connsiteY1" fmla="*/ 0 h 10000"/>
              <a:gd name="connsiteX2" fmla="*/ 6502 w 10240"/>
              <a:gd name="connsiteY2" fmla="*/ 93 h 10000"/>
              <a:gd name="connsiteX3" fmla="*/ 6580 w 10240"/>
              <a:gd name="connsiteY3" fmla="*/ 641 h 10000"/>
              <a:gd name="connsiteX4" fmla="*/ 6776 w 10240"/>
              <a:gd name="connsiteY4" fmla="*/ 1314 h 10000"/>
              <a:gd name="connsiteX5" fmla="*/ 7739 w 10240"/>
              <a:gd name="connsiteY5" fmla="*/ 2560 h 10000"/>
              <a:gd name="connsiteX6" fmla="*/ 9690 w 10240"/>
              <a:gd name="connsiteY6" fmla="*/ 3971 h 10000"/>
              <a:gd name="connsiteX7" fmla="*/ 10224 w 10240"/>
              <a:gd name="connsiteY7" fmla="*/ 4999 h 10000"/>
              <a:gd name="connsiteX8" fmla="*/ 9985 w 10240"/>
              <a:gd name="connsiteY8" fmla="*/ 5805 h 10000"/>
              <a:gd name="connsiteX9" fmla="*/ 8863 w 10240"/>
              <a:gd name="connsiteY9" fmla="*/ 6767 h 10000"/>
              <a:gd name="connsiteX10" fmla="*/ 12 w 10240"/>
              <a:gd name="connsiteY10" fmla="*/ 9976 h 10000"/>
              <a:gd name="connsiteX0" fmla="*/ 3 w 10240"/>
              <a:gd name="connsiteY0" fmla="*/ 10000 h 10000"/>
              <a:gd name="connsiteX1" fmla="*/ 9 w 10240"/>
              <a:gd name="connsiteY1" fmla="*/ 0 h 10000"/>
              <a:gd name="connsiteX2" fmla="*/ 6502 w 10240"/>
              <a:gd name="connsiteY2" fmla="*/ 93 h 10000"/>
              <a:gd name="connsiteX3" fmla="*/ 6580 w 10240"/>
              <a:gd name="connsiteY3" fmla="*/ 641 h 10000"/>
              <a:gd name="connsiteX4" fmla="*/ 6776 w 10240"/>
              <a:gd name="connsiteY4" fmla="*/ 1314 h 10000"/>
              <a:gd name="connsiteX5" fmla="*/ 7739 w 10240"/>
              <a:gd name="connsiteY5" fmla="*/ 2560 h 10000"/>
              <a:gd name="connsiteX6" fmla="*/ 9690 w 10240"/>
              <a:gd name="connsiteY6" fmla="*/ 3971 h 10000"/>
              <a:gd name="connsiteX7" fmla="*/ 10224 w 10240"/>
              <a:gd name="connsiteY7" fmla="*/ 4999 h 10000"/>
              <a:gd name="connsiteX8" fmla="*/ 9985 w 10240"/>
              <a:gd name="connsiteY8" fmla="*/ 5805 h 10000"/>
              <a:gd name="connsiteX9" fmla="*/ 8863 w 10240"/>
              <a:gd name="connsiteY9" fmla="*/ 6767 h 10000"/>
              <a:gd name="connsiteX10" fmla="*/ 12 w 10240"/>
              <a:gd name="connsiteY10" fmla="*/ 9976 h 10000"/>
              <a:gd name="connsiteX0" fmla="*/ 3 w 10240"/>
              <a:gd name="connsiteY0" fmla="*/ 10000 h 10000"/>
              <a:gd name="connsiteX1" fmla="*/ 9 w 10240"/>
              <a:gd name="connsiteY1" fmla="*/ 0 h 10000"/>
              <a:gd name="connsiteX2" fmla="*/ 6502 w 10240"/>
              <a:gd name="connsiteY2" fmla="*/ 93 h 10000"/>
              <a:gd name="connsiteX3" fmla="*/ 6580 w 10240"/>
              <a:gd name="connsiteY3" fmla="*/ 641 h 10000"/>
              <a:gd name="connsiteX4" fmla="*/ 6776 w 10240"/>
              <a:gd name="connsiteY4" fmla="*/ 1314 h 10000"/>
              <a:gd name="connsiteX5" fmla="*/ 7739 w 10240"/>
              <a:gd name="connsiteY5" fmla="*/ 2560 h 10000"/>
              <a:gd name="connsiteX6" fmla="*/ 9690 w 10240"/>
              <a:gd name="connsiteY6" fmla="*/ 3971 h 10000"/>
              <a:gd name="connsiteX7" fmla="*/ 10224 w 10240"/>
              <a:gd name="connsiteY7" fmla="*/ 4999 h 10000"/>
              <a:gd name="connsiteX8" fmla="*/ 9985 w 10240"/>
              <a:gd name="connsiteY8" fmla="*/ 5805 h 10000"/>
              <a:gd name="connsiteX9" fmla="*/ 7887 w 10240"/>
              <a:gd name="connsiteY9" fmla="*/ 6648 h 10000"/>
              <a:gd name="connsiteX10" fmla="*/ 12 w 10240"/>
              <a:gd name="connsiteY10" fmla="*/ 9976 h 10000"/>
              <a:gd name="connsiteX0" fmla="*/ 3 w 10240"/>
              <a:gd name="connsiteY0" fmla="*/ 10000 h 10000"/>
              <a:gd name="connsiteX1" fmla="*/ 9 w 10240"/>
              <a:gd name="connsiteY1" fmla="*/ 0 h 10000"/>
              <a:gd name="connsiteX2" fmla="*/ 6502 w 10240"/>
              <a:gd name="connsiteY2" fmla="*/ 93 h 10000"/>
              <a:gd name="connsiteX3" fmla="*/ 6580 w 10240"/>
              <a:gd name="connsiteY3" fmla="*/ 641 h 10000"/>
              <a:gd name="connsiteX4" fmla="*/ 6776 w 10240"/>
              <a:gd name="connsiteY4" fmla="*/ 1314 h 10000"/>
              <a:gd name="connsiteX5" fmla="*/ 7739 w 10240"/>
              <a:gd name="connsiteY5" fmla="*/ 2560 h 10000"/>
              <a:gd name="connsiteX6" fmla="*/ 9690 w 10240"/>
              <a:gd name="connsiteY6" fmla="*/ 3971 h 10000"/>
              <a:gd name="connsiteX7" fmla="*/ 10224 w 10240"/>
              <a:gd name="connsiteY7" fmla="*/ 4999 h 10000"/>
              <a:gd name="connsiteX8" fmla="*/ 9985 w 10240"/>
              <a:gd name="connsiteY8" fmla="*/ 5805 h 10000"/>
              <a:gd name="connsiteX9" fmla="*/ 7353 w 10240"/>
              <a:gd name="connsiteY9" fmla="*/ 7301 h 10000"/>
              <a:gd name="connsiteX10" fmla="*/ 12 w 10240"/>
              <a:gd name="connsiteY10" fmla="*/ 9976 h 10000"/>
              <a:gd name="connsiteX0" fmla="*/ 3 w 10240"/>
              <a:gd name="connsiteY0" fmla="*/ 10133 h 10133"/>
              <a:gd name="connsiteX1" fmla="*/ 9 w 10240"/>
              <a:gd name="connsiteY1" fmla="*/ 0 h 10133"/>
              <a:gd name="connsiteX2" fmla="*/ 6502 w 10240"/>
              <a:gd name="connsiteY2" fmla="*/ 226 h 10133"/>
              <a:gd name="connsiteX3" fmla="*/ 6580 w 10240"/>
              <a:gd name="connsiteY3" fmla="*/ 774 h 10133"/>
              <a:gd name="connsiteX4" fmla="*/ 6776 w 10240"/>
              <a:gd name="connsiteY4" fmla="*/ 1447 h 10133"/>
              <a:gd name="connsiteX5" fmla="*/ 7739 w 10240"/>
              <a:gd name="connsiteY5" fmla="*/ 2693 h 10133"/>
              <a:gd name="connsiteX6" fmla="*/ 9690 w 10240"/>
              <a:gd name="connsiteY6" fmla="*/ 4104 h 10133"/>
              <a:gd name="connsiteX7" fmla="*/ 10224 w 10240"/>
              <a:gd name="connsiteY7" fmla="*/ 5132 h 10133"/>
              <a:gd name="connsiteX8" fmla="*/ 9985 w 10240"/>
              <a:gd name="connsiteY8" fmla="*/ 5938 h 10133"/>
              <a:gd name="connsiteX9" fmla="*/ 7353 w 10240"/>
              <a:gd name="connsiteY9" fmla="*/ 7434 h 10133"/>
              <a:gd name="connsiteX10" fmla="*/ 12 w 10240"/>
              <a:gd name="connsiteY10" fmla="*/ 10109 h 10133"/>
              <a:gd name="connsiteX0" fmla="*/ 3 w 10240"/>
              <a:gd name="connsiteY0" fmla="*/ 10133 h 10133"/>
              <a:gd name="connsiteX1" fmla="*/ 9 w 10240"/>
              <a:gd name="connsiteY1" fmla="*/ 0 h 10133"/>
              <a:gd name="connsiteX2" fmla="*/ 6456 w 10240"/>
              <a:gd name="connsiteY2" fmla="*/ 33 h 10133"/>
              <a:gd name="connsiteX3" fmla="*/ 6580 w 10240"/>
              <a:gd name="connsiteY3" fmla="*/ 774 h 10133"/>
              <a:gd name="connsiteX4" fmla="*/ 6776 w 10240"/>
              <a:gd name="connsiteY4" fmla="*/ 1447 h 10133"/>
              <a:gd name="connsiteX5" fmla="*/ 7739 w 10240"/>
              <a:gd name="connsiteY5" fmla="*/ 2693 h 10133"/>
              <a:gd name="connsiteX6" fmla="*/ 9690 w 10240"/>
              <a:gd name="connsiteY6" fmla="*/ 4104 h 10133"/>
              <a:gd name="connsiteX7" fmla="*/ 10224 w 10240"/>
              <a:gd name="connsiteY7" fmla="*/ 5132 h 10133"/>
              <a:gd name="connsiteX8" fmla="*/ 9985 w 10240"/>
              <a:gd name="connsiteY8" fmla="*/ 5938 h 10133"/>
              <a:gd name="connsiteX9" fmla="*/ 7353 w 10240"/>
              <a:gd name="connsiteY9" fmla="*/ 7434 h 10133"/>
              <a:gd name="connsiteX10" fmla="*/ 12 w 10240"/>
              <a:gd name="connsiteY10" fmla="*/ 10109 h 10133"/>
              <a:gd name="connsiteX0" fmla="*/ 3 w 10240"/>
              <a:gd name="connsiteY0" fmla="*/ 10144 h 10144"/>
              <a:gd name="connsiteX1" fmla="*/ 9 w 10240"/>
              <a:gd name="connsiteY1" fmla="*/ 11 h 10144"/>
              <a:gd name="connsiteX2" fmla="*/ 6456 w 10240"/>
              <a:gd name="connsiteY2" fmla="*/ 0 h 10144"/>
              <a:gd name="connsiteX3" fmla="*/ 6580 w 10240"/>
              <a:gd name="connsiteY3" fmla="*/ 785 h 10144"/>
              <a:gd name="connsiteX4" fmla="*/ 6776 w 10240"/>
              <a:gd name="connsiteY4" fmla="*/ 1458 h 10144"/>
              <a:gd name="connsiteX5" fmla="*/ 7739 w 10240"/>
              <a:gd name="connsiteY5" fmla="*/ 2704 h 10144"/>
              <a:gd name="connsiteX6" fmla="*/ 9690 w 10240"/>
              <a:gd name="connsiteY6" fmla="*/ 4115 h 10144"/>
              <a:gd name="connsiteX7" fmla="*/ 10224 w 10240"/>
              <a:gd name="connsiteY7" fmla="*/ 5143 h 10144"/>
              <a:gd name="connsiteX8" fmla="*/ 9985 w 10240"/>
              <a:gd name="connsiteY8" fmla="*/ 5949 h 10144"/>
              <a:gd name="connsiteX9" fmla="*/ 7353 w 10240"/>
              <a:gd name="connsiteY9" fmla="*/ 7445 h 10144"/>
              <a:gd name="connsiteX10" fmla="*/ 12 w 10240"/>
              <a:gd name="connsiteY10" fmla="*/ 10120 h 10144"/>
              <a:gd name="connsiteX0" fmla="*/ 3 w 10240"/>
              <a:gd name="connsiteY0" fmla="*/ 10144 h 10144"/>
              <a:gd name="connsiteX1" fmla="*/ 9 w 10240"/>
              <a:gd name="connsiteY1" fmla="*/ 11 h 10144"/>
              <a:gd name="connsiteX2" fmla="*/ 6456 w 10240"/>
              <a:gd name="connsiteY2" fmla="*/ 0 h 10144"/>
              <a:gd name="connsiteX3" fmla="*/ 6580 w 10240"/>
              <a:gd name="connsiteY3" fmla="*/ 785 h 10144"/>
              <a:gd name="connsiteX4" fmla="*/ 6776 w 10240"/>
              <a:gd name="connsiteY4" fmla="*/ 1458 h 10144"/>
              <a:gd name="connsiteX5" fmla="*/ 7739 w 10240"/>
              <a:gd name="connsiteY5" fmla="*/ 2704 h 10144"/>
              <a:gd name="connsiteX6" fmla="*/ 9690 w 10240"/>
              <a:gd name="connsiteY6" fmla="*/ 4115 h 10144"/>
              <a:gd name="connsiteX7" fmla="*/ 10224 w 10240"/>
              <a:gd name="connsiteY7" fmla="*/ 5143 h 10144"/>
              <a:gd name="connsiteX8" fmla="*/ 9985 w 10240"/>
              <a:gd name="connsiteY8" fmla="*/ 5949 h 10144"/>
              <a:gd name="connsiteX9" fmla="*/ 5584 w 10240"/>
              <a:gd name="connsiteY9" fmla="*/ 7045 h 10144"/>
              <a:gd name="connsiteX10" fmla="*/ 12 w 10240"/>
              <a:gd name="connsiteY10" fmla="*/ 10120 h 10144"/>
              <a:gd name="connsiteX0" fmla="*/ 3 w 10240"/>
              <a:gd name="connsiteY0" fmla="*/ 10144 h 10144"/>
              <a:gd name="connsiteX1" fmla="*/ 9 w 10240"/>
              <a:gd name="connsiteY1" fmla="*/ 11 h 10144"/>
              <a:gd name="connsiteX2" fmla="*/ 6456 w 10240"/>
              <a:gd name="connsiteY2" fmla="*/ 0 h 10144"/>
              <a:gd name="connsiteX3" fmla="*/ 6580 w 10240"/>
              <a:gd name="connsiteY3" fmla="*/ 785 h 10144"/>
              <a:gd name="connsiteX4" fmla="*/ 6776 w 10240"/>
              <a:gd name="connsiteY4" fmla="*/ 1458 h 10144"/>
              <a:gd name="connsiteX5" fmla="*/ 7739 w 10240"/>
              <a:gd name="connsiteY5" fmla="*/ 2704 h 10144"/>
              <a:gd name="connsiteX6" fmla="*/ 9690 w 10240"/>
              <a:gd name="connsiteY6" fmla="*/ 4115 h 10144"/>
              <a:gd name="connsiteX7" fmla="*/ 10224 w 10240"/>
              <a:gd name="connsiteY7" fmla="*/ 5143 h 10144"/>
              <a:gd name="connsiteX8" fmla="*/ 9985 w 10240"/>
              <a:gd name="connsiteY8" fmla="*/ 5949 h 10144"/>
              <a:gd name="connsiteX9" fmla="*/ 5584 w 10240"/>
              <a:gd name="connsiteY9" fmla="*/ 7045 h 10144"/>
              <a:gd name="connsiteX10" fmla="*/ 716 w 10240"/>
              <a:gd name="connsiteY10" fmla="*/ 9804 h 10144"/>
              <a:gd name="connsiteX11" fmla="*/ 12 w 10240"/>
              <a:gd name="connsiteY11" fmla="*/ 10120 h 10144"/>
              <a:gd name="connsiteX0" fmla="*/ 3 w 10240"/>
              <a:gd name="connsiteY0" fmla="*/ 10144 h 10144"/>
              <a:gd name="connsiteX1" fmla="*/ 9 w 10240"/>
              <a:gd name="connsiteY1" fmla="*/ 11 h 10144"/>
              <a:gd name="connsiteX2" fmla="*/ 6456 w 10240"/>
              <a:gd name="connsiteY2" fmla="*/ 0 h 10144"/>
              <a:gd name="connsiteX3" fmla="*/ 6580 w 10240"/>
              <a:gd name="connsiteY3" fmla="*/ 785 h 10144"/>
              <a:gd name="connsiteX4" fmla="*/ 6776 w 10240"/>
              <a:gd name="connsiteY4" fmla="*/ 1458 h 10144"/>
              <a:gd name="connsiteX5" fmla="*/ 7739 w 10240"/>
              <a:gd name="connsiteY5" fmla="*/ 2704 h 10144"/>
              <a:gd name="connsiteX6" fmla="*/ 9690 w 10240"/>
              <a:gd name="connsiteY6" fmla="*/ 4115 h 10144"/>
              <a:gd name="connsiteX7" fmla="*/ 10224 w 10240"/>
              <a:gd name="connsiteY7" fmla="*/ 5143 h 10144"/>
              <a:gd name="connsiteX8" fmla="*/ 9985 w 10240"/>
              <a:gd name="connsiteY8" fmla="*/ 5949 h 10144"/>
              <a:gd name="connsiteX9" fmla="*/ 7535 w 10240"/>
              <a:gd name="connsiteY9" fmla="*/ 7297 h 10144"/>
              <a:gd name="connsiteX10" fmla="*/ 716 w 10240"/>
              <a:gd name="connsiteY10" fmla="*/ 9804 h 10144"/>
              <a:gd name="connsiteX11" fmla="*/ 12 w 10240"/>
              <a:gd name="connsiteY11" fmla="*/ 10120 h 10144"/>
              <a:gd name="connsiteX0" fmla="*/ 3 w 10240"/>
              <a:gd name="connsiteY0" fmla="*/ 10144 h 10144"/>
              <a:gd name="connsiteX1" fmla="*/ 9 w 10240"/>
              <a:gd name="connsiteY1" fmla="*/ 11 h 10144"/>
              <a:gd name="connsiteX2" fmla="*/ 6456 w 10240"/>
              <a:gd name="connsiteY2" fmla="*/ 0 h 10144"/>
              <a:gd name="connsiteX3" fmla="*/ 6580 w 10240"/>
              <a:gd name="connsiteY3" fmla="*/ 785 h 10144"/>
              <a:gd name="connsiteX4" fmla="*/ 6776 w 10240"/>
              <a:gd name="connsiteY4" fmla="*/ 1458 h 10144"/>
              <a:gd name="connsiteX5" fmla="*/ 7739 w 10240"/>
              <a:gd name="connsiteY5" fmla="*/ 2704 h 10144"/>
              <a:gd name="connsiteX6" fmla="*/ 9690 w 10240"/>
              <a:gd name="connsiteY6" fmla="*/ 4115 h 10144"/>
              <a:gd name="connsiteX7" fmla="*/ 10224 w 10240"/>
              <a:gd name="connsiteY7" fmla="*/ 5143 h 10144"/>
              <a:gd name="connsiteX8" fmla="*/ 9985 w 10240"/>
              <a:gd name="connsiteY8" fmla="*/ 5949 h 10144"/>
              <a:gd name="connsiteX9" fmla="*/ 7535 w 10240"/>
              <a:gd name="connsiteY9" fmla="*/ 7297 h 10144"/>
              <a:gd name="connsiteX10" fmla="*/ 3796 w 10240"/>
              <a:gd name="connsiteY10" fmla="*/ 7876 h 10144"/>
              <a:gd name="connsiteX11" fmla="*/ 716 w 10240"/>
              <a:gd name="connsiteY11" fmla="*/ 9804 h 10144"/>
              <a:gd name="connsiteX12" fmla="*/ 12 w 10240"/>
              <a:gd name="connsiteY12" fmla="*/ 10120 h 10144"/>
              <a:gd name="connsiteX0" fmla="*/ 3 w 10240"/>
              <a:gd name="connsiteY0" fmla="*/ 10144 h 10144"/>
              <a:gd name="connsiteX1" fmla="*/ 9 w 10240"/>
              <a:gd name="connsiteY1" fmla="*/ 11 h 10144"/>
              <a:gd name="connsiteX2" fmla="*/ 6456 w 10240"/>
              <a:gd name="connsiteY2" fmla="*/ 0 h 10144"/>
              <a:gd name="connsiteX3" fmla="*/ 6580 w 10240"/>
              <a:gd name="connsiteY3" fmla="*/ 785 h 10144"/>
              <a:gd name="connsiteX4" fmla="*/ 6776 w 10240"/>
              <a:gd name="connsiteY4" fmla="*/ 1458 h 10144"/>
              <a:gd name="connsiteX5" fmla="*/ 7739 w 10240"/>
              <a:gd name="connsiteY5" fmla="*/ 2704 h 10144"/>
              <a:gd name="connsiteX6" fmla="*/ 9690 w 10240"/>
              <a:gd name="connsiteY6" fmla="*/ 4115 h 10144"/>
              <a:gd name="connsiteX7" fmla="*/ 10224 w 10240"/>
              <a:gd name="connsiteY7" fmla="*/ 5143 h 10144"/>
              <a:gd name="connsiteX8" fmla="*/ 9985 w 10240"/>
              <a:gd name="connsiteY8" fmla="*/ 5949 h 10144"/>
              <a:gd name="connsiteX9" fmla="*/ 7535 w 10240"/>
              <a:gd name="connsiteY9" fmla="*/ 7297 h 10144"/>
              <a:gd name="connsiteX10" fmla="*/ 1113 w 10240"/>
              <a:gd name="connsiteY10" fmla="*/ 9552 h 10144"/>
              <a:gd name="connsiteX11" fmla="*/ 716 w 10240"/>
              <a:gd name="connsiteY11" fmla="*/ 9804 h 10144"/>
              <a:gd name="connsiteX12" fmla="*/ 12 w 10240"/>
              <a:gd name="connsiteY12" fmla="*/ 10120 h 10144"/>
              <a:gd name="connsiteX0" fmla="*/ 3 w 10240"/>
              <a:gd name="connsiteY0" fmla="*/ 10144 h 10144"/>
              <a:gd name="connsiteX1" fmla="*/ 9 w 10240"/>
              <a:gd name="connsiteY1" fmla="*/ 11 h 10144"/>
              <a:gd name="connsiteX2" fmla="*/ 6456 w 10240"/>
              <a:gd name="connsiteY2" fmla="*/ 0 h 10144"/>
              <a:gd name="connsiteX3" fmla="*/ 6580 w 10240"/>
              <a:gd name="connsiteY3" fmla="*/ 785 h 10144"/>
              <a:gd name="connsiteX4" fmla="*/ 6776 w 10240"/>
              <a:gd name="connsiteY4" fmla="*/ 1458 h 10144"/>
              <a:gd name="connsiteX5" fmla="*/ 7739 w 10240"/>
              <a:gd name="connsiteY5" fmla="*/ 2704 h 10144"/>
              <a:gd name="connsiteX6" fmla="*/ 9690 w 10240"/>
              <a:gd name="connsiteY6" fmla="*/ 4115 h 10144"/>
              <a:gd name="connsiteX7" fmla="*/ 10224 w 10240"/>
              <a:gd name="connsiteY7" fmla="*/ 5143 h 10144"/>
              <a:gd name="connsiteX8" fmla="*/ 9985 w 10240"/>
              <a:gd name="connsiteY8" fmla="*/ 5949 h 10144"/>
              <a:gd name="connsiteX9" fmla="*/ 7535 w 10240"/>
              <a:gd name="connsiteY9" fmla="*/ 7297 h 10144"/>
              <a:gd name="connsiteX10" fmla="*/ 1113 w 10240"/>
              <a:gd name="connsiteY10" fmla="*/ 9552 h 10144"/>
              <a:gd name="connsiteX11" fmla="*/ 1006 w 10240"/>
              <a:gd name="connsiteY11" fmla="*/ 9626 h 10144"/>
              <a:gd name="connsiteX12" fmla="*/ 12 w 10240"/>
              <a:gd name="connsiteY12" fmla="*/ 10120 h 1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40" h="10144">
                <a:moveTo>
                  <a:pt x="3" y="10144"/>
                </a:moveTo>
                <a:cubicBezTo>
                  <a:pt x="-10" y="6110"/>
                  <a:pt x="22" y="4043"/>
                  <a:pt x="9" y="11"/>
                </a:cubicBezTo>
                <a:lnTo>
                  <a:pt x="6456" y="0"/>
                </a:lnTo>
                <a:cubicBezTo>
                  <a:pt x="6502" y="192"/>
                  <a:pt x="6533" y="593"/>
                  <a:pt x="6580" y="785"/>
                </a:cubicBezTo>
                <a:cubicBezTo>
                  <a:pt x="6644" y="1024"/>
                  <a:pt x="6710" y="1219"/>
                  <a:pt x="6776" y="1458"/>
                </a:cubicBezTo>
                <a:cubicBezTo>
                  <a:pt x="7068" y="1788"/>
                  <a:pt x="7266" y="2286"/>
                  <a:pt x="7739" y="2704"/>
                </a:cubicBezTo>
                <a:cubicBezTo>
                  <a:pt x="8212" y="3122"/>
                  <a:pt x="9317" y="3711"/>
                  <a:pt x="9690" y="4115"/>
                </a:cubicBezTo>
                <a:cubicBezTo>
                  <a:pt x="10063" y="4519"/>
                  <a:pt x="10162" y="4813"/>
                  <a:pt x="10224" y="5143"/>
                </a:cubicBezTo>
                <a:cubicBezTo>
                  <a:pt x="10286" y="5473"/>
                  <a:pt x="10171" y="5652"/>
                  <a:pt x="9985" y="5949"/>
                </a:cubicBezTo>
                <a:cubicBezTo>
                  <a:pt x="9758" y="6244"/>
                  <a:pt x="9197" y="6602"/>
                  <a:pt x="7535" y="7297"/>
                </a:cubicBezTo>
                <a:cubicBezTo>
                  <a:pt x="6355" y="7727"/>
                  <a:pt x="2293" y="9122"/>
                  <a:pt x="1113" y="9552"/>
                </a:cubicBezTo>
                <a:lnTo>
                  <a:pt x="1006" y="9626"/>
                </a:lnTo>
                <a:lnTo>
                  <a:pt x="12" y="10120"/>
                </a:lnTo>
              </a:path>
            </a:pathLst>
          </a:custGeom>
          <a:pattFill prst="narHorz">
            <a:fgClr>
              <a:schemeClr val="tx1"/>
            </a:fgClr>
            <a:bgClr>
              <a:srgbClr val="FFFF00"/>
            </a:bgClr>
          </a:pattFill>
          <a:ln w="15875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05" name="Agrupar 104">
            <a:extLst>
              <a:ext uri="{FF2B5EF4-FFF2-40B4-BE49-F238E27FC236}">
                <a16:creationId xmlns:a16="http://schemas.microsoft.com/office/drawing/2014/main" xmlns="" id="{3F53B0C3-0D13-469F-AAAB-35346326A08F}"/>
              </a:ext>
            </a:extLst>
          </p:cNvPr>
          <p:cNvGrpSpPr/>
          <p:nvPr/>
        </p:nvGrpSpPr>
        <p:grpSpPr>
          <a:xfrm>
            <a:off x="1315691" y="1005008"/>
            <a:ext cx="7168684" cy="5646819"/>
            <a:chOff x="992554" y="937820"/>
            <a:chExt cx="7168684" cy="5646819"/>
          </a:xfrm>
        </p:grpSpPr>
        <p:grpSp>
          <p:nvGrpSpPr>
            <p:cNvPr id="99" name="Agrupar 98">
              <a:extLst>
                <a:ext uri="{FF2B5EF4-FFF2-40B4-BE49-F238E27FC236}">
                  <a16:creationId xmlns:a16="http://schemas.microsoft.com/office/drawing/2014/main" xmlns="" id="{37F63D90-82DF-4F6F-B1AB-67884F49FDE7}"/>
                </a:ext>
              </a:extLst>
            </p:cNvPr>
            <p:cNvGrpSpPr/>
            <p:nvPr/>
          </p:nvGrpSpPr>
          <p:grpSpPr>
            <a:xfrm>
              <a:off x="7535310" y="937820"/>
              <a:ext cx="368735" cy="2556022"/>
              <a:chOff x="2807967" y="995207"/>
              <a:chExt cx="368735" cy="2556022"/>
            </a:xfrm>
          </p:grpSpPr>
          <p:cxnSp>
            <p:nvCxnSpPr>
              <p:cNvPr id="54" name="Conector de Seta Reta 53">
                <a:extLst>
                  <a:ext uri="{FF2B5EF4-FFF2-40B4-BE49-F238E27FC236}">
                    <a16:creationId xmlns:a16="http://schemas.microsoft.com/office/drawing/2014/main" xmlns="" id="{339CA299-E10C-4D39-89CE-D5EBC0523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8440" y="995207"/>
                <a:ext cx="0" cy="255602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 Box 32">
                <a:extLst>
                  <a:ext uri="{FF2B5EF4-FFF2-40B4-BE49-F238E27FC236}">
                    <a16:creationId xmlns:a16="http://schemas.microsoft.com/office/drawing/2014/main" xmlns="" id="{8B694CFB-C06A-4907-8CFF-5287417DF9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7967" y="2010562"/>
                <a:ext cx="368735" cy="468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0" tIns="0" rIns="7200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         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H</a:t>
                </a:r>
                <a:endParaRPr kumimoji="0" lang="pt-BR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xmlns="" id="{F7E3CE68-FD79-4819-A5AF-B8D72796F539}"/>
                </a:ext>
              </a:extLst>
            </p:cNvPr>
            <p:cNvGrpSpPr/>
            <p:nvPr/>
          </p:nvGrpSpPr>
          <p:grpSpPr>
            <a:xfrm>
              <a:off x="992554" y="3544755"/>
              <a:ext cx="7168684" cy="3039884"/>
              <a:chOff x="907872" y="3624272"/>
              <a:chExt cx="7168684" cy="2412551"/>
            </a:xfrm>
          </p:grpSpPr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xmlns="" id="{FC782CF6-9552-47F8-8BE1-BD18A47581D0}"/>
                  </a:ext>
                </a:extLst>
              </p:cNvPr>
              <p:cNvSpPr/>
              <p:nvPr/>
            </p:nvSpPr>
            <p:spPr>
              <a:xfrm>
                <a:off x="907872" y="3624272"/>
                <a:ext cx="7168684" cy="241255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3" name="Text Box 32">
                <a:extLst>
                  <a:ext uri="{FF2B5EF4-FFF2-40B4-BE49-F238E27FC236}">
                    <a16:creationId xmlns:a16="http://schemas.microsoft.com/office/drawing/2014/main" xmlns="" id="{F2B187D9-E1DB-4BB8-9E94-0B04703785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6000" y="5278577"/>
                <a:ext cx="2051999" cy="4319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/>
            </p:spPr>
            <p:txBody>
              <a:bodyPr wrap="square" lIns="0" tIns="36000" rIns="36000" bIns="72000" anchor="b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    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INDESLOCÁVEL</a:t>
                </a:r>
                <a:endPara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9" name="Retângulo 88">
            <a:extLst>
              <a:ext uri="{FF2B5EF4-FFF2-40B4-BE49-F238E27FC236}">
                <a16:creationId xmlns:a16="http://schemas.microsoft.com/office/drawing/2014/main" xmlns="" id="{C3041CDF-C427-4DBE-B4E4-0E5B9657C3F6}"/>
              </a:ext>
            </a:extLst>
          </p:cNvPr>
          <p:cNvSpPr/>
          <p:nvPr/>
        </p:nvSpPr>
        <p:spPr>
          <a:xfrm>
            <a:off x="4229017" y="1078403"/>
            <a:ext cx="793233" cy="24996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752865F8-22D6-41AB-9FA3-431D7FA21462}"/>
              </a:ext>
            </a:extLst>
          </p:cNvPr>
          <p:cNvGrpSpPr/>
          <p:nvPr/>
        </p:nvGrpSpPr>
        <p:grpSpPr>
          <a:xfrm>
            <a:off x="4963663" y="929655"/>
            <a:ext cx="2686380" cy="2804264"/>
            <a:chOff x="4131723" y="819896"/>
            <a:chExt cx="2686380" cy="2804264"/>
          </a:xfrm>
        </p:grpSpPr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xmlns="" id="{66ED8063-FE0D-4D14-80FD-63FD762DF370}"/>
                </a:ext>
              </a:extLst>
            </p:cNvPr>
            <p:cNvSpPr/>
            <p:nvPr/>
          </p:nvSpPr>
          <p:spPr>
            <a:xfrm>
              <a:off x="4131723" y="3421561"/>
              <a:ext cx="183353" cy="2025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5" name="Elipse 64">
              <a:extLst>
                <a:ext uri="{FF2B5EF4-FFF2-40B4-BE49-F238E27FC236}">
                  <a16:creationId xmlns:a16="http://schemas.microsoft.com/office/drawing/2014/main" xmlns="" id="{ABBD4099-1013-4EAD-83C4-B1B7F7D8A709}"/>
                </a:ext>
              </a:extLst>
            </p:cNvPr>
            <p:cNvSpPr/>
            <p:nvPr/>
          </p:nvSpPr>
          <p:spPr>
            <a:xfrm>
              <a:off x="6632870" y="2235889"/>
              <a:ext cx="185233" cy="18948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9" name="Elipse 68">
              <a:extLst>
                <a:ext uri="{FF2B5EF4-FFF2-40B4-BE49-F238E27FC236}">
                  <a16:creationId xmlns:a16="http://schemas.microsoft.com/office/drawing/2014/main" xmlns="" id="{826A2AFD-7A9C-4497-A65C-739ECCA0CAA5}"/>
                </a:ext>
              </a:extLst>
            </p:cNvPr>
            <p:cNvSpPr/>
            <p:nvPr/>
          </p:nvSpPr>
          <p:spPr>
            <a:xfrm>
              <a:off x="5717509" y="819896"/>
              <a:ext cx="182622" cy="1938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221727A9-D40D-487B-80F7-FD9FD53A1240}"/>
              </a:ext>
            </a:extLst>
          </p:cNvPr>
          <p:cNvGrpSpPr/>
          <p:nvPr/>
        </p:nvGrpSpPr>
        <p:grpSpPr>
          <a:xfrm>
            <a:off x="2626293" y="662807"/>
            <a:ext cx="5748724" cy="5321401"/>
            <a:chOff x="2251777" y="595785"/>
            <a:chExt cx="5748724" cy="532140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xmlns="" id="{A0B7E904-A916-4F1D-BA26-7300DB7540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133" y="1054348"/>
              <a:ext cx="345161" cy="2520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7200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C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xmlns="" id="{EF0705E5-81B0-4E4A-87F9-878C0BCE9F19}"/>
                </a:ext>
              </a:extLst>
            </p:cNvPr>
            <p:cNvGrpSpPr/>
            <p:nvPr/>
          </p:nvGrpSpPr>
          <p:grpSpPr>
            <a:xfrm>
              <a:off x="2251777" y="595785"/>
              <a:ext cx="5748724" cy="5321401"/>
              <a:chOff x="2251777" y="595785"/>
              <a:chExt cx="5748724" cy="5321401"/>
            </a:xfrm>
          </p:grpSpPr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xmlns="" id="{03FA8134-7396-423E-A7E9-C5CCE014E6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2679" y="2391292"/>
                <a:ext cx="5517822" cy="0"/>
              </a:xfrm>
              <a:prstGeom prst="lin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Agrupar 45">
                <a:extLst>
                  <a:ext uri="{FF2B5EF4-FFF2-40B4-BE49-F238E27FC236}">
                    <a16:creationId xmlns:a16="http://schemas.microsoft.com/office/drawing/2014/main" xmlns="" id="{4F2E7CCB-10B2-4235-84BA-7BA58FFF8D8F}"/>
                  </a:ext>
                </a:extLst>
              </p:cNvPr>
              <p:cNvGrpSpPr/>
              <p:nvPr/>
            </p:nvGrpSpPr>
            <p:grpSpPr>
              <a:xfrm>
                <a:off x="2756740" y="833420"/>
                <a:ext cx="590554" cy="2847159"/>
                <a:chOff x="747164" y="-1251402"/>
                <a:chExt cx="590554" cy="2847159"/>
              </a:xfrm>
            </p:grpSpPr>
            <p:sp>
              <p:nvSpPr>
                <p:cNvPr id="47" name="Elipse 46">
                  <a:extLst>
                    <a:ext uri="{FF2B5EF4-FFF2-40B4-BE49-F238E27FC236}">
                      <a16:creationId xmlns:a16="http://schemas.microsoft.com/office/drawing/2014/main" xmlns="" id="{0F615CAA-701E-4925-9964-11379BC5D3BF}"/>
                    </a:ext>
                  </a:extLst>
                </p:cNvPr>
                <p:cNvSpPr/>
                <p:nvPr/>
              </p:nvSpPr>
              <p:spPr>
                <a:xfrm>
                  <a:off x="747164" y="1366186"/>
                  <a:ext cx="219981" cy="2295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48" name="Text Box 32">
                  <a:extLst>
                    <a:ext uri="{FF2B5EF4-FFF2-40B4-BE49-F238E27FC236}">
                      <a16:creationId xmlns:a16="http://schemas.microsoft.com/office/drawing/2014/main" xmlns="" id="{FBE0B65B-4FF4-40D1-81DD-2DDCBACA3C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2557" y="1027541"/>
                  <a:ext cx="345161" cy="324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square" lIns="72000" tIns="0" rIns="0" bIns="0" anchor="b" anchorCtr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    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B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4" name="Elipse 93">
                  <a:extLst>
                    <a:ext uri="{FF2B5EF4-FFF2-40B4-BE49-F238E27FC236}">
                      <a16:creationId xmlns:a16="http://schemas.microsoft.com/office/drawing/2014/main" xmlns="" id="{72823296-F2E2-4E68-AD35-C71E7BBD292A}"/>
                    </a:ext>
                  </a:extLst>
                </p:cNvPr>
                <p:cNvSpPr/>
                <p:nvPr/>
              </p:nvSpPr>
              <p:spPr>
                <a:xfrm>
                  <a:off x="750572" y="-1251402"/>
                  <a:ext cx="219981" cy="2295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xmlns="" id="{5E305413-0EC7-466C-87BE-B98C11E46ECE}"/>
                  </a:ext>
                </a:extLst>
              </p:cNvPr>
              <p:cNvGrpSpPr/>
              <p:nvPr/>
            </p:nvGrpSpPr>
            <p:grpSpPr>
              <a:xfrm>
                <a:off x="2251777" y="595785"/>
                <a:ext cx="4659673" cy="5321401"/>
                <a:chOff x="2398334" y="595785"/>
                <a:chExt cx="4659673" cy="5321401"/>
              </a:xfrm>
            </p:grpSpPr>
            <p:cxnSp>
              <p:nvCxnSpPr>
                <p:cNvPr id="62" name="Conector reto 61">
                  <a:extLst>
                    <a:ext uri="{FF2B5EF4-FFF2-40B4-BE49-F238E27FC236}">
                      <a16:creationId xmlns:a16="http://schemas.microsoft.com/office/drawing/2014/main" xmlns="" id="{223C8254-24FE-4B6B-A925-4180D1C339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85838" y="3567454"/>
                  <a:ext cx="4372169" cy="0"/>
                </a:xfrm>
                <a:prstGeom prst="lin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" name="Agrupar 2">
                  <a:extLst>
                    <a:ext uri="{FF2B5EF4-FFF2-40B4-BE49-F238E27FC236}">
                      <a16:creationId xmlns:a16="http://schemas.microsoft.com/office/drawing/2014/main" xmlns="" id="{59E07842-8430-4C42-8AEE-C1D019B5BF11}"/>
                    </a:ext>
                  </a:extLst>
                </p:cNvPr>
                <p:cNvGrpSpPr/>
                <p:nvPr/>
              </p:nvGrpSpPr>
              <p:grpSpPr>
                <a:xfrm>
                  <a:off x="2398334" y="595785"/>
                  <a:ext cx="1101242" cy="5321401"/>
                  <a:chOff x="2388930" y="604518"/>
                  <a:chExt cx="1101242" cy="5321401"/>
                </a:xfrm>
              </p:grpSpPr>
              <p:sp>
                <p:nvSpPr>
                  <p:cNvPr id="51" name="Text Box 32">
                    <a:extLst>
                      <a:ext uri="{FF2B5EF4-FFF2-40B4-BE49-F238E27FC236}">
                        <a16:creationId xmlns:a16="http://schemas.microsoft.com/office/drawing/2014/main" xmlns="" id="{A171650E-CD48-48E8-8F30-86E7564A417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45011" y="2142626"/>
                    <a:ext cx="345161" cy="28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/>
                </p:spPr>
                <p:txBody>
                  <a:bodyPr wrap="square" lIns="72000" tIns="0" rIns="0" bIns="0" anchor="b" anchorCtr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rPr>
                      <a:t>      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rPr>
                      <a:t>A</a:t>
                    </a:r>
                    <a:endParaRPr kumimoji="0" lang="pt-BR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cxnSp>
                <p:nvCxnSpPr>
                  <p:cNvPr id="102" name="Conector reto 101">
                    <a:extLst>
                      <a:ext uri="{FF2B5EF4-FFF2-40B4-BE49-F238E27FC236}">
                        <a16:creationId xmlns:a16="http://schemas.microsoft.com/office/drawing/2014/main" xmlns="" id="{804AB1E0-EE79-4879-A95E-8757384183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07293" y="604518"/>
                    <a:ext cx="0" cy="5321401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>
                    <a:solidFill>
                      <a:schemeClr val="tx1"/>
                    </a:solidFill>
                    <a:prstDash val="dash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" name="Agrupar 22">
                    <a:extLst>
                      <a:ext uri="{FF2B5EF4-FFF2-40B4-BE49-F238E27FC236}">
                        <a16:creationId xmlns:a16="http://schemas.microsoft.com/office/drawing/2014/main" xmlns="" id="{42F9E735-C7FE-468E-B53F-6FB057E6393A}"/>
                      </a:ext>
                    </a:extLst>
                  </p:cNvPr>
                  <p:cNvGrpSpPr/>
                  <p:nvPr/>
                </p:nvGrpSpPr>
                <p:grpSpPr>
                  <a:xfrm>
                    <a:off x="2388930" y="1591007"/>
                    <a:ext cx="720631" cy="919535"/>
                    <a:chOff x="4167435" y="1678046"/>
                    <a:chExt cx="697827" cy="919535"/>
                  </a:xfrm>
                </p:grpSpPr>
                <p:sp>
                  <p:nvSpPr>
                    <p:cNvPr id="75" name="Elipse 74">
                      <a:extLst>
                        <a:ext uri="{FF2B5EF4-FFF2-40B4-BE49-F238E27FC236}">
                          <a16:creationId xmlns:a16="http://schemas.microsoft.com/office/drawing/2014/main" xmlns="" id="{F1A24166-AA5D-4651-BD4A-87E6E0676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5281" y="2368010"/>
                      <a:ext cx="219981" cy="22957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76" name="Seta: para Baixo 75">
                      <a:extLst>
                        <a:ext uri="{FF2B5EF4-FFF2-40B4-BE49-F238E27FC236}">
                          <a16:creationId xmlns:a16="http://schemas.microsoft.com/office/drawing/2014/main" xmlns="" id="{FAA6A7D4-2BA9-4C68-94A8-23B7B3C7034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39867" y="1779545"/>
                      <a:ext cx="225395" cy="558895"/>
                    </a:xfrm>
                    <a:prstGeom prst="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160" name="Text Box 32">
                      <a:extLst>
                        <a:ext uri="{FF2B5EF4-FFF2-40B4-BE49-F238E27FC236}">
                          <a16:creationId xmlns:a16="http://schemas.microsoft.com/office/drawing/2014/main" xmlns="" id="{B634ABD9-C2C9-4071-9BB7-CBFFF11BD20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67435" y="1678046"/>
                      <a:ext cx="345161" cy="504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wrap="square" lIns="72000" tIns="0" rIns="0" bIns="0" anchor="b" anchorCtr="0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</a:rPr>
                        <a:t>     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</a:rPr>
                        <a:t>P</a:t>
                      </a:r>
                      <a:endParaRPr kumimoji="0" lang="pt-BR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xmlns="" id="{5E1698AE-44C8-404A-977E-A4ED89E77CFD}"/>
              </a:ext>
            </a:extLst>
          </p:cNvPr>
          <p:cNvGrpSpPr/>
          <p:nvPr/>
        </p:nvGrpSpPr>
        <p:grpSpPr>
          <a:xfrm>
            <a:off x="4239723" y="883625"/>
            <a:ext cx="3317744" cy="3044080"/>
            <a:chOff x="3441874" y="769575"/>
            <a:chExt cx="3317744" cy="3044080"/>
          </a:xfrm>
        </p:grpSpPr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xmlns="" id="{985D35EF-8DD6-4324-BCE9-9E0C571B82B8}"/>
                </a:ext>
              </a:extLst>
            </p:cNvPr>
            <p:cNvGrpSpPr/>
            <p:nvPr/>
          </p:nvGrpSpPr>
          <p:grpSpPr>
            <a:xfrm>
              <a:off x="4245312" y="769575"/>
              <a:ext cx="1602567" cy="276999"/>
              <a:chOff x="4245312" y="769575"/>
              <a:chExt cx="1602567" cy="276999"/>
            </a:xfrm>
          </p:grpSpPr>
          <p:cxnSp>
            <p:nvCxnSpPr>
              <p:cNvPr id="97" name="Conector de Seta Reta 96">
                <a:extLst>
                  <a:ext uri="{FF2B5EF4-FFF2-40B4-BE49-F238E27FC236}">
                    <a16:creationId xmlns:a16="http://schemas.microsoft.com/office/drawing/2014/main" xmlns="" id="{6342317A-71B2-4B84-BED0-553380A8F2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5312" y="900091"/>
                <a:ext cx="1602567" cy="7353"/>
              </a:xfrm>
              <a:prstGeom prst="straightConnector1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 Box 32">
                <a:extLst>
                  <a:ext uri="{FF2B5EF4-FFF2-40B4-BE49-F238E27FC236}">
                    <a16:creationId xmlns:a16="http://schemas.microsoft.com/office/drawing/2014/main" xmlns="" id="{CA547701-8588-4B85-AFC6-6678CF6859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5308" y="769575"/>
                <a:ext cx="1335674" cy="2769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 W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,∞ </a:t>
                </a:r>
                <a:r>
                  <a:rPr kumimoji="0" lang="en-US" sz="1800" b="1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– W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B,∞</a:t>
                </a:r>
                <a:endParaRPr kumimoji="0" lang="pt-BR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xmlns="" id="{821528CB-A204-4F95-9E04-B800DB4563FB}"/>
                </a:ext>
              </a:extLst>
            </p:cNvPr>
            <p:cNvGrpSpPr/>
            <p:nvPr/>
          </p:nvGrpSpPr>
          <p:grpSpPr>
            <a:xfrm>
              <a:off x="4243063" y="2175163"/>
              <a:ext cx="2516555" cy="276999"/>
              <a:chOff x="4243063" y="2175163"/>
              <a:chExt cx="2516555" cy="276999"/>
            </a:xfrm>
          </p:grpSpPr>
          <p:cxnSp>
            <p:nvCxnSpPr>
              <p:cNvPr id="98" name="Conector de Seta Reta 97">
                <a:extLst>
                  <a:ext uri="{FF2B5EF4-FFF2-40B4-BE49-F238E27FC236}">
                    <a16:creationId xmlns:a16="http://schemas.microsoft.com/office/drawing/2014/main" xmlns="" id="{CCE7B886-7DC3-4852-A946-436A58E457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43063" y="2326511"/>
                <a:ext cx="2516555" cy="9291"/>
              </a:xfrm>
              <a:prstGeom prst="straightConnector1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 Box 32">
                <a:extLst>
                  <a:ext uri="{FF2B5EF4-FFF2-40B4-BE49-F238E27FC236}">
                    <a16:creationId xmlns:a16="http://schemas.microsoft.com/office/drawing/2014/main" xmlns="" id="{7957E1FF-4542-4D6C-A2FB-1FC3AE061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60160" y="2175163"/>
                <a:ext cx="1302969" cy="2769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W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A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,∞ </a:t>
                </a:r>
                <a:r>
                  <a:rPr kumimoji="0" lang="en-US" sz="1800" b="1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– W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B,∞</a:t>
                </a:r>
                <a:endParaRPr kumimoji="0" lang="pt-BR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1" name="Agrupar 100">
              <a:extLst>
                <a:ext uri="{FF2B5EF4-FFF2-40B4-BE49-F238E27FC236}">
                  <a16:creationId xmlns:a16="http://schemas.microsoft.com/office/drawing/2014/main" xmlns="" id="{CCCB9A87-1324-4E2A-9312-69B8E1D08E1D}"/>
                </a:ext>
              </a:extLst>
            </p:cNvPr>
            <p:cNvGrpSpPr/>
            <p:nvPr/>
          </p:nvGrpSpPr>
          <p:grpSpPr>
            <a:xfrm>
              <a:off x="3441874" y="3511042"/>
              <a:ext cx="819259" cy="302613"/>
              <a:chOff x="3441874" y="3511042"/>
              <a:chExt cx="819259" cy="302613"/>
            </a:xfrm>
          </p:grpSpPr>
          <p:cxnSp>
            <p:nvCxnSpPr>
              <p:cNvPr id="66" name="Conector de Seta Reta 65">
                <a:extLst>
                  <a:ext uri="{FF2B5EF4-FFF2-40B4-BE49-F238E27FC236}">
                    <a16:creationId xmlns:a16="http://schemas.microsoft.com/office/drawing/2014/main" xmlns="" id="{F1F771FF-1E80-4640-B4BB-C36C496355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1874" y="3511042"/>
                <a:ext cx="819259" cy="6327"/>
              </a:xfrm>
              <a:prstGeom prst="straightConnector1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 Box 32">
                <a:extLst>
                  <a:ext uri="{FF2B5EF4-FFF2-40B4-BE49-F238E27FC236}">
                    <a16:creationId xmlns:a16="http://schemas.microsoft.com/office/drawing/2014/main" xmlns="" id="{01DF27D9-9D19-4B58-B9FD-A67C3A5CCB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4554" y="3567434"/>
                <a:ext cx="485155" cy="2462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W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B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,∞</a:t>
                </a:r>
                <a:endParaRPr kumimoji="0" lang="pt-BR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xmlns="" id="{D3EE5165-7294-414C-8AEB-58C1662F7569}"/>
              </a:ext>
            </a:extLst>
          </p:cNvPr>
          <p:cNvGrpSpPr/>
          <p:nvPr/>
        </p:nvGrpSpPr>
        <p:grpSpPr>
          <a:xfrm>
            <a:off x="4227021" y="910087"/>
            <a:ext cx="3334878" cy="3003098"/>
            <a:chOff x="3437397" y="777223"/>
            <a:chExt cx="3334878" cy="3003098"/>
          </a:xfrm>
        </p:grpSpPr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xmlns="" id="{03C2DA8B-CB11-4A3B-B2E5-53958DA2DFAD}"/>
                </a:ext>
              </a:extLst>
            </p:cNvPr>
            <p:cNvGrpSpPr/>
            <p:nvPr/>
          </p:nvGrpSpPr>
          <p:grpSpPr>
            <a:xfrm>
              <a:off x="3463305" y="2194408"/>
              <a:ext cx="3308970" cy="246221"/>
              <a:chOff x="3463305" y="2194408"/>
              <a:chExt cx="3308970" cy="246221"/>
            </a:xfrm>
          </p:grpSpPr>
          <p:cxnSp>
            <p:nvCxnSpPr>
              <p:cNvPr id="68" name="Conector de Seta Reta 67">
                <a:extLst>
                  <a:ext uri="{FF2B5EF4-FFF2-40B4-BE49-F238E27FC236}">
                    <a16:creationId xmlns:a16="http://schemas.microsoft.com/office/drawing/2014/main" xmlns="" id="{1EDE7066-946E-4B5F-94CD-07969F0D51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3305" y="2318815"/>
                <a:ext cx="3308970" cy="0"/>
              </a:xfrm>
              <a:prstGeom prst="straightConnector1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 Box 32">
                <a:extLst>
                  <a:ext uri="{FF2B5EF4-FFF2-40B4-BE49-F238E27FC236}">
                    <a16:creationId xmlns:a16="http://schemas.microsoft.com/office/drawing/2014/main" xmlns="" id="{99E5567A-3005-4E1D-BF05-772050BB42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31980" y="2194408"/>
                <a:ext cx="485155" cy="2462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W</a:t>
                </a:r>
                <a:r>
                  <a:rPr kumimoji="0" lang="en-US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A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,∞</a:t>
                </a:r>
                <a:endParaRPr kumimoji="0" lang="pt-BR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xmlns="" id="{D3B6B35C-269A-4968-ACF4-C289C7A1B18E}"/>
                </a:ext>
              </a:extLst>
            </p:cNvPr>
            <p:cNvGrpSpPr/>
            <p:nvPr/>
          </p:nvGrpSpPr>
          <p:grpSpPr>
            <a:xfrm>
              <a:off x="3440963" y="777223"/>
              <a:ext cx="2405786" cy="246221"/>
              <a:chOff x="3440963" y="777223"/>
              <a:chExt cx="2405786" cy="246221"/>
            </a:xfrm>
          </p:grpSpPr>
          <p:cxnSp>
            <p:nvCxnSpPr>
              <p:cNvPr id="73" name="Conector de Seta Reta 72">
                <a:extLst>
                  <a:ext uri="{FF2B5EF4-FFF2-40B4-BE49-F238E27FC236}">
                    <a16:creationId xmlns:a16="http://schemas.microsoft.com/office/drawing/2014/main" xmlns="" id="{4A6379F3-2F21-4A2B-B553-5724CAB8AB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0963" y="875046"/>
                <a:ext cx="2405786" cy="3692"/>
              </a:xfrm>
              <a:prstGeom prst="straightConnector1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 Box 32">
                <a:extLst>
                  <a:ext uri="{FF2B5EF4-FFF2-40B4-BE49-F238E27FC236}">
                    <a16:creationId xmlns:a16="http://schemas.microsoft.com/office/drawing/2014/main" xmlns="" id="{80640AD1-810D-45E5-B7EC-3B6A980A76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8454" y="777223"/>
                <a:ext cx="485155" cy="2462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W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C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,∞</a:t>
                </a:r>
                <a:endParaRPr kumimoji="0" lang="pt-BR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xmlns="" id="{F1E59B62-3894-4B3B-BDD2-11D1230298F0}"/>
                </a:ext>
              </a:extLst>
            </p:cNvPr>
            <p:cNvGrpSpPr/>
            <p:nvPr/>
          </p:nvGrpSpPr>
          <p:grpSpPr>
            <a:xfrm>
              <a:off x="3437397" y="3507029"/>
              <a:ext cx="826403" cy="273292"/>
              <a:chOff x="3437397" y="3507029"/>
              <a:chExt cx="826403" cy="273292"/>
            </a:xfrm>
          </p:grpSpPr>
          <p:cxnSp>
            <p:nvCxnSpPr>
              <p:cNvPr id="82" name="Conector de Seta Reta 81">
                <a:extLst>
                  <a:ext uri="{FF2B5EF4-FFF2-40B4-BE49-F238E27FC236}">
                    <a16:creationId xmlns:a16="http://schemas.microsoft.com/office/drawing/2014/main" xmlns="" id="{1D3A21D6-E35C-47AB-A9CE-15BA3C09F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7397" y="3507029"/>
                <a:ext cx="826403" cy="0"/>
              </a:xfrm>
              <a:prstGeom prst="straightConnector1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 Box 32">
                <a:extLst>
                  <a:ext uri="{FF2B5EF4-FFF2-40B4-BE49-F238E27FC236}">
                    <a16:creationId xmlns:a16="http://schemas.microsoft.com/office/drawing/2014/main" xmlns="" id="{C3FA650E-A06F-4ED0-9EBE-49125C4F23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0745" y="3534100"/>
                <a:ext cx="485155" cy="2462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W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B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,∞</a:t>
                </a:r>
                <a:endParaRPr kumimoji="0" lang="pt-BR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964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  <p:bldP spid="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/>
          <p:cNvSpPr txBox="1">
            <a:spLocks/>
          </p:cNvSpPr>
          <p:nvPr/>
        </p:nvSpPr>
        <p:spPr bwMode="auto">
          <a:xfrm>
            <a:off x="22438" y="193855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ESTRATIFICAÇÃO DUAS </a:t>
            </a: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CAMADAS: STEINBRENNER (1934)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8" name="Título 1">
            <a:extLst>
              <a:ext uri="{FF2B5EF4-FFF2-40B4-BE49-F238E27FC236}">
                <a16:creationId xmlns:a16="http://schemas.microsoft.com/office/drawing/2014/main" xmlns="" id="{BA71BECA-91D1-4C51-95D9-A8EB3D339A7C}"/>
              </a:ext>
            </a:extLst>
          </p:cNvPr>
          <p:cNvSpPr txBox="1">
            <a:spLocks/>
          </p:cNvSpPr>
          <p:nvPr/>
        </p:nvSpPr>
        <p:spPr bwMode="auto">
          <a:xfrm>
            <a:off x="-961741" y="-867873"/>
            <a:ext cx="4529642" cy="24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PRINCÍPIO DE SAINT VENANT (1853)</a:t>
            </a:r>
            <a:endParaRPr kumimoji="0" lang="pt-BR" sz="2000" b="1" i="1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1C868F1-D50C-4A9B-A026-DA03A455DB6A}"/>
              </a:ext>
            </a:extLst>
          </p:cNvPr>
          <p:cNvSpPr/>
          <p:nvPr/>
        </p:nvSpPr>
        <p:spPr>
          <a:xfrm>
            <a:off x="11377613" y="6662274"/>
            <a:ext cx="376978" cy="339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94293C22-0A03-4718-800F-95BBC3677416}"/>
              </a:ext>
            </a:extLst>
          </p:cNvPr>
          <p:cNvGrpSpPr/>
          <p:nvPr/>
        </p:nvGrpSpPr>
        <p:grpSpPr>
          <a:xfrm>
            <a:off x="2258332" y="1150455"/>
            <a:ext cx="4609396" cy="5393844"/>
            <a:chOff x="2226574" y="1165392"/>
            <a:chExt cx="4609396" cy="5393844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xmlns="" id="{E4B9D15E-8B58-4DA5-B863-1DFE55852767}"/>
                </a:ext>
              </a:extLst>
            </p:cNvPr>
            <p:cNvGrpSpPr/>
            <p:nvPr/>
          </p:nvGrpSpPr>
          <p:grpSpPr>
            <a:xfrm>
              <a:off x="2239366" y="1165392"/>
              <a:ext cx="4596604" cy="5326086"/>
              <a:chOff x="2239366" y="1165392"/>
              <a:chExt cx="4596604" cy="5326086"/>
            </a:xfrm>
          </p:grpSpPr>
          <p:grpSp>
            <p:nvGrpSpPr>
              <p:cNvPr id="25" name="Agrupar 24">
                <a:extLst>
                  <a:ext uri="{FF2B5EF4-FFF2-40B4-BE49-F238E27FC236}">
                    <a16:creationId xmlns:a16="http://schemas.microsoft.com/office/drawing/2014/main" xmlns="" id="{41B083D6-32BF-42F7-804E-05AE1DA9AEB5}"/>
                  </a:ext>
                </a:extLst>
              </p:cNvPr>
              <p:cNvGrpSpPr/>
              <p:nvPr/>
            </p:nvGrpSpPr>
            <p:grpSpPr>
              <a:xfrm>
                <a:off x="2239366" y="1165392"/>
                <a:ext cx="4596604" cy="5326086"/>
                <a:chOff x="2239366" y="1165392"/>
                <a:chExt cx="4596604" cy="5326086"/>
              </a:xfrm>
            </p:grpSpPr>
            <p:sp>
              <p:nvSpPr>
                <p:cNvPr id="50" name="Retângulo 49">
                  <a:extLst>
                    <a:ext uri="{FF2B5EF4-FFF2-40B4-BE49-F238E27FC236}">
                      <a16:creationId xmlns:a16="http://schemas.microsoft.com/office/drawing/2014/main" xmlns="" id="{792B2439-6015-49A2-9FDB-F2F9F254495B}"/>
                    </a:ext>
                  </a:extLst>
                </p:cNvPr>
                <p:cNvSpPr/>
                <p:nvPr/>
              </p:nvSpPr>
              <p:spPr>
                <a:xfrm>
                  <a:off x="2239366" y="1165392"/>
                  <a:ext cx="4585452" cy="2193162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xmlns="" id="{34896775-9570-4C20-9000-8BE592AD1E6F}"/>
                    </a:ext>
                  </a:extLst>
                </p:cNvPr>
                <p:cNvSpPr/>
                <p:nvPr/>
              </p:nvSpPr>
              <p:spPr>
                <a:xfrm>
                  <a:off x="2239366" y="3343677"/>
                  <a:ext cx="4596604" cy="314780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sp>
            <p:nvSpPr>
              <p:cNvPr id="162" name="Text Box 32">
                <a:extLst>
                  <a:ext uri="{FF2B5EF4-FFF2-40B4-BE49-F238E27FC236}">
                    <a16:creationId xmlns:a16="http://schemas.microsoft.com/office/drawing/2014/main" xmlns="" id="{BCA4C47F-F0D5-4A73-9FDE-9FC48E3F5E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9098" y="4480094"/>
                <a:ext cx="1316594" cy="396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7200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E</a:t>
                </a:r>
                <a:r>
                  <a:rPr kumimoji="0" lang="en-US" sz="32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1</a:t>
                </a:r>
                <a:r>
                  <a:rPr kumimoji="0" lang="en-US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  </a:t>
                </a:r>
                <a:r>
                  <a:rPr kumimoji="0" lang="en-US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anose="05050102010706020507" pitchFamily="18" charset="2"/>
                  </a:rPr>
                  <a:t>n</a:t>
                </a:r>
                <a:r>
                  <a:rPr kumimoji="0" lang="en-US" sz="32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1</a:t>
                </a:r>
                <a:endParaRPr kumimoji="0" lang="pt-BR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Text Box 32">
                <a:extLst>
                  <a:ext uri="{FF2B5EF4-FFF2-40B4-BE49-F238E27FC236}">
                    <a16:creationId xmlns:a16="http://schemas.microsoft.com/office/drawing/2014/main" xmlns="" id="{C98A1EE5-7364-412B-BAB3-E8FBEBA9CF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5371" y="1944810"/>
                <a:ext cx="1326680" cy="492443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/>
            </p:spPr>
            <p:txBody>
              <a:bodyPr wrap="square" lIns="7200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E</a:t>
                </a:r>
                <a:r>
                  <a:rPr kumimoji="0" lang="en-US" sz="3200" b="1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2</a:t>
                </a:r>
                <a:r>
                  <a:rPr kumimoji="0" lang="en-US" sz="32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  </a:t>
                </a:r>
                <a:r>
                  <a:rPr kumimoji="0" lang="en-US" sz="32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anose="05050102010706020507" pitchFamily="18" charset="2"/>
                  </a:rPr>
                  <a:t>n</a:t>
                </a:r>
                <a:r>
                  <a:rPr kumimoji="0" lang="en-US" sz="3200" b="1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2</a:t>
                </a:r>
                <a:endParaRPr kumimoji="0" lang="pt-BR" sz="3200" b="1" i="0" u="none" strike="noStrike" kern="1200" cap="none" spc="0" normalizeH="0" baseline="-2500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xmlns="" id="{FF82F2DC-524A-4CFD-8A7D-77B2D9768055}"/>
                </a:ext>
              </a:extLst>
            </p:cNvPr>
            <p:cNvGrpSpPr/>
            <p:nvPr/>
          </p:nvGrpSpPr>
          <p:grpSpPr>
            <a:xfrm>
              <a:off x="2226574" y="6049150"/>
              <a:ext cx="4604527" cy="510086"/>
              <a:chOff x="2199964" y="6121057"/>
              <a:chExt cx="4604527" cy="510086"/>
            </a:xfrm>
          </p:grpSpPr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xmlns="" id="{FC782CF6-9552-47F8-8BE1-BD18A47581D0}"/>
                  </a:ext>
                </a:extLst>
              </p:cNvPr>
              <p:cNvSpPr/>
              <p:nvPr/>
            </p:nvSpPr>
            <p:spPr>
              <a:xfrm>
                <a:off x="2199964" y="6121057"/>
                <a:ext cx="4604527" cy="510085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47" name="Text Box 32">
                <a:extLst>
                  <a:ext uri="{FF2B5EF4-FFF2-40B4-BE49-F238E27FC236}">
                    <a16:creationId xmlns:a16="http://schemas.microsoft.com/office/drawing/2014/main" xmlns="" id="{489E135E-6D82-4CA7-9151-F8E3A472C7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6791" y="6235143"/>
                <a:ext cx="2307395" cy="3960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/>
            </p:spPr>
            <p:txBody>
              <a:bodyPr wrap="square" lIns="0" tIns="0" rIns="0" bIns="468000" anchor="t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    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INDESLOCÁVEL</a:t>
                </a:r>
                <a:endPara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xmlns="" id="{B6AA12F5-FAA9-4B2F-8B34-4403242E71EA}"/>
              </a:ext>
            </a:extLst>
          </p:cNvPr>
          <p:cNvCxnSpPr>
            <a:cxnSpLocks/>
          </p:cNvCxnSpPr>
          <p:nvPr/>
        </p:nvCxnSpPr>
        <p:spPr>
          <a:xfrm>
            <a:off x="2277335" y="1151571"/>
            <a:ext cx="4608333" cy="0"/>
          </a:xfrm>
          <a:prstGeom prst="lin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xmlns="" id="{E60CAF54-51EF-427F-88A3-31AD4DE4DEF7}"/>
              </a:ext>
            </a:extLst>
          </p:cNvPr>
          <p:cNvCxnSpPr>
            <a:cxnSpLocks/>
          </p:cNvCxnSpPr>
          <p:nvPr/>
        </p:nvCxnSpPr>
        <p:spPr>
          <a:xfrm>
            <a:off x="2289064" y="3336834"/>
            <a:ext cx="459660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xmlns="" id="{F5CD2733-4EBC-4CD1-991D-29C47D8AFB30}"/>
              </a:ext>
            </a:extLst>
          </p:cNvPr>
          <p:cNvCxnSpPr>
            <a:cxnSpLocks/>
          </p:cNvCxnSpPr>
          <p:nvPr/>
        </p:nvCxnSpPr>
        <p:spPr>
          <a:xfrm>
            <a:off x="5783048" y="788022"/>
            <a:ext cx="16556" cy="5228736"/>
          </a:xfrm>
          <a:prstGeom prst="line">
            <a:avLst/>
          </a:prstGeom>
          <a:solidFill>
            <a:srgbClr val="FFFF00"/>
          </a:solidFill>
          <a:ln w="15875">
            <a:solidFill>
              <a:schemeClr val="tx1"/>
            </a:solidFill>
            <a:prstDash val="sys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42F9E735-C7FE-468E-B53F-6FB057E6393A}"/>
              </a:ext>
            </a:extLst>
          </p:cNvPr>
          <p:cNvGrpSpPr/>
          <p:nvPr/>
        </p:nvGrpSpPr>
        <p:grpSpPr>
          <a:xfrm>
            <a:off x="3064438" y="1185561"/>
            <a:ext cx="3268492" cy="2125183"/>
            <a:chOff x="1729493" y="1185218"/>
            <a:chExt cx="3268492" cy="2125183"/>
          </a:xfrm>
        </p:grpSpPr>
        <p:cxnSp>
          <p:nvCxnSpPr>
            <p:cNvPr id="85" name="Conector de Seta Reta 84">
              <a:extLst>
                <a:ext uri="{FF2B5EF4-FFF2-40B4-BE49-F238E27FC236}">
                  <a16:creationId xmlns:a16="http://schemas.microsoft.com/office/drawing/2014/main" xmlns="" id="{24FC0137-203D-400A-838F-FB2E980C0686}"/>
                </a:ext>
              </a:extLst>
            </p:cNvPr>
            <p:cNvCxnSpPr>
              <a:cxnSpLocks/>
            </p:cNvCxnSpPr>
            <p:nvPr/>
          </p:nvCxnSpPr>
          <p:spPr>
            <a:xfrm>
              <a:off x="1887651" y="1185218"/>
              <a:ext cx="0" cy="212518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 Box 32">
              <a:extLst>
                <a:ext uri="{FF2B5EF4-FFF2-40B4-BE49-F238E27FC236}">
                  <a16:creationId xmlns:a16="http://schemas.microsoft.com/office/drawing/2014/main" xmlns="" id="{4B5C1107-B777-461D-9323-96D090511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9493" y="2024371"/>
              <a:ext cx="540000" cy="4320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/>
          </p:spPr>
          <p:txBody>
            <a:bodyPr wrap="square" lIns="0" tIns="0" rIns="7200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H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2</a:t>
              </a:r>
              <a:endParaRPr kumimoji="0" lang="pt-BR" sz="3200" b="1" i="0" u="none" strike="noStrike" kern="1200" cap="none" spc="0" normalizeH="0" baseline="-2500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5" name="Elipse 74">
              <a:extLst>
                <a:ext uri="{FF2B5EF4-FFF2-40B4-BE49-F238E27FC236}">
                  <a16:creationId xmlns:a16="http://schemas.microsoft.com/office/drawing/2014/main" xmlns="" id="{F1A24166-AA5D-4651-BD4A-87E6E0676E74}"/>
                </a:ext>
              </a:extLst>
            </p:cNvPr>
            <p:cNvSpPr/>
            <p:nvPr/>
          </p:nvSpPr>
          <p:spPr>
            <a:xfrm>
              <a:off x="4332756" y="2284631"/>
              <a:ext cx="219981" cy="22957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6" name="Seta: para Baixo 75">
              <a:extLst>
                <a:ext uri="{FF2B5EF4-FFF2-40B4-BE49-F238E27FC236}">
                  <a16:creationId xmlns:a16="http://schemas.microsoft.com/office/drawing/2014/main" xmlns="" id="{FAA6A7D4-2BA9-4C68-94A8-23B7B3C70342}"/>
                </a:ext>
              </a:extLst>
            </p:cNvPr>
            <p:cNvSpPr/>
            <p:nvPr/>
          </p:nvSpPr>
          <p:spPr>
            <a:xfrm flipH="1">
              <a:off x="4327342" y="1688105"/>
              <a:ext cx="225395" cy="55889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0" name="Text Box 32">
              <a:extLst>
                <a:ext uri="{FF2B5EF4-FFF2-40B4-BE49-F238E27FC236}">
                  <a16:creationId xmlns:a16="http://schemas.microsoft.com/office/drawing/2014/main" xmlns="" id="{B634ABD9-C2C9-4071-9BB7-CBFFF11BD2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2824" y="1608235"/>
              <a:ext cx="345161" cy="5040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/>
          </p:spPr>
          <p:txBody>
            <a:bodyPr wrap="square" lIns="7200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P</a:t>
              </a:r>
              <a:endPara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xmlns="" id="{8A48563A-6864-458B-B170-8E0EDCDB20BF}"/>
              </a:ext>
            </a:extLst>
          </p:cNvPr>
          <p:cNvGrpSpPr/>
          <p:nvPr/>
        </p:nvGrpSpPr>
        <p:grpSpPr>
          <a:xfrm>
            <a:off x="5676999" y="900688"/>
            <a:ext cx="524184" cy="392954"/>
            <a:chOff x="761961" y="1161624"/>
            <a:chExt cx="524184" cy="392954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xmlns="" id="{3BB8A2B3-20E6-463F-BF53-B399E9AE147B}"/>
                </a:ext>
              </a:extLst>
            </p:cNvPr>
            <p:cNvSpPr/>
            <p:nvPr/>
          </p:nvSpPr>
          <p:spPr>
            <a:xfrm>
              <a:off x="761961" y="1325007"/>
              <a:ext cx="219981" cy="22957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xmlns="" id="{A0B7E904-A916-4F1D-BA26-7300DB7540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984" y="1161624"/>
              <a:ext cx="345161" cy="2520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7200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C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xmlns="" id="{9510EE8B-4A83-4874-A11D-12AB85F3A86C}"/>
              </a:ext>
            </a:extLst>
          </p:cNvPr>
          <p:cNvGrpSpPr/>
          <p:nvPr/>
        </p:nvGrpSpPr>
        <p:grpSpPr>
          <a:xfrm>
            <a:off x="5672434" y="2916438"/>
            <a:ext cx="528749" cy="525019"/>
            <a:chOff x="750386" y="1029559"/>
            <a:chExt cx="528749" cy="525019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xmlns="" id="{97E5B879-76DE-4B09-A529-021119362718}"/>
                </a:ext>
              </a:extLst>
            </p:cNvPr>
            <p:cNvSpPr/>
            <p:nvPr/>
          </p:nvSpPr>
          <p:spPr>
            <a:xfrm>
              <a:off x="750386" y="1325007"/>
              <a:ext cx="219981" cy="22957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xmlns="" id="{0994C6EE-F543-45EC-B5CD-FA8098A3C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3974" y="1029559"/>
              <a:ext cx="345161" cy="2880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7200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D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xmlns="" id="{4F2E7CCB-10B2-4235-84BA-7BA58FFF8D8F}"/>
              </a:ext>
            </a:extLst>
          </p:cNvPr>
          <p:cNvGrpSpPr/>
          <p:nvPr/>
        </p:nvGrpSpPr>
        <p:grpSpPr>
          <a:xfrm>
            <a:off x="5682961" y="5623733"/>
            <a:ext cx="501051" cy="505926"/>
            <a:chOff x="785554" y="1048652"/>
            <a:chExt cx="501051" cy="505926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xmlns="" id="{0F615CAA-701E-4925-9964-11379BC5D3BF}"/>
                </a:ext>
              </a:extLst>
            </p:cNvPr>
            <p:cNvSpPr/>
            <p:nvPr/>
          </p:nvSpPr>
          <p:spPr>
            <a:xfrm>
              <a:off x="785554" y="1325007"/>
              <a:ext cx="219981" cy="22957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8" name="Text Box 32">
              <a:extLst>
                <a:ext uri="{FF2B5EF4-FFF2-40B4-BE49-F238E27FC236}">
                  <a16:creationId xmlns:a16="http://schemas.microsoft.com/office/drawing/2014/main" xmlns="" id="{FBE0B65B-4FF4-40D1-81DD-2DDCBACA3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444" y="1048652"/>
              <a:ext cx="345161" cy="3240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7200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E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1" name="Text Box 32">
            <a:extLst>
              <a:ext uri="{FF2B5EF4-FFF2-40B4-BE49-F238E27FC236}">
                <a16:creationId xmlns:a16="http://schemas.microsoft.com/office/drawing/2014/main" xmlns="" id="{A171650E-CD48-48E8-8F30-86E7564A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022" y="2256897"/>
            <a:ext cx="345161" cy="288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2000" tIns="0" rIns="0" bIns="0" anchor="b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rPr>
              <a:t>A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xmlns="" id="{F4D6243E-E4B9-4374-A3FA-890ECCD70F0C}"/>
              </a:ext>
            </a:extLst>
          </p:cNvPr>
          <p:cNvSpPr/>
          <p:nvPr/>
        </p:nvSpPr>
        <p:spPr>
          <a:xfrm>
            <a:off x="8776708" y="6517049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17a</a:t>
            </a:r>
          </a:p>
        </p:txBody>
      </p: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xmlns="" id="{339CA299-E10C-4D39-89CE-D5EBC052328D}"/>
              </a:ext>
            </a:extLst>
          </p:cNvPr>
          <p:cNvCxnSpPr>
            <a:cxnSpLocks/>
          </p:cNvCxnSpPr>
          <p:nvPr/>
        </p:nvCxnSpPr>
        <p:spPr>
          <a:xfrm>
            <a:off x="3222596" y="3326671"/>
            <a:ext cx="0" cy="268820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32">
            <a:extLst>
              <a:ext uri="{FF2B5EF4-FFF2-40B4-BE49-F238E27FC236}">
                <a16:creationId xmlns:a16="http://schemas.microsoft.com/office/drawing/2014/main" xmlns="" id="{8B694CFB-C06A-4907-8CFF-5287417DF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901" y="4393257"/>
            <a:ext cx="540000" cy="468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lIns="0" tIns="0" rIns="72000" bIns="0" anchor="b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rPr>
              <a:t>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rPr>
              <a:t>H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rPr>
              <a:t>1</a:t>
            </a:r>
            <a:endParaRPr kumimoji="0" lang="pt-BR" sz="32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849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7700BCE2-0B6F-4DD4-86BA-012D37EB5ECE}"/>
              </a:ext>
            </a:extLst>
          </p:cNvPr>
          <p:cNvGrpSpPr/>
          <p:nvPr/>
        </p:nvGrpSpPr>
        <p:grpSpPr>
          <a:xfrm>
            <a:off x="4277189" y="852564"/>
            <a:ext cx="4684765" cy="5587738"/>
            <a:chOff x="4479405" y="852564"/>
            <a:chExt cx="4684765" cy="5587738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xmlns="" id="{9415AE25-6999-4293-92F4-665AC9F255D1}"/>
                </a:ext>
              </a:extLst>
            </p:cNvPr>
            <p:cNvGrpSpPr/>
            <p:nvPr/>
          </p:nvGrpSpPr>
          <p:grpSpPr>
            <a:xfrm>
              <a:off x="4479405" y="852564"/>
              <a:ext cx="4684765" cy="5587738"/>
              <a:chOff x="4430765" y="1183313"/>
              <a:chExt cx="4684765" cy="5587738"/>
            </a:xfrm>
          </p:grpSpPr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xmlns="" id="{FF233287-365F-48B8-98B9-D557C21F1942}"/>
                  </a:ext>
                </a:extLst>
              </p:cNvPr>
              <p:cNvGrpSpPr/>
              <p:nvPr/>
            </p:nvGrpSpPr>
            <p:grpSpPr>
              <a:xfrm>
                <a:off x="4430765" y="1782808"/>
                <a:ext cx="4684765" cy="4945567"/>
                <a:chOff x="4725269" y="1956717"/>
                <a:chExt cx="4684765" cy="4945567"/>
              </a:xfrm>
            </p:grpSpPr>
            <p:grpSp>
              <p:nvGrpSpPr>
                <p:cNvPr id="13" name="Agrupar 12">
                  <a:extLst>
                    <a:ext uri="{FF2B5EF4-FFF2-40B4-BE49-F238E27FC236}">
                      <a16:creationId xmlns:a16="http://schemas.microsoft.com/office/drawing/2014/main" xmlns="" id="{E8094823-851C-42D3-A15D-BEBDEEA34866}"/>
                    </a:ext>
                  </a:extLst>
                </p:cNvPr>
                <p:cNvGrpSpPr/>
                <p:nvPr/>
              </p:nvGrpSpPr>
              <p:grpSpPr>
                <a:xfrm>
                  <a:off x="5282763" y="1969687"/>
                  <a:ext cx="4127271" cy="4932597"/>
                  <a:chOff x="6142511" y="1274490"/>
                  <a:chExt cx="4127271" cy="4932597"/>
                </a:xfrm>
              </p:grpSpPr>
              <p:sp>
                <p:nvSpPr>
                  <p:cNvPr id="31" name="Retângulo 30">
                    <a:extLst>
                      <a:ext uri="{FF2B5EF4-FFF2-40B4-BE49-F238E27FC236}">
                        <a16:creationId xmlns:a16="http://schemas.microsoft.com/office/drawing/2014/main" xmlns="" id="{E5E1AD39-79D2-4755-AD12-80CF0033435B}"/>
                      </a:ext>
                    </a:extLst>
                  </p:cNvPr>
                  <p:cNvSpPr/>
                  <p:nvPr/>
                </p:nvSpPr>
                <p:spPr>
                  <a:xfrm>
                    <a:off x="6164578" y="1274490"/>
                    <a:ext cx="4105204" cy="4932597"/>
                  </a:xfrm>
                  <a:prstGeom prst="rect">
                    <a:avLst/>
                  </a:prstGeom>
                  <a:solidFill>
                    <a:srgbClr val="00FF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grpSp>
                <p:nvGrpSpPr>
                  <p:cNvPr id="73" name="Agrupar 72">
                    <a:extLst>
                      <a:ext uri="{FF2B5EF4-FFF2-40B4-BE49-F238E27FC236}">
                        <a16:creationId xmlns:a16="http://schemas.microsoft.com/office/drawing/2014/main" xmlns="" id="{8CD141C1-9BA5-47EE-8375-453E0FFE9E4A}"/>
                      </a:ext>
                    </a:extLst>
                  </p:cNvPr>
                  <p:cNvGrpSpPr/>
                  <p:nvPr/>
                </p:nvGrpSpPr>
                <p:grpSpPr>
                  <a:xfrm>
                    <a:off x="6742132" y="1684906"/>
                    <a:ext cx="236924" cy="783781"/>
                    <a:chOff x="876112" y="2296182"/>
                    <a:chExt cx="256271" cy="857152"/>
                  </a:xfrm>
                </p:grpSpPr>
                <p:sp>
                  <p:nvSpPr>
                    <p:cNvPr id="75" name="Elipse 74">
                      <a:extLst>
                        <a:ext uri="{FF2B5EF4-FFF2-40B4-BE49-F238E27FC236}">
                          <a16:creationId xmlns:a16="http://schemas.microsoft.com/office/drawing/2014/main" xmlns="" id="{F1A24166-AA5D-4651-BD4A-87E6E0676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299" y="2931249"/>
                      <a:ext cx="201975" cy="22208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76" name="Seta: para Baixo 75">
                      <a:extLst>
                        <a:ext uri="{FF2B5EF4-FFF2-40B4-BE49-F238E27FC236}">
                          <a16:creationId xmlns:a16="http://schemas.microsoft.com/office/drawing/2014/main" xmlns="" id="{FAA6A7D4-2BA9-4C68-94A8-23B7B3C7034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76112" y="2296182"/>
                      <a:ext cx="256271" cy="619196"/>
                    </a:xfrm>
                    <a:prstGeom prst="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49" name="Retângulo 48">
                    <a:extLst>
                      <a:ext uri="{FF2B5EF4-FFF2-40B4-BE49-F238E27FC236}">
                        <a16:creationId xmlns:a16="http://schemas.microsoft.com/office/drawing/2014/main" xmlns="" id="{FC782CF6-9552-47F8-8BE1-BD18A47581D0}"/>
                      </a:ext>
                    </a:extLst>
                  </p:cNvPr>
                  <p:cNvSpPr/>
                  <p:nvPr/>
                </p:nvSpPr>
                <p:spPr>
                  <a:xfrm>
                    <a:off x="6142511" y="5812917"/>
                    <a:ext cx="4103374" cy="392660"/>
                  </a:xfrm>
                  <a:prstGeom prst="rect">
                    <a:avLst/>
                  </a:prstGeom>
                  <a:solidFill>
                    <a:schemeClr val="tx1"/>
                  </a:solidFill>
                  <a:ln w="25400">
                    <a:solidFill>
                      <a:srgbClr val="0000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160" name="Text Box 32">
                    <a:extLst>
                      <a:ext uri="{FF2B5EF4-FFF2-40B4-BE49-F238E27FC236}">
                        <a16:creationId xmlns:a16="http://schemas.microsoft.com/office/drawing/2014/main" xmlns="" id="{B634ABD9-C2C9-4071-9BB7-CBFFF11BD20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04819" y="1475819"/>
                    <a:ext cx="329901" cy="4655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ffectLst/>
                  <a:extLst/>
                </p:spPr>
                <p:txBody>
                  <a:bodyPr wrap="square" lIns="72000" tIns="0" rIns="0" bIns="0" anchor="b" anchorCtr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rPr>
                      <a:t>      </a:t>
                    </a:r>
                    <a:r>
                      <a: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rPr>
                      <a:t>P</a:t>
                    </a:r>
                    <a:endParaRPr kumimoji="0" lang="pt-BR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2" name="Text Box 32">
                    <a:extLst>
                      <a:ext uri="{FF2B5EF4-FFF2-40B4-BE49-F238E27FC236}">
                        <a16:creationId xmlns:a16="http://schemas.microsoft.com/office/drawing/2014/main" xmlns="" id="{00908048-C77A-4F05-8F46-38ADB6F6781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79535" y="5917672"/>
                    <a:ext cx="1764000" cy="180000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/>
                  <a:extLst/>
                </p:spPr>
                <p:txBody>
                  <a:bodyPr wrap="square" lIns="0" tIns="0" rIns="0" bIns="720000" anchor="t" anchorCtr="0">
                    <a:no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rPr>
                      <a:t>      </a:t>
                    </a:r>
                    <a:r>
                      <a:rPr kumimoji="0" lang="en-US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rPr>
                      <a:t>INDESLOCÁVEL</a:t>
                    </a:r>
                    <a:endParaRPr kumimoji="0" lang="pt-BR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2" name="Text Box 32">
                    <a:extLst>
                      <a:ext uri="{FF2B5EF4-FFF2-40B4-BE49-F238E27FC236}">
                        <a16:creationId xmlns:a16="http://schemas.microsoft.com/office/drawing/2014/main" xmlns="" id="{BCA4C47F-F0D5-4A73-9FDE-9FC48E3F5EF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08704" y="3519655"/>
                    <a:ext cx="1258384" cy="492443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ffectLst/>
                  <a:extLst/>
                </p:spPr>
                <p:txBody>
                  <a:bodyPr wrap="square" lIns="72000" tIns="0" rIns="0" bIns="0" anchor="b" anchorCtr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rPr>
                      <a:t>E</a:t>
                    </a:r>
                    <a:r>
                      <a:rPr kumimoji="0" lang="en-US" sz="3200" b="1" baseline="-25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rPr>
                      <a:t>2</a:t>
                    </a:r>
                    <a:r>
                      <a:rPr kumimoji="0" lang="en-US" sz="3200" b="1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rPr>
                      <a:t>  </a:t>
                    </a:r>
                    <a:r>
                      <a:rPr kumimoji="0" lang="en-US" sz="3200" b="1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Symbol" panose="05050102010706020507" pitchFamily="18" charset="2"/>
                      </a:rPr>
                      <a:t>n</a:t>
                    </a:r>
                    <a:r>
                      <a:rPr kumimoji="0" lang="en-US" sz="3200" b="1" baseline="-25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rPr>
                      <a:t>2</a:t>
                    </a:r>
                    <a:endParaRPr kumimoji="0" lang="pt-BR" sz="3200" b="1" i="0" u="none" strike="noStrike" kern="1200" cap="none" spc="0" normalizeH="0" baseline="-25000" noProof="0" dirty="0">
                      <a:ln>
                        <a:noFill/>
                      </a:ln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3" name="Conector reto 32">
                  <a:extLst>
                    <a:ext uri="{FF2B5EF4-FFF2-40B4-BE49-F238E27FC236}">
                      <a16:creationId xmlns:a16="http://schemas.microsoft.com/office/drawing/2014/main" xmlns="" id="{B6AA12F5-FAA9-4B2F-8B34-4403242E71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25269" y="1956717"/>
                  <a:ext cx="468476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Conector reto 80">
                <a:extLst>
                  <a:ext uri="{FF2B5EF4-FFF2-40B4-BE49-F238E27FC236}">
                    <a16:creationId xmlns:a16="http://schemas.microsoft.com/office/drawing/2014/main" xmlns="" id="{F5CD2733-4EBC-4CD1-991D-29C47D8AFB30}"/>
                  </a:ext>
                </a:extLst>
              </p:cNvPr>
              <p:cNvCxnSpPr/>
              <p:nvPr/>
            </p:nvCxnSpPr>
            <p:spPr>
              <a:xfrm>
                <a:off x="5709183" y="1183313"/>
                <a:ext cx="0" cy="55877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Text Box 32">
              <a:extLst>
                <a:ext uri="{FF2B5EF4-FFF2-40B4-BE49-F238E27FC236}">
                  <a16:creationId xmlns:a16="http://schemas.microsoft.com/office/drawing/2014/main" xmlns="" id="{E8413CF7-EA16-4E4E-8BDE-D2595978C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1199" y="1772781"/>
              <a:ext cx="326817" cy="80021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7200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A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A8F5E564-EC8C-4C24-AA30-62BEB9DA1D7A}"/>
              </a:ext>
            </a:extLst>
          </p:cNvPr>
          <p:cNvGrpSpPr/>
          <p:nvPr/>
        </p:nvGrpSpPr>
        <p:grpSpPr>
          <a:xfrm>
            <a:off x="126816" y="959480"/>
            <a:ext cx="4299319" cy="5587738"/>
            <a:chOff x="329032" y="959480"/>
            <a:chExt cx="4299319" cy="5587738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xmlns="" id="{BC238EF9-79FB-45AD-BC27-7A401D64F1F4}"/>
                </a:ext>
              </a:extLst>
            </p:cNvPr>
            <p:cNvGrpSpPr/>
            <p:nvPr/>
          </p:nvGrpSpPr>
          <p:grpSpPr>
            <a:xfrm>
              <a:off x="329032" y="959480"/>
              <a:ext cx="4299319" cy="5587738"/>
              <a:chOff x="280392" y="1222136"/>
              <a:chExt cx="4299319" cy="5587738"/>
            </a:xfrm>
          </p:grpSpPr>
          <p:sp>
            <p:nvSpPr>
              <p:cNvPr id="109" name="Retângulo 108">
                <a:extLst>
                  <a:ext uri="{FF2B5EF4-FFF2-40B4-BE49-F238E27FC236}">
                    <a16:creationId xmlns:a16="http://schemas.microsoft.com/office/drawing/2014/main" xmlns="" id="{A79C98D3-F5F2-46F4-AA65-7A3C446B094E}"/>
                  </a:ext>
                </a:extLst>
              </p:cNvPr>
              <p:cNvSpPr/>
              <p:nvPr/>
            </p:nvSpPr>
            <p:spPr>
              <a:xfrm>
                <a:off x="289184" y="1712567"/>
                <a:ext cx="4272452" cy="4529231"/>
              </a:xfrm>
              <a:prstGeom prst="rect">
                <a:avLst/>
              </a:prstGeom>
              <a:solidFill>
                <a:srgbClr val="FFFF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xmlns="" id="{B8193BB9-F0F2-45AD-A290-B97309C7E08B}"/>
                  </a:ext>
                </a:extLst>
              </p:cNvPr>
              <p:cNvGrpSpPr/>
              <p:nvPr/>
            </p:nvGrpSpPr>
            <p:grpSpPr>
              <a:xfrm>
                <a:off x="280392" y="1222136"/>
                <a:ext cx="4299319" cy="5587738"/>
                <a:chOff x="-1774023" y="1775944"/>
                <a:chExt cx="4299319" cy="5587738"/>
              </a:xfrm>
            </p:grpSpPr>
            <p:grpSp>
              <p:nvGrpSpPr>
                <p:cNvPr id="7" name="Agrupar 6">
                  <a:extLst>
                    <a:ext uri="{FF2B5EF4-FFF2-40B4-BE49-F238E27FC236}">
                      <a16:creationId xmlns:a16="http://schemas.microsoft.com/office/drawing/2014/main" xmlns="" id="{E67FC3AF-0036-4400-A9DC-A232AB094058}"/>
                    </a:ext>
                  </a:extLst>
                </p:cNvPr>
                <p:cNvGrpSpPr/>
                <p:nvPr/>
              </p:nvGrpSpPr>
              <p:grpSpPr>
                <a:xfrm>
                  <a:off x="-1774023" y="1775944"/>
                  <a:ext cx="4272452" cy="5587738"/>
                  <a:chOff x="241023" y="1641338"/>
                  <a:chExt cx="4272452" cy="5587738"/>
                </a:xfrm>
              </p:grpSpPr>
              <p:sp>
                <p:nvSpPr>
                  <p:cNvPr id="150" name="Retângulo 149">
                    <a:extLst>
                      <a:ext uri="{FF2B5EF4-FFF2-40B4-BE49-F238E27FC236}">
                        <a16:creationId xmlns:a16="http://schemas.microsoft.com/office/drawing/2014/main" xmlns="" id="{B7C8B8A4-83B2-4654-8114-197606E2ABA9}"/>
                      </a:ext>
                    </a:extLst>
                  </p:cNvPr>
                  <p:cNvSpPr/>
                  <p:nvPr/>
                </p:nvSpPr>
                <p:spPr>
                  <a:xfrm>
                    <a:off x="241023" y="6683030"/>
                    <a:ext cx="4272452" cy="395056"/>
                  </a:xfrm>
                  <a:prstGeom prst="rect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grpSp>
                <p:nvGrpSpPr>
                  <p:cNvPr id="5" name="Agrupar 4">
                    <a:extLst>
                      <a:ext uri="{FF2B5EF4-FFF2-40B4-BE49-F238E27FC236}">
                        <a16:creationId xmlns:a16="http://schemas.microsoft.com/office/drawing/2014/main" xmlns="" id="{97F1F8F3-B268-456D-94BA-D7D5B40A70BF}"/>
                      </a:ext>
                    </a:extLst>
                  </p:cNvPr>
                  <p:cNvGrpSpPr/>
                  <p:nvPr/>
                </p:nvGrpSpPr>
                <p:grpSpPr>
                  <a:xfrm>
                    <a:off x="384517" y="1641338"/>
                    <a:ext cx="632896" cy="5587738"/>
                    <a:chOff x="384517" y="1641338"/>
                    <a:chExt cx="632896" cy="5587738"/>
                  </a:xfrm>
                </p:grpSpPr>
                <p:grpSp>
                  <p:nvGrpSpPr>
                    <p:cNvPr id="113" name="Agrupar 112">
                      <a:extLst>
                        <a:ext uri="{FF2B5EF4-FFF2-40B4-BE49-F238E27FC236}">
                          <a16:creationId xmlns:a16="http://schemas.microsoft.com/office/drawing/2014/main" xmlns="" id="{19AB4E96-4776-47DB-95E7-CBB2A73800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663" y="2579336"/>
                      <a:ext cx="222750" cy="780141"/>
                      <a:chOff x="1434064" y="2021322"/>
                      <a:chExt cx="240937" cy="853170"/>
                    </a:xfrm>
                  </p:grpSpPr>
                  <p:sp>
                    <p:nvSpPr>
                      <p:cNvPr id="114" name="Elipse 113">
                        <a:extLst>
                          <a:ext uri="{FF2B5EF4-FFF2-40B4-BE49-F238E27FC236}">
                            <a16:creationId xmlns:a16="http://schemas.microsoft.com/office/drawing/2014/main" xmlns="" id="{276CE0C2-E961-4B98-98B4-8E589AA9B4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0704" y="2652407"/>
                        <a:ext cx="201974" cy="222085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 dirty="0"/>
                      </a:p>
                    </p:txBody>
                  </p:sp>
                  <p:sp>
                    <p:nvSpPr>
                      <p:cNvPr id="115" name="Seta: para Baixo 114">
                        <a:extLst>
                          <a:ext uri="{FF2B5EF4-FFF2-40B4-BE49-F238E27FC236}">
                            <a16:creationId xmlns:a16="http://schemas.microsoft.com/office/drawing/2014/main" xmlns="" id="{645F2CEC-939C-4030-9FF3-4E4AEED9E00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434064" y="2021322"/>
                        <a:ext cx="240937" cy="592529"/>
                      </a:xfrm>
                      <a:prstGeom prst="downArrow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 dirty="0"/>
                      </a:p>
                    </p:txBody>
                  </p:sp>
                </p:grpSp>
                <p:sp>
                  <p:nvSpPr>
                    <p:cNvPr id="161" name="Text Box 32">
                      <a:extLst>
                        <a:ext uri="{FF2B5EF4-FFF2-40B4-BE49-F238E27FC236}">
                          <a16:creationId xmlns:a16="http://schemas.microsoft.com/office/drawing/2014/main" xmlns="" id="{6AB6768C-AC89-4457-A32D-0B8C9B414B9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4517" y="2352870"/>
                      <a:ext cx="329901" cy="465556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wrap="square" lIns="72000" tIns="0" rIns="0" bIns="0" anchor="b" anchorCtr="0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</a:rPr>
                        <a:t>     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</a:rPr>
                        <a:t>P</a:t>
                      </a:r>
                      <a:endParaRPr kumimoji="0" lang="pt-BR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110" name="Conector reto 109">
                      <a:extLst>
                        <a:ext uri="{FF2B5EF4-FFF2-40B4-BE49-F238E27FC236}">
                          <a16:creationId xmlns:a16="http://schemas.microsoft.com/office/drawing/2014/main" xmlns="" id="{941AA18E-4B3B-41D6-A147-0B4E39A807C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03866" y="1641338"/>
                      <a:ext cx="0" cy="558773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0" name="Text Box 32">
                    <a:extLst>
                      <a:ext uri="{FF2B5EF4-FFF2-40B4-BE49-F238E27FC236}">
                        <a16:creationId xmlns:a16="http://schemas.microsoft.com/office/drawing/2014/main" xmlns="" id="{44841952-9F02-4CB7-BF83-F7A405E759F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8169" y="6785331"/>
                    <a:ext cx="1764000" cy="180000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/>
                  <a:extLst/>
                </p:spPr>
                <p:txBody>
                  <a:bodyPr wrap="square" lIns="0" tIns="0" rIns="0" bIns="720000" anchor="t" anchorCtr="0">
                    <a:no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rPr>
                      <a:t>      </a:t>
                    </a:r>
                    <a:r>
                      <a:rPr kumimoji="0" lang="en-US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rPr>
                      <a:t>INDESLOCÁVEL</a:t>
                    </a:r>
                    <a:endParaRPr kumimoji="0" lang="pt-BR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111" name="Conector reto 110">
                  <a:extLst>
                    <a:ext uri="{FF2B5EF4-FFF2-40B4-BE49-F238E27FC236}">
                      <a16:creationId xmlns:a16="http://schemas.microsoft.com/office/drawing/2014/main" xmlns="" id="{5DFEB60B-FB9A-4EFB-8566-80EC4EE0EF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770521" y="2270590"/>
                  <a:ext cx="429581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Text Box 32">
                  <a:extLst>
                    <a:ext uri="{FF2B5EF4-FFF2-40B4-BE49-F238E27FC236}">
                      <a16:creationId xmlns:a16="http://schemas.microsoft.com/office/drawing/2014/main" xmlns="" id="{4C882759-09E8-47AB-9098-5CC9A2DB35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2572" y="4551412"/>
                  <a:ext cx="1203023" cy="45488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/>
              </p:spPr>
              <p:txBody>
                <a:bodyPr wrap="square" lIns="72000" tIns="0" rIns="0" bIns="0" anchor="b" anchorCtr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</a:rPr>
                    <a:t>E</a:t>
                  </a:r>
                  <a:r>
                    <a:rPr kumimoji="0" lang="en-US" sz="3200" b="1" baseline="-25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</a:rPr>
                    <a:t>1</a:t>
                  </a:r>
                  <a:r>
                    <a:rPr kumimoji="0" lang="en-US" sz="32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</a:rPr>
                    <a:t>  </a:t>
                  </a:r>
                  <a:r>
                    <a:rPr kumimoji="0" lang="en-US" sz="32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Symbol" panose="05050102010706020507" pitchFamily="18" charset="2"/>
                    </a:rPr>
                    <a:t>n</a:t>
                  </a:r>
                  <a:r>
                    <a:rPr kumimoji="0" lang="en-US" sz="3200" b="1" baseline="-25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</a:rPr>
                    <a:t>1</a:t>
                  </a:r>
                  <a:endParaRPr kumimoji="0" lang="pt-BR" sz="3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0" name="Text Box 32">
              <a:extLst>
                <a:ext uri="{FF2B5EF4-FFF2-40B4-BE49-F238E27FC236}">
                  <a16:creationId xmlns:a16="http://schemas.microsoft.com/office/drawing/2014/main" xmlns="" id="{5015BB96-1DAB-4DC6-98E9-E3396FC0E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136" y="1781118"/>
              <a:ext cx="345161" cy="80021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7200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A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29" name="Título 1"/>
          <p:cNvSpPr txBox="1">
            <a:spLocks/>
          </p:cNvSpPr>
          <p:nvPr/>
        </p:nvSpPr>
        <p:spPr bwMode="auto">
          <a:xfrm>
            <a:off x="2162" y="93938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ESTRATIFICAÇÃO DUAS CAMADAS: STEINBRENNER (1934)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8" name="Título 1">
            <a:extLst>
              <a:ext uri="{FF2B5EF4-FFF2-40B4-BE49-F238E27FC236}">
                <a16:creationId xmlns:a16="http://schemas.microsoft.com/office/drawing/2014/main" xmlns="" id="{BA71BECA-91D1-4C51-95D9-A8EB3D339A7C}"/>
              </a:ext>
            </a:extLst>
          </p:cNvPr>
          <p:cNvSpPr txBox="1">
            <a:spLocks/>
          </p:cNvSpPr>
          <p:nvPr/>
        </p:nvSpPr>
        <p:spPr bwMode="auto">
          <a:xfrm>
            <a:off x="2263042" y="632303"/>
            <a:ext cx="4529642" cy="24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PRINCÍPIO DE SAINT VENANT (1853)</a:t>
            </a:r>
            <a:endParaRPr kumimoji="0" lang="pt-BR" sz="2000" b="1" i="1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17" name="Freeform 18">
            <a:extLst>
              <a:ext uri="{FF2B5EF4-FFF2-40B4-BE49-F238E27FC236}">
                <a16:creationId xmlns:a16="http://schemas.microsoft.com/office/drawing/2014/main" xmlns="" id="{2817071C-F03E-4602-AEAA-F9DB7A362E3E}"/>
              </a:ext>
            </a:extLst>
          </p:cNvPr>
          <p:cNvSpPr>
            <a:spLocks/>
          </p:cNvSpPr>
          <p:nvPr/>
        </p:nvSpPr>
        <p:spPr bwMode="auto">
          <a:xfrm>
            <a:off x="1570705" y="1459960"/>
            <a:ext cx="2562585" cy="4539752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058"/>
              <a:gd name="connsiteY0" fmla="*/ 15 h 10028"/>
              <a:gd name="connsiteX1" fmla="*/ 10058 w 10058"/>
              <a:gd name="connsiteY1" fmla="*/ 0 h 10028"/>
              <a:gd name="connsiteX2" fmla="*/ 9362 w 10058"/>
              <a:gd name="connsiteY2" fmla="*/ 892 h 10028"/>
              <a:gd name="connsiteX3" fmla="*/ 9069 w 10058"/>
              <a:gd name="connsiteY3" fmla="*/ 2050 h 10028"/>
              <a:gd name="connsiteX4" fmla="*/ 9011 w 10058"/>
              <a:gd name="connsiteY4" fmla="*/ 3202 h 10028"/>
              <a:gd name="connsiteX5" fmla="*/ 9098 w 10058"/>
              <a:gd name="connsiteY5" fmla="*/ 4248 h 10028"/>
              <a:gd name="connsiteX6" fmla="*/ 9041 w 10058"/>
              <a:gd name="connsiteY6" fmla="*/ 5406 h 10028"/>
              <a:gd name="connsiteX7" fmla="*/ 8738 w 10058"/>
              <a:gd name="connsiteY7" fmla="*/ 6517 h 10028"/>
              <a:gd name="connsiteX8" fmla="*/ 6517 w 10058"/>
              <a:gd name="connsiteY8" fmla="*/ 7674 h 10028"/>
              <a:gd name="connsiteX9" fmla="*/ 3242 w 10058"/>
              <a:gd name="connsiteY9" fmla="*/ 8761 h 10028"/>
              <a:gd name="connsiteX10" fmla="*/ 0 w 10058"/>
              <a:gd name="connsiteY10" fmla="*/ 10028 h 10028"/>
              <a:gd name="connsiteX0" fmla="*/ 10769 w 10769"/>
              <a:gd name="connsiteY0" fmla="*/ 0 h 13726"/>
              <a:gd name="connsiteX1" fmla="*/ 10058 w 10769"/>
              <a:gd name="connsiteY1" fmla="*/ 3698 h 13726"/>
              <a:gd name="connsiteX2" fmla="*/ 9362 w 10769"/>
              <a:gd name="connsiteY2" fmla="*/ 4590 h 13726"/>
              <a:gd name="connsiteX3" fmla="*/ 9069 w 10769"/>
              <a:gd name="connsiteY3" fmla="*/ 5748 h 13726"/>
              <a:gd name="connsiteX4" fmla="*/ 9011 w 10769"/>
              <a:gd name="connsiteY4" fmla="*/ 6900 h 13726"/>
              <a:gd name="connsiteX5" fmla="*/ 9098 w 10769"/>
              <a:gd name="connsiteY5" fmla="*/ 7946 h 13726"/>
              <a:gd name="connsiteX6" fmla="*/ 9041 w 10769"/>
              <a:gd name="connsiteY6" fmla="*/ 9104 h 13726"/>
              <a:gd name="connsiteX7" fmla="*/ 8738 w 10769"/>
              <a:gd name="connsiteY7" fmla="*/ 10215 h 13726"/>
              <a:gd name="connsiteX8" fmla="*/ 6517 w 10769"/>
              <a:gd name="connsiteY8" fmla="*/ 11372 h 13726"/>
              <a:gd name="connsiteX9" fmla="*/ 3242 w 10769"/>
              <a:gd name="connsiteY9" fmla="*/ 12459 h 13726"/>
              <a:gd name="connsiteX10" fmla="*/ 0 w 10769"/>
              <a:gd name="connsiteY10" fmla="*/ 13726 h 13726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3603 w 10982"/>
              <a:gd name="connsiteY7" fmla="*/ 9920 h 15245"/>
              <a:gd name="connsiteX8" fmla="*/ 1750 w 10982"/>
              <a:gd name="connsiteY8" fmla="*/ 12391 h 15245"/>
              <a:gd name="connsiteX9" fmla="*/ 0 w 10982"/>
              <a:gd name="connsiteY9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1750 w 10982"/>
              <a:gd name="connsiteY7" fmla="*/ 12391 h 15245"/>
              <a:gd name="connsiteX8" fmla="*/ 0 w 10982"/>
              <a:gd name="connsiteY8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3603 w 10982"/>
              <a:gd name="connsiteY4" fmla="*/ 9920 h 15245"/>
              <a:gd name="connsiteX5" fmla="*/ 0 w 10982"/>
              <a:gd name="connsiteY5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3603 w 10982"/>
              <a:gd name="connsiteY3" fmla="*/ 9920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2401 w 10982"/>
              <a:gd name="connsiteY3" fmla="*/ 773 h 15245"/>
              <a:gd name="connsiteX4" fmla="*/ 0 w 10982"/>
              <a:gd name="connsiteY4" fmla="*/ 15245 h 15245"/>
              <a:gd name="connsiteX0" fmla="*/ 8665 w 8768"/>
              <a:gd name="connsiteY0" fmla="*/ 0 h 9958"/>
              <a:gd name="connsiteX1" fmla="*/ 6675 w 8768"/>
              <a:gd name="connsiteY1" fmla="*/ 5048 h 9958"/>
              <a:gd name="connsiteX2" fmla="*/ 718 w 8768"/>
              <a:gd name="connsiteY2" fmla="*/ 9833 h 9958"/>
              <a:gd name="connsiteX3" fmla="*/ 84 w 8768"/>
              <a:gd name="connsiteY3" fmla="*/ 773 h 9958"/>
              <a:gd name="connsiteX4" fmla="*/ 8768 w 8768"/>
              <a:gd name="connsiteY4" fmla="*/ 141 h 9958"/>
              <a:gd name="connsiteX0" fmla="*/ 9855 w 9973"/>
              <a:gd name="connsiteY0" fmla="*/ 250 h 10241"/>
              <a:gd name="connsiteX1" fmla="*/ 7585 w 9973"/>
              <a:gd name="connsiteY1" fmla="*/ 5319 h 10241"/>
              <a:gd name="connsiteX2" fmla="*/ 791 w 9973"/>
              <a:gd name="connsiteY2" fmla="*/ 10124 h 10241"/>
              <a:gd name="connsiteX3" fmla="*/ 149 w 9973"/>
              <a:gd name="connsiteY3" fmla="*/ 42 h 10241"/>
              <a:gd name="connsiteX4" fmla="*/ 9972 w 9973"/>
              <a:gd name="connsiteY4" fmla="*/ 392 h 10241"/>
              <a:gd name="connsiteX0" fmla="*/ 9881 w 9881"/>
              <a:gd name="connsiteY0" fmla="*/ 244 h 10000"/>
              <a:gd name="connsiteX1" fmla="*/ 7605 w 9881"/>
              <a:gd name="connsiteY1" fmla="*/ 5194 h 10000"/>
              <a:gd name="connsiteX2" fmla="*/ 792 w 9881"/>
              <a:gd name="connsiteY2" fmla="*/ 9886 h 10000"/>
              <a:gd name="connsiteX3" fmla="*/ 148 w 9881"/>
              <a:gd name="connsiteY3" fmla="*/ 41 h 10000"/>
              <a:gd name="connsiteX4" fmla="*/ 9835 w 9881"/>
              <a:gd name="connsiteY4" fmla="*/ 205 h 10000"/>
              <a:gd name="connsiteX0" fmla="*/ 10000 w 10000"/>
              <a:gd name="connsiteY0" fmla="*/ 244 h 10000"/>
              <a:gd name="connsiteX1" fmla="*/ 7697 w 10000"/>
              <a:gd name="connsiteY1" fmla="*/ 5194 h 10000"/>
              <a:gd name="connsiteX2" fmla="*/ 802 w 10000"/>
              <a:gd name="connsiteY2" fmla="*/ 9886 h 10000"/>
              <a:gd name="connsiteX3" fmla="*/ 150 w 10000"/>
              <a:gd name="connsiteY3" fmla="*/ 41 h 10000"/>
              <a:gd name="connsiteX4" fmla="*/ 9953 w 10000"/>
              <a:gd name="connsiteY4" fmla="*/ 205 h 10000"/>
              <a:gd name="connsiteX0" fmla="*/ 10000 w 10000"/>
              <a:gd name="connsiteY0" fmla="*/ 39 h 9797"/>
              <a:gd name="connsiteX1" fmla="*/ 7697 w 10000"/>
              <a:gd name="connsiteY1" fmla="*/ 4989 h 9797"/>
              <a:gd name="connsiteX2" fmla="*/ 802 w 10000"/>
              <a:gd name="connsiteY2" fmla="*/ 9681 h 9797"/>
              <a:gd name="connsiteX3" fmla="*/ 150 w 10000"/>
              <a:gd name="connsiteY3" fmla="*/ 85 h 9797"/>
              <a:gd name="connsiteX4" fmla="*/ 9953 w 10000"/>
              <a:gd name="connsiteY4" fmla="*/ 0 h 9797"/>
              <a:gd name="connsiteX0" fmla="*/ 9850 w 9850"/>
              <a:gd name="connsiteY0" fmla="*/ 40 h 9882"/>
              <a:gd name="connsiteX1" fmla="*/ 7547 w 9850"/>
              <a:gd name="connsiteY1" fmla="*/ 5092 h 9882"/>
              <a:gd name="connsiteX2" fmla="*/ 652 w 9850"/>
              <a:gd name="connsiteY2" fmla="*/ 9882 h 9882"/>
              <a:gd name="connsiteX3" fmla="*/ 0 w 9850"/>
              <a:gd name="connsiteY3" fmla="*/ 87 h 9882"/>
              <a:gd name="connsiteX4" fmla="*/ 9803 w 9850"/>
              <a:gd name="connsiteY4" fmla="*/ 0 h 9882"/>
              <a:gd name="connsiteX0" fmla="*/ 10000 w 10000"/>
              <a:gd name="connsiteY0" fmla="*/ 40 h 10294"/>
              <a:gd name="connsiteX1" fmla="*/ 7662 w 10000"/>
              <a:gd name="connsiteY1" fmla="*/ 5153 h 10294"/>
              <a:gd name="connsiteX2" fmla="*/ 412 w 10000"/>
              <a:gd name="connsiteY2" fmla="*/ 10294 h 10294"/>
              <a:gd name="connsiteX3" fmla="*/ 0 w 10000"/>
              <a:gd name="connsiteY3" fmla="*/ 88 h 10294"/>
              <a:gd name="connsiteX4" fmla="*/ 9952 w 10000"/>
              <a:gd name="connsiteY4" fmla="*/ 0 h 10294"/>
              <a:gd name="connsiteX0" fmla="*/ 10000 w 10000"/>
              <a:gd name="connsiteY0" fmla="*/ 62 h 10316"/>
              <a:gd name="connsiteX1" fmla="*/ 7662 w 10000"/>
              <a:gd name="connsiteY1" fmla="*/ 5175 h 10316"/>
              <a:gd name="connsiteX2" fmla="*/ 412 w 10000"/>
              <a:gd name="connsiteY2" fmla="*/ 10316 h 10316"/>
              <a:gd name="connsiteX3" fmla="*/ 0 w 10000"/>
              <a:gd name="connsiteY3" fmla="*/ 0 h 10316"/>
              <a:gd name="connsiteX4" fmla="*/ 9952 w 10000"/>
              <a:gd name="connsiteY4" fmla="*/ 22 h 10316"/>
              <a:gd name="connsiteX0" fmla="*/ 10000 w 10000"/>
              <a:gd name="connsiteY0" fmla="*/ 77 h 10331"/>
              <a:gd name="connsiteX1" fmla="*/ 7662 w 10000"/>
              <a:gd name="connsiteY1" fmla="*/ 5190 h 10331"/>
              <a:gd name="connsiteX2" fmla="*/ 412 w 10000"/>
              <a:gd name="connsiteY2" fmla="*/ 10331 h 10331"/>
              <a:gd name="connsiteX3" fmla="*/ 0 w 10000"/>
              <a:gd name="connsiteY3" fmla="*/ 15 h 10331"/>
              <a:gd name="connsiteX4" fmla="*/ 7698 w 10000"/>
              <a:gd name="connsiteY4" fmla="*/ 0 h 10331"/>
              <a:gd name="connsiteX0" fmla="*/ 5324 w 7940"/>
              <a:gd name="connsiteY0" fmla="*/ 0 h 10364"/>
              <a:gd name="connsiteX1" fmla="*/ 7662 w 7940"/>
              <a:gd name="connsiteY1" fmla="*/ 5223 h 10364"/>
              <a:gd name="connsiteX2" fmla="*/ 412 w 7940"/>
              <a:gd name="connsiteY2" fmla="*/ 10364 h 10364"/>
              <a:gd name="connsiteX3" fmla="*/ 0 w 7940"/>
              <a:gd name="connsiteY3" fmla="*/ 48 h 10364"/>
              <a:gd name="connsiteX4" fmla="*/ 7698 w 7940"/>
              <a:gd name="connsiteY4" fmla="*/ 33 h 10364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51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30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600 w 9895"/>
              <a:gd name="connsiteY0" fmla="*/ 0 h 10000"/>
              <a:gd name="connsiteX1" fmla="*/ 9545 w 9895"/>
              <a:gd name="connsiteY1" fmla="*/ 5040 h 10000"/>
              <a:gd name="connsiteX2" fmla="*/ 204 w 9895"/>
              <a:gd name="connsiteY2" fmla="*/ 10000 h 10000"/>
              <a:gd name="connsiteX3" fmla="*/ 0 w 9895"/>
              <a:gd name="connsiteY3" fmla="*/ 46 h 10000"/>
              <a:gd name="connsiteX4" fmla="*/ 6435 w 9895"/>
              <a:gd name="connsiteY4" fmla="*/ 67 h 10000"/>
              <a:gd name="connsiteX0" fmla="*/ 6564 w 9894"/>
              <a:gd name="connsiteY0" fmla="*/ 0 h 10000"/>
              <a:gd name="connsiteX1" fmla="*/ 9540 w 9894"/>
              <a:gd name="connsiteY1" fmla="*/ 5040 h 10000"/>
              <a:gd name="connsiteX2" fmla="*/ 100 w 9894"/>
              <a:gd name="connsiteY2" fmla="*/ 10000 h 10000"/>
              <a:gd name="connsiteX3" fmla="*/ 0 w 9894"/>
              <a:gd name="connsiteY3" fmla="*/ 117 h 10000"/>
              <a:gd name="connsiteX4" fmla="*/ 6397 w 9894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1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88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533 w 9899"/>
              <a:gd name="connsiteY0" fmla="*/ 0 h 10000"/>
              <a:gd name="connsiteX1" fmla="*/ 9541 w 9899"/>
              <a:gd name="connsiteY1" fmla="*/ 5040 h 10000"/>
              <a:gd name="connsiteX2" fmla="*/ 0 w 9899"/>
              <a:gd name="connsiteY2" fmla="*/ 10000 h 10000"/>
              <a:gd name="connsiteX3" fmla="*/ 6365 w 9899"/>
              <a:gd name="connsiteY3" fmla="*/ 67 h 10000"/>
              <a:gd name="connsiteX0" fmla="*/ 6600 w 9999"/>
              <a:gd name="connsiteY0" fmla="*/ 0 h 10000"/>
              <a:gd name="connsiteX1" fmla="*/ 9638 w 9999"/>
              <a:gd name="connsiteY1" fmla="*/ 5040 h 10000"/>
              <a:gd name="connsiteX2" fmla="*/ 0 w 9999"/>
              <a:gd name="connsiteY2" fmla="*/ 10000 h 10000"/>
              <a:gd name="connsiteX3" fmla="*/ 788 w 9999"/>
              <a:gd name="connsiteY3" fmla="*/ 457 h 10000"/>
              <a:gd name="connsiteX0" fmla="*/ 6601 w 10000"/>
              <a:gd name="connsiteY0" fmla="*/ 0 h 10000"/>
              <a:gd name="connsiteX1" fmla="*/ 9639 w 10000"/>
              <a:gd name="connsiteY1" fmla="*/ 5040 h 10000"/>
              <a:gd name="connsiteX2" fmla="*/ 0 w 10000"/>
              <a:gd name="connsiteY2" fmla="*/ 10000 h 10000"/>
              <a:gd name="connsiteX0" fmla="*/ 6601 w 9932"/>
              <a:gd name="connsiteY0" fmla="*/ 0 h 10000"/>
              <a:gd name="connsiteX1" fmla="*/ 7371 w 9932"/>
              <a:gd name="connsiteY1" fmla="*/ 1713 h 10000"/>
              <a:gd name="connsiteX2" fmla="*/ 9639 w 9932"/>
              <a:gd name="connsiteY2" fmla="*/ 5040 h 10000"/>
              <a:gd name="connsiteX3" fmla="*/ 0 w 9932"/>
              <a:gd name="connsiteY3" fmla="*/ 10000 h 10000"/>
              <a:gd name="connsiteX0" fmla="*/ 0 w 10238"/>
              <a:gd name="connsiteY0" fmla="*/ 8277 h 8341"/>
              <a:gd name="connsiteX1" fmla="*/ 7659 w 10238"/>
              <a:gd name="connsiteY1" fmla="*/ 54 h 8341"/>
              <a:gd name="connsiteX2" fmla="*/ 9943 w 10238"/>
              <a:gd name="connsiteY2" fmla="*/ 3381 h 8341"/>
              <a:gd name="connsiteX3" fmla="*/ 238 w 10238"/>
              <a:gd name="connsiteY3" fmla="*/ 8341 h 8341"/>
              <a:gd name="connsiteX0" fmla="*/ 0 w 9813"/>
              <a:gd name="connsiteY0" fmla="*/ 10853 h 10930"/>
              <a:gd name="connsiteX1" fmla="*/ 437 w 9813"/>
              <a:gd name="connsiteY1" fmla="*/ 59 h 10930"/>
              <a:gd name="connsiteX2" fmla="*/ 9712 w 9813"/>
              <a:gd name="connsiteY2" fmla="*/ 4983 h 10930"/>
              <a:gd name="connsiteX3" fmla="*/ 232 w 9813"/>
              <a:gd name="connsiteY3" fmla="*/ 10930 h 10930"/>
              <a:gd name="connsiteX0" fmla="*/ 0 w 10195"/>
              <a:gd name="connsiteY0" fmla="*/ 10181 h 10251"/>
              <a:gd name="connsiteX1" fmla="*/ 445 w 10195"/>
              <a:gd name="connsiteY1" fmla="*/ 305 h 10251"/>
              <a:gd name="connsiteX2" fmla="*/ 7080 w 10195"/>
              <a:gd name="connsiteY2" fmla="*/ 2717 h 10251"/>
              <a:gd name="connsiteX3" fmla="*/ 9897 w 10195"/>
              <a:gd name="connsiteY3" fmla="*/ 4810 h 10251"/>
              <a:gd name="connsiteX4" fmla="*/ 236 w 10195"/>
              <a:gd name="connsiteY4" fmla="*/ 10251 h 10251"/>
              <a:gd name="connsiteX0" fmla="*/ 0 w 10394"/>
              <a:gd name="connsiteY0" fmla="*/ 10722 h 10792"/>
              <a:gd name="connsiteX1" fmla="*/ 445 w 10394"/>
              <a:gd name="connsiteY1" fmla="*/ 846 h 10792"/>
              <a:gd name="connsiteX2" fmla="*/ 8494 w 10394"/>
              <a:gd name="connsiteY2" fmla="*/ 650 h 10792"/>
              <a:gd name="connsiteX3" fmla="*/ 9897 w 10394"/>
              <a:gd name="connsiteY3" fmla="*/ 5351 h 10792"/>
              <a:gd name="connsiteX4" fmla="*/ 236 w 10394"/>
              <a:gd name="connsiteY4" fmla="*/ 10792 h 10792"/>
              <a:gd name="connsiteX0" fmla="*/ 0 w 10394"/>
              <a:gd name="connsiteY0" fmla="*/ 10072 h 10142"/>
              <a:gd name="connsiteX1" fmla="*/ 445 w 10394"/>
              <a:gd name="connsiteY1" fmla="*/ 196 h 10142"/>
              <a:gd name="connsiteX2" fmla="*/ 8494 w 10394"/>
              <a:gd name="connsiteY2" fmla="*/ 0 h 10142"/>
              <a:gd name="connsiteX3" fmla="*/ 9897 w 10394"/>
              <a:gd name="connsiteY3" fmla="*/ 4701 h 10142"/>
              <a:gd name="connsiteX4" fmla="*/ 236 w 10394"/>
              <a:gd name="connsiteY4" fmla="*/ 10142 h 10142"/>
              <a:gd name="connsiteX0" fmla="*/ 34 w 10428"/>
              <a:gd name="connsiteY0" fmla="*/ 10743 h 10813"/>
              <a:gd name="connsiteX1" fmla="*/ 261 w 10428"/>
              <a:gd name="connsiteY1" fmla="*/ 50 h 10813"/>
              <a:gd name="connsiteX2" fmla="*/ 8528 w 10428"/>
              <a:gd name="connsiteY2" fmla="*/ 671 h 10813"/>
              <a:gd name="connsiteX3" fmla="*/ 9931 w 10428"/>
              <a:gd name="connsiteY3" fmla="*/ 5372 h 10813"/>
              <a:gd name="connsiteX4" fmla="*/ 270 w 10428"/>
              <a:gd name="connsiteY4" fmla="*/ 10813 h 10813"/>
              <a:gd name="connsiteX0" fmla="*/ 34 w 10188"/>
              <a:gd name="connsiteY0" fmla="*/ 10850 h 10920"/>
              <a:gd name="connsiteX1" fmla="*/ 261 w 10188"/>
              <a:gd name="connsiteY1" fmla="*/ 157 h 10920"/>
              <a:gd name="connsiteX2" fmla="*/ 6570 w 10188"/>
              <a:gd name="connsiteY2" fmla="*/ 0 h 10920"/>
              <a:gd name="connsiteX3" fmla="*/ 9931 w 10188"/>
              <a:gd name="connsiteY3" fmla="*/ 5479 h 10920"/>
              <a:gd name="connsiteX4" fmla="*/ 270 w 10188"/>
              <a:gd name="connsiteY4" fmla="*/ 10920 h 10920"/>
              <a:gd name="connsiteX0" fmla="*/ 34 w 10278"/>
              <a:gd name="connsiteY0" fmla="*/ 10850 h 10920"/>
              <a:gd name="connsiteX1" fmla="*/ 261 w 10278"/>
              <a:gd name="connsiteY1" fmla="*/ 157 h 10920"/>
              <a:gd name="connsiteX2" fmla="*/ 6570 w 10278"/>
              <a:gd name="connsiteY2" fmla="*/ 0 h 10920"/>
              <a:gd name="connsiteX3" fmla="*/ 7549 w 10278"/>
              <a:gd name="connsiteY3" fmla="*/ 1791 h 10920"/>
              <a:gd name="connsiteX4" fmla="*/ 9931 w 10278"/>
              <a:gd name="connsiteY4" fmla="*/ 5479 h 10920"/>
              <a:gd name="connsiteX5" fmla="*/ 270 w 10278"/>
              <a:gd name="connsiteY5" fmla="*/ 10920 h 1092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5133 w 15377"/>
              <a:gd name="connsiteY0" fmla="*/ 10899 h 10969"/>
              <a:gd name="connsiteX1" fmla="*/ 31 w 15377"/>
              <a:gd name="connsiteY1" fmla="*/ 50 h 10969"/>
              <a:gd name="connsiteX2" fmla="*/ 11669 w 15377"/>
              <a:gd name="connsiteY2" fmla="*/ 49 h 10969"/>
              <a:gd name="connsiteX3" fmla="*/ 12648 w 15377"/>
              <a:gd name="connsiteY3" fmla="*/ 1840 h 10969"/>
              <a:gd name="connsiteX4" fmla="*/ 15030 w 15377"/>
              <a:gd name="connsiteY4" fmla="*/ 5528 h 10969"/>
              <a:gd name="connsiteX5" fmla="*/ 5369 w 15377"/>
              <a:gd name="connsiteY5" fmla="*/ 10969 h 10969"/>
              <a:gd name="connsiteX0" fmla="*/ 5659 w 15903"/>
              <a:gd name="connsiteY0" fmla="*/ 10850 h 16502"/>
              <a:gd name="connsiteX1" fmla="*/ 1533 w 15903"/>
              <a:gd name="connsiteY1" fmla="*/ 16228 h 16502"/>
              <a:gd name="connsiteX2" fmla="*/ 557 w 15903"/>
              <a:gd name="connsiteY2" fmla="*/ 1 h 16502"/>
              <a:gd name="connsiteX3" fmla="*/ 12195 w 15903"/>
              <a:gd name="connsiteY3" fmla="*/ 0 h 16502"/>
              <a:gd name="connsiteX4" fmla="*/ 13174 w 15903"/>
              <a:gd name="connsiteY4" fmla="*/ 1791 h 16502"/>
              <a:gd name="connsiteX5" fmla="*/ 15556 w 15903"/>
              <a:gd name="connsiteY5" fmla="*/ 5479 h 16502"/>
              <a:gd name="connsiteX6" fmla="*/ 5895 w 15903"/>
              <a:gd name="connsiteY6" fmla="*/ 10920 h 16502"/>
              <a:gd name="connsiteX0" fmla="*/ 5964 w 16208"/>
              <a:gd name="connsiteY0" fmla="*/ 10850 h 16502"/>
              <a:gd name="connsiteX1" fmla="*/ 1838 w 16208"/>
              <a:gd name="connsiteY1" fmla="*/ 16228 h 16502"/>
              <a:gd name="connsiteX2" fmla="*/ 968 w 16208"/>
              <a:gd name="connsiteY2" fmla="*/ 13737 h 16502"/>
              <a:gd name="connsiteX3" fmla="*/ 862 w 16208"/>
              <a:gd name="connsiteY3" fmla="*/ 1 h 16502"/>
              <a:gd name="connsiteX4" fmla="*/ 12500 w 16208"/>
              <a:gd name="connsiteY4" fmla="*/ 0 h 16502"/>
              <a:gd name="connsiteX5" fmla="*/ 13479 w 16208"/>
              <a:gd name="connsiteY5" fmla="*/ 1791 h 16502"/>
              <a:gd name="connsiteX6" fmla="*/ 15861 w 16208"/>
              <a:gd name="connsiteY6" fmla="*/ 5479 h 16502"/>
              <a:gd name="connsiteX7" fmla="*/ 6200 w 16208"/>
              <a:gd name="connsiteY7" fmla="*/ 10920 h 16502"/>
              <a:gd name="connsiteX0" fmla="*/ 5964 w 16208"/>
              <a:gd name="connsiteY0" fmla="*/ 10850 h 21597"/>
              <a:gd name="connsiteX1" fmla="*/ 1838 w 16208"/>
              <a:gd name="connsiteY1" fmla="*/ 16228 h 21597"/>
              <a:gd name="connsiteX2" fmla="*/ 968 w 16208"/>
              <a:gd name="connsiteY2" fmla="*/ 20976 h 21597"/>
              <a:gd name="connsiteX3" fmla="*/ 862 w 16208"/>
              <a:gd name="connsiteY3" fmla="*/ 1 h 21597"/>
              <a:gd name="connsiteX4" fmla="*/ 12500 w 16208"/>
              <a:gd name="connsiteY4" fmla="*/ 0 h 21597"/>
              <a:gd name="connsiteX5" fmla="*/ 13479 w 16208"/>
              <a:gd name="connsiteY5" fmla="*/ 1791 h 21597"/>
              <a:gd name="connsiteX6" fmla="*/ 15861 w 16208"/>
              <a:gd name="connsiteY6" fmla="*/ 5479 h 21597"/>
              <a:gd name="connsiteX7" fmla="*/ 6200 w 16208"/>
              <a:gd name="connsiteY7" fmla="*/ 10920 h 21597"/>
              <a:gd name="connsiteX0" fmla="*/ 5102 w 15346"/>
              <a:gd name="connsiteY0" fmla="*/ 10850 h 21597"/>
              <a:gd name="connsiteX1" fmla="*/ 976 w 15346"/>
              <a:gd name="connsiteY1" fmla="*/ 16228 h 21597"/>
              <a:gd name="connsiteX2" fmla="*/ 106 w 15346"/>
              <a:gd name="connsiteY2" fmla="*/ 20976 h 21597"/>
              <a:gd name="connsiteX3" fmla="*/ 0 w 15346"/>
              <a:gd name="connsiteY3" fmla="*/ 1 h 21597"/>
              <a:gd name="connsiteX4" fmla="*/ 11638 w 15346"/>
              <a:gd name="connsiteY4" fmla="*/ 0 h 21597"/>
              <a:gd name="connsiteX5" fmla="*/ 12617 w 15346"/>
              <a:gd name="connsiteY5" fmla="*/ 1791 h 21597"/>
              <a:gd name="connsiteX6" fmla="*/ 14999 w 15346"/>
              <a:gd name="connsiteY6" fmla="*/ 5479 h 21597"/>
              <a:gd name="connsiteX7" fmla="*/ 5338 w 15346"/>
              <a:gd name="connsiteY7" fmla="*/ 10920 h 21597"/>
              <a:gd name="connsiteX0" fmla="*/ 5102 w 15346"/>
              <a:gd name="connsiteY0" fmla="*/ 10850 h 17853"/>
              <a:gd name="connsiteX1" fmla="*/ 976 w 15346"/>
              <a:gd name="connsiteY1" fmla="*/ 16228 h 17853"/>
              <a:gd name="connsiteX2" fmla="*/ 106 w 15346"/>
              <a:gd name="connsiteY2" fmla="*/ 16656 h 17853"/>
              <a:gd name="connsiteX3" fmla="*/ 0 w 15346"/>
              <a:gd name="connsiteY3" fmla="*/ 1 h 17853"/>
              <a:gd name="connsiteX4" fmla="*/ 11638 w 15346"/>
              <a:gd name="connsiteY4" fmla="*/ 0 h 17853"/>
              <a:gd name="connsiteX5" fmla="*/ 12617 w 15346"/>
              <a:gd name="connsiteY5" fmla="*/ 1791 h 17853"/>
              <a:gd name="connsiteX6" fmla="*/ 14999 w 15346"/>
              <a:gd name="connsiteY6" fmla="*/ 5479 h 17853"/>
              <a:gd name="connsiteX7" fmla="*/ 5338 w 15346"/>
              <a:gd name="connsiteY7" fmla="*/ 10920 h 17853"/>
              <a:gd name="connsiteX0" fmla="*/ 5102 w 15346"/>
              <a:gd name="connsiteY0" fmla="*/ 10850 h 16656"/>
              <a:gd name="connsiteX1" fmla="*/ 976 w 15346"/>
              <a:gd name="connsiteY1" fmla="*/ 16228 h 16656"/>
              <a:gd name="connsiteX2" fmla="*/ 106 w 15346"/>
              <a:gd name="connsiteY2" fmla="*/ 16656 h 16656"/>
              <a:gd name="connsiteX3" fmla="*/ 0 w 15346"/>
              <a:gd name="connsiteY3" fmla="*/ 1 h 16656"/>
              <a:gd name="connsiteX4" fmla="*/ 11638 w 15346"/>
              <a:gd name="connsiteY4" fmla="*/ 0 h 16656"/>
              <a:gd name="connsiteX5" fmla="*/ 12617 w 15346"/>
              <a:gd name="connsiteY5" fmla="*/ 1791 h 16656"/>
              <a:gd name="connsiteX6" fmla="*/ 14999 w 15346"/>
              <a:gd name="connsiteY6" fmla="*/ 5479 h 16656"/>
              <a:gd name="connsiteX7" fmla="*/ 5338 w 15346"/>
              <a:gd name="connsiteY7" fmla="*/ 10920 h 16656"/>
              <a:gd name="connsiteX0" fmla="*/ 5102 w 15346"/>
              <a:gd name="connsiteY0" fmla="*/ 10850 h 18475"/>
              <a:gd name="connsiteX1" fmla="*/ 215 w 15346"/>
              <a:gd name="connsiteY1" fmla="*/ 18252 h 18475"/>
              <a:gd name="connsiteX2" fmla="*/ 106 w 15346"/>
              <a:gd name="connsiteY2" fmla="*/ 16656 h 18475"/>
              <a:gd name="connsiteX3" fmla="*/ 0 w 15346"/>
              <a:gd name="connsiteY3" fmla="*/ 1 h 18475"/>
              <a:gd name="connsiteX4" fmla="*/ 11638 w 15346"/>
              <a:gd name="connsiteY4" fmla="*/ 0 h 18475"/>
              <a:gd name="connsiteX5" fmla="*/ 12617 w 15346"/>
              <a:gd name="connsiteY5" fmla="*/ 1791 h 18475"/>
              <a:gd name="connsiteX6" fmla="*/ 14999 w 15346"/>
              <a:gd name="connsiteY6" fmla="*/ 5479 h 18475"/>
              <a:gd name="connsiteX7" fmla="*/ 5338 w 15346"/>
              <a:gd name="connsiteY7" fmla="*/ 10920 h 18475"/>
              <a:gd name="connsiteX0" fmla="*/ 5324 w 15568"/>
              <a:gd name="connsiteY0" fmla="*/ 10850 h 18552"/>
              <a:gd name="connsiteX1" fmla="*/ 2 w 15568"/>
              <a:gd name="connsiteY1" fmla="*/ 18330 h 18552"/>
              <a:gd name="connsiteX2" fmla="*/ 328 w 15568"/>
              <a:gd name="connsiteY2" fmla="*/ 16656 h 18552"/>
              <a:gd name="connsiteX3" fmla="*/ 222 w 15568"/>
              <a:gd name="connsiteY3" fmla="*/ 1 h 18552"/>
              <a:gd name="connsiteX4" fmla="*/ 11860 w 15568"/>
              <a:gd name="connsiteY4" fmla="*/ 0 h 18552"/>
              <a:gd name="connsiteX5" fmla="*/ 12839 w 15568"/>
              <a:gd name="connsiteY5" fmla="*/ 1791 h 18552"/>
              <a:gd name="connsiteX6" fmla="*/ 15221 w 15568"/>
              <a:gd name="connsiteY6" fmla="*/ 5479 h 18552"/>
              <a:gd name="connsiteX7" fmla="*/ 5560 w 15568"/>
              <a:gd name="connsiteY7" fmla="*/ 10920 h 18552"/>
              <a:gd name="connsiteX0" fmla="*/ 5324 w 15568"/>
              <a:gd name="connsiteY0" fmla="*/ 10850 h 18330"/>
              <a:gd name="connsiteX1" fmla="*/ 2177 w 15568"/>
              <a:gd name="connsiteY1" fmla="*/ 16189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1524 w 15568"/>
              <a:gd name="connsiteY1" fmla="*/ 16656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2394 w 15568"/>
              <a:gd name="connsiteY1" fmla="*/ 14476 h 18330"/>
              <a:gd name="connsiteX2" fmla="*/ 1524 w 15568"/>
              <a:gd name="connsiteY2" fmla="*/ 16656 h 18330"/>
              <a:gd name="connsiteX3" fmla="*/ 2 w 15568"/>
              <a:gd name="connsiteY3" fmla="*/ 18330 h 18330"/>
              <a:gd name="connsiteX4" fmla="*/ 328 w 15568"/>
              <a:gd name="connsiteY4" fmla="*/ 16656 h 18330"/>
              <a:gd name="connsiteX5" fmla="*/ 222 w 15568"/>
              <a:gd name="connsiteY5" fmla="*/ 1 h 18330"/>
              <a:gd name="connsiteX6" fmla="*/ 11860 w 15568"/>
              <a:gd name="connsiteY6" fmla="*/ 0 h 18330"/>
              <a:gd name="connsiteX7" fmla="*/ 12839 w 15568"/>
              <a:gd name="connsiteY7" fmla="*/ 1791 h 18330"/>
              <a:gd name="connsiteX8" fmla="*/ 15221 w 15568"/>
              <a:gd name="connsiteY8" fmla="*/ 5479 h 18330"/>
              <a:gd name="connsiteX9" fmla="*/ 5560 w 15568"/>
              <a:gd name="connsiteY9" fmla="*/ 10920 h 18330"/>
              <a:gd name="connsiteX0" fmla="*/ 5969 w 16213"/>
              <a:gd name="connsiteY0" fmla="*/ 11038 h 18518"/>
              <a:gd name="connsiteX1" fmla="*/ 3039 w 16213"/>
              <a:gd name="connsiteY1" fmla="*/ 14664 h 18518"/>
              <a:gd name="connsiteX2" fmla="*/ 2169 w 16213"/>
              <a:gd name="connsiteY2" fmla="*/ 16844 h 18518"/>
              <a:gd name="connsiteX3" fmla="*/ 647 w 16213"/>
              <a:gd name="connsiteY3" fmla="*/ 18518 h 18518"/>
              <a:gd name="connsiteX4" fmla="*/ 973 w 16213"/>
              <a:gd name="connsiteY4" fmla="*/ 16844 h 18518"/>
              <a:gd name="connsiteX5" fmla="*/ 864 w 16213"/>
              <a:gd name="connsiteY5" fmla="*/ 1703 h 18518"/>
              <a:gd name="connsiteX6" fmla="*/ 867 w 16213"/>
              <a:gd name="connsiteY6" fmla="*/ 189 h 18518"/>
              <a:gd name="connsiteX7" fmla="*/ 12505 w 16213"/>
              <a:gd name="connsiteY7" fmla="*/ 188 h 18518"/>
              <a:gd name="connsiteX8" fmla="*/ 13484 w 16213"/>
              <a:gd name="connsiteY8" fmla="*/ 1979 h 18518"/>
              <a:gd name="connsiteX9" fmla="*/ 15866 w 16213"/>
              <a:gd name="connsiteY9" fmla="*/ 5667 h 18518"/>
              <a:gd name="connsiteX10" fmla="*/ 6205 w 16213"/>
              <a:gd name="connsiteY10" fmla="*/ 11108 h 18518"/>
              <a:gd name="connsiteX0" fmla="*/ 5325 w 15569"/>
              <a:gd name="connsiteY0" fmla="*/ 11119 h 18599"/>
              <a:gd name="connsiteX1" fmla="*/ 2395 w 15569"/>
              <a:gd name="connsiteY1" fmla="*/ 14745 h 18599"/>
              <a:gd name="connsiteX2" fmla="*/ 1525 w 15569"/>
              <a:gd name="connsiteY2" fmla="*/ 16925 h 18599"/>
              <a:gd name="connsiteX3" fmla="*/ 3 w 15569"/>
              <a:gd name="connsiteY3" fmla="*/ 18599 h 18599"/>
              <a:gd name="connsiteX4" fmla="*/ 329 w 15569"/>
              <a:gd name="connsiteY4" fmla="*/ 16925 h 18599"/>
              <a:gd name="connsiteX5" fmla="*/ 220 w 15569"/>
              <a:gd name="connsiteY5" fmla="*/ 1784 h 18599"/>
              <a:gd name="connsiteX6" fmla="*/ 13709 w 15569"/>
              <a:gd name="connsiteY6" fmla="*/ 114 h 18599"/>
              <a:gd name="connsiteX7" fmla="*/ 11861 w 15569"/>
              <a:gd name="connsiteY7" fmla="*/ 269 h 18599"/>
              <a:gd name="connsiteX8" fmla="*/ 12840 w 15569"/>
              <a:gd name="connsiteY8" fmla="*/ 2060 h 18599"/>
              <a:gd name="connsiteX9" fmla="*/ 15222 w 15569"/>
              <a:gd name="connsiteY9" fmla="*/ 5748 h 18599"/>
              <a:gd name="connsiteX10" fmla="*/ 5561 w 15569"/>
              <a:gd name="connsiteY10" fmla="*/ 11189 h 18599"/>
              <a:gd name="connsiteX0" fmla="*/ 5325 w 15569"/>
              <a:gd name="connsiteY0" fmla="*/ 12070 h 19550"/>
              <a:gd name="connsiteX1" fmla="*/ 2395 w 15569"/>
              <a:gd name="connsiteY1" fmla="*/ 15696 h 19550"/>
              <a:gd name="connsiteX2" fmla="*/ 1525 w 15569"/>
              <a:gd name="connsiteY2" fmla="*/ 17876 h 19550"/>
              <a:gd name="connsiteX3" fmla="*/ 3 w 15569"/>
              <a:gd name="connsiteY3" fmla="*/ 19550 h 19550"/>
              <a:gd name="connsiteX4" fmla="*/ 329 w 15569"/>
              <a:gd name="connsiteY4" fmla="*/ 17876 h 19550"/>
              <a:gd name="connsiteX5" fmla="*/ 111 w 15569"/>
              <a:gd name="connsiteY5" fmla="*/ 1217 h 19550"/>
              <a:gd name="connsiteX6" fmla="*/ 13709 w 15569"/>
              <a:gd name="connsiteY6" fmla="*/ 1065 h 19550"/>
              <a:gd name="connsiteX7" fmla="*/ 11861 w 15569"/>
              <a:gd name="connsiteY7" fmla="*/ 1220 h 19550"/>
              <a:gd name="connsiteX8" fmla="*/ 12840 w 15569"/>
              <a:gd name="connsiteY8" fmla="*/ 3011 h 19550"/>
              <a:gd name="connsiteX9" fmla="*/ 15222 w 15569"/>
              <a:gd name="connsiteY9" fmla="*/ 6699 h 19550"/>
              <a:gd name="connsiteX10" fmla="*/ 5561 w 15569"/>
              <a:gd name="connsiteY10" fmla="*/ 12140 h 19550"/>
              <a:gd name="connsiteX0" fmla="*/ 5325 w 15569"/>
              <a:gd name="connsiteY0" fmla="*/ 11005 h 18485"/>
              <a:gd name="connsiteX1" fmla="*/ 2395 w 15569"/>
              <a:gd name="connsiteY1" fmla="*/ 14631 h 18485"/>
              <a:gd name="connsiteX2" fmla="*/ 1525 w 15569"/>
              <a:gd name="connsiteY2" fmla="*/ 16811 h 18485"/>
              <a:gd name="connsiteX3" fmla="*/ 3 w 15569"/>
              <a:gd name="connsiteY3" fmla="*/ 18485 h 18485"/>
              <a:gd name="connsiteX4" fmla="*/ 329 w 15569"/>
              <a:gd name="connsiteY4" fmla="*/ 16811 h 18485"/>
              <a:gd name="connsiteX5" fmla="*/ 111 w 15569"/>
              <a:gd name="connsiteY5" fmla="*/ 152 h 18485"/>
              <a:gd name="connsiteX6" fmla="*/ 13709 w 15569"/>
              <a:gd name="connsiteY6" fmla="*/ 0 h 18485"/>
              <a:gd name="connsiteX7" fmla="*/ 11861 w 15569"/>
              <a:gd name="connsiteY7" fmla="*/ 155 h 18485"/>
              <a:gd name="connsiteX8" fmla="*/ 12840 w 15569"/>
              <a:gd name="connsiteY8" fmla="*/ 1946 h 18485"/>
              <a:gd name="connsiteX9" fmla="*/ 15222 w 15569"/>
              <a:gd name="connsiteY9" fmla="*/ 5634 h 18485"/>
              <a:gd name="connsiteX10" fmla="*/ 5561 w 15569"/>
              <a:gd name="connsiteY10" fmla="*/ 11075 h 18485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525 w 15569"/>
              <a:gd name="connsiteY2" fmla="*/ 16694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6866 w 15569"/>
              <a:gd name="connsiteY10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9142 w 15569"/>
              <a:gd name="connsiteY7" fmla="*/ 2412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2840 w 15569"/>
              <a:gd name="connsiteY7" fmla="*/ 1829 h 18368"/>
              <a:gd name="connsiteX8" fmla="*/ 15222 w 15569"/>
              <a:gd name="connsiteY8" fmla="*/ 5517 h 18368"/>
              <a:gd name="connsiteX9" fmla="*/ 11096 w 15569"/>
              <a:gd name="connsiteY9" fmla="*/ 7547 h 18368"/>
              <a:gd name="connsiteX10" fmla="*/ 6866 w 15569"/>
              <a:gd name="connsiteY10" fmla="*/ 9362 h 18368"/>
              <a:gd name="connsiteX0" fmla="*/ 5325 w 15516"/>
              <a:gd name="connsiteY0" fmla="*/ 10888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3603 w 15516"/>
              <a:gd name="connsiteY10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8268 w 15516"/>
              <a:gd name="connsiteY10" fmla="*/ 8053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2652 w 15516"/>
              <a:gd name="connsiteY0" fmla="*/ 11580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6202 w 15516"/>
              <a:gd name="connsiteY9" fmla="*/ 8909 h 18368"/>
              <a:gd name="connsiteX10" fmla="*/ 12304 w 15516"/>
              <a:gd name="connsiteY10" fmla="*/ 11425 h 18368"/>
              <a:gd name="connsiteX0" fmla="*/ 2069 w 15516"/>
              <a:gd name="connsiteY0" fmla="*/ 13191 h 18368"/>
              <a:gd name="connsiteX1" fmla="*/ 1090 w 15516"/>
              <a:gd name="connsiteY1" fmla="*/ 15760 h 18368"/>
              <a:gd name="connsiteX2" fmla="*/ 3 w 15516"/>
              <a:gd name="connsiteY2" fmla="*/ 18368 h 18368"/>
              <a:gd name="connsiteX3" fmla="*/ 329 w 15516"/>
              <a:gd name="connsiteY3" fmla="*/ 16694 h 18368"/>
              <a:gd name="connsiteX4" fmla="*/ 111 w 15516"/>
              <a:gd name="connsiteY4" fmla="*/ 35 h 18368"/>
              <a:gd name="connsiteX5" fmla="*/ 11643 w 15516"/>
              <a:gd name="connsiteY5" fmla="*/ 0 h 18368"/>
              <a:gd name="connsiteX6" fmla="*/ 12079 w 15516"/>
              <a:gd name="connsiteY6" fmla="*/ 1284 h 18368"/>
              <a:gd name="connsiteX7" fmla="*/ 15222 w 15516"/>
              <a:gd name="connsiteY7" fmla="*/ 5517 h 18368"/>
              <a:gd name="connsiteX8" fmla="*/ 6202 w 15516"/>
              <a:gd name="connsiteY8" fmla="*/ 8909 h 18368"/>
              <a:gd name="connsiteX9" fmla="*/ 12304 w 15516"/>
              <a:gd name="connsiteY9" fmla="*/ 11425 h 18368"/>
              <a:gd name="connsiteX0" fmla="*/ 1090 w 15516"/>
              <a:gd name="connsiteY0" fmla="*/ 15760 h 18368"/>
              <a:gd name="connsiteX1" fmla="*/ 3 w 15516"/>
              <a:gd name="connsiteY1" fmla="*/ 18368 h 18368"/>
              <a:gd name="connsiteX2" fmla="*/ 329 w 15516"/>
              <a:gd name="connsiteY2" fmla="*/ 16694 h 18368"/>
              <a:gd name="connsiteX3" fmla="*/ 111 w 15516"/>
              <a:gd name="connsiteY3" fmla="*/ 35 h 18368"/>
              <a:gd name="connsiteX4" fmla="*/ 11643 w 15516"/>
              <a:gd name="connsiteY4" fmla="*/ 0 h 18368"/>
              <a:gd name="connsiteX5" fmla="*/ 12079 w 15516"/>
              <a:gd name="connsiteY5" fmla="*/ 1284 h 18368"/>
              <a:gd name="connsiteX6" fmla="*/ 15222 w 15516"/>
              <a:gd name="connsiteY6" fmla="*/ 5517 h 18368"/>
              <a:gd name="connsiteX7" fmla="*/ 6202 w 15516"/>
              <a:gd name="connsiteY7" fmla="*/ 8909 h 18368"/>
              <a:gd name="connsiteX8" fmla="*/ 12304 w 15516"/>
              <a:gd name="connsiteY8" fmla="*/ 11425 h 18368"/>
              <a:gd name="connsiteX0" fmla="*/ 3 w 15516"/>
              <a:gd name="connsiteY0" fmla="*/ 18368 h 18368"/>
              <a:gd name="connsiteX1" fmla="*/ 329 w 15516"/>
              <a:gd name="connsiteY1" fmla="*/ 16694 h 18368"/>
              <a:gd name="connsiteX2" fmla="*/ 111 w 15516"/>
              <a:gd name="connsiteY2" fmla="*/ 35 h 18368"/>
              <a:gd name="connsiteX3" fmla="*/ 11643 w 15516"/>
              <a:gd name="connsiteY3" fmla="*/ 0 h 18368"/>
              <a:gd name="connsiteX4" fmla="*/ 12079 w 15516"/>
              <a:gd name="connsiteY4" fmla="*/ 1284 h 18368"/>
              <a:gd name="connsiteX5" fmla="*/ 15222 w 15516"/>
              <a:gd name="connsiteY5" fmla="*/ 5517 h 18368"/>
              <a:gd name="connsiteX6" fmla="*/ 6202 w 15516"/>
              <a:gd name="connsiteY6" fmla="*/ 8909 h 18368"/>
              <a:gd name="connsiteX7" fmla="*/ 12304 w 15516"/>
              <a:gd name="connsiteY7" fmla="*/ 11425 h 18368"/>
              <a:gd name="connsiteX0" fmla="*/ 777 w 16290"/>
              <a:gd name="connsiteY0" fmla="*/ 18368 h 18368"/>
              <a:gd name="connsiteX1" fmla="*/ 885 w 16290"/>
              <a:gd name="connsiteY1" fmla="*/ 35 h 18368"/>
              <a:gd name="connsiteX2" fmla="*/ 12417 w 16290"/>
              <a:gd name="connsiteY2" fmla="*/ 0 h 18368"/>
              <a:gd name="connsiteX3" fmla="*/ 12853 w 16290"/>
              <a:gd name="connsiteY3" fmla="*/ 1284 h 18368"/>
              <a:gd name="connsiteX4" fmla="*/ 15996 w 16290"/>
              <a:gd name="connsiteY4" fmla="*/ 5517 h 18368"/>
              <a:gd name="connsiteX5" fmla="*/ 6976 w 16290"/>
              <a:gd name="connsiteY5" fmla="*/ 8909 h 18368"/>
              <a:gd name="connsiteX6" fmla="*/ 13078 w 16290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301 w 15513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0 w 15513"/>
              <a:gd name="connsiteY6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5003 w 15513"/>
              <a:gd name="connsiteY5" fmla="*/ 7702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003 w 16028"/>
              <a:gd name="connsiteY5" fmla="*/ 7702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6091 w 16028"/>
              <a:gd name="connsiteY5" fmla="*/ 746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330 w 16028"/>
              <a:gd name="connsiteY5" fmla="*/ 711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4063 w 16028"/>
              <a:gd name="connsiteY6" fmla="*/ 8467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3"/>
              <a:gd name="connsiteY0" fmla="*/ 18368 h 18368"/>
              <a:gd name="connsiteX1" fmla="*/ 108 w 16023"/>
              <a:gd name="connsiteY1" fmla="*/ 35 h 18368"/>
              <a:gd name="connsiteX2" fmla="*/ 11640 w 16023"/>
              <a:gd name="connsiteY2" fmla="*/ 0 h 18368"/>
              <a:gd name="connsiteX3" fmla="*/ 11647 w 16023"/>
              <a:gd name="connsiteY3" fmla="*/ 300 h 18368"/>
              <a:gd name="connsiteX4" fmla="*/ 11969 w 16023"/>
              <a:gd name="connsiteY4" fmla="*/ 983 h 18368"/>
              <a:gd name="connsiteX5" fmla="*/ 15763 w 16023"/>
              <a:gd name="connsiteY5" fmla="*/ 4739 h 18368"/>
              <a:gd name="connsiteX6" fmla="*/ 3628 w 16023"/>
              <a:gd name="connsiteY6" fmla="*/ 8311 h 18368"/>
              <a:gd name="connsiteX7" fmla="*/ 1888 w 16023"/>
              <a:gd name="connsiteY7" fmla="*/ 10063 h 18368"/>
              <a:gd name="connsiteX8" fmla="*/ 120 w 1602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56"/>
              <a:gd name="connsiteY0" fmla="*/ 18368 h 18368"/>
              <a:gd name="connsiteX1" fmla="*/ 108 w 16056"/>
              <a:gd name="connsiteY1" fmla="*/ 35 h 18368"/>
              <a:gd name="connsiteX2" fmla="*/ 11640 w 16056"/>
              <a:gd name="connsiteY2" fmla="*/ 0 h 18368"/>
              <a:gd name="connsiteX3" fmla="*/ 11647 w 16056"/>
              <a:gd name="connsiteY3" fmla="*/ 300 h 18368"/>
              <a:gd name="connsiteX4" fmla="*/ 12596 w 16056"/>
              <a:gd name="connsiteY4" fmla="*/ 1674 h 18368"/>
              <a:gd name="connsiteX5" fmla="*/ 15763 w 16056"/>
              <a:gd name="connsiteY5" fmla="*/ 4739 h 18368"/>
              <a:gd name="connsiteX6" fmla="*/ 3628 w 16056"/>
              <a:gd name="connsiteY6" fmla="*/ 8311 h 18368"/>
              <a:gd name="connsiteX7" fmla="*/ 1888 w 16056"/>
              <a:gd name="connsiteY7" fmla="*/ 10063 h 18368"/>
              <a:gd name="connsiteX8" fmla="*/ 120 w 16056"/>
              <a:gd name="connsiteY8" fmla="*/ 18314 h 18368"/>
              <a:gd name="connsiteX0" fmla="*/ 0 w 16039"/>
              <a:gd name="connsiteY0" fmla="*/ 18368 h 18368"/>
              <a:gd name="connsiteX1" fmla="*/ 108 w 16039"/>
              <a:gd name="connsiteY1" fmla="*/ 35 h 18368"/>
              <a:gd name="connsiteX2" fmla="*/ 11640 w 16039"/>
              <a:gd name="connsiteY2" fmla="*/ 0 h 18368"/>
              <a:gd name="connsiteX3" fmla="*/ 11647 w 16039"/>
              <a:gd name="connsiteY3" fmla="*/ 300 h 18368"/>
              <a:gd name="connsiteX4" fmla="*/ 12292 w 16039"/>
              <a:gd name="connsiteY4" fmla="*/ 1367 h 18368"/>
              <a:gd name="connsiteX5" fmla="*/ 15763 w 16039"/>
              <a:gd name="connsiteY5" fmla="*/ 4739 h 18368"/>
              <a:gd name="connsiteX6" fmla="*/ 3628 w 16039"/>
              <a:gd name="connsiteY6" fmla="*/ 8311 h 18368"/>
              <a:gd name="connsiteX7" fmla="*/ 1888 w 16039"/>
              <a:gd name="connsiteY7" fmla="*/ 10063 h 18368"/>
              <a:gd name="connsiteX8" fmla="*/ 120 w 16039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628 w 16040"/>
              <a:gd name="connsiteY6" fmla="*/ 8311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388 w 16040"/>
              <a:gd name="connsiteY6" fmla="*/ 8350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388 w 16040"/>
              <a:gd name="connsiteY6" fmla="*/ 8350 h 18368"/>
              <a:gd name="connsiteX7" fmla="*/ 1888 w 16040"/>
              <a:gd name="connsiteY7" fmla="*/ 10063 h 18368"/>
              <a:gd name="connsiteX8" fmla="*/ 59 w 16040"/>
              <a:gd name="connsiteY8" fmla="*/ 16802 h 18368"/>
              <a:gd name="connsiteX0" fmla="*/ 124 w 15981"/>
              <a:gd name="connsiteY0" fmla="*/ 16928 h 16928"/>
              <a:gd name="connsiteX1" fmla="*/ 49 w 15981"/>
              <a:gd name="connsiteY1" fmla="*/ 35 h 16928"/>
              <a:gd name="connsiteX2" fmla="*/ 11581 w 15981"/>
              <a:gd name="connsiteY2" fmla="*/ 0 h 16928"/>
              <a:gd name="connsiteX3" fmla="*/ 11588 w 15981"/>
              <a:gd name="connsiteY3" fmla="*/ 300 h 16928"/>
              <a:gd name="connsiteX4" fmla="*/ 12251 w 15981"/>
              <a:gd name="connsiteY4" fmla="*/ 1502 h 16928"/>
              <a:gd name="connsiteX5" fmla="*/ 15704 w 15981"/>
              <a:gd name="connsiteY5" fmla="*/ 4739 h 16928"/>
              <a:gd name="connsiteX6" fmla="*/ 3329 w 15981"/>
              <a:gd name="connsiteY6" fmla="*/ 8350 h 16928"/>
              <a:gd name="connsiteX7" fmla="*/ 1829 w 15981"/>
              <a:gd name="connsiteY7" fmla="*/ 10063 h 16928"/>
              <a:gd name="connsiteX8" fmla="*/ 0 w 15981"/>
              <a:gd name="connsiteY8" fmla="*/ 16802 h 16928"/>
              <a:gd name="connsiteX0" fmla="*/ 75 w 15932"/>
              <a:gd name="connsiteY0" fmla="*/ 16928 h 16928"/>
              <a:gd name="connsiteX1" fmla="*/ 0 w 15932"/>
              <a:gd name="connsiteY1" fmla="*/ 35 h 16928"/>
              <a:gd name="connsiteX2" fmla="*/ 11532 w 15932"/>
              <a:gd name="connsiteY2" fmla="*/ 0 h 16928"/>
              <a:gd name="connsiteX3" fmla="*/ 11539 w 15932"/>
              <a:gd name="connsiteY3" fmla="*/ 300 h 16928"/>
              <a:gd name="connsiteX4" fmla="*/ 12202 w 15932"/>
              <a:gd name="connsiteY4" fmla="*/ 1502 h 16928"/>
              <a:gd name="connsiteX5" fmla="*/ 15655 w 15932"/>
              <a:gd name="connsiteY5" fmla="*/ 4739 h 16928"/>
              <a:gd name="connsiteX6" fmla="*/ 3280 w 15932"/>
              <a:gd name="connsiteY6" fmla="*/ 8350 h 16928"/>
              <a:gd name="connsiteX7" fmla="*/ 1780 w 15932"/>
              <a:gd name="connsiteY7" fmla="*/ 10063 h 16928"/>
              <a:gd name="connsiteX8" fmla="*/ 1723 w 15932"/>
              <a:gd name="connsiteY8" fmla="*/ 16838 h 16928"/>
              <a:gd name="connsiteX0" fmla="*/ 0 w 15979"/>
              <a:gd name="connsiteY0" fmla="*/ 16676 h 16838"/>
              <a:gd name="connsiteX1" fmla="*/ 47 w 15979"/>
              <a:gd name="connsiteY1" fmla="*/ 35 h 16838"/>
              <a:gd name="connsiteX2" fmla="*/ 11579 w 15979"/>
              <a:gd name="connsiteY2" fmla="*/ 0 h 16838"/>
              <a:gd name="connsiteX3" fmla="*/ 11586 w 15979"/>
              <a:gd name="connsiteY3" fmla="*/ 300 h 16838"/>
              <a:gd name="connsiteX4" fmla="*/ 12249 w 15979"/>
              <a:gd name="connsiteY4" fmla="*/ 1502 h 16838"/>
              <a:gd name="connsiteX5" fmla="*/ 15702 w 15979"/>
              <a:gd name="connsiteY5" fmla="*/ 4739 h 16838"/>
              <a:gd name="connsiteX6" fmla="*/ 3327 w 15979"/>
              <a:gd name="connsiteY6" fmla="*/ 8350 h 16838"/>
              <a:gd name="connsiteX7" fmla="*/ 1827 w 15979"/>
              <a:gd name="connsiteY7" fmla="*/ 10063 h 16838"/>
              <a:gd name="connsiteX8" fmla="*/ 1770 w 15979"/>
              <a:gd name="connsiteY8" fmla="*/ 16838 h 16838"/>
              <a:gd name="connsiteX0" fmla="*/ 0 w 15979"/>
              <a:gd name="connsiteY0" fmla="*/ 16676 h 16676"/>
              <a:gd name="connsiteX1" fmla="*/ 47 w 15979"/>
              <a:gd name="connsiteY1" fmla="*/ 35 h 16676"/>
              <a:gd name="connsiteX2" fmla="*/ 11579 w 15979"/>
              <a:gd name="connsiteY2" fmla="*/ 0 h 16676"/>
              <a:gd name="connsiteX3" fmla="*/ 11586 w 15979"/>
              <a:gd name="connsiteY3" fmla="*/ 300 h 16676"/>
              <a:gd name="connsiteX4" fmla="*/ 12249 w 15979"/>
              <a:gd name="connsiteY4" fmla="*/ 1502 h 16676"/>
              <a:gd name="connsiteX5" fmla="*/ 15702 w 15979"/>
              <a:gd name="connsiteY5" fmla="*/ 4739 h 16676"/>
              <a:gd name="connsiteX6" fmla="*/ 3327 w 15979"/>
              <a:gd name="connsiteY6" fmla="*/ 8350 h 16676"/>
              <a:gd name="connsiteX7" fmla="*/ 1827 w 15979"/>
              <a:gd name="connsiteY7" fmla="*/ 10063 h 16676"/>
              <a:gd name="connsiteX8" fmla="*/ 59 w 15979"/>
              <a:gd name="connsiteY8" fmla="*/ 16658 h 16676"/>
              <a:gd name="connsiteX0" fmla="*/ 0 w 15979"/>
              <a:gd name="connsiteY0" fmla="*/ 16676 h 16676"/>
              <a:gd name="connsiteX1" fmla="*/ 47 w 15979"/>
              <a:gd name="connsiteY1" fmla="*/ 35 h 16676"/>
              <a:gd name="connsiteX2" fmla="*/ 11579 w 15979"/>
              <a:gd name="connsiteY2" fmla="*/ 0 h 16676"/>
              <a:gd name="connsiteX3" fmla="*/ 11586 w 15979"/>
              <a:gd name="connsiteY3" fmla="*/ 300 h 16676"/>
              <a:gd name="connsiteX4" fmla="*/ 12249 w 15979"/>
              <a:gd name="connsiteY4" fmla="*/ 1502 h 16676"/>
              <a:gd name="connsiteX5" fmla="*/ 15702 w 15979"/>
              <a:gd name="connsiteY5" fmla="*/ 4739 h 16676"/>
              <a:gd name="connsiteX6" fmla="*/ 3327 w 15979"/>
              <a:gd name="connsiteY6" fmla="*/ 8350 h 16676"/>
              <a:gd name="connsiteX7" fmla="*/ 1827 w 15979"/>
              <a:gd name="connsiteY7" fmla="*/ 10063 h 16676"/>
              <a:gd name="connsiteX8" fmla="*/ 59 w 15979"/>
              <a:gd name="connsiteY8" fmla="*/ 16658 h 16676"/>
              <a:gd name="connsiteX0" fmla="*/ 0 w 15979"/>
              <a:gd name="connsiteY0" fmla="*/ 16676 h 16676"/>
              <a:gd name="connsiteX1" fmla="*/ 47 w 15979"/>
              <a:gd name="connsiteY1" fmla="*/ 35 h 16676"/>
              <a:gd name="connsiteX2" fmla="*/ 11579 w 15979"/>
              <a:gd name="connsiteY2" fmla="*/ 0 h 16676"/>
              <a:gd name="connsiteX3" fmla="*/ 11586 w 15979"/>
              <a:gd name="connsiteY3" fmla="*/ 300 h 16676"/>
              <a:gd name="connsiteX4" fmla="*/ 12249 w 15979"/>
              <a:gd name="connsiteY4" fmla="*/ 1502 h 16676"/>
              <a:gd name="connsiteX5" fmla="*/ 15702 w 15979"/>
              <a:gd name="connsiteY5" fmla="*/ 4739 h 16676"/>
              <a:gd name="connsiteX6" fmla="*/ 3327 w 15979"/>
              <a:gd name="connsiteY6" fmla="*/ 8350 h 16676"/>
              <a:gd name="connsiteX7" fmla="*/ 1766 w 15979"/>
              <a:gd name="connsiteY7" fmla="*/ 10387 h 16676"/>
              <a:gd name="connsiteX8" fmla="*/ 59 w 15979"/>
              <a:gd name="connsiteY8" fmla="*/ 16658 h 16676"/>
              <a:gd name="connsiteX0" fmla="*/ 0 w 15979"/>
              <a:gd name="connsiteY0" fmla="*/ 16676 h 16884"/>
              <a:gd name="connsiteX1" fmla="*/ 47 w 15979"/>
              <a:gd name="connsiteY1" fmla="*/ 35 h 16884"/>
              <a:gd name="connsiteX2" fmla="*/ 11579 w 15979"/>
              <a:gd name="connsiteY2" fmla="*/ 0 h 16884"/>
              <a:gd name="connsiteX3" fmla="*/ 11586 w 15979"/>
              <a:gd name="connsiteY3" fmla="*/ 300 h 16884"/>
              <a:gd name="connsiteX4" fmla="*/ 12249 w 15979"/>
              <a:gd name="connsiteY4" fmla="*/ 1502 h 16884"/>
              <a:gd name="connsiteX5" fmla="*/ 15702 w 15979"/>
              <a:gd name="connsiteY5" fmla="*/ 4739 h 16884"/>
              <a:gd name="connsiteX6" fmla="*/ 3327 w 15979"/>
              <a:gd name="connsiteY6" fmla="*/ 8350 h 16884"/>
              <a:gd name="connsiteX7" fmla="*/ 1766 w 15979"/>
              <a:gd name="connsiteY7" fmla="*/ 10387 h 16884"/>
              <a:gd name="connsiteX8" fmla="*/ 1040 w 15979"/>
              <a:gd name="connsiteY8" fmla="*/ 16884 h 16884"/>
              <a:gd name="connsiteX0" fmla="*/ 0 w 16099"/>
              <a:gd name="connsiteY0" fmla="*/ 16831 h 16884"/>
              <a:gd name="connsiteX1" fmla="*/ 167 w 16099"/>
              <a:gd name="connsiteY1" fmla="*/ 35 h 16884"/>
              <a:gd name="connsiteX2" fmla="*/ 11699 w 16099"/>
              <a:gd name="connsiteY2" fmla="*/ 0 h 16884"/>
              <a:gd name="connsiteX3" fmla="*/ 11706 w 16099"/>
              <a:gd name="connsiteY3" fmla="*/ 300 h 16884"/>
              <a:gd name="connsiteX4" fmla="*/ 12369 w 16099"/>
              <a:gd name="connsiteY4" fmla="*/ 1502 h 16884"/>
              <a:gd name="connsiteX5" fmla="*/ 15822 w 16099"/>
              <a:gd name="connsiteY5" fmla="*/ 4739 h 16884"/>
              <a:gd name="connsiteX6" fmla="*/ 3447 w 16099"/>
              <a:gd name="connsiteY6" fmla="*/ 8350 h 16884"/>
              <a:gd name="connsiteX7" fmla="*/ 1886 w 16099"/>
              <a:gd name="connsiteY7" fmla="*/ 10387 h 16884"/>
              <a:gd name="connsiteX8" fmla="*/ 1160 w 16099"/>
              <a:gd name="connsiteY8" fmla="*/ 16884 h 16884"/>
              <a:gd name="connsiteX0" fmla="*/ 0 w 16099"/>
              <a:gd name="connsiteY0" fmla="*/ 16831 h 16884"/>
              <a:gd name="connsiteX1" fmla="*/ 143 w 16099"/>
              <a:gd name="connsiteY1" fmla="*/ 35 h 16884"/>
              <a:gd name="connsiteX2" fmla="*/ 11699 w 16099"/>
              <a:gd name="connsiteY2" fmla="*/ 0 h 16884"/>
              <a:gd name="connsiteX3" fmla="*/ 11706 w 16099"/>
              <a:gd name="connsiteY3" fmla="*/ 300 h 16884"/>
              <a:gd name="connsiteX4" fmla="*/ 12369 w 16099"/>
              <a:gd name="connsiteY4" fmla="*/ 1502 h 16884"/>
              <a:gd name="connsiteX5" fmla="*/ 15822 w 16099"/>
              <a:gd name="connsiteY5" fmla="*/ 4739 h 16884"/>
              <a:gd name="connsiteX6" fmla="*/ 3447 w 16099"/>
              <a:gd name="connsiteY6" fmla="*/ 8350 h 16884"/>
              <a:gd name="connsiteX7" fmla="*/ 1886 w 16099"/>
              <a:gd name="connsiteY7" fmla="*/ 10387 h 16884"/>
              <a:gd name="connsiteX8" fmla="*/ 1160 w 16099"/>
              <a:gd name="connsiteY8" fmla="*/ 16884 h 16884"/>
              <a:gd name="connsiteX0" fmla="*/ 0 w 16099"/>
              <a:gd name="connsiteY0" fmla="*/ 16831 h 16884"/>
              <a:gd name="connsiteX1" fmla="*/ 143 w 16099"/>
              <a:gd name="connsiteY1" fmla="*/ 35 h 16884"/>
              <a:gd name="connsiteX2" fmla="*/ 11699 w 16099"/>
              <a:gd name="connsiteY2" fmla="*/ 0 h 16884"/>
              <a:gd name="connsiteX3" fmla="*/ 11706 w 16099"/>
              <a:gd name="connsiteY3" fmla="*/ 300 h 16884"/>
              <a:gd name="connsiteX4" fmla="*/ 12369 w 16099"/>
              <a:gd name="connsiteY4" fmla="*/ 1502 h 16884"/>
              <a:gd name="connsiteX5" fmla="*/ 15822 w 16099"/>
              <a:gd name="connsiteY5" fmla="*/ 4739 h 16884"/>
              <a:gd name="connsiteX6" fmla="*/ 3447 w 16099"/>
              <a:gd name="connsiteY6" fmla="*/ 8350 h 16884"/>
              <a:gd name="connsiteX7" fmla="*/ 1886 w 16099"/>
              <a:gd name="connsiteY7" fmla="*/ 10387 h 16884"/>
              <a:gd name="connsiteX8" fmla="*/ 1160 w 16099"/>
              <a:gd name="connsiteY8" fmla="*/ 16884 h 16884"/>
              <a:gd name="connsiteX0" fmla="*/ 0 w 16099"/>
              <a:gd name="connsiteY0" fmla="*/ 16831 h 16831"/>
              <a:gd name="connsiteX1" fmla="*/ 143 w 16099"/>
              <a:gd name="connsiteY1" fmla="*/ 35 h 16831"/>
              <a:gd name="connsiteX2" fmla="*/ 11699 w 16099"/>
              <a:gd name="connsiteY2" fmla="*/ 0 h 16831"/>
              <a:gd name="connsiteX3" fmla="*/ 11706 w 16099"/>
              <a:gd name="connsiteY3" fmla="*/ 300 h 16831"/>
              <a:gd name="connsiteX4" fmla="*/ 12369 w 16099"/>
              <a:gd name="connsiteY4" fmla="*/ 1502 h 16831"/>
              <a:gd name="connsiteX5" fmla="*/ 15822 w 16099"/>
              <a:gd name="connsiteY5" fmla="*/ 4739 h 16831"/>
              <a:gd name="connsiteX6" fmla="*/ 3447 w 16099"/>
              <a:gd name="connsiteY6" fmla="*/ 8350 h 16831"/>
              <a:gd name="connsiteX7" fmla="*/ 1886 w 16099"/>
              <a:gd name="connsiteY7" fmla="*/ 10387 h 16831"/>
              <a:gd name="connsiteX8" fmla="*/ 11 w 16099"/>
              <a:gd name="connsiteY8" fmla="*/ 16828 h 16831"/>
              <a:gd name="connsiteX0" fmla="*/ 0 w 16099"/>
              <a:gd name="connsiteY0" fmla="*/ 16831 h 16831"/>
              <a:gd name="connsiteX1" fmla="*/ 143 w 16099"/>
              <a:gd name="connsiteY1" fmla="*/ 69 h 16831"/>
              <a:gd name="connsiteX2" fmla="*/ 11699 w 16099"/>
              <a:gd name="connsiteY2" fmla="*/ 0 h 16831"/>
              <a:gd name="connsiteX3" fmla="*/ 11706 w 16099"/>
              <a:gd name="connsiteY3" fmla="*/ 300 h 16831"/>
              <a:gd name="connsiteX4" fmla="*/ 12369 w 16099"/>
              <a:gd name="connsiteY4" fmla="*/ 1502 h 16831"/>
              <a:gd name="connsiteX5" fmla="*/ 15822 w 16099"/>
              <a:gd name="connsiteY5" fmla="*/ 4739 h 16831"/>
              <a:gd name="connsiteX6" fmla="*/ 3447 w 16099"/>
              <a:gd name="connsiteY6" fmla="*/ 8350 h 16831"/>
              <a:gd name="connsiteX7" fmla="*/ 1886 w 16099"/>
              <a:gd name="connsiteY7" fmla="*/ 10387 h 16831"/>
              <a:gd name="connsiteX8" fmla="*/ 11 w 16099"/>
              <a:gd name="connsiteY8" fmla="*/ 16828 h 16831"/>
              <a:gd name="connsiteX0" fmla="*/ 0 w 16099"/>
              <a:gd name="connsiteY0" fmla="*/ 16763 h 16763"/>
              <a:gd name="connsiteX1" fmla="*/ 143 w 16099"/>
              <a:gd name="connsiteY1" fmla="*/ 1 h 16763"/>
              <a:gd name="connsiteX2" fmla="*/ 11699 w 16099"/>
              <a:gd name="connsiteY2" fmla="*/ 0 h 16763"/>
              <a:gd name="connsiteX3" fmla="*/ 11706 w 16099"/>
              <a:gd name="connsiteY3" fmla="*/ 232 h 16763"/>
              <a:gd name="connsiteX4" fmla="*/ 12369 w 16099"/>
              <a:gd name="connsiteY4" fmla="*/ 1434 h 16763"/>
              <a:gd name="connsiteX5" fmla="*/ 15822 w 16099"/>
              <a:gd name="connsiteY5" fmla="*/ 4671 h 16763"/>
              <a:gd name="connsiteX6" fmla="*/ 3447 w 16099"/>
              <a:gd name="connsiteY6" fmla="*/ 8282 h 16763"/>
              <a:gd name="connsiteX7" fmla="*/ 1886 w 16099"/>
              <a:gd name="connsiteY7" fmla="*/ 10319 h 16763"/>
              <a:gd name="connsiteX8" fmla="*/ 11 w 16099"/>
              <a:gd name="connsiteY8" fmla="*/ 16760 h 16763"/>
              <a:gd name="connsiteX0" fmla="*/ 0 w 16099"/>
              <a:gd name="connsiteY0" fmla="*/ 16795 h 16795"/>
              <a:gd name="connsiteX1" fmla="*/ 143 w 16099"/>
              <a:gd name="connsiteY1" fmla="*/ 0 h 16795"/>
              <a:gd name="connsiteX2" fmla="*/ 11699 w 16099"/>
              <a:gd name="connsiteY2" fmla="*/ 32 h 16795"/>
              <a:gd name="connsiteX3" fmla="*/ 11706 w 16099"/>
              <a:gd name="connsiteY3" fmla="*/ 264 h 16795"/>
              <a:gd name="connsiteX4" fmla="*/ 12369 w 16099"/>
              <a:gd name="connsiteY4" fmla="*/ 1466 h 16795"/>
              <a:gd name="connsiteX5" fmla="*/ 15822 w 16099"/>
              <a:gd name="connsiteY5" fmla="*/ 4703 h 16795"/>
              <a:gd name="connsiteX6" fmla="*/ 3447 w 16099"/>
              <a:gd name="connsiteY6" fmla="*/ 8314 h 16795"/>
              <a:gd name="connsiteX7" fmla="*/ 1886 w 16099"/>
              <a:gd name="connsiteY7" fmla="*/ 10351 h 16795"/>
              <a:gd name="connsiteX8" fmla="*/ 11 w 16099"/>
              <a:gd name="connsiteY8" fmla="*/ 16792 h 16795"/>
              <a:gd name="connsiteX0" fmla="*/ 0 w 16099"/>
              <a:gd name="connsiteY0" fmla="*/ 16796 h 16796"/>
              <a:gd name="connsiteX1" fmla="*/ 143 w 16099"/>
              <a:gd name="connsiteY1" fmla="*/ 1 h 16796"/>
              <a:gd name="connsiteX2" fmla="*/ 11699 w 16099"/>
              <a:gd name="connsiteY2" fmla="*/ 0 h 16796"/>
              <a:gd name="connsiteX3" fmla="*/ 11706 w 16099"/>
              <a:gd name="connsiteY3" fmla="*/ 265 h 16796"/>
              <a:gd name="connsiteX4" fmla="*/ 12369 w 16099"/>
              <a:gd name="connsiteY4" fmla="*/ 1467 h 16796"/>
              <a:gd name="connsiteX5" fmla="*/ 15822 w 16099"/>
              <a:gd name="connsiteY5" fmla="*/ 4704 h 16796"/>
              <a:gd name="connsiteX6" fmla="*/ 3447 w 16099"/>
              <a:gd name="connsiteY6" fmla="*/ 8315 h 16796"/>
              <a:gd name="connsiteX7" fmla="*/ 1886 w 16099"/>
              <a:gd name="connsiteY7" fmla="*/ 10352 h 16796"/>
              <a:gd name="connsiteX8" fmla="*/ 11 w 16099"/>
              <a:gd name="connsiteY8" fmla="*/ 16793 h 1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99" h="16796">
                <a:moveTo>
                  <a:pt x="0" y="16796"/>
                </a:moveTo>
                <a:cubicBezTo>
                  <a:pt x="48" y="11197"/>
                  <a:pt x="95" y="5600"/>
                  <a:pt x="143" y="1"/>
                </a:cubicBezTo>
                <a:lnTo>
                  <a:pt x="11699" y="0"/>
                </a:lnTo>
                <a:cubicBezTo>
                  <a:pt x="11701" y="100"/>
                  <a:pt x="11704" y="165"/>
                  <a:pt x="11706" y="265"/>
                </a:cubicBezTo>
                <a:cubicBezTo>
                  <a:pt x="11827" y="493"/>
                  <a:pt x="11683" y="727"/>
                  <a:pt x="12369" y="1467"/>
                </a:cubicBezTo>
                <a:cubicBezTo>
                  <a:pt x="12929" y="2380"/>
                  <a:pt x="17216" y="3176"/>
                  <a:pt x="15822" y="4704"/>
                </a:cubicBezTo>
                <a:cubicBezTo>
                  <a:pt x="14414" y="5875"/>
                  <a:pt x="5759" y="7428"/>
                  <a:pt x="3447" y="8315"/>
                </a:cubicBezTo>
                <a:cubicBezTo>
                  <a:pt x="2910" y="8696"/>
                  <a:pt x="2543" y="8711"/>
                  <a:pt x="1886" y="10352"/>
                </a:cubicBezTo>
                <a:lnTo>
                  <a:pt x="11" y="16793"/>
                </a:lnTo>
              </a:path>
            </a:pathLst>
          </a:custGeom>
          <a:pattFill prst="ltHorz">
            <a:fgClr>
              <a:schemeClr val="tx1"/>
            </a:fgClr>
            <a:bgClr>
              <a:srgbClr val="FFFF00"/>
            </a:bgClr>
          </a:pattFill>
          <a:ln w="31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9" name="Freeform 18">
            <a:extLst>
              <a:ext uri="{FF2B5EF4-FFF2-40B4-BE49-F238E27FC236}">
                <a16:creationId xmlns:a16="http://schemas.microsoft.com/office/drawing/2014/main" xmlns="" id="{ABF38829-AA07-40D8-B199-25F6659F591F}"/>
              </a:ext>
            </a:extLst>
          </p:cNvPr>
          <p:cNvSpPr>
            <a:spLocks/>
          </p:cNvSpPr>
          <p:nvPr/>
        </p:nvSpPr>
        <p:spPr bwMode="auto">
          <a:xfrm>
            <a:off x="1570533" y="3450375"/>
            <a:ext cx="1052954" cy="2563813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058"/>
              <a:gd name="connsiteY0" fmla="*/ 15 h 10028"/>
              <a:gd name="connsiteX1" fmla="*/ 10058 w 10058"/>
              <a:gd name="connsiteY1" fmla="*/ 0 h 10028"/>
              <a:gd name="connsiteX2" fmla="*/ 9362 w 10058"/>
              <a:gd name="connsiteY2" fmla="*/ 892 h 10028"/>
              <a:gd name="connsiteX3" fmla="*/ 9069 w 10058"/>
              <a:gd name="connsiteY3" fmla="*/ 2050 h 10028"/>
              <a:gd name="connsiteX4" fmla="*/ 9011 w 10058"/>
              <a:gd name="connsiteY4" fmla="*/ 3202 h 10028"/>
              <a:gd name="connsiteX5" fmla="*/ 9098 w 10058"/>
              <a:gd name="connsiteY5" fmla="*/ 4248 h 10028"/>
              <a:gd name="connsiteX6" fmla="*/ 9041 w 10058"/>
              <a:gd name="connsiteY6" fmla="*/ 5406 h 10028"/>
              <a:gd name="connsiteX7" fmla="*/ 8738 w 10058"/>
              <a:gd name="connsiteY7" fmla="*/ 6517 h 10028"/>
              <a:gd name="connsiteX8" fmla="*/ 6517 w 10058"/>
              <a:gd name="connsiteY8" fmla="*/ 7674 h 10028"/>
              <a:gd name="connsiteX9" fmla="*/ 3242 w 10058"/>
              <a:gd name="connsiteY9" fmla="*/ 8761 h 10028"/>
              <a:gd name="connsiteX10" fmla="*/ 0 w 10058"/>
              <a:gd name="connsiteY10" fmla="*/ 10028 h 10028"/>
              <a:gd name="connsiteX0" fmla="*/ 10769 w 10769"/>
              <a:gd name="connsiteY0" fmla="*/ 0 h 13726"/>
              <a:gd name="connsiteX1" fmla="*/ 10058 w 10769"/>
              <a:gd name="connsiteY1" fmla="*/ 3698 h 13726"/>
              <a:gd name="connsiteX2" fmla="*/ 9362 w 10769"/>
              <a:gd name="connsiteY2" fmla="*/ 4590 h 13726"/>
              <a:gd name="connsiteX3" fmla="*/ 9069 w 10769"/>
              <a:gd name="connsiteY3" fmla="*/ 5748 h 13726"/>
              <a:gd name="connsiteX4" fmla="*/ 9011 w 10769"/>
              <a:gd name="connsiteY4" fmla="*/ 6900 h 13726"/>
              <a:gd name="connsiteX5" fmla="*/ 9098 w 10769"/>
              <a:gd name="connsiteY5" fmla="*/ 7946 h 13726"/>
              <a:gd name="connsiteX6" fmla="*/ 9041 w 10769"/>
              <a:gd name="connsiteY6" fmla="*/ 9104 h 13726"/>
              <a:gd name="connsiteX7" fmla="*/ 8738 w 10769"/>
              <a:gd name="connsiteY7" fmla="*/ 10215 h 13726"/>
              <a:gd name="connsiteX8" fmla="*/ 6517 w 10769"/>
              <a:gd name="connsiteY8" fmla="*/ 11372 h 13726"/>
              <a:gd name="connsiteX9" fmla="*/ 3242 w 10769"/>
              <a:gd name="connsiteY9" fmla="*/ 12459 h 13726"/>
              <a:gd name="connsiteX10" fmla="*/ 0 w 10769"/>
              <a:gd name="connsiteY10" fmla="*/ 13726 h 13726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3603 w 10982"/>
              <a:gd name="connsiteY7" fmla="*/ 9920 h 15245"/>
              <a:gd name="connsiteX8" fmla="*/ 1750 w 10982"/>
              <a:gd name="connsiteY8" fmla="*/ 12391 h 15245"/>
              <a:gd name="connsiteX9" fmla="*/ 0 w 10982"/>
              <a:gd name="connsiteY9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1750 w 10982"/>
              <a:gd name="connsiteY7" fmla="*/ 12391 h 15245"/>
              <a:gd name="connsiteX8" fmla="*/ 0 w 10982"/>
              <a:gd name="connsiteY8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3603 w 10982"/>
              <a:gd name="connsiteY4" fmla="*/ 9920 h 15245"/>
              <a:gd name="connsiteX5" fmla="*/ 0 w 10982"/>
              <a:gd name="connsiteY5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3603 w 10982"/>
              <a:gd name="connsiteY3" fmla="*/ 9920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2401 w 10982"/>
              <a:gd name="connsiteY3" fmla="*/ 773 h 15245"/>
              <a:gd name="connsiteX4" fmla="*/ 0 w 10982"/>
              <a:gd name="connsiteY4" fmla="*/ 15245 h 15245"/>
              <a:gd name="connsiteX0" fmla="*/ 8665 w 8768"/>
              <a:gd name="connsiteY0" fmla="*/ 0 h 9958"/>
              <a:gd name="connsiteX1" fmla="*/ 6675 w 8768"/>
              <a:gd name="connsiteY1" fmla="*/ 5048 h 9958"/>
              <a:gd name="connsiteX2" fmla="*/ 718 w 8768"/>
              <a:gd name="connsiteY2" fmla="*/ 9833 h 9958"/>
              <a:gd name="connsiteX3" fmla="*/ 84 w 8768"/>
              <a:gd name="connsiteY3" fmla="*/ 773 h 9958"/>
              <a:gd name="connsiteX4" fmla="*/ 8768 w 8768"/>
              <a:gd name="connsiteY4" fmla="*/ 141 h 9958"/>
              <a:gd name="connsiteX0" fmla="*/ 9855 w 9973"/>
              <a:gd name="connsiteY0" fmla="*/ 250 h 10241"/>
              <a:gd name="connsiteX1" fmla="*/ 7585 w 9973"/>
              <a:gd name="connsiteY1" fmla="*/ 5319 h 10241"/>
              <a:gd name="connsiteX2" fmla="*/ 791 w 9973"/>
              <a:gd name="connsiteY2" fmla="*/ 10124 h 10241"/>
              <a:gd name="connsiteX3" fmla="*/ 149 w 9973"/>
              <a:gd name="connsiteY3" fmla="*/ 42 h 10241"/>
              <a:gd name="connsiteX4" fmla="*/ 9972 w 9973"/>
              <a:gd name="connsiteY4" fmla="*/ 392 h 10241"/>
              <a:gd name="connsiteX0" fmla="*/ 9881 w 9881"/>
              <a:gd name="connsiteY0" fmla="*/ 244 h 10000"/>
              <a:gd name="connsiteX1" fmla="*/ 7605 w 9881"/>
              <a:gd name="connsiteY1" fmla="*/ 5194 h 10000"/>
              <a:gd name="connsiteX2" fmla="*/ 792 w 9881"/>
              <a:gd name="connsiteY2" fmla="*/ 9886 h 10000"/>
              <a:gd name="connsiteX3" fmla="*/ 148 w 9881"/>
              <a:gd name="connsiteY3" fmla="*/ 41 h 10000"/>
              <a:gd name="connsiteX4" fmla="*/ 9835 w 9881"/>
              <a:gd name="connsiteY4" fmla="*/ 205 h 10000"/>
              <a:gd name="connsiteX0" fmla="*/ 10000 w 10000"/>
              <a:gd name="connsiteY0" fmla="*/ 244 h 10000"/>
              <a:gd name="connsiteX1" fmla="*/ 7697 w 10000"/>
              <a:gd name="connsiteY1" fmla="*/ 5194 h 10000"/>
              <a:gd name="connsiteX2" fmla="*/ 802 w 10000"/>
              <a:gd name="connsiteY2" fmla="*/ 9886 h 10000"/>
              <a:gd name="connsiteX3" fmla="*/ 150 w 10000"/>
              <a:gd name="connsiteY3" fmla="*/ 41 h 10000"/>
              <a:gd name="connsiteX4" fmla="*/ 9953 w 10000"/>
              <a:gd name="connsiteY4" fmla="*/ 205 h 10000"/>
              <a:gd name="connsiteX0" fmla="*/ 10000 w 10000"/>
              <a:gd name="connsiteY0" fmla="*/ 39 h 9797"/>
              <a:gd name="connsiteX1" fmla="*/ 7697 w 10000"/>
              <a:gd name="connsiteY1" fmla="*/ 4989 h 9797"/>
              <a:gd name="connsiteX2" fmla="*/ 802 w 10000"/>
              <a:gd name="connsiteY2" fmla="*/ 9681 h 9797"/>
              <a:gd name="connsiteX3" fmla="*/ 150 w 10000"/>
              <a:gd name="connsiteY3" fmla="*/ 85 h 9797"/>
              <a:gd name="connsiteX4" fmla="*/ 9953 w 10000"/>
              <a:gd name="connsiteY4" fmla="*/ 0 h 9797"/>
              <a:gd name="connsiteX0" fmla="*/ 9850 w 9850"/>
              <a:gd name="connsiteY0" fmla="*/ 40 h 9882"/>
              <a:gd name="connsiteX1" fmla="*/ 7547 w 9850"/>
              <a:gd name="connsiteY1" fmla="*/ 5092 h 9882"/>
              <a:gd name="connsiteX2" fmla="*/ 652 w 9850"/>
              <a:gd name="connsiteY2" fmla="*/ 9882 h 9882"/>
              <a:gd name="connsiteX3" fmla="*/ 0 w 9850"/>
              <a:gd name="connsiteY3" fmla="*/ 87 h 9882"/>
              <a:gd name="connsiteX4" fmla="*/ 9803 w 9850"/>
              <a:gd name="connsiteY4" fmla="*/ 0 h 9882"/>
              <a:gd name="connsiteX0" fmla="*/ 10000 w 10000"/>
              <a:gd name="connsiteY0" fmla="*/ 40 h 10294"/>
              <a:gd name="connsiteX1" fmla="*/ 7662 w 10000"/>
              <a:gd name="connsiteY1" fmla="*/ 5153 h 10294"/>
              <a:gd name="connsiteX2" fmla="*/ 412 w 10000"/>
              <a:gd name="connsiteY2" fmla="*/ 10294 h 10294"/>
              <a:gd name="connsiteX3" fmla="*/ 0 w 10000"/>
              <a:gd name="connsiteY3" fmla="*/ 88 h 10294"/>
              <a:gd name="connsiteX4" fmla="*/ 9952 w 10000"/>
              <a:gd name="connsiteY4" fmla="*/ 0 h 10294"/>
              <a:gd name="connsiteX0" fmla="*/ 10000 w 10000"/>
              <a:gd name="connsiteY0" fmla="*/ 62 h 10316"/>
              <a:gd name="connsiteX1" fmla="*/ 7662 w 10000"/>
              <a:gd name="connsiteY1" fmla="*/ 5175 h 10316"/>
              <a:gd name="connsiteX2" fmla="*/ 412 w 10000"/>
              <a:gd name="connsiteY2" fmla="*/ 10316 h 10316"/>
              <a:gd name="connsiteX3" fmla="*/ 0 w 10000"/>
              <a:gd name="connsiteY3" fmla="*/ 0 h 10316"/>
              <a:gd name="connsiteX4" fmla="*/ 9952 w 10000"/>
              <a:gd name="connsiteY4" fmla="*/ 22 h 10316"/>
              <a:gd name="connsiteX0" fmla="*/ 10000 w 10000"/>
              <a:gd name="connsiteY0" fmla="*/ 77 h 10331"/>
              <a:gd name="connsiteX1" fmla="*/ 7662 w 10000"/>
              <a:gd name="connsiteY1" fmla="*/ 5190 h 10331"/>
              <a:gd name="connsiteX2" fmla="*/ 412 w 10000"/>
              <a:gd name="connsiteY2" fmla="*/ 10331 h 10331"/>
              <a:gd name="connsiteX3" fmla="*/ 0 w 10000"/>
              <a:gd name="connsiteY3" fmla="*/ 15 h 10331"/>
              <a:gd name="connsiteX4" fmla="*/ 7698 w 10000"/>
              <a:gd name="connsiteY4" fmla="*/ 0 h 10331"/>
              <a:gd name="connsiteX0" fmla="*/ 5324 w 7940"/>
              <a:gd name="connsiteY0" fmla="*/ 0 h 10364"/>
              <a:gd name="connsiteX1" fmla="*/ 7662 w 7940"/>
              <a:gd name="connsiteY1" fmla="*/ 5223 h 10364"/>
              <a:gd name="connsiteX2" fmla="*/ 412 w 7940"/>
              <a:gd name="connsiteY2" fmla="*/ 10364 h 10364"/>
              <a:gd name="connsiteX3" fmla="*/ 0 w 7940"/>
              <a:gd name="connsiteY3" fmla="*/ 48 h 10364"/>
              <a:gd name="connsiteX4" fmla="*/ 7698 w 7940"/>
              <a:gd name="connsiteY4" fmla="*/ 33 h 10364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51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30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600 w 9895"/>
              <a:gd name="connsiteY0" fmla="*/ 0 h 10000"/>
              <a:gd name="connsiteX1" fmla="*/ 9545 w 9895"/>
              <a:gd name="connsiteY1" fmla="*/ 5040 h 10000"/>
              <a:gd name="connsiteX2" fmla="*/ 204 w 9895"/>
              <a:gd name="connsiteY2" fmla="*/ 10000 h 10000"/>
              <a:gd name="connsiteX3" fmla="*/ 0 w 9895"/>
              <a:gd name="connsiteY3" fmla="*/ 46 h 10000"/>
              <a:gd name="connsiteX4" fmla="*/ 6435 w 9895"/>
              <a:gd name="connsiteY4" fmla="*/ 67 h 10000"/>
              <a:gd name="connsiteX0" fmla="*/ 6564 w 9894"/>
              <a:gd name="connsiteY0" fmla="*/ 0 h 10000"/>
              <a:gd name="connsiteX1" fmla="*/ 9540 w 9894"/>
              <a:gd name="connsiteY1" fmla="*/ 5040 h 10000"/>
              <a:gd name="connsiteX2" fmla="*/ 100 w 9894"/>
              <a:gd name="connsiteY2" fmla="*/ 10000 h 10000"/>
              <a:gd name="connsiteX3" fmla="*/ 0 w 9894"/>
              <a:gd name="connsiteY3" fmla="*/ 117 h 10000"/>
              <a:gd name="connsiteX4" fmla="*/ 6397 w 9894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1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88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533 w 9899"/>
              <a:gd name="connsiteY0" fmla="*/ 0 h 10000"/>
              <a:gd name="connsiteX1" fmla="*/ 9541 w 9899"/>
              <a:gd name="connsiteY1" fmla="*/ 5040 h 10000"/>
              <a:gd name="connsiteX2" fmla="*/ 0 w 9899"/>
              <a:gd name="connsiteY2" fmla="*/ 10000 h 10000"/>
              <a:gd name="connsiteX3" fmla="*/ 6365 w 9899"/>
              <a:gd name="connsiteY3" fmla="*/ 67 h 10000"/>
              <a:gd name="connsiteX0" fmla="*/ 6600 w 9999"/>
              <a:gd name="connsiteY0" fmla="*/ 0 h 10000"/>
              <a:gd name="connsiteX1" fmla="*/ 9638 w 9999"/>
              <a:gd name="connsiteY1" fmla="*/ 5040 h 10000"/>
              <a:gd name="connsiteX2" fmla="*/ 0 w 9999"/>
              <a:gd name="connsiteY2" fmla="*/ 10000 h 10000"/>
              <a:gd name="connsiteX3" fmla="*/ 788 w 9999"/>
              <a:gd name="connsiteY3" fmla="*/ 457 h 10000"/>
              <a:gd name="connsiteX0" fmla="*/ 6601 w 10000"/>
              <a:gd name="connsiteY0" fmla="*/ 0 h 10000"/>
              <a:gd name="connsiteX1" fmla="*/ 9639 w 10000"/>
              <a:gd name="connsiteY1" fmla="*/ 5040 h 10000"/>
              <a:gd name="connsiteX2" fmla="*/ 0 w 10000"/>
              <a:gd name="connsiteY2" fmla="*/ 10000 h 10000"/>
              <a:gd name="connsiteX0" fmla="*/ 6601 w 9932"/>
              <a:gd name="connsiteY0" fmla="*/ 0 h 10000"/>
              <a:gd name="connsiteX1" fmla="*/ 7371 w 9932"/>
              <a:gd name="connsiteY1" fmla="*/ 1713 h 10000"/>
              <a:gd name="connsiteX2" fmla="*/ 9639 w 9932"/>
              <a:gd name="connsiteY2" fmla="*/ 5040 h 10000"/>
              <a:gd name="connsiteX3" fmla="*/ 0 w 9932"/>
              <a:gd name="connsiteY3" fmla="*/ 10000 h 10000"/>
              <a:gd name="connsiteX0" fmla="*/ 0 w 10238"/>
              <a:gd name="connsiteY0" fmla="*/ 8277 h 8341"/>
              <a:gd name="connsiteX1" fmla="*/ 7659 w 10238"/>
              <a:gd name="connsiteY1" fmla="*/ 54 h 8341"/>
              <a:gd name="connsiteX2" fmla="*/ 9943 w 10238"/>
              <a:gd name="connsiteY2" fmla="*/ 3381 h 8341"/>
              <a:gd name="connsiteX3" fmla="*/ 238 w 10238"/>
              <a:gd name="connsiteY3" fmla="*/ 8341 h 8341"/>
              <a:gd name="connsiteX0" fmla="*/ 0 w 9813"/>
              <a:gd name="connsiteY0" fmla="*/ 10853 h 10930"/>
              <a:gd name="connsiteX1" fmla="*/ 437 w 9813"/>
              <a:gd name="connsiteY1" fmla="*/ 59 h 10930"/>
              <a:gd name="connsiteX2" fmla="*/ 9712 w 9813"/>
              <a:gd name="connsiteY2" fmla="*/ 4983 h 10930"/>
              <a:gd name="connsiteX3" fmla="*/ 232 w 9813"/>
              <a:gd name="connsiteY3" fmla="*/ 10930 h 10930"/>
              <a:gd name="connsiteX0" fmla="*/ 0 w 10195"/>
              <a:gd name="connsiteY0" fmla="*/ 10181 h 10251"/>
              <a:gd name="connsiteX1" fmla="*/ 445 w 10195"/>
              <a:gd name="connsiteY1" fmla="*/ 305 h 10251"/>
              <a:gd name="connsiteX2" fmla="*/ 7080 w 10195"/>
              <a:gd name="connsiteY2" fmla="*/ 2717 h 10251"/>
              <a:gd name="connsiteX3" fmla="*/ 9897 w 10195"/>
              <a:gd name="connsiteY3" fmla="*/ 4810 h 10251"/>
              <a:gd name="connsiteX4" fmla="*/ 236 w 10195"/>
              <a:gd name="connsiteY4" fmla="*/ 10251 h 10251"/>
              <a:gd name="connsiteX0" fmla="*/ 0 w 10394"/>
              <a:gd name="connsiteY0" fmla="*/ 10722 h 10792"/>
              <a:gd name="connsiteX1" fmla="*/ 445 w 10394"/>
              <a:gd name="connsiteY1" fmla="*/ 846 h 10792"/>
              <a:gd name="connsiteX2" fmla="*/ 8494 w 10394"/>
              <a:gd name="connsiteY2" fmla="*/ 650 h 10792"/>
              <a:gd name="connsiteX3" fmla="*/ 9897 w 10394"/>
              <a:gd name="connsiteY3" fmla="*/ 5351 h 10792"/>
              <a:gd name="connsiteX4" fmla="*/ 236 w 10394"/>
              <a:gd name="connsiteY4" fmla="*/ 10792 h 10792"/>
              <a:gd name="connsiteX0" fmla="*/ 0 w 10394"/>
              <a:gd name="connsiteY0" fmla="*/ 10072 h 10142"/>
              <a:gd name="connsiteX1" fmla="*/ 445 w 10394"/>
              <a:gd name="connsiteY1" fmla="*/ 196 h 10142"/>
              <a:gd name="connsiteX2" fmla="*/ 8494 w 10394"/>
              <a:gd name="connsiteY2" fmla="*/ 0 h 10142"/>
              <a:gd name="connsiteX3" fmla="*/ 9897 w 10394"/>
              <a:gd name="connsiteY3" fmla="*/ 4701 h 10142"/>
              <a:gd name="connsiteX4" fmla="*/ 236 w 10394"/>
              <a:gd name="connsiteY4" fmla="*/ 10142 h 10142"/>
              <a:gd name="connsiteX0" fmla="*/ 34 w 10428"/>
              <a:gd name="connsiteY0" fmla="*/ 10743 h 10813"/>
              <a:gd name="connsiteX1" fmla="*/ 261 w 10428"/>
              <a:gd name="connsiteY1" fmla="*/ 50 h 10813"/>
              <a:gd name="connsiteX2" fmla="*/ 8528 w 10428"/>
              <a:gd name="connsiteY2" fmla="*/ 671 h 10813"/>
              <a:gd name="connsiteX3" fmla="*/ 9931 w 10428"/>
              <a:gd name="connsiteY3" fmla="*/ 5372 h 10813"/>
              <a:gd name="connsiteX4" fmla="*/ 270 w 10428"/>
              <a:gd name="connsiteY4" fmla="*/ 10813 h 10813"/>
              <a:gd name="connsiteX0" fmla="*/ 34 w 10188"/>
              <a:gd name="connsiteY0" fmla="*/ 10850 h 10920"/>
              <a:gd name="connsiteX1" fmla="*/ 261 w 10188"/>
              <a:gd name="connsiteY1" fmla="*/ 157 h 10920"/>
              <a:gd name="connsiteX2" fmla="*/ 6570 w 10188"/>
              <a:gd name="connsiteY2" fmla="*/ 0 h 10920"/>
              <a:gd name="connsiteX3" fmla="*/ 9931 w 10188"/>
              <a:gd name="connsiteY3" fmla="*/ 5479 h 10920"/>
              <a:gd name="connsiteX4" fmla="*/ 270 w 10188"/>
              <a:gd name="connsiteY4" fmla="*/ 10920 h 10920"/>
              <a:gd name="connsiteX0" fmla="*/ 34 w 10278"/>
              <a:gd name="connsiteY0" fmla="*/ 10850 h 10920"/>
              <a:gd name="connsiteX1" fmla="*/ 261 w 10278"/>
              <a:gd name="connsiteY1" fmla="*/ 157 h 10920"/>
              <a:gd name="connsiteX2" fmla="*/ 6570 w 10278"/>
              <a:gd name="connsiteY2" fmla="*/ 0 h 10920"/>
              <a:gd name="connsiteX3" fmla="*/ 7549 w 10278"/>
              <a:gd name="connsiteY3" fmla="*/ 1791 h 10920"/>
              <a:gd name="connsiteX4" fmla="*/ 9931 w 10278"/>
              <a:gd name="connsiteY4" fmla="*/ 5479 h 10920"/>
              <a:gd name="connsiteX5" fmla="*/ 270 w 10278"/>
              <a:gd name="connsiteY5" fmla="*/ 10920 h 1092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5133 w 15377"/>
              <a:gd name="connsiteY0" fmla="*/ 10899 h 10969"/>
              <a:gd name="connsiteX1" fmla="*/ 31 w 15377"/>
              <a:gd name="connsiteY1" fmla="*/ 50 h 10969"/>
              <a:gd name="connsiteX2" fmla="*/ 11669 w 15377"/>
              <a:gd name="connsiteY2" fmla="*/ 49 h 10969"/>
              <a:gd name="connsiteX3" fmla="*/ 12648 w 15377"/>
              <a:gd name="connsiteY3" fmla="*/ 1840 h 10969"/>
              <a:gd name="connsiteX4" fmla="*/ 15030 w 15377"/>
              <a:gd name="connsiteY4" fmla="*/ 5528 h 10969"/>
              <a:gd name="connsiteX5" fmla="*/ 5369 w 15377"/>
              <a:gd name="connsiteY5" fmla="*/ 10969 h 10969"/>
              <a:gd name="connsiteX0" fmla="*/ 5659 w 15903"/>
              <a:gd name="connsiteY0" fmla="*/ 10850 h 16502"/>
              <a:gd name="connsiteX1" fmla="*/ 1533 w 15903"/>
              <a:gd name="connsiteY1" fmla="*/ 16228 h 16502"/>
              <a:gd name="connsiteX2" fmla="*/ 557 w 15903"/>
              <a:gd name="connsiteY2" fmla="*/ 1 h 16502"/>
              <a:gd name="connsiteX3" fmla="*/ 12195 w 15903"/>
              <a:gd name="connsiteY3" fmla="*/ 0 h 16502"/>
              <a:gd name="connsiteX4" fmla="*/ 13174 w 15903"/>
              <a:gd name="connsiteY4" fmla="*/ 1791 h 16502"/>
              <a:gd name="connsiteX5" fmla="*/ 15556 w 15903"/>
              <a:gd name="connsiteY5" fmla="*/ 5479 h 16502"/>
              <a:gd name="connsiteX6" fmla="*/ 5895 w 15903"/>
              <a:gd name="connsiteY6" fmla="*/ 10920 h 16502"/>
              <a:gd name="connsiteX0" fmla="*/ 5964 w 16208"/>
              <a:gd name="connsiteY0" fmla="*/ 10850 h 16502"/>
              <a:gd name="connsiteX1" fmla="*/ 1838 w 16208"/>
              <a:gd name="connsiteY1" fmla="*/ 16228 h 16502"/>
              <a:gd name="connsiteX2" fmla="*/ 968 w 16208"/>
              <a:gd name="connsiteY2" fmla="*/ 13737 h 16502"/>
              <a:gd name="connsiteX3" fmla="*/ 862 w 16208"/>
              <a:gd name="connsiteY3" fmla="*/ 1 h 16502"/>
              <a:gd name="connsiteX4" fmla="*/ 12500 w 16208"/>
              <a:gd name="connsiteY4" fmla="*/ 0 h 16502"/>
              <a:gd name="connsiteX5" fmla="*/ 13479 w 16208"/>
              <a:gd name="connsiteY5" fmla="*/ 1791 h 16502"/>
              <a:gd name="connsiteX6" fmla="*/ 15861 w 16208"/>
              <a:gd name="connsiteY6" fmla="*/ 5479 h 16502"/>
              <a:gd name="connsiteX7" fmla="*/ 6200 w 16208"/>
              <a:gd name="connsiteY7" fmla="*/ 10920 h 16502"/>
              <a:gd name="connsiteX0" fmla="*/ 5964 w 16208"/>
              <a:gd name="connsiteY0" fmla="*/ 10850 h 21597"/>
              <a:gd name="connsiteX1" fmla="*/ 1838 w 16208"/>
              <a:gd name="connsiteY1" fmla="*/ 16228 h 21597"/>
              <a:gd name="connsiteX2" fmla="*/ 968 w 16208"/>
              <a:gd name="connsiteY2" fmla="*/ 20976 h 21597"/>
              <a:gd name="connsiteX3" fmla="*/ 862 w 16208"/>
              <a:gd name="connsiteY3" fmla="*/ 1 h 21597"/>
              <a:gd name="connsiteX4" fmla="*/ 12500 w 16208"/>
              <a:gd name="connsiteY4" fmla="*/ 0 h 21597"/>
              <a:gd name="connsiteX5" fmla="*/ 13479 w 16208"/>
              <a:gd name="connsiteY5" fmla="*/ 1791 h 21597"/>
              <a:gd name="connsiteX6" fmla="*/ 15861 w 16208"/>
              <a:gd name="connsiteY6" fmla="*/ 5479 h 21597"/>
              <a:gd name="connsiteX7" fmla="*/ 6200 w 16208"/>
              <a:gd name="connsiteY7" fmla="*/ 10920 h 21597"/>
              <a:gd name="connsiteX0" fmla="*/ 5102 w 15346"/>
              <a:gd name="connsiteY0" fmla="*/ 10850 h 21597"/>
              <a:gd name="connsiteX1" fmla="*/ 976 w 15346"/>
              <a:gd name="connsiteY1" fmla="*/ 16228 h 21597"/>
              <a:gd name="connsiteX2" fmla="*/ 106 w 15346"/>
              <a:gd name="connsiteY2" fmla="*/ 20976 h 21597"/>
              <a:gd name="connsiteX3" fmla="*/ 0 w 15346"/>
              <a:gd name="connsiteY3" fmla="*/ 1 h 21597"/>
              <a:gd name="connsiteX4" fmla="*/ 11638 w 15346"/>
              <a:gd name="connsiteY4" fmla="*/ 0 h 21597"/>
              <a:gd name="connsiteX5" fmla="*/ 12617 w 15346"/>
              <a:gd name="connsiteY5" fmla="*/ 1791 h 21597"/>
              <a:gd name="connsiteX6" fmla="*/ 14999 w 15346"/>
              <a:gd name="connsiteY6" fmla="*/ 5479 h 21597"/>
              <a:gd name="connsiteX7" fmla="*/ 5338 w 15346"/>
              <a:gd name="connsiteY7" fmla="*/ 10920 h 21597"/>
              <a:gd name="connsiteX0" fmla="*/ 5102 w 15346"/>
              <a:gd name="connsiteY0" fmla="*/ 10850 h 17853"/>
              <a:gd name="connsiteX1" fmla="*/ 976 w 15346"/>
              <a:gd name="connsiteY1" fmla="*/ 16228 h 17853"/>
              <a:gd name="connsiteX2" fmla="*/ 106 w 15346"/>
              <a:gd name="connsiteY2" fmla="*/ 16656 h 17853"/>
              <a:gd name="connsiteX3" fmla="*/ 0 w 15346"/>
              <a:gd name="connsiteY3" fmla="*/ 1 h 17853"/>
              <a:gd name="connsiteX4" fmla="*/ 11638 w 15346"/>
              <a:gd name="connsiteY4" fmla="*/ 0 h 17853"/>
              <a:gd name="connsiteX5" fmla="*/ 12617 w 15346"/>
              <a:gd name="connsiteY5" fmla="*/ 1791 h 17853"/>
              <a:gd name="connsiteX6" fmla="*/ 14999 w 15346"/>
              <a:gd name="connsiteY6" fmla="*/ 5479 h 17853"/>
              <a:gd name="connsiteX7" fmla="*/ 5338 w 15346"/>
              <a:gd name="connsiteY7" fmla="*/ 10920 h 17853"/>
              <a:gd name="connsiteX0" fmla="*/ 5102 w 15346"/>
              <a:gd name="connsiteY0" fmla="*/ 10850 h 16656"/>
              <a:gd name="connsiteX1" fmla="*/ 976 w 15346"/>
              <a:gd name="connsiteY1" fmla="*/ 16228 h 16656"/>
              <a:gd name="connsiteX2" fmla="*/ 106 w 15346"/>
              <a:gd name="connsiteY2" fmla="*/ 16656 h 16656"/>
              <a:gd name="connsiteX3" fmla="*/ 0 w 15346"/>
              <a:gd name="connsiteY3" fmla="*/ 1 h 16656"/>
              <a:gd name="connsiteX4" fmla="*/ 11638 w 15346"/>
              <a:gd name="connsiteY4" fmla="*/ 0 h 16656"/>
              <a:gd name="connsiteX5" fmla="*/ 12617 w 15346"/>
              <a:gd name="connsiteY5" fmla="*/ 1791 h 16656"/>
              <a:gd name="connsiteX6" fmla="*/ 14999 w 15346"/>
              <a:gd name="connsiteY6" fmla="*/ 5479 h 16656"/>
              <a:gd name="connsiteX7" fmla="*/ 5338 w 15346"/>
              <a:gd name="connsiteY7" fmla="*/ 10920 h 16656"/>
              <a:gd name="connsiteX0" fmla="*/ 5102 w 15346"/>
              <a:gd name="connsiteY0" fmla="*/ 10850 h 18475"/>
              <a:gd name="connsiteX1" fmla="*/ 215 w 15346"/>
              <a:gd name="connsiteY1" fmla="*/ 18252 h 18475"/>
              <a:gd name="connsiteX2" fmla="*/ 106 w 15346"/>
              <a:gd name="connsiteY2" fmla="*/ 16656 h 18475"/>
              <a:gd name="connsiteX3" fmla="*/ 0 w 15346"/>
              <a:gd name="connsiteY3" fmla="*/ 1 h 18475"/>
              <a:gd name="connsiteX4" fmla="*/ 11638 w 15346"/>
              <a:gd name="connsiteY4" fmla="*/ 0 h 18475"/>
              <a:gd name="connsiteX5" fmla="*/ 12617 w 15346"/>
              <a:gd name="connsiteY5" fmla="*/ 1791 h 18475"/>
              <a:gd name="connsiteX6" fmla="*/ 14999 w 15346"/>
              <a:gd name="connsiteY6" fmla="*/ 5479 h 18475"/>
              <a:gd name="connsiteX7" fmla="*/ 5338 w 15346"/>
              <a:gd name="connsiteY7" fmla="*/ 10920 h 18475"/>
              <a:gd name="connsiteX0" fmla="*/ 5324 w 15568"/>
              <a:gd name="connsiteY0" fmla="*/ 10850 h 18552"/>
              <a:gd name="connsiteX1" fmla="*/ 2 w 15568"/>
              <a:gd name="connsiteY1" fmla="*/ 18330 h 18552"/>
              <a:gd name="connsiteX2" fmla="*/ 328 w 15568"/>
              <a:gd name="connsiteY2" fmla="*/ 16656 h 18552"/>
              <a:gd name="connsiteX3" fmla="*/ 222 w 15568"/>
              <a:gd name="connsiteY3" fmla="*/ 1 h 18552"/>
              <a:gd name="connsiteX4" fmla="*/ 11860 w 15568"/>
              <a:gd name="connsiteY4" fmla="*/ 0 h 18552"/>
              <a:gd name="connsiteX5" fmla="*/ 12839 w 15568"/>
              <a:gd name="connsiteY5" fmla="*/ 1791 h 18552"/>
              <a:gd name="connsiteX6" fmla="*/ 15221 w 15568"/>
              <a:gd name="connsiteY6" fmla="*/ 5479 h 18552"/>
              <a:gd name="connsiteX7" fmla="*/ 5560 w 15568"/>
              <a:gd name="connsiteY7" fmla="*/ 10920 h 18552"/>
              <a:gd name="connsiteX0" fmla="*/ 5324 w 15568"/>
              <a:gd name="connsiteY0" fmla="*/ 10850 h 18330"/>
              <a:gd name="connsiteX1" fmla="*/ 2177 w 15568"/>
              <a:gd name="connsiteY1" fmla="*/ 16189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1524 w 15568"/>
              <a:gd name="connsiteY1" fmla="*/ 16656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2394 w 15568"/>
              <a:gd name="connsiteY1" fmla="*/ 14476 h 18330"/>
              <a:gd name="connsiteX2" fmla="*/ 1524 w 15568"/>
              <a:gd name="connsiteY2" fmla="*/ 16656 h 18330"/>
              <a:gd name="connsiteX3" fmla="*/ 2 w 15568"/>
              <a:gd name="connsiteY3" fmla="*/ 18330 h 18330"/>
              <a:gd name="connsiteX4" fmla="*/ 328 w 15568"/>
              <a:gd name="connsiteY4" fmla="*/ 16656 h 18330"/>
              <a:gd name="connsiteX5" fmla="*/ 222 w 15568"/>
              <a:gd name="connsiteY5" fmla="*/ 1 h 18330"/>
              <a:gd name="connsiteX6" fmla="*/ 11860 w 15568"/>
              <a:gd name="connsiteY6" fmla="*/ 0 h 18330"/>
              <a:gd name="connsiteX7" fmla="*/ 12839 w 15568"/>
              <a:gd name="connsiteY7" fmla="*/ 1791 h 18330"/>
              <a:gd name="connsiteX8" fmla="*/ 15221 w 15568"/>
              <a:gd name="connsiteY8" fmla="*/ 5479 h 18330"/>
              <a:gd name="connsiteX9" fmla="*/ 5560 w 15568"/>
              <a:gd name="connsiteY9" fmla="*/ 10920 h 18330"/>
              <a:gd name="connsiteX0" fmla="*/ 5969 w 16213"/>
              <a:gd name="connsiteY0" fmla="*/ 11038 h 18518"/>
              <a:gd name="connsiteX1" fmla="*/ 3039 w 16213"/>
              <a:gd name="connsiteY1" fmla="*/ 14664 h 18518"/>
              <a:gd name="connsiteX2" fmla="*/ 2169 w 16213"/>
              <a:gd name="connsiteY2" fmla="*/ 16844 h 18518"/>
              <a:gd name="connsiteX3" fmla="*/ 647 w 16213"/>
              <a:gd name="connsiteY3" fmla="*/ 18518 h 18518"/>
              <a:gd name="connsiteX4" fmla="*/ 973 w 16213"/>
              <a:gd name="connsiteY4" fmla="*/ 16844 h 18518"/>
              <a:gd name="connsiteX5" fmla="*/ 864 w 16213"/>
              <a:gd name="connsiteY5" fmla="*/ 1703 h 18518"/>
              <a:gd name="connsiteX6" fmla="*/ 867 w 16213"/>
              <a:gd name="connsiteY6" fmla="*/ 189 h 18518"/>
              <a:gd name="connsiteX7" fmla="*/ 12505 w 16213"/>
              <a:gd name="connsiteY7" fmla="*/ 188 h 18518"/>
              <a:gd name="connsiteX8" fmla="*/ 13484 w 16213"/>
              <a:gd name="connsiteY8" fmla="*/ 1979 h 18518"/>
              <a:gd name="connsiteX9" fmla="*/ 15866 w 16213"/>
              <a:gd name="connsiteY9" fmla="*/ 5667 h 18518"/>
              <a:gd name="connsiteX10" fmla="*/ 6205 w 16213"/>
              <a:gd name="connsiteY10" fmla="*/ 11108 h 18518"/>
              <a:gd name="connsiteX0" fmla="*/ 5325 w 15569"/>
              <a:gd name="connsiteY0" fmla="*/ 11119 h 18599"/>
              <a:gd name="connsiteX1" fmla="*/ 2395 w 15569"/>
              <a:gd name="connsiteY1" fmla="*/ 14745 h 18599"/>
              <a:gd name="connsiteX2" fmla="*/ 1525 w 15569"/>
              <a:gd name="connsiteY2" fmla="*/ 16925 h 18599"/>
              <a:gd name="connsiteX3" fmla="*/ 3 w 15569"/>
              <a:gd name="connsiteY3" fmla="*/ 18599 h 18599"/>
              <a:gd name="connsiteX4" fmla="*/ 329 w 15569"/>
              <a:gd name="connsiteY4" fmla="*/ 16925 h 18599"/>
              <a:gd name="connsiteX5" fmla="*/ 220 w 15569"/>
              <a:gd name="connsiteY5" fmla="*/ 1784 h 18599"/>
              <a:gd name="connsiteX6" fmla="*/ 13709 w 15569"/>
              <a:gd name="connsiteY6" fmla="*/ 114 h 18599"/>
              <a:gd name="connsiteX7" fmla="*/ 11861 w 15569"/>
              <a:gd name="connsiteY7" fmla="*/ 269 h 18599"/>
              <a:gd name="connsiteX8" fmla="*/ 12840 w 15569"/>
              <a:gd name="connsiteY8" fmla="*/ 2060 h 18599"/>
              <a:gd name="connsiteX9" fmla="*/ 15222 w 15569"/>
              <a:gd name="connsiteY9" fmla="*/ 5748 h 18599"/>
              <a:gd name="connsiteX10" fmla="*/ 5561 w 15569"/>
              <a:gd name="connsiteY10" fmla="*/ 11189 h 18599"/>
              <a:gd name="connsiteX0" fmla="*/ 5325 w 15569"/>
              <a:gd name="connsiteY0" fmla="*/ 12070 h 19550"/>
              <a:gd name="connsiteX1" fmla="*/ 2395 w 15569"/>
              <a:gd name="connsiteY1" fmla="*/ 15696 h 19550"/>
              <a:gd name="connsiteX2" fmla="*/ 1525 w 15569"/>
              <a:gd name="connsiteY2" fmla="*/ 17876 h 19550"/>
              <a:gd name="connsiteX3" fmla="*/ 3 w 15569"/>
              <a:gd name="connsiteY3" fmla="*/ 19550 h 19550"/>
              <a:gd name="connsiteX4" fmla="*/ 329 w 15569"/>
              <a:gd name="connsiteY4" fmla="*/ 17876 h 19550"/>
              <a:gd name="connsiteX5" fmla="*/ 111 w 15569"/>
              <a:gd name="connsiteY5" fmla="*/ 1217 h 19550"/>
              <a:gd name="connsiteX6" fmla="*/ 13709 w 15569"/>
              <a:gd name="connsiteY6" fmla="*/ 1065 h 19550"/>
              <a:gd name="connsiteX7" fmla="*/ 11861 w 15569"/>
              <a:gd name="connsiteY7" fmla="*/ 1220 h 19550"/>
              <a:gd name="connsiteX8" fmla="*/ 12840 w 15569"/>
              <a:gd name="connsiteY8" fmla="*/ 3011 h 19550"/>
              <a:gd name="connsiteX9" fmla="*/ 15222 w 15569"/>
              <a:gd name="connsiteY9" fmla="*/ 6699 h 19550"/>
              <a:gd name="connsiteX10" fmla="*/ 5561 w 15569"/>
              <a:gd name="connsiteY10" fmla="*/ 12140 h 19550"/>
              <a:gd name="connsiteX0" fmla="*/ 5325 w 15569"/>
              <a:gd name="connsiteY0" fmla="*/ 11005 h 18485"/>
              <a:gd name="connsiteX1" fmla="*/ 2395 w 15569"/>
              <a:gd name="connsiteY1" fmla="*/ 14631 h 18485"/>
              <a:gd name="connsiteX2" fmla="*/ 1525 w 15569"/>
              <a:gd name="connsiteY2" fmla="*/ 16811 h 18485"/>
              <a:gd name="connsiteX3" fmla="*/ 3 w 15569"/>
              <a:gd name="connsiteY3" fmla="*/ 18485 h 18485"/>
              <a:gd name="connsiteX4" fmla="*/ 329 w 15569"/>
              <a:gd name="connsiteY4" fmla="*/ 16811 h 18485"/>
              <a:gd name="connsiteX5" fmla="*/ 111 w 15569"/>
              <a:gd name="connsiteY5" fmla="*/ 152 h 18485"/>
              <a:gd name="connsiteX6" fmla="*/ 13709 w 15569"/>
              <a:gd name="connsiteY6" fmla="*/ 0 h 18485"/>
              <a:gd name="connsiteX7" fmla="*/ 11861 w 15569"/>
              <a:gd name="connsiteY7" fmla="*/ 155 h 18485"/>
              <a:gd name="connsiteX8" fmla="*/ 12840 w 15569"/>
              <a:gd name="connsiteY8" fmla="*/ 1946 h 18485"/>
              <a:gd name="connsiteX9" fmla="*/ 15222 w 15569"/>
              <a:gd name="connsiteY9" fmla="*/ 5634 h 18485"/>
              <a:gd name="connsiteX10" fmla="*/ 5561 w 15569"/>
              <a:gd name="connsiteY10" fmla="*/ 11075 h 18485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525 w 15569"/>
              <a:gd name="connsiteY2" fmla="*/ 16694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6866 w 15569"/>
              <a:gd name="connsiteY10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9142 w 15569"/>
              <a:gd name="connsiteY7" fmla="*/ 2412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2840 w 15569"/>
              <a:gd name="connsiteY7" fmla="*/ 1829 h 18368"/>
              <a:gd name="connsiteX8" fmla="*/ 15222 w 15569"/>
              <a:gd name="connsiteY8" fmla="*/ 5517 h 18368"/>
              <a:gd name="connsiteX9" fmla="*/ 11096 w 15569"/>
              <a:gd name="connsiteY9" fmla="*/ 7547 h 18368"/>
              <a:gd name="connsiteX10" fmla="*/ 6866 w 15569"/>
              <a:gd name="connsiteY10" fmla="*/ 9362 h 18368"/>
              <a:gd name="connsiteX0" fmla="*/ 5325 w 15516"/>
              <a:gd name="connsiteY0" fmla="*/ 10888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3603 w 15516"/>
              <a:gd name="connsiteY10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8268 w 15516"/>
              <a:gd name="connsiteY10" fmla="*/ 8053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2652 w 15516"/>
              <a:gd name="connsiteY0" fmla="*/ 11580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6202 w 15516"/>
              <a:gd name="connsiteY9" fmla="*/ 8909 h 18368"/>
              <a:gd name="connsiteX10" fmla="*/ 12304 w 15516"/>
              <a:gd name="connsiteY10" fmla="*/ 11425 h 18368"/>
              <a:gd name="connsiteX0" fmla="*/ 2069 w 15516"/>
              <a:gd name="connsiteY0" fmla="*/ 13191 h 18368"/>
              <a:gd name="connsiteX1" fmla="*/ 1090 w 15516"/>
              <a:gd name="connsiteY1" fmla="*/ 15760 h 18368"/>
              <a:gd name="connsiteX2" fmla="*/ 3 w 15516"/>
              <a:gd name="connsiteY2" fmla="*/ 18368 h 18368"/>
              <a:gd name="connsiteX3" fmla="*/ 329 w 15516"/>
              <a:gd name="connsiteY3" fmla="*/ 16694 h 18368"/>
              <a:gd name="connsiteX4" fmla="*/ 111 w 15516"/>
              <a:gd name="connsiteY4" fmla="*/ 35 h 18368"/>
              <a:gd name="connsiteX5" fmla="*/ 11643 w 15516"/>
              <a:gd name="connsiteY5" fmla="*/ 0 h 18368"/>
              <a:gd name="connsiteX6" fmla="*/ 12079 w 15516"/>
              <a:gd name="connsiteY6" fmla="*/ 1284 h 18368"/>
              <a:gd name="connsiteX7" fmla="*/ 15222 w 15516"/>
              <a:gd name="connsiteY7" fmla="*/ 5517 h 18368"/>
              <a:gd name="connsiteX8" fmla="*/ 6202 w 15516"/>
              <a:gd name="connsiteY8" fmla="*/ 8909 h 18368"/>
              <a:gd name="connsiteX9" fmla="*/ 12304 w 15516"/>
              <a:gd name="connsiteY9" fmla="*/ 11425 h 18368"/>
              <a:gd name="connsiteX0" fmla="*/ 1090 w 15516"/>
              <a:gd name="connsiteY0" fmla="*/ 15760 h 18368"/>
              <a:gd name="connsiteX1" fmla="*/ 3 w 15516"/>
              <a:gd name="connsiteY1" fmla="*/ 18368 h 18368"/>
              <a:gd name="connsiteX2" fmla="*/ 329 w 15516"/>
              <a:gd name="connsiteY2" fmla="*/ 16694 h 18368"/>
              <a:gd name="connsiteX3" fmla="*/ 111 w 15516"/>
              <a:gd name="connsiteY3" fmla="*/ 35 h 18368"/>
              <a:gd name="connsiteX4" fmla="*/ 11643 w 15516"/>
              <a:gd name="connsiteY4" fmla="*/ 0 h 18368"/>
              <a:gd name="connsiteX5" fmla="*/ 12079 w 15516"/>
              <a:gd name="connsiteY5" fmla="*/ 1284 h 18368"/>
              <a:gd name="connsiteX6" fmla="*/ 15222 w 15516"/>
              <a:gd name="connsiteY6" fmla="*/ 5517 h 18368"/>
              <a:gd name="connsiteX7" fmla="*/ 6202 w 15516"/>
              <a:gd name="connsiteY7" fmla="*/ 8909 h 18368"/>
              <a:gd name="connsiteX8" fmla="*/ 12304 w 15516"/>
              <a:gd name="connsiteY8" fmla="*/ 11425 h 18368"/>
              <a:gd name="connsiteX0" fmla="*/ 3 w 15516"/>
              <a:gd name="connsiteY0" fmla="*/ 18368 h 18368"/>
              <a:gd name="connsiteX1" fmla="*/ 329 w 15516"/>
              <a:gd name="connsiteY1" fmla="*/ 16694 h 18368"/>
              <a:gd name="connsiteX2" fmla="*/ 111 w 15516"/>
              <a:gd name="connsiteY2" fmla="*/ 35 h 18368"/>
              <a:gd name="connsiteX3" fmla="*/ 11643 w 15516"/>
              <a:gd name="connsiteY3" fmla="*/ 0 h 18368"/>
              <a:gd name="connsiteX4" fmla="*/ 12079 w 15516"/>
              <a:gd name="connsiteY4" fmla="*/ 1284 h 18368"/>
              <a:gd name="connsiteX5" fmla="*/ 15222 w 15516"/>
              <a:gd name="connsiteY5" fmla="*/ 5517 h 18368"/>
              <a:gd name="connsiteX6" fmla="*/ 6202 w 15516"/>
              <a:gd name="connsiteY6" fmla="*/ 8909 h 18368"/>
              <a:gd name="connsiteX7" fmla="*/ 12304 w 15516"/>
              <a:gd name="connsiteY7" fmla="*/ 11425 h 18368"/>
              <a:gd name="connsiteX0" fmla="*/ 777 w 16290"/>
              <a:gd name="connsiteY0" fmla="*/ 18368 h 18368"/>
              <a:gd name="connsiteX1" fmla="*/ 885 w 16290"/>
              <a:gd name="connsiteY1" fmla="*/ 35 h 18368"/>
              <a:gd name="connsiteX2" fmla="*/ 12417 w 16290"/>
              <a:gd name="connsiteY2" fmla="*/ 0 h 18368"/>
              <a:gd name="connsiteX3" fmla="*/ 12853 w 16290"/>
              <a:gd name="connsiteY3" fmla="*/ 1284 h 18368"/>
              <a:gd name="connsiteX4" fmla="*/ 15996 w 16290"/>
              <a:gd name="connsiteY4" fmla="*/ 5517 h 18368"/>
              <a:gd name="connsiteX5" fmla="*/ 6976 w 16290"/>
              <a:gd name="connsiteY5" fmla="*/ 8909 h 18368"/>
              <a:gd name="connsiteX6" fmla="*/ 13078 w 16290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301 w 15513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0 w 15513"/>
              <a:gd name="connsiteY6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5003 w 15513"/>
              <a:gd name="connsiteY5" fmla="*/ 7702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003 w 16028"/>
              <a:gd name="connsiteY5" fmla="*/ 7702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6091 w 16028"/>
              <a:gd name="connsiteY5" fmla="*/ 746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330 w 16028"/>
              <a:gd name="connsiteY5" fmla="*/ 711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4063 w 16028"/>
              <a:gd name="connsiteY6" fmla="*/ 8467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3"/>
              <a:gd name="connsiteY0" fmla="*/ 18368 h 18368"/>
              <a:gd name="connsiteX1" fmla="*/ 108 w 16023"/>
              <a:gd name="connsiteY1" fmla="*/ 35 h 18368"/>
              <a:gd name="connsiteX2" fmla="*/ 11640 w 16023"/>
              <a:gd name="connsiteY2" fmla="*/ 0 h 18368"/>
              <a:gd name="connsiteX3" fmla="*/ 11647 w 16023"/>
              <a:gd name="connsiteY3" fmla="*/ 300 h 18368"/>
              <a:gd name="connsiteX4" fmla="*/ 11969 w 16023"/>
              <a:gd name="connsiteY4" fmla="*/ 983 h 18368"/>
              <a:gd name="connsiteX5" fmla="*/ 15763 w 16023"/>
              <a:gd name="connsiteY5" fmla="*/ 4739 h 18368"/>
              <a:gd name="connsiteX6" fmla="*/ 3628 w 16023"/>
              <a:gd name="connsiteY6" fmla="*/ 8311 h 18368"/>
              <a:gd name="connsiteX7" fmla="*/ 1888 w 16023"/>
              <a:gd name="connsiteY7" fmla="*/ 10063 h 18368"/>
              <a:gd name="connsiteX8" fmla="*/ 120 w 1602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56"/>
              <a:gd name="connsiteY0" fmla="*/ 18368 h 18368"/>
              <a:gd name="connsiteX1" fmla="*/ 108 w 16056"/>
              <a:gd name="connsiteY1" fmla="*/ 35 h 18368"/>
              <a:gd name="connsiteX2" fmla="*/ 11640 w 16056"/>
              <a:gd name="connsiteY2" fmla="*/ 0 h 18368"/>
              <a:gd name="connsiteX3" fmla="*/ 11647 w 16056"/>
              <a:gd name="connsiteY3" fmla="*/ 300 h 18368"/>
              <a:gd name="connsiteX4" fmla="*/ 12596 w 16056"/>
              <a:gd name="connsiteY4" fmla="*/ 1674 h 18368"/>
              <a:gd name="connsiteX5" fmla="*/ 15763 w 16056"/>
              <a:gd name="connsiteY5" fmla="*/ 4739 h 18368"/>
              <a:gd name="connsiteX6" fmla="*/ 3628 w 16056"/>
              <a:gd name="connsiteY6" fmla="*/ 8311 h 18368"/>
              <a:gd name="connsiteX7" fmla="*/ 1888 w 16056"/>
              <a:gd name="connsiteY7" fmla="*/ 10063 h 18368"/>
              <a:gd name="connsiteX8" fmla="*/ 120 w 16056"/>
              <a:gd name="connsiteY8" fmla="*/ 18314 h 18368"/>
              <a:gd name="connsiteX0" fmla="*/ 0 w 16039"/>
              <a:gd name="connsiteY0" fmla="*/ 18368 h 18368"/>
              <a:gd name="connsiteX1" fmla="*/ 108 w 16039"/>
              <a:gd name="connsiteY1" fmla="*/ 35 h 18368"/>
              <a:gd name="connsiteX2" fmla="*/ 11640 w 16039"/>
              <a:gd name="connsiteY2" fmla="*/ 0 h 18368"/>
              <a:gd name="connsiteX3" fmla="*/ 11647 w 16039"/>
              <a:gd name="connsiteY3" fmla="*/ 300 h 18368"/>
              <a:gd name="connsiteX4" fmla="*/ 12292 w 16039"/>
              <a:gd name="connsiteY4" fmla="*/ 1367 h 18368"/>
              <a:gd name="connsiteX5" fmla="*/ 15763 w 16039"/>
              <a:gd name="connsiteY5" fmla="*/ 4739 h 18368"/>
              <a:gd name="connsiteX6" fmla="*/ 3628 w 16039"/>
              <a:gd name="connsiteY6" fmla="*/ 8311 h 18368"/>
              <a:gd name="connsiteX7" fmla="*/ 1888 w 16039"/>
              <a:gd name="connsiteY7" fmla="*/ 10063 h 18368"/>
              <a:gd name="connsiteX8" fmla="*/ 120 w 16039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628 w 16040"/>
              <a:gd name="connsiteY6" fmla="*/ 8311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3628 w 16040"/>
              <a:gd name="connsiteY7" fmla="*/ 8311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3628 w 16040"/>
              <a:gd name="connsiteY7" fmla="*/ 8311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8045 w 16040"/>
              <a:gd name="connsiteY8" fmla="*/ 1838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8045 w 16040"/>
              <a:gd name="connsiteY8" fmla="*/ 1838 h 18368"/>
              <a:gd name="connsiteX0" fmla="*/ 0 w 16040"/>
              <a:gd name="connsiteY0" fmla="*/ 7145 h 7145"/>
              <a:gd name="connsiteX1" fmla="*/ 108 w 16040"/>
              <a:gd name="connsiteY1" fmla="*/ 35 h 7145"/>
              <a:gd name="connsiteX2" fmla="*/ 11640 w 16040"/>
              <a:gd name="connsiteY2" fmla="*/ 0 h 7145"/>
              <a:gd name="connsiteX3" fmla="*/ 11647 w 16040"/>
              <a:gd name="connsiteY3" fmla="*/ 300 h 7145"/>
              <a:gd name="connsiteX4" fmla="*/ 12310 w 16040"/>
              <a:gd name="connsiteY4" fmla="*/ 1502 h 7145"/>
              <a:gd name="connsiteX5" fmla="*/ 15763 w 16040"/>
              <a:gd name="connsiteY5" fmla="*/ 4739 h 7145"/>
              <a:gd name="connsiteX6" fmla="*/ 8228 w 16040"/>
              <a:gd name="connsiteY6" fmla="*/ 7109 h 7145"/>
              <a:gd name="connsiteX7" fmla="*/ 191 w 16040"/>
              <a:gd name="connsiteY7" fmla="*/ 7132 h 7145"/>
              <a:gd name="connsiteX8" fmla="*/ 8045 w 16040"/>
              <a:gd name="connsiteY8" fmla="*/ 1838 h 7145"/>
              <a:gd name="connsiteX0" fmla="*/ 0 w 9999"/>
              <a:gd name="connsiteY0" fmla="*/ 10000 h 10000"/>
              <a:gd name="connsiteX1" fmla="*/ 67 w 9999"/>
              <a:gd name="connsiteY1" fmla="*/ 49 h 10000"/>
              <a:gd name="connsiteX2" fmla="*/ 7257 w 9999"/>
              <a:gd name="connsiteY2" fmla="*/ 0 h 10000"/>
              <a:gd name="connsiteX3" fmla="*/ 7261 w 9999"/>
              <a:gd name="connsiteY3" fmla="*/ 420 h 10000"/>
              <a:gd name="connsiteX4" fmla="*/ 7675 w 9999"/>
              <a:gd name="connsiteY4" fmla="*/ 2102 h 10000"/>
              <a:gd name="connsiteX5" fmla="*/ 9827 w 9999"/>
              <a:gd name="connsiteY5" fmla="*/ 6633 h 10000"/>
              <a:gd name="connsiteX6" fmla="*/ 5130 w 9999"/>
              <a:gd name="connsiteY6" fmla="*/ 9950 h 10000"/>
              <a:gd name="connsiteX7" fmla="*/ 5118 w 9999"/>
              <a:gd name="connsiteY7" fmla="*/ 12 h 10000"/>
              <a:gd name="connsiteX8" fmla="*/ 5016 w 9999"/>
              <a:gd name="connsiteY8" fmla="*/ 2572 h 10000"/>
              <a:gd name="connsiteX0" fmla="*/ 0 w 9933"/>
              <a:gd name="connsiteY0" fmla="*/ 49 h 9950"/>
              <a:gd name="connsiteX1" fmla="*/ 7191 w 9933"/>
              <a:gd name="connsiteY1" fmla="*/ 0 h 9950"/>
              <a:gd name="connsiteX2" fmla="*/ 7195 w 9933"/>
              <a:gd name="connsiteY2" fmla="*/ 420 h 9950"/>
              <a:gd name="connsiteX3" fmla="*/ 7609 w 9933"/>
              <a:gd name="connsiteY3" fmla="*/ 2102 h 9950"/>
              <a:gd name="connsiteX4" fmla="*/ 9761 w 9933"/>
              <a:gd name="connsiteY4" fmla="*/ 6633 h 9950"/>
              <a:gd name="connsiteX5" fmla="*/ 5064 w 9933"/>
              <a:gd name="connsiteY5" fmla="*/ 9950 h 9950"/>
              <a:gd name="connsiteX6" fmla="*/ 5052 w 9933"/>
              <a:gd name="connsiteY6" fmla="*/ 12 h 9950"/>
              <a:gd name="connsiteX7" fmla="*/ 4950 w 9933"/>
              <a:gd name="connsiteY7" fmla="*/ 2572 h 9950"/>
              <a:gd name="connsiteX0" fmla="*/ 51 w 5018"/>
              <a:gd name="connsiteY0" fmla="*/ 0 h 10023"/>
              <a:gd name="connsiteX1" fmla="*/ 2257 w 5018"/>
              <a:gd name="connsiteY1" fmla="*/ 23 h 10023"/>
              <a:gd name="connsiteX2" fmla="*/ 2261 w 5018"/>
              <a:gd name="connsiteY2" fmla="*/ 445 h 10023"/>
              <a:gd name="connsiteX3" fmla="*/ 2677 w 5018"/>
              <a:gd name="connsiteY3" fmla="*/ 2136 h 10023"/>
              <a:gd name="connsiteX4" fmla="*/ 4844 w 5018"/>
              <a:gd name="connsiteY4" fmla="*/ 6689 h 10023"/>
              <a:gd name="connsiteX5" fmla="*/ 115 w 5018"/>
              <a:gd name="connsiteY5" fmla="*/ 10023 h 10023"/>
              <a:gd name="connsiteX6" fmla="*/ 103 w 5018"/>
              <a:gd name="connsiteY6" fmla="*/ 35 h 10023"/>
              <a:gd name="connsiteX7" fmla="*/ 0 w 5018"/>
              <a:gd name="connsiteY7" fmla="*/ 2608 h 10023"/>
              <a:gd name="connsiteX0" fmla="*/ 102 w 10000"/>
              <a:gd name="connsiteY0" fmla="*/ 0 h 10000"/>
              <a:gd name="connsiteX1" fmla="*/ 4498 w 10000"/>
              <a:gd name="connsiteY1" fmla="*/ 23 h 10000"/>
              <a:gd name="connsiteX2" fmla="*/ 4506 w 10000"/>
              <a:gd name="connsiteY2" fmla="*/ 444 h 10000"/>
              <a:gd name="connsiteX3" fmla="*/ 5335 w 10000"/>
              <a:gd name="connsiteY3" fmla="*/ 2131 h 10000"/>
              <a:gd name="connsiteX4" fmla="*/ 9653 w 10000"/>
              <a:gd name="connsiteY4" fmla="*/ 6674 h 10000"/>
              <a:gd name="connsiteX5" fmla="*/ 229 w 10000"/>
              <a:gd name="connsiteY5" fmla="*/ 10000 h 10000"/>
              <a:gd name="connsiteX6" fmla="*/ 115 w 10000"/>
              <a:gd name="connsiteY6" fmla="*/ 35 h 10000"/>
              <a:gd name="connsiteX7" fmla="*/ 0 w 10000"/>
              <a:gd name="connsiteY7" fmla="*/ 2602 h 10000"/>
              <a:gd name="connsiteX0" fmla="*/ 102 w 10000"/>
              <a:gd name="connsiteY0" fmla="*/ 0 h 10000"/>
              <a:gd name="connsiteX1" fmla="*/ 4498 w 10000"/>
              <a:gd name="connsiteY1" fmla="*/ 23 h 10000"/>
              <a:gd name="connsiteX2" fmla="*/ 4506 w 10000"/>
              <a:gd name="connsiteY2" fmla="*/ 444 h 10000"/>
              <a:gd name="connsiteX3" fmla="*/ 5335 w 10000"/>
              <a:gd name="connsiteY3" fmla="*/ 2131 h 10000"/>
              <a:gd name="connsiteX4" fmla="*/ 9653 w 10000"/>
              <a:gd name="connsiteY4" fmla="*/ 6674 h 10000"/>
              <a:gd name="connsiteX5" fmla="*/ 229 w 10000"/>
              <a:gd name="connsiteY5" fmla="*/ 10000 h 10000"/>
              <a:gd name="connsiteX6" fmla="*/ 25 w 10000"/>
              <a:gd name="connsiteY6" fmla="*/ 71 h 10000"/>
              <a:gd name="connsiteX7" fmla="*/ 0 w 10000"/>
              <a:gd name="connsiteY7" fmla="*/ 2602 h 10000"/>
              <a:gd name="connsiteX0" fmla="*/ 102 w 10000"/>
              <a:gd name="connsiteY0" fmla="*/ 0 h 10108"/>
              <a:gd name="connsiteX1" fmla="*/ 4498 w 10000"/>
              <a:gd name="connsiteY1" fmla="*/ 23 h 10108"/>
              <a:gd name="connsiteX2" fmla="*/ 4506 w 10000"/>
              <a:gd name="connsiteY2" fmla="*/ 444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498 w 10000"/>
              <a:gd name="connsiteY1" fmla="*/ 23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543 w 10000"/>
              <a:gd name="connsiteY1" fmla="*/ 149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453 w 10000"/>
              <a:gd name="connsiteY1" fmla="*/ 113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453 w 10000"/>
              <a:gd name="connsiteY1" fmla="*/ 113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197 h 10108"/>
              <a:gd name="connsiteX7" fmla="*/ 0 w 10000"/>
              <a:gd name="connsiteY7" fmla="*/ 2602 h 10108"/>
              <a:gd name="connsiteX0" fmla="*/ 57 w 10000"/>
              <a:gd name="connsiteY0" fmla="*/ 0 h 10036"/>
              <a:gd name="connsiteX1" fmla="*/ 4453 w 10000"/>
              <a:gd name="connsiteY1" fmla="*/ 41 h 10036"/>
              <a:gd name="connsiteX2" fmla="*/ 4596 w 10000"/>
              <a:gd name="connsiteY2" fmla="*/ 390 h 10036"/>
              <a:gd name="connsiteX3" fmla="*/ 5335 w 10000"/>
              <a:gd name="connsiteY3" fmla="*/ 2059 h 10036"/>
              <a:gd name="connsiteX4" fmla="*/ 9653 w 10000"/>
              <a:gd name="connsiteY4" fmla="*/ 6602 h 10036"/>
              <a:gd name="connsiteX5" fmla="*/ 50 w 10000"/>
              <a:gd name="connsiteY5" fmla="*/ 10036 h 10036"/>
              <a:gd name="connsiteX6" fmla="*/ 25 w 10000"/>
              <a:gd name="connsiteY6" fmla="*/ 125 h 10036"/>
              <a:gd name="connsiteX7" fmla="*/ 0 w 10000"/>
              <a:gd name="connsiteY7" fmla="*/ 2530 h 10036"/>
              <a:gd name="connsiteX0" fmla="*/ 57 w 10000"/>
              <a:gd name="connsiteY0" fmla="*/ 13 h 10049"/>
              <a:gd name="connsiteX1" fmla="*/ 4632 w 10000"/>
              <a:gd name="connsiteY1" fmla="*/ 0 h 10049"/>
              <a:gd name="connsiteX2" fmla="*/ 4596 w 10000"/>
              <a:gd name="connsiteY2" fmla="*/ 403 h 10049"/>
              <a:gd name="connsiteX3" fmla="*/ 5335 w 10000"/>
              <a:gd name="connsiteY3" fmla="*/ 2072 h 10049"/>
              <a:gd name="connsiteX4" fmla="*/ 9653 w 10000"/>
              <a:gd name="connsiteY4" fmla="*/ 6615 h 10049"/>
              <a:gd name="connsiteX5" fmla="*/ 50 w 10000"/>
              <a:gd name="connsiteY5" fmla="*/ 10049 h 10049"/>
              <a:gd name="connsiteX6" fmla="*/ 25 w 10000"/>
              <a:gd name="connsiteY6" fmla="*/ 138 h 10049"/>
              <a:gd name="connsiteX7" fmla="*/ 0 w 10000"/>
              <a:gd name="connsiteY7" fmla="*/ 2543 h 10049"/>
              <a:gd name="connsiteX0" fmla="*/ 57 w 10000"/>
              <a:gd name="connsiteY0" fmla="*/ 13 h 10049"/>
              <a:gd name="connsiteX1" fmla="*/ 4632 w 10000"/>
              <a:gd name="connsiteY1" fmla="*/ 0 h 10049"/>
              <a:gd name="connsiteX2" fmla="*/ 4596 w 10000"/>
              <a:gd name="connsiteY2" fmla="*/ 403 h 10049"/>
              <a:gd name="connsiteX3" fmla="*/ 5335 w 10000"/>
              <a:gd name="connsiteY3" fmla="*/ 2072 h 10049"/>
              <a:gd name="connsiteX4" fmla="*/ 9653 w 10000"/>
              <a:gd name="connsiteY4" fmla="*/ 6615 h 10049"/>
              <a:gd name="connsiteX5" fmla="*/ 50 w 10000"/>
              <a:gd name="connsiteY5" fmla="*/ 10049 h 10049"/>
              <a:gd name="connsiteX6" fmla="*/ 70 w 10000"/>
              <a:gd name="connsiteY6" fmla="*/ 48 h 10049"/>
              <a:gd name="connsiteX7" fmla="*/ 0 w 10000"/>
              <a:gd name="connsiteY7" fmla="*/ 2543 h 10049"/>
              <a:gd name="connsiteX0" fmla="*/ 57 w 10000"/>
              <a:gd name="connsiteY0" fmla="*/ 13 h 10103"/>
              <a:gd name="connsiteX1" fmla="*/ 4632 w 10000"/>
              <a:gd name="connsiteY1" fmla="*/ 0 h 10103"/>
              <a:gd name="connsiteX2" fmla="*/ 4596 w 10000"/>
              <a:gd name="connsiteY2" fmla="*/ 403 h 10103"/>
              <a:gd name="connsiteX3" fmla="*/ 5335 w 10000"/>
              <a:gd name="connsiteY3" fmla="*/ 2072 h 10103"/>
              <a:gd name="connsiteX4" fmla="*/ 9653 w 10000"/>
              <a:gd name="connsiteY4" fmla="*/ 6615 h 10103"/>
              <a:gd name="connsiteX5" fmla="*/ 5 w 10000"/>
              <a:gd name="connsiteY5" fmla="*/ 10103 h 10103"/>
              <a:gd name="connsiteX6" fmla="*/ 70 w 10000"/>
              <a:gd name="connsiteY6" fmla="*/ 48 h 10103"/>
              <a:gd name="connsiteX7" fmla="*/ 0 w 10000"/>
              <a:gd name="connsiteY7" fmla="*/ 2543 h 10103"/>
              <a:gd name="connsiteX0" fmla="*/ 57 w 10042"/>
              <a:gd name="connsiteY0" fmla="*/ 13 h 10103"/>
              <a:gd name="connsiteX1" fmla="*/ 4632 w 10042"/>
              <a:gd name="connsiteY1" fmla="*/ 0 h 10103"/>
              <a:gd name="connsiteX2" fmla="*/ 4596 w 10042"/>
              <a:gd name="connsiteY2" fmla="*/ 403 h 10103"/>
              <a:gd name="connsiteX3" fmla="*/ 5335 w 10042"/>
              <a:gd name="connsiteY3" fmla="*/ 2072 h 10103"/>
              <a:gd name="connsiteX4" fmla="*/ 9698 w 10042"/>
              <a:gd name="connsiteY4" fmla="*/ 6741 h 10103"/>
              <a:gd name="connsiteX5" fmla="*/ 5 w 10042"/>
              <a:gd name="connsiteY5" fmla="*/ 10103 h 10103"/>
              <a:gd name="connsiteX6" fmla="*/ 70 w 10042"/>
              <a:gd name="connsiteY6" fmla="*/ 48 h 10103"/>
              <a:gd name="connsiteX7" fmla="*/ 0 w 10042"/>
              <a:gd name="connsiteY7" fmla="*/ 2543 h 10103"/>
              <a:gd name="connsiteX0" fmla="*/ 57 w 10042"/>
              <a:gd name="connsiteY0" fmla="*/ 13 h 10049"/>
              <a:gd name="connsiteX1" fmla="*/ 4632 w 10042"/>
              <a:gd name="connsiteY1" fmla="*/ 0 h 10049"/>
              <a:gd name="connsiteX2" fmla="*/ 4596 w 10042"/>
              <a:gd name="connsiteY2" fmla="*/ 403 h 10049"/>
              <a:gd name="connsiteX3" fmla="*/ 5335 w 10042"/>
              <a:gd name="connsiteY3" fmla="*/ 2072 h 10049"/>
              <a:gd name="connsiteX4" fmla="*/ 9698 w 10042"/>
              <a:gd name="connsiteY4" fmla="*/ 6741 h 10049"/>
              <a:gd name="connsiteX5" fmla="*/ 766 w 10042"/>
              <a:gd name="connsiteY5" fmla="*/ 10049 h 10049"/>
              <a:gd name="connsiteX6" fmla="*/ 70 w 10042"/>
              <a:gd name="connsiteY6" fmla="*/ 48 h 10049"/>
              <a:gd name="connsiteX7" fmla="*/ 0 w 10042"/>
              <a:gd name="connsiteY7" fmla="*/ 2543 h 10049"/>
              <a:gd name="connsiteX0" fmla="*/ 57 w 10042"/>
              <a:gd name="connsiteY0" fmla="*/ 13 h 10049"/>
              <a:gd name="connsiteX1" fmla="*/ 4632 w 10042"/>
              <a:gd name="connsiteY1" fmla="*/ 0 h 10049"/>
              <a:gd name="connsiteX2" fmla="*/ 4596 w 10042"/>
              <a:gd name="connsiteY2" fmla="*/ 403 h 10049"/>
              <a:gd name="connsiteX3" fmla="*/ 5335 w 10042"/>
              <a:gd name="connsiteY3" fmla="*/ 2072 h 10049"/>
              <a:gd name="connsiteX4" fmla="*/ 9698 w 10042"/>
              <a:gd name="connsiteY4" fmla="*/ 6741 h 10049"/>
              <a:gd name="connsiteX5" fmla="*/ 766 w 10042"/>
              <a:gd name="connsiteY5" fmla="*/ 10049 h 10049"/>
              <a:gd name="connsiteX6" fmla="*/ 787 w 10042"/>
              <a:gd name="connsiteY6" fmla="*/ 84 h 10049"/>
              <a:gd name="connsiteX7" fmla="*/ 0 w 10042"/>
              <a:gd name="connsiteY7" fmla="*/ 2543 h 10049"/>
              <a:gd name="connsiteX0" fmla="*/ 0 w 9985"/>
              <a:gd name="connsiteY0" fmla="*/ 13 h 10049"/>
              <a:gd name="connsiteX1" fmla="*/ 4575 w 9985"/>
              <a:gd name="connsiteY1" fmla="*/ 0 h 10049"/>
              <a:gd name="connsiteX2" fmla="*/ 4539 w 9985"/>
              <a:gd name="connsiteY2" fmla="*/ 403 h 10049"/>
              <a:gd name="connsiteX3" fmla="*/ 5278 w 9985"/>
              <a:gd name="connsiteY3" fmla="*/ 2072 h 10049"/>
              <a:gd name="connsiteX4" fmla="*/ 9641 w 9985"/>
              <a:gd name="connsiteY4" fmla="*/ 6741 h 10049"/>
              <a:gd name="connsiteX5" fmla="*/ 709 w 9985"/>
              <a:gd name="connsiteY5" fmla="*/ 10049 h 10049"/>
              <a:gd name="connsiteX6" fmla="*/ 730 w 9985"/>
              <a:gd name="connsiteY6" fmla="*/ 84 h 10049"/>
              <a:gd name="connsiteX7" fmla="*/ 704 w 9985"/>
              <a:gd name="connsiteY7" fmla="*/ 10005 h 10049"/>
              <a:gd name="connsiteX0" fmla="*/ 192 w 9295"/>
              <a:gd name="connsiteY0" fmla="*/ 13 h 10000"/>
              <a:gd name="connsiteX1" fmla="*/ 3877 w 9295"/>
              <a:gd name="connsiteY1" fmla="*/ 0 h 10000"/>
              <a:gd name="connsiteX2" fmla="*/ 3841 w 9295"/>
              <a:gd name="connsiteY2" fmla="*/ 401 h 10000"/>
              <a:gd name="connsiteX3" fmla="*/ 4581 w 9295"/>
              <a:gd name="connsiteY3" fmla="*/ 2062 h 10000"/>
              <a:gd name="connsiteX4" fmla="*/ 8950 w 9295"/>
              <a:gd name="connsiteY4" fmla="*/ 6708 h 10000"/>
              <a:gd name="connsiteX5" fmla="*/ 5 w 9295"/>
              <a:gd name="connsiteY5" fmla="*/ 10000 h 10000"/>
              <a:gd name="connsiteX6" fmla="*/ 26 w 9295"/>
              <a:gd name="connsiteY6" fmla="*/ 84 h 10000"/>
              <a:gd name="connsiteX7" fmla="*/ 0 w 9295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76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76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28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28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76 w 10000"/>
              <a:gd name="connsiteY6" fmla="*/ 728 h 10000"/>
              <a:gd name="connsiteX7" fmla="*/ 0 w 10000"/>
              <a:gd name="connsiteY7" fmla="*/ 9956 h 10000"/>
              <a:gd name="connsiteX0" fmla="*/ 62 w 10000"/>
              <a:gd name="connsiteY0" fmla="*/ 0 h 10005"/>
              <a:gd name="connsiteX1" fmla="*/ 4171 w 10000"/>
              <a:gd name="connsiteY1" fmla="*/ 5 h 10005"/>
              <a:gd name="connsiteX2" fmla="*/ 4132 w 10000"/>
              <a:gd name="connsiteY2" fmla="*/ 406 h 10005"/>
              <a:gd name="connsiteX3" fmla="*/ 4928 w 10000"/>
              <a:gd name="connsiteY3" fmla="*/ 2067 h 10005"/>
              <a:gd name="connsiteX4" fmla="*/ 9629 w 10000"/>
              <a:gd name="connsiteY4" fmla="*/ 6713 h 10005"/>
              <a:gd name="connsiteX5" fmla="*/ 5 w 10000"/>
              <a:gd name="connsiteY5" fmla="*/ 10005 h 10005"/>
              <a:gd name="connsiteX6" fmla="*/ 76 w 10000"/>
              <a:gd name="connsiteY6" fmla="*/ 733 h 10005"/>
              <a:gd name="connsiteX7" fmla="*/ 0 w 10000"/>
              <a:gd name="connsiteY7" fmla="*/ 9961 h 10005"/>
              <a:gd name="connsiteX0" fmla="*/ 62 w 10000"/>
              <a:gd name="connsiteY0" fmla="*/ 18 h 10023"/>
              <a:gd name="connsiteX1" fmla="*/ 4171 w 10000"/>
              <a:gd name="connsiteY1" fmla="*/ 23 h 10023"/>
              <a:gd name="connsiteX2" fmla="*/ 4132 w 10000"/>
              <a:gd name="connsiteY2" fmla="*/ 424 h 10023"/>
              <a:gd name="connsiteX3" fmla="*/ 4928 w 10000"/>
              <a:gd name="connsiteY3" fmla="*/ 2085 h 10023"/>
              <a:gd name="connsiteX4" fmla="*/ 9629 w 10000"/>
              <a:gd name="connsiteY4" fmla="*/ 6731 h 10023"/>
              <a:gd name="connsiteX5" fmla="*/ 5 w 10000"/>
              <a:gd name="connsiteY5" fmla="*/ 10023 h 10023"/>
              <a:gd name="connsiteX6" fmla="*/ 28 w 10000"/>
              <a:gd name="connsiteY6" fmla="*/ 0 h 10023"/>
              <a:gd name="connsiteX7" fmla="*/ 0 w 10000"/>
              <a:gd name="connsiteY7" fmla="*/ 9979 h 10023"/>
              <a:gd name="connsiteX0" fmla="*/ 62 w 10092"/>
              <a:gd name="connsiteY0" fmla="*/ 18 h 10023"/>
              <a:gd name="connsiteX1" fmla="*/ 4171 w 10092"/>
              <a:gd name="connsiteY1" fmla="*/ 23 h 10023"/>
              <a:gd name="connsiteX2" fmla="*/ 4132 w 10092"/>
              <a:gd name="connsiteY2" fmla="*/ 424 h 10023"/>
              <a:gd name="connsiteX3" fmla="*/ 4928 w 10092"/>
              <a:gd name="connsiteY3" fmla="*/ 2085 h 10023"/>
              <a:gd name="connsiteX4" fmla="*/ 9726 w 10092"/>
              <a:gd name="connsiteY4" fmla="*/ 6677 h 10023"/>
              <a:gd name="connsiteX5" fmla="*/ 5 w 10092"/>
              <a:gd name="connsiteY5" fmla="*/ 10023 h 10023"/>
              <a:gd name="connsiteX6" fmla="*/ 28 w 10092"/>
              <a:gd name="connsiteY6" fmla="*/ 0 h 10023"/>
              <a:gd name="connsiteX7" fmla="*/ 0 w 10092"/>
              <a:gd name="connsiteY7" fmla="*/ 9979 h 10023"/>
              <a:gd name="connsiteX0" fmla="*/ 62 w 10092"/>
              <a:gd name="connsiteY0" fmla="*/ 18 h 10104"/>
              <a:gd name="connsiteX1" fmla="*/ 4171 w 10092"/>
              <a:gd name="connsiteY1" fmla="*/ 23 h 10104"/>
              <a:gd name="connsiteX2" fmla="*/ 4132 w 10092"/>
              <a:gd name="connsiteY2" fmla="*/ 424 h 10104"/>
              <a:gd name="connsiteX3" fmla="*/ 4928 w 10092"/>
              <a:gd name="connsiteY3" fmla="*/ 2085 h 10104"/>
              <a:gd name="connsiteX4" fmla="*/ 9726 w 10092"/>
              <a:gd name="connsiteY4" fmla="*/ 6677 h 10104"/>
              <a:gd name="connsiteX5" fmla="*/ 5 w 10092"/>
              <a:gd name="connsiteY5" fmla="*/ 10104 h 10104"/>
              <a:gd name="connsiteX6" fmla="*/ 28 w 10092"/>
              <a:gd name="connsiteY6" fmla="*/ 0 h 10104"/>
              <a:gd name="connsiteX7" fmla="*/ 0 w 10092"/>
              <a:gd name="connsiteY7" fmla="*/ 9979 h 10104"/>
              <a:gd name="connsiteX0" fmla="*/ 62 w 10092"/>
              <a:gd name="connsiteY0" fmla="*/ 18 h 10104"/>
              <a:gd name="connsiteX1" fmla="*/ 4171 w 10092"/>
              <a:gd name="connsiteY1" fmla="*/ 23 h 10104"/>
              <a:gd name="connsiteX2" fmla="*/ 4132 w 10092"/>
              <a:gd name="connsiteY2" fmla="*/ 424 h 10104"/>
              <a:gd name="connsiteX3" fmla="*/ 4928 w 10092"/>
              <a:gd name="connsiteY3" fmla="*/ 2085 h 10104"/>
              <a:gd name="connsiteX4" fmla="*/ 9726 w 10092"/>
              <a:gd name="connsiteY4" fmla="*/ 6677 h 10104"/>
              <a:gd name="connsiteX5" fmla="*/ 5 w 10092"/>
              <a:gd name="connsiteY5" fmla="*/ 10104 h 10104"/>
              <a:gd name="connsiteX6" fmla="*/ 28 w 10092"/>
              <a:gd name="connsiteY6" fmla="*/ 0 h 10104"/>
              <a:gd name="connsiteX7" fmla="*/ 0 w 10092"/>
              <a:gd name="connsiteY7" fmla="*/ 10086 h 10104"/>
              <a:gd name="connsiteX0" fmla="*/ 62 w 9651"/>
              <a:gd name="connsiteY0" fmla="*/ 18 h 10104"/>
              <a:gd name="connsiteX1" fmla="*/ 4171 w 9651"/>
              <a:gd name="connsiteY1" fmla="*/ 23 h 10104"/>
              <a:gd name="connsiteX2" fmla="*/ 4132 w 9651"/>
              <a:gd name="connsiteY2" fmla="*/ 424 h 10104"/>
              <a:gd name="connsiteX3" fmla="*/ 4928 w 9651"/>
              <a:gd name="connsiteY3" fmla="*/ 2085 h 10104"/>
              <a:gd name="connsiteX4" fmla="*/ 9260 w 9651"/>
              <a:gd name="connsiteY4" fmla="*/ 6525 h 10104"/>
              <a:gd name="connsiteX5" fmla="*/ 5 w 9651"/>
              <a:gd name="connsiteY5" fmla="*/ 10104 h 10104"/>
              <a:gd name="connsiteX6" fmla="*/ 28 w 9651"/>
              <a:gd name="connsiteY6" fmla="*/ 0 h 10104"/>
              <a:gd name="connsiteX7" fmla="*/ 0 w 9651"/>
              <a:gd name="connsiteY7" fmla="*/ 10086 h 10104"/>
              <a:gd name="connsiteX0" fmla="*/ 64 w 9645"/>
              <a:gd name="connsiteY0" fmla="*/ 18 h 10000"/>
              <a:gd name="connsiteX1" fmla="*/ 4322 w 9645"/>
              <a:gd name="connsiteY1" fmla="*/ 23 h 10000"/>
              <a:gd name="connsiteX2" fmla="*/ 4281 w 9645"/>
              <a:gd name="connsiteY2" fmla="*/ 420 h 10000"/>
              <a:gd name="connsiteX3" fmla="*/ 5106 w 9645"/>
              <a:gd name="connsiteY3" fmla="*/ 2064 h 10000"/>
              <a:gd name="connsiteX4" fmla="*/ 9217 w 9645"/>
              <a:gd name="connsiteY4" fmla="*/ 6325 h 10000"/>
              <a:gd name="connsiteX5" fmla="*/ 5 w 9645"/>
              <a:gd name="connsiteY5" fmla="*/ 10000 h 10000"/>
              <a:gd name="connsiteX6" fmla="*/ 29 w 9645"/>
              <a:gd name="connsiteY6" fmla="*/ 0 h 10000"/>
              <a:gd name="connsiteX7" fmla="*/ 0 w 9645"/>
              <a:gd name="connsiteY7" fmla="*/ 9982 h 10000"/>
              <a:gd name="connsiteX0" fmla="*/ 66 w 10676"/>
              <a:gd name="connsiteY0" fmla="*/ 18 h 10000"/>
              <a:gd name="connsiteX1" fmla="*/ 4481 w 10676"/>
              <a:gd name="connsiteY1" fmla="*/ 23 h 10000"/>
              <a:gd name="connsiteX2" fmla="*/ 4439 w 10676"/>
              <a:gd name="connsiteY2" fmla="*/ 420 h 10000"/>
              <a:gd name="connsiteX3" fmla="*/ 5294 w 10676"/>
              <a:gd name="connsiteY3" fmla="*/ 2064 h 10000"/>
              <a:gd name="connsiteX4" fmla="*/ 10274 w 10676"/>
              <a:gd name="connsiteY4" fmla="*/ 6369 h 10000"/>
              <a:gd name="connsiteX5" fmla="*/ 5 w 10676"/>
              <a:gd name="connsiteY5" fmla="*/ 10000 h 10000"/>
              <a:gd name="connsiteX6" fmla="*/ 30 w 10676"/>
              <a:gd name="connsiteY6" fmla="*/ 0 h 10000"/>
              <a:gd name="connsiteX7" fmla="*/ 0 w 10676"/>
              <a:gd name="connsiteY7" fmla="*/ 9982 h 10000"/>
              <a:gd name="connsiteX0" fmla="*/ 66 w 10608"/>
              <a:gd name="connsiteY0" fmla="*/ 18 h 10000"/>
              <a:gd name="connsiteX1" fmla="*/ 4481 w 10608"/>
              <a:gd name="connsiteY1" fmla="*/ 23 h 10000"/>
              <a:gd name="connsiteX2" fmla="*/ 4439 w 10608"/>
              <a:gd name="connsiteY2" fmla="*/ 420 h 10000"/>
              <a:gd name="connsiteX3" fmla="*/ 3728 w 10608"/>
              <a:gd name="connsiteY3" fmla="*/ 2259 h 10000"/>
              <a:gd name="connsiteX4" fmla="*/ 10274 w 10608"/>
              <a:gd name="connsiteY4" fmla="*/ 6369 h 10000"/>
              <a:gd name="connsiteX5" fmla="*/ 5 w 10608"/>
              <a:gd name="connsiteY5" fmla="*/ 10000 h 10000"/>
              <a:gd name="connsiteX6" fmla="*/ 30 w 10608"/>
              <a:gd name="connsiteY6" fmla="*/ 0 h 10000"/>
              <a:gd name="connsiteX7" fmla="*/ 0 w 10608"/>
              <a:gd name="connsiteY7" fmla="*/ 9982 h 10000"/>
              <a:gd name="connsiteX0" fmla="*/ 66 w 10613"/>
              <a:gd name="connsiteY0" fmla="*/ 18 h 10000"/>
              <a:gd name="connsiteX1" fmla="*/ 4481 w 10613"/>
              <a:gd name="connsiteY1" fmla="*/ 23 h 10000"/>
              <a:gd name="connsiteX2" fmla="*/ 4439 w 10613"/>
              <a:gd name="connsiteY2" fmla="*/ 420 h 10000"/>
              <a:gd name="connsiteX3" fmla="*/ 3859 w 10613"/>
              <a:gd name="connsiteY3" fmla="*/ 1551 h 10000"/>
              <a:gd name="connsiteX4" fmla="*/ 10274 w 10613"/>
              <a:gd name="connsiteY4" fmla="*/ 6369 h 10000"/>
              <a:gd name="connsiteX5" fmla="*/ 5 w 10613"/>
              <a:gd name="connsiteY5" fmla="*/ 10000 h 10000"/>
              <a:gd name="connsiteX6" fmla="*/ 30 w 10613"/>
              <a:gd name="connsiteY6" fmla="*/ 0 h 10000"/>
              <a:gd name="connsiteX7" fmla="*/ 0 w 10613"/>
              <a:gd name="connsiteY7" fmla="*/ 9982 h 10000"/>
              <a:gd name="connsiteX0" fmla="*/ 66 w 10613"/>
              <a:gd name="connsiteY0" fmla="*/ 18 h 10000"/>
              <a:gd name="connsiteX1" fmla="*/ 5221 w 10613"/>
              <a:gd name="connsiteY1" fmla="*/ 34 h 10000"/>
              <a:gd name="connsiteX2" fmla="*/ 4481 w 10613"/>
              <a:gd name="connsiteY2" fmla="*/ 23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22 h 10004"/>
              <a:gd name="connsiteX1" fmla="*/ 5221 w 10613"/>
              <a:gd name="connsiteY1" fmla="*/ 38 h 10004"/>
              <a:gd name="connsiteX2" fmla="*/ 5242 w 10613"/>
              <a:gd name="connsiteY2" fmla="*/ 0 h 10004"/>
              <a:gd name="connsiteX3" fmla="*/ 4439 w 10613"/>
              <a:gd name="connsiteY3" fmla="*/ 424 h 10004"/>
              <a:gd name="connsiteX4" fmla="*/ 3859 w 10613"/>
              <a:gd name="connsiteY4" fmla="*/ 1555 h 10004"/>
              <a:gd name="connsiteX5" fmla="*/ 10274 w 10613"/>
              <a:gd name="connsiteY5" fmla="*/ 6373 h 10004"/>
              <a:gd name="connsiteX6" fmla="*/ 5 w 10613"/>
              <a:gd name="connsiteY6" fmla="*/ 10004 h 10004"/>
              <a:gd name="connsiteX7" fmla="*/ 30 w 10613"/>
              <a:gd name="connsiteY7" fmla="*/ 4 h 10004"/>
              <a:gd name="connsiteX8" fmla="*/ 0 w 10613"/>
              <a:gd name="connsiteY8" fmla="*/ 9986 h 10004"/>
              <a:gd name="connsiteX0" fmla="*/ 66 w 10613"/>
              <a:gd name="connsiteY0" fmla="*/ 18 h 10000"/>
              <a:gd name="connsiteX1" fmla="*/ 5221 w 10613"/>
              <a:gd name="connsiteY1" fmla="*/ 34 h 10000"/>
              <a:gd name="connsiteX2" fmla="*/ 5286 w 10613"/>
              <a:gd name="connsiteY2" fmla="*/ 279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286 w 10613"/>
              <a:gd name="connsiteY2" fmla="*/ 279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460 w 10613"/>
              <a:gd name="connsiteY2" fmla="*/ 607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460 w 10613"/>
              <a:gd name="connsiteY2" fmla="*/ 607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047 w 10613"/>
              <a:gd name="connsiteY2" fmla="*/ 439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156 w 10613"/>
              <a:gd name="connsiteY2" fmla="*/ 448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178 w 10613"/>
              <a:gd name="connsiteY2" fmla="*/ 475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746"/>
              <a:gd name="connsiteY0" fmla="*/ 18 h 10000"/>
              <a:gd name="connsiteX1" fmla="*/ 5199 w 10746"/>
              <a:gd name="connsiteY1" fmla="*/ 16 h 10000"/>
              <a:gd name="connsiteX2" fmla="*/ 5178 w 10746"/>
              <a:gd name="connsiteY2" fmla="*/ 475 h 10000"/>
              <a:gd name="connsiteX3" fmla="*/ 5353 w 10746"/>
              <a:gd name="connsiteY3" fmla="*/ 978 h 10000"/>
              <a:gd name="connsiteX4" fmla="*/ 6426 w 10746"/>
              <a:gd name="connsiteY4" fmla="*/ 2525 h 10000"/>
              <a:gd name="connsiteX5" fmla="*/ 10274 w 10746"/>
              <a:gd name="connsiteY5" fmla="*/ 6369 h 10000"/>
              <a:gd name="connsiteX6" fmla="*/ 5 w 10746"/>
              <a:gd name="connsiteY6" fmla="*/ 10000 h 10000"/>
              <a:gd name="connsiteX7" fmla="*/ 30 w 10746"/>
              <a:gd name="connsiteY7" fmla="*/ 0 h 10000"/>
              <a:gd name="connsiteX8" fmla="*/ 0 w 10746"/>
              <a:gd name="connsiteY8" fmla="*/ 9982 h 10000"/>
              <a:gd name="connsiteX0" fmla="*/ 66 w 10746"/>
              <a:gd name="connsiteY0" fmla="*/ 18 h 10000"/>
              <a:gd name="connsiteX1" fmla="*/ 5199 w 10746"/>
              <a:gd name="connsiteY1" fmla="*/ 16 h 10000"/>
              <a:gd name="connsiteX2" fmla="*/ 5222 w 10746"/>
              <a:gd name="connsiteY2" fmla="*/ 626 h 10000"/>
              <a:gd name="connsiteX3" fmla="*/ 5353 w 10746"/>
              <a:gd name="connsiteY3" fmla="*/ 978 h 10000"/>
              <a:gd name="connsiteX4" fmla="*/ 6426 w 10746"/>
              <a:gd name="connsiteY4" fmla="*/ 2525 h 10000"/>
              <a:gd name="connsiteX5" fmla="*/ 10274 w 10746"/>
              <a:gd name="connsiteY5" fmla="*/ 6369 h 10000"/>
              <a:gd name="connsiteX6" fmla="*/ 5 w 10746"/>
              <a:gd name="connsiteY6" fmla="*/ 10000 h 10000"/>
              <a:gd name="connsiteX7" fmla="*/ 30 w 10746"/>
              <a:gd name="connsiteY7" fmla="*/ 0 h 10000"/>
              <a:gd name="connsiteX8" fmla="*/ 0 w 10746"/>
              <a:gd name="connsiteY8" fmla="*/ 9982 h 10000"/>
              <a:gd name="connsiteX0" fmla="*/ 66 w 10746"/>
              <a:gd name="connsiteY0" fmla="*/ 18 h 10000"/>
              <a:gd name="connsiteX1" fmla="*/ 5199 w 10746"/>
              <a:gd name="connsiteY1" fmla="*/ 16 h 10000"/>
              <a:gd name="connsiteX2" fmla="*/ 5222 w 10746"/>
              <a:gd name="connsiteY2" fmla="*/ 626 h 10000"/>
              <a:gd name="connsiteX3" fmla="*/ 5353 w 10746"/>
              <a:gd name="connsiteY3" fmla="*/ 978 h 10000"/>
              <a:gd name="connsiteX4" fmla="*/ 6426 w 10746"/>
              <a:gd name="connsiteY4" fmla="*/ 2525 h 10000"/>
              <a:gd name="connsiteX5" fmla="*/ 10274 w 10746"/>
              <a:gd name="connsiteY5" fmla="*/ 6316 h 10000"/>
              <a:gd name="connsiteX6" fmla="*/ 5 w 10746"/>
              <a:gd name="connsiteY6" fmla="*/ 10000 h 10000"/>
              <a:gd name="connsiteX7" fmla="*/ 30 w 10746"/>
              <a:gd name="connsiteY7" fmla="*/ 0 h 10000"/>
              <a:gd name="connsiteX8" fmla="*/ 0 w 10746"/>
              <a:gd name="connsiteY8" fmla="*/ 9982 h 10000"/>
              <a:gd name="connsiteX0" fmla="*/ 66 w 10766"/>
              <a:gd name="connsiteY0" fmla="*/ 18 h 10000"/>
              <a:gd name="connsiteX1" fmla="*/ 5199 w 10766"/>
              <a:gd name="connsiteY1" fmla="*/ 16 h 10000"/>
              <a:gd name="connsiteX2" fmla="*/ 5222 w 10766"/>
              <a:gd name="connsiteY2" fmla="*/ 626 h 10000"/>
              <a:gd name="connsiteX3" fmla="*/ 5353 w 10766"/>
              <a:gd name="connsiteY3" fmla="*/ 978 h 10000"/>
              <a:gd name="connsiteX4" fmla="*/ 6426 w 10766"/>
              <a:gd name="connsiteY4" fmla="*/ 2525 h 10000"/>
              <a:gd name="connsiteX5" fmla="*/ 10296 w 10766"/>
              <a:gd name="connsiteY5" fmla="*/ 6360 h 10000"/>
              <a:gd name="connsiteX6" fmla="*/ 5 w 10766"/>
              <a:gd name="connsiteY6" fmla="*/ 10000 h 10000"/>
              <a:gd name="connsiteX7" fmla="*/ 30 w 10766"/>
              <a:gd name="connsiteY7" fmla="*/ 0 h 10000"/>
              <a:gd name="connsiteX8" fmla="*/ 0 w 10766"/>
              <a:gd name="connsiteY8" fmla="*/ 9982 h 10000"/>
              <a:gd name="connsiteX0" fmla="*/ 66 w 10773"/>
              <a:gd name="connsiteY0" fmla="*/ 18 h 10000"/>
              <a:gd name="connsiteX1" fmla="*/ 5199 w 10773"/>
              <a:gd name="connsiteY1" fmla="*/ 16 h 10000"/>
              <a:gd name="connsiteX2" fmla="*/ 5222 w 10773"/>
              <a:gd name="connsiteY2" fmla="*/ 626 h 10000"/>
              <a:gd name="connsiteX3" fmla="*/ 5353 w 10773"/>
              <a:gd name="connsiteY3" fmla="*/ 978 h 10000"/>
              <a:gd name="connsiteX4" fmla="*/ 6513 w 10773"/>
              <a:gd name="connsiteY4" fmla="*/ 2622 h 10000"/>
              <a:gd name="connsiteX5" fmla="*/ 10296 w 10773"/>
              <a:gd name="connsiteY5" fmla="*/ 6360 h 10000"/>
              <a:gd name="connsiteX6" fmla="*/ 5 w 10773"/>
              <a:gd name="connsiteY6" fmla="*/ 10000 h 10000"/>
              <a:gd name="connsiteX7" fmla="*/ 30 w 10773"/>
              <a:gd name="connsiteY7" fmla="*/ 0 h 10000"/>
              <a:gd name="connsiteX8" fmla="*/ 0 w 10773"/>
              <a:gd name="connsiteY8" fmla="*/ 9982 h 10000"/>
              <a:gd name="connsiteX0" fmla="*/ 66 w 10518"/>
              <a:gd name="connsiteY0" fmla="*/ 18 h 10000"/>
              <a:gd name="connsiteX1" fmla="*/ 5199 w 10518"/>
              <a:gd name="connsiteY1" fmla="*/ 16 h 10000"/>
              <a:gd name="connsiteX2" fmla="*/ 5222 w 10518"/>
              <a:gd name="connsiteY2" fmla="*/ 626 h 10000"/>
              <a:gd name="connsiteX3" fmla="*/ 5353 w 10518"/>
              <a:gd name="connsiteY3" fmla="*/ 978 h 10000"/>
              <a:gd name="connsiteX4" fmla="*/ 6513 w 10518"/>
              <a:gd name="connsiteY4" fmla="*/ 2622 h 10000"/>
              <a:gd name="connsiteX5" fmla="*/ 6896 w 10518"/>
              <a:gd name="connsiteY5" fmla="*/ 3079 h 10000"/>
              <a:gd name="connsiteX6" fmla="*/ 10296 w 10518"/>
              <a:gd name="connsiteY6" fmla="*/ 6360 h 10000"/>
              <a:gd name="connsiteX7" fmla="*/ 5 w 10518"/>
              <a:gd name="connsiteY7" fmla="*/ 10000 h 10000"/>
              <a:gd name="connsiteX8" fmla="*/ 30 w 10518"/>
              <a:gd name="connsiteY8" fmla="*/ 0 h 10000"/>
              <a:gd name="connsiteX9" fmla="*/ 0 w 10518"/>
              <a:gd name="connsiteY9" fmla="*/ 9982 h 10000"/>
              <a:gd name="connsiteX0" fmla="*/ 66 w 10518"/>
              <a:gd name="connsiteY0" fmla="*/ 18 h 10000"/>
              <a:gd name="connsiteX1" fmla="*/ 5199 w 10518"/>
              <a:gd name="connsiteY1" fmla="*/ 16 h 10000"/>
              <a:gd name="connsiteX2" fmla="*/ 5222 w 10518"/>
              <a:gd name="connsiteY2" fmla="*/ 626 h 10000"/>
              <a:gd name="connsiteX3" fmla="*/ 5353 w 10518"/>
              <a:gd name="connsiteY3" fmla="*/ 978 h 10000"/>
              <a:gd name="connsiteX4" fmla="*/ 5686 w 10518"/>
              <a:gd name="connsiteY4" fmla="*/ 2082 h 10000"/>
              <a:gd name="connsiteX5" fmla="*/ 6896 w 10518"/>
              <a:gd name="connsiteY5" fmla="*/ 3079 h 10000"/>
              <a:gd name="connsiteX6" fmla="*/ 10296 w 10518"/>
              <a:gd name="connsiteY6" fmla="*/ 6360 h 10000"/>
              <a:gd name="connsiteX7" fmla="*/ 5 w 10518"/>
              <a:gd name="connsiteY7" fmla="*/ 10000 h 10000"/>
              <a:gd name="connsiteX8" fmla="*/ 30 w 10518"/>
              <a:gd name="connsiteY8" fmla="*/ 0 h 10000"/>
              <a:gd name="connsiteX9" fmla="*/ 0 w 10518"/>
              <a:gd name="connsiteY9" fmla="*/ 9982 h 10000"/>
              <a:gd name="connsiteX0" fmla="*/ 66 w 10605"/>
              <a:gd name="connsiteY0" fmla="*/ 18 h 10000"/>
              <a:gd name="connsiteX1" fmla="*/ 5199 w 10605"/>
              <a:gd name="connsiteY1" fmla="*/ 16 h 10000"/>
              <a:gd name="connsiteX2" fmla="*/ 5222 w 10605"/>
              <a:gd name="connsiteY2" fmla="*/ 626 h 10000"/>
              <a:gd name="connsiteX3" fmla="*/ 5353 w 10605"/>
              <a:gd name="connsiteY3" fmla="*/ 978 h 10000"/>
              <a:gd name="connsiteX4" fmla="*/ 5686 w 10605"/>
              <a:gd name="connsiteY4" fmla="*/ 2082 h 10000"/>
              <a:gd name="connsiteX5" fmla="*/ 8267 w 10605"/>
              <a:gd name="connsiteY5" fmla="*/ 3628 h 10000"/>
              <a:gd name="connsiteX6" fmla="*/ 10296 w 10605"/>
              <a:gd name="connsiteY6" fmla="*/ 6360 h 10000"/>
              <a:gd name="connsiteX7" fmla="*/ 5 w 10605"/>
              <a:gd name="connsiteY7" fmla="*/ 10000 h 10000"/>
              <a:gd name="connsiteX8" fmla="*/ 30 w 10605"/>
              <a:gd name="connsiteY8" fmla="*/ 0 h 10000"/>
              <a:gd name="connsiteX9" fmla="*/ 0 w 10605"/>
              <a:gd name="connsiteY9" fmla="*/ 9982 h 10000"/>
              <a:gd name="connsiteX0" fmla="*/ 66 w 10605"/>
              <a:gd name="connsiteY0" fmla="*/ 18 h 10000"/>
              <a:gd name="connsiteX1" fmla="*/ 5199 w 10605"/>
              <a:gd name="connsiteY1" fmla="*/ 16 h 10000"/>
              <a:gd name="connsiteX2" fmla="*/ 5222 w 10605"/>
              <a:gd name="connsiteY2" fmla="*/ 626 h 10000"/>
              <a:gd name="connsiteX3" fmla="*/ 5353 w 10605"/>
              <a:gd name="connsiteY3" fmla="*/ 978 h 10000"/>
              <a:gd name="connsiteX4" fmla="*/ 8267 w 10605"/>
              <a:gd name="connsiteY4" fmla="*/ 3628 h 10000"/>
              <a:gd name="connsiteX5" fmla="*/ 10296 w 10605"/>
              <a:gd name="connsiteY5" fmla="*/ 6360 h 10000"/>
              <a:gd name="connsiteX6" fmla="*/ 5 w 10605"/>
              <a:gd name="connsiteY6" fmla="*/ 10000 h 10000"/>
              <a:gd name="connsiteX7" fmla="*/ 30 w 10605"/>
              <a:gd name="connsiteY7" fmla="*/ 0 h 10000"/>
              <a:gd name="connsiteX8" fmla="*/ 0 w 10605"/>
              <a:gd name="connsiteY8" fmla="*/ 9982 h 10000"/>
              <a:gd name="connsiteX0" fmla="*/ 66 w 10507"/>
              <a:gd name="connsiteY0" fmla="*/ 18 h 10000"/>
              <a:gd name="connsiteX1" fmla="*/ 5199 w 10507"/>
              <a:gd name="connsiteY1" fmla="*/ 16 h 10000"/>
              <a:gd name="connsiteX2" fmla="*/ 5222 w 10507"/>
              <a:gd name="connsiteY2" fmla="*/ 626 h 10000"/>
              <a:gd name="connsiteX3" fmla="*/ 5353 w 10507"/>
              <a:gd name="connsiteY3" fmla="*/ 978 h 10000"/>
              <a:gd name="connsiteX4" fmla="*/ 6657 w 10507"/>
              <a:gd name="connsiteY4" fmla="*/ 2583 h 10000"/>
              <a:gd name="connsiteX5" fmla="*/ 10296 w 10507"/>
              <a:gd name="connsiteY5" fmla="*/ 6360 h 10000"/>
              <a:gd name="connsiteX6" fmla="*/ 5 w 10507"/>
              <a:gd name="connsiteY6" fmla="*/ 10000 h 10000"/>
              <a:gd name="connsiteX7" fmla="*/ 30 w 10507"/>
              <a:gd name="connsiteY7" fmla="*/ 0 h 10000"/>
              <a:gd name="connsiteX8" fmla="*/ 0 w 10507"/>
              <a:gd name="connsiteY8" fmla="*/ 9982 h 10000"/>
              <a:gd name="connsiteX0" fmla="*/ 66 w 10507"/>
              <a:gd name="connsiteY0" fmla="*/ 18 h 10000"/>
              <a:gd name="connsiteX1" fmla="*/ 5199 w 10507"/>
              <a:gd name="connsiteY1" fmla="*/ 16 h 10000"/>
              <a:gd name="connsiteX2" fmla="*/ 5222 w 10507"/>
              <a:gd name="connsiteY2" fmla="*/ 626 h 10000"/>
              <a:gd name="connsiteX3" fmla="*/ 5353 w 10507"/>
              <a:gd name="connsiteY3" fmla="*/ 978 h 10000"/>
              <a:gd name="connsiteX4" fmla="*/ 5569 w 10507"/>
              <a:gd name="connsiteY4" fmla="*/ 1875 h 10000"/>
              <a:gd name="connsiteX5" fmla="*/ 6657 w 10507"/>
              <a:gd name="connsiteY5" fmla="*/ 2583 h 10000"/>
              <a:gd name="connsiteX6" fmla="*/ 10296 w 10507"/>
              <a:gd name="connsiteY6" fmla="*/ 6360 h 10000"/>
              <a:gd name="connsiteX7" fmla="*/ 5 w 10507"/>
              <a:gd name="connsiteY7" fmla="*/ 10000 h 10000"/>
              <a:gd name="connsiteX8" fmla="*/ 30 w 10507"/>
              <a:gd name="connsiteY8" fmla="*/ 0 h 10000"/>
              <a:gd name="connsiteX9" fmla="*/ 0 w 10507"/>
              <a:gd name="connsiteY9" fmla="*/ 9982 h 10000"/>
              <a:gd name="connsiteX0" fmla="*/ 66 w 10507"/>
              <a:gd name="connsiteY0" fmla="*/ 18 h 10000"/>
              <a:gd name="connsiteX1" fmla="*/ 5199 w 10507"/>
              <a:gd name="connsiteY1" fmla="*/ 16 h 10000"/>
              <a:gd name="connsiteX2" fmla="*/ 5222 w 10507"/>
              <a:gd name="connsiteY2" fmla="*/ 626 h 10000"/>
              <a:gd name="connsiteX3" fmla="*/ 5353 w 10507"/>
              <a:gd name="connsiteY3" fmla="*/ 978 h 10000"/>
              <a:gd name="connsiteX4" fmla="*/ 5743 w 10507"/>
              <a:gd name="connsiteY4" fmla="*/ 1698 h 10000"/>
              <a:gd name="connsiteX5" fmla="*/ 6657 w 10507"/>
              <a:gd name="connsiteY5" fmla="*/ 2583 h 10000"/>
              <a:gd name="connsiteX6" fmla="*/ 10296 w 10507"/>
              <a:gd name="connsiteY6" fmla="*/ 6360 h 10000"/>
              <a:gd name="connsiteX7" fmla="*/ 5 w 10507"/>
              <a:gd name="connsiteY7" fmla="*/ 10000 h 10000"/>
              <a:gd name="connsiteX8" fmla="*/ 30 w 10507"/>
              <a:gd name="connsiteY8" fmla="*/ 0 h 10000"/>
              <a:gd name="connsiteX9" fmla="*/ 0 w 10507"/>
              <a:gd name="connsiteY9" fmla="*/ 9982 h 10000"/>
              <a:gd name="connsiteX0" fmla="*/ 66 w 10842"/>
              <a:gd name="connsiteY0" fmla="*/ 18 h 10000"/>
              <a:gd name="connsiteX1" fmla="*/ 5199 w 10842"/>
              <a:gd name="connsiteY1" fmla="*/ 16 h 10000"/>
              <a:gd name="connsiteX2" fmla="*/ 5222 w 10842"/>
              <a:gd name="connsiteY2" fmla="*/ 626 h 10000"/>
              <a:gd name="connsiteX3" fmla="*/ 5353 w 10842"/>
              <a:gd name="connsiteY3" fmla="*/ 978 h 10000"/>
              <a:gd name="connsiteX4" fmla="*/ 5743 w 10842"/>
              <a:gd name="connsiteY4" fmla="*/ 1698 h 10000"/>
              <a:gd name="connsiteX5" fmla="*/ 6657 w 10842"/>
              <a:gd name="connsiteY5" fmla="*/ 2583 h 10000"/>
              <a:gd name="connsiteX6" fmla="*/ 9072 w 10842"/>
              <a:gd name="connsiteY6" fmla="*/ 3991 h 10000"/>
              <a:gd name="connsiteX7" fmla="*/ 10296 w 10842"/>
              <a:gd name="connsiteY7" fmla="*/ 6360 h 10000"/>
              <a:gd name="connsiteX8" fmla="*/ 5 w 10842"/>
              <a:gd name="connsiteY8" fmla="*/ 10000 h 10000"/>
              <a:gd name="connsiteX9" fmla="*/ 30 w 10842"/>
              <a:gd name="connsiteY9" fmla="*/ 0 h 10000"/>
              <a:gd name="connsiteX10" fmla="*/ 0 w 10842"/>
              <a:gd name="connsiteY10" fmla="*/ 9982 h 10000"/>
              <a:gd name="connsiteX0" fmla="*/ 66 w 10407"/>
              <a:gd name="connsiteY0" fmla="*/ 18 h 10378"/>
              <a:gd name="connsiteX1" fmla="*/ 5199 w 10407"/>
              <a:gd name="connsiteY1" fmla="*/ 16 h 10378"/>
              <a:gd name="connsiteX2" fmla="*/ 5222 w 10407"/>
              <a:gd name="connsiteY2" fmla="*/ 626 h 10378"/>
              <a:gd name="connsiteX3" fmla="*/ 5353 w 10407"/>
              <a:gd name="connsiteY3" fmla="*/ 978 h 10378"/>
              <a:gd name="connsiteX4" fmla="*/ 5743 w 10407"/>
              <a:gd name="connsiteY4" fmla="*/ 1698 h 10378"/>
              <a:gd name="connsiteX5" fmla="*/ 6657 w 10407"/>
              <a:gd name="connsiteY5" fmla="*/ 2583 h 10378"/>
              <a:gd name="connsiteX6" fmla="*/ 9072 w 10407"/>
              <a:gd name="connsiteY6" fmla="*/ 3991 h 10378"/>
              <a:gd name="connsiteX7" fmla="*/ 10296 w 10407"/>
              <a:gd name="connsiteY7" fmla="*/ 6360 h 10378"/>
              <a:gd name="connsiteX8" fmla="*/ 5961 w 10407"/>
              <a:gd name="connsiteY8" fmla="*/ 8029 h 10378"/>
              <a:gd name="connsiteX9" fmla="*/ 5 w 10407"/>
              <a:gd name="connsiteY9" fmla="*/ 10000 h 10378"/>
              <a:gd name="connsiteX10" fmla="*/ 30 w 10407"/>
              <a:gd name="connsiteY10" fmla="*/ 0 h 10378"/>
              <a:gd name="connsiteX11" fmla="*/ 0 w 10407"/>
              <a:gd name="connsiteY11" fmla="*/ 9982 h 10378"/>
              <a:gd name="connsiteX0" fmla="*/ 66 w 10407"/>
              <a:gd name="connsiteY0" fmla="*/ 18 h 10000"/>
              <a:gd name="connsiteX1" fmla="*/ 5199 w 10407"/>
              <a:gd name="connsiteY1" fmla="*/ 16 h 10000"/>
              <a:gd name="connsiteX2" fmla="*/ 5222 w 10407"/>
              <a:gd name="connsiteY2" fmla="*/ 626 h 10000"/>
              <a:gd name="connsiteX3" fmla="*/ 5353 w 10407"/>
              <a:gd name="connsiteY3" fmla="*/ 978 h 10000"/>
              <a:gd name="connsiteX4" fmla="*/ 5743 w 10407"/>
              <a:gd name="connsiteY4" fmla="*/ 1698 h 10000"/>
              <a:gd name="connsiteX5" fmla="*/ 6657 w 10407"/>
              <a:gd name="connsiteY5" fmla="*/ 2583 h 10000"/>
              <a:gd name="connsiteX6" fmla="*/ 9072 w 10407"/>
              <a:gd name="connsiteY6" fmla="*/ 3991 h 10000"/>
              <a:gd name="connsiteX7" fmla="*/ 10296 w 10407"/>
              <a:gd name="connsiteY7" fmla="*/ 6360 h 10000"/>
              <a:gd name="connsiteX8" fmla="*/ 5961 w 10407"/>
              <a:gd name="connsiteY8" fmla="*/ 8029 h 10000"/>
              <a:gd name="connsiteX9" fmla="*/ 5 w 10407"/>
              <a:gd name="connsiteY9" fmla="*/ 10000 h 10000"/>
              <a:gd name="connsiteX10" fmla="*/ 30 w 10407"/>
              <a:gd name="connsiteY10" fmla="*/ 0 h 10000"/>
              <a:gd name="connsiteX11" fmla="*/ 0 w 10407"/>
              <a:gd name="connsiteY11" fmla="*/ 9982 h 10000"/>
              <a:gd name="connsiteX0" fmla="*/ 66 w 10407"/>
              <a:gd name="connsiteY0" fmla="*/ 18 h 10000"/>
              <a:gd name="connsiteX1" fmla="*/ 5199 w 10407"/>
              <a:gd name="connsiteY1" fmla="*/ 16 h 10000"/>
              <a:gd name="connsiteX2" fmla="*/ 5222 w 10407"/>
              <a:gd name="connsiteY2" fmla="*/ 626 h 10000"/>
              <a:gd name="connsiteX3" fmla="*/ 5353 w 10407"/>
              <a:gd name="connsiteY3" fmla="*/ 978 h 10000"/>
              <a:gd name="connsiteX4" fmla="*/ 5743 w 10407"/>
              <a:gd name="connsiteY4" fmla="*/ 1698 h 10000"/>
              <a:gd name="connsiteX5" fmla="*/ 6657 w 10407"/>
              <a:gd name="connsiteY5" fmla="*/ 2583 h 10000"/>
              <a:gd name="connsiteX6" fmla="*/ 9072 w 10407"/>
              <a:gd name="connsiteY6" fmla="*/ 3991 h 10000"/>
              <a:gd name="connsiteX7" fmla="*/ 10296 w 10407"/>
              <a:gd name="connsiteY7" fmla="*/ 6360 h 10000"/>
              <a:gd name="connsiteX8" fmla="*/ 5917 w 10407"/>
              <a:gd name="connsiteY8" fmla="*/ 8348 h 10000"/>
              <a:gd name="connsiteX9" fmla="*/ 5 w 10407"/>
              <a:gd name="connsiteY9" fmla="*/ 10000 h 10000"/>
              <a:gd name="connsiteX10" fmla="*/ 30 w 10407"/>
              <a:gd name="connsiteY10" fmla="*/ 0 h 10000"/>
              <a:gd name="connsiteX11" fmla="*/ 0 w 10407"/>
              <a:gd name="connsiteY11" fmla="*/ 9982 h 10000"/>
              <a:gd name="connsiteX0" fmla="*/ 66 w 10407"/>
              <a:gd name="connsiteY0" fmla="*/ 18 h 10000"/>
              <a:gd name="connsiteX1" fmla="*/ 5199 w 10407"/>
              <a:gd name="connsiteY1" fmla="*/ 16 h 10000"/>
              <a:gd name="connsiteX2" fmla="*/ 5222 w 10407"/>
              <a:gd name="connsiteY2" fmla="*/ 626 h 10000"/>
              <a:gd name="connsiteX3" fmla="*/ 5353 w 10407"/>
              <a:gd name="connsiteY3" fmla="*/ 978 h 10000"/>
              <a:gd name="connsiteX4" fmla="*/ 5743 w 10407"/>
              <a:gd name="connsiteY4" fmla="*/ 1698 h 10000"/>
              <a:gd name="connsiteX5" fmla="*/ 6657 w 10407"/>
              <a:gd name="connsiteY5" fmla="*/ 2583 h 10000"/>
              <a:gd name="connsiteX6" fmla="*/ 9072 w 10407"/>
              <a:gd name="connsiteY6" fmla="*/ 3991 h 10000"/>
              <a:gd name="connsiteX7" fmla="*/ 10296 w 10407"/>
              <a:gd name="connsiteY7" fmla="*/ 6360 h 10000"/>
              <a:gd name="connsiteX8" fmla="*/ 5917 w 10407"/>
              <a:gd name="connsiteY8" fmla="*/ 8348 h 10000"/>
              <a:gd name="connsiteX9" fmla="*/ 5 w 10407"/>
              <a:gd name="connsiteY9" fmla="*/ 10000 h 10000"/>
              <a:gd name="connsiteX10" fmla="*/ 30 w 10407"/>
              <a:gd name="connsiteY10" fmla="*/ 0 h 10000"/>
              <a:gd name="connsiteX11" fmla="*/ 0 w 10407"/>
              <a:gd name="connsiteY11" fmla="*/ 9982 h 10000"/>
              <a:gd name="connsiteX0" fmla="*/ 66 w 10636"/>
              <a:gd name="connsiteY0" fmla="*/ 18 h 10000"/>
              <a:gd name="connsiteX1" fmla="*/ 5199 w 10636"/>
              <a:gd name="connsiteY1" fmla="*/ 16 h 10000"/>
              <a:gd name="connsiteX2" fmla="*/ 5222 w 10636"/>
              <a:gd name="connsiteY2" fmla="*/ 626 h 10000"/>
              <a:gd name="connsiteX3" fmla="*/ 5353 w 10636"/>
              <a:gd name="connsiteY3" fmla="*/ 978 h 10000"/>
              <a:gd name="connsiteX4" fmla="*/ 5743 w 10636"/>
              <a:gd name="connsiteY4" fmla="*/ 1698 h 10000"/>
              <a:gd name="connsiteX5" fmla="*/ 6657 w 10636"/>
              <a:gd name="connsiteY5" fmla="*/ 2583 h 10000"/>
              <a:gd name="connsiteX6" fmla="*/ 9072 w 10636"/>
              <a:gd name="connsiteY6" fmla="*/ 3991 h 10000"/>
              <a:gd name="connsiteX7" fmla="*/ 10225 w 10636"/>
              <a:gd name="connsiteY7" fmla="*/ 4921 h 10000"/>
              <a:gd name="connsiteX8" fmla="*/ 10296 w 10636"/>
              <a:gd name="connsiteY8" fmla="*/ 6360 h 10000"/>
              <a:gd name="connsiteX9" fmla="*/ 5917 w 10636"/>
              <a:gd name="connsiteY9" fmla="*/ 8348 h 10000"/>
              <a:gd name="connsiteX10" fmla="*/ 5 w 10636"/>
              <a:gd name="connsiteY10" fmla="*/ 10000 h 10000"/>
              <a:gd name="connsiteX11" fmla="*/ 30 w 10636"/>
              <a:gd name="connsiteY11" fmla="*/ 0 h 10000"/>
              <a:gd name="connsiteX12" fmla="*/ 0 w 10636"/>
              <a:gd name="connsiteY12" fmla="*/ 9982 h 10000"/>
              <a:gd name="connsiteX0" fmla="*/ 66 w 10755"/>
              <a:gd name="connsiteY0" fmla="*/ 18 h 10000"/>
              <a:gd name="connsiteX1" fmla="*/ 5199 w 10755"/>
              <a:gd name="connsiteY1" fmla="*/ 16 h 10000"/>
              <a:gd name="connsiteX2" fmla="*/ 5222 w 10755"/>
              <a:gd name="connsiteY2" fmla="*/ 626 h 10000"/>
              <a:gd name="connsiteX3" fmla="*/ 5353 w 10755"/>
              <a:gd name="connsiteY3" fmla="*/ 978 h 10000"/>
              <a:gd name="connsiteX4" fmla="*/ 5743 w 10755"/>
              <a:gd name="connsiteY4" fmla="*/ 1698 h 10000"/>
              <a:gd name="connsiteX5" fmla="*/ 6657 w 10755"/>
              <a:gd name="connsiteY5" fmla="*/ 2583 h 10000"/>
              <a:gd name="connsiteX6" fmla="*/ 10225 w 10755"/>
              <a:gd name="connsiteY6" fmla="*/ 4921 h 10000"/>
              <a:gd name="connsiteX7" fmla="*/ 10296 w 10755"/>
              <a:gd name="connsiteY7" fmla="*/ 6360 h 10000"/>
              <a:gd name="connsiteX8" fmla="*/ 5917 w 10755"/>
              <a:gd name="connsiteY8" fmla="*/ 8348 h 10000"/>
              <a:gd name="connsiteX9" fmla="*/ 5 w 10755"/>
              <a:gd name="connsiteY9" fmla="*/ 10000 h 10000"/>
              <a:gd name="connsiteX10" fmla="*/ 30 w 10755"/>
              <a:gd name="connsiteY10" fmla="*/ 0 h 10000"/>
              <a:gd name="connsiteX11" fmla="*/ 0 w 10755"/>
              <a:gd name="connsiteY11" fmla="*/ 9982 h 10000"/>
              <a:gd name="connsiteX0" fmla="*/ 66 w 10666"/>
              <a:gd name="connsiteY0" fmla="*/ 18 h 10000"/>
              <a:gd name="connsiteX1" fmla="*/ 5199 w 10666"/>
              <a:gd name="connsiteY1" fmla="*/ 16 h 10000"/>
              <a:gd name="connsiteX2" fmla="*/ 5222 w 10666"/>
              <a:gd name="connsiteY2" fmla="*/ 626 h 10000"/>
              <a:gd name="connsiteX3" fmla="*/ 5353 w 10666"/>
              <a:gd name="connsiteY3" fmla="*/ 978 h 10000"/>
              <a:gd name="connsiteX4" fmla="*/ 5743 w 10666"/>
              <a:gd name="connsiteY4" fmla="*/ 1698 h 10000"/>
              <a:gd name="connsiteX5" fmla="*/ 6657 w 10666"/>
              <a:gd name="connsiteY5" fmla="*/ 2583 h 10000"/>
              <a:gd name="connsiteX6" fmla="*/ 9986 w 10666"/>
              <a:gd name="connsiteY6" fmla="*/ 4744 h 10000"/>
              <a:gd name="connsiteX7" fmla="*/ 10296 w 10666"/>
              <a:gd name="connsiteY7" fmla="*/ 6360 h 10000"/>
              <a:gd name="connsiteX8" fmla="*/ 5917 w 10666"/>
              <a:gd name="connsiteY8" fmla="*/ 8348 h 10000"/>
              <a:gd name="connsiteX9" fmla="*/ 5 w 10666"/>
              <a:gd name="connsiteY9" fmla="*/ 10000 h 10000"/>
              <a:gd name="connsiteX10" fmla="*/ 30 w 10666"/>
              <a:gd name="connsiteY10" fmla="*/ 0 h 10000"/>
              <a:gd name="connsiteX11" fmla="*/ 0 w 10666"/>
              <a:gd name="connsiteY11" fmla="*/ 9982 h 10000"/>
              <a:gd name="connsiteX0" fmla="*/ 66 w 10491"/>
              <a:gd name="connsiteY0" fmla="*/ 18 h 10000"/>
              <a:gd name="connsiteX1" fmla="*/ 5199 w 10491"/>
              <a:gd name="connsiteY1" fmla="*/ 16 h 10000"/>
              <a:gd name="connsiteX2" fmla="*/ 5222 w 10491"/>
              <a:gd name="connsiteY2" fmla="*/ 626 h 10000"/>
              <a:gd name="connsiteX3" fmla="*/ 5353 w 10491"/>
              <a:gd name="connsiteY3" fmla="*/ 978 h 10000"/>
              <a:gd name="connsiteX4" fmla="*/ 5743 w 10491"/>
              <a:gd name="connsiteY4" fmla="*/ 1698 h 10000"/>
              <a:gd name="connsiteX5" fmla="*/ 6657 w 10491"/>
              <a:gd name="connsiteY5" fmla="*/ 2583 h 10000"/>
              <a:gd name="connsiteX6" fmla="*/ 9986 w 10491"/>
              <a:gd name="connsiteY6" fmla="*/ 4744 h 10000"/>
              <a:gd name="connsiteX7" fmla="*/ 10013 w 10491"/>
              <a:gd name="connsiteY7" fmla="*/ 6599 h 10000"/>
              <a:gd name="connsiteX8" fmla="*/ 5917 w 10491"/>
              <a:gd name="connsiteY8" fmla="*/ 8348 h 10000"/>
              <a:gd name="connsiteX9" fmla="*/ 5 w 10491"/>
              <a:gd name="connsiteY9" fmla="*/ 10000 h 10000"/>
              <a:gd name="connsiteX10" fmla="*/ 30 w 10491"/>
              <a:gd name="connsiteY10" fmla="*/ 0 h 10000"/>
              <a:gd name="connsiteX11" fmla="*/ 0 w 10491"/>
              <a:gd name="connsiteY11" fmla="*/ 9982 h 10000"/>
              <a:gd name="connsiteX0" fmla="*/ 66 w 10468"/>
              <a:gd name="connsiteY0" fmla="*/ 18 h 10000"/>
              <a:gd name="connsiteX1" fmla="*/ 5199 w 10468"/>
              <a:gd name="connsiteY1" fmla="*/ 16 h 10000"/>
              <a:gd name="connsiteX2" fmla="*/ 5222 w 10468"/>
              <a:gd name="connsiteY2" fmla="*/ 626 h 10000"/>
              <a:gd name="connsiteX3" fmla="*/ 5353 w 10468"/>
              <a:gd name="connsiteY3" fmla="*/ 978 h 10000"/>
              <a:gd name="connsiteX4" fmla="*/ 5743 w 10468"/>
              <a:gd name="connsiteY4" fmla="*/ 1698 h 10000"/>
              <a:gd name="connsiteX5" fmla="*/ 6657 w 10468"/>
              <a:gd name="connsiteY5" fmla="*/ 2583 h 10000"/>
              <a:gd name="connsiteX6" fmla="*/ 9986 w 10468"/>
              <a:gd name="connsiteY6" fmla="*/ 4744 h 10000"/>
              <a:gd name="connsiteX7" fmla="*/ 9969 w 10468"/>
              <a:gd name="connsiteY7" fmla="*/ 6661 h 10000"/>
              <a:gd name="connsiteX8" fmla="*/ 5917 w 10468"/>
              <a:gd name="connsiteY8" fmla="*/ 8348 h 10000"/>
              <a:gd name="connsiteX9" fmla="*/ 5 w 10468"/>
              <a:gd name="connsiteY9" fmla="*/ 10000 h 10000"/>
              <a:gd name="connsiteX10" fmla="*/ 30 w 10468"/>
              <a:gd name="connsiteY10" fmla="*/ 0 h 10000"/>
              <a:gd name="connsiteX11" fmla="*/ 0 w 10468"/>
              <a:gd name="connsiteY11" fmla="*/ 9982 h 10000"/>
              <a:gd name="connsiteX0" fmla="*/ 66 w 10490"/>
              <a:gd name="connsiteY0" fmla="*/ 18 h 10000"/>
              <a:gd name="connsiteX1" fmla="*/ 5199 w 10490"/>
              <a:gd name="connsiteY1" fmla="*/ 16 h 10000"/>
              <a:gd name="connsiteX2" fmla="*/ 5222 w 10490"/>
              <a:gd name="connsiteY2" fmla="*/ 626 h 10000"/>
              <a:gd name="connsiteX3" fmla="*/ 5353 w 10490"/>
              <a:gd name="connsiteY3" fmla="*/ 978 h 10000"/>
              <a:gd name="connsiteX4" fmla="*/ 5743 w 10490"/>
              <a:gd name="connsiteY4" fmla="*/ 1698 h 10000"/>
              <a:gd name="connsiteX5" fmla="*/ 6657 w 10490"/>
              <a:gd name="connsiteY5" fmla="*/ 2583 h 10000"/>
              <a:gd name="connsiteX6" fmla="*/ 10030 w 10490"/>
              <a:gd name="connsiteY6" fmla="*/ 4744 h 10000"/>
              <a:gd name="connsiteX7" fmla="*/ 9969 w 10490"/>
              <a:gd name="connsiteY7" fmla="*/ 6661 h 10000"/>
              <a:gd name="connsiteX8" fmla="*/ 5917 w 10490"/>
              <a:gd name="connsiteY8" fmla="*/ 8348 h 10000"/>
              <a:gd name="connsiteX9" fmla="*/ 5 w 10490"/>
              <a:gd name="connsiteY9" fmla="*/ 10000 h 10000"/>
              <a:gd name="connsiteX10" fmla="*/ 30 w 10490"/>
              <a:gd name="connsiteY10" fmla="*/ 0 h 10000"/>
              <a:gd name="connsiteX11" fmla="*/ 0 w 10490"/>
              <a:gd name="connsiteY11" fmla="*/ 9982 h 10000"/>
              <a:gd name="connsiteX0" fmla="*/ 66 w 10490"/>
              <a:gd name="connsiteY0" fmla="*/ 18 h 10000"/>
              <a:gd name="connsiteX1" fmla="*/ 5199 w 10490"/>
              <a:gd name="connsiteY1" fmla="*/ 16 h 10000"/>
              <a:gd name="connsiteX2" fmla="*/ 5222 w 10490"/>
              <a:gd name="connsiteY2" fmla="*/ 626 h 10000"/>
              <a:gd name="connsiteX3" fmla="*/ 5353 w 10490"/>
              <a:gd name="connsiteY3" fmla="*/ 978 h 10000"/>
              <a:gd name="connsiteX4" fmla="*/ 5743 w 10490"/>
              <a:gd name="connsiteY4" fmla="*/ 1698 h 10000"/>
              <a:gd name="connsiteX5" fmla="*/ 6657 w 10490"/>
              <a:gd name="connsiteY5" fmla="*/ 2583 h 10000"/>
              <a:gd name="connsiteX6" fmla="*/ 10030 w 10490"/>
              <a:gd name="connsiteY6" fmla="*/ 4744 h 10000"/>
              <a:gd name="connsiteX7" fmla="*/ 9969 w 10490"/>
              <a:gd name="connsiteY7" fmla="*/ 6661 h 10000"/>
              <a:gd name="connsiteX8" fmla="*/ 6396 w 10490"/>
              <a:gd name="connsiteY8" fmla="*/ 8189 h 10000"/>
              <a:gd name="connsiteX9" fmla="*/ 5 w 10490"/>
              <a:gd name="connsiteY9" fmla="*/ 10000 h 10000"/>
              <a:gd name="connsiteX10" fmla="*/ 30 w 10490"/>
              <a:gd name="connsiteY10" fmla="*/ 0 h 10000"/>
              <a:gd name="connsiteX11" fmla="*/ 0 w 10490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657 w 10479"/>
              <a:gd name="connsiteY5" fmla="*/ 2583 h 10000"/>
              <a:gd name="connsiteX6" fmla="*/ 10008 w 10479"/>
              <a:gd name="connsiteY6" fmla="*/ 4753 h 10000"/>
              <a:gd name="connsiteX7" fmla="*/ 9969 w 10479"/>
              <a:gd name="connsiteY7" fmla="*/ 6661 h 10000"/>
              <a:gd name="connsiteX8" fmla="*/ 6396 w 10479"/>
              <a:gd name="connsiteY8" fmla="*/ 8189 h 10000"/>
              <a:gd name="connsiteX9" fmla="*/ 5 w 10479"/>
              <a:gd name="connsiteY9" fmla="*/ 10000 h 10000"/>
              <a:gd name="connsiteX10" fmla="*/ 30 w 10479"/>
              <a:gd name="connsiteY10" fmla="*/ 0 h 10000"/>
              <a:gd name="connsiteX11" fmla="*/ 0 w 10479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613 w 10479"/>
              <a:gd name="connsiteY5" fmla="*/ 2654 h 10000"/>
              <a:gd name="connsiteX6" fmla="*/ 10008 w 10479"/>
              <a:gd name="connsiteY6" fmla="*/ 4753 h 10000"/>
              <a:gd name="connsiteX7" fmla="*/ 9969 w 10479"/>
              <a:gd name="connsiteY7" fmla="*/ 6661 h 10000"/>
              <a:gd name="connsiteX8" fmla="*/ 6396 w 10479"/>
              <a:gd name="connsiteY8" fmla="*/ 8189 h 10000"/>
              <a:gd name="connsiteX9" fmla="*/ 5 w 10479"/>
              <a:gd name="connsiteY9" fmla="*/ 10000 h 10000"/>
              <a:gd name="connsiteX10" fmla="*/ 30 w 10479"/>
              <a:gd name="connsiteY10" fmla="*/ 0 h 10000"/>
              <a:gd name="connsiteX11" fmla="*/ 0 w 10479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7592 w 10479"/>
              <a:gd name="connsiteY5" fmla="*/ 3212 h 10000"/>
              <a:gd name="connsiteX6" fmla="*/ 10008 w 10479"/>
              <a:gd name="connsiteY6" fmla="*/ 4753 h 10000"/>
              <a:gd name="connsiteX7" fmla="*/ 9969 w 10479"/>
              <a:gd name="connsiteY7" fmla="*/ 6661 h 10000"/>
              <a:gd name="connsiteX8" fmla="*/ 6396 w 10479"/>
              <a:gd name="connsiteY8" fmla="*/ 8189 h 10000"/>
              <a:gd name="connsiteX9" fmla="*/ 5 w 10479"/>
              <a:gd name="connsiteY9" fmla="*/ 10000 h 10000"/>
              <a:gd name="connsiteX10" fmla="*/ 30 w 10479"/>
              <a:gd name="connsiteY10" fmla="*/ 0 h 10000"/>
              <a:gd name="connsiteX11" fmla="*/ 0 w 10479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527 w 10479"/>
              <a:gd name="connsiteY5" fmla="*/ 2513 h 10000"/>
              <a:gd name="connsiteX6" fmla="*/ 7592 w 10479"/>
              <a:gd name="connsiteY6" fmla="*/ 3212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527 w 10479"/>
              <a:gd name="connsiteY5" fmla="*/ 2513 h 10000"/>
              <a:gd name="connsiteX6" fmla="*/ 7897 w 10479"/>
              <a:gd name="connsiteY6" fmla="*/ 3336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288 w 10479"/>
              <a:gd name="connsiteY5" fmla="*/ 2575 h 10000"/>
              <a:gd name="connsiteX6" fmla="*/ 7897 w 10479"/>
              <a:gd name="connsiteY6" fmla="*/ 3336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310 w 10479"/>
              <a:gd name="connsiteY5" fmla="*/ 2451 h 10000"/>
              <a:gd name="connsiteX6" fmla="*/ 7897 w 10479"/>
              <a:gd name="connsiteY6" fmla="*/ 3336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310 w 10479"/>
              <a:gd name="connsiteY5" fmla="*/ 2451 h 10000"/>
              <a:gd name="connsiteX6" fmla="*/ 7505 w 10479"/>
              <a:gd name="connsiteY6" fmla="*/ 3301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310 w 10479"/>
              <a:gd name="connsiteY5" fmla="*/ 2451 h 10000"/>
              <a:gd name="connsiteX6" fmla="*/ 7287 w 10479"/>
              <a:gd name="connsiteY6" fmla="*/ 3062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376"/>
              <a:gd name="connsiteY0" fmla="*/ 18 h 10000"/>
              <a:gd name="connsiteX1" fmla="*/ 5199 w 10376"/>
              <a:gd name="connsiteY1" fmla="*/ 16 h 10000"/>
              <a:gd name="connsiteX2" fmla="*/ 5222 w 10376"/>
              <a:gd name="connsiteY2" fmla="*/ 626 h 10000"/>
              <a:gd name="connsiteX3" fmla="*/ 5353 w 10376"/>
              <a:gd name="connsiteY3" fmla="*/ 978 h 10000"/>
              <a:gd name="connsiteX4" fmla="*/ 5743 w 10376"/>
              <a:gd name="connsiteY4" fmla="*/ 1698 h 10000"/>
              <a:gd name="connsiteX5" fmla="*/ 6310 w 10376"/>
              <a:gd name="connsiteY5" fmla="*/ 2451 h 10000"/>
              <a:gd name="connsiteX6" fmla="*/ 7287 w 10376"/>
              <a:gd name="connsiteY6" fmla="*/ 3062 h 10000"/>
              <a:gd name="connsiteX7" fmla="*/ 8115 w 10376"/>
              <a:gd name="connsiteY7" fmla="*/ 3557 h 10000"/>
              <a:gd name="connsiteX8" fmla="*/ 10008 w 10376"/>
              <a:gd name="connsiteY8" fmla="*/ 4753 h 10000"/>
              <a:gd name="connsiteX9" fmla="*/ 9969 w 10376"/>
              <a:gd name="connsiteY9" fmla="*/ 6661 h 10000"/>
              <a:gd name="connsiteX10" fmla="*/ 6396 w 10376"/>
              <a:gd name="connsiteY10" fmla="*/ 8189 h 10000"/>
              <a:gd name="connsiteX11" fmla="*/ 5 w 10376"/>
              <a:gd name="connsiteY11" fmla="*/ 10000 h 10000"/>
              <a:gd name="connsiteX12" fmla="*/ 30 w 10376"/>
              <a:gd name="connsiteY12" fmla="*/ 0 h 10000"/>
              <a:gd name="connsiteX13" fmla="*/ 0 w 10376"/>
              <a:gd name="connsiteY13" fmla="*/ 9982 h 10000"/>
              <a:gd name="connsiteX0" fmla="*/ 66 w 10376"/>
              <a:gd name="connsiteY0" fmla="*/ 18 h 10000"/>
              <a:gd name="connsiteX1" fmla="*/ 5199 w 10376"/>
              <a:gd name="connsiteY1" fmla="*/ 16 h 10000"/>
              <a:gd name="connsiteX2" fmla="*/ 5222 w 10376"/>
              <a:gd name="connsiteY2" fmla="*/ 626 h 10000"/>
              <a:gd name="connsiteX3" fmla="*/ 5353 w 10376"/>
              <a:gd name="connsiteY3" fmla="*/ 978 h 10000"/>
              <a:gd name="connsiteX4" fmla="*/ 5743 w 10376"/>
              <a:gd name="connsiteY4" fmla="*/ 1698 h 10000"/>
              <a:gd name="connsiteX5" fmla="*/ 6310 w 10376"/>
              <a:gd name="connsiteY5" fmla="*/ 2451 h 10000"/>
              <a:gd name="connsiteX6" fmla="*/ 7287 w 10376"/>
              <a:gd name="connsiteY6" fmla="*/ 3062 h 10000"/>
              <a:gd name="connsiteX7" fmla="*/ 8180 w 10376"/>
              <a:gd name="connsiteY7" fmla="*/ 3522 h 10000"/>
              <a:gd name="connsiteX8" fmla="*/ 10008 w 10376"/>
              <a:gd name="connsiteY8" fmla="*/ 4753 h 10000"/>
              <a:gd name="connsiteX9" fmla="*/ 9969 w 10376"/>
              <a:gd name="connsiteY9" fmla="*/ 6661 h 10000"/>
              <a:gd name="connsiteX10" fmla="*/ 6396 w 10376"/>
              <a:gd name="connsiteY10" fmla="*/ 8189 h 10000"/>
              <a:gd name="connsiteX11" fmla="*/ 5 w 10376"/>
              <a:gd name="connsiteY11" fmla="*/ 10000 h 10000"/>
              <a:gd name="connsiteX12" fmla="*/ 30 w 10376"/>
              <a:gd name="connsiteY12" fmla="*/ 0 h 10000"/>
              <a:gd name="connsiteX13" fmla="*/ 0 w 10376"/>
              <a:gd name="connsiteY13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8180 w 10532"/>
              <a:gd name="connsiteY7" fmla="*/ 3522 h 10000"/>
              <a:gd name="connsiteX8" fmla="*/ 10008 w 10532"/>
              <a:gd name="connsiteY8" fmla="*/ 4753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6396 w 10532"/>
              <a:gd name="connsiteY11" fmla="*/ 8189 h 10000"/>
              <a:gd name="connsiteX12" fmla="*/ 5 w 10532"/>
              <a:gd name="connsiteY12" fmla="*/ 10000 h 10000"/>
              <a:gd name="connsiteX13" fmla="*/ 30 w 10532"/>
              <a:gd name="connsiteY13" fmla="*/ 0 h 10000"/>
              <a:gd name="connsiteX14" fmla="*/ 0 w 10532"/>
              <a:gd name="connsiteY14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08 w 10532"/>
              <a:gd name="connsiteY8" fmla="*/ 4753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6396 w 10532"/>
              <a:gd name="connsiteY11" fmla="*/ 8189 h 10000"/>
              <a:gd name="connsiteX12" fmla="*/ 5 w 10532"/>
              <a:gd name="connsiteY12" fmla="*/ 10000 h 10000"/>
              <a:gd name="connsiteX13" fmla="*/ 30 w 10532"/>
              <a:gd name="connsiteY13" fmla="*/ 0 h 10000"/>
              <a:gd name="connsiteX14" fmla="*/ 0 w 10532"/>
              <a:gd name="connsiteY14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30 w 10532"/>
              <a:gd name="connsiteY8" fmla="*/ 4735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6396 w 10532"/>
              <a:gd name="connsiteY11" fmla="*/ 8189 h 10000"/>
              <a:gd name="connsiteX12" fmla="*/ 5 w 10532"/>
              <a:gd name="connsiteY12" fmla="*/ 10000 h 10000"/>
              <a:gd name="connsiteX13" fmla="*/ 30 w 10532"/>
              <a:gd name="connsiteY13" fmla="*/ 0 h 10000"/>
              <a:gd name="connsiteX14" fmla="*/ 0 w 10532"/>
              <a:gd name="connsiteY14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30 w 10532"/>
              <a:gd name="connsiteY8" fmla="*/ 4735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8659 w 10532"/>
              <a:gd name="connsiteY11" fmla="*/ 7329 h 10000"/>
              <a:gd name="connsiteX12" fmla="*/ 6396 w 10532"/>
              <a:gd name="connsiteY12" fmla="*/ 8189 h 10000"/>
              <a:gd name="connsiteX13" fmla="*/ 5 w 10532"/>
              <a:gd name="connsiteY13" fmla="*/ 10000 h 10000"/>
              <a:gd name="connsiteX14" fmla="*/ 30 w 10532"/>
              <a:gd name="connsiteY14" fmla="*/ 0 h 10000"/>
              <a:gd name="connsiteX15" fmla="*/ 0 w 10532"/>
              <a:gd name="connsiteY15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30 w 10532"/>
              <a:gd name="connsiteY8" fmla="*/ 4735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8703 w 10532"/>
              <a:gd name="connsiteY11" fmla="*/ 7320 h 10000"/>
              <a:gd name="connsiteX12" fmla="*/ 6396 w 10532"/>
              <a:gd name="connsiteY12" fmla="*/ 8189 h 10000"/>
              <a:gd name="connsiteX13" fmla="*/ 5 w 10532"/>
              <a:gd name="connsiteY13" fmla="*/ 10000 h 10000"/>
              <a:gd name="connsiteX14" fmla="*/ 30 w 10532"/>
              <a:gd name="connsiteY14" fmla="*/ 0 h 10000"/>
              <a:gd name="connsiteX15" fmla="*/ 0 w 10532"/>
              <a:gd name="connsiteY15" fmla="*/ 9982 h 10000"/>
              <a:gd name="connsiteX0" fmla="*/ 88 w 10554"/>
              <a:gd name="connsiteY0" fmla="*/ 18 h 10035"/>
              <a:gd name="connsiteX1" fmla="*/ 5221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25 w 10554"/>
              <a:gd name="connsiteY11" fmla="*/ 7320 h 10035"/>
              <a:gd name="connsiteX12" fmla="*/ 6418 w 10554"/>
              <a:gd name="connsiteY12" fmla="*/ 8189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5221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25 w 10554"/>
              <a:gd name="connsiteY11" fmla="*/ 7320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5221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47 w 10554"/>
              <a:gd name="connsiteY11" fmla="*/ 7329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7484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47 w 10554"/>
              <a:gd name="connsiteY11" fmla="*/ 7329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7484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10227 w 10554"/>
              <a:gd name="connsiteY6" fmla="*/ 2693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47 w 10554"/>
              <a:gd name="connsiteY11" fmla="*/ 7329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7484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10227 w 10554"/>
              <a:gd name="connsiteY6" fmla="*/ 2693 h 10035"/>
              <a:gd name="connsiteX7" fmla="*/ 10220 w 10554"/>
              <a:gd name="connsiteY7" fmla="*/ 3295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47 w 10554"/>
              <a:gd name="connsiteY11" fmla="*/ 7329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7484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10227 w 10554"/>
              <a:gd name="connsiteY6" fmla="*/ 2693 h 10035"/>
              <a:gd name="connsiteX7" fmla="*/ 10220 w 10554"/>
              <a:gd name="connsiteY7" fmla="*/ 3295 h 10035"/>
              <a:gd name="connsiteX8" fmla="*/ 7730 w 10554"/>
              <a:gd name="connsiteY8" fmla="*/ 4448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47 w 10554"/>
              <a:gd name="connsiteY11" fmla="*/ 7329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7484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10227 w 10554"/>
              <a:gd name="connsiteY6" fmla="*/ 2693 h 10035"/>
              <a:gd name="connsiteX7" fmla="*/ 10220 w 10554"/>
              <a:gd name="connsiteY7" fmla="*/ 3295 h 10035"/>
              <a:gd name="connsiteX8" fmla="*/ 8683 w 10554"/>
              <a:gd name="connsiteY8" fmla="*/ 4694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47 w 10554"/>
              <a:gd name="connsiteY11" fmla="*/ 7329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299"/>
              <a:gd name="connsiteY0" fmla="*/ 18 h 10035"/>
              <a:gd name="connsiteX1" fmla="*/ 7484 w 10299"/>
              <a:gd name="connsiteY1" fmla="*/ 16 h 10035"/>
              <a:gd name="connsiteX2" fmla="*/ 5244 w 10299"/>
              <a:gd name="connsiteY2" fmla="*/ 626 h 10035"/>
              <a:gd name="connsiteX3" fmla="*/ 5375 w 10299"/>
              <a:gd name="connsiteY3" fmla="*/ 978 h 10035"/>
              <a:gd name="connsiteX4" fmla="*/ 5765 w 10299"/>
              <a:gd name="connsiteY4" fmla="*/ 1698 h 10035"/>
              <a:gd name="connsiteX5" fmla="*/ 6332 w 10299"/>
              <a:gd name="connsiteY5" fmla="*/ 2451 h 10035"/>
              <a:gd name="connsiteX6" fmla="*/ 10227 w 10299"/>
              <a:gd name="connsiteY6" fmla="*/ 2693 h 10035"/>
              <a:gd name="connsiteX7" fmla="*/ 10220 w 10299"/>
              <a:gd name="connsiteY7" fmla="*/ 3295 h 10035"/>
              <a:gd name="connsiteX8" fmla="*/ 8683 w 10299"/>
              <a:gd name="connsiteY8" fmla="*/ 4694 h 10035"/>
              <a:gd name="connsiteX9" fmla="*/ 7813 w 10299"/>
              <a:gd name="connsiteY9" fmla="*/ 5778 h 10035"/>
              <a:gd name="connsiteX10" fmla="*/ 9991 w 10299"/>
              <a:gd name="connsiteY10" fmla="*/ 6661 h 10035"/>
              <a:gd name="connsiteX11" fmla="*/ 8747 w 10299"/>
              <a:gd name="connsiteY11" fmla="*/ 7329 h 10035"/>
              <a:gd name="connsiteX12" fmla="*/ 5809 w 10299"/>
              <a:gd name="connsiteY12" fmla="*/ 8393 h 10035"/>
              <a:gd name="connsiteX13" fmla="*/ 27 w 10299"/>
              <a:gd name="connsiteY13" fmla="*/ 10000 h 10035"/>
              <a:gd name="connsiteX14" fmla="*/ 52 w 10299"/>
              <a:gd name="connsiteY14" fmla="*/ 0 h 10035"/>
              <a:gd name="connsiteX15" fmla="*/ 0 w 10299"/>
              <a:gd name="connsiteY15" fmla="*/ 10035 h 10035"/>
              <a:gd name="connsiteX0" fmla="*/ 88 w 10299"/>
              <a:gd name="connsiteY0" fmla="*/ 18 h 10035"/>
              <a:gd name="connsiteX1" fmla="*/ 7484 w 10299"/>
              <a:gd name="connsiteY1" fmla="*/ 16 h 10035"/>
              <a:gd name="connsiteX2" fmla="*/ 5244 w 10299"/>
              <a:gd name="connsiteY2" fmla="*/ 626 h 10035"/>
              <a:gd name="connsiteX3" fmla="*/ 5375 w 10299"/>
              <a:gd name="connsiteY3" fmla="*/ 978 h 10035"/>
              <a:gd name="connsiteX4" fmla="*/ 5765 w 10299"/>
              <a:gd name="connsiteY4" fmla="*/ 1698 h 10035"/>
              <a:gd name="connsiteX5" fmla="*/ 6332 w 10299"/>
              <a:gd name="connsiteY5" fmla="*/ 2451 h 10035"/>
              <a:gd name="connsiteX6" fmla="*/ 10227 w 10299"/>
              <a:gd name="connsiteY6" fmla="*/ 2693 h 10035"/>
              <a:gd name="connsiteX7" fmla="*/ 10220 w 10299"/>
              <a:gd name="connsiteY7" fmla="*/ 3295 h 10035"/>
              <a:gd name="connsiteX8" fmla="*/ 8683 w 10299"/>
              <a:gd name="connsiteY8" fmla="*/ 4694 h 10035"/>
              <a:gd name="connsiteX9" fmla="*/ 7813 w 10299"/>
              <a:gd name="connsiteY9" fmla="*/ 5778 h 10035"/>
              <a:gd name="connsiteX10" fmla="*/ 4454 w 10299"/>
              <a:gd name="connsiteY10" fmla="*/ 6333 h 10035"/>
              <a:gd name="connsiteX11" fmla="*/ 8747 w 10299"/>
              <a:gd name="connsiteY11" fmla="*/ 7329 h 10035"/>
              <a:gd name="connsiteX12" fmla="*/ 5809 w 10299"/>
              <a:gd name="connsiteY12" fmla="*/ 8393 h 10035"/>
              <a:gd name="connsiteX13" fmla="*/ 27 w 10299"/>
              <a:gd name="connsiteY13" fmla="*/ 10000 h 10035"/>
              <a:gd name="connsiteX14" fmla="*/ 52 w 10299"/>
              <a:gd name="connsiteY14" fmla="*/ 0 h 10035"/>
              <a:gd name="connsiteX15" fmla="*/ 0 w 10299"/>
              <a:gd name="connsiteY15" fmla="*/ 10035 h 10035"/>
              <a:gd name="connsiteX0" fmla="*/ 88 w 10299"/>
              <a:gd name="connsiteY0" fmla="*/ 18 h 10035"/>
              <a:gd name="connsiteX1" fmla="*/ 7484 w 10299"/>
              <a:gd name="connsiteY1" fmla="*/ 16 h 10035"/>
              <a:gd name="connsiteX2" fmla="*/ 5244 w 10299"/>
              <a:gd name="connsiteY2" fmla="*/ 626 h 10035"/>
              <a:gd name="connsiteX3" fmla="*/ 5375 w 10299"/>
              <a:gd name="connsiteY3" fmla="*/ 978 h 10035"/>
              <a:gd name="connsiteX4" fmla="*/ 5765 w 10299"/>
              <a:gd name="connsiteY4" fmla="*/ 1698 h 10035"/>
              <a:gd name="connsiteX5" fmla="*/ 6332 w 10299"/>
              <a:gd name="connsiteY5" fmla="*/ 2451 h 10035"/>
              <a:gd name="connsiteX6" fmla="*/ 10227 w 10299"/>
              <a:gd name="connsiteY6" fmla="*/ 2693 h 10035"/>
              <a:gd name="connsiteX7" fmla="*/ 10220 w 10299"/>
              <a:gd name="connsiteY7" fmla="*/ 3295 h 10035"/>
              <a:gd name="connsiteX8" fmla="*/ 8683 w 10299"/>
              <a:gd name="connsiteY8" fmla="*/ 4694 h 10035"/>
              <a:gd name="connsiteX9" fmla="*/ 3586 w 10299"/>
              <a:gd name="connsiteY9" fmla="*/ 5246 h 10035"/>
              <a:gd name="connsiteX10" fmla="*/ 4454 w 10299"/>
              <a:gd name="connsiteY10" fmla="*/ 6333 h 10035"/>
              <a:gd name="connsiteX11" fmla="*/ 8747 w 10299"/>
              <a:gd name="connsiteY11" fmla="*/ 7329 h 10035"/>
              <a:gd name="connsiteX12" fmla="*/ 5809 w 10299"/>
              <a:gd name="connsiteY12" fmla="*/ 8393 h 10035"/>
              <a:gd name="connsiteX13" fmla="*/ 27 w 10299"/>
              <a:gd name="connsiteY13" fmla="*/ 10000 h 10035"/>
              <a:gd name="connsiteX14" fmla="*/ 52 w 10299"/>
              <a:gd name="connsiteY14" fmla="*/ 0 h 10035"/>
              <a:gd name="connsiteX15" fmla="*/ 0 w 10299"/>
              <a:gd name="connsiteY15" fmla="*/ 10035 h 10035"/>
              <a:gd name="connsiteX0" fmla="*/ 88 w 10299"/>
              <a:gd name="connsiteY0" fmla="*/ 18 h 10035"/>
              <a:gd name="connsiteX1" fmla="*/ 7484 w 10299"/>
              <a:gd name="connsiteY1" fmla="*/ 16 h 10035"/>
              <a:gd name="connsiteX2" fmla="*/ 5244 w 10299"/>
              <a:gd name="connsiteY2" fmla="*/ 626 h 10035"/>
              <a:gd name="connsiteX3" fmla="*/ 5375 w 10299"/>
              <a:gd name="connsiteY3" fmla="*/ 978 h 10035"/>
              <a:gd name="connsiteX4" fmla="*/ 5765 w 10299"/>
              <a:gd name="connsiteY4" fmla="*/ 1698 h 10035"/>
              <a:gd name="connsiteX5" fmla="*/ 6332 w 10299"/>
              <a:gd name="connsiteY5" fmla="*/ 2451 h 10035"/>
              <a:gd name="connsiteX6" fmla="*/ 10227 w 10299"/>
              <a:gd name="connsiteY6" fmla="*/ 2693 h 10035"/>
              <a:gd name="connsiteX7" fmla="*/ 10220 w 10299"/>
              <a:gd name="connsiteY7" fmla="*/ 3295 h 10035"/>
              <a:gd name="connsiteX8" fmla="*/ 8683 w 10299"/>
              <a:gd name="connsiteY8" fmla="*/ 4694 h 10035"/>
              <a:gd name="connsiteX9" fmla="*/ 3586 w 10299"/>
              <a:gd name="connsiteY9" fmla="*/ 5246 h 10035"/>
              <a:gd name="connsiteX10" fmla="*/ 4454 w 10299"/>
              <a:gd name="connsiteY10" fmla="*/ 6333 h 10035"/>
              <a:gd name="connsiteX11" fmla="*/ 4579 w 10299"/>
              <a:gd name="connsiteY11" fmla="*/ 7288 h 10035"/>
              <a:gd name="connsiteX12" fmla="*/ 5809 w 10299"/>
              <a:gd name="connsiteY12" fmla="*/ 8393 h 10035"/>
              <a:gd name="connsiteX13" fmla="*/ 27 w 10299"/>
              <a:gd name="connsiteY13" fmla="*/ 10000 h 10035"/>
              <a:gd name="connsiteX14" fmla="*/ 52 w 10299"/>
              <a:gd name="connsiteY14" fmla="*/ 0 h 10035"/>
              <a:gd name="connsiteX15" fmla="*/ 0 w 10299"/>
              <a:gd name="connsiteY15" fmla="*/ 10035 h 10035"/>
              <a:gd name="connsiteX0" fmla="*/ 88 w 10299"/>
              <a:gd name="connsiteY0" fmla="*/ 18 h 10035"/>
              <a:gd name="connsiteX1" fmla="*/ 7484 w 10299"/>
              <a:gd name="connsiteY1" fmla="*/ 16 h 10035"/>
              <a:gd name="connsiteX2" fmla="*/ 5244 w 10299"/>
              <a:gd name="connsiteY2" fmla="*/ 626 h 10035"/>
              <a:gd name="connsiteX3" fmla="*/ 5375 w 10299"/>
              <a:gd name="connsiteY3" fmla="*/ 978 h 10035"/>
              <a:gd name="connsiteX4" fmla="*/ 5765 w 10299"/>
              <a:gd name="connsiteY4" fmla="*/ 1698 h 10035"/>
              <a:gd name="connsiteX5" fmla="*/ 6332 w 10299"/>
              <a:gd name="connsiteY5" fmla="*/ 2451 h 10035"/>
              <a:gd name="connsiteX6" fmla="*/ 10227 w 10299"/>
              <a:gd name="connsiteY6" fmla="*/ 2693 h 10035"/>
              <a:gd name="connsiteX7" fmla="*/ 10220 w 10299"/>
              <a:gd name="connsiteY7" fmla="*/ 3295 h 10035"/>
              <a:gd name="connsiteX8" fmla="*/ 8683 w 10299"/>
              <a:gd name="connsiteY8" fmla="*/ 4694 h 10035"/>
              <a:gd name="connsiteX9" fmla="*/ 3586 w 10299"/>
              <a:gd name="connsiteY9" fmla="*/ 5246 h 10035"/>
              <a:gd name="connsiteX10" fmla="*/ 4454 w 10299"/>
              <a:gd name="connsiteY10" fmla="*/ 6333 h 10035"/>
              <a:gd name="connsiteX11" fmla="*/ 4579 w 10299"/>
              <a:gd name="connsiteY11" fmla="*/ 7288 h 10035"/>
              <a:gd name="connsiteX12" fmla="*/ 1760 w 10299"/>
              <a:gd name="connsiteY12" fmla="*/ 8024 h 10035"/>
              <a:gd name="connsiteX13" fmla="*/ 27 w 10299"/>
              <a:gd name="connsiteY13" fmla="*/ 10000 h 10035"/>
              <a:gd name="connsiteX14" fmla="*/ 52 w 10299"/>
              <a:gd name="connsiteY14" fmla="*/ 0 h 10035"/>
              <a:gd name="connsiteX15" fmla="*/ 0 w 10299"/>
              <a:gd name="connsiteY15" fmla="*/ 10035 h 10035"/>
              <a:gd name="connsiteX0" fmla="*/ 88 w 10299"/>
              <a:gd name="connsiteY0" fmla="*/ 18 h 10035"/>
              <a:gd name="connsiteX1" fmla="*/ 7484 w 10299"/>
              <a:gd name="connsiteY1" fmla="*/ 16 h 10035"/>
              <a:gd name="connsiteX2" fmla="*/ 5244 w 10299"/>
              <a:gd name="connsiteY2" fmla="*/ 626 h 10035"/>
              <a:gd name="connsiteX3" fmla="*/ 5375 w 10299"/>
              <a:gd name="connsiteY3" fmla="*/ 978 h 10035"/>
              <a:gd name="connsiteX4" fmla="*/ 5765 w 10299"/>
              <a:gd name="connsiteY4" fmla="*/ 1698 h 10035"/>
              <a:gd name="connsiteX5" fmla="*/ 6332 w 10299"/>
              <a:gd name="connsiteY5" fmla="*/ 2451 h 10035"/>
              <a:gd name="connsiteX6" fmla="*/ 10227 w 10299"/>
              <a:gd name="connsiteY6" fmla="*/ 2693 h 10035"/>
              <a:gd name="connsiteX7" fmla="*/ 10220 w 10299"/>
              <a:gd name="connsiteY7" fmla="*/ 3295 h 10035"/>
              <a:gd name="connsiteX8" fmla="*/ 8683 w 10299"/>
              <a:gd name="connsiteY8" fmla="*/ 4694 h 10035"/>
              <a:gd name="connsiteX9" fmla="*/ 3586 w 10299"/>
              <a:gd name="connsiteY9" fmla="*/ 5246 h 10035"/>
              <a:gd name="connsiteX10" fmla="*/ 4454 w 10299"/>
              <a:gd name="connsiteY10" fmla="*/ 6333 h 10035"/>
              <a:gd name="connsiteX11" fmla="*/ 1721 w 10299"/>
              <a:gd name="connsiteY11" fmla="*/ 6960 h 10035"/>
              <a:gd name="connsiteX12" fmla="*/ 1760 w 10299"/>
              <a:gd name="connsiteY12" fmla="*/ 8024 h 10035"/>
              <a:gd name="connsiteX13" fmla="*/ 27 w 10299"/>
              <a:gd name="connsiteY13" fmla="*/ 10000 h 10035"/>
              <a:gd name="connsiteX14" fmla="*/ 52 w 10299"/>
              <a:gd name="connsiteY14" fmla="*/ 0 h 10035"/>
              <a:gd name="connsiteX15" fmla="*/ 0 w 10299"/>
              <a:gd name="connsiteY15" fmla="*/ 10035 h 10035"/>
              <a:gd name="connsiteX0" fmla="*/ 88 w 10299"/>
              <a:gd name="connsiteY0" fmla="*/ 18 h 10035"/>
              <a:gd name="connsiteX1" fmla="*/ 7484 w 10299"/>
              <a:gd name="connsiteY1" fmla="*/ 16 h 10035"/>
              <a:gd name="connsiteX2" fmla="*/ 5244 w 10299"/>
              <a:gd name="connsiteY2" fmla="*/ 626 h 10035"/>
              <a:gd name="connsiteX3" fmla="*/ 5375 w 10299"/>
              <a:gd name="connsiteY3" fmla="*/ 978 h 10035"/>
              <a:gd name="connsiteX4" fmla="*/ 5765 w 10299"/>
              <a:gd name="connsiteY4" fmla="*/ 1698 h 10035"/>
              <a:gd name="connsiteX5" fmla="*/ 6332 w 10299"/>
              <a:gd name="connsiteY5" fmla="*/ 2451 h 10035"/>
              <a:gd name="connsiteX6" fmla="*/ 10227 w 10299"/>
              <a:gd name="connsiteY6" fmla="*/ 2693 h 10035"/>
              <a:gd name="connsiteX7" fmla="*/ 10220 w 10299"/>
              <a:gd name="connsiteY7" fmla="*/ 3295 h 10035"/>
              <a:gd name="connsiteX8" fmla="*/ 8683 w 10299"/>
              <a:gd name="connsiteY8" fmla="*/ 4694 h 10035"/>
              <a:gd name="connsiteX9" fmla="*/ 3586 w 10299"/>
              <a:gd name="connsiteY9" fmla="*/ 5246 h 10035"/>
              <a:gd name="connsiteX10" fmla="*/ 2489 w 10299"/>
              <a:gd name="connsiteY10" fmla="*/ 5964 h 10035"/>
              <a:gd name="connsiteX11" fmla="*/ 1721 w 10299"/>
              <a:gd name="connsiteY11" fmla="*/ 6960 h 10035"/>
              <a:gd name="connsiteX12" fmla="*/ 1760 w 10299"/>
              <a:gd name="connsiteY12" fmla="*/ 8024 h 10035"/>
              <a:gd name="connsiteX13" fmla="*/ 27 w 10299"/>
              <a:gd name="connsiteY13" fmla="*/ 10000 h 10035"/>
              <a:gd name="connsiteX14" fmla="*/ 52 w 10299"/>
              <a:gd name="connsiteY14" fmla="*/ 0 h 10035"/>
              <a:gd name="connsiteX15" fmla="*/ 0 w 10299"/>
              <a:gd name="connsiteY15" fmla="*/ 10035 h 10035"/>
              <a:gd name="connsiteX0" fmla="*/ 88 w 10299"/>
              <a:gd name="connsiteY0" fmla="*/ 18 h 10035"/>
              <a:gd name="connsiteX1" fmla="*/ 7484 w 10299"/>
              <a:gd name="connsiteY1" fmla="*/ 16 h 10035"/>
              <a:gd name="connsiteX2" fmla="*/ 5244 w 10299"/>
              <a:gd name="connsiteY2" fmla="*/ 626 h 10035"/>
              <a:gd name="connsiteX3" fmla="*/ 5375 w 10299"/>
              <a:gd name="connsiteY3" fmla="*/ 978 h 10035"/>
              <a:gd name="connsiteX4" fmla="*/ 5765 w 10299"/>
              <a:gd name="connsiteY4" fmla="*/ 1698 h 10035"/>
              <a:gd name="connsiteX5" fmla="*/ 6332 w 10299"/>
              <a:gd name="connsiteY5" fmla="*/ 2451 h 10035"/>
              <a:gd name="connsiteX6" fmla="*/ 10227 w 10299"/>
              <a:gd name="connsiteY6" fmla="*/ 2693 h 10035"/>
              <a:gd name="connsiteX7" fmla="*/ 10220 w 10299"/>
              <a:gd name="connsiteY7" fmla="*/ 3295 h 10035"/>
              <a:gd name="connsiteX8" fmla="*/ 8683 w 10299"/>
              <a:gd name="connsiteY8" fmla="*/ 4694 h 10035"/>
              <a:gd name="connsiteX9" fmla="*/ 3586 w 10299"/>
              <a:gd name="connsiteY9" fmla="*/ 5246 h 10035"/>
              <a:gd name="connsiteX10" fmla="*/ 2489 w 10299"/>
              <a:gd name="connsiteY10" fmla="*/ 5964 h 10035"/>
              <a:gd name="connsiteX11" fmla="*/ 1721 w 10299"/>
              <a:gd name="connsiteY11" fmla="*/ 6960 h 10035"/>
              <a:gd name="connsiteX12" fmla="*/ 391 w 10299"/>
              <a:gd name="connsiteY12" fmla="*/ 7860 h 10035"/>
              <a:gd name="connsiteX13" fmla="*/ 27 w 10299"/>
              <a:gd name="connsiteY13" fmla="*/ 10000 h 10035"/>
              <a:gd name="connsiteX14" fmla="*/ 52 w 10299"/>
              <a:gd name="connsiteY14" fmla="*/ 0 h 10035"/>
              <a:gd name="connsiteX15" fmla="*/ 0 w 10299"/>
              <a:gd name="connsiteY15" fmla="*/ 10035 h 10035"/>
              <a:gd name="connsiteX0" fmla="*/ 88 w 10299"/>
              <a:gd name="connsiteY0" fmla="*/ 18 h 10035"/>
              <a:gd name="connsiteX1" fmla="*/ 7484 w 10299"/>
              <a:gd name="connsiteY1" fmla="*/ 16 h 10035"/>
              <a:gd name="connsiteX2" fmla="*/ 5244 w 10299"/>
              <a:gd name="connsiteY2" fmla="*/ 626 h 10035"/>
              <a:gd name="connsiteX3" fmla="*/ 5375 w 10299"/>
              <a:gd name="connsiteY3" fmla="*/ 978 h 10035"/>
              <a:gd name="connsiteX4" fmla="*/ 5765 w 10299"/>
              <a:gd name="connsiteY4" fmla="*/ 1698 h 10035"/>
              <a:gd name="connsiteX5" fmla="*/ 6332 w 10299"/>
              <a:gd name="connsiteY5" fmla="*/ 2451 h 10035"/>
              <a:gd name="connsiteX6" fmla="*/ 10227 w 10299"/>
              <a:gd name="connsiteY6" fmla="*/ 2693 h 10035"/>
              <a:gd name="connsiteX7" fmla="*/ 10220 w 10299"/>
              <a:gd name="connsiteY7" fmla="*/ 3295 h 10035"/>
              <a:gd name="connsiteX8" fmla="*/ 8683 w 10299"/>
              <a:gd name="connsiteY8" fmla="*/ 4694 h 10035"/>
              <a:gd name="connsiteX9" fmla="*/ 3586 w 10299"/>
              <a:gd name="connsiteY9" fmla="*/ 5246 h 10035"/>
              <a:gd name="connsiteX10" fmla="*/ 2489 w 10299"/>
              <a:gd name="connsiteY10" fmla="*/ 5964 h 10035"/>
              <a:gd name="connsiteX11" fmla="*/ 1721 w 10299"/>
              <a:gd name="connsiteY11" fmla="*/ 6960 h 10035"/>
              <a:gd name="connsiteX12" fmla="*/ 4142 w 10299"/>
              <a:gd name="connsiteY12" fmla="*/ 8720 h 10035"/>
              <a:gd name="connsiteX13" fmla="*/ 27 w 10299"/>
              <a:gd name="connsiteY13" fmla="*/ 10000 h 10035"/>
              <a:gd name="connsiteX14" fmla="*/ 52 w 10299"/>
              <a:gd name="connsiteY14" fmla="*/ 0 h 10035"/>
              <a:gd name="connsiteX15" fmla="*/ 0 w 10299"/>
              <a:gd name="connsiteY15" fmla="*/ 10035 h 10035"/>
              <a:gd name="connsiteX0" fmla="*/ 88 w 10299"/>
              <a:gd name="connsiteY0" fmla="*/ 28 h 10045"/>
              <a:gd name="connsiteX1" fmla="*/ 7558 w 10299"/>
              <a:gd name="connsiteY1" fmla="*/ 0 h 10045"/>
              <a:gd name="connsiteX2" fmla="*/ 5244 w 10299"/>
              <a:gd name="connsiteY2" fmla="*/ 636 h 10045"/>
              <a:gd name="connsiteX3" fmla="*/ 5375 w 10299"/>
              <a:gd name="connsiteY3" fmla="*/ 988 h 10045"/>
              <a:gd name="connsiteX4" fmla="*/ 5765 w 10299"/>
              <a:gd name="connsiteY4" fmla="*/ 1708 h 10045"/>
              <a:gd name="connsiteX5" fmla="*/ 6332 w 10299"/>
              <a:gd name="connsiteY5" fmla="*/ 2461 h 10045"/>
              <a:gd name="connsiteX6" fmla="*/ 10227 w 10299"/>
              <a:gd name="connsiteY6" fmla="*/ 2703 h 10045"/>
              <a:gd name="connsiteX7" fmla="*/ 10220 w 10299"/>
              <a:gd name="connsiteY7" fmla="*/ 3305 h 10045"/>
              <a:gd name="connsiteX8" fmla="*/ 8683 w 10299"/>
              <a:gd name="connsiteY8" fmla="*/ 4704 h 10045"/>
              <a:gd name="connsiteX9" fmla="*/ 3586 w 10299"/>
              <a:gd name="connsiteY9" fmla="*/ 5256 h 10045"/>
              <a:gd name="connsiteX10" fmla="*/ 2489 w 10299"/>
              <a:gd name="connsiteY10" fmla="*/ 5974 h 10045"/>
              <a:gd name="connsiteX11" fmla="*/ 1721 w 10299"/>
              <a:gd name="connsiteY11" fmla="*/ 6970 h 10045"/>
              <a:gd name="connsiteX12" fmla="*/ 4142 w 10299"/>
              <a:gd name="connsiteY12" fmla="*/ 8730 h 10045"/>
              <a:gd name="connsiteX13" fmla="*/ 27 w 10299"/>
              <a:gd name="connsiteY13" fmla="*/ 10010 h 10045"/>
              <a:gd name="connsiteX14" fmla="*/ 52 w 10299"/>
              <a:gd name="connsiteY14" fmla="*/ 10 h 10045"/>
              <a:gd name="connsiteX15" fmla="*/ 0 w 10299"/>
              <a:gd name="connsiteY15" fmla="*/ 10045 h 10045"/>
              <a:gd name="connsiteX0" fmla="*/ 88 w 10299"/>
              <a:gd name="connsiteY0" fmla="*/ 28 h 10045"/>
              <a:gd name="connsiteX1" fmla="*/ 7558 w 10299"/>
              <a:gd name="connsiteY1" fmla="*/ 0 h 10045"/>
              <a:gd name="connsiteX2" fmla="*/ 7648 w 10299"/>
              <a:gd name="connsiteY2" fmla="*/ 513 h 10045"/>
              <a:gd name="connsiteX3" fmla="*/ 5375 w 10299"/>
              <a:gd name="connsiteY3" fmla="*/ 988 h 10045"/>
              <a:gd name="connsiteX4" fmla="*/ 5765 w 10299"/>
              <a:gd name="connsiteY4" fmla="*/ 1708 h 10045"/>
              <a:gd name="connsiteX5" fmla="*/ 6332 w 10299"/>
              <a:gd name="connsiteY5" fmla="*/ 2461 h 10045"/>
              <a:gd name="connsiteX6" fmla="*/ 10227 w 10299"/>
              <a:gd name="connsiteY6" fmla="*/ 2703 h 10045"/>
              <a:gd name="connsiteX7" fmla="*/ 10220 w 10299"/>
              <a:gd name="connsiteY7" fmla="*/ 3305 h 10045"/>
              <a:gd name="connsiteX8" fmla="*/ 8683 w 10299"/>
              <a:gd name="connsiteY8" fmla="*/ 4704 h 10045"/>
              <a:gd name="connsiteX9" fmla="*/ 3586 w 10299"/>
              <a:gd name="connsiteY9" fmla="*/ 5256 h 10045"/>
              <a:gd name="connsiteX10" fmla="*/ 2489 w 10299"/>
              <a:gd name="connsiteY10" fmla="*/ 5974 h 10045"/>
              <a:gd name="connsiteX11" fmla="*/ 1721 w 10299"/>
              <a:gd name="connsiteY11" fmla="*/ 6970 h 10045"/>
              <a:gd name="connsiteX12" fmla="*/ 4142 w 10299"/>
              <a:gd name="connsiteY12" fmla="*/ 8730 h 10045"/>
              <a:gd name="connsiteX13" fmla="*/ 27 w 10299"/>
              <a:gd name="connsiteY13" fmla="*/ 10010 h 10045"/>
              <a:gd name="connsiteX14" fmla="*/ 52 w 10299"/>
              <a:gd name="connsiteY14" fmla="*/ 10 h 10045"/>
              <a:gd name="connsiteX15" fmla="*/ 0 w 10299"/>
              <a:gd name="connsiteY15" fmla="*/ 10045 h 10045"/>
              <a:gd name="connsiteX0" fmla="*/ 88 w 10299"/>
              <a:gd name="connsiteY0" fmla="*/ 28 h 10045"/>
              <a:gd name="connsiteX1" fmla="*/ 7558 w 10299"/>
              <a:gd name="connsiteY1" fmla="*/ 0 h 10045"/>
              <a:gd name="connsiteX2" fmla="*/ 7648 w 10299"/>
              <a:gd name="connsiteY2" fmla="*/ 513 h 10045"/>
              <a:gd name="connsiteX3" fmla="*/ 7876 w 10299"/>
              <a:gd name="connsiteY3" fmla="*/ 998 h 10045"/>
              <a:gd name="connsiteX4" fmla="*/ 5765 w 10299"/>
              <a:gd name="connsiteY4" fmla="*/ 1708 h 10045"/>
              <a:gd name="connsiteX5" fmla="*/ 6332 w 10299"/>
              <a:gd name="connsiteY5" fmla="*/ 2461 h 10045"/>
              <a:gd name="connsiteX6" fmla="*/ 10227 w 10299"/>
              <a:gd name="connsiteY6" fmla="*/ 2703 h 10045"/>
              <a:gd name="connsiteX7" fmla="*/ 10220 w 10299"/>
              <a:gd name="connsiteY7" fmla="*/ 3305 h 10045"/>
              <a:gd name="connsiteX8" fmla="*/ 8683 w 10299"/>
              <a:gd name="connsiteY8" fmla="*/ 4704 h 10045"/>
              <a:gd name="connsiteX9" fmla="*/ 3586 w 10299"/>
              <a:gd name="connsiteY9" fmla="*/ 5256 h 10045"/>
              <a:gd name="connsiteX10" fmla="*/ 2489 w 10299"/>
              <a:gd name="connsiteY10" fmla="*/ 5974 h 10045"/>
              <a:gd name="connsiteX11" fmla="*/ 1721 w 10299"/>
              <a:gd name="connsiteY11" fmla="*/ 6970 h 10045"/>
              <a:gd name="connsiteX12" fmla="*/ 4142 w 10299"/>
              <a:gd name="connsiteY12" fmla="*/ 8730 h 10045"/>
              <a:gd name="connsiteX13" fmla="*/ 27 w 10299"/>
              <a:gd name="connsiteY13" fmla="*/ 10010 h 10045"/>
              <a:gd name="connsiteX14" fmla="*/ 52 w 10299"/>
              <a:gd name="connsiteY14" fmla="*/ 10 h 10045"/>
              <a:gd name="connsiteX15" fmla="*/ 0 w 10299"/>
              <a:gd name="connsiteY15" fmla="*/ 10045 h 10045"/>
              <a:gd name="connsiteX0" fmla="*/ 88 w 10299"/>
              <a:gd name="connsiteY0" fmla="*/ 28 h 10045"/>
              <a:gd name="connsiteX1" fmla="*/ 7558 w 10299"/>
              <a:gd name="connsiteY1" fmla="*/ 0 h 10045"/>
              <a:gd name="connsiteX2" fmla="*/ 7648 w 10299"/>
              <a:gd name="connsiteY2" fmla="*/ 513 h 10045"/>
              <a:gd name="connsiteX3" fmla="*/ 7876 w 10299"/>
              <a:gd name="connsiteY3" fmla="*/ 998 h 10045"/>
              <a:gd name="connsiteX4" fmla="*/ 8124 w 10299"/>
              <a:gd name="connsiteY4" fmla="*/ 1350 h 10045"/>
              <a:gd name="connsiteX5" fmla="*/ 6332 w 10299"/>
              <a:gd name="connsiteY5" fmla="*/ 2461 h 10045"/>
              <a:gd name="connsiteX6" fmla="*/ 10227 w 10299"/>
              <a:gd name="connsiteY6" fmla="*/ 2703 h 10045"/>
              <a:gd name="connsiteX7" fmla="*/ 10220 w 10299"/>
              <a:gd name="connsiteY7" fmla="*/ 3305 h 10045"/>
              <a:gd name="connsiteX8" fmla="*/ 8683 w 10299"/>
              <a:gd name="connsiteY8" fmla="*/ 4704 h 10045"/>
              <a:gd name="connsiteX9" fmla="*/ 3586 w 10299"/>
              <a:gd name="connsiteY9" fmla="*/ 5256 h 10045"/>
              <a:gd name="connsiteX10" fmla="*/ 2489 w 10299"/>
              <a:gd name="connsiteY10" fmla="*/ 5974 h 10045"/>
              <a:gd name="connsiteX11" fmla="*/ 1721 w 10299"/>
              <a:gd name="connsiteY11" fmla="*/ 6970 h 10045"/>
              <a:gd name="connsiteX12" fmla="*/ 4142 w 10299"/>
              <a:gd name="connsiteY12" fmla="*/ 8730 h 10045"/>
              <a:gd name="connsiteX13" fmla="*/ 27 w 10299"/>
              <a:gd name="connsiteY13" fmla="*/ 10010 h 10045"/>
              <a:gd name="connsiteX14" fmla="*/ 52 w 10299"/>
              <a:gd name="connsiteY14" fmla="*/ 10 h 10045"/>
              <a:gd name="connsiteX15" fmla="*/ 0 w 10299"/>
              <a:gd name="connsiteY15" fmla="*/ 10045 h 10045"/>
              <a:gd name="connsiteX0" fmla="*/ 88 w 10299"/>
              <a:gd name="connsiteY0" fmla="*/ 28 h 10045"/>
              <a:gd name="connsiteX1" fmla="*/ 7558 w 10299"/>
              <a:gd name="connsiteY1" fmla="*/ 0 h 10045"/>
              <a:gd name="connsiteX2" fmla="*/ 7648 w 10299"/>
              <a:gd name="connsiteY2" fmla="*/ 513 h 10045"/>
              <a:gd name="connsiteX3" fmla="*/ 7876 w 10299"/>
              <a:gd name="connsiteY3" fmla="*/ 998 h 10045"/>
              <a:gd name="connsiteX4" fmla="*/ 8124 w 10299"/>
              <a:gd name="connsiteY4" fmla="*/ 1350 h 10045"/>
              <a:gd name="connsiteX5" fmla="*/ 8840 w 10299"/>
              <a:gd name="connsiteY5" fmla="*/ 1857 h 10045"/>
              <a:gd name="connsiteX6" fmla="*/ 10227 w 10299"/>
              <a:gd name="connsiteY6" fmla="*/ 2703 h 10045"/>
              <a:gd name="connsiteX7" fmla="*/ 10220 w 10299"/>
              <a:gd name="connsiteY7" fmla="*/ 3305 h 10045"/>
              <a:gd name="connsiteX8" fmla="*/ 8683 w 10299"/>
              <a:gd name="connsiteY8" fmla="*/ 4704 h 10045"/>
              <a:gd name="connsiteX9" fmla="*/ 3586 w 10299"/>
              <a:gd name="connsiteY9" fmla="*/ 5256 h 10045"/>
              <a:gd name="connsiteX10" fmla="*/ 2489 w 10299"/>
              <a:gd name="connsiteY10" fmla="*/ 5974 h 10045"/>
              <a:gd name="connsiteX11" fmla="*/ 1721 w 10299"/>
              <a:gd name="connsiteY11" fmla="*/ 6970 h 10045"/>
              <a:gd name="connsiteX12" fmla="*/ 4142 w 10299"/>
              <a:gd name="connsiteY12" fmla="*/ 8730 h 10045"/>
              <a:gd name="connsiteX13" fmla="*/ 27 w 10299"/>
              <a:gd name="connsiteY13" fmla="*/ 10010 h 10045"/>
              <a:gd name="connsiteX14" fmla="*/ 52 w 10299"/>
              <a:gd name="connsiteY14" fmla="*/ 10 h 10045"/>
              <a:gd name="connsiteX15" fmla="*/ 0 w 10299"/>
              <a:gd name="connsiteY15" fmla="*/ 10045 h 10045"/>
              <a:gd name="connsiteX0" fmla="*/ 88 w 10278"/>
              <a:gd name="connsiteY0" fmla="*/ 28 h 10045"/>
              <a:gd name="connsiteX1" fmla="*/ 7558 w 10278"/>
              <a:gd name="connsiteY1" fmla="*/ 0 h 10045"/>
              <a:gd name="connsiteX2" fmla="*/ 7648 w 10278"/>
              <a:gd name="connsiteY2" fmla="*/ 513 h 10045"/>
              <a:gd name="connsiteX3" fmla="*/ 7876 w 10278"/>
              <a:gd name="connsiteY3" fmla="*/ 998 h 10045"/>
              <a:gd name="connsiteX4" fmla="*/ 8124 w 10278"/>
              <a:gd name="connsiteY4" fmla="*/ 1350 h 10045"/>
              <a:gd name="connsiteX5" fmla="*/ 8840 w 10278"/>
              <a:gd name="connsiteY5" fmla="*/ 1857 h 10045"/>
              <a:gd name="connsiteX6" fmla="*/ 9654 w 10278"/>
              <a:gd name="connsiteY6" fmla="*/ 2309 h 10045"/>
              <a:gd name="connsiteX7" fmla="*/ 10220 w 10278"/>
              <a:gd name="connsiteY7" fmla="*/ 3305 h 10045"/>
              <a:gd name="connsiteX8" fmla="*/ 8683 w 10278"/>
              <a:gd name="connsiteY8" fmla="*/ 4704 h 10045"/>
              <a:gd name="connsiteX9" fmla="*/ 3586 w 10278"/>
              <a:gd name="connsiteY9" fmla="*/ 5256 h 10045"/>
              <a:gd name="connsiteX10" fmla="*/ 2489 w 10278"/>
              <a:gd name="connsiteY10" fmla="*/ 5974 h 10045"/>
              <a:gd name="connsiteX11" fmla="*/ 1721 w 10278"/>
              <a:gd name="connsiteY11" fmla="*/ 6970 h 10045"/>
              <a:gd name="connsiteX12" fmla="*/ 4142 w 10278"/>
              <a:gd name="connsiteY12" fmla="*/ 8730 h 10045"/>
              <a:gd name="connsiteX13" fmla="*/ 27 w 10278"/>
              <a:gd name="connsiteY13" fmla="*/ 10010 h 10045"/>
              <a:gd name="connsiteX14" fmla="*/ 52 w 10278"/>
              <a:gd name="connsiteY14" fmla="*/ 10 h 10045"/>
              <a:gd name="connsiteX15" fmla="*/ 0 w 10278"/>
              <a:gd name="connsiteY15" fmla="*/ 10045 h 10045"/>
              <a:gd name="connsiteX0" fmla="*/ 88 w 10453"/>
              <a:gd name="connsiteY0" fmla="*/ 28 h 10045"/>
              <a:gd name="connsiteX1" fmla="*/ 7558 w 10453"/>
              <a:gd name="connsiteY1" fmla="*/ 0 h 10045"/>
              <a:gd name="connsiteX2" fmla="*/ 7648 w 10453"/>
              <a:gd name="connsiteY2" fmla="*/ 513 h 10045"/>
              <a:gd name="connsiteX3" fmla="*/ 7876 w 10453"/>
              <a:gd name="connsiteY3" fmla="*/ 998 h 10045"/>
              <a:gd name="connsiteX4" fmla="*/ 8124 w 10453"/>
              <a:gd name="connsiteY4" fmla="*/ 1350 h 10045"/>
              <a:gd name="connsiteX5" fmla="*/ 8840 w 10453"/>
              <a:gd name="connsiteY5" fmla="*/ 1857 h 10045"/>
              <a:gd name="connsiteX6" fmla="*/ 9654 w 10453"/>
              <a:gd name="connsiteY6" fmla="*/ 2309 h 10045"/>
              <a:gd name="connsiteX7" fmla="*/ 10399 w 10453"/>
              <a:gd name="connsiteY7" fmla="*/ 3279 h 10045"/>
              <a:gd name="connsiteX8" fmla="*/ 8683 w 10453"/>
              <a:gd name="connsiteY8" fmla="*/ 4704 h 10045"/>
              <a:gd name="connsiteX9" fmla="*/ 3586 w 10453"/>
              <a:gd name="connsiteY9" fmla="*/ 5256 h 10045"/>
              <a:gd name="connsiteX10" fmla="*/ 2489 w 10453"/>
              <a:gd name="connsiteY10" fmla="*/ 5974 h 10045"/>
              <a:gd name="connsiteX11" fmla="*/ 1721 w 10453"/>
              <a:gd name="connsiteY11" fmla="*/ 6970 h 10045"/>
              <a:gd name="connsiteX12" fmla="*/ 4142 w 10453"/>
              <a:gd name="connsiteY12" fmla="*/ 8730 h 10045"/>
              <a:gd name="connsiteX13" fmla="*/ 27 w 10453"/>
              <a:gd name="connsiteY13" fmla="*/ 10010 h 10045"/>
              <a:gd name="connsiteX14" fmla="*/ 52 w 10453"/>
              <a:gd name="connsiteY14" fmla="*/ 10 h 10045"/>
              <a:gd name="connsiteX15" fmla="*/ 0 w 10453"/>
              <a:gd name="connsiteY15" fmla="*/ 10045 h 10045"/>
              <a:gd name="connsiteX0" fmla="*/ 88 w 10477"/>
              <a:gd name="connsiteY0" fmla="*/ 28 h 10045"/>
              <a:gd name="connsiteX1" fmla="*/ 7558 w 10477"/>
              <a:gd name="connsiteY1" fmla="*/ 0 h 10045"/>
              <a:gd name="connsiteX2" fmla="*/ 7648 w 10477"/>
              <a:gd name="connsiteY2" fmla="*/ 513 h 10045"/>
              <a:gd name="connsiteX3" fmla="*/ 7876 w 10477"/>
              <a:gd name="connsiteY3" fmla="*/ 998 h 10045"/>
              <a:gd name="connsiteX4" fmla="*/ 8124 w 10477"/>
              <a:gd name="connsiteY4" fmla="*/ 1350 h 10045"/>
              <a:gd name="connsiteX5" fmla="*/ 8840 w 10477"/>
              <a:gd name="connsiteY5" fmla="*/ 1857 h 10045"/>
              <a:gd name="connsiteX6" fmla="*/ 9654 w 10477"/>
              <a:gd name="connsiteY6" fmla="*/ 2309 h 10045"/>
              <a:gd name="connsiteX7" fmla="*/ 10186 w 10477"/>
              <a:gd name="connsiteY7" fmla="*/ 2738 h 10045"/>
              <a:gd name="connsiteX8" fmla="*/ 10399 w 10477"/>
              <a:gd name="connsiteY8" fmla="*/ 3279 h 10045"/>
              <a:gd name="connsiteX9" fmla="*/ 8683 w 10477"/>
              <a:gd name="connsiteY9" fmla="*/ 4704 h 10045"/>
              <a:gd name="connsiteX10" fmla="*/ 3586 w 10477"/>
              <a:gd name="connsiteY10" fmla="*/ 5256 h 10045"/>
              <a:gd name="connsiteX11" fmla="*/ 2489 w 10477"/>
              <a:gd name="connsiteY11" fmla="*/ 5974 h 10045"/>
              <a:gd name="connsiteX12" fmla="*/ 1721 w 10477"/>
              <a:gd name="connsiteY12" fmla="*/ 6970 h 10045"/>
              <a:gd name="connsiteX13" fmla="*/ 4142 w 10477"/>
              <a:gd name="connsiteY13" fmla="*/ 8730 h 10045"/>
              <a:gd name="connsiteX14" fmla="*/ 27 w 10477"/>
              <a:gd name="connsiteY14" fmla="*/ 10010 h 10045"/>
              <a:gd name="connsiteX15" fmla="*/ 52 w 10477"/>
              <a:gd name="connsiteY15" fmla="*/ 10 h 10045"/>
              <a:gd name="connsiteX16" fmla="*/ 0 w 10477"/>
              <a:gd name="connsiteY16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171 w 10448"/>
              <a:gd name="connsiteY9" fmla="*/ 3778 h 10045"/>
              <a:gd name="connsiteX10" fmla="*/ 8683 w 10448"/>
              <a:gd name="connsiteY10" fmla="*/ 4704 h 10045"/>
              <a:gd name="connsiteX11" fmla="*/ 3586 w 10448"/>
              <a:gd name="connsiteY11" fmla="*/ 5256 h 10045"/>
              <a:gd name="connsiteX12" fmla="*/ 2489 w 10448"/>
              <a:gd name="connsiteY12" fmla="*/ 5974 h 10045"/>
              <a:gd name="connsiteX13" fmla="*/ 1721 w 10448"/>
              <a:gd name="connsiteY13" fmla="*/ 6970 h 10045"/>
              <a:gd name="connsiteX14" fmla="*/ 4142 w 10448"/>
              <a:gd name="connsiteY14" fmla="*/ 8730 h 10045"/>
              <a:gd name="connsiteX15" fmla="*/ 27 w 10448"/>
              <a:gd name="connsiteY15" fmla="*/ 10010 h 10045"/>
              <a:gd name="connsiteX16" fmla="*/ 52 w 10448"/>
              <a:gd name="connsiteY16" fmla="*/ 10 h 10045"/>
              <a:gd name="connsiteX17" fmla="*/ 0 w 10448"/>
              <a:gd name="connsiteY17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171 w 10448"/>
              <a:gd name="connsiteY9" fmla="*/ 3778 h 10045"/>
              <a:gd name="connsiteX10" fmla="*/ 8341 w 10448"/>
              <a:gd name="connsiteY10" fmla="*/ 4335 h 10045"/>
              <a:gd name="connsiteX11" fmla="*/ 3586 w 10448"/>
              <a:gd name="connsiteY11" fmla="*/ 5256 h 10045"/>
              <a:gd name="connsiteX12" fmla="*/ 2489 w 10448"/>
              <a:gd name="connsiteY12" fmla="*/ 5974 h 10045"/>
              <a:gd name="connsiteX13" fmla="*/ 1721 w 10448"/>
              <a:gd name="connsiteY13" fmla="*/ 6970 h 10045"/>
              <a:gd name="connsiteX14" fmla="*/ 4142 w 10448"/>
              <a:gd name="connsiteY14" fmla="*/ 8730 h 10045"/>
              <a:gd name="connsiteX15" fmla="*/ 27 w 10448"/>
              <a:gd name="connsiteY15" fmla="*/ 10010 h 10045"/>
              <a:gd name="connsiteX16" fmla="*/ 52 w 10448"/>
              <a:gd name="connsiteY16" fmla="*/ 10 h 10045"/>
              <a:gd name="connsiteX17" fmla="*/ 0 w 10448"/>
              <a:gd name="connsiteY17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171 w 10448"/>
              <a:gd name="connsiteY9" fmla="*/ 3778 h 10045"/>
              <a:gd name="connsiteX10" fmla="*/ 8341 w 10448"/>
              <a:gd name="connsiteY10" fmla="*/ 4335 h 10045"/>
              <a:gd name="connsiteX11" fmla="*/ 5030 w 10448"/>
              <a:gd name="connsiteY11" fmla="*/ 5655 h 10045"/>
              <a:gd name="connsiteX12" fmla="*/ 2489 w 10448"/>
              <a:gd name="connsiteY12" fmla="*/ 5974 h 10045"/>
              <a:gd name="connsiteX13" fmla="*/ 1721 w 10448"/>
              <a:gd name="connsiteY13" fmla="*/ 6970 h 10045"/>
              <a:gd name="connsiteX14" fmla="*/ 4142 w 10448"/>
              <a:gd name="connsiteY14" fmla="*/ 8730 h 10045"/>
              <a:gd name="connsiteX15" fmla="*/ 27 w 10448"/>
              <a:gd name="connsiteY15" fmla="*/ 10010 h 10045"/>
              <a:gd name="connsiteX16" fmla="*/ 52 w 10448"/>
              <a:gd name="connsiteY16" fmla="*/ 10 h 10045"/>
              <a:gd name="connsiteX17" fmla="*/ 0 w 10448"/>
              <a:gd name="connsiteY17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171 w 10448"/>
              <a:gd name="connsiteY9" fmla="*/ 3778 h 10045"/>
              <a:gd name="connsiteX10" fmla="*/ 7902 w 10448"/>
              <a:gd name="connsiteY10" fmla="*/ 4796 h 10045"/>
              <a:gd name="connsiteX11" fmla="*/ 5030 w 10448"/>
              <a:gd name="connsiteY11" fmla="*/ 5655 h 10045"/>
              <a:gd name="connsiteX12" fmla="*/ 2489 w 10448"/>
              <a:gd name="connsiteY12" fmla="*/ 5974 h 10045"/>
              <a:gd name="connsiteX13" fmla="*/ 1721 w 10448"/>
              <a:gd name="connsiteY13" fmla="*/ 6970 h 10045"/>
              <a:gd name="connsiteX14" fmla="*/ 4142 w 10448"/>
              <a:gd name="connsiteY14" fmla="*/ 8730 h 10045"/>
              <a:gd name="connsiteX15" fmla="*/ 27 w 10448"/>
              <a:gd name="connsiteY15" fmla="*/ 10010 h 10045"/>
              <a:gd name="connsiteX16" fmla="*/ 52 w 10448"/>
              <a:gd name="connsiteY16" fmla="*/ 10 h 10045"/>
              <a:gd name="connsiteX17" fmla="*/ 0 w 10448"/>
              <a:gd name="connsiteY17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171 w 10448"/>
              <a:gd name="connsiteY9" fmla="*/ 3778 h 10045"/>
              <a:gd name="connsiteX10" fmla="*/ 7902 w 10448"/>
              <a:gd name="connsiteY10" fmla="*/ 4796 h 10045"/>
              <a:gd name="connsiteX11" fmla="*/ 5030 w 10448"/>
              <a:gd name="connsiteY11" fmla="*/ 5655 h 10045"/>
              <a:gd name="connsiteX12" fmla="*/ 3204 w 10448"/>
              <a:gd name="connsiteY12" fmla="*/ 6240 h 10045"/>
              <a:gd name="connsiteX13" fmla="*/ 1721 w 10448"/>
              <a:gd name="connsiteY13" fmla="*/ 6970 h 10045"/>
              <a:gd name="connsiteX14" fmla="*/ 4142 w 10448"/>
              <a:gd name="connsiteY14" fmla="*/ 8730 h 10045"/>
              <a:gd name="connsiteX15" fmla="*/ 27 w 10448"/>
              <a:gd name="connsiteY15" fmla="*/ 10010 h 10045"/>
              <a:gd name="connsiteX16" fmla="*/ 52 w 10448"/>
              <a:gd name="connsiteY16" fmla="*/ 10 h 10045"/>
              <a:gd name="connsiteX17" fmla="*/ 0 w 10448"/>
              <a:gd name="connsiteY17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171 w 10448"/>
              <a:gd name="connsiteY9" fmla="*/ 3778 h 10045"/>
              <a:gd name="connsiteX10" fmla="*/ 7902 w 10448"/>
              <a:gd name="connsiteY10" fmla="*/ 4796 h 10045"/>
              <a:gd name="connsiteX11" fmla="*/ 3204 w 10448"/>
              <a:gd name="connsiteY11" fmla="*/ 6240 h 10045"/>
              <a:gd name="connsiteX12" fmla="*/ 1721 w 10448"/>
              <a:gd name="connsiteY12" fmla="*/ 6970 h 10045"/>
              <a:gd name="connsiteX13" fmla="*/ 4142 w 10448"/>
              <a:gd name="connsiteY13" fmla="*/ 8730 h 10045"/>
              <a:gd name="connsiteX14" fmla="*/ 27 w 10448"/>
              <a:gd name="connsiteY14" fmla="*/ 10010 h 10045"/>
              <a:gd name="connsiteX15" fmla="*/ 52 w 10448"/>
              <a:gd name="connsiteY15" fmla="*/ 10 h 10045"/>
              <a:gd name="connsiteX16" fmla="*/ 0 w 10448"/>
              <a:gd name="connsiteY16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044 w 10448"/>
              <a:gd name="connsiteY9" fmla="*/ 3896 h 10045"/>
              <a:gd name="connsiteX10" fmla="*/ 7902 w 10448"/>
              <a:gd name="connsiteY10" fmla="*/ 4796 h 10045"/>
              <a:gd name="connsiteX11" fmla="*/ 3204 w 10448"/>
              <a:gd name="connsiteY11" fmla="*/ 6240 h 10045"/>
              <a:gd name="connsiteX12" fmla="*/ 1721 w 10448"/>
              <a:gd name="connsiteY12" fmla="*/ 6970 h 10045"/>
              <a:gd name="connsiteX13" fmla="*/ 4142 w 10448"/>
              <a:gd name="connsiteY13" fmla="*/ 8730 h 10045"/>
              <a:gd name="connsiteX14" fmla="*/ 27 w 10448"/>
              <a:gd name="connsiteY14" fmla="*/ 10010 h 10045"/>
              <a:gd name="connsiteX15" fmla="*/ 52 w 10448"/>
              <a:gd name="connsiteY15" fmla="*/ 10 h 10045"/>
              <a:gd name="connsiteX16" fmla="*/ 0 w 10448"/>
              <a:gd name="connsiteY16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044 w 10448"/>
              <a:gd name="connsiteY9" fmla="*/ 3896 h 10045"/>
              <a:gd name="connsiteX10" fmla="*/ 7902 w 10448"/>
              <a:gd name="connsiteY10" fmla="*/ 4796 h 10045"/>
              <a:gd name="connsiteX11" fmla="*/ 3204 w 10448"/>
              <a:gd name="connsiteY11" fmla="*/ 6240 h 10045"/>
              <a:gd name="connsiteX12" fmla="*/ 1006 w 10448"/>
              <a:gd name="connsiteY12" fmla="*/ 6653 h 10045"/>
              <a:gd name="connsiteX13" fmla="*/ 4142 w 10448"/>
              <a:gd name="connsiteY13" fmla="*/ 8730 h 10045"/>
              <a:gd name="connsiteX14" fmla="*/ 27 w 10448"/>
              <a:gd name="connsiteY14" fmla="*/ 10010 h 10045"/>
              <a:gd name="connsiteX15" fmla="*/ 52 w 10448"/>
              <a:gd name="connsiteY15" fmla="*/ 10 h 10045"/>
              <a:gd name="connsiteX16" fmla="*/ 0 w 10448"/>
              <a:gd name="connsiteY16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044 w 10448"/>
              <a:gd name="connsiteY9" fmla="*/ 3896 h 10045"/>
              <a:gd name="connsiteX10" fmla="*/ 7902 w 10448"/>
              <a:gd name="connsiteY10" fmla="*/ 4796 h 10045"/>
              <a:gd name="connsiteX11" fmla="*/ 3204 w 10448"/>
              <a:gd name="connsiteY11" fmla="*/ 6240 h 10045"/>
              <a:gd name="connsiteX12" fmla="*/ 1884 w 10448"/>
              <a:gd name="connsiteY12" fmla="*/ 6807 h 10045"/>
              <a:gd name="connsiteX13" fmla="*/ 4142 w 10448"/>
              <a:gd name="connsiteY13" fmla="*/ 8730 h 10045"/>
              <a:gd name="connsiteX14" fmla="*/ 27 w 10448"/>
              <a:gd name="connsiteY14" fmla="*/ 10010 h 10045"/>
              <a:gd name="connsiteX15" fmla="*/ 52 w 10448"/>
              <a:gd name="connsiteY15" fmla="*/ 10 h 10045"/>
              <a:gd name="connsiteX16" fmla="*/ 0 w 10448"/>
              <a:gd name="connsiteY16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044 w 10448"/>
              <a:gd name="connsiteY9" fmla="*/ 3896 h 10045"/>
              <a:gd name="connsiteX10" fmla="*/ 7902 w 10448"/>
              <a:gd name="connsiteY10" fmla="*/ 4796 h 10045"/>
              <a:gd name="connsiteX11" fmla="*/ 3204 w 10448"/>
              <a:gd name="connsiteY11" fmla="*/ 6240 h 10045"/>
              <a:gd name="connsiteX12" fmla="*/ 1884 w 10448"/>
              <a:gd name="connsiteY12" fmla="*/ 6807 h 10045"/>
              <a:gd name="connsiteX13" fmla="*/ 435 w 10448"/>
              <a:gd name="connsiteY13" fmla="*/ 7291 h 10045"/>
              <a:gd name="connsiteX14" fmla="*/ 27 w 10448"/>
              <a:gd name="connsiteY14" fmla="*/ 10010 h 10045"/>
              <a:gd name="connsiteX15" fmla="*/ 52 w 10448"/>
              <a:gd name="connsiteY15" fmla="*/ 10 h 10045"/>
              <a:gd name="connsiteX16" fmla="*/ 0 w 10448"/>
              <a:gd name="connsiteY16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044 w 10448"/>
              <a:gd name="connsiteY9" fmla="*/ 3896 h 10045"/>
              <a:gd name="connsiteX10" fmla="*/ 7902 w 10448"/>
              <a:gd name="connsiteY10" fmla="*/ 4796 h 10045"/>
              <a:gd name="connsiteX11" fmla="*/ 3204 w 10448"/>
              <a:gd name="connsiteY11" fmla="*/ 6240 h 10045"/>
              <a:gd name="connsiteX12" fmla="*/ 1884 w 10448"/>
              <a:gd name="connsiteY12" fmla="*/ 6807 h 10045"/>
              <a:gd name="connsiteX13" fmla="*/ 606 w 10448"/>
              <a:gd name="connsiteY13" fmla="*/ 7496 h 10045"/>
              <a:gd name="connsiteX14" fmla="*/ 27 w 10448"/>
              <a:gd name="connsiteY14" fmla="*/ 10010 h 10045"/>
              <a:gd name="connsiteX15" fmla="*/ 52 w 10448"/>
              <a:gd name="connsiteY15" fmla="*/ 10 h 10045"/>
              <a:gd name="connsiteX16" fmla="*/ 0 w 10448"/>
              <a:gd name="connsiteY16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044 w 10448"/>
              <a:gd name="connsiteY9" fmla="*/ 3896 h 10045"/>
              <a:gd name="connsiteX10" fmla="*/ 7902 w 10448"/>
              <a:gd name="connsiteY10" fmla="*/ 4796 h 10045"/>
              <a:gd name="connsiteX11" fmla="*/ 3204 w 10448"/>
              <a:gd name="connsiteY11" fmla="*/ 6240 h 10045"/>
              <a:gd name="connsiteX12" fmla="*/ 1884 w 10448"/>
              <a:gd name="connsiteY12" fmla="*/ 6807 h 10045"/>
              <a:gd name="connsiteX13" fmla="*/ 822 w 10448"/>
              <a:gd name="connsiteY13" fmla="*/ 9344 h 10045"/>
              <a:gd name="connsiteX14" fmla="*/ 27 w 10448"/>
              <a:gd name="connsiteY14" fmla="*/ 10010 h 10045"/>
              <a:gd name="connsiteX15" fmla="*/ 52 w 10448"/>
              <a:gd name="connsiteY15" fmla="*/ 10 h 10045"/>
              <a:gd name="connsiteX16" fmla="*/ 0 w 10448"/>
              <a:gd name="connsiteY16" fmla="*/ 10045 h 10045"/>
              <a:gd name="connsiteX0" fmla="*/ 88 w 10448"/>
              <a:gd name="connsiteY0" fmla="*/ 28 h 10174"/>
              <a:gd name="connsiteX1" fmla="*/ 7558 w 10448"/>
              <a:gd name="connsiteY1" fmla="*/ 0 h 10174"/>
              <a:gd name="connsiteX2" fmla="*/ 7648 w 10448"/>
              <a:gd name="connsiteY2" fmla="*/ 513 h 10174"/>
              <a:gd name="connsiteX3" fmla="*/ 7876 w 10448"/>
              <a:gd name="connsiteY3" fmla="*/ 998 h 10174"/>
              <a:gd name="connsiteX4" fmla="*/ 8124 w 10448"/>
              <a:gd name="connsiteY4" fmla="*/ 1350 h 10174"/>
              <a:gd name="connsiteX5" fmla="*/ 8840 w 10448"/>
              <a:gd name="connsiteY5" fmla="*/ 1857 h 10174"/>
              <a:gd name="connsiteX6" fmla="*/ 9654 w 10448"/>
              <a:gd name="connsiteY6" fmla="*/ 2309 h 10174"/>
              <a:gd name="connsiteX7" fmla="*/ 10186 w 10448"/>
              <a:gd name="connsiteY7" fmla="*/ 2738 h 10174"/>
              <a:gd name="connsiteX8" fmla="*/ 10399 w 10448"/>
              <a:gd name="connsiteY8" fmla="*/ 3279 h 10174"/>
              <a:gd name="connsiteX9" fmla="*/ 10044 w 10448"/>
              <a:gd name="connsiteY9" fmla="*/ 3896 h 10174"/>
              <a:gd name="connsiteX10" fmla="*/ 7902 w 10448"/>
              <a:gd name="connsiteY10" fmla="*/ 4796 h 10174"/>
              <a:gd name="connsiteX11" fmla="*/ 3204 w 10448"/>
              <a:gd name="connsiteY11" fmla="*/ 6240 h 10174"/>
              <a:gd name="connsiteX12" fmla="*/ 1884 w 10448"/>
              <a:gd name="connsiteY12" fmla="*/ 6807 h 10174"/>
              <a:gd name="connsiteX13" fmla="*/ 822 w 10448"/>
              <a:gd name="connsiteY13" fmla="*/ 9344 h 10174"/>
              <a:gd name="connsiteX14" fmla="*/ 689 w 10448"/>
              <a:gd name="connsiteY14" fmla="*/ 10174 h 10174"/>
              <a:gd name="connsiteX15" fmla="*/ 52 w 10448"/>
              <a:gd name="connsiteY15" fmla="*/ 10 h 10174"/>
              <a:gd name="connsiteX16" fmla="*/ 0 w 10448"/>
              <a:gd name="connsiteY16" fmla="*/ 10045 h 10174"/>
              <a:gd name="connsiteX0" fmla="*/ 865 w 11225"/>
              <a:gd name="connsiteY0" fmla="*/ 28 h 10045"/>
              <a:gd name="connsiteX1" fmla="*/ 8335 w 11225"/>
              <a:gd name="connsiteY1" fmla="*/ 0 h 10045"/>
              <a:gd name="connsiteX2" fmla="*/ 8425 w 11225"/>
              <a:gd name="connsiteY2" fmla="*/ 513 h 10045"/>
              <a:gd name="connsiteX3" fmla="*/ 8653 w 11225"/>
              <a:gd name="connsiteY3" fmla="*/ 998 h 10045"/>
              <a:gd name="connsiteX4" fmla="*/ 8901 w 11225"/>
              <a:gd name="connsiteY4" fmla="*/ 1350 h 10045"/>
              <a:gd name="connsiteX5" fmla="*/ 9617 w 11225"/>
              <a:gd name="connsiteY5" fmla="*/ 1857 h 10045"/>
              <a:gd name="connsiteX6" fmla="*/ 10431 w 11225"/>
              <a:gd name="connsiteY6" fmla="*/ 2309 h 10045"/>
              <a:gd name="connsiteX7" fmla="*/ 10963 w 11225"/>
              <a:gd name="connsiteY7" fmla="*/ 2738 h 10045"/>
              <a:gd name="connsiteX8" fmla="*/ 11176 w 11225"/>
              <a:gd name="connsiteY8" fmla="*/ 3279 h 10045"/>
              <a:gd name="connsiteX9" fmla="*/ 10821 w 11225"/>
              <a:gd name="connsiteY9" fmla="*/ 3896 h 10045"/>
              <a:gd name="connsiteX10" fmla="*/ 8679 w 11225"/>
              <a:gd name="connsiteY10" fmla="*/ 4796 h 10045"/>
              <a:gd name="connsiteX11" fmla="*/ 3981 w 11225"/>
              <a:gd name="connsiteY11" fmla="*/ 6240 h 10045"/>
              <a:gd name="connsiteX12" fmla="*/ 2661 w 11225"/>
              <a:gd name="connsiteY12" fmla="*/ 6807 h 10045"/>
              <a:gd name="connsiteX13" fmla="*/ 1599 w 11225"/>
              <a:gd name="connsiteY13" fmla="*/ 9344 h 10045"/>
              <a:gd name="connsiteX14" fmla="*/ 0 w 11225"/>
              <a:gd name="connsiteY14" fmla="*/ 9698 h 10045"/>
              <a:gd name="connsiteX15" fmla="*/ 829 w 11225"/>
              <a:gd name="connsiteY15" fmla="*/ 10 h 10045"/>
              <a:gd name="connsiteX16" fmla="*/ 777 w 11225"/>
              <a:gd name="connsiteY16" fmla="*/ 10045 h 10045"/>
              <a:gd name="connsiteX0" fmla="*/ 865 w 11225"/>
              <a:gd name="connsiteY0" fmla="*/ 28 h 10045"/>
              <a:gd name="connsiteX1" fmla="*/ 8335 w 11225"/>
              <a:gd name="connsiteY1" fmla="*/ 0 h 10045"/>
              <a:gd name="connsiteX2" fmla="*/ 8425 w 11225"/>
              <a:gd name="connsiteY2" fmla="*/ 513 h 10045"/>
              <a:gd name="connsiteX3" fmla="*/ 8653 w 11225"/>
              <a:gd name="connsiteY3" fmla="*/ 998 h 10045"/>
              <a:gd name="connsiteX4" fmla="*/ 8901 w 11225"/>
              <a:gd name="connsiteY4" fmla="*/ 1350 h 10045"/>
              <a:gd name="connsiteX5" fmla="*/ 9617 w 11225"/>
              <a:gd name="connsiteY5" fmla="*/ 1857 h 10045"/>
              <a:gd name="connsiteX6" fmla="*/ 10431 w 11225"/>
              <a:gd name="connsiteY6" fmla="*/ 2309 h 10045"/>
              <a:gd name="connsiteX7" fmla="*/ 10963 w 11225"/>
              <a:gd name="connsiteY7" fmla="*/ 2738 h 10045"/>
              <a:gd name="connsiteX8" fmla="*/ 11176 w 11225"/>
              <a:gd name="connsiteY8" fmla="*/ 3279 h 10045"/>
              <a:gd name="connsiteX9" fmla="*/ 10821 w 11225"/>
              <a:gd name="connsiteY9" fmla="*/ 3896 h 10045"/>
              <a:gd name="connsiteX10" fmla="*/ 8679 w 11225"/>
              <a:gd name="connsiteY10" fmla="*/ 4796 h 10045"/>
              <a:gd name="connsiteX11" fmla="*/ 3981 w 11225"/>
              <a:gd name="connsiteY11" fmla="*/ 6240 h 10045"/>
              <a:gd name="connsiteX12" fmla="*/ 2661 w 11225"/>
              <a:gd name="connsiteY12" fmla="*/ 6807 h 10045"/>
              <a:gd name="connsiteX13" fmla="*/ 1518 w 11225"/>
              <a:gd name="connsiteY13" fmla="*/ 8150 h 10045"/>
              <a:gd name="connsiteX14" fmla="*/ 1599 w 11225"/>
              <a:gd name="connsiteY14" fmla="*/ 9344 h 10045"/>
              <a:gd name="connsiteX15" fmla="*/ 0 w 11225"/>
              <a:gd name="connsiteY15" fmla="*/ 9698 h 10045"/>
              <a:gd name="connsiteX16" fmla="*/ 829 w 11225"/>
              <a:gd name="connsiteY16" fmla="*/ 10 h 10045"/>
              <a:gd name="connsiteX17" fmla="*/ 777 w 11225"/>
              <a:gd name="connsiteY17" fmla="*/ 10045 h 10045"/>
              <a:gd name="connsiteX0" fmla="*/ 865 w 11225"/>
              <a:gd name="connsiteY0" fmla="*/ 28 h 10045"/>
              <a:gd name="connsiteX1" fmla="*/ 8335 w 11225"/>
              <a:gd name="connsiteY1" fmla="*/ 0 h 10045"/>
              <a:gd name="connsiteX2" fmla="*/ 8425 w 11225"/>
              <a:gd name="connsiteY2" fmla="*/ 513 h 10045"/>
              <a:gd name="connsiteX3" fmla="*/ 8653 w 11225"/>
              <a:gd name="connsiteY3" fmla="*/ 998 h 10045"/>
              <a:gd name="connsiteX4" fmla="*/ 8901 w 11225"/>
              <a:gd name="connsiteY4" fmla="*/ 1350 h 10045"/>
              <a:gd name="connsiteX5" fmla="*/ 9617 w 11225"/>
              <a:gd name="connsiteY5" fmla="*/ 1857 h 10045"/>
              <a:gd name="connsiteX6" fmla="*/ 10431 w 11225"/>
              <a:gd name="connsiteY6" fmla="*/ 2309 h 10045"/>
              <a:gd name="connsiteX7" fmla="*/ 10963 w 11225"/>
              <a:gd name="connsiteY7" fmla="*/ 2738 h 10045"/>
              <a:gd name="connsiteX8" fmla="*/ 11176 w 11225"/>
              <a:gd name="connsiteY8" fmla="*/ 3279 h 10045"/>
              <a:gd name="connsiteX9" fmla="*/ 10821 w 11225"/>
              <a:gd name="connsiteY9" fmla="*/ 3896 h 10045"/>
              <a:gd name="connsiteX10" fmla="*/ 8679 w 11225"/>
              <a:gd name="connsiteY10" fmla="*/ 4796 h 10045"/>
              <a:gd name="connsiteX11" fmla="*/ 3981 w 11225"/>
              <a:gd name="connsiteY11" fmla="*/ 6240 h 10045"/>
              <a:gd name="connsiteX12" fmla="*/ 2661 w 11225"/>
              <a:gd name="connsiteY12" fmla="*/ 6807 h 10045"/>
              <a:gd name="connsiteX13" fmla="*/ 1816 w 11225"/>
              <a:gd name="connsiteY13" fmla="*/ 8314 h 10045"/>
              <a:gd name="connsiteX14" fmla="*/ 1599 w 11225"/>
              <a:gd name="connsiteY14" fmla="*/ 9344 h 10045"/>
              <a:gd name="connsiteX15" fmla="*/ 0 w 11225"/>
              <a:gd name="connsiteY15" fmla="*/ 9698 h 10045"/>
              <a:gd name="connsiteX16" fmla="*/ 829 w 11225"/>
              <a:gd name="connsiteY16" fmla="*/ 10 h 10045"/>
              <a:gd name="connsiteX17" fmla="*/ 777 w 11225"/>
              <a:gd name="connsiteY17" fmla="*/ 10045 h 10045"/>
              <a:gd name="connsiteX0" fmla="*/ 865 w 11225"/>
              <a:gd name="connsiteY0" fmla="*/ 28 h 10045"/>
              <a:gd name="connsiteX1" fmla="*/ 8335 w 11225"/>
              <a:gd name="connsiteY1" fmla="*/ 0 h 10045"/>
              <a:gd name="connsiteX2" fmla="*/ 8425 w 11225"/>
              <a:gd name="connsiteY2" fmla="*/ 513 h 10045"/>
              <a:gd name="connsiteX3" fmla="*/ 8653 w 11225"/>
              <a:gd name="connsiteY3" fmla="*/ 998 h 10045"/>
              <a:gd name="connsiteX4" fmla="*/ 8901 w 11225"/>
              <a:gd name="connsiteY4" fmla="*/ 1350 h 10045"/>
              <a:gd name="connsiteX5" fmla="*/ 9617 w 11225"/>
              <a:gd name="connsiteY5" fmla="*/ 1857 h 10045"/>
              <a:gd name="connsiteX6" fmla="*/ 10431 w 11225"/>
              <a:gd name="connsiteY6" fmla="*/ 2309 h 10045"/>
              <a:gd name="connsiteX7" fmla="*/ 10963 w 11225"/>
              <a:gd name="connsiteY7" fmla="*/ 2738 h 10045"/>
              <a:gd name="connsiteX8" fmla="*/ 11176 w 11225"/>
              <a:gd name="connsiteY8" fmla="*/ 3279 h 10045"/>
              <a:gd name="connsiteX9" fmla="*/ 10821 w 11225"/>
              <a:gd name="connsiteY9" fmla="*/ 3896 h 10045"/>
              <a:gd name="connsiteX10" fmla="*/ 8679 w 11225"/>
              <a:gd name="connsiteY10" fmla="*/ 4796 h 10045"/>
              <a:gd name="connsiteX11" fmla="*/ 3981 w 11225"/>
              <a:gd name="connsiteY11" fmla="*/ 6240 h 10045"/>
              <a:gd name="connsiteX12" fmla="*/ 2661 w 11225"/>
              <a:gd name="connsiteY12" fmla="*/ 6807 h 10045"/>
              <a:gd name="connsiteX13" fmla="*/ 1816 w 11225"/>
              <a:gd name="connsiteY13" fmla="*/ 8314 h 10045"/>
              <a:gd name="connsiteX14" fmla="*/ 1458 w 11225"/>
              <a:gd name="connsiteY14" fmla="*/ 9795 h 10045"/>
              <a:gd name="connsiteX15" fmla="*/ 0 w 11225"/>
              <a:gd name="connsiteY15" fmla="*/ 9698 h 10045"/>
              <a:gd name="connsiteX16" fmla="*/ 829 w 11225"/>
              <a:gd name="connsiteY16" fmla="*/ 10 h 10045"/>
              <a:gd name="connsiteX17" fmla="*/ 777 w 11225"/>
              <a:gd name="connsiteY17" fmla="*/ 10045 h 10045"/>
              <a:gd name="connsiteX0" fmla="*/ 88 w 10448"/>
              <a:gd name="connsiteY0" fmla="*/ 28 h 10045"/>
              <a:gd name="connsiteX1" fmla="*/ 7558 w 10448"/>
              <a:gd name="connsiteY1" fmla="*/ 0 h 10045"/>
              <a:gd name="connsiteX2" fmla="*/ 7648 w 10448"/>
              <a:gd name="connsiteY2" fmla="*/ 513 h 10045"/>
              <a:gd name="connsiteX3" fmla="*/ 7876 w 10448"/>
              <a:gd name="connsiteY3" fmla="*/ 998 h 10045"/>
              <a:gd name="connsiteX4" fmla="*/ 8124 w 10448"/>
              <a:gd name="connsiteY4" fmla="*/ 1350 h 10045"/>
              <a:gd name="connsiteX5" fmla="*/ 8840 w 10448"/>
              <a:gd name="connsiteY5" fmla="*/ 1857 h 10045"/>
              <a:gd name="connsiteX6" fmla="*/ 9654 w 10448"/>
              <a:gd name="connsiteY6" fmla="*/ 2309 h 10045"/>
              <a:gd name="connsiteX7" fmla="*/ 10186 w 10448"/>
              <a:gd name="connsiteY7" fmla="*/ 2738 h 10045"/>
              <a:gd name="connsiteX8" fmla="*/ 10399 w 10448"/>
              <a:gd name="connsiteY8" fmla="*/ 3279 h 10045"/>
              <a:gd name="connsiteX9" fmla="*/ 10044 w 10448"/>
              <a:gd name="connsiteY9" fmla="*/ 3896 h 10045"/>
              <a:gd name="connsiteX10" fmla="*/ 7902 w 10448"/>
              <a:gd name="connsiteY10" fmla="*/ 4796 h 10045"/>
              <a:gd name="connsiteX11" fmla="*/ 3204 w 10448"/>
              <a:gd name="connsiteY11" fmla="*/ 6240 h 10045"/>
              <a:gd name="connsiteX12" fmla="*/ 1884 w 10448"/>
              <a:gd name="connsiteY12" fmla="*/ 6807 h 10045"/>
              <a:gd name="connsiteX13" fmla="*/ 1039 w 10448"/>
              <a:gd name="connsiteY13" fmla="*/ 8314 h 10045"/>
              <a:gd name="connsiteX14" fmla="*/ 681 w 10448"/>
              <a:gd name="connsiteY14" fmla="*/ 9795 h 10045"/>
              <a:gd name="connsiteX15" fmla="*/ 19 w 10448"/>
              <a:gd name="connsiteY15" fmla="*/ 9893 h 10045"/>
              <a:gd name="connsiteX16" fmla="*/ 52 w 10448"/>
              <a:gd name="connsiteY16" fmla="*/ 10 h 10045"/>
              <a:gd name="connsiteX17" fmla="*/ 0 w 10448"/>
              <a:gd name="connsiteY17" fmla="*/ 10045 h 10045"/>
              <a:gd name="connsiteX0" fmla="*/ 1420 w 11780"/>
              <a:gd name="connsiteY0" fmla="*/ 28 h 10163"/>
              <a:gd name="connsiteX1" fmla="*/ 8890 w 11780"/>
              <a:gd name="connsiteY1" fmla="*/ 0 h 10163"/>
              <a:gd name="connsiteX2" fmla="*/ 8980 w 11780"/>
              <a:gd name="connsiteY2" fmla="*/ 513 h 10163"/>
              <a:gd name="connsiteX3" fmla="*/ 9208 w 11780"/>
              <a:gd name="connsiteY3" fmla="*/ 998 h 10163"/>
              <a:gd name="connsiteX4" fmla="*/ 9456 w 11780"/>
              <a:gd name="connsiteY4" fmla="*/ 1350 h 10163"/>
              <a:gd name="connsiteX5" fmla="*/ 10172 w 11780"/>
              <a:gd name="connsiteY5" fmla="*/ 1857 h 10163"/>
              <a:gd name="connsiteX6" fmla="*/ 10986 w 11780"/>
              <a:gd name="connsiteY6" fmla="*/ 2309 h 10163"/>
              <a:gd name="connsiteX7" fmla="*/ 11518 w 11780"/>
              <a:gd name="connsiteY7" fmla="*/ 2738 h 10163"/>
              <a:gd name="connsiteX8" fmla="*/ 11731 w 11780"/>
              <a:gd name="connsiteY8" fmla="*/ 3279 h 10163"/>
              <a:gd name="connsiteX9" fmla="*/ 11376 w 11780"/>
              <a:gd name="connsiteY9" fmla="*/ 3896 h 10163"/>
              <a:gd name="connsiteX10" fmla="*/ 9234 w 11780"/>
              <a:gd name="connsiteY10" fmla="*/ 4796 h 10163"/>
              <a:gd name="connsiteX11" fmla="*/ 4536 w 11780"/>
              <a:gd name="connsiteY11" fmla="*/ 6240 h 10163"/>
              <a:gd name="connsiteX12" fmla="*/ 3216 w 11780"/>
              <a:gd name="connsiteY12" fmla="*/ 6807 h 10163"/>
              <a:gd name="connsiteX13" fmla="*/ 2371 w 11780"/>
              <a:gd name="connsiteY13" fmla="*/ 8314 h 10163"/>
              <a:gd name="connsiteX14" fmla="*/ 2013 w 11780"/>
              <a:gd name="connsiteY14" fmla="*/ 9795 h 10163"/>
              <a:gd name="connsiteX15" fmla="*/ 1351 w 11780"/>
              <a:gd name="connsiteY15" fmla="*/ 9893 h 10163"/>
              <a:gd name="connsiteX16" fmla="*/ 1384 w 11780"/>
              <a:gd name="connsiteY16" fmla="*/ 10 h 10163"/>
              <a:gd name="connsiteX17" fmla="*/ 0 w 11780"/>
              <a:gd name="connsiteY17" fmla="*/ 10163 h 10163"/>
              <a:gd name="connsiteX0" fmla="*/ 70 w 10430"/>
              <a:gd name="connsiteY0" fmla="*/ 28 h 10153"/>
              <a:gd name="connsiteX1" fmla="*/ 7540 w 10430"/>
              <a:gd name="connsiteY1" fmla="*/ 0 h 10153"/>
              <a:gd name="connsiteX2" fmla="*/ 7630 w 10430"/>
              <a:gd name="connsiteY2" fmla="*/ 513 h 10153"/>
              <a:gd name="connsiteX3" fmla="*/ 7858 w 10430"/>
              <a:gd name="connsiteY3" fmla="*/ 998 h 10153"/>
              <a:gd name="connsiteX4" fmla="*/ 8106 w 10430"/>
              <a:gd name="connsiteY4" fmla="*/ 1350 h 10153"/>
              <a:gd name="connsiteX5" fmla="*/ 8822 w 10430"/>
              <a:gd name="connsiteY5" fmla="*/ 1857 h 10153"/>
              <a:gd name="connsiteX6" fmla="*/ 9636 w 10430"/>
              <a:gd name="connsiteY6" fmla="*/ 2309 h 10153"/>
              <a:gd name="connsiteX7" fmla="*/ 10168 w 10430"/>
              <a:gd name="connsiteY7" fmla="*/ 2738 h 10153"/>
              <a:gd name="connsiteX8" fmla="*/ 10381 w 10430"/>
              <a:gd name="connsiteY8" fmla="*/ 3279 h 10153"/>
              <a:gd name="connsiteX9" fmla="*/ 10026 w 10430"/>
              <a:gd name="connsiteY9" fmla="*/ 3896 h 10153"/>
              <a:gd name="connsiteX10" fmla="*/ 7884 w 10430"/>
              <a:gd name="connsiteY10" fmla="*/ 4796 h 10153"/>
              <a:gd name="connsiteX11" fmla="*/ 3186 w 10430"/>
              <a:gd name="connsiteY11" fmla="*/ 6240 h 10153"/>
              <a:gd name="connsiteX12" fmla="*/ 1866 w 10430"/>
              <a:gd name="connsiteY12" fmla="*/ 6807 h 10153"/>
              <a:gd name="connsiteX13" fmla="*/ 1021 w 10430"/>
              <a:gd name="connsiteY13" fmla="*/ 8314 h 10153"/>
              <a:gd name="connsiteX14" fmla="*/ 663 w 10430"/>
              <a:gd name="connsiteY14" fmla="*/ 9795 h 10153"/>
              <a:gd name="connsiteX15" fmla="*/ 1 w 10430"/>
              <a:gd name="connsiteY15" fmla="*/ 9893 h 10153"/>
              <a:gd name="connsiteX16" fmla="*/ 34 w 10430"/>
              <a:gd name="connsiteY16" fmla="*/ 10 h 10153"/>
              <a:gd name="connsiteX17" fmla="*/ 12 w 10430"/>
              <a:gd name="connsiteY17" fmla="*/ 10153 h 10153"/>
              <a:gd name="connsiteX0" fmla="*/ 70 w 10430"/>
              <a:gd name="connsiteY0" fmla="*/ 28 h 10153"/>
              <a:gd name="connsiteX1" fmla="*/ 7540 w 10430"/>
              <a:gd name="connsiteY1" fmla="*/ 0 h 10153"/>
              <a:gd name="connsiteX2" fmla="*/ 7630 w 10430"/>
              <a:gd name="connsiteY2" fmla="*/ 513 h 10153"/>
              <a:gd name="connsiteX3" fmla="*/ 7858 w 10430"/>
              <a:gd name="connsiteY3" fmla="*/ 998 h 10153"/>
              <a:gd name="connsiteX4" fmla="*/ 8106 w 10430"/>
              <a:gd name="connsiteY4" fmla="*/ 1350 h 10153"/>
              <a:gd name="connsiteX5" fmla="*/ 8822 w 10430"/>
              <a:gd name="connsiteY5" fmla="*/ 1857 h 10153"/>
              <a:gd name="connsiteX6" fmla="*/ 9636 w 10430"/>
              <a:gd name="connsiteY6" fmla="*/ 2309 h 10153"/>
              <a:gd name="connsiteX7" fmla="*/ 10168 w 10430"/>
              <a:gd name="connsiteY7" fmla="*/ 2738 h 10153"/>
              <a:gd name="connsiteX8" fmla="*/ 10381 w 10430"/>
              <a:gd name="connsiteY8" fmla="*/ 3279 h 10153"/>
              <a:gd name="connsiteX9" fmla="*/ 10026 w 10430"/>
              <a:gd name="connsiteY9" fmla="*/ 3896 h 10153"/>
              <a:gd name="connsiteX10" fmla="*/ 7884 w 10430"/>
              <a:gd name="connsiteY10" fmla="*/ 4796 h 10153"/>
              <a:gd name="connsiteX11" fmla="*/ 3186 w 10430"/>
              <a:gd name="connsiteY11" fmla="*/ 6240 h 10153"/>
              <a:gd name="connsiteX12" fmla="*/ 1866 w 10430"/>
              <a:gd name="connsiteY12" fmla="*/ 6807 h 10153"/>
              <a:gd name="connsiteX13" fmla="*/ 1021 w 10430"/>
              <a:gd name="connsiteY13" fmla="*/ 8314 h 10153"/>
              <a:gd name="connsiteX14" fmla="*/ 663 w 10430"/>
              <a:gd name="connsiteY14" fmla="*/ 9795 h 10153"/>
              <a:gd name="connsiteX15" fmla="*/ 1 w 10430"/>
              <a:gd name="connsiteY15" fmla="*/ 9893 h 10153"/>
              <a:gd name="connsiteX16" fmla="*/ 34 w 10430"/>
              <a:gd name="connsiteY16" fmla="*/ 10 h 10153"/>
              <a:gd name="connsiteX17" fmla="*/ 12 w 10430"/>
              <a:gd name="connsiteY17" fmla="*/ 10153 h 10153"/>
              <a:gd name="connsiteX0" fmla="*/ 1044 w 11404"/>
              <a:gd name="connsiteY0" fmla="*/ 28 h 10153"/>
              <a:gd name="connsiteX1" fmla="*/ 8514 w 11404"/>
              <a:gd name="connsiteY1" fmla="*/ 0 h 10153"/>
              <a:gd name="connsiteX2" fmla="*/ 8604 w 11404"/>
              <a:gd name="connsiteY2" fmla="*/ 513 h 10153"/>
              <a:gd name="connsiteX3" fmla="*/ 8832 w 11404"/>
              <a:gd name="connsiteY3" fmla="*/ 998 h 10153"/>
              <a:gd name="connsiteX4" fmla="*/ 9080 w 11404"/>
              <a:gd name="connsiteY4" fmla="*/ 1350 h 10153"/>
              <a:gd name="connsiteX5" fmla="*/ 9796 w 11404"/>
              <a:gd name="connsiteY5" fmla="*/ 1857 h 10153"/>
              <a:gd name="connsiteX6" fmla="*/ 10610 w 11404"/>
              <a:gd name="connsiteY6" fmla="*/ 2309 h 10153"/>
              <a:gd name="connsiteX7" fmla="*/ 11142 w 11404"/>
              <a:gd name="connsiteY7" fmla="*/ 2738 h 10153"/>
              <a:gd name="connsiteX8" fmla="*/ 11355 w 11404"/>
              <a:gd name="connsiteY8" fmla="*/ 3279 h 10153"/>
              <a:gd name="connsiteX9" fmla="*/ 11000 w 11404"/>
              <a:gd name="connsiteY9" fmla="*/ 3896 h 10153"/>
              <a:gd name="connsiteX10" fmla="*/ 8858 w 11404"/>
              <a:gd name="connsiteY10" fmla="*/ 4796 h 10153"/>
              <a:gd name="connsiteX11" fmla="*/ 4160 w 11404"/>
              <a:gd name="connsiteY11" fmla="*/ 6240 h 10153"/>
              <a:gd name="connsiteX12" fmla="*/ 2840 w 11404"/>
              <a:gd name="connsiteY12" fmla="*/ 6807 h 10153"/>
              <a:gd name="connsiteX13" fmla="*/ 1995 w 11404"/>
              <a:gd name="connsiteY13" fmla="*/ 8314 h 10153"/>
              <a:gd name="connsiteX14" fmla="*/ 1637 w 11404"/>
              <a:gd name="connsiteY14" fmla="*/ 9795 h 10153"/>
              <a:gd name="connsiteX15" fmla="*/ 0 w 11404"/>
              <a:gd name="connsiteY15" fmla="*/ 9954 h 10153"/>
              <a:gd name="connsiteX16" fmla="*/ 1008 w 11404"/>
              <a:gd name="connsiteY16" fmla="*/ 10 h 10153"/>
              <a:gd name="connsiteX17" fmla="*/ 986 w 11404"/>
              <a:gd name="connsiteY17" fmla="*/ 10153 h 10153"/>
              <a:gd name="connsiteX0" fmla="*/ 1044 w 11404"/>
              <a:gd name="connsiteY0" fmla="*/ 28 h 10148"/>
              <a:gd name="connsiteX1" fmla="*/ 8514 w 11404"/>
              <a:gd name="connsiteY1" fmla="*/ 0 h 10148"/>
              <a:gd name="connsiteX2" fmla="*/ 8604 w 11404"/>
              <a:gd name="connsiteY2" fmla="*/ 513 h 10148"/>
              <a:gd name="connsiteX3" fmla="*/ 8832 w 11404"/>
              <a:gd name="connsiteY3" fmla="*/ 998 h 10148"/>
              <a:gd name="connsiteX4" fmla="*/ 9080 w 11404"/>
              <a:gd name="connsiteY4" fmla="*/ 1350 h 10148"/>
              <a:gd name="connsiteX5" fmla="*/ 9796 w 11404"/>
              <a:gd name="connsiteY5" fmla="*/ 1857 h 10148"/>
              <a:gd name="connsiteX6" fmla="*/ 10610 w 11404"/>
              <a:gd name="connsiteY6" fmla="*/ 2309 h 10148"/>
              <a:gd name="connsiteX7" fmla="*/ 11142 w 11404"/>
              <a:gd name="connsiteY7" fmla="*/ 2738 h 10148"/>
              <a:gd name="connsiteX8" fmla="*/ 11355 w 11404"/>
              <a:gd name="connsiteY8" fmla="*/ 3279 h 10148"/>
              <a:gd name="connsiteX9" fmla="*/ 11000 w 11404"/>
              <a:gd name="connsiteY9" fmla="*/ 3896 h 10148"/>
              <a:gd name="connsiteX10" fmla="*/ 8858 w 11404"/>
              <a:gd name="connsiteY10" fmla="*/ 4796 h 10148"/>
              <a:gd name="connsiteX11" fmla="*/ 4160 w 11404"/>
              <a:gd name="connsiteY11" fmla="*/ 6240 h 10148"/>
              <a:gd name="connsiteX12" fmla="*/ 2840 w 11404"/>
              <a:gd name="connsiteY12" fmla="*/ 6807 h 10148"/>
              <a:gd name="connsiteX13" fmla="*/ 1995 w 11404"/>
              <a:gd name="connsiteY13" fmla="*/ 8314 h 10148"/>
              <a:gd name="connsiteX14" fmla="*/ 1637 w 11404"/>
              <a:gd name="connsiteY14" fmla="*/ 9795 h 10148"/>
              <a:gd name="connsiteX15" fmla="*/ 0 w 11404"/>
              <a:gd name="connsiteY15" fmla="*/ 9954 h 10148"/>
              <a:gd name="connsiteX16" fmla="*/ 1008 w 11404"/>
              <a:gd name="connsiteY16" fmla="*/ 10 h 10148"/>
              <a:gd name="connsiteX17" fmla="*/ 1313 w 11404"/>
              <a:gd name="connsiteY17" fmla="*/ 10148 h 10148"/>
              <a:gd name="connsiteX0" fmla="*/ 1044 w 11404"/>
              <a:gd name="connsiteY0" fmla="*/ 28 h 10138"/>
              <a:gd name="connsiteX1" fmla="*/ 8514 w 11404"/>
              <a:gd name="connsiteY1" fmla="*/ 0 h 10138"/>
              <a:gd name="connsiteX2" fmla="*/ 8604 w 11404"/>
              <a:gd name="connsiteY2" fmla="*/ 513 h 10138"/>
              <a:gd name="connsiteX3" fmla="*/ 8832 w 11404"/>
              <a:gd name="connsiteY3" fmla="*/ 998 h 10138"/>
              <a:gd name="connsiteX4" fmla="*/ 9080 w 11404"/>
              <a:gd name="connsiteY4" fmla="*/ 1350 h 10138"/>
              <a:gd name="connsiteX5" fmla="*/ 9796 w 11404"/>
              <a:gd name="connsiteY5" fmla="*/ 1857 h 10138"/>
              <a:gd name="connsiteX6" fmla="*/ 10610 w 11404"/>
              <a:gd name="connsiteY6" fmla="*/ 2309 h 10138"/>
              <a:gd name="connsiteX7" fmla="*/ 11142 w 11404"/>
              <a:gd name="connsiteY7" fmla="*/ 2738 h 10138"/>
              <a:gd name="connsiteX8" fmla="*/ 11355 w 11404"/>
              <a:gd name="connsiteY8" fmla="*/ 3279 h 10138"/>
              <a:gd name="connsiteX9" fmla="*/ 11000 w 11404"/>
              <a:gd name="connsiteY9" fmla="*/ 3896 h 10138"/>
              <a:gd name="connsiteX10" fmla="*/ 8858 w 11404"/>
              <a:gd name="connsiteY10" fmla="*/ 4796 h 10138"/>
              <a:gd name="connsiteX11" fmla="*/ 4160 w 11404"/>
              <a:gd name="connsiteY11" fmla="*/ 6240 h 10138"/>
              <a:gd name="connsiteX12" fmla="*/ 2840 w 11404"/>
              <a:gd name="connsiteY12" fmla="*/ 6807 h 10138"/>
              <a:gd name="connsiteX13" fmla="*/ 1995 w 11404"/>
              <a:gd name="connsiteY13" fmla="*/ 8314 h 10138"/>
              <a:gd name="connsiteX14" fmla="*/ 1637 w 11404"/>
              <a:gd name="connsiteY14" fmla="*/ 9795 h 10138"/>
              <a:gd name="connsiteX15" fmla="*/ 0 w 11404"/>
              <a:gd name="connsiteY15" fmla="*/ 9954 h 10138"/>
              <a:gd name="connsiteX16" fmla="*/ 1008 w 11404"/>
              <a:gd name="connsiteY16" fmla="*/ 10 h 10138"/>
              <a:gd name="connsiteX17" fmla="*/ 971 w 11404"/>
              <a:gd name="connsiteY17" fmla="*/ 10138 h 10138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024 w 10433"/>
              <a:gd name="connsiteY13" fmla="*/ 8314 h 10164"/>
              <a:gd name="connsiteX14" fmla="*/ 666 w 10433"/>
              <a:gd name="connsiteY14" fmla="*/ 9795 h 10164"/>
              <a:gd name="connsiteX15" fmla="*/ 4 w 10433"/>
              <a:gd name="connsiteY15" fmla="*/ 10164 h 10164"/>
              <a:gd name="connsiteX16" fmla="*/ 37 w 10433"/>
              <a:gd name="connsiteY16" fmla="*/ 10 h 10164"/>
              <a:gd name="connsiteX17" fmla="*/ 0 w 10433"/>
              <a:gd name="connsiteY17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024 w 10433"/>
              <a:gd name="connsiteY13" fmla="*/ 8314 h 10164"/>
              <a:gd name="connsiteX14" fmla="*/ 666 w 10433"/>
              <a:gd name="connsiteY14" fmla="*/ 9795 h 10164"/>
              <a:gd name="connsiteX15" fmla="*/ 4 w 10433"/>
              <a:gd name="connsiteY15" fmla="*/ 10164 h 10164"/>
              <a:gd name="connsiteX16" fmla="*/ 37 w 10433"/>
              <a:gd name="connsiteY16" fmla="*/ 10 h 10164"/>
              <a:gd name="connsiteX17" fmla="*/ 0 w 10433"/>
              <a:gd name="connsiteY17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024 w 10433"/>
              <a:gd name="connsiteY13" fmla="*/ 8314 h 10164"/>
              <a:gd name="connsiteX14" fmla="*/ 688 w 10433"/>
              <a:gd name="connsiteY14" fmla="*/ 10148 h 10164"/>
              <a:gd name="connsiteX15" fmla="*/ 4 w 10433"/>
              <a:gd name="connsiteY15" fmla="*/ 10164 h 10164"/>
              <a:gd name="connsiteX16" fmla="*/ 37 w 10433"/>
              <a:gd name="connsiteY16" fmla="*/ 10 h 10164"/>
              <a:gd name="connsiteX17" fmla="*/ 0 w 10433"/>
              <a:gd name="connsiteY17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024 w 10433"/>
              <a:gd name="connsiteY13" fmla="*/ 8314 h 10164"/>
              <a:gd name="connsiteX14" fmla="*/ 912 w 10433"/>
              <a:gd name="connsiteY14" fmla="*/ 9645 h 10164"/>
              <a:gd name="connsiteX15" fmla="*/ 688 w 10433"/>
              <a:gd name="connsiteY15" fmla="*/ 10148 h 10164"/>
              <a:gd name="connsiteX16" fmla="*/ 4 w 10433"/>
              <a:gd name="connsiteY16" fmla="*/ 10164 h 10164"/>
              <a:gd name="connsiteX17" fmla="*/ 37 w 10433"/>
              <a:gd name="connsiteY17" fmla="*/ 10 h 10164"/>
              <a:gd name="connsiteX18" fmla="*/ 0 w 10433"/>
              <a:gd name="connsiteY18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024 w 10433"/>
              <a:gd name="connsiteY13" fmla="*/ 8314 h 10164"/>
              <a:gd name="connsiteX14" fmla="*/ 666 w 10433"/>
              <a:gd name="connsiteY14" fmla="*/ 9215 h 10164"/>
              <a:gd name="connsiteX15" fmla="*/ 688 w 10433"/>
              <a:gd name="connsiteY15" fmla="*/ 10148 h 10164"/>
              <a:gd name="connsiteX16" fmla="*/ 4 w 10433"/>
              <a:gd name="connsiteY16" fmla="*/ 10164 h 10164"/>
              <a:gd name="connsiteX17" fmla="*/ 37 w 10433"/>
              <a:gd name="connsiteY17" fmla="*/ 10 h 10164"/>
              <a:gd name="connsiteX18" fmla="*/ 0 w 10433"/>
              <a:gd name="connsiteY18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024 w 10433"/>
              <a:gd name="connsiteY13" fmla="*/ 8314 h 10164"/>
              <a:gd name="connsiteX14" fmla="*/ 666 w 10433"/>
              <a:gd name="connsiteY14" fmla="*/ 9215 h 10164"/>
              <a:gd name="connsiteX15" fmla="*/ 688 w 10433"/>
              <a:gd name="connsiteY15" fmla="*/ 10148 h 10164"/>
              <a:gd name="connsiteX16" fmla="*/ 4 w 10433"/>
              <a:gd name="connsiteY16" fmla="*/ 10164 h 10164"/>
              <a:gd name="connsiteX17" fmla="*/ 37 w 10433"/>
              <a:gd name="connsiteY17" fmla="*/ 10 h 10164"/>
              <a:gd name="connsiteX18" fmla="*/ 0 w 10433"/>
              <a:gd name="connsiteY18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024 w 10433"/>
              <a:gd name="connsiteY13" fmla="*/ 8314 h 10164"/>
              <a:gd name="connsiteX14" fmla="*/ 874 w 10433"/>
              <a:gd name="connsiteY14" fmla="*/ 8969 h 10164"/>
              <a:gd name="connsiteX15" fmla="*/ 688 w 10433"/>
              <a:gd name="connsiteY15" fmla="*/ 10148 h 10164"/>
              <a:gd name="connsiteX16" fmla="*/ 4 w 10433"/>
              <a:gd name="connsiteY16" fmla="*/ 10164 h 10164"/>
              <a:gd name="connsiteX17" fmla="*/ 37 w 10433"/>
              <a:gd name="connsiteY17" fmla="*/ 10 h 10164"/>
              <a:gd name="connsiteX18" fmla="*/ 0 w 10433"/>
              <a:gd name="connsiteY18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113 w 10433"/>
              <a:gd name="connsiteY13" fmla="*/ 8119 h 10164"/>
              <a:gd name="connsiteX14" fmla="*/ 874 w 10433"/>
              <a:gd name="connsiteY14" fmla="*/ 8969 h 10164"/>
              <a:gd name="connsiteX15" fmla="*/ 688 w 10433"/>
              <a:gd name="connsiteY15" fmla="*/ 10148 h 10164"/>
              <a:gd name="connsiteX16" fmla="*/ 4 w 10433"/>
              <a:gd name="connsiteY16" fmla="*/ 10164 h 10164"/>
              <a:gd name="connsiteX17" fmla="*/ 37 w 10433"/>
              <a:gd name="connsiteY17" fmla="*/ 10 h 10164"/>
              <a:gd name="connsiteX18" fmla="*/ 0 w 10433"/>
              <a:gd name="connsiteY18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113 w 10433"/>
              <a:gd name="connsiteY13" fmla="*/ 8119 h 10164"/>
              <a:gd name="connsiteX14" fmla="*/ 874 w 10433"/>
              <a:gd name="connsiteY14" fmla="*/ 8969 h 10164"/>
              <a:gd name="connsiteX15" fmla="*/ 823 w 10433"/>
              <a:gd name="connsiteY15" fmla="*/ 9353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113 w 10433"/>
              <a:gd name="connsiteY13" fmla="*/ 8119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113 w 10433"/>
              <a:gd name="connsiteY13" fmla="*/ 8119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158 w 10433"/>
              <a:gd name="connsiteY13" fmla="*/ 8011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994 w 10433"/>
              <a:gd name="connsiteY13" fmla="*/ 7827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869 w 10433"/>
              <a:gd name="connsiteY12" fmla="*/ 6807 h 10164"/>
              <a:gd name="connsiteX13" fmla="*/ 1195 w 10433"/>
              <a:gd name="connsiteY13" fmla="*/ 7894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728 w 10433"/>
              <a:gd name="connsiteY12" fmla="*/ 6915 h 10164"/>
              <a:gd name="connsiteX13" fmla="*/ 1195 w 10433"/>
              <a:gd name="connsiteY13" fmla="*/ 7894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520 w 10433"/>
              <a:gd name="connsiteY12" fmla="*/ 7084 h 10164"/>
              <a:gd name="connsiteX13" fmla="*/ 1195 w 10433"/>
              <a:gd name="connsiteY13" fmla="*/ 7894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706 w 10433"/>
              <a:gd name="connsiteY12" fmla="*/ 6951 h 10164"/>
              <a:gd name="connsiteX13" fmla="*/ 1195 w 10433"/>
              <a:gd name="connsiteY13" fmla="*/ 7894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89 w 10433"/>
              <a:gd name="connsiteY11" fmla="*/ 6240 h 10164"/>
              <a:gd name="connsiteX12" fmla="*/ 1706 w 10433"/>
              <a:gd name="connsiteY12" fmla="*/ 6951 h 10164"/>
              <a:gd name="connsiteX13" fmla="*/ 1195 w 10433"/>
              <a:gd name="connsiteY13" fmla="*/ 7894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107 w 10433"/>
              <a:gd name="connsiteY11" fmla="*/ 6184 h 10164"/>
              <a:gd name="connsiteX12" fmla="*/ 1706 w 10433"/>
              <a:gd name="connsiteY12" fmla="*/ 6951 h 10164"/>
              <a:gd name="connsiteX13" fmla="*/ 1195 w 10433"/>
              <a:gd name="connsiteY13" fmla="*/ 7894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345 w 10433"/>
              <a:gd name="connsiteY11" fmla="*/ 6169 h 10164"/>
              <a:gd name="connsiteX12" fmla="*/ 1706 w 10433"/>
              <a:gd name="connsiteY12" fmla="*/ 6951 h 10164"/>
              <a:gd name="connsiteX13" fmla="*/ 1195 w 10433"/>
              <a:gd name="connsiteY13" fmla="*/ 7894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256 w 10433"/>
              <a:gd name="connsiteY11" fmla="*/ 6082 h 10164"/>
              <a:gd name="connsiteX12" fmla="*/ 1706 w 10433"/>
              <a:gd name="connsiteY12" fmla="*/ 6951 h 10164"/>
              <a:gd name="connsiteX13" fmla="*/ 1195 w 10433"/>
              <a:gd name="connsiteY13" fmla="*/ 7894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3412 w 10433"/>
              <a:gd name="connsiteY11" fmla="*/ 6118 h 10164"/>
              <a:gd name="connsiteX12" fmla="*/ 1706 w 10433"/>
              <a:gd name="connsiteY12" fmla="*/ 6951 h 10164"/>
              <a:gd name="connsiteX13" fmla="*/ 1195 w 10433"/>
              <a:gd name="connsiteY13" fmla="*/ 7894 h 10164"/>
              <a:gd name="connsiteX14" fmla="*/ 874 w 10433"/>
              <a:gd name="connsiteY14" fmla="*/ 8969 h 10164"/>
              <a:gd name="connsiteX15" fmla="*/ 808 w 10433"/>
              <a:gd name="connsiteY15" fmla="*/ 9348 h 10164"/>
              <a:gd name="connsiteX16" fmla="*/ 688 w 10433"/>
              <a:gd name="connsiteY16" fmla="*/ 10148 h 10164"/>
              <a:gd name="connsiteX17" fmla="*/ 4 w 10433"/>
              <a:gd name="connsiteY17" fmla="*/ 10164 h 10164"/>
              <a:gd name="connsiteX18" fmla="*/ 37 w 10433"/>
              <a:gd name="connsiteY18" fmla="*/ 10 h 10164"/>
              <a:gd name="connsiteX19" fmla="*/ 0 w 10433"/>
              <a:gd name="connsiteY19" fmla="*/ 10138 h 10164"/>
              <a:gd name="connsiteX0" fmla="*/ 73 w 10433"/>
              <a:gd name="connsiteY0" fmla="*/ 28 h 10164"/>
              <a:gd name="connsiteX1" fmla="*/ 7543 w 10433"/>
              <a:gd name="connsiteY1" fmla="*/ 0 h 10164"/>
              <a:gd name="connsiteX2" fmla="*/ 7633 w 10433"/>
              <a:gd name="connsiteY2" fmla="*/ 513 h 10164"/>
              <a:gd name="connsiteX3" fmla="*/ 7861 w 10433"/>
              <a:gd name="connsiteY3" fmla="*/ 998 h 10164"/>
              <a:gd name="connsiteX4" fmla="*/ 8109 w 10433"/>
              <a:gd name="connsiteY4" fmla="*/ 1350 h 10164"/>
              <a:gd name="connsiteX5" fmla="*/ 8825 w 10433"/>
              <a:gd name="connsiteY5" fmla="*/ 1857 h 10164"/>
              <a:gd name="connsiteX6" fmla="*/ 9639 w 10433"/>
              <a:gd name="connsiteY6" fmla="*/ 2309 h 10164"/>
              <a:gd name="connsiteX7" fmla="*/ 10171 w 10433"/>
              <a:gd name="connsiteY7" fmla="*/ 2738 h 10164"/>
              <a:gd name="connsiteX8" fmla="*/ 10384 w 10433"/>
              <a:gd name="connsiteY8" fmla="*/ 3279 h 10164"/>
              <a:gd name="connsiteX9" fmla="*/ 10029 w 10433"/>
              <a:gd name="connsiteY9" fmla="*/ 3896 h 10164"/>
              <a:gd name="connsiteX10" fmla="*/ 7887 w 10433"/>
              <a:gd name="connsiteY10" fmla="*/ 4796 h 10164"/>
              <a:gd name="connsiteX11" fmla="*/ 4686 w 10433"/>
              <a:gd name="connsiteY11" fmla="*/ 5744 h 10164"/>
              <a:gd name="connsiteX12" fmla="*/ 3412 w 10433"/>
              <a:gd name="connsiteY12" fmla="*/ 6118 h 10164"/>
              <a:gd name="connsiteX13" fmla="*/ 1706 w 10433"/>
              <a:gd name="connsiteY13" fmla="*/ 6951 h 10164"/>
              <a:gd name="connsiteX14" fmla="*/ 1195 w 10433"/>
              <a:gd name="connsiteY14" fmla="*/ 7894 h 10164"/>
              <a:gd name="connsiteX15" fmla="*/ 874 w 10433"/>
              <a:gd name="connsiteY15" fmla="*/ 8969 h 10164"/>
              <a:gd name="connsiteX16" fmla="*/ 808 w 10433"/>
              <a:gd name="connsiteY16" fmla="*/ 9348 h 10164"/>
              <a:gd name="connsiteX17" fmla="*/ 688 w 10433"/>
              <a:gd name="connsiteY17" fmla="*/ 10148 h 10164"/>
              <a:gd name="connsiteX18" fmla="*/ 4 w 10433"/>
              <a:gd name="connsiteY18" fmla="*/ 10164 h 10164"/>
              <a:gd name="connsiteX19" fmla="*/ 37 w 10433"/>
              <a:gd name="connsiteY19" fmla="*/ 10 h 10164"/>
              <a:gd name="connsiteX20" fmla="*/ 0 w 10433"/>
              <a:gd name="connsiteY20" fmla="*/ 10138 h 10164"/>
              <a:gd name="connsiteX0" fmla="*/ 73 w 10401"/>
              <a:gd name="connsiteY0" fmla="*/ 28 h 10164"/>
              <a:gd name="connsiteX1" fmla="*/ 7543 w 10401"/>
              <a:gd name="connsiteY1" fmla="*/ 0 h 10164"/>
              <a:gd name="connsiteX2" fmla="*/ 7633 w 10401"/>
              <a:gd name="connsiteY2" fmla="*/ 513 h 10164"/>
              <a:gd name="connsiteX3" fmla="*/ 7861 w 10401"/>
              <a:gd name="connsiteY3" fmla="*/ 998 h 10164"/>
              <a:gd name="connsiteX4" fmla="*/ 8109 w 10401"/>
              <a:gd name="connsiteY4" fmla="*/ 1350 h 10164"/>
              <a:gd name="connsiteX5" fmla="*/ 8825 w 10401"/>
              <a:gd name="connsiteY5" fmla="*/ 1857 h 10164"/>
              <a:gd name="connsiteX6" fmla="*/ 9639 w 10401"/>
              <a:gd name="connsiteY6" fmla="*/ 2309 h 10164"/>
              <a:gd name="connsiteX7" fmla="*/ 10171 w 10401"/>
              <a:gd name="connsiteY7" fmla="*/ 2738 h 10164"/>
              <a:gd name="connsiteX8" fmla="*/ 10347 w 10401"/>
              <a:gd name="connsiteY8" fmla="*/ 3596 h 10164"/>
              <a:gd name="connsiteX9" fmla="*/ 10029 w 10401"/>
              <a:gd name="connsiteY9" fmla="*/ 3896 h 10164"/>
              <a:gd name="connsiteX10" fmla="*/ 7887 w 10401"/>
              <a:gd name="connsiteY10" fmla="*/ 4796 h 10164"/>
              <a:gd name="connsiteX11" fmla="*/ 4686 w 10401"/>
              <a:gd name="connsiteY11" fmla="*/ 5744 h 10164"/>
              <a:gd name="connsiteX12" fmla="*/ 3412 w 10401"/>
              <a:gd name="connsiteY12" fmla="*/ 6118 h 10164"/>
              <a:gd name="connsiteX13" fmla="*/ 1706 w 10401"/>
              <a:gd name="connsiteY13" fmla="*/ 6951 h 10164"/>
              <a:gd name="connsiteX14" fmla="*/ 1195 w 10401"/>
              <a:gd name="connsiteY14" fmla="*/ 7894 h 10164"/>
              <a:gd name="connsiteX15" fmla="*/ 874 w 10401"/>
              <a:gd name="connsiteY15" fmla="*/ 8969 h 10164"/>
              <a:gd name="connsiteX16" fmla="*/ 808 w 10401"/>
              <a:gd name="connsiteY16" fmla="*/ 9348 h 10164"/>
              <a:gd name="connsiteX17" fmla="*/ 688 w 10401"/>
              <a:gd name="connsiteY17" fmla="*/ 10148 h 10164"/>
              <a:gd name="connsiteX18" fmla="*/ 4 w 10401"/>
              <a:gd name="connsiteY18" fmla="*/ 10164 h 10164"/>
              <a:gd name="connsiteX19" fmla="*/ 37 w 10401"/>
              <a:gd name="connsiteY19" fmla="*/ 10 h 10164"/>
              <a:gd name="connsiteX20" fmla="*/ 0 w 10401"/>
              <a:gd name="connsiteY20" fmla="*/ 10138 h 10164"/>
              <a:gd name="connsiteX0" fmla="*/ 73 w 10437"/>
              <a:gd name="connsiteY0" fmla="*/ 28 h 10164"/>
              <a:gd name="connsiteX1" fmla="*/ 7543 w 10437"/>
              <a:gd name="connsiteY1" fmla="*/ 0 h 10164"/>
              <a:gd name="connsiteX2" fmla="*/ 7633 w 10437"/>
              <a:gd name="connsiteY2" fmla="*/ 513 h 10164"/>
              <a:gd name="connsiteX3" fmla="*/ 7861 w 10437"/>
              <a:gd name="connsiteY3" fmla="*/ 998 h 10164"/>
              <a:gd name="connsiteX4" fmla="*/ 8109 w 10437"/>
              <a:gd name="connsiteY4" fmla="*/ 1350 h 10164"/>
              <a:gd name="connsiteX5" fmla="*/ 8825 w 10437"/>
              <a:gd name="connsiteY5" fmla="*/ 1857 h 10164"/>
              <a:gd name="connsiteX6" fmla="*/ 9639 w 10437"/>
              <a:gd name="connsiteY6" fmla="*/ 2309 h 10164"/>
              <a:gd name="connsiteX7" fmla="*/ 10312 w 10437"/>
              <a:gd name="connsiteY7" fmla="*/ 2933 h 10164"/>
              <a:gd name="connsiteX8" fmla="*/ 10347 w 10437"/>
              <a:gd name="connsiteY8" fmla="*/ 3596 h 10164"/>
              <a:gd name="connsiteX9" fmla="*/ 10029 w 10437"/>
              <a:gd name="connsiteY9" fmla="*/ 3896 h 10164"/>
              <a:gd name="connsiteX10" fmla="*/ 7887 w 10437"/>
              <a:gd name="connsiteY10" fmla="*/ 4796 h 10164"/>
              <a:gd name="connsiteX11" fmla="*/ 4686 w 10437"/>
              <a:gd name="connsiteY11" fmla="*/ 5744 h 10164"/>
              <a:gd name="connsiteX12" fmla="*/ 3412 w 10437"/>
              <a:gd name="connsiteY12" fmla="*/ 6118 h 10164"/>
              <a:gd name="connsiteX13" fmla="*/ 1706 w 10437"/>
              <a:gd name="connsiteY13" fmla="*/ 6951 h 10164"/>
              <a:gd name="connsiteX14" fmla="*/ 1195 w 10437"/>
              <a:gd name="connsiteY14" fmla="*/ 7894 h 10164"/>
              <a:gd name="connsiteX15" fmla="*/ 874 w 10437"/>
              <a:gd name="connsiteY15" fmla="*/ 8969 h 10164"/>
              <a:gd name="connsiteX16" fmla="*/ 808 w 10437"/>
              <a:gd name="connsiteY16" fmla="*/ 9348 h 10164"/>
              <a:gd name="connsiteX17" fmla="*/ 688 w 10437"/>
              <a:gd name="connsiteY17" fmla="*/ 10148 h 10164"/>
              <a:gd name="connsiteX18" fmla="*/ 4 w 10437"/>
              <a:gd name="connsiteY18" fmla="*/ 10164 h 10164"/>
              <a:gd name="connsiteX19" fmla="*/ 37 w 10437"/>
              <a:gd name="connsiteY19" fmla="*/ 10 h 10164"/>
              <a:gd name="connsiteX20" fmla="*/ 0 w 10437"/>
              <a:gd name="connsiteY20" fmla="*/ 10138 h 10164"/>
              <a:gd name="connsiteX0" fmla="*/ 73 w 10437"/>
              <a:gd name="connsiteY0" fmla="*/ 28 h 10164"/>
              <a:gd name="connsiteX1" fmla="*/ 7543 w 10437"/>
              <a:gd name="connsiteY1" fmla="*/ 0 h 10164"/>
              <a:gd name="connsiteX2" fmla="*/ 7633 w 10437"/>
              <a:gd name="connsiteY2" fmla="*/ 513 h 10164"/>
              <a:gd name="connsiteX3" fmla="*/ 7861 w 10437"/>
              <a:gd name="connsiteY3" fmla="*/ 998 h 10164"/>
              <a:gd name="connsiteX4" fmla="*/ 8109 w 10437"/>
              <a:gd name="connsiteY4" fmla="*/ 1350 h 10164"/>
              <a:gd name="connsiteX5" fmla="*/ 8825 w 10437"/>
              <a:gd name="connsiteY5" fmla="*/ 1857 h 10164"/>
              <a:gd name="connsiteX6" fmla="*/ 9966 w 10437"/>
              <a:gd name="connsiteY6" fmla="*/ 2550 h 10164"/>
              <a:gd name="connsiteX7" fmla="*/ 10312 w 10437"/>
              <a:gd name="connsiteY7" fmla="*/ 2933 h 10164"/>
              <a:gd name="connsiteX8" fmla="*/ 10347 w 10437"/>
              <a:gd name="connsiteY8" fmla="*/ 3596 h 10164"/>
              <a:gd name="connsiteX9" fmla="*/ 10029 w 10437"/>
              <a:gd name="connsiteY9" fmla="*/ 3896 h 10164"/>
              <a:gd name="connsiteX10" fmla="*/ 7887 w 10437"/>
              <a:gd name="connsiteY10" fmla="*/ 4796 h 10164"/>
              <a:gd name="connsiteX11" fmla="*/ 4686 w 10437"/>
              <a:gd name="connsiteY11" fmla="*/ 5744 h 10164"/>
              <a:gd name="connsiteX12" fmla="*/ 3412 w 10437"/>
              <a:gd name="connsiteY12" fmla="*/ 6118 h 10164"/>
              <a:gd name="connsiteX13" fmla="*/ 1706 w 10437"/>
              <a:gd name="connsiteY13" fmla="*/ 6951 h 10164"/>
              <a:gd name="connsiteX14" fmla="*/ 1195 w 10437"/>
              <a:gd name="connsiteY14" fmla="*/ 7894 h 10164"/>
              <a:gd name="connsiteX15" fmla="*/ 874 w 10437"/>
              <a:gd name="connsiteY15" fmla="*/ 8969 h 10164"/>
              <a:gd name="connsiteX16" fmla="*/ 808 w 10437"/>
              <a:gd name="connsiteY16" fmla="*/ 9348 h 10164"/>
              <a:gd name="connsiteX17" fmla="*/ 688 w 10437"/>
              <a:gd name="connsiteY17" fmla="*/ 10148 h 10164"/>
              <a:gd name="connsiteX18" fmla="*/ 4 w 10437"/>
              <a:gd name="connsiteY18" fmla="*/ 10164 h 10164"/>
              <a:gd name="connsiteX19" fmla="*/ 37 w 10437"/>
              <a:gd name="connsiteY19" fmla="*/ 10 h 10164"/>
              <a:gd name="connsiteX20" fmla="*/ 0 w 10437"/>
              <a:gd name="connsiteY20" fmla="*/ 10138 h 10164"/>
              <a:gd name="connsiteX0" fmla="*/ 73 w 10437"/>
              <a:gd name="connsiteY0" fmla="*/ 28 h 10164"/>
              <a:gd name="connsiteX1" fmla="*/ 7543 w 10437"/>
              <a:gd name="connsiteY1" fmla="*/ 0 h 10164"/>
              <a:gd name="connsiteX2" fmla="*/ 7633 w 10437"/>
              <a:gd name="connsiteY2" fmla="*/ 513 h 10164"/>
              <a:gd name="connsiteX3" fmla="*/ 7861 w 10437"/>
              <a:gd name="connsiteY3" fmla="*/ 998 h 10164"/>
              <a:gd name="connsiteX4" fmla="*/ 8109 w 10437"/>
              <a:gd name="connsiteY4" fmla="*/ 1350 h 10164"/>
              <a:gd name="connsiteX5" fmla="*/ 9659 w 10437"/>
              <a:gd name="connsiteY5" fmla="*/ 2349 h 10164"/>
              <a:gd name="connsiteX6" fmla="*/ 9966 w 10437"/>
              <a:gd name="connsiteY6" fmla="*/ 2550 h 10164"/>
              <a:gd name="connsiteX7" fmla="*/ 10312 w 10437"/>
              <a:gd name="connsiteY7" fmla="*/ 2933 h 10164"/>
              <a:gd name="connsiteX8" fmla="*/ 10347 w 10437"/>
              <a:gd name="connsiteY8" fmla="*/ 3596 h 10164"/>
              <a:gd name="connsiteX9" fmla="*/ 10029 w 10437"/>
              <a:gd name="connsiteY9" fmla="*/ 3896 h 10164"/>
              <a:gd name="connsiteX10" fmla="*/ 7887 w 10437"/>
              <a:gd name="connsiteY10" fmla="*/ 4796 h 10164"/>
              <a:gd name="connsiteX11" fmla="*/ 4686 w 10437"/>
              <a:gd name="connsiteY11" fmla="*/ 5744 h 10164"/>
              <a:gd name="connsiteX12" fmla="*/ 3412 w 10437"/>
              <a:gd name="connsiteY12" fmla="*/ 6118 h 10164"/>
              <a:gd name="connsiteX13" fmla="*/ 1706 w 10437"/>
              <a:gd name="connsiteY13" fmla="*/ 6951 h 10164"/>
              <a:gd name="connsiteX14" fmla="*/ 1195 w 10437"/>
              <a:gd name="connsiteY14" fmla="*/ 7894 h 10164"/>
              <a:gd name="connsiteX15" fmla="*/ 874 w 10437"/>
              <a:gd name="connsiteY15" fmla="*/ 8969 h 10164"/>
              <a:gd name="connsiteX16" fmla="*/ 808 w 10437"/>
              <a:gd name="connsiteY16" fmla="*/ 9348 h 10164"/>
              <a:gd name="connsiteX17" fmla="*/ 688 w 10437"/>
              <a:gd name="connsiteY17" fmla="*/ 10148 h 10164"/>
              <a:gd name="connsiteX18" fmla="*/ 4 w 10437"/>
              <a:gd name="connsiteY18" fmla="*/ 10164 h 10164"/>
              <a:gd name="connsiteX19" fmla="*/ 37 w 10437"/>
              <a:gd name="connsiteY19" fmla="*/ 10 h 10164"/>
              <a:gd name="connsiteX20" fmla="*/ 0 w 10437"/>
              <a:gd name="connsiteY20" fmla="*/ 10138 h 10164"/>
              <a:gd name="connsiteX0" fmla="*/ 73 w 10437"/>
              <a:gd name="connsiteY0" fmla="*/ 28 h 10164"/>
              <a:gd name="connsiteX1" fmla="*/ 7543 w 10437"/>
              <a:gd name="connsiteY1" fmla="*/ 0 h 10164"/>
              <a:gd name="connsiteX2" fmla="*/ 7633 w 10437"/>
              <a:gd name="connsiteY2" fmla="*/ 513 h 10164"/>
              <a:gd name="connsiteX3" fmla="*/ 7861 w 10437"/>
              <a:gd name="connsiteY3" fmla="*/ 998 h 10164"/>
              <a:gd name="connsiteX4" fmla="*/ 8109 w 10437"/>
              <a:gd name="connsiteY4" fmla="*/ 1350 h 10164"/>
              <a:gd name="connsiteX5" fmla="*/ 9659 w 10437"/>
              <a:gd name="connsiteY5" fmla="*/ 2349 h 10164"/>
              <a:gd name="connsiteX6" fmla="*/ 9829 w 10437"/>
              <a:gd name="connsiteY6" fmla="*/ 2482 h 10164"/>
              <a:gd name="connsiteX7" fmla="*/ 9966 w 10437"/>
              <a:gd name="connsiteY7" fmla="*/ 2550 h 10164"/>
              <a:gd name="connsiteX8" fmla="*/ 10312 w 10437"/>
              <a:gd name="connsiteY8" fmla="*/ 2933 h 10164"/>
              <a:gd name="connsiteX9" fmla="*/ 10347 w 10437"/>
              <a:gd name="connsiteY9" fmla="*/ 3596 h 10164"/>
              <a:gd name="connsiteX10" fmla="*/ 10029 w 10437"/>
              <a:gd name="connsiteY10" fmla="*/ 3896 h 10164"/>
              <a:gd name="connsiteX11" fmla="*/ 7887 w 10437"/>
              <a:gd name="connsiteY11" fmla="*/ 4796 h 10164"/>
              <a:gd name="connsiteX12" fmla="*/ 4686 w 10437"/>
              <a:gd name="connsiteY12" fmla="*/ 5744 h 10164"/>
              <a:gd name="connsiteX13" fmla="*/ 3412 w 10437"/>
              <a:gd name="connsiteY13" fmla="*/ 6118 h 10164"/>
              <a:gd name="connsiteX14" fmla="*/ 1706 w 10437"/>
              <a:gd name="connsiteY14" fmla="*/ 6951 h 10164"/>
              <a:gd name="connsiteX15" fmla="*/ 1195 w 10437"/>
              <a:gd name="connsiteY15" fmla="*/ 7894 h 10164"/>
              <a:gd name="connsiteX16" fmla="*/ 874 w 10437"/>
              <a:gd name="connsiteY16" fmla="*/ 8969 h 10164"/>
              <a:gd name="connsiteX17" fmla="*/ 808 w 10437"/>
              <a:gd name="connsiteY17" fmla="*/ 9348 h 10164"/>
              <a:gd name="connsiteX18" fmla="*/ 688 w 10437"/>
              <a:gd name="connsiteY18" fmla="*/ 10148 h 10164"/>
              <a:gd name="connsiteX19" fmla="*/ 4 w 10437"/>
              <a:gd name="connsiteY19" fmla="*/ 10164 h 10164"/>
              <a:gd name="connsiteX20" fmla="*/ 37 w 10437"/>
              <a:gd name="connsiteY20" fmla="*/ 10 h 10164"/>
              <a:gd name="connsiteX21" fmla="*/ 0 w 10437"/>
              <a:gd name="connsiteY21" fmla="*/ 10138 h 10164"/>
              <a:gd name="connsiteX0" fmla="*/ 73 w 10437"/>
              <a:gd name="connsiteY0" fmla="*/ 28 h 10164"/>
              <a:gd name="connsiteX1" fmla="*/ 7543 w 10437"/>
              <a:gd name="connsiteY1" fmla="*/ 0 h 10164"/>
              <a:gd name="connsiteX2" fmla="*/ 7633 w 10437"/>
              <a:gd name="connsiteY2" fmla="*/ 513 h 10164"/>
              <a:gd name="connsiteX3" fmla="*/ 7861 w 10437"/>
              <a:gd name="connsiteY3" fmla="*/ 998 h 10164"/>
              <a:gd name="connsiteX4" fmla="*/ 8109 w 10437"/>
              <a:gd name="connsiteY4" fmla="*/ 1350 h 10164"/>
              <a:gd name="connsiteX5" fmla="*/ 9659 w 10437"/>
              <a:gd name="connsiteY5" fmla="*/ 2349 h 10164"/>
              <a:gd name="connsiteX6" fmla="*/ 9966 w 10437"/>
              <a:gd name="connsiteY6" fmla="*/ 2550 h 10164"/>
              <a:gd name="connsiteX7" fmla="*/ 10312 w 10437"/>
              <a:gd name="connsiteY7" fmla="*/ 2933 h 10164"/>
              <a:gd name="connsiteX8" fmla="*/ 10347 w 10437"/>
              <a:gd name="connsiteY8" fmla="*/ 3596 h 10164"/>
              <a:gd name="connsiteX9" fmla="*/ 10029 w 10437"/>
              <a:gd name="connsiteY9" fmla="*/ 3896 h 10164"/>
              <a:gd name="connsiteX10" fmla="*/ 7887 w 10437"/>
              <a:gd name="connsiteY10" fmla="*/ 4796 h 10164"/>
              <a:gd name="connsiteX11" fmla="*/ 4686 w 10437"/>
              <a:gd name="connsiteY11" fmla="*/ 5744 h 10164"/>
              <a:gd name="connsiteX12" fmla="*/ 3412 w 10437"/>
              <a:gd name="connsiteY12" fmla="*/ 6118 h 10164"/>
              <a:gd name="connsiteX13" fmla="*/ 1706 w 10437"/>
              <a:gd name="connsiteY13" fmla="*/ 6951 h 10164"/>
              <a:gd name="connsiteX14" fmla="*/ 1195 w 10437"/>
              <a:gd name="connsiteY14" fmla="*/ 7894 h 10164"/>
              <a:gd name="connsiteX15" fmla="*/ 874 w 10437"/>
              <a:gd name="connsiteY15" fmla="*/ 8969 h 10164"/>
              <a:gd name="connsiteX16" fmla="*/ 808 w 10437"/>
              <a:gd name="connsiteY16" fmla="*/ 9348 h 10164"/>
              <a:gd name="connsiteX17" fmla="*/ 688 w 10437"/>
              <a:gd name="connsiteY17" fmla="*/ 10148 h 10164"/>
              <a:gd name="connsiteX18" fmla="*/ 4 w 10437"/>
              <a:gd name="connsiteY18" fmla="*/ 10164 h 10164"/>
              <a:gd name="connsiteX19" fmla="*/ 37 w 10437"/>
              <a:gd name="connsiteY19" fmla="*/ 10 h 10164"/>
              <a:gd name="connsiteX20" fmla="*/ 0 w 10437"/>
              <a:gd name="connsiteY20" fmla="*/ 10138 h 10164"/>
              <a:gd name="connsiteX0" fmla="*/ 73 w 10437"/>
              <a:gd name="connsiteY0" fmla="*/ 28 h 10164"/>
              <a:gd name="connsiteX1" fmla="*/ 7543 w 10437"/>
              <a:gd name="connsiteY1" fmla="*/ 0 h 10164"/>
              <a:gd name="connsiteX2" fmla="*/ 7633 w 10437"/>
              <a:gd name="connsiteY2" fmla="*/ 513 h 10164"/>
              <a:gd name="connsiteX3" fmla="*/ 7861 w 10437"/>
              <a:gd name="connsiteY3" fmla="*/ 998 h 10164"/>
              <a:gd name="connsiteX4" fmla="*/ 8109 w 10437"/>
              <a:gd name="connsiteY4" fmla="*/ 1350 h 10164"/>
              <a:gd name="connsiteX5" fmla="*/ 9666 w 10437"/>
              <a:gd name="connsiteY5" fmla="*/ 2334 h 10164"/>
              <a:gd name="connsiteX6" fmla="*/ 9966 w 10437"/>
              <a:gd name="connsiteY6" fmla="*/ 2550 h 10164"/>
              <a:gd name="connsiteX7" fmla="*/ 10312 w 10437"/>
              <a:gd name="connsiteY7" fmla="*/ 2933 h 10164"/>
              <a:gd name="connsiteX8" fmla="*/ 10347 w 10437"/>
              <a:gd name="connsiteY8" fmla="*/ 3596 h 10164"/>
              <a:gd name="connsiteX9" fmla="*/ 10029 w 10437"/>
              <a:gd name="connsiteY9" fmla="*/ 3896 h 10164"/>
              <a:gd name="connsiteX10" fmla="*/ 7887 w 10437"/>
              <a:gd name="connsiteY10" fmla="*/ 4796 h 10164"/>
              <a:gd name="connsiteX11" fmla="*/ 4686 w 10437"/>
              <a:gd name="connsiteY11" fmla="*/ 5744 h 10164"/>
              <a:gd name="connsiteX12" fmla="*/ 3412 w 10437"/>
              <a:gd name="connsiteY12" fmla="*/ 6118 h 10164"/>
              <a:gd name="connsiteX13" fmla="*/ 1706 w 10437"/>
              <a:gd name="connsiteY13" fmla="*/ 6951 h 10164"/>
              <a:gd name="connsiteX14" fmla="*/ 1195 w 10437"/>
              <a:gd name="connsiteY14" fmla="*/ 7894 h 10164"/>
              <a:gd name="connsiteX15" fmla="*/ 874 w 10437"/>
              <a:gd name="connsiteY15" fmla="*/ 8969 h 10164"/>
              <a:gd name="connsiteX16" fmla="*/ 808 w 10437"/>
              <a:gd name="connsiteY16" fmla="*/ 9348 h 10164"/>
              <a:gd name="connsiteX17" fmla="*/ 688 w 10437"/>
              <a:gd name="connsiteY17" fmla="*/ 10148 h 10164"/>
              <a:gd name="connsiteX18" fmla="*/ 4 w 10437"/>
              <a:gd name="connsiteY18" fmla="*/ 10164 h 10164"/>
              <a:gd name="connsiteX19" fmla="*/ 37 w 10437"/>
              <a:gd name="connsiteY19" fmla="*/ 10 h 10164"/>
              <a:gd name="connsiteX20" fmla="*/ 0 w 10437"/>
              <a:gd name="connsiteY20" fmla="*/ 10138 h 10164"/>
              <a:gd name="connsiteX0" fmla="*/ 73 w 10426"/>
              <a:gd name="connsiteY0" fmla="*/ 28 h 10164"/>
              <a:gd name="connsiteX1" fmla="*/ 7543 w 10426"/>
              <a:gd name="connsiteY1" fmla="*/ 0 h 10164"/>
              <a:gd name="connsiteX2" fmla="*/ 7633 w 10426"/>
              <a:gd name="connsiteY2" fmla="*/ 513 h 10164"/>
              <a:gd name="connsiteX3" fmla="*/ 7861 w 10426"/>
              <a:gd name="connsiteY3" fmla="*/ 998 h 10164"/>
              <a:gd name="connsiteX4" fmla="*/ 8109 w 10426"/>
              <a:gd name="connsiteY4" fmla="*/ 1350 h 10164"/>
              <a:gd name="connsiteX5" fmla="*/ 9666 w 10426"/>
              <a:gd name="connsiteY5" fmla="*/ 2334 h 10164"/>
              <a:gd name="connsiteX6" fmla="*/ 9966 w 10426"/>
              <a:gd name="connsiteY6" fmla="*/ 2550 h 10164"/>
              <a:gd name="connsiteX7" fmla="*/ 10282 w 10426"/>
              <a:gd name="connsiteY7" fmla="*/ 2851 h 10164"/>
              <a:gd name="connsiteX8" fmla="*/ 10347 w 10426"/>
              <a:gd name="connsiteY8" fmla="*/ 3596 h 10164"/>
              <a:gd name="connsiteX9" fmla="*/ 10029 w 10426"/>
              <a:gd name="connsiteY9" fmla="*/ 3896 h 10164"/>
              <a:gd name="connsiteX10" fmla="*/ 7887 w 10426"/>
              <a:gd name="connsiteY10" fmla="*/ 4796 h 10164"/>
              <a:gd name="connsiteX11" fmla="*/ 4686 w 10426"/>
              <a:gd name="connsiteY11" fmla="*/ 5744 h 10164"/>
              <a:gd name="connsiteX12" fmla="*/ 3412 w 10426"/>
              <a:gd name="connsiteY12" fmla="*/ 6118 h 10164"/>
              <a:gd name="connsiteX13" fmla="*/ 1706 w 10426"/>
              <a:gd name="connsiteY13" fmla="*/ 6951 h 10164"/>
              <a:gd name="connsiteX14" fmla="*/ 1195 w 10426"/>
              <a:gd name="connsiteY14" fmla="*/ 7894 h 10164"/>
              <a:gd name="connsiteX15" fmla="*/ 874 w 10426"/>
              <a:gd name="connsiteY15" fmla="*/ 8969 h 10164"/>
              <a:gd name="connsiteX16" fmla="*/ 808 w 10426"/>
              <a:gd name="connsiteY16" fmla="*/ 9348 h 10164"/>
              <a:gd name="connsiteX17" fmla="*/ 688 w 10426"/>
              <a:gd name="connsiteY17" fmla="*/ 10148 h 10164"/>
              <a:gd name="connsiteX18" fmla="*/ 4 w 10426"/>
              <a:gd name="connsiteY18" fmla="*/ 10164 h 10164"/>
              <a:gd name="connsiteX19" fmla="*/ 37 w 10426"/>
              <a:gd name="connsiteY19" fmla="*/ 10 h 10164"/>
              <a:gd name="connsiteX20" fmla="*/ 0 w 10426"/>
              <a:gd name="connsiteY20" fmla="*/ 10138 h 10164"/>
              <a:gd name="connsiteX0" fmla="*/ 73 w 10426"/>
              <a:gd name="connsiteY0" fmla="*/ 28 h 10164"/>
              <a:gd name="connsiteX1" fmla="*/ 7543 w 10426"/>
              <a:gd name="connsiteY1" fmla="*/ 0 h 10164"/>
              <a:gd name="connsiteX2" fmla="*/ 7633 w 10426"/>
              <a:gd name="connsiteY2" fmla="*/ 513 h 10164"/>
              <a:gd name="connsiteX3" fmla="*/ 7861 w 10426"/>
              <a:gd name="connsiteY3" fmla="*/ 998 h 10164"/>
              <a:gd name="connsiteX4" fmla="*/ 7938 w 10426"/>
              <a:gd name="connsiteY4" fmla="*/ 1401 h 10164"/>
              <a:gd name="connsiteX5" fmla="*/ 9666 w 10426"/>
              <a:gd name="connsiteY5" fmla="*/ 2334 h 10164"/>
              <a:gd name="connsiteX6" fmla="*/ 9966 w 10426"/>
              <a:gd name="connsiteY6" fmla="*/ 2550 h 10164"/>
              <a:gd name="connsiteX7" fmla="*/ 10282 w 10426"/>
              <a:gd name="connsiteY7" fmla="*/ 2851 h 10164"/>
              <a:gd name="connsiteX8" fmla="*/ 10347 w 10426"/>
              <a:gd name="connsiteY8" fmla="*/ 3596 h 10164"/>
              <a:gd name="connsiteX9" fmla="*/ 10029 w 10426"/>
              <a:gd name="connsiteY9" fmla="*/ 3896 h 10164"/>
              <a:gd name="connsiteX10" fmla="*/ 7887 w 10426"/>
              <a:gd name="connsiteY10" fmla="*/ 4796 h 10164"/>
              <a:gd name="connsiteX11" fmla="*/ 4686 w 10426"/>
              <a:gd name="connsiteY11" fmla="*/ 5744 h 10164"/>
              <a:gd name="connsiteX12" fmla="*/ 3412 w 10426"/>
              <a:gd name="connsiteY12" fmla="*/ 6118 h 10164"/>
              <a:gd name="connsiteX13" fmla="*/ 1706 w 10426"/>
              <a:gd name="connsiteY13" fmla="*/ 6951 h 10164"/>
              <a:gd name="connsiteX14" fmla="*/ 1195 w 10426"/>
              <a:gd name="connsiteY14" fmla="*/ 7894 h 10164"/>
              <a:gd name="connsiteX15" fmla="*/ 874 w 10426"/>
              <a:gd name="connsiteY15" fmla="*/ 8969 h 10164"/>
              <a:gd name="connsiteX16" fmla="*/ 808 w 10426"/>
              <a:gd name="connsiteY16" fmla="*/ 9348 h 10164"/>
              <a:gd name="connsiteX17" fmla="*/ 688 w 10426"/>
              <a:gd name="connsiteY17" fmla="*/ 10148 h 10164"/>
              <a:gd name="connsiteX18" fmla="*/ 4 w 10426"/>
              <a:gd name="connsiteY18" fmla="*/ 10164 h 10164"/>
              <a:gd name="connsiteX19" fmla="*/ 37 w 10426"/>
              <a:gd name="connsiteY19" fmla="*/ 10 h 10164"/>
              <a:gd name="connsiteX20" fmla="*/ 0 w 10426"/>
              <a:gd name="connsiteY20" fmla="*/ 10138 h 10164"/>
              <a:gd name="connsiteX0" fmla="*/ 73 w 10426"/>
              <a:gd name="connsiteY0" fmla="*/ 28 h 10164"/>
              <a:gd name="connsiteX1" fmla="*/ 7543 w 10426"/>
              <a:gd name="connsiteY1" fmla="*/ 0 h 10164"/>
              <a:gd name="connsiteX2" fmla="*/ 7633 w 10426"/>
              <a:gd name="connsiteY2" fmla="*/ 513 h 10164"/>
              <a:gd name="connsiteX3" fmla="*/ 7861 w 10426"/>
              <a:gd name="connsiteY3" fmla="*/ 998 h 10164"/>
              <a:gd name="connsiteX4" fmla="*/ 8146 w 10426"/>
              <a:gd name="connsiteY4" fmla="*/ 1370 h 10164"/>
              <a:gd name="connsiteX5" fmla="*/ 9666 w 10426"/>
              <a:gd name="connsiteY5" fmla="*/ 2334 h 10164"/>
              <a:gd name="connsiteX6" fmla="*/ 9966 w 10426"/>
              <a:gd name="connsiteY6" fmla="*/ 2550 h 10164"/>
              <a:gd name="connsiteX7" fmla="*/ 10282 w 10426"/>
              <a:gd name="connsiteY7" fmla="*/ 2851 h 10164"/>
              <a:gd name="connsiteX8" fmla="*/ 10347 w 10426"/>
              <a:gd name="connsiteY8" fmla="*/ 3596 h 10164"/>
              <a:gd name="connsiteX9" fmla="*/ 10029 w 10426"/>
              <a:gd name="connsiteY9" fmla="*/ 3896 h 10164"/>
              <a:gd name="connsiteX10" fmla="*/ 7887 w 10426"/>
              <a:gd name="connsiteY10" fmla="*/ 4796 h 10164"/>
              <a:gd name="connsiteX11" fmla="*/ 4686 w 10426"/>
              <a:gd name="connsiteY11" fmla="*/ 5744 h 10164"/>
              <a:gd name="connsiteX12" fmla="*/ 3412 w 10426"/>
              <a:gd name="connsiteY12" fmla="*/ 6118 h 10164"/>
              <a:gd name="connsiteX13" fmla="*/ 1706 w 10426"/>
              <a:gd name="connsiteY13" fmla="*/ 6951 h 10164"/>
              <a:gd name="connsiteX14" fmla="*/ 1195 w 10426"/>
              <a:gd name="connsiteY14" fmla="*/ 7894 h 10164"/>
              <a:gd name="connsiteX15" fmla="*/ 874 w 10426"/>
              <a:gd name="connsiteY15" fmla="*/ 8969 h 10164"/>
              <a:gd name="connsiteX16" fmla="*/ 808 w 10426"/>
              <a:gd name="connsiteY16" fmla="*/ 9348 h 10164"/>
              <a:gd name="connsiteX17" fmla="*/ 688 w 10426"/>
              <a:gd name="connsiteY17" fmla="*/ 10148 h 10164"/>
              <a:gd name="connsiteX18" fmla="*/ 4 w 10426"/>
              <a:gd name="connsiteY18" fmla="*/ 10164 h 10164"/>
              <a:gd name="connsiteX19" fmla="*/ 37 w 10426"/>
              <a:gd name="connsiteY19" fmla="*/ 10 h 10164"/>
              <a:gd name="connsiteX20" fmla="*/ 0 w 10426"/>
              <a:gd name="connsiteY20" fmla="*/ 10138 h 10164"/>
              <a:gd name="connsiteX0" fmla="*/ 73 w 10426"/>
              <a:gd name="connsiteY0" fmla="*/ 28 h 10164"/>
              <a:gd name="connsiteX1" fmla="*/ 7543 w 10426"/>
              <a:gd name="connsiteY1" fmla="*/ 0 h 10164"/>
              <a:gd name="connsiteX2" fmla="*/ 7633 w 10426"/>
              <a:gd name="connsiteY2" fmla="*/ 513 h 10164"/>
              <a:gd name="connsiteX3" fmla="*/ 7586 w 10426"/>
              <a:gd name="connsiteY3" fmla="*/ 875 h 10164"/>
              <a:gd name="connsiteX4" fmla="*/ 8146 w 10426"/>
              <a:gd name="connsiteY4" fmla="*/ 1370 h 10164"/>
              <a:gd name="connsiteX5" fmla="*/ 9666 w 10426"/>
              <a:gd name="connsiteY5" fmla="*/ 2334 h 10164"/>
              <a:gd name="connsiteX6" fmla="*/ 9966 w 10426"/>
              <a:gd name="connsiteY6" fmla="*/ 2550 h 10164"/>
              <a:gd name="connsiteX7" fmla="*/ 10282 w 10426"/>
              <a:gd name="connsiteY7" fmla="*/ 2851 h 10164"/>
              <a:gd name="connsiteX8" fmla="*/ 10347 w 10426"/>
              <a:gd name="connsiteY8" fmla="*/ 3596 h 10164"/>
              <a:gd name="connsiteX9" fmla="*/ 10029 w 10426"/>
              <a:gd name="connsiteY9" fmla="*/ 3896 h 10164"/>
              <a:gd name="connsiteX10" fmla="*/ 7887 w 10426"/>
              <a:gd name="connsiteY10" fmla="*/ 4796 h 10164"/>
              <a:gd name="connsiteX11" fmla="*/ 4686 w 10426"/>
              <a:gd name="connsiteY11" fmla="*/ 5744 h 10164"/>
              <a:gd name="connsiteX12" fmla="*/ 3412 w 10426"/>
              <a:gd name="connsiteY12" fmla="*/ 6118 h 10164"/>
              <a:gd name="connsiteX13" fmla="*/ 1706 w 10426"/>
              <a:gd name="connsiteY13" fmla="*/ 6951 h 10164"/>
              <a:gd name="connsiteX14" fmla="*/ 1195 w 10426"/>
              <a:gd name="connsiteY14" fmla="*/ 7894 h 10164"/>
              <a:gd name="connsiteX15" fmla="*/ 874 w 10426"/>
              <a:gd name="connsiteY15" fmla="*/ 8969 h 10164"/>
              <a:gd name="connsiteX16" fmla="*/ 808 w 10426"/>
              <a:gd name="connsiteY16" fmla="*/ 9348 h 10164"/>
              <a:gd name="connsiteX17" fmla="*/ 688 w 10426"/>
              <a:gd name="connsiteY17" fmla="*/ 10148 h 10164"/>
              <a:gd name="connsiteX18" fmla="*/ 4 w 10426"/>
              <a:gd name="connsiteY18" fmla="*/ 10164 h 10164"/>
              <a:gd name="connsiteX19" fmla="*/ 37 w 10426"/>
              <a:gd name="connsiteY19" fmla="*/ 10 h 10164"/>
              <a:gd name="connsiteX20" fmla="*/ 0 w 10426"/>
              <a:gd name="connsiteY20" fmla="*/ 10138 h 10164"/>
              <a:gd name="connsiteX0" fmla="*/ 73 w 10426"/>
              <a:gd name="connsiteY0" fmla="*/ 28 h 10164"/>
              <a:gd name="connsiteX1" fmla="*/ 7543 w 10426"/>
              <a:gd name="connsiteY1" fmla="*/ 0 h 10164"/>
              <a:gd name="connsiteX2" fmla="*/ 7633 w 10426"/>
              <a:gd name="connsiteY2" fmla="*/ 513 h 10164"/>
              <a:gd name="connsiteX3" fmla="*/ 7757 w 10426"/>
              <a:gd name="connsiteY3" fmla="*/ 834 h 10164"/>
              <a:gd name="connsiteX4" fmla="*/ 8146 w 10426"/>
              <a:gd name="connsiteY4" fmla="*/ 1370 h 10164"/>
              <a:gd name="connsiteX5" fmla="*/ 9666 w 10426"/>
              <a:gd name="connsiteY5" fmla="*/ 2334 h 10164"/>
              <a:gd name="connsiteX6" fmla="*/ 9966 w 10426"/>
              <a:gd name="connsiteY6" fmla="*/ 2550 h 10164"/>
              <a:gd name="connsiteX7" fmla="*/ 10282 w 10426"/>
              <a:gd name="connsiteY7" fmla="*/ 2851 h 10164"/>
              <a:gd name="connsiteX8" fmla="*/ 10347 w 10426"/>
              <a:gd name="connsiteY8" fmla="*/ 3596 h 10164"/>
              <a:gd name="connsiteX9" fmla="*/ 10029 w 10426"/>
              <a:gd name="connsiteY9" fmla="*/ 3896 h 10164"/>
              <a:gd name="connsiteX10" fmla="*/ 7887 w 10426"/>
              <a:gd name="connsiteY10" fmla="*/ 4796 h 10164"/>
              <a:gd name="connsiteX11" fmla="*/ 4686 w 10426"/>
              <a:gd name="connsiteY11" fmla="*/ 5744 h 10164"/>
              <a:gd name="connsiteX12" fmla="*/ 3412 w 10426"/>
              <a:gd name="connsiteY12" fmla="*/ 6118 h 10164"/>
              <a:gd name="connsiteX13" fmla="*/ 1706 w 10426"/>
              <a:gd name="connsiteY13" fmla="*/ 6951 h 10164"/>
              <a:gd name="connsiteX14" fmla="*/ 1195 w 10426"/>
              <a:gd name="connsiteY14" fmla="*/ 7894 h 10164"/>
              <a:gd name="connsiteX15" fmla="*/ 874 w 10426"/>
              <a:gd name="connsiteY15" fmla="*/ 8969 h 10164"/>
              <a:gd name="connsiteX16" fmla="*/ 808 w 10426"/>
              <a:gd name="connsiteY16" fmla="*/ 9348 h 10164"/>
              <a:gd name="connsiteX17" fmla="*/ 688 w 10426"/>
              <a:gd name="connsiteY17" fmla="*/ 10148 h 10164"/>
              <a:gd name="connsiteX18" fmla="*/ 4 w 10426"/>
              <a:gd name="connsiteY18" fmla="*/ 10164 h 10164"/>
              <a:gd name="connsiteX19" fmla="*/ 37 w 10426"/>
              <a:gd name="connsiteY19" fmla="*/ 10 h 10164"/>
              <a:gd name="connsiteX20" fmla="*/ 0 w 10426"/>
              <a:gd name="connsiteY20" fmla="*/ 10138 h 10164"/>
              <a:gd name="connsiteX0" fmla="*/ 73 w 10426"/>
              <a:gd name="connsiteY0" fmla="*/ 28 h 10164"/>
              <a:gd name="connsiteX1" fmla="*/ 7543 w 10426"/>
              <a:gd name="connsiteY1" fmla="*/ 0 h 10164"/>
              <a:gd name="connsiteX2" fmla="*/ 7261 w 10426"/>
              <a:gd name="connsiteY2" fmla="*/ 400 h 10164"/>
              <a:gd name="connsiteX3" fmla="*/ 7757 w 10426"/>
              <a:gd name="connsiteY3" fmla="*/ 834 h 10164"/>
              <a:gd name="connsiteX4" fmla="*/ 8146 w 10426"/>
              <a:gd name="connsiteY4" fmla="*/ 1370 h 10164"/>
              <a:gd name="connsiteX5" fmla="*/ 9666 w 10426"/>
              <a:gd name="connsiteY5" fmla="*/ 2334 h 10164"/>
              <a:gd name="connsiteX6" fmla="*/ 9966 w 10426"/>
              <a:gd name="connsiteY6" fmla="*/ 2550 h 10164"/>
              <a:gd name="connsiteX7" fmla="*/ 10282 w 10426"/>
              <a:gd name="connsiteY7" fmla="*/ 2851 h 10164"/>
              <a:gd name="connsiteX8" fmla="*/ 10347 w 10426"/>
              <a:gd name="connsiteY8" fmla="*/ 3596 h 10164"/>
              <a:gd name="connsiteX9" fmla="*/ 10029 w 10426"/>
              <a:gd name="connsiteY9" fmla="*/ 3896 h 10164"/>
              <a:gd name="connsiteX10" fmla="*/ 7887 w 10426"/>
              <a:gd name="connsiteY10" fmla="*/ 4796 h 10164"/>
              <a:gd name="connsiteX11" fmla="*/ 4686 w 10426"/>
              <a:gd name="connsiteY11" fmla="*/ 5744 h 10164"/>
              <a:gd name="connsiteX12" fmla="*/ 3412 w 10426"/>
              <a:gd name="connsiteY12" fmla="*/ 6118 h 10164"/>
              <a:gd name="connsiteX13" fmla="*/ 1706 w 10426"/>
              <a:gd name="connsiteY13" fmla="*/ 6951 h 10164"/>
              <a:gd name="connsiteX14" fmla="*/ 1195 w 10426"/>
              <a:gd name="connsiteY14" fmla="*/ 7894 h 10164"/>
              <a:gd name="connsiteX15" fmla="*/ 874 w 10426"/>
              <a:gd name="connsiteY15" fmla="*/ 8969 h 10164"/>
              <a:gd name="connsiteX16" fmla="*/ 808 w 10426"/>
              <a:gd name="connsiteY16" fmla="*/ 9348 h 10164"/>
              <a:gd name="connsiteX17" fmla="*/ 688 w 10426"/>
              <a:gd name="connsiteY17" fmla="*/ 10148 h 10164"/>
              <a:gd name="connsiteX18" fmla="*/ 4 w 10426"/>
              <a:gd name="connsiteY18" fmla="*/ 10164 h 10164"/>
              <a:gd name="connsiteX19" fmla="*/ 37 w 10426"/>
              <a:gd name="connsiteY19" fmla="*/ 10 h 10164"/>
              <a:gd name="connsiteX20" fmla="*/ 0 w 10426"/>
              <a:gd name="connsiteY20" fmla="*/ 10138 h 10164"/>
              <a:gd name="connsiteX0" fmla="*/ 73 w 10426"/>
              <a:gd name="connsiteY0" fmla="*/ 28 h 10164"/>
              <a:gd name="connsiteX1" fmla="*/ 7543 w 10426"/>
              <a:gd name="connsiteY1" fmla="*/ 0 h 10164"/>
              <a:gd name="connsiteX2" fmla="*/ 7574 w 10426"/>
              <a:gd name="connsiteY2" fmla="*/ 369 h 10164"/>
              <a:gd name="connsiteX3" fmla="*/ 7757 w 10426"/>
              <a:gd name="connsiteY3" fmla="*/ 834 h 10164"/>
              <a:gd name="connsiteX4" fmla="*/ 8146 w 10426"/>
              <a:gd name="connsiteY4" fmla="*/ 1370 h 10164"/>
              <a:gd name="connsiteX5" fmla="*/ 9666 w 10426"/>
              <a:gd name="connsiteY5" fmla="*/ 2334 h 10164"/>
              <a:gd name="connsiteX6" fmla="*/ 9966 w 10426"/>
              <a:gd name="connsiteY6" fmla="*/ 2550 h 10164"/>
              <a:gd name="connsiteX7" fmla="*/ 10282 w 10426"/>
              <a:gd name="connsiteY7" fmla="*/ 2851 h 10164"/>
              <a:gd name="connsiteX8" fmla="*/ 10347 w 10426"/>
              <a:gd name="connsiteY8" fmla="*/ 3596 h 10164"/>
              <a:gd name="connsiteX9" fmla="*/ 10029 w 10426"/>
              <a:gd name="connsiteY9" fmla="*/ 3896 h 10164"/>
              <a:gd name="connsiteX10" fmla="*/ 7887 w 10426"/>
              <a:gd name="connsiteY10" fmla="*/ 4796 h 10164"/>
              <a:gd name="connsiteX11" fmla="*/ 4686 w 10426"/>
              <a:gd name="connsiteY11" fmla="*/ 5744 h 10164"/>
              <a:gd name="connsiteX12" fmla="*/ 3412 w 10426"/>
              <a:gd name="connsiteY12" fmla="*/ 6118 h 10164"/>
              <a:gd name="connsiteX13" fmla="*/ 1706 w 10426"/>
              <a:gd name="connsiteY13" fmla="*/ 6951 h 10164"/>
              <a:gd name="connsiteX14" fmla="*/ 1195 w 10426"/>
              <a:gd name="connsiteY14" fmla="*/ 7894 h 10164"/>
              <a:gd name="connsiteX15" fmla="*/ 874 w 10426"/>
              <a:gd name="connsiteY15" fmla="*/ 8969 h 10164"/>
              <a:gd name="connsiteX16" fmla="*/ 808 w 10426"/>
              <a:gd name="connsiteY16" fmla="*/ 9348 h 10164"/>
              <a:gd name="connsiteX17" fmla="*/ 688 w 10426"/>
              <a:gd name="connsiteY17" fmla="*/ 10148 h 10164"/>
              <a:gd name="connsiteX18" fmla="*/ 4 w 10426"/>
              <a:gd name="connsiteY18" fmla="*/ 10164 h 10164"/>
              <a:gd name="connsiteX19" fmla="*/ 37 w 10426"/>
              <a:gd name="connsiteY19" fmla="*/ 10 h 10164"/>
              <a:gd name="connsiteX20" fmla="*/ 0 w 10426"/>
              <a:gd name="connsiteY20" fmla="*/ 10138 h 10164"/>
              <a:gd name="connsiteX0" fmla="*/ 1078 w 11431"/>
              <a:gd name="connsiteY0" fmla="*/ 38 h 10174"/>
              <a:gd name="connsiteX1" fmla="*/ 8548 w 11431"/>
              <a:gd name="connsiteY1" fmla="*/ 10 h 10174"/>
              <a:gd name="connsiteX2" fmla="*/ 8579 w 11431"/>
              <a:gd name="connsiteY2" fmla="*/ 379 h 10174"/>
              <a:gd name="connsiteX3" fmla="*/ 8762 w 11431"/>
              <a:gd name="connsiteY3" fmla="*/ 844 h 10174"/>
              <a:gd name="connsiteX4" fmla="*/ 9151 w 11431"/>
              <a:gd name="connsiteY4" fmla="*/ 1380 h 10174"/>
              <a:gd name="connsiteX5" fmla="*/ 10671 w 11431"/>
              <a:gd name="connsiteY5" fmla="*/ 2344 h 10174"/>
              <a:gd name="connsiteX6" fmla="*/ 10971 w 11431"/>
              <a:gd name="connsiteY6" fmla="*/ 2560 h 10174"/>
              <a:gd name="connsiteX7" fmla="*/ 11287 w 11431"/>
              <a:gd name="connsiteY7" fmla="*/ 2861 h 10174"/>
              <a:gd name="connsiteX8" fmla="*/ 11352 w 11431"/>
              <a:gd name="connsiteY8" fmla="*/ 3606 h 10174"/>
              <a:gd name="connsiteX9" fmla="*/ 11034 w 11431"/>
              <a:gd name="connsiteY9" fmla="*/ 3906 h 10174"/>
              <a:gd name="connsiteX10" fmla="*/ 8892 w 11431"/>
              <a:gd name="connsiteY10" fmla="*/ 4806 h 10174"/>
              <a:gd name="connsiteX11" fmla="*/ 5691 w 11431"/>
              <a:gd name="connsiteY11" fmla="*/ 5754 h 10174"/>
              <a:gd name="connsiteX12" fmla="*/ 4417 w 11431"/>
              <a:gd name="connsiteY12" fmla="*/ 6128 h 10174"/>
              <a:gd name="connsiteX13" fmla="*/ 2711 w 11431"/>
              <a:gd name="connsiteY13" fmla="*/ 6961 h 10174"/>
              <a:gd name="connsiteX14" fmla="*/ 2200 w 11431"/>
              <a:gd name="connsiteY14" fmla="*/ 7904 h 10174"/>
              <a:gd name="connsiteX15" fmla="*/ 1879 w 11431"/>
              <a:gd name="connsiteY15" fmla="*/ 8979 h 10174"/>
              <a:gd name="connsiteX16" fmla="*/ 1813 w 11431"/>
              <a:gd name="connsiteY16" fmla="*/ 9358 h 10174"/>
              <a:gd name="connsiteX17" fmla="*/ 1693 w 11431"/>
              <a:gd name="connsiteY17" fmla="*/ 10158 h 10174"/>
              <a:gd name="connsiteX18" fmla="*/ 1009 w 11431"/>
              <a:gd name="connsiteY18" fmla="*/ 10174 h 10174"/>
              <a:gd name="connsiteX19" fmla="*/ 0 w 11431"/>
              <a:gd name="connsiteY19" fmla="*/ 0 h 10174"/>
              <a:gd name="connsiteX20" fmla="*/ 1005 w 11431"/>
              <a:gd name="connsiteY20" fmla="*/ 10148 h 10174"/>
              <a:gd name="connsiteX0" fmla="*/ 1763 w 11431"/>
              <a:gd name="connsiteY0" fmla="*/ 38 h 10174"/>
              <a:gd name="connsiteX1" fmla="*/ 8548 w 11431"/>
              <a:gd name="connsiteY1" fmla="*/ 10 h 10174"/>
              <a:gd name="connsiteX2" fmla="*/ 8579 w 11431"/>
              <a:gd name="connsiteY2" fmla="*/ 379 h 10174"/>
              <a:gd name="connsiteX3" fmla="*/ 8762 w 11431"/>
              <a:gd name="connsiteY3" fmla="*/ 844 h 10174"/>
              <a:gd name="connsiteX4" fmla="*/ 9151 w 11431"/>
              <a:gd name="connsiteY4" fmla="*/ 1380 h 10174"/>
              <a:gd name="connsiteX5" fmla="*/ 10671 w 11431"/>
              <a:gd name="connsiteY5" fmla="*/ 2344 h 10174"/>
              <a:gd name="connsiteX6" fmla="*/ 10971 w 11431"/>
              <a:gd name="connsiteY6" fmla="*/ 2560 h 10174"/>
              <a:gd name="connsiteX7" fmla="*/ 11287 w 11431"/>
              <a:gd name="connsiteY7" fmla="*/ 2861 h 10174"/>
              <a:gd name="connsiteX8" fmla="*/ 11352 w 11431"/>
              <a:gd name="connsiteY8" fmla="*/ 3606 h 10174"/>
              <a:gd name="connsiteX9" fmla="*/ 11034 w 11431"/>
              <a:gd name="connsiteY9" fmla="*/ 3906 h 10174"/>
              <a:gd name="connsiteX10" fmla="*/ 8892 w 11431"/>
              <a:gd name="connsiteY10" fmla="*/ 4806 h 10174"/>
              <a:gd name="connsiteX11" fmla="*/ 5691 w 11431"/>
              <a:gd name="connsiteY11" fmla="*/ 5754 h 10174"/>
              <a:gd name="connsiteX12" fmla="*/ 4417 w 11431"/>
              <a:gd name="connsiteY12" fmla="*/ 6128 h 10174"/>
              <a:gd name="connsiteX13" fmla="*/ 2711 w 11431"/>
              <a:gd name="connsiteY13" fmla="*/ 6961 h 10174"/>
              <a:gd name="connsiteX14" fmla="*/ 2200 w 11431"/>
              <a:gd name="connsiteY14" fmla="*/ 7904 h 10174"/>
              <a:gd name="connsiteX15" fmla="*/ 1879 w 11431"/>
              <a:gd name="connsiteY15" fmla="*/ 8979 h 10174"/>
              <a:gd name="connsiteX16" fmla="*/ 1813 w 11431"/>
              <a:gd name="connsiteY16" fmla="*/ 9358 h 10174"/>
              <a:gd name="connsiteX17" fmla="*/ 1693 w 11431"/>
              <a:gd name="connsiteY17" fmla="*/ 10158 h 10174"/>
              <a:gd name="connsiteX18" fmla="*/ 1009 w 11431"/>
              <a:gd name="connsiteY18" fmla="*/ 10174 h 10174"/>
              <a:gd name="connsiteX19" fmla="*/ 0 w 11431"/>
              <a:gd name="connsiteY19" fmla="*/ 0 h 10174"/>
              <a:gd name="connsiteX20" fmla="*/ 1005 w 11431"/>
              <a:gd name="connsiteY20" fmla="*/ 10148 h 10174"/>
              <a:gd name="connsiteX0" fmla="*/ 1763 w 11431"/>
              <a:gd name="connsiteY0" fmla="*/ 18 h 10174"/>
              <a:gd name="connsiteX1" fmla="*/ 8548 w 11431"/>
              <a:gd name="connsiteY1" fmla="*/ 10 h 10174"/>
              <a:gd name="connsiteX2" fmla="*/ 8579 w 11431"/>
              <a:gd name="connsiteY2" fmla="*/ 379 h 10174"/>
              <a:gd name="connsiteX3" fmla="*/ 8762 w 11431"/>
              <a:gd name="connsiteY3" fmla="*/ 844 h 10174"/>
              <a:gd name="connsiteX4" fmla="*/ 9151 w 11431"/>
              <a:gd name="connsiteY4" fmla="*/ 1380 h 10174"/>
              <a:gd name="connsiteX5" fmla="*/ 10671 w 11431"/>
              <a:gd name="connsiteY5" fmla="*/ 2344 h 10174"/>
              <a:gd name="connsiteX6" fmla="*/ 10971 w 11431"/>
              <a:gd name="connsiteY6" fmla="*/ 2560 h 10174"/>
              <a:gd name="connsiteX7" fmla="*/ 11287 w 11431"/>
              <a:gd name="connsiteY7" fmla="*/ 2861 h 10174"/>
              <a:gd name="connsiteX8" fmla="*/ 11352 w 11431"/>
              <a:gd name="connsiteY8" fmla="*/ 3606 h 10174"/>
              <a:gd name="connsiteX9" fmla="*/ 11034 w 11431"/>
              <a:gd name="connsiteY9" fmla="*/ 3906 h 10174"/>
              <a:gd name="connsiteX10" fmla="*/ 8892 w 11431"/>
              <a:gd name="connsiteY10" fmla="*/ 4806 h 10174"/>
              <a:gd name="connsiteX11" fmla="*/ 5691 w 11431"/>
              <a:gd name="connsiteY11" fmla="*/ 5754 h 10174"/>
              <a:gd name="connsiteX12" fmla="*/ 4417 w 11431"/>
              <a:gd name="connsiteY12" fmla="*/ 6128 h 10174"/>
              <a:gd name="connsiteX13" fmla="*/ 2711 w 11431"/>
              <a:gd name="connsiteY13" fmla="*/ 6961 h 10174"/>
              <a:gd name="connsiteX14" fmla="*/ 2200 w 11431"/>
              <a:gd name="connsiteY14" fmla="*/ 7904 h 10174"/>
              <a:gd name="connsiteX15" fmla="*/ 1879 w 11431"/>
              <a:gd name="connsiteY15" fmla="*/ 8979 h 10174"/>
              <a:gd name="connsiteX16" fmla="*/ 1813 w 11431"/>
              <a:gd name="connsiteY16" fmla="*/ 9358 h 10174"/>
              <a:gd name="connsiteX17" fmla="*/ 1693 w 11431"/>
              <a:gd name="connsiteY17" fmla="*/ 10158 h 10174"/>
              <a:gd name="connsiteX18" fmla="*/ 1009 w 11431"/>
              <a:gd name="connsiteY18" fmla="*/ 10174 h 10174"/>
              <a:gd name="connsiteX19" fmla="*/ 0 w 11431"/>
              <a:gd name="connsiteY19" fmla="*/ 0 h 10174"/>
              <a:gd name="connsiteX20" fmla="*/ 1005 w 11431"/>
              <a:gd name="connsiteY20" fmla="*/ 10148 h 10174"/>
              <a:gd name="connsiteX0" fmla="*/ 758 w 10426"/>
              <a:gd name="connsiteY0" fmla="*/ 9 h 10165"/>
              <a:gd name="connsiteX1" fmla="*/ 7543 w 10426"/>
              <a:gd name="connsiteY1" fmla="*/ 1 h 10165"/>
              <a:gd name="connsiteX2" fmla="*/ 7574 w 10426"/>
              <a:gd name="connsiteY2" fmla="*/ 370 h 10165"/>
              <a:gd name="connsiteX3" fmla="*/ 7757 w 10426"/>
              <a:gd name="connsiteY3" fmla="*/ 835 h 10165"/>
              <a:gd name="connsiteX4" fmla="*/ 8146 w 10426"/>
              <a:gd name="connsiteY4" fmla="*/ 1371 h 10165"/>
              <a:gd name="connsiteX5" fmla="*/ 9666 w 10426"/>
              <a:gd name="connsiteY5" fmla="*/ 2335 h 10165"/>
              <a:gd name="connsiteX6" fmla="*/ 9966 w 10426"/>
              <a:gd name="connsiteY6" fmla="*/ 2551 h 10165"/>
              <a:gd name="connsiteX7" fmla="*/ 10282 w 10426"/>
              <a:gd name="connsiteY7" fmla="*/ 2852 h 10165"/>
              <a:gd name="connsiteX8" fmla="*/ 10347 w 10426"/>
              <a:gd name="connsiteY8" fmla="*/ 3597 h 10165"/>
              <a:gd name="connsiteX9" fmla="*/ 10029 w 10426"/>
              <a:gd name="connsiteY9" fmla="*/ 3897 h 10165"/>
              <a:gd name="connsiteX10" fmla="*/ 7887 w 10426"/>
              <a:gd name="connsiteY10" fmla="*/ 4797 h 10165"/>
              <a:gd name="connsiteX11" fmla="*/ 4686 w 10426"/>
              <a:gd name="connsiteY11" fmla="*/ 5745 h 10165"/>
              <a:gd name="connsiteX12" fmla="*/ 3412 w 10426"/>
              <a:gd name="connsiteY12" fmla="*/ 6119 h 10165"/>
              <a:gd name="connsiteX13" fmla="*/ 1706 w 10426"/>
              <a:gd name="connsiteY13" fmla="*/ 6952 h 10165"/>
              <a:gd name="connsiteX14" fmla="*/ 1195 w 10426"/>
              <a:gd name="connsiteY14" fmla="*/ 7895 h 10165"/>
              <a:gd name="connsiteX15" fmla="*/ 874 w 10426"/>
              <a:gd name="connsiteY15" fmla="*/ 8970 h 10165"/>
              <a:gd name="connsiteX16" fmla="*/ 808 w 10426"/>
              <a:gd name="connsiteY16" fmla="*/ 9349 h 10165"/>
              <a:gd name="connsiteX17" fmla="*/ 688 w 10426"/>
              <a:gd name="connsiteY17" fmla="*/ 10149 h 10165"/>
              <a:gd name="connsiteX18" fmla="*/ 4 w 10426"/>
              <a:gd name="connsiteY18" fmla="*/ 10165 h 10165"/>
              <a:gd name="connsiteX19" fmla="*/ 781 w 10426"/>
              <a:gd name="connsiteY19" fmla="*/ 32 h 10165"/>
              <a:gd name="connsiteX20" fmla="*/ 0 w 10426"/>
              <a:gd name="connsiteY20" fmla="*/ 10139 h 10165"/>
              <a:gd name="connsiteX0" fmla="*/ 755 w 10423"/>
              <a:gd name="connsiteY0" fmla="*/ 9 h 10165"/>
              <a:gd name="connsiteX1" fmla="*/ 7540 w 10423"/>
              <a:gd name="connsiteY1" fmla="*/ 1 h 10165"/>
              <a:gd name="connsiteX2" fmla="*/ 7571 w 10423"/>
              <a:gd name="connsiteY2" fmla="*/ 370 h 10165"/>
              <a:gd name="connsiteX3" fmla="*/ 7754 w 10423"/>
              <a:gd name="connsiteY3" fmla="*/ 835 h 10165"/>
              <a:gd name="connsiteX4" fmla="*/ 8143 w 10423"/>
              <a:gd name="connsiteY4" fmla="*/ 1371 h 10165"/>
              <a:gd name="connsiteX5" fmla="*/ 9663 w 10423"/>
              <a:gd name="connsiteY5" fmla="*/ 2335 h 10165"/>
              <a:gd name="connsiteX6" fmla="*/ 9963 w 10423"/>
              <a:gd name="connsiteY6" fmla="*/ 2551 h 10165"/>
              <a:gd name="connsiteX7" fmla="*/ 10279 w 10423"/>
              <a:gd name="connsiteY7" fmla="*/ 2852 h 10165"/>
              <a:gd name="connsiteX8" fmla="*/ 10344 w 10423"/>
              <a:gd name="connsiteY8" fmla="*/ 3597 h 10165"/>
              <a:gd name="connsiteX9" fmla="*/ 10026 w 10423"/>
              <a:gd name="connsiteY9" fmla="*/ 3897 h 10165"/>
              <a:gd name="connsiteX10" fmla="*/ 7884 w 10423"/>
              <a:gd name="connsiteY10" fmla="*/ 4797 h 10165"/>
              <a:gd name="connsiteX11" fmla="*/ 4683 w 10423"/>
              <a:gd name="connsiteY11" fmla="*/ 5745 h 10165"/>
              <a:gd name="connsiteX12" fmla="*/ 3409 w 10423"/>
              <a:gd name="connsiteY12" fmla="*/ 6119 h 10165"/>
              <a:gd name="connsiteX13" fmla="*/ 1703 w 10423"/>
              <a:gd name="connsiteY13" fmla="*/ 6952 h 10165"/>
              <a:gd name="connsiteX14" fmla="*/ 1192 w 10423"/>
              <a:gd name="connsiteY14" fmla="*/ 7895 h 10165"/>
              <a:gd name="connsiteX15" fmla="*/ 871 w 10423"/>
              <a:gd name="connsiteY15" fmla="*/ 8970 h 10165"/>
              <a:gd name="connsiteX16" fmla="*/ 805 w 10423"/>
              <a:gd name="connsiteY16" fmla="*/ 9349 h 10165"/>
              <a:gd name="connsiteX17" fmla="*/ 685 w 10423"/>
              <a:gd name="connsiteY17" fmla="*/ 10149 h 10165"/>
              <a:gd name="connsiteX18" fmla="*/ 1 w 10423"/>
              <a:gd name="connsiteY18" fmla="*/ 10165 h 10165"/>
              <a:gd name="connsiteX19" fmla="*/ 778 w 10423"/>
              <a:gd name="connsiteY19" fmla="*/ 32 h 10165"/>
              <a:gd name="connsiteX20" fmla="*/ 712 w 10423"/>
              <a:gd name="connsiteY20" fmla="*/ 10119 h 10165"/>
              <a:gd name="connsiteX0" fmla="*/ 754 w 10422"/>
              <a:gd name="connsiteY0" fmla="*/ 9 h 10165"/>
              <a:gd name="connsiteX1" fmla="*/ 7539 w 10422"/>
              <a:gd name="connsiteY1" fmla="*/ 1 h 10165"/>
              <a:gd name="connsiteX2" fmla="*/ 7570 w 10422"/>
              <a:gd name="connsiteY2" fmla="*/ 370 h 10165"/>
              <a:gd name="connsiteX3" fmla="*/ 7753 w 10422"/>
              <a:gd name="connsiteY3" fmla="*/ 835 h 10165"/>
              <a:gd name="connsiteX4" fmla="*/ 8142 w 10422"/>
              <a:gd name="connsiteY4" fmla="*/ 1371 h 10165"/>
              <a:gd name="connsiteX5" fmla="*/ 9662 w 10422"/>
              <a:gd name="connsiteY5" fmla="*/ 2335 h 10165"/>
              <a:gd name="connsiteX6" fmla="*/ 9962 w 10422"/>
              <a:gd name="connsiteY6" fmla="*/ 2551 h 10165"/>
              <a:gd name="connsiteX7" fmla="*/ 10278 w 10422"/>
              <a:gd name="connsiteY7" fmla="*/ 2852 h 10165"/>
              <a:gd name="connsiteX8" fmla="*/ 10343 w 10422"/>
              <a:gd name="connsiteY8" fmla="*/ 3597 h 10165"/>
              <a:gd name="connsiteX9" fmla="*/ 10025 w 10422"/>
              <a:gd name="connsiteY9" fmla="*/ 3897 h 10165"/>
              <a:gd name="connsiteX10" fmla="*/ 7883 w 10422"/>
              <a:gd name="connsiteY10" fmla="*/ 4797 h 10165"/>
              <a:gd name="connsiteX11" fmla="*/ 4682 w 10422"/>
              <a:gd name="connsiteY11" fmla="*/ 5745 h 10165"/>
              <a:gd name="connsiteX12" fmla="*/ 3408 w 10422"/>
              <a:gd name="connsiteY12" fmla="*/ 6119 h 10165"/>
              <a:gd name="connsiteX13" fmla="*/ 1702 w 10422"/>
              <a:gd name="connsiteY13" fmla="*/ 6952 h 10165"/>
              <a:gd name="connsiteX14" fmla="*/ 1191 w 10422"/>
              <a:gd name="connsiteY14" fmla="*/ 7895 h 10165"/>
              <a:gd name="connsiteX15" fmla="*/ 870 w 10422"/>
              <a:gd name="connsiteY15" fmla="*/ 8970 h 10165"/>
              <a:gd name="connsiteX16" fmla="*/ 804 w 10422"/>
              <a:gd name="connsiteY16" fmla="*/ 9349 h 10165"/>
              <a:gd name="connsiteX17" fmla="*/ 684 w 10422"/>
              <a:gd name="connsiteY17" fmla="*/ 10149 h 10165"/>
              <a:gd name="connsiteX18" fmla="*/ 0 w 10422"/>
              <a:gd name="connsiteY18" fmla="*/ 10165 h 10165"/>
              <a:gd name="connsiteX19" fmla="*/ 777 w 10422"/>
              <a:gd name="connsiteY19" fmla="*/ 32 h 10165"/>
              <a:gd name="connsiteX20" fmla="*/ 711 w 10422"/>
              <a:gd name="connsiteY20" fmla="*/ 10119 h 10165"/>
              <a:gd name="connsiteX0" fmla="*/ 70 w 9738"/>
              <a:gd name="connsiteY0" fmla="*/ 9 h 10226"/>
              <a:gd name="connsiteX1" fmla="*/ 6855 w 9738"/>
              <a:gd name="connsiteY1" fmla="*/ 1 h 10226"/>
              <a:gd name="connsiteX2" fmla="*/ 6886 w 9738"/>
              <a:gd name="connsiteY2" fmla="*/ 370 h 10226"/>
              <a:gd name="connsiteX3" fmla="*/ 7069 w 9738"/>
              <a:gd name="connsiteY3" fmla="*/ 835 h 10226"/>
              <a:gd name="connsiteX4" fmla="*/ 7458 w 9738"/>
              <a:gd name="connsiteY4" fmla="*/ 1371 h 10226"/>
              <a:gd name="connsiteX5" fmla="*/ 8978 w 9738"/>
              <a:gd name="connsiteY5" fmla="*/ 2335 h 10226"/>
              <a:gd name="connsiteX6" fmla="*/ 9278 w 9738"/>
              <a:gd name="connsiteY6" fmla="*/ 2551 h 10226"/>
              <a:gd name="connsiteX7" fmla="*/ 9594 w 9738"/>
              <a:gd name="connsiteY7" fmla="*/ 2852 h 10226"/>
              <a:gd name="connsiteX8" fmla="*/ 9659 w 9738"/>
              <a:gd name="connsiteY8" fmla="*/ 3597 h 10226"/>
              <a:gd name="connsiteX9" fmla="*/ 9341 w 9738"/>
              <a:gd name="connsiteY9" fmla="*/ 3897 h 10226"/>
              <a:gd name="connsiteX10" fmla="*/ 7199 w 9738"/>
              <a:gd name="connsiteY10" fmla="*/ 4797 h 10226"/>
              <a:gd name="connsiteX11" fmla="*/ 3998 w 9738"/>
              <a:gd name="connsiteY11" fmla="*/ 5745 h 10226"/>
              <a:gd name="connsiteX12" fmla="*/ 2724 w 9738"/>
              <a:gd name="connsiteY12" fmla="*/ 6119 h 10226"/>
              <a:gd name="connsiteX13" fmla="*/ 1018 w 9738"/>
              <a:gd name="connsiteY13" fmla="*/ 6952 h 10226"/>
              <a:gd name="connsiteX14" fmla="*/ 507 w 9738"/>
              <a:gd name="connsiteY14" fmla="*/ 7895 h 10226"/>
              <a:gd name="connsiteX15" fmla="*/ 186 w 9738"/>
              <a:gd name="connsiteY15" fmla="*/ 8970 h 10226"/>
              <a:gd name="connsiteX16" fmla="*/ 120 w 9738"/>
              <a:gd name="connsiteY16" fmla="*/ 9349 h 10226"/>
              <a:gd name="connsiteX17" fmla="*/ 0 w 9738"/>
              <a:gd name="connsiteY17" fmla="*/ 10149 h 10226"/>
              <a:gd name="connsiteX18" fmla="*/ 31 w 9738"/>
              <a:gd name="connsiteY18" fmla="*/ 10226 h 10226"/>
              <a:gd name="connsiteX19" fmla="*/ 93 w 9738"/>
              <a:gd name="connsiteY19" fmla="*/ 32 h 10226"/>
              <a:gd name="connsiteX20" fmla="*/ 27 w 9738"/>
              <a:gd name="connsiteY20" fmla="*/ 10119 h 10226"/>
              <a:gd name="connsiteX0" fmla="*/ 72 w 10000"/>
              <a:gd name="connsiteY0" fmla="*/ 9 h 10000"/>
              <a:gd name="connsiteX1" fmla="*/ 7039 w 10000"/>
              <a:gd name="connsiteY1" fmla="*/ 1 h 10000"/>
              <a:gd name="connsiteX2" fmla="*/ 7071 w 10000"/>
              <a:gd name="connsiteY2" fmla="*/ 362 h 10000"/>
              <a:gd name="connsiteX3" fmla="*/ 7259 w 10000"/>
              <a:gd name="connsiteY3" fmla="*/ 817 h 10000"/>
              <a:gd name="connsiteX4" fmla="*/ 7659 w 10000"/>
              <a:gd name="connsiteY4" fmla="*/ 1341 h 10000"/>
              <a:gd name="connsiteX5" fmla="*/ 9220 w 10000"/>
              <a:gd name="connsiteY5" fmla="*/ 2283 h 10000"/>
              <a:gd name="connsiteX6" fmla="*/ 9528 w 10000"/>
              <a:gd name="connsiteY6" fmla="*/ 2495 h 10000"/>
              <a:gd name="connsiteX7" fmla="*/ 9852 w 10000"/>
              <a:gd name="connsiteY7" fmla="*/ 2789 h 10000"/>
              <a:gd name="connsiteX8" fmla="*/ 9919 w 10000"/>
              <a:gd name="connsiteY8" fmla="*/ 3518 h 10000"/>
              <a:gd name="connsiteX9" fmla="*/ 9592 w 10000"/>
              <a:gd name="connsiteY9" fmla="*/ 3811 h 10000"/>
              <a:gd name="connsiteX10" fmla="*/ 7393 w 10000"/>
              <a:gd name="connsiteY10" fmla="*/ 4691 h 10000"/>
              <a:gd name="connsiteX11" fmla="*/ 4106 w 10000"/>
              <a:gd name="connsiteY11" fmla="*/ 5618 h 10000"/>
              <a:gd name="connsiteX12" fmla="*/ 2797 w 10000"/>
              <a:gd name="connsiteY12" fmla="*/ 5984 h 10000"/>
              <a:gd name="connsiteX13" fmla="*/ 1045 w 10000"/>
              <a:gd name="connsiteY13" fmla="*/ 6798 h 10000"/>
              <a:gd name="connsiteX14" fmla="*/ 521 w 10000"/>
              <a:gd name="connsiteY14" fmla="*/ 7721 h 10000"/>
              <a:gd name="connsiteX15" fmla="*/ 191 w 10000"/>
              <a:gd name="connsiteY15" fmla="*/ 8772 h 10000"/>
              <a:gd name="connsiteX16" fmla="*/ 123 w 10000"/>
              <a:gd name="connsiteY16" fmla="*/ 9142 h 10000"/>
              <a:gd name="connsiteX17" fmla="*/ 0 w 10000"/>
              <a:gd name="connsiteY17" fmla="*/ 9925 h 10000"/>
              <a:gd name="connsiteX18" fmla="*/ 32 w 10000"/>
              <a:gd name="connsiteY18" fmla="*/ 10000 h 10000"/>
              <a:gd name="connsiteX19" fmla="*/ 96 w 10000"/>
              <a:gd name="connsiteY19" fmla="*/ 31 h 10000"/>
              <a:gd name="connsiteX20" fmla="*/ 28 w 10000"/>
              <a:gd name="connsiteY20" fmla="*/ 9895 h 10000"/>
              <a:gd name="connsiteX0" fmla="*/ 72 w 10000"/>
              <a:gd name="connsiteY0" fmla="*/ 9 h 10000"/>
              <a:gd name="connsiteX1" fmla="*/ 7039 w 10000"/>
              <a:gd name="connsiteY1" fmla="*/ 1 h 10000"/>
              <a:gd name="connsiteX2" fmla="*/ 7071 w 10000"/>
              <a:gd name="connsiteY2" fmla="*/ 362 h 10000"/>
              <a:gd name="connsiteX3" fmla="*/ 7259 w 10000"/>
              <a:gd name="connsiteY3" fmla="*/ 817 h 10000"/>
              <a:gd name="connsiteX4" fmla="*/ 7659 w 10000"/>
              <a:gd name="connsiteY4" fmla="*/ 1341 h 10000"/>
              <a:gd name="connsiteX5" fmla="*/ 9220 w 10000"/>
              <a:gd name="connsiteY5" fmla="*/ 2283 h 10000"/>
              <a:gd name="connsiteX6" fmla="*/ 9528 w 10000"/>
              <a:gd name="connsiteY6" fmla="*/ 2495 h 10000"/>
              <a:gd name="connsiteX7" fmla="*/ 9852 w 10000"/>
              <a:gd name="connsiteY7" fmla="*/ 2789 h 10000"/>
              <a:gd name="connsiteX8" fmla="*/ 9919 w 10000"/>
              <a:gd name="connsiteY8" fmla="*/ 3518 h 10000"/>
              <a:gd name="connsiteX9" fmla="*/ 9592 w 10000"/>
              <a:gd name="connsiteY9" fmla="*/ 3811 h 10000"/>
              <a:gd name="connsiteX10" fmla="*/ 7393 w 10000"/>
              <a:gd name="connsiteY10" fmla="*/ 4691 h 10000"/>
              <a:gd name="connsiteX11" fmla="*/ 4106 w 10000"/>
              <a:gd name="connsiteY11" fmla="*/ 5618 h 10000"/>
              <a:gd name="connsiteX12" fmla="*/ 2797 w 10000"/>
              <a:gd name="connsiteY12" fmla="*/ 5984 h 10000"/>
              <a:gd name="connsiteX13" fmla="*/ 1045 w 10000"/>
              <a:gd name="connsiteY13" fmla="*/ 6798 h 10000"/>
              <a:gd name="connsiteX14" fmla="*/ 521 w 10000"/>
              <a:gd name="connsiteY14" fmla="*/ 7721 h 10000"/>
              <a:gd name="connsiteX15" fmla="*/ 191 w 10000"/>
              <a:gd name="connsiteY15" fmla="*/ 8772 h 10000"/>
              <a:gd name="connsiteX16" fmla="*/ 123 w 10000"/>
              <a:gd name="connsiteY16" fmla="*/ 9142 h 10000"/>
              <a:gd name="connsiteX17" fmla="*/ 0 w 10000"/>
              <a:gd name="connsiteY17" fmla="*/ 9925 h 10000"/>
              <a:gd name="connsiteX18" fmla="*/ 32 w 10000"/>
              <a:gd name="connsiteY18" fmla="*/ 10000 h 10000"/>
              <a:gd name="connsiteX19" fmla="*/ 4 w 10000"/>
              <a:gd name="connsiteY19" fmla="*/ 31 h 10000"/>
              <a:gd name="connsiteX20" fmla="*/ 28 w 10000"/>
              <a:gd name="connsiteY20" fmla="*/ 9895 h 10000"/>
              <a:gd name="connsiteX0" fmla="*/ 72 w 10000"/>
              <a:gd name="connsiteY0" fmla="*/ 9 h 10000"/>
              <a:gd name="connsiteX1" fmla="*/ 7039 w 10000"/>
              <a:gd name="connsiteY1" fmla="*/ 1 h 10000"/>
              <a:gd name="connsiteX2" fmla="*/ 7071 w 10000"/>
              <a:gd name="connsiteY2" fmla="*/ 362 h 10000"/>
              <a:gd name="connsiteX3" fmla="*/ 7259 w 10000"/>
              <a:gd name="connsiteY3" fmla="*/ 817 h 10000"/>
              <a:gd name="connsiteX4" fmla="*/ 7659 w 10000"/>
              <a:gd name="connsiteY4" fmla="*/ 1341 h 10000"/>
              <a:gd name="connsiteX5" fmla="*/ 9220 w 10000"/>
              <a:gd name="connsiteY5" fmla="*/ 2283 h 10000"/>
              <a:gd name="connsiteX6" fmla="*/ 9528 w 10000"/>
              <a:gd name="connsiteY6" fmla="*/ 2495 h 10000"/>
              <a:gd name="connsiteX7" fmla="*/ 9852 w 10000"/>
              <a:gd name="connsiteY7" fmla="*/ 2789 h 10000"/>
              <a:gd name="connsiteX8" fmla="*/ 9919 w 10000"/>
              <a:gd name="connsiteY8" fmla="*/ 3518 h 10000"/>
              <a:gd name="connsiteX9" fmla="*/ 9592 w 10000"/>
              <a:gd name="connsiteY9" fmla="*/ 3811 h 10000"/>
              <a:gd name="connsiteX10" fmla="*/ 7393 w 10000"/>
              <a:gd name="connsiteY10" fmla="*/ 4691 h 10000"/>
              <a:gd name="connsiteX11" fmla="*/ 4106 w 10000"/>
              <a:gd name="connsiteY11" fmla="*/ 5618 h 10000"/>
              <a:gd name="connsiteX12" fmla="*/ 2797 w 10000"/>
              <a:gd name="connsiteY12" fmla="*/ 5984 h 10000"/>
              <a:gd name="connsiteX13" fmla="*/ 1045 w 10000"/>
              <a:gd name="connsiteY13" fmla="*/ 6798 h 10000"/>
              <a:gd name="connsiteX14" fmla="*/ 521 w 10000"/>
              <a:gd name="connsiteY14" fmla="*/ 7721 h 10000"/>
              <a:gd name="connsiteX15" fmla="*/ 191 w 10000"/>
              <a:gd name="connsiteY15" fmla="*/ 8772 h 10000"/>
              <a:gd name="connsiteX16" fmla="*/ 123 w 10000"/>
              <a:gd name="connsiteY16" fmla="*/ 9142 h 10000"/>
              <a:gd name="connsiteX17" fmla="*/ 0 w 10000"/>
              <a:gd name="connsiteY17" fmla="*/ 9925 h 10000"/>
              <a:gd name="connsiteX18" fmla="*/ 32 w 10000"/>
              <a:gd name="connsiteY18" fmla="*/ 10000 h 10000"/>
              <a:gd name="connsiteX19" fmla="*/ 4 w 10000"/>
              <a:gd name="connsiteY19" fmla="*/ 31 h 10000"/>
              <a:gd name="connsiteX20" fmla="*/ 28 w 10000"/>
              <a:gd name="connsiteY20" fmla="*/ 9895 h 10000"/>
              <a:gd name="connsiteX0" fmla="*/ 72 w 10080"/>
              <a:gd name="connsiteY0" fmla="*/ 9 h 10000"/>
              <a:gd name="connsiteX1" fmla="*/ 7039 w 10080"/>
              <a:gd name="connsiteY1" fmla="*/ 1 h 10000"/>
              <a:gd name="connsiteX2" fmla="*/ 7071 w 10080"/>
              <a:gd name="connsiteY2" fmla="*/ 362 h 10000"/>
              <a:gd name="connsiteX3" fmla="*/ 7259 w 10080"/>
              <a:gd name="connsiteY3" fmla="*/ 817 h 10000"/>
              <a:gd name="connsiteX4" fmla="*/ 7659 w 10080"/>
              <a:gd name="connsiteY4" fmla="*/ 1341 h 10000"/>
              <a:gd name="connsiteX5" fmla="*/ 9220 w 10080"/>
              <a:gd name="connsiteY5" fmla="*/ 2283 h 10000"/>
              <a:gd name="connsiteX6" fmla="*/ 9528 w 10080"/>
              <a:gd name="connsiteY6" fmla="*/ 2495 h 10000"/>
              <a:gd name="connsiteX7" fmla="*/ 9852 w 10080"/>
              <a:gd name="connsiteY7" fmla="*/ 2789 h 10000"/>
              <a:gd name="connsiteX8" fmla="*/ 9919 w 10080"/>
              <a:gd name="connsiteY8" fmla="*/ 3518 h 10000"/>
              <a:gd name="connsiteX9" fmla="*/ 9592 w 10080"/>
              <a:gd name="connsiteY9" fmla="*/ 3811 h 10000"/>
              <a:gd name="connsiteX10" fmla="*/ 4106 w 10080"/>
              <a:gd name="connsiteY10" fmla="*/ 5618 h 10000"/>
              <a:gd name="connsiteX11" fmla="*/ 2797 w 10080"/>
              <a:gd name="connsiteY11" fmla="*/ 5984 h 10000"/>
              <a:gd name="connsiteX12" fmla="*/ 1045 w 10080"/>
              <a:gd name="connsiteY12" fmla="*/ 6798 h 10000"/>
              <a:gd name="connsiteX13" fmla="*/ 521 w 10080"/>
              <a:gd name="connsiteY13" fmla="*/ 7721 h 10000"/>
              <a:gd name="connsiteX14" fmla="*/ 191 w 10080"/>
              <a:gd name="connsiteY14" fmla="*/ 8772 h 10000"/>
              <a:gd name="connsiteX15" fmla="*/ 123 w 10080"/>
              <a:gd name="connsiteY15" fmla="*/ 9142 h 10000"/>
              <a:gd name="connsiteX16" fmla="*/ 0 w 10080"/>
              <a:gd name="connsiteY16" fmla="*/ 9925 h 10000"/>
              <a:gd name="connsiteX17" fmla="*/ 32 w 10080"/>
              <a:gd name="connsiteY17" fmla="*/ 10000 h 10000"/>
              <a:gd name="connsiteX18" fmla="*/ 4 w 10080"/>
              <a:gd name="connsiteY18" fmla="*/ 31 h 10000"/>
              <a:gd name="connsiteX19" fmla="*/ 28 w 10080"/>
              <a:gd name="connsiteY19" fmla="*/ 9895 h 10000"/>
              <a:gd name="connsiteX0" fmla="*/ 72 w 10175"/>
              <a:gd name="connsiteY0" fmla="*/ 9 h 10000"/>
              <a:gd name="connsiteX1" fmla="*/ 7039 w 10175"/>
              <a:gd name="connsiteY1" fmla="*/ 1 h 10000"/>
              <a:gd name="connsiteX2" fmla="*/ 7071 w 10175"/>
              <a:gd name="connsiteY2" fmla="*/ 362 h 10000"/>
              <a:gd name="connsiteX3" fmla="*/ 7259 w 10175"/>
              <a:gd name="connsiteY3" fmla="*/ 817 h 10000"/>
              <a:gd name="connsiteX4" fmla="*/ 7659 w 10175"/>
              <a:gd name="connsiteY4" fmla="*/ 1341 h 10000"/>
              <a:gd name="connsiteX5" fmla="*/ 9220 w 10175"/>
              <a:gd name="connsiteY5" fmla="*/ 2283 h 10000"/>
              <a:gd name="connsiteX6" fmla="*/ 9528 w 10175"/>
              <a:gd name="connsiteY6" fmla="*/ 2495 h 10000"/>
              <a:gd name="connsiteX7" fmla="*/ 9852 w 10175"/>
              <a:gd name="connsiteY7" fmla="*/ 2789 h 10000"/>
              <a:gd name="connsiteX8" fmla="*/ 9919 w 10175"/>
              <a:gd name="connsiteY8" fmla="*/ 3518 h 10000"/>
              <a:gd name="connsiteX9" fmla="*/ 9592 w 10175"/>
              <a:gd name="connsiteY9" fmla="*/ 3811 h 10000"/>
              <a:gd name="connsiteX10" fmla="*/ 2797 w 10175"/>
              <a:gd name="connsiteY10" fmla="*/ 5984 h 10000"/>
              <a:gd name="connsiteX11" fmla="*/ 1045 w 10175"/>
              <a:gd name="connsiteY11" fmla="*/ 6798 h 10000"/>
              <a:gd name="connsiteX12" fmla="*/ 521 w 10175"/>
              <a:gd name="connsiteY12" fmla="*/ 7721 h 10000"/>
              <a:gd name="connsiteX13" fmla="*/ 191 w 10175"/>
              <a:gd name="connsiteY13" fmla="*/ 8772 h 10000"/>
              <a:gd name="connsiteX14" fmla="*/ 123 w 10175"/>
              <a:gd name="connsiteY14" fmla="*/ 9142 h 10000"/>
              <a:gd name="connsiteX15" fmla="*/ 0 w 10175"/>
              <a:gd name="connsiteY15" fmla="*/ 9925 h 10000"/>
              <a:gd name="connsiteX16" fmla="*/ 32 w 10175"/>
              <a:gd name="connsiteY16" fmla="*/ 10000 h 10000"/>
              <a:gd name="connsiteX17" fmla="*/ 4 w 10175"/>
              <a:gd name="connsiteY17" fmla="*/ 31 h 10000"/>
              <a:gd name="connsiteX18" fmla="*/ 28 w 10175"/>
              <a:gd name="connsiteY18" fmla="*/ 9895 h 10000"/>
              <a:gd name="connsiteX0" fmla="*/ 72 w 10303"/>
              <a:gd name="connsiteY0" fmla="*/ 9 h 10000"/>
              <a:gd name="connsiteX1" fmla="*/ 7039 w 10303"/>
              <a:gd name="connsiteY1" fmla="*/ 1 h 10000"/>
              <a:gd name="connsiteX2" fmla="*/ 7071 w 10303"/>
              <a:gd name="connsiteY2" fmla="*/ 362 h 10000"/>
              <a:gd name="connsiteX3" fmla="*/ 7259 w 10303"/>
              <a:gd name="connsiteY3" fmla="*/ 817 h 10000"/>
              <a:gd name="connsiteX4" fmla="*/ 7659 w 10303"/>
              <a:gd name="connsiteY4" fmla="*/ 1341 h 10000"/>
              <a:gd name="connsiteX5" fmla="*/ 9220 w 10303"/>
              <a:gd name="connsiteY5" fmla="*/ 2283 h 10000"/>
              <a:gd name="connsiteX6" fmla="*/ 9528 w 10303"/>
              <a:gd name="connsiteY6" fmla="*/ 2495 h 10000"/>
              <a:gd name="connsiteX7" fmla="*/ 9852 w 10303"/>
              <a:gd name="connsiteY7" fmla="*/ 2789 h 10000"/>
              <a:gd name="connsiteX8" fmla="*/ 9919 w 10303"/>
              <a:gd name="connsiteY8" fmla="*/ 3518 h 10000"/>
              <a:gd name="connsiteX9" fmla="*/ 9592 w 10303"/>
              <a:gd name="connsiteY9" fmla="*/ 3811 h 10000"/>
              <a:gd name="connsiteX10" fmla="*/ 1045 w 10303"/>
              <a:gd name="connsiteY10" fmla="*/ 6798 h 10000"/>
              <a:gd name="connsiteX11" fmla="*/ 521 w 10303"/>
              <a:gd name="connsiteY11" fmla="*/ 7721 h 10000"/>
              <a:gd name="connsiteX12" fmla="*/ 191 w 10303"/>
              <a:gd name="connsiteY12" fmla="*/ 8772 h 10000"/>
              <a:gd name="connsiteX13" fmla="*/ 123 w 10303"/>
              <a:gd name="connsiteY13" fmla="*/ 9142 h 10000"/>
              <a:gd name="connsiteX14" fmla="*/ 0 w 10303"/>
              <a:gd name="connsiteY14" fmla="*/ 9925 h 10000"/>
              <a:gd name="connsiteX15" fmla="*/ 32 w 10303"/>
              <a:gd name="connsiteY15" fmla="*/ 10000 h 10000"/>
              <a:gd name="connsiteX16" fmla="*/ 4 w 10303"/>
              <a:gd name="connsiteY16" fmla="*/ 31 h 10000"/>
              <a:gd name="connsiteX17" fmla="*/ 28 w 10303"/>
              <a:gd name="connsiteY17" fmla="*/ 9895 h 10000"/>
              <a:gd name="connsiteX0" fmla="*/ 72 w 10349"/>
              <a:gd name="connsiteY0" fmla="*/ 9 h 10000"/>
              <a:gd name="connsiteX1" fmla="*/ 7039 w 10349"/>
              <a:gd name="connsiteY1" fmla="*/ 1 h 10000"/>
              <a:gd name="connsiteX2" fmla="*/ 7071 w 10349"/>
              <a:gd name="connsiteY2" fmla="*/ 362 h 10000"/>
              <a:gd name="connsiteX3" fmla="*/ 7259 w 10349"/>
              <a:gd name="connsiteY3" fmla="*/ 817 h 10000"/>
              <a:gd name="connsiteX4" fmla="*/ 7659 w 10349"/>
              <a:gd name="connsiteY4" fmla="*/ 1341 h 10000"/>
              <a:gd name="connsiteX5" fmla="*/ 9220 w 10349"/>
              <a:gd name="connsiteY5" fmla="*/ 2283 h 10000"/>
              <a:gd name="connsiteX6" fmla="*/ 9528 w 10349"/>
              <a:gd name="connsiteY6" fmla="*/ 2495 h 10000"/>
              <a:gd name="connsiteX7" fmla="*/ 9919 w 10349"/>
              <a:gd name="connsiteY7" fmla="*/ 3518 h 10000"/>
              <a:gd name="connsiteX8" fmla="*/ 9592 w 10349"/>
              <a:gd name="connsiteY8" fmla="*/ 3811 h 10000"/>
              <a:gd name="connsiteX9" fmla="*/ 1045 w 10349"/>
              <a:gd name="connsiteY9" fmla="*/ 6798 h 10000"/>
              <a:gd name="connsiteX10" fmla="*/ 521 w 10349"/>
              <a:gd name="connsiteY10" fmla="*/ 7721 h 10000"/>
              <a:gd name="connsiteX11" fmla="*/ 191 w 10349"/>
              <a:gd name="connsiteY11" fmla="*/ 8772 h 10000"/>
              <a:gd name="connsiteX12" fmla="*/ 123 w 10349"/>
              <a:gd name="connsiteY12" fmla="*/ 9142 h 10000"/>
              <a:gd name="connsiteX13" fmla="*/ 0 w 10349"/>
              <a:gd name="connsiteY13" fmla="*/ 9925 h 10000"/>
              <a:gd name="connsiteX14" fmla="*/ 32 w 10349"/>
              <a:gd name="connsiteY14" fmla="*/ 10000 h 10000"/>
              <a:gd name="connsiteX15" fmla="*/ 4 w 10349"/>
              <a:gd name="connsiteY15" fmla="*/ 31 h 10000"/>
              <a:gd name="connsiteX16" fmla="*/ 28 w 10349"/>
              <a:gd name="connsiteY16" fmla="*/ 9895 h 10000"/>
              <a:gd name="connsiteX0" fmla="*/ 72 w 10363"/>
              <a:gd name="connsiteY0" fmla="*/ 9 h 10000"/>
              <a:gd name="connsiteX1" fmla="*/ 7039 w 10363"/>
              <a:gd name="connsiteY1" fmla="*/ 1 h 10000"/>
              <a:gd name="connsiteX2" fmla="*/ 7071 w 10363"/>
              <a:gd name="connsiteY2" fmla="*/ 362 h 10000"/>
              <a:gd name="connsiteX3" fmla="*/ 7259 w 10363"/>
              <a:gd name="connsiteY3" fmla="*/ 817 h 10000"/>
              <a:gd name="connsiteX4" fmla="*/ 7659 w 10363"/>
              <a:gd name="connsiteY4" fmla="*/ 1341 h 10000"/>
              <a:gd name="connsiteX5" fmla="*/ 9220 w 10363"/>
              <a:gd name="connsiteY5" fmla="*/ 2283 h 10000"/>
              <a:gd name="connsiteX6" fmla="*/ 9919 w 10363"/>
              <a:gd name="connsiteY6" fmla="*/ 3518 h 10000"/>
              <a:gd name="connsiteX7" fmla="*/ 9592 w 10363"/>
              <a:gd name="connsiteY7" fmla="*/ 3811 h 10000"/>
              <a:gd name="connsiteX8" fmla="*/ 1045 w 10363"/>
              <a:gd name="connsiteY8" fmla="*/ 6798 h 10000"/>
              <a:gd name="connsiteX9" fmla="*/ 521 w 10363"/>
              <a:gd name="connsiteY9" fmla="*/ 7721 h 10000"/>
              <a:gd name="connsiteX10" fmla="*/ 191 w 10363"/>
              <a:gd name="connsiteY10" fmla="*/ 8772 h 10000"/>
              <a:gd name="connsiteX11" fmla="*/ 123 w 10363"/>
              <a:gd name="connsiteY11" fmla="*/ 9142 h 10000"/>
              <a:gd name="connsiteX12" fmla="*/ 0 w 10363"/>
              <a:gd name="connsiteY12" fmla="*/ 9925 h 10000"/>
              <a:gd name="connsiteX13" fmla="*/ 32 w 10363"/>
              <a:gd name="connsiteY13" fmla="*/ 10000 h 10000"/>
              <a:gd name="connsiteX14" fmla="*/ 4 w 10363"/>
              <a:gd name="connsiteY14" fmla="*/ 31 h 10000"/>
              <a:gd name="connsiteX15" fmla="*/ 28 w 10363"/>
              <a:gd name="connsiteY15" fmla="*/ 9895 h 10000"/>
              <a:gd name="connsiteX0" fmla="*/ 72 w 10363"/>
              <a:gd name="connsiteY0" fmla="*/ 9 h 10000"/>
              <a:gd name="connsiteX1" fmla="*/ 7039 w 10363"/>
              <a:gd name="connsiteY1" fmla="*/ 1 h 10000"/>
              <a:gd name="connsiteX2" fmla="*/ 7071 w 10363"/>
              <a:gd name="connsiteY2" fmla="*/ 362 h 10000"/>
              <a:gd name="connsiteX3" fmla="*/ 7259 w 10363"/>
              <a:gd name="connsiteY3" fmla="*/ 817 h 10000"/>
              <a:gd name="connsiteX4" fmla="*/ 9220 w 10363"/>
              <a:gd name="connsiteY4" fmla="*/ 2283 h 10000"/>
              <a:gd name="connsiteX5" fmla="*/ 9919 w 10363"/>
              <a:gd name="connsiteY5" fmla="*/ 3518 h 10000"/>
              <a:gd name="connsiteX6" fmla="*/ 9592 w 10363"/>
              <a:gd name="connsiteY6" fmla="*/ 3811 h 10000"/>
              <a:gd name="connsiteX7" fmla="*/ 1045 w 10363"/>
              <a:gd name="connsiteY7" fmla="*/ 6798 h 10000"/>
              <a:gd name="connsiteX8" fmla="*/ 521 w 10363"/>
              <a:gd name="connsiteY8" fmla="*/ 7721 h 10000"/>
              <a:gd name="connsiteX9" fmla="*/ 191 w 10363"/>
              <a:gd name="connsiteY9" fmla="*/ 8772 h 10000"/>
              <a:gd name="connsiteX10" fmla="*/ 123 w 10363"/>
              <a:gd name="connsiteY10" fmla="*/ 9142 h 10000"/>
              <a:gd name="connsiteX11" fmla="*/ 0 w 10363"/>
              <a:gd name="connsiteY11" fmla="*/ 9925 h 10000"/>
              <a:gd name="connsiteX12" fmla="*/ 32 w 10363"/>
              <a:gd name="connsiteY12" fmla="*/ 10000 h 10000"/>
              <a:gd name="connsiteX13" fmla="*/ 4 w 10363"/>
              <a:gd name="connsiteY13" fmla="*/ 31 h 10000"/>
              <a:gd name="connsiteX14" fmla="*/ 28 w 10363"/>
              <a:gd name="connsiteY14" fmla="*/ 9895 h 10000"/>
              <a:gd name="connsiteX0" fmla="*/ 72 w 10363"/>
              <a:gd name="connsiteY0" fmla="*/ 9 h 10000"/>
              <a:gd name="connsiteX1" fmla="*/ 7039 w 10363"/>
              <a:gd name="connsiteY1" fmla="*/ 1 h 10000"/>
              <a:gd name="connsiteX2" fmla="*/ 7071 w 10363"/>
              <a:gd name="connsiteY2" fmla="*/ 362 h 10000"/>
              <a:gd name="connsiteX3" fmla="*/ 7259 w 10363"/>
              <a:gd name="connsiteY3" fmla="*/ 817 h 10000"/>
              <a:gd name="connsiteX4" fmla="*/ 9220 w 10363"/>
              <a:gd name="connsiteY4" fmla="*/ 2283 h 10000"/>
              <a:gd name="connsiteX5" fmla="*/ 9919 w 10363"/>
              <a:gd name="connsiteY5" fmla="*/ 3518 h 10000"/>
              <a:gd name="connsiteX6" fmla="*/ 9592 w 10363"/>
              <a:gd name="connsiteY6" fmla="*/ 3811 h 10000"/>
              <a:gd name="connsiteX7" fmla="*/ 1045 w 10363"/>
              <a:gd name="connsiteY7" fmla="*/ 6798 h 10000"/>
              <a:gd name="connsiteX8" fmla="*/ 521 w 10363"/>
              <a:gd name="connsiteY8" fmla="*/ 7721 h 10000"/>
              <a:gd name="connsiteX9" fmla="*/ 191 w 10363"/>
              <a:gd name="connsiteY9" fmla="*/ 8772 h 10000"/>
              <a:gd name="connsiteX10" fmla="*/ 123 w 10363"/>
              <a:gd name="connsiteY10" fmla="*/ 9142 h 10000"/>
              <a:gd name="connsiteX11" fmla="*/ 0 w 10363"/>
              <a:gd name="connsiteY11" fmla="*/ 9925 h 10000"/>
              <a:gd name="connsiteX12" fmla="*/ 32 w 10363"/>
              <a:gd name="connsiteY12" fmla="*/ 10000 h 10000"/>
              <a:gd name="connsiteX13" fmla="*/ 4 w 10363"/>
              <a:gd name="connsiteY13" fmla="*/ 31 h 10000"/>
              <a:gd name="connsiteX14" fmla="*/ 28 w 10363"/>
              <a:gd name="connsiteY14" fmla="*/ 9895 h 10000"/>
              <a:gd name="connsiteX0" fmla="*/ 72 w 10465"/>
              <a:gd name="connsiteY0" fmla="*/ 9 h 10000"/>
              <a:gd name="connsiteX1" fmla="*/ 7039 w 10465"/>
              <a:gd name="connsiteY1" fmla="*/ 1 h 10000"/>
              <a:gd name="connsiteX2" fmla="*/ 7071 w 10465"/>
              <a:gd name="connsiteY2" fmla="*/ 362 h 10000"/>
              <a:gd name="connsiteX3" fmla="*/ 7259 w 10465"/>
              <a:gd name="connsiteY3" fmla="*/ 817 h 10000"/>
              <a:gd name="connsiteX4" fmla="*/ 9919 w 10465"/>
              <a:gd name="connsiteY4" fmla="*/ 3518 h 10000"/>
              <a:gd name="connsiteX5" fmla="*/ 9592 w 10465"/>
              <a:gd name="connsiteY5" fmla="*/ 3811 h 10000"/>
              <a:gd name="connsiteX6" fmla="*/ 1045 w 10465"/>
              <a:gd name="connsiteY6" fmla="*/ 6798 h 10000"/>
              <a:gd name="connsiteX7" fmla="*/ 521 w 10465"/>
              <a:gd name="connsiteY7" fmla="*/ 7721 h 10000"/>
              <a:gd name="connsiteX8" fmla="*/ 191 w 10465"/>
              <a:gd name="connsiteY8" fmla="*/ 8772 h 10000"/>
              <a:gd name="connsiteX9" fmla="*/ 123 w 10465"/>
              <a:gd name="connsiteY9" fmla="*/ 9142 h 10000"/>
              <a:gd name="connsiteX10" fmla="*/ 0 w 10465"/>
              <a:gd name="connsiteY10" fmla="*/ 9925 h 10000"/>
              <a:gd name="connsiteX11" fmla="*/ 32 w 10465"/>
              <a:gd name="connsiteY11" fmla="*/ 10000 h 10000"/>
              <a:gd name="connsiteX12" fmla="*/ 4 w 10465"/>
              <a:gd name="connsiteY12" fmla="*/ 31 h 10000"/>
              <a:gd name="connsiteX13" fmla="*/ 28 w 10465"/>
              <a:gd name="connsiteY13" fmla="*/ 9895 h 10000"/>
              <a:gd name="connsiteX0" fmla="*/ 72 w 10101"/>
              <a:gd name="connsiteY0" fmla="*/ 9 h 10000"/>
              <a:gd name="connsiteX1" fmla="*/ 7039 w 10101"/>
              <a:gd name="connsiteY1" fmla="*/ 1 h 10000"/>
              <a:gd name="connsiteX2" fmla="*/ 7071 w 10101"/>
              <a:gd name="connsiteY2" fmla="*/ 362 h 10000"/>
              <a:gd name="connsiteX3" fmla="*/ 7259 w 10101"/>
              <a:gd name="connsiteY3" fmla="*/ 817 h 10000"/>
              <a:gd name="connsiteX4" fmla="*/ 9919 w 10101"/>
              <a:gd name="connsiteY4" fmla="*/ 3518 h 10000"/>
              <a:gd name="connsiteX5" fmla="*/ 8675 w 10101"/>
              <a:gd name="connsiteY5" fmla="*/ 7272 h 10000"/>
              <a:gd name="connsiteX6" fmla="*/ 1045 w 10101"/>
              <a:gd name="connsiteY6" fmla="*/ 6798 h 10000"/>
              <a:gd name="connsiteX7" fmla="*/ 521 w 10101"/>
              <a:gd name="connsiteY7" fmla="*/ 7721 h 10000"/>
              <a:gd name="connsiteX8" fmla="*/ 191 w 10101"/>
              <a:gd name="connsiteY8" fmla="*/ 8772 h 10000"/>
              <a:gd name="connsiteX9" fmla="*/ 123 w 10101"/>
              <a:gd name="connsiteY9" fmla="*/ 9142 h 10000"/>
              <a:gd name="connsiteX10" fmla="*/ 0 w 10101"/>
              <a:gd name="connsiteY10" fmla="*/ 9925 h 10000"/>
              <a:gd name="connsiteX11" fmla="*/ 32 w 10101"/>
              <a:gd name="connsiteY11" fmla="*/ 10000 h 10000"/>
              <a:gd name="connsiteX12" fmla="*/ 4 w 10101"/>
              <a:gd name="connsiteY12" fmla="*/ 31 h 10000"/>
              <a:gd name="connsiteX13" fmla="*/ 28 w 10101"/>
              <a:gd name="connsiteY13" fmla="*/ 9895 h 10000"/>
              <a:gd name="connsiteX0" fmla="*/ 72 w 9329"/>
              <a:gd name="connsiteY0" fmla="*/ 9 h 10000"/>
              <a:gd name="connsiteX1" fmla="*/ 7039 w 9329"/>
              <a:gd name="connsiteY1" fmla="*/ 1 h 10000"/>
              <a:gd name="connsiteX2" fmla="*/ 7071 w 9329"/>
              <a:gd name="connsiteY2" fmla="*/ 362 h 10000"/>
              <a:gd name="connsiteX3" fmla="*/ 7259 w 9329"/>
              <a:gd name="connsiteY3" fmla="*/ 817 h 10000"/>
              <a:gd name="connsiteX4" fmla="*/ 8329 w 9329"/>
              <a:gd name="connsiteY4" fmla="*/ 3659 h 10000"/>
              <a:gd name="connsiteX5" fmla="*/ 8675 w 9329"/>
              <a:gd name="connsiteY5" fmla="*/ 7272 h 10000"/>
              <a:gd name="connsiteX6" fmla="*/ 1045 w 9329"/>
              <a:gd name="connsiteY6" fmla="*/ 6798 h 10000"/>
              <a:gd name="connsiteX7" fmla="*/ 521 w 9329"/>
              <a:gd name="connsiteY7" fmla="*/ 7721 h 10000"/>
              <a:gd name="connsiteX8" fmla="*/ 191 w 9329"/>
              <a:gd name="connsiteY8" fmla="*/ 8772 h 10000"/>
              <a:gd name="connsiteX9" fmla="*/ 123 w 9329"/>
              <a:gd name="connsiteY9" fmla="*/ 9142 h 10000"/>
              <a:gd name="connsiteX10" fmla="*/ 0 w 9329"/>
              <a:gd name="connsiteY10" fmla="*/ 9925 h 10000"/>
              <a:gd name="connsiteX11" fmla="*/ 32 w 9329"/>
              <a:gd name="connsiteY11" fmla="*/ 10000 h 10000"/>
              <a:gd name="connsiteX12" fmla="*/ 4 w 9329"/>
              <a:gd name="connsiteY12" fmla="*/ 31 h 10000"/>
              <a:gd name="connsiteX13" fmla="*/ 28 w 9329"/>
              <a:gd name="connsiteY13" fmla="*/ 9895 h 10000"/>
              <a:gd name="connsiteX0" fmla="*/ 77 w 10000"/>
              <a:gd name="connsiteY0" fmla="*/ 9 h 10000"/>
              <a:gd name="connsiteX1" fmla="*/ 7545 w 10000"/>
              <a:gd name="connsiteY1" fmla="*/ 1 h 10000"/>
              <a:gd name="connsiteX2" fmla="*/ 7580 w 10000"/>
              <a:gd name="connsiteY2" fmla="*/ 362 h 10000"/>
              <a:gd name="connsiteX3" fmla="*/ 6863 w 10000"/>
              <a:gd name="connsiteY3" fmla="*/ 1735 h 10000"/>
              <a:gd name="connsiteX4" fmla="*/ 8928 w 10000"/>
              <a:gd name="connsiteY4" fmla="*/ 3659 h 10000"/>
              <a:gd name="connsiteX5" fmla="*/ 9299 w 10000"/>
              <a:gd name="connsiteY5" fmla="*/ 7272 h 10000"/>
              <a:gd name="connsiteX6" fmla="*/ 1120 w 10000"/>
              <a:gd name="connsiteY6" fmla="*/ 6798 h 10000"/>
              <a:gd name="connsiteX7" fmla="*/ 558 w 10000"/>
              <a:gd name="connsiteY7" fmla="*/ 7721 h 10000"/>
              <a:gd name="connsiteX8" fmla="*/ 205 w 10000"/>
              <a:gd name="connsiteY8" fmla="*/ 8772 h 10000"/>
              <a:gd name="connsiteX9" fmla="*/ 132 w 10000"/>
              <a:gd name="connsiteY9" fmla="*/ 9142 h 10000"/>
              <a:gd name="connsiteX10" fmla="*/ 0 w 10000"/>
              <a:gd name="connsiteY10" fmla="*/ 9925 h 10000"/>
              <a:gd name="connsiteX11" fmla="*/ 34 w 10000"/>
              <a:gd name="connsiteY11" fmla="*/ 10000 h 10000"/>
              <a:gd name="connsiteX12" fmla="*/ 4 w 10000"/>
              <a:gd name="connsiteY12" fmla="*/ 31 h 10000"/>
              <a:gd name="connsiteX13" fmla="*/ 30 w 10000"/>
              <a:gd name="connsiteY13" fmla="*/ 9895 h 10000"/>
              <a:gd name="connsiteX0" fmla="*/ 77 w 10000"/>
              <a:gd name="connsiteY0" fmla="*/ 9 h 10000"/>
              <a:gd name="connsiteX1" fmla="*/ 7545 w 10000"/>
              <a:gd name="connsiteY1" fmla="*/ 1 h 10000"/>
              <a:gd name="connsiteX2" fmla="*/ 7580 w 10000"/>
              <a:gd name="connsiteY2" fmla="*/ 362 h 10000"/>
              <a:gd name="connsiteX3" fmla="*/ 6863 w 10000"/>
              <a:gd name="connsiteY3" fmla="*/ 1735 h 10000"/>
              <a:gd name="connsiteX4" fmla="*/ 8928 w 10000"/>
              <a:gd name="connsiteY4" fmla="*/ 3659 h 10000"/>
              <a:gd name="connsiteX5" fmla="*/ 9299 w 10000"/>
              <a:gd name="connsiteY5" fmla="*/ 7272 h 10000"/>
              <a:gd name="connsiteX6" fmla="*/ 7609 w 10000"/>
              <a:gd name="connsiteY6" fmla="*/ 7646 h 10000"/>
              <a:gd name="connsiteX7" fmla="*/ 558 w 10000"/>
              <a:gd name="connsiteY7" fmla="*/ 7721 h 10000"/>
              <a:gd name="connsiteX8" fmla="*/ 205 w 10000"/>
              <a:gd name="connsiteY8" fmla="*/ 8772 h 10000"/>
              <a:gd name="connsiteX9" fmla="*/ 132 w 10000"/>
              <a:gd name="connsiteY9" fmla="*/ 9142 h 10000"/>
              <a:gd name="connsiteX10" fmla="*/ 0 w 10000"/>
              <a:gd name="connsiteY10" fmla="*/ 9925 h 10000"/>
              <a:gd name="connsiteX11" fmla="*/ 34 w 10000"/>
              <a:gd name="connsiteY11" fmla="*/ 10000 h 10000"/>
              <a:gd name="connsiteX12" fmla="*/ 4 w 10000"/>
              <a:gd name="connsiteY12" fmla="*/ 31 h 10000"/>
              <a:gd name="connsiteX13" fmla="*/ 30 w 10000"/>
              <a:gd name="connsiteY13" fmla="*/ 9895 h 10000"/>
              <a:gd name="connsiteX0" fmla="*/ 77 w 10000"/>
              <a:gd name="connsiteY0" fmla="*/ 9 h 10000"/>
              <a:gd name="connsiteX1" fmla="*/ 7545 w 10000"/>
              <a:gd name="connsiteY1" fmla="*/ 1 h 10000"/>
              <a:gd name="connsiteX2" fmla="*/ 7580 w 10000"/>
              <a:gd name="connsiteY2" fmla="*/ 362 h 10000"/>
              <a:gd name="connsiteX3" fmla="*/ 6863 w 10000"/>
              <a:gd name="connsiteY3" fmla="*/ 1735 h 10000"/>
              <a:gd name="connsiteX4" fmla="*/ 8928 w 10000"/>
              <a:gd name="connsiteY4" fmla="*/ 3659 h 10000"/>
              <a:gd name="connsiteX5" fmla="*/ 9299 w 10000"/>
              <a:gd name="connsiteY5" fmla="*/ 7272 h 10000"/>
              <a:gd name="connsiteX6" fmla="*/ 7609 w 10000"/>
              <a:gd name="connsiteY6" fmla="*/ 7646 h 10000"/>
              <a:gd name="connsiteX7" fmla="*/ 4032 w 10000"/>
              <a:gd name="connsiteY7" fmla="*/ 8569 h 10000"/>
              <a:gd name="connsiteX8" fmla="*/ 205 w 10000"/>
              <a:gd name="connsiteY8" fmla="*/ 8772 h 10000"/>
              <a:gd name="connsiteX9" fmla="*/ 132 w 10000"/>
              <a:gd name="connsiteY9" fmla="*/ 9142 h 10000"/>
              <a:gd name="connsiteX10" fmla="*/ 0 w 10000"/>
              <a:gd name="connsiteY10" fmla="*/ 9925 h 10000"/>
              <a:gd name="connsiteX11" fmla="*/ 34 w 10000"/>
              <a:gd name="connsiteY11" fmla="*/ 10000 h 10000"/>
              <a:gd name="connsiteX12" fmla="*/ 4 w 10000"/>
              <a:gd name="connsiteY12" fmla="*/ 31 h 10000"/>
              <a:gd name="connsiteX13" fmla="*/ 30 w 10000"/>
              <a:gd name="connsiteY13" fmla="*/ 9895 h 10000"/>
              <a:gd name="connsiteX0" fmla="*/ 77 w 10000"/>
              <a:gd name="connsiteY0" fmla="*/ 9 h 10000"/>
              <a:gd name="connsiteX1" fmla="*/ 7545 w 10000"/>
              <a:gd name="connsiteY1" fmla="*/ 1 h 10000"/>
              <a:gd name="connsiteX2" fmla="*/ 7580 w 10000"/>
              <a:gd name="connsiteY2" fmla="*/ 362 h 10000"/>
              <a:gd name="connsiteX3" fmla="*/ 6863 w 10000"/>
              <a:gd name="connsiteY3" fmla="*/ 1735 h 10000"/>
              <a:gd name="connsiteX4" fmla="*/ 8928 w 10000"/>
              <a:gd name="connsiteY4" fmla="*/ 3659 h 10000"/>
              <a:gd name="connsiteX5" fmla="*/ 9299 w 10000"/>
              <a:gd name="connsiteY5" fmla="*/ 7272 h 10000"/>
              <a:gd name="connsiteX6" fmla="*/ 7609 w 10000"/>
              <a:gd name="connsiteY6" fmla="*/ 7646 h 10000"/>
              <a:gd name="connsiteX7" fmla="*/ 205 w 10000"/>
              <a:gd name="connsiteY7" fmla="*/ 8772 h 10000"/>
              <a:gd name="connsiteX8" fmla="*/ 132 w 10000"/>
              <a:gd name="connsiteY8" fmla="*/ 9142 h 10000"/>
              <a:gd name="connsiteX9" fmla="*/ 0 w 10000"/>
              <a:gd name="connsiteY9" fmla="*/ 9925 h 10000"/>
              <a:gd name="connsiteX10" fmla="*/ 34 w 10000"/>
              <a:gd name="connsiteY10" fmla="*/ 10000 h 10000"/>
              <a:gd name="connsiteX11" fmla="*/ 4 w 10000"/>
              <a:gd name="connsiteY11" fmla="*/ 31 h 10000"/>
              <a:gd name="connsiteX12" fmla="*/ 30 w 10000"/>
              <a:gd name="connsiteY12" fmla="*/ 9895 h 10000"/>
              <a:gd name="connsiteX0" fmla="*/ 486 w 10409"/>
              <a:gd name="connsiteY0" fmla="*/ 9 h 10000"/>
              <a:gd name="connsiteX1" fmla="*/ 7954 w 10409"/>
              <a:gd name="connsiteY1" fmla="*/ 1 h 10000"/>
              <a:gd name="connsiteX2" fmla="*/ 7989 w 10409"/>
              <a:gd name="connsiteY2" fmla="*/ 362 h 10000"/>
              <a:gd name="connsiteX3" fmla="*/ 7272 w 10409"/>
              <a:gd name="connsiteY3" fmla="*/ 1735 h 10000"/>
              <a:gd name="connsiteX4" fmla="*/ 9337 w 10409"/>
              <a:gd name="connsiteY4" fmla="*/ 3659 h 10000"/>
              <a:gd name="connsiteX5" fmla="*/ 9708 w 10409"/>
              <a:gd name="connsiteY5" fmla="*/ 7272 h 10000"/>
              <a:gd name="connsiteX6" fmla="*/ 8018 w 10409"/>
              <a:gd name="connsiteY6" fmla="*/ 7646 h 10000"/>
              <a:gd name="connsiteX7" fmla="*/ 614 w 10409"/>
              <a:gd name="connsiteY7" fmla="*/ 8772 h 10000"/>
              <a:gd name="connsiteX8" fmla="*/ 409 w 10409"/>
              <a:gd name="connsiteY8" fmla="*/ 9925 h 10000"/>
              <a:gd name="connsiteX9" fmla="*/ 443 w 10409"/>
              <a:gd name="connsiteY9" fmla="*/ 10000 h 10000"/>
              <a:gd name="connsiteX10" fmla="*/ 413 w 10409"/>
              <a:gd name="connsiteY10" fmla="*/ 31 h 10000"/>
              <a:gd name="connsiteX11" fmla="*/ 439 w 10409"/>
              <a:gd name="connsiteY11" fmla="*/ 9895 h 10000"/>
              <a:gd name="connsiteX0" fmla="*/ 78 w 10001"/>
              <a:gd name="connsiteY0" fmla="*/ 9 h 10000"/>
              <a:gd name="connsiteX1" fmla="*/ 7546 w 10001"/>
              <a:gd name="connsiteY1" fmla="*/ 1 h 10000"/>
              <a:gd name="connsiteX2" fmla="*/ 7581 w 10001"/>
              <a:gd name="connsiteY2" fmla="*/ 362 h 10000"/>
              <a:gd name="connsiteX3" fmla="*/ 6864 w 10001"/>
              <a:gd name="connsiteY3" fmla="*/ 1735 h 10000"/>
              <a:gd name="connsiteX4" fmla="*/ 8929 w 10001"/>
              <a:gd name="connsiteY4" fmla="*/ 3659 h 10000"/>
              <a:gd name="connsiteX5" fmla="*/ 9300 w 10001"/>
              <a:gd name="connsiteY5" fmla="*/ 7272 h 10000"/>
              <a:gd name="connsiteX6" fmla="*/ 7610 w 10001"/>
              <a:gd name="connsiteY6" fmla="*/ 7646 h 10000"/>
              <a:gd name="connsiteX7" fmla="*/ 1 w 10001"/>
              <a:gd name="connsiteY7" fmla="*/ 9925 h 10000"/>
              <a:gd name="connsiteX8" fmla="*/ 35 w 10001"/>
              <a:gd name="connsiteY8" fmla="*/ 10000 h 10000"/>
              <a:gd name="connsiteX9" fmla="*/ 5 w 10001"/>
              <a:gd name="connsiteY9" fmla="*/ 31 h 10000"/>
              <a:gd name="connsiteX10" fmla="*/ 31 w 10001"/>
              <a:gd name="connsiteY10" fmla="*/ 9895 h 10000"/>
              <a:gd name="connsiteX0" fmla="*/ 78 w 10001"/>
              <a:gd name="connsiteY0" fmla="*/ 9 h 10000"/>
              <a:gd name="connsiteX1" fmla="*/ 7546 w 10001"/>
              <a:gd name="connsiteY1" fmla="*/ 1 h 10000"/>
              <a:gd name="connsiteX2" fmla="*/ 4828 w 10001"/>
              <a:gd name="connsiteY2" fmla="*/ 150 h 10000"/>
              <a:gd name="connsiteX3" fmla="*/ 6864 w 10001"/>
              <a:gd name="connsiteY3" fmla="*/ 1735 h 10000"/>
              <a:gd name="connsiteX4" fmla="*/ 8929 w 10001"/>
              <a:gd name="connsiteY4" fmla="*/ 3659 h 10000"/>
              <a:gd name="connsiteX5" fmla="*/ 9300 w 10001"/>
              <a:gd name="connsiteY5" fmla="*/ 7272 h 10000"/>
              <a:gd name="connsiteX6" fmla="*/ 7610 w 10001"/>
              <a:gd name="connsiteY6" fmla="*/ 7646 h 10000"/>
              <a:gd name="connsiteX7" fmla="*/ 1 w 10001"/>
              <a:gd name="connsiteY7" fmla="*/ 9925 h 10000"/>
              <a:gd name="connsiteX8" fmla="*/ 35 w 10001"/>
              <a:gd name="connsiteY8" fmla="*/ 10000 h 10000"/>
              <a:gd name="connsiteX9" fmla="*/ 5 w 10001"/>
              <a:gd name="connsiteY9" fmla="*/ 31 h 10000"/>
              <a:gd name="connsiteX10" fmla="*/ 31 w 10001"/>
              <a:gd name="connsiteY10" fmla="*/ 9895 h 10000"/>
              <a:gd name="connsiteX0" fmla="*/ 78 w 10001"/>
              <a:gd name="connsiteY0" fmla="*/ 9 h 10000"/>
              <a:gd name="connsiteX1" fmla="*/ 7546 w 10001"/>
              <a:gd name="connsiteY1" fmla="*/ 1 h 10000"/>
              <a:gd name="connsiteX2" fmla="*/ 4828 w 10001"/>
              <a:gd name="connsiteY2" fmla="*/ 150 h 10000"/>
              <a:gd name="connsiteX3" fmla="*/ 5291 w 10001"/>
              <a:gd name="connsiteY3" fmla="*/ 4985 h 10000"/>
              <a:gd name="connsiteX4" fmla="*/ 8929 w 10001"/>
              <a:gd name="connsiteY4" fmla="*/ 3659 h 10000"/>
              <a:gd name="connsiteX5" fmla="*/ 9300 w 10001"/>
              <a:gd name="connsiteY5" fmla="*/ 7272 h 10000"/>
              <a:gd name="connsiteX6" fmla="*/ 7610 w 10001"/>
              <a:gd name="connsiteY6" fmla="*/ 7646 h 10000"/>
              <a:gd name="connsiteX7" fmla="*/ 1 w 10001"/>
              <a:gd name="connsiteY7" fmla="*/ 9925 h 10000"/>
              <a:gd name="connsiteX8" fmla="*/ 35 w 10001"/>
              <a:gd name="connsiteY8" fmla="*/ 10000 h 10000"/>
              <a:gd name="connsiteX9" fmla="*/ 5 w 10001"/>
              <a:gd name="connsiteY9" fmla="*/ 31 h 10000"/>
              <a:gd name="connsiteX10" fmla="*/ 31 w 10001"/>
              <a:gd name="connsiteY10" fmla="*/ 9895 h 10000"/>
              <a:gd name="connsiteX0" fmla="*/ 78 w 10001"/>
              <a:gd name="connsiteY0" fmla="*/ 9 h 10000"/>
              <a:gd name="connsiteX1" fmla="*/ 7546 w 10001"/>
              <a:gd name="connsiteY1" fmla="*/ 1 h 10000"/>
              <a:gd name="connsiteX2" fmla="*/ 4828 w 10001"/>
              <a:gd name="connsiteY2" fmla="*/ 150 h 10000"/>
              <a:gd name="connsiteX3" fmla="*/ 5291 w 10001"/>
              <a:gd name="connsiteY3" fmla="*/ 4985 h 10000"/>
              <a:gd name="connsiteX4" fmla="*/ 8929 w 10001"/>
              <a:gd name="connsiteY4" fmla="*/ 3659 h 10000"/>
              <a:gd name="connsiteX5" fmla="*/ 9300 w 10001"/>
              <a:gd name="connsiteY5" fmla="*/ 7272 h 10000"/>
              <a:gd name="connsiteX6" fmla="*/ 7610 w 10001"/>
              <a:gd name="connsiteY6" fmla="*/ 7646 h 10000"/>
              <a:gd name="connsiteX7" fmla="*/ 1 w 10001"/>
              <a:gd name="connsiteY7" fmla="*/ 9925 h 10000"/>
              <a:gd name="connsiteX8" fmla="*/ 35 w 10001"/>
              <a:gd name="connsiteY8" fmla="*/ 10000 h 10000"/>
              <a:gd name="connsiteX9" fmla="*/ 5 w 10001"/>
              <a:gd name="connsiteY9" fmla="*/ 31 h 10000"/>
              <a:gd name="connsiteX10" fmla="*/ 31 w 10001"/>
              <a:gd name="connsiteY10" fmla="*/ 9895 h 10000"/>
              <a:gd name="connsiteX0" fmla="*/ 78 w 10001"/>
              <a:gd name="connsiteY0" fmla="*/ 0 h 9991"/>
              <a:gd name="connsiteX1" fmla="*/ 4828 w 10001"/>
              <a:gd name="connsiteY1" fmla="*/ 141 h 9991"/>
              <a:gd name="connsiteX2" fmla="*/ 5291 w 10001"/>
              <a:gd name="connsiteY2" fmla="*/ 4976 h 9991"/>
              <a:gd name="connsiteX3" fmla="*/ 8929 w 10001"/>
              <a:gd name="connsiteY3" fmla="*/ 3650 h 9991"/>
              <a:gd name="connsiteX4" fmla="*/ 9300 w 10001"/>
              <a:gd name="connsiteY4" fmla="*/ 7263 h 9991"/>
              <a:gd name="connsiteX5" fmla="*/ 7610 w 10001"/>
              <a:gd name="connsiteY5" fmla="*/ 7637 h 9991"/>
              <a:gd name="connsiteX6" fmla="*/ 1 w 10001"/>
              <a:gd name="connsiteY6" fmla="*/ 9916 h 9991"/>
              <a:gd name="connsiteX7" fmla="*/ 35 w 10001"/>
              <a:gd name="connsiteY7" fmla="*/ 9991 h 9991"/>
              <a:gd name="connsiteX8" fmla="*/ 5 w 10001"/>
              <a:gd name="connsiteY8" fmla="*/ 22 h 9991"/>
              <a:gd name="connsiteX9" fmla="*/ 31 w 10001"/>
              <a:gd name="connsiteY9" fmla="*/ 9886 h 9991"/>
              <a:gd name="connsiteX0" fmla="*/ 78 w 10000"/>
              <a:gd name="connsiteY0" fmla="*/ 0 h 10000"/>
              <a:gd name="connsiteX1" fmla="*/ 7580 w 10000"/>
              <a:gd name="connsiteY1" fmla="*/ 70 h 10000"/>
              <a:gd name="connsiteX2" fmla="*/ 5290 w 10000"/>
              <a:gd name="connsiteY2" fmla="*/ 4980 h 10000"/>
              <a:gd name="connsiteX3" fmla="*/ 8928 w 10000"/>
              <a:gd name="connsiteY3" fmla="*/ 3653 h 10000"/>
              <a:gd name="connsiteX4" fmla="*/ 9299 w 10000"/>
              <a:gd name="connsiteY4" fmla="*/ 7270 h 10000"/>
              <a:gd name="connsiteX5" fmla="*/ 7609 w 10000"/>
              <a:gd name="connsiteY5" fmla="*/ 7644 h 10000"/>
              <a:gd name="connsiteX6" fmla="*/ 1 w 10000"/>
              <a:gd name="connsiteY6" fmla="*/ 9925 h 10000"/>
              <a:gd name="connsiteX7" fmla="*/ 35 w 10000"/>
              <a:gd name="connsiteY7" fmla="*/ 10000 h 10000"/>
              <a:gd name="connsiteX8" fmla="*/ 5 w 10000"/>
              <a:gd name="connsiteY8" fmla="*/ 22 h 10000"/>
              <a:gd name="connsiteX9" fmla="*/ 31 w 10000"/>
              <a:gd name="connsiteY9" fmla="*/ 9895 h 10000"/>
              <a:gd name="connsiteX0" fmla="*/ 78 w 10000"/>
              <a:gd name="connsiteY0" fmla="*/ 0 h 10000"/>
              <a:gd name="connsiteX1" fmla="*/ 7580 w 10000"/>
              <a:gd name="connsiteY1" fmla="*/ 70 h 10000"/>
              <a:gd name="connsiteX2" fmla="*/ 7649 w 10000"/>
              <a:gd name="connsiteY2" fmla="*/ 1162 h 10000"/>
              <a:gd name="connsiteX3" fmla="*/ 8928 w 10000"/>
              <a:gd name="connsiteY3" fmla="*/ 3653 h 10000"/>
              <a:gd name="connsiteX4" fmla="*/ 9299 w 10000"/>
              <a:gd name="connsiteY4" fmla="*/ 7270 h 10000"/>
              <a:gd name="connsiteX5" fmla="*/ 7609 w 10000"/>
              <a:gd name="connsiteY5" fmla="*/ 7644 h 10000"/>
              <a:gd name="connsiteX6" fmla="*/ 1 w 10000"/>
              <a:gd name="connsiteY6" fmla="*/ 9925 h 10000"/>
              <a:gd name="connsiteX7" fmla="*/ 35 w 10000"/>
              <a:gd name="connsiteY7" fmla="*/ 10000 h 10000"/>
              <a:gd name="connsiteX8" fmla="*/ 5 w 10000"/>
              <a:gd name="connsiteY8" fmla="*/ 22 h 10000"/>
              <a:gd name="connsiteX9" fmla="*/ 31 w 10000"/>
              <a:gd name="connsiteY9" fmla="*/ 9895 h 10000"/>
              <a:gd name="connsiteX0" fmla="*/ 78 w 10000"/>
              <a:gd name="connsiteY0" fmla="*/ 0 h 10000"/>
              <a:gd name="connsiteX1" fmla="*/ 7547 w 10000"/>
              <a:gd name="connsiteY1" fmla="*/ 8 h 10000"/>
              <a:gd name="connsiteX2" fmla="*/ 7649 w 10000"/>
              <a:gd name="connsiteY2" fmla="*/ 1162 h 10000"/>
              <a:gd name="connsiteX3" fmla="*/ 8928 w 10000"/>
              <a:gd name="connsiteY3" fmla="*/ 3653 h 10000"/>
              <a:gd name="connsiteX4" fmla="*/ 9299 w 10000"/>
              <a:gd name="connsiteY4" fmla="*/ 7270 h 10000"/>
              <a:gd name="connsiteX5" fmla="*/ 7609 w 10000"/>
              <a:gd name="connsiteY5" fmla="*/ 7644 h 10000"/>
              <a:gd name="connsiteX6" fmla="*/ 1 w 10000"/>
              <a:gd name="connsiteY6" fmla="*/ 9925 h 10000"/>
              <a:gd name="connsiteX7" fmla="*/ 35 w 10000"/>
              <a:gd name="connsiteY7" fmla="*/ 10000 h 10000"/>
              <a:gd name="connsiteX8" fmla="*/ 5 w 10000"/>
              <a:gd name="connsiteY8" fmla="*/ 22 h 10000"/>
              <a:gd name="connsiteX9" fmla="*/ 31 w 10000"/>
              <a:gd name="connsiteY9" fmla="*/ 9895 h 10000"/>
              <a:gd name="connsiteX0" fmla="*/ 78 w 10000"/>
              <a:gd name="connsiteY0" fmla="*/ 0 h 10000"/>
              <a:gd name="connsiteX1" fmla="*/ 7547 w 10000"/>
              <a:gd name="connsiteY1" fmla="*/ 8 h 10000"/>
              <a:gd name="connsiteX2" fmla="*/ 7608 w 10000"/>
              <a:gd name="connsiteY2" fmla="*/ 826 h 10000"/>
              <a:gd name="connsiteX3" fmla="*/ 8928 w 10000"/>
              <a:gd name="connsiteY3" fmla="*/ 3653 h 10000"/>
              <a:gd name="connsiteX4" fmla="*/ 9299 w 10000"/>
              <a:gd name="connsiteY4" fmla="*/ 7270 h 10000"/>
              <a:gd name="connsiteX5" fmla="*/ 7609 w 10000"/>
              <a:gd name="connsiteY5" fmla="*/ 7644 h 10000"/>
              <a:gd name="connsiteX6" fmla="*/ 1 w 10000"/>
              <a:gd name="connsiteY6" fmla="*/ 9925 h 10000"/>
              <a:gd name="connsiteX7" fmla="*/ 35 w 10000"/>
              <a:gd name="connsiteY7" fmla="*/ 10000 h 10000"/>
              <a:gd name="connsiteX8" fmla="*/ 5 w 10000"/>
              <a:gd name="connsiteY8" fmla="*/ 22 h 10000"/>
              <a:gd name="connsiteX9" fmla="*/ 31 w 10000"/>
              <a:gd name="connsiteY9" fmla="*/ 9895 h 10000"/>
              <a:gd name="connsiteX0" fmla="*/ 78 w 9641"/>
              <a:gd name="connsiteY0" fmla="*/ 0 h 10000"/>
              <a:gd name="connsiteX1" fmla="*/ 7547 w 9641"/>
              <a:gd name="connsiteY1" fmla="*/ 8 h 10000"/>
              <a:gd name="connsiteX2" fmla="*/ 7608 w 9641"/>
              <a:gd name="connsiteY2" fmla="*/ 826 h 10000"/>
              <a:gd name="connsiteX3" fmla="*/ 6053 w 9641"/>
              <a:gd name="connsiteY3" fmla="*/ 4758 h 10000"/>
              <a:gd name="connsiteX4" fmla="*/ 9299 w 9641"/>
              <a:gd name="connsiteY4" fmla="*/ 7270 h 10000"/>
              <a:gd name="connsiteX5" fmla="*/ 7609 w 9641"/>
              <a:gd name="connsiteY5" fmla="*/ 7644 h 10000"/>
              <a:gd name="connsiteX6" fmla="*/ 1 w 9641"/>
              <a:gd name="connsiteY6" fmla="*/ 9925 h 10000"/>
              <a:gd name="connsiteX7" fmla="*/ 35 w 9641"/>
              <a:gd name="connsiteY7" fmla="*/ 10000 h 10000"/>
              <a:gd name="connsiteX8" fmla="*/ 5 w 9641"/>
              <a:gd name="connsiteY8" fmla="*/ 22 h 10000"/>
              <a:gd name="connsiteX9" fmla="*/ 31 w 9641"/>
              <a:gd name="connsiteY9" fmla="*/ 9895 h 10000"/>
              <a:gd name="connsiteX0" fmla="*/ 81 w 9999"/>
              <a:gd name="connsiteY0" fmla="*/ 0 h 10000"/>
              <a:gd name="connsiteX1" fmla="*/ 7828 w 9999"/>
              <a:gd name="connsiteY1" fmla="*/ 8 h 10000"/>
              <a:gd name="connsiteX2" fmla="*/ 7874 w 9999"/>
              <a:gd name="connsiteY2" fmla="*/ 826 h 10000"/>
              <a:gd name="connsiteX3" fmla="*/ 6278 w 9999"/>
              <a:gd name="connsiteY3" fmla="*/ 4758 h 10000"/>
              <a:gd name="connsiteX4" fmla="*/ 9645 w 9999"/>
              <a:gd name="connsiteY4" fmla="*/ 7270 h 10000"/>
              <a:gd name="connsiteX5" fmla="*/ 7892 w 9999"/>
              <a:gd name="connsiteY5" fmla="*/ 7644 h 10000"/>
              <a:gd name="connsiteX6" fmla="*/ 1 w 9999"/>
              <a:gd name="connsiteY6" fmla="*/ 9925 h 10000"/>
              <a:gd name="connsiteX7" fmla="*/ 36 w 9999"/>
              <a:gd name="connsiteY7" fmla="*/ 10000 h 10000"/>
              <a:gd name="connsiteX8" fmla="*/ 5 w 9999"/>
              <a:gd name="connsiteY8" fmla="*/ 22 h 10000"/>
              <a:gd name="connsiteX9" fmla="*/ 32 w 9999"/>
              <a:gd name="connsiteY9" fmla="*/ 9895 h 10000"/>
              <a:gd name="connsiteX0" fmla="*/ 81 w 10661"/>
              <a:gd name="connsiteY0" fmla="*/ 0 h 10000"/>
              <a:gd name="connsiteX1" fmla="*/ 7829 w 10661"/>
              <a:gd name="connsiteY1" fmla="*/ 8 h 10000"/>
              <a:gd name="connsiteX2" fmla="*/ 7875 w 10661"/>
              <a:gd name="connsiteY2" fmla="*/ 826 h 10000"/>
              <a:gd name="connsiteX3" fmla="*/ 10112 w 10661"/>
              <a:gd name="connsiteY3" fmla="*/ 4351 h 10000"/>
              <a:gd name="connsiteX4" fmla="*/ 9646 w 10661"/>
              <a:gd name="connsiteY4" fmla="*/ 7270 h 10000"/>
              <a:gd name="connsiteX5" fmla="*/ 7893 w 10661"/>
              <a:gd name="connsiteY5" fmla="*/ 7644 h 10000"/>
              <a:gd name="connsiteX6" fmla="*/ 1 w 10661"/>
              <a:gd name="connsiteY6" fmla="*/ 9925 h 10000"/>
              <a:gd name="connsiteX7" fmla="*/ 36 w 10661"/>
              <a:gd name="connsiteY7" fmla="*/ 10000 h 10000"/>
              <a:gd name="connsiteX8" fmla="*/ 5 w 10661"/>
              <a:gd name="connsiteY8" fmla="*/ 22 h 10000"/>
              <a:gd name="connsiteX9" fmla="*/ 32 w 10661"/>
              <a:gd name="connsiteY9" fmla="*/ 9895 h 10000"/>
              <a:gd name="connsiteX0" fmla="*/ 81 w 11307"/>
              <a:gd name="connsiteY0" fmla="*/ 0 h 10000"/>
              <a:gd name="connsiteX1" fmla="*/ 7829 w 11307"/>
              <a:gd name="connsiteY1" fmla="*/ 8 h 10000"/>
              <a:gd name="connsiteX2" fmla="*/ 7875 w 11307"/>
              <a:gd name="connsiteY2" fmla="*/ 826 h 10000"/>
              <a:gd name="connsiteX3" fmla="*/ 11123 w 11307"/>
              <a:gd name="connsiteY3" fmla="*/ 5694 h 10000"/>
              <a:gd name="connsiteX4" fmla="*/ 9646 w 11307"/>
              <a:gd name="connsiteY4" fmla="*/ 7270 h 10000"/>
              <a:gd name="connsiteX5" fmla="*/ 7893 w 11307"/>
              <a:gd name="connsiteY5" fmla="*/ 7644 h 10000"/>
              <a:gd name="connsiteX6" fmla="*/ 1 w 11307"/>
              <a:gd name="connsiteY6" fmla="*/ 9925 h 10000"/>
              <a:gd name="connsiteX7" fmla="*/ 36 w 11307"/>
              <a:gd name="connsiteY7" fmla="*/ 10000 h 10000"/>
              <a:gd name="connsiteX8" fmla="*/ 5 w 11307"/>
              <a:gd name="connsiteY8" fmla="*/ 22 h 10000"/>
              <a:gd name="connsiteX9" fmla="*/ 32 w 11307"/>
              <a:gd name="connsiteY9" fmla="*/ 9895 h 10000"/>
              <a:gd name="connsiteX0" fmla="*/ 81 w 11207"/>
              <a:gd name="connsiteY0" fmla="*/ 0 h 10000"/>
              <a:gd name="connsiteX1" fmla="*/ 7829 w 11207"/>
              <a:gd name="connsiteY1" fmla="*/ 8 h 10000"/>
              <a:gd name="connsiteX2" fmla="*/ 7875 w 11207"/>
              <a:gd name="connsiteY2" fmla="*/ 826 h 10000"/>
              <a:gd name="connsiteX3" fmla="*/ 11123 w 11207"/>
              <a:gd name="connsiteY3" fmla="*/ 5694 h 10000"/>
              <a:gd name="connsiteX4" fmla="*/ 8618 w 11207"/>
              <a:gd name="connsiteY4" fmla="*/ 7968 h 10000"/>
              <a:gd name="connsiteX5" fmla="*/ 7893 w 11207"/>
              <a:gd name="connsiteY5" fmla="*/ 7644 h 10000"/>
              <a:gd name="connsiteX6" fmla="*/ 1 w 11207"/>
              <a:gd name="connsiteY6" fmla="*/ 9925 h 10000"/>
              <a:gd name="connsiteX7" fmla="*/ 36 w 11207"/>
              <a:gd name="connsiteY7" fmla="*/ 10000 h 10000"/>
              <a:gd name="connsiteX8" fmla="*/ 5 w 11207"/>
              <a:gd name="connsiteY8" fmla="*/ 22 h 10000"/>
              <a:gd name="connsiteX9" fmla="*/ 32 w 11207"/>
              <a:gd name="connsiteY9" fmla="*/ 9895 h 10000"/>
              <a:gd name="connsiteX0" fmla="*/ 81 w 11207"/>
              <a:gd name="connsiteY0" fmla="*/ 0 h 10000"/>
              <a:gd name="connsiteX1" fmla="*/ 7829 w 11207"/>
              <a:gd name="connsiteY1" fmla="*/ 8 h 10000"/>
              <a:gd name="connsiteX2" fmla="*/ 7875 w 11207"/>
              <a:gd name="connsiteY2" fmla="*/ 826 h 10000"/>
              <a:gd name="connsiteX3" fmla="*/ 11123 w 11207"/>
              <a:gd name="connsiteY3" fmla="*/ 5694 h 10000"/>
              <a:gd name="connsiteX4" fmla="*/ 8618 w 11207"/>
              <a:gd name="connsiteY4" fmla="*/ 7968 h 10000"/>
              <a:gd name="connsiteX5" fmla="*/ 5964 w 11207"/>
              <a:gd name="connsiteY5" fmla="*/ 9244 h 10000"/>
              <a:gd name="connsiteX6" fmla="*/ 1 w 11207"/>
              <a:gd name="connsiteY6" fmla="*/ 9925 h 10000"/>
              <a:gd name="connsiteX7" fmla="*/ 36 w 11207"/>
              <a:gd name="connsiteY7" fmla="*/ 10000 h 10000"/>
              <a:gd name="connsiteX8" fmla="*/ 5 w 11207"/>
              <a:gd name="connsiteY8" fmla="*/ 22 h 10000"/>
              <a:gd name="connsiteX9" fmla="*/ 32 w 11207"/>
              <a:gd name="connsiteY9" fmla="*/ 9895 h 10000"/>
              <a:gd name="connsiteX0" fmla="*/ 81 w 11181"/>
              <a:gd name="connsiteY0" fmla="*/ 0 h 10000"/>
              <a:gd name="connsiteX1" fmla="*/ 7829 w 11181"/>
              <a:gd name="connsiteY1" fmla="*/ 8 h 10000"/>
              <a:gd name="connsiteX2" fmla="*/ 7875 w 11181"/>
              <a:gd name="connsiteY2" fmla="*/ 826 h 10000"/>
              <a:gd name="connsiteX3" fmla="*/ 11123 w 11181"/>
              <a:gd name="connsiteY3" fmla="*/ 5694 h 10000"/>
              <a:gd name="connsiteX4" fmla="*/ 7870 w 11181"/>
              <a:gd name="connsiteY4" fmla="*/ 8322 h 10000"/>
              <a:gd name="connsiteX5" fmla="*/ 5964 w 11181"/>
              <a:gd name="connsiteY5" fmla="*/ 9244 h 10000"/>
              <a:gd name="connsiteX6" fmla="*/ 1 w 11181"/>
              <a:gd name="connsiteY6" fmla="*/ 9925 h 10000"/>
              <a:gd name="connsiteX7" fmla="*/ 36 w 11181"/>
              <a:gd name="connsiteY7" fmla="*/ 10000 h 10000"/>
              <a:gd name="connsiteX8" fmla="*/ 5 w 11181"/>
              <a:gd name="connsiteY8" fmla="*/ 22 h 10000"/>
              <a:gd name="connsiteX9" fmla="*/ 32 w 11181"/>
              <a:gd name="connsiteY9" fmla="*/ 9895 h 10000"/>
              <a:gd name="connsiteX0" fmla="*/ 81 w 11181"/>
              <a:gd name="connsiteY0" fmla="*/ 0 h 10000"/>
              <a:gd name="connsiteX1" fmla="*/ 7829 w 11181"/>
              <a:gd name="connsiteY1" fmla="*/ 8 h 10000"/>
              <a:gd name="connsiteX2" fmla="*/ 7875 w 11181"/>
              <a:gd name="connsiteY2" fmla="*/ 826 h 10000"/>
              <a:gd name="connsiteX3" fmla="*/ 11123 w 11181"/>
              <a:gd name="connsiteY3" fmla="*/ 5694 h 10000"/>
              <a:gd name="connsiteX4" fmla="*/ 7870 w 11181"/>
              <a:gd name="connsiteY4" fmla="*/ 8322 h 10000"/>
              <a:gd name="connsiteX5" fmla="*/ 5964 w 11181"/>
              <a:gd name="connsiteY5" fmla="*/ 9244 h 10000"/>
              <a:gd name="connsiteX6" fmla="*/ 1 w 11181"/>
              <a:gd name="connsiteY6" fmla="*/ 9925 h 10000"/>
              <a:gd name="connsiteX7" fmla="*/ 36 w 11181"/>
              <a:gd name="connsiteY7" fmla="*/ 10000 h 10000"/>
              <a:gd name="connsiteX8" fmla="*/ 5 w 11181"/>
              <a:gd name="connsiteY8" fmla="*/ 22 h 10000"/>
              <a:gd name="connsiteX9" fmla="*/ 32 w 11181"/>
              <a:gd name="connsiteY9" fmla="*/ 9895 h 10000"/>
              <a:gd name="connsiteX0" fmla="*/ 81 w 11181"/>
              <a:gd name="connsiteY0" fmla="*/ 0 h 10000"/>
              <a:gd name="connsiteX1" fmla="*/ 7829 w 11181"/>
              <a:gd name="connsiteY1" fmla="*/ 8 h 10000"/>
              <a:gd name="connsiteX2" fmla="*/ 7875 w 11181"/>
              <a:gd name="connsiteY2" fmla="*/ 826 h 10000"/>
              <a:gd name="connsiteX3" fmla="*/ 11123 w 11181"/>
              <a:gd name="connsiteY3" fmla="*/ 5694 h 10000"/>
              <a:gd name="connsiteX4" fmla="*/ 7870 w 11181"/>
              <a:gd name="connsiteY4" fmla="*/ 8322 h 10000"/>
              <a:gd name="connsiteX5" fmla="*/ 5964 w 11181"/>
              <a:gd name="connsiteY5" fmla="*/ 9244 h 10000"/>
              <a:gd name="connsiteX6" fmla="*/ 1 w 11181"/>
              <a:gd name="connsiteY6" fmla="*/ 9925 h 10000"/>
              <a:gd name="connsiteX7" fmla="*/ 36 w 11181"/>
              <a:gd name="connsiteY7" fmla="*/ 10000 h 10000"/>
              <a:gd name="connsiteX8" fmla="*/ 5 w 11181"/>
              <a:gd name="connsiteY8" fmla="*/ 22 h 10000"/>
              <a:gd name="connsiteX9" fmla="*/ 32 w 11181"/>
              <a:gd name="connsiteY9" fmla="*/ 9895 h 10000"/>
              <a:gd name="connsiteX0" fmla="*/ 81 w 11181"/>
              <a:gd name="connsiteY0" fmla="*/ 0 h 10000"/>
              <a:gd name="connsiteX1" fmla="*/ 7829 w 11181"/>
              <a:gd name="connsiteY1" fmla="*/ 8 h 10000"/>
              <a:gd name="connsiteX2" fmla="*/ 7875 w 11181"/>
              <a:gd name="connsiteY2" fmla="*/ 826 h 10000"/>
              <a:gd name="connsiteX3" fmla="*/ 8517 w 11181"/>
              <a:gd name="connsiteY3" fmla="*/ 3615 h 10000"/>
              <a:gd name="connsiteX4" fmla="*/ 11123 w 11181"/>
              <a:gd name="connsiteY4" fmla="*/ 5694 h 10000"/>
              <a:gd name="connsiteX5" fmla="*/ 7870 w 11181"/>
              <a:gd name="connsiteY5" fmla="*/ 8322 h 10000"/>
              <a:gd name="connsiteX6" fmla="*/ 5964 w 11181"/>
              <a:gd name="connsiteY6" fmla="*/ 9244 h 10000"/>
              <a:gd name="connsiteX7" fmla="*/ 1 w 11181"/>
              <a:gd name="connsiteY7" fmla="*/ 9925 h 10000"/>
              <a:gd name="connsiteX8" fmla="*/ 36 w 11181"/>
              <a:gd name="connsiteY8" fmla="*/ 10000 h 10000"/>
              <a:gd name="connsiteX9" fmla="*/ 5 w 11181"/>
              <a:gd name="connsiteY9" fmla="*/ 22 h 10000"/>
              <a:gd name="connsiteX10" fmla="*/ 32 w 11181"/>
              <a:gd name="connsiteY10" fmla="*/ 9895 h 10000"/>
              <a:gd name="connsiteX0" fmla="*/ 81 w 11181"/>
              <a:gd name="connsiteY0" fmla="*/ 0 h 10000"/>
              <a:gd name="connsiteX1" fmla="*/ 7829 w 11181"/>
              <a:gd name="connsiteY1" fmla="*/ 8 h 10000"/>
              <a:gd name="connsiteX2" fmla="*/ 7875 w 11181"/>
              <a:gd name="connsiteY2" fmla="*/ 826 h 10000"/>
              <a:gd name="connsiteX3" fmla="*/ 9180 w 11181"/>
              <a:gd name="connsiteY3" fmla="*/ 2828 h 10000"/>
              <a:gd name="connsiteX4" fmla="*/ 11123 w 11181"/>
              <a:gd name="connsiteY4" fmla="*/ 5694 h 10000"/>
              <a:gd name="connsiteX5" fmla="*/ 7870 w 11181"/>
              <a:gd name="connsiteY5" fmla="*/ 8322 h 10000"/>
              <a:gd name="connsiteX6" fmla="*/ 5964 w 11181"/>
              <a:gd name="connsiteY6" fmla="*/ 9244 h 10000"/>
              <a:gd name="connsiteX7" fmla="*/ 1 w 11181"/>
              <a:gd name="connsiteY7" fmla="*/ 9925 h 10000"/>
              <a:gd name="connsiteX8" fmla="*/ 36 w 11181"/>
              <a:gd name="connsiteY8" fmla="*/ 10000 h 10000"/>
              <a:gd name="connsiteX9" fmla="*/ 5 w 11181"/>
              <a:gd name="connsiteY9" fmla="*/ 22 h 10000"/>
              <a:gd name="connsiteX10" fmla="*/ 32 w 11181"/>
              <a:gd name="connsiteY10" fmla="*/ 9895 h 10000"/>
              <a:gd name="connsiteX0" fmla="*/ 81 w 11181"/>
              <a:gd name="connsiteY0" fmla="*/ 0 h 10000"/>
              <a:gd name="connsiteX1" fmla="*/ 7829 w 11181"/>
              <a:gd name="connsiteY1" fmla="*/ 8 h 10000"/>
              <a:gd name="connsiteX2" fmla="*/ 7323 w 11181"/>
              <a:gd name="connsiteY2" fmla="*/ 1400 h 10000"/>
              <a:gd name="connsiteX3" fmla="*/ 9180 w 11181"/>
              <a:gd name="connsiteY3" fmla="*/ 2828 h 10000"/>
              <a:gd name="connsiteX4" fmla="*/ 11123 w 11181"/>
              <a:gd name="connsiteY4" fmla="*/ 5694 h 10000"/>
              <a:gd name="connsiteX5" fmla="*/ 7870 w 11181"/>
              <a:gd name="connsiteY5" fmla="*/ 8322 h 10000"/>
              <a:gd name="connsiteX6" fmla="*/ 5964 w 11181"/>
              <a:gd name="connsiteY6" fmla="*/ 9244 h 10000"/>
              <a:gd name="connsiteX7" fmla="*/ 1 w 11181"/>
              <a:gd name="connsiteY7" fmla="*/ 9925 h 10000"/>
              <a:gd name="connsiteX8" fmla="*/ 36 w 11181"/>
              <a:gd name="connsiteY8" fmla="*/ 10000 h 10000"/>
              <a:gd name="connsiteX9" fmla="*/ 5 w 11181"/>
              <a:gd name="connsiteY9" fmla="*/ 22 h 10000"/>
              <a:gd name="connsiteX10" fmla="*/ 32 w 11181"/>
              <a:gd name="connsiteY10" fmla="*/ 9895 h 10000"/>
              <a:gd name="connsiteX0" fmla="*/ 81 w 11181"/>
              <a:gd name="connsiteY0" fmla="*/ 0 h 10000"/>
              <a:gd name="connsiteX1" fmla="*/ 7829 w 11181"/>
              <a:gd name="connsiteY1" fmla="*/ 8 h 10000"/>
              <a:gd name="connsiteX2" fmla="*/ 7501 w 11181"/>
              <a:gd name="connsiteY2" fmla="*/ 1250 h 10000"/>
              <a:gd name="connsiteX3" fmla="*/ 9180 w 11181"/>
              <a:gd name="connsiteY3" fmla="*/ 2828 h 10000"/>
              <a:gd name="connsiteX4" fmla="*/ 11123 w 11181"/>
              <a:gd name="connsiteY4" fmla="*/ 5694 h 10000"/>
              <a:gd name="connsiteX5" fmla="*/ 7870 w 11181"/>
              <a:gd name="connsiteY5" fmla="*/ 8322 h 10000"/>
              <a:gd name="connsiteX6" fmla="*/ 5964 w 11181"/>
              <a:gd name="connsiteY6" fmla="*/ 9244 h 10000"/>
              <a:gd name="connsiteX7" fmla="*/ 1 w 11181"/>
              <a:gd name="connsiteY7" fmla="*/ 9925 h 10000"/>
              <a:gd name="connsiteX8" fmla="*/ 36 w 11181"/>
              <a:gd name="connsiteY8" fmla="*/ 10000 h 10000"/>
              <a:gd name="connsiteX9" fmla="*/ 5 w 11181"/>
              <a:gd name="connsiteY9" fmla="*/ 22 h 10000"/>
              <a:gd name="connsiteX10" fmla="*/ 32 w 11181"/>
              <a:gd name="connsiteY10" fmla="*/ 9895 h 10000"/>
              <a:gd name="connsiteX0" fmla="*/ 81 w 11181"/>
              <a:gd name="connsiteY0" fmla="*/ 0 h 10000"/>
              <a:gd name="connsiteX1" fmla="*/ 7829 w 11181"/>
              <a:gd name="connsiteY1" fmla="*/ 8 h 10000"/>
              <a:gd name="connsiteX2" fmla="*/ 7501 w 11181"/>
              <a:gd name="connsiteY2" fmla="*/ 1250 h 10000"/>
              <a:gd name="connsiteX3" fmla="*/ 8602 w 11181"/>
              <a:gd name="connsiteY3" fmla="*/ 3252 h 10000"/>
              <a:gd name="connsiteX4" fmla="*/ 11123 w 11181"/>
              <a:gd name="connsiteY4" fmla="*/ 5694 h 10000"/>
              <a:gd name="connsiteX5" fmla="*/ 7870 w 11181"/>
              <a:gd name="connsiteY5" fmla="*/ 8322 h 10000"/>
              <a:gd name="connsiteX6" fmla="*/ 5964 w 11181"/>
              <a:gd name="connsiteY6" fmla="*/ 9244 h 10000"/>
              <a:gd name="connsiteX7" fmla="*/ 1 w 11181"/>
              <a:gd name="connsiteY7" fmla="*/ 9925 h 10000"/>
              <a:gd name="connsiteX8" fmla="*/ 36 w 11181"/>
              <a:gd name="connsiteY8" fmla="*/ 10000 h 10000"/>
              <a:gd name="connsiteX9" fmla="*/ 5 w 11181"/>
              <a:gd name="connsiteY9" fmla="*/ 22 h 10000"/>
              <a:gd name="connsiteX10" fmla="*/ 32 w 11181"/>
              <a:gd name="connsiteY10" fmla="*/ 9895 h 10000"/>
              <a:gd name="connsiteX0" fmla="*/ 81 w 11199"/>
              <a:gd name="connsiteY0" fmla="*/ 0 h 10000"/>
              <a:gd name="connsiteX1" fmla="*/ 7829 w 11199"/>
              <a:gd name="connsiteY1" fmla="*/ 8 h 10000"/>
              <a:gd name="connsiteX2" fmla="*/ 7501 w 11199"/>
              <a:gd name="connsiteY2" fmla="*/ 1250 h 10000"/>
              <a:gd name="connsiteX3" fmla="*/ 8602 w 11199"/>
              <a:gd name="connsiteY3" fmla="*/ 3252 h 10000"/>
              <a:gd name="connsiteX4" fmla="*/ 11123 w 11199"/>
              <a:gd name="connsiteY4" fmla="*/ 5694 h 10000"/>
              <a:gd name="connsiteX5" fmla="*/ 8431 w 11199"/>
              <a:gd name="connsiteY5" fmla="*/ 8154 h 10000"/>
              <a:gd name="connsiteX6" fmla="*/ 5964 w 11199"/>
              <a:gd name="connsiteY6" fmla="*/ 9244 h 10000"/>
              <a:gd name="connsiteX7" fmla="*/ 1 w 11199"/>
              <a:gd name="connsiteY7" fmla="*/ 9925 h 10000"/>
              <a:gd name="connsiteX8" fmla="*/ 36 w 11199"/>
              <a:gd name="connsiteY8" fmla="*/ 10000 h 10000"/>
              <a:gd name="connsiteX9" fmla="*/ 5 w 11199"/>
              <a:gd name="connsiteY9" fmla="*/ 22 h 10000"/>
              <a:gd name="connsiteX10" fmla="*/ 32 w 11199"/>
              <a:gd name="connsiteY10" fmla="*/ 9895 h 10000"/>
              <a:gd name="connsiteX0" fmla="*/ 81 w 10574"/>
              <a:gd name="connsiteY0" fmla="*/ 0 h 10000"/>
              <a:gd name="connsiteX1" fmla="*/ 7829 w 10574"/>
              <a:gd name="connsiteY1" fmla="*/ 8 h 10000"/>
              <a:gd name="connsiteX2" fmla="*/ 7501 w 10574"/>
              <a:gd name="connsiteY2" fmla="*/ 1250 h 10000"/>
              <a:gd name="connsiteX3" fmla="*/ 8602 w 10574"/>
              <a:gd name="connsiteY3" fmla="*/ 3252 h 10000"/>
              <a:gd name="connsiteX4" fmla="*/ 10460 w 10574"/>
              <a:gd name="connsiteY4" fmla="*/ 4952 h 10000"/>
              <a:gd name="connsiteX5" fmla="*/ 8431 w 10574"/>
              <a:gd name="connsiteY5" fmla="*/ 8154 h 10000"/>
              <a:gd name="connsiteX6" fmla="*/ 5964 w 10574"/>
              <a:gd name="connsiteY6" fmla="*/ 9244 h 10000"/>
              <a:gd name="connsiteX7" fmla="*/ 1 w 10574"/>
              <a:gd name="connsiteY7" fmla="*/ 9925 h 10000"/>
              <a:gd name="connsiteX8" fmla="*/ 36 w 10574"/>
              <a:gd name="connsiteY8" fmla="*/ 10000 h 10000"/>
              <a:gd name="connsiteX9" fmla="*/ 5 w 10574"/>
              <a:gd name="connsiteY9" fmla="*/ 22 h 10000"/>
              <a:gd name="connsiteX10" fmla="*/ 32 w 10574"/>
              <a:gd name="connsiteY10" fmla="*/ 9895 h 10000"/>
              <a:gd name="connsiteX0" fmla="*/ 81 w 10574"/>
              <a:gd name="connsiteY0" fmla="*/ 0 h 10000"/>
              <a:gd name="connsiteX1" fmla="*/ 7829 w 10574"/>
              <a:gd name="connsiteY1" fmla="*/ 8 h 10000"/>
              <a:gd name="connsiteX2" fmla="*/ 7501 w 10574"/>
              <a:gd name="connsiteY2" fmla="*/ 1250 h 10000"/>
              <a:gd name="connsiteX3" fmla="*/ 8118 w 10574"/>
              <a:gd name="connsiteY3" fmla="*/ 3013 h 10000"/>
              <a:gd name="connsiteX4" fmla="*/ 10460 w 10574"/>
              <a:gd name="connsiteY4" fmla="*/ 4952 h 10000"/>
              <a:gd name="connsiteX5" fmla="*/ 8431 w 10574"/>
              <a:gd name="connsiteY5" fmla="*/ 8154 h 10000"/>
              <a:gd name="connsiteX6" fmla="*/ 5964 w 10574"/>
              <a:gd name="connsiteY6" fmla="*/ 9244 h 10000"/>
              <a:gd name="connsiteX7" fmla="*/ 1 w 10574"/>
              <a:gd name="connsiteY7" fmla="*/ 9925 h 10000"/>
              <a:gd name="connsiteX8" fmla="*/ 36 w 10574"/>
              <a:gd name="connsiteY8" fmla="*/ 10000 h 10000"/>
              <a:gd name="connsiteX9" fmla="*/ 5 w 10574"/>
              <a:gd name="connsiteY9" fmla="*/ 22 h 10000"/>
              <a:gd name="connsiteX10" fmla="*/ 32 w 10574"/>
              <a:gd name="connsiteY10" fmla="*/ 9895 h 10000"/>
              <a:gd name="connsiteX0" fmla="*/ 81 w 11150"/>
              <a:gd name="connsiteY0" fmla="*/ 0 h 10000"/>
              <a:gd name="connsiteX1" fmla="*/ 7829 w 11150"/>
              <a:gd name="connsiteY1" fmla="*/ 8 h 10000"/>
              <a:gd name="connsiteX2" fmla="*/ 7501 w 11150"/>
              <a:gd name="connsiteY2" fmla="*/ 1250 h 10000"/>
              <a:gd name="connsiteX3" fmla="*/ 8118 w 11150"/>
              <a:gd name="connsiteY3" fmla="*/ 3013 h 10000"/>
              <a:gd name="connsiteX4" fmla="*/ 11072 w 11150"/>
              <a:gd name="connsiteY4" fmla="*/ 5473 h 10000"/>
              <a:gd name="connsiteX5" fmla="*/ 8431 w 11150"/>
              <a:gd name="connsiteY5" fmla="*/ 8154 h 10000"/>
              <a:gd name="connsiteX6" fmla="*/ 5964 w 11150"/>
              <a:gd name="connsiteY6" fmla="*/ 9244 h 10000"/>
              <a:gd name="connsiteX7" fmla="*/ 1 w 11150"/>
              <a:gd name="connsiteY7" fmla="*/ 9925 h 10000"/>
              <a:gd name="connsiteX8" fmla="*/ 36 w 11150"/>
              <a:gd name="connsiteY8" fmla="*/ 10000 h 10000"/>
              <a:gd name="connsiteX9" fmla="*/ 5 w 11150"/>
              <a:gd name="connsiteY9" fmla="*/ 22 h 10000"/>
              <a:gd name="connsiteX10" fmla="*/ 32 w 11150"/>
              <a:gd name="connsiteY10" fmla="*/ 9895 h 10000"/>
              <a:gd name="connsiteX0" fmla="*/ 81 w 11140"/>
              <a:gd name="connsiteY0" fmla="*/ 0 h 10000"/>
              <a:gd name="connsiteX1" fmla="*/ 7829 w 11140"/>
              <a:gd name="connsiteY1" fmla="*/ 8 h 10000"/>
              <a:gd name="connsiteX2" fmla="*/ 7501 w 11140"/>
              <a:gd name="connsiteY2" fmla="*/ 1250 h 10000"/>
              <a:gd name="connsiteX3" fmla="*/ 8118 w 11140"/>
              <a:gd name="connsiteY3" fmla="*/ 3013 h 10000"/>
              <a:gd name="connsiteX4" fmla="*/ 11072 w 11140"/>
              <a:gd name="connsiteY4" fmla="*/ 5473 h 10000"/>
              <a:gd name="connsiteX5" fmla="*/ 8151 w 11140"/>
              <a:gd name="connsiteY5" fmla="*/ 8313 h 10000"/>
              <a:gd name="connsiteX6" fmla="*/ 5964 w 11140"/>
              <a:gd name="connsiteY6" fmla="*/ 9244 h 10000"/>
              <a:gd name="connsiteX7" fmla="*/ 1 w 11140"/>
              <a:gd name="connsiteY7" fmla="*/ 9925 h 10000"/>
              <a:gd name="connsiteX8" fmla="*/ 36 w 11140"/>
              <a:gd name="connsiteY8" fmla="*/ 10000 h 10000"/>
              <a:gd name="connsiteX9" fmla="*/ 5 w 11140"/>
              <a:gd name="connsiteY9" fmla="*/ 22 h 10000"/>
              <a:gd name="connsiteX10" fmla="*/ 32 w 11140"/>
              <a:gd name="connsiteY10" fmla="*/ 9895 h 10000"/>
              <a:gd name="connsiteX0" fmla="*/ 81 w 11140"/>
              <a:gd name="connsiteY0" fmla="*/ 0 h 10000"/>
              <a:gd name="connsiteX1" fmla="*/ 7829 w 11140"/>
              <a:gd name="connsiteY1" fmla="*/ 8 h 10000"/>
              <a:gd name="connsiteX2" fmla="*/ 7501 w 11140"/>
              <a:gd name="connsiteY2" fmla="*/ 1250 h 10000"/>
              <a:gd name="connsiteX3" fmla="*/ 8118 w 11140"/>
              <a:gd name="connsiteY3" fmla="*/ 3013 h 10000"/>
              <a:gd name="connsiteX4" fmla="*/ 11072 w 11140"/>
              <a:gd name="connsiteY4" fmla="*/ 5473 h 10000"/>
              <a:gd name="connsiteX5" fmla="*/ 8151 w 11140"/>
              <a:gd name="connsiteY5" fmla="*/ 8313 h 10000"/>
              <a:gd name="connsiteX6" fmla="*/ 6006 w 11140"/>
              <a:gd name="connsiteY6" fmla="*/ 9271 h 10000"/>
              <a:gd name="connsiteX7" fmla="*/ 1 w 11140"/>
              <a:gd name="connsiteY7" fmla="*/ 9925 h 10000"/>
              <a:gd name="connsiteX8" fmla="*/ 36 w 11140"/>
              <a:gd name="connsiteY8" fmla="*/ 10000 h 10000"/>
              <a:gd name="connsiteX9" fmla="*/ 5 w 11140"/>
              <a:gd name="connsiteY9" fmla="*/ 22 h 10000"/>
              <a:gd name="connsiteX10" fmla="*/ 32 w 11140"/>
              <a:gd name="connsiteY10" fmla="*/ 9895 h 10000"/>
              <a:gd name="connsiteX0" fmla="*/ 81 w 11140"/>
              <a:gd name="connsiteY0" fmla="*/ 0 h 10000"/>
              <a:gd name="connsiteX1" fmla="*/ 7829 w 11140"/>
              <a:gd name="connsiteY1" fmla="*/ 8 h 10000"/>
              <a:gd name="connsiteX2" fmla="*/ 7501 w 11140"/>
              <a:gd name="connsiteY2" fmla="*/ 1250 h 10000"/>
              <a:gd name="connsiteX3" fmla="*/ 8415 w 11140"/>
              <a:gd name="connsiteY3" fmla="*/ 2262 h 10000"/>
              <a:gd name="connsiteX4" fmla="*/ 11072 w 11140"/>
              <a:gd name="connsiteY4" fmla="*/ 5473 h 10000"/>
              <a:gd name="connsiteX5" fmla="*/ 8151 w 11140"/>
              <a:gd name="connsiteY5" fmla="*/ 8313 h 10000"/>
              <a:gd name="connsiteX6" fmla="*/ 6006 w 11140"/>
              <a:gd name="connsiteY6" fmla="*/ 9271 h 10000"/>
              <a:gd name="connsiteX7" fmla="*/ 1 w 11140"/>
              <a:gd name="connsiteY7" fmla="*/ 9925 h 10000"/>
              <a:gd name="connsiteX8" fmla="*/ 36 w 11140"/>
              <a:gd name="connsiteY8" fmla="*/ 10000 h 10000"/>
              <a:gd name="connsiteX9" fmla="*/ 5 w 11140"/>
              <a:gd name="connsiteY9" fmla="*/ 22 h 10000"/>
              <a:gd name="connsiteX10" fmla="*/ 32 w 11140"/>
              <a:gd name="connsiteY10" fmla="*/ 9895 h 10000"/>
              <a:gd name="connsiteX0" fmla="*/ 81 w 11140"/>
              <a:gd name="connsiteY0" fmla="*/ 0 h 10000"/>
              <a:gd name="connsiteX1" fmla="*/ 7829 w 11140"/>
              <a:gd name="connsiteY1" fmla="*/ 8 h 10000"/>
              <a:gd name="connsiteX2" fmla="*/ 7892 w 11140"/>
              <a:gd name="connsiteY2" fmla="*/ 905 h 10000"/>
              <a:gd name="connsiteX3" fmla="*/ 8415 w 11140"/>
              <a:gd name="connsiteY3" fmla="*/ 2262 h 10000"/>
              <a:gd name="connsiteX4" fmla="*/ 11072 w 11140"/>
              <a:gd name="connsiteY4" fmla="*/ 5473 h 10000"/>
              <a:gd name="connsiteX5" fmla="*/ 8151 w 11140"/>
              <a:gd name="connsiteY5" fmla="*/ 8313 h 10000"/>
              <a:gd name="connsiteX6" fmla="*/ 6006 w 11140"/>
              <a:gd name="connsiteY6" fmla="*/ 9271 h 10000"/>
              <a:gd name="connsiteX7" fmla="*/ 1 w 11140"/>
              <a:gd name="connsiteY7" fmla="*/ 9925 h 10000"/>
              <a:gd name="connsiteX8" fmla="*/ 36 w 11140"/>
              <a:gd name="connsiteY8" fmla="*/ 10000 h 10000"/>
              <a:gd name="connsiteX9" fmla="*/ 5 w 11140"/>
              <a:gd name="connsiteY9" fmla="*/ 22 h 10000"/>
              <a:gd name="connsiteX10" fmla="*/ 32 w 11140"/>
              <a:gd name="connsiteY10" fmla="*/ 9895 h 10000"/>
              <a:gd name="connsiteX0" fmla="*/ 81 w 11140"/>
              <a:gd name="connsiteY0" fmla="*/ 0 h 10000"/>
              <a:gd name="connsiteX1" fmla="*/ 7829 w 11140"/>
              <a:gd name="connsiteY1" fmla="*/ 8 h 10000"/>
              <a:gd name="connsiteX2" fmla="*/ 7892 w 11140"/>
              <a:gd name="connsiteY2" fmla="*/ 905 h 10000"/>
              <a:gd name="connsiteX3" fmla="*/ 8236 w 11140"/>
              <a:gd name="connsiteY3" fmla="*/ 1838 h 10000"/>
              <a:gd name="connsiteX4" fmla="*/ 8415 w 11140"/>
              <a:gd name="connsiteY4" fmla="*/ 2262 h 10000"/>
              <a:gd name="connsiteX5" fmla="*/ 11072 w 11140"/>
              <a:gd name="connsiteY5" fmla="*/ 5473 h 10000"/>
              <a:gd name="connsiteX6" fmla="*/ 8151 w 11140"/>
              <a:gd name="connsiteY6" fmla="*/ 8313 h 10000"/>
              <a:gd name="connsiteX7" fmla="*/ 6006 w 11140"/>
              <a:gd name="connsiteY7" fmla="*/ 9271 h 10000"/>
              <a:gd name="connsiteX8" fmla="*/ 1 w 11140"/>
              <a:gd name="connsiteY8" fmla="*/ 9925 h 10000"/>
              <a:gd name="connsiteX9" fmla="*/ 36 w 11140"/>
              <a:gd name="connsiteY9" fmla="*/ 10000 h 10000"/>
              <a:gd name="connsiteX10" fmla="*/ 5 w 11140"/>
              <a:gd name="connsiteY10" fmla="*/ 22 h 10000"/>
              <a:gd name="connsiteX11" fmla="*/ 32 w 11140"/>
              <a:gd name="connsiteY11" fmla="*/ 9895 h 10000"/>
              <a:gd name="connsiteX0" fmla="*/ 81 w 11140"/>
              <a:gd name="connsiteY0" fmla="*/ 0 h 10000"/>
              <a:gd name="connsiteX1" fmla="*/ 7829 w 11140"/>
              <a:gd name="connsiteY1" fmla="*/ 8 h 10000"/>
              <a:gd name="connsiteX2" fmla="*/ 7934 w 11140"/>
              <a:gd name="connsiteY2" fmla="*/ 905 h 10000"/>
              <a:gd name="connsiteX3" fmla="*/ 8236 w 11140"/>
              <a:gd name="connsiteY3" fmla="*/ 1838 h 10000"/>
              <a:gd name="connsiteX4" fmla="*/ 8415 w 11140"/>
              <a:gd name="connsiteY4" fmla="*/ 2262 h 10000"/>
              <a:gd name="connsiteX5" fmla="*/ 11072 w 11140"/>
              <a:gd name="connsiteY5" fmla="*/ 5473 h 10000"/>
              <a:gd name="connsiteX6" fmla="*/ 8151 w 11140"/>
              <a:gd name="connsiteY6" fmla="*/ 8313 h 10000"/>
              <a:gd name="connsiteX7" fmla="*/ 6006 w 11140"/>
              <a:gd name="connsiteY7" fmla="*/ 9271 h 10000"/>
              <a:gd name="connsiteX8" fmla="*/ 1 w 11140"/>
              <a:gd name="connsiteY8" fmla="*/ 9925 h 10000"/>
              <a:gd name="connsiteX9" fmla="*/ 36 w 11140"/>
              <a:gd name="connsiteY9" fmla="*/ 10000 h 10000"/>
              <a:gd name="connsiteX10" fmla="*/ 5 w 11140"/>
              <a:gd name="connsiteY10" fmla="*/ 22 h 10000"/>
              <a:gd name="connsiteX11" fmla="*/ 32 w 11140"/>
              <a:gd name="connsiteY11" fmla="*/ 9895 h 10000"/>
              <a:gd name="connsiteX0" fmla="*/ 81 w 11140"/>
              <a:gd name="connsiteY0" fmla="*/ 0 h 10000"/>
              <a:gd name="connsiteX1" fmla="*/ 7829 w 11140"/>
              <a:gd name="connsiteY1" fmla="*/ 8 h 10000"/>
              <a:gd name="connsiteX2" fmla="*/ 7934 w 11140"/>
              <a:gd name="connsiteY2" fmla="*/ 905 h 10000"/>
              <a:gd name="connsiteX3" fmla="*/ 8236 w 11140"/>
              <a:gd name="connsiteY3" fmla="*/ 1838 h 10000"/>
              <a:gd name="connsiteX4" fmla="*/ 8415 w 11140"/>
              <a:gd name="connsiteY4" fmla="*/ 2262 h 10000"/>
              <a:gd name="connsiteX5" fmla="*/ 11072 w 11140"/>
              <a:gd name="connsiteY5" fmla="*/ 5473 h 10000"/>
              <a:gd name="connsiteX6" fmla="*/ 8151 w 11140"/>
              <a:gd name="connsiteY6" fmla="*/ 8313 h 10000"/>
              <a:gd name="connsiteX7" fmla="*/ 6006 w 11140"/>
              <a:gd name="connsiteY7" fmla="*/ 9271 h 10000"/>
              <a:gd name="connsiteX8" fmla="*/ 1 w 11140"/>
              <a:gd name="connsiteY8" fmla="*/ 9925 h 10000"/>
              <a:gd name="connsiteX9" fmla="*/ 36 w 11140"/>
              <a:gd name="connsiteY9" fmla="*/ 10000 h 10000"/>
              <a:gd name="connsiteX10" fmla="*/ 5 w 11140"/>
              <a:gd name="connsiteY10" fmla="*/ 22 h 10000"/>
              <a:gd name="connsiteX11" fmla="*/ 32 w 11140"/>
              <a:gd name="connsiteY11" fmla="*/ 9895 h 10000"/>
              <a:gd name="connsiteX0" fmla="*/ 81 w 11140"/>
              <a:gd name="connsiteY0" fmla="*/ 0 h 10000"/>
              <a:gd name="connsiteX1" fmla="*/ 7829 w 11140"/>
              <a:gd name="connsiteY1" fmla="*/ 8 h 10000"/>
              <a:gd name="connsiteX2" fmla="*/ 7934 w 11140"/>
              <a:gd name="connsiteY2" fmla="*/ 905 h 10000"/>
              <a:gd name="connsiteX3" fmla="*/ 8236 w 11140"/>
              <a:gd name="connsiteY3" fmla="*/ 1838 h 10000"/>
              <a:gd name="connsiteX4" fmla="*/ 8398 w 11140"/>
              <a:gd name="connsiteY4" fmla="*/ 2227 h 10000"/>
              <a:gd name="connsiteX5" fmla="*/ 11072 w 11140"/>
              <a:gd name="connsiteY5" fmla="*/ 5473 h 10000"/>
              <a:gd name="connsiteX6" fmla="*/ 8151 w 11140"/>
              <a:gd name="connsiteY6" fmla="*/ 8313 h 10000"/>
              <a:gd name="connsiteX7" fmla="*/ 6006 w 11140"/>
              <a:gd name="connsiteY7" fmla="*/ 9271 h 10000"/>
              <a:gd name="connsiteX8" fmla="*/ 1 w 11140"/>
              <a:gd name="connsiteY8" fmla="*/ 9925 h 10000"/>
              <a:gd name="connsiteX9" fmla="*/ 36 w 11140"/>
              <a:gd name="connsiteY9" fmla="*/ 10000 h 10000"/>
              <a:gd name="connsiteX10" fmla="*/ 5 w 11140"/>
              <a:gd name="connsiteY10" fmla="*/ 22 h 10000"/>
              <a:gd name="connsiteX11" fmla="*/ 32 w 11140"/>
              <a:gd name="connsiteY11" fmla="*/ 9895 h 10000"/>
              <a:gd name="connsiteX0" fmla="*/ 81 w 11149"/>
              <a:gd name="connsiteY0" fmla="*/ 0 h 10000"/>
              <a:gd name="connsiteX1" fmla="*/ 7829 w 11149"/>
              <a:gd name="connsiteY1" fmla="*/ 8 h 10000"/>
              <a:gd name="connsiteX2" fmla="*/ 7934 w 11149"/>
              <a:gd name="connsiteY2" fmla="*/ 905 h 10000"/>
              <a:gd name="connsiteX3" fmla="*/ 8236 w 11149"/>
              <a:gd name="connsiteY3" fmla="*/ 1838 h 10000"/>
              <a:gd name="connsiteX4" fmla="*/ 8398 w 11149"/>
              <a:gd name="connsiteY4" fmla="*/ 2227 h 10000"/>
              <a:gd name="connsiteX5" fmla="*/ 11072 w 11149"/>
              <a:gd name="connsiteY5" fmla="*/ 5473 h 10000"/>
              <a:gd name="connsiteX6" fmla="*/ 9953 w 11149"/>
              <a:gd name="connsiteY6" fmla="*/ 7097 h 10000"/>
              <a:gd name="connsiteX7" fmla="*/ 8151 w 11149"/>
              <a:gd name="connsiteY7" fmla="*/ 8313 h 10000"/>
              <a:gd name="connsiteX8" fmla="*/ 6006 w 11149"/>
              <a:gd name="connsiteY8" fmla="*/ 9271 h 10000"/>
              <a:gd name="connsiteX9" fmla="*/ 1 w 11149"/>
              <a:gd name="connsiteY9" fmla="*/ 9925 h 10000"/>
              <a:gd name="connsiteX10" fmla="*/ 36 w 11149"/>
              <a:gd name="connsiteY10" fmla="*/ 10000 h 10000"/>
              <a:gd name="connsiteX11" fmla="*/ 5 w 11149"/>
              <a:gd name="connsiteY11" fmla="*/ 22 h 10000"/>
              <a:gd name="connsiteX12" fmla="*/ 32 w 11149"/>
              <a:gd name="connsiteY12" fmla="*/ 9895 h 10000"/>
              <a:gd name="connsiteX0" fmla="*/ 81 w 11149"/>
              <a:gd name="connsiteY0" fmla="*/ 0 h 10000"/>
              <a:gd name="connsiteX1" fmla="*/ 7829 w 11149"/>
              <a:gd name="connsiteY1" fmla="*/ 8 h 10000"/>
              <a:gd name="connsiteX2" fmla="*/ 7934 w 11149"/>
              <a:gd name="connsiteY2" fmla="*/ 905 h 10000"/>
              <a:gd name="connsiteX3" fmla="*/ 8236 w 11149"/>
              <a:gd name="connsiteY3" fmla="*/ 1838 h 10000"/>
              <a:gd name="connsiteX4" fmla="*/ 8398 w 11149"/>
              <a:gd name="connsiteY4" fmla="*/ 2227 h 10000"/>
              <a:gd name="connsiteX5" fmla="*/ 11072 w 11149"/>
              <a:gd name="connsiteY5" fmla="*/ 5473 h 10000"/>
              <a:gd name="connsiteX6" fmla="*/ 9953 w 11149"/>
              <a:gd name="connsiteY6" fmla="*/ 7097 h 10000"/>
              <a:gd name="connsiteX7" fmla="*/ 7862 w 11149"/>
              <a:gd name="connsiteY7" fmla="*/ 7836 h 10000"/>
              <a:gd name="connsiteX8" fmla="*/ 6006 w 11149"/>
              <a:gd name="connsiteY8" fmla="*/ 9271 h 10000"/>
              <a:gd name="connsiteX9" fmla="*/ 1 w 11149"/>
              <a:gd name="connsiteY9" fmla="*/ 9925 h 10000"/>
              <a:gd name="connsiteX10" fmla="*/ 36 w 11149"/>
              <a:gd name="connsiteY10" fmla="*/ 10000 h 10000"/>
              <a:gd name="connsiteX11" fmla="*/ 5 w 11149"/>
              <a:gd name="connsiteY11" fmla="*/ 22 h 10000"/>
              <a:gd name="connsiteX12" fmla="*/ 32 w 11149"/>
              <a:gd name="connsiteY12" fmla="*/ 9895 h 10000"/>
              <a:gd name="connsiteX0" fmla="*/ 81 w 11123"/>
              <a:gd name="connsiteY0" fmla="*/ 0 h 10000"/>
              <a:gd name="connsiteX1" fmla="*/ 7829 w 11123"/>
              <a:gd name="connsiteY1" fmla="*/ 8 h 10000"/>
              <a:gd name="connsiteX2" fmla="*/ 7934 w 11123"/>
              <a:gd name="connsiteY2" fmla="*/ 905 h 10000"/>
              <a:gd name="connsiteX3" fmla="*/ 8236 w 11123"/>
              <a:gd name="connsiteY3" fmla="*/ 1838 h 10000"/>
              <a:gd name="connsiteX4" fmla="*/ 8398 w 11123"/>
              <a:gd name="connsiteY4" fmla="*/ 2227 h 10000"/>
              <a:gd name="connsiteX5" fmla="*/ 11072 w 11123"/>
              <a:gd name="connsiteY5" fmla="*/ 5473 h 10000"/>
              <a:gd name="connsiteX6" fmla="*/ 9316 w 11123"/>
              <a:gd name="connsiteY6" fmla="*/ 7415 h 10000"/>
              <a:gd name="connsiteX7" fmla="*/ 7862 w 11123"/>
              <a:gd name="connsiteY7" fmla="*/ 7836 h 10000"/>
              <a:gd name="connsiteX8" fmla="*/ 6006 w 11123"/>
              <a:gd name="connsiteY8" fmla="*/ 9271 h 10000"/>
              <a:gd name="connsiteX9" fmla="*/ 1 w 11123"/>
              <a:gd name="connsiteY9" fmla="*/ 9925 h 10000"/>
              <a:gd name="connsiteX10" fmla="*/ 36 w 11123"/>
              <a:gd name="connsiteY10" fmla="*/ 10000 h 10000"/>
              <a:gd name="connsiteX11" fmla="*/ 5 w 11123"/>
              <a:gd name="connsiteY11" fmla="*/ 22 h 10000"/>
              <a:gd name="connsiteX12" fmla="*/ 32 w 11123"/>
              <a:gd name="connsiteY12" fmla="*/ 9895 h 10000"/>
              <a:gd name="connsiteX0" fmla="*/ 81 w 9985"/>
              <a:gd name="connsiteY0" fmla="*/ 0 h 10000"/>
              <a:gd name="connsiteX1" fmla="*/ 7829 w 9985"/>
              <a:gd name="connsiteY1" fmla="*/ 8 h 10000"/>
              <a:gd name="connsiteX2" fmla="*/ 7934 w 9985"/>
              <a:gd name="connsiteY2" fmla="*/ 905 h 10000"/>
              <a:gd name="connsiteX3" fmla="*/ 8236 w 9985"/>
              <a:gd name="connsiteY3" fmla="*/ 1838 h 10000"/>
              <a:gd name="connsiteX4" fmla="*/ 8398 w 9985"/>
              <a:gd name="connsiteY4" fmla="*/ 2227 h 10000"/>
              <a:gd name="connsiteX5" fmla="*/ 9848 w 9985"/>
              <a:gd name="connsiteY5" fmla="*/ 5340 h 10000"/>
              <a:gd name="connsiteX6" fmla="*/ 9316 w 9985"/>
              <a:gd name="connsiteY6" fmla="*/ 7415 h 10000"/>
              <a:gd name="connsiteX7" fmla="*/ 7862 w 9985"/>
              <a:gd name="connsiteY7" fmla="*/ 7836 h 10000"/>
              <a:gd name="connsiteX8" fmla="*/ 6006 w 9985"/>
              <a:gd name="connsiteY8" fmla="*/ 9271 h 10000"/>
              <a:gd name="connsiteX9" fmla="*/ 1 w 9985"/>
              <a:gd name="connsiteY9" fmla="*/ 9925 h 10000"/>
              <a:gd name="connsiteX10" fmla="*/ 36 w 9985"/>
              <a:gd name="connsiteY10" fmla="*/ 10000 h 10000"/>
              <a:gd name="connsiteX11" fmla="*/ 5 w 9985"/>
              <a:gd name="connsiteY11" fmla="*/ 22 h 10000"/>
              <a:gd name="connsiteX12" fmla="*/ 32 w 9985"/>
              <a:gd name="connsiteY12" fmla="*/ 9895 h 10000"/>
              <a:gd name="connsiteX0" fmla="*/ 81 w 9906"/>
              <a:gd name="connsiteY0" fmla="*/ 0 h 10000"/>
              <a:gd name="connsiteX1" fmla="*/ 7841 w 9906"/>
              <a:gd name="connsiteY1" fmla="*/ 8 h 10000"/>
              <a:gd name="connsiteX2" fmla="*/ 7946 w 9906"/>
              <a:gd name="connsiteY2" fmla="*/ 905 h 10000"/>
              <a:gd name="connsiteX3" fmla="*/ 8248 w 9906"/>
              <a:gd name="connsiteY3" fmla="*/ 1838 h 10000"/>
              <a:gd name="connsiteX4" fmla="*/ 8411 w 9906"/>
              <a:gd name="connsiteY4" fmla="*/ 2227 h 10000"/>
              <a:gd name="connsiteX5" fmla="*/ 9863 w 9906"/>
              <a:gd name="connsiteY5" fmla="*/ 5340 h 10000"/>
              <a:gd name="connsiteX6" fmla="*/ 7874 w 9906"/>
              <a:gd name="connsiteY6" fmla="*/ 7836 h 10000"/>
              <a:gd name="connsiteX7" fmla="*/ 6015 w 9906"/>
              <a:gd name="connsiteY7" fmla="*/ 9271 h 10000"/>
              <a:gd name="connsiteX8" fmla="*/ 1 w 9906"/>
              <a:gd name="connsiteY8" fmla="*/ 9925 h 10000"/>
              <a:gd name="connsiteX9" fmla="*/ 36 w 9906"/>
              <a:gd name="connsiteY9" fmla="*/ 10000 h 10000"/>
              <a:gd name="connsiteX10" fmla="*/ 5 w 9906"/>
              <a:gd name="connsiteY10" fmla="*/ 22 h 10000"/>
              <a:gd name="connsiteX11" fmla="*/ 32 w 9906"/>
              <a:gd name="connsiteY11" fmla="*/ 9895 h 10000"/>
              <a:gd name="connsiteX0" fmla="*/ 82 w 11209"/>
              <a:gd name="connsiteY0" fmla="*/ 0 h 10000"/>
              <a:gd name="connsiteX1" fmla="*/ 7915 w 11209"/>
              <a:gd name="connsiteY1" fmla="*/ 8 h 10000"/>
              <a:gd name="connsiteX2" fmla="*/ 8021 w 11209"/>
              <a:gd name="connsiteY2" fmla="*/ 905 h 10000"/>
              <a:gd name="connsiteX3" fmla="*/ 8326 w 11209"/>
              <a:gd name="connsiteY3" fmla="*/ 1838 h 10000"/>
              <a:gd name="connsiteX4" fmla="*/ 8491 w 11209"/>
              <a:gd name="connsiteY4" fmla="*/ 2227 h 10000"/>
              <a:gd name="connsiteX5" fmla="*/ 11186 w 11209"/>
              <a:gd name="connsiteY5" fmla="*/ 5552 h 10000"/>
              <a:gd name="connsiteX6" fmla="*/ 7949 w 11209"/>
              <a:gd name="connsiteY6" fmla="*/ 7836 h 10000"/>
              <a:gd name="connsiteX7" fmla="*/ 6072 w 11209"/>
              <a:gd name="connsiteY7" fmla="*/ 9271 h 10000"/>
              <a:gd name="connsiteX8" fmla="*/ 1 w 11209"/>
              <a:gd name="connsiteY8" fmla="*/ 9925 h 10000"/>
              <a:gd name="connsiteX9" fmla="*/ 36 w 11209"/>
              <a:gd name="connsiteY9" fmla="*/ 10000 h 10000"/>
              <a:gd name="connsiteX10" fmla="*/ 5 w 11209"/>
              <a:gd name="connsiteY10" fmla="*/ 22 h 10000"/>
              <a:gd name="connsiteX11" fmla="*/ 32 w 11209"/>
              <a:gd name="connsiteY11" fmla="*/ 9895 h 10000"/>
              <a:gd name="connsiteX0" fmla="*/ 82 w 11209"/>
              <a:gd name="connsiteY0" fmla="*/ 0 h 10000"/>
              <a:gd name="connsiteX1" fmla="*/ 7915 w 11209"/>
              <a:gd name="connsiteY1" fmla="*/ 8 h 10000"/>
              <a:gd name="connsiteX2" fmla="*/ 8021 w 11209"/>
              <a:gd name="connsiteY2" fmla="*/ 905 h 10000"/>
              <a:gd name="connsiteX3" fmla="*/ 8326 w 11209"/>
              <a:gd name="connsiteY3" fmla="*/ 1838 h 10000"/>
              <a:gd name="connsiteX4" fmla="*/ 8491 w 11209"/>
              <a:gd name="connsiteY4" fmla="*/ 2227 h 10000"/>
              <a:gd name="connsiteX5" fmla="*/ 11186 w 11209"/>
              <a:gd name="connsiteY5" fmla="*/ 5552 h 10000"/>
              <a:gd name="connsiteX6" fmla="*/ 10372 w 11209"/>
              <a:gd name="connsiteY6" fmla="*/ 7120 h 10000"/>
              <a:gd name="connsiteX7" fmla="*/ 6072 w 11209"/>
              <a:gd name="connsiteY7" fmla="*/ 9271 h 10000"/>
              <a:gd name="connsiteX8" fmla="*/ 1 w 11209"/>
              <a:gd name="connsiteY8" fmla="*/ 9925 h 10000"/>
              <a:gd name="connsiteX9" fmla="*/ 36 w 11209"/>
              <a:gd name="connsiteY9" fmla="*/ 10000 h 10000"/>
              <a:gd name="connsiteX10" fmla="*/ 5 w 11209"/>
              <a:gd name="connsiteY10" fmla="*/ 22 h 10000"/>
              <a:gd name="connsiteX11" fmla="*/ 32 w 11209"/>
              <a:gd name="connsiteY11" fmla="*/ 9895 h 10000"/>
              <a:gd name="connsiteX0" fmla="*/ 82 w 11252"/>
              <a:gd name="connsiteY0" fmla="*/ 0 h 10000"/>
              <a:gd name="connsiteX1" fmla="*/ 7915 w 11252"/>
              <a:gd name="connsiteY1" fmla="*/ 8 h 10000"/>
              <a:gd name="connsiteX2" fmla="*/ 8021 w 11252"/>
              <a:gd name="connsiteY2" fmla="*/ 905 h 10000"/>
              <a:gd name="connsiteX3" fmla="*/ 8326 w 11252"/>
              <a:gd name="connsiteY3" fmla="*/ 1838 h 10000"/>
              <a:gd name="connsiteX4" fmla="*/ 8491 w 11252"/>
              <a:gd name="connsiteY4" fmla="*/ 2227 h 10000"/>
              <a:gd name="connsiteX5" fmla="*/ 11229 w 11252"/>
              <a:gd name="connsiteY5" fmla="*/ 5702 h 10000"/>
              <a:gd name="connsiteX6" fmla="*/ 10372 w 11252"/>
              <a:gd name="connsiteY6" fmla="*/ 7120 h 10000"/>
              <a:gd name="connsiteX7" fmla="*/ 6072 w 11252"/>
              <a:gd name="connsiteY7" fmla="*/ 9271 h 10000"/>
              <a:gd name="connsiteX8" fmla="*/ 1 w 11252"/>
              <a:gd name="connsiteY8" fmla="*/ 9925 h 10000"/>
              <a:gd name="connsiteX9" fmla="*/ 36 w 11252"/>
              <a:gd name="connsiteY9" fmla="*/ 10000 h 10000"/>
              <a:gd name="connsiteX10" fmla="*/ 5 w 11252"/>
              <a:gd name="connsiteY10" fmla="*/ 22 h 10000"/>
              <a:gd name="connsiteX11" fmla="*/ 32 w 11252"/>
              <a:gd name="connsiteY11" fmla="*/ 9895 h 10000"/>
              <a:gd name="connsiteX0" fmla="*/ 82 w 11252"/>
              <a:gd name="connsiteY0" fmla="*/ 0 h 10000"/>
              <a:gd name="connsiteX1" fmla="*/ 7915 w 11252"/>
              <a:gd name="connsiteY1" fmla="*/ 8 h 10000"/>
              <a:gd name="connsiteX2" fmla="*/ 8021 w 11252"/>
              <a:gd name="connsiteY2" fmla="*/ 905 h 10000"/>
              <a:gd name="connsiteX3" fmla="*/ 8326 w 11252"/>
              <a:gd name="connsiteY3" fmla="*/ 1838 h 10000"/>
              <a:gd name="connsiteX4" fmla="*/ 8491 w 11252"/>
              <a:gd name="connsiteY4" fmla="*/ 2227 h 10000"/>
              <a:gd name="connsiteX5" fmla="*/ 11229 w 11252"/>
              <a:gd name="connsiteY5" fmla="*/ 5702 h 10000"/>
              <a:gd name="connsiteX6" fmla="*/ 10183 w 11252"/>
              <a:gd name="connsiteY6" fmla="*/ 7226 h 10000"/>
              <a:gd name="connsiteX7" fmla="*/ 6072 w 11252"/>
              <a:gd name="connsiteY7" fmla="*/ 9271 h 10000"/>
              <a:gd name="connsiteX8" fmla="*/ 1 w 11252"/>
              <a:gd name="connsiteY8" fmla="*/ 9925 h 10000"/>
              <a:gd name="connsiteX9" fmla="*/ 36 w 11252"/>
              <a:gd name="connsiteY9" fmla="*/ 10000 h 10000"/>
              <a:gd name="connsiteX10" fmla="*/ 5 w 11252"/>
              <a:gd name="connsiteY10" fmla="*/ 22 h 10000"/>
              <a:gd name="connsiteX11" fmla="*/ 32 w 11252"/>
              <a:gd name="connsiteY11" fmla="*/ 9895 h 10000"/>
              <a:gd name="connsiteX0" fmla="*/ 82 w 11252"/>
              <a:gd name="connsiteY0" fmla="*/ 0 h 10000"/>
              <a:gd name="connsiteX1" fmla="*/ 7915 w 11252"/>
              <a:gd name="connsiteY1" fmla="*/ 8 h 10000"/>
              <a:gd name="connsiteX2" fmla="*/ 8021 w 11252"/>
              <a:gd name="connsiteY2" fmla="*/ 905 h 10000"/>
              <a:gd name="connsiteX3" fmla="*/ 8326 w 11252"/>
              <a:gd name="connsiteY3" fmla="*/ 1838 h 10000"/>
              <a:gd name="connsiteX4" fmla="*/ 8491 w 11252"/>
              <a:gd name="connsiteY4" fmla="*/ 2227 h 10000"/>
              <a:gd name="connsiteX5" fmla="*/ 11229 w 11252"/>
              <a:gd name="connsiteY5" fmla="*/ 5702 h 10000"/>
              <a:gd name="connsiteX6" fmla="*/ 10269 w 11252"/>
              <a:gd name="connsiteY6" fmla="*/ 7164 h 10000"/>
              <a:gd name="connsiteX7" fmla="*/ 6072 w 11252"/>
              <a:gd name="connsiteY7" fmla="*/ 9271 h 10000"/>
              <a:gd name="connsiteX8" fmla="*/ 1 w 11252"/>
              <a:gd name="connsiteY8" fmla="*/ 9925 h 10000"/>
              <a:gd name="connsiteX9" fmla="*/ 36 w 11252"/>
              <a:gd name="connsiteY9" fmla="*/ 10000 h 10000"/>
              <a:gd name="connsiteX10" fmla="*/ 5 w 11252"/>
              <a:gd name="connsiteY10" fmla="*/ 22 h 10000"/>
              <a:gd name="connsiteX11" fmla="*/ 32 w 11252"/>
              <a:gd name="connsiteY11" fmla="*/ 9895 h 10000"/>
              <a:gd name="connsiteX0" fmla="*/ 82 w 11269"/>
              <a:gd name="connsiteY0" fmla="*/ 0 h 10000"/>
              <a:gd name="connsiteX1" fmla="*/ 7915 w 11269"/>
              <a:gd name="connsiteY1" fmla="*/ 8 h 10000"/>
              <a:gd name="connsiteX2" fmla="*/ 8021 w 11269"/>
              <a:gd name="connsiteY2" fmla="*/ 905 h 10000"/>
              <a:gd name="connsiteX3" fmla="*/ 8326 w 11269"/>
              <a:gd name="connsiteY3" fmla="*/ 1838 h 10000"/>
              <a:gd name="connsiteX4" fmla="*/ 8491 w 11269"/>
              <a:gd name="connsiteY4" fmla="*/ 2227 h 10000"/>
              <a:gd name="connsiteX5" fmla="*/ 11246 w 11269"/>
              <a:gd name="connsiteY5" fmla="*/ 5605 h 10000"/>
              <a:gd name="connsiteX6" fmla="*/ 10269 w 11269"/>
              <a:gd name="connsiteY6" fmla="*/ 7164 h 10000"/>
              <a:gd name="connsiteX7" fmla="*/ 6072 w 11269"/>
              <a:gd name="connsiteY7" fmla="*/ 9271 h 10000"/>
              <a:gd name="connsiteX8" fmla="*/ 1 w 11269"/>
              <a:gd name="connsiteY8" fmla="*/ 9925 h 10000"/>
              <a:gd name="connsiteX9" fmla="*/ 36 w 11269"/>
              <a:gd name="connsiteY9" fmla="*/ 10000 h 10000"/>
              <a:gd name="connsiteX10" fmla="*/ 5 w 11269"/>
              <a:gd name="connsiteY10" fmla="*/ 22 h 10000"/>
              <a:gd name="connsiteX11" fmla="*/ 32 w 11269"/>
              <a:gd name="connsiteY11" fmla="*/ 9895 h 10000"/>
              <a:gd name="connsiteX0" fmla="*/ 82 w 11269"/>
              <a:gd name="connsiteY0" fmla="*/ 0 h 10000"/>
              <a:gd name="connsiteX1" fmla="*/ 7915 w 11269"/>
              <a:gd name="connsiteY1" fmla="*/ 8 h 10000"/>
              <a:gd name="connsiteX2" fmla="*/ 8021 w 11269"/>
              <a:gd name="connsiteY2" fmla="*/ 905 h 10000"/>
              <a:gd name="connsiteX3" fmla="*/ 8326 w 11269"/>
              <a:gd name="connsiteY3" fmla="*/ 1838 h 10000"/>
              <a:gd name="connsiteX4" fmla="*/ 8491 w 11269"/>
              <a:gd name="connsiteY4" fmla="*/ 2227 h 10000"/>
              <a:gd name="connsiteX5" fmla="*/ 11246 w 11269"/>
              <a:gd name="connsiteY5" fmla="*/ 5605 h 10000"/>
              <a:gd name="connsiteX6" fmla="*/ 10424 w 11269"/>
              <a:gd name="connsiteY6" fmla="*/ 7049 h 10000"/>
              <a:gd name="connsiteX7" fmla="*/ 6072 w 11269"/>
              <a:gd name="connsiteY7" fmla="*/ 9271 h 10000"/>
              <a:gd name="connsiteX8" fmla="*/ 1 w 11269"/>
              <a:gd name="connsiteY8" fmla="*/ 9925 h 10000"/>
              <a:gd name="connsiteX9" fmla="*/ 36 w 11269"/>
              <a:gd name="connsiteY9" fmla="*/ 10000 h 10000"/>
              <a:gd name="connsiteX10" fmla="*/ 5 w 11269"/>
              <a:gd name="connsiteY10" fmla="*/ 22 h 10000"/>
              <a:gd name="connsiteX11" fmla="*/ 32 w 11269"/>
              <a:gd name="connsiteY11" fmla="*/ 9895 h 10000"/>
              <a:gd name="connsiteX0" fmla="*/ 82 w 11269"/>
              <a:gd name="connsiteY0" fmla="*/ 0 h 10000"/>
              <a:gd name="connsiteX1" fmla="*/ 7915 w 11269"/>
              <a:gd name="connsiteY1" fmla="*/ 8 h 10000"/>
              <a:gd name="connsiteX2" fmla="*/ 8021 w 11269"/>
              <a:gd name="connsiteY2" fmla="*/ 905 h 10000"/>
              <a:gd name="connsiteX3" fmla="*/ 8326 w 11269"/>
              <a:gd name="connsiteY3" fmla="*/ 1838 h 10000"/>
              <a:gd name="connsiteX4" fmla="*/ 8491 w 11269"/>
              <a:gd name="connsiteY4" fmla="*/ 2227 h 10000"/>
              <a:gd name="connsiteX5" fmla="*/ 11246 w 11269"/>
              <a:gd name="connsiteY5" fmla="*/ 5605 h 10000"/>
              <a:gd name="connsiteX6" fmla="*/ 10347 w 11269"/>
              <a:gd name="connsiteY6" fmla="*/ 7129 h 10000"/>
              <a:gd name="connsiteX7" fmla="*/ 6072 w 11269"/>
              <a:gd name="connsiteY7" fmla="*/ 9271 h 10000"/>
              <a:gd name="connsiteX8" fmla="*/ 1 w 11269"/>
              <a:gd name="connsiteY8" fmla="*/ 9925 h 10000"/>
              <a:gd name="connsiteX9" fmla="*/ 36 w 11269"/>
              <a:gd name="connsiteY9" fmla="*/ 10000 h 10000"/>
              <a:gd name="connsiteX10" fmla="*/ 5 w 11269"/>
              <a:gd name="connsiteY10" fmla="*/ 22 h 10000"/>
              <a:gd name="connsiteX11" fmla="*/ 32 w 11269"/>
              <a:gd name="connsiteY11" fmla="*/ 9895 h 10000"/>
              <a:gd name="connsiteX0" fmla="*/ 82 w 11269"/>
              <a:gd name="connsiteY0" fmla="*/ 0 h 10000"/>
              <a:gd name="connsiteX1" fmla="*/ 7915 w 11269"/>
              <a:gd name="connsiteY1" fmla="*/ 8 h 10000"/>
              <a:gd name="connsiteX2" fmla="*/ 8021 w 11269"/>
              <a:gd name="connsiteY2" fmla="*/ 905 h 10000"/>
              <a:gd name="connsiteX3" fmla="*/ 8326 w 11269"/>
              <a:gd name="connsiteY3" fmla="*/ 1838 h 10000"/>
              <a:gd name="connsiteX4" fmla="*/ 8491 w 11269"/>
              <a:gd name="connsiteY4" fmla="*/ 2227 h 10000"/>
              <a:gd name="connsiteX5" fmla="*/ 11246 w 11269"/>
              <a:gd name="connsiteY5" fmla="*/ 5605 h 10000"/>
              <a:gd name="connsiteX6" fmla="*/ 10347 w 11269"/>
              <a:gd name="connsiteY6" fmla="*/ 7129 h 10000"/>
              <a:gd name="connsiteX7" fmla="*/ 9255 w 11269"/>
              <a:gd name="connsiteY7" fmla="*/ 7760 h 10000"/>
              <a:gd name="connsiteX8" fmla="*/ 6072 w 11269"/>
              <a:gd name="connsiteY8" fmla="*/ 9271 h 10000"/>
              <a:gd name="connsiteX9" fmla="*/ 1 w 11269"/>
              <a:gd name="connsiteY9" fmla="*/ 9925 h 10000"/>
              <a:gd name="connsiteX10" fmla="*/ 36 w 11269"/>
              <a:gd name="connsiteY10" fmla="*/ 10000 h 10000"/>
              <a:gd name="connsiteX11" fmla="*/ 5 w 11269"/>
              <a:gd name="connsiteY11" fmla="*/ 22 h 10000"/>
              <a:gd name="connsiteX12" fmla="*/ 32 w 11269"/>
              <a:gd name="connsiteY12" fmla="*/ 9895 h 10000"/>
              <a:gd name="connsiteX0" fmla="*/ 82 w 11269"/>
              <a:gd name="connsiteY0" fmla="*/ 0 h 10000"/>
              <a:gd name="connsiteX1" fmla="*/ 7915 w 11269"/>
              <a:gd name="connsiteY1" fmla="*/ 8 h 10000"/>
              <a:gd name="connsiteX2" fmla="*/ 8021 w 11269"/>
              <a:gd name="connsiteY2" fmla="*/ 905 h 10000"/>
              <a:gd name="connsiteX3" fmla="*/ 8326 w 11269"/>
              <a:gd name="connsiteY3" fmla="*/ 1838 h 10000"/>
              <a:gd name="connsiteX4" fmla="*/ 8491 w 11269"/>
              <a:gd name="connsiteY4" fmla="*/ 2227 h 10000"/>
              <a:gd name="connsiteX5" fmla="*/ 11246 w 11269"/>
              <a:gd name="connsiteY5" fmla="*/ 5605 h 10000"/>
              <a:gd name="connsiteX6" fmla="*/ 10356 w 11269"/>
              <a:gd name="connsiteY6" fmla="*/ 7094 h 10000"/>
              <a:gd name="connsiteX7" fmla="*/ 9255 w 11269"/>
              <a:gd name="connsiteY7" fmla="*/ 7760 h 10000"/>
              <a:gd name="connsiteX8" fmla="*/ 6072 w 11269"/>
              <a:gd name="connsiteY8" fmla="*/ 9271 h 10000"/>
              <a:gd name="connsiteX9" fmla="*/ 1 w 11269"/>
              <a:gd name="connsiteY9" fmla="*/ 9925 h 10000"/>
              <a:gd name="connsiteX10" fmla="*/ 36 w 11269"/>
              <a:gd name="connsiteY10" fmla="*/ 10000 h 10000"/>
              <a:gd name="connsiteX11" fmla="*/ 5 w 11269"/>
              <a:gd name="connsiteY11" fmla="*/ 22 h 10000"/>
              <a:gd name="connsiteX12" fmla="*/ 32 w 11269"/>
              <a:gd name="connsiteY12" fmla="*/ 9895 h 10000"/>
              <a:gd name="connsiteX0" fmla="*/ 82 w 11269"/>
              <a:gd name="connsiteY0" fmla="*/ 0 h 10000"/>
              <a:gd name="connsiteX1" fmla="*/ 7915 w 11269"/>
              <a:gd name="connsiteY1" fmla="*/ 8 h 10000"/>
              <a:gd name="connsiteX2" fmla="*/ 8021 w 11269"/>
              <a:gd name="connsiteY2" fmla="*/ 905 h 10000"/>
              <a:gd name="connsiteX3" fmla="*/ 8326 w 11269"/>
              <a:gd name="connsiteY3" fmla="*/ 1838 h 10000"/>
              <a:gd name="connsiteX4" fmla="*/ 8491 w 11269"/>
              <a:gd name="connsiteY4" fmla="*/ 2227 h 10000"/>
              <a:gd name="connsiteX5" fmla="*/ 11246 w 11269"/>
              <a:gd name="connsiteY5" fmla="*/ 5605 h 10000"/>
              <a:gd name="connsiteX6" fmla="*/ 9255 w 11269"/>
              <a:gd name="connsiteY6" fmla="*/ 7760 h 10000"/>
              <a:gd name="connsiteX7" fmla="*/ 6072 w 11269"/>
              <a:gd name="connsiteY7" fmla="*/ 9271 h 10000"/>
              <a:gd name="connsiteX8" fmla="*/ 1 w 11269"/>
              <a:gd name="connsiteY8" fmla="*/ 9925 h 10000"/>
              <a:gd name="connsiteX9" fmla="*/ 36 w 11269"/>
              <a:gd name="connsiteY9" fmla="*/ 10000 h 10000"/>
              <a:gd name="connsiteX10" fmla="*/ 5 w 11269"/>
              <a:gd name="connsiteY10" fmla="*/ 22 h 10000"/>
              <a:gd name="connsiteX11" fmla="*/ 32 w 11269"/>
              <a:gd name="connsiteY11" fmla="*/ 9895 h 10000"/>
              <a:gd name="connsiteX0" fmla="*/ 82 w 11269"/>
              <a:gd name="connsiteY0" fmla="*/ 0 h 10000"/>
              <a:gd name="connsiteX1" fmla="*/ 7915 w 11269"/>
              <a:gd name="connsiteY1" fmla="*/ 8 h 10000"/>
              <a:gd name="connsiteX2" fmla="*/ 8021 w 11269"/>
              <a:gd name="connsiteY2" fmla="*/ 905 h 10000"/>
              <a:gd name="connsiteX3" fmla="*/ 8326 w 11269"/>
              <a:gd name="connsiteY3" fmla="*/ 1838 h 10000"/>
              <a:gd name="connsiteX4" fmla="*/ 8491 w 11269"/>
              <a:gd name="connsiteY4" fmla="*/ 2227 h 10000"/>
              <a:gd name="connsiteX5" fmla="*/ 11246 w 11269"/>
              <a:gd name="connsiteY5" fmla="*/ 5605 h 10000"/>
              <a:gd name="connsiteX6" fmla="*/ 9590 w 11269"/>
              <a:gd name="connsiteY6" fmla="*/ 7610 h 10000"/>
              <a:gd name="connsiteX7" fmla="*/ 6072 w 11269"/>
              <a:gd name="connsiteY7" fmla="*/ 9271 h 10000"/>
              <a:gd name="connsiteX8" fmla="*/ 1 w 11269"/>
              <a:gd name="connsiteY8" fmla="*/ 9925 h 10000"/>
              <a:gd name="connsiteX9" fmla="*/ 36 w 11269"/>
              <a:gd name="connsiteY9" fmla="*/ 10000 h 10000"/>
              <a:gd name="connsiteX10" fmla="*/ 5 w 11269"/>
              <a:gd name="connsiteY10" fmla="*/ 22 h 10000"/>
              <a:gd name="connsiteX11" fmla="*/ 32 w 11269"/>
              <a:gd name="connsiteY11" fmla="*/ 9895 h 10000"/>
              <a:gd name="connsiteX0" fmla="*/ 82 w 11269"/>
              <a:gd name="connsiteY0" fmla="*/ 0 h 10000"/>
              <a:gd name="connsiteX1" fmla="*/ 7915 w 11269"/>
              <a:gd name="connsiteY1" fmla="*/ 8 h 10000"/>
              <a:gd name="connsiteX2" fmla="*/ 8021 w 11269"/>
              <a:gd name="connsiteY2" fmla="*/ 905 h 10000"/>
              <a:gd name="connsiteX3" fmla="*/ 8326 w 11269"/>
              <a:gd name="connsiteY3" fmla="*/ 1838 h 10000"/>
              <a:gd name="connsiteX4" fmla="*/ 8491 w 11269"/>
              <a:gd name="connsiteY4" fmla="*/ 2227 h 10000"/>
              <a:gd name="connsiteX5" fmla="*/ 11246 w 11269"/>
              <a:gd name="connsiteY5" fmla="*/ 5605 h 10000"/>
              <a:gd name="connsiteX6" fmla="*/ 9590 w 11269"/>
              <a:gd name="connsiteY6" fmla="*/ 7610 h 10000"/>
              <a:gd name="connsiteX7" fmla="*/ 5041 w 11269"/>
              <a:gd name="connsiteY7" fmla="*/ 9704 h 10000"/>
              <a:gd name="connsiteX8" fmla="*/ 1 w 11269"/>
              <a:gd name="connsiteY8" fmla="*/ 9925 h 10000"/>
              <a:gd name="connsiteX9" fmla="*/ 36 w 11269"/>
              <a:gd name="connsiteY9" fmla="*/ 10000 h 10000"/>
              <a:gd name="connsiteX10" fmla="*/ 5 w 11269"/>
              <a:gd name="connsiteY10" fmla="*/ 22 h 10000"/>
              <a:gd name="connsiteX11" fmla="*/ 32 w 11269"/>
              <a:gd name="connsiteY11" fmla="*/ 9895 h 10000"/>
              <a:gd name="connsiteX0" fmla="*/ 82 w 11269"/>
              <a:gd name="connsiteY0" fmla="*/ 0 h 10000"/>
              <a:gd name="connsiteX1" fmla="*/ 7915 w 11269"/>
              <a:gd name="connsiteY1" fmla="*/ 8 h 10000"/>
              <a:gd name="connsiteX2" fmla="*/ 8021 w 11269"/>
              <a:gd name="connsiteY2" fmla="*/ 905 h 10000"/>
              <a:gd name="connsiteX3" fmla="*/ 8326 w 11269"/>
              <a:gd name="connsiteY3" fmla="*/ 1838 h 10000"/>
              <a:gd name="connsiteX4" fmla="*/ 8491 w 11269"/>
              <a:gd name="connsiteY4" fmla="*/ 2227 h 10000"/>
              <a:gd name="connsiteX5" fmla="*/ 11246 w 11269"/>
              <a:gd name="connsiteY5" fmla="*/ 5605 h 10000"/>
              <a:gd name="connsiteX6" fmla="*/ 9590 w 11269"/>
              <a:gd name="connsiteY6" fmla="*/ 7610 h 10000"/>
              <a:gd name="connsiteX7" fmla="*/ 7726 w 11269"/>
              <a:gd name="connsiteY7" fmla="*/ 9475 h 10000"/>
              <a:gd name="connsiteX8" fmla="*/ 5041 w 11269"/>
              <a:gd name="connsiteY8" fmla="*/ 9704 h 10000"/>
              <a:gd name="connsiteX9" fmla="*/ 1 w 11269"/>
              <a:gd name="connsiteY9" fmla="*/ 9925 h 10000"/>
              <a:gd name="connsiteX10" fmla="*/ 36 w 11269"/>
              <a:gd name="connsiteY10" fmla="*/ 10000 h 10000"/>
              <a:gd name="connsiteX11" fmla="*/ 5 w 11269"/>
              <a:gd name="connsiteY11" fmla="*/ 22 h 10000"/>
              <a:gd name="connsiteX12" fmla="*/ 32 w 11269"/>
              <a:gd name="connsiteY12" fmla="*/ 9895 h 10000"/>
              <a:gd name="connsiteX0" fmla="*/ 82 w 11269"/>
              <a:gd name="connsiteY0" fmla="*/ 0 h 10576"/>
              <a:gd name="connsiteX1" fmla="*/ 7915 w 11269"/>
              <a:gd name="connsiteY1" fmla="*/ 8 h 10576"/>
              <a:gd name="connsiteX2" fmla="*/ 8021 w 11269"/>
              <a:gd name="connsiteY2" fmla="*/ 905 h 10576"/>
              <a:gd name="connsiteX3" fmla="*/ 8326 w 11269"/>
              <a:gd name="connsiteY3" fmla="*/ 1838 h 10576"/>
              <a:gd name="connsiteX4" fmla="*/ 8491 w 11269"/>
              <a:gd name="connsiteY4" fmla="*/ 2227 h 10576"/>
              <a:gd name="connsiteX5" fmla="*/ 11246 w 11269"/>
              <a:gd name="connsiteY5" fmla="*/ 5605 h 10576"/>
              <a:gd name="connsiteX6" fmla="*/ 9590 w 11269"/>
              <a:gd name="connsiteY6" fmla="*/ 7610 h 10576"/>
              <a:gd name="connsiteX7" fmla="*/ 8671 w 11269"/>
              <a:gd name="connsiteY7" fmla="*/ 10518 h 10576"/>
              <a:gd name="connsiteX8" fmla="*/ 5041 w 11269"/>
              <a:gd name="connsiteY8" fmla="*/ 9704 h 10576"/>
              <a:gd name="connsiteX9" fmla="*/ 1 w 11269"/>
              <a:gd name="connsiteY9" fmla="*/ 9925 h 10576"/>
              <a:gd name="connsiteX10" fmla="*/ 36 w 11269"/>
              <a:gd name="connsiteY10" fmla="*/ 10000 h 10576"/>
              <a:gd name="connsiteX11" fmla="*/ 5 w 11269"/>
              <a:gd name="connsiteY11" fmla="*/ 22 h 10576"/>
              <a:gd name="connsiteX12" fmla="*/ 32 w 11269"/>
              <a:gd name="connsiteY12" fmla="*/ 9895 h 10576"/>
              <a:gd name="connsiteX0" fmla="*/ 1142 w 12329"/>
              <a:gd name="connsiteY0" fmla="*/ 0 h 10576"/>
              <a:gd name="connsiteX1" fmla="*/ 8975 w 12329"/>
              <a:gd name="connsiteY1" fmla="*/ 8 h 10576"/>
              <a:gd name="connsiteX2" fmla="*/ 9081 w 12329"/>
              <a:gd name="connsiteY2" fmla="*/ 905 h 10576"/>
              <a:gd name="connsiteX3" fmla="*/ 9386 w 12329"/>
              <a:gd name="connsiteY3" fmla="*/ 1838 h 10576"/>
              <a:gd name="connsiteX4" fmla="*/ 9551 w 12329"/>
              <a:gd name="connsiteY4" fmla="*/ 2227 h 10576"/>
              <a:gd name="connsiteX5" fmla="*/ 12306 w 12329"/>
              <a:gd name="connsiteY5" fmla="*/ 5605 h 10576"/>
              <a:gd name="connsiteX6" fmla="*/ 10650 w 12329"/>
              <a:gd name="connsiteY6" fmla="*/ 7610 h 10576"/>
              <a:gd name="connsiteX7" fmla="*/ 9731 w 12329"/>
              <a:gd name="connsiteY7" fmla="*/ 10518 h 10576"/>
              <a:gd name="connsiteX8" fmla="*/ 6101 w 12329"/>
              <a:gd name="connsiteY8" fmla="*/ 9704 h 10576"/>
              <a:gd name="connsiteX9" fmla="*/ 1061 w 12329"/>
              <a:gd name="connsiteY9" fmla="*/ 9925 h 10576"/>
              <a:gd name="connsiteX10" fmla="*/ 1096 w 12329"/>
              <a:gd name="connsiteY10" fmla="*/ 10000 h 10576"/>
              <a:gd name="connsiteX11" fmla="*/ 0 w 12329"/>
              <a:gd name="connsiteY11" fmla="*/ 22 h 10576"/>
              <a:gd name="connsiteX12" fmla="*/ 1092 w 12329"/>
              <a:gd name="connsiteY12" fmla="*/ 9895 h 10576"/>
              <a:gd name="connsiteX0" fmla="*/ 4888 w 12329"/>
              <a:gd name="connsiteY0" fmla="*/ 204 h 10568"/>
              <a:gd name="connsiteX1" fmla="*/ 8975 w 12329"/>
              <a:gd name="connsiteY1" fmla="*/ 0 h 10568"/>
              <a:gd name="connsiteX2" fmla="*/ 9081 w 12329"/>
              <a:gd name="connsiteY2" fmla="*/ 897 h 10568"/>
              <a:gd name="connsiteX3" fmla="*/ 9386 w 12329"/>
              <a:gd name="connsiteY3" fmla="*/ 1830 h 10568"/>
              <a:gd name="connsiteX4" fmla="*/ 9551 w 12329"/>
              <a:gd name="connsiteY4" fmla="*/ 2219 h 10568"/>
              <a:gd name="connsiteX5" fmla="*/ 12306 w 12329"/>
              <a:gd name="connsiteY5" fmla="*/ 5597 h 10568"/>
              <a:gd name="connsiteX6" fmla="*/ 10650 w 12329"/>
              <a:gd name="connsiteY6" fmla="*/ 7602 h 10568"/>
              <a:gd name="connsiteX7" fmla="*/ 9731 w 12329"/>
              <a:gd name="connsiteY7" fmla="*/ 10510 h 10568"/>
              <a:gd name="connsiteX8" fmla="*/ 6101 w 12329"/>
              <a:gd name="connsiteY8" fmla="*/ 9696 h 10568"/>
              <a:gd name="connsiteX9" fmla="*/ 1061 w 12329"/>
              <a:gd name="connsiteY9" fmla="*/ 9917 h 10568"/>
              <a:gd name="connsiteX10" fmla="*/ 1096 w 12329"/>
              <a:gd name="connsiteY10" fmla="*/ 9992 h 10568"/>
              <a:gd name="connsiteX11" fmla="*/ 0 w 12329"/>
              <a:gd name="connsiteY11" fmla="*/ 14 h 10568"/>
              <a:gd name="connsiteX12" fmla="*/ 1092 w 12329"/>
              <a:gd name="connsiteY12" fmla="*/ 9887 h 10568"/>
              <a:gd name="connsiteX0" fmla="*/ 4888 w 12329"/>
              <a:gd name="connsiteY0" fmla="*/ 190 h 10554"/>
              <a:gd name="connsiteX1" fmla="*/ 8975 w 12329"/>
              <a:gd name="connsiteY1" fmla="*/ 163 h 10554"/>
              <a:gd name="connsiteX2" fmla="*/ 9081 w 12329"/>
              <a:gd name="connsiteY2" fmla="*/ 883 h 10554"/>
              <a:gd name="connsiteX3" fmla="*/ 9386 w 12329"/>
              <a:gd name="connsiteY3" fmla="*/ 1816 h 10554"/>
              <a:gd name="connsiteX4" fmla="*/ 9551 w 12329"/>
              <a:gd name="connsiteY4" fmla="*/ 2205 h 10554"/>
              <a:gd name="connsiteX5" fmla="*/ 12306 w 12329"/>
              <a:gd name="connsiteY5" fmla="*/ 5583 h 10554"/>
              <a:gd name="connsiteX6" fmla="*/ 10650 w 12329"/>
              <a:gd name="connsiteY6" fmla="*/ 7588 h 10554"/>
              <a:gd name="connsiteX7" fmla="*/ 9731 w 12329"/>
              <a:gd name="connsiteY7" fmla="*/ 10496 h 10554"/>
              <a:gd name="connsiteX8" fmla="*/ 6101 w 12329"/>
              <a:gd name="connsiteY8" fmla="*/ 9682 h 10554"/>
              <a:gd name="connsiteX9" fmla="*/ 1061 w 12329"/>
              <a:gd name="connsiteY9" fmla="*/ 9903 h 10554"/>
              <a:gd name="connsiteX10" fmla="*/ 1096 w 12329"/>
              <a:gd name="connsiteY10" fmla="*/ 9978 h 10554"/>
              <a:gd name="connsiteX11" fmla="*/ 0 w 12329"/>
              <a:gd name="connsiteY11" fmla="*/ 0 h 10554"/>
              <a:gd name="connsiteX12" fmla="*/ 1092 w 12329"/>
              <a:gd name="connsiteY12" fmla="*/ 9873 h 10554"/>
              <a:gd name="connsiteX0" fmla="*/ 3827 w 11268"/>
              <a:gd name="connsiteY0" fmla="*/ 27 h 10391"/>
              <a:gd name="connsiteX1" fmla="*/ 7914 w 11268"/>
              <a:gd name="connsiteY1" fmla="*/ 0 h 10391"/>
              <a:gd name="connsiteX2" fmla="*/ 8020 w 11268"/>
              <a:gd name="connsiteY2" fmla="*/ 720 h 10391"/>
              <a:gd name="connsiteX3" fmla="*/ 8325 w 11268"/>
              <a:gd name="connsiteY3" fmla="*/ 1653 h 10391"/>
              <a:gd name="connsiteX4" fmla="*/ 8490 w 11268"/>
              <a:gd name="connsiteY4" fmla="*/ 2042 h 10391"/>
              <a:gd name="connsiteX5" fmla="*/ 11245 w 11268"/>
              <a:gd name="connsiteY5" fmla="*/ 5420 h 10391"/>
              <a:gd name="connsiteX6" fmla="*/ 9589 w 11268"/>
              <a:gd name="connsiteY6" fmla="*/ 7425 h 10391"/>
              <a:gd name="connsiteX7" fmla="*/ 8670 w 11268"/>
              <a:gd name="connsiteY7" fmla="*/ 10333 h 10391"/>
              <a:gd name="connsiteX8" fmla="*/ 5040 w 11268"/>
              <a:gd name="connsiteY8" fmla="*/ 9519 h 10391"/>
              <a:gd name="connsiteX9" fmla="*/ 0 w 11268"/>
              <a:gd name="connsiteY9" fmla="*/ 9740 h 10391"/>
              <a:gd name="connsiteX10" fmla="*/ 35 w 11268"/>
              <a:gd name="connsiteY10" fmla="*/ 9815 h 10391"/>
              <a:gd name="connsiteX11" fmla="*/ 3200 w 11268"/>
              <a:gd name="connsiteY11" fmla="*/ 226 h 10391"/>
              <a:gd name="connsiteX12" fmla="*/ 31 w 11268"/>
              <a:gd name="connsiteY12" fmla="*/ 9710 h 10391"/>
              <a:gd name="connsiteX0" fmla="*/ 5064 w 11268"/>
              <a:gd name="connsiteY0" fmla="*/ 0 h 10399"/>
              <a:gd name="connsiteX1" fmla="*/ 7914 w 11268"/>
              <a:gd name="connsiteY1" fmla="*/ 8 h 10399"/>
              <a:gd name="connsiteX2" fmla="*/ 8020 w 11268"/>
              <a:gd name="connsiteY2" fmla="*/ 728 h 10399"/>
              <a:gd name="connsiteX3" fmla="*/ 8325 w 11268"/>
              <a:gd name="connsiteY3" fmla="*/ 1661 h 10399"/>
              <a:gd name="connsiteX4" fmla="*/ 8490 w 11268"/>
              <a:gd name="connsiteY4" fmla="*/ 2050 h 10399"/>
              <a:gd name="connsiteX5" fmla="*/ 11245 w 11268"/>
              <a:gd name="connsiteY5" fmla="*/ 5428 h 10399"/>
              <a:gd name="connsiteX6" fmla="*/ 9589 w 11268"/>
              <a:gd name="connsiteY6" fmla="*/ 7433 h 10399"/>
              <a:gd name="connsiteX7" fmla="*/ 8670 w 11268"/>
              <a:gd name="connsiteY7" fmla="*/ 10341 h 10399"/>
              <a:gd name="connsiteX8" fmla="*/ 5040 w 11268"/>
              <a:gd name="connsiteY8" fmla="*/ 9527 h 10399"/>
              <a:gd name="connsiteX9" fmla="*/ 0 w 11268"/>
              <a:gd name="connsiteY9" fmla="*/ 9748 h 10399"/>
              <a:gd name="connsiteX10" fmla="*/ 35 w 11268"/>
              <a:gd name="connsiteY10" fmla="*/ 9823 h 10399"/>
              <a:gd name="connsiteX11" fmla="*/ 3200 w 11268"/>
              <a:gd name="connsiteY11" fmla="*/ 234 h 10399"/>
              <a:gd name="connsiteX12" fmla="*/ 31 w 11268"/>
              <a:gd name="connsiteY12" fmla="*/ 9718 h 10399"/>
              <a:gd name="connsiteX0" fmla="*/ 5064 w 11268"/>
              <a:gd name="connsiteY0" fmla="*/ 0 h 10399"/>
              <a:gd name="connsiteX1" fmla="*/ 7914 w 11268"/>
              <a:gd name="connsiteY1" fmla="*/ 8 h 10399"/>
              <a:gd name="connsiteX2" fmla="*/ 8020 w 11268"/>
              <a:gd name="connsiteY2" fmla="*/ 728 h 10399"/>
              <a:gd name="connsiteX3" fmla="*/ 8325 w 11268"/>
              <a:gd name="connsiteY3" fmla="*/ 1661 h 10399"/>
              <a:gd name="connsiteX4" fmla="*/ 8490 w 11268"/>
              <a:gd name="connsiteY4" fmla="*/ 2050 h 10399"/>
              <a:gd name="connsiteX5" fmla="*/ 11245 w 11268"/>
              <a:gd name="connsiteY5" fmla="*/ 5428 h 10399"/>
              <a:gd name="connsiteX6" fmla="*/ 9589 w 11268"/>
              <a:gd name="connsiteY6" fmla="*/ 7433 h 10399"/>
              <a:gd name="connsiteX7" fmla="*/ 8670 w 11268"/>
              <a:gd name="connsiteY7" fmla="*/ 10341 h 10399"/>
              <a:gd name="connsiteX8" fmla="*/ 5040 w 11268"/>
              <a:gd name="connsiteY8" fmla="*/ 9527 h 10399"/>
              <a:gd name="connsiteX9" fmla="*/ 0 w 11268"/>
              <a:gd name="connsiteY9" fmla="*/ 9748 h 10399"/>
              <a:gd name="connsiteX10" fmla="*/ 35 w 11268"/>
              <a:gd name="connsiteY10" fmla="*/ 9823 h 10399"/>
              <a:gd name="connsiteX11" fmla="*/ 5124 w 11268"/>
              <a:gd name="connsiteY11" fmla="*/ 22 h 10399"/>
              <a:gd name="connsiteX12" fmla="*/ 31 w 11268"/>
              <a:gd name="connsiteY12" fmla="*/ 9718 h 10399"/>
              <a:gd name="connsiteX0" fmla="*/ 5064 w 11268"/>
              <a:gd name="connsiteY0" fmla="*/ 0 h 10399"/>
              <a:gd name="connsiteX1" fmla="*/ 7914 w 11268"/>
              <a:gd name="connsiteY1" fmla="*/ 8 h 10399"/>
              <a:gd name="connsiteX2" fmla="*/ 8020 w 11268"/>
              <a:gd name="connsiteY2" fmla="*/ 728 h 10399"/>
              <a:gd name="connsiteX3" fmla="*/ 8325 w 11268"/>
              <a:gd name="connsiteY3" fmla="*/ 1661 h 10399"/>
              <a:gd name="connsiteX4" fmla="*/ 8490 w 11268"/>
              <a:gd name="connsiteY4" fmla="*/ 2050 h 10399"/>
              <a:gd name="connsiteX5" fmla="*/ 11245 w 11268"/>
              <a:gd name="connsiteY5" fmla="*/ 5428 h 10399"/>
              <a:gd name="connsiteX6" fmla="*/ 9589 w 11268"/>
              <a:gd name="connsiteY6" fmla="*/ 7433 h 10399"/>
              <a:gd name="connsiteX7" fmla="*/ 8670 w 11268"/>
              <a:gd name="connsiteY7" fmla="*/ 10341 h 10399"/>
              <a:gd name="connsiteX8" fmla="*/ 5040 w 11268"/>
              <a:gd name="connsiteY8" fmla="*/ 9527 h 10399"/>
              <a:gd name="connsiteX9" fmla="*/ 0 w 11268"/>
              <a:gd name="connsiteY9" fmla="*/ 9748 h 10399"/>
              <a:gd name="connsiteX10" fmla="*/ 35 w 11268"/>
              <a:gd name="connsiteY10" fmla="*/ 9823 h 10399"/>
              <a:gd name="connsiteX11" fmla="*/ 5124 w 11268"/>
              <a:gd name="connsiteY11" fmla="*/ 22 h 10399"/>
              <a:gd name="connsiteX12" fmla="*/ 31 w 11268"/>
              <a:gd name="connsiteY12" fmla="*/ 9718 h 10399"/>
              <a:gd name="connsiteX0" fmla="*/ 5064 w 11268"/>
              <a:gd name="connsiteY0" fmla="*/ 0 h 10361"/>
              <a:gd name="connsiteX1" fmla="*/ 7914 w 11268"/>
              <a:gd name="connsiteY1" fmla="*/ 8 h 10361"/>
              <a:gd name="connsiteX2" fmla="*/ 8020 w 11268"/>
              <a:gd name="connsiteY2" fmla="*/ 728 h 10361"/>
              <a:gd name="connsiteX3" fmla="*/ 8325 w 11268"/>
              <a:gd name="connsiteY3" fmla="*/ 1661 h 10361"/>
              <a:gd name="connsiteX4" fmla="*/ 8490 w 11268"/>
              <a:gd name="connsiteY4" fmla="*/ 2050 h 10361"/>
              <a:gd name="connsiteX5" fmla="*/ 11245 w 11268"/>
              <a:gd name="connsiteY5" fmla="*/ 5428 h 10361"/>
              <a:gd name="connsiteX6" fmla="*/ 9589 w 11268"/>
              <a:gd name="connsiteY6" fmla="*/ 7433 h 10361"/>
              <a:gd name="connsiteX7" fmla="*/ 8670 w 11268"/>
              <a:gd name="connsiteY7" fmla="*/ 10341 h 10361"/>
              <a:gd name="connsiteX8" fmla="*/ 5693 w 11268"/>
              <a:gd name="connsiteY8" fmla="*/ 6593 h 10361"/>
              <a:gd name="connsiteX9" fmla="*/ 0 w 11268"/>
              <a:gd name="connsiteY9" fmla="*/ 9748 h 10361"/>
              <a:gd name="connsiteX10" fmla="*/ 35 w 11268"/>
              <a:gd name="connsiteY10" fmla="*/ 9823 h 10361"/>
              <a:gd name="connsiteX11" fmla="*/ 5124 w 11268"/>
              <a:gd name="connsiteY11" fmla="*/ 22 h 10361"/>
              <a:gd name="connsiteX12" fmla="*/ 31 w 11268"/>
              <a:gd name="connsiteY12" fmla="*/ 9718 h 10361"/>
              <a:gd name="connsiteX0" fmla="*/ 5064 w 11268"/>
              <a:gd name="connsiteY0" fmla="*/ 0 h 10361"/>
              <a:gd name="connsiteX1" fmla="*/ 7914 w 11268"/>
              <a:gd name="connsiteY1" fmla="*/ 8 h 10361"/>
              <a:gd name="connsiteX2" fmla="*/ 8020 w 11268"/>
              <a:gd name="connsiteY2" fmla="*/ 728 h 10361"/>
              <a:gd name="connsiteX3" fmla="*/ 8325 w 11268"/>
              <a:gd name="connsiteY3" fmla="*/ 1661 h 10361"/>
              <a:gd name="connsiteX4" fmla="*/ 8490 w 11268"/>
              <a:gd name="connsiteY4" fmla="*/ 2050 h 10361"/>
              <a:gd name="connsiteX5" fmla="*/ 11245 w 11268"/>
              <a:gd name="connsiteY5" fmla="*/ 5428 h 10361"/>
              <a:gd name="connsiteX6" fmla="*/ 9589 w 11268"/>
              <a:gd name="connsiteY6" fmla="*/ 7433 h 10361"/>
              <a:gd name="connsiteX7" fmla="*/ 8670 w 11268"/>
              <a:gd name="connsiteY7" fmla="*/ 10341 h 10361"/>
              <a:gd name="connsiteX8" fmla="*/ 5693 w 11268"/>
              <a:gd name="connsiteY8" fmla="*/ 6593 h 10361"/>
              <a:gd name="connsiteX9" fmla="*/ 0 w 11268"/>
              <a:gd name="connsiteY9" fmla="*/ 9748 h 10361"/>
              <a:gd name="connsiteX10" fmla="*/ 35 w 11268"/>
              <a:gd name="connsiteY10" fmla="*/ 9823 h 10361"/>
              <a:gd name="connsiteX11" fmla="*/ 5124 w 11268"/>
              <a:gd name="connsiteY11" fmla="*/ 22 h 10361"/>
              <a:gd name="connsiteX12" fmla="*/ 4945 w 11268"/>
              <a:gd name="connsiteY12" fmla="*/ 10142 h 10361"/>
              <a:gd name="connsiteX0" fmla="*/ 5064 w 11268"/>
              <a:gd name="connsiteY0" fmla="*/ 0 h 16580"/>
              <a:gd name="connsiteX1" fmla="*/ 7914 w 11268"/>
              <a:gd name="connsiteY1" fmla="*/ 8 h 16580"/>
              <a:gd name="connsiteX2" fmla="*/ 8020 w 11268"/>
              <a:gd name="connsiteY2" fmla="*/ 728 h 16580"/>
              <a:gd name="connsiteX3" fmla="*/ 8325 w 11268"/>
              <a:gd name="connsiteY3" fmla="*/ 1661 h 16580"/>
              <a:gd name="connsiteX4" fmla="*/ 8490 w 11268"/>
              <a:gd name="connsiteY4" fmla="*/ 2050 h 16580"/>
              <a:gd name="connsiteX5" fmla="*/ 11245 w 11268"/>
              <a:gd name="connsiteY5" fmla="*/ 5428 h 16580"/>
              <a:gd name="connsiteX6" fmla="*/ 9589 w 11268"/>
              <a:gd name="connsiteY6" fmla="*/ 7433 h 16580"/>
              <a:gd name="connsiteX7" fmla="*/ 8670 w 11268"/>
              <a:gd name="connsiteY7" fmla="*/ 10341 h 16580"/>
              <a:gd name="connsiteX8" fmla="*/ 985 w 11268"/>
              <a:gd name="connsiteY8" fmla="*/ 16562 h 16580"/>
              <a:gd name="connsiteX9" fmla="*/ 0 w 11268"/>
              <a:gd name="connsiteY9" fmla="*/ 9748 h 16580"/>
              <a:gd name="connsiteX10" fmla="*/ 35 w 11268"/>
              <a:gd name="connsiteY10" fmla="*/ 9823 h 16580"/>
              <a:gd name="connsiteX11" fmla="*/ 5124 w 11268"/>
              <a:gd name="connsiteY11" fmla="*/ 22 h 16580"/>
              <a:gd name="connsiteX12" fmla="*/ 4945 w 11268"/>
              <a:gd name="connsiteY12" fmla="*/ 10142 h 16580"/>
              <a:gd name="connsiteX0" fmla="*/ 5480 w 11684"/>
              <a:gd name="connsiteY0" fmla="*/ 0 h 16580"/>
              <a:gd name="connsiteX1" fmla="*/ 8330 w 11684"/>
              <a:gd name="connsiteY1" fmla="*/ 8 h 16580"/>
              <a:gd name="connsiteX2" fmla="*/ 8436 w 11684"/>
              <a:gd name="connsiteY2" fmla="*/ 728 h 16580"/>
              <a:gd name="connsiteX3" fmla="*/ 8741 w 11684"/>
              <a:gd name="connsiteY3" fmla="*/ 1661 h 16580"/>
              <a:gd name="connsiteX4" fmla="*/ 8906 w 11684"/>
              <a:gd name="connsiteY4" fmla="*/ 2050 h 16580"/>
              <a:gd name="connsiteX5" fmla="*/ 11661 w 11684"/>
              <a:gd name="connsiteY5" fmla="*/ 5428 h 16580"/>
              <a:gd name="connsiteX6" fmla="*/ 10005 w 11684"/>
              <a:gd name="connsiteY6" fmla="*/ 7433 h 16580"/>
              <a:gd name="connsiteX7" fmla="*/ 9086 w 11684"/>
              <a:gd name="connsiteY7" fmla="*/ 10341 h 16580"/>
              <a:gd name="connsiteX8" fmla="*/ 1401 w 11684"/>
              <a:gd name="connsiteY8" fmla="*/ 16562 h 16580"/>
              <a:gd name="connsiteX9" fmla="*/ 416 w 11684"/>
              <a:gd name="connsiteY9" fmla="*/ 9748 h 16580"/>
              <a:gd name="connsiteX10" fmla="*/ 451 w 11684"/>
              <a:gd name="connsiteY10" fmla="*/ 9823 h 16580"/>
              <a:gd name="connsiteX11" fmla="*/ 5540 w 11684"/>
              <a:gd name="connsiteY11" fmla="*/ 22 h 16580"/>
              <a:gd name="connsiteX12" fmla="*/ 0 w 11684"/>
              <a:gd name="connsiteY12" fmla="*/ 5334 h 16580"/>
              <a:gd name="connsiteX0" fmla="*/ 5064 w 11268"/>
              <a:gd name="connsiteY0" fmla="*/ 0 h 16580"/>
              <a:gd name="connsiteX1" fmla="*/ 7914 w 11268"/>
              <a:gd name="connsiteY1" fmla="*/ 8 h 16580"/>
              <a:gd name="connsiteX2" fmla="*/ 8020 w 11268"/>
              <a:gd name="connsiteY2" fmla="*/ 728 h 16580"/>
              <a:gd name="connsiteX3" fmla="*/ 8325 w 11268"/>
              <a:gd name="connsiteY3" fmla="*/ 1661 h 16580"/>
              <a:gd name="connsiteX4" fmla="*/ 8490 w 11268"/>
              <a:gd name="connsiteY4" fmla="*/ 2050 h 16580"/>
              <a:gd name="connsiteX5" fmla="*/ 11245 w 11268"/>
              <a:gd name="connsiteY5" fmla="*/ 5428 h 16580"/>
              <a:gd name="connsiteX6" fmla="*/ 9589 w 11268"/>
              <a:gd name="connsiteY6" fmla="*/ 7433 h 16580"/>
              <a:gd name="connsiteX7" fmla="*/ 8670 w 11268"/>
              <a:gd name="connsiteY7" fmla="*/ 10341 h 16580"/>
              <a:gd name="connsiteX8" fmla="*/ 985 w 11268"/>
              <a:gd name="connsiteY8" fmla="*/ 16562 h 16580"/>
              <a:gd name="connsiteX9" fmla="*/ 0 w 11268"/>
              <a:gd name="connsiteY9" fmla="*/ 9748 h 16580"/>
              <a:gd name="connsiteX10" fmla="*/ 35 w 11268"/>
              <a:gd name="connsiteY10" fmla="*/ 9823 h 16580"/>
              <a:gd name="connsiteX11" fmla="*/ 5124 w 11268"/>
              <a:gd name="connsiteY11" fmla="*/ 22 h 16580"/>
              <a:gd name="connsiteX0" fmla="*/ 5064 w 11268"/>
              <a:gd name="connsiteY0" fmla="*/ 0 h 16580"/>
              <a:gd name="connsiteX1" fmla="*/ 7914 w 11268"/>
              <a:gd name="connsiteY1" fmla="*/ 8 h 16580"/>
              <a:gd name="connsiteX2" fmla="*/ 8020 w 11268"/>
              <a:gd name="connsiteY2" fmla="*/ 728 h 16580"/>
              <a:gd name="connsiteX3" fmla="*/ 8325 w 11268"/>
              <a:gd name="connsiteY3" fmla="*/ 1661 h 16580"/>
              <a:gd name="connsiteX4" fmla="*/ 8490 w 11268"/>
              <a:gd name="connsiteY4" fmla="*/ 2050 h 16580"/>
              <a:gd name="connsiteX5" fmla="*/ 11245 w 11268"/>
              <a:gd name="connsiteY5" fmla="*/ 5428 h 16580"/>
              <a:gd name="connsiteX6" fmla="*/ 9589 w 11268"/>
              <a:gd name="connsiteY6" fmla="*/ 7433 h 16580"/>
              <a:gd name="connsiteX7" fmla="*/ 8670 w 11268"/>
              <a:gd name="connsiteY7" fmla="*/ 10341 h 16580"/>
              <a:gd name="connsiteX8" fmla="*/ 985 w 11268"/>
              <a:gd name="connsiteY8" fmla="*/ 16562 h 16580"/>
              <a:gd name="connsiteX9" fmla="*/ 0 w 11268"/>
              <a:gd name="connsiteY9" fmla="*/ 9748 h 16580"/>
              <a:gd name="connsiteX10" fmla="*/ 35 w 11268"/>
              <a:gd name="connsiteY10" fmla="*/ 9823 h 16580"/>
              <a:gd name="connsiteX11" fmla="*/ 5124 w 11268"/>
              <a:gd name="connsiteY11" fmla="*/ 22 h 16580"/>
              <a:gd name="connsiteX0" fmla="*/ 5064 w 11268"/>
              <a:gd name="connsiteY0" fmla="*/ 0 h 16580"/>
              <a:gd name="connsiteX1" fmla="*/ 7914 w 11268"/>
              <a:gd name="connsiteY1" fmla="*/ 8 h 16580"/>
              <a:gd name="connsiteX2" fmla="*/ 8020 w 11268"/>
              <a:gd name="connsiteY2" fmla="*/ 728 h 16580"/>
              <a:gd name="connsiteX3" fmla="*/ 8325 w 11268"/>
              <a:gd name="connsiteY3" fmla="*/ 1661 h 16580"/>
              <a:gd name="connsiteX4" fmla="*/ 8490 w 11268"/>
              <a:gd name="connsiteY4" fmla="*/ 2050 h 16580"/>
              <a:gd name="connsiteX5" fmla="*/ 11245 w 11268"/>
              <a:gd name="connsiteY5" fmla="*/ 5428 h 16580"/>
              <a:gd name="connsiteX6" fmla="*/ 9589 w 11268"/>
              <a:gd name="connsiteY6" fmla="*/ 7433 h 16580"/>
              <a:gd name="connsiteX7" fmla="*/ 8670 w 11268"/>
              <a:gd name="connsiteY7" fmla="*/ 10341 h 16580"/>
              <a:gd name="connsiteX8" fmla="*/ 985 w 11268"/>
              <a:gd name="connsiteY8" fmla="*/ 16562 h 16580"/>
              <a:gd name="connsiteX9" fmla="*/ 0 w 11268"/>
              <a:gd name="connsiteY9" fmla="*/ 9748 h 16580"/>
              <a:gd name="connsiteX10" fmla="*/ 5121 w 11268"/>
              <a:gd name="connsiteY10" fmla="*/ 9752 h 16580"/>
              <a:gd name="connsiteX11" fmla="*/ 5124 w 11268"/>
              <a:gd name="connsiteY11" fmla="*/ 22 h 16580"/>
              <a:gd name="connsiteX0" fmla="*/ 5064 w 11268"/>
              <a:gd name="connsiteY0" fmla="*/ 0 h 16580"/>
              <a:gd name="connsiteX1" fmla="*/ 7914 w 11268"/>
              <a:gd name="connsiteY1" fmla="*/ 8 h 16580"/>
              <a:gd name="connsiteX2" fmla="*/ 8020 w 11268"/>
              <a:gd name="connsiteY2" fmla="*/ 728 h 16580"/>
              <a:gd name="connsiteX3" fmla="*/ 8325 w 11268"/>
              <a:gd name="connsiteY3" fmla="*/ 1661 h 16580"/>
              <a:gd name="connsiteX4" fmla="*/ 8490 w 11268"/>
              <a:gd name="connsiteY4" fmla="*/ 2050 h 16580"/>
              <a:gd name="connsiteX5" fmla="*/ 11245 w 11268"/>
              <a:gd name="connsiteY5" fmla="*/ 5428 h 16580"/>
              <a:gd name="connsiteX6" fmla="*/ 9589 w 11268"/>
              <a:gd name="connsiteY6" fmla="*/ 7433 h 16580"/>
              <a:gd name="connsiteX7" fmla="*/ 8670 w 11268"/>
              <a:gd name="connsiteY7" fmla="*/ 10341 h 16580"/>
              <a:gd name="connsiteX8" fmla="*/ 985 w 11268"/>
              <a:gd name="connsiteY8" fmla="*/ 16562 h 16580"/>
              <a:gd name="connsiteX9" fmla="*/ 0 w 11268"/>
              <a:gd name="connsiteY9" fmla="*/ 9748 h 16580"/>
              <a:gd name="connsiteX10" fmla="*/ 5121 w 11268"/>
              <a:gd name="connsiteY10" fmla="*/ 9752 h 16580"/>
              <a:gd name="connsiteX11" fmla="*/ 5124 w 11268"/>
              <a:gd name="connsiteY11" fmla="*/ 22 h 16580"/>
              <a:gd name="connsiteX0" fmla="*/ 4138 w 10342"/>
              <a:gd name="connsiteY0" fmla="*/ 0 h 16562"/>
              <a:gd name="connsiteX1" fmla="*/ 6988 w 10342"/>
              <a:gd name="connsiteY1" fmla="*/ 8 h 16562"/>
              <a:gd name="connsiteX2" fmla="*/ 7094 w 10342"/>
              <a:gd name="connsiteY2" fmla="*/ 728 h 16562"/>
              <a:gd name="connsiteX3" fmla="*/ 7399 w 10342"/>
              <a:gd name="connsiteY3" fmla="*/ 1661 h 16562"/>
              <a:gd name="connsiteX4" fmla="*/ 7564 w 10342"/>
              <a:gd name="connsiteY4" fmla="*/ 2050 h 16562"/>
              <a:gd name="connsiteX5" fmla="*/ 10319 w 10342"/>
              <a:gd name="connsiteY5" fmla="*/ 5428 h 16562"/>
              <a:gd name="connsiteX6" fmla="*/ 8663 w 10342"/>
              <a:gd name="connsiteY6" fmla="*/ 7433 h 16562"/>
              <a:gd name="connsiteX7" fmla="*/ 7744 w 10342"/>
              <a:gd name="connsiteY7" fmla="*/ 10341 h 16562"/>
              <a:gd name="connsiteX8" fmla="*/ 59 w 10342"/>
              <a:gd name="connsiteY8" fmla="*/ 16562 h 16562"/>
              <a:gd name="connsiteX9" fmla="*/ 4195 w 10342"/>
              <a:gd name="connsiteY9" fmla="*/ 9752 h 16562"/>
              <a:gd name="connsiteX10" fmla="*/ 4198 w 10342"/>
              <a:gd name="connsiteY10" fmla="*/ 22 h 16562"/>
              <a:gd name="connsiteX0" fmla="*/ 4138 w 10342"/>
              <a:gd name="connsiteY0" fmla="*/ 0 h 16562"/>
              <a:gd name="connsiteX1" fmla="*/ 6988 w 10342"/>
              <a:gd name="connsiteY1" fmla="*/ 8 h 16562"/>
              <a:gd name="connsiteX2" fmla="*/ 7094 w 10342"/>
              <a:gd name="connsiteY2" fmla="*/ 728 h 16562"/>
              <a:gd name="connsiteX3" fmla="*/ 7399 w 10342"/>
              <a:gd name="connsiteY3" fmla="*/ 1661 h 16562"/>
              <a:gd name="connsiteX4" fmla="*/ 7564 w 10342"/>
              <a:gd name="connsiteY4" fmla="*/ 2050 h 16562"/>
              <a:gd name="connsiteX5" fmla="*/ 10319 w 10342"/>
              <a:gd name="connsiteY5" fmla="*/ 5428 h 16562"/>
              <a:gd name="connsiteX6" fmla="*/ 8663 w 10342"/>
              <a:gd name="connsiteY6" fmla="*/ 7433 h 16562"/>
              <a:gd name="connsiteX7" fmla="*/ 7744 w 10342"/>
              <a:gd name="connsiteY7" fmla="*/ 10341 h 16562"/>
              <a:gd name="connsiteX8" fmla="*/ 59 w 10342"/>
              <a:gd name="connsiteY8" fmla="*/ 16562 h 16562"/>
              <a:gd name="connsiteX9" fmla="*/ 4195 w 10342"/>
              <a:gd name="connsiteY9" fmla="*/ 9752 h 16562"/>
              <a:gd name="connsiteX10" fmla="*/ 4198 w 10342"/>
              <a:gd name="connsiteY10" fmla="*/ 22 h 16562"/>
              <a:gd name="connsiteX0" fmla="*/ 0 w 6204"/>
              <a:gd name="connsiteY0" fmla="*/ 0 h 10837"/>
              <a:gd name="connsiteX1" fmla="*/ 2850 w 6204"/>
              <a:gd name="connsiteY1" fmla="*/ 8 h 10837"/>
              <a:gd name="connsiteX2" fmla="*/ 2956 w 6204"/>
              <a:gd name="connsiteY2" fmla="*/ 728 h 10837"/>
              <a:gd name="connsiteX3" fmla="*/ 3261 w 6204"/>
              <a:gd name="connsiteY3" fmla="*/ 1661 h 10837"/>
              <a:gd name="connsiteX4" fmla="*/ 3426 w 6204"/>
              <a:gd name="connsiteY4" fmla="*/ 2050 h 10837"/>
              <a:gd name="connsiteX5" fmla="*/ 6181 w 6204"/>
              <a:gd name="connsiteY5" fmla="*/ 5428 h 10837"/>
              <a:gd name="connsiteX6" fmla="*/ 4525 w 6204"/>
              <a:gd name="connsiteY6" fmla="*/ 7433 h 10837"/>
              <a:gd name="connsiteX7" fmla="*/ 3606 w 6204"/>
              <a:gd name="connsiteY7" fmla="*/ 10341 h 10837"/>
              <a:gd name="connsiteX8" fmla="*/ 57 w 6204"/>
              <a:gd name="connsiteY8" fmla="*/ 9752 h 10837"/>
              <a:gd name="connsiteX9" fmla="*/ 60 w 6204"/>
              <a:gd name="connsiteY9" fmla="*/ 22 h 10837"/>
              <a:gd name="connsiteX0" fmla="*/ 0 w 10000"/>
              <a:gd name="connsiteY0" fmla="*/ 0 h 9542"/>
              <a:gd name="connsiteX1" fmla="*/ 4594 w 10000"/>
              <a:gd name="connsiteY1" fmla="*/ 7 h 9542"/>
              <a:gd name="connsiteX2" fmla="*/ 4765 w 10000"/>
              <a:gd name="connsiteY2" fmla="*/ 672 h 9542"/>
              <a:gd name="connsiteX3" fmla="*/ 5256 w 10000"/>
              <a:gd name="connsiteY3" fmla="*/ 1533 h 9542"/>
              <a:gd name="connsiteX4" fmla="*/ 5522 w 10000"/>
              <a:gd name="connsiteY4" fmla="*/ 1892 h 9542"/>
              <a:gd name="connsiteX5" fmla="*/ 9963 w 10000"/>
              <a:gd name="connsiteY5" fmla="*/ 5009 h 9542"/>
              <a:gd name="connsiteX6" fmla="*/ 7294 w 10000"/>
              <a:gd name="connsiteY6" fmla="*/ 6859 h 9542"/>
              <a:gd name="connsiteX7" fmla="*/ 5812 w 10000"/>
              <a:gd name="connsiteY7" fmla="*/ 9542 h 9542"/>
              <a:gd name="connsiteX8" fmla="*/ 92 w 10000"/>
              <a:gd name="connsiteY8" fmla="*/ 8999 h 9542"/>
              <a:gd name="connsiteX9" fmla="*/ 97 w 10000"/>
              <a:gd name="connsiteY9" fmla="*/ 20 h 9542"/>
              <a:gd name="connsiteX0" fmla="*/ 0 w 10000"/>
              <a:gd name="connsiteY0" fmla="*/ 0 h 9487"/>
              <a:gd name="connsiteX1" fmla="*/ 4594 w 10000"/>
              <a:gd name="connsiteY1" fmla="*/ 7 h 9487"/>
              <a:gd name="connsiteX2" fmla="*/ 4765 w 10000"/>
              <a:gd name="connsiteY2" fmla="*/ 704 h 9487"/>
              <a:gd name="connsiteX3" fmla="*/ 5256 w 10000"/>
              <a:gd name="connsiteY3" fmla="*/ 1607 h 9487"/>
              <a:gd name="connsiteX4" fmla="*/ 5522 w 10000"/>
              <a:gd name="connsiteY4" fmla="*/ 1983 h 9487"/>
              <a:gd name="connsiteX5" fmla="*/ 9963 w 10000"/>
              <a:gd name="connsiteY5" fmla="*/ 5249 h 9487"/>
              <a:gd name="connsiteX6" fmla="*/ 7294 w 10000"/>
              <a:gd name="connsiteY6" fmla="*/ 7188 h 9487"/>
              <a:gd name="connsiteX7" fmla="*/ 6366 w 10000"/>
              <a:gd name="connsiteY7" fmla="*/ 9487 h 9487"/>
              <a:gd name="connsiteX8" fmla="*/ 92 w 10000"/>
              <a:gd name="connsiteY8" fmla="*/ 9431 h 9487"/>
              <a:gd name="connsiteX9" fmla="*/ 97 w 10000"/>
              <a:gd name="connsiteY9" fmla="*/ 21 h 9487"/>
              <a:gd name="connsiteX0" fmla="*/ 0 w 10000"/>
              <a:gd name="connsiteY0" fmla="*/ 0 h 9941"/>
              <a:gd name="connsiteX1" fmla="*/ 4594 w 10000"/>
              <a:gd name="connsiteY1" fmla="*/ 7 h 9941"/>
              <a:gd name="connsiteX2" fmla="*/ 4765 w 10000"/>
              <a:gd name="connsiteY2" fmla="*/ 742 h 9941"/>
              <a:gd name="connsiteX3" fmla="*/ 5256 w 10000"/>
              <a:gd name="connsiteY3" fmla="*/ 1694 h 9941"/>
              <a:gd name="connsiteX4" fmla="*/ 5522 w 10000"/>
              <a:gd name="connsiteY4" fmla="*/ 2090 h 9941"/>
              <a:gd name="connsiteX5" fmla="*/ 9963 w 10000"/>
              <a:gd name="connsiteY5" fmla="*/ 5533 h 9941"/>
              <a:gd name="connsiteX6" fmla="*/ 7294 w 10000"/>
              <a:gd name="connsiteY6" fmla="*/ 7577 h 9941"/>
              <a:gd name="connsiteX7" fmla="*/ 6366 w 10000"/>
              <a:gd name="connsiteY7" fmla="*/ 9928 h 9941"/>
              <a:gd name="connsiteX8" fmla="*/ 92 w 10000"/>
              <a:gd name="connsiteY8" fmla="*/ 9941 h 9941"/>
              <a:gd name="connsiteX9" fmla="*/ 97 w 10000"/>
              <a:gd name="connsiteY9" fmla="*/ 22 h 9941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7294 w 10000"/>
              <a:gd name="connsiteY6" fmla="*/ 7622 h 10000"/>
              <a:gd name="connsiteX7" fmla="*/ 6366 w 10000"/>
              <a:gd name="connsiteY7" fmla="*/ 9987 h 10000"/>
              <a:gd name="connsiteX8" fmla="*/ 92 w 10000"/>
              <a:gd name="connsiteY8" fmla="*/ 10000 h 10000"/>
              <a:gd name="connsiteX9" fmla="*/ 97 w 10000"/>
              <a:gd name="connsiteY9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7294 w 10000"/>
              <a:gd name="connsiteY6" fmla="*/ 7622 h 10000"/>
              <a:gd name="connsiteX7" fmla="*/ 6890 w 10000"/>
              <a:gd name="connsiteY7" fmla="*/ 8776 h 10000"/>
              <a:gd name="connsiteX8" fmla="*/ 6366 w 10000"/>
              <a:gd name="connsiteY8" fmla="*/ 9987 h 10000"/>
              <a:gd name="connsiteX9" fmla="*/ 92 w 10000"/>
              <a:gd name="connsiteY9" fmla="*/ 10000 h 10000"/>
              <a:gd name="connsiteX10" fmla="*/ 97 w 10000"/>
              <a:gd name="connsiteY10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7294 w 10000"/>
              <a:gd name="connsiteY6" fmla="*/ 7622 h 10000"/>
              <a:gd name="connsiteX7" fmla="*/ 6613 w 10000"/>
              <a:gd name="connsiteY7" fmla="*/ 8740 h 10000"/>
              <a:gd name="connsiteX8" fmla="*/ 6366 w 10000"/>
              <a:gd name="connsiteY8" fmla="*/ 9987 h 10000"/>
              <a:gd name="connsiteX9" fmla="*/ 92 w 10000"/>
              <a:gd name="connsiteY9" fmla="*/ 10000 h 10000"/>
              <a:gd name="connsiteX10" fmla="*/ 97 w 10000"/>
              <a:gd name="connsiteY10" fmla="*/ 22 h 10000"/>
              <a:gd name="connsiteX0" fmla="*/ 0 w 10036"/>
              <a:gd name="connsiteY0" fmla="*/ 0 h 10000"/>
              <a:gd name="connsiteX1" fmla="*/ 4594 w 10036"/>
              <a:gd name="connsiteY1" fmla="*/ 7 h 10000"/>
              <a:gd name="connsiteX2" fmla="*/ 4765 w 10036"/>
              <a:gd name="connsiteY2" fmla="*/ 746 h 10000"/>
              <a:gd name="connsiteX3" fmla="*/ 5256 w 10036"/>
              <a:gd name="connsiteY3" fmla="*/ 1704 h 10000"/>
              <a:gd name="connsiteX4" fmla="*/ 5522 w 10036"/>
              <a:gd name="connsiteY4" fmla="*/ 2102 h 10000"/>
              <a:gd name="connsiteX5" fmla="*/ 9963 w 10036"/>
              <a:gd name="connsiteY5" fmla="*/ 5566 h 10000"/>
              <a:gd name="connsiteX6" fmla="*/ 8623 w 10036"/>
              <a:gd name="connsiteY6" fmla="*/ 7223 h 10000"/>
              <a:gd name="connsiteX7" fmla="*/ 6613 w 10036"/>
              <a:gd name="connsiteY7" fmla="*/ 8740 h 10000"/>
              <a:gd name="connsiteX8" fmla="*/ 6366 w 10036"/>
              <a:gd name="connsiteY8" fmla="*/ 9987 h 10000"/>
              <a:gd name="connsiteX9" fmla="*/ 92 w 10036"/>
              <a:gd name="connsiteY9" fmla="*/ 10000 h 10000"/>
              <a:gd name="connsiteX10" fmla="*/ 97 w 10036"/>
              <a:gd name="connsiteY10" fmla="*/ 22 h 10000"/>
              <a:gd name="connsiteX0" fmla="*/ 0 w 10036"/>
              <a:gd name="connsiteY0" fmla="*/ 0 h 10000"/>
              <a:gd name="connsiteX1" fmla="*/ 4594 w 10036"/>
              <a:gd name="connsiteY1" fmla="*/ 7 h 10000"/>
              <a:gd name="connsiteX2" fmla="*/ 4765 w 10036"/>
              <a:gd name="connsiteY2" fmla="*/ 746 h 10000"/>
              <a:gd name="connsiteX3" fmla="*/ 5256 w 10036"/>
              <a:gd name="connsiteY3" fmla="*/ 1704 h 10000"/>
              <a:gd name="connsiteX4" fmla="*/ 5522 w 10036"/>
              <a:gd name="connsiteY4" fmla="*/ 2102 h 10000"/>
              <a:gd name="connsiteX5" fmla="*/ 9963 w 10036"/>
              <a:gd name="connsiteY5" fmla="*/ 5566 h 10000"/>
              <a:gd name="connsiteX6" fmla="*/ 8623 w 10036"/>
              <a:gd name="connsiteY6" fmla="*/ 7223 h 10000"/>
              <a:gd name="connsiteX7" fmla="*/ 6613 w 10036"/>
              <a:gd name="connsiteY7" fmla="*/ 8740 h 10000"/>
              <a:gd name="connsiteX8" fmla="*/ 6366 w 10036"/>
              <a:gd name="connsiteY8" fmla="*/ 9987 h 10000"/>
              <a:gd name="connsiteX9" fmla="*/ 92 w 10036"/>
              <a:gd name="connsiteY9" fmla="*/ 10000 h 10000"/>
              <a:gd name="connsiteX10" fmla="*/ 97 w 10036"/>
              <a:gd name="connsiteY10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7737 w 10000"/>
              <a:gd name="connsiteY6" fmla="*/ 7731 h 10000"/>
              <a:gd name="connsiteX7" fmla="*/ 6613 w 10000"/>
              <a:gd name="connsiteY7" fmla="*/ 8740 h 10000"/>
              <a:gd name="connsiteX8" fmla="*/ 6366 w 10000"/>
              <a:gd name="connsiteY8" fmla="*/ 9987 h 10000"/>
              <a:gd name="connsiteX9" fmla="*/ 92 w 10000"/>
              <a:gd name="connsiteY9" fmla="*/ 10000 h 10000"/>
              <a:gd name="connsiteX10" fmla="*/ 97 w 10000"/>
              <a:gd name="connsiteY10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7737 w 10000"/>
              <a:gd name="connsiteY6" fmla="*/ 7731 h 10000"/>
              <a:gd name="connsiteX7" fmla="*/ 6613 w 10000"/>
              <a:gd name="connsiteY7" fmla="*/ 9175 h 10000"/>
              <a:gd name="connsiteX8" fmla="*/ 6366 w 10000"/>
              <a:gd name="connsiteY8" fmla="*/ 9987 h 10000"/>
              <a:gd name="connsiteX9" fmla="*/ 92 w 10000"/>
              <a:gd name="connsiteY9" fmla="*/ 10000 h 10000"/>
              <a:gd name="connsiteX10" fmla="*/ 97 w 10000"/>
              <a:gd name="connsiteY10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7737 w 10000"/>
              <a:gd name="connsiteY6" fmla="*/ 7731 h 10000"/>
              <a:gd name="connsiteX7" fmla="*/ 5339 w 10000"/>
              <a:gd name="connsiteY7" fmla="*/ 8849 h 10000"/>
              <a:gd name="connsiteX8" fmla="*/ 6366 w 10000"/>
              <a:gd name="connsiteY8" fmla="*/ 9987 h 10000"/>
              <a:gd name="connsiteX9" fmla="*/ 92 w 10000"/>
              <a:gd name="connsiteY9" fmla="*/ 10000 h 10000"/>
              <a:gd name="connsiteX10" fmla="*/ 97 w 10000"/>
              <a:gd name="connsiteY10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5798 w 10000"/>
              <a:gd name="connsiteY6" fmla="*/ 7151 h 10000"/>
              <a:gd name="connsiteX7" fmla="*/ 5339 w 10000"/>
              <a:gd name="connsiteY7" fmla="*/ 8849 h 10000"/>
              <a:gd name="connsiteX8" fmla="*/ 6366 w 10000"/>
              <a:gd name="connsiteY8" fmla="*/ 9987 h 10000"/>
              <a:gd name="connsiteX9" fmla="*/ 92 w 10000"/>
              <a:gd name="connsiteY9" fmla="*/ 10000 h 10000"/>
              <a:gd name="connsiteX10" fmla="*/ 97 w 10000"/>
              <a:gd name="connsiteY10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5798 w 10000"/>
              <a:gd name="connsiteY6" fmla="*/ 7151 h 10000"/>
              <a:gd name="connsiteX7" fmla="*/ 3013 w 10000"/>
              <a:gd name="connsiteY7" fmla="*/ 8450 h 10000"/>
              <a:gd name="connsiteX8" fmla="*/ 6366 w 10000"/>
              <a:gd name="connsiteY8" fmla="*/ 9987 h 10000"/>
              <a:gd name="connsiteX9" fmla="*/ 92 w 10000"/>
              <a:gd name="connsiteY9" fmla="*/ 10000 h 10000"/>
              <a:gd name="connsiteX10" fmla="*/ 97 w 10000"/>
              <a:gd name="connsiteY10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5798 w 10000"/>
              <a:gd name="connsiteY6" fmla="*/ 7151 h 10000"/>
              <a:gd name="connsiteX7" fmla="*/ 3013 w 10000"/>
              <a:gd name="connsiteY7" fmla="*/ 8450 h 10000"/>
              <a:gd name="connsiteX8" fmla="*/ 1048 w 10000"/>
              <a:gd name="connsiteY8" fmla="*/ 9842 h 10000"/>
              <a:gd name="connsiteX9" fmla="*/ 92 w 10000"/>
              <a:gd name="connsiteY9" fmla="*/ 10000 h 10000"/>
              <a:gd name="connsiteX10" fmla="*/ 97 w 10000"/>
              <a:gd name="connsiteY10" fmla="*/ 22 h 10000"/>
              <a:gd name="connsiteX0" fmla="*/ 0 w 10000"/>
              <a:gd name="connsiteY0" fmla="*/ 0 h 10893"/>
              <a:gd name="connsiteX1" fmla="*/ 4594 w 10000"/>
              <a:gd name="connsiteY1" fmla="*/ 7 h 10893"/>
              <a:gd name="connsiteX2" fmla="*/ 4765 w 10000"/>
              <a:gd name="connsiteY2" fmla="*/ 746 h 10893"/>
              <a:gd name="connsiteX3" fmla="*/ 5256 w 10000"/>
              <a:gd name="connsiteY3" fmla="*/ 1704 h 10893"/>
              <a:gd name="connsiteX4" fmla="*/ 5522 w 10000"/>
              <a:gd name="connsiteY4" fmla="*/ 2102 h 10893"/>
              <a:gd name="connsiteX5" fmla="*/ 9963 w 10000"/>
              <a:gd name="connsiteY5" fmla="*/ 5566 h 10893"/>
              <a:gd name="connsiteX6" fmla="*/ 5798 w 10000"/>
              <a:gd name="connsiteY6" fmla="*/ 7151 h 10893"/>
              <a:gd name="connsiteX7" fmla="*/ 3013 w 10000"/>
              <a:gd name="connsiteY7" fmla="*/ 8450 h 10893"/>
              <a:gd name="connsiteX8" fmla="*/ 3374 w 10000"/>
              <a:gd name="connsiteY8" fmla="*/ 10893 h 10893"/>
              <a:gd name="connsiteX9" fmla="*/ 92 w 10000"/>
              <a:gd name="connsiteY9" fmla="*/ 10000 h 10893"/>
              <a:gd name="connsiteX10" fmla="*/ 97 w 10000"/>
              <a:gd name="connsiteY10" fmla="*/ 22 h 10893"/>
              <a:gd name="connsiteX0" fmla="*/ 0 w 10000"/>
              <a:gd name="connsiteY0" fmla="*/ 0 h 10426"/>
              <a:gd name="connsiteX1" fmla="*/ 4594 w 10000"/>
              <a:gd name="connsiteY1" fmla="*/ 7 h 10426"/>
              <a:gd name="connsiteX2" fmla="*/ 4765 w 10000"/>
              <a:gd name="connsiteY2" fmla="*/ 746 h 10426"/>
              <a:gd name="connsiteX3" fmla="*/ 5256 w 10000"/>
              <a:gd name="connsiteY3" fmla="*/ 1704 h 10426"/>
              <a:gd name="connsiteX4" fmla="*/ 5522 w 10000"/>
              <a:gd name="connsiteY4" fmla="*/ 2102 h 10426"/>
              <a:gd name="connsiteX5" fmla="*/ 9963 w 10000"/>
              <a:gd name="connsiteY5" fmla="*/ 5566 h 10426"/>
              <a:gd name="connsiteX6" fmla="*/ 5798 w 10000"/>
              <a:gd name="connsiteY6" fmla="*/ 7151 h 10426"/>
              <a:gd name="connsiteX7" fmla="*/ 3013 w 10000"/>
              <a:gd name="connsiteY7" fmla="*/ 8450 h 10426"/>
              <a:gd name="connsiteX8" fmla="*/ 92 w 10000"/>
              <a:gd name="connsiteY8" fmla="*/ 10000 h 10426"/>
              <a:gd name="connsiteX9" fmla="*/ 97 w 10000"/>
              <a:gd name="connsiteY9" fmla="*/ 22 h 10426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5798 w 10000"/>
              <a:gd name="connsiteY6" fmla="*/ 7151 h 10000"/>
              <a:gd name="connsiteX7" fmla="*/ 3013 w 10000"/>
              <a:gd name="connsiteY7" fmla="*/ 8450 h 10000"/>
              <a:gd name="connsiteX8" fmla="*/ 92 w 10000"/>
              <a:gd name="connsiteY8" fmla="*/ 10000 h 10000"/>
              <a:gd name="connsiteX9" fmla="*/ 97 w 10000"/>
              <a:gd name="connsiteY9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5798 w 10000"/>
              <a:gd name="connsiteY6" fmla="*/ 7151 h 10000"/>
              <a:gd name="connsiteX7" fmla="*/ 3733 w 10000"/>
              <a:gd name="connsiteY7" fmla="*/ 8994 h 10000"/>
              <a:gd name="connsiteX8" fmla="*/ 92 w 10000"/>
              <a:gd name="connsiteY8" fmla="*/ 10000 h 10000"/>
              <a:gd name="connsiteX9" fmla="*/ 97 w 10000"/>
              <a:gd name="connsiteY9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7958 w 10000"/>
              <a:gd name="connsiteY6" fmla="*/ 7514 h 10000"/>
              <a:gd name="connsiteX7" fmla="*/ 3733 w 10000"/>
              <a:gd name="connsiteY7" fmla="*/ 8994 h 10000"/>
              <a:gd name="connsiteX8" fmla="*/ 92 w 10000"/>
              <a:gd name="connsiteY8" fmla="*/ 10000 h 10000"/>
              <a:gd name="connsiteX9" fmla="*/ 97 w 10000"/>
              <a:gd name="connsiteY9" fmla="*/ 22 h 10000"/>
              <a:gd name="connsiteX0" fmla="*/ 0 w 10000"/>
              <a:gd name="connsiteY0" fmla="*/ 0 h 10000"/>
              <a:gd name="connsiteX1" fmla="*/ 4594 w 10000"/>
              <a:gd name="connsiteY1" fmla="*/ 7 h 10000"/>
              <a:gd name="connsiteX2" fmla="*/ 4765 w 10000"/>
              <a:gd name="connsiteY2" fmla="*/ 746 h 10000"/>
              <a:gd name="connsiteX3" fmla="*/ 5256 w 10000"/>
              <a:gd name="connsiteY3" fmla="*/ 1704 h 10000"/>
              <a:gd name="connsiteX4" fmla="*/ 5522 w 10000"/>
              <a:gd name="connsiteY4" fmla="*/ 2102 h 10000"/>
              <a:gd name="connsiteX5" fmla="*/ 9963 w 10000"/>
              <a:gd name="connsiteY5" fmla="*/ 5566 h 10000"/>
              <a:gd name="connsiteX6" fmla="*/ 7958 w 10000"/>
              <a:gd name="connsiteY6" fmla="*/ 7514 h 10000"/>
              <a:gd name="connsiteX7" fmla="*/ 2736 w 10000"/>
              <a:gd name="connsiteY7" fmla="*/ 9320 h 10000"/>
              <a:gd name="connsiteX8" fmla="*/ 92 w 10000"/>
              <a:gd name="connsiteY8" fmla="*/ 10000 h 10000"/>
              <a:gd name="connsiteX9" fmla="*/ 97 w 10000"/>
              <a:gd name="connsiteY9" fmla="*/ 22 h 10000"/>
              <a:gd name="connsiteX0" fmla="*/ 0 w 10000"/>
              <a:gd name="connsiteY0" fmla="*/ 0 h 13465"/>
              <a:gd name="connsiteX1" fmla="*/ 4594 w 10000"/>
              <a:gd name="connsiteY1" fmla="*/ 7 h 13465"/>
              <a:gd name="connsiteX2" fmla="*/ 4765 w 10000"/>
              <a:gd name="connsiteY2" fmla="*/ 746 h 13465"/>
              <a:gd name="connsiteX3" fmla="*/ 5256 w 10000"/>
              <a:gd name="connsiteY3" fmla="*/ 1704 h 13465"/>
              <a:gd name="connsiteX4" fmla="*/ 5522 w 10000"/>
              <a:gd name="connsiteY4" fmla="*/ 2102 h 13465"/>
              <a:gd name="connsiteX5" fmla="*/ 9963 w 10000"/>
              <a:gd name="connsiteY5" fmla="*/ 5566 h 13465"/>
              <a:gd name="connsiteX6" fmla="*/ 7958 w 10000"/>
              <a:gd name="connsiteY6" fmla="*/ 7514 h 13465"/>
              <a:gd name="connsiteX7" fmla="*/ 2736 w 10000"/>
              <a:gd name="connsiteY7" fmla="*/ 9320 h 13465"/>
              <a:gd name="connsiteX8" fmla="*/ 9 w 10000"/>
              <a:gd name="connsiteY8" fmla="*/ 13465 h 13465"/>
              <a:gd name="connsiteX9" fmla="*/ 97 w 10000"/>
              <a:gd name="connsiteY9" fmla="*/ 22 h 13465"/>
              <a:gd name="connsiteX0" fmla="*/ 0 w 10000"/>
              <a:gd name="connsiteY0" fmla="*/ 0 h 13465"/>
              <a:gd name="connsiteX1" fmla="*/ 4594 w 10000"/>
              <a:gd name="connsiteY1" fmla="*/ 7 h 13465"/>
              <a:gd name="connsiteX2" fmla="*/ 4765 w 10000"/>
              <a:gd name="connsiteY2" fmla="*/ 746 h 13465"/>
              <a:gd name="connsiteX3" fmla="*/ 5256 w 10000"/>
              <a:gd name="connsiteY3" fmla="*/ 1704 h 13465"/>
              <a:gd name="connsiteX4" fmla="*/ 5522 w 10000"/>
              <a:gd name="connsiteY4" fmla="*/ 2102 h 13465"/>
              <a:gd name="connsiteX5" fmla="*/ 9963 w 10000"/>
              <a:gd name="connsiteY5" fmla="*/ 5566 h 13465"/>
              <a:gd name="connsiteX6" fmla="*/ 7958 w 10000"/>
              <a:gd name="connsiteY6" fmla="*/ 7514 h 13465"/>
              <a:gd name="connsiteX7" fmla="*/ 2736 w 10000"/>
              <a:gd name="connsiteY7" fmla="*/ 9320 h 13465"/>
              <a:gd name="connsiteX8" fmla="*/ 9 w 10000"/>
              <a:gd name="connsiteY8" fmla="*/ 13465 h 13465"/>
              <a:gd name="connsiteX9" fmla="*/ 97 w 10000"/>
              <a:gd name="connsiteY9" fmla="*/ 22 h 13465"/>
              <a:gd name="connsiteX0" fmla="*/ 87 w 10087"/>
              <a:gd name="connsiteY0" fmla="*/ 0 h 14617"/>
              <a:gd name="connsiteX1" fmla="*/ 4681 w 10087"/>
              <a:gd name="connsiteY1" fmla="*/ 7 h 14617"/>
              <a:gd name="connsiteX2" fmla="*/ 4852 w 10087"/>
              <a:gd name="connsiteY2" fmla="*/ 746 h 14617"/>
              <a:gd name="connsiteX3" fmla="*/ 5343 w 10087"/>
              <a:gd name="connsiteY3" fmla="*/ 1704 h 14617"/>
              <a:gd name="connsiteX4" fmla="*/ 5609 w 10087"/>
              <a:gd name="connsiteY4" fmla="*/ 2102 h 14617"/>
              <a:gd name="connsiteX5" fmla="*/ 10050 w 10087"/>
              <a:gd name="connsiteY5" fmla="*/ 5566 h 14617"/>
              <a:gd name="connsiteX6" fmla="*/ 8045 w 10087"/>
              <a:gd name="connsiteY6" fmla="*/ 7514 h 14617"/>
              <a:gd name="connsiteX7" fmla="*/ 2823 w 10087"/>
              <a:gd name="connsiteY7" fmla="*/ 9320 h 14617"/>
              <a:gd name="connsiteX8" fmla="*/ 243 w 10087"/>
              <a:gd name="connsiteY8" fmla="*/ 13459 h 14617"/>
              <a:gd name="connsiteX9" fmla="*/ 96 w 10087"/>
              <a:gd name="connsiteY9" fmla="*/ 13465 h 14617"/>
              <a:gd name="connsiteX10" fmla="*/ 184 w 10087"/>
              <a:gd name="connsiteY10" fmla="*/ 22 h 14617"/>
              <a:gd name="connsiteX0" fmla="*/ 0 w 10000"/>
              <a:gd name="connsiteY0" fmla="*/ 0 h 13465"/>
              <a:gd name="connsiteX1" fmla="*/ 4594 w 10000"/>
              <a:gd name="connsiteY1" fmla="*/ 7 h 13465"/>
              <a:gd name="connsiteX2" fmla="*/ 4765 w 10000"/>
              <a:gd name="connsiteY2" fmla="*/ 746 h 13465"/>
              <a:gd name="connsiteX3" fmla="*/ 5256 w 10000"/>
              <a:gd name="connsiteY3" fmla="*/ 1704 h 13465"/>
              <a:gd name="connsiteX4" fmla="*/ 5522 w 10000"/>
              <a:gd name="connsiteY4" fmla="*/ 2102 h 13465"/>
              <a:gd name="connsiteX5" fmla="*/ 9963 w 10000"/>
              <a:gd name="connsiteY5" fmla="*/ 5566 h 13465"/>
              <a:gd name="connsiteX6" fmla="*/ 7958 w 10000"/>
              <a:gd name="connsiteY6" fmla="*/ 7514 h 13465"/>
              <a:gd name="connsiteX7" fmla="*/ 2736 w 10000"/>
              <a:gd name="connsiteY7" fmla="*/ 9320 h 13465"/>
              <a:gd name="connsiteX8" fmla="*/ 156 w 10000"/>
              <a:gd name="connsiteY8" fmla="*/ 13459 h 13465"/>
              <a:gd name="connsiteX9" fmla="*/ 9 w 10000"/>
              <a:gd name="connsiteY9" fmla="*/ 13465 h 13465"/>
              <a:gd name="connsiteX10" fmla="*/ 97 w 10000"/>
              <a:gd name="connsiteY10" fmla="*/ 22 h 13465"/>
              <a:gd name="connsiteX0" fmla="*/ 0 w 10000"/>
              <a:gd name="connsiteY0" fmla="*/ 0 h 13465"/>
              <a:gd name="connsiteX1" fmla="*/ 4594 w 10000"/>
              <a:gd name="connsiteY1" fmla="*/ 7 h 13465"/>
              <a:gd name="connsiteX2" fmla="*/ 4765 w 10000"/>
              <a:gd name="connsiteY2" fmla="*/ 746 h 13465"/>
              <a:gd name="connsiteX3" fmla="*/ 5256 w 10000"/>
              <a:gd name="connsiteY3" fmla="*/ 1704 h 13465"/>
              <a:gd name="connsiteX4" fmla="*/ 5522 w 10000"/>
              <a:gd name="connsiteY4" fmla="*/ 2102 h 13465"/>
              <a:gd name="connsiteX5" fmla="*/ 9963 w 10000"/>
              <a:gd name="connsiteY5" fmla="*/ 5566 h 13465"/>
              <a:gd name="connsiteX6" fmla="*/ 7958 w 10000"/>
              <a:gd name="connsiteY6" fmla="*/ 7514 h 13465"/>
              <a:gd name="connsiteX7" fmla="*/ 1365 w 10000"/>
              <a:gd name="connsiteY7" fmla="*/ 4091 h 13465"/>
              <a:gd name="connsiteX8" fmla="*/ 156 w 10000"/>
              <a:gd name="connsiteY8" fmla="*/ 13459 h 13465"/>
              <a:gd name="connsiteX9" fmla="*/ 9 w 10000"/>
              <a:gd name="connsiteY9" fmla="*/ 13465 h 13465"/>
              <a:gd name="connsiteX10" fmla="*/ 97 w 10000"/>
              <a:gd name="connsiteY10" fmla="*/ 22 h 13465"/>
              <a:gd name="connsiteX0" fmla="*/ 0 w 10000"/>
              <a:gd name="connsiteY0" fmla="*/ 0 h 13465"/>
              <a:gd name="connsiteX1" fmla="*/ 4594 w 10000"/>
              <a:gd name="connsiteY1" fmla="*/ 7 h 13465"/>
              <a:gd name="connsiteX2" fmla="*/ 4765 w 10000"/>
              <a:gd name="connsiteY2" fmla="*/ 746 h 13465"/>
              <a:gd name="connsiteX3" fmla="*/ 5256 w 10000"/>
              <a:gd name="connsiteY3" fmla="*/ 1704 h 13465"/>
              <a:gd name="connsiteX4" fmla="*/ 5522 w 10000"/>
              <a:gd name="connsiteY4" fmla="*/ 2102 h 13465"/>
              <a:gd name="connsiteX5" fmla="*/ 9963 w 10000"/>
              <a:gd name="connsiteY5" fmla="*/ 5566 h 13465"/>
              <a:gd name="connsiteX6" fmla="*/ 7958 w 10000"/>
              <a:gd name="connsiteY6" fmla="*/ 7514 h 13465"/>
              <a:gd name="connsiteX7" fmla="*/ 1365 w 10000"/>
              <a:gd name="connsiteY7" fmla="*/ 4091 h 13465"/>
              <a:gd name="connsiteX8" fmla="*/ 890 w 10000"/>
              <a:gd name="connsiteY8" fmla="*/ 8325 h 13465"/>
              <a:gd name="connsiteX9" fmla="*/ 156 w 10000"/>
              <a:gd name="connsiteY9" fmla="*/ 13459 h 13465"/>
              <a:gd name="connsiteX10" fmla="*/ 9 w 10000"/>
              <a:gd name="connsiteY10" fmla="*/ 13465 h 13465"/>
              <a:gd name="connsiteX11" fmla="*/ 97 w 10000"/>
              <a:gd name="connsiteY11" fmla="*/ 22 h 13465"/>
              <a:gd name="connsiteX0" fmla="*/ 0 w 10000"/>
              <a:gd name="connsiteY0" fmla="*/ 0 h 13465"/>
              <a:gd name="connsiteX1" fmla="*/ 4594 w 10000"/>
              <a:gd name="connsiteY1" fmla="*/ 7 h 13465"/>
              <a:gd name="connsiteX2" fmla="*/ 4765 w 10000"/>
              <a:gd name="connsiteY2" fmla="*/ 746 h 13465"/>
              <a:gd name="connsiteX3" fmla="*/ 5256 w 10000"/>
              <a:gd name="connsiteY3" fmla="*/ 1704 h 13465"/>
              <a:gd name="connsiteX4" fmla="*/ 5522 w 10000"/>
              <a:gd name="connsiteY4" fmla="*/ 2102 h 13465"/>
              <a:gd name="connsiteX5" fmla="*/ 9963 w 10000"/>
              <a:gd name="connsiteY5" fmla="*/ 5566 h 13465"/>
              <a:gd name="connsiteX6" fmla="*/ 7958 w 10000"/>
              <a:gd name="connsiteY6" fmla="*/ 7514 h 13465"/>
              <a:gd name="connsiteX7" fmla="*/ 1365 w 10000"/>
              <a:gd name="connsiteY7" fmla="*/ 4091 h 13465"/>
              <a:gd name="connsiteX8" fmla="*/ 890 w 10000"/>
              <a:gd name="connsiteY8" fmla="*/ 8325 h 13465"/>
              <a:gd name="connsiteX9" fmla="*/ 544 w 10000"/>
              <a:gd name="connsiteY9" fmla="*/ 11737 h 13465"/>
              <a:gd name="connsiteX10" fmla="*/ 156 w 10000"/>
              <a:gd name="connsiteY10" fmla="*/ 13459 h 13465"/>
              <a:gd name="connsiteX11" fmla="*/ 9 w 10000"/>
              <a:gd name="connsiteY11" fmla="*/ 13465 h 13465"/>
              <a:gd name="connsiteX12" fmla="*/ 97 w 10000"/>
              <a:gd name="connsiteY12" fmla="*/ 22 h 13465"/>
              <a:gd name="connsiteX0" fmla="*/ 0 w 10000"/>
              <a:gd name="connsiteY0" fmla="*/ 0 h 13465"/>
              <a:gd name="connsiteX1" fmla="*/ 4594 w 10000"/>
              <a:gd name="connsiteY1" fmla="*/ 7 h 13465"/>
              <a:gd name="connsiteX2" fmla="*/ 4765 w 10000"/>
              <a:gd name="connsiteY2" fmla="*/ 746 h 13465"/>
              <a:gd name="connsiteX3" fmla="*/ 5256 w 10000"/>
              <a:gd name="connsiteY3" fmla="*/ 1704 h 13465"/>
              <a:gd name="connsiteX4" fmla="*/ 5522 w 10000"/>
              <a:gd name="connsiteY4" fmla="*/ 2102 h 13465"/>
              <a:gd name="connsiteX5" fmla="*/ 9963 w 10000"/>
              <a:gd name="connsiteY5" fmla="*/ 5566 h 13465"/>
              <a:gd name="connsiteX6" fmla="*/ 7958 w 10000"/>
              <a:gd name="connsiteY6" fmla="*/ 7514 h 13465"/>
              <a:gd name="connsiteX7" fmla="*/ 1365 w 10000"/>
              <a:gd name="connsiteY7" fmla="*/ 4091 h 13465"/>
              <a:gd name="connsiteX8" fmla="*/ 890 w 10000"/>
              <a:gd name="connsiteY8" fmla="*/ 8325 h 13465"/>
              <a:gd name="connsiteX9" fmla="*/ 544 w 10000"/>
              <a:gd name="connsiteY9" fmla="*/ 11737 h 13465"/>
              <a:gd name="connsiteX10" fmla="*/ 156 w 10000"/>
              <a:gd name="connsiteY10" fmla="*/ 13459 h 13465"/>
              <a:gd name="connsiteX11" fmla="*/ 9 w 10000"/>
              <a:gd name="connsiteY11" fmla="*/ 13465 h 13465"/>
              <a:gd name="connsiteX12" fmla="*/ 97 w 10000"/>
              <a:gd name="connsiteY12" fmla="*/ 22 h 13465"/>
              <a:gd name="connsiteX0" fmla="*/ 0 w 10000"/>
              <a:gd name="connsiteY0" fmla="*/ 0 h 13465"/>
              <a:gd name="connsiteX1" fmla="*/ 4594 w 10000"/>
              <a:gd name="connsiteY1" fmla="*/ 7 h 13465"/>
              <a:gd name="connsiteX2" fmla="*/ 4765 w 10000"/>
              <a:gd name="connsiteY2" fmla="*/ 746 h 13465"/>
              <a:gd name="connsiteX3" fmla="*/ 5256 w 10000"/>
              <a:gd name="connsiteY3" fmla="*/ 1704 h 13465"/>
              <a:gd name="connsiteX4" fmla="*/ 5522 w 10000"/>
              <a:gd name="connsiteY4" fmla="*/ 2102 h 13465"/>
              <a:gd name="connsiteX5" fmla="*/ 9963 w 10000"/>
              <a:gd name="connsiteY5" fmla="*/ 5566 h 13465"/>
              <a:gd name="connsiteX6" fmla="*/ 1365 w 10000"/>
              <a:gd name="connsiteY6" fmla="*/ 4091 h 13465"/>
              <a:gd name="connsiteX7" fmla="*/ 890 w 10000"/>
              <a:gd name="connsiteY7" fmla="*/ 8325 h 13465"/>
              <a:gd name="connsiteX8" fmla="*/ 544 w 10000"/>
              <a:gd name="connsiteY8" fmla="*/ 11737 h 13465"/>
              <a:gd name="connsiteX9" fmla="*/ 156 w 10000"/>
              <a:gd name="connsiteY9" fmla="*/ 13459 h 13465"/>
              <a:gd name="connsiteX10" fmla="*/ 9 w 10000"/>
              <a:gd name="connsiteY10" fmla="*/ 13465 h 13465"/>
              <a:gd name="connsiteX11" fmla="*/ 97 w 10000"/>
              <a:gd name="connsiteY11" fmla="*/ 22 h 13465"/>
              <a:gd name="connsiteX0" fmla="*/ 0 w 5522"/>
              <a:gd name="connsiteY0" fmla="*/ 0 h 13465"/>
              <a:gd name="connsiteX1" fmla="*/ 4594 w 5522"/>
              <a:gd name="connsiteY1" fmla="*/ 7 h 13465"/>
              <a:gd name="connsiteX2" fmla="*/ 4765 w 5522"/>
              <a:gd name="connsiteY2" fmla="*/ 746 h 13465"/>
              <a:gd name="connsiteX3" fmla="*/ 5256 w 5522"/>
              <a:gd name="connsiteY3" fmla="*/ 1704 h 13465"/>
              <a:gd name="connsiteX4" fmla="*/ 5522 w 5522"/>
              <a:gd name="connsiteY4" fmla="*/ 2102 h 13465"/>
              <a:gd name="connsiteX5" fmla="*/ 1365 w 5522"/>
              <a:gd name="connsiteY5" fmla="*/ 4091 h 13465"/>
              <a:gd name="connsiteX6" fmla="*/ 890 w 5522"/>
              <a:gd name="connsiteY6" fmla="*/ 8325 h 13465"/>
              <a:gd name="connsiteX7" fmla="*/ 544 w 5522"/>
              <a:gd name="connsiteY7" fmla="*/ 11737 h 13465"/>
              <a:gd name="connsiteX8" fmla="*/ 156 w 5522"/>
              <a:gd name="connsiteY8" fmla="*/ 13459 h 13465"/>
              <a:gd name="connsiteX9" fmla="*/ 9 w 5522"/>
              <a:gd name="connsiteY9" fmla="*/ 13465 h 13465"/>
              <a:gd name="connsiteX10" fmla="*/ 97 w 5522"/>
              <a:gd name="connsiteY10" fmla="*/ 22 h 13465"/>
              <a:gd name="connsiteX0" fmla="*/ 0 w 10000"/>
              <a:gd name="connsiteY0" fmla="*/ 0 h 10000"/>
              <a:gd name="connsiteX1" fmla="*/ 8319 w 10000"/>
              <a:gd name="connsiteY1" fmla="*/ 5 h 10000"/>
              <a:gd name="connsiteX2" fmla="*/ 8629 w 10000"/>
              <a:gd name="connsiteY2" fmla="*/ 554 h 10000"/>
              <a:gd name="connsiteX3" fmla="*/ 9518 w 10000"/>
              <a:gd name="connsiteY3" fmla="*/ 1266 h 10000"/>
              <a:gd name="connsiteX4" fmla="*/ 10000 w 10000"/>
              <a:gd name="connsiteY4" fmla="*/ 1561 h 10000"/>
              <a:gd name="connsiteX5" fmla="*/ 1612 w 10000"/>
              <a:gd name="connsiteY5" fmla="*/ 6183 h 10000"/>
              <a:gd name="connsiteX6" fmla="*/ 985 w 10000"/>
              <a:gd name="connsiteY6" fmla="*/ 8717 h 10000"/>
              <a:gd name="connsiteX7" fmla="*/ 283 w 10000"/>
              <a:gd name="connsiteY7" fmla="*/ 9996 h 10000"/>
              <a:gd name="connsiteX8" fmla="*/ 16 w 10000"/>
              <a:gd name="connsiteY8" fmla="*/ 10000 h 10000"/>
              <a:gd name="connsiteX9" fmla="*/ 176 w 10000"/>
              <a:gd name="connsiteY9" fmla="*/ 16 h 10000"/>
              <a:gd name="connsiteX0" fmla="*/ 0 w 9521"/>
              <a:gd name="connsiteY0" fmla="*/ 0 h 10000"/>
              <a:gd name="connsiteX1" fmla="*/ 8319 w 9521"/>
              <a:gd name="connsiteY1" fmla="*/ 5 h 10000"/>
              <a:gd name="connsiteX2" fmla="*/ 8629 w 9521"/>
              <a:gd name="connsiteY2" fmla="*/ 554 h 10000"/>
              <a:gd name="connsiteX3" fmla="*/ 9518 w 9521"/>
              <a:gd name="connsiteY3" fmla="*/ 1266 h 10000"/>
              <a:gd name="connsiteX4" fmla="*/ 3078 w 9521"/>
              <a:gd name="connsiteY4" fmla="*/ 1995 h 10000"/>
              <a:gd name="connsiteX5" fmla="*/ 1612 w 9521"/>
              <a:gd name="connsiteY5" fmla="*/ 6183 h 10000"/>
              <a:gd name="connsiteX6" fmla="*/ 985 w 9521"/>
              <a:gd name="connsiteY6" fmla="*/ 8717 h 10000"/>
              <a:gd name="connsiteX7" fmla="*/ 283 w 9521"/>
              <a:gd name="connsiteY7" fmla="*/ 9996 h 10000"/>
              <a:gd name="connsiteX8" fmla="*/ 16 w 9521"/>
              <a:gd name="connsiteY8" fmla="*/ 10000 h 10000"/>
              <a:gd name="connsiteX9" fmla="*/ 176 w 9521"/>
              <a:gd name="connsiteY9" fmla="*/ 16 h 10000"/>
              <a:gd name="connsiteX0" fmla="*/ 0 w 10000"/>
              <a:gd name="connsiteY0" fmla="*/ 0 h 10000"/>
              <a:gd name="connsiteX1" fmla="*/ 8738 w 10000"/>
              <a:gd name="connsiteY1" fmla="*/ 5 h 10000"/>
              <a:gd name="connsiteX2" fmla="*/ 9063 w 10000"/>
              <a:gd name="connsiteY2" fmla="*/ 554 h 10000"/>
              <a:gd name="connsiteX3" fmla="*/ 9997 w 10000"/>
              <a:gd name="connsiteY3" fmla="*/ 1266 h 10000"/>
              <a:gd name="connsiteX4" fmla="*/ 3233 w 10000"/>
              <a:gd name="connsiteY4" fmla="*/ 1995 h 10000"/>
              <a:gd name="connsiteX5" fmla="*/ 2456 w 10000"/>
              <a:gd name="connsiteY5" fmla="*/ 4691 h 10000"/>
              <a:gd name="connsiteX6" fmla="*/ 1693 w 10000"/>
              <a:gd name="connsiteY6" fmla="*/ 6183 h 10000"/>
              <a:gd name="connsiteX7" fmla="*/ 1035 w 10000"/>
              <a:gd name="connsiteY7" fmla="*/ 8717 h 10000"/>
              <a:gd name="connsiteX8" fmla="*/ 297 w 10000"/>
              <a:gd name="connsiteY8" fmla="*/ 9996 h 10000"/>
              <a:gd name="connsiteX9" fmla="*/ 17 w 10000"/>
              <a:gd name="connsiteY9" fmla="*/ 10000 h 10000"/>
              <a:gd name="connsiteX10" fmla="*/ 185 w 10000"/>
              <a:gd name="connsiteY10" fmla="*/ 16 h 10000"/>
              <a:gd name="connsiteX0" fmla="*/ 0 w 10000"/>
              <a:gd name="connsiteY0" fmla="*/ 0 h 10000"/>
              <a:gd name="connsiteX1" fmla="*/ 8738 w 10000"/>
              <a:gd name="connsiteY1" fmla="*/ 5 h 10000"/>
              <a:gd name="connsiteX2" fmla="*/ 9063 w 10000"/>
              <a:gd name="connsiteY2" fmla="*/ 554 h 10000"/>
              <a:gd name="connsiteX3" fmla="*/ 9997 w 10000"/>
              <a:gd name="connsiteY3" fmla="*/ 1266 h 10000"/>
              <a:gd name="connsiteX4" fmla="*/ 3233 w 10000"/>
              <a:gd name="connsiteY4" fmla="*/ 1995 h 10000"/>
              <a:gd name="connsiteX5" fmla="*/ 1693 w 10000"/>
              <a:gd name="connsiteY5" fmla="*/ 6183 h 10000"/>
              <a:gd name="connsiteX6" fmla="*/ 1035 w 10000"/>
              <a:gd name="connsiteY6" fmla="*/ 8717 h 10000"/>
              <a:gd name="connsiteX7" fmla="*/ 297 w 10000"/>
              <a:gd name="connsiteY7" fmla="*/ 9996 h 10000"/>
              <a:gd name="connsiteX8" fmla="*/ 17 w 10000"/>
              <a:gd name="connsiteY8" fmla="*/ 10000 h 10000"/>
              <a:gd name="connsiteX9" fmla="*/ 185 w 10000"/>
              <a:gd name="connsiteY9" fmla="*/ 16 h 10000"/>
              <a:gd name="connsiteX0" fmla="*/ 0 w 10000"/>
              <a:gd name="connsiteY0" fmla="*/ 2905 h 12905"/>
              <a:gd name="connsiteX1" fmla="*/ 8738 w 10000"/>
              <a:gd name="connsiteY1" fmla="*/ 2910 h 12905"/>
              <a:gd name="connsiteX2" fmla="*/ 9063 w 10000"/>
              <a:gd name="connsiteY2" fmla="*/ 3459 h 12905"/>
              <a:gd name="connsiteX3" fmla="*/ 9997 w 10000"/>
              <a:gd name="connsiteY3" fmla="*/ 4171 h 12905"/>
              <a:gd name="connsiteX4" fmla="*/ 3233 w 10000"/>
              <a:gd name="connsiteY4" fmla="*/ 4900 h 12905"/>
              <a:gd name="connsiteX5" fmla="*/ 1693 w 10000"/>
              <a:gd name="connsiteY5" fmla="*/ 9088 h 12905"/>
              <a:gd name="connsiteX6" fmla="*/ 1035 w 10000"/>
              <a:gd name="connsiteY6" fmla="*/ 11622 h 12905"/>
              <a:gd name="connsiteX7" fmla="*/ 297 w 10000"/>
              <a:gd name="connsiteY7" fmla="*/ 12901 h 12905"/>
              <a:gd name="connsiteX8" fmla="*/ 17 w 10000"/>
              <a:gd name="connsiteY8" fmla="*/ 12905 h 12905"/>
              <a:gd name="connsiteX9" fmla="*/ 185 w 10000"/>
              <a:gd name="connsiteY9" fmla="*/ 0 h 12905"/>
              <a:gd name="connsiteX0" fmla="*/ 21424 w 21424"/>
              <a:gd name="connsiteY0" fmla="*/ 0 h 13378"/>
              <a:gd name="connsiteX1" fmla="*/ 8721 w 21424"/>
              <a:gd name="connsiteY1" fmla="*/ 3383 h 13378"/>
              <a:gd name="connsiteX2" fmla="*/ 9046 w 21424"/>
              <a:gd name="connsiteY2" fmla="*/ 3932 h 13378"/>
              <a:gd name="connsiteX3" fmla="*/ 9980 w 21424"/>
              <a:gd name="connsiteY3" fmla="*/ 4644 h 13378"/>
              <a:gd name="connsiteX4" fmla="*/ 3216 w 21424"/>
              <a:gd name="connsiteY4" fmla="*/ 5373 h 13378"/>
              <a:gd name="connsiteX5" fmla="*/ 1676 w 21424"/>
              <a:gd name="connsiteY5" fmla="*/ 9561 h 13378"/>
              <a:gd name="connsiteX6" fmla="*/ 1018 w 21424"/>
              <a:gd name="connsiteY6" fmla="*/ 12095 h 13378"/>
              <a:gd name="connsiteX7" fmla="*/ 280 w 21424"/>
              <a:gd name="connsiteY7" fmla="*/ 13374 h 13378"/>
              <a:gd name="connsiteX8" fmla="*/ 0 w 21424"/>
              <a:gd name="connsiteY8" fmla="*/ 13378 h 13378"/>
              <a:gd name="connsiteX9" fmla="*/ 168 w 21424"/>
              <a:gd name="connsiteY9" fmla="*/ 473 h 13378"/>
              <a:gd name="connsiteX0" fmla="*/ 21424 w 21424"/>
              <a:gd name="connsiteY0" fmla="*/ 0 h 13378"/>
              <a:gd name="connsiteX1" fmla="*/ 8221 w 21424"/>
              <a:gd name="connsiteY1" fmla="*/ 1189 h 13378"/>
              <a:gd name="connsiteX2" fmla="*/ 9046 w 21424"/>
              <a:gd name="connsiteY2" fmla="*/ 3932 h 13378"/>
              <a:gd name="connsiteX3" fmla="*/ 9980 w 21424"/>
              <a:gd name="connsiteY3" fmla="*/ 4644 h 13378"/>
              <a:gd name="connsiteX4" fmla="*/ 3216 w 21424"/>
              <a:gd name="connsiteY4" fmla="*/ 5373 h 13378"/>
              <a:gd name="connsiteX5" fmla="*/ 1676 w 21424"/>
              <a:gd name="connsiteY5" fmla="*/ 9561 h 13378"/>
              <a:gd name="connsiteX6" fmla="*/ 1018 w 21424"/>
              <a:gd name="connsiteY6" fmla="*/ 12095 h 13378"/>
              <a:gd name="connsiteX7" fmla="*/ 280 w 21424"/>
              <a:gd name="connsiteY7" fmla="*/ 13374 h 13378"/>
              <a:gd name="connsiteX8" fmla="*/ 0 w 21424"/>
              <a:gd name="connsiteY8" fmla="*/ 13378 h 13378"/>
              <a:gd name="connsiteX9" fmla="*/ 168 w 21424"/>
              <a:gd name="connsiteY9" fmla="*/ 473 h 13378"/>
              <a:gd name="connsiteX0" fmla="*/ 21424 w 21424"/>
              <a:gd name="connsiteY0" fmla="*/ 0 h 13378"/>
              <a:gd name="connsiteX1" fmla="*/ 8221 w 21424"/>
              <a:gd name="connsiteY1" fmla="*/ 1189 h 13378"/>
              <a:gd name="connsiteX2" fmla="*/ 5332 w 21424"/>
              <a:gd name="connsiteY2" fmla="*/ 2353 h 13378"/>
              <a:gd name="connsiteX3" fmla="*/ 9980 w 21424"/>
              <a:gd name="connsiteY3" fmla="*/ 4644 h 13378"/>
              <a:gd name="connsiteX4" fmla="*/ 3216 w 21424"/>
              <a:gd name="connsiteY4" fmla="*/ 5373 h 13378"/>
              <a:gd name="connsiteX5" fmla="*/ 1676 w 21424"/>
              <a:gd name="connsiteY5" fmla="*/ 9561 h 13378"/>
              <a:gd name="connsiteX6" fmla="*/ 1018 w 21424"/>
              <a:gd name="connsiteY6" fmla="*/ 12095 h 13378"/>
              <a:gd name="connsiteX7" fmla="*/ 280 w 21424"/>
              <a:gd name="connsiteY7" fmla="*/ 13374 h 13378"/>
              <a:gd name="connsiteX8" fmla="*/ 0 w 21424"/>
              <a:gd name="connsiteY8" fmla="*/ 13378 h 13378"/>
              <a:gd name="connsiteX9" fmla="*/ 168 w 21424"/>
              <a:gd name="connsiteY9" fmla="*/ 473 h 13378"/>
              <a:gd name="connsiteX0" fmla="*/ 21424 w 21424"/>
              <a:gd name="connsiteY0" fmla="*/ 0 h 13378"/>
              <a:gd name="connsiteX1" fmla="*/ 8221 w 21424"/>
              <a:gd name="connsiteY1" fmla="*/ 1189 h 13378"/>
              <a:gd name="connsiteX2" fmla="*/ 5332 w 21424"/>
              <a:gd name="connsiteY2" fmla="*/ 2353 h 13378"/>
              <a:gd name="connsiteX3" fmla="*/ 4054 w 21424"/>
              <a:gd name="connsiteY3" fmla="*/ 3870 h 13378"/>
              <a:gd name="connsiteX4" fmla="*/ 3216 w 21424"/>
              <a:gd name="connsiteY4" fmla="*/ 5373 h 13378"/>
              <a:gd name="connsiteX5" fmla="*/ 1676 w 21424"/>
              <a:gd name="connsiteY5" fmla="*/ 9561 h 13378"/>
              <a:gd name="connsiteX6" fmla="*/ 1018 w 21424"/>
              <a:gd name="connsiteY6" fmla="*/ 12095 h 13378"/>
              <a:gd name="connsiteX7" fmla="*/ 280 w 21424"/>
              <a:gd name="connsiteY7" fmla="*/ 13374 h 13378"/>
              <a:gd name="connsiteX8" fmla="*/ 0 w 21424"/>
              <a:gd name="connsiteY8" fmla="*/ 13378 h 13378"/>
              <a:gd name="connsiteX9" fmla="*/ 168 w 21424"/>
              <a:gd name="connsiteY9" fmla="*/ 473 h 13378"/>
              <a:gd name="connsiteX0" fmla="*/ 21424 w 21424"/>
              <a:gd name="connsiteY0" fmla="*/ 0 h 13378"/>
              <a:gd name="connsiteX1" fmla="*/ 8221 w 21424"/>
              <a:gd name="connsiteY1" fmla="*/ 1189 h 13378"/>
              <a:gd name="connsiteX2" fmla="*/ 5332 w 21424"/>
              <a:gd name="connsiteY2" fmla="*/ 2353 h 13378"/>
              <a:gd name="connsiteX3" fmla="*/ 4054 w 21424"/>
              <a:gd name="connsiteY3" fmla="*/ 3870 h 13378"/>
              <a:gd name="connsiteX4" fmla="*/ 1676 w 21424"/>
              <a:gd name="connsiteY4" fmla="*/ 9561 h 13378"/>
              <a:gd name="connsiteX5" fmla="*/ 1018 w 21424"/>
              <a:gd name="connsiteY5" fmla="*/ 12095 h 13378"/>
              <a:gd name="connsiteX6" fmla="*/ 280 w 21424"/>
              <a:gd name="connsiteY6" fmla="*/ 13374 h 13378"/>
              <a:gd name="connsiteX7" fmla="*/ 0 w 21424"/>
              <a:gd name="connsiteY7" fmla="*/ 13378 h 13378"/>
              <a:gd name="connsiteX8" fmla="*/ 168 w 21424"/>
              <a:gd name="connsiteY8" fmla="*/ 473 h 13378"/>
              <a:gd name="connsiteX0" fmla="*/ 21424 w 21424"/>
              <a:gd name="connsiteY0" fmla="*/ 0 h 13378"/>
              <a:gd name="connsiteX1" fmla="*/ 8221 w 21424"/>
              <a:gd name="connsiteY1" fmla="*/ 1189 h 13378"/>
              <a:gd name="connsiteX2" fmla="*/ 5332 w 21424"/>
              <a:gd name="connsiteY2" fmla="*/ 2353 h 13378"/>
              <a:gd name="connsiteX3" fmla="*/ 4054 w 21424"/>
              <a:gd name="connsiteY3" fmla="*/ 3870 h 13378"/>
              <a:gd name="connsiteX4" fmla="*/ 1676 w 21424"/>
              <a:gd name="connsiteY4" fmla="*/ 9561 h 13378"/>
              <a:gd name="connsiteX5" fmla="*/ 1018 w 21424"/>
              <a:gd name="connsiteY5" fmla="*/ 12095 h 13378"/>
              <a:gd name="connsiteX6" fmla="*/ 280 w 21424"/>
              <a:gd name="connsiteY6" fmla="*/ 13374 h 13378"/>
              <a:gd name="connsiteX7" fmla="*/ 0 w 21424"/>
              <a:gd name="connsiteY7" fmla="*/ 13378 h 13378"/>
              <a:gd name="connsiteX8" fmla="*/ 168 w 21424"/>
              <a:gd name="connsiteY8" fmla="*/ 473 h 13378"/>
              <a:gd name="connsiteX0" fmla="*/ 21424 w 21424"/>
              <a:gd name="connsiteY0" fmla="*/ 0 h 13378"/>
              <a:gd name="connsiteX1" fmla="*/ 8221 w 21424"/>
              <a:gd name="connsiteY1" fmla="*/ 1189 h 13378"/>
              <a:gd name="connsiteX2" fmla="*/ 5332 w 21424"/>
              <a:gd name="connsiteY2" fmla="*/ 2353 h 13378"/>
              <a:gd name="connsiteX3" fmla="*/ 4054 w 21424"/>
              <a:gd name="connsiteY3" fmla="*/ 3870 h 13378"/>
              <a:gd name="connsiteX4" fmla="*/ 1676 w 21424"/>
              <a:gd name="connsiteY4" fmla="*/ 9561 h 13378"/>
              <a:gd name="connsiteX5" fmla="*/ 1018 w 21424"/>
              <a:gd name="connsiteY5" fmla="*/ 12095 h 13378"/>
              <a:gd name="connsiteX6" fmla="*/ 280 w 21424"/>
              <a:gd name="connsiteY6" fmla="*/ 13374 h 13378"/>
              <a:gd name="connsiteX7" fmla="*/ 0 w 21424"/>
              <a:gd name="connsiteY7" fmla="*/ 13378 h 13378"/>
              <a:gd name="connsiteX8" fmla="*/ 168 w 21424"/>
              <a:gd name="connsiteY8" fmla="*/ 473 h 13378"/>
              <a:gd name="connsiteX0" fmla="*/ 21424 w 21424"/>
              <a:gd name="connsiteY0" fmla="*/ 0 h 13378"/>
              <a:gd name="connsiteX1" fmla="*/ 8221 w 21424"/>
              <a:gd name="connsiteY1" fmla="*/ 1189 h 13378"/>
              <a:gd name="connsiteX2" fmla="*/ 5332 w 21424"/>
              <a:gd name="connsiteY2" fmla="*/ 2353 h 13378"/>
              <a:gd name="connsiteX3" fmla="*/ 3158 w 21424"/>
              <a:gd name="connsiteY3" fmla="*/ 4825 h 13378"/>
              <a:gd name="connsiteX4" fmla="*/ 1676 w 21424"/>
              <a:gd name="connsiteY4" fmla="*/ 9561 h 13378"/>
              <a:gd name="connsiteX5" fmla="*/ 1018 w 21424"/>
              <a:gd name="connsiteY5" fmla="*/ 12095 h 13378"/>
              <a:gd name="connsiteX6" fmla="*/ 280 w 21424"/>
              <a:gd name="connsiteY6" fmla="*/ 13374 h 13378"/>
              <a:gd name="connsiteX7" fmla="*/ 0 w 21424"/>
              <a:gd name="connsiteY7" fmla="*/ 13378 h 13378"/>
              <a:gd name="connsiteX8" fmla="*/ 168 w 21424"/>
              <a:gd name="connsiteY8" fmla="*/ 473 h 13378"/>
              <a:gd name="connsiteX0" fmla="*/ 21424 w 21424"/>
              <a:gd name="connsiteY0" fmla="*/ 0 h 13378"/>
              <a:gd name="connsiteX1" fmla="*/ 8221 w 21424"/>
              <a:gd name="connsiteY1" fmla="*/ 1189 h 13378"/>
              <a:gd name="connsiteX2" fmla="*/ 3158 w 21424"/>
              <a:gd name="connsiteY2" fmla="*/ 4825 h 13378"/>
              <a:gd name="connsiteX3" fmla="*/ 1676 w 21424"/>
              <a:gd name="connsiteY3" fmla="*/ 9561 h 13378"/>
              <a:gd name="connsiteX4" fmla="*/ 1018 w 21424"/>
              <a:gd name="connsiteY4" fmla="*/ 12095 h 13378"/>
              <a:gd name="connsiteX5" fmla="*/ 280 w 21424"/>
              <a:gd name="connsiteY5" fmla="*/ 13374 h 13378"/>
              <a:gd name="connsiteX6" fmla="*/ 0 w 21424"/>
              <a:gd name="connsiteY6" fmla="*/ 13378 h 13378"/>
              <a:gd name="connsiteX7" fmla="*/ 168 w 21424"/>
              <a:gd name="connsiteY7" fmla="*/ 473 h 13378"/>
              <a:gd name="connsiteX0" fmla="*/ 168 w 8221"/>
              <a:gd name="connsiteY0" fmla="*/ 0 h 13339"/>
              <a:gd name="connsiteX1" fmla="*/ 8221 w 8221"/>
              <a:gd name="connsiteY1" fmla="*/ 1150 h 13339"/>
              <a:gd name="connsiteX2" fmla="*/ 3158 w 8221"/>
              <a:gd name="connsiteY2" fmla="*/ 4786 h 13339"/>
              <a:gd name="connsiteX3" fmla="*/ 1676 w 8221"/>
              <a:gd name="connsiteY3" fmla="*/ 9522 h 13339"/>
              <a:gd name="connsiteX4" fmla="*/ 1018 w 8221"/>
              <a:gd name="connsiteY4" fmla="*/ 12056 h 13339"/>
              <a:gd name="connsiteX5" fmla="*/ 280 w 8221"/>
              <a:gd name="connsiteY5" fmla="*/ 13335 h 13339"/>
              <a:gd name="connsiteX6" fmla="*/ 0 w 8221"/>
              <a:gd name="connsiteY6" fmla="*/ 13339 h 13339"/>
              <a:gd name="connsiteX7" fmla="*/ 168 w 8221"/>
              <a:gd name="connsiteY7" fmla="*/ 434 h 13339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3841 w 20573"/>
              <a:gd name="connsiteY2" fmla="*/ 3625 h 10037"/>
              <a:gd name="connsiteX3" fmla="*/ 2039 w 20573"/>
              <a:gd name="connsiteY3" fmla="*/ 7175 h 10037"/>
              <a:gd name="connsiteX4" fmla="*/ 1238 w 20573"/>
              <a:gd name="connsiteY4" fmla="*/ 9075 h 10037"/>
              <a:gd name="connsiteX5" fmla="*/ 341 w 20573"/>
              <a:gd name="connsiteY5" fmla="*/ 10034 h 10037"/>
              <a:gd name="connsiteX6" fmla="*/ 0 w 20573"/>
              <a:gd name="connsiteY6" fmla="*/ 10037 h 10037"/>
              <a:gd name="connsiteX7" fmla="*/ 204 w 20573"/>
              <a:gd name="connsiteY7" fmla="*/ 362 h 10037"/>
              <a:gd name="connsiteX0" fmla="*/ 204 w 20822"/>
              <a:gd name="connsiteY0" fmla="*/ 37 h 10037"/>
              <a:gd name="connsiteX1" fmla="*/ 20573 w 20822"/>
              <a:gd name="connsiteY1" fmla="*/ 0 h 10037"/>
              <a:gd name="connsiteX2" fmla="*/ 9407 w 20822"/>
              <a:gd name="connsiteY2" fmla="*/ 1033 h 10037"/>
              <a:gd name="connsiteX3" fmla="*/ 3841 w 20822"/>
              <a:gd name="connsiteY3" fmla="*/ 3625 h 10037"/>
              <a:gd name="connsiteX4" fmla="*/ 2039 w 20822"/>
              <a:gd name="connsiteY4" fmla="*/ 7175 h 10037"/>
              <a:gd name="connsiteX5" fmla="*/ 1238 w 20822"/>
              <a:gd name="connsiteY5" fmla="*/ 9075 h 10037"/>
              <a:gd name="connsiteX6" fmla="*/ 341 w 20822"/>
              <a:gd name="connsiteY6" fmla="*/ 10034 h 10037"/>
              <a:gd name="connsiteX7" fmla="*/ 0 w 20822"/>
              <a:gd name="connsiteY7" fmla="*/ 10037 h 10037"/>
              <a:gd name="connsiteX8" fmla="*/ 204 w 20822"/>
              <a:gd name="connsiteY8" fmla="*/ 362 h 10037"/>
              <a:gd name="connsiteX0" fmla="*/ 204 w 21679"/>
              <a:gd name="connsiteY0" fmla="*/ 37 h 10037"/>
              <a:gd name="connsiteX1" fmla="*/ 20573 w 21679"/>
              <a:gd name="connsiteY1" fmla="*/ 0 h 10037"/>
              <a:gd name="connsiteX2" fmla="*/ 17962 w 21679"/>
              <a:gd name="connsiteY2" fmla="*/ 293 h 10037"/>
              <a:gd name="connsiteX3" fmla="*/ 9407 w 21679"/>
              <a:gd name="connsiteY3" fmla="*/ 1033 h 10037"/>
              <a:gd name="connsiteX4" fmla="*/ 3841 w 21679"/>
              <a:gd name="connsiteY4" fmla="*/ 3625 h 10037"/>
              <a:gd name="connsiteX5" fmla="*/ 2039 w 21679"/>
              <a:gd name="connsiteY5" fmla="*/ 7175 h 10037"/>
              <a:gd name="connsiteX6" fmla="*/ 1238 w 21679"/>
              <a:gd name="connsiteY6" fmla="*/ 9075 h 10037"/>
              <a:gd name="connsiteX7" fmla="*/ 341 w 21679"/>
              <a:gd name="connsiteY7" fmla="*/ 10034 h 10037"/>
              <a:gd name="connsiteX8" fmla="*/ 0 w 21679"/>
              <a:gd name="connsiteY8" fmla="*/ 10037 h 10037"/>
              <a:gd name="connsiteX9" fmla="*/ 204 w 21679"/>
              <a:gd name="connsiteY9" fmla="*/ 362 h 10037"/>
              <a:gd name="connsiteX0" fmla="*/ 204 w 20733"/>
              <a:gd name="connsiteY0" fmla="*/ 37 h 10037"/>
              <a:gd name="connsiteX1" fmla="*/ 20573 w 20733"/>
              <a:gd name="connsiteY1" fmla="*/ 0 h 10037"/>
              <a:gd name="connsiteX2" fmla="*/ 9407 w 20733"/>
              <a:gd name="connsiteY2" fmla="*/ 1033 h 10037"/>
              <a:gd name="connsiteX3" fmla="*/ 3841 w 20733"/>
              <a:gd name="connsiteY3" fmla="*/ 3625 h 10037"/>
              <a:gd name="connsiteX4" fmla="*/ 2039 w 20733"/>
              <a:gd name="connsiteY4" fmla="*/ 7175 h 10037"/>
              <a:gd name="connsiteX5" fmla="*/ 1238 w 20733"/>
              <a:gd name="connsiteY5" fmla="*/ 9075 h 10037"/>
              <a:gd name="connsiteX6" fmla="*/ 341 w 20733"/>
              <a:gd name="connsiteY6" fmla="*/ 10034 h 10037"/>
              <a:gd name="connsiteX7" fmla="*/ 0 w 20733"/>
              <a:gd name="connsiteY7" fmla="*/ 10037 h 10037"/>
              <a:gd name="connsiteX8" fmla="*/ 204 w 20733"/>
              <a:gd name="connsiteY8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9407 w 20573"/>
              <a:gd name="connsiteY2" fmla="*/ 1033 h 10037"/>
              <a:gd name="connsiteX3" fmla="*/ 3841 w 20573"/>
              <a:gd name="connsiteY3" fmla="*/ 3625 h 10037"/>
              <a:gd name="connsiteX4" fmla="*/ 2039 w 20573"/>
              <a:gd name="connsiteY4" fmla="*/ 7175 h 10037"/>
              <a:gd name="connsiteX5" fmla="*/ 1238 w 20573"/>
              <a:gd name="connsiteY5" fmla="*/ 9075 h 10037"/>
              <a:gd name="connsiteX6" fmla="*/ 341 w 20573"/>
              <a:gd name="connsiteY6" fmla="*/ 10034 h 10037"/>
              <a:gd name="connsiteX7" fmla="*/ 0 w 20573"/>
              <a:gd name="connsiteY7" fmla="*/ 10037 h 10037"/>
              <a:gd name="connsiteX8" fmla="*/ 204 w 20573"/>
              <a:gd name="connsiteY8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10721 w 20573"/>
              <a:gd name="connsiteY2" fmla="*/ 826 h 10037"/>
              <a:gd name="connsiteX3" fmla="*/ 3841 w 20573"/>
              <a:gd name="connsiteY3" fmla="*/ 3625 h 10037"/>
              <a:gd name="connsiteX4" fmla="*/ 2039 w 20573"/>
              <a:gd name="connsiteY4" fmla="*/ 7175 h 10037"/>
              <a:gd name="connsiteX5" fmla="*/ 1238 w 20573"/>
              <a:gd name="connsiteY5" fmla="*/ 9075 h 10037"/>
              <a:gd name="connsiteX6" fmla="*/ 341 w 20573"/>
              <a:gd name="connsiteY6" fmla="*/ 10034 h 10037"/>
              <a:gd name="connsiteX7" fmla="*/ 0 w 20573"/>
              <a:gd name="connsiteY7" fmla="*/ 10037 h 10037"/>
              <a:gd name="connsiteX8" fmla="*/ 204 w 20573"/>
              <a:gd name="connsiteY8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10721 w 20573"/>
              <a:gd name="connsiteY2" fmla="*/ 826 h 10037"/>
              <a:gd name="connsiteX3" fmla="*/ 3841 w 20573"/>
              <a:gd name="connsiteY3" fmla="*/ 3625 h 10037"/>
              <a:gd name="connsiteX4" fmla="*/ 2039 w 20573"/>
              <a:gd name="connsiteY4" fmla="*/ 7175 h 10037"/>
              <a:gd name="connsiteX5" fmla="*/ 1238 w 20573"/>
              <a:gd name="connsiteY5" fmla="*/ 9075 h 10037"/>
              <a:gd name="connsiteX6" fmla="*/ 341 w 20573"/>
              <a:gd name="connsiteY6" fmla="*/ 10034 h 10037"/>
              <a:gd name="connsiteX7" fmla="*/ 0 w 20573"/>
              <a:gd name="connsiteY7" fmla="*/ 10037 h 10037"/>
              <a:gd name="connsiteX8" fmla="*/ 204 w 20573"/>
              <a:gd name="connsiteY8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10721 w 20573"/>
              <a:gd name="connsiteY2" fmla="*/ 826 h 10037"/>
              <a:gd name="connsiteX3" fmla="*/ 3841 w 20573"/>
              <a:gd name="connsiteY3" fmla="*/ 3625 h 10037"/>
              <a:gd name="connsiteX4" fmla="*/ 2039 w 20573"/>
              <a:gd name="connsiteY4" fmla="*/ 7175 h 10037"/>
              <a:gd name="connsiteX5" fmla="*/ 1238 w 20573"/>
              <a:gd name="connsiteY5" fmla="*/ 9075 h 10037"/>
              <a:gd name="connsiteX6" fmla="*/ 341 w 20573"/>
              <a:gd name="connsiteY6" fmla="*/ 10034 h 10037"/>
              <a:gd name="connsiteX7" fmla="*/ 0 w 20573"/>
              <a:gd name="connsiteY7" fmla="*/ 10037 h 10037"/>
              <a:gd name="connsiteX8" fmla="*/ 204 w 20573"/>
              <a:gd name="connsiteY8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10721 w 20573"/>
              <a:gd name="connsiteY2" fmla="*/ 826 h 10037"/>
              <a:gd name="connsiteX3" fmla="*/ 2039 w 20573"/>
              <a:gd name="connsiteY3" fmla="*/ 7175 h 10037"/>
              <a:gd name="connsiteX4" fmla="*/ 1238 w 20573"/>
              <a:gd name="connsiteY4" fmla="*/ 9075 h 10037"/>
              <a:gd name="connsiteX5" fmla="*/ 341 w 20573"/>
              <a:gd name="connsiteY5" fmla="*/ 10034 h 10037"/>
              <a:gd name="connsiteX6" fmla="*/ 0 w 20573"/>
              <a:gd name="connsiteY6" fmla="*/ 10037 h 10037"/>
              <a:gd name="connsiteX7" fmla="*/ 204 w 20573"/>
              <a:gd name="connsiteY7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10721 w 20573"/>
              <a:gd name="connsiteY2" fmla="*/ 826 h 10037"/>
              <a:gd name="connsiteX3" fmla="*/ 5147 w 20573"/>
              <a:gd name="connsiteY3" fmla="*/ 4051 h 10037"/>
              <a:gd name="connsiteX4" fmla="*/ 1238 w 20573"/>
              <a:gd name="connsiteY4" fmla="*/ 9075 h 10037"/>
              <a:gd name="connsiteX5" fmla="*/ 341 w 20573"/>
              <a:gd name="connsiteY5" fmla="*/ 10034 h 10037"/>
              <a:gd name="connsiteX6" fmla="*/ 0 w 20573"/>
              <a:gd name="connsiteY6" fmla="*/ 10037 h 10037"/>
              <a:gd name="connsiteX7" fmla="*/ 204 w 20573"/>
              <a:gd name="connsiteY7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10721 w 20573"/>
              <a:gd name="connsiteY2" fmla="*/ 826 h 10037"/>
              <a:gd name="connsiteX3" fmla="*/ 4218 w 20573"/>
              <a:gd name="connsiteY3" fmla="*/ 3388 h 10037"/>
              <a:gd name="connsiteX4" fmla="*/ 1238 w 20573"/>
              <a:gd name="connsiteY4" fmla="*/ 9075 h 10037"/>
              <a:gd name="connsiteX5" fmla="*/ 341 w 20573"/>
              <a:gd name="connsiteY5" fmla="*/ 10034 h 10037"/>
              <a:gd name="connsiteX6" fmla="*/ 0 w 20573"/>
              <a:gd name="connsiteY6" fmla="*/ 10037 h 10037"/>
              <a:gd name="connsiteX7" fmla="*/ 204 w 20573"/>
              <a:gd name="connsiteY7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10721 w 20573"/>
              <a:gd name="connsiteY2" fmla="*/ 826 h 10037"/>
              <a:gd name="connsiteX3" fmla="*/ 7613 w 20573"/>
              <a:gd name="connsiteY3" fmla="*/ 1264 h 10037"/>
              <a:gd name="connsiteX4" fmla="*/ 4218 w 20573"/>
              <a:gd name="connsiteY4" fmla="*/ 3388 h 10037"/>
              <a:gd name="connsiteX5" fmla="*/ 1238 w 20573"/>
              <a:gd name="connsiteY5" fmla="*/ 9075 h 10037"/>
              <a:gd name="connsiteX6" fmla="*/ 341 w 20573"/>
              <a:gd name="connsiteY6" fmla="*/ 10034 h 10037"/>
              <a:gd name="connsiteX7" fmla="*/ 0 w 20573"/>
              <a:gd name="connsiteY7" fmla="*/ 10037 h 10037"/>
              <a:gd name="connsiteX8" fmla="*/ 204 w 20573"/>
              <a:gd name="connsiteY8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10721 w 20573"/>
              <a:gd name="connsiteY2" fmla="*/ 826 h 10037"/>
              <a:gd name="connsiteX3" fmla="*/ 7613 w 20573"/>
              <a:gd name="connsiteY3" fmla="*/ 1264 h 10037"/>
              <a:gd name="connsiteX4" fmla="*/ 4218 w 20573"/>
              <a:gd name="connsiteY4" fmla="*/ 3388 h 10037"/>
              <a:gd name="connsiteX5" fmla="*/ 1238 w 20573"/>
              <a:gd name="connsiteY5" fmla="*/ 9075 h 10037"/>
              <a:gd name="connsiteX6" fmla="*/ 341 w 20573"/>
              <a:gd name="connsiteY6" fmla="*/ 10034 h 10037"/>
              <a:gd name="connsiteX7" fmla="*/ 0 w 20573"/>
              <a:gd name="connsiteY7" fmla="*/ 10037 h 10037"/>
              <a:gd name="connsiteX8" fmla="*/ 204 w 20573"/>
              <a:gd name="connsiteY8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7613 w 20573"/>
              <a:gd name="connsiteY2" fmla="*/ 1264 h 10037"/>
              <a:gd name="connsiteX3" fmla="*/ 4218 w 20573"/>
              <a:gd name="connsiteY3" fmla="*/ 3388 h 10037"/>
              <a:gd name="connsiteX4" fmla="*/ 1238 w 20573"/>
              <a:gd name="connsiteY4" fmla="*/ 9075 h 10037"/>
              <a:gd name="connsiteX5" fmla="*/ 341 w 20573"/>
              <a:gd name="connsiteY5" fmla="*/ 10034 h 10037"/>
              <a:gd name="connsiteX6" fmla="*/ 0 w 20573"/>
              <a:gd name="connsiteY6" fmla="*/ 10037 h 10037"/>
              <a:gd name="connsiteX7" fmla="*/ 204 w 20573"/>
              <a:gd name="connsiteY7" fmla="*/ 362 h 10037"/>
              <a:gd name="connsiteX0" fmla="*/ 204 w 20573"/>
              <a:gd name="connsiteY0" fmla="*/ 37 h 10037"/>
              <a:gd name="connsiteX1" fmla="*/ 20573 w 20573"/>
              <a:gd name="connsiteY1" fmla="*/ 0 h 10037"/>
              <a:gd name="connsiteX2" fmla="*/ 10400 w 20573"/>
              <a:gd name="connsiteY2" fmla="*/ 879 h 10037"/>
              <a:gd name="connsiteX3" fmla="*/ 7613 w 20573"/>
              <a:gd name="connsiteY3" fmla="*/ 1264 h 10037"/>
              <a:gd name="connsiteX4" fmla="*/ 4218 w 20573"/>
              <a:gd name="connsiteY4" fmla="*/ 3388 h 10037"/>
              <a:gd name="connsiteX5" fmla="*/ 1238 w 20573"/>
              <a:gd name="connsiteY5" fmla="*/ 9075 h 10037"/>
              <a:gd name="connsiteX6" fmla="*/ 341 w 20573"/>
              <a:gd name="connsiteY6" fmla="*/ 10034 h 10037"/>
              <a:gd name="connsiteX7" fmla="*/ 0 w 20573"/>
              <a:gd name="connsiteY7" fmla="*/ 10037 h 10037"/>
              <a:gd name="connsiteX8" fmla="*/ 204 w 20573"/>
              <a:gd name="connsiteY8" fmla="*/ 362 h 10037"/>
              <a:gd name="connsiteX0" fmla="*/ 204 w 20060"/>
              <a:gd name="connsiteY0" fmla="*/ 0 h 10000"/>
              <a:gd name="connsiteX1" fmla="*/ 20060 w 20060"/>
              <a:gd name="connsiteY1" fmla="*/ 81 h 10000"/>
              <a:gd name="connsiteX2" fmla="*/ 10400 w 20060"/>
              <a:gd name="connsiteY2" fmla="*/ 842 h 10000"/>
              <a:gd name="connsiteX3" fmla="*/ 7613 w 20060"/>
              <a:gd name="connsiteY3" fmla="*/ 1227 h 10000"/>
              <a:gd name="connsiteX4" fmla="*/ 4218 w 20060"/>
              <a:gd name="connsiteY4" fmla="*/ 3351 h 10000"/>
              <a:gd name="connsiteX5" fmla="*/ 1238 w 20060"/>
              <a:gd name="connsiteY5" fmla="*/ 9038 h 10000"/>
              <a:gd name="connsiteX6" fmla="*/ 341 w 20060"/>
              <a:gd name="connsiteY6" fmla="*/ 9997 h 10000"/>
              <a:gd name="connsiteX7" fmla="*/ 0 w 20060"/>
              <a:gd name="connsiteY7" fmla="*/ 10000 h 10000"/>
              <a:gd name="connsiteX8" fmla="*/ 204 w 20060"/>
              <a:gd name="connsiteY8" fmla="*/ 325 h 10000"/>
              <a:gd name="connsiteX0" fmla="*/ 268 w 20060"/>
              <a:gd name="connsiteY0" fmla="*/ 1 h 9919"/>
              <a:gd name="connsiteX1" fmla="*/ 20060 w 20060"/>
              <a:gd name="connsiteY1" fmla="*/ 0 h 9919"/>
              <a:gd name="connsiteX2" fmla="*/ 10400 w 20060"/>
              <a:gd name="connsiteY2" fmla="*/ 761 h 9919"/>
              <a:gd name="connsiteX3" fmla="*/ 7613 w 20060"/>
              <a:gd name="connsiteY3" fmla="*/ 1146 h 9919"/>
              <a:gd name="connsiteX4" fmla="*/ 4218 w 20060"/>
              <a:gd name="connsiteY4" fmla="*/ 3270 h 9919"/>
              <a:gd name="connsiteX5" fmla="*/ 1238 w 20060"/>
              <a:gd name="connsiteY5" fmla="*/ 8957 h 9919"/>
              <a:gd name="connsiteX6" fmla="*/ 341 w 20060"/>
              <a:gd name="connsiteY6" fmla="*/ 9916 h 9919"/>
              <a:gd name="connsiteX7" fmla="*/ 0 w 20060"/>
              <a:gd name="connsiteY7" fmla="*/ 9919 h 9919"/>
              <a:gd name="connsiteX8" fmla="*/ 204 w 20060"/>
              <a:gd name="connsiteY8" fmla="*/ 244 h 9919"/>
              <a:gd name="connsiteX0" fmla="*/ 134 w 10000"/>
              <a:gd name="connsiteY0" fmla="*/ 4 h 10003"/>
              <a:gd name="connsiteX1" fmla="*/ 10000 w 10000"/>
              <a:gd name="connsiteY1" fmla="*/ 3 h 10003"/>
              <a:gd name="connsiteX2" fmla="*/ 5184 w 10000"/>
              <a:gd name="connsiteY2" fmla="*/ 770 h 10003"/>
              <a:gd name="connsiteX3" fmla="*/ 3795 w 10000"/>
              <a:gd name="connsiteY3" fmla="*/ 1158 h 10003"/>
              <a:gd name="connsiteX4" fmla="*/ 2103 w 10000"/>
              <a:gd name="connsiteY4" fmla="*/ 3300 h 10003"/>
              <a:gd name="connsiteX5" fmla="*/ 617 w 10000"/>
              <a:gd name="connsiteY5" fmla="*/ 9033 h 10003"/>
              <a:gd name="connsiteX6" fmla="*/ 170 w 10000"/>
              <a:gd name="connsiteY6" fmla="*/ 10000 h 10003"/>
              <a:gd name="connsiteX7" fmla="*/ 0 w 10000"/>
              <a:gd name="connsiteY7" fmla="*/ 10003 h 10003"/>
              <a:gd name="connsiteX8" fmla="*/ 134 w 10000"/>
              <a:gd name="connsiteY8" fmla="*/ 0 h 10003"/>
              <a:gd name="connsiteX0" fmla="*/ 134 w 10000"/>
              <a:gd name="connsiteY0" fmla="*/ 28 h 10027"/>
              <a:gd name="connsiteX1" fmla="*/ 10000 w 10000"/>
              <a:gd name="connsiteY1" fmla="*/ 27 h 10027"/>
              <a:gd name="connsiteX2" fmla="*/ 5184 w 10000"/>
              <a:gd name="connsiteY2" fmla="*/ 794 h 10027"/>
              <a:gd name="connsiteX3" fmla="*/ 3795 w 10000"/>
              <a:gd name="connsiteY3" fmla="*/ 1182 h 10027"/>
              <a:gd name="connsiteX4" fmla="*/ 2103 w 10000"/>
              <a:gd name="connsiteY4" fmla="*/ 3324 h 10027"/>
              <a:gd name="connsiteX5" fmla="*/ 617 w 10000"/>
              <a:gd name="connsiteY5" fmla="*/ 9057 h 10027"/>
              <a:gd name="connsiteX6" fmla="*/ 170 w 10000"/>
              <a:gd name="connsiteY6" fmla="*/ 10024 h 10027"/>
              <a:gd name="connsiteX7" fmla="*/ 0 w 10000"/>
              <a:gd name="connsiteY7" fmla="*/ 10027 h 10027"/>
              <a:gd name="connsiteX8" fmla="*/ 134 w 10000"/>
              <a:gd name="connsiteY8" fmla="*/ 0 h 10027"/>
              <a:gd name="connsiteX0" fmla="*/ 134 w 10000"/>
              <a:gd name="connsiteY0" fmla="*/ 28 h 10027"/>
              <a:gd name="connsiteX1" fmla="*/ 10000 w 10000"/>
              <a:gd name="connsiteY1" fmla="*/ 27 h 10027"/>
              <a:gd name="connsiteX2" fmla="*/ 5312 w 10000"/>
              <a:gd name="connsiteY2" fmla="*/ 818 h 10027"/>
              <a:gd name="connsiteX3" fmla="*/ 3795 w 10000"/>
              <a:gd name="connsiteY3" fmla="*/ 1182 h 10027"/>
              <a:gd name="connsiteX4" fmla="*/ 2103 w 10000"/>
              <a:gd name="connsiteY4" fmla="*/ 3324 h 10027"/>
              <a:gd name="connsiteX5" fmla="*/ 617 w 10000"/>
              <a:gd name="connsiteY5" fmla="*/ 9057 h 10027"/>
              <a:gd name="connsiteX6" fmla="*/ 170 w 10000"/>
              <a:gd name="connsiteY6" fmla="*/ 10024 h 10027"/>
              <a:gd name="connsiteX7" fmla="*/ 0 w 10000"/>
              <a:gd name="connsiteY7" fmla="*/ 10027 h 10027"/>
              <a:gd name="connsiteX8" fmla="*/ 134 w 10000"/>
              <a:gd name="connsiteY8" fmla="*/ 0 h 10027"/>
              <a:gd name="connsiteX0" fmla="*/ 134 w 10000"/>
              <a:gd name="connsiteY0" fmla="*/ 28 h 10027"/>
              <a:gd name="connsiteX1" fmla="*/ 10000 w 10000"/>
              <a:gd name="connsiteY1" fmla="*/ 27 h 10027"/>
              <a:gd name="connsiteX2" fmla="*/ 5312 w 10000"/>
              <a:gd name="connsiteY2" fmla="*/ 818 h 10027"/>
              <a:gd name="connsiteX3" fmla="*/ 3699 w 10000"/>
              <a:gd name="connsiteY3" fmla="*/ 1301 h 10027"/>
              <a:gd name="connsiteX4" fmla="*/ 2103 w 10000"/>
              <a:gd name="connsiteY4" fmla="*/ 3324 h 10027"/>
              <a:gd name="connsiteX5" fmla="*/ 617 w 10000"/>
              <a:gd name="connsiteY5" fmla="*/ 9057 h 10027"/>
              <a:gd name="connsiteX6" fmla="*/ 170 w 10000"/>
              <a:gd name="connsiteY6" fmla="*/ 10024 h 10027"/>
              <a:gd name="connsiteX7" fmla="*/ 0 w 10000"/>
              <a:gd name="connsiteY7" fmla="*/ 10027 h 10027"/>
              <a:gd name="connsiteX8" fmla="*/ 134 w 10000"/>
              <a:gd name="connsiteY8" fmla="*/ 0 h 10027"/>
              <a:gd name="connsiteX0" fmla="*/ 134 w 10000"/>
              <a:gd name="connsiteY0" fmla="*/ 28 h 10027"/>
              <a:gd name="connsiteX1" fmla="*/ 10000 w 10000"/>
              <a:gd name="connsiteY1" fmla="*/ 27 h 10027"/>
              <a:gd name="connsiteX2" fmla="*/ 5312 w 10000"/>
              <a:gd name="connsiteY2" fmla="*/ 818 h 10027"/>
              <a:gd name="connsiteX3" fmla="*/ 3699 w 10000"/>
              <a:gd name="connsiteY3" fmla="*/ 1301 h 10027"/>
              <a:gd name="connsiteX4" fmla="*/ 2103 w 10000"/>
              <a:gd name="connsiteY4" fmla="*/ 3431 h 10027"/>
              <a:gd name="connsiteX5" fmla="*/ 617 w 10000"/>
              <a:gd name="connsiteY5" fmla="*/ 9057 h 10027"/>
              <a:gd name="connsiteX6" fmla="*/ 170 w 10000"/>
              <a:gd name="connsiteY6" fmla="*/ 10024 h 10027"/>
              <a:gd name="connsiteX7" fmla="*/ 0 w 10000"/>
              <a:gd name="connsiteY7" fmla="*/ 10027 h 10027"/>
              <a:gd name="connsiteX8" fmla="*/ 134 w 10000"/>
              <a:gd name="connsiteY8" fmla="*/ 0 h 10027"/>
              <a:gd name="connsiteX0" fmla="*/ 134 w 10000"/>
              <a:gd name="connsiteY0" fmla="*/ 28 h 10027"/>
              <a:gd name="connsiteX1" fmla="*/ 10000 w 10000"/>
              <a:gd name="connsiteY1" fmla="*/ 27 h 10027"/>
              <a:gd name="connsiteX2" fmla="*/ 5312 w 10000"/>
              <a:gd name="connsiteY2" fmla="*/ 818 h 10027"/>
              <a:gd name="connsiteX3" fmla="*/ 3699 w 10000"/>
              <a:gd name="connsiteY3" fmla="*/ 1301 h 10027"/>
              <a:gd name="connsiteX4" fmla="*/ 2071 w 10000"/>
              <a:gd name="connsiteY4" fmla="*/ 3538 h 10027"/>
              <a:gd name="connsiteX5" fmla="*/ 617 w 10000"/>
              <a:gd name="connsiteY5" fmla="*/ 9057 h 10027"/>
              <a:gd name="connsiteX6" fmla="*/ 170 w 10000"/>
              <a:gd name="connsiteY6" fmla="*/ 10024 h 10027"/>
              <a:gd name="connsiteX7" fmla="*/ 0 w 10000"/>
              <a:gd name="connsiteY7" fmla="*/ 10027 h 10027"/>
              <a:gd name="connsiteX8" fmla="*/ 134 w 10000"/>
              <a:gd name="connsiteY8" fmla="*/ 0 h 10027"/>
              <a:gd name="connsiteX0" fmla="*/ 134 w 10000"/>
              <a:gd name="connsiteY0" fmla="*/ 28 h 10027"/>
              <a:gd name="connsiteX1" fmla="*/ 10000 w 10000"/>
              <a:gd name="connsiteY1" fmla="*/ 27 h 10027"/>
              <a:gd name="connsiteX2" fmla="*/ 5312 w 10000"/>
              <a:gd name="connsiteY2" fmla="*/ 818 h 10027"/>
              <a:gd name="connsiteX3" fmla="*/ 3699 w 10000"/>
              <a:gd name="connsiteY3" fmla="*/ 1301 h 10027"/>
              <a:gd name="connsiteX4" fmla="*/ 2071 w 10000"/>
              <a:gd name="connsiteY4" fmla="*/ 3538 h 10027"/>
              <a:gd name="connsiteX5" fmla="*/ 617 w 10000"/>
              <a:gd name="connsiteY5" fmla="*/ 8855 h 10027"/>
              <a:gd name="connsiteX6" fmla="*/ 170 w 10000"/>
              <a:gd name="connsiteY6" fmla="*/ 10024 h 10027"/>
              <a:gd name="connsiteX7" fmla="*/ 0 w 10000"/>
              <a:gd name="connsiteY7" fmla="*/ 10027 h 10027"/>
              <a:gd name="connsiteX8" fmla="*/ 134 w 10000"/>
              <a:gd name="connsiteY8" fmla="*/ 0 h 10027"/>
              <a:gd name="connsiteX0" fmla="*/ 134 w 10000"/>
              <a:gd name="connsiteY0" fmla="*/ 28 h 10027"/>
              <a:gd name="connsiteX1" fmla="*/ 10000 w 10000"/>
              <a:gd name="connsiteY1" fmla="*/ 27 h 10027"/>
              <a:gd name="connsiteX2" fmla="*/ 5312 w 10000"/>
              <a:gd name="connsiteY2" fmla="*/ 818 h 10027"/>
              <a:gd name="connsiteX3" fmla="*/ 3699 w 10000"/>
              <a:gd name="connsiteY3" fmla="*/ 1301 h 10027"/>
              <a:gd name="connsiteX4" fmla="*/ 2071 w 10000"/>
              <a:gd name="connsiteY4" fmla="*/ 3538 h 10027"/>
              <a:gd name="connsiteX5" fmla="*/ 1044 w 10000"/>
              <a:gd name="connsiteY5" fmla="*/ 6559 h 10027"/>
              <a:gd name="connsiteX6" fmla="*/ 170 w 10000"/>
              <a:gd name="connsiteY6" fmla="*/ 10024 h 10027"/>
              <a:gd name="connsiteX7" fmla="*/ 0 w 10000"/>
              <a:gd name="connsiteY7" fmla="*/ 10027 h 10027"/>
              <a:gd name="connsiteX8" fmla="*/ 134 w 10000"/>
              <a:gd name="connsiteY8" fmla="*/ 0 h 10027"/>
              <a:gd name="connsiteX0" fmla="*/ 219 w 10085"/>
              <a:gd name="connsiteY0" fmla="*/ 28 h 10024"/>
              <a:gd name="connsiteX1" fmla="*/ 10085 w 10085"/>
              <a:gd name="connsiteY1" fmla="*/ 27 h 10024"/>
              <a:gd name="connsiteX2" fmla="*/ 5397 w 10085"/>
              <a:gd name="connsiteY2" fmla="*/ 818 h 10024"/>
              <a:gd name="connsiteX3" fmla="*/ 3784 w 10085"/>
              <a:gd name="connsiteY3" fmla="*/ 1301 h 10024"/>
              <a:gd name="connsiteX4" fmla="*/ 2156 w 10085"/>
              <a:gd name="connsiteY4" fmla="*/ 3538 h 10024"/>
              <a:gd name="connsiteX5" fmla="*/ 1129 w 10085"/>
              <a:gd name="connsiteY5" fmla="*/ 6559 h 10024"/>
              <a:gd name="connsiteX6" fmla="*/ 255 w 10085"/>
              <a:gd name="connsiteY6" fmla="*/ 10024 h 10024"/>
              <a:gd name="connsiteX7" fmla="*/ 0 w 10085"/>
              <a:gd name="connsiteY7" fmla="*/ 8780 h 10024"/>
              <a:gd name="connsiteX8" fmla="*/ 219 w 10085"/>
              <a:gd name="connsiteY8" fmla="*/ 0 h 10024"/>
              <a:gd name="connsiteX0" fmla="*/ 305 w 10171"/>
              <a:gd name="connsiteY0" fmla="*/ 28 h 8974"/>
              <a:gd name="connsiteX1" fmla="*/ 10171 w 10171"/>
              <a:gd name="connsiteY1" fmla="*/ 27 h 8974"/>
              <a:gd name="connsiteX2" fmla="*/ 5483 w 10171"/>
              <a:gd name="connsiteY2" fmla="*/ 818 h 8974"/>
              <a:gd name="connsiteX3" fmla="*/ 3870 w 10171"/>
              <a:gd name="connsiteY3" fmla="*/ 1301 h 8974"/>
              <a:gd name="connsiteX4" fmla="*/ 2242 w 10171"/>
              <a:gd name="connsiteY4" fmla="*/ 3538 h 8974"/>
              <a:gd name="connsiteX5" fmla="*/ 1215 w 10171"/>
              <a:gd name="connsiteY5" fmla="*/ 6559 h 8974"/>
              <a:gd name="connsiteX6" fmla="*/ 0 w 10171"/>
              <a:gd name="connsiteY6" fmla="*/ 8974 h 8974"/>
              <a:gd name="connsiteX7" fmla="*/ 86 w 10171"/>
              <a:gd name="connsiteY7" fmla="*/ 8780 h 8974"/>
              <a:gd name="connsiteX8" fmla="*/ 305 w 10171"/>
              <a:gd name="connsiteY8" fmla="*/ 0 h 8974"/>
              <a:gd name="connsiteX0" fmla="*/ 300 w 10000"/>
              <a:gd name="connsiteY0" fmla="*/ 31 h 10000"/>
              <a:gd name="connsiteX1" fmla="*/ 10000 w 10000"/>
              <a:gd name="connsiteY1" fmla="*/ 30 h 10000"/>
              <a:gd name="connsiteX2" fmla="*/ 5687 w 10000"/>
              <a:gd name="connsiteY2" fmla="*/ 869 h 10000"/>
              <a:gd name="connsiteX3" fmla="*/ 3805 w 10000"/>
              <a:gd name="connsiteY3" fmla="*/ 1450 h 10000"/>
              <a:gd name="connsiteX4" fmla="*/ 2204 w 10000"/>
              <a:gd name="connsiteY4" fmla="*/ 3943 h 10000"/>
              <a:gd name="connsiteX5" fmla="*/ 1195 w 10000"/>
              <a:gd name="connsiteY5" fmla="*/ 7309 h 10000"/>
              <a:gd name="connsiteX6" fmla="*/ 0 w 10000"/>
              <a:gd name="connsiteY6" fmla="*/ 10000 h 10000"/>
              <a:gd name="connsiteX7" fmla="*/ 85 w 10000"/>
              <a:gd name="connsiteY7" fmla="*/ 9784 h 10000"/>
              <a:gd name="connsiteX8" fmla="*/ 300 w 10000"/>
              <a:gd name="connsiteY8" fmla="*/ 0 h 10000"/>
              <a:gd name="connsiteX0" fmla="*/ 300 w 10000"/>
              <a:gd name="connsiteY0" fmla="*/ 31 h 10000"/>
              <a:gd name="connsiteX1" fmla="*/ 10000 w 10000"/>
              <a:gd name="connsiteY1" fmla="*/ 30 h 10000"/>
              <a:gd name="connsiteX2" fmla="*/ 5687 w 10000"/>
              <a:gd name="connsiteY2" fmla="*/ 869 h 10000"/>
              <a:gd name="connsiteX3" fmla="*/ 4002 w 10000"/>
              <a:gd name="connsiteY3" fmla="*/ 1493 h 10000"/>
              <a:gd name="connsiteX4" fmla="*/ 2204 w 10000"/>
              <a:gd name="connsiteY4" fmla="*/ 3943 h 10000"/>
              <a:gd name="connsiteX5" fmla="*/ 1195 w 10000"/>
              <a:gd name="connsiteY5" fmla="*/ 7309 h 10000"/>
              <a:gd name="connsiteX6" fmla="*/ 0 w 10000"/>
              <a:gd name="connsiteY6" fmla="*/ 10000 h 10000"/>
              <a:gd name="connsiteX7" fmla="*/ 85 w 10000"/>
              <a:gd name="connsiteY7" fmla="*/ 9784 h 10000"/>
              <a:gd name="connsiteX8" fmla="*/ 300 w 10000"/>
              <a:gd name="connsiteY8" fmla="*/ 0 h 10000"/>
              <a:gd name="connsiteX0" fmla="*/ 300 w 10000"/>
              <a:gd name="connsiteY0" fmla="*/ 31 h 10000"/>
              <a:gd name="connsiteX1" fmla="*/ 10000 w 10000"/>
              <a:gd name="connsiteY1" fmla="*/ 30 h 10000"/>
              <a:gd name="connsiteX2" fmla="*/ 5687 w 10000"/>
              <a:gd name="connsiteY2" fmla="*/ 869 h 10000"/>
              <a:gd name="connsiteX3" fmla="*/ 4002 w 10000"/>
              <a:gd name="connsiteY3" fmla="*/ 1493 h 10000"/>
              <a:gd name="connsiteX4" fmla="*/ 2368 w 10000"/>
              <a:gd name="connsiteY4" fmla="*/ 3900 h 10000"/>
              <a:gd name="connsiteX5" fmla="*/ 1195 w 10000"/>
              <a:gd name="connsiteY5" fmla="*/ 7309 h 10000"/>
              <a:gd name="connsiteX6" fmla="*/ 0 w 10000"/>
              <a:gd name="connsiteY6" fmla="*/ 10000 h 10000"/>
              <a:gd name="connsiteX7" fmla="*/ 85 w 10000"/>
              <a:gd name="connsiteY7" fmla="*/ 9784 h 10000"/>
              <a:gd name="connsiteX8" fmla="*/ 300 w 10000"/>
              <a:gd name="connsiteY8" fmla="*/ 0 h 10000"/>
              <a:gd name="connsiteX0" fmla="*/ 300 w 10000"/>
              <a:gd name="connsiteY0" fmla="*/ 31 h 10000"/>
              <a:gd name="connsiteX1" fmla="*/ 10000 w 10000"/>
              <a:gd name="connsiteY1" fmla="*/ 30 h 10000"/>
              <a:gd name="connsiteX2" fmla="*/ 5687 w 10000"/>
              <a:gd name="connsiteY2" fmla="*/ 869 h 10000"/>
              <a:gd name="connsiteX3" fmla="*/ 4002 w 10000"/>
              <a:gd name="connsiteY3" fmla="*/ 1493 h 10000"/>
              <a:gd name="connsiteX4" fmla="*/ 2368 w 10000"/>
              <a:gd name="connsiteY4" fmla="*/ 3900 h 10000"/>
              <a:gd name="connsiteX5" fmla="*/ 1195 w 10000"/>
              <a:gd name="connsiteY5" fmla="*/ 7309 h 10000"/>
              <a:gd name="connsiteX6" fmla="*/ 0 w 10000"/>
              <a:gd name="connsiteY6" fmla="*/ 10000 h 10000"/>
              <a:gd name="connsiteX7" fmla="*/ 85 w 10000"/>
              <a:gd name="connsiteY7" fmla="*/ 9784 h 10000"/>
              <a:gd name="connsiteX8" fmla="*/ 300 w 10000"/>
              <a:gd name="connsiteY8" fmla="*/ 0 h 10000"/>
              <a:gd name="connsiteX0" fmla="*/ 300 w 10000"/>
              <a:gd name="connsiteY0" fmla="*/ 31 h 10000"/>
              <a:gd name="connsiteX1" fmla="*/ 10000 w 10000"/>
              <a:gd name="connsiteY1" fmla="*/ 30 h 10000"/>
              <a:gd name="connsiteX2" fmla="*/ 5687 w 10000"/>
              <a:gd name="connsiteY2" fmla="*/ 869 h 10000"/>
              <a:gd name="connsiteX3" fmla="*/ 4002 w 10000"/>
              <a:gd name="connsiteY3" fmla="*/ 1493 h 10000"/>
              <a:gd name="connsiteX4" fmla="*/ 2368 w 10000"/>
              <a:gd name="connsiteY4" fmla="*/ 3900 h 10000"/>
              <a:gd name="connsiteX5" fmla="*/ 1195 w 10000"/>
              <a:gd name="connsiteY5" fmla="*/ 7309 h 10000"/>
              <a:gd name="connsiteX6" fmla="*/ 0 w 10000"/>
              <a:gd name="connsiteY6" fmla="*/ 10000 h 10000"/>
              <a:gd name="connsiteX7" fmla="*/ 85 w 10000"/>
              <a:gd name="connsiteY7" fmla="*/ 9784 h 10000"/>
              <a:gd name="connsiteX8" fmla="*/ 300 w 10000"/>
              <a:gd name="connsiteY8" fmla="*/ 0 h 10000"/>
              <a:gd name="connsiteX0" fmla="*/ 234 w 9934"/>
              <a:gd name="connsiteY0" fmla="*/ 31 h 9814"/>
              <a:gd name="connsiteX1" fmla="*/ 9934 w 9934"/>
              <a:gd name="connsiteY1" fmla="*/ 30 h 9814"/>
              <a:gd name="connsiteX2" fmla="*/ 5621 w 9934"/>
              <a:gd name="connsiteY2" fmla="*/ 869 h 9814"/>
              <a:gd name="connsiteX3" fmla="*/ 3936 w 9934"/>
              <a:gd name="connsiteY3" fmla="*/ 1493 h 9814"/>
              <a:gd name="connsiteX4" fmla="*/ 2302 w 9934"/>
              <a:gd name="connsiteY4" fmla="*/ 3900 h 9814"/>
              <a:gd name="connsiteX5" fmla="*/ 1129 w 9934"/>
              <a:gd name="connsiteY5" fmla="*/ 7309 h 9814"/>
              <a:gd name="connsiteX6" fmla="*/ 0 w 9934"/>
              <a:gd name="connsiteY6" fmla="*/ 9814 h 9814"/>
              <a:gd name="connsiteX7" fmla="*/ 19 w 9934"/>
              <a:gd name="connsiteY7" fmla="*/ 9784 h 9814"/>
              <a:gd name="connsiteX8" fmla="*/ 234 w 9934"/>
              <a:gd name="connsiteY8" fmla="*/ 0 h 9814"/>
              <a:gd name="connsiteX0" fmla="*/ 236 w 10000"/>
              <a:gd name="connsiteY0" fmla="*/ 32 h 10000"/>
              <a:gd name="connsiteX1" fmla="*/ 10000 w 10000"/>
              <a:gd name="connsiteY1" fmla="*/ 31 h 10000"/>
              <a:gd name="connsiteX2" fmla="*/ 5658 w 10000"/>
              <a:gd name="connsiteY2" fmla="*/ 885 h 10000"/>
              <a:gd name="connsiteX3" fmla="*/ 3962 w 10000"/>
              <a:gd name="connsiteY3" fmla="*/ 1521 h 10000"/>
              <a:gd name="connsiteX4" fmla="*/ 2317 w 10000"/>
              <a:gd name="connsiteY4" fmla="*/ 3974 h 10000"/>
              <a:gd name="connsiteX5" fmla="*/ 1137 w 10000"/>
              <a:gd name="connsiteY5" fmla="*/ 7448 h 10000"/>
              <a:gd name="connsiteX6" fmla="*/ 0 w 10000"/>
              <a:gd name="connsiteY6" fmla="*/ 10000 h 10000"/>
              <a:gd name="connsiteX7" fmla="*/ 19 w 10000"/>
              <a:gd name="connsiteY7" fmla="*/ 9809 h 10000"/>
              <a:gd name="connsiteX8" fmla="*/ 236 w 10000"/>
              <a:gd name="connsiteY8" fmla="*/ 0 h 10000"/>
              <a:gd name="connsiteX0" fmla="*/ 236 w 10000"/>
              <a:gd name="connsiteY0" fmla="*/ 32 h 9883"/>
              <a:gd name="connsiteX1" fmla="*/ 10000 w 10000"/>
              <a:gd name="connsiteY1" fmla="*/ 31 h 9883"/>
              <a:gd name="connsiteX2" fmla="*/ 5658 w 10000"/>
              <a:gd name="connsiteY2" fmla="*/ 885 h 9883"/>
              <a:gd name="connsiteX3" fmla="*/ 3962 w 10000"/>
              <a:gd name="connsiteY3" fmla="*/ 1521 h 9883"/>
              <a:gd name="connsiteX4" fmla="*/ 2317 w 10000"/>
              <a:gd name="connsiteY4" fmla="*/ 3974 h 9883"/>
              <a:gd name="connsiteX5" fmla="*/ 1137 w 10000"/>
              <a:gd name="connsiteY5" fmla="*/ 7448 h 9883"/>
              <a:gd name="connsiteX6" fmla="*/ 0 w 10000"/>
              <a:gd name="connsiteY6" fmla="*/ 9883 h 9883"/>
              <a:gd name="connsiteX7" fmla="*/ 19 w 10000"/>
              <a:gd name="connsiteY7" fmla="*/ 9809 h 9883"/>
              <a:gd name="connsiteX8" fmla="*/ 236 w 10000"/>
              <a:gd name="connsiteY8" fmla="*/ 0 h 9883"/>
              <a:gd name="connsiteX0" fmla="*/ 236 w 10000"/>
              <a:gd name="connsiteY0" fmla="*/ 32 h 10000"/>
              <a:gd name="connsiteX1" fmla="*/ 10000 w 10000"/>
              <a:gd name="connsiteY1" fmla="*/ 31 h 10000"/>
              <a:gd name="connsiteX2" fmla="*/ 5658 w 10000"/>
              <a:gd name="connsiteY2" fmla="*/ 895 h 10000"/>
              <a:gd name="connsiteX3" fmla="*/ 3962 w 10000"/>
              <a:gd name="connsiteY3" fmla="*/ 1539 h 10000"/>
              <a:gd name="connsiteX4" fmla="*/ 2317 w 10000"/>
              <a:gd name="connsiteY4" fmla="*/ 4021 h 10000"/>
              <a:gd name="connsiteX5" fmla="*/ 740 w 10000"/>
              <a:gd name="connsiteY5" fmla="*/ 7521 h 10000"/>
              <a:gd name="connsiteX6" fmla="*/ 0 w 10000"/>
              <a:gd name="connsiteY6" fmla="*/ 10000 h 10000"/>
              <a:gd name="connsiteX7" fmla="*/ 19 w 10000"/>
              <a:gd name="connsiteY7" fmla="*/ 9925 h 10000"/>
              <a:gd name="connsiteX8" fmla="*/ 236 w 10000"/>
              <a:gd name="connsiteY8" fmla="*/ 0 h 10000"/>
              <a:gd name="connsiteX0" fmla="*/ 236 w 10000"/>
              <a:gd name="connsiteY0" fmla="*/ 32 h 10000"/>
              <a:gd name="connsiteX1" fmla="*/ 10000 w 10000"/>
              <a:gd name="connsiteY1" fmla="*/ 31 h 10000"/>
              <a:gd name="connsiteX2" fmla="*/ 5658 w 10000"/>
              <a:gd name="connsiteY2" fmla="*/ 895 h 10000"/>
              <a:gd name="connsiteX3" fmla="*/ 3962 w 10000"/>
              <a:gd name="connsiteY3" fmla="*/ 1539 h 10000"/>
              <a:gd name="connsiteX4" fmla="*/ 2317 w 10000"/>
              <a:gd name="connsiteY4" fmla="*/ 4021 h 10000"/>
              <a:gd name="connsiteX5" fmla="*/ 905 w 10000"/>
              <a:gd name="connsiteY5" fmla="*/ 7551 h 10000"/>
              <a:gd name="connsiteX6" fmla="*/ 0 w 10000"/>
              <a:gd name="connsiteY6" fmla="*/ 10000 h 10000"/>
              <a:gd name="connsiteX7" fmla="*/ 19 w 10000"/>
              <a:gd name="connsiteY7" fmla="*/ 9925 h 10000"/>
              <a:gd name="connsiteX8" fmla="*/ 236 w 10000"/>
              <a:gd name="connsiteY8" fmla="*/ 0 h 10000"/>
              <a:gd name="connsiteX0" fmla="*/ 236 w 10000"/>
              <a:gd name="connsiteY0" fmla="*/ 32 h 10000"/>
              <a:gd name="connsiteX1" fmla="*/ 10000 w 10000"/>
              <a:gd name="connsiteY1" fmla="*/ 31 h 10000"/>
              <a:gd name="connsiteX2" fmla="*/ 5658 w 10000"/>
              <a:gd name="connsiteY2" fmla="*/ 895 h 10000"/>
              <a:gd name="connsiteX3" fmla="*/ 3962 w 10000"/>
              <a:gd name="connsiteY3" fmla="*/ 1539 h 10000"/>
              <a:gd name="connsiteX4" fmla="*/ 2317 w 10000"/>
              <a:gd name="connsiteY4" fmla="*/ 4021 h 10000"/>
              <a:gd name="connsiteX5" fmla="*/ 971 w 10000"/>
              <a:gd name="connsiteY5" fmla="*/ 7551 h 10000"/>
              <a:gd name="connsiteX6" fmla="*/ 0 w 10000"/>
              <a:gd name="connsiteY6" fmla="*/ 10000 h 10000"/>
              <a:gd name="connsiteX7" fmla="*/ 19 w 10000"/>
              <a:gd name="connsiteY7" fmla="*/ 9925 h 10000"/>
              <a:gd name="connsiteX8" fmla="*/ 236 w 10000"/>
              <a:gd name="connsiteY8" fmla="*/ 0 h 10000"/>
              <a:gd name="connsiteX0" fmla="*/ 236 w 10000"/>
              <a:gd name="connsiteY0" fmla="*/ 32 h 10000"/>
              <a:gd name="connsiteX1" fmla="*/ 10000 w 10000"/>
              <a:gd name="connsiteY1" fmla="*/ 31 h 10000"/>
              <a:gd name="connsiteX2" fmla="*/ 5658 w 10000"/>
              <a:gd name="connsiteY2" fmla="*/ 895 h 10000"/>
              <a:gd name="connsiteX3" fmla="*/ 3962 w 10000"/>
              <a:gd name="connsiteY3" fmla="*/ 1539 h 10000"/>
              <a:gd name="connsiteX4" fmla="*/ 2317 w 10000"/>
              <a:gd name="connsiteY4" fmla="*/ 4036 h 10000"/>
              <a:gd name="connsiteX5" fmla="*/ 971 w 10000"/>
              <a:gd name="connsiteY5" fmla="*/ 7551 h 10000"/>
              <a:gd name="connsiteX6" fmla="*/ 0 w 10000"/>
              <a:gd name="connsiteY6" fmla="*/ 10000 h 10000"/>
              <a:gd name="connsiteX7" fmla="*/ 19 w 10000"/>
              <a:gd name="connsiteY7" fmla="*/ 9925 h 10000"/>
              <a:gd name="connsiteX8" fmla="*/ 236 w 10000"/>
              <a:gd name="connsiteY8" fmla="*/ 0 h 10000"/>
              <a:gd name="connsiteX0" fmla="*/ 236 w 10000"/>
              <a:gd name="connsiteY0" fmla="*/ 32 h 10000"/>
              <a:gd name="connsiteX1" fmla="*/ 10000 w 10000"/>
              <a:gd name="connsiteY1" fmla="*/ 31 h 10000"/>
              <a:gd name="connsiteX2" fmla="*/ 5658 w 10000"/>
              <a:gd name="connsiteY2" fmla="*/ 895 h 10000"/>
              <a:gd name="connsiteX3" fmla="*/ 3962 w 10000"/>
              <a:gd name="connsiteY3" fmla="*/ 1539 h 10000"/>
              <a:gd name="connsiteX4" fmla="*/ 2350 w 10000"/>
              <a:gd name="connsiteY4" fmla="*/ 4036 h 10000"/>
              <a:gd name="connsiteX5" fmla="*/ 971 w 10000"/>
              <a:gd name="connsiteY5" fmla="*/ 7551 h 10000"/>
              <a:gd name="connsiteX6" fmla="*/ 0 w 10000"/>
              <a:gd name="connsiteY6" fmla="*/ 10000 h 10000"/>
              <a:gd name="connsiteX7" fmla="*/ 19 w 10000"/>
              <a:gd name="connsiteY7" fmla="*/ 9925 h 10000"/>
              <a:gd name="connsiteX8" fmla="*/ 236 w 10000"/>
              <a:gd name="connsiteY8" fmla="*/ 0 h 10000"/>
              <a:gd name="connsiteX0" fmla="*/ 236 w 10000"/>
              <a:gd name="connsiteY0" fmla="*/ 32 h 10000"/>
              <a:gd name="connsiteX1" fmla="*/ 10000 w 10000"/>
              <a:gd name="connsiteY1" fmla="*/ 31 h 10000"/>
              <a:gd name="connsiteX2" fmla="*/ 5658 w 10000"/>
              <a:gd name="connsiteY2" fmla="*/ 895 h 10000"/>
              <a:gd name="connsiteX3" fmla="*/ 3962 w 10000"/>
              <a:gd name="connsiteY3" fmla="*/ 1539 h 10000"/>
              <a:gd name="connsiteX4" fmla="*/ 2350 w 10000"/>
              <a:gd name="connsiteY4" fmla="*/ 4036 h 10000"/>
              <a:gd name="connsiteX5" fmla="*/ 971 w 10000"/>
              <a:gd name="connsiteY5" fmla="*/ 7551 h 10000"/>
              <a:gd name="connsiteX6" fmla="*/ 0 w 10000"/>
              <a:gd name="connsiteY6" fmla="*/ 10000 h 10000"/>
              <a:gd name="connsiteX7" fmla="*/ 19 w 10000"/>
              <a:gd name="connsiteY7" fmla="*/ 9925 h 10000"/>
              <a:gd name="connsiteX8" fmla="*/ 236 w 10000"/>
              <a:gd name="connsiteY8" fmla="*/ 0 h 10000"/>
              <a:gd name="connsiteX0" fmla="*/ 236 w 10000"/>
              <a:gd name="connsiteY0" fmla="*/ 32 h 10000"/>
              <a:gd name="connsiteX1" fmla="*/ 10000 w 10000"/>
              <a:gd name="connsiteY1" fmla="*/ 31 h 10000"/>
              <a:gd name="connsiteX2" fmla="*/ 5658 w 10000"/>
              <a:gd name="connsiteY2" fmla="*/ 895 h 10000"/>
              <a:gd name="connsiteX3" fmla="*/ 3830 w 10000"/>
              <a:gd name="connsiteY3" fmla="*/ 1746 h 10000"/>
              <a:gd name="connsiteX4" fmla="*/ 2350 w 10000"/>
              <a:gd name="connsiteY4" fmla="*/ 4036 h 10000"/>
              <a:gd name="connsiteX5" fmla="*/ 971 w 10000"/>
              <a:gd name="connsiteY5" fmla="*/ 7551 h 10000"/>
              <a:gd name="connsiteX6" fmla="*/ 0 w 10000"/>
              <a:gd name="connsiteY6" fmla="*/ 10000 h 10000"/>
              <a:gd name="connsiteX7" fmla="*/ 19 w 10000"/>
              <a:gd name="connsiteY7" fmla="*/ 9925 h 10000"/>
              <a:gd name="connsiteX8" fmla="*/ 236 w 10000"/>
              <a:gd name="connsiteY8" fmla="*/ 0 h 10000"/>
              <a:gd name="connsiteX0" fmla="*/ 236 w 10000"/>
              <a:gd name="connsiteY0" fmla="*/ 32 h 10000"/>
              <a:gd name="connsiteX1" fmla="*/ 10000 w 10000"/>
              <a:gd name="connsiteY1" fmla="*/ 31 h 10000"/>
              <a:gd name="connsiteX2" fmla="*/ 5757 w 10000"/>
              <a:gd name="connsiteY2" fmla="*/ 895 h 10000"/>
              <a:gd name="connsiteX3" fmla="*/ 3830 w 10000"/>
              <a:gd name="connsiteY3" fmla="*/ 1746 h 10000"/>
              <a:gd name="connsiteX4" fmla="*/ 2350 w 10000"/>
              <a:gd name="connsiteY4" fmla="*/ 4036 h 10000"/>
              <a:gd name="connsiteX5" fmla="*/ 971 w 10000"/>
              <a:gd name="connsiteY5" fmla="*/ 7551 h 10000"/>
              <a:gd name="connsiteX6" fmla="*/ 0 w 10000"/>
              <a:gd name="connsiteY6" fmla="*/ 10000 h 10000"/>
              <a:gd name="connsiteX7" fmla="*/ 19 w 10000"/>
              <a:gd name="connsiteY7" fmla="*/ 9925 h 10000"/>
              <a:gd name="connsiteX8" fmla="*/ 236 w 10000"/>
              <a:gd name="connsiteY8" fmla="*/ 0 h 10000"/>
              <a:gd name="connsiteX0" fmla="*/ 794 w 10558"/>
              <a:gd name="connsiteY0" fmla="*/ 2 h 9970"/>
              <a:gd name="connsiteX1" fmla="*/ 10558 w 10558"/>
              <a:gd name="connsiteY1" fmla="*/ 1 h 9970"/>
              <a:gd name="connsiteX2" fmla="*/ 6315 w 10558"/>
              <a:gd name="connsiteY2" fmla="*/ 865 h 9970"/>
              <a:gd name="connsiteX3" fmla="*/ 4388 w 10558"/>
              <a:gd name="connsiteY3" fmla="*/ 1716 h 9970"/>
              <a:gd name="connsiteX4" fmla="*/ 2908 w 10558"/>
              <a:gd name="connsiteY4" fmla="*/ 4006 h 9970"/>
              <a:gd name="connsiteX5" fmla="*/ 1529 w 10558"/>
              <a:gd name="connsiteY5" fmla="*/ 7521 h 9970"/>
              <a:gd name="connsiteX6" fmla="*/ 558 w 10558"/>
              <a:gd name="connsiteY6" fmla="*/ 9970 h 9970"/>
              <a:gd name="connsiteX7" fmla="*/ 577 w 10558"/>
              <a:gd name="connsiteY7" fmla="*/ 9895 h 9970"/>
              <a:gd name="connsiteX8" fmla="*/ 0 w 10558"/>
              <a:gd name="connsiteY8" fmla="*/ 0 h 9970"/>
              <a:gd name="connsiteX0" fmla="*/ 658 w 10000"/>
              <a:gd name="connsiteY0" fmla="*/ 2 h 10000"/>
              <a:gd name="connsiteX1" fmla="*/ 10000 w 10000"/>
              <a:gd name="connsiteY1" fmla="*/ 1 h 10000"/>
              <a:gd name="connsiteX2" fmla="*/ 5981 w 10000"/>
              <a:gd name="connsiteY2" fmla="*/ 868 h 10000"/>
              <a:gd name="connsiteX3" fmla="*/ 4156 w 10000"/>
              <a:gd name="connsiteY3" fmla="*/ 1721 h 10000"/>
              <a:gd name="connsiteX4" fmla="*/ 2754 w 10000"/>
              <a:gd name="connsiteY4" fmla="*/ 4018 h 10000"/>
              <a:gd name="connsiteX5" fmla="*/ 1448 w 10000"/>
              <a:gd name="connsiteY5" fmla="*/ 7544 h 10000"/>
              <a:gd name="connsiteX6" fmla="*/ 529 w 10000"/>
              <a:gd name="connsiteY6" fmla="*/ 10000 h 10000"/>
              <a:gd name="connsiteX7" fmla="*/ 547 w 10000"/>
              <a:gd name="connsiteY7" fmla="*/ 9925 h 10000"/>
              <a:gd name="connsiteX8" fmla="*/ 0 w 10000"/>
              <a:gd name="connsiteY8" fmla="*/ 0 h 10000"/>
              <a:gd name="connsiteX0" fmla="*/ 129 w 9471"/>
              <a:gd name="connsiteY0" fmla="*/ 17 h 10015"/>
              <a:gd name="connsiteX1" fmla="*/ 9471 w 9471"/>
              <a:gd name="connsiteY1" fmla="*/ 16 h 10015"/>
              <a:gd name="connsiteX2" fmla="*/ 5452 w 9471"/>
              <a:gd name="connsiteY2" fmla="*/ 883 h 10015"/>
              <a:gd name="connsiteX3" fmla="*/ 3627 w 9471"/>
              <a:gd name="connsiteY3" fmla="*/ 1736 h 10015"/>
              <a:gd name="connsiteX4" fmla="*/ 2225 w 9471"/>
              <a:gd name="connsiteY4" fmla="*/ 4033 h 10015"/>
              <a:gd name="connsiteX5" fmla="*/ 919 w 9471"/>
              <a:gd name="connsiteY5" fmla="*/ 7559 h 10015"/>
              <a:gd name="connsiteX6" fmla="*/ 0 w 9471"/>
              <a:gd name="connsiteY6" fmla="*/ 10015 h 10015"/>
              <a:gd name="connsiteX7" fmla="*/ 18 w 9471"/>
              <a:gd name="connsiteY7" fmla="*/ 9940 h 10015"/>
              <a:gd name="connsiteX8" fmla="*/ 160 w 9471"/>
              <a:gd name="connsiteY8" fmla="*/ 0 h 10015"/>
              <a:gd name="connsiteX0" fmla="*/ 136 w 10000"/>
              <a:gd name="connsiteY0" fmla="*/ 17 h 10000"/>
              <a:gd name="connsiteX1" fmla="*/ 10000 w 10000"/>
              <a:gd name="connsiteY1" fmla="*/ 16 h 10000"/>
              <a:gd name="connsiteX2" fmla="*/ 5757 w 10000"/>
              <a:gd name="connsiteY2" fmla="*/ 882 h 10000"/>
              <a:gd name="connsiteX3" fmla="*/ 3830 w 10000"/>
              <a:gd name="connsiteY3" fmla="*/ 1733 h 10000"/>
              <a:gd name="connsiteX4" fmla="*/ 2349 w 10000"/>
              <a:gd name="connsiteY4" fmla="*/ 4027 h 10000"/>
              <a:gd name="connsiteX5" fmla="*/ 970 w 10000"/>
              <a:gd name="connsiteY5" fmla="*/ 7548 h 10000"/>
              <a:gd name="connsiteX6" fmla="*/ 0 w 10000"/>
              <a:gd name="connsiteY6" fmla="*/ 10000 h 10000"/>
              <a:gd name="connsiteX7" fmla="*/ 19 w 10000"/>
              <a:gd name="connsiteY7" fmla="*/ 9925 h 10000"/>
              <a:gd name="connsiteX8" fmla="*/ 169 w 10000"/>
              <a:gd name="connsiteY8" fmla="*/ 0 h 10000"/>
              <a:gd name="connsiteX0" fmla="*/ 157 w 10021"/>
              <a:gd name="connsiteY0" fmla="*/ 17 h 10000"/>
              <a:gd name="connsiteX1" fmla="*/ 10021 w 10021"/>
              <a:gd name="connsiteY1" fmla="*/ 16 h 10000"/>
              <a:gd name="connsiteX2" fmla="*/ 5778 w 10021"/>
              <a:gd name="connsiteY2" fmla="*/ 882 h 10000"/>
              <a:gd name="connsiteX3" fmla="*/ 3851 w 10021"/>
              <a:gd name="connsiteY3" fmla="*/ 1733 h 10000"/>
              <a:gd name="connsiteX4" fmla="*/ 2370 w 10021"/>
              <a:gd name="connsiteY4" fmla="*/ 4027 h 10000"/>
              <a:gd name="connsiteX5" fmla="*/ 991 w 10021"/>
              <a:gd name="connsiteY5" fmla="*/ 7548 h 10000"/>
              <a:gd name="connsiteX6" fmla="*/ 21 w 10021"/>
              <a:gd name="connsiteY6" fmla="*/ 10000 h 10000"/>
              <a:gd name="connsiteX7" fmla="*/ 7 w 10021"/>
              <a:gd name="connsiteY7" fmla="*/ 9925 h 10000"/>
              <a:gd name="connsiteX8" fmla="*/ 190 w 10021"/>
              <a:gd name="connsiteY8" fmla="*/ 0 h 10000"/>
              <a:gd name="connsiteX0" fmla="*/ 157 w 10021"/>
              <a:gd name="connsiteY0" fmla="*/ 17 h 10000"/>
              <a:gd name="connsiteX1" fmla="*/ 10021 w 10021"/>
              <a:gd name="connsiteY1" fmla="*/ 16 h 10000"/>
              <a:gd name="connsiteX2" fmla="*/ 5778 w 10021"/>
              <a:gd name="connsiteY2" fmla="*/ 882 h 10000"/>
              <a:gd name="connsiteX3" fmla="*/ 3851 w 10021"/>
              <a:gd name="connsiteY3" fmla="*/ 1733 h 10000"/>
              <a:gd name="connsiteX4" fmla="*/ 2370 w 10021"/>
              <a:gd name="connsiteY4" fmla="*/ 4027 h 10000"/>
              <a:gd name="connsiteX5" fmla="*/ 991 w 10021"/>
              <a:gd name="connsiteY5" fmla="*/ 7548 h 10000"/>
              <a:gd name="connsiteX6" fmla="*/ 21 w 10021"/>
              <a:gd name="connsiteY6" fmla="*/ 10000 h 10000"/>
              <a:gd name="connsiteX7" fmla="*/ 7 w 10021"/>
              <a:gd name="connsiteY7" fmla="*/ 9887 h 10000"/>
              <a:gd name="connsiteX8" fmla="*/ 190 w 10021"/>
              <a:gd name="connsiteY8" fmla="*/ 0 h 10000"/>
              <a:gd name="connsiteX0" fmla="*/ 136 w 10000"/>
              <a:gd name="connsiteY0" fmla="*/ 17 h 10000"/>
              <a:gd name="connsiteX1" fmla="*/ 10000 w 10000"/>
              <a:gd name="connsiteY1" fmla="*/ 16 h 10000"/>
              <a:gd name="connsiteX2" fmla="*/ 5757 w 10000"/>
              <a:gd name="connsiteY2" fmla="*/ 882 h 10000"/>
              <a:gd name="connsiteX3" fmla="*/ 3830 w 10000"/>
              <a:gd name="connsiteY3" fmla="*/ 1733 h 10000"/>
              <a:gd name="connsiteX4" fmla="*/ 2349 w 10000"/>
              <a:gd name="connsiteY4" fmla="*/ 4027 h 10000"/>
              <a:gd name="connsiteX5" fmla="*/ 970 w 10000"/>
              <a:gd name="connsiteY5" fmla="*/ 7548 h 10000"/>
              <a:gd name="connsiteX6" fmla="*/ 0 w 10000"/>
              <a:gd name="connsiteY6" fmla="*/ 10000 h 10000"/>
              <a:gd name="connsiteX7" fmla="*/ 239 w 10000"/>
              <a:gd name="connsiteY7" fmla="*/ 9887 h 10000"/>
              <a:gd name="connsiteX8" fmla="*/ 169 w 10000"/>
              <a:gd name="connsiteY8" fmla="*/ 0 h 10000"/>
              <a:gd name="connsiteX0" fmla="*/ 136 w 10000"/>
              <a:gd name="connsiteY0" fmla="*/ 17 h 10000"/>
              <a:gd name="connsiteX1" fmla="*/ 10000 w 10000"/>
              <a:gd name="connsiteY1" fmla="*/ 16 h 10000"/>
              <a:gd name="connsiteX2" fmla="*/ 5757 w 10000"/>
              <a:gd name="connsiteY2" fmla="*/ 882 h 10000"/>
              <a:gd name="connsiteX3" fmla="*/ 3830 w 10000"/>
              <a:gd name="connsiteY3" fmla="*/ 1733 h 10000"/>
              <a:gd name="connsiteX4" fmla="*/ 2349 w 10000"/>
              <a:gd name="connsiteY4" fmla="*/ 4027 h 10000"/>
              <a:gd name="connsiteX5" fmla="*/ 970 w 10000"/>
              <a:gd name="connsiteY5" fmla="*/ 7548 h 10000"/>
              <a:gd name="connsiteX6" fmla="*/ 0 w 10000"/>
              <a:gd name="connsiteY6" fmla="*/ 10000 h 10000"/>
              <a:gd name="connsiteX7" fmla="*/ 140 w 10000"/>
              <a:gd name="connsiteY7" fmla="*/ 9887 h 10000"/>
              <a:gd name="connsiteX8" fmla="*/ 169 w 10000"/>
              <a:gd name="connsiteY8" fmla="*/ 0 h 10000"/>
              <a:gd name="connsiteX0" fmla="*/ 6 w 9870"/>
              <a:gd name="connsiteY0" fmla="*/ 17 h 9985"/>
              <a:gd name="connsiteX1" fmla="*/ 9870 w 9870"/>
              <a:gd name="connsiteY1" fmla="*/ 16 h 9985"/>
              <a:gd name="connsiteX2" fmla="*/ 5627 w 9870"/>
              <a:gd name="connsiteY2" fmla="*/ 882 h 9985"/>
              <a:gd name="connsiteX3" fmla="*/ 3700 w 9870"/>
              <a:gd name="connsiteY3" fmla="*/ 1733 h 9985"/>
              <a:gd name="connsiteX4" fmla="*/ 2219 w 9870"/>
              <a:gd name="connsiteY4" fmla="*/ 4027 h 9985"/>
              <a:gd name="connsiteX5" fmla="*/ 840 w 9870"/>
              <a:gd name="connsiteY5" fmla="*/ 7548 h 9985"/>
              <a:gd name="connsiteX6" fmla="*/ 2 w 9870"/>
              <a:gd name="connsiteY6" fmla="*/ 9985 h 9985"/>
              <a:gd name="connsiteX7" fmla="*/ 10 w 9870"/>
              <a:gd name="connsiteY7" fmla="*/ 9887 h 9985"/>
              <a:gd name="connsiteX8" fmla="*/ 39 w 9870"/>
              <a:gd name="connsiteY8" fmla="*/ 0 h 9985"/>
              <a:gd name="connsiteX0" fmla="*/ 6 w 10000"/>
              <a:gd name="connsiteY0" fmla="*/ 17 h 10000"/>
              <a:gd name="connsiteX1" fmla="*/ 10000 w 10000"/>
              <a:gd name="connsiteY1" fmla="*/ 16 h 10000"/>
              <a:gd name="connsiteX2" fmla="*/ 5701 w 10000"/>
              <a:gd name="connsiteY2" fmla="*/ 883 h 10000"/>
              <a:gd name="connsiteX3" fmla="*/ 3749 w 10000"/>
              <a:gd name="connsiteY3" fmla="*/ 1736 h 10000"/>
              <a:gd name="connsiteX4" fmla="*/ 2248 w 10000"/>
              <a:gd name="connsiteY4" fmla="*/ 4033 h 10000"/>
              <a:gd name="connsiteX5" fmla="*/ 851 w 10000"/>
              <a:gd name="connsiteY5" fmla="*/ 7500 h 10000"/>
              <a:gd name="connsiteX6" fmla="*/ 2 w 10000"/>
              <a:gd name="connsiteY6" fmla="*/ 10000 h 10000"/>
              <a:gd name="connsiteX7" fmla="*/ 10 w 10000"/>
              <a:gd name="connsiteY7" fmla="*/ 9902 h 10000"/>
              <a:gd name="connsiteX8" fmla="*/ 40 w 10000"/>
              <a:gd name="connsiteY8" fmla="*/ 0 h 10000"/>
              <a:gd name="connsiteX0" fmla="*/ 6 w 10000"/>
              <a:gd name="connsiteY0" fmla="*/ 17 h 10000"/>
              <a:gd name="connsiteX1" fmla="*/ 10000 w 10000"/>
              <a:gd name="connsiteY1" fmla="*/ 16 h 10000"/>
              <a:gd name="connsiteX2" fmla="*/ 5701 w 10000"/>
              <a:gd name="connsiteY2" fmla="*/ 883 h 10000"/>
              <a:gd name="connsiteX3" fmla="*/ 3749 w 10000"/>
              <a:gd name="connsiteY3" fmla="*/ 1736 h 10000"/>
              <a:gd name="connsiteX4" fmla="*/ 874 w 10000"/>
              <a:gd name="connsiteY4" fmla="*/ 3870 h 10000"/>
              <a:gd name="connsiteX5" fmla="*/ 851 w 10000"/>
              <a:gd name="connsiteY5" fmla="*/ 7500 h 10000"/>
              <a:gd name="connsiteX6" fmla="*/ 2 w 10000"/>
              <a:gd name="connsiteY6" fmla="*/ 10000 h 10000"/>
              <a:gd name="connsiteX7" fmla="*/ 10 w 10000"/>
              <a:gd name="connsiteY7" fmla="*/ 9902 h 10000"/>
              <a:gd name="connsiteX8" fmla="*/ 40 w 10000"/>
              <a:gd name="connsiteY8" fmla="*/ 0 h 10000"/>
              <a:gd name="connsiteX0" fmla="*/ 6 w 10000"/>
              <a:gd name="connsiteY0" fmla="*/ 17 h 10000"/>
              <a:gd name="connsiteX1" fmla="*/ 10000 w 10000"/>
              <a:gd name="connsiteY1" fmla="*/ 16 h 10000"/>
              <a:gd name="connsiteX2" fmla="*/ 5701 w 10000"/>
              <a:gd name="connsiteY2" fmla="*/ 883 h 10000"/>
              <a:gd name="connsiteX3" fmla="*/ 3749 w 10000"/>
              <a:gd name="connsiteY3" fmla="*/ 1736 h 10000"/>
              <a:gd name="connsiteX4" fmla="*/ 2684 w 10000"/>
              <a:gd name="connsiteY4" fmla="*/ 3189 h 10000"/>
              <a:gd name="connsiteX5" fmla="*/ 851 w 10000"/>
              <a:gd name="connsiteY5" fmla="*/ 7500 h 10000"/>
              <a:gd name="connsiteX6" fmla="*/ 2 w 10000"/>
              <a:gd name="connsiteY6" fmla="*/ 10000 h 10000"/>
              <a:gd name="connsiteX7" fmla="*/ 10 w 10000"/>
              <a:gd name="connsiteY7" fmla="*/ 9902 h 10000"/>
              <a:gd name="connsiteX8" fmla="*/ 40 w 10000"/>
              <a:gd name="connsiteY8" fmla="*/ 0 h 10000"/>
              <a:gd name="connsiteX0" fmla="*/ 428 w 10422"/>
              <a:gd name="connsiteY0" fmla="*/ 17 h 10000"/>
              <a:gd name="connsiteX1" fmla="*/ 10422 w 10422"/>
              <a:gd name="connsiteY1" fmla="*/ 16 h 10000"/>
              <a:gd name="connsiteX2" fmla="*/ 6123 w 10422"/>
              <a:gd name="connsiteY2" fmla="*/ 883 h 10000"/>
              <a:gd name="connsiteX3" fmla="*/ 4171 w 10422"/>
              <a:gd name="connsiteY3" fmla="*/ 1736 h 10000"/>
              <a:gd name="connsiteX4" fmla="*/ 3106 w 10422"/>
              <a:gd name="connsiteY4" fmla="*/ 3189 h 10000"/>
              <a:gd name="connsiteX5" fmla="*/ 133 w 10422"/>
              <a:gd name="connsiteY5" fmla="*/ 7293 h 10000"/>
              <a:gd name="connsiteX6" fmla="*/ 424 w 10422"/>
              <a:gd name="connsiteY6" fmla="*/ 10000 h 10000"/>
              <a:gd name="connsiteX7" fmla="*/ 432 w 10422"/>
              <a:gd name="connsiteY7" fmla="*/ 9902 h 10000"/>
              <a:gd name="connsiteX8" fmla="*/ 462 w 10422"/>
              <a:gd name="connsiteY8" fmla="*/ 0 h 10000"/>
              <a:gd name="connsiteX0" fmla="*/ 6 w 10000"/>
              <a:gd name="connsiteY0" fmla="*/ 17 h 10000"/>
              <a:gd name="connsiteX1" fmla="*/ 10000 w 10000"/>
              <a:gd name="connsiteY1" fmla="*/ 16 h 10000"/>
              <a:gd name="connsiteX2" fmla="*/ 5701 w 10000"/>
              <a:gd name="connsiteY2" fmla="*/ 883 h 10000"/>
              <a:gd name="connsiteX3" fmla="*/ 3749 w 10000"/>
              <a:gd name="connsiteY3" fmla="*/ 1736 h 10000"/>
              <a:gd name="connsiteX4" fmla="*/ 2684 w 10000"/>
              <a:gd name="connsiteY4" fmla="*/ 3189 h 10000"/>
              <a:gd name="connsiteX5" fmla="*/ 817 w 10000"/>
              <a:gd name="connsiteY5" fmla="*/ 7752 h 10000"/>
              <a:gd name="connsiteX6" fmla="*/ 2 w 10000"/>
              <a:gd name="connsiteY6" fmla="*/ 10000 h 10000"/>
              <a:gd name="connsiteX7" fmla="*/ 10 w 10000"/>
              <a:gd name="connsiteY7" fmla="*/ 9902 h 10000"/>
              <a:gd name="connsiteX8" fmla="*/ 40 w 10000"/>
              <a:gd name="connsiteY8" fmla="*/ 0 h 10000"/>
              <a:gd name="connsiteX0" fmla="*/ 6 w 10000"/>
              <a:gd name="connsiteY0" fmla="*/ 17 h 10000"/>
              <a:gd name="connsiteX1" fmla="*/ 10000 w 10000"/>
              <a:gd name="connsiteY1" fmla="*/ 16 h 10000"/>
              <a:gd name="connsiteX2" fmla="*/ 5701 w 10000"/>
              <a:gd name="connsiteY2" fmla="*/ 883 h 10000"/>
              <a:gd name="connsiteX3" fmla="*/ 3713 w 10000"/>
              <a:gd name="connsiteY3" fmla="*/ 1914 h 10000"/>
              <a:gd name="connsiteX4" fmla="*/ 2684 w 10000"/>
              <a:gd name="connsiteY4" fmla="*/ 3189 h 10000"/>
              <a:gd name="connsiteX5" fmla="*/ 817 w 10000"/>
              <a:gd name="connsiteY5" fmla="*/ 7752 h 10000"/>
              <a:gd name="connsiteX6" fmla="*/ 2 w 10000"/>
              <a:gd name="connsiteY6" fmla="*/ 10000 h 10000"/>
              <a:gd name="connsiteX7" fmla="*/ 10 w 10000"/>
              <a:gd name="connsiteY7" fmla="*/ 9902 h 10000"/>
              <a:gd name="connsiteX8" fmla="*/ 40 w 10000"/>
              <a:gd name="connsiteY8" fmla="*/ 0 h 10000"/>
              <a:gd name="connsiteX0" fmla="*/ 6 w 10000"/>
              <a:gd name="connsiteY0" fmla="*/ 17 h 10000"/>
              <a:gd name="connsiteX1" fmla="*/ 10000 w 10000"/>
              <a:gd name="connsiteY1" fmla="*/ 16 h 10000"/>
              <a:gd name="connsiteX2" fmla="*/ 5701 w 10000"/>
              <a:gd name="connsiteY2" fmla="*/ 883 h 10000"/>
              <a:gd name="connsiteX3" fmla="*/ 3713 w 10000"/>
              <a:gd name="connsiteY3" fmla="*/ 1914 h 10000"/>
              <a:gd name="connsiteX4" fmla="*/ 2756 w 10000"/>
              <a:gd name="connsiteY4" fmla="*/ 3367 h 10000"/>
              <a:gd name="connsiteX5" fmla="*/ 817 w 10000"/>
              <a:gd name="connsiteY5" fmla="*/ 7752 h 10000"/>
              <a:gd name="connsiteX6" fmla="*/ 2 w 10000"/>
              <a:gd name="connsiteY6" fmla="*/ 10000 h 10000"/>
              <a:gd name="connsiteX7" fmla="*/ 10 w 10000"/>
              <a:gd name="connsiteY7" fmla="*/ 9902 h 10000"/>
              <a:gd name="connsiteX8" fmla="*/ 40 w 10000"/>
              <a:gd name="connsiteY8" fmla="*/ 0 h 10000"/>
              <a:gd name="connsiteX0" fmla="*/ 6 w 10000"/>
              <a:gd name="connsiteY0" fmla="*/ 17 h 10000"/>
              <a:gd name="connsiteX1" fmla="*/ 10000 w 10000"/>
              <a:gd name="connsiteY1" fmla="*/ 16 h 10000"/>
              <a:gd name="connsiteX2" fmla="*/ 5701 w 10000"/>
              <a:gd name="connsiteY2" fmla="*/ 883 h 10000"/>
              <a:gd name="connsiteX3" fmla="*/ 3713 w 10000"/>
              <a:gd name="connsiteY3" fmla="*/ 1914 h 10000"/>
              <a:gd name="connsiteX4" fmla="*/ 2756 w 10000"/>
              <a:gd name="connsiteY4" fmla="*/ 3367 h 10000"/>
              <a:gd name="connsiteX5" fmla="*/ 817 w 10000"/>
              <a:gd name="connsiteY5" fmla="*/ 7811 h 10000"/>
              <a:gd name="connsiteX6" fmla="*/ 2 w 10000"/>
              <a:gd name="connsiteY6" fmla="*/ 10000 h 10000"/>
              <a:gd name="connsiteX7" fmla="*/ 10 w 10000"/>
              <a:gd name="connsiteY7" fmla="*/ 9902 h 10000"/>
              <a:gd name="connsiteX8" fmla="*/ 40 w 10000"/>
              <a:gd name="connsiteY8" fmla="*/ 0 h 10000"/>
              <a:gd name="connsiteX0" fmla="*/ 6 w 10000"/>
              <a:gd name="connsiteY0" fmla="*/ 17 h 10000"/>
              <a:gd name="connsiteX1" fmla="*/ 10000 w 10000"/>
              <a:gd name="connsiteY1" fmla="*/ 16 h 10000"/>
              <a:gd name="connsiteX2" fmla="*/ 5701 w 10000"/>
              <a:gd name="connsiteY2" fmla="*/ 883 h 10000"/>
              <a:gd name="connsiteX3" fmla="*/ 3713 w 10000"/>
              <a:gd name="connsiteY3" fmla="*/ 1914 h 10000"/>
              <a:gd name="connsiteX4" fmla="*/ 2756 w 10000"/>
              <a:gd name="connsiteY4" fmla="*/ 3367 h 10000"/>
              <a:gd name="connsiteX5" fmla="*/ 853 w 10000"/>
              <a:gd name="connsiteY5" fmla="*/ 7811 h 10000"/>
              <a:gd name="connsiteX6" fmla="*/ 2 w 10000"/>
              <a:gd name="connsiteY6" fmla="*/ 10000 h 10000"/>
              <a:gd name="connsiteX7" fmla="*/ 10 w 10000"/>
              <a:gd name="connsiteY7" fmla="*/ 9902 h 10000"/>
              <a:gd name="connsiteX8" fmla="*/ 40 w 10000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6" y="17"/>
                </a:moveTo>
                <a:lnTo>
                  <a:pt x="10000" y="16"/>
                </a:lnTo>
                <a:cubicBezTo>
                  <a:pt x="8673" y="318"/>
                  <a:pt x="7028" y="582"/>
                  <a:pt x="5701" y="883"/>
                </a:cubicBezTo>
                <a:cubicBezTo>
                  <a:pt x="4681" y="1134"/>
                  <a:pt x="4271" y="1390"/>
                  <a:pt x="3713" y="1914"/>
                </a:cubicBezTo>
                <a:cubicBezTo>
                  <a:pt x="3171" y="2411"/>
                  <a:pt x="3233" y="2384"/>
                  <a:pt x="2756" y="3367"/>
                </a:cubicBezTo>
                <a:cubicBezTo>
                  <a:pt x="2279" y="4350"/>
                  <a:pt x="1312" y="6706"/>
                  <a:pt x="853" y="7811"/>
                </a:cubicBezTo>
                <a:cubicBezTo>
                  <a:pt x="394" y="8916"/>
                  <a:pt x="86" y="9775"/>
                  <a:pt x="2" y="10000"/>
                </a:cubicBezTo>
                <a:cubicBezTo>
                  <a:pt x="31" y="9926"/>
                  <a:pt x="-20" y="9977"/>
                  <a:pt x="10" y="9902"/>
                </a:cubicBezTo>
                <a:cubicBezTo>
                  <a:pt x="72" y="6589"/>
                  <a:pt x="-22" y="3313"/>
                  <a:pt x="40" y="0"/>
                </a:cubicBezTo>
              </a:path>
            </a:pathLst>
          </a:custGeom>
          <a:pattFill prst="narHorz">
            <a:fgClr>
              <a:schemeClr val="tx1"/>
            </a:fgClr>
            <a:bgClr>
              <a:schemeClr val="accent6"/>
            </a:bgClr>
          </a:pattFill>
          <a:ln w="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5" name="Freeform 18">
            <a:extLst>
              <a:ext uri="{FF2B5EF4-FFF2-40B4-BE49-F238E27FC236}">
                <a16:creationId xmlns:a16="http://schemas.microsoft.com/office/drawing/2014/main" xmlns="" id="{2ECCFCA6-1BDA-49E4-894D-8432FE862E20}"/>
              </a:ext>
            </a:extLst>
          </p:cNvPr>
          <p:cNvSpPr>
            <a:spLocks/>
          </p:cNvSpPr>
          <p:nvPr/>
        </p:nvSpPr>
        <p:spPr bwMode="auto">
          <a:xfrm>
            <a:off x="7056935" y="1449911"/>
            <a:ext cx="1574396" cy="4546241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058"/>
              <a:gd name="connsiteY0" fmla="*/ 15 h 10028"/>
              <a:gd name="connsiteX1" fmla="*/ 10058 w 10058"/>
              <a:gd name="connsiteY1" fmla="*/ 0 h 10028"/>
              <a:gd name="connsiteX2" fmla="*/ 9362 w 10058"/>
              <a:gd name="connsiteY2" fmla="*/ 892 h 10028"/>
              <a:gd name="connsiteX3" fmla="*/ 9069 w 10058"/>
              <a:gd name="connsiteY3" fmla="*/ 2050 h 10028"/>
              <a:gd name="connsiteX4" fmla="*/ 9011 w 10058"/>
              <a:gd name="connsiteY4" fmla="*/ 3202 h 10028"/>
              <a:gd name="connsiteX5" fmla="*/ 9098 w 10058"/>
              <a:gd name="connsiteY5" fmla="*/ 4248 h 10028"/>
              <a:gd name="connsiteX6" fmla="*/ 9041 w 10058"/>
              <a:gd name="connsiteY6" fmla="*/ 5406 h 10028"/>
              <a:gd name="connsiteX7" fmla="*/ 8738 w 10058"/>
              <a:gd name="connsiteY7" fmla="*/ 6517 h 10028"/>
              <a:gd name="connsiteX8" fmla="*/ 6517 w 10058"/>
              <a:gd name="connsiteY8" fmla="*/ 7674 h 10028"/>
              <a:gd name="connsiteX9" fmla="*/ 3242 w 10058"/>
              <a:gd name="connsiteY9" fmla="*/ 8761 h 10028"/>
              <a:gd name="connsiteX10" fmla="*/ 0 w 10058"/>
              <a:gd name="connsiteY10" fmla="*/ 10028 h 10028"/>
              <a:gd name="connsiteX0" fmla="*/ 10769 w 10769"/>
              <a:gd name="connsiteY0" fmla="*/ 0 h 13726"/>
              <a:gd name="connsiteX1" fmla="*/ 10058 w 10769"/>
              <a:gd name="connsiteY1" fmla="*/ 3698 h 13726"/>
              <a:gd name="connsiteX2" fmla="*/ 9362 w 10769"/>
              <a:gd name="connsiteY2" fmla="*/ 4590 h 13726"/>
              <a:gd name="connsiteX3" fmla="*/ 9069 w 10769"/>
              <a:gd name="connsiteY3" fmla="*/ 5748 h 13726"/>
              <a:gd name="connsiteX4" fmla="*/ 9011 w 10769"/>
              <a:gd name="connsiteY4" fmla="*/ 6900 h 13726"/>
              <a:gd name="connsiteX5" fmla="*/ 9098 w 10769"/>
              <a:gd name="connsiteY5" fmla="*/ 7946 h 13726"/>
              <a:gd name="connsiteX6" fmla="*/ 9041 w 10769"/>
              <a:gd name="connsiteY6" fmla="*/ 9104 h 13726"/>
              <a:gd name="connsiteX7" fmla="*/ 8738 w 10769"/>
              <a:gd name="connsiteY7" fmla="*/ 10215 h 13726"/>
              <a:gd name="connsiteX8" fmla="*/ 6517 w 10769"/>
              <a:gd name="connsiteY8" fmla="*/ 11372 h 13726"/>
              <a:gd name="connsiteX9" fmla="*/ 3242 w 10769"/>
              <a:gd name="connsiteY9" fmla="*/ 12459 h 13726"/>
              <a:gd name="connsiteX10" fmla="*/ 0 w 10769"/>
              <a:gd name="connsiteY10" fmla="*/ 13726 h 13726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3603 w 10982"/>
              <a:gd name="connsiteY7" fmla="*/ 9920 h 15245"/>
              <a:gd name="connsiteX8" fmla="*/ 1750 w 10982"/>
              <a:gd name="connsiteY8" fmla="*/ 12391 h 15245"/>
              <a:gd name="connsiteX9" fmla="*/ 0 w 10982"/>
              <a:gd name="connsiteY9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1750 w 10982"/>
              <a:gd name="connsiteY7" fmla="*/ 12391 h 15245"/>
              <a:gd name="connsiteX8" fmla="*/ 0 w 10982"/>
              <a:gd name="connsiteY8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3603 w 10982"/>
              <a:gd name="connsiteY4" fmla="*/ 9920 h 15245"/>
              <a:gd name="connsiteX5" fmla="*/ 0 w 10982"/>
              <a:gd name="connsiteY5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3603 w 10982"/>
              <a:gd name="connsiteY3" fmla="*/ 9920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2401 w 10982"/>
              <a:gd name="connsiteY3" fmla="*/ 773 h 15245"/>
              <a:gd name="connsiteX4" fmla="*/ 0 w 10982"/>
              <a:gd name="connsiteY4" fmla="*/ 15245 h 15245"/>
              <a:gd name="connsiteX0" fmla="*/ 8665 w 8768"/>
              <a:gd name="connsiteY0" fmla="*/ 0 h 9958"/>
              <a:gd name="connsiteX1" fmla="*/ 6675 w 8768"/>
              <a:gd name="connsiteY1" fmla="*/ 5048 h 9958"/>
              <a:gd name="connsiteX2" fmla="*/ 718 w 8768"/>
              <a:gd name="connsiteY2" fmla="*/ 9833 h 9958"/>
              <a:gd name="connsiteX3" fmla="*/ 84 w 8768"/>
              <a:gd name="connsiteY3" fmla="*/ 773 h 9958"/>
              <a:gd name="connsiteX4" fmla="*/ 8768 w 8768"/>
              <a:gd name="connsiteY4" fmla="*/ 141 h 9958"/>
              <a:gd name="connsiteX0" fmla="*/ 9855 w 9973"/>
              <a:gd name="connsiteY0" fmla="*/ 250 h 10241"/>
              <a:gd name="connsiteX1" fmla="*/ 7585 w 9973"/>
              <a:gd name="connsiteY1" fmla="*/ 5319 h 10241"/>
              <a:gd name="connsiteX2" fmla="*/ 791 w 9973"/>
              <a:gd name="connsiteY2" fmla="*/ 10124 h 10241"/>
              <a:gd name="connsiteX3" fmla="*/ 149 w 9973"/>
              <a:gd name="connsiteY3" fmla="*/ 42 h 10241"/>
              <a:gd name="connsiteX4" fmla="*/ 9972 w 9973"/>
              <a:gd name="connsiteY4" fmla="*/ 392 h 10241"/>
              <a:gd name="connsiteX0" fmla="*/ 9881 w 9881"/>
              <a:gd name="connsiteY0" fmla="*/ 244 h 10000"/>
              <a:gd name="connsiteX1" fmla="*/ 7605 w 9881"/>
              <a:gd name="connsiteY1" fmla="*/ 5194 h 10000"/>
              <a:gd name="connsiteX2" fmla="*/ 792 w 9881"/>
              <a:gd name="connsiteY2" fmla="*/ 9886 h 10000"/>
              <a:gd name="connsiteX3" fmla="*/ 148 w 9881"/>
              <a:gd name="connsiteY3" fmla="*/ 41 h 10000"/>
              <a:gd name="connsiteX4" fmla="*/ 9835 w 9881"/>
              <a:gd name="connsiteY4" fmla="*/ 205 h 10000"/>
              <a:gd name="connsiteX0" fmla="*/ 10000 w 10000"/>
              <a:gd name="connsiteY0" fmla="*/ 244 h 10000"/>
              <a:gd name="connsiteX1" fmla="*/ 7697 w 10000"/>
              <a:gd name="connsiteY1" fmla="*/ 5194 h 10000"/>
              <a:gd name="connsiteX2" fmla="*/ 802 w 10000"/>
              <a:gd name="connsiteY2" fmla="*/ 9886 h 10000"/>
              <a:gd name="connsiteX3" fmla="*/ 150 w 10000"/>
              <a:gd name="connsiteY3" fmla="*/ 41 h 10000"/>
              <a:gd name="connsiteX4" fmla="*/ 9953 w 10000"/>
              <a:gd name="connsiteY4" fmla="*/ 205 h 10000"/>
              <a:gd name="connsiteX0" fmla="*/ 10000 w 10000"/>
              <a:gd name="connsiteY0" fmla="*/ 39 h 9797"/>
              <a:gd name="connsiteX1" fmla="*/ 7697 w 10000"/>
              <a:gd name="connsiteY1" fmla="*/ 4989 h 9797"/>
              <a:gd name="connsiteX2" fmla="*/ 802 w 10000"/>
              <a:gd name="connsiteY2" fmla="*/ 9681 h 9797"/>
              <a:gd name="connsiteX3" fmla="*/ 150 w 10000"/>
              <a:gd name="connsiteY3" fmla="*/ 85 h 9797"/>
              <a:gd name="connsiteX4" fmla="*/ 9953 w 10000"/>
              <a:gd name="connsiteY4" fmla="*/ 0 h 9797"/>
              <a:gd name="connsiteX0" fmla="*/ 9850 w 9850"/>
              <a:gd name="connsiteY0" fmla="*/ 40 h 9882"/>
              <a:gd name="connsiteX1" fmla="*/ 7547 w 9850"/>
              <a:gd name="connsiteY1" fmla="*/ 5092 h 9882"/>
              <a:gd name="connsiteX2" fmla="*/ 652 w 9850"/>
              <a:gd name="connsiteY2" fmla="*/ 9882 h 9882"/>
              <a:gd name="connsiteX3" fmla="*/ 0 w 9850"/>
              <a:gd name="connsiteY3" fmla="*/ 87 h 9882"/>
              <a:gd name="connsiteX4" fmla="*/ 9803 w 9850"/>
              <a:gd name="connsiteY4" fmla="*/ 0 h 9882"/>
              <a:gd name="connsiteX0" fmla="*/ 10000 w 10000"/>
              <a:gd name="connsiteY0" fmla="*/ 40 h 10294"/>
              <a:gd name="connsiteX1" fmla="*/ 7662 w 10000"/>
              <a:gd name="connsiteY1" fmla="*/ 5153 h 10294"/>
              <a:gd name="connsiteX2" fmla="*/ 412 w 10000"/>
              <a:gd name="connsiteY2" fmla="*/ 10294 h 10294"/>
              <a:gd name="connsiteX3" fmla="*/ 0 w 10000"/>
              <a:gd name="connsiteY3" fmla="*/ 88 h 10294"/>
              <a:gd name="connsiteX4" fmla="*/ 9952 w 10000"/>
              <a:gd name="connsiteY4" fmla="*/ 0 h 10294"/>
              <a:gd name="connsiteX0" fmla="*/ 10000 w 10000"/>
              <a:gd name="connsiteY0" fmla="*/ 62 h 10316"/>
              <a:gd name="connsiteX1" fmla="*/ 7662 w 10000"/>
              <a:gd name="connsiteY1" fmla="*/ 5175 h 10316"/>
              <a:gd name="connsiteX2" fmla="*/ 412 w 10000"/>
              <a:gd name="connsiteY2" fmla="*/ 10316 h 10316"/>
              <a:gd name="connsiteX3" fmla="*/ 0 w 10000"/>
              <a:gd name="connsiteY3" fmla="*/ 0 h 10316"/>
              <a:gd name="connsiteX4" fmla="*/ 9952 w 10000"/>
              <a:gd name="connsiteY4" fmla="*/ 22 h 10316"/>
              <a:gd name="connsiteX0" fmla="*/ 10000 w 10000"/>
              <a:gd name="connsiteY0" fmla="*/ 77 h 10331"/>
              <a:gd name="connsiteX1" fmla="*/ 7662 w 10000"/>
              <a:gd name="connsiteY1" fmla="*/ 5190 h 10331"/>
              <a:gd name="connsiteX2" fmla="*/ 412 w 10000"/>
              <a:gd name="connsiteY2" fmla="*/ 10331 h 10331"/>
              <a:gd name="connsiteX3" fmla="*/ 0 w 10000"/>
              <a:gd name="connsiteY3" fmla="*/ 15 h 10331"/>
              <a:gd name="connsiteX4" fmla="*/ 7698 w 10000"/>
              <a:gd name="connsiteY4" fmla="*/ 0 h 10331"/>
              <a:gd name="connsiteX0" fmla="*/ 5324 w 7940"/>
              <a:gd name="connsiteY0" fmla="*/ 0 h 10364"/>
              <a:gd name="connsiteX1" fmla="*/ 7662 w 7940"/>
              <a:gd name="connsiteY1" fmla="*/ 5223 h 10364"/>
              <a:gd name="connsiteX2" fmla="*/ 412 w 7940"/>
              <a:gd name="connsiteY2" fmla="*/ 10364 h 10364"/>
              <a:gd name="connsiteX3" fmla="*/ 0 w 7940"/>
              <a:gd name="connsiteY3" fmla="*/ 48 h 10364"/>
              <a:gd name="connsiteX4" fmla="*/ 7698 w 7940"/>
              <a:gd name="connsiteY4" fmla="*/ 33 h 10364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51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30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600 w 9895"/>
              <a:gd name="connsiteY0" fmla="*/ 0 h 10000"/>
              <a:gd name="connsiteX1" fmla="*/ 9545 w 9895"/>
              <a:gd name="connsiteY1" fmla="*/ 5040 h 10000"/>
              <a:gd name="connsiteX2" fmla="*/ 204 w 9895"/>
              <a:gd name="connsiteY2" fmla="*/ 10000 h 10000"/>
              <a:gd name="connsiteX3" fmla="*/ 0 w 9895"/>
              <a:gd name="connsiteY3" fmla="*/ 46 h 10000"/>
              <a:gd name="connsiteX4" fmla="*/ 6435 w 9895"/>
              <a:gd name="connsiteY4" fmla="*/ 67 h 10000"/>
              <a:gd name="connsiteX0" fmla="*/ 6564 w 9894"/>
              <a:gd name="connsiteY0" fmla="*/ 0 h 10000"/>
              <a:gd name="connsiteX1" fmla="*/ 9540 w 9894"/>
              <a:gd name="connsiteY1" fmla="*/ 5040 h 10000"/>
              <a:gd name="connsiteX2" fmla="*/ 100 w 9894"/>
              <a:gd name="connsiteY2" fmla="*/ 10000 h 10000"/>
              <a:gd name="connsiteX3" fmla="*/ 0 w 9894"/>
              <a:gd name="connsiteY3" fmla="*/ 117 h 10000"/>
              <a:gd name="connsiteX4" fmla="*/ 6397 w 9894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1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88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533 w 9899"/>
              <a:gd name="connsiteY0" fmla="*/ 0 h 10000"/>
              <a:gd name="connsiteX1" fmla="*/ 9541 w 9899"/>
              <a:gd name="connsiteY1" fmla="*/ 5040 h 10000"/>
              <a:gd name="connsiteX2" fmla="*/ 0 w 9899"/>
              <a:gd name="connsiteY2" fmla="*/ 10000 h 10000"/>
              <a:gd name="connsiteX3" fmla="*/ 6365 w 9899"/>
              <a:gd name="connsiteY3" fmla="*/ 67 h 10000"/>
              <a:gd name="connsiteX0" fmla="*/ 6600 w 9999"/>
              <a:gd name="connsiteY0" fmla="*/ 0 h 10000"/>
              <a:gd name="connsiteX1" fmla="*/ 9638 w 9999"/>
              <a:gd name="connsiteY1" fmla="*/ 5040 h 10000"/>
              <a:gd name="connsiteX2" fmla="*/ 0 w 9999"/>
              <a:gd name="connsiteY2" fmla="*/ 10000 h 10000"/>
              <a:gd name="connsiteX3" fmla="*/ 788 w 9999"/>
              <a:gd name="connsiteY3" fmla="*/ 457 h 10000"/>
              <a:gd name="connsiteX0" fmla="*/ 6601 w 10000"/>
              <a:gd name="connsiteY0" fmla="*/ 0 h 10000"/>
              <a:gd name="connsiteX1" fmla="*/ 9639 w 10000"/>
              <a:gd name="connsiteY1" fmla="*/ 5040 h 10000"/>
              <a:gd name="connsiteX2" fmla="*/ 0 w 10000"/>
              <a:gd name="connsiteY2" fmla="*/ 10000 h 10000"/>
              <a:gd name="connsiteX0" fmla="*/ 6601 w 9932"/>
              <a:gd name="connsiteY0" fmla="*/ 0 h 10000"/>
              <a:gd name="connsiteX1" fmla="*/ 7371 w 9932"/>
              <a:gd name="connsiteY1" fmla="*/ 1713 h 10000"/>
              <a:gd name="connsiteX2" fmla="*/ 9639 w 9932"/>
              <a:gd name="connsiteY2" fmla="*/ 5040 h 10000"/>
              <a:gd name="connsiteX3" fmla="*/ 0 w 9932"/>
              <a:gd name="connsiteY3" fmla="*/ 10000 h 10000"/>
              <a:gd name="connsiteX0" fmla="*/ 0 w 10238"/>
              <a:gd name="connsiteY0" fmla="*/ 8277 h 8341"/>
              <a:gd name="connsiteX1" fmla="*/ 7659 w 10238"/>
              <a:gd name="connsiteY1" fmla="*/ 54 h 8341"/>
              <a:gd name="connsiteX2" fmla="*/ 9943 w 10238"/>
              <a:gd name="connsiteY2" fmla="*/ 3381 h 8341"/>
              <a:gd name="connsiteX3" fmla="*/ 238 w 10238"/>
              <a:gd name="connsiteY3" fmla="*/ 8341 h 8341"/>
              <a:gd name="connsiteX0" fmla="*/ 0 w 9813"/>
              <a:gd name="connsiteY0" fmla="*/ 10853 h 10930"/>
              <a:gd name="connsiteX1" fmla="*/ 437 w 9813"/>
              <a:gd name="connsiteY1" fmla="*/ 59 h 10930"/>
              <a:gd name="connsiteX2" fmla="*/ 9712 w 9813"/>
              <a:gd name="connsiteY2" fmla="*/ 4983 h 10930"/>
              <a:gd name="connsiteX3" fmla="*/ 232 w 9813"/>
              <a:gd name="connsiteY3" fmla="*/ 10930 h 10930"/>
              <a:gd name="connsiteX0" fmla="*/ 0 w 10195"/>
              <a:gd name="connsiteY0" fmla="*/ 10181 h 10251"/>
              <a:gd name="connsiteX1" fmla="*/ 445 w 10195"/>
              <a:gd name="connsiteY1" fmla="*/ 305 h 10251"/>
              <a:gd name="connsiteX2" fmla="*/ 7080 w 10195"/>
              <a:gd name="connsiteY2" fmla="*/ 2717 h 10251"/>
              <a:gd name="connsiteX3" fmla="*/ 9897 w 10195"/>
              <a:gd name="connsiteY3" fmla="*/ 4810 h 10251"/>
              <a:gd name="connsiteX4" fmla="*/ 236 w 10195"/>
              <a:gd name="connsiteY4" fmla="*/ 10251 h 10251"/>
              <a:gd name="connsiteX0" fmla="*/ 0 w 10394"/>
              <a:gd name="connsiteY0" fmla="*/ 10722 h 10792"/>
              <a:gd name="connsiteX1" fmla="*/ 445 w 10394"/>
              <a:gd name="connsiteY1" fmla="*/ 846 h 10792"/>
              <a:gd name="connsiteX2" fmla="*/ 8494 w 10394"/>
              <a:gd name="connsiteY2" fmla="*/ 650 h 10792"/>
              <a:gd name="connsiteX3" fmla="*/ 9897 w 10394"/>
              <a:gd name="connsiteY3" fmla="*/ 5351 h 10792"/>
              <a:gd name="connsiteX4" fmla="*/ 236 w 10394"/>
              <a:gd name="connsiteY4" fmla="*/ 10792 h 10792"/>
              <a:gd name="connsiteX0" fmla="*/ 0 w 10394"/>
              <a:gd name="connsiteY0" fmla="*/ 10072 h 10142"/>
              <a:gd name="connsiteX1" fmla="*/ 445 w 10394"/>
              <a:gd name="connsiteY1" fmla="*/ 196 h 10142"/>
              <a:gd name="connsiteX2" fmla="*/ 8494 w 10394"/>
              <a:gd name="connsiteY2" fmla="*/ 0 h 10142"/>
              <a:gd name="connsiteX3" fmla="*/ 9897 w 10394"/>
              <a:gd name="connsiteY3" fmla="*/ 4701 h 10142"/>
              <a:gd name="connsiteX4" fmla="*/ 236 w 10394"/>
              <a:gd name="connsiteY4" fmla="*/ 10142 h 10142"/>
              <a:gd name="connsiteX0" fmla="*/ 34 w 10428"/>
              <a:gd name="connsiteY0" fmla="*/ 10743 h 10813"/>
              <a:gd name="connsiteX1" fmla="*/ 261 w 10428"/>
              <a:gd name="connsiteY1" fmla="*/ 50 h 10813"/>
              <a:gd name="connsiteX2" fmla="*/ 8528 w 10428"/>
              <a:gd name="connsiteY2" fmla="*/ 671 h 10813"/>
              <a:gd name="connsiteX3" fmla="*/ 9931 w 10428"/>
              <a:gd name="connsiteY3" fmla="*/ 5372 h 10813"/>
              <a:gd name="connsiteX4" fmla="*/ 270 w 10428"/>
              <a:gd name="connsiteY4" fmla="*/ 10813 h 10813"/>
              <a:gd name="connsiteX0" fmla="*/ 34 w 10188"/>
              <a:gd name="connsiteY0" fmla="*/ 10850 h 10920"/>
              <a:gd name="connsiteX1" fmla="*/ 261 w 10188"/>
              <a:gd name="connsiteY1" fmla="*/ 157 h 10920"/>
              <a:gd name="connsiteX2" fmla="*/ 6570 w 10188"/>
              <a:gd name="connsiteY2" fmla="*/ 0 h 10920"/>
              <a:gd name="connsiteX3" fmla="*/ 9931 w 10188"/>
              <a:gd name="connsiteY3" fmla="*/ 5479 h 10920"/>
              <a:gd name="connsiteX4" fmla="*/ 270 w 10188"/>
              <a:gd name="connsiteY4" fmla="*/ 10920 h 10920"/>
              <a:gd name="connsiteX0" fmla="*/ 34 w 10278"/>
              <a:gd name="connsiteY0" fmla="*/ 10850 h 10920"/>
              <a:gd name="connsiteX1" fmla="*/ 261 w 10278"/>
              <a:gd name="connsiteY1" fmla="*/ 157 h 10920"/>
              <a:gd name="connsiteX2" fmla="*/ 6570 w 10278"/>
              <a:gd name="connsiteY2" fmla="*/ 0 h 10920"/>
              <a:gd name="connsiteX3" fmla="*/ 7549 w 10278"/>
              <a:gd name="connsiteY3" fmla="*/ 1791 h 10920"/>
              <a:gd name="connsiteX4" fmla="*/ 9931 w 10278"/>
              <a:gd name="connsiteY4" fmla="*/ 5479 h 10920"/>
              <a:gd name="connsiteX5" fmla="*/ 270 w 10278"/>
              <a:gd name="connsiteY5" fmla="*/ 10920 h 1092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5133 w 15377"/>
              <a:gd name="connsiteY0" fmla="*/ 10899 h 10969"/>
              <a:gd name="connsiteX1" fmla="*/ 31 w 15377"/>
              <a:gd name="connsiteY1" fmla="*/ 50 h 10969"/>
              <a:gd name="connsiteX2" fmla="*/ 11669 w 15377"/>
              <a:gd name="connsiteY2" fmla="*/ 49 h 10969"/>
              <a:gd name="connsiteX3" fmla="*/ 12648 w 15377"/>
              <a:gd name="connsiteY3" fmla="*/ 1840 h 10969"/>
              <a:gd name="connsiteX4" fmla="*/ 15030 w 15377"/>
              <a:gd name="connsiteY4" fmla="*/ 5528 h 10969"/>
              <a:gd name="connsiteX5" fmla="*/ 5369 w 15377"/>
              <a:gd name="connsiteY5" fmla="*/ 10969 h 10969"/>
              <a:gd name="connsiteX0" fmla="*/ 5659 w 15903"/>
              <a:gd name="connsiteY0" fmla="*/ 10850 h 16502"/>
              <a:gd name="connsiteX1" fmla="*/ 1533 w 15903"/>
              <a:gd name="connsiteY1" fmla="*/ 16228 h 16502"/>
              <a:gd name="connsiteX2" fmla="*/ 557 w 15903"/>
              <a:gd name="connsiteY2" fmla="*/ 1 h 16502"/>
              <a:gd name="connsiteX3" fmla="*/ 12195 w 15903"/>
              <a:gd name="connsiteY3" fmla="*/ 0 h 16502"/>
              <a:gd name="connsiteX4" fmla="*/ 13174 w 15903"/>
              <a:gd name="connsiteY4" fmla="*/ 1791 h 16502"/>
              <a:gd name="connsiteX5" fmla="*/ 15556 w 15903"/>
              <a:gd name="connsiteY5" fmla="*/ 5479 h 16502"/>
              <a:gd name="connsiteX6" fmla="*/ 5895 w 15903"/>
              <a:gd name="connsiteY6" fmla="*/ 10920 h 16502"/>
              <a:gd name="connsiteX0" fmla="*/ 5964 w 16208"/>
              <a:gd name="connsiteY0" fmla="*/ 10850 h 16502"/>
              <a:gd name="connsiteX1" fmla="*/ 1838 w 16208"/>
              <a:gd name="connsiteY1" fmla="*/ 16228 h 16502"/>
              <a:gd name="connsiteX2" fmla="*/ 968 w 16208"/>
              <a:gd name="connsiteY2" fmla="*/ 13737 h 16502"/>
              <a:gd name="connsiteX3" fmla="*/ 862 w 16208"/>
              <a:gd name="connsiteY3" fmla="*/ 1 h 16502"/>
              <a:gd name="connsiteX4" fmla="*/ 12500 w 16208"/>
              <a:gd name="connsiteY4" fmla="*/ 0 h 16502"/>
              <a:gd name="connsiteX5" fmla="*/ 13479 w 16208"/>
              <a:gd name="connsiteY5" fmla="*/ 1791 h 16502"/>
              <a:gd name="connsiteX6" fmla="*/ 15861 w 16208"/>
              <a:gd name="connsiteY6" fmla="*/ 5479 h 16502"/>
              <a:gd name="connsiteX7" fmla="*/ 6200 w 16208"/>
              <a:gd name="connsiteY7" fmla="*/ 10920 h 16502"/>
              <a:gd name="connsiteX0" fmla="*/ 5964 w 16208"/>
              <a:gd name="connsiteY0" fmla="*/ 10850 h 21597"/>
              <a:gd name="connsiteX1" fmla="*/ 1838 w 16208"/>
              <a:gd name="connsiteY1" fmla="*/ 16228 h 21597"/>
              <a:gd name="connsiteX2" fmla="*/ 968 w 16208"/>
              <a:gd name="connsiteY2" fmla="*/ 20976 h 21597"/>
              <a:gd name="connsiteX3" fmla="*/ 862 w 16208"/>
              <a:gd name="connsiteY3" fmla="*/ 1 h 21597"/>
              <a:gd name="connsiteX4" fmla="*/ 12500 w 16208"/>
              <a:gd name="connsiteY4" fmla="*/ 0 h 21597"/>
              <a:gd name="connsiteX5" fmla="*/ 13479 w 16208"/>
              <a:gd name="connsiteY5" fmla="*/ 1791 h 21597"/>
              <a:gd name="connsiteX6" fmla="*/ 15861 w 16208"/>
              <a:gd name="connsiteY6" fmla="*/ 5479 h 21597"/>
              <a:gd name="connsiteX7" fmla="*/ 6200 w 16208"/>
              <a:gd name="connsiteY7" fmla="*/ 10920 h 21597"/>
              <a:gd name="connsiteX0" fmla="*/ 5102 w 15346"/>
              <a:gd name="connsiteY0" fmla="*/ 10850 h 21597"/>
              <a:gd name="connsiteX1" fmla="*/ 976 w 15346"/>
              <a:gd name="connsiteY1" fmla="*/ 16228 h 21597"/>
              <a:gd name="connsiteX2" fmla="*/ 106 w 15346"/>
              <a:gd name="connsiteY2" fmla="*/ 20976 h 21597"/>
              <a:gd name="connsiteX3" fmla="*/ 0 w 15346"/>
              <a:gd name="connsiteY3" fmla="*/ 1 h 21597"/>
              <a:gd name="connsiteX4" fmla="*/ 11638 w 15346"/>
              <a:gd name="connsiteY4" fmla="*/ 0 h 21597"/>
              <a:gd name="connsiteX5" fmla="*/ 12617 w 15346"/>
              <a:gd name="connsiteY5" fmla="*/ 1791 h 21597"/>
              <a:gd name="connsiteX6" fmla="*/ 14999 w 15346"/>
              <a:gd name="connsiteY6" fmla="*/ 5479 h 21597"/>
              <a:gd name="connsiteX7" fmla="*/ 5338 w 15346"/>
              <a:gd name="connsiteY7" fmla="*/ 10920 h 21597"/>
              <a:gd name="connsiteX0" fmla="*/ 5102 w 15346"/>
              <a:gd name="connsiteY0" fmla="*/ 10850 h 17853"/>
              <a:gd name="connsiteX1" fmla="*/ 976 w 15346"/>
              <a:gd name="connsiteY1" fmla="*/ 16228 h 17853"/>
              <a:gd name="connsiteX2" fmla="*/ 106 w 15346"/>
              <a:gd name="connsiteY2" fmla="*/ 16656 h 17853"/>
              <a:gd name="connsiteX3" fmla="*/ 0 w 15346"/>
              <a:gd name="connsiteY3" fmla="*/ 1 h 17853"/>
              <a:gd name="connsiteX4" fmla="*/ 11638 w 15346"/>
              <a:gd name="connsiteY4" fmla="*/ 0 h 17853"/>
              <a:gd name="connsiteX5" fmla="*/ 12617 w 15346"/>
              <a:gd name="connsiteY5" fmla="*/ 1791 h 17853"/>
              <a:gd name="connsiteX6" fmla="*/ 14999 w 15346"/>
              <a:gd name="connsiteY6" fmla="*/ 5479 h 17853"/>
              <a:gd name="connsiteX7" fmla="*/ 5338 w 15346"/>
              <a:gd name="connsiteY7" fmla="*/ 10920 h 17853"/>
              <a:gd name="connsiteX0" fmla="*/ 5102 w 15346"/>
              <a:gd name="connsiteY0" fmla="*/ 10850 h 16656"/>
              <a:gd name="connsiteX1" fmla="*/ 976 w 15346"/>
              <a:gd name="connsiteY1" fmla="*/ 16228 h 16656"/>
              <a:gd name="connsiteX2" fmla="*/ 106 w 15346"/>
              <a:gd name="connsiteY2" fmla="*/ 16656 h 16656"/>
              <a:gd name="connsiteX3" fmla="*/ 0 w 15346"/>
              <a:gd name="connsiteY3" fmla="*/ 1 h 16656"/>
              <a:gd name="connsiteX4" fmla="*/ 11638 w 15346"/>
              <a:gd name="connsiteY4" fmla="*/ 0 h 16656"/>
              <a:gd name="connsiteX5" fmla="*/ 12617 w 15346"/>
              <a:gd name="connsiteY5" fmla="*/ 1791 h 16656"/>
              <a:gd name="connsiteX6" fmla="*/ 14999 w 15346"/>
              <a:gd name="connsiteY6" fmla="*/ 5479 h 16656"/>
              <a:gd name="connsiteX7" fmla="*/ 5338 w 15346"/>
              <a:gd name="connsiteY7" fmla="*/ 10920 h 16656"/>
              <a:gd name="connsiteX0" fmla="*/ 5102 w 15346"/>
              <a:gd name="connsiteY0" fmla="*/ 10850 h 18475"/>
              <a:gd name="connsiteX1" fmla="*/ 215 w 15346"/>
              <a:gd name="connsiteY1" fmla="*/ 18252 h 18475"/>
              <a:gd name="connsiteX2" fmla="*/ 106 w 15346"/>
              <a:gd name="connsiteY2" fmla="*/ 16656 h 18475"/>
              <a:gd name="connsiteX3" fmla="*/ 0 w 15346"/>
              <a:gd name="connsiteY3" fmla="*/ 1 h 18475"/>
              <a:gd name="connsiteX4" fmla="*/ 11638 w 15346"/>
              <a:gd name="connsiteY4" fmla="*/ 0 h 18475"/>
              <a:gd name="connsiteX5" fmla="*/ 12617 w 15346"/>
              <a:gd name="connsiteY5" fmla="*/ 1791 h 18475"/>
              <a:gd name="connsiteX6" fmla="*/ 14999 w 15346"/>
              <a:gd name="connsiteY6" fmla="*/ 5479 h 18475"/>
              <a:gd name="connsiteX7" fmla="*/ 5338 w 15346"/>
              <a:gd name="connsiteY7" fmla="*/ 10920 h 18475"/>
              <a:gd name="connsiteX0" fmla="*/ 5324 w 15568"/>
              <a:gd name="connsiteY0" fmla="*/ 10850 h 18552"/>
              <a:gd name="connsiteX1" fmla="*/ 2 w 15568"/>
              <a:gd name="connsiteY1" fmla="*/ 18330 h 18552"/>
              <a:gd name="connsiteX2" fmla="*/ 328 w 15568"/>
              <a:gd name="connsiteY2" fmla="*/ 16656 h 18552"/>
              <a:gd name="connsiteX3" fmla="*/ 222 w 15568"/>
              <a:gd name="connsiteY3" fmla="*/ 1 h 18552"/>
              <a:gd name="connsiteX4" fmla="*/ 11860 w 15568"/>
              <a:gd name="connsiteY4" fmla="*/ 0 h 18552"/>
              <a:gd name="connsiteX5" fmla="*/ 12839 w 15568"/>
              <a:gd name="connsiteY5" fmla="*/ 1791 h 18552"/>
              <a:gd name="connsiteX6" fmla="*/ 15221 w 15568"/>
              <a:gd name="connsiteY6" fmla="*/ 5479 h 18552"/>
              <a:gd name="connsiteX7" fmla="*/ 5560 w 15568"/>
              <a:gd name="connsiteY7" fmla="*/ 10920 h 18552"/>
              <a:gd name="connsiteX0" fmla="*/ 5324 w 15568"/>
              <a:gd name="connsiteY0" fmla="*/ 10850 h 18330"/>
              <a:gd name="connsiteX1" fmla="*/ 2177 w 15568"/>
              <a:gd name="connsiteY1" fmla="*/ 16189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1524 w 15568"/>
              <a:gd name="connsiteY1" fmla="*/ 16656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2394 w 15568"/>
              <a:gd name="connsiteY1" fmla="*/ 14476 h 18330"/>
              <a:gd name="connsiteX2" fmla="*/ 1524 w 15568"/>
              <a:gd name="connsiteY2" fmla="*/ 16656 h 18330"/>
              <a:gd name="connsiteX3" fmla="*/ 2 w 15568"/>
              <a:gd name="connsiteY3" fmla="*/ 18330 h 18330"/>
              <a:gd name="connsiteX4" fmla="*/ 328 w 15568"/>
              <a:gd name="connsiteY4" fmla="*/ 16656 h 18330"/>
              <a:gd name="connsiteX5" fmla="*/ 222 w 15568"/>
              <a:gd name="connsiteY5" fmla="*/ 1 h 18330"/>
              <a:gd name="connsiteX6" fmla="*/ 11860 w 15568"/>
              <a:gd name="connsiteY6" fmla="*/ 0 h 18330"/>
              <a:gd name="connsiteX7" fmla="*/ 12839 w 15568"/>
              <a:gd name="connsiteY7" fmla="*/ 1791 h 18330"/>
              <a:gd name="connsiteX8" fmla="*/ 15221 w 15568"/>
              <a:gd name="connsiteY8" fmla="*/ 5479 h 18330"/>
              <a:gd name="connsiteX9" fmla="*/ 5560 w 15568"/>
              <a:gd name="connsiteY9" fmla="*/ 10920 h 18330"/>
              <a:gd name="connsiteX0" fmla="*/ 5969 w 16213"/>
              <a:gd name="connsiteY0" fmla="*/ 11038 h 18518"/>
              <a:gd name="connsiteX1" fmla="*/ 3039 w 16213"/>
              <a:gd name="connsiteY1" fmla="*/ 14664 h 18518"/>
              <a:gd name="connsiteX2" fmla="*/ 2169 w 16213"/>
              <a:gd name="connsiteY2" fmla="*/ 16844 h 18518"/>
              <a:gd name="connsiteX3" fmla="*/ 647 w 16213"/>
              <a:gd name="connsiteY3" fmla="*/ 18518 h 18518"/>
              <a:gd name="connsiteX4" fmla="*/ 973 w 16213"/>
              <a:gd name="connsiteY4" fmla="*/ 16844 h 18518"/>
              <a:gd name="connsiteX5" fmla="*/ 864 w 16213"/>
              <a:gd name="connsiteY5" fmla="*/ 1703 h 18518"/>
              <a:gd name="connsiteX6" fmla="*/ 867 w 16213"/>
              <a:gd name="connsiteY6" fmla="*/ 189 h 18518"/>
              <a:gd name="connsiteX7" fmla="*/ 12505 w 16213"/>
              <a:gd name="connsiteY7" fmla="*/ 188 h 18518"/>
              <a:gd name="connsiteX8" fmla="*/ 13484 w 16213"/>
              <a:gd name="connsiteY8" fmla="*/ 1979 h 18518"/>
              <a:gd name="connsiteX9" fmla="*/ 15866 w 16213"/>
              <a:gd name="connsiteY9" fmla="*/ 5667 h 18518"/>
              <a:gd name="connsiteX10" fmla="*/ 6205 w 16213"/>
              <a:gd name="connsiteY10" fmla="*/ 11108 h 18518"/>
              <a:gd name="connsiteX0" fmla="*/ 5325 w 15569"/>
              <a:gd name="connsiteY0" fmla="*/ 11119 h 18599"/>
              <a:gd name="connsiteX1" fmla="*/ 2395 w 15569"/>
              <a:gd name="connsiteY1" fmla="*/ 14745 h 18599"/>
              <a:gd name="connsiteX2" fmla="*/ 1525 w 15569"/>
              <a:gd name="connsiteY2" fmla="*/ 16925 h 18599"/>
              <a:gd name="connsiteX3" fmla="*/ 3 w 15569"/>
              <a:gd name="connsiteY3" fmla="*/ 18599 h 18599"/>
              <a:gd name="connsiteX4" fmla="*/ 329 w 15569"/>
              <a:gd name="connsiteY4" fmla="*/ 16925 h 18599"/>
              <a:gd name="connsiteX5" fmla="*/ 220 w 15569"/>
              <a:gd name="connsiteY5" fmla="*/ 1784 h 18599"/>
              <a:gd name="connsiteX6" fmla="*/ 13709 w 15569"/>
              <a:gd name="connsiteY6" fmla="*/ 114 h 18599"/>
              <a:gd name="connsiteX7" fmla="*/ 11861 w 15569"/>
              <a:gd name="connsiteY7" fmla="*/ 269 h 18599"/>
              <a:gd name="connsiteX8" fmla="*/ 12840 w 15569"/>
              <a:gd name="connsiteY8" fmla="*/ 2060 h 18599"/>
              <a:gd name="connsiteX9" fmla="*/ 15222 w 15569"/>
              <a:gd name="connsiteY9" fmla="*/ 5748 h 18599"/>
              <a:gd name="connsiteX10" fmla="*/ 5561 w 15569"/>
              <a:gd name="connsiteY10" fmla="*/ 11189 h 18599"/>
              <a:gd name="connsiteX0" fmla="*/ 5325 w 15569"/>
              <a:gd name="connsiteY0" fmla="*/ 12070 h 19550"/>
              <a:gd name="connsiteX1" fmla="*/ 2395 w 15569"/>
              <a:gd name="connsiteY1" fmla="*/ 15696 h 19550"/>
              <a:gd name="connsiteX2" fmla="*/ 1525 w 15569"/>
              <a:gd name="connsiteY2" fmla="*/ 17876 h 19550"/>
              <a:gd name="connsiteX3" fmla="*/ 3 w 15569"/>
              <a:gd name="connsiteY3" fmla="*/ 19550 h 19550"/>
              <a:gd name="connsiteX4" fmla="*/ 329 w 15569"/>
              <a:gd name="connsiteY4" fmla="*/ 17876 h 19550"/>
              <a:gd name="connsiteX5" fmla="*/ 111 w 15569"/>
              <a:gd name="connsiteY5" fmla="*/ 1217 h 19550"/>
              <a:gd name="connsiteX6" fmla="*/ 13709 w 15569"/>
              <a:gd name="connsiteY6" fmla="*/ 1065 h 19550"/>
              <a:gd name="connsiteX7" fmla="*/ 11861 w 15569"/>
              <a:gd name="connsiteY7" fmla="*/ 1220 h 19550"/>
              <a:gd name="connsiteX8" fmla="*/ 12840 w 15569"/>
              <a:gd name="connsiteY8" fmla="*/ 3011 h 19550"/>
              <a:gd name="connsiteX9" fmla="*/ 15222 w 15569"/>
              <a:gd name="connsiteY9" fmla="*/ 6699 h 19550"/>
              <a:gd name="connsiteX10" fmla="*/ 5561 w 15569"/>
              <a:gd name="connsiteY10" fmla="*/ 12140 h 19550"/>
              <a:gd name="connsiteX0" fmla="*/ 5325 w 15569"/>
              <a:gd name="connsiteY0" fmla="*/ 11005 h 18485"/>
              <a:gd name="connsiteX1" fmla="*/ 2395 w 15569"/>
              <a:gd name="connsiteY1" fmla="*/ 14631 h 18485"/>
              <a:gd name="connsiteX2" fmla="*/ 1525 w 15569"/>
              <a:gd name="connsiteY2" fmla="*/ 16811 h 18485"/>
              <a:gd name="connsiteX3" fmla="*/ 3 w 15569"/>
              <a:gd name="connsiteY3" fmla="*/ 18485 h 18485"/>
              <a:gd name="connsiteX4" fmla="*/ 329 w 15569"/>
              <a:gd name="connsiteY4" fmla="*/ 16811 h 18485"/>
              <a:gd name="connsiteX5" fmla="*/ 111 w 15569"/>
              <a:gd name="connsiteY5" fmla="*/ 152 h 18485"/>
              <a:gd name="connsiteX6" fmla="*/ 13709 w 15569"/>
              <a:gd name="connsiteY6" fmla="*/ 0 h 18485"/>
              <a:gd name="connsiteX7" fmla="*/ 11861 w 15569"/>
              <a:gd name="connsiteY7" fmla="*/ 155 h 18485"/>
              <a:gd name="connsiteX8" fmla="*/ 12840 w 15569"/>
              <a:gd name="connsiteY8" fmla="*/ 1946 h 18485"/>
              <a:gd name="connsiteX9" fmla="*/ 15222 w 15569"/>
              <a:gd name="connsiteY9" fmla="*/ 5634 h 18485"/>
              <a:gd name="connsiteX10" fmla="*/ 5561 w 15569"/>
              <a:gd name="connsiteY10" fmla="*/ 11075 h 18485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525 w 15569"/>
              <a:gd name="connsiteY2" fmla="*/ 16694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6866 w 15569"/>
              <a:gd name="connsiteY10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9142 w 15569"/>
              <a:gd name="connsiteY7" fmla="*/ 2412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2840 w 15569"/>
              <a:gd name="connsiteY7" fmla="*/ 1829 h 18368"/>
              <a:gd name="connsiteX8" fmla="*/ 15222 w 15569"/>
              <a:gd name="connsiteY8" fmla="*/ 5517 h 18368"/>
              <a:gd name="connsiteX9" fmla="*/ 11096 w 15569"/>
              <a:gd name="connsiteY9" fmla="*/ 7547 h 18368"/>
              <a:gd name="connsiteX10" fmla="*/ 6866 w 15569"/>
              <a:gd name="connsiteY10" fmla="*/ 9362 h 18368"/>
              <a:gd name="connsiteX0" fmla="*/ 5325 w 15516"/>
              <a:gd name="connsiteY0" fmla="*/ 10888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3603 w 15516"/>
              <a:gd name="connsiteY10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8268 w 15516"/>
              <a:gd name="connsiteY10" fmla="*/ 8053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2652 w 15516"/>
              <a:gd name="connsiteY0" fmla="*/ 11580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6202 w 15516"/>
              <a:gd name="connsiteY9" fmla="*/ 8909 h 18368"/>
              <a:gd name="connsiteX10" fmla="*/ 12304 w 15516"/>
              <a:gd name="connsiteY10" fmla="*/ 11425 h 18368"/>
              <a:gd name="connsiteX0" fmla="*/ 2069 w 15516"/>
              <a:gd name="connsiteY0" fmla="*/ 13191 h 18368"/>
              <a:gd name="connsiteX1" fmla="*/ 1090 w 15516"/>
              <a:gd name="connsiteY1" fmla="*/ 15760 h 18368"/>
              <a:gd name="connsiteX2" fmla="*/ 3 w 15516"/>
              <a:gd name="connsiteY2" fmla="*/ 18368 h 18368"/>
              <a:gd name="connsiteX3" fmla="*/ 329 w 15516"/>
              <a:gd name="connsiteY3" fmla="*/ 16694 h 18368"/>
              <a:gd name="connsiteX4" fmla="*/ 111 w 15516"/>
              <a:gd name="connsiteY4" fmla="*/ 35 h 18368"/>
              <a:gd name="connsiteX5" fmla="*/ 11643 w 15516"/>
              <a:gd name="connsiteY5" fmla="*/ 0 h 18368"/>
              <a:gd name="connsiteX6" fmla="*/ 12079 w 15516"/>
              <a:gd name="connsiteY6" fmla="*/ 1284 h 18368"/>
              <a:gd name="connsiteX7" fmla="*/ 15222 w 15516"/>
              <a:gd name="connsiteY7" fmla="*/ 5517 h 18368"/>
              <a:gd name="connsiteX8" fmla="*/ 6202 w 15516"/>
              <a:gd name="connsiteY8" fmla="*/ 8909 h 18368"/>
              <a:gd name="connsiteX9" fmla="*/ 12304 w 15516"/>
              <a:gd name="connsiteY9" fmla="*/ 11425 h 18368"/>
              <a:gd name="connsiteX0" fmla="*/ 1090 w 15516"/>
              <a:gd name="connsiteY0" fmla="*/ 15760 h 18368"/>
              <a:gd name="connsiteX1" fmla="*/ 3 w 15516"/>
              <a:gd name="connsiteY1" fmla="*/ 18368 h 18368"/>
              <a:gd name="connsiteX2" fmla="*/ 329 w 15516"/>
              <a:gd name="connsiteY2" fmla="*/ 16694 h 18368"/>
              <a:gd name="connsiteX3" fmla="*/ 111 w 15516"/>
              <a:gd name="connsiteY3" fmla="*/ 35 h 18368"/>
              <a:gd name="connsiteX4" fmla="*/ 11643 w 15516"/>
              <a:gd name="connsiteY4" fmla="*/ 0 h 18368"/>
              <a:gd name="connsiteX5" fmla="*/ 12079 w 15516"/>
              <a:gd name="connsiteY5" fmla="*/ 1284 h 18368"/>
              <a:gd name="connsiteX6" fmla="*/ 15222 w 15516"/>
              <a:gd name="connsiteY6" fmla="*/ 5517 h 18368"/>
              <a:gd name="connsiteX7" fmla="*/ 6202 w 15516"/>
              <a:gd name="connsiteY7" fmla="*/ 8909 h 18368"/>
              <a:gd name="connsiteX8" fmla="*/ 12304 w 15516"/>
              <a:gd name="connsiteY8" fmla="*/ 11425 h 18368"/>
              <a:gd name="connsiteX0" fmla="*/ 3 w 15516"/>
              <a:gd name="connsiteY0" fmla="*/ 18368 h 18368"/>
              <a:gd name="connsiteX1" fmla="*/ 329 w 15516"/>
              <a:gd name="connsiteY1" fmla="*/ 16694 h 18368"/>
              <a:gd name="connsiteX2" fmla="*/ 111 w 15516"/>
              <a:gd name="connsiteY2" fmla="*/ 35 h 18368"/>
              <a:gd name="connsiteX3" fmla="*/ 11643 w 15516"/>
              <a:gd name="connsiteY3" fmla="*/ 0 h 18368"/>
              <a:gd name="connsiteX4" fmla="*/ 12079 w 15516"/>
              <a:gd name="connsiteY4" fmla="*/ 1284 h 18368"/>
              <a:gd name="connsiteX5" fmla="*/ 15222 w 15516"/>
              <a:gd name="connsiteY5" fmla="*/ 5517 h 18368"/>
              <a:gd name="connsiteX6" fmla="*/ 6202 w 15516"/>
              <a:gd name="connsiteY6" fmla="*/ 8909 h 18368"/>
              <a:gd name="connsiteX7" fmla="*/ 12304 w 15516"/>
              <a:gd name="connsiteY7" fmla="*/ 11425 h 18368"/>
              <a:gd name="connsiteX0" fmla="*/ 777 w 16290"/>
              <a:gd name="connsiteY0" fmla="*/ 18368 h 18368"/>
              <a:gd name="connsiteX1" fmla="*/ 885 w 16290"/>
              <a:gd name="connsiteY1" fmla="*/ 35 h 18368"/>
              <a:gd name="connsiteX2" fmla="*/ 12417 w 16290"/>
              <a:gd name="connsiteY2" fmla="*/ 0 h 18368"/>
              <a:gd name="connsiteX3" fmla="*/ 12853 w 16290"/>
              <a:gd name="connsiteY3" fmla="*/ 1284 h 18368"/>
              <a:gd name="connsiteX4" fmla="*/ 15996 w 16290"/>
              <a:gd name="connsiteY4" fmla="*/ 5517 h 18368"/>
              <a:gd name="connsiteX5" fmla="*/ 6976 w 16290"/>
              <a:gd name="connsiteY5" fmla="*/ 8909 h 18368"/>
              <a:gd name="connsiteX6" fmla="*/ 13078 w 16290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301 w 15513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0 w 15513"/>
              <a:gd name="connsiteY6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5003 w 15513"/>
              <a:gd name="connsiteY5" fmla="*/ 7702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003 w 16028"/>
              <a:gd name="connsiteY5" fmla="*/ 7702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6091 w 16028"/>
              <a:gd name="connsiteY5" fmla="*/ 746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330 w 16028"/>
              <a:gd name="connsiteY5" fmla="*/ 711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4063 w 16028"/>
              <a:gd name="connsiteY6" fmla="*/ 8467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3"/>
              <a:gd name="connsiteY0" fmla="*/ 18368 h 18368"/>
              <a:gd name="connsiteX1" fmla="*/ 108 w 16023"/>
              <a:gd name="connsiteY1" fmla="*/ 35 h 18368"/>
              <a:gd name="connsiteX2" fmla="*/ 11640 w 16023"/>
              <a:gd name="connsiteY2" fmla="*/ 0 h 18368"/>
              <a:gd name="connsiteX3" fmla="*/ 11647 w 16023"/>
              <a:gd name="connsiteY3" fmla="*/ 300 h 18368"/>
              <a:gd name="connsiteX4" fmla="*/ 11969 w 16023"/>
              <a:gd name="connsiteY4" fmla="*/ 983 h 18368"/>
              <a:gd name="connsiteX5" fmla="*/ 15763 w 16023"/>
              <a:gd name="connsiteY5" fmla="*/ 4739 h 18368"/>
              <a:gd name="connsiteX6" fmla="*/ 3628 w 16023"/>
              <a:gd name="connsiteY6" fmla="*/ 8311 h 18368"/>
              <a:gd name="connsiteX7" fmla="*/ 1888 w 16023"/>
              <a:gd name="connsiteY7" fmla="*/ 10063 h 18368"/>
              <a:gd name="connsiteX8" fmla="*/ 120 w 1602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56"/>
              <a:gd name="connsiteY0" fmla="*/ 18368 h 18368"/>
              <a:gd name="connsiteX1" fmla="*/ 108 w 16056"/>
              <a:gd name="connsiteY1" fmla="*/ 35 h 18368"/>
              <a:gd name="connsiteX2" fmla="*/ 11640 w 16056"/>
              <a:gd name="connsiteY2" fmla="*/ 0 h 18368"/>
              <a:gd name="connsiteX3" fmla="*/ 11647 w 16056"/>
              <a:gd name="connsiteY3" fmla="*/ 300 h 18368"/>
              <a:gd name="connsiteX4" fmla="*/ 12596 w 16056"/>
              <a:gd name="connsiteY4" fmla="*/ 1674 h 18368"/>
              <a:gd name="connsiteX5" fmla="*/ 15763 w 16056"/>
              <a:gd name="connsiteY5" fmla="*/ 4739 h 18368"/>
              <a:gd name="connsiteX6" fmla="*/ 3628 w 16056"/>
              <a:gd name="connsiteY6" fmla="*/ 8311 h 18368"/>
              <a:gd name="connsiteX7" fmla="*/ 1888 w 16056"/>
              <a:gd name="connsiteY7" fmla="*/ 10063 h 18368"/>
              <a:gd name="connsiteX8" fmla="*/ 120 w 16056"/>
              <a:gd name="connsiteY8" fmla="*/ 18314 h 18368"/>
              <a:gd name="connsiteX0" fmla="*/ 0 w 16039"/>
              <a:gd name="connsiteY0" fmla="*/ 18368 h 18368"/>
              <a:gd name="connsiteX1" fmla="*/ 108 w 16039"/>
              <a:gd name="connsiteY1" fmla="*/ 35 h 18368"/>
              <a:gd name="connsiteX2" fmla="*/ 11640 w 16039"/>
              <a:gd name="connsiteY2" fmla="*/ 0 h 18368"/>
              <a:gd name="connsiteX3" fmla="*/ 11647 w 16039"/>
              <a:gd name="connsiteY3" fmla="*/ 300 h 18368"/>
              <a:gd name="connsiteX4" fmla="*/ 12292 w 16039"/>
              <a:gd name="connsiteY4" fmla="*/ 1367 h 18368"/>
              <a:gd name="connsiteX5" fmla="*/ 15763 w 16039"/>
              <a:gd name="connsiteY5" fmla="*/ 4739 h 18368"/>
              <a:gd name="connsiteX6" fmla="*/ 3628 w 16039"/>
              <a:gd name="connsiteY6" fmla="*/ 8311 h 18368"/>
              <a:gd name="connsiteX7" fmla="*/ 1888 w 16039"/>
              <a:gd name="connsiteY7" fmla="*/ 10063 h 18368"/>
              <a:gd name="connsiteX8" fmla="*/ 120 w 16039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628 w 16040"/>
              <a:gd name="connsiteY6" fmla="*/ 8311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628 w 16040"/>
              <a:gd name="connsiteY6" fmla="*/ 8311 h 18368"/>
              <a:gd name="connsiteX7" fmla="*/ 1888 w 16040"/>
              <a:gd name="connsiteY7" fmla="*/ 10063 h 18368"/>
              <a:gd name="connsiteX8" fmla="*/ 43 w 16040"/>
              <a:gd name="connsiteY8" fmla="*/ 16820 h 18368"/>
              <a:gd name="connsiteX0" fmla="*/ 0 w 16001"/>
              <a:gd name="connsiteY0" fmla="*/ 16817 h 16820"/>
              <a:gd name="connsiteX1" fmla="*/ 69 w 16001"/>
              <a:gd name="connsiteY1" fmla="*/ 35 h 16820"/>
              <a:gd name="connsiteX2" fmla="*/ 11601 w 16001"/>
              <a:gd name="connsiteY2" fmla="*/ 0 h 16820"/>
              <a:gd name="connsiteX3" fmla="*/ 11608 w 16001"/>
              <a:gd name="connsiteY3" fmla="*/ 300 h 16820"/>
              <a:gd name="connsiteX4" fmla="*/ 12271 w 16001"/>
              <a:gd name="connsiteY4" fmla="*/ 1502 h 16820"/>
              <a:gd name="connsiteX5" fmla="*/ 15724 w 16001"/>
              <a:gd name="connsiteY5" fmla="*/ 4739 h 16820"/>
              <a:gd name="connsiteX6" fmla="*/ 3589 w 16001"/>
              <a:gd name="connsiteY6" fmla="*/ 8311 h 16820"/>
              <a:gd name="connsiteX7" fmla="*/ 1849 w 16001"/>
              <a:gd name="connsiteY7" fmla="*/ 10063 h 16820"/>
              <a:gd name="connsiteX8" fmla="*/ 4 w 16001"/>
              <a:gd name="connsiteY8" fmla="*/ 16820 h 1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1" h="16820">
                <a:moveTo>
                  <a:pt x="0" y="16817"/>
                </a:moveTo>
                <a:lnTo>
                  <a:pt x="69" y="35"/>
                </a:lnTo>
                <a:lnTo>
                  <a:pt x="11601" y="0"/>
                </a:lnTo>
                <a:cubicBezTo>
                  <a:pt x="11603" y="100"/>
                  <a:pt x="11606" y="200"/>
                  <a:pt x="11608" y="300"/>
                </a:cubicBezTo>
                <a:cubicBezTo>
                  <a:pt x="11729" y="528"/>
                  <a:pt x="11585" y="762"/>
                  <a:pt x="12271" y="1502"/>
                </a:cubicBezTo>
                <a:cubicBezTo>
                  <a:pt x="12831" y="2415"/>
                  <a:pt x="17118" y="3211"/>
                  <a:pt x="15724" y="4739"/>
                </a:cubicBezTo>
                <a:cubicBezTo>
                  <a:pt x="14316" y="5910"/>
                  <a:pt x="5901" y="7424"/>
                  <a:pt x="3589" y="8311"/>
                </a:cubicBezTo>
                <a:cubicBezTo>
                  <a:pt x="3052" y="8692"/>
                  <a:pt x="2506" y="8422"/>
                  <a:pt x="1849" y="10063"/>
                </a:cubicBezTo>
                <a:cubicBezTo>
                  <a:pt x="836" y="11630"/>
                  <a:pt x="552" y="16022"/>
                  <a:pt x="4" y="16820"/>
                </a:cubicBezTo>
              </a:path>
            </a:pathLst>
          </a:custGeom>
          <a:pattFill prst="ltHorz">
            <a:fgClr>
              <a:schemeClr val="tx1"/>
            </a:fgClr>
            <a:bgClr>
              <a:schemeClr val="bg1"/>
            </a:bgClr>
          </a:pattFill>
          <a:ln w="3175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3" name="Freeform 18">
            <a:extLst>
              <a:ext uri="{FF2B5EF4-FFF2-40B4-BE49-F238E27FC236}">
                <a16:creationId xmlns:a16="http://schemas.microsoft.com/office/drawing/2014/main" xmlns="" id="{A3ADC71C-1F2F-44B0-80D7-ABAF9B98B3BE}"/>
              </a:ext>
            </a:extLst>
          </p:cNvPr>
          <p:cNvSpPr>
            <a:spLocks/>
          </p:cNvSpPr>
          <p:nvPr/>
        </p:nvSpPr>
        <p:spPr bwMode="auto">
          <a:xfrm>
            <a:off x="7786725" y="1459524"/>
            <a:ext cx="854334" cy="1974285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058"/>
              <a:gd name="connsiteY0" fmla="*/ 15 h 10028"/>
              <a:gd name="connsiteX1" fmla="*/ 10058 w 10058"/>
              <a:gd name="connsiteY1" fmla="*/ 0 h 10028"/>
              <a:gd name="connsiteX2" fmla="*/ 9362 w 10058"/>
              <a:gd name="connsiteY2" fmla="*/ 892 h 10028"/>
              <a:gd name="connsiteX3" fmla="*/ 9069 w 10058"/>
              <a:gd name="connsiteY3" fmla="*/ 2050 h 10028"/>
              <a:gd name="connsiteX4" fmla="*/ 9011 w 10058"/>
              <a:gd name="connsiteY4" fmla="*/ 3202 h 10028"/>
              <a:gd name="connsiteX5" fmla="*/ 9098 w 10058"/>
              <a:gd name="connsiteY5" fmla="*/ 4248 h 10028"/>
              <a:gd name="connsiteX6" fmla="*/ 9041 w 10058"/>
              <a:gd name="connsiteY6" fmla="*/ 5406 h 10028"/>
              <a:gd name="connsiteX7" fmla="*/ 8738 w 10058"/>
              <a:gd name="connsiteY7" fmla="*/ 6517 h 10028"/>
              <a:gd name="connsiteX8" fmla="*/ 6517 w 10058"/>
              <a:gd name="connsiteY8" fmla="*/ 7674 h 10028"/>
              <a:gd name="connsiteX9" fmla="*/ 3242 w 10058"/>
              <a:gd name="connsiteY9" fmla="*/ 8761 h 10028"/>
              <a:gd name="connsiteX10" fmla="*/ 0 w 10058"/>
              <a:gd name="connsiteY10" fmla="*/ 10028 h 10028"/>
              <a:gd name="connsiteX0" fmla="*/ 10769 w 10769"/>
              <a:gd name="connsiteY0" fmla="*/ 0 h 13726"/>
              <a:gd name="connsiteX1" fmla="*/ 10058 w 10769"/>
              <a:gd name="connsiteY1" fmla="*/ 3698 h 13726"/>
              <a:gd name="connsiteX2" fmla="*/ 9362 w 10769"/>
              <a:gd name="connsiteY2" fmla="*/ 4590 h 13726"/>
              <a:gd name="connsiteX3" fmla="*/ 9069 w 10769"/>
              <a:gd name="connsiteY3" fmla="*/ 5748 h 13726"/>
              <a:gd name="connsiteX4" fmla="*/ 9011 w 10769"/>
              <a:gd name="connsiteY4" fmla="*/ 6900 h 13726"/>
              <a:gd name="connsiteX5" fmla="*/ 9098 w 10769"/>
              <a:gd name="connsiteY5" fmla="*/ 7946 h 13726"/>
              <a:gd name="connsiteX6" fmla="*/ 9041 w 10769"/>
              <a:gd name="connsiteY6" fmla="*/ 9104 h 13726"/>
              <a:gd name="connsiteX7" fmla="*/ 8738 w 10769"/>
              <a:gd name="connsiteY7" fmla="*/ 10215 h 13726"/>
              <a:gd name="connsiteX8" fmla="*/ 6517 w 10769"/>
              <a:gd name="connsiteY8" fmla="*/ 11372 h 13726"/>
              <a:gd name="connsiteX9" fmla="*/ 3242 w 10769"/>
              <a:gd name="connsiteY9" fmla="*/ 12459 h 13726"/>
              <a:gd name="connsiteX10" fmla="*/ 0 w 10769"/>
              <a:gd name="connsiteY10" fmla="*/ 13726 h 13726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3603 w 10982"/>
              <a:gd name="connsiteY7" fmla="*/ 9920 h 15245"/>
              <a:gd name="connsiteX8" fmla="*/ 1750 w 10982"/>
              <a:gd name="connsiteY8" fmla="*/ 12391 h 15245"/>
              <a:gd name="connsiteX9" fmla="*/ 0 w 10982"/>
              <a:gd name="connsiteY9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1750 w 10982"/>
              <a:gd name="connsiteY7" fmla="*/ 12391 h 15245"/>
              <a:gd name="connsiteX8" fmla="*/ 0 w 10982"/>
              <a:gd name="connsiteY8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3603 w 10982"/>
              <a:gd name="connsiteY4" fmla="*/ 9920 h 15245"/>
              <a:gd name="connsiteX5" fmla="*/ 0 w 10982"/>
              <a:gd name="connsiteY5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3603 w 10982"/>
              <a:gd name="connsiteY3" fmla="*/ 9920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2401 w 10982"/>
              <a:gd name="connsiteY3" fmla="*/ 773 h 15245"/>
              <a:gd name="connsiteX4" fmla="*/ 0 w 10982"/>
              <a:gd name="connsiteY4" fmla="*/ 15245 h 15245"/>
              <a:gd name="connsiteX0" fmla="*/ 8665 w 8768"/>
              <a:gd name="connsiteY0" fmla="*/ 0 h 9958"/>
              <a:gd name="connsiteX1" fmla="*/ 6675 w 8768"/>
              <a:gd name="connsiteY1" fmla="*/ 5048 h 9958"/>
              <a:gd name="connsiteX2" fmla="*/ 718 w 8768"/>
              <a:gd name="connsiteY2" fmla="*/ 9833 h 9958"/>
              <a:gd name="connsiteX3" fmla="*/ 84 w 8768"/>
              <a:gd name="connsiteY3" fmla="*/ 773 h 9958"/>
              <a:gd name="connsiteX4" fmla="*/ 8768 w 8768"/>
              <a:gd name="connsiteY4" fmla="*/ 141 h 9958"/>
              <a:gd name="connsiteX0" fmla="*/ 9855 w 9973"/>
              <a:gd name="connsiteY0" fmla="*/ 250 h 10241"/>
              <a:gd name="connsiteX1" fmla="*/ 7585 w 9973"/>
              <a:gd name="connsiteY1" fmla="*/ 5319 h 10241"/>
              <a:gd name="connsiteX2" fmla="*/ 791 w 9973"/>
              <a:gd name="connsiteY2" fmla="*/ 10124 h 10241"/>
              <a:gd name="connsiteX3" fmla="*/ 149 w 9973"/>
              <a:gd name="connsiteY3" fmla="*/ 42 h 10241"/>
              <a:gd name="connsiteX4" fmla="*/ 9972 w 9973"/>
              <a:gd name="connsiteY4" fmla="*/ 392 h 10241"/>
              <a:gd name="connsiteX0" fmla="*/ 9881 w 9881"/>
              <a:gd name="connsiteY0" fmla="*/ 244 h 10000"/>
              <a:gd name="connsiteX1" fmla="*/ 7605 w 9881"/>
              <a:gd name="connsiteY1" fmla="*/ 5194 h 10000"/>
              <a:gd name="connsiteX2" fmla="*/ 792 w 9881"/>
              <a:gd name="connsiteY2" fmla="*/ 9886 h 10000"/>
              <a:gd name="connsiteX3" fmla="*/ 148 w 9881"/>
              <a:gd name="connsiteY3" fmla="*/ 41 h 10000"/>
              <a:gd name="connsiteX4" fmla="*/ 9835 w 9881"/>
              <a:gd name="connsiteY4" fmla="*/ 205 h 10000"/>
              <a:gd name="connsiteX0" fmla="*/ 10000 w 10000"/>
              <a:gd name="connsiteY0" fmla="*/ 244 h 10000"/>
              <a:gd name="connsiteX1" fmla="*/ 7697 w 10000"/>
              <a:gd name="connsiteY1" fmla="*/ 5194 h 10000"/>
              <a:gd name="connsiteX2" fmla="*/ 802 w 10000"/>
              <a:gd name="connsiteY2" fmla="*/ 9886 h 10000"/>
              <a:gd name="connsiteX3" fmla="*/ 150 w 10000"/>
              <a:gd name="connsiteY3" fmla="*/ 41 h 10000"/>
              <a:gd name="connsiteX4" fmla="*/ 9953 w 10000"/>
              <a:gd name="connsiteY4" fmla="*/ 205 h 10000"/>
              <a:gd name="connsiteX0" fmla="*/ 10000 w 10000"/>
              <a:gd name="connsiteY0" fmla="*/ 39 h 9797"/>
              <a:gd name="connsiteX1" fmla="*/ 7697 w 10000"/>
              <a:gd name="connsiteY1" fmla="*/ 4989 h 9797"/>
              <a:gd name="connsiteX2" fmla="*/ 802 w 10000"/>
              <a:gd name="connsiteY2" fmla="*/ 9681 h 9797"/>
              <a:gd name="connsiteX3" fmla="*/ 150 w 10000"/>
              <a:gd name="connsiteY3" fmla="*/ 85 h 9797"/>
              <a:gd name="connsiteX4" fmla="*/ 9953 w 10000"/>
              <a:gd name="connsiteY4" fmla="*/ 0 h 9797"/>
              <a:gd name="connsiteX0" fmla="*/ 9850 w 9850"/>
              <a:gd name="connsiteY0" fmla="*/ 40 h 9882"/>
              <a:gd name="connsiteX1" fmla="*/ 7547 w 9850"/>
              <a:gd name="connsiteY1" fmla="*/ 5092 h 9882"/>
              <a:gd name="connsiteX2" fmla="*/ 652 w 9850"/>
              <a:gd name="connsiteY2" fmla="*/ 9882 h 9882"/>
              <a:gd name="connsiteX3" fmla="*/ 0 w 9850"/>
              <a:gd name="connsiteY3" fmla="*/ 87 h 9882"/>
              <a:gd name="connsiteX4" fmla="*/ 9803 w 9850"/>
              <a:gd name="connsiteY4" fmla="*/ 0 h 9882"/>
              <a:gd name="connsiteX0" fmla="*/ 10000 w 10000"/>
              <a:gd name="connsiteY0" fmla="*/ 40 h 10294"/>
              <a:gd name="connsiteX1" fmla="*/ 7662 w 10000"/>
              <a:gd name="connsiteY1" fmla="*/ 5153 h 10294"/>
              <a:gd name="connsiteX2" fmla="*/ 412 w 10000"/>
              <a:gd name="connsiteY2" fmla="*/ 10294 h 10294"/>
              <a:gd name="connsiteX3" fmla="*/ 0 w 10000"/>
              <a:gd name="connsiteY3" fmla="*/ 88 h 10294"/>
              <a:gd name="connsiteX4" fmla="*/ 9952 w 10000"/>
              <a:gd name="connsiteY4" fmla="*/ 0 h 10294"/>
              <a:gd name="connsiteX0" fmla="*/ 10000 w 10000"/>
              <a:gd name="connsiteY0" fmla="*/ 62 h 10316"/>
              <a:gd name="connsiteX1" fmla="*/ 7662 w 10000"/>
              <a:gd name="connsiteY1" fmla="*/ 5175 h 10316"/>
              <a:gd name="connsiteX2" fmla="*/ 412 w 10000"/>
              <a:gd name="connsiteY2" fmla="*/ 10316 h 10316"/>
              <a:gd name="connsiteX3" fmla="*/ 0 w 10000"/>
              <a:gd name="connsiteY3" fmla="*/ 0 h 10316"/>
              <a:gd name="connsiteX4" fmla="*/ 9952 w 10000"/>
              <a:gd name="connsiteY4" fmla="*/ 22 h 10316"/>
              <a:gd name="connsiteX0" fmla="*/ 10000 w 10000"/>
              <a:gd name="connsiteY0" fmla="*/ 77 h 10331"/>
              <a:gd name="connsiteX1" fmla="*/ 7662 w 10000"/>
              <a:gd name="connsiteY1" fmla="*/ 5190 h 10331"/>
              <a:gd name="connsiteX2" fmla="*/ 412 w 10000"/>
              <a:gd name="connsiteY2" fmla="*/ 10331 h 10331"/>
              <a:gd name="connsiteX3" fmla="*/ 0 w 10000"/>
              <a:gd name="connsiteY3" fmla="*/ 15 h 10331"/>
              <a:gd name="connsiteX4" fmla="*/ 7698 w 10000"/>
              <a:gd name="connsiteY4" fmla="*/ 0 h 10331"/>
              <a:gd name="connsiteX0" fmla="*/ 5324 w 7940"/>
              <a:gd name="connsiteY0" fmla="*/ 0 h 10364"/>
              <a:gd name="connsiteX1" fmla="*/ 7662 w 7940"/>
              <a:gd name="connsiteY1" fmla="*/ 5223 h 10364"/>
              <a:gd name="connsiteX2" fmla="*/ 412 w 7940"/>
              <a:gd name="connsiteY2" fmla="*/ 10364 h 10364"/>
              <a:gd name="connsiteX3" fmla="*/ 0 w 7940"/>
              <a:gd name="connsiteY3" fmla="*/ 48 h 10364"/>
              <a:gd name="connsiteX4" fmla="*/ 7698 w 7940"/>
              <a:gd name="connsiteY4" fmla="*/ 33 h 10364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51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30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600 w 9895"/>
              <a:gd name="connsiteY0" fmla="*/ 0 h 10000"/>
              <a:gd name="connsiteX1" fmla="*/ 9545 w 9895"/>
              <a:gd name="connsiteY1" fmla="*/ 5040 h 10000"/>
              <a:gd name="connsiteX2" fmla="*/ 204 w 9895"/>
              <a:gd name="connsiteY2" fmla="*/ 10000 h 10000"/>
              <a:gd name="connsiteX3" fmla="*/ 0 w 9895"/>
              <a:gd name="connsiteY3" fmla="*/ 46 h 10000"/>
              <a:gd name="connsiteX4" fmla="*/ 6435 w 9895"/>
              <a:gd name="connsiteY4" fmla="*/ 67 h 10000"/>
              <a:gd name="connsiteX0" fmla="*/ 6564 w 9894"/>
              <a:gd name="connsiteY0" fmla="*/ 0 h 10000"/>
              <a:gd name="connsiteX1" fmla="*/ 9540 w 9894"/>
              <a:gd name="connsiteY1" fmla="*/ 5040 h 10000"/>
              <a:gd name="connsiteX2" fmla="*/ 100 w 9894"/>
              <a:gd name="connsiteY2" fmla="*/ 10000 h 10000"/>
              <a:gd name="connsiteX3" fmla="*/ 0 w 9894"/>
              <a:gd name="connsiteY3" fmla="*/ 117 h 10000"/>
              <a:gd name="connsiteX4" fmla="*/ 6397 w 9894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1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88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533 w 9899"/>
              <a:gd name="connsiteY0" fmla="*/ 0 h 10000"/>
              <a:gd name="connsiteX1" fmla="*/ 9541 w 9899"/>
              <a:gd name="connsiteY1" fmla="*/ 5040 h 10000"/>
              <a:gd name="connsiteX2" fmla="*/ 0 w 9899"/>
              <a:gd name="connsiteY2" fmla="*/ 10000 h 10000"/>
              <a:gd name="connsiteX3" fmla="*/ 6365 w 9899"/>
              <a:gd name="connsiteY3" fmla="*/ 67 h 10000"/>
              <a:gd name="connsiteX0" fmla="*/ 6600 w 9999"/>
              <a:gd name="connsiteY0" fmla="*/ 0 h 10000"/>
              <a:gd name="connsiteX1" fmla="*/ 9638 w 9999"/>
              <a:gd name="connsiteY1" fmla="*/ 5040 h 10000"/>
              <a:gd name="connsiteX2" fmla="*/ 0 w 9999"/>
              <a:gd name="connsiteY2" fmla="*/ 10000 h 10000"/>
              <a:gd name="connsiteX3" fmla="*/ 788 w 9999"/>
              <a:gd name="connsiteY3" fmla="*/ 457 h 10000"/>
              <a:gd name="connsiteX0" fmla="*/ 6601 w 10000"/>
              <a:gd name="connsiteY0" fmla="*/ 0 h 10000"/>
              <a:gd name="connsiteX1" fmla="*/ 9639 w 10000"/>
              <a:gd name="connsiteY1" fmla="*/ 5040 h 10000"/>
              <a:gd name="connsiteX2" fmla="*/ 0 w 10000"/>
              <a:gd name="connsiteY2" fmla="*/ 10000 h 10000"/>
              <a:gd name="connsiteX0" fmla="*/ 6601 w 9932"/>
              <a:gd name="connsiteY0" fmla="*/ 0 h 10000"/>
              <a:gd name="connsiteX1" fmla="*/ 7371 w 9932"/>
              <a:gd name="connsiteY1" fmla="*/ 1713 h 10000"/>
              <a:gd name="connsiteX2" fmla="*/ 9639 w 9932"/>
              <a:gd name="connsiteY2" fmla="*/ 5040 h 10000"/>
              <a:gd name="connsiteX3" fmla="*/ 0 w 9932"/>
              <a:gd name="connsiteY3" fmla="*/ 10000 h 10000"/>
              <a:gd name="connsiteX0" fmla="*/ 0 w 10238"/>
              <a:gd name="connsiteY0" fmla="*/ 8277 h 8341"/>
              <a:gd name="connsiteX1" fmla="*/ 7659 w 10238"/>
              <a:gd name="connsiteY1" fmla="*/ 54 h 8341"/>
              <a:gd name="connsiteX2" fmla="*/ 9943 w 10238"/>
              <a:gd name="connsiteY2" fmla="*/ 3381 h 8341"/>
              <a:gd name="connsiteX3" fmla="*/ 238 w 10238"/>
              <a:gd name="connsiteY3" fmla="*/ 8341 h 8341"/>
              <a:gd name="connsiteX0" fmla="*/ 0 w 9813"/>
              <a:gd name="connsiteY0" fmla="*/ 10853 h 10930"/>
              <a:gd name="connsiteX1" fmla="*/ 437 w 9813"/>
              <a:gd name="connsiteY1" fmla="*/ 59 h 10930"/>
              <a:gd name="connsiteX2" fmla="*/ 9712 w 9813"/>
              <a:gd name="connsiteY2" fmla="*/ 4983 h 10930"/>
              <a:gd name="connsiteX3" fmla="*/ 232 w 9813"/>
              <a:gd name="connsiteY3" fmla="*/ 10930 h 10930"/>
              <a:gd name="connsiteX0" fmla="*/ 0 w 10195"/>
              <a:gd name="connsiteY0" fmla="*/ 10181 h 10251"/>
              <a:gd name="connsiteX1" fmla="*/ 445 w 10195"/>
              <a:gd name="connsiteY1" fmla="*/ 305 h 10251"/>
              <a:gd name="connsiteX2" fmla="*/ 7080 w 10195"/>
              <a:gd name="connsiteY2" fmla="*/ 2717 h 10251"/>
              <a:gd name="connsiteX3" fmla="*/ 9897 w 10195"/>
              <a:gd name="connsiteY3" fmla="*/ 4810 h 10251"/>
              <a:gd name="connsiteX4" fmla="*/ 236 w 10195"/>
              <a:gd name="connsiteY4" fmla="*/ 10251 h 10251"/>
              <a:gd name="connsiteX0" fmla="*/ 0 w 10394"/>
              <a:gd name="connsiteY0" fmla="*/ 10722 h 10792"/>
              <a:gd name="connsiteX1" fmla="*/ 445 w 10394"/>
              <a:gd name="connsiteY1" fmla="*/ 846 h 10792"/>
              <a:gd name="connsiteX2" fmla="*/ 8494 w 10394"/>
              <a:gd name="connsiteY2" fmla="*/ 650 h 10792"/>
              <a:gd name="connsiteX3" fmla="*/ 9897 w 10394"/>
              <a:gd name="connsiteY3" fmla="*/ 5351 h 10792"/>
              <a:gd name="connsiteX4" fmla="*/ 236 w 10394"/>
              <a:gd name="connsiteY4" fmla="*/ 10792 h 10792"/>
              <a:gd name="connsiteX0" fmla="*/ 0 w 10394"/>
              <a:gd name="connsiteY0" fmla="*/ 10072 h 10142"/>
              <a:gd name="connsiteX1" fmla="*/ 445 w 10394"/>
              <a:gd name="connsiteY1" fmla="*/ 196 h 10142"/>
              <a:gd name="connsiteX2" fmla="*/ 8494 w 10394"/>
              <a:gd name="connsiteY2" fmla="*/ 0 h 10142"/>
              <a:gd name="connsiteX3" fmla="*/ 9897 w 10394"/>
              <a:gd name="connsiteY3" fmla="*/ 4701 h 10142"/>
              <a:gd name="connsiteX4" fmla="*/ 236 w 10394"/>
              <a:gd name="connsiteY4" fmla="*/ 10142 h 10142"/>
              <a:gd name="connsiteX0" fmla="*/ 34 w 10428"/>
              <a:gd name="connsiteY0" fmla="*/ 10743 h 10813"/>
              <a:gd name="connsiteX1" fmla="*/ 261 w 10428"/>
              <a:gd name="connsiteY1" fmla="*/ 50 h 10813"/>
              <a:gd name="connsiteX2" fmla="*/ 8528 w 10428"/>
              <a:gd name="connsiteY2" fmla="*/ 671 h 10813"/>
              <a:gd name="connsiteX3" fmla="*/ 9931 w 10428"/>
              <a:gd name="connsiteY3" fmla="*/ 5372 h 10813"/>
              <a:gd name="connsiteX4" fmla="*/ 270 w 10428"/>
              <a:gd name="connsiteY4" fmla="*/ 10813 h 10813"/>
              <a:gd name="connsiteX0" fmla="*/ 34 w 10188"/>
              <a:gd name="connsiteY0" fmla="*/ 10850 h 10920"/>
              <a:gd name="connsiteX1" fmla="*/ 261 w 10188"/>
              <a:gd name="connsiteY1" fmla="*/ 157 h 10920"/>
              <a:gd name="connsiteX2" fmla="*/ 6570 w 10188"/>
              <a:gd name="connsiteY2" fmla="*/ 0 h 10920"/>
              <a:gd name="connsiteX3" fmla="*/ 9931 w 10188"/>
              <a:gd name="connsiteY3" fmla="*/ 5479 h 10920"/>
              <a:gd name="connsiteX4" fmla="*/ 270 w 10188"/>
              <a:gd name="connsiteY4" fmla="*/ 10920 h 10920"/>
              <a:gd name="connsiteX0" fmla="*/ 34 w 10278"/>
              <a:gd name="connsiteY0" fmla="*/ 10850 h 10920"/>
              <a:gd name="connsiteX1" fmla="*/ 261 w 10278"/>
              <a:gd name="connsiteY1" fmla="*/ 157 h 10920"/>
              <a:gd name="connsiteX2" fmla="*/ 6570 w 10278"/>
              <a:gd name="connsiteY2" fmla="*/ 0 h 10920"/>
              <a:gd name="connsiteX3" fmla="*/ 7549 w 10278"/>
              <a:gd name="connsiteY3" fmla="*/ 1791 h 10920"/>
              <a:gd name="connsiteX4" fmla="*/ 9931 w 10278"/>
              <a:gd name="connsiteY4" fmla="*/ 5479 h 10920"/>
              <a:gd name="connsiteX5" fmla="*/ 270 w 10278"/>
              <a:gd name="connsiteY5" fmla="*/ 10920 h 1092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5133 w 15377"/>
              <a:gd name="connsiteY0" fmla="*/ 10899 h 10969"/>
              <a:gd name="connsiteX1" fmla="*/ 31 w 15377"/>
              <a:gd name="connsiteY1" fmla="*/ 50 h 10969"/>
              <a:gd name="connsiteX2" fmla="*/ 11669 w 15377"/>
              <a:gd name="connsiteY2" fmla="*/ 49 h 10969"/>
              <a:gd name="connsiteX3" fmla="*/ 12648 w 15377"/>
              <a:gd name="connsiteY3" fmla="*/ 1840 h 10969"/>
              <a:gd name="connsiteX4" fmla="*/ 15030 w 15377"/>
              <a:gd name="connsiteY4" fmla="*/ 5528 h 10969"/>
              <a:gd name="connsiteX5" fmla="*/ 5369 w 15377"/>
              <a:gd name="connsiteY5" fmla="*/ 10969 h 10969"/>
              <a:gd name="connsiteX0" fmla="*/ 5659 w 15903"/>
              <a:gd name="connsiteY0" fmla="*/ 10850 h 16502"/>
              <a:gd name="connsiteX1" fmla="*/ 1533 w 15903"/>
              <a:gd name="connsiteY1" fmla="*/ 16228 h 16502"/>
              <a:gd name="connsiteX2" fmla="*/ 557 w 15903"/>
              <a:gd name="connsiteY2" fmla="*/ 1 h 16502"/>
              <a:gd name="connsiteX3" fmla="*/ 12195 w 15903"/>
              <a:gd name="connsiteY3" fmla="*/ 0 h 16502"/>
              <a:gd name="connsiteX4" fmla="*/ 13174 w 15903"/>
              <a:gd name="connsiteY4" fmla="*/ 1791 h 16502"/>
              <a:gd name="connsiteX5" fmla="*/ 15556 w 15903"/>
              <a:gd name="connsiteY5" fmla="*/ 5479 h 16502"/>
              <a:gd name="connsiteX6" fmla="*/ 5895 w 15903"/>
              <a:gd name="connsiteY6" fmla="*/ 10920 h 16502"/>
              <a:gd name="connsiteX0" fmla="*/ 5964 w 16208"/>
              <a:gd name="connsiteY0" fmla="*/ 10850 h 16502"/>
              <a:gd name="connsiteX1" fmla="*/ 1838 w 16208"/>
              <a:gd name="connsiteY1" fmla="*/ 16228 h 16502"/>
              <a:gd name="connsiteX2" fmla="*/ 968 w 16208"/>
              <a:gd name="connsiteY2" fmla="*/ 13737 h 16502"/>
              <a:gd name="connsiteX3" fmla="*/ 862 w 16208"/>
              <a:gd name="connsiteY3" fmla="*/ 1 h 16502"/>
              <a:gd name="connsiteX4" fmla="*/ 12500 w 16208"/>
              <a:gd name="connsiteY4" fmla="*/ 0 h 16502"/>
              <a:gd name="connsiteX5" fmla="*/ 13479 w 16208"/>
              <a:gd name="connsiteY5" fmla="*/ 1791 h 16502"/>
              <a:gd name="connsiteX6" fmla="*/ 15861 w 16208"/>
              <a:gd name="connsiteY6" fmla="*/ 5479 h 16502"/>
              <a:gd name="connsiteX7" fmla="*/ 6200 w 16208"/>
              <a:gd name="connsiteY7" fmla="*/ 10920 h 16502"/>
              <a:gd name="connsiteX0" fmla="*/ 5964 w 16208"/>
              <a:gd name="connsiteY0" fmla="*/ 10850 h 21597"/>
              <a:gd name="connsiteX1" fmla="*/ 1838 w 16208"/>
              <a:gd name="connsiteY1" fmla="*/ 16228 h 21597"/>
              <a:gd name="connsiteX2" fmla="*/ 968 w 16208"/>
              <a:gd name="connsiteY2" fmla="*/ 20976 h 21597"/>
              <a:gd name="connsiteX3" fmla="*/ 862 w 16208"/>
              <a:gd name="connsiteY3" fmla="*/ 1 h 21597"/>
              <a:gd name="connsiteX4" fmla="*/ 12500 w 16208"/>
              <a:gd name="connsiteY4" fmla="*/ 0 h 21597"/>
              <a:gd name="connsiteX5" fmla="*/ 13479 w 16208"/>
              <a:gd name="connsiteY5" fmla="*/ 1791 h 21597"/>
              <a:gd name="connsiteX6" fmla="*/ 15861 w 16208"/>
              <a:gd name="connsiteY6" fmla="*/ 5479 h 21597"/>
              <a:gd name="connsiteX7" fmla="*/ 6200 w 16208"/>
              <a:gd name="connsiteY7" fmla="*/ 10920 h 21597"/>
              <a:gd name="connsiteX0" fmla="*/ 5102 w 15346"/>
              <a:gd name="connsiteY0" fmla="*/ 10850 h 21597"/>
              <a:gd name="connsiteX1" fmla="*/ 976 w 15346"/>
              <a:gd name="connsiteY1" fmla="*/ 16228 h 21597"/>
              <a:gd name="connsiteX2" fmla="*/ 106 w 15346"/>
              <a:gd name="connsiteY2" fmla="*/ 20976 h 21597"/>
              <a:gd name="connsiteX3" fmla="*/ 0 w 15346"/>
              <a:gd name="connsiteY3" fmla="*/ 1 h 21597"/>
              <a:gd name="connsiteX4" fmla="*/ 11638 w 15346"/>
              <a:gd name="connsiteY4" fmla="*/ 0 h 21597"/>
              <a:gd name="connsiteX5" fmla="*/ 12617 w 15346"/>
              <a:gd name="connsiteY5" fmla="*/ 1791 h 21597"/>
              <a:gd name="connsiteX6" fmla="*/ 14999 w 15346"/>
              <a:gd name="connsiteY6" fmla="*/ 5479 h 21597"/>
              <a:gd name="connsiteX7" fmla="*/ 5338 w 15346"/>
              <a:gd name="connsiteY7" fmla="*/ 10920 h 21597"/>
              <a:gd name="connsiteX0" fmla="*/ 5102 w 15346"/>
              <a:gd name="connsiteY0" fmla="*/ 10850 h 17853"/>
              <a:gd name="connsiteX1" fmla="*/ 976 w 15346"/>
              <a:gd name="connsiteY1" fmla="*/ 16228 h 17853"/>
              <a:gd name="connsiteX2" fmla="*/ 106 w 15346"/>
              <a:gd name="connsiteY2" fmla="*/ 16656 h 17853"/>
              <a:gd name="connsiteX3" fmla="*/ 0 w 15346"/>
              <a:gd name="connsiteY3" fmla="*/ 1 h 17853"/>
              <a:gd name="connsiteX4" fmla="*/ 11638 w 15346"/>
              <a:gd name="connsiteY4" fmla="*/ 0 h 17853"/>
              <a:gd name="connsiteX5" fmla="*/ 12617 w 15346"/>
              <a:gd name="connsiteY5" fmla="*/ 1791 h 17853"/>
              <a:gd name="connsiteX6" fmla="*/ 14999 w 15346"/>
              <a:gd name="connsiteY6" fmla="*/ 5479 h 17853"/>
              <a:gd name="connsiteX7" fmla="*/ 5338 w 15346"/>
              <a:gd name="connsiteY7" fmla="*/ 10920 h 17853"/>
              <a:gd name="connsiteX0" fmla="*/ 5102 w 15346"/>
              <a:gd name="connsiteY0" fmla="*/ 10850 h 16656"/>
              <a:gd name="connsiteX1" fmla="*/ 976 w 15346"/>
              <a:gd name="connsiteY1" fmla="*/ 16228 h 16656"/>
              <a:gd name="connsiteX2" fmla="*/ 106 w 15346"/>
              <a:gd name="connsiteY2" fmla="*/ 16656 h 16656"/>
              <a:gd name="connsiteX3" fmla="*/ 0 w 15346"/>
              <a:gd name="connsiteY3" fmla="*/ 1 h 16656"/>
              <a:gd name="connsiteX4" fmla="*/ 11638 w 15346"/>
              <a:gd name="connsiteY4" fmla="*/ 0 h 16656"/>
              <a:gd name="connsiteX5" fmla="*/ 12617 w 15346"/>
              <a:gd name="connsiteY5" fmla="*/ 1791 h 16656"/>
              <a:gd name="connsiteX6" fmla="*/ 14999 w 15346"/>
              <a:gd name="connsiteY6" fmla="*/ 5479 h 16656"/>
              <a:gd name="connsiteX7" fmla="*/ 5338 w 15346"/>
              <a:gd name="connsiteY7" fmla="*/ 10920 h 16656"/>
              <a:gd name="connsiteX0" fmla="*/ 5102 w 15346"/>
              <a:gd name="connsiteY0" fmla="*/ 10850 h 18475"/>
              <a:gd name="connsiteX1" fmla="*/ 215 w 15346"/>
              <a:gd name="connsiteY1" fmla="*/ 18252 h 18475"/>
              <a:gd name="connsiteX2" fmla="*/ 106 w 15346"/>
              <a:gd name="connsiteY2" fmla="*/ 16656 h 18475"/>
              <a:gd name="connsiteX3" fmla="*/ 0 w 15346"/>
              <a:gd name="connsiteY3" fmla="*/ 1 h 18475"/>
              <a:gd name="connsiteX4" fmla="*/ 11638 w 15346"/>
              <a:gd name="connsiteY4" fmla="*/ 0 h 18475"/>
              <a:gd name="connsiteX5" fmla="*/ 12617 w 15346"/>
              <a:gd name="connsiteY5" fmla="*/ 1791 h 18475"/>
              <a:gd name="connsiteX6" fmla="*/ 14999 w 15346"/>
              <a:gd name="connsiteY6" fmla="*/ 5479 h 18475"/>
              <a:gd name="connsiteX7" fmla="*/ 5338 w 15346"/>
              <a:gd name="connsiteY7" fmla="*/ 10920 h 18475"/>
              <a:gd name="connsiteX0" fmla="*/ 5324 w 15568"/>
              <a:gd name="connsiteY0" fmla="*/ 10850 h 18552"/>
              <a:gd name="connsiteX1" fmla="*/ 2 w 15568"/>
              <a:gd name="connsiteY1" fmla="*/ 18330 h 18552"/>
              <a:gd name="connsiteX2" fmla="*/ 328 w 15568"/>
              <a:gd name="connsiteY2" fmla="*/ 16656 h 18552"/>
              <a:gd name="connsiteX3" fmla="*/ 222 w 15568"/>
              <a:gd name="connsiteY3" fmla="*/ 1 h 18552"/>
              <a:gd name="connsiteX4" fmla="*/ 11860 w 15568"/>
              <a:gd name="connsiteY4" fmla="*/ 0 h 18552"/>
              <a:gd name="connsiteX5" fmla="*/ 12839 w 15568"/>
              <a:gd name="connsiteY5" fmla="*/ 1791 h 18552"/>
              <a:gd name="connsiteX6" fmla="*/ 15221 w 15568"/>
              <a:gd name="connsiteY6" fmla="*/ 5479 h 18552"/>
              <a:gd name="connsiteX7" fmla="*/ 5560 w 15568"/>
              <a:gd name="connsiteY7" fmla="*/ 10920 h 18552"/>
              <a:gd name="connsiteX0" fmla="*/ 5324 w 15568"/>
              <a:gd name="connsiteY0" fmla="*/ 10850 h 18330"/>
              <a:gd name="connsiteX1" fmla="*/ 2177 w 15568"/>
              <a:gd name="connsiteY1" fmla="*/ 16189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1524 w 15568"/>
              <a:gd name="connsiteY1" fmla="*/ 16656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2394 w 15568"/>
              <a:gd name="connsiteY1" fmla="*/ 14476 h 18330"/>
              <a:gd name="connsiteX2" fmla="*/ 1524 w 15568"/>
              <a:gd name="connsiteY2" fmla="*/ 16656 h 18330"/>
              <a:gd name="connsiteX3" fmla="*/ 2 w 15568"/>
              <a:gd name="connsiteY3" fmla="*/ 18330 h 18330"/>
              <a:gd name="connsiteX4" fmla="*/ 328 w 15568"/>
              <a:gd name="connsiteY4" fmla="*/ 16656 h 18330"/>
              <a:gd name="connsiteX5" fmla="*/ 222 w 15568"/>
              <a:gd name="connsiteY5" fmla="*/ 1 h 18330"/>
              <a:gd name="connsiteX6" fmla="*/ 11860 w 15568"/>
              <a:gd name="connsiteY6" fmla="*/ 0 h 18330"/>
              <a:gd name="connsiteX7" fmla="*/ 12839 w 15568"/>
              <a:gd name="connsiteY7" fmla="*/ 1791 h 18330"/>
              <a:gd name="connsiteX8" fmla="*/ 15221 w 15568"/>
              <a:gd name="connsiteY8" fmla="*/ 5479 h 18330"/>
              <a:gd name="connsiteX9" fmla="*/ 5560 w 15568"/>
              <a:gd name="connsiteY9" fmla="*/ 10920 h 18330"/>
              <a:gd name="connsiteX0" fmla="*/ 5969 w 16213"/>
              <a:gd name="connsiteY0" fmla="*/ 11038 h 18518"/>
              <a:gd name="connsiteX1" fmla="*/ 3039 w 16213"/>
              <a:gd name="connsiteY1" fmla="*/ 14664 h 18518"/>
              <a:gd name="connsiteX2" fmla="*/ 2169 w 16213"/>
              <a:gd name="connsiteY2" fmla="*/ 16844 h 18518"/>
              <a:gd name="connsiteX3" fmla="*/ 647 w 16213"/>
              <a:gd name="connsiteY3" fmla="*/ 18518 h 18518"/>
              <a:gd name="connsiteX4" fmla="*/ 973 w 16213"/>
              <a:gd name="connsiteY4" fmla="*/ 16844 h 18518"/>
              <a:gd name="connsiteX5" fmla="*/ 864 w 16213"/>
              <a:gd name="connsiteY5" fmla="*/ 1703 h 18518"/>
              <a:gd name="connsiteX6" fmla="*/ 867 w 16213"/>
              <a:gd name="connsiteY6" fmla="*/ 189 h 18518"/>
              <a:gd name="connsiteX7" fmla="*/ 12505 w 16213"/>
              <a:gd name="connsiteY7" fmla="*/ 188 h 18518"/>
              <a:gd name="connsiteX8" fmla="*/ 13484 w 16213"/>
              <a:gd name="connsiteY8" fmla="*/ 1979 h 18518"/>
              <a:gd name="connsiteX9" fmla="*/ 15866 w 16213"/>
              <a:gd name="connsiteY9" fmla="*/ 5667 h 18518"/>
              <a:gd name="connsiteX10" fmla="*/ 6205 w 16213"/>
              <a:gd name="connsiteY10" fmla="*/ 11108 h 18518"/>
              <a:gd name="connsiteX0" fmla="*/ 5325 w 15569"/>
              <a:gd name="connsiteY0" fmla="*/ 11119 h 18599"/>
              <a:gd name="connsiteX1" fmla="*/ 2395 w 15569"/>
              <a:gd name="connsiteY1" fmla="*/ 14745 h 18599"/>
              <a:gd name="connsiteX2" fmla="*/ 1525 w 15569"/>
              <a:gd name="connsiteY2" fmla="*/ 16925 h 18599"/>
              <a:gd name="connsiteX3" fmla="*/ 3 w 15569"/>
              <a:gd name="connsiteY3" fmla="*/ 18599 h 18599"/>
              <a:gd name="connsiteX4" fmla="*/ 329 w 15569"/>
              <a:gd name="connsiteY4" fmla="*/ 16925 h 18599"/>
              <a:gd name="connsiteX5" fmla="*/ 220 w 15569"/>
              <a:gd name="connsiteY5" fmla="*/ 1784 h 18599"/>
              <a:gd name="connsiteX6" fmla="*/ 13709 w 15569"/>
              <a:gd name="connsiteY6" fmla="*/ 114 h 18599"/>
              <a:gd name="connsiteX7" fmla="*/ 11861 w 15569"/>
              <a:gd name="connsiteY7" fmla="*/ 269 h 18599"/>
              <a:gd name="connsiteX8" fmla="*/ 12840 w 15569"/>
              <a:gd name="connsiteY8" fmla="*/ 2060 h 18599"/>
              <a:gd name="connsiteX9" fmla="*/ 15222 w 15569"/>
              <a:gd name="connsiteY9" fmla="*/ 5748 h 18599"/>
              <a:gd name="connsiteX10" fmla="*/ 5561 w 15569"/>
              <a:gd name="connsiteY10" fmla="*/ 11189 h 18599"/>
              <a:gd name="connsiteX0" fmla="*/ 5325 w 15569"/>
              <a:gd name="connsiteY0" fmla="*/ 12070 h 19550"/>
              <a:gd name="connsiteX1" fmla="*/ 2395 w 15569"/>
              <a:gd name="connsiteY1" fmla="*/ 15696 h 19550"/>
              <a:gd name="connsiteX2" fmla="*/ 1525 w 15569"/>
              <a:gd name="connsiteY2" fmla="*/ 17876 h 19550"/>
              <a:gd name="connsiteX3" fmla="*/ 3 w 15569"/>
              <a:gd name="connsiteY3" fmla="*/ 19550 h 19550"/>
              <a:gd name="connsiteX4" fmla="*/ 329 w 15569"/>
              <a:gd name="connsiteY4" fmla="*/ 17876 h 19550"/>
              <a:gd name="connsiteX5" fmla="*/ 111 w 15569"/>
              <a:gd name="connsiteY5" fmla="*/ 1217 h 19550"/>
              <a:gd name="connsiteX6" fmla="*/ 13709 w 15569"/>
              <a:gd name="connsiteY6" fmla="*/ 1065 h 19550"/>
              <a:gd name="connsiteX7" fmla="*/ 11861 w 15569"/>
              <a:gd name="connsiteY7" fmla="*/ 1220 h 19550"/>
              <a:gd name="connsiteX8" fmla="*/ 12840 w 15569"/>
              <a:gd name="connsiteY8" fmla="*/ 3011 h 19550"/>
              <a:gd name="connsiteX9" fmla="*/ 15222 w 15569"/>
              <a:gd name="connsiteY9" fmla="*/ 6699 h 19550"/>
              <a:gd name="connsiteX10" fmla="*/ 5561 w 15569"/>
              <a:gd name="connsiteY10" fmla="*/ 12140 h 19550"/>
              <a:gd name="connsiteX0" fmla="*/ 5325 w 15569"/>
              <a:gd name="connsiteY0" fmla="*/ 11005 h 18485"/>
              <a:gd name="connsiteX1" fmla="*/ 2395 w 15569"/>
              <a:gd name="connsiteY1" fmla="*/ 14631 h 18485"/>
              <a:gd name="connsiteX2" fmla="*/ 1525 w 15569"/>
              <a:gd name="connsiteY2" fmla="*/ 16811 h 18485"/>
              <a:gd name="connsiteX3" fmla="*/ 3 w 15569"/>
              <a:gd name="connsiteY3" fmla="*/ 18485 h 18485"/>
              <a:gd name="connsiteX4" fmla="*/ 329 w 15569"/>
              <a:gd name="connsiteY4" fmla="*/ 16811 h 18485"/>
              <a:gd name="connsiteX5" fmla="*/ 111 w 15569"/>
              <a:gd name="connsiteY5" fmla="*/ 152 h 18485"/>
              <a:gd name="connsiteX6" fmla="*/ 13709 w 15569"/>
              <a:gd name="connsiteY6" fmla="*/ 0 h 18485"/>
              <a:gd name="connsiteX7" fmla="*/ 11861 w 15569"/>
              <a:gd name="connsiteY7" fmla="*/ 155 h 18485"/>
              <a:gd name="connsiteX8" fmla="*/ 12840 w 15569"/>
              <a:gd name="connsiteY8" fmla="*/ 1946 h 18485"/>
              <a:gd name="connsiteX9" fmla="*/ 15222 w 15569"/>
              <a:gd name="connsiteY9" fmla="*/ 5634 h 18485"/>
              <a:gd name="connsiteX10" fmla="*/ 5561 w 15569"/>
              <a:gd name="connsiteY10" fmla="*/ 11075 h 18485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525 w 15569"/>
              <a:gd name="connsiteY2" fmla="*/ 16694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6866 w 15569"/>
              <a:gd name="connsiteY10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9142 w 15569"/>
              <a:gd name="connsiteY7" fmla="*/ 2412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2840 w 15569"/>
              <a:gd name="connsiteY7" fmla="*/ 1829 h 18368"/>
              <a:gd name="connsiteX8" fmla="*/ 15222 w 15569"/>
              <a:gd name="connsiteY8" fmla="*/ 5517 h 18368"/>
              <a:gd name="connsiteX9" fmla="*/ 11096 w 15569"/>
              <a:gd name="connsiteY9" fmla="*/ 7547 h 18368"/>
              <a:gd name="connsiteX10" fmla="*/ 6866 w 15569"/>
              <a:gd name="connsiteY10" fmla="*/ 9362 h 18368"/>
              <a:gd name="connsiteX0" fmla="*/ 5325 w 15516"/>
              <a:gd name="connsiteY0" fmla="*/ 10888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3603 w 15516"/>
              <a:gd name="connsiteY10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8268 w 15516"/>
              <a:gd name="connsiteY10" fmla="*/ 8053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2652 w 15516"/>
              <a:gd name="connsiteY0" fmla="*/ 11580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6202 w 15516"/>
              <a:gd name="connsiteY9" fmla="*/ 8909 h 18368"/>
              <a:gd name="connsiteX10" fmla="*/ 12304 w 15516"/>
              <a:gd name="connsiteY10" fmla="*/ 11425 h 18368"/>
              <a:gd name="connsiteX0" fmla="*/ 2069 w 15516"/>
              <a:gd name="connsiteY0" fmla="*/ 13191 h 18368"/>
              <a:gd name="connsiteX1" fmla="*/ 1090 w 15516"/>
              <a:gd name="connsiteY1" fmla="*/ 15760 h 18368"/>
              <a:gd name="connsiteX2" fmla="*/ 3 w 15516"/>
              <a:gd name="connsiteY2" fmla="*/ 18368 h 18368"/>
              <a:gd name="connsiteX3" fmla="*/ 329 w 15516"/>
              <a:gd name="connsiteY3" fmla="*/ 16694 h 18368"/>
              <a:gd name="connsiteX4" fmla="*/ 111 w 15516"/>
              <a:gd name="connsiteY4" fmla="*/ 35 h 18368"/>
              <a:gd name="connsiteX5" fmla="*/ 11643 w 15516"/>
              <a:gd name="connsiteY5" fmla="*/ 0 h 18368"/>
              <a:gd name="connsiteX6" fmla="*/ 12079 w 15516"/>
              <a:gd name="connsiteY6" fmla="*/ 1284 h 18368"/>
              <a:gd name="connsiteX7" fmla="*/ 15222 w 15516"/>
              <a:gd name="connsiteY7" fmla="*/ 5517 h 18368"/>
              <a:gd name="connsiteX8" fmla="*/ 6202 w 15516"/>
              <a:gd name="connsiteY8" fmla="*/ 8909 h 18368"/>
              <a:gd name="connsiteX9" fmla="*/ 12304 w 15516"/>
              <a:gd name="connsiteY9" fmla="*/ 11425 h 18368"/>
              <a:gd name="connsiteX0" fmla="*/ 1090 w 15516"/>
              <a:gd name="connsiteY0" fmla="*/ 15760 h 18368"/>
              <a:gd name="connsiteX1" fmla="*/ 3 w 15516"/>
              <a:gd name="connsiteY1" fmla="*/ 18368 h 18368"/>
              <a:gd name="connsiteX2" fmla="*/ 329 w 15516"/>
              <a:gd name="connsiteY2" fmla="*/ 16694 h 18368"/>
              <a:gd name="connsiteX3" fmla="*/ 111 w 15516"/>
              <a:gd name="connsiteY3" fmla="*/ 35 h 18368"/>
              <a:gd name="connsiteX4" fmla="*/ 11643 w 15516"/>
              <a:gd name="connsiteY4" fmla="*/ 0 h 18368"/>
              <a:gd name="connsiteX5" fmla="*/ 12079 w 15516"/>
              <a:gd name="connsiteY5" fmla="*/ 1284 h 18368"/>
              <a:gd name="connsiteX6" fmla="*/ 15222 w 15516"/>
              <a:gd name="connsiteY6" fmla="*/ 5517 h 18368"/>
              <a:gd name="connsiteX7" fmla="*/ 6202 w 15516"/>
              <a:gd name="connsiteY7" fmla="*/ 8909 h 18368"/>
              <a:gd name="connsiteX8" fmla="*/ 12304 w 15516"/>
              <a:gd name="connsiteY8" fmla="*/ 11425 h 18368"/>
              <a:gd name="connsiteX0" fmla="*/ 3 w 15516"/>
              <a:gd name="connsiteY0" fmla="*/ 18368 h 18368"/>
              <a:gd name="connsiteX1" fmla="*/ 329 w 15516"/>
              <a:gd name="connsiteY1" fmla="*/ 16694 h 18368"/>
              <a:gd name="connsiteX2" fmla="*/ 111 w 15516"/>
              <a:gd name="connsiteY2" fmla="*/ 35 h 18368"/>
              <a:gd name="connsiteX3" fmla="*/ 11643 w 15516"/>
              <a:gd name="connsiteY3" fmla="*/ 0 h 18368"/>
              <a:gd name="connsiteX4" fmla="*/ 12079 w 15516"/>
              <a:gd name="connsiteY4" fmla="*/ 1284 h 18368"/>
              <a:gd name="connsiteX5" fmla="*/ 15222 w 15516"/>
              <a:gd name="connsiteY5" fmla="*/ 5517 h 18368"/>
              <a:gd name="connsiteX6" fmla="*/ 6202 w 15516"/>
              <a:gd name="connsiteY6" fmla="*/ 8909 h 18368"/>
              <a:gd name="connsiteX7" fmla="*/ 12304 w 15516"/>
              <a:gd name="connsiteY7" fmla="*/ 11425 h 18368"/>
              <a:gd name="connsiteX0" fmla="*/ 777 w 16290"/>
              <a:gd name="connsiteY0" fmla="*/ 18368 h 18368"/>
              <a:gd name="connsiteX1" fmla="*/ 885 w 16290"/>
              <a:gd name="connsiteY1" fmla="*/ 35 h 18368"/>
              <a:gd name="connsiteX2" fmla="*/ 12417 w 16290"/>
              <a:gd name="connsiteY2" fmla="*/ 0 h 18368"/>
              <a:gd name="connsiteX3" fmla="*/ 12853 w 16290"/>
              <a:gd name="connsiteY3" fmla="*/ 1284 h 18368"/>
              <a:gd name="connsiteX4" fmla="*/ 15996 w 16290"/>
              <a:gd name="connsiteY4" fmla="*/ 5517 h 18368"/>
              <a:gd name="connsiteX5" fmla="*/ 6976 w 16290"/>
              <a:gd name="connsiteY5" fmla="*/ 8909 h 18368"/>
              <a:gd name="connsiteX6" fmla="*/ 13078 w 16290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301 w 15513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0 w 15513"/>
              <a:gd name="connsiteY6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5003 w 15513"/>
              <a:gd name="connsiteY5" fmla="*/ 7702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003 w 16028"/>
              <a:gd name="connsiteY5" fmla="*/ 7702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6091 w 16028"/>
              <a:gd name="connsiteY5" fmla="*/ 746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330 w 16028"/>
              <a:gd name="connsiteY5" fmla="*/ 711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4063 w 16028"/>
              <a:gd name="connsiteY6" fmla="*/ 8467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3"/>
              <a:gd name="connsiteY0" fmla="*/ 18368 h 18368"/>
              <a:gd name="connsiteX1" fmla="*/ 108 w 16023"/>
              <a:gd name="connsiteY1" fmla="*/ 35 h 18368"/>
              <a:gd name="connsiteX2" fmla="*/ 11640 w 16023"/>
              <a:gd name="connsiteY2" fmla="*/ 0 h 18368"/>
              <a:gd name="connsiteX3" fmla="*/ 11647 w 16023"/>
              <a:gd name="connsiteY3" fmla="*/ 300 h 18368"/>
              <a:gd name="connsiteX4" fmla="*/ 11969 w 16023"/>
              <a:gd name="connsiteY4" fmla="*/ 983 h 18368"/>
              <a:gd name="connsiteX5" fmla="*/ 15763 w 16023"/>
              <a:gd name="connsiteY5" fmla="*/ 4739 h 18368"/>
              <a:gd name="connsiteX6" fmla="*/ 3628 w 16023"/>
              <a:gd name="connsiteY6" fmla="*/ 8311 h 18368"/>
              <a:gd name="connsiteX7" fmla="*/ 1888 w 16023"/>
              <a:gd name="connsiteY7" fmla="*/ 10063 h 18368"/>
              <a:gd name="connsiteX8" fmla="*/ 120 w 1602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56"/>
              <a:gd name="connsiteY0" fmla="*/ 18368 h 18368"/>
              <a:gd name="connsiteX1" fmla="*/ 108 w 16056"/>
              <a:gd name="connsiteY1" fmla="*/ 35 h 18368"/>
              <a:gd name="connsiteX2" fmla="*/ 11640 w 16056"/>
              <a:gd name="connsiteY2" fmla="*/ 0 h 18368"/>
              <a:gd name="connsiteX3" fmla="*/ 11647 w 16056"/>
              <a:gd name="connsiteY3" fmla="*/ 300 h 18368"/>
              <a:gd name="connsiteX4" fmla="*/ 12596 w 16056"/>
              <a:gd name="connsiteY4" fmla="*/ 1674 h 18368"/>
              <a:gd name="connsiteX5" fmla="*/ 15763 w 16056"/>
              <a:gd name="connsiteY5" fmla="*/ 4739 h 18368"/>
              <a:gd name="connsiteX6" fmla="*/ 3628 w 16056"/>
              <a:gd name="connsiteY6" fmla="*/ 8311 h 18368"/>
              <a:gd name="connsiteX7" fmla="*/ 1888 w 16056"/>
              <a:gd name="connsiteY7" fmla="*/ 10063 h 18368"/>
              <a:gd name="connsiteX8" fmla="*/ 120 w 16056"/>
              <a:gd name="connsiteY8" fmla="*/ 18314 h 18368"/>
              <a:gd name="connsiteX0" fmla="*/ 0 w 16039"/>
              <a:gd name="connsiteY0" fmla="*/ 18368 h 18368"/>
              <a:gd name="connsiteX1" fmla="*/ 108 w 16039"/>
              <a:gd name="connsiteY1" fmla="*/ 35 h 18368"/>
              <a:gd name="connsiteX2" fmla="*/ 11640 w 16039"/>
              <a:gd name="connsiteY2" fmla="*/ 0 h 18368"/>
              <a:gd name="connsiteX3" fmla="*/ 11647 w 16039"/>
              <a:gd name="connsiteY3" fmla="*/ 300 h 18368"/>
              <a:gd name="connsiteX4" fmla="*/ 12292 w 16039"/>
              <a:gd name="connsiteY4" fmla="*/ 1367 h 18368"/>
              <a:gd name="connsiteX5" fmla="*/ 15763 w 16039"/>
              <a:gd name="connsiteY5" fmla="*/ 4739 h 18368"/>
              <a:gd name="connsiteX6" fmla="*/ 3628 w 16039"/>
              <a:gd name="connsiteY6" fmla="*/ 8311 h 18368"/>
              <a:gd name="connsiteX7" fmla="*/ 1888 w 16039"/>
              <a:gd name="connsiteY7" fmla="*/ 10063 h 18368"/>
              <a:gd name="connsiteX8" fmla="*/ 120 w 16039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628 w 16040"/>
              <a:gd name="connsiteY6" fmla="*/ 8311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3628 w 16040"/>
              <a:gd name="connsiteY7" fmla="*/ 8311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3628 w 16040"/>
              <a:gd name="connsiteY7" fmla="*/ 8311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8045 w 16040"/>
              <a:gd name="connsiteY8" fmla="*/ 1838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8045 w 16040"/>
              <a:gd name="connsiteY8" fmla="*/ 1838 h 18368"/>
              <a:gd name="connsiteX0" fmla="*/ 0 w 16040"/>
              <a:gd name="connsiteY0" fmla="*/ 7145 h 7145"/>
              <a:gd name="connsiteX1" fmla="*/ 108 w 16040"/>
              <a:gd name="connsiteY1" fmla="*/ 35 h 7145"/>
              <a:gd name="connsiteX2" fmla="*/ 11640 w 16040"/>
              <a:gd name="connsiteY2" fmla="*/ 0 h 7145"/>
              <a:gd name="connsiteX3" fmla="*/ 11647 w 16040"/>
              <a:gd name="connsiteY3" fmla="*/ 300 h 7145"/>
              <a:gd name="connsiteX4" fmla="*/ 12310 w 16040"/>
              <a:gd name="connsiteY4" fmla="*/ 1502 h 7145"/>
              <a:gd name="connsiteX5" fmla="*/ 15763 w 16040"/>
              <a:gd name="connsiteY5" fmla="*/ 4739 h 7145"/>
              <a:gd name="connsiteX6" fmla="*/ 8228 w 16040"/>
              <a:gd name="connsiteY6" fmla="*/ 7109 h 7145"/>
              <a:gd name="connsiteX7" fmla="*/ 191 w 16040"/>
              <a:gd name="connsiteY7" fmla="*/ 7132 h 7145"/>
              <a:gd name="connsiteX8" fmla="*/ 8045 w 16040"/>
              <a:gd name="connsiteY8" fmla="*/ 1838 h 7145"/>
              <a:gd name="connsiteX0" fmla="*/ 0 w 9999"/>
              <a:gd name="connsiteY0" fmla="*/ 10000 h 10000"/>
              <a:gd name="connsiteX1" fmla="*/ 67 w 9999"/>
              <a:gd name="connsiteY1" fmla="*/ 49 h 10000"/>
              <a:gd name="connsiteX2" fmla="*/ 7257 w 9999"/>
              <a:gd name="connsiteY2" fmla="*/ 0 h 10000"/>
              <a:gd name="connsiteX3" fmla="*/ 7261 w 9999"/>
              <a:gd name="connsiteY3" fmla="*/ 420 h 10000"/>
              <a:gd name="connsiteX4" fmla="*/ 7675 w 9999"/>
              <a:gd name="connsiteY4" fmla="*/ 2102 h 10000"/>
              <a:gd name="connsiteX5" fmla="*/ 9827 w 9999"/>
              <a:gd name="connsiteY5" fmla="*/ 6633 h 10000"/>
              <a:gd name="connsiteX6" fmla="*/ 5130 w 9999"/>
              <a:gd name="connsiteY6" fmla="*/ 9950 h 10000"/>
              <a:gd name="connsiteX7" fmla="*/ 5118 w 9999"/>
              <a:gd name="connsiteY7" fmla="*/ 12 h 10000"/>
              <a:gd name="connsiteX8" fmla="*/ 5016 w 9999"/>
              <a:gd name="connsiteY8" fmla="*/ 2572 h 10000"/>
              <a:gd name="connsiteX0" fmla="*/ 0 w 9933"/>
              <a:gd name="connsiteY0" fmla="*/ 49 h 9950"/>
              <a:gd name="connsiteX1" fmla="*/ 7191 w 9933"/>
              <a:gd name="connsiteY1" fmla="*/ 0 h 9950"/>
              <a:gd name="connsiteX2" fmla="*/ 7195 w 9933"/>
              <a:gd name="connsiteY2" fmla="*/ 420 h 9950"/>
              <a:gd name="connsiteX3" fmla="*/ 7609 w 9933"/>
              <a:gd name="connsiteY3" fmla="*/ 2102 h 9950"/>
              <a:gd name="connsiteX4" fmla="*/ 9761 w 9933"/>
              <a:gd name="connsiteY4" fmla="*/ 6633 h 9950"/>
              <a:gd name="connsiteX5" fmla="*/ 5064 w 9933"/>
              <a:gd name="connsiteY5" fmla="*/ 9950 h 9950"/>
              <a:gd name="connsiteX6" fmla="*/ 5052 w 9933"/>
              <a:gd name="connsiteY6" fmla="*/ 12 h 9950"/>
              <a:gd name="connsiteX7" fmla="*/ 4950 w 9933"/>
              <a:gd name="connsiteY7" fmla="*/ 2572 h 9950"/>
              <a:gd name="connsiteX0" fmla="*/ 51 w 5018"/>
              <a:gd name="connsiteY0" fmla="*/ 0 h 10023"/>
              <a:gd name="connsiteX1" fmla="*/ 2257 w 5018"/>
              <a:gd name="connsiteY1" fmla="*/ 23 h 10023"/>
              <a:gd name="connsiteX2" fmla="*/ 2261 w 5018"/>
              <a:gd name="connsiteY2" fmla="*/ 445 h 10023"/>
              <a:gd name="connsiteX3" fmla="*/ 2677 w 5018"/>
              <a:gd name="connsiteY3" fmla="*/ 2136 h 10023"/>
              <a:gd name="connsiteX4" fmla="*/ 4844 w 5018"/>
              <a:gd name="connsiteY4" fmla="*/ 6689 h 10023"/>
              <a:gd name="connsiteX5" fmla="*/ 115 w 5018"/>
              <a:gd name="connsiteY5" fmla="*/ 10023 h 10023"/>
              <a:gd name="connsiteX6" fmla="*/ 103 w 5018"/>
              <a:gd name="connsiteY6" fmla="*/ 35 h 10023"/>
              <a:gd name="connsiteX7" fmla="*/ 0 w 5018"/>
              <a:gd name="connsiteY7" fmla="*/ 2608 h 10023"/>
              <a:gd name="connsiteX0" fmla="*/ 102 w 10000"/>
              <a:gd name="connsiteY0" fmla="*/ 0 h 10000"/>
              <a:gd name="connsiteX1" fmla="*/ 4498 w 10000"/>
              <a:gd name="connsiteY1" fmla="*/ 23 h 10000"/>
              <a:gd name="connsiteX2" fmla="*/ 4506 w 10000"/>
              <a:gd name="connsiteY2" fmla="*/ 444 h 10000"/>
              <a:gd name="connsiteX3" fmla="*/ 5335 w 10000"/>
              <a:gd name="connsiteY3" fmla="*/ 2131 h 10000"/>
              <a:gd name="connsiteX4" fmla="*/ 9653 w 10000"/>
              <a:gd name="connsiteY4" fmla="*/ 6674 h 10000"/>
              <a:gd name="connsiteX5" fmla="*/ 229 w 10000"/>
              <a:gd name="connsiteY5" fmla="*/ 10000 h 10000"/>
              <a:gd name="connsiteX6" fmla="*/ 115 w 10000"/>
              <a:gd name="connsiteY6" fmla="*/ 35 h 10000"/>
              <a:gd name="connsiteX7" fmla="*/ 0 w 10000"/>
              <a:gd name="connsiteY7" fmla="*/ 2602 h 10000"/>
              <a:gd name="connsiteX0" fmla="*/ 102 w 10000"/>
              <a:gd name="connsiteY0" fmla="*/ 0 h 10000"/>
              <a:gd name="connsiteX1" fmla="*/ 4498 w 10000"/>
              <a:gd name="connsiteY1" fmla="*/ 23 h 10000"/>
              <a:gd name="connsiteX2" fmla="*/ 4506 w 10000"/>
              <a:gd name="connsiteY2" fmla="*/ 444 h 10000"/>
              <a:gd name="connsiteX3" fmla="*/ 5335 w 10000"/>
              <a:gd name="connsiteY3" fmla="*/ 2131 h 10000"/>
              <a:gd name="connsiteX4" fmla="*/ 9653 w 10000"/>
              <a:gd name="connsiteY4" fmla="*/ 6674 h 10000"/>
              <a:gd name="connsiteX5" fmla="*/ 229 w 10000"/>
              <a:gd name="connsiteY5" fmla="*/ 10000 h 10000"/>
              <a:gd name="connsiteX6" fmla="*/ 25 w 10000"/>
              <a:gd name="connsiteY6" fmla="*/ 71 h 10000"/>
              <a:gd name="connsiteX7" fmla="*/ 0 w 10000"/>
              <a:gd name="connsiteY7" fmla="*/ 2602 h 10000"/>
              <a:gd name="connsiteX0" fmla="*/ 102 w 10000"/>
              <a:gd name="connsiteY0" fmla="*/ 0 h 10108"/>
              <a:gd name="connsiteX1" fmla="*/ 4498 w 10000"/>
              <a:gd name="connsiteY1" fmla="*/ 23 h 10108"/>
              <a:gd name="connsiteX2" fmla="*/ 4506 w 10000"/>
              <a:gd name="connsiteY2" fmla="*/ 444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498 w 10000"/>
              <a:gd name="connsiteY1" fmla="*/ 23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543 w 10000"/>
              <a:gd name="connsiteY1" fmla="*/ 149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453 w 10000"/>
              <a:gd name="connsiteY1" fmla="*/ 113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453 w 10000"/>
              <a:gd name="connsiteY1" fmla="*/ 113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197 h 10108"/>
              <a:gd name="connsiteX7" fmla="*/ 0 w 10000"/>
              <a:gd name="connsiteY7" fmla="*/ 2602 h 10108"/>
              <a:gd name="connsiteX0" fmla="*/ 57 w 10000"/>
              <a:gd name="connsiteY0" fmla="*/ 0 h 10036"/>
              <a:gd name="connsiteX1" fmla="*/ 4453 w 10000"/>
              <a:gd name="connsiteY1" fmla="*/ 41 h 10036"/>
              <a:gd name="connsiteX2" fmla="*/ 4596 w 10000"/>
              <a:gd name="connsiteY2" fmla="*/ 390 h 10036"/>
              <a:gd name="connsiteX3" fmla="*/ 5335 w 10000"/>
              <a:gd name="connsiteY3" fmla="*/ 2059 h 10036"/>
              <a:gd name="connsiteX4" fmla="*/ 9653 w 10000"/>
              <a:gd name="connsiteY4" fmla="*/ 6602 h 10036"/>
              <a:gd name="connsiteX5" fmla="*/ 50 w 10000"/>
              <a:gd name="connsiteY5" fmla="*/ 10036 h 10036"/>
              <a:gd name="connsiteX6" fmla="*/ 25 w 10000"/>
              <a:gd name="connsiteY6" fmla="*/ 125 h 10036"/>
              <a:gd name="connsiteX7" fmla="*/ 0 w 10000"/>
              <a:gd name="connsiteY7" fmla="*/ 2530 h 10036"/>
              <a:gd name="connsiteX0" fmla="*/ 57 w 10000"/>
              <a:gd name="connsiteY0" fmla="*/ 13 h 10049"/>
              <a:gd name="connsiteX1" fmla="*/ 4632 w 10000"/>
              <a:gd name="connsiteY1" fmla="*/ 0 h 10049"/>
              <a:gd name="connsiteX2" fmla="*/ 4596 w 10000"/>
              <a:gd name="connsiteY2" fmla="*/ 403 h 10049"/>
              <a:gd name="connsiteX3" fmla="*/ 5335 w 10000"/>
              <a:gd name="connsiteY3" fmla="*/ 2072 h 10049"/>
              <a:gd name="connsiteX4" fmla="*/ 9653 w 10000"/>
              <a:gd name="connsiteY4" fmla="*/ 6615 h 10049"/>
              <a:gd name="connsiteX5" fmla="*/ 50 w 10000"/>
              <a:gd name="connsiteY5" fmla="*/ 10049 h 10049"/>
              <a:gd name="connsiteX6" fmla="*/ 25 w 10000"/>
              <a:gd name="connsiteY6" fmla="*/ 138 h 10049"/>
              <a:gd name="connsiteX7" fmla="*/ 0 w 10000"/>
              <a:gd name="connsiteY7" fmla="*/ 2543 h 10049"/>
              <a:gd name="connsiteX0" fmla="*/ 57 w 10000"/>
              <a:gd name="connsiteY0" fmla="*/ 13 h 10049"/>
              <a:gd name="connsiteX1" fmla="*/ 4632 w 10000"/>
              <a:gd name="connsiteY1" fmla="*/ 0 h 10049"/>
              <a:gd name="connsiteX2" fmla="*/ 4596 w 10000"/>
              <a:gd name="connsiteY2" fmla="*/ 403 h 10049"/>
              <a:gd name="connsiteX3" fmla="*/ 5335 w 10000"/>
              <a:gd name="connsiteY3" fmla="*/ 2072 h 10049"/>
              <a:gd name="connsiteX4" fmla="*/ 9653 w 10000"/>
              <a:gd name="connsiteY4" fmla="*/ 6615 h 10049"/>
              <a:gd name="connsiteX5" fmla="*/ 50 w 10000"/>
              <a:gd name="connsiteY5" fmla="*/ 10049 h 10049"/>
              <a:gd name="connsiteX6" fmla="*/ 70 w 10000"/>
              <a:gd name="connsiteY6" fmla="*/ 48 h 10049"/>
              <a:gd name="connsiteX7" fmla="*/ 0 w 10000"/>
              <a:gd name="connsiteY7" fmla="*/ 2543 h 10049"/>
              <a:gd name="connsiteX0" fmla="*/ 57 w 10000"/>
              <a:gd name="connsiteY0" fmla="*/ 13 h 10103"/>
              <a:gd name="connsiteX1" fmla="*/ 4632 w 10000"/>
              <a:gd name="connsiteY1" fmla="*/ 0 h 10103"/>
              <a:gd name="connsiteX2" fmla="*/ 4596 w 10000"/>
              <a:gd name="connsiteY2" fmla="*/ 403 h 10103"/>
              <a:gd name="connsiteX3" fmla="*/ 5335 w 10000"/>
              <a:gd name="connsiteY3" fmla="*/ 2072 h 10103"/>
              <a:gd name="connsiteX4" fmla="*/ 9653 w 10000"/>
              <a:gd name="connsiteY4" fmla="*/ 6615 h 10103"/>
              <a:gd name="connsiteX5" fmla="*/ 5 w 10000"/>
              <a:gd name="connsiteY5" fmla="*/ 10103 h 10103"/>
              <a:gd name="connsiteX6" fmla="*/ 70 w 10000"/>
              <a:gd name="connsiteY6" fmla="*/ 48 h 10103"/>
              <a:gd name="connsiteX7" fmla="*/ 0 w 10000"/>
              <a:gd name="connsiteY7" fmla="*/ 2543 h 10103"/>
              <a:gd name="connsiteX0" fmla="*/ 57 w 10042"/>
              <a:gd name="connsiteY0" fmla="*/ 13 h 10103"/>
              <a:gd name="connsiteX1" fmla="*/ 4632 w 10042"/>
              <a:gd name="connsiteY1" fmla="*/ 0 h 10103"/>
              <a:gd name="connsiteX2" fmla="*/ 4596 w 10042"/>
              <a:gd name="connsiteY2" fmla="*/ 403 h 10103"/>
              <a:gd name="connsiteX3" fmla="*/ 5335 w 10042"/>
              <a:gd name="connsiteY3" fmla="*/ 2072 h 10103"/>
              <a:gd name="connsiteX4" fmla="*/ 9698 w 10042"/>
              <a:gd name="connsiteY4" fmla="*/ 6741 h 10103"/>
              <a:gd name="connsiteX5" fmla="*/ 5 w 10042"/>
              <a:gd name="connsiteY5" fmla="*/ 10103 h 10103"/>
              <a:gd name="connsiteX6" fmla="*/ 70 w 10042"/>
              <a:gd name="connsiteY6" fmla="*/ 48 h 10103"/>
              <a:gd name="connsiteX7" fmla="*/ 0 w 10042"/>
              <a:gd name="connsiteY7" fmla="*/ 2543 h 10103"/>
              <a:gd name="connsiteX0" fmla="*/ 57 w 10042"/>
              <a:gd name="connsiteY0" fmla="*/ 13 h 10049"/>
              <a:gd name="connsiteX1" fmla="*/ 4632 w 10042"/>
              <a:gd name="connsiteY1" fmla="*/ 0 h 10049"/>
              <a:gd name="connsiteX2" fmla="*/ 4596 w 10042"/>
              <a:gd name="connsiteY2" fmla="*/ 403 h 10049"/>
              <a:gd name="connsiteX3" fmla="*/ 5335 w 10042"/>
              <a:gd name="connsiteY3" fmla="*/ 2072 h 10049"/>
              <a:gd name="connsiteX4" fmla="*/ 9698 w 10042"/>
              <a:gd name="connsiteY4" fmla="*/ 6741 h 10049"/>
              <a:gd name="connsiteX5" fmla="*/ 766 w 10042"/>
              <a:gd name="connsiteY5" fmla="*/ 10049 h 10049"/>
              <a:gd name="connsiteX6" fmla="*/ 70 w 10042"/>
              <a:gd name="connsiteY6" fmla="*/ 48 h 10049"/>
              <a:gd name="connsiteX7" fmla="*/ 0 w 10042"/>
              <a:gd name="connsiteY7" fmla="*/ 2543 h 10049"/>
              <a:gd name="connsiteX0" fmla="*/ 57 w 10042"/>
              <a:gd name="connsiteY0" fmla="*/ 13 h 10049"/>
              <a:gd name="connsiteX1" fmla="*/ 4632 w 10042"/>
              <a:gd name="connsiteY1" fmla="*/ 0 h 10049"/>
              <a:gd name="connsiteX2" fmla="*/ 4596 w 10042"/>
              <a:gd name="connsiteY2" fmla="*/ 403 h 10049"/>
              <a:gd name="connsiteX3" fmla="*/ 5335 w 10042"/>
              <a:gd name="connsiteY3" fmla="*/ 2072 h 10049"/>
              <a:gd name="connsiteX4" fmla="*/ 9698 w 10042"/>
              <a:gd name="connsiteY4" fmla="*/ 6741 h 10049"/>
              <a:gd name="connsiteX5" fmla="*/ 766 w 10042"/>
              <a:gd name="connsiteY5" fmla="*/ 10049 h 10049"/>
              <a:gd name="connsiteX6" fmla="*/ 787 w 10042"/>
              <a:gd name="connsiteY6" fmla="*/ 84 h 10049"/>
              <a:gd name="connsiteX7" fmla="*/ 0 w 10042"/>
              <a:gd name="connsiteY7" fmla="*/ 2543 h 10049"/>
              <a:gd name="connsiteX0" fmla="*/ 0 w 9985"/>
              <a:gd name="connsiteY0" fmla="*/ 13 h 10049"/>
              <a:gd name="connsiteX1" fmla="*/ 4575 w 9985"/>
              <a:gd name="connsiteY1" fmla="*/ 0 h 10049"/>
              <a:gd name="connsiteX2" fmla="*/ 4539 w 9985"/>
              <a:gd name="connsiteY2" fmla="*/ 403 h 10049"/>
              <a:gd name="connsiteX3" fmla="*/ 5278 w 9985"/>
              <a:gd name="connsiteY3" fmla="*/ 2072 h 10049"/>
              <a:gd name="connsiteX4" fmla="*/ 9641 w 9985"/>
              <a:gd name="connsiteY4" fmla="*/ 6741 h 10049"/>
              <a:gd name="connsiteX5" fmla="*/ 709 w 9985"/>
              <a:gd name="connsiteY5" fmla="*/ 10049 h 10049"/>
              <a:gd name="connsiteX6" fmla="*/ 730 w 9985"/>
              <a:gd name="connsiteY6" fmla="*/ 84 h 10049"/>
              <a:gd name="connsiteX7" fmla="*/ 704 w 9985"/>
              <a:gd name="connsiteY7" fmla="*/ 10005 h 10049"/>
              <a:gd name="connsiteX0" fmla="*/ 192 w 9295"/>
              <a:gd name="connsiteY0" fmla="*/ 13 h 10000"/>
              <a:gd name="connsiteX1" fmla="*/ 3877 w 9295"/>
              <a:gd name="connsiteY1" fmla="*/ 0 h 10000"/>
              <a:gd name="connsiteX2" fmla="*/ 3841 w 9295"/>
              <a:gd name="connsiteY2" fmla="*/ 401 h 10000"/>
              <a:gd name="connsiteX3" fmla="*/ 4581 w 9295"/>
              <a:gd name="connsiteY3" fmla="*/ 2062 h 10000"/>
              <a:gd name="connsiteX4" fmla="*/ 8950 w 9295"/>
              <a:gd name="connsiteY4" fmla="*/ 6708 h 10000"/>
              <a:gd name="connsiteX5" fmla="*/ 5 w 9295"/>
              <a:gd name="connsiteY5" fmla="*/ 10000 h 10000"/>
              <a:gd name="connsiteX6" fmla="*/ 26 w 9295"/>
              <a:gd name="connsiteY6" fmla="*/ 84 h 10000"/>
              <a:gd name="connsiteX7" fmla="*/ 0 w 9295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76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76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28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28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76 w 10000"/>
              <a:gd name="connsiteY6" fmla="*/ 728 h 10000"/>
              <a:gd name="connsiteX7" fmla="*/ 0 w 10000"/>
              <a:gd name="connsiteY7" fmla="*/ 9956 h 10000"/>
              <a:gd name="connsiteX0" fmla="*/ 62 w 10000"/>
              <a:gd name="connsiteY0" fmla="*/ 0 h 10005"/>
              <a:gd name="connsiteX1" fmla="*/ 4171 w 10000"/>
              <a:gd name="connsiteY1" fmla="*/ 5 h 10005"/>
              <a:gd name="connsiteX2" fmla="*/ 4132 w 10000"/>
              <a:gd name="connsiteY2" fmla="*/ 406 h 10005"/>
              <a:gd name="connsiteX3" fmla="*/ 4928 w 10000"/>
              <a:gd name="connsiteY3" fmla="*/ 2067 h 10005"/>
              <a:gd name="connsiteX4" fmla="*/ 9629 w 10000"/>
              <a:gd name="connsiteY4" fmla="*/ 6713 h 10005"/>
              <a:gd name="connsiteX5" fmla="*/ 5 w 10000"/>
              <a:gd name="connsiteY5" fmla="*/ 10005 h 10005"/>
              <a:gd name="connsiteX6" fmla="*/ 76 w 10000"/>
              <a:gd name="connsiteY6" fmla="*/ 733 h 10005"/>
              <a:gd name="connsiteX7" fmla="*/ 0 w 10000"/>
              <a:gd name="connsiteY7" fmla="*/ 9961 h 10005"/>
              <a:gd name="connsiteX0" fmla="*/ 62 w 10000"/>
              <a:gd name="connsiteY0" fmla="*/ 18 h 10023"/>
              <a:gd name="connsiteX1" fmla="*/ 4171 w 10000"/>
              <a:gd name="connsiteY1" fmla="*/ 23 h 10023"/>
              <a:gd name="connsiteX2" fmla="*/ 4132 w 10000"/>
              <a:gd name="connsiteY2" fmla="*/ 424 h 10023"/>
              <a:gd name="connsiteX3" fmla="*/ 4928 w 10000"/>
              <a:gd name="connsiteY3" fmla="*/ 2085 h 10023"/>
              <a:gd name="connsiteX4" fmla="*/ 9629 w 10000"/>
              <a:gd name="connsiteY4" fmla="*/ 6731 h 10023"/>
              <a:gd name="connsiteX5" fmla="*/ 5 w 10000"/>
              <a:gd name="connsiteY5" fmla="*/ 10023 h 10023"/>
              <a:gd name="connsiteX6" fmla="*/ 28 w 10000"/>
              <a:gd name="connsiteY6" fmla="*/ 0 h 10023"/>
              <a:gd name="connsiteX7" fmla="*/ 0 w 10000"/>
              <a:gd name="connsiteY7" fmla="*/ 9979 h 10023"/>
              <a:gd name="connsiteX0" fmla="*/ 62 w 10092"/>
              <a:gd name="connsiteY0" fmla="*/ 18 h 10023"/>
              <a:gd name="connsiteX1" fmla="*/ 4171 w 10092"/>
              <a:gd name="connsiteY1" fmla="*/ 23 h 10023"/>
              <a:gd name="connsiteX2" fmla="*/ 4132 w 10092"/>
              <a:gd name="connsiteY2" fmla="*/ 424 h 10023"/>
              <a:gd name="connsiteX3" fmla="*/ 4928 w 10092"/>
              <a:gd name="connsiteY3" fmla="*/ 2085 h 10023"/>
              <a:gd name="connsiteX4" fmla="*/ 9726 w 10092"/>
              <a:gd name="connsiteY4" fmla="*/ 6677 h 10023"/>
              <a:gd name="connsiteX5" fmla="*/ 5 w 10092"/>
              <a:gd name="connsiteY5" fmla="*/ 10023 h 10023"/>
              <a:gd name="connsiteX6" fmla="*/ 28 w 10092"/>
              <a:gd name="connsiteY6" fmla="*/ 0 h 10023"/>
              <a:gd name="connsiteX7" fmla="*/ 0 w 10092"/>
              <a:gd name="connsiteY7" fmla="*/ 9979 h 10023"/>
              <a:gd name="connsiteX0" fmla="*/ 62 w 10092"/>
              <a:gd name="connsiteY0" fmla="*/ 18 h 10104"/>
              <a:gd name="connsiteX1" fmla="*/ 4171 w 10092"/>
              <a:gd name="connsiteY1" fmla="*/ 23 h 10104"/>
              <a:gd name="connsiteX2" fmla="*/ 4132 w 10092"/>
              <a:gd name="connsiteY2" fmla="*/ 424 h 10104"/>
              <a:gd name="connsiteX3" fmla="*/ 4928 w 10092"/>
              <a:gd name="connsiteY3" fmla="*/ 2085 h 10104"/>
              <a:gd name="connsiteX4" fmla="*/ 9726 w 10092"/>
              <a:gd name="connsiteY4" fmla="*/ 6677 h 10104"/>
              <a:gd name="connsiteX5" fmla="*/ 5 w 10092"/>
              <a:gd name="connsiteY5" fmla="*/ 10104 h 10104"/>
              <a:gd name="connsiteX6" fmla="*/ 28 w 10092"/>
              <a:gd name="connsiteY6" fmla="*/ 0 h 10104"/>
              <a:gd name="connsiteX7" fmla="*/ 0 w 10092"/>
              <a:gd name="connsiteY7" fmla="*/ 9979 h 10104"/>
              <a:gd name="connsiteX0" fmla="*/ 62 w 10092"/>
              <a:gd name="connsiteY0" fmla="*/ 18 h 10104"/>
              <a:gd name="connsiteX1" fmla="*/ 4171 w 10092"/>
              <a:gd name="connsiteY1" fmla="*/ 23 h 10104"/>
              <a:gd name="connsiteX2" fmla="*/ 4132 w 10092"/>
              <a:gd name="connsiteY2" fmla="*/ 424 h 10104"/>
              <a:gd name="connsiteX3" fmla="*/ 4928 w 10092"/>
              <a:gd name="connsiteY3" fmla="*/ 2085 h 10104"/>
              <a:gd name="connsiteX4" fmla="*/ 9726 w 10092"/>
              <a:gd name="connsiteY4" fmla="*/ 6677 h 10104"/>
              <a:gd name="connsiteX5" fmla="*/ 5 w 10092"/>
              <a:gd name="connsiteY5" fmla="*/ 10104 h 10104"/>
              <a:gd name="connsiteX6" fmla="*/ 28 w 10092"/>
              <a:gd name="connsiteY6" fmla="*/ 0 h 10104"/>
              <a:gd name="connsiteX7" fmla="*/ 0 w 10092"/>
              <a:gd name="connsiteY7" fmla="*/ 10086 h 10104"/>
              <a:gd name="connsiteX0" fmla="*/ 62 w 9651"/>
              <a:gd name="connsiteY0" fmla="*/ 18 h 10104"/>
              <a:gd name="connsiteX1" fmla="*/ 4171 w 9651"/>
              <a:gd name="connsiteY1" fmla="*/ 23 h 10104"/>
              <a:gd name="connsiteX2" fmla="*/ 4132 w 9651"/>
              <a:gd name="connsiteY2" fmla="*/ 424 h 10104"/>
              <a:gd name="connsiteX3" fmla="*/ 4928 w 9651"/>
              <a:gd name="connsiteY3" fmla="*/ 2085 h 10104"/>
              <a:gd name="connsiteX4" fmla="*/ 9260 w 9651"/>
              <a:gd name="connsiteY4" fmla="*/ 6525 h 10104"/>
              <a:gd name="connsiteX5" fmla="*/ 5 w 9651"/>
              <a:gd name="connsiteY5" fmla="*/ 10104 h 10104"/>
              <a:gd name="connsiteX6" fmla="*/ 28 w 9651"/>
              <a:gd name="connsiteY6" fmla="*/ 0 h 10104"/>
              <a:gd name="connsiteX7" fmla="*/ 0 w 9651"/>
              <a:gd name="connsiteY7" fmla="*/ 10086 h 10104"/>
              <a:gd name="connsiteX0" fmla="*/ 64 w 9645"/>
              <a:gd name="connsiteY0" fmla="*/ 18 h 10000"/>
              <a:gd name="connsiteX1" fmla="*/ 4322 w 9645"/>
              <a:gd name="connsiteY1" fmla="*/ 23 h 10000"/>
              <a:gd name="connsiteX2" fmla="*/ 4281 w 9645"/>
              <a:gd name="connsiteY2" fmla="*/ 420 h 10000"/>
              <a:gd name="connsiteX3" fmla="*/ 5106 w 9645"/>
              <a:gd name="connsiteY3" fmla="*/ 2064 h 10000"/>
              <a:gd name="connsiteX4" fmla="*/ 9217 w 9645"/>
              <a:gd name="connsiteY4" fmla="*/ 6325 h 10000"/>
              <a:gd name="connsiteX5" fmla="*/ 5 w 9645"/>
              <a:gd name="connsiteY5" fmla="*/ 10000 h 10000"/>
              <a:gd name="connsiteX6" fmla="*/ 29 w 9645"/>
              <a:gd name="connsiteY6" fmla="*/ 0 h 10000"/>
              <a:gd name="connsiteX7" fmla="*/ 0 w 9645"/>
              <a:gd name="connsiteY7" fmla="*/ 9982 h 10000"/>
              <a:gd name="connsiteX0" fmla="*/ 66 w 10676"/>
              <a:gd name="connsiteY0" fmla="*/ 18 h 10000"/>
              <a:gd name="connsiteX1" fmla="*/ 4481 w 10676"/>
              <a:gd name="connsiteY1" fmla="*/ 23 h 10000"/>
              <a:gd name="connsiteX2" fmla="*/ 4439 w 10676"/>
              <a:gd name="connsiteY2" fmla="*/ 420 h 10000"/>
              <a:gd name="connsiteX3" fmla="*/ 5294 w 10676"/>
              <a:gd name="connsiteY3" fmla="*/ 2064 h 10000"/>
              <a:gd name="connsiteX4" fmla="*/ 10274 w 10676"/>
              <a:gd name="connsiteY4" fmla="*/ 6369 h 10000"/>
              <a:gd name="connsiteX5" fmla="*/ 5 w 10676"/>
              <a:gd name="connsiteY5" fmla="*/ 10000 h 10000"/>
              <a:gd name="connsiteX6" fmla="*/ 30 w 10676"/>
              <a:gd name="connsiteY6" fmla="*/ 0 h 10000"/>
              <a:gd name="connsiteX7" fmla="*/ 0 w 10676"/>
              <a:gd name="connsiteY7" fmla="*/ 9982 h 10000"/>
              <a:gd name="connsiteX0" fmla="*/ 66 w 10608"/>
              <a:gd name="connsiteY0" fmla="*/ 18 h 10000"/>
              <a:gd name="connsiteX1" fmla="*/ 4481 w 10608"/>
              <a:gd name="connsiteY1" fmla="*/ 23 h 10000"/>
              <a:gd name="connsiteX2" fmla="*/ 4439 w 10608"/>
              <a:gd name="connsiteY2" fmla="*/ 420 h 10000"/>
              <a:gd name="connsiteX3" fmla="*/ 3728 w 10608"/>
              <a:gd name="connsiteY3" fmla="*/ 2259 h 10000"/>
              <a:gd name="connsiteX4" fmla="*/ 10274 w 10608"/>
              <a:gd name="connsiteY4" fmla="*/ 6369 h 10000"/>
              <a:gd name="connsiteX5" fmla="*/ 5 w 10608"/>
              <a:gd name="connsiteY5" fmla="*/ 10000 h 10000"/>
              <a:gd name="connsiteX6" fmla="*/ 30 w 10608"/>
              <a:gd name="connsiteY6" fmla="*/ 0 h 10000"/>
              <a:gd name="connsiteX7" fmla="*/ 0 w 10608"/>
              <a:gd name="connsiteY7" fmla="*/ 9982 h 10000"/>
              <a:gd name="connsiteX0" fmla="*/ 66 w 10613"/>
              <a:gd name="connsiteY0" fmla="*/ 18 h 10000"/>
              <a:gd name="connsiteX1" fmla="*/ 4481 w 10613"/>
              <a:gd name="connsiteY1" fmla="*/ 23 h 10000"/>
              <a:gd name="connsiteX2" fmla="*/ 4439 w 10613"/>
              <a:gd name="connsiteY2" fmla="*/ 420 h 10000"/>
              <a:gd name="connsiteX3" fmla="*/ 3859 w 10613"/>
              <a:gd name="connsiteY3" fmla="*/ 1551 h 10000"/>
              <a:gd name="connsiteX4" fmla="*/ 10274 w 10613"/>
              <a:gd name="connsiteY4" fmla="*/ 6369 h 10000"/>
              <a:gd name="connsiteX5" fmla="*/ 5 w 10613"/>
              <a:gd name="connsiteY5" fmla="*/ 10000 h 10000"/>
              <a:gd name="connsiteX6" fmla="*/ 30 w 10613"/>
              <a:gd name="connsiteY6" fmla="*/ 0 h 10000"/>
              <a:gd name="connsiteX7" fmla="*/ 0 w 10613"/>
              <a:gd name="connsiteY7" fmla="*/ 9982 h 10000"/>
              <a:gd name="connsiteX0" fmla="*/ 66 w 10613"/>
              <a:gd name="connsiteY0" fmla="*/ 18 h 10000"/>
              <a:gd name="connsiteX1" fmla="*/ 5221 w 10613"/>
              <a:gd name="connsiteY1" fmla="*/ 34 h 10000"/>
              <a:gd name="connsiteX2" fmla="*/ 4481 w 10613"/>
              <a:gd name="connsiteY2" fmla="*/ 23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22 h 10004"/>
              <a:gd name="connsiteX1" fmla="*/ 5221 w 10613"/>
              <a:gd name="connsiteY1" fmla="*/ 38 h 10004"/>
              <a:gd name="connsiteX2" fmla="*/ 5242 w 10613"/>
              <a:gd name="connsiteY2" fmla="*/ 0 h 10004"/>
              <a:gd name="connsiteX3" fmla="*/ 4439 w 10613"/>
              <a:gd name="connsiteY3" fmla="*/ 424 h 10004"/>
              <a:gd name="connsiteX4" fmla="*/ 3859 w 10613"/>
              <a:gd name="connsiteY4" fmla="*/ 1555 h 10004"/>
              <a:gd name="connsiteX5" fmla="*/ 10274 w 10613"/>
              <a:gd name="connsiteY5" fmla="*/ 6373 h 10004"/>
              <a:gd name="connsiteX6" fmla="*/ 5 w 10613"/>
              <a:gd name="connsiteY6" fmla="*/ 10004 h 10004"/>
              <a:gd name="connsiteX7" fmla="*/ 30 w 10613"/>
              <a:gd name="connsiteY7" fmla="*/ 4 h 10004"/>
              <a:gd name="connsiteX8" fmla="*/ 0 w 10613"/>
              <a:gd name="connsiteY8" fmla="*/ 9986 h 10004"/>
              <a:gd name="connsiteX0" fmla="*/ 66 w 10613"/>
              <a:gd name="connsiteY0" fmla="*/ 18 h 10000"/>
              <a:gd name="connsiteX1" fmla="*/ 5221 w 10613"/>
              <a:gd name="connsiteY1" fmla="*/ 34 h 10000"/>
              <a:gd name="connsiteX2" fmla="*/ 5286 w 10613"/>
              <a:gd name="connsiteY2" fmla="*/ 279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286 w 10613"/>
              <a:gd name="connsiteY2" fmla="*/ 279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460 w 10613"/>
              <a:gd name="connsiteY2" fmla="*/ 607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460 w 10613"/>
              <a:gd name="connsiteY2" fmla="*/ 607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047 w 10613"/>
              <a:gd name="connsiteY2" fmla="*/ 439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156 w 10613"/>
              <a:gd name="connsiteY2" fmla="*/ 448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178 w 10613"/>
              <a:gd name="connsiteY2" fmla="*/ 475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746"/>
              <a:gd name="connsiteY0" fmla="*/ 18 h 10000"/>
              <a:gd name="connsiteX1" fmla="*/ 5199 w 10746"/>
              <a:gd name="connsiteY1" fmla="*/ 16 h 10000"/>
              <a:gd name="connsiteX2" fmla="*/ 5178 w 10746"/>
              <a:gd name="connsiteY2" fmla="*/ 475 h 10000"/>
              <a:gd name="connsiteX3" fmla="*/ 5353 w 10746"/>
              <a:gd name="connsiteY3" fmla="*/ 978 h 10000"/>
              <a:gd name="connsiteX4" fmla="*/ 6426 w 10746"/>
              <a:gd name="connsiteY4" fmla="*/ 2525 h 10000"/>
              <a:gd name="connsiteX5" fmla="*/ 10274 w 10746"/>
              <a:gd name="connsiteY5" fmla="*/ 6369 h 10000"/>
              <a:gd name="connsiteX6" fmla="*/ 5 w 10746"/>
              <a:gd name="connsiteY6" fmla="*/ 10000 h 10000"/>
              <a:gd name="connsiteX7" fmla="*/ 30 w 10746"/>
              <a:gd name="connsiteY7" fmla="*/ 0 h 10000"/>
              <a:gd name="connsiteX8" fmla="*/ 0 w 10746"/>
              <a:gd name="connsiteY8" fmla="*/ 9982 h 10000"/>
              <a:gd name="connsiteX0" fmla="*/ 66 w 10746"/>
              <a:gd name="connsiteY0" fmla="*/ 18 h 10000"/>
              <a:gd name="connsiteX1" fmla="*/ 5199 w 10746"/>
              <a:gd name="connsiteY1" fmla="*/ 16 h 10000"/>
              <a:gd name="connsiteX2" fmla="*/ 5222 w 10746"/>
              <a:gd name="connsiteY2" fmla="*/ 626 h 10000"/>
              <a:gd name="connsiteX3" fmla="*/ 5353 w 10746"/>
              <a:gd name="connsiteY3" fmla="*/ 978 h 10000"/>
              <a:gd name="connsiteX4" fmla="*/ 6426 w 10746"/>
              <a:gd name="connsiteY4" fmla="*/ 2525 h 10000"/>
              <a:gd name="connsiteX5" fmla="*/ 10274 w 10746"/>
              <a:gd name="connsiteY5" fmla="*/ 6369 h 10000"/>
              <a:gd name="connsiteX6" fmla="*/ 5 w 10746"/>
              <a:gd name="connsiteY6" fmla="*/ 10000 h 10000"/>
              <a:gd name="connsiteX7" fmla="*/ 30 w 10746"/>
              <a:gd name="connsiteY7" fmla="*/ 0 h 10000"/>
              <a:gd name="connsiteX8" fmla="*/ 0 w 10746"/>
              <a:gd name="connsiteY8" fmla="*/ 9982 h 10000"/>
              <a:gd name="connsiteX0" fmla="*/ 66 w 10746"/>
              <a:gd name="connsiteY0" fmla="*/ 18 h 10000"/>
              <a:gd name="connsiteX1" fmla="*/ 5199 w 10746"/>
              <a:gd name="connsiteY1" fmla="*/ 16 h 10000"/>
              <a:gd name="connsiteX2" fmla="*/ 5222 w 10746"/>
              <a:gd name="connsiteY2" fmla="*/ 626 h 10000"/>
              <a:gd name="connsiteX3" fmla="*/ 5353 w 10746"/>
              <a:gd name="connsiteY3" fmla="*/ 978 h 10000"/>
              <a:gd name="connsiteX4" fmla="*/ 6426 w 10746"/>
              <a:gd name="connsiteY4" fmla="*/ 2525 h 10000"/>
              <a:gd name="connsiteX5" fmla="*/ 10274 w 10746"/>
              <a:gd name="connsiteY5" fmla="*/ 6316 h 10000"/>
              <a:gd name="connsiteX6" fmla="*/ 5 w 10746"/>
              <a:gd name="connsiteY6" fmla="*/ 10000 h 10000"/>
              <a:gd name="connsiteX7" fmla="*/ 30 w 10746"/>
              <a:gd name="connsiteY7" fmla="*/ 0 h 10000"/>
              <a:gd name="connsiteX8" fmla="*/ 0 w 10746"/>
              <a:gd name="connsiteY8" fmla="*/ 9982 h 10000"/>
              <a:gd name="connsiteX0" fmla="*/ 66 w 10766"/>
              <a:gd name="connsiteY0" fmla="*/ 18 h 10000"/>
              <a:gd name="connsiteX1" fmla="*/ 5199 w 10766"/>
              <a:gd name="connsiteY1" fmla="*/ 16 h 10000"/>
              <a:gd name="connsiteX2" fmla="*/ 5222 w 10766"/>
              <a:gd name="connsiteY2" fmla="*/ 626 h 10000"/>
              <a:gd name="connsiteX3" fmla="*/ 5353 w 10766"/>
              <a:gd name="connsiteY3" fmla="*/ 978 h 10000"/>
              <a:gd name="connsiteX4" fmla="*/ 6426 w 10766"/>
              <a:gd name="connsiteY4" fmla="*/ 2525 h 10000"/>
              <a:gd name="connsiteX5" fmla="*/ 10296 w 10766"/>
              <a:gd name="connsiteY5" fmla="*/ 6360 h 10000"/>
              <a:gd name="connsiteX6" fmla="*/ 5 w 10766"/>
              <a:gd name="connsiteY6" fmla="*/ 10000 h 10000"/>
              <a:gd name="connsiteX7" fmla="*/ 30 w 10766"/>
              <a:gd name="connsiteY7" fmla="*/ 0 h 10000"/>
              <a:gd name="connsiteX8" fmla="*/ 0 w 10766"/>
              <a:gd name="connsiteY8" fmla="*/ 9982 h 10000"/>
              <a:gd name="connsiteX0" fmla="*/ 66 w 10773"/>
              <a:gd name="connsiteY0" fmla="*/ 18 h 10000"/>
              <a:gd name="connsiteX1" fmla="*/ 5199 w 10773"/>
              <a:gd name="connsiteY1" fmla="*/ 16 h 10000"/>
              <a:gd name="connsiteX2" fmla="*/ 5222 w 10773"/>
              <a:gd name="connsiteY2" fmla="*/ 626 h 10000"/>
              <a:gd name="connsiteX3" fmla="*/ 5353 w 10773"/>
              <a:gd name="connsiteY3" fmla="*/ 978 h 10000"/>
              <a:gd name="connsiteX4" fmla="*/ 6513 w 10773"/>
              <a:gd name="connsiteY4" fmla="*/ 2622 h 10000"/>
              <a:gd name="connsiteX5" fmla="*/ 10296 w 10773"/>
              <a:gd name="connsiteY5" fmla="*/ 6360 h 10000"/>
              <a:gd name="connsiteX6" fmla="*/ 5 w 10773"/>
              <a:gd name="connsiteY6" fmla="*/ 10000 h 10000"/>
              <a:gd name="connsiteX7" fmla="*/ 30 w 10773"/>
              <a:gd name="connsiteY7" fmla="*/ 0 h 10000"/>
              <a:gd name="connsiteX8" fmla="*/ 0 w 10773"/>
              <a:gd name="connsiteY8" fmla="*/ 9982 h 10000"/>
              <a:gd name="connsiteX0" fmla="*/ 66 w 10518"/>
              <a:gd name="connsiteY0" fmla="*/ 18 h 10000"/>
              <a:gd name="connsiteX1" fmla="*/ 5199 w 10518"/>
              <a:gd name="connsiteY1" fmla="*/ 16 h 10000"/>
              <a:gd name="connsiteX2" fmla="*/ 5222 w 10518"/>
              <a:gd name="connsiteY2" fmla="*/ 626 h 10000"/>
              <a:gd name="connsiteX3" fmla="*/ 5353 w 10518"/>
              <a:gd name="connsiteY3" fmla="*/ 978 h 10000"/>
              <a:gd name="connsiteX4" fmla="*/ 6513 w 10518"/>
              <a:gd name="connsiteY4" fmla="*/ 2622 h 10000"/>
              <a:gd name="connsiteX5" fmla="*/ 6896 w 10518"/>
              <a:gd name="connsiteY5" fmla="*/ 3079 h 10000"/>
              <a:gd name="connsiteX6" fmla="*/ 10296 w 10518"/>
              <a:gd name="connsiteY6" fmla="*/ 6360 h 10000"/>
              <a:gd name="connsiteX7" fmla="*/ 5 w 10518"/>
              <a:gd name="connsiteY7" fmla="*/ 10000 h 10000"/>
              <a:gd name="connsiteX8" fmla="*/ 30 w 10518"/>
              <a:gd name="connsiteY8" fmla="*/ 0 h 10000"/>
              <a:gd name="connsiteX9" fmla="*/ 0 w 10518"/>
              <a:gd name="connsiteY9" fmla="*/ 9982 h 10000"/>
              <a:gd name="connsiteX0" fmla="*/ 66 w 10518"/>
              <a:gd name="connsiteY0" fmla="*/ 18 h 10000"/>
              <a:gd name="connsiteX1" fmla="*/ 5199 w 10518"/>
              <a:gd name="connsiteY1" fmla="*/ 16 h 10000"/>
              <a:gd name="connsiteX2" fmla="*/ 5222 w 10518"/>
              <a:gd name="connsiteY2" fmla="*/ 626 h 10000"/>
              <a:gd name="connsiteX3" fmla="*/ 5353 w 10518"/>
              <a:gd name="connsiteY3" fmla="*/ 978 h 10000"/>
              <a:gd name="connsiteX4" fmla="*/ 5686 w 10518"/>
              <a:gd name="connsiteY4" fmla="*/ 2082 h 10000"/>
              <a:gd name="connsiteX5" fmla="*/ 6896 w 10518"/>
              <a:gd name="connsiteY5" fmla="*/ 3079 h 10000"/>
              <a:gd name="connsiteX6" fmla="*/ 10296 w 10518"/>
              <a:gd name="connsiteY6" fmla="*/ 6360 h 10000"/>
              <a:gd name="connsiteX7" fmla="*/ 5 w 10518"/>
              <a:gd name="connsiteY7" fmla="*/ 10000 h 10000"/>
              <a:gd name="connsiteX8" fmla="*/ 30 w 10518"/>
              <a:gd name="connsiteY8" fmla="*/ 0 h 10000"/>
              <a:gd name="connsiteX9" fmla="*/ 0 w 10518"/>
              <a:gd name="connsiteY9" fmla="*/ 9982 h 10000"/>
              <a:gd name="connsiteX0" fmla="*/ 66 w 10605"/>
              <a:gd name="connsiteY0" fmla="*/ 18 h 10000"/>
              <a:gd name="connsiteX1" fmla="*/ 5199 w 10605"/>
              <a:gd name="connsiteY1" fmla="*/ 16 h 10000"/>
              <a:gd name="connsiteX2" fmla="*/ 5222 w 10605"/>
              <a:gd name="connsiteY2" fmla="*/ 626 h 10000"/>
              <a:gd name="connsiteX3" fmla="*/ 5353 w 10605"/>
              <a:gd name="connsiteY3" fmla="*/ 978 h 10000"/>
              <a:gd name="connsiteX4" fmla="*/ 5686 w 10605"/>
              <a:gd name="connsiteY4" fmla="*/ 2082 h 10000"/>
              <a:gd name="connsiteX5" fmla="*/ 8267 w 10605"/>
              <a:gd name="connsiteY5" fmla="*/ 3628 h 10000"/>
              <a:gd name="connsiteX6" fmla="*/ 10296 w 10605"/>
              <a:gd name="connsiteY6" fmla="*/ 6360 h 10000"/>
              <a:gd name="connsiteX7" fmla="*/ 5 w 10605"/>
              <a:gd name="connsiteY7" fmla="*/ 10000 h 10000"/>
              <a:gd name="connsiteX8" fmla="*/ 30 w 10605"/>
              <a:gd name="connsiteY8" fmla="*/ 0 h 10000"/>
              <a:gd name="connsiteX9" fmla="*/ 0 w 10605"/>
              <a:gd name="connsiteY9" fmla="*/ 9982 h 10000"/>
              <a:gd name="connsiteX0" fmla="*/ 66 w 10605"/>
              <a:gd name="connsiteY0" fmla="*/ 18 h 10000"/>
              <a:gd name="connsiteX1" fmla="*/ 5199 w 10605"/>
              <a:gd name="connsiteY1" fmla="*/ 16 h 10000"/>
              <a:gd name="connsiteX2" fmla="*/ 5222 w 10605"/>
              <a:gd name="connsiteY2" fmla="*/ 626 h 10000"/>
              <a:gd name="connsiteX3" fmla="*/ 5353 w 10605"/>
              <a:gd name="connsiteY3" fmla="*/ 978 h 10000"/>
              <a:gd name="connsiteX4" fmla="*/ 8267 w 10605"/>
              <a:gd name="connsiteY4" fmla="*/ 3628 h 10000"/>
              <a:gd name="connsiteX5" fmla="*/ 10296 w 10605"/>
              <a:gd name="connsiteY5" fmla="*/ 6360 h 10000"/>
              <a:gd name="connsiteX6" fmla="*/ 5 w 10605"/>
              <a:gd name="connsiteY6" fmla="*/ 10000 h 10000"/>
              <a:gd name="connsiteX7" fmla="*/ 30 w 10605"/>
              <a:gd name="connsiteY7" fmla="*/ 0 h 10000"/>
              <a:gd name="connsiteX8" fmla="*/ 0 w 10605"/>
              <a:gd name="connsiteY8" fmla="*/ 9982 h 10000"/>
              <a:gd name="connsiteX0" fmla="*/ 66 w 10507"/>
              <a:gd name="connsiteY0" fmla="*/ 18 h 10000"/>
              <a:gd name="connsiteX1" fmla="*/ 5199 w 10507"/>
              <a:gd name="connsiteY1" fmla="*/ 16 h 10000"/>
              <a:gd name="connsiteX2" fmla="*/ 5222 w 10507"/>
              <a:gd name="connsiteY2" fmla="*/ 626 h 10000"/>
              <a:gd name="connsiteX3" fmla="*/ 5353 w 10507"/>
              <a:gd name="connsiteY3" fmla="*/ 978 h 10000"/>
              <a:gd name="connsiteX4" fmla="*/ 6657 w 10507"/>
              <a:gd name="connsiteY4" fmla="*/ 2583 h 10000"/>
              <a:gd name="connsiteX5" fmla="*/ 10296 w 10507"/>
              <a:gd name="connsiteY5" fmla="*/ 6360 h 10000"/>
              <a:gd name="connsiteX6" fmla="*/ 5 w 10507"/>
              <a:gd name="connsiteY6" fmla="*/ 10000 h 10000"/>
              <a:gd name="connsiteX7" fmla="*/ 30 w 10507"/>
              <a:gd name="connsiteY7" fmla="*/ 0 h 10000"/>
              <a:gd name="connsiteX8" fmla="*/ 0 w 10507"/>
              <a:gd name="connsiteY8" fmla="*/ 9982 h 10000"/>
              <a:gd name="connsiteX0" fmla="*/ 66 w 10507"/>
              <a:gd name="connsiteY0" fmla="*/ 18 h 10000"/>
              <a:gd name="connsiteX1" fmla="*/ 5199 w 10507"/>
              <a:gd name="connsiteY1" fmla="*/ 16 h 10000"/>
              <a:gd name="connsiteX2" fmla="*/ 5222 w 10507"/>
              <a:gd name="connsiteY2" fmla="*/ 626 h 10000"/>
              <a:gd name="connsiteX3" fmla="*/ 5353 w 10507"/>
              <a:gd name="connsiteY3" fmla="*/ 978 h 10000"/>
              <a:gd name="connsiteX4" fmla="*/ 5569 w 10507"/>
              <a:gd name="connsiteY4" fmla="*/ 1875 h 10000"/>
              <a:gd name="connsiteX5" fmla="*/ 6657 w 10507"/>
              <a:gd name="connsiteY5" fmla="*/ 2583 h 10000"/>
              <a:gd name="connsiteX6" fmla="*/ 10296 w 10507"/>
              <a:gd name="connsiteY6" fmla="*/ 6360 h 10000"/>
              <a:gd name="connsiteX7" fmla="*/ 5 w 10507"/>
              <a:gd name="connsiteY7" fmla="*/ 10000 h 10000"/>
              <a:gd name="connsiteX8" fmla="*/ 30 w 10507"/>
              <a:gd name="connsiteY8" fmla="*/ 0 h 10000"/>
              <a:gd name="connsiteX9" fmla="*/ 0 w 10507"/>
              <a:gd name="connsiteY9" fmla="*/ 9982 h 10000"/>
              <a:gd name="connsiteX0" fmla="*/ 66 w 10507"/>
              <a:gd name="connsiteY0" fmla="*/ 18 h 10000"/>
              <a:gd name="connsiteX1" fmla="*/ 5199 w 10507"/>
              <a:gd name="connsiteY1" fmla="*/ 16 h 10000"/>
              <a:gd name="connsiteX2" fmla="*/ 5222 w 10507"/>
              <a:gd name="connsiteY2" fmla="*/ 626 h 10000"/>
              <a:gd name="connsiteX3" fmla="*/ 5353 w 10507"/>
              <a:gd name="connsiteY3" fmla="*/ 978 h 10000"/>
              <a:gd name="connsiteX4" fmla="*/ 5743 w 10507"/>
              <a:gd name="connsiteY4" fmla="*/ 1698 h 10000"/>
              <a:gd name="connsiteX5" fmla="*/ 6657 w 10507"/>
              <a:gd name="connsiteY5" fmla="*/ 2583 h 10000"/>
              <a:gd name="connsiteX6" fmla="*/ 10296 w 10507"/>
              <a:gd name="connsiteY6" fmla="*/ 6360 h 10000"/>
              <a:gd name="connsiteX7" fmla="*/ 5 w 10507"/>
              <a:gd name="connsiteY7" fmla="*/ 10000 h 10000"/>
              <a:gd name="connsiteX8" fmla="*/ 30 w 10507"/>
              <a:gd name="connsiteY8" fmla="*/ 0 h 10000"/>
              <a:gd name="connsiteX9" fmla="*/ 0 w 10507"/>
              <a:gd name="connsiteY9" fmla="*/ 9982 h 10000"/>
              <a:gd name="connsiteX0" fmla="*/ 66 w 10842"/>
              <a:gd name="connsiteY0" fmla="*/ 18 h 10000"/>
              <a:gd name="connsiteX1" fmla="*/ 5199 w 10842"/>
              <a:gd name="connsiteY1" fmla="*/ 16 h 10000"/>
              <a:gd name="connsiteX2" fmla="*/ 5222 w 10842"/>
              <a:gd name="connsiteY2" fmla="*/ 626 h 10000"/>
              <a:gd name="connsiteX3" fmla="*/ 5353 w 10842"/>
              <a:gd name="connsiteY3" fmla="*/ 978 h 10000"/>
              <a:gd name="connsiteX4" fmla="*/ 5743 w 10842"/>
              <a:gd name="connsiteY4" fmla="*/ 1698 h 10000"/>
              <a:gd name="connsiteX5" fmla="*/ 6657 w 10842"/>
              <a:gd name="connsiteY5" fmla="*/ 2583 h 10000"/>
              <a:gd name="connsiteX6" fmla="*/ 9072 w 10842"/>
              <a:gd name="connsiteY6" fmla="*/ 3991 h 10000"/>
              <a:gd name="connsiteX7" fmla="*/ 10296 w 10842"/>
              <a:gd name="connsiteY7" fmla="*/ 6360 h 10000"/>
              <a:gd name="connsiteX8" fmla="*/ 5 w 10842"/>
              <a:gd name="connsiteY8" fmla="*/ 10000 h 10000"/>
              <a:gd name="connsiteX9" fmla="*/ 30 w 10842"/>
              <a:gd name="connsiteY9" fmla="*/ 0 h 10000"/>
              <a:gd name="connsiteX10" fmla="*/ 0 w 10842"/>
              <a:gd name="connsiteY10" fmla="*/ 9982 h 10000"/>
              <a:gd name="connsiteX0" fmla="*/ 66 w 10407"/>
              <a:gd name="connsiteY0" fmla="*/ 18 h 10378"/>
              <a:gd name="connsiteX1" fmla="*/ 5199 w 10407"/>
              <a:gd name="connsiteY1" fmla="*/ 16 h 10378"/>
              <a:gd name="connsiteX2" fmla="*/ 5222 w 10407"/>
              <a:gd name="connsiteY2" fmla="*/ 626 h 10378"/>
              <a:gd name="connsiteX3" fmla="*/ 5353 w 10407"/>
              <a:gd name="connsiteY3" fmla="*/ 978 h 10378"/>
              <a:gd name="connsiteX4" fmla="*/ 5743 w 10407"/>
              <a:gd name="connsiteY4" fmla="*/ 1698 h 10378"/>
              <a:gd name="connsiteX5" fmla="*/ 6657 w 10407"/>
              <a:gd name="connsiteY5" fmla="*/ 2583 h 10378"/>
              <a:gd name="connsiteX6" fmla="*/ 9072 w 10407"/>
              <a:gd name="connsiteY6" fmla="*/ 3991 h 10378"/>
              <a:gd name="connsiteX7" fmla="*/ 10296 w 10407"/>
              <a:gd name="connsiteY7" fmla="*/ 6360 h 10378"/>
              <a:gd name="connsiteX8" fmla="*/ 5961 w 10407"/>
              <a:gd name="connsiteY8" fmla="*/ 8029 h 10378"/>
              <a:gd name="connsiteX9" fmla="*/ 5 w 10407"/>
              <a:gd name="connsiteY9" fmla="*/ 10000 h 10378"/>
              <a:gd name="connsiteX10" fmla="*/ 30 w 10407"/>
              <a:gd name="connsiteY10" fmla="*/ 0 h 10378"/>
              <a:gd name="connsiteX11" fmla="*/ 0 w 10407"/>
              <a:gd name="connsiteY11" fmla="*/ 9982 h 10378"/>
              <a:gd name="connsiteX0" fmla="*/ 66 w 10407"/>
              <a:gd name="connsiteY0" fmla="*/ 18 h 10000"/>
              <a:gd name="connsiteX1" fmla="*/ 5199 w 10407"/>
              <a:gd name="connsiteY1" fmla="*/ 16 h 10000"/>
              <a:gd name="connsiteX2" fmla="*/ 5222 w 10407"/>
              <a:gd name="connsiteY2" fmla="*/ 626 h 10000"/>
              <a:gd name="connsiteX3" fmla="*/ 5353 w 10407"/>
              <a:gd name="connsiteY3" fmla="*/ 978 h 10000"/>
              <a:gd name="connsiteX4" fmla="*/ 5743 w 10407"/>
              <a:gd name="connsiteY4" fmla="*/ 1698 h 10000"/>
              <a:gd name="connsiteX5" fmla="*/ 6657 w 10407"/>
              <a:gd name="connsiteY5" fmla="*/ 2583 h 10000"/>
              <a:gd name="connsiteX6" fmla="*/ 9072 w 10407"/>
              <a:gd name="connsiteY6" fmla="*/ 3991 h 10000"/>
              <a:gd name="connsiteX7" fmla="*/ 10296 w 10407"/>
              <a:gd name="connsiteY7" fmla="*/ 6360 h 10000"/>
              <a:gd name="connsiteX8" fmla="*/ 5961 w 10407"/>
              <a:gd name="connsiteY8" fmla="*/ 8029 h 10000"/>
              <a:gd name="connsiteX9" fmla="*/ 5 w 10407"/>
              <a:gd name="connsiteY9" fmla="*/ 10000 h 10000"/>
              <a:gd name="connsiteX10" fmla="*/ 30 w 10407"/>
              <a:gd name="connsiteY10" fmla="*/ 0 h 10000"/>
              <a:gd name="connsiteX11" fmla="*/ 0 w 10407"/>
              <a:gd name="connsiteY11" fmla="*/ 9982 h 10000"/>
              <a:gd name="connsiteX0" fmla="*/ 66 w 10407"/>
              <a:gd name="connsiteY0" fmla="*/ 18 h 10000"/>
              <a:gd name="connsiteX1" fmla="*/ 5199 w 10407"/>
              <a:gd name="connsiteY1" fmla="*/ 16 h 10000"/>
              <a:gd name="connsiteX2" fmla="*/ 5222 w 10407"/>
              <a:gd name="connsiteY2" fmla="*/ 626 h 10000"/>
              <a:gd name="connsiteX3" fmla="*/ 5353 w 10407"/>
              <a:gd name="connsiteY3" fmla="*/ 978 h 10000"/>
              <a:gd name="connsiteX4" fmla="*/ 5743 w 10407"/>
              <a:gd name="connsiteY4" fmla="*/ 1698 h 10000"/>
              <a:gd name="connsiteX5" fmla="*/ 6657 w 10407"/>
              <a:gd name="connsiteY5" fmla="*/ 2583 h 10000"/>
              <a:gd name="connsiteX6" fmla="*/ 9072 w 10407"/>
              <a:gd name="connsiteY6" fmla="*/ 3991 h 10000"/>
              <a:gd name="connsiteX7" fmla="*/ 10296 w 10407"/>
              <a:gd name="connsiteY7" fmla="*/ 6360 h 10000"/>
              <a:gd name="connsiteX8" fmla="*/ 5917 w 10407"/>
              <a:gd name="connsiteY8" fmla="*/ 8348 h 10000"/>
              <a:gd name="connsiteX9" fmla="*/ 5 w 10407"/>
              <a:gd name="connsiteY9" fmla="*/ 10000 h 10000"/>
              <a:gd name="connsiteX10" fmla="*/ 30 w 10407"/>
              <a:gd name="connsiteY10" fmla="*/ 0 h 10000"/>
              <a:gd name="connsiteX11" fmla="*/ 0 w 10407"/>
              <a:gd name="connsiteY11" fmla="*/ 9982 h 10000"/>
              <a:gd name="connsiteX0" fmla="*/ 66 w 10407"/>
              <a:gd name="connsiteY0" fmla="*/ 18 h 10000"/>
              <a:gd name="connsiteX1" fmla="*/ 5199 w 10407"/>
              <a:gd name="connsiteY1" fmla="*/ 16 h 10000"/>
              <a:gd name="connsiteX2" fmla="*/ 5222 w 10407"/>
              <a:gd name="connsiteY2" fmla="*/ 626 h 10000"/>
              <a:gd name="connsiteX3" fmla="*/ 5353 w 10407"/>
              <a:gd name="connsiteY3" fmla="*/ 978 h 10000"/>
              <a:gd name="connsiteX4" fmla="*/ 5743 w 10407"/>
              <a:gd name="connsiteY4" fmla="*/ 1698 h 10000"/>
              <a:gd name="connsiteX5" fmla="*/ 6657 w 10407"/>
              <a:gd name="connsiteY5" fmla="*/ 2583 h 10000"/>
              <a:gd name="connsiteX6" fmla="*/ 9072 w 10407"/>
              <a:gd name="connsiteY6" fmla="*/ 3991 h 10000"/>
              <a:gd name="connsiteX7" fmla="*/ 10296 w 10407"/>
              <a:gd name="connsiteY7" fmla="*/ 6360 h 10000"/>
              <a:gd name="connsiteX8" fmla="*/ 5917 w 10407"/>
              <a:gd name="connsiteY8" fmla="*/ 8348 h 10000"/>
              <a:gd name="connsiteX9" fmla="*/ 5 w 10407"/>
              <a:gd name="connsiteY9" fmla="*/ 10000 h 10000"/>
              <a:gd name="connsiteX10" fmla="*/ 30 w 10407"/>
              <a:gd name="connsiteY10" fmla="*/ 0 h 10000"/>
              <a:gd name="connsiteX11" fmla="*/ 0 w 10407"/>
              <a:gd name="connsiteY11" fmla="*/ 9982 h 10000"/>
              <a:gd name="connsiteX0" fmla="*/ 66 w 10636"/>
              <a:gd name="connsiteY0" fmla="*/ 18 h 10000"/>
              <a:gd name="connsiteX1" fmla="*/ 5199 w 10636"/>
              <a:gd name="connsiteY1" fmla="*/ 16 h 10000"/>
              <a:gd name="connsiteX2" fmla="*/ 5222 w 10636"/>
              <a:gd name="connsiteY2" fmla="*/ 626 h 10000"/>
              <a:gd name="connsiteX3" fmla="*/ 5353 w 10636"/>
              <a:gd name="connsiteY3" fmla="*/ 978 h 10000"/>
              <a:gd name="connsiteX4" fmla="*/ 5743 w 10636"/>
              <a:gd name="connsiteY4" fmla="*/ 1698 h 10000"/>
              <a:gd name="connsiteX5" fmla="*/ 6657 w 10636"/>
              <a:gd name="connsiteY5" fmla="*/ 2583 h 10000"/>
              <a:gd name="connsiteX6" fmla="*/ 9072 w 10636"/>
              <a:gd name="connsiteY6" fmla="*/ 3991 h 10000"/>
              <a:gd name="connsiteX7" fmla="*/ 10225 w 10636"/>
              <a:gd name="connsiteY7" fmla="*/ 4921 h 10000"/>
              <a:gd name="connsiteX8" fmla="*/ 10296 w 10636"/>
              <a:gd name="connsiteY8" fmla="*/ 6360 h 10000"/>
              <a:gd name="connsiteX9" fmla="*/ 5917 w 10636"/>
              <a:gd name="connsiteY9" fmla="*/ 8348 h 10000"/>
              <a:gd name="connsiteX10" fmla="*/ 5 w 10636"/>
              <a:gd name="connsiteY10" fmla="*/ 10000 h 10000"/>
              <a:gd name="connsiteX11" fmla="*/ 30 w 10636"/>
              <a:gd name="connsiteY11" fmla="*/ 0 h 10000"/>
              <a:gd name="connsiteX12" fmla="*/ 0 w 10636"/>
              <a:gd name="connsiteY12" fmla="*/ 9982 h 10000"/>
              <a:gd name="connsiteX0" fmla="*/ 66 w 10755"/>
              <a:gd name="connsiteY0" fmla="*/ 18 h 10000"/>
              <a:gd name="connsiteX1" fmla="*/ 5199 w 10755"/>
              <a:gd name="connsiteY1" fmla="*/ 16 h 10000"/>
              <a:gd name="connsiteX2" fmla="*/ 5222 w 10755"/>
              <a:gd name="connsiteY2" fmla="*/ 626 h 10000"/>
              <a:gd name="connsiteX3" fmla="*/ 5353 w 10755"/>
              <a:gd name="connsiteY3" fmla="*/ 978 h 10000"/>
              <a:gd name="connsiteX4" fmla="*/ 5743 w 10755"/>
              <a:gd name="connsiteY4" fmla="*/ 1698 h 10000"/>
              <a:gd name="connsiteX5" fmla="*/ 6657 w 10755"/>
              <a:gd name="connsiteY5" fmla="*/ 2583 h 10000"/>
              <a:gd name="connsiteX6" fmla="*/ 10225 w 10755"/>
              <a:gd name="connsiteY6" fmla="*/ 4921 h 10000"/>
              <a:gd name="connsiteX7" fmla="*/ 10296 w 10755"/>
              <a:gd name="connsiteY7" fmla="*/ 6360 h 10000"/>
              <a:gd name="connsiteX8" fmla="*/ 5917 w 10755"/>
              <a:gd name="connsiteY8" fmla="*/ 8348 h 10000"/>
              <a:gd name="connsiteX9" fmla="*/ 5 w 10755"/>
              <a:gd name="connsiteY9" fmla="*/ 10000 h 10000"/>
              <a:gd name="connsiteX10" fmla="*/ 30 w 10755"/>
              <a:gd name="connsiteY10" fmla="*/ 0 h 10000"/>
              <a:gd name="connsiteX11" fmla="*/ 0 w 10755"/>
              <a:gd name="connsiteY11" fmla="*/ 9982 h 10000"/>
              <a:gd name="connsiteX0" fmla="*/ 66 w 10666"/>
              <a:gd name="connsiteY0" fmla="*/ 18 h 10000"/>
              <a:gd name="connsiteX1" fmla="*/ 5199 w 10666"/>
              <a:gd name="connsiteY1" fmla="*/ 16 h 10000"/>
              <a:gd name="connsiteX2" fmla="*/ 5222 w 10666"/>
              <a:gd name="connsiteY2" fmla="*/ 626 h 10000"/>
              <a:gd name="connsiteX3" fmla="*/ 5353 w 10666"/>
              <a:gd name="connsiteY3" fmla="*/ 978 h 10000"/>
              <a:gd name="connsiteX4" fmla="*/ 5743 w 10666"/>
              <a:gd name="connsiteY4" fmla="*/ 1698 h 10000"/>
              <a:gd name="connsiteX5" fmla="*/ 6657 w 10666"/>
              <a:gd name="connsiteY5" fmla="*/ 2583 h 10000"/>
              <a:gd name="connsiteX6" fmla="*/ 9986 w 10666"/>
              <a:gd name="connsiteY6" fmla="*/ 4744 h 10000"/>
              <a:gd name="connsiteX7" fmla="*/ 10296 w 10666"/>
              <a:gd name="connsiteY7" fmla="*/ 6360 h 10000"/>
              <a:gd name="connsiteX8" fmla="*/ 5917 w 10666"/>
              <a:gd name="connsiteY8" fmla="*/ 8348 h 10000"/>
              <a:gd name="connsiteX9" fmla="*/ 5 w 10666"/>
              <a:gd name="connsiteY9" fmla="*/ 10000 h 10000"/>
              <a:gd name="connsiteX10" fmla="*/ 30 w 10666"/>
              <a:gd name="connsiteY10" fmla="*/ 0 h 10000"/>
              <a:gd name="connsiteX11" fmla="*/ 0 w 10666"/>
              <a:gd name="connsiteY11" fmla="*/ 9982 h 10000"/>
              <a:gd name="connsiteX0" fmla="*/ 66 w 10491"/>
              <a:gd name="connsiteY0" fmla="*/ 18 h 10000"/>
              <a:gd name="connsiteX1" fmla="*/ 5199 w 10491"/>
              <a:gd name="connsiteY1" fmla="*/ 16 h 10000"/>
              <a:gd name="connsiteX2" fmla="*/ 5222 w 10491"/>
              <a:gd name="connsiteY2" fmla="*/ 626 h 10000"/>
              <a:gd name="connsiteX3" fmla="*/ 5353 w 10491"/>
              <a:gd name="connsiteY3" fmla="*/ 978 h 10000"/>
              <a:gd name="connsiteX4" fmla="*/ 5743 w 10491"/>
              <a:gd name="connsiteY4" fmla="*/ 1698 h 10000"/>
              <a:gd name="connsiteX5" fmla="*/ 6657 w 10491"/>
              <a:gd name="connsiteY5" fmla="*/ 2583 h 10000"/>
              <a:gd name="connsiteX6" fmla="*/ 9986 w 10491"/>
              <a:gd name="connsiteY6" fmla="*/ 4744 h 10000"/>
              <a:gd name="connsiteX7" fmla="*/ 10013 w 10491"/>
              <a:gd name="connsiteY7" fmla="*/ 6599 h 10000"/>
              <a:gd name="connsiteX8" fmla="*/ 5917 w 10491"/>
              <a:gd name="connsiteY8" fmla="*/ 8348 h 10000"/>
              <a:gd name="connsiteX9" fmla="*/ 5 w 10491"/>
              <a:gd name="connsiteY9" fmla="*/ 10000 h 10000"/>
              <a:gd name="connsiteX10" fmla="*/ 30 w 10491"/>
              <a:gd name="connsiteY10" fmla="*/ 0 h 10000"/>
              <a:gd name="connsiteX11" fmla="*/ 0 w 10491"/>
              <a:gd name="connsiteY11" fmla="*/ 9982 h 10000"/>
              <a:gd name="connsiteX0" fmla="*/ 66 w 10468"/>
              <a:gd name="connsiteY0" fmla="*/ 18 h 10000"/>
              <a:gd name="connsiteX1" fmla="*/ 5199 w 10468"/>
              <a:gd name="connsiteY1" fmla="*/ 16 h 10000"/>
              <a:gd name="connsiteX2" fmla="*/ 5222 w 10468"/>
              <a:gd name="connsiteY2" fmla="*/ 626 h 10000"/>
              <a:gd name="connsiteX3" fmla="*/ 5353 w 10468"/>
              <a:gd name="connsiteY3" fmla="*/ 978 h 10000"/>
              <a:gd name="connsiteX4" fmla="*/ 5743 w 10468"/>
              <a:gd name="connsiteY4" fmla="*/ 1698 h 10000"/>
              <a:gd name="connsiteX5" fmla="*/ 6657 w 10468"/>
              <a:gd name="connsiteY5" fmla="*/ 2583 h 10000"/>
              <a:gd name="connsiteX6" fmla="*/ 9986 w 10468"/>
              <a:gd name="connsiteY6" fmla="*/ 4744 h 10000"/>
              <a:gd name="connsiteX7" fmla="*/ 9969 w 10468"/>
              <a:gd name="connsiteY7" fmla="*/ 6661 h 10000"/>
              <a:gd name="connsiteX8" fmla="*/ 5917 w 10468"/>
              <a:gd name="connsiteY8" fmla="*/ 8348 h 10000"/>
              <a:gd name="connsiteX9" fmla="*/ 5 w 10468"/>
              <a:gd name="connsiteY9" fmla="*/ 10000 h 10000"/>
              <a:gd name="connsiteX10" fmla="*/ 30 w 10468"/>
              <a:gd name="connsiteY10" fmla="*/ 0 h 10000"/>
              <a:gd name="connsiteX11" fmla="*/ 0 w 10468"/>
              <a:gd name="connsiteY11" fmla="*/ 9982 h 10000"/>
              <a:gd name="connsiteX0" fmla="*/ 66 w 10490"/>
              <a:gd name="connsiteY0" fmla="*/ 18 h 10000"/>
              <a:gd name="connsiteX1" fmla="*/ 5199 w 10490"/>
              <a:gd name="connsiteY1" fmla="*/ 16 h 10000"/>
              <a:gd name="connsiteX2" fmla="*/ 5222 w 10490"/>
              <a:gd name="connsiteY2" fmla="*/ 626 h 10000"/>
              <a:gd name="connsiteX3" fmla="*/ 5353 w 10490"/>
              <a:gd name="connsiteY3" fmla="*/ 978 h 10000"/>
              <a:gd name="connsiteX4" fmla="*/ 5743 w 10490"/>
              <a:gd name="connsiteY4" fmla="*/ 1698 h 10000"/>
              <a:gd name="connsiteX5" fmla="*/ 6657 w 10490"/>
              <a:gd name="connsiteY5" fmla="*/ 2583 h 10000"/>
              <a:gd name="connsiteX6" fmla="*/ 10030 w 10490"/>
              <a:gd name="connsiteY6" fmla="*/ 4744 h 10000"/>
              <a:gd name="connsiteX7" fmla="*/ 9969 w 10490"/>
              <a:gd name="connsiteY7" fmla="*/ 6661 h 10000"/>
              <a:gd name="connsiteX8" fmla="*/ 5917 w 10490"/>
              <a:gd name="connsiteY8" fmla="*/ 8348 h 10000"/>
              <a:gd name="connsiteX9" fmla="*/ 5 w 10490"/>
              <a:gd name="connsiteY9" fmla="*/ 10000 h 10000"/>
              <a:gd name="connsiteX10" fmla="*/ 30 w 10490"/>
              <a:gd name="connsiteY10" fmla="*/ 0 h 10000"/>
              <a:gd name="connsiteX11" fmla="*/ 0 w 10490"/>
              <a:gd name="connsiteY11" fmla="*/ 9982 h 10000"/>
              <a:gd name="connsiteX0" fmla="*/ 66 w 10490"/>
              <a:gd name="connsiteY0" fmla="*/ 18 h 10000"/>
              <a:gd name="connsiteX1" fmla="*/ 5199 w 10490"/>
              <a:gd name="connsiteY1" fmla="*/ 16 h 10000"/>
              <a:gd name="connsiteX2" fmla="*/ 5222 w 10490"/>
              <a:gd name="connsiteY2" fmla="*/ 626 h 10000"/>
              <a:gd name="connsiteX3" fmla="*/ 5353 w 10490"/>
              <a:gd name="connsiteY3" fmla="*/ 978 h 10000"/>
              <a:gd name="connsiteX4" fmla="*/ 5743 w 10490"/>
              <a:gd name="connsiteY4" fmla="*/ 1698 h 10000"/>
              <a:gd name="connsiteX5" fmla="*/ 6657 w 10490"/>
              <a:gd name="connsiteY5" fmla="*/ 2583 h 10000"/>
              <a:gd name="connsiteX6" fmla="*/ 10030 w 10490"/>
              <a:gd name="connsiteY6" fmla="*/ 4744 h 10000"/>
              <a:gd name="connsiteX7" fmla="*/ 9969 w 10490"/>
              <a:gd name="connsiteY7" fmla="*/ 6661 h 10000"/>
              <a:gd name="connsiteX8" fmla="*/ 6396 w 10490"/>
              <a:gd name="connsiteY8" fmla="*/ 8189 h 10000"/>
              <a:gd name="connsiteX9" fmla="*/ 5 w 10490"/>
              <a:gd name="connsiteY9" fmla="*/ 10000 h 10000"/>
              <a:gd name="connsiteX10" fmla="*/ 30 w 10490"/>
              <a:gd name="connsiteY10" fmla="*/ 0 h 10000"/>
              <a:gd name="connsiteX11" fmla="*/ 0 w 10490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657 w 10479"/>
              <a:gd name="connsiteY5" fmla="*/ 2583 h 10000"/>
              <a:gd name="connsiteX6" fmla="*/ 10008 w 10479"/>
              <a:gd name="connsiteY6" fmla="*/ 4753 h 10000"/>
              <a:gd name="connsiteX7" fmla="*/ 9969 w 10479"/>
              <a:gd name="connsiteY7" fmla="*/ 6661 h 10000"/>
              <a:gd name="connsiteX8" fmla="*/ 6396 w 10479"/>
              <a:gd name="connsiteY8" fmla="*/ 8189 h 10000"/>
              <a:gd name="connsiteX9" fmla="*/ 5 w 10479"/>
              <a:gd name="connsiteY9" fmla="*/ 10000 h 10000"/>
              <a:gd name="connsiteX10" fmla="*/ 30 w 10479"/>
              <a:gd name="connsiteY10" fmla="*/ 0 h 10000"/>
              <a:gd name="connsiteX11" fmla="*/ 0 w 10479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613 w 10479"/>
              <a:gd name="connsiteY5" fmla="*/ 2654 h 10000"/>
              <a:gd name="connsiteX6" fmla="*/ 10008 w 10479"/>
              <a:gd name="connsiteY6" fmla="*/ 4753 h 10000"/>
              <a:gd name="connsiteX7" fmla="*/ 9969 w 10479"/>
              <a:gd name="connsiteY7" fmla="*/ 6661 h 10000"/>
              <a:gd name="connsiteX8" fmla="*/ 6396 w 10479"/>
              <a:gd name="connsiteY8" fmla="*/ 8189 h 10000"/>
              <a:gd name="connsiteX9" fmla="*/ 5 w 10479"/>
              <a:gd name="connsiteY9" fmla="*/ 10000 h 10000"/>
              <a:gd name="connsiteX10" fmla="*/ 30 w 10479"/>
              <a:gd name="connsiteY10" fmla="*/ 0 h 10000"/>
              <a:gd name="connsiteX11" fmla="*/ 0 w 10479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7592 w 10479"/>
              <a:gd name="connsiteY5" fmla="*/ 3212 h 10000"/>
              <a:gd name="connsiteX6" fmla="*/ 10008 w 10479"/>
              <a:gd name="connsiteY6" fmla="*/ 4753 h 10000"/>
              <a:gd name="connsiteX7" fmla="*/ 9969 w 10479"/>
              <a:gd name="connsiteY7" fmla="*/ 6661 h 10000"/>
              <a:gd name="connsiteX8" fmla="*/ 6396 w 10479"/>
              <a:gd name="connsiteY8" fmla="*/ 8189 h 10000"/>
              <a:gd name="connsiteX9" fmla="*/ 5 w 10479"/>
              <a:gd name="connsiteY9" fmla="*/ 10000 h 10000"/>
              <a:gd name="connsiteX10" fmla="*/ 30 w 10479"/>
              <a:gd name="connsiteY10" fmla="*/ 0 h 10000"/>
              <a:gd name="connsiteX11" fmla="*/ 0 w 10479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527 w 10479"/>
              <a:gd name="connsiteY5" fmla="*/ 2513 h 10000"/>
              <a:gd name="connsiteX6" fmla="*/ 7592 w 10479"/>
              <a:gd name="connsiteY6" fmla="*/ 3212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527 w 10479"/>
              <a:gd name="connsiteY5" fmla="*/ 2513 h 10000"/>
              <a:gd name="connsiteX6" fmla="*/ 7897 w 10479"/>
              <a:gd name="connsiteY6" fmla="*/ 3336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288 w 10479"/>
              <a:gd name="connsiteY5" fmla="*/ 2575 h 10000"/>
              <a:gd name="connsiteX6" fmla="*/ 7897 w 10479"/>
              <a:gd name="connsiteY6" fmla="*/ 3336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310 w 10479"/>
              <a:gd name="connsiteY5" fmla="*/ 2451 h 10000"/>
              <a:gd name="connsiteX6" fmla="*/ 7897 w 10479"/>
              <a:gd name="connsiteY6" fmla="*/ 3336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310 w 10479"/>
              <a:gd name="connsiteY5" fmla="*/ 2451 h 10000"/>
              <a:gd name="connsiteX6" fmla="*/ 7505 w 10479"/>
              <a:gd name="connsiteY6" fmla="*/ 3301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310 w 10479"/>
              <a:gd name="connsiteY5" fmla="*/ 2451 h 10000"/>
              <a:gd name="connsiteX6" fmla="*/ 7287 w 10479"/>
              <a:gd name="connsiteY6" fmla="*/ 3062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376"/>
              <a:gd name="connsiteY0" fmla="*/ 18 h 10000"/>
              <a:gd name="connsiteX1" fmla="*/ 5199 w 10376"/>
              <a:gd name="connsiteY1" fmla="*/ 16 h 10000"/>
              <a:gd name="connsiteX2" fmla="*/ 5222 w 10376"/>
              <a:gd name="connsiteY2" fmla="*/ 626 h 10000"/>
              <a:gd name="connsiteX3" fmla="*/ 5353 w 10376"/>
              <a:gd name="connsiteY3" fmla="*/ 978 h 10000"/>
              <a:gd name="connsiteX4" fmla="*/ 5743 w 10376"/>
              <a:gd name="connsiteY4" fmla="*/ 1698 h 10000"/>
              <a:gd name="connsiteX5" fmla="*/ 6310 w 10376"/>
              <a:gd name="connsiteY5" fmla="*/ 2451 h 10000"/>
              <a:gd name="connsiteX6" fmla="*/ 7287 w 10376"/>
              <a:gd name="connsiteY6" fmla="*/ 3062 h 10000"/>
              <a:gd name="connsiteX7" fmla="*/ 8115 w 10376"/>
              <a:gd name="connsiteY7" fmla="*/ 3557 h 10000"/>
              <a:gd name="connsiteX8" fmla="*/ 10008 w 10376"/>
              <a:gd name="connsiteY8" fmla="*/ 4753 h 10000"/>
              <a:gd name="connsiteX9" fmla="*/ 9969 w 10376"/>
              <a:gd name="connsiteY9" fmla="*/ 6661 h 10000"/>
              <a:gd name="connsiteX10" fmla="*/ 6396 w 10376"/>
              <a:gd name="connsiteY10" fmla="*/ 8189 h 10000"/>
              <a:gd name="connsiteX11" fmla="*/ 5 w 10376"/>
              <a:gd name="connsiteY11" fmla="*/ 10000 h 10000"/>
              <a:gd name="connsiteX12" fmla="*/ 30 w 10376"/>
              <a:gd name="connsiteY12" fmla="*/ 0 h 10000"/>
              <a:gd name="connsiteX13" fmla="*/ 0 w 10376"/>
              <a:gd name="connsiteY13" fmla="*/ 9982 h 10000"/>
              <a:gd name="connsiteX0" fmla="*/ 66 w 10376"/>
              <a:gd name="connsiteY0" fmla="*/ 18 h 10000"/>
              <a:gd name="connsiteX1" fmla="*/ 5199 w 10376"/>
              <a:gd name="connsiteY1" fmla="*/ 16 h 10000"/>
              <a:gd name="connsiteX2" fmla="*/ 5222 w 10376"/>
              <a:gd name="connsiteY2" fmla="*/ 626 h 10000"/>
              <a:gd name="connsiteX3" fmla="*/ 5353 w 10376"/>
              <a:gd name="connsiteY3" fmla="*/ 978 h 10000"/>
              <a:gd name="connsiteX4" fmla="*/ 5743 w 10376"/>
              <a:gd name="connsiteY4" fmla="*/ 1698 h 10000"/>
              <a:gd name="connsiteX5" fmla="*/ 6310 w 10376"/>
              <a:gd name="connsiteY5" fmla="*/ 2451 h 10000"/>
              <a:gd name="connsiteX6" fmla="*/ 7287 w 10376"/>
              <a:gd name="connsiteY6" fmla="*/ 3062 h 10000"/>
              <a:gd name="connsiteX7" fmla="*/ 8180 w 10376"/>
              <a:gd name="connsiteY7" fmla="*/ 3522 h 10000"/>
              <a:gd name="connsiteX8" fmla="*/ 10008 w 10376"/>
              <a:gd name="connsiteY8" fmla="*/ 4753 h 10000"/>
              <a:gd name="connsiteX9" fmla="*/ 9969 w 10376"/>
              <a:gd name="connsiteY9" fmla="*/ 6661 h 10000"/>
              <a:gd name="connsiteX10" fmla="*/ 6396 w 10376"/>
              <a:gd name="connsiteY10" fmla="*/ 8189 h 10000"/>
              <a:gd name="connsiteX11" fmla="*/ 5 w 10376"/>
              <a:gd name="connsiteY11" fmla="*/ 10000 h 10000"/>
              <a:gd name="connsiteX12" fmla="*/ 30 w 10376"/>
              <a:gd name="connsiteY12" fmla="*/ 0 h 10000"/>
              <a:gd name="connsiteX13" fmla="*/ 0 w 10376"/>
              <a:gd name="connsiteY13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8180 w 10532"/>
              <a:gd name="connsiteY7" fmla="*/ 3522 h 10000"/>
              <a:gd name="connsiteX8" fmla="*/ 10008 w 10532"/>
              <a:gd name="connsiteY8" fmla="*/ 4753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6396 w 10532"/>
              <a:gd name="connsiteY11" fmla="*/ 8189 h 10000"/>
              <a:gd name="connsiteX12" fmla="*/ 5 w 10532"/>
              <a:gd name="connsiteY12" fmla="*/ 10000 h 10000"/>
              <a:gd name="connsiteX13" fmla="*/ 30 w 10532"/>
              <a:gd name="connsiteY13" fmla="*/ 0 h 10000"/>
              <a:gd name="connsiteX14" fmla="*/ 0 w 10532"/>
              <a:gd name="connsiteY14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08 w 10532"/>
              <a:gd name="connsiteY8" fmla="*/ 4753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6396 w 10532"/>
              <a:gd name="connsiteY11" fmla="*/ 8189 h 10000"/>
              <a:gd name="connsiteX12" fmla="*/ 5 w 10532"/>
              <a:gd name="connsiteY12" fmla="*/ 10000 h 10000"/>
              <a:gd name="connsiteX13" fmla="*/ 30 w 10532"/>
              <a:gd name="connsiteY13" fmla="*/ 0 h 10000"/>
              <a:gd name="connsiteX14" fmla="*/ 0 w 10532"/>
              <a:gd name="connsiteY14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30 w 10532"/>
              <a:gd name="connsiteY8" fmla="*/ 4735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6396 w 10532"/>
              <a:gd name="connsiteY11" fmla="*/ 8189 h 10000"/>
              <a:gd name="connsiteX12" fmla="*/ 5 w 10532"/>
              <a:gd name="connsiteY12" fmla="*/ 10000 h 10000"/>
              <a:gd name="connsiteX13" fmla="*/ 30 w 10532"/>
              <a:gd name="connsiteY13" fmla="*/ 0 h 10000"/>
              <a:gd name="connsiteX14" fmla="*/ 0 w 10532"/>
              <a:gd name="connsiteY14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30 w 10532"/>
              <a:gd name="connsiteY8" fmla="*/ 4735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8659 w 10532"/>
              <a:gd name="connsiteY11" fmla="*/ 7329 h 10000"/>
              <a:gd name="connsiteX12" fmla="*/ 6396 w 10532"/>
              <a:gd name="connsiteY12" fmla="*/ 8189 h 10000"/>
              <a:gd name="connsiteX13" fmla="*/ 5 w 10532"/>
              <a:gd name="connsiteY13" fmla="*/ 10000 h 10000"/>
              <a:gd name="connsiteX14" fmla="*/ 30 w 10532"/>
              <a:gd name="connsiteY14" fmla="*/ 0 h 10000"/>
              <a:gd name="connsiteX15" fmla="*/ 0 w 10532"/>
              <a:gd name="connsiteY15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30 w 10532"/>
              <a:gd name="connsiteY8" fmla="*/ 4735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8703 w 10532"/>
              <a:gd name="connsiteY11" fmla="*/ 7320 h 10000"/>
              <a:gd name="connsiteX12" fmla="*/ 6396 w 10532"/>
              <a:gd name="connsiteY12" fmla="*/ 8189 h 10000"/>
              <a:gd name="connsiteX13" fmla="*/ 5 w 10532"/>
              <a:gd name="connsiteY13" fmla="*/ 10000 h 10000"/>
              <a:gd name="connsiteX14" fmla="*/ 30 w 10532"/>
              <a:gd name="connsiteY14" fmla="*/ 0 h 10000"/>
              <a:gd name="connsiteX15" fmla="*/ 0 w 10532"/>
              <a:gd name="connsiteY15" fmla="*/ 9982 h 10000"/>
              <a:gd name="connsiteX0" fmla="*/ 88 w 10554"/>
              <a:gd name="connsiteY0" fmla="*/ 18 h 10035"/>
              <a:gd name="connsiteX1" fmla="*/ 5221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25 w 10554"/>
              <a:gd name="connsiteY11" fmla="*/ 7320 h 10035"/>
              <a:gd name="connsiteX12" fmla="*/ 6418 w 10554"/>
              <a:gd name="connsiteY12" fmla="*/ 8189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5221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25 w 10554"/>
              <a:gd name="connsiteY11" fmla="*/ 7320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5221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47 w 10554"/>
              <a:gd name="connsiteY11" fmla="*/ 7329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54" h="10035">
                <a:moveTo>
                  <a:pt x="88" y="18"/>
                </a:moveTo>
                <a:lnTo>
                  <a:pt x="5221" y="16"/>
                </a:lnTo>
                <a:cubicBezTo>
                  <a:pt x="5228" y="3"/>
                  <a:pt x="5237" y="639"/>
                  <a:pt x="5244" y="626"/>
                </a:cubicBezTo>
                <a:cubicBezTo>
                  <a:pt x="5246" y="764"/>
                  <a:pt x="5372" y="839"/>
                  <a:pt x="5375" y="978"/>
                </a:cubicBezTo>
                <a:cubicBezTo>
                  <a:pt x="5509" y="1177"/>
                  <a:pt x="5548" y="1431"/>
                  <a:pt x="5765" y="1698"/>
                </a:cubicBezTo>
                <a:cubicBezTo>
                  <a:pt x="5986" y="1949"/>
                  <a:pt x="6024" y="2199"/>
                  <a:pt x="6332" y="2451"/>
                </a:cubicBezTo>
                <a:cubicBezTo>
                  <a:pt x="6640" y="2703"/>
                  <a:pt x="7008" y="2878"/>
                  <a:pt x="7309" y="3062"/>
                </a:cubicBezTo>
                <a:cubicBezTo>
                  <a:pt x="7610" y="3246"/>
                  <a:pt x="8576" y="3709"/>
                  <a:pt x="9029" y="3991"/>
                </a:cubicBezTo>
                <a:cubicBezTo>
                  <a:pt x="9482" y="4273"/>
                  <a:pt x="9693" y="4400"/>
                  <a:pt x="10052" y="4735"/>
                </a:cubicBezTo>
                <a:cubicBezTo>
                  <a:pt x="10411" y="5070"/>
                  <a:pt x="10559" y="5214"/>
                  <a:pt x="10552" y="5532"/>
                </a:cubicBezTo>
                <a:cubicBezTo>
                  <a:pt x="10546" y="5850"/>
                  <a:pt x="10647" y="6218"/>
                  <a:pt x="9991" y="6661"/>
                </a:cubicBezTo>
                <a:cubicBezTo>
                  <a:pt x="9686" y="6953"/>
                  <a:pt x="9342" y="7074"/>
                  <a:pt x="8747" y="7329"/>
                </a:cubicBezTo>
                <a:cubicBezTo>
                  <a:pt x="8152" y="7584"/>
                  <a:pt x="7259" y="7940"/>
                  <a:pt x="5809" y="8393"/>
                </a:cubicBezTo>
                <a:lnTo>
                  <a:pt x="27" y="10000"/>
                </a:lnTo>
                <a:cubicBezTo>
                  <a:pt x="19" y="6728"/>
                  <a:pt x="61" y="3271"/>
                  <a:pt x="52" y="0"/>
                </a:cubicBezTo>
                <a:cubicBezTo>
                  <a:pt x="25" y="3257"/>
                  <a:pt x="27" y="6778"/>
                  <a:pt x="0" y="10035"/>
                </a:cubicBezTo>
              </a:path>
            </a:pathLst>
          </a:custGeom>
          <a:pattFill prst="narHorz">
            <a:fgClr>
              <a:schemeClr val="accent6"/>
            </a:fgClr>
            <a:bgClr>
              <a:schemeClr val="tx1"/>
            </a:bgClr>
          </a:pattFill>
          <a:ln w="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4" name="Freeform 18">
            <a:extLst>
              <a:ext uri="{FF2B5EF4-FFF2-40B4-BE49-F238E27FC236}">
                <a16:creationId xmlns:a16="http://schemas.microsoft.com/office/drawing/2014/main" xmlns="" id="{226A1375-20E9-46B7-9EDC-E71A46B61AA3}"/>
              </a:ext>
            </a:extLst>
          </p:cNvPr>
          <p:cNvSpPr>
            <a:spLocks/>
          </p:cNvSpPr>
          <p:nvPr/>
        </p:nvSpPr>
        <p:spPr bwMode="auto">
          <a:xfrm>
            <a:off x="2694138" y="1459888"/>
            <a:ext cx="854334" cy="1974285"/>
          </a:xfrm>
          <a:custGeom>
            <a:avLst/>
            <a:gdLst>
              <a:gd name="T0" fmla="*/ 6353 w 10058"/>
              <a:gd name="T1" fmla="*/ 5144 h 10028"/>
              <a:gd name="T2" fmla="*/ 1638491 w 10058"/>
              <a:gd name="T3" fmla="*/ 0 h 10028"/>
              <a:gd name="T4" fmla="*/ 1525110 w 10058"/>
              <a:gd name="T5" fmla="*/ 305873 h 10028"/>
              <a:gd name="T6" fmla="*/ 1477379 w 10058"/>
              <a:gd name="T7" fmla="*/ 702959 h 10028"/>
              <a:gd name="T8" fmla="*/ 1467930 w 10058"/>
              <a:gd name="T9" fmla="*/ 1097988 h 10028"/>
              <a:gd name="T10" fmla="*/ 1482103 w 10058"/>
              <a:gd name="T11" fmla="*/ 1456668 h 10028"/>
              <a:gd name="T12" fmla="*/ 1472817 w 10058"/>
              <a:gd name="T13" fmla="*/ 1853754 h 10028"/>
              <a:gd name="T14" fmla="*/ 1423457 w 10058"/>
              <a:gd name="T15" fmla="*/ 2234724 h 10028"/>
              <a:gd name="T16" fmla="*/ 1061647 w 10058"/>
              <a:gd name="T17" fmla="*/ 2631467 h 10028"/>
              <a:gd name="T18" fmla="*/ 528136 w 10058"/>
              <a:gd name="T19" fmla="*/ 3004207 h 10028"/>
              <a:gd name="T20" fmla="*/ 0 w 10058"/>
              <a:gd name="T21" fmla="*/ 3438670 h 100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39 w 10058"/>
              <a:gd name="connsiteY0" fmla="*/ 15 h 10028"/>
              <a:gd name="connsiteX1" fmla="*/ 10058 w 10058"/>
              <a:gd name="connsiteY1" fmla="*/ 0 h 10028"/>
              <a:gd name="connsiteX2" fmla="*/ 9362 w 10058"/>
              <a:gd name="connsiteY2" fmla="*/ 892 h 10028"/>
              <a:gd name="connsiteX3" fmla="*/ 9069 w 10058"/>
              <a:gd name="connsiteY3" fmla="*/ 2050 h 10028"/>
              <a:gd name="connsiteX4" fmla="*/ 9011 w 10058"/>
              <a:gd name="connsiteY4" fmla="*/ 3202 h 10028"/>
              <a:gd name="connsiteX5" fmla="*/ 9098 w 10058"/>
              <a:gd name="connsiteY5" fmla="*/ 4248 h 10028"/>
              <a:gd name="connsiteX6" fmla="*/ 9041 w 10058"/>
              <a:gd name="connsiteY6" fmla="*/ 5406 h 10028"/>
              <a:gd name="connsiteX7" fmla="*/ 8738 w 10058"/>
              <a:gd name="connsiteY7" fmla="*/ 6517 h 10028"/>
              <a:gd name="connsiteX8" fmla="*/ 6517 w 10058"/>
              <a:gd name="connsiteY8" fmla="*/ 7674 h 10028"/>
              <a:gd name="connsiteX9" fmla="*/ 3242 w 10058"/>
              <a:gd name="connsiteY9" fmla="*/ 8761 h 10028"/>
              <a:gd name="connsiteX10" fmla="*/ 0 w 10058"/>
              <a:gd name="connsiteY10" fmla="*/ 10028 h 10028"/>
              <a:gd name="connsiteX0" fmla="*/ 10769 w 10769"/>
              <a:gd name="connsiteY0" fmla="*/ 0 h 13726"/>
              <a:gd name="connsiteX1" fmla="*/ 10058 w 10769"/>
              <a:gd name="connsiteY1" fmla="*/ 3698 h 13726"/>
              <a:gd name="connsiteX2" fmla="*/ 9362 w 10769"/>
              <a:gd name="connsiteY2" fmla="*/ 4590 h 13726"/>
              <a:gd name="connsiteX3" fmla="*/ 9069 w 10769"/>
              <a:gd name="connsiteY3" fmla="*/ 5748 h 13726"/>
              <a:gd name="connsiteX4" fmla="*/ 9011 w 10769"/>
              <a:gd name="connsiteY4" fmla="*/ 6900 h 13726"/>
              <a:gd name="connsiteX5" fmla="*/ 9098 w 10769"/>
              <a:gd name="connsiteY5" fmla="*/ 7946 h 13726"/>
              <a:gd name="connsiteX6" fmla="*/ 9041 w 10769"/>
              <a:gd name="connsiteY6" fmla="*/ 9104 h 13726"/>
              <a:gd name="connsiteX7" fmla="*/ 8738 w 10769"/>
              <a:gd name="connsiteY7" fmla="*/ 10215 h 13726"/>
              <a:gd name="connsiteX8" fmla="*/ 6517 w 10769"/>
              <a:gd name="connsiteY8" fmla="*/ 11372 h 13726"/>
              <a:gd name="connsiteX9" fmla="*/ 3242 w 10769"/>
              <a:gd name="connsiteY9" fmla="*/ 12459 h 13726"/>
              <a:gd name="connsiteX10" fmla="*/ 0 w 10769"/>
              <a:gd name="connsiteY10" fmla="*/ 13726 h 13726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3455 w 10982"/>
              <a:gd name="connsiteY9" fmla="*/ 12459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6730 w 10982"/>
              <a:gd name="connsiteY8" fmla="*/ 11372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8951 w 10982"/>
              <a:gd name="connsiteY7" fmla="*/ 10215 h 15245"/>
              <a:gd name="connsiteX8" fmla="*/ 3603 w 10982"/>
              <a:gd name="connsiteY8" fmla="*/ 9920 h 15245"/>
              <a:gd name="connsiteX9" fmla="*/ 1750 w 10982"/>
              <a:gd name="connsiteY9" fmla="*/ 12391 h 15245"/>
              <a:gd name="connsiteX10" fmla="*/ 0 w 10982"/>
              <a:gd name="connsiteY10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9254 w 10982"/>
              <a:gd name="connsiteY6" fmla="*/ 9104 h 15245"/>
              <a:gd name="connsiteX7" fmla="*/ 3603 w 10982"/>
              <a:gd name="connsiteY7" fmla="*/ 9920 h 15245"/>
              <a:gd name="connsiteX8" fmla="*/ 1750 w 10982"/>
              <a:gd name="connsiteY8" fmla="*/ 12391 h 15245"/>
              <a:gd name="connsiteX9" fmla="*/ 0 w 10982"/>
              <a:gd name="connsiteY9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1750 w 10982"/>
              <a:gd name="connsiteY7" fmla="*/ 12391 h 15245"/>
              <a:gd name="connsiteX8" fmla="*/ 0 w 10982"/>
              <a:gd name="connsiteY8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9311 w 10982"/>
              <a:gd name="connsiteY5" fmla="*/ 7946 h 15245"/>
              <a:gd name="connsiteX6" fmla="*/ 3603 w 10982"/>
              <a:gd name="connsiteY6" fmla="*/ 9920 h 15245"/>
              <a:gd name="connsiteX7" fmla="*/ 0 w 10982"/>
              <a:gd name="connsiteY7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9224 w 10982"/>
              <a:gd name="connsiteY4" fmla="*/ 6900 h 15245"/>
              <a:gd name="connsiteX5" fmla="*/ 3603 w 10982"/>
              <a:gd name="connsiteY5" fmla="*/ 9920 h 15245"/>
              <a:gd name="connsiteX6" fmla="*/ 0 w 10982"/>
              <a:gd name="connsiteY6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9282 w 10982"/>
              <a:gd name="connsiteY3" fmla="*/ 5748 h 15245"/>
              <a:gd name="connsiteX4" fmla="*/ 3603 w 10982"/>
              <a:gd name="connsiteY4" fmla="*/ 9920 h 15245"/>
              <a:gd name="connsiteX5" fmla="*/ 0 w 10982"/>
              <a:gd name="connsiteY5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9575 w 10982"/>
              <a:gd name="connsiteY2" fmla="*/ 4590 h 15245"/>
              <a:gd name="connsiteX3" fmla="*/ 3603 w 10982"/>
              <a:gd name="connsiteY3" fmla="*/ 9920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10271 w 10982"/>
              <a:gd name="connsiteY1" fmla="*/ 3698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603 w 10982"/>
              <a:gd name="connsiteY2" fmla="*/ 9920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637 w 10982"/>
              <a:gd name="connsiteY1" fmla="*/ 4812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177 w 10982"/>
              <a:gd name="connsiteY2" fmla="*/ 9245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0 w 10982"/>
              <a:gd name="connsiteY3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269 w 10982"/>
              <a:gd name="connsiteY3" fmla="*/ 13699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2253 w 10982"/>
              <a:gd name="connsiteY2" fmla="*/ 1012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624 w 10982"/>
              <a:gd name="connsiteY3" fmla="*/ 13082 h 15245"/>
              <a:gd name="connsiteX4" fmla="*/ 0 w 10982"/>
              <a:gd name="connsiteY4" fmla="*/ 15245 h 15245"/>
              <a:gd name="connsiteX0" fmla="*/ 10982 w 10982"/>
              <a:gd name="connsiteY0" fmla="*/ 0 h 15245"/>
              <a:gd name="connsiteX1" fmla="*/ 8992 w 10982"/>
              <a:gd name="connsiteY1" fmla="*/ 5048 h 15245"/>
              <a:gd name="connsiteX2" fmla="*/ 3035 w 10982"/>
              <a:gd name="connsiteY2" fmla="*/ 9833 h 15245"/>
              <a:gd name="connsiteX3" fmla="*/ 2401 w 10982"/>
              <a:gd name="connsiteY3" fmla="*/ 773 h 15245"/>
              <a:gd name="connsiteX4" fmla="*/ 0 w 10982"/>
              <a:gd name="connsiteY4" fmla="*/ 15245 h 15245"/>
              <a:gd name="connsiteX0" fmla="*/ 8665 w 8768"/>
              <a:gd name="connsiteY0" fmla="*/ 0 h 9958"/>
              <a:gd name="connsiteX1" fmla="*/ 6675 w 8768"/>
              <a:gd name="connsiteY1" fmla="*/ 5048 h 9958"/>
              <a:gd name="connsiteX2" fmla="*/ 718 w 8768"/>
              <a:gd name="connsiteY2" fmla="*/ 9833 h 9958"/>
              <a:gd name="connsiteX3" fmla="*/ 84 w 8768"/>
              <a:gd name="connsiteY3" fmla="*/ 773 h 9958"/>
              <a:gd name="connsiteX4" fmla="*/ 8768 w 8768"/>
              <a:gd name="connsiteY4" fmla="*/ 141 h 9958"/>
              <a:gd name="connsiteX0" fmla="*/ 9855 w 9973"/>
              <a:gd name="connsiteY0" fmla="*/ 250 h 10241"/>
              <a:gd name="connsiteX1" fmla="*/ 7585 w 9973"/>
              <a:gd name="connsiteY1" fmla="*/ 5319 h 10241"/>
              <a:gd name="connsiteX2" fmla="*/ 791 w 9973"/>
              <a:gd name="connsiteY2" fmla="*/ 10124 h 10241"/>
              <a:gd name="connsiteX3" fmla="*/ 149 w 9973"/>
              <a:gd name="connsiteY3" fmla="*/ 42 h 10241"/>
              <a:gd name="connsiteX4" fmla="*/ 9972 w 9973"/>
              <a:gd name="connsiteY4" fmla="*/ 392 h 10241"/>
              <a:gd name="connsiteX0" fmla="*/ 9881 w 9881"/>
              <a:gd name="connsiteY0" fmla="*/ 244 h 10000"/>
              <a:gd name="connsiteX1" fmla="*/ 7605 w 9881"/>
              <a:gd name="connsiteY1" fmla="*/ 5194 h 10000"/>
              <a:gd name="connsiteX2" fmla="*/ 792 w 9881"/>
              <a:gd name="connsiteY2" fmla="*/ 9886 h 10000"/>
              <a:gd name="connsiteX3" fmla="*/ 148 w 9881"/>
              <a:gd name="connsiteY3" fmla="*/ 41 h 10000"/>
              <a:gd name="connsiteX4" fmla="*/ 9835 w 9881"/>
              <a:gd name="connsiteY4" fmla="*/ 205 h 10000"/>
              <a:gd name="connsiteX0" fmla="*/ 10000 w 10000"/>
              <a:gd name="connsiteY0" fmla="*/ 244 h 10000"/>
              <a:gd name="connsiteX1" fmla="*/ 7697 w 10000"/>
              <a:gd name="connsiteY1" fmla="*/ 5194 h 10000"/>
              <a:gd name="connsiteX2" fmla="*/ 802 w 10000"/>
              <a:gd name="connsiteY2" fmla="*/ 9886 h 10000"/>
              <a:gd name="connsiteX3" fmla="*/ 150 w 10000"/>
              <a:gd name="connsiteY3" fmla="*/ 41 h 10000"/>
              <a:gd name="connsiteX4" fmla="*/ 9953 w 10000"/>
              <a:gd name="connsiteY4" fmla="*/ 205 h 10000"/>
              <a:gd name="connsiteX0" fmla="*/ 10000 w 10000"/>
              <a:gd name="connsiteY0" fmla="*/ 39 h 9797"/>
              <a:gd name="connsiteX1" fmla="*/ 7697 w 10000"/>
              <a:gd name="connsiteY1" fmla="*/ 4989 h 9797"/>
              <a:gd name="connsiteX2" fmla="*/ 802 w 10000"/>
              <a:gd name="connsiteY2" fmla="*/ 9681 h 9797"/>
              <a:gd name="connsiteX3" fmla="*/ 150 w 10000"/>
              <a:gd name="connsiteY3" fmla="*/ 85 h 9797"/>
              <a:gd name="connsiteX4" fmla="*/ 9953 w 10000"/>
              <a:gd name="connsiteY4" fmla="*/ 0 h 9797"/>
              <a:gd name="connsiteX0" fmla="*/ 9850 w 9850"/>
              <a:gd name="connsiteY0" fmla="*/ 40 h 9882"/>
              <a:gd name="connsiteX1" fmla="*/ 7547 w 9850"/>
              <a:gd name="connsiteY1" fmla="*/ 5092 h 9882"/>
              <a:gd name="connsiteX2" fmla="*/ 652 w 9850"/>
              <a:gd name="connsiteY2" fmla="*/ 9882 h 9882"/>
              <a:gd name="connsiteX3" fmla="*/ 0 w 9850"/>
              <a:gd name="connsiteY3" fmla="*/ 87 h 9882"/>
              <a:gd name="connsiteX4" fmla="*/ 9803 w 9850"/>
              <a:gd name="connsiteY4" fmla="*/ 0 h 9882"/>
              <a:gd name="connsiteX0" fmla="*/ 10000 w 10000"/>
              <a:gd name="connsiteY0" fmla="*/ 40 h 10294"/>
              <a:gd name="connsiteX1" fmla="*/ 7662 w 10000"/>
              <a:gd name="connsiteY1" fmla="*/ 5153 h 10294"/>
              <a:gd name="connsiteX2" fmla="*/ 412 w 10000"/>
              <a:gd name="connsiteY2" fmla="*/ 10294 h 10294"/>
              <a:gd name="connsiteX3" fmla="*/ 0 w 10000"/>
              <a:gd name="connsiteY3" fmla="*/ 88 h 10294"/>
              <a:gd name="connsiteX4" fmla="*/ 9952 w 10000"/>
              <a:gd name="connsiteY4" fmla="*/ 0 h 10294"/>
              <a:gd name="connsiteX0" fmla="*/ 10000 w 10000"/>
              <a:gd name="connsiteY0" fmla="*/ 62 h 10316"/>
              <a:gd name="connsiteX1" fmla="*/ 7662 w 10000"/>
              <a:gd name="connsiteY1" fmla="*/ 5175 h 10316"/>
              <a:gd name="connsiteX2" fmla="*/ 412 w 10000"/>
              <a:gd name="connsiteY2" fmla="*/ 10316 h 10316"/>
              <a:gd name="connsiteX3" fmla="*/ 0 w 10000"/>
              <a:gd name="connsiteY3" fmla="*/ 0 h 10316"/>
              <a:gd name="connsiteX4" fmla="*/ 9952 w 10000"/>
              <a:gd name="connsiteY4" fmla="*/ 22 h 10316"/>
              <a:gd name="connsiteX0" fmla="*/ 10000 w 10000"/>
              <a:gd name="connsiteY0" fmla="*/ 77 h 10331"/>
              <a:gd name="connsiteX1" fmla="*/ 7662 w 10000"/>
              <a:gd name="connsiteY1" fmla="*/ 5190 h 10331"/>
              <a:gd name="connsiteX2" fmla="*/ 412 w 10000"/>
              <a:gd name="connsiteY2" fmla="*/ 10331 h 10331"/>
              <a:gd name="connsiteX3" fmla="*/ 0 w 10000"/>
              <a:gd name="connsiteY3" fmla="*/ 15 h 10331"/>
              <a:gd name="connsiteX4" fmla="*/ 7698 w 10000"/>
              <a:gd name="connsiteY4" fmla="*/ 0 h 10331"/>
              <a:gd name="connsiteX0" fmla="*/ 5324 w 7940"/>
              <a:gd name="connsiteY0" fmla="*/ 0 h 10364"/>
              <a:gd name="connsiteX1" fmla="*/ 7662 w 7940"/>
              <a:gd name="connsiteY1" fmla="*/ 5223 h 10364"/>
              <a:gd name="connsiteX2" fmla="*/ 412 w 7940"/>
              <a:gd name="connsiteY2" fmla="*/ 10364 h 10364"/>
              <a:gd name="connsiteX3" fmla="*/ 0 w 7940"/>
              <a:gd name="connsiteY3" fmla="*/ 48 h 10364"/>
              <a:gd name="connsiteX4" fmla="*/ 7698 w 7940"/>
              <a:gd name="connsiteY4" fmla="*/ 33 h 10364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51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705 w 10000"/>
              <a:gd name="connsiteY0" fmla="*/ 0 h 10000"/>
              <a:gd name="connsiteX1" fmla="*/ 9650 w 10000"/>
              <a:gd name="connsiteY1" fmla="*/ 5040 h 10000"/>
              <a:gd name="connsiteX2" fmla="*/ 309 w 10000"/>
              <a:gd name="connsiteY2" fmla="*/ 10000 h 10000"/>
              <a:gd name="connsiteX3" fmla="*/ 0 w 10000"/>
              <a:gd name="connsiteY3" fmla="*/ 46 h 10000"/>
              <a:gd name="connsiteX4" fmla="*/ 6540 w 10000"/>
              <a:gd name="connsiteY4" fmla="*/ 67 h 10000"/>
              <a:gd name="connsiteX0" fmla="*/ 6600 w 9895"/>
              <a:gd name="connsiteY0" fmla="*/ 0 h 10000"/>
              <a:gd name="connsiteX1" fmla="*/ 9545 w 9895"/>
              <a:gd name="connsiteY1" fmla="*/ 5040 h 10000"/>
              <a:gd name="connsiteX2" fmla="*/ 204 w 9895"/>
              <a:gd name="connsiteY2" fmla="*/ 10000 h 10000"/>
              <a:gd name="connsiteX3" fmla="*/ 0 w 9895"/>
              <a:gd name="connsiteY3" fmla="*/ 46 h 10000"/>
              <a:gd name="connsiteX4" fmla="*/ 6435 w 9895"/>
              <a:gd name="connsiteY4" fmla="*/ 67 h 10000"/>
              <a:gd name="connsiteX0" fmla="*/ 6564 w 9894"/>
              <a:gd name="connsiteY0" fmla="*/ 0 h 10000"/>
              <a:gd name="connsiteX1" fmla="*/ 9540 w 9894"/>
              <a:gd name="connsiteY1" fmla="*/ 5040 h 10000"/>
              <a:gd name="connsiteX2" fmla="*/ 100 w 9894"/>
              <a:gd name="connsiteY2" fmla="*/ 10000 h 10000"/>
              <a:gd name="connsiteX3" fmla="*/ 0 w 9894"/>
              <a:gd name="connsiteY3" fmla="*/ 117 h 10000"/>
              <a:gd name="connsiteX4" fmla="*/ 6397 w 9894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1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188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741 w 10107"/>
              <a:gd name="connsiteY0" fmla="*/ 0 h 10000"/>
              <a:gd name="connsiteX1" fmla="*/ 9749 w 10107"/>
              <a:gd name="connsiteY1" fmla="*/ 5040 h 10000"/>
              <a:gd name="connsiteX2" fmla="*/ 208 w 10107"/>
              <a:gd name="connsiteY2" fmla="*/ 10000 h 10000"/>
              <a:gd name="connsiteX3" fmla="*/ 0 w 10107"/>
              <a:gd name="connsiteY3" fmla="*/ 82 h 10000"/>
              <a:gd name="connsiteX4" fmla="*/ 6573 w 10107"/>
              <a:gd name="connsiteY4" fmla="*/ 67 h 10000"/>
              <a:gd name="connsiteX0" fmla="*/ 6533 w 9899"/>
              <a:gd name="connsiteY0" fmla="*/ 0 h 10000"/>
              <a:gd name="connsiteX1" fmla="*/ 9541 w 9899"/>
              <a:gd name="connsiteY1" fmla="*/ 5040 h 10000"/>
              <a:gd name="connsiteX2" fmla="*/ 0 w 9899"/>
              <a:gd name="connsiteY2" fmla="*/ 10000 h 10000"/>
              <a:gd name="connsiteX3" fmla="*/ 6365 w 9899"/>
              <a:gd name="connsiteY3" fmla="*/ 67 h 10000"/>
              <a:gd name="connsiteX0" fmla="*/ 6600 w 9999"/>
              <a:gd name="connsiteY0" fmla="*/ 0 h 10000"/>
              <a:gd name="connsiteX1" fmla="*/ 9638 w 9999"/>
              <a:gd name="connsiteY1" fmla="*/ 5040 h 10000"/>
              <a:gd name="connsiteX2" fmla="*/ 0 w 9999"/>
              <a:gd name="connsiteY2" fmla="*/ 10000 h 10000"/>
              <a:gd name="connsiteX3" fmla="*/ 788 w 9999"/>
              <a:gd name="connsiteY3" fmla="*/ 457 h 10000"/>
              <a:gd name="connsiteX0" fmla="*/ 6601 w 10000"/>
              <a:gd name="connsiteY0" fmla="*/ 0 h 10000"/>
              <a:gd name="connsiteX1" fmla="*/ 9639 w 10000"/>
              <a:gd name="connsiteY1" fmla="*/ 5040 h 10000"/>
              <a:gd name="connsiteX2" fmla="*/ 0 w 10000"/>
              <a:gd name="connsiteY2" fmla="*/ 10000 h 10000"/>
              <a:gd name="connsiteX0" fmla="*/ 6601 w 9932"/>
              <a:gd name="connsiteY0" fmla="*/ 0 h 10000"/>
              <a:gd name="connsiteX1" fmla="*/ 7371 w 9932"/>
              <a:gd name="connsiteY1" fmla="*/ 1713 h 10000"/>
              <a:gd name="connsiteX2" fmla="*/ 9639 w 9932"/>
              <a:gd name="connsiteY2" fmla="*/ 5040 h 10000"/>
              <a:gd name="connsiteX3" fmla="*/ 0 w 9932"/>
              <a:gd name="connsiteY3" fmla="*/ 10000 h 10000"/>
              <a:gd name="connsiteX0" fmla="*/ 0 w 10238"/>
              <a:gd name="connsiteY0" fmla="*/ 8277 h 8341"/>
              <a:gd name="connsiteX1" fmla="*/ 7659 w 10238"/>
              <a:gd name="connsiteY1" fmla="*/ 54 h 8341"/>
              <a:gd name="connsiteX2" fmla="*/ 9943 w 10238"/>
              <a:gd name="connsiteY2" fmla="*/ 3381 h 8341"/>
              <a:gd name="connsiteX3" fmla="*/ 238 w 10238"/>
              <a:gd name="connsiteY3" fmla="*/ 8341 h 8341"/>
              <a:gd name="connsiteX0" fmla="*/ 0 w 9813"/>
              <a:gd name="connsiteY0" fmla="*/ 10853 h 10930"/>
              <a:gd name="connsiteX1" fmla="*/ 437 w 9813"/>
              <a:gd name="connsiteY1" fmla="*/ 59 h 10930"/>
              <a:gd name="connsiteX2" fmla="*/ 9712 w 9813"/>
              <a:gd name="connsiteY2" fmla="*/ 4983 h 10930"/>
              <a:gd name="connsiteX3" fmla="*/ 232 w 9813"/>
              <a:gd name="connsiteY3" fmla="*/ 10930 h 10930"/>
              <a:gd name="connsiteX0" fmla="*/ 0 w 10195"/>
              <a:gd name="connsiteY0" fmla="*/ 10181 h 10251"/>
              <a:gd name="connsiteX1" fmla="*/ 445 w 10195"/>
              <a:gd name="connsiteY1" fmla="*/ 305 h 10251"/>
              <a:gd name="connsiteX2" fmla="*/ 7080 w 10195"/>
              <a:gd name="connsiteY2" fmla="*/ 2717 h 10251"/>
              <a:gd name="connsiteX3" fmla="*/ 9897 w 10195"/>
              <a:gd name="connsiteY3" fmla="*/ 4810 h 10251"/>
              <a:gd name="connsiteX4" fmla="*/ 236 w 10195"/>
              <a:gd name="connsiteY4" fmla="*/ 10251 h 10251"/>
              <a:gd name="connsiteX0" fmla="*/ 0 w 10394"/>
              <a:gd name="connsiteY0" fmla="*/ 10722 h 10792"/>
              <a:gd name="connsiteX1" fmla="*/ 445 w 10394"/>
              <a:gd name="connsiteY1" fmla="*/ 846 h 10792"/>
              <a:gd name="connsiteX2" fmla="*/ 8494 w 10394"/>
              <a:gd name="connsiteY2" fmla="*/ 650 h 10792"/>
              <a:gd name="connsiteX3" fmla="*/ 9897 w 10394"/>
              <a:gd name="connsiteY3" fmla="*/ 5351 h 10792"/>
              <a:gd name="connsiteX4" fmla="*/ 236 w 10394"/>
              <a:gd name="connsiteY4" fmla="*/ 10792 h 10792"/>
              <a:gd name="connsiteX0" fmla="*/ 0 w 10394"/>
              <a:gd name="connsiteY0" fmla="*/ 10072 h 10142"/>
              <a:gd name="connsiteX1" fmla="*/ 445 w 10394"/>
              <a:gd name="connsiteY1" fmla="*/ 196 h 10142"/>
              <a:gd name="connsiteX2" fmla="*/ 8494 w 10394"/>
              <a:gd name="connsiteY2" fmla="*/ 0 h 10142"/>
              <a:gd name="connsiteX3" fmla="*/ 9897 w 10394"/>
              <a:gd name="connsiteY3" fmla="*/ 4701 h 10142"/>
              <a:gd name="connsiteX4" fmla="*/ 236 w 10394"/>
              <a:gd name="connsiteY4" fmla="*/ 10142 h 10142"/>
              <a:gd name="connsiteX0" fmla="*/ 34 w 10428"/>
              <a:gd name="connsiteY0" fmla="*/ 10743 h 10813"/>
              <a:gd name="connsiteX1" fmla="*/ 261 w 10428"/>
              <a:gd name="connsiteY1" fmla="*/ 50 h 10813"/>
              <a:gd name="connsiteX2" fmla="*/ 8528 w 10428"/>
              <a:gd name="connsiteY2" fmla="*/ 671 h 10813"/>
              <a:gd name="connsiteX3" fmla="*/ 9931 w 10428"/>
              <a:gd name="connsiteY3" fmla="*/ 5372 h 10813"/>
              <a:gd name="connsiteX4" fmla="*/ 270 w 10428"/>
              <a:gd name="connsiteY4" fmla="*/ 10813 h 10813"/>
              <a:gd name="connsiteX0" fmla="*/ 34 w 10188"/>
              <a:gd name="connsiteY0" fmla="*/ 10850 h 10920"/>
              <a:gd name="connsiteX1" fmla="*/ 261 w 10188"/>
              <a:gd name="connsiteY1" fmla="*/ 157 h 10920"/>
              <a:gd name="connsiteX2" fmla="*/ 6570 w 10188"/>
              <a:gd name="connsiteY2" fmla="*/ 0 h 10920"/>
              <a:gd name="connsiteX3" fmla="*/ 9931 w 10188"/>
              <a:gd name="connsiteY3" fmla="*/ 5479 h 10920"/>
              <a:gd name="connsiteX4" fmla="*/ 270 w 10188"/>
              <a:gd name="connsiteY4" fmla="*/ 10920 h 10920"/>
              <a:gd name="connsiteX0" fmla="*/ 34 w 10278"/>
              <a:gd name="connsiteY0" fmla="*/ 10850 h 10920"/>
              <a:gd name="connsiteX1" fmla="*/ 261 w 10278"/>
              <a:gd name="connsiteY1" fmla="*/ 157 h 10920"/>
              <a:gd name="connsiteX2" fmla="*/ 6570 w 10278"/>
              <a:gd name="connsiteY2" fmla="*/ 0 h 10920"/>
              <a:gd name="connsiteX3" fmla="*/ 7549 w 10278"/>
              <a:gd name="connsiteY3" fmla="*/ 1791 h 10920"/>
              <a:gd name="connsiteX4" fmla="*/ 9931 w 10278"/>
              <a:gd name="connsiteY4" fmla="*/ 5479 h 10920"/>
              <a:gd name="connsiteX5" fmla="*/ 270 w 10278"/>
              <a:gd name="connsiteY5" fmla="*/ 10920 h 1092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34 w 10278"/>
              <a:gd name="connsiteY0" fmla="*/ 10860 h 10930"/>
              <a:gd name="connsiteX1" fmla="*/ 261 w 10278"/>
              <a:gd name="connsiteY1" fmla="*/ 50 h 10930"/>
              <a:gd name="connsiteX2" fmla="*/ 6570 w 10278"/>
              <a:gd name="connsiteY2" fmla="*/ 10 h 10930"/>
              <a:gd name="connsiteX3" fmla="*/ 7549 w 10278"/>
              <a:gd name="connsiteY3" fmla="*/ 1801 h 10930"/>
              <a:gd name="connsiteX4" fmla="*/ 9931 w 10278"/>
              <a:gd name="connsiteY4" fmla="*/ 5489 h 10930"/>
              <a:gd name="connsiteX5" fmla="*/ 270 w 10278"/>
              <a:gd name="connsiteY5" fmla="*/ 10930 h 10930"/>
              <a:gd name="connsiteX0" fmla="*/ 5133 w 15377"/>
              <a:gd name="connsiteY0" fmla="*/ 10899 h 10969"/>
              <a:gd name="connsiteX1" fmla="*/ 31 w 15377"/>
              <a:gd name="connsiteY1" fmla="*/ 50 h 10969"/>
              <a:gd name="connsiteX2" fmla="*/ 11669 w 15377"/>
              <a:gd name="connsiteY2" fmla="*/ 49 h 10969"/>
              <a:gd name="connsiteX3" fmla="*/ 12648 w 15377"/>
              <a:gd name="connsiteY3" fmla="*/ 1840 h 10969"/>
              <a:gd name="connsiteX4" fmla="*/ 15030 w 15377"/>
              <a:gd name="connsiteY4" fmla="*/ 5528 h 10969"/>
              <a:gd name="connsiteX5" fmla="*/ 5369 w 15377"/>
              <a:gd name="connsiteY5" fmla="*/ 10969 h 10969"/>
              <a:gd name="connsiteX0" fmla="*/ 5659 w 15903"/>
              <a:gd name="connsiteY0" fmla="*/ 10850 h 16502"/>
              <a:gd name="connsiteX1" fmla="*/ 1533 w 15903"/>
              <a:gd name="connsiteY1" fmla="*/ 16228 h 16502"/>
              <a:gd name="connsiteX2" fmla="*/ 557 w 15903"/>
              <a:gd name="connsiteY2" fmla="*/ 1 h 16502"/>
              <a:gd name="connsiteX3" fmla="*/ 12195 w 15903"/>
              <a:gd name="connsiteY3" fmla="*/ 0 h 16502"/>
              <a:gd name="connsiteX4" fmla="*/ 13174 w 15903"/>
              <a:gd name="connsiteY4" fmla="*/ 1791 h 16502"/>
              <a:gd name="connsiteX5" fmla="*/ 15556 w 15903"/>
              <a:gd name="connsiteY5" fmla="*/ 5479 h 16502"/>
              <a:gd name="connsiteX6" fmla="*/ 5895 w 15903"/>
              <a:gd name="connsiteY6" fmla="*/ 10920 h 16502"/>
              <a:gd name="connsiteX0" fmla="*/ 5964 w 16208"/>
              <a:gd name="connsiteY0" fmla="*/ 10850 h 16502"/>
              <a:gd name="connsiteX1" fmla="*/ 1838 w 16208"/>
              <a:gd name="connsiteY1" fmla="*/ 16228 h 16502"/>
              <a:gd name="connsiteX2" fmla="*/ 968 w 16208"/>
              <a:gd name="connsiteY2" fmla="*/ 13737 h 16502"/>
              <a:gd name="connsiteX3" fmla="*/ 862 w 16208"/>
              <a:gd name="connsiteY3" fmla="*/ 1 h 16502"/>
              <a:gd name="connsiteX4" fmla="*/ 12500 w 16208"/>
              <a:gd name="connsiteY4" fmla="*/ 0 h 16502"/>
              <a:gd name="connsiteX5" fmla="*/ 13479 w 16208"/>
              <a:gd name="connsiteY5" fmla="*/ 1791 h 16502"/>
              <a:gd name="connsiteX6" fmla="*/ 15861 w 16208"/>
              <a:gd name="connsiteY6" fmla="*/ 5479 h 16502"/>
              <a:gd name="connsiteX7" fmla="*/ 6200 w 16208"/>
              <a:gd name="connsiteY7" fmla="*/ 10920 h 16502"/>
              <a:gd name="connsiteX0" fmla="*/ 5964 w 16208"/>
              <a:gd name="connsiteY0" fmla="*/ 10850 h 21597"/>
              <a:gd name="connsiteX1" fmla="*/ 1838 w 16208"/>
              <a:gd name="connsiteY1" fmla="*/ 16228 h 21597"/>
              <a:gd name="connsiteX2" fmla="*/ 968 w 16208"/>
              <a:gd name="connsiteY2" fmla="*/ 20976 h 21597"/>
              <a:gd name="connsiteX3" fmla="*/ 862 w 16208"/>
              <a:gd name="connsiteY3" fmla="*/ 1 h 21597"/>
              <a:gd name="connsiteX4" fmla="*/ 12500 w 16208"/>
              <a:gd name="connsiteY4" fmla="*/ 0 h 21597"/>
              <a:gd name="connsiteX5" fmla="*/ 13479 w 16208"/>
              <a:gd name="connsiteY5" fmla="*/ 1791 h 21597"/>
              <a:gd name="connsiteX6" fmla="*/ 15861 w 16208"/>
              <a:gd name="connsiteY6" fmla="*/ 5479 h 21597"/>
              <a:gd name="connsiteX7" fmla="*/ 6200 w 16208"/>
              <a:gd name="connsiteY7" fmla="*/ 10920 h 21597"/>
              <a:gd name="connsiteX0" fmla="*/ 5102 w 15346"/>
              <a:gd name="connsiteY0" fmla="*/ 10850 h 21597"/>
              <a:gd name="connsiteX1" fmla="*/ 976 w 15346"/>
              <a:gd name="connsiteY1" fmla="*/ 16228 h 21597"/>
              <a:gd name="connsiteX2" fmla="*/ 106 w 15346"/>
              <a:gd name="connsiteY2" fmla="*/ 20976 h 21597"/>
              <a:gd name="connsiteX3" fmla="*/ 0 w 15346"/>
              <a:gd name="connsiteY3" fmla="*/ 1 h 21597"/>
              <a:gd name="connsiteX4" fmla="*/ 11638 w 15346"/>
              <a:gd name="connsiteY4" fmla="*/ 0 h 21597"/>
              <a:gd name="connsiteX5" fmla="*/ 12617 w 15346"/>
              <a:gd name="connsiteY5" fmla="*/ 1791 h 21597"/>
              <a:gd name="connsiteX6" fmla="*/ 14999 w 15346"/>
              <a:gd name="connsiteY6" fmla="*/ 5479 h 21597"/>
              <a:gd name="connsiteX7" fmla="*/ 5338 w 15346"/>
              <a:gd name="connsiteY7" fmla="*/ 10920 h 21597"/>
              <a:gd name="connsiteX0" fmla="*/ 5102 w 15346"/>
              <a:gd name="connsiteY0" fmla="*/ 10850 h 17853"/>
              <a:gd name="connsiteX1" fmla="*/ 976 w 15346"/>
              <a:gd name="connsiteY1" fmla="*/ 16228 h 17853"/>
              <a:gd name="connsiteX2" fmla="*/ 106 w 15346"/>
              <a:gd name="connsiteY2" fmla="*/ 16656 h 17853"/>
              <a:gd name="connsiteX3" fmla="*/ 0 w 15346"/>
              <a:gd name="connsiteY3" fmla="*/ 1 h 17853"/>
              <a:gd name="connsiteX4" fmla="*/ 11638 w 15346"/>
              <a:gd name="connsiteY4" fmla="*/ 0 h 17853"/>
              <a:gd name="connsiteX5" fmla="*/ 12617 w 15346"/>
              <a:gd name="connsiteY5" fmla="*/ 1791 h 17853"/>
              <a:gd name="connsiteX6" fmla="*/ 14999 w 15346"/>
              <a:gd name="connsiteY6" fmla="*/ 5479 h 17853"/>
              <a:gd name="connsiteX7" fmla="*/ 5338 w 15346"/>
              <a:gd name="connsiteY7" fmla="*/ 10920 h 17853"/>
              <a:gd name="connsiteX0" fmla="*/ 5102 w 15346"/>
              <a:gd name="connsiteY0" fmla="*/ 10850 h 16656"/>
              <a:gd name="connsiteX1" fmla="*/ 976 w 15346"/>
              <a:gd name="connsiteY1" fmla="*/ 16228 h 16656"/>
              <a:gd name="connsiteX2" fmla="*/ 106 w 15346"/>
              <a:gd name="connsiteY2" fmla="*/ 16656 h 16656"/>
              <a:gd name="connsiteX3" fmla="*/ 0 w 15346"/>
              <a:gd name="connsiteY3" fmla="*/ 1 h 16656"/>
              <a:gd name="connsiteX4" fmla="*/ 11638 w 15346"/>
              <a:gd name="connsiteY4" fmla="*/ 0 h 16656"/>
              <a:gd name="connsiteX5" fmla="*/ 12617 w 15346"/>
              <a:gd name="connsiteY5" fmla="*/ 1791 h 16656"/>
              <a:gd name="connsiteX6" fmla="*/ 14999 w 15346"/>
              <a:gd name="connsiteY6" fmla="*/ 5479 h 16656"/>
              <a:gd name="connsiteX7" fmla="*/ 5338 w 15346"/>
              <a:gd name="connsiteY7" fmla="*/ 10920 h 16656"/>
              <a:gd name="connsiteX0" fmla="*/ 5102 w 15346"/>
              <a:gd name="connsiteY0" fmla="*/ 10850 h 18475"/>
              <a:gd name="connsiteX1" fmla="*/ 215 w 15346"/>
              <a:gd name="connsiteY1" fmla="*/ 18252 h 18475"/>
              <a:gd name="connsiteX2" fmla="*/ 106 w 15346"/>
              <a:gd name="connsiteY2" fmla="*/ 16656 h 18475"/>
              <a:gd name="connsiteX3" fmla="*/ 0 w 15346"/>
              <a:gd name="connsiteY3" fmla="*/ 1 h 18475"/>
              <a:gd name="connsiteX4" fmla="*/ 11638 w 15346"/>
              <a:gd name="connsiteY4" fmla="*/ 0 h 18475"/>
              <a:gd name="connsiteX5" fmla="*/ 12617 w 15346"/>
              <a:gd name="connsiteY5" fmla="*/ 1791 h 18475"/>
              <a:gd name="connsiteX6" fmla="*/ 14999 w 15346"/>
              <a:gd name="connsiteY6" fmla="*/ 5479 h 18475"/>
              <a:gd name="connsiteX7" fmla="*/ 5338 w 15346"/>
              <a:gd name="connsiteY7" fmla="*/ 10920 h 18475"/>
              <a:gd name="connsiteX0" fmla="*/ 5324 w 15568"/>
              <a:gd name="connsiteY0" fmla="*/ 10850 h 18552"/>
              <a:gd name="connsiteX1" fmla="*/ 2 w 15568"/>
              <a:gd name="connsiteY1" fmla="*/ 18330 h 18552"/>
              <a:gd name="connsiteX2" fmla="*/ 328 w 15568"/>
              <a:gd name="connsiteY2" fmla="*/ 16656 h 18552"/>
              <a:gd name="connsiteX3" fmla="*/ 222 w 15568"/>
              <a:gd name="connsiteY3" fmla="*/ 1 h 18552"/>
              <a:gd name="connsiteX4" fmla="*/ 11860 w 15568"/>
              <a:gd name="connsiteY4" fmla="*/ 0 h 18552"/>
              <a:gd name="connsiteX5" fmla="*/ 12839 w 15568"/>
              <a:gd name="connsiteY5" fmla="*/ 1791 h 18552"/>
              <a:gd name="connsiteX6" fmla="*/ 15221 w 15568"/>
              <a:gd name="connsiteY6" fmla="*/ 5479 h 18552"/>
              <a:gd name="connsiteX7" fmla="*/ 5560 w 15568"/>
              <a:gd name="connsiteY7" fmla="*/ 10920 h 18552"/>
              <a:gd name="connsiteX0" fmla="*/ 5324 w 15568"/>
              <a:gd name="connsiteY0" fmla="*/ 10850 h 18330"/>
              <a:gd name="connsiteX1" fmla="*/ 2177 w 15568"/>
              <a:gd name="connsiteY1" fmla="*/ 16189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1524 w 15568"/>
              <a:gd name="connsiteY1" fmla="*/ 16656 h 18330"/>
              <a:gd name="connsiteX2" fmla="*/ 2 w 15568"/>
              <a:gd name="connsiteY2" fmla="*/ 18330 h 18330"/>
              <a:gd name="connsiteX3" fmla="*/ 328 w 15568"/>
              <a:gd name="connsiteY3" fmla="*/ 16656 h 18330"/>
              <a:gd name="connsiteX4" fmla="*/ 222 w 15568"/>
              <a:gd name="connsiteY4" fmla="*/ 1 h 18330"/>
              <a:gd name="connsiteX5" fmla="*/ 11860 w 15568"/>
              <a:gd name="connsiteY5" fmla="*/ 0 h 18330"/>
              <a:gd name="connsiteX6" fmla="*/ 12839 w 15568"/>
              <a:gd name="connsiteY6" fmla="*/ 1791 h 18330"/>
              <a:gd name="connsiteX7" fmla="*/ 15221 w 15568"/>
              <a:gd name="connsiteY7" fmla="*/ 5479 h 18330"/>
              <a:gd name="connsiteX8" fmla="*/ 5560 w 15568"/>
              <a:gd name="connsiteY8" fmla="*/ 10920 h 18330"/>
              <a:gd name="connsiteX0" fmla="*/ 5324 w 15568"/>
              <a:gd name="connsiteY0" fmla="*/ 10850 h 18330"/>
              <a:gd name="connsiteX1" fmla="*/ 2394 w 15568"/>
              <a:gd name="connsiteY1" fmla="*/ 14476 h 18330"/>
              <a:gd name="connsiteX2" fmla="*/ 1524 w 15568"/>
              <a:gd name="connsiteY2" fmla="*/ 16656 h 18330"/>
              <a:gd name="connsiteX3" fmla="*/ 2 w 15568"/>
              <a:gd name="connsiteY3" fmla="*/ 18330 h 18330"/>
              <a:gd name="connsiteX4" fmla="*/ 328 w 15568"/>
              <a:gd name="connsiteY4" fmla="*/ 16656 h 18330"/>
              <a:gd name="connsiteX5" fmla="*/ 222 w 15568"/>
              <a:gd name="connsiteY5" fmla="*/ 1 h 18330"/>
              <a:gd name="connsiteX6" fmla="*/ 11860 w 15568"/>
              <a:gd name="connsiteY6" fmla="*/ 0 h 18330"/>
              <a:gd name="connsiteX7" fmla="*/ 12839 w 15568"/>
              <a:gd name="connsiteY7" fmla="*/ 1791 h 18330"/>
              <a:gd name="connsiteX8" fmla="*/ 15221 w 15568"/>
              <a:gd name="connsiteY8" fmla="*/ 5479 h 18330"/>
              <a:gd name="connsiteX9" fmla="*/ 5560 w 15568"/>
              <a:gd name="connsiteY9" fmla="*/ 10920 h 18330"/>
              <a:gd name="connsiteX0" fmla="*/ 5969 w 16213"/>
              <a:gd name="connsiteY0" fmla="*/ 11038 h 18518"/>
              <a:gd name="connsiteX1" fmla="*/ 3039 w 16213"/>
              <a:gd name="connsiteY1" fmla="*/ 14664 h 18518"/>
              <a:gd name="connsiteX2" fmla="*/ 2169 w 16213"/>
              <a:gd name="connsiteY2" fmla="*/ 16844 h 18518"/>
              <a:gd name="connsiteX3" fmla="*/ 647 w 16213"/>
              <a:gd name="connsiteY3" fmla="*/ 18518 h 18518"/>
              <a:gd name="connsiteX4" fmla="*/ 973 w 16213"/>
              <a:gd name="connsiteY4" fmla="*/ 16844 h 18518"/>
              <a:gd name="connsiteX5" fmla="*/ 864 w 16213"/>
              <a:gd name="connsiteY5" fmla="*/ 1703 h 18518"/>
              <a:gd name="connsiteX6" fmla="*/ 867 w 16213"/>
              <a:gd name="connsiteY6" fmla="*/ 189 h 18518"/>
              <a:gd name="connsiteX7" fmla="*/ 12505 w 16213"/>
              <a:gd name="connsiteY7" fmla="*/ 188 h 18518"/>
              <a:gd name="connsiteX8" fmla="*/ 13484 w 16213"/>
              <a:gd name="connsiteY8" fmla="*/ 1979 h 18518"/>
              <a:gd name="connsiteX9" fmla="*/ 15866 w 16213"/>
              <a:gd name="connsiteY9" fmla="*/ 5667 h 18518"/>
              <a:gd name="connsiteX10" fmla="*/ 6205 w 16213"/>
              <a:gd name="connsiteY10" fmla="*/ 11108 h 18518"/>
              <a:gd name="connsiteX0" fmla="*/ 5325 w 15569"/>
              <a:gd name="connsiteY0" fmla="*/ 11119 h 18599"/>
              <a:gd name="connsiteX1" fmla="*/ 2395 w 15569"/>
              <a:gd name="connsiteY1" fmla="*/ 14745 h 18599"/>
              <a:gd name="connsiteX2" fmla="*/ 1525 w 15569"/>
              <a:gd name="connsiteY2" fmla="*/ 16925 h 18599"/>
              <a:gd name="connsiteX3" fmla="*/ 3 w 15569"/>
              <a:gd name="connsiteY3" fmla="*/ 18599 h 18599"/>
              <a:gd name="connsiteX4" fmla="*/ 329 w 15569"/>
              <a:gd name="connsiteY4" fmla="*/ 16925 h 18599"/>
              <a:gd name="connsiteX5" fmla="*/ 220 w 15569"/>
              <a:gd name="connsiteY5" fmla="*/ 1784 h 18599"/>
              <a:gd name="connsiteX6" fmla="*/ 13709 w 15569"/>
              <a:gd name="connsiteY6" fmla="*/ 114 h 18599"/>
              <a:gd name="connsiteX7" fmla="*/ 11861 w 15569"/>
              <a:gd name="connsiteY7" fmla="*/ 269 h 18599"/>
              <a:gd name="connsiteX8" fmla="*/ 12840 w 15569"/>
              <a:gd name="connsiteY8" fmla="*/ 2060 h 18599"/>
              <a:gd name="connsiteX9" fmla="*/ 15222 w 15569"/>
              <a:gd name="connsiteY9" fmla="*/ 5748 h 18599"/>
              <a:gd name="connsiteX10" fmla="*/ 5561 w 15569"/>
              <a:gd name="connsiteY10" fmla="*/ 11189 h 18599"/>
              <a:gd name="connsiteX0" fmla="*/ 5325 w 15569"/>
              <a:gd name="connsiteY0" fmla="*/ 12070 h 19550"/>
              <a:gd name="connsiteX1" fmla="*/ 2395 w 15569"/>
              <a:gd name="connsiteY1" fmla="*/ 15696 h 19550"/>
              <a:gd name="connsiteX2" fmla="*/ 1525 w 15569"/>
              <a:gd name="connsiteY2" fmla="*/ 17876 h 19550"/>
              <a:gd name="connsiteX3" fmla="*/ 3 w 15569"/>
              <a:gd name="connsiteY3" fmla="*/ 19550 h 19550"/>
              <a:gd name="connsiteX4" fmla="*/ 329 w 15569"/>
              <a:gd name="connsiteY4" fmla="*/ 17876 h 19550"/>
              <a:gd name="connsiteX5" fmla="*/ 111 w 15569"/>
              <a:gd name="connsiteY5" fmla="*/ 1217 h 19550"/>
              <a:gd name="connsiteX6" fmla="*/ 13709 w 15569"/>
              <a:gd name="connsiteY6" fmla="*/ 1065 h 19550"/>
              <a:gd name="connsiteX7" fmla="*/ 11861 w 15569"/>
              <a:gd name="connsiteY7" fmla="*/ 1220 h 19550"/>
              <a:gd name="connsiteX8" fmla="*/ 12840 w 15569"/>
              <a:gd name="connsiteY8" fmla="*/ 3011 h 19550"/>
              <a:gd name="connsiteX9" fmla="*/ 15222 w 15569"/>
              <a:gd name="connsiteY9" fmla="*/ 6699 h 19550"/>
              <a:gd name="connsiteX10" fmla="*/ 5561 w 15569"/>
              <a:gd name="connsiteY10" fmla="*/ 12140 h 19550"/>
              <a:gd name="connsiteX0" fmla="*/ 5325 w 15569"/>
              <a:gd name="connsiteY0" fmla="*/ 11005 h 18485"/>
              <a:gd name="connsiteX1" fmla="*/ 2395 w 15569"/>
              <a:gd name="connsiteY1" fmla="*/ 14631 h 18485"/>
              <a:gd name="connsiteX2" fmla="*/ 1525 w 15569"/>
              <a:gd name="connsiteY2" fmla="*/ 16811 h 18485"/>
              <a:gd name="connsiteX3" fmla="*/ 3 w 15569"/>
              <a:gd name="connsiteY3" fmla="*/ 18485 h 18485"/>
              <a:gd name="connsiteX4" fmla="*/ 329 w 15569"/>
              <a:gd name="connsiteY4" fmla="*/ 16811 h 18485"/>
              <a:gd name="connsiteX5" fmla="*/ 111 w 15569"/>
              <a:gd name="connsiteY5" fmla="*/ 152 h 18485"/>
              <a:gd name="connsiteX6" fmla="*/ 13709 w 15569"/>
              <a:gd name="connsiteY6" fmla="*/ 0 h 18485"/>
              <a:gd name="connsiteX7" fmla="*/ 11861 w 15569"/>
              <a:gd name="connsiteY7" fmla="*/ 155 h 18485"/>
              <a:gd name="connsiteX8" fmla="*/ 12840 w 15569"/>
              <a:gd name="connsiteY8" fmla="*/ 1946 h 18485"/>
              <a:gd name="connsiteX9" fmla="*/ 15222 w 15569"/>
              <a:gd name="connsiteY9" fmla="*/ 5634 h 18485"/>
              <a:gd name="connsiteX10" fmla="*/ 5561 w 15569"/>
              <a:gd name="connsiteY10" fmla="*/ 11075 h 18485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525 w 15569"/>
              <a:gd name="connsiteY2" fmla="*/ 16694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395 w 15569"/>
              <a:gd name="connsiteY1" fmla="*/ 14514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5561 w 15569"/>
              <a:gd name="connsiteY10" fmla="*/ 10958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6866 w 15569"/>
              <a:gd name="connsiteY10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1861 w 15569"/>
              <a:gd name="connsiteY7" fmla="*/ 38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9142 w 15569"/>
              <a:gd name="connsiteY7" fmla="*/ 2412 h 18368"/>
              <a:gd name="connsiteX8" fmla="*/ 12840 w 15569"/>
              <a:gd name="connsiteY8" fmla="*/ 1829 h 18368"/>
              <a:gd name="connsiteX9" fmla="*/ 15222 w 15569"/>
              <a:gd name="connsiteY9" fmla="*/ 5517 h 18368"/>
              <a:gd name="connsiteX10" fmla="*/ 11096 w 15569"/>
              <a:gd name="connsiteY10" fmla="*/ 7547 h 18368"/>
              <a:gd name="connsiteX11" fmla="*/ 6866 w 15569"/>
              <a:gd name="connsiteY11" fmla="*/ 9362 h 18368"/>
              <a:gd name="connsiteX0" fmla="*/ 5325 w 15569"/>
              <a:gd name="connsiteY0" fmla="*/ 10888 h 18368"/>
              <a:gd name="connsiteX1" fmla="*/ 2069 w 15569"/>
              <a:gd name="connsiteY1" fmla="*/ 13191 h 18368"/>
              <a:gd name="connsiteX2" fmla="*/ 1090 w 15569"/>
              <a:gd name="connsiteY2" fmla="*/ 15760 h 18368"/>
              <a:gd name="connsiteX3" fmla="*/ 3 w 15569"/>
              <a:gd name="connsiteY3" fmla="*/ 18368 h 18368"/>
              <a:gd name="connsiteX4" fmla="*/ 329 w 15569"/>
              <a:gd name="connsiteY4" fmla="*/ 16694 h 18368"/>
              <a:gd name="connsiteX5" fmla="*/ 111 w 15569"/>
              <a:gd name="connsiteY5" fmla="*/ 35 h 18368"/>
              <a:gd name="connsiteX6" fmla="*/ 11643 w 15569"/>
              <a:gd name="connsiteY6" fmla="*/ 0 h 18368"/>
              <a:gd name="connsiteX7" fmla="*/ 12840 w 15569"/>
              <a:gd name="connsiteY7" fmla="*/ 1829 h 18368"/>
              <a:gd name="connsiteX8" fmla="*/ 15222 w 15569"/>
              <a:gd name="connsiteY8" fmla="*/ 5517 h 18368"/>
              <a:gd name="connsiteX9" fmla="*/ 11096 w 15569"/>
              <a:gd name="connsiteY9" fmla="*/ 7547 h 18368"/>
              <a:gd name="connsiteX10" fmla="*/ 6866 w 15569"/>
              <a:gd name="connsiteY10" fmla="*/ 9362 h 18368"/>
              <a:gd name="connsiteX0" fmla="*/ 5325 w 15516"/>
              <a:gd name="connsiteY0" fmla="*/ 10888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6866 w 15516"/>
              <a:gd name="connsiteY10" fmla="*/ 9362 h 18368"/>
              <a:gd name="connsiteX0" fmla="*/ 3694 w 15516"/>
              <a:gd name="connsiteY0" fmla="*/ 10226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11096 w 15516"/>
              <a:gd name="connsiteY9" fmla="*/ 7547 h 18368"/>
              <a:gd name="connsiteX10" fmla="*/ 3603 w 15516"/>
              <a:gd name="connsiteY10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11096 w 15516"/>
              <a:gd name="connsiteY10" fmla="*/ 7547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8268 w 15516"/>
              <a:gd name="connsiteY10" fmla="*/ 8053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3603 w 15516"/>
              <a:gd name="connsiteY11" fmla="*/ 10257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3694 w 15516"/>
              <a:gd name="connsiteY0" fmla="*/ 10226 h 18368"/>
              <a:gd name="connsiteX1" fmla="*/ 2652 w 15516"/>
              <a:gd name="connsiteY1" fmla="*/ 11580 h 18368"/>
              <a:gd name="connsiteX2" fmla="*/ 2069 w 15516"/>
              <a:gd name="connsiteY2" fmla="*/ 13191 h 18368"/>
              <a:gd name="connsiteX3" fmla="*/ 1090 w 15516"/>
              <a:gd name="connsiteY3" fmla="*/ 15760 h 18368"/>
              <a:gd name="connsiteX4" fmla="*/ 3 w 15516"/>
              <a:gd name="connsiteY4" fmla="*/ 18368 h 18368"/>
              <a:gd name="connsiteX5" fmla="*/ 329 w 15516"/>
              <a:gd name="connsiteY5" fmla="*/ 16694 h 18368"/>
              <a:gd name="connsiteX6" fmla="*/ 111 w 15516"/>
              <a:gd name="connsiteY6" fmla="*/ 35 h 18368"/>
              <a:gd name="connsiteX7" fmla="*/ 11643 w 15516"/>
              <a:gd name="connsiteY7" fmla="*/ 0 h 18368"/>
              <a:gd name="connsiteX8" fmla="*/ 12079 w 15516"/>
              <a:gd name="connsiteY8" fmla="*/ 1284 h 18368"/>
              <a:gd name="connsiteX9" fmla="*/ 15222 w 15516"/>
              <a:gd name="connsiteY9" fmla="*/ 5517 h 18368"/>
              <a:gd name="connsiteX10" fmla="*/ 6202 w 15516"/>
              <a:gd name="connsiteY10" fmla="*/ 8909 h 18368"/>
              <a:gd name="connsiteX11" fmla="*/ 12304 w 15516"/>
              <a:gd name="connsiteY11" fmla="*/ 11425 h 18368"/>
              <a:gd name="connsiteX0" fmla="*/ 2652 w 15516"/>
              <a:gd name="connsiteY0" fmla="*/ 11580 h 18368"/>
              <a:gd name="connsiteX1" fmla="*/ 2069 w 15516"/>
              <a:gd name="connsiteY1" fmla="*/ 13191 h 18368"/>
              <a:gd name="connsiteX2" fmla="*/ 1090 w 15516"/>
              <a:gd name="connsiteY2" fmla="*/ 15760 h 18368"/>
              <a:gd name="connsiteX3" fmla="*/ 3 w 15516"/>
              <a:gd name="connsiteY3" fmla="*/ 18368 h 18368"/>
              <a:gd name="connsiteX4" fmla="*/ 329 w 15516"/>
              <a:gd name="connsiteY4" fmla="*/ 16694 h 18368"/>
              <a:gd name="connsiteX5" fmla="*/ 111 w 15516"/>
              <a:gd name="connsiteY5" fmla="*/ 35 h 18368"/>
              <a:gd name="connsiteX6" fmla="*/ 11643 w 15516"/>
              <a:gd name="connsiteY6" fmla="*/ 0 h 18368"/>
              <a:gd name="connsiteX7" fmla="*/ 12079 w 15516"/>
              <a:gd name="connsiteY7" fmla="*/ 1284 h 18368"/>
              <a:gd name="connsiteX8" fmla="*/ 15222 w 15516"/>
              <a:gd name="connsiteY8" fmla="*/ 5517 h 18368"/>
              <a:gd name="connsiteX9" fmla="*/ 6202 w 15516"/>
              <a:gd name="connsiteY9" fmla="*/ 8909 h 18368"/>
              <a:gd name="connsiteX10" fmla="*/ 12304 w 15516"/>
              <a:gd name="connsiteY10" fmla="*/ 11425 h 18368"/>
              <a:gd name="connsiteX0" fmla="*/ 2069 w 15516"/>
              <a:gd name="connsiteY0" fmla="*/ 13191 h 18368"/>
              <a:gd name="connsiteX1" fmla="*/ 1090 w 15516"/>
              <a:gd name="connsiteY1" fmla="*/ 15760 h 18368"/>
              <a:gd name="connsiteX2" fmla="*/ 3 w 15516"/>
              <a:gd name="connsiteY2" fmla="*/ 18368 h 18368"/>
              <a:gd name="connsiteX3" fmla="*/ 329 w 15516"/>
              <a:gd name="connsiteY3" fmla="*/ 16694 h 18368"/>
              <a:gd name="connsiteX4" fmla="*/ 111 w 15516"/>
              <a:gd name="connsiteY4" fmla="*/ 35 h 18368"/>
              <a:gd name="connsiteX5" fmla="*/ 11643 w 15516"/>
              <a:gd name="connsiteY5" fmla="*/ 0 h 18368"/>
              <a:gd name="connsiteX6" fmla="*/ 12079 w 15516"/>
              <a:gd name="connsiteY6" fmla="*/ 1284 h 18368"/>
              <a:gd name="connsiteX7" fmla="*/ 15222 w 15516"/>
              <a:gd name="connsiteY7" fmla="*/ 5517 h 18368"/>
              <a:gd name="connsiteX8" fmla="*/ 6202 w 15516"/>
              <a:gd name="connsiteY8" fmla="*/ 8909 h 18368"/>
              <a:gd name="connsiteX9" fmla="*/ 12304 w 15516"/>
              <a:gd name="connsiteY9" fmla="*/ 11425 h 18368"/>
              <a:gd name="connsiteX0" fmla="*/ 1090 w 15516"/>
              <a:gd name="connsiteY0" fmla="*/ 15760 h 18368"/>
              <a:gd name="connsiteX1" fmla="*/ 3 w 15516"/>
              <a:gd name="connsiteY1" fmla="*/ 18368 h 18368"/>
              <a:gd name="connsiteX2" fmla="*/ 329 w 15516"/>
              <a:gd name="connsiteY2" fmla="*/ 16694 h 18368"/>
              <a:gd name="connsiteX3" fmla="*/ 111 w 15516"/>
              <a:gd name="connsiteY3" fmla="*/ 35 h 18368"/>
              <a:gd name="connsiteX4" fmla="*/ 11643 w 15516"/>
              <a:gd name="connsiteY4" fmla="*/ 0 h 18368"/>
              <a:gd name="connsiteX5" fmla="*/ 12079 w 15516"/>
              <a:gd name="connsiteY5" fmla="*/ 1284 h 18368"/>
              <a:gd name="connsiteX6" fmla="*/ 15222 w 15516"/>
              <a:gd name="connsiteY6" fmla="*/ 5517 h 18368"/>
              <a:gd name="connsiteX7" fmla="*/ 6202 w 15516"/>
              <a:gd name="connsiteY7" fmla="*/ 8909 h 18368"/>
              <a:gd name="connsiteX8" fmla="*/ 12304 w 15516"/>
              <a:gd name="connsiteY8" fmla="*/ 11425 h 18368"/>
              <a:gd name="connsiteX0" fmla="*/ 3 w 15516"/>
              <a:gd name="connsiteY0" fmla="*/ 18368 h 18368"/>
              <a:gd name="connsiteX1" fmla="*/ 329 w 15516"/>
              <a:gd name="connsiteY1" fmla="*/ 16694 h 18368"/>
              <a:gd name="connsiteX2" fmla="*/ 111 w 15516"/>
              <a:gd name="connsiteY2" fmla="*/ 35 h 18368"/>
              <a:gd name="connsiteX3" fmla="*/ 11643 w 15516"/>
              <a:gd name="connsiteY3" fmla="*/ 0 h 18368"/>
              <a:gd name="connsiteX4" fmla="*/ 12079 w 15516"/>
              <a:gd name="connsiteY4" fmla="*/ 1284 h 18368"/>
              <a:gd name="connsiteX5" fmla="*/ 15222 w 15516"/>
              <a:gd name="connsiteY5" fmla="*/ 5517 h 18368"/>
              <a:gd name="connsiteX6" fmla="*/ 6202 w 15516"/>
              <a:gd name="connsiteY6" fmla="*/ 8909 h 18368"/>
              <a:gd name="connsiteX7" fmla="*/ 12304 w 15516"/>
              <a:gd name="connsiteY7" fmla="*/ 11425 h 18368"/>
              <a:gd name="connsiteX0" fmla="*/ 777 w 16290"/>
              <a:gd name="connsiteY0" fmla="*/ 18368 h 18368"/>
              <a:gd name="connsiteX1" fmla="*/ 885 w 16290"/>
              <a:gd name="connsiteY1" fmla="*/ 35 h 18368"/>
              <a:gd name="connsiteX2" fmla="*/ 12417 w 16290"/>
              <a:gd name="connsiteY2" fmla="*/ 0 h 18368"/>
              <a:gd name="connsiteX3" fmla="*/ 12853 w 16290"/>
              <a:gd name="connsiteY3" fmla="*/ 1284 h 18368"/>
              <a:gd name="connsiteX4" fmla="*/ 15996 w 16290"/>
              <a:gd name="connsiteY4" fmla="*/ 5517 h 18368"/>
              <a:gd name="connsiteX5" fmla="*/ 6976 w 16290"/>
              <a:gd name="connsiteY5" fmla="*/ 8909 h 18368"/>
              <a:gd name="connsiteX6" fmla="*/ 13078 w 16290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301 w 15513"/>
              <a:gd name="connsiteY6" fmla="*/ 11425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120 w 15513"/>
              <a:gd name="connsiteY6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6199 w 15513"/>
              <a:gd name="connsiteY5" fmla="*/ 8909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5513"/>
              <a:gd name="connsiteY0" fmla="*/ 18368 h 18368"/>
              <a:gd name="connsiteX1" fmla="*/ 108 w 15513"/>
              <a:gd name="connsiteY1" fmla="*/ 35 h 18368"/>
              <a:gd name="connsiteX2" fmla="*/ 11640 w 15513"/>
              <a:gd name="connsiteY2" fmla="*/ 0 h 18368"/>
              <a:gd name="connsiteX3" fmla="*/ 12076 w 15513"/>
              <a:gd name="connsiteY3" fmla="*/ 1284 h 18368"/>
              <a:gd name="connsiteX4" fmla="*/ 15219 w 15513"/>
              <a:gd name="connsiteY4" fmla="*/ 5517 h 18368"/>
              <a:gd name="connsiteX5" fmla="*/ 5003 w 15513"/>
              <a:gd name="connsiteY5" fmla="*/ 7702 h 18368"/>
              <a:gd name="connsiteX6" fmla="*/ 2214 w 15513"/>
              <a:gd name="connsiteY6" fmla="*/ 10335 h 18368"/>
              <a:gd name="connsiteX7" fmla="*/ 120 w 15513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003 w 16028"/>
              <a:gd name="connsiteY5" fmla="*/ 7702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6091 w 16028"/>
              <a:gd name="connsiteY5" fmla="*/ 746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330 w 16028"/>
              <a:gd name="connsiteY5" fmla="*/ 7118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2214 w 16028"/>
              <a:gd name="connsiteY6" fmla="*/ 10335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4063 w 16028"/>
              <a:gd name="connsiteY6" fmla="*/ 8467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5112 w 16028"/>
              <a:gd name="connsiteY5" fmla="*/ 7780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2076 w 16028"/>
              <a:gd name="connsiteY3" fmla="*/ 1284 h 18368"/>
              <a:gd name="connsiteX4" fmla="*/ 15763 w 16028"/>
              <a:gd name="connsiteY4" fmla="*/ 4739 h 18368"/>
              <a:gd name="connsiteX5" fmla="*/ 3628 w 16028"/>
              <a:gd name="connsiteY5" fmla="*/ 8311 h 18368"/>
              <a:gd name="connsiteX6" fmla="*/ 1888 w 16028"/>
              <a:gd name="connsiteY6" fmla="*/ 10063 h 18368"/>
              <a:gd name="connsiteX7" fmla="*/ 120 w 16028"/>
              <a:gd name="connsiteY7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8"/>
              <a:gd name="connsiteY0" fmla="*/ 18368 h 18368"/>
              <a:gd name="connsiteX1" fmla="*/ 108 w 16028"/>
              <a:gd name="connsiteY1" fmla="*/ 35 h 18368"/>
              <a:gd name="connsiteX2" fmla="*/ 11640 w 16028"/>
              <a:gd name="connsiteY2" fmla="*/ 0 h 18368"/>
              <a:gd name="connsiteX3" fmla="*/ 11647 w 16028"/>
              <a:gd name="connsiteY3" fmla="*/ 300 h 18368"/>
              <a:gd name="connsiteX4" fmla="*/ 12076 w 16028"/>
              <a:gd name="connsiteY4" fmla="*/ 1284 h 18368"/>
              <a:gd name="connsiteX5" fmla="*/ 15763 w 16028"/>
              <a:gd name="connsiteY5" fmla="*/ 4739 h 18368"/>
              <a:gd name="connsiteX6" fmla="*/ 3628 w 16028"/>
              <a:gd name="connsiteY6" fmla="*/ 8311 h 18368"/>
              <a:gd name="connsiteX7" fmla="*/ 1888 w 16028"/>
              <a:gd name="connsiteY7" fmla="*/ 10063 h 18368"/>
              <a:gd name="connsiteX8" fmla="*/ 120 w 16028"/>
              <a:gd name="connsiteY8" fmla="*/ 18314 h 18368"/>
              <a:gd name="connsiteX0" fmla="*/ 0 w 16023"/>
              <a:gd name="connsiteY0" fmla="*/ 18368 h 18368"/>
              <a:gd name="connsiteX1" fmla="*/ 108 w 16023"/>
              <a:gd name="connsiteY1" fmla="*/ 35 h 18368"/>
              <a:gd name="connsiteX2" fmla="*/ 11640 w 16023"/>
              <a:gd name="connsiteY2" fmla="*/ 0 h 18368"/>
              <a:gd name="connsiteX3" fmla="*/ 11647 w 16023"/>
              <a:gd name="connsiteY3" fmla="*/ 300 h 18368"/>
              <a:gd name="connsiteX4" fmla="*/ 11969 w 16023"/>
              <a:gd name="connsiteY4" fmla="*/ 983 h 18368"/>
              <a:gd name="connsiteX5" fmla="*/ 15763 w 16023"/>
              <a:gd name="connsiteY5" fmla="*/ 4739 h 18368"/>
              <a:gd name="connsiteX6" fmla="*/ 3628 w 16023"/>
              <a:gd name="connsiteY6" fmla="*/ 8311 h 18368"/>
              <a:gd name="connsiteX7" fmla="*/ 1888 w 16023"/>
              <a:gd name="connsiteY7" fmla="*/ 10063 h 18368"/>
              <a:gd name="connsiteX8" fmla="*/ 120 w 1602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43"/>
              <a:gd name="connsiteY0" fmla="*/ 18368 h 18368"/>
              <a:gd name="connsiteX1" fmla="*/ 108 w 16043"/>
              <a:gd name="connsiteY1" fmla="*/ 35 h 18368"/>
              <a:gd name="connsiteX2" fmla="*/ 11640 w 16043"/>
              <a:gd name="connsiteY2" fmla="*/ 0 h 18368"/>
              <a:gd name="connsiteX3" fmla="*/ 11647 w 16043"/>
              <a:gd name="connsiteY3" fmla="*/ 300 h 18368"/>
              <a:gd name="connsiteX4" fmla="*/ 12363 w 16043"/>
              <a:gd name="connsiteY4" fmla="*/ 1367 h 18368"/>
              <a:gd name="connsiteX5" fmla="*/ 15763 w 16043"/>
              <a:gd name="connsiteY5" fmla="*/ 4739 h 18368"/>
              <a:gd name="connsiteX6" fmla="*/ 3628 w 16043"/>
              <a:gd name="connsiteY6" fmla="*/ 8311 h 18368"/>
              <a:gd name="connsiteX7" fmla="*/ 1888 w 16043"/>
              <a:gd name="connsiteY7" fmla="*/ 10063 h 18368"/>
              <a:gd name="connsiteX8" fmla="*/ 120 w 16043"/>
              <a:gd name="connsiteY8" fmla="*/ 18314 h 18368"/>
              <a:gd name="connsiteX0" fmla="*/ 0 w 16056"/>
              <a:gd name="connsiteY0" fmla="*/ 18368 h 18368"/>
              <a:gd name="connsiteX1" fmla="*/ 108 w 16056"/>
              <a:gd name="connsiteY1" fmla="*/ 35 h 18368"/>
              <a:gd name="connsiteX2" fmla="*/ 11640 w 16056"/>
              <a:gd name="connsiteY2" fmla="*/ 0 h 18368"/>
              <a:gd name="connsiteX3" fmla="*/ 11647 w 16056"/>
              <a:gd name="connsiteY3" fmla="*/ 300 h 18368"/>
              <a:gd name="connsiteX4" fmla="*/ 12596 w 16056"/>
              <a:gd name="connsiteY4" fmla="*/ 1674 h 18368"/>
              <a:gd name="connsiteX5" fmla="*/ 15763 w 16056"/>
              <a:gd name="connsiteY5" fmla="*/ 4739 h 18368"/>
              <a:gd name="connsiteX6" fmla="*/ 3628 w 16056"/>
              <a:gd name="connsiteY6" fmla="*/ 8311 h 18368"/>
              <a:gd name="connsiteX7" fmla="*/ 1888 w 16056"/>
              <a:gd name="connsiteY7" fmla="*/ 10063 h 18368"/>
              <a:gd name="connsiteX8" fmla="*/ 120 w 16056"/>
              <a:gd name="connsiteY8" fmla="*/ 18314 h 18368"/>
              <a:gd name="connsiteX0" fmla="*/ 0 w 16039"/>
              <a:gd name="connsiteY0" fmla="*/ 18368 h 18368"/>
              <a:gd name="connsiteX1" fmla="*/ 108 w 16039"/>
              <a:gd name="connsiteY1" fmla="*/ 35 h 18368"/>
              <a:gd name="connsiteX2" fmla="*/ 11640 w 16039"/>
              <a:gd name="connsiteY2" fmla="*/ 0 h 18368"/>
              <a:gd name="connsiteX3" fmla="*/ 11647 w 16039"/>
              <a:gd name="connsiteY3" fmla="*/ 300 h 18368"/>
              <a:gd name="connsiteX4" fmla="*/ 12292 w 16039"/>
              <a:gd name="connsiteY4" fmla="*/ 1367 h 18368"/>
              <a:gd name="connsiteX5" fmla="*/ 15763 w 16039"/>
              <a:gd name="connsiteY5" fmla="*/ 4739 h 18368"/>
              <a:gd name="connsiteX6" fmla="*/ 3628 w 16039"/>
              <a:gd name="connsiteY6" fmla="*/ 8311 h 18368"/>
              <a:gd name="connsiteX7" fmla="*/ 1888 w 16039"/>
              <a:gd name="connsiteY7" fmla="*/ 10063 h 18368"/>
              <a:gd name="connsiteX8" fmla="*/ 120 w 16039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3628 w 16040"/>
              <a:gd name="connsiteY6" fmla="*/ 8311 h 18368"/>
              <a:gd name="connsiteX7" fmla="*/ 1888 w 16040"/>
              <a:gd name="connsiteY7" fmla="*/ 10063 h 18368"/>
              <a:gd name="connsiteX8" fmla="*/ 120 w 16040"/>
              <a:gd name="connsiteY8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3628 w 16040"/>
              <a:gd name="connsiteY7" fmla="*/ 8311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3628 w 16040"/>
              <a:gd name="connsiteY7" fmla="*/ 8311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1888 w 16040"/>
              <a:gd name="connsiteY8" fmla="*/ 10063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8045 w 16040"/>
              <a:gd name="connsiteY8" fmla="*/ 1838 h 18368"/>
              <a:gd name="connsiteX9" fmla="*/ 120 w 16040"/>
              <a:gd name="connsiteY9" fmla="*/ 18314 h 18368"/>
              <a:gd name="connsiteX0" fmla="*/ 0 w 16040"/>
              <a:gd name="connsiteY0" fmla="*/ 18368 h 18368"/>
              <a:gd name="connsiteX1" fmla="*/ 108 w 16040"/>
              <a:gd name="connsiteY1" fmla="*/ 35 h 18368"/>
              <a:gd name="connsiteX2" fmla="*/ 11640 w 16040"/>
              <a:gd name="connsiteY2" fmla="*/ 0 h 18368"/>
              <a:gd name="connsiteX3" fmla="*/ 11647 w 16040"/>
              <a:gd name="connsiteY3" fmla="*/ 300 h 18368"/>
              <a:gd name="connsiteX4" fmla="*/ 12310 w 16040"/>
              <a:gd name="connsiteY4" fmla="*/ 1502 h 18368"/>
              <a:gd name="connsiteX5" fmla="*/ 15763 w 16040"/>
              <a:gd name="connsiteY5" fmla="*/ 4739 h 18368"/>
              <a:gd name="connsiteX6" fmla="*/ 8228 w 16040"/>
              <a:gd name="connsiteY6" fmla="*/ 7109 h 18368"/>
              <a:gd name="connsiteX7" fmla="*/ 191 w 16040"/>
              <a:gd name="connsiteY7" fmla="*/ 7132 h 18368"/>
              <a:gd name="connsiteX8" fmla="*/ 8045 w 16040"/>
              <a:gd name="connsiteY8" fmla="*/ 1838 h 18368"/>
              <a:gd name="connsiteX0" fmla="*/ 0 w 16040"/>
              <a:gd name="connsiteY0" fmla="*/ 7145 h 7145"/>
              <a:gd name="connsiteX1" fmla="*/ 108 w 16040"/>
              <a:gd name="connsiteY1" fmla="*/ 35 h 7145"/>
              <a:gd name="connsiteX2" fmla="*/ 11640 w 16040"/>
              <a:gd name="connsiteY2" fmla="*/ 0 h 7145"/>
              <a:gd name="connsiteX3" fmla="*/ 11647 w 16040"/>
              <a:gd name="connsiteY3" fmla="*/ 300 h 7145"/>
              <a:gd name="connsiteX4" fmla="*/ 12310 w 16040"/>
              <a:gd name="connsiteY4" fmla="*/ 1502 h 7145"/>
              <a:gd name="connsiteX5" fmla="*/ 15763 w 16040"/>
              <a:gd name="connsiteY5" fmla="*/ 4739 h 7145"/>
              <a:gd name="connsiteX6" fmla="*/ 8228 w 16040"/>
              <a:gd name="connsiteY6" fmla="*/ 7109 h 7145"/>
              <a:gd name="connsiteX7" fmla="*/ 191 w 16040"/>
              <a:gd name="connsiteY7" fmla="*/ 7132 h 7145"/>
              <a:gd name="connsiteX8" fmla="*/ 8045 w 16040"/>
              <a:gd name="connsiteY8" fmla="*/ 1838 h 7145"/>
              <a:gd name="connsiteX0" fmla="*/ 0 w 9999"/>
              <a:gd name="connsiteY0" fmla="*/ 10000 h 10000"/>
              <a:gd name="connsiteX1" fmla="*/ 67 w 9999"/>
              <a:gd name="connsiteY1" fmla="*/ 49 h 10000"/>
              <a:gd name="connsiteX2" fmla="*/ 7257 w 9999"/>
              <a:gd name="connsiteY2" fmla="*/ 0 h 10000"/>
              <a:gd name="connsiteX3" fmla="*/ 7261 w 9999"/>
              <a:gd name="connsiteY3" fmla="*/ 420 h 10000"/>
              <a:gd name="connsiteX4" fmla="*/ 7675 w 9999"/>
              <a:gd name="connsiteY4" fmla="*/ 2102 h 10000"/>
              <a:gd name="connsiteX5" fmla="*/ 9827 w 9999"/>
              <a:gd name="connsiteY5" fmla="*/ 6633 h 10000"/>
              <a:gd name="connsiteX6" fmla="*/ 5130 w 9999"/>
              <a:gd name="connsiteY6" fmla="*/ 9950 h 10000"/>
              <a:gd name="connsiteX7" fmla="*/ 5118 w 9999"/>
              <a:gd name="connsiteY7" fmla="*/ 12 h 10000"/>
              <a:gd name="connsiteX8" fmla="*/ 5016 w 9999"/>
              <a:gd name="connsiteY8" fmla="*/ 2572 h 10000"/>
              <a:gd name="connsiteX0" fmla="*/ 0 w 9933"/>
              <a:gd name="connsiteY0" fmla="*/ 49 h 9950"/>
              <a:gd name="connsiteX1" fmla="*/ 7191 w 9933"/>
              <a:gd name="connsiteY1" fmla="*/ 0 h 9950"/>
              <a:gd name="connsiteX2" fmla="*/ 7195 w 9933"/>
              <a:gd name="connsiteY2" fmla="*/ 420 h 9950"/>
              <a:gd name="connsiteX3" fmla="*/ 7609 w 9933"/>
              <a:gd name="connsiteY3" fmla="*/ 2102 h 9950"/>
              <a:gd name="connsiteX4" fmla="*/ 9761 w 9933"/>
              <a:gd name="connsiteY4" fmla="*/ 6633 h 9950"/>
              <a:gd name="connsiteX5" fmla="*/ 5064 w 9933"/>
              <a:gd name="connsiteY5" fmla="*/ 9950 h 9950"/>
              <a:gd name="connsiteX6" fmla="*/ 5052 w 9933"/>
              <a:gd name="connsiteY6" fmla="*/ 12 h 9950"/>
              <a:gd name="connsiteX7" fmla="*/ 4950 w 9933"/>
              <a:gd name="connsiteY7" fmla="*/ 2572 h 9950"/>
              <a:gd name="connsiteX0" fmla="*/ 51 w 5018"/>
              <a:gd name="connsiteY0" fmla="*/ 0 h 10023"/>
              <a:gd name="connsiteX1" fmla="*/ 2257 w 5018"/>
              <a:gd name="connsiteY1" fmla="*/ 23 h 10023"/>
              <a:gd name="connsiteX2" fmla="*/ 2261 w 5018"/>
              <a:gd name="connsiteY2" fmla="*/ 445 h 10023"/>
              <a:gd name="connsiteX3" fmla="*/ 2677 w 5018"/>
              <a:gd name="connsiteY3" fmla="*/ 2136 h 10023"/>
              <a:gd name="connsiteX4" fmla="*/ 4844 w 5018"/>
              <a:gd name="connsiteY4" fmla="*/ 6689 h 10023"/>
              <a:gd name="connsiteX5" fmla="*/ 115 w 5018"/>
              <a:gd name="connsiteY5" fmla="*/ 10023 h 10023"/>
              <a:gd name="connsiteX6" fmla="*/ 103 w 5018"/>
              <a:gd name="connsiteY6" fmla="*/ 35 h 10023"/>
              <a:gd name="connsiteX7" fmla="*/ 0 w 5018"/>
              <a:gd name="connsiteY7" fmla="*/ 2608 h 10023"/>
              <a:gd name="connsiteX0" fmla="*/ 102 w 10000"/>
              <a:gd name="connsiteY0" fmla="*/ 0 h 10000"/>
              <a:gd name="connsiteX1" fmla="*/ 4498 w 10000"/>
              <a:gd name="connsiteY1" fmla="*/ 23 h 10000"/>
              <a:gd name="connsiteX2" fmla="*/ 4506 w 10000"/>
              <a:gd name="connsiteY2" fmla="*/ 444 h 10000"/>
              <a:gd name="connsiteX3" fmla="*/ 5335 w 10000"/>
              <a:gd name="connsiteY3" fmla="*/ 2131 h 10000"/>
              <a:gd name="connsiteX4" fmla="*/ 9653 w 10000"/>
              <a:gd name="connsiteY4" fmla="*/ 6674 h 10000"/>
              <a:gd name="connsiteX5" fmla="*/ 229 w 10000"/>
              <a:gd name="connsiteY5" fmla="*/ 10000 h 10000"/>
              <a:gd name="connsiteX6" fmla="*/ 115 w 10000"/>
              <a:gd name="connsiteY6" fmla="*/ 35 h 10000"/>
              <a:gd name="connsiteX7" fmla="*/ 0 w 10000"/>
              <a:gd name="connsiteY7" fmla="*/ 2602 h 10000"/>
              <a:gd name="connsiteX0" fmla="*/ 102 w 10000"/>
              <a:gd name="connsiteY0" fmla="*/ 0 h 10000"/>
              <a:gd name="connsiteX1" fmla="*/ 4498 w 10000"/>
              <a:gd name="connsiteY1" fmla="*/ 23 h 10000"/>
              <a:gd name="connsiteX2" fmla="*/ 4506 w 10000"/>
              <a:gd name="connsiteY2" fmla="*/ 444 h 10000"/>
              <a:gd name="connsiteX3" fmla="*/ 5335 w 10000"/>
              <a:gd name="connsiteY3" fmla="*/ 2131 h 10000"/>
              <a:gd name="connsiteX4" fmla="*/ 9653 w 10000"/>
              <a:gd name="connsiteY4" fmla="*/ 6674 h 10000"/>
              <a:gd name="connsiteX5" fmla="*/ 229 w 10000"/>
              <a:gd name="connsiteY5" fmla="*/ 10000 h 10000"/>
              <a:gd name="connsiteX6" fmla="*/ 25 w 10000"/>
              <a:gd name="connsiteY6" fmla="*/ 71 h 10000"/>
              <a:gd name="connsiteX7" fmla="*/ 0 w 10000"/>
              <a:gd name="connsiteY7" fmla="*/ 2602 h 10000"/>
              <a:gd name="connsiteX0" fmla="*/ 102 w 10000"/>
              <a:gd name="connsiteY0" fmla="*/ 0 h 10108"/>
              <a:gd name="connsiteX1" fmla="*/ 4498 w 10000"/>
              <a:gd name="connsiteY1" fmla="*/ 23 h 10108"/>
              <a:gd name="connsiteX2" fmla="*/ 4506 w 10000"/>
              <a:gd name="connsiteY2" fmla="*/ 444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498 w 10000"/>
              <a:gd name="connsiteY1" fmla="*/ 23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543 w 10000"/>
              <a:gd name="connsiteY1" fmla="*/ 149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453 w 10000"/>
              <a:gd name="connsiteY1" fmla="*/ 113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71 h 10108"/>
              <a:gd name="connsiteX7" fmla="*/ 0 w 10000"/>
              <a:gd name="connsiteY7" fmla="*/ 2602 h 10108"/>
              <a:gd name="connsiteX0" fmla="*/ 102 w 10000"/>
              <a:gd name="connsiteY0" fmla="*/ 0 h 10108"/>
              <a:gd name="connsiteX1" fmla="*/ 4453 w 10000"/>
              <a:gd name="connsiteY1" fmla="*/ 113 h 10108"/>
              <a:gd name="connsiteX2" fmla="*/ 4596 w 10000"/>
              <a:gd name="connsiteY2" fmla="*/ 462 h 10108"/>
              <a:gd name="connsiteX3" fmla="*/ 5335 w 10000"/>
              <a:gd name="connsiteY3" fmla="*/ 2131 h 10108"/>
              <a:gd name="connsiteX4" fmla="*/ 9653 w 10000"/>
              <a:gd name="connsiteY4" fmla="*/ 6674 h 10108"/>
              <a:gd name="connsiteX5" fmla="*/ 50 w 10000"/>
              <a:gd name="connsiteY5" fmla="*/ 10108 h 10108"/>
              <a:gd name="connsiteX6" fmla="*/ 25 w 10000"/>
              <a:gd name="connsiteY6" fmla="*/ 197 h 10108"/>
              <a:gd name="connsiteX7" fmla="*/ 0 w 10000"/>
              <a:gd name="connsiteY7" fmla="*/ 2602 h 10108"/>
              <a:gd name="connsiteX0" fmla="*/ 57 w 10000"/>
              <a:gd name="connsiteY0" fmla="*/ 0 h 10036"/>
              <a:gd name="connsiteX1" fmla="*/ 4453 w 10000"/>
              <a:gd name="connsiteY1" fmla="*/ 41 h 10036"/>
              <a:gd name="connsiteX2" fmla="*/ 4596 w 10000"/>
              <a:gd name="connsiteY2" fmla="*/ 390 h 10036"/>
              <a:gd name="connsiteX3" fmla="*/ 5335 w 10000"/>
              <a:gd name="connsiteY3" fmla="*/ 2059 h 10036"/>
              <a:gd name="connsiteX4" fmla="*/ 9653 w 10000"/>
              <a:gd name="connsiteY4" fmla="*/ 6602 h 10036"/>
              <a:gd name="connsiteX5" fmla="*/ 50 w 10000"/>
              <a:gd name="connsiteY5" fmla="*/ 10036 h 10036"/>
              <a:gd name="connsiteX6" fmla="*/ 25 w 10000"/>
              <a:gd name="connsiteY6" fmla="*/ 125 h 10036"/>
              <a:gd name="connsiteX7" fmla="*/ 0 w 10000"/>
              <a:gd name="connsiteY7" fmla="*/ 2530 h 10036"/>
              <a:gd name="connsiteX0" fmla="*/ 57 w 10000"/>
              <a:gd name="connsiteY0" fmla="*/ 13 h 10049"/>
              <a:gd name="connsiteX1" fmla="*/ 4632 w 10000"/>
              <a:gd name="connsiteY1" fmla="*/ 0 h 10049"/>
              <a:gd name="connsiteX2" fmla="*/ 4596 w 10000"/>
              <a:gd name="connsiteY2" fmla="*/ 403 h 10049"/>
              <a:gd name="connsiteX3" fmla="*/ 5335 w 10000"/>
              <a:gd name="connsiteY3" fmla="*/ 2072 h 10049"/>
              <a:gd name="connsiteX4" fmla="*/ 9653 w 10000"/>
              <a:gd name="connsiteY4" fmla="*/ 6615 h 10049"/>
              <a:gd name="connsiteX5" fmla="*/ 50 w 10000"/>
              <a:gd name="connsiteY5" fmla="*/ 10049 h 10049"/>
              <a:gd name="connsiteX6" fmla="*/ 25 w 10000"/>
              <a:gd name="connsiteY6" fmla="*/ 138 h 10049"/>
              <a:gd name="connsiteX7" fmla="*/ 0 w 10000"/>
              <a:gd name="connsiteY7" fmla="*/ 2543 h 10049"/>
              <a:gd name="connsiteX0" fmla="*/ 57 w 10000"/>
              <a:gd name="connsiteY0" fmla="*/ 13 h 10049"/>
              <a:gd name="connsiteX1" fmla="*/ 4632 w 10000"/>
              <a:gd name="connsiteY1" fmla="*/ 0 h 10049"/>
              <a:gd name="connsiteX2" fmla="*/ 4596 w 10000"/>
              <a:gd name="connsiteY2" fmla="*/ 403 h 10049"/>
              <a:gd name="connsiteX3" fmla="*/ 5335 w 10000"/>
              <a:gd name="connsiteY3" fmla="*/ 2072 h 10049"/>
              <a:gd name="connsiteX4" fmla="*/ 9653 w 10000"/>
              <a:gd name="connsiteY4" fmla="*/ 6615 h 10049"/>
              <a:gd name="connsiteX5" fmla="*/ 50 w 10000"/>
              <a:gd name="connsiteY5" fmla="*/ 10049 h 10049"/>
              <a:gd name="connsiteX6" fmla="*/ 70 w 10000"/>
              <a:gd name="connsiteY6" fmla="*/ 48 h 10049"/>
              <a:gd name="connsiteX7" fmla="*/ 0 w 10000"/>
              <a:gd name="connsiteY7" fmla="*/ 2543 h 10049"/>
              <a:gd name="connsiteX0" fmla="*/ 57 w 10000"/>
              <a:gd name="connsiteY0" fmla="*/ 13 h 10103"/>
              <a:gd name="connsiteX1" fmla="*/ 4632 w 10000"/>
              <a:gd name="connsiteY1" fmla="*/ 0 h 10103"/>
              <a:gd name="connsiteX2" fmla="*/ 4596 w 10000"/>
              <a:gd name="connsiteY2" fmla="*/ 403 h 10103"/>
              <a:gd name="connsiteX3" fmla="*/ 5335 w 10000"/>
              <a:gd name="connsiteY3" fmla="*/ 2072 h 10103"/>
              <a:gd name="connsiteX4" fmla="*/ 9653 w 10000"/>
              <a:gd name="connsiteY4" fmla="*/ 6615 h 10103"/>
              <a:gd name="connsiteX5" fmla="*/ 5 w 10000"/>
              <a:gd name="connsiteY5" fmla="*/ 10103 h 10103"/>
              <a:gd name="connsiteX6" fmla="*/ 70 w 10000"/>
              <a:gd name="connsiteY6" fmla="*/ 48 h 10103"/>
              <a:gd name="connsiteX7" fmla="*/ 0 w 10000"/>
              <a:gd name="connsiteY7" fmla="*/ 2543 h 10103"/>
              <a:gd name="connsiteX0" fmla="*/ 57 w 10042"/>
              <a:gd name="connsiteY0" fmla="*/ 13 h 10103"/>
              <a:gd name="connsiteX1" fmla="*/ 4632 w 10042"/>
              <a:gd name="connsiteY1" fmla="*/ 0 h 10103"/>
              <a:gd name="connsiteX2" fmla="*/ 4596 w 10042"/>
              <a:gd name="connsiteY2" fmla="*/ 403 h 10103"/>
              <a:gd name="connsiteX3" fmla="*/ 5335 w 10042"/>
              <a:gd name="connsiteY3" fmla="*/ 2072 h 10103"/>
              <a:gd name="connsiteX4" fmla="*/ 9698 w 10042"/>
              <a:gd name="connsiteY4" fmla="*/ 6741 h 10103"/>
              <a:gd name="connsiteX5" fmla="*/ 5 w 10042"/>
              <a:gd name="connsiteY5" fmla="*/ 10103 h 10103"/>
              <a:gd name="connsiteX6" fmla="*/ 70 w 10042"/>
              <a:gd name="connsiteY6" fmla="*/ 48 h 10103"/>
              <a:gd name="connsiteX7" fmla="*/ 0 w 10042"/>
              <a:gd name="connsiteY7" fmla="*/ 2543 h 10103"/>
              <a:gd name="connsiteX0" fmla="*/ 57 w 10042"/>
              <a:gd name="connsiteY0" fmla="*/ 13 h 10049"/>
              <a:gd name="connsiteX1" fmla="*/ 4632 w 10042"/>
              <a:gd name="connsiteY1" fmla="*/ 0 h 10049"/>
              <a:gd name="connsiteX2" fmla="*/ 4596 w 10042"/>
              <a:gd name="connsiteY2" fmla="*/ 403 h 10049"/>
              <a:gd name="connsiteX3" fmla="*/ 5335 w 10042"/>
              <a:gd name="connsiteY3" fmla="*/ 2072 h 10049"/>
              <a:gd name="connsiteX4" fmla="*/ 9698 w 10042"/>
              <a:gd name="connsiteY4" fmla="*/ 6741 h 10049"/>
              <a:gd name="connsiteX5" fmla="*/ 766 w 10042"/>
              <a:gd name="connsiteY5" fmla="*/ 10049 h 10049"/>
              <a:gd name="connsiteX6" fmla="*/ 70 w 10042"/>
              <a:gd name="connsiteY6" fmla="*/ 48 h 10049"/>
              <a:gd name="connsiteX7" fmla="*/ 0 w 10042"/>
              <a:gd name="connsiteY7" fmla="*/ 2543 h 10049"/>
              <a:gd name="connsiteX0" fmla="*/ 57 w 10042"/>
              <a:gd name="connsiteY0" fmla="*/ 13 h 10049"/>
              <a:gd name="connsiteX1" fmla="*/ 4632 w 10042"/>
              <a:gd name="connsiteY1" fmla="*/ 0 h 10049"/>
              <a:gd name="connsiteX2" fmla="*/ 4596 w 10042"/>
              <a:gd name="connsiteY2" fmla="*/ 403 h 10049"/>
              <a:gd name="connsiteX3" fmla="*/ 5335 w 10042"/>
              <a:gd name="connsiteY3" fmla="*/ 2072 h 10049"/>
              <a:gd name="connsiteX4" fmla="*/ 9698 w 10042"/>
              <a:gd name="connsiteY4" fmla="*/ 6741 h 10049"/>
              <a:gd name="connsiteX5" fmla="*/ 766 w 10042"/>
              <a:gd name="connsiteY5" fmla="*/ 10049 h 10049"/>
              <a:gd name="connsiteX6" fmla="*/ 787 w 10042"/>
              <a:gd name="connsiteY6" fmla="*/ 84 h 10049"/>
              <a:gd name="connsiteX7" fmla="*/ 0 w 10042"/>
              <a:gd name="connsiteY7" fmla="*/ 2543 h 10049"/>
              <a:gd name="connsiteX0" fmla="*/ 0 w 9985"/>
              <a:gd name="connsiteY0" fmla="*/ 13 h 10049"/>
              <a:gd name="connsiteX1" fmla="*/ 4575 w 9985"/>
              <a:gd name="connsiteY1" fmla="*/ 0 h 10049"/>
              <a:gd name="connsiteX2" fmla="*/ 4539 w 9985"/>
              <a:gd name="connsiteY2" fmla="*/ 403 h 10049"/>
              <a:gd name="connsiteX3" fmla="*/ 5278 w 9985"/>
              <a:gd name="connsiteY3" fmla="*/ 2072 h 10049"/>
              <a:gd name="connsiteX4" fmla="*/ 9641 w 9985"/>
              <a:gd name="connsiteY4" fmla="*/ 6741 h 10049"/>
              <a:gd name="connsiteX5" fmla="*/ 709 w 9985"/>
              <a:gd name="connsiteY5" fmla="*/ 10049 h 10049"/>
              <a:gd name="connsiteX6" fmla="*/ 730 w 9985"/>
              <a:gd name="connsiteY6" fmla="*/ 84 h 10049"/>
              <a:gd name="connsiteX7" fmla="*/ 704 w 9985"/>
              <a:gd name="connsiteY7" fmla="*/ 10005 h 10049"/>
              <a:gd name="connsiteX0" fmla="*/ 192 w 9295"/>
              <a:gd name="connsiteY0" fmla="*/ 13 h 10000"/>
              <a:gd name="connsiteX1" fmla="*/ 3877 w 9295"/>
              <a:gd name="connsiteY1" fmla="*/ 0 h 10000"/>
              <a:gd name="connsiteX2" fmla="*/ 3841 w 9295"/>
              <a:gd name="connsiteY2" fmla="*/ 401 h 10000"/>
              <a:gd name="connsiteX3" fmla="*/ 4581 w 9295"/>
              <a:gd name="connsiteY3" fmla="*/ 2062 h 10000"/>
              <a:gd name="connsiteX4" fmla="*/ 8950 w 9295"/>
              <a:gd name="connsiteY4" fmla="*/ 6708 h 10000"/>
              <a:gd name="connsiteX5" fmla="*/ 5 w 9295"/>
              <a:gd name="connsiteY5" fmla="*/ 10000 h 10000"/>
              <a:gd name="connsiteX6" fmla="*/ 26 w 9295"/>
              <a:gd name="connsiteY6" fmla="*/ 84 h 10000"/>
              <a:gd name="connsiteX7" fmla="*/ 0 w 9295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76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76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28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28 w 10000"/>
              <a:gd name="connsiteY6" fmla="*/ 84 h 10000"/>
              <a:gd name="connsiteX7" fmla="*/ 0 w 10000"/>
              <a:gd name="connsiteY7" fmla="*/ 9956 h 10000"/>
              <a:gd name="connsiteX0" fmla="*/ 207 w 10000"/>
              <a:gd name="connsiteY0" fmla="*/ 13 h 10000"/>
              <a:gd name="connsiteX1" fmla="*/ 4171 w 10000"/>
              <a:gd name="connsiteY1" fmla="*/ 0 h 10000"/>
              <a:gd name="connsiteX2" fmla="*/ 4132 w 10000"/>
              <a:gd name="connsiteY2" fmla="*/ 401 h 10000"/>
              <a:gd name="connsiteX3" fmla="*/ 4928 w 10000"/>
              <a:gd name="connsiteY3" fmla="*/ 2062 h 10000"/>
              <a:gd name="connsiteX4" fmla="*/ 9629 w 10000"/>
              <a:gd name="connsiteY4" fmla="*/ 6708 h 10000"/>
              <a:gd name="connsiteX5" fmla="*/ 5 w 10000"/>
              <a:gd name="connsiteY5" fmla="*/ 10000 h 10000"/>
              <a:gd name="connsiteX6" fmla="*/ 76 w 10000"/>
              <a:gd name="connsiteY6" fmla="*/ 728 h 10000"/>
              <a:gd name="connsiteX7" fmla="*/ 0 w 10000"/>
              <a:gd name="connsiteY7" fmla="*/ 9956 h 10000"/>
              <a:gd name="connsiteX0" fmla="*/ 62 w 10000"/>
              <a:gd name="connsiteY0" fmla="*/ 0 h 10005"/>
              <a:gd name="connsiteX1" fmla="*/ 4171 w 10000"/>
              <a:gd name="connsiteY1" fmla="*/ 5 h 10005"/>
              <a:gd name="connsiteX2" fmla="*/ 4132 w 10000"/>
              <a:gd name="connsiteY2" fmla="*/ 406 h 10005"/>
              <a:gd name="connsiteX3" fmla="*/ 4928 w 10000"/>
              <a:gd name="connsiteY3" fmla="*/ 2067 h 10005"/>
              <a:gd name="connsiteX4" fmla="*/ 9629 w 10000"/>
              <a:gd name="connsiteY4" fmla="*/ 6713 h 10005"/>
              <a:gd name="connsiteX5" fmla="*/ 5 w 10000"/>
              <a:gd name="connsiteY5" fmla="*/ 10005 h 10005"/>
              <a:gd name="connsiteX6" fmla="*/ 76 w 10000"/>
              <a:gd name="connsiteY6" fmla="*/ 733 h 10005"/>
              <a:gd name="connsiteX7" fmla="*/ 0 w 10000"/>
              <a:gd name="connsiteY7" fmla="*/ 9961 h 10005"/>
              <a:gd name="connsiteX0" fmla="*/ 62 w 10000"/>
              <a:gd name="connsiteY0" fmla="*/ 18 h 10023"/>
              <a:gd name="connsiteX1" fmla="*/ 4171 w 10000"/>
              <a:gd name="connsiteY1" fmla="*/ 23 h 10023"/>
              <a:gd name="connsiteX2" fmla="*/ 4132 w 10000"/>
              <a:gd name="connsiteY2" fmla="*/ 424 h 10023"/>
              <a:gd name="connsiteX3" fmla="*/ 4928 w 10000"/>
              <a:gd name="connsiteY3" fmla="*/ 2085 h 10023"/>
              <a:gd name="connsiteX4" fmla="*/ 9629 w 10000"/>
              <a:gd name="connsiteY4" fmla="*/ 6731 h 10023"/>
              <a:gd name="connsiteX5" fmla="*/ 5 w 10000"/>
              <a:gd name="connsiteY5" fmla="*/ 10023 h 10023"/>
              <a:gd name="connsiteX6" fmla="*/ 28 w 10000"/>
              <a:gd name="connsiteY6" fmla="*/ 0 h 10023"/>
              <a:gd name="connsiteX7" fmla="*/ 0 w 10000"/>
              <a:gd name="connsiteY7" fmla="*/ 9979 h 10023"/>
              <a:gd name="connsiteX0" fmla="*/ 62 w 10092"/>
              <a:gd name="connsiteY0" fmla="*/ 18 h 10023"/>
              <a:gd name="connsiteX1" fmla="*/ 4171 w 10092"/>
              <a:gd name="connsiteY1" fmla="*/ 23 h 10023"/>
              <a:gd name="connsiteX2" fmla="*/ 4132 w 10092"/>
              <a:gd name="connsiteY2" fmla="*/ 424 h 10023"/>
              <a:gd name="connsiteX3" fmla="*/ 4928 w 10092"/>
              <a:gd name="connsiteY3" fmla="*/ 2085 h 10023"/>
              <a:gd name="connsiteX4" fmla="*/ 9726 w 10092"/>
              <a:gd name="connsiteY4" fmla="*/ 6677 h 10023"/>
              <a:gd name="connsiteX5" fmla="*/ 5 w 10092"/>
              <a:gd name="connsiteY5" fmla="*/ 10023 h 10023"/>
              <a:gd name="connsiteX6" fmla="*/ 28 w 10092"/>
              <a:gd name="connsiteY6" fmla="*/ 0 h 10023"/>
              <a:gd name="connsiteX7" fmla="*/ 0 w 10092"/>
              <a:gd name="connsiteY7" fmla="*/ 9979 h 10023"/>
              <a:gd name="connsiteX0" fmla="*/ 62 w 10092"/>
              <a:gd name="connsiteY0" fmla="*/ 18 h 10104"/>
              <a:gd name="connsiteX1" fmla="*/ 4171 w 10092"/>
              <a:gd name="connsiteY1" fmla="*/ 23 h 10104"/>
              <a:gd name="connsiteX2" fmla="*/ 4132 w 10092"/>
              <a:gd name="connsiteY2" fmla="*/ 424 h 10104"/>
              <a:gd name="connsiteX3" fmla="*/ 4928 w 10092"/>
              <a:gd name="connsiteY3" fmla="*/ 2085 h 10104"/>
              <a:gd name="connsiteX4" fmla="*/ 9726 w 10092"/>
              <a:gd name="connsiteY4" fmla="*/ 6677 h 10104"/>
              <a:gd name="connsiteX5" fmla="*/ 5 w 10092"/>
              <a:gd name="connsiteY5" fmla="*/ 10104 h 10104"/>
              <a:gd name="connsiteX6" fmla="*/ 28 w 10092"/>
              <a:gd name="connsiteY6" fmla="*/ 0 h 10104"/>
              <a:gd name="connsiteX7" fmla="*/ 0 w 10092"/>
              <a:gd name="connsiteY7" fmla="*/ 9979 h 10104"/>
              <a:gd name="connsiteX0" fmla="*/ 62 w 10092"/>
              <a:gd name="connsiteY0" fmla="*/ 18 h 10104"/>
              <a:gd name="connsiteX1" fmla="*/ 4171 w 10092"/>
              <a:gd name="connsiteY1" fmla="*/ 23 h 10104"/>
              <a:gd name="connsiteX2" fmla="*/ 4132 w 10092"/>
              <a:gd name="connsiteY2" fmla="*/ 424 h 10104"/>
              <a:gd name="connsiteX3" fmla="*/ 4928 w 10092"/>
              <a:gd name="connsiteY3" fmla="*/ 2085 h 10104"/>
              <a:gd name="connsiteX4" fmla="*/ 9726 w 10092"/>
              <a:gd name="connsiteY4" fmla="*/ 6677 h 10104"/>
              <a:gd name="connsiteX5" fmla="*/ 5 w 10092"/>
              <a:gd name="connsiteY5" fmla="*/ 10104 h 10104"/>
              <a:gd name="connsiteX6" fmla="*/ 28 w 10092"/>
              <a:gd name="connsiteY6" fmla="*/ 0 h 10104"/>
              <a:gd name="connsiteX7" fmla="*/ 0 w 10092"/>
              <a:gd name="connsiteY7" fmla="*/ 10086 h 10104"/>
              <a:gd name="connsiteX0" fmla="*/ 62 w 9651"/>
              <a:gd name="connsiteY0" fmla="*/ 18 h 10104"/>
              <a:gd name="connsiteX1" fmla="*/ 4171 w 9651"/>
              <a:gd name="connsiteY1" fmla="*/ 23 h 10104"/>
              <a:gd name="connsiteX2" fmla="*/ 4132 w 9651"/>
              <a:gd name="connsiteY2" fmla="*/ 424 h 10104"/>
              <a:gd name="connsiteX3" fmla="*/ 4928 w 9651"/>
              <a:gd name="connsiteY3" fmla="*/ 2085 h 10104"/>
              <a:gd name="connsiteX4" fmla="*/ 9260 w 9651"/>
              <a:gd name="connsiteY4" fmla="*/ 6525 h 10104"/>
              <a:gd name="connsiteX5" fmla="*/ 5 w 9651"/>
              <a:gd name="connsiteY5" fmla="*/ 10104 h 10104"/>
              <a:gd name="connsiteX6" fmla="*/ 28 w 9651"/>
              <a:gd name="connsiteY6" fmla="*/ 0 h 10104"/>
              <a:gd name="connsiteX7" fmla="*/ 0 w 9651"/>
              <a:gd name="connsiteY7" fmla="*/ 10086 h 10104"/>
              <a:gd name="connsiteX0" fmla="*/ 64 w 9645"/>
              <a:gd name="connsiteY0" fmla="*/ 18 h 10000"/>
              <a:gd name="connsiteX1" fmla="*/ 4322 w 9645"/>
              <a:gd name="connsiteY1" fmla="*/ 23 h 10000"/>
              <a:gd name="connsiteX2" fmla="*/ 4281 w 9645"/>
              <a:gd name="connsiteY2" fmla="*/ 420 h 10000"/>
              <a:gd name="connsiteX3" fmla="*/ 5106 w 9645"/>
              <a:gd name="connsiteY3" fmla="*/ 2064 h 10000"/>
              <a:gd name="connsiteX4" fmla="*/ 9217 w 9645"/>
              <a:gd name="connsiteY4" fmla="*/ 6325 h 10000"/>
              <a:gd name="connsiteX5" fmla="*/ 5 w 9645"/>
              <a:gd name="connsiteY5" fmla="*/ 10000 h 10000"/>
              <a:gd name="connsiteX6" fmla="*/ 29 w 9645"/>
              <a:gd name="connsiteY6" fmla="*/ 0 h 10000"/>
              <a:gd name="connsiteX7" fmla="*/ 0 w 9645"/>
              <a:gd name="connsiteY7" fmla="*/ 9982 h 10000"/>
              <a:gd name="connsiteX0" fmla="*/ 66 w 10676"/>
              <a:gd name="connsiteY0" fmla="*/ 18 h 10000"/>
              <a:gd name="connsiteX1" fmla="*/ 4481 w 10676"/>
              <a:gd name="connsiteY1" fmla="*/ 23 h 10000"/>
              <a:gd name="connsiteX2" fmla="*/ 4439 w 10676"/>
              <a:gd name="connsiteY2" fmla="*/ 420 h 10000"/>
              <a:gd name="connsiteX3" fmla="*/ 5294 w 10676"/>
              <a:gd name="connsiteY3" fmla="*/ 2064 h 10000"/>
              <a:gd name="connsiteX4" fmla="*/ 10274 w 10676"/>
              <a:gd name="connsiteY4" fmla="*/ 6369 h 10000"/>
              <a:gd name="connsiteX5" fmla="*/ 5 w 10676"/>
              <a:gd name="connsiteY5" fmla="*/ 10000 h 10000"/>
              <a:gd name="connsiteX6" fmla="*/ 30 w 10676"/>
              <a:gd name="connsiteY6" fmla="*/ 0 h 10000"/>
              <a:gd name="connsiteX7" fmla="*/ 0 w 10676"/>
              <a:gd name="connsiteY7" fmla="*/ 9982 h 10000"/>
              <a:gd name="connsiteX0" fmla="*/ 66 w 10608"/>
              <a:gd name="connsiteY0" fmla="*/ 18 h 10000"/>
              <a:gd name="connsiteX1" fmla="*/ 4481 w 10608"/>
              <a:gd name="connsiteY1" fmla="*/ 23 h 10000"/>
              <a:gd name="connsiteX2" fmla="*/ 4439 w 10608"/>
              <a:gd name="connsiteY2" fmla="*/ 420 h 10000"/>
              <a:gd name="connsiteX3" fmla="*/ 3728 w 10608"/>
              <a:gd name="connsiteY3" fmla="*/ 2259 h 10000"/>
              <a:gd name="connsiteX4" fmla="*/ 10274 w 10608"/>
              <a:gd name="connsiteY4" fmla="*/ 6369 h 10000"/>
              <a:gd name="connsiteX5" fmla="*/ 5 w 10608"/>
              <a:gd name="connsiteY5" fmla="*/ 10000 h 10000"/>
              <a:gd name="connsiteX6" fmla="*/ 30 w 10608"/>
              <a:gd name="connsiteY6" fmla="*/ 0 h 10000"/>
              <a:gd name="connsiteX7" fmla="*/ 0 w 10608"/>
              <a:gd name="connsiteY7" fmla="*/ 9982 h 10000"/>
              <a:gd name="connsiteX0" fmla="*/ 66 w 10613"/>
              <a:gd name="connsiteY0" fmla="*/ 18 h 10000"/>
              <a:gd name="connsiteX1" fmla="*/ 4481 w 10613"/>
              <a:gd name="connsiteY1" fmla="*/ 23 h 10000"/>
              <a:gd name="connsiteX2" fmla="*/ 4439 w 10613"/>
              <a:gd name="connsiteY2" fmla="*/ 420 h 10000"/>
              <a:gd name="connsiteX3" fmla="*/ 3859 w 10613"/>
              <a:gd name="connsiteY3" fmla="*/ 1551 h 10000"/>
              <a:gd name="connsiteX4" fmla="*/ 10274 w 10613"/>
              <a:gd name="connsiteY4" fmla="*/ 6369 h 10000"/>
              <a:gd name="connsiteX5" fmla="*/ 5 w 10613"/>
              <a:gd name="connsiteY5" fmla="*/ 10000 h 10000"/>
              <a:gd name="connsiteX6" fmla="*/ 30 w 10613"/>
              <a:gd name="connsiteY6" fmla="*/ 0 h 10000"/>
              <a:gd name="connsiteX7" fmla="*/ 0 w 10613"/>
              <a:gd name="connsiteY7" fmla="*/ 9982 h 10000"/>
              <a:gd name="connsiteX0" fmla="*/ 66 w 10613"/>
              <a:gd name="connsiteY0" fmla="*/ 18 h 10000"/>
              <a:gd name="connsiteX1" fmla="*/ 5221 w 10613"/>
              <a:gd name="connsiteY1" fmla="*/ 34 h 10000"/>
              <a:gd name="connsiteX2" fmla="*/ 4481 w 10613"/>
              <a:gd name="connsiteY2" fmla="*/ 23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22 h 10004"/>
              <a:gd name="connsiteX1" fmla="*/ 5221 w 10613"/>
              <a:gd name="connsiteY1" fmla="*/ 38 h 10004"/>
              <a:gd name="connsiteX2" fmla="*/ 5242 w 10613"/>
              <a:gd name="connsiteY2" fmla="*/ 0 h 10004"/>
              <a:gd name="connsiteX3" fmla="*/ 4439 w 10613"/>
              <a:gd name="connsiteY3" fmla="*/ 424 h 10004"/>
              <a:gd name="connsiteX4" fmla="*/ 3859 w 10613"/>
              <a:gd name="connsiteY4" fmla="*/ 1555 h 10004"/>
              <a:gd name="connsiteX5" fmla="*/ 10274 w 10613"/>
              <a:gd name="connsiteY5" fmla="*/ 6373 h 10004"/>
              <a:gd name="connsiteX6" fmla="*/ 5 w 10613"/>
              <a:gd name="connsiteY6" fmla="*/ 10004 h 10004"/>
              <a:gd name="connsiteX7" fmla="*/ 30 w 10613"/>
              <a:gd name="connsiteY7" fmla="*/ 4 h 10004"/>
              <a:gd name="connsiteX8" fmla="*/ 0 w 10613"/>
              <a:gd name="connsiteY8" fmla="*/ 9986 h 10004"/>
              <a:gd name="connsiteX0" fmla="*/ 66 w 10613"/>
              <a:gd name="connsiteY0" fmla="*/ 18 h 10000"/>
              <a:gd name="connsiteX1" fmla="*/ 5221 w 10613"/>
              <a:gd name="connsiteY1" fmla="*/ 34 h 10000"/>
              <a:gd name="connsiteX2" fmla="*/ 5286 w 10613"/>
              <a:gd name="connsiteY2" fmla="*/ 279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286 w 10613"/>
              <a:gd name="connsiteY2" fmla="*/ 279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460 w 10613"/>
              <a:gd name="connsiteY2" fmla="*/ 607 h 10000"/>
              <a:gd name="connsiteX3" fmla="*/ 4439 w 10613"/>
              <a:gd name="connsiteY3" fmla="*/ 420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460 w 10613"/>
              <a:gd name="connsiteY2" fmla="*/ 607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047 w 10613"/>
              <a:gd name="connsiteY2" fmla="*/ 439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156 w 10613"/>
              <a:gd name="connsiteY2" fmla="*/ 448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613"/>
              <a:gd name="connsiteY0" fmla="*/ 18 h 10000"/>
              <a:gd name="connsiteX1" fmla="*/ 5199 w 10613"/>
              <a:gd name="connsiteY1" fmla="*/ 16 h 10000"/>
              <a:gd name="connsiteX2" fmla="*/ 5178 w 10613"/>
              <a:gd name="connsiteY2" fmla="*/ 475 h 10000"/>
              <a:gd name="connsiteX3" fmla="*/ 5353 w 10613"/>
              <a:gd name="connsiteY3" fmla="*/ 978 h 10000"/>
              <a:gd name="connsiteX4" fmla="*/ 3859 w 10613"/>
              <a:gd name="connsiteY4" fmla="*/ 1551 h 10000"/>
              <a:gd name="connsiteX5" fmla="*/ 10274 w 10613"/>
              <a:gd name="connsiteY5" fmla="*/ 6369 h 10000"/>
              <a:gd name="connsiteX6" fmla="*/ 5 w 10613"/>
              <a:gd name="connsiteY6" fmla="*/ 10000 h 10000"/>
              <a:gd name="connsiteX7" fmla="*/ 30 w 10613"/>
              <a:gd name="connsiteY7" fmla="*/ 0 h 10000"/>
              <a:gd name="connsiteX8" fmla="*/ 0 w 10613"/>
              <a:gd name="connsiteY8" fmla="*/ 9982 h 10000"/>
              <a:gd name="connsiteX0" fmla="*/ 66 w 10746"/>
              <a:gd name="connsiteY0" fmla="*/ 18 h 10000"/>
              <a:gd name="connsiteX1" fmla="*/ 5199 w 10746"/>
              <a:gd name="connsiteY1" fmla="*/ 16 h 10000"/>
              <a:gd name="connsiteX2" fmla="*/ 5178 w 10746"/>
              <a:gd name="connsiteY2" fmla="*/ 475 h 10000"/>
              <a:gd name="connsiteX3" fmla="*/ 5353 w 10746"/>
              <a:gd name="connsiteY3" fmla="*/ 978 h 10000"/>
              <a:gd name="connsiteX4" fmla="*/ 6426 w 10746"/>
              <a:gd name="connsiteY4" fmla="*/ 2525 h 10000"/>
              <a:gd name="connsiteX5" fmla="*/ 10274 w 10746"/>
              <a:gd name="connsiteY5" fmla="*/ 6369 h 10000"/>
              <a:gd name="connsiteX6" fmla="*/ 5 w 10746"/>
              <a:gd name="connsiteY6" fmla="*/ 10000 h 10000"/>
              <a:gd name="connsiteX7" fmla="*/ 30 w 10746"/>
              <a:gd name="connsiteY7" fmla="*/ 0 h 10000"/>
              <a:gd name="connsiteX8" fmla="*/ 0 w 10746"/>
              <a:gd name="connsiteY8" fmla="*/ 9982 h 10000"/>
              <a:gd name="connsiteX0" fmla="*/ 66 w 10746"/>
              <a:gd name="connsiteY0" fmla="*/ 18 h 10000"/>
              <a:gd name="connsiteX1" fmla="*/ 5199 w 10746"/>
              <a:gd name="connsiteY1" fmla="*/ 16 h 10000"/>
              <a:gd name="connsiteX2" fmla="*/ 5222 w 10746"/>
              <a:gd name="connsiteY2" fmla="*/ 626 h 10000"/>
              <a:gd name="connsiteX3" fmla="*/ 5353 w 10746"/>
              <a:gd name="connsiteY3" fmla="*/ 978 h 10000"/>
              <a:gd name="connsiteX4" fmla="*/ 6426 w 10746"/>
              <a:gd name="connsiteY4" fmla="*/ 2525 h 10000"/>
              <a:gd name="connsiteX5" fmla="*/ 10274 w 10746"/>
              <a:gd name="connsiteY5" fmla="*/ 6369 h 10000"/>
              <a:gd name="connsiteX6" fmla="*/ 5 w 10746"/>
              <a:gd name="connsiteY6" fmla="*/ 10000 h 10000"/>
              <a:gd name="connsiteX7" fmla="*/ 30 w 10746"/>
              <a:gd name="connsiteY7" fmla="*/ 0 h 10000"/>
              <a:gd name="connsiteX8" fmla="*/ 0 w 10746"/>
              <a:gd name="connsiteY8" fmla="*/ 9982 h 10000"/>
              <a:gd name="connsiteX0" fmla="*/ 66 w 10746"/>
              <a:gd name="connsiteY0" fmla="*/ 18 h 10000"/>
              <a:gd name="connsiteX1" fmla="*/ 5199 w 10746"/>
              <a:gd name="connsiteY1" fmla="*/ 16 h 10000"/>
              <a:gd name="connsiteX2" fmla="*/ 5222 w 10746"/>
              <a:gd name="connsiteY2" fmla="*/ 626 h 10000"/>
              <a:gd name="connsiteX3" fmla="*/ 5353 w 10746"/>
              <a:gd name="connsiteY3" fmla="*/ 978 h 10000"/>
              <a:gd name="connsiteX4" fmla="*/ 6426 w 10746"/>
              <a:gd name="connsiteY4" fmla="*/ 2525 h 10000"/>
              <a:gd name="connsiteX5" fmla="*/ 10274 w 10746"/>
              <a:gd name="connsiteY5" fmla="*/ 6316 h 10000"/>
              <a:gd name="connsiteX6" fmla="*/ 5 w 10746"/>
              <a:gd name="connsiteY6" fmla="*/ 10000 h 10000"/>
              <a:gd name="connsiteX7" fmla="*/ 30 w 10746"/>
              <a:gd name="connsiteY7" fmla="*/ 0 h 10000"/>
              <a:gd name="connsiteX8" fmla="*/ 0 w 10746"/>
              <a:gd name="connsiteY8" fmla="*/ 9982 h 10000"/>
              <a:gd name="connsiteX0" fmla="*/ 66 w 10766"/>
              <a:gd name="connsiteY0" fmla="*/ 18 h 10000"/>
              <a:gd name="connsiteX1" fmla="*/ 5199 w 10766"/>
              <a:gd name="connsiteY1" fmla="*/ 16 h 10000"/>
              <a:gd name="connsiteX2" fmla="*/ 5222 w 10766"/>
              <a:gd name="connsiteY2" fmla="*/ 626 h 10000"/>
              <a:gd name="connsiteX3" fmla="*/ 5353 w 10766"/>
              <a:gd name="connsiteY3" fmla="*/ 978 h 10000"/>
              <a:gd name="connsiteX4" fmla="*/ 6426 w 10766"/>
              <a:gd name="connsiteY4" fmla="*/ 2525 h 10000"/>
              <a:gd name="connsiteX5" fmla="*/ 10296 w 10766"/>
              <a:gd name="connsiteY5" fmla="*/ 6360 h 10000"/>
              <a:gd name="connsiteX6" fmla="*/ 5 w 10766"/>
              <a:gd name="connsiteY6" fmla="*/ 10000 h 10000"/>
              <a:gd name="connsiteX7" fmla="*/ 30 w 10766"/>
              <a:gd name="connsiteY7" fmla="*/ 0 h 10000"/>
              <a:gd name="connsiteX8" fmla="*/ 0 w 10766"/>
              <a:gd name="connsiteY8" fmla="*/ 9982 h 10000"/>
              <a:gd name="connsiteX0" fmla="*/ 66 w 10773"/>
              <a:gd name="connsiteY0" fmla="*/ 18 h 10000"/>
              <a:gd name="connsiteX1" fmla="*/ 5199 w 10773"/>
              <a:gd name="connsiteY1" fmla="*/ 16 h 10000"/>
              <a:gd name="connsiteX2" fmla="*/ 5222 w 10773"/>
              <a:gd name="connsiteY2" fmla="*/ 626 h 10000"/>
              <a:gd name="connsiteX3" fmla="*/ 5353 w 10773"/>
              <a:gd name="connsiteY3" fmla="*/ 978 h 10000"/>
              <a:gd name="connsiteX4" fmla="*/ 6513 w 10773"/>
              <a:gd name="connsiteY4" fmla="*/ 2622 h 10000"/>
              <a:gd name="connsiteX5" fmla="*/ 10296 w 10773"/>
              <a:gd name="connsiteY5" fmla="*/ 6360 h 10000"/>
              <a:gd name="connsiteX6" fmla="*/ 5 w 10773"/>
              <a:gd name="connsiteY6" fmla="*/ 10000 h 10000"/>
              <a:gd name="connsiteX7" fmla="*/ 30 w 10773"/>
              <a:gd name="connsiteY7" fmla="*/ 0 h 10000"/>
              <a:gd name="connsiteX8" fmla="*/ 0 w 10773"/>
              <a:gd name="connsiteY8" fmla="*/ 9982 h 10000"/>
              <a:gd name="connsiteX0" fmla="*/ 66 w 10518"/>
              <a:gd name="connsiteY0" fmla="*/ 18 h 10000"/>
              <a:gd name="connsiteX1" fmla="*/ 5199 w 10518"/>
              <a:gd name="connsiteY1" fmla="*/ 16 h 10000"/>
              <a:gd name="connsiteX2" fmla="*/ 5222 w 10518"/>
              <a:gd name="connsiteY2" fmla="*/ 626 h 10000"/>
              <a:gd name="connsiteX3" fmla="*/ 5353 w 10518"/>
              <a:gd name="connsiteY3" fmla="*/ 978 h 10000"/>
              <a:gd name="connsiteX4" fmla="*/ 6513 w 10518"/>
              <a:gd name="connsiteY4" fmla="*/ 2622 h 10000"/>
              <a:gd name="connsiteX5" fmla="*/ 6896 w 10518"/>
              <a:gd name="connsiteY5" fmla="*/ 3079 h 10000"/>
              <a:gd name="connsiteX6" fmla="*/ 10296 w 10518"/>
              <a:gd name="connsiteY6" fmla="*/ 6360 h 10000"/>
              <a:gd name="connsiteX7" fmla="*/ 5 w 10518"/>
              <a:gd name="connsiteY7" fmla="*/ 10000 h 10000"/>
              <a:gd name="connsiteX8" fmla="*/ 30 w 10518"/>
              <a:gd name="connsiteY8" fmla="*/ 0 h 10000"/>
              <a:gd name="connsiteX9" fmla="*/ 0 w 10518"/>
              <a:gd name="connsiteY9" fmla="*/ 9982 h 10000"/>
              <a:gd name="connsiteX0" fmla="*/ 66 w 10518"/>
              <a:gd name="connsiteY0" fmla="*/ 18 h 10000"/>
              <a:gd name="connsiteX1" fmla="*/ 5199 w 10518"/>
              <a:gd name="connsiteY1" fmla="*/ 16 h 10000"/>
              <a:gd name="connsiteX2" fmla="*/ 5222 w 10518"/>
              <a:gd name="connsiteY2" fmla="*/ 626 h 10000"/>
              <a:gd name="connsiteX3" fmla="*/ 5353 w 10518"/>
              <a:gd name="connsiteY3" fmla="*/ 978 h 10000"/>
              <a:gd name="connsiteX4" fmla="*/ 5686 w 10518"/>
              <a:gd name="connsiteY4" fmla="*/ 2082 h 10000"/>
              <a:gd name="connsiteX5" fmla="*/ 6896 w 10518"/>
              <a:gd name="connsiteY5" fmla="*/ 3079 h 10000"/>
              <a:gd name="connsiteX6" fmla="*/ 10296 w 10518"/>
              <a:gd name="connsiteY6" fmla="*/ 6360 h 10000"/>
              <a:gd name="connsiteX7" fmla="*/ 5 w 10518"/>
              <a:gd name="connsiteY7" fmla="*/ 10000 h 10000"/>
              <a:gd name="connsiteX8" fmla="*/ 30 w 10518"/>
              <a:gd name="connsiteY8" fmla="*/ 0 h 10000"/>
              <a:gd name="connsiteX9" fmla="*/ 0 w 10518"/>
              <a:gd name="connsiteY9" fmla="*/ 9982 h 10000"/>
              <a:gd name="connsiteX0" fmla="*/ 66 w 10605"/>
              <a:gd name="connsiteY0" fmla="*/ 18 h 10000"/>
              <a:gd name="connsiteX1" fmla="*/ 5199 w 10605"/>
              <a:gd name="connsiteY1" fmla="*/ 16 h 10000"/>
              <a:gd name="connsiteX2" fmla="*/ 5222 w 10605"/>
              <a:gd name="connsiteY2" fmla="*/ 626 h 10000"/>
              <a:gd name="connsiteX3" fmla="*/ 5353 w 10605"/>
              <a:gd name="connsiteY3" fmla="*/ 978 h 10000"/>
              <a:gd name="connsiteX4" fmla="*/ 5686 w 10605"/>
              <a:gd name="connsiteY4" fmla="*/ 2082 h 10000"/>
              <a:gd name="connsiteX5" fmla="*/ 8267 w 10605"/>
              <a:gd name="connsiteY5" fmla="*/ 3628 h 10000"/>
              <a:gd name="connsiteX6" fmla="*/ 10296 w 10605"/>
              <a:gd name="connsiteY6" fmla="*/ 6360 h 10000"/>
              <a:gd name="connsiteX7" fmla="*/ 5 w 10605"/>
              <a:gd name="connsiteY7" fmla="*/ 10000 h 10000"/>
              <a:gd name="connsiteX8" fmla="*/ 30 w 10605"/>
              <a:gd name="connsiteY8" fmla="*/ 0 h 10000"/>
              <a:gd name="connsiteX9" fmla="*/ 0 w 10605"/>
              <a:gd name="connsiteY9" fmla="*/ 9982 h 10000"/>
              <a:gd name="connsiteX0" fmla="*/ 66 w 10605"/>
              <a:gd name="connsiteY0" fmla="*/ 18 h 10000"/>
              <a:gd name="connsiteX1" fmla="*/ 5199 w 10605"/>
              <a:gd name="connsiteY1" fmla="*/ 16 h 10000"/>
              <a:gd name="connsiteX2" fmla="*/ 5222 w 10605"/>
              <a:gd name="connsiteY2" fmla="*/ 626 h 10000"/>
              <a:gd name="connsiteX3" fmla="*/ 5353 w 10605"/>
              <a:gd name="connsiteY3" fmla="*/ 978 h 10000"/>
              <a:gd name="connsiteX4" fmla="*/ 8267 w 10605"/>
              <a:gd name="connsiteY4" fmla="*/ 3628 h 10000"/>
              <a:gd name="connsiteX5" fmla="*/ 10296 w 10605"/>
              <a:gd name="connsiteY5" fmla="*/ 6360 h 10000"/>
              <a:gd name="connsiteX6" fmla="*/ 5 w 10605"/>
              <a:gd name="connsiteY6" fmla="*/ 10000 h 10000"/>
              <a:gd name="connsiteX7" fmla="*/ 30 w 10605"/>
              <a:gd name="connsiteY7" fmla="*/ 0 h 10000"/>
              <a:gd name="connsiteX8" fmla="*/ 0 w 10605"/>
              <a:gd name="connsiteY8" fmla="*/ 9982 h 10000"/>
              <a:gd name="connsiteX0" fmla="*/ 66 w 10507"/>
              <a:gd name="connsiteY0" fmla="*/ 18 h 10000"/>
              <a:gd name="connsiteX1" fmla="*/ 5199 w 10507"/>
              <a:gd name="connsiteY1" fmla="*/ 16 h 10000"/>
              <a:gd name="connsiteX2" fmla="*/ 5222 w 10507"/>
              <a:gd name="connsiteY2" fmla="*/ 626 h 10000"/>
              <a:gd name="connsiteX3" fmla="*/ 5353 w 10507"/>
              <a:gd name="connsiteY3" fmla="*/ 978 h 10000"/>
              <a:gd name="connsiteX4" fmla="*/ 6657 w 10507"/>
              <a:gd name="connsiteY4" fmla="*/ 2583 h 10000"/>
              <a:gd name="connsiteX5" fmla="*/ 10296 w 10507"/>
              <a:gd name="connsiteY5" fmla="*/ 6360 h 10000"/>
              <a:gd name="connsiteX6" fmla="*/ 5 w 10507"/>
              <a:gd name="connsiteY6" fmla="*/ 10000 h 10000"/>
              <a:gd name="connsiteX7" fmla="*/ 30 w 10507"/>
              <a:gd name="connsiteY7" fmla="*/ 0 h 10000"/>
              <a:gd name="connsiteX8" fmla="*/ 0 w 10507"/>
              <a:gd name="connsiteY8" fmla="*/ 9982 h 10000"/>
              <a:gd name="connsiteX0" fmla="*/ 66 w 10507"/>
              <a:gd name="connsiteY0" fmla="*/ 18 h 10000"/>
              <a:gd name="connsiteX1" fmla="*/ 5199 w 10507"/>
              <a:gd name="connsiteY1" fmla="*/ 16 h 10000"/>
              <a:gd name="connsiteX2" fmla="*/ 5222 w 10507"/>
              <a:gd name="connsiteY2" fmla="*/ 626 h 10000"/>
              <a:gd name="connsiteX3" fmla="*/ 5353 w 10507"/>
              <a:gd name="connsiteY3" fmla="*/ 978 h 10000"/>
              <a:gd name="connsiteX4" fmla="*/ 5569 w 10507"/>
              <a:gd name="connsiteY4" fmla="*/ 1875 h 10000"/>
              <a:gd name="connsiteX5" fmla="*/ 6657 w 10507"/>
              <a:gd name="connsiteY5" fmla="*/ 2583 h 10000"/>
              <a:gd name="connsiteX6" fmla="*/ 10296 w 10507"/>
              <a:gd name="connsiteY6" fmla="*/ 6360 h 10000"/>
              <a:gd name="connsiteX7" fmla="*/ 5 w 10507"/>
              <a:gd name="connsiteY7" fmla="*/ 10000 h 10000"/>
              <a:gd name="connsiteX8" fmla="*/ 30 w 10507"/>
              <a:gd name="connsiteY8" fmla="*/ 0 h 10000"/>
              <a:gd name="connsiteX9" fmla="*/ 0 w 10507"/>
              <a:gd name="connsiteY9" fmla="*/ 9982 h 10000"/>
              <a:gd name="connsiteX0" fmla="*/ 66 w 10507"/>
              <a:gd name="connsiteY0" fmla="*/ 18 h 10000"/>
              <a:gd name="connsiteX1" fmla="*/ 5199 w 10507"/>
              <a:gd name="connsiteY1" fmla="*/ 16 h 10000"/>
              <a:gd name="connsiteX2" fmla="*/ 5222 w 10507"/>
              <a:gd name="connsiteY2" fmla="*/ 626 h 10000"/>
              <a:gd name="connsiteX3" fmla="*/ 5353 w 10507"/>
              <a:gd name="connsiteY3" fmla="*/ 978 h 10000"/>
              <a:gd name="connsiteX4" fmla="*/ 5743 w 10507"/>
              <a:gd name="connsiteY4" fmla="*/ 1698 h 10000"/>
              <a:gd name="connsiteX5" fmla="*/ 6657 w 10507"/>
              <a:gd name="connsiteY5" fmla="*/ 2583 h 10000"/>
              <a:gd name="connsiteX6" fmla="*/ 10296 w 10507"/>
              <a:gd name="connsiteY6" fmla="*/ 6360 h 10000"/>
              <a:gd name="connsiteX7" fmla="*/ 5 w 10507"/>
              <a:gd name="connsiteY7" fmla="*/ 10000 h 10000"/>
              <a:gd name="connsiteX8" fmla="*/ 30 w 10507"/>
              <a:gd name="connsiteY8" fmla="*/ 0 h 10000"/>
              <a:gd name="connsiteX9" fmla="*/ 0 w 10507"/>
              <a:gd name="connsiteY9" fmla="*/ 9982 h 10000"/>
              <a:gd name="connsiteX0" fmla="*/ 66 w 10842"/>
              <a:gd name="connsiteY0" fmla="*/ 18 h 10000"/>
              <a:gd name="connsiteX1" fmla="*/ 5199 w 10842"/>
              <a:gd name="connsiteY1" fmla="*/ 16 h 10000"/>
              <a:gd name="connsiteX2" fmla="*/ 5222 w 10842"/>
              <a:gd name="connsiteY2" fmla="*/ 626 h 10000"/>
              <a:gd name="connsiteX3" fmla="*/ 5353 w 10842"/>
              <a:gd name="connsiteY3" fmla="*/ 978 h 10000"/>
              <a:gd name="connsiteX4" fmla="*/ 5743 w 10842"/>
              <a:gd name="connsiteY4" fmla="*/ 1698 h 10000"/>
              <a:gd name="connsiteX5" fmla="*/ 6657 w 10842"/>
              <a:gd name="connsiteY5" fmla="*/ 2583 h 10000"/>
              <a:gd name="connsiteX6" fmla="*/ 9072 w 10842"/>
              <a:gd name="connsiteY6" fmla="*/ 3991 h 10000"/>
              <a:gd name="connsiteX7" fmla="*/ 10296 w 10842"/>
              <a:gd name="connsiteY7" fmla="*/ 6360 h 10000"/>
              <a:gd name="connsiteX8" fmla="*/ 5 w 10842"/>
              <a:gd name="connsiteY8" fmla="*/ 10000 h 10000"/>
              <a:gd name="connsiteX9" fmla="*/ 30 w 10842"/>
              <a:gd name="connsiteY9" fmla="*/ 0 h 10000"/>
              <a:gd name="connsiteX10" fmla="*/ 0 w 10842"/>
              <a:gd name="connsiteY10" fmla="*/ 9982 h 10000"/>
              <a:gd name="connsiteX0" fmla="*/ 66 w 10407"/>
              <a:gd name="connsiteY0" fmla="*/ 18 h 10378"/>
              <a:gd name="connsiteX1" fmla="*/ 5199 w 10407"/>
              <a:gd name="connsiteY1" fmla="*/ 16 h 10378"/>
              <a:gd name="connsiteX2" fmla="*/ 5222 w 10407"/>
              <a:gd name="connsiteY2" fmla="*/ 626 h 10378"/>
              <a:gd name="connsiteX3" fmla="*/ 5353 w 10407"/>
              <a:gd name="connsiteY3" fmla="*/ 978 h 10378"/>
              <a:gd name="connsiteX4" fmla="*/ 5743 w 10407"/>
              <a:gd name="connsiteY4" fmla="*/ 1698 h 10378"/>
              <a:gd name="connsiteX5" fmla="*/ 6657 w 10407"/>
              <a:gd name="connsiteY5" fmla="*/ 2583 h 10378"/>
              <a:gd name="connsiteX6" fmla="*/ 9072 w 10407"/>
              <a:gd name="connsiteY6" fmla="*/ 3991 h 10378"/>
              <a:gd name="connsiteX7" fmla="*/ 10296 w 10407"/>
              <a:gd name="connsiteY7" fmla="*/ 6360 h 10378"/>
              <a:gd name="connsiteX8" fmla="*/ 5961 w 10407"/>
              <a:gd name="connsiteY8" fmla="*/ 8029 h 10378"/>
              <a:gd name="connsiteX9" fmla="*/ 5 w 10407"/>
              <a:gd name="connsiteY9" fmla="*/ 10000 h 10378"/>
              <a:gd name="connsiteX10" fmla="*/ 30 w 10407"/>
              <a:gd name="connsiteY10" fmla="*/ 0 h 10378"/>
              <a:gd name="connsiteX11" fmla="*/ 0 w 10407"/>
              <a:gd name="connsiteY11" fmla="*/ 9982 h 10378"/>
              <a:gd name="connsiteX0" fmla="*/ 66 w 10407"/>
              <a:gd name="connsiteY0" fmla="*/ 18 h 10000"/>
              <a:gd name="connsiteX1" fmla="*/ 5199 w 10407"/>
              <a:gd name="connsiteY1" fmla="*/ 16 h 10000"/>
              <a:gd name="connsiteX2" fmla="*/ 5222 w 10407"/>
              <a:gd name="connsiteY2" fmla="*/ 626 h 10000"/>
              <a:gd name="connsiteX3" fmla="*/ 5353 w 10407"/>
              <a:gd name="connsiteY3" fmla="*/ 978 h 10000"/>
              <a:gd name="connsiteX4" fmla="*/ 5743 w 10407"/>
              <a:gd name="connsiteY4" fmla="*/ 1698 h 10000"/>
              <a:gd name="connsiteX5" fmla="*/ 6657 w 10407"/>
              <a:gd name="connsiteY5" fmla="*/ 2583 h 10000"/>
              <a:gd name="connsiteX6" fmla="*/ 9072 w 10407"/>
              <a:gd name="connsiteY6" fmla="*/ 3991 h 10000"/>
              <a:gd name="connsiteX7" fmla="*/ 10296 w 10407"/>
              <a:gd name="connsiteY7" fmla="*/ 6360 h 10000"/>
              <a:gd name="connsiteX8" fmla="*/ 5961 w 10407"/>
              <a:gd name="connsiteY8" fmla="*/ 8029 h 10000"/>
              <a:gd name="connsiteX9" fmla="*/ 5 w 10407"/>
              <a:gd name="connsiteY9" fmla="*/ 10000 h 10000"/>
              <a:gd name="connsiteX10" fmla="*/ 30 w 10407"/>
              <a:gd name="connsiteY10" fmla="*/ 0 h 10000"/>
              <a:gd name="connsiteX11" fmla="*/ 0 w 10407"/>
              <a:gd name="connsiteY11" fmla="*/ 9982 h 10000"/>
              <a:gd name="connsiteX0" fmla="*/ 66 w 10407"/>
              <a:gd name="connsiteY0" fmla="*/ 18 h 10000"/>
              <a:gd name="connsiteX1" fmla="*/ 5199 w 10407"/>
              <a:gd name="connsiteY1" fmla="*/ 16 h 10000"/>
              <a:gd name="connsiteX2" fmla="*/ 5222 w 10407"/>
              <a:gd name="connsiteY2" fmla="*/ 626 h 10000"/>
              <a:gd name="connsiteX3" fmla="*/ 5353 w 10407"/>
              <a:gd name="connsiteY3" fmla="*/ 978 h 10000"/>
              <a:gd name="connsiteX4" fmla="*/ 5743 w 10407"/>
              <a:gd name="connsiteY4" fmla="*/ 1698 h 10000"/>
              <a:gd name="connsiteX5" fmla="*/ 6657 w 10407"/>
              <a:gd name="connsiteY5" fmla="*/ 2583 h 10000"/>
              <a:gd name="connsiteX6" fmla="*/ 9072 w 10407"/>
              <a:gd name="connsiteY6" fmla="*/ 3991 h 10000"/>
              <a:gd name="connsiteX7" fmla="*/ 10296 w 10407"/>
              <a:gd name="connsiteY7" fmla="*/ 6360 h 10000"/>
              <a:gd name="connsiteX8" fmla="*/ 5917 w 10407"/>
              <a:gd name="connsiteY8" fmla="*/ 8348 h 10000"/>
              <a:gd name="connsiteX9" fmla="*/ 5 w 10407"/>
              <a:gd name="connsiteY9" fmla="*/ 10000 h 10000"/>
              <a:gd name="connsiteX10" fmla="*/ 30 w 10407"/>
              <a:gd name="connsiteY10" fmla="*/ 0 h 10000"/>
              <a:gd name="connsiteX11" fmla="*/ 0 w 10407"/>
              <a:gd name="connsiteY11" fmla="*/ 9982 h 10000"/>
              <a:gd name="connsiteX0" fmla="*/ 66 w 10407"/>
              <a:gd name="connsiteY0" fmla="*/ 18 h 10000"/>
              <a:gd name="connsiteX1" fmla="*/ 5199 w 10407"/>
              <a:gd name="connsiteY1" fmla="*/ 16 h 10000"/>
              <a:gd name="connsiteX2" fmla="*/ 5222 w 10407"/>
              <a:gd name="connsiteY2" fmla="*/ 626 h 10000"/>
              <a:gd name="connsiteX3" fmla="*/ 5353 w 10407"/>
              <a:gd name="connsiteY3" fmla="*/ 978 h 10000"/>
              <a:gd name="connsiteX4" fmla="*/ 5743 w 10407"/>
              <a:gd name="connsiteY4" fmla="*/ 1698 h 10000"/>
              <a:gd name="connsiteX5" fmla="*/ 6657 w 10407"/>
              <a:gd name="connsiteY5" fmla="*/ 2583 h 10000"/>
              <a:gd name="connsiteX6" fmla="*/ 9072 w 10407"/>
              <a:gd name="connsiteY6" fmla="*/ 3991 h 10000"/>
              <a:gd name="connsiteX7" fmla="*/ 10296 w 10407"/>
              <a:gd name="connsiteY7" fmla="*/ 6360 h 10000"/>
              <a:gd name="connsiteX8" fmla="*/ 5917 w 10407"/>
              <a:gd name="connsiteY8" fmla="*/ 8348 h 10000"/>
              <a:gd name="connsiteX9" fmla="*/ 5 w 10407"/>
              <a:gd name="connsiteY9" fmla="*/ 10000 h 10000"/>
              <a:gd name="connsiteX10" fmla="*/ 30 w 10407"/>
              <a:gd name="connsiteY10" fmla="*/ 0 h 10000"/>
              <a:gd name="connsiteX11" fmla="*/ 0 w 10407"/>
              <a:gd name="connsiteY11" fmla="*/ 9982 h 10000"/>
              <a:gd name="connsiteX0" fmla="*/ 66 w 10636"/>
              <a:gd name="connsiteY0" fmla="*/ 18 h 10000"/>
              <a:gd name="connsiteX1" fmla="*/ 5199 w 10636"/>
              <a:gd name="connsiteY1" fmla="*/ 16 h 10000"/>
              <a:gd name="connsiteX2" fmla="*/ 5222 w 10636"/>
              <a:gd name="connsiteY2" fmla="*/ 626 h 10000"/>
              <a:gd name="connsiteX3" fmla="*/ 5353 w 10636"/>
              <a:gd name="connsiteY3" fmla="*/ 978 h 10000"/>
              <a:gd name="connsiteX4" fmla="*/ 5743 w 10636"/>
              <a:gd name="connsiteY4" fmla="*/ 1698 h 10000"/>
              <a:gd name="connsiteX5" fmla="*/ 6657 w 10636"/>
              <a:gd name="connsiteY5" fmla="*/ 2583 h 10000"/>
              <a:gd name="connsiteX6" fmla="*/ 9072 w 10636"/>
              <a:gd name="connsiteY6" fmla="*/ 3991 h 10000"/>
              <a:gd name="connsiteX7" fmla="*/ 10225 w 10636"/>
              <a:gd name="connsiteY7" fmla="*/ 4921 h 10000"/>
              <a:gd name="connsiteX8" fmla="*/ 10296 w 10636"/>
              <a:gd name="connsiteY8" fmla="*/ 6360 h 10000"/>
              <a:gd name="connsiteX9" fmla="*/ 5917 w 10636"/>
              <a:gd name="connsiteY9" fmla="*/ 8348 h 10000"/>
              <a:gd name="connsiteX10" fmla="*/ 5 w 10636"/>
              <a:gd name="connsiteY10" fmla="*/ 10000 h 10000"/>
              <a:gd name="connsiteX11" fmla="*/ 30 w 10636"/>
              <a:gd name="connsiteY11" fmla="*/ 0 h 10000"/>
              <a:gd name="connsiteX12" fmla="*/ 0 w 10636"/>
              <a:gd name="connsiteY12" fmla="*/ 9982 h 10000"/>
              <a:gd name="connsiteX0" fmla="*/ 66 w 10755"/>
              <a:gd name="connsiteY0" fmla="*/ 18 h 10000"/>
              <a:gd name="connsiteX1" fmla="*/ 5199 w 10755"/>
              <a:gd name="connsiteY1" fmla="*/ 16 h 10000"/>
              <a:gd name="connsiteX2" fmla="*/ 5222 w 10755"/>
              <a:gd name="connsiteY2" fmla="*/ 626 h 10000"/>
              <a:gd name="connsiteX3" fmla="*/ 5353 w 10755"/>
              <a:gd name="connsiteY3" fmla="*/ 978 h 10000"/>
              <a:gd name="connsiteX4" fmla="*/ 5743 w 10755"/>
              <a:gd name="connsiteY4" fmla="*/ 1698 h 10000"/>
              <a:gd name="connsiteX5" fmla="*/ 6657 w 10755"/>
              <a:gd name="connsiteY5" fmla="*/ 2583 h 10000"/>
              <a:gd name="connsiteX6" fmla="*/ 10225 w 10755"/>
              <a:gd name="connsiteY6" fmla="*/ 4921 h 10000"/>
              <a:gd name="connsiteX7" fmla="*/ 10296 w 10755"/>
              <a:gd name="connsiteY7" fmla="*/ 6360 h 10000"/>
              <a:gd name="connsiteX8" fmla="*/ 5917 w 10755"/>
              <a:gd name="connsiteY8" fmla="*/ 8348 h 10000"/>
              <a:gd name="connsiteX9" fmla="*/ 5 w 10755"/>
              <a:gd name="connsiteY9" fmla="*/ 10000 h 10000"/>
              <a:gd name="connsiteX10" fmla="*/ 30 w 10755"/>
              <a:gd name="connsiteY10" fmla="*/ 0 h 10000"/>
              <a:gd name="connsiteX11" fmla="*/ 0 w 10755"/>
              <a:gd name="connsiteY11" fmla="*/ 9982 h 10000"/>
              <a:gd name="connsiteX0" fmla="*/ 66 w 10666"/>
              <a:gd name="connsiteY0" fmla="*/ 18 h 10000"/>
              <a:gd name="connsiteX1" fmla="*/ 5199 w 10666"/>
              <a:gd name="connsiteY1" fmla="*/ 16 h 10000"/>
              <a:gd name="connsiteX2" fmla="*/ 5222 w 10666"/>
              <a:gd name="connsiteY2" fmla="*/ 626 h 10000"/>
              <a:gd name="connsiteX3" fmla="*/ 5353 w 10666"/>
              <a:gd name="connsiteY3" fmla="*/ 978 h 10000"/>
              <a:gd name="connsiteX4" fmla="*/ 5743 w 10666"/>
              <a:gd name="connsiteY4" fmla="*/ 1698 h 10000"/>
              <a:gd name="connsiteX5" fmla="*/ 6657 w 10666"/>
              <a:gd name="connsiteY5" fmla="*/ 2583 h 10000"/>
              <a:gd name="connsiteX6" fmla="*/ 9986 w 10666"/>
              <a:gd name="connsiteY6" fmla="*/ 4744 h 10000"/>
              <a:gd name="connsiteX7" fmla="*/ 10296 w 10666"/>
              <a:gd name="connsiteY7" fmla="*/ 6360 h 10000"/>
              <a:gd name="connsiteX8" fmla="*/ 5917 w 10666"/>
              <a:gd name="connsiteY8" fmla="*/ 8348 h 10000"/>
              <a:gd name="connsiteX9" fmla="*/ 5 w 10666"/>
              <a:gd name="connsiteY9" fmla="*/ 10000 h 10000"/>
              <a:gd name="connsiteX10" fmla="*/ 30 w 10666"/>
              <a:gd name="connsiteY10" fmla="*/ 0 h 10000"/>
              <a:gd name="connsiteX11" fmla="*/ 0 w 10666"/>
              <a:gd name="connsiteY11" fmla="*/ 9982 h 10000"/>
              <a:gd name="connsiteX0" fmla="*/ 66 w 10491"/>
              <a:gd name="connsiteY0" fmla="*/ 18 h 10000"/>
              <a:gd name="connsiteX1" fmla="*/ 5199 w 10491"/>
              <a:gd name="connsiteY1" fmla="*/ 16 h 10000"/>
              <a:gd name="connsiteX2" fmla="*/ 5222 w 10491"/>
              <a:gd name="connsiteY2" fmla="*/ 626 h 10000"/>
              <a:gd name="connsiteX3" fmla="*/ 5353 w 10491"/>
              <a:gd name="connsiteY3" fmla="*/ 978 h 10000"/>
              <a:gd name="connsiteX4" fmla="*/ 5743 w 10491"/>
              <a:gd name="connsiteY4" fmla="*/ 1698 h 10000"/>
              <a:gd name="connsiteX5" fmla="*/ 6657 w 10491"/>
              <a:gd name="connsiteY5" fmla="*/ 2583 h 10000"/>
              <a:gd name="connsiteX6" fmla="*/ 9986 w 10491"/>
              <a:gd name="connsiteY6" fmla="*/ 4744 h 10000"/>
              <a:gd name="connsiteX7" fmla="*/ 10013 w 10491"/>
              <a:gd name="connsiteY7" fmla="*/ 6599 h 10000"/>
              <a:gd name="connsiteX8" fmla="*/ 5917 w 10491"/>
              <a:gd name="connsiteY8" fmla="*/ 8348 h 10000"/>
              <a:gd name="connsiteX9" fmla="*/ 5 w 10491"/>
              <a:gd name="connsiteY9" fmla="*/ 10000 h 10000"/>
              <a:gd name="connsiteX10" fmla="*/ 30 w 10491"/>
              <a:gd name="connsiteY10" fmla="*/ 0 h 10000"/>
              <a:gd name="connsiteX11" fmla="*/ 0 w 10491"/>
              <a:gd name="connsiteY11" fmla="*/ 9982 h 10000"/>
              <a:gd name="connsiteX0" fmla="*/ 66 w 10468"/>
              <a:gd name="connsiteY0" fmla="*/ 18 h 10000"/>
              <a:gd name="connsiteX1" fmla="*/ 5199 w 10468"/>
              <a:gd name="connsiteY1" fmla="*/ 16 h 10000"/>
              <a:gd name="connsiteX2" fmla="*/ 5222 w 10468"/>
              <a:gd name="connsiteY2" fmla="*/ 626 h 10000"/>
              <a:gd name="connsiteX3" fmla="*/ 5353 w 10468"/>
              <a:gd name="connsiteY3" fmla="*/ 978 h 10000"/>
              <a:gd name="connsiteX4" fmla="*/ 5743 w 10468"/>
              <a:gd name="connsiteY4" fmla="*/ 1698 h 10000"/>
              <a:gd name="connsiteX5" fmla="*/ 6657 w 10468"/>
              <a:gd name="connsiteY5" fmla="*/ 2583 h 10000"/>
              <a:gd name="connsiteX6" fmla="*/ 9986 w 10468"/>
              <a:gd name="connsiteY6" fmla="*/ 4744 h 10000"/>
              <a:gd name="connsiteX7" fmla="*/ 9969 w 10468"/>
              <a:gd name="connsiteY7" fmla="*/ 6661 h 10000"/>
              <a:gd name="connsiteX8" fmla="*/ 5917 w 10468"/>
              <a:gd name="connsiteY8" fmla="*/ 8348 h 10000"/>
              <a:gd name="connsiteX9" fmla="*/ 5 w 10468"/>
              <a:gd name="connsiteY9" fmla="*/ 10000 h 10000"/>
              <a:gd name="connsiteX10" fmla="*/ 30 w 10468"/>
              <a:gd name="connsiteY10" fmla="*/ 0 h 10000"/>
              <a:gd name="connsiteX11" fmla="*/ 0 w 10468"/>
              <a:gd name="connsiteY11" fmla="*/ 9982 h 10000"/>
              <a:gd name="connsiteX0" fmla="*/ 66 w 10490"/>
              <a:gd name="connsiteY0" fmla="*/ 18 h 10000"/>
              <a:gd name="connsiteX1" fmla="*/ 5199 w 10490"/>
              <a:gd name="connsiteY1" fmla="*/ 16 h 10000"/>
              <a:gd name="connsiteX2" fmla="*/ 5222 w 10490"/>
              <a:gd name="connsiteY2" fmla="*/ 626 h 10000"/>
              <a:gd name="connsiteX3" fmla="*/ 5353 w 10490"/>
              <a:gd name="connsiteY3" fmla="*/ 978 h 10000"/>
              <a:gd name="connsiteX4" fmla="*/ 5743 w 10490"/>
              <a:gd name="connsiteY4" fmla="*/ 1698 h 10000"/>
              <a:gd name="connsiteX5" fmla="*/ 6657 w 10490"/>
              <a:gd name="connsiteY5" fmla="*/ 2583 h 10000"/>
              <a:gd name="connsiteX6" fmla="*/ 10030 w 10490"/>
              <a:gd name="connsiteY6" fmla="*/ 4744 h 10000"/>
              <a:gd name="connsiteX7" fmla="*/ 9969 w 10490"/>
              <a:gd name="connsiteY7" fmla="*/ 6661 h 10000"/>
              <a:gd name="connsiteX8" fmla="*/ 5917 w 10490"/>
              <a:gd name="connsiteY8" fmla="*/ 8348 h 10000"/>
              <a:gd name="connsiteX9" fmla="*/ 5 w 10490"/>
              <a:gd name="connsiteY9" fmla="*/ 10000 h 10000"/>
              <a:gd name="connsiteX10" fmla="*/ 30 w 10490"/>
              <a:gd name="connsiteY10" fmla="*/ 0 h 10000"/>
              <a:gd name="connsiteX11" fmla="*/ 0 w 10490"/>
              <a:gd name="connsiteY11" fmla="*/ 9982 h 10000"/>
              <a:gd name="connsiteX0" fmla="*/ 66 w 10490"/>
              <a:gd name="connsiteY0" fmla="*/ 18 h 10000"/>
              <a:gd name="connsiteX1" fmla="*/ 5199 w 10490"/>
              <a:gd name="connsiteY1" fmla="*/ 16 h 10000"/>
              <a:gd name="connsiteX2" fmla="*/ 5222 w 10490"/>
              <a:gd name="connsiteY2" fmla="*/ 626 h 10000"/>
              <a:gd name="connsiteX3" fmla="*/ 5353 w 10490"/>
              <a:gd name="connsiteY3" fmla="*/ 978 h 10000"/>
              <a:gd name="connsiteX4" fmla="*/ 5743 w 10490"/>
              <a:gd name="connsiteY4" fmla="*/ 1698 h 10000"/>
              <a:gd name="connsiteX5" fmla="*/ 6657 w 10490"/>
              <a:gd name="connsiteY5" fmla="*/ 2583 h 10000"/>
              <a:gd name="connsiteX6" fmla="*/ 10030 w 10490"/>
              <a:gd name="connsiteY6" fmla="*/ 4744 h 10000"/>
              <a:gd name="connsiteX7" fmla="*/ 9969 w 10490"/>
              <a:gd name="connsiteY7" fmla="*/ 6661 h 10000"/>
              <a:gd name="connsiteX8" fmla="*/ 6396 w 10490"/>
              <a:gd name="connsiteY8" fmla="*/ 8189 h 10000"/>
              <a:gd name="connsiteX9" fmla="*/ 5 w 10490"/>
              <a:gd name="connsiteY9" fmla="*/ 10000 h 10000"/>
              <a:gd name="connsiteX10" fmla="*/ 30 w 10490"/>
              <a:gd name="connsiteY10" fmla="*/ 0 h 10000"/>
              <a:gd name="connsiteX11" fmla="*/ 0 w 10490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657 w 10479"/>
              <a:gd name="connsiteY5" fmla="*/ 2583 h 10000"/>
              <a:gd name="connsiteX6" fmla="*/ 10008 w 10479"/>
              <a:gd name="connsiteY6" fmla="*/ 4753 h 10000"/>
              <a:gd name="connsiteX7" fmla="*/ 9969 w 10479"/>
              <a:gd name="connsiteY7" fmla="*/ 6661 h 10000"/>
              <a:gd name="connsiteX8" fmla="*/ 6396 w 10479"/>
              <a:gd name="connsiteY8" fmla="*/ 8189 h 10000"/>
              <a:gd name="connsiteX9" fmla="*/ 5 w 10479"/>
              <a:gd name="connsiteY9" fmla="*/ 10000 h 10000"/>
              <a:gd name="connsiteX10" fmla="*/ 30 w 10479"/>
              <a:gd name="connsiteY10" fmla="*/ 0 h 10000"/>
              <a:gd name="connsiteX11" fmla="*/ 0 w 10479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613 w 10479"/>
              <a:gd name="connsiteY5" fmla="*/ 2654 h 10000"/>
              <a:gd name="connsiteX6" fmla="*/ 10008 w 10479"/>
              <a:gd name="connsiteY6" fmla="*/ 4753 h 10000"/>
              <a:gd name="connsiteX7" fmla="*/ 9969 w 10479"/>
              <a:gd name="connsiteY7" fmla="*/ 6661 h 10000"/>
              <a:gd name="connsiteX8" fmla="*/ 6396 w 10479"/>
              <a:gd name="connsiteY8" fmla="*/ 8189 h 10000"/>
              <a:gd name="connsiteX9" fmla="*/ 5 w 10479"/>
              <a:gd name="connsiteY9" fmla="*/ 10000 h 10000"/>
              <a:gd name="connsiteX10" fmla="*/ 30 w 10479"/>
              <a:gd name="connsiteY10" fmla="*/ 0 h 10000"/>
              <a:gd name="connsiteX11" fmla="*/ 0 w 10479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7592 w 10479"/>
              <a:gd name="connsiteY5" fmla="*/ 3212 h 10000"/>
              <a:gd name="connsiteX6" fmla="*/ 10008 w 10479"/>
              <a:gd name="connsiteY6" fmla="*/ 4753 h 10000"/>
              <a:gd name="connsiteX7" fmla="*/ 9969 w 10479"/>
              <a:gd name="connsiteY7" fmla="*/ 6661 h 10000"/>
              <a:gd name="connsiteX8" fmla="*/ 6396 w 10479"/>
              <a:gd name="connsiteY8" fmla="*/ 8189 h 10000"/>
              <a:gd name="connsiteX9" fmla="*/ 5 w 10479"/>
              <a:gd name="connsiteY9" fmla="*/ 10000 h 10000"/>
              <a:gd name="connsiteX10" fmla="*/ 30 w 10479"/>
              <a:gd name="connsiteY10" fmla="*/ 0 h 10000"/>
              <a:gd name="connsiteX11" fmla="*/ 0 w 10479"/>
              <a:gd name="connsiteY11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527 w 10479"/>
              <a:gd name="connsiteY5" fmla="*/ 2513 h 10000"/>
              <a:gd name="connsiteX6" fmla="*/ 7592 w 10479"/>
              <a:gd name="connsiteY6" fmla="*/ 3212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527 w 10479"/>
              <a:gd name="connsiteY5" fmla="*/ 2513 h 10000"/>
              <a:gd name="connsiteX6" fmla="*/ 7897 w 10479"/>
              <a:gd name="connsiteY6" fmla="*/ 3336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288 w 10479"/>
              <a:gd name="connsiteY5" fmla="*/ 2575 h 10000"/>
              <a:gd name="connsiteX6" fmla="*/ 7897 w 10479"/>
              <a:gd name="connsiteY6" fmla="*/ 3336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310 w 10479"/>
              <a:gd name="connsiteY5" fmla="*/ 2451 h 10000"/>
              <a:gd name="connsiteX6" fmla="*/ 7897 w 10479"/>
              <a:gd name="connsiteY6" fmla="*/ 3336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310 w 10479"/>
              <a:gd name="connsiteY5" fmla="*/ 2451 h 10000"/>
              <a:gd name="connsiteX6" fmla="*/ 7505 w 10479"/>
              <a:gd name="connsiteY6" fmla="*/ 3301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479"/>
              <a:gd name="connsiteY0" fmla="*/ 18 h 10000"/>
              <a:gd name="connsiteX1" fmla="*/ 5199 w 10479"/>
              <a:gd name="connsiteY1" fmla="*/ 16 h 10000"/>
              <a:gd name="connsiteX2" fmla="*/ 5222 w 10479"/>
              <a:gd name="connsiteY2" fmla="*/ 626 h 10000"/>
              <a:gd name="connsiteX3" fmla="*/ 5353 w 10479"/>
              <a:gd name="connsiteY3" fmla="*/ 978 h 10000"/>
              <a:gd name="connsiteX4" fmla="*/ 5743 w 10479"/>
              <a:gd name="connsiteY4" fmla="*/ 1698 h 10000"/>
              <a:gd name="connsiteX5" fmla="*/ 6310 w 10479"/>
              <a:gd name="connsiteY5" fmla="*/ 2451 h 10000"/>
              <a:gd name="connsiteX6" fmla="*/ 7287 w 10479"/>
              <a:gd name="connsiteY6" fmla="*/ 3062 h 10000"/>
              <a:gd name="connsiteX7" fmla="*/ 10008 w 10479"/>
              <a:gd name="connsiteY7" fmla="*/ 4753 h 10000"/>
              <a:gd name="connsiteX8" fmla="*/ 9969 w 10479"/>
              <a:gd name="connsiteY8" fmla="*/ 6661 h 10000"/>
              <a:gd name="connsiteX9" fmla="*/ 6396 w 10479"/>
              <a:gd name="connsiteY9" fmla="*/ 8189 h 10000"/>
              <a:gd name="connsiteX10" fmla="*/ 5 w 10479"/>
              <a:gd name="connsiteY10" fmla="*/ 10000 h 10000"/>
              <a:gd name="connsiteX11" fmla="*/ 30 w 10479"/>
              <a:gd name="connsiteY11" fmla="*/ 0 h 10000"/>
              <a:gd name="connsiteX12" fmla="*/ 0 w 10479"/>
              <a:gd name="connsiteY12" fmla="*/ 9982 h 10000"/>
              <a:gd name="connsiteX0" fmla="*/ 66 w 10376"/>
              <a:gd name="connsiteY0" fmla="*/ 18 h 10000"/>
              <a:gd name="connsiteX1" fmla="*/ 5199 w 10376"/>
              <a:gd name="connsiteY1" fmla="*/ 16 h 10000"/>
              <a:gd name="connsiteX2" fmla="*/ 5222 w 10376"/>
              <a:gd name="connsiteY2" fmla="*/ 626 h 10000"/>
              <a:gd name="connsiteX3" fmla="*/ 5353 w 10376"/>
              <a:gd name="connsiteY3" fmla="*/ 978 h 10000"/>
              <a:gd name="connsiteX4" fmla="*/ 5743 w 10376"/>
              <a:gd name="connsiteY4" fmla="*/ 1698 h 10000"/>
              <a:gd name="connsiteX5" fmla="*/ 6310 w 10376"/>
              <a:gd name="connsiteY5" fmla="*/ 2451 h 10000"/>
              <a:gd name="connsiteX6" fmla="*/ 7287 w 10376"/>
              <a:gd name="connsiteY6" fmla="*/ 3062 h 10000"/>
              <a:gd name="connsiteX7" fmla="*/ 8115 w 10376"/>
              <a:gd name="connsiteY7" fmla="*/ 3557 h 10000"/>
              <a:gd name="connsiteX8" fmla="*/ 10008 w 10376"/>
              <a:gd name="connsiteY8" fmla="*/ 4753 h 10000"/>
              <a:gd name="connsiteX9" fmla="*/ 9969 w 10376"/>
              <a:gd name="connsiteY9" fmla="*/ 6661 h 10000"/>
              <a:gd name="connsiteX10" fmla="*/ 6396 w 10376"/>
              <a:gd name="connsiteY10" fmla="*/ 8189 h 10000"/>
              <a:gd name="connsiteX11" fmla="*/ 5 w 10376"/>
              <a:gd name="connsiteY11" fmla="*/ 10000 h 10000"/>
              <a:gd name="connsiteX12" fmla="*/ 30 w 10376"/>
              <a:gd name="connsiteY12" fmla="*/ 0 h 10000"/>
              <a:gd name="connsiteX13" fmla="*/ 0 w 10376"/>
              <a:gd name="connsiteY13" fmla="*/ 9982 h 10000"/>
              <a:gd name="connsiteX0" fmla="*/ 66 w 10376"/>
              <a:gd name="connsiteY0" fmla="*/ 18 h 10000"/>
              <a:gd name="connsiteX1" fmla="*/ 5199 w 10376"/>
              <a:gd name="connsiteY1" fmla="*/ 16 h 10000"/>
              <a:gd name="connsiteX2" fmla="*/ 5222 w 10376"/>
              <a:gd name="connsiteY2" fmla="*/ 626 h 10000"/>
              <a:gd name="connsiteX3" fmla="*/ 5353 w 10376"/>
              <a:gd name="connsiteY3" fmla="*/ 978 h 10000"/>
              <a:gd name="connsiteX4" fmla="*/ 5743 w 10376"/>
              <a:gd name="connsiteY4" fmla="*/ 1698 h 10000"/>
              <a:gd name="connsiteX5" fmla="*/ 6310 w 10376"/>
              <a:gd name="connsiteY5" fmla="*/ 2451 h 10000"/>
              <a:gd name="connsiteX6" fmla="*/ 7287 w 10376"/>
              <a:gd name="connsiteY6" fmla="*/ 3062 h 10000"/>
              <a:gd name="connsiteX7" fmla="*/ 8180 w 10376"/>
              <a:gd name="connsiteY7" fmla="*/ 3522 h 10000"/>
              <a:gd name="connsiteX8" fmla="*/ 10008 w 10376"/>
              <a:gd name="connsiteY8" fmla="*/ 4753 h 10000"/>
              <a:gd name="connsiteX9" fmla="*/ 9969 w 10376"/>
              <a:gd name="connsiteY9" fmla="*/ 6661 h 10000"/>
              <a:gd name="connsiteX10" fmla="*/ 6396 w 10376"/>
              <a:gd name="connsiteY10" fmla="*/ 8189 h 10000"/>
              <a:gd name="connsiteX11" fmla="*/ 5 w 10376"/>
              <a:gd name="connsiteY11" fmla="*/ 10000 h 10000"/>
              <a:gd name="connsiteX12" fmla="*/ 30 w 10376"/>
              <a:gd name="connsiteY12" fmla="*/ 0 h 10000"/>
              <a:gd name="connsiteX13" fmla="*/ 0 w 10376"/>
              <a:gd name="connsiteY13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8180 w 10532"/>
              <a:gd name="connsiteY7" fmla="*/ 3522 h 10000"/>
              <a:gd name="connsiteX8" fmla="*/ 10008 w 10532"/>
              <a:gd name="connsiteY8" fmla="*/ 4753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6396 w 10532"/>
              <a:gd name="connsiteY11" fmla="*/ 8189 h 10000"/>
              <a:gd name="connsiteX12" fmla="*/ 5 w 10532"/>
              <a:gd name="connsiteY12" fmla="*/ 10000 h 10000"/>
              <a:gd name="connsiteX13" fmla="*/ 30 w 10532"/>
              <a:gd name="connsiteY13" fmla="*/ 0 h 10000"/>
              <a:gd name="connsiteX14" fmla="*/ 0 w 10532"/>
              <a:gd name="connsiteY14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08 w 10532"/>
              <a:gd name="connsiteY8" fmla="*/ 4753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6396 w 10532"/>
              <a:gd name="connsiteY11" fmla="*/ 8189 h 10000"/>
              <a:gd name="connsiteX12" fmla="*/ 5 w 10532"/>
              <a:gd name="connsiteY12" fmla="*/ 10000 h 10000"/>
              <a:gd name="connsiteX13" fmla="*/ 30 w 10532"/>
              <a:gd name="connsiteY13" fmla="*/ 0 h 10000"/>
              <a:gd name="connsiteX14" fmla="*/ 0 w 10532"/>
              <a:gd name="connsiteY14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30 w 10532"/>
              <a:gd name="connsiteY8" fmla="*/ 4735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6396 w 10532"/>
              <a:gd name="connsiteY11" fmla="*/ 8189 h 10000"/>
              <a:gd name="connsiteX12" fmla="*/ 5 w 10532"/>
              <a:gd name="connsiteY12" fmla="*/ 10000 h 10000"/>
              <a:gd name="connsiteX13" fmla="*/ 30 w 10532"/>
              <a:gd name="connsiteY13" fmla="*/ 0 h 10000"/>
              <a:gd name="connsiteX14" fmla="*/ 0 w 10532"/>
              <a:gd name="connsiteY14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30 w 10532"/>
              <a:gd name="connsiteY8" fmla="*/ 4735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8659 w 10532"/>
              <a:gd name="connsiteY11" fmla="*/ 7329 h 10000"/>
              <a:gd name="connsiteX12" fmla="*/ 6396 w 10532"/>
              <a:gd name="connsiteY12" fmla="*/ 8189 h 10000"/>
              <a:gd name="connsiteX13" fmla="*/ 5 w 10532"/>
              <a:gd name="connsiteY13" fmla="*/ 10000 h 10000"/>
              <a:gd name="connsiteX14" fmla="*/ 30 w 10532"/>
              <a:gd name="connsiteY14" fmla="*/ 0 h 10000"/>
              <a:gd name="connsiteX15" fmla="*/ 0 w 10532"/>
              <a:gd name="connsiteY15" fmla="*/ 9982 h 10000"/>
              <a:gd name="connsiteX0" fmla="*/ 66 w 10532"/>
              <a:gd name="connsiteY0" fmla="*/ 18 h 10000"/>
              <a:gd name="connsiteX1" fmla="*/ 5199 w 10532"/>
              <a:gd name="connsiteY1" fmla="*/ 16 h 10000"/>
              <a:gd name="connsiteX2" fmla="*/ 5222 w 10532"/>
              <a:gd name="connsiteY2" fmla="*/ 626 h 10000"/>
              <a:gd name="connsiteX3" fmla="*/ 5353 w 10532"/>
              <a:gd name="connsiteY3" fmla="*/ 978 h 10000"/>
              <a:gd name="connsiteX4" fmla="*/ 5743 w 10532"/>
              <a:gd name="connsiteY4" fmla="*/ 1698 h 10000"/>
              <a:gd name="connsiteX5" fmla="*/ 6310 w 10532"/>
              <a:gd name="connsiteY5" fmla="*/ 2451 h 10000"/>
              <a:gd name="connsiteX6" fmla="*/ 7287 w 10532"/>
              <a:gd name="connsiteY6" fmla="*/ 3062 h 10000"/>
              <a:gd name="connsiteX7" fmla="*/ 9007 w 10532"/>
              <a:gd name="connsiteY7" fmla="*/ 3991 h 10000"/>
              <a:gd name="connsiteX8" fmla="*/ 10030 w 10532"/>
              <a:gd name="connsiteY8" fmla="*/ 4735 h 10000"/>
              <a:gd name="connsiteX9" fmla="*/ 10530 w 10532"/>
              <a:gd name="connsiteY9" fmla="*/ 5532 h 10000"/>
              <a:gd name="connsiteX10" fmla="*/ 9969 w 10532"/>
              <a:gd name="connsiteY10" fmla="*/ 6661 h 10000"/>
              <a:gd name="connsiteX11" fmla="*/ 8703 w 10532"/>
              <a:gd name="connsiteY11" fmla="*/ 7320 h 10000"/>
              <a:gd name="connsiteX12" fmla="*/ 6396 w 10532"/>
              <a:gd name="connsiteY12" fmla="*/ 8189 h 10000"/>
              <a:gd name="connsiteX13" fmla="*/ 5 w 10532"/>
              <a:gd name="connsiteY13" fmla="*/ 10000 h 10000"/>
              <a:gd name="connsiteX14" fmla="*/ 30 w 10532"/>
              <a:gd name="connsiteY14" fmla="*/ 0 h 10000"/>
              <a:gd name="connsiteX15" fmla="*/ 0 w 10532"/>
              <a:gd name="connsiteY15" fmla="*/ 9982 h 10000"/>
              <a:gd name="connsiteX0" fmla="*/ 88 w 10554"/>
              <a:gd name="connsiteY0" fmla="*/ 18 h 10035"/>
              <a:gd name="connsiteX1" fmla="*/ 5221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25 w 10554"/>
              <a:gd name="connsiteY11" fmla="*/ 7320 h 10035"/>
              <a:gd name="connsiteX12" fmla="*/ 6418 w 10554"/>
              <a:gd name="connsiteY12" fmla="*/ 8189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5221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25 w 10554"/>
              <a:gd name="connsiteY11" fmla="*/ 7320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  <a:gd name="connsiteX0" fmla="*/ 88 w 10554"/>
              <a:gd name="connsiteY0" fmla="*/ 18 h 10035"/>
              <a:gd name="connsiteX1" fmla="*/ 5221 w 10554"/>
              <a:gd name="connsiteY1" fmla="*/ 16 h 10035"/>
              <a:gd name="connsiteX2" fmla="*/ 5244 w 10554"/>
              <a:gd name="connsiteY2" fmla="*/ 626 h 10035"/>
              <a:gd name="connsiteX3" fmla="*/ 5375 w 10554"/>
              <a:gd name="connsiteY3" fmla="*/ 978 h 10035"/>
              <a:gd name="connsiteX4" fmla="*/ 5765 w 10554"/>
              <a:gd name="connsiteY4" fmla="*/ 1698 h 10035"/>
              <a:gd name="connsiteX5" fmla="*/ 6332 w 10554"/>
              <a:gd name="connsiteY5" fmla="*/ 2451 h 10035"/>
              <a:gd name="connsiteX6" fmla="*/ 7309 w 10554"/>
              <a:gd name="connsiteY6" fmla="*/ 3062 h 10035"/>
              <a:gd name="connsiteX7" fmla="*/ 9029 w 10554"/>
              <a:gd name="connsiteY7" fmla="*/ 3991 h 10035"/>
              <a:gd name="connsiteX8" fmla="*/ 10052 w 10554"/>
              <a:gd name="connsiteY8" fmla="*/ 4735 h 10035"/>
              <a:gd name="connsiteX9" fmla="*/ 10552 w 10554"/>
              <a:gd name="connsiteY9" fmla="*/ 5532 h 10035"/>
              <a:gd name="connsiteX10" fmla="*/ 9991 w 10554"/>
              <a:gd name="connsiteY10" fmla="*/ 6661 h 10035"/>
              <a:gd name="connsiteX11" fmla="*/ 8747 w 10554"/>
              <a:gd name="connsiteY11" fmla="*/ 7329 h 10035"/>
              <a:gd name="connsiteX12" fmla="*/ 5809 w 10554"/>
              <a:gd name="connsiteY12" fmla="*/ 8393 h 10035"/>
              <a:gd name="connsiteX13" fmla="*/ 27 w 10554"/>
              <a:gd name="connsiteY13" fmla="*/ 10000 h 10035"/>
              <a:gd name="connsiteX14" fmla="*/ 52 w 10554"/>
              <a:gd name="connsiteY14" fmla="*/ 0 h 10035"/>
              <a:gd name="connsiteX15" fmla="*/ 0 w 10554"/>
              <a:gd name="connsiteY15" fmla="*/ 10035 h 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54" h="10035">
                <a:moveTo>
                  <a:pt x="88" y="18"/>
                </a:moveTo>
                <a:lnTo>
                  <a:pt x="5221" y="16"/>
                </a:lnTo>
                <a:cubicBezTo>
                  <a:pt x="5228" y="3"/>
                  <a:pt x="5237" y="639"/>
                  <a:pt x="5244" y="626"/>
                </a:cubicBezTo>
                <a:cubicBezTo>
                  <a:pt x="5246" y="764"/>
                  <a:pt x="5372" y="839"/>
                  <a:pt x="5375" y="978"/>
                </a:cubicBezTo>
                <a:cubicBezTo>
                  <a:pt x="5509" y="1177"/>
                  <a:pt x="5548" y="1431"/>
                  <a:pt x="5765" y="1698"/>
                </a:cubicBezTo>
                <a:cubicBezTo>
                  <a:pt x="5986" y="1949"/>
                  <a:pt x="6024" y="2199"/>
                  <a:pt x="6332" y="2451"/>
                </a:cubicBezTo>
                <a:cubicBezTo>
                  <a:pt x="6640" y="2703"/>
                  <a:pt x="7008" y="2878"/>
                  <a:pt x="7309" y="3062"/>
                </a:cubicBezTo>
                <a:cubicBezTo>
                  <a:pt x="7610" y="3246"/>
                  <a:pt x="8576" y="3709"/>
                  <a:pt x="9029" y="3991"/>
                </a:cubicBezTo>
                <a:cubicBezTo>
                  <a:pt x="9482" y="4273"/>
                  <a:pt x="9693" y="4400"/>
                  <a:pt x="10052" y="4735"/>
                </a:cubicBezTo>
                <a:cubicBezTo>
                  <a:pt x="10411" y="5070"/>
                  <a:pt x="10559" y="5214"/>
                  <a:pt x="10552" y="5532"/>
                </a:cubicBezTo>
                <a:cubicBezTo>
                  <a:pt x="10546" y="5850"/>
                  <a:pt x="10647" y="6218"/>
                  <a:pt x="9991" y="6661"/>
                </a:cubicBezTo>
                <a:cubicBezTo>
                  <a:pt x="9686" y="6953"/>
                  <a:pt x="9342" y="7074"/>
                  <a:pt x="8747" y="7329"/>
                </a:cubicBezTo>
                <a:cubicBezTo>
                  <a:pt x="8152" y="7584"/>
                  <a:pt x="7259" y="7940"/>
                  <a:pt x="5809" y="8393"/>
                </a:cubicBezTo>
                <a:lnTo>
                  <a:pt x="27" y="10000"/>
                </a:lnTo>
                <a:cubicBezTo>
                  <a:pt x="19" y="6728"/>
                  <a:pt x="61" y="3271"/>
                  <a:pt x="52" y="0"/>
                </a:cubicBezTo>
                <a:cubicBezTo>
                  <a:pt x="25" y="3257"/>
                  <a:pt x="27" y="6778"/>
                  <a:pt x="0" y="10035"/>
                </a:cubicBezTo>
              </a:path>
            </a:pathLst>
          </a:custGeom>
          <a:pattFill prst="narHorz">
            <a:fgClr>
              <a:schemeClr val="accent6"/>
            </a:fgClr>
            <a:bgClr>
              <a:schemeClr val="tx1"/>
            </a:bgClr>
          </a:pattFill>
          <a:ln w="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0" name="Retângulo 169">
            <a:extLst>
              <a:ext uri="{FF2B5EF4-FFF2-40B4-BE49-F238E27FC236}">
                <a16:creationId xmlns:a16="http://schemas.microsoft.com/office/drawing/2014/main" xmlns="" id="{DA85C0A6-02C5-4A15-BED5-F27FF232ED83}"/>
              </a:ext>
            </a:extLst>
          </p:cNvPr>
          <p:cNvSpPr/>
          <p:nvPr/>
        </p:nvSpPr>
        <p:spPr>
          <a:xfrm>
            <a:off x="1584562" y="1471099"/>
            <a:ext cx="1115327" cy="1978999"/>
          </a:xfrm>
          <a:custGeom>
            <a:avLst/>
            <a:gdLst>
              <a:gd name="connsiteX0" fmla="*/ 0 w 1100575"/>
              <a:gd name="connsiteY0" fmla="*/ 0 h 1976781"/>
              <a:gd name="connsiteX1" fmla="*/ 1100575 w 1100575"/>
              <a:gd name="connsiteY1" fmla="*/ 0 h 1976781"/>
              <a:gd name="connsiteX2" fmla="*/ 1100575 w 1100575"/>
              <a:gd name="connsiteY2" fmla="*/ 1976781 h 1976781"/>
              <a:gd name="connsiteX3" fmla="*/ 0 w 1100575"/>
              <a:gd name="connsiteY3" fmla="*/ 1976781 h 1976781"/>
              <a:gd name="connsiteX4" fmla="*/ 0 w 1100575"/>
              <a:gd name="connsiteY4" fmla="*/ 0 h 1976781"/>
              <a:gd name="connsiteX0" fmla="*/ 11430 w 1112005"/>
              <a:gd name="connsiteY0" fmla="*/ 0 h 1980591"/>
              <a:gd name="connsiteX1" fmla="*/ 1112005 w 1112005"/>
              <a:gd name="connsiteY1" fmla="*/ 0 h 1980591"/>
              <a:gd name="connsiteX2" fmla="*/ 1112005 w 1112005"/>
              <a:gd name="connsiteY2" fmla="*/ 1976781 h 1980591"/>
              <a:gd name="connsiteX3" fmla="*/ 0 w 1112005"/>
              <a:gd name="connsiteY3" fmla="*/ 1980591 h 1980591"/>
              <a:gd name="connsiteX4" fmla="*/ 11430 w 1112005"/>
              <a:gd name="connsiteY4" fmla="*/ 0 h 1980591"/>
              <a:gd name="connsiteX0" fmla="*/ 7607 w 1112005"/>
              <a:gd name="connsiteY0" fmla="*/ 0 h 1980591"/>
              <a:gd name="connsiteX1" fmla="*/ 1112005 w 1112005"/>
              <a:gd name="connsiteY1" fmla="*/ 0 h 1980591"/>
              <a:gd name="connsiteX2" fmla="*/ 1112005 w 1112005"/>
              <a:gd name="connsiteY2" fmla="*/ 1976781 h 1980591"/>
              <a:gd name="connsiteX3" fmla="*/ 0 w 1112005"/>
              <a:gd name="connsiteY3" fmla="*/ 1980591 h 1980591"/>
              <a:gd name="connsiteX4" fmla="*/ 7607 w 1112005"/>
              <a:gd name="connsiteY4" fmla="*/ 0 h 198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05" h="1980591">
                <a:moveTo>
                  <a:pt x="7607" y="0"/>
                </a:moveTo>
                <a:lnTo>
                  <a:pt x="1112005" y="0"/>
                </a:lnTo>
                <a:lnTo>
                  <a:pt x="1112005" y="1976781"/>
                </a:lnTo>
                <a:lnTo>
                  <a:pt x="0" y="1980591"/>
                </a:lnTo>
                <a:cubicBezTo>
                  <a:pt x="2536" y="1320394"/>
                  <a:pt x="5071" y="660197"/>
                  <a:pt x="7607" y="0"/>
                </a:cubicBezTo>
                <a:close/>
              </a:path>
            </a:pathLst>
          </a:custGeom>
          <a:pattFill prst="narHorz">
            <a:fgClr>
              <a:schemeClr val="accent6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1C868F1-D50C-4A9B-A026-DA03A455DB6A}"/>
              </a:ext>
            </a:extLst>
          </p:cNvPr>
          <p:cNvSpPr/>
          <p:nvPr/>
        </p:nvSpPr>
        <p:spPr>
          <a:xfrm>
            <a:off x="8746109" y="6480930"/>
            <a:ext cx="376978" cy="339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17b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591D70DB-28A4-4DC3-A7DE-A8F7EB9EB050}"/>
              </a:ext>
            </a:extLst>
          </p:cNvPr>
          <p:cNvGrpSpPr/>
          <p:nvPr/>
        </p:nvGrpSpPr>
        <p:grpSpPr>
          <a:xfrm>
            <a:off x="7060251" y="3159767"/>
            <a:ext cx="716746" cy="294051"/>
            <a:chOff x="7244883" y="1155859"/>
            <a:chExt cx="716746" cy="294051"/>
          </a:xfrm>
        </p:grpSpPr>
        <p:cxnSp>
          <p:nvCxnSpPr>
            <p:cNvPr id="122" name="Conector de Seta Reta 121">
              <a:extLst>
                <a:ext uri="{FF2B5EF4-FFF2-40B4-BE49-F238E27FC236}">
                  <a16:creationId xmlns:a16="http://schemas.microsoft.com/office/drawing/2014/main" xmlns="" id="{6FF06BBD-CCA8-4E52-9188-3C6FF92E1DBA}"/>
                </a:ext>
              </a:extLst>
            </p:cNvPr>
            <p:cNvCxnSpPr>
              <a:cxnSpLocks/>
            </p:cNvCxnSpPr>
            <p:nvPr/>
          </p:nvCxnSpPr>
          <p:spPr>
            <a:xfrm>
              <a:off x="7244883" y="1449910"/>
              <a:ext cx="716746" cy="0"/>
            </a:xfrm>
            <a:prstGeom prst="straightConnector1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 Box 32">
              <a:extLst>
                <a:ext uri="{FF2B5EF4-FFF2-40B4-BE49-F238E27FC236}">
                  <a16:creationId xmlns:a16="http://schemas.microsoft.com/office/drawing/2014/main" xmlns="" id="{28B51430-5B3E-4FD9-8847-F0507B24FC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6406" y="1155859"/>
              <a:ext cx="504000" cy="2160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/>
          </p:spPr>
          <p:txBody>
            <a:bodyPr wrap="square" lIns="7200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W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D,2</a:t>
              </a:r>
              <a:endParaRPr kumimoji="0" lang="pt-BR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C104633C-5764-46B6-8CC0-36DD098A8C3F}"/>
              </a:ext>
            </a:extLst>
          </p:cNvPr>
          <p:cNvGrpSpPr/>
          <p:nvPr/>
        </p:nvGrpSpPr>
        <p:grpSpPr>
          <a:xfrm>
            <a:off x="7777350" y="2226340"/>
            <a:ext cx="1199179" cy="361956"/>
            <a:chOff x="7865007" y="2220944"/>
            <a:chExt cx="1199179" cy="361956"/>
          </a:xfrm>
        </p:grpSpPr>
        <p:cxnSp>
          <p:nvCxnSpPr>
            <p:cNvPr id="54" name="Conector de Seta Reta 53">
              <a:extLst>
                <a:ext uri="{FF2B5EF4-FFF2-40B4-BE49-F238E27FC236}">
                  <a16:creationId xmlns:a16="http://schemas.microsoft.com/office/drawing/2014/main" xmlns="" id="{3BC1DB8B-DB87-4518-A898-B8C84E615DE7}"/>
                </a:ext>
              </a:extLst>
            </p:cNvPr>
            <p:cNvCxnSpPr>
              <a:cxnSpLocks/>
            </p:cNvCxnSpPr>
            <p:nvPr/>
          </p:nvCxnSpPr>
          <p:spPr>
            <a:xfrm>
              <a:off x="7865007" y="2580448"/>
              <a:ext cx="854334" cy="2452"/>
            </a:xfrm>
            <a:prstGeom prst="straightConnector1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 Box 32">
              <a:extLst>
                <a:ext uri="{FF2B5EF4-FFF2-40B4-BE49-F238E27FC236}">
                  <a16:creationId xmlns:a16="http://schemas.microsoft.com/office/drawing/2014/main" xmlns="" id="{03AA439D-61E5-40FE-B470-89FA03FE8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2186" y="2220944"/>
              <a:ext cx="1152000" cy="24622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/>
          </p:spPr>
          <p:txBody>
            <a:bodyPr wrap="square" lIns="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(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W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A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,2 </a:t>
              </a:r>
              <a:r>
                <a:rPr kumimoji="0" lang="en-US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– W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D,2</a:t>
              </a:r>
              <a:r>
                <a:rPr kumimoji="0" lang="en-US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)</a:t>
              </a:r>
              <a:endParaRPr kumimoji="0" lang="pt-BR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1DF78847-718D-4791-8144-6380DC9DA206}"/>
              </a:ext>
            </a:extLst>
          </p:cNvPr>
          <p:cNvGrpSpPr/>
          <p:nvPr/>
        </p:nvGrpSpPr>
        <p:grpSpPr>
          <a:xfrm>
            <a:off x="2703027" y="2239731"/>
            <a:ext cx="1179527" cy="332499"/>
            <a:chOff x="2929172" y="2251627"/>
            <a:chExt cx="1145621" cy="332499"/>
          </a:xfrm>
        </p:grpSpPr>
        <p:cxnSp>
          <p:nvCxnSpPr>
            <p:cNvPr id="172" name="Conector de Seta Reta 171">
              <a:extLst>
                <a:ext uri="{FF2B5EF4-FFF2-40B4-BE49-F238E27FC236}">
                  <a16:creationId xmlns:a16="http://schemas.microsoft.com/office/drawing/2014/main" xmlns="" id="{7E715AD2-D429-45CB-AC46-0015929EC749}"/>
                </a:ext>
              </a:extLst>
            </p:cNvPr>
            <p:cNvCxnSpPr>
              <a:cxnSpLocks/>
            </p:cNvCxnSpPr>
            <p:nvPr/>
          </p:nvCxnSpPr>
          <p:spPr>
            <a:xfrm>
              <a:off x="2929172" y="2584126"/>
              <a:ext cx="801719" cy="0"/>
            </a:xfrm>
            <a:prstGeom prst="straightConnector1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 Box 32">
              <a:extLst>
                <a:ext uri="{FF2B5EF4-FFF2-40B4-BE49-F238E27FC236}">
                  <a16:creationId xmlns:a16="http://schemas.microsoft.com/office/drawing/2014/main" xmlns="" id="{5FEBD7E3-7EFB-4E1A-B36B-6ACC3B5270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5907" y="2251627"/>
              <a:ext cx="1118886" cy="24622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/>
          </p:spPr>
          <p:txBody>
            <a:bodyPr wrap="square" lIns="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(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W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A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,2 </a:t>
              </a:r>
              <a:r>
                <a:rPr kumimoji="0" lang="en-US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– W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D,2</a:t>
              </a:r>
              <a:r>
                <a:rPr kumimoji="0" lang="en-US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)</a:t>
              </a:r>
              <a:endParaRPr kumimoji="0" lang="pt-BR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A45D1EBD-1203-4715-BF31-980BF465D8C1}"/>
              </a:ext>
            </a:extLst>
          </p:cNvPr>
          <p:cNvGrpSpPr/>
          <p:nvPr/>
        </p:nvGrpSpPr>
        <p:grpSpPr>
          <a:xfrm>
            <a:off x="2692792" y="1151000"/>
            <a:ext cx="1194148" cy="312341"/>
            <a:chOff x="2692792" y="1151000"/>
            <a:chExt cx="1194148" cy="312341"/>
          </a:xfrm>
        </p:grpSpPr>
        <p:sp>
          <p:nvSpPr>
            <p:cNvPr id="78" name="Text Box 32">
              <a:extLst>
                <a:ext uri="{FF2B5EF4-FFF2-40B4-BE49-F238E27FC236}">
                  <a16:creationId xmlns:a16="http://schemas.microsoft.com/office/drawing/2014/main" xmlns="" id="{340C2414-77D2-4C9A-86A9-BA044F535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4940" y="1151000"/>
              <a:ext cx="1152000" cy="2160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/>
          </p:spPr>
          <p:txBody>
            <a:bodyPr wrap="square" lIns="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(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W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C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,2 </a:t>
              </a:r>
              <a:r>
                <a:rPr kumimoji="0" lang="en-US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– W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D,2</a:t>
              </a:r>
              <a:r>
                <a:rPr kumimoji="0" lang="en-US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)</a:t>
              </a:r>
              <a:endParaRPr kumimoji="0" lang="pt-BR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79" name="Conector de Seta Reta 78">
              <a:extLst>
                <a:ext uri="{FF2B5EF4-FFF2-40B4-BE49-F238E27FC236}">
                  <a16:creationId xmlns:a16="http://schemas.microsoft.com/office/drawing/2014/main" xmlns="" id="{8858E071-6AA1-46BE-86D8-8C358DA90B71}"/>
                </a:ext>
              </a:extLst>
            </p:cNvPr>
            <p:cNvCxnSpPr>
              <a:cxnSpLocks/>
            </p:cNvCxnSpPr>
            <p:nvPr/>
          </p:nvCxnSpPr>
          <p:spPr>
            <a:xfrm>
              <a:off x="2692792" y="1459270"/>
              <a:ext cx="409358" cy="4071"/>
            </a:xfrm>
            <a:prstGeom prst="straightConnector1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14D7521E-97BB-4EF1-8638-17FA316227FC}"/>
              </a:ext>
            </a:extLst>
          </p:cNvPr>
          <p:cNvGrpSpPr/>
          <p:nvPr/>
        </p:nvGrpSpPr>
        <p:grpSpPr>
          <a:xfrm>
            <a:off x="7795607" y="1149588"/>
            <a:ext cx="1180922" cy="313084"/>
            <a:chOff x="7795607" y="1149588"/>
            <a:chExt cx="1180922" cy="313084"/>
          </a:xfrm>
        </p:grpSpPr>
        <p:sp>
          <p:nvSpPr>
            <p:cNvPr id="77" name="Text Box 32">
              <a:extLst>
                <a:ext uri="{FF2B5EF4-FFF2-40B4-BE49-F238E27FC236}">
                  <a16:creationId xmlns:a16="http://schemas.microsoft.com/office/drawing/2014/main" xmlns="" id="{0DD8C77B-49ED-4EE3-9947-5BB63131A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4529" y="1149588"/>
              <a:ext cx="1152000" cy="2160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/>
          </p:spPr>
          <p:txBody>
            <a:bodyPr wrap="square" lIns="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(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W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C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,2 </a:t>
              </a:r>
              <a:r>
                <a:rPr kumimoji="0" lang="en-US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– W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D,2</a:t>
              </a:r>
              <a:r>
                <a:rPr kumimoji="0" lang="en-US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)</a:t>
              </a:r>
              <a:endParaRPr kumimoji="0" lang="pt-BR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80" name="Conector de Seta Reta 79">
              <a:extLst>
                <a:ext uri="{FF2B5EF4-FFF2-40B4-BE49-F238E27FC236}">
                  <a16:creationId xmlns:a16="http://schemas.microsoft.com/office/drawing/2014/main" xmlns="" id="{EC7A0CBB-9211-43BC-88EC-8D88FC95A897}"/>
                </a:ext>
              </a:extLst>
            </p:cNvPr>
            <p:cNvCxnSpPr>
              <a:cxnSpLocks/>
              <a:endCxn id="153" idx="1"/>
            </p:cNvCxnSpPr>
            <p:nvPr/>
          </p:nvCxnSpPr>
          <p:spPr>
            <a:xfrm>
              <a:off x="7795607" y="1458658"/>
              <a:ext cx="413752" cy="4014"/>
            </a:xfrm>
            <a:prstGeom prst="straightConnector1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xmlns="" id="{BCA370BA-5454-437C-B052-32DD5C7B3F1F}"/>
              </a:ext>
            </a:extLst>
          </p:cNvPr>
          <p:cNvCxnSpPr>
            <a:cxnSpLocks/>
          </p:cNvCxnSpPr>
          <p:nvPr/>
        </p:nvCxnSpPr>
        <p:spPr>
          <a:xfrm>
            <a:off x="120917" y="2580448"/>
            <a:ext cx="8841037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5DD99BA8-1FE5-4151-9CF9-5D8E004E9403}"/>
              </a:ext>
            </a:extLst>
          </p:cNvPr>
          <p:cNvGrpSpPr/>
          <p:nvPr/>
        </p:nvGrpSpPr>
        <p:grpSpPr>
          <a:xfrm>
            <a:off x="106029" y="896683"/>
            <a:ext cx="8855925" cy="5633976"/>
            <a:chOff x="106029" y="896683"/>
            <a:chExt cx="8855925" cy="5633976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xmlns="" id="{2372E182-DDCC-434D-BE86-333CE9D1AAEB}"/>
                </a:ext>
              </a:extLst>
            </p:cNvPr>
            <p:cNvGrpSpPr/>
            <p:nvPr/>
          </p:nvGrpSpPr>
          <p:grpSpPr>
            <a:xfrm>
              <a:off x="106029" y="896683"/>
              <a:ext cx="8855925" cy="5633976"/>
              <a:chOff x="106029" y="896683"/>
              <a:chExt cx="8855925" cy="5633976"/>
            </a:xfrm>
          </p:grpSpPr>
          <p:grpSp>
            <p:nvGrpSpPr>
              <p:cNvPr id="11" name="Agrupar 10">
                <a:extLst>
                  <a:ext uri="{FF2B5EF4-FFF2-40B4-BE49-F238E27FC236}">
                    <a16:creationId xmlns:a16="http://schemas.microsoft.com/office/drawing/2014/main" xmlns="" id="{37D4DBA7-4890-4C8F-8E35-075532934415}"/>
                  </a:ext>
                </a:extLst>
              </p:cNvPr>
              <p:cNvGrpSpPr/>
              <p:nvPr/>
            </p:nvGrpSpPr>
            <p:grpSpPr>
              <a:xfrm>
                <a:off x="118286" y="896683"/>
                <a:ext cx="8843668" cy="5633976"/>
                <a:chOff x="254145" y="1506349"/>
                <a:chExt cx="8843668" cy="5633976"/>
              </a:xfrm>
            </p:grpSpPr>
            <p:grpSp>
              <p:nvGrpSpPr>
                <p:cNvPr id="102" name="Agrupar 101">
                  <a:extLst>
                    <a:ext uri="{FF2B5EF4-FFF2-40B4-BE49-F238E27FC236}">
                      <a16:creationId xmlns:a16="http://schemas.microsoft.com/office/drawing/2014/main" xmlns="" id="{30483590-CC8D-4266-B975-39B719FA880C}"/>
                    </a:ext>
                  </a:extLst>
                </p:cNvPr>
                <p:cNvGrpSpPr/>
                <p:nvPr/>
              </p:nvGrpSpPr>
              <p:grpSpPr>
                <a:xfrm>
                  <a:off x="254145" y="2096959"/>
                  <a:ext cx="8843668" cy="1967895"/>
                  <a:chOff x="236528" y="1857960"/>
                  <a:chExt cx="9565772" cy="2152109"/>
                </a:xfrm>
              </p:grpSpPr>
              <p:grpSp>
                <p:nvGrpSpPr>
                  <p:cNvPr id="101" name="Agrupar 100">
                    <a:extLst>
                      <a:ext uri="{FF2B5EF4-FFF2-40B4-BE49-F238E27FC236}">
                        <a16:creationId xmlns:a16="http://schemas.microsoft.com/office/drawing/2014/main" xmlns="" id="{721E327D-F015-4D49-AF0E-51F424A196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1079" y="1857960"/>
                    <a:ext cx="531344" cy="2146845"/>
                    <a:chOff x="4881079" y="1857960"/>
                    <a:chExt cx="531344" cy="2146845"/>
                  </a:xfrm>
                </p:grpSpPr>
                <p:cxnSp>
                  <p:nvCxnSpPr>
                    <p:cNvPr id="85" name="Conector de Seta Reta 84">
                      <a:extLst>
                        <a:ext uri="{FF2B5EF4-FFF2-40B4-BE49-F238E27FC236}">
                          <a16:creationId xmlns:a16="http://schemas.microsoft.com/office/drawing/2014/main" xmlns="" id="{24FC0137-203D-400A-838F-FB2E980C06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113796" y="1857960"/>
                      <a:ext cx="0" cy="2146845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7" name="Text Box 32">
                      <a:extLst>
                        <a:ext uri="{FF2B5EF4-FFF2-40B4-BE49-F238E27FC236}">
                          <a16:creationId xmlns:a16="http://schemas.microsoft.com/office/drawing/2014/main" xmlns="" id="{4B5C1107-B777-461D-9323-96D09051144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81079" y="2747383"/>
                      <a:ext cx="531344" cy="511809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wrap="square" lIns="36000" tIns="0" rIns="0" bIns="0" anchor="b" anchorCtr="0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</a:rPr>
                        <a:t>        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</a:rPr>
                        <a:t>H</a:t>
                      </a:r>
                      <a:r>
                        <a:rPr kumimoji="0" lang="en-US" sz="32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</a:rPr>
                        <a:t>2</a:t>
                      </a:r>
                      <a:endParaRPr kumimoji="0" lang="pt-BR" sz="32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82" name="Conector reto 81">
                    <a:extLst>
                      <a:ext uri="{FF2B5EF4-FFF2-40B4-BE49-F238E27FC236}">
                        <a16:creationId xmlns:a16="http://schemas.microsoft.com/office/drawing/2014/main" xmlns="" id="{E60CAF54-51EF-427F-88A3-31AD4DE4DE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6528" y="4010069"/>
                    <a:ext cx="9565772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" name="Conector reto 50">
                  <a:extLst>
                    <a:ext uri="{FF2B5EF4-FFF2-40B4-BE49-F238E27FC236}">
                      <a16:creationId xmlns:a16="http://schemas.microsoft.com/office/drawing/2014/main" xmlns="" id="{149D63DA-75F8-4240-BE51-C62CE34FF4ED}"/>
                    </a:ext>
                  </a:extLst>
                </p:cNvPr>
                <p:cNvCxnSpPr/>
                <p:nvPr/>
              </p:nvCxnSpPr>
              <p:spPr>
                <a:xfrm>
                  <a:off x="7923339" y="1506349"/>
                  <a:ext cx="0" cy="558773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to 52">
                  <a:extLst>
                    <a:ext uri="{FF2B5EF4-FFF2-40B4-BE49-F238E27FC236}">
                      <a16:creationId xmlns:a16="http://schemas.microsoft.com/office/drawing/2014/main" xmlns="" id="{C8213D03-6BF9-4640-AE05-676ABF624250}"/>
                    </a:ext>
                  </a:extLst>
                </p:cNvPr>
                <p:cNvCxnSpPr/>
                <p:nvPr/>
              </p:nvCxnSpPr>
              <p:spPr>
                <a:xfrm>
                  <a:off x="2833750" y="1552587"/>
                  <a:ext cx="0" cy="558773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Agrupar 16">
                <a:extLst>
                  <a:ext uri="{FF2B5EF4-FFF2-40B4-BE49-F238E27FC236}">
                    <a16:creationId xmlns:a16="http://schemas.microsoft.com/office/drawing/2014/main" xmlns="" id="{7860571E-E761-45F0-8AA0-7AC932CE5A84}"/>
                  </a:ext>
                </a:extLst>
              </p:cNvPr>
              <p:cNvGrpSpPr/>
              <p:nvPr/>
            </p:nvGrpSpPr>
            <p:grpSpPr>
              <a:xfrm>
                <a:off x="106029" y="3453970"/>
                <a:ext cx="8843668" cy="2537091"/>
                <a:chOff x="106029" y="3453970"/>
                <a:chExt cx="8843668" cy="2537091"/>
              </a:xfrm>
            </p:grpSpPr>
            <p:cxnSp>
              <p:nvCxnSpPr>
                <p:cNvPr id="93" name="Conector de Seta Reta 92">
                  <a:extLst>
                    <a:ext uri="{FF2B5EF4-FFF2-40B4-BE49-F238E27FC236}">
                      <a16:creationId xmlns:a16="http://schemas.microsoft.com/office/drawing/2014/main" xmlns="" id="{E0638B4A-8B83-4B8F-978F-86D1BCD250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35150" y="3453970"/>
                  <a:ext cx="0" cy="2525172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ector reto 98">
                  <a:extLst>
                    <a:ext uri="{FF2B5EF4-FFF2-40B4-BE49-F238E27FC236}">
                      <a16:creationId xmlns:a16="http://schemas.microsoft.com/office/drawing/2014/main" xmlns="" id="{255AC6CD-ABFF-4301-BCBE-DE65A1E287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029" y="5991061"/>
                  <a:ext cx="8843668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4" name="Text Box 32">
              <a:extLst>
                <a:ext uri="{FF2B5EF4-FFF2-40B4-BE49-F238E27FC236}">
                  <a16:creationId xmlns:a16="http://schemas.microsoft.com/office/drawing/2014/main" xmlns="" id="{52FA7712-130E-44EE-AB28-50BF03CA0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4889" y="4344762"/>
              <a:ext cx="483462" cy="468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/>
          </p:spPr>
          <p:txBody>
            <a:bodyPr wrap="square" lIns="36000" tIns="0" rIns="0" bIns="0" anchor="b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H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1</a:t>
              </a:r>
              <a:endParaRPr kumimoji="0" lang="pt-BR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24" name="Elipse 123">
            <a:extLst>
              <a:ext uri="{FF2B5EF4-FFF2-40B4-BE49-F238E27FC236}">
                <a16:creationId xmlns:a16="http://schemas.microsoft.com/office/drawing/2014/main" xmlns="" id="{EA794C25-CA82-48B5-959F-942DB32FB066}"/>
              </a:ext>
            </a:extLst>
          </p:cNvPr>
          <p:cNvSpPr/>
          <p:nvPr/>
        </p:nvSpPr>
        <p:spPr>
          <a:xfrm>
            <a:off x="2603747" y="3335121"/>
            <a:ext cx="201974" cy="21853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Elipse 125">
            <a:extLst>
              <a:ext uri="{FF2B5EF4-FFF2-40B4-BE49-F238E27FC236}">
                <a16:creationId xmlns:a16="http://schemas.microsoft.com/office/drawing/2014/main" xmlns="" id="{3108581F-37CB-400B-87B6-EA0AF098C2A4}"/>
              </a:ext>
            </a:extLst>
          </p:cNvPr>
          <p:cNvSpPr/>
          <p:nvPr/>
        </p:nvSpPr>
        <p:spPr>
          <a:xfrm>
            <a:off x="7688865" y="3310250"/>
            <a:ext cx="201974" cy="218539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4" name="Elipse 143">
            <a:extLst>
              <a:ext uri="{FF2B5EF4-FFF2-40B4-BE49-F238E27FC236}">
                <a16:creationId xmlns:a16="http://schemas.microsoft.com/office/drawing/2014/main" xmlns="" id="{1EED99A2-1E3A-49AF-B7E1-8CFCE660437B}"/>
              </a:ext>
            </a:extLst>
          </p:cNvPr>
          <p:cNvSpPr/>
          <p:nvPr/>
        </p:nvSpPr>
        <p:spPr>
          <a:xfrm>
            <a:off x="4039591" y="2456537"/>
            <a:ext cx="201974" cy="21853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5" name="Elipse 144">
            <a:extLst>
              <a:ext uri="{FF2B5EF4-FFF2-40B4-BE49-F238E27FC236}">
                <a16:creationId xmlns:a16="http://schemas.microsoft.com/office/drawing/2014/main" xmlns="" id="{406885D9-4191-498A-A2B3-D1946C6D5824}"/>
              </a:ext>
            </a:extLst>
          </p:cNvPr>
          <p:cNvSpPr/>
          <p:nvPr/>
        </p:nvSpPr>
        <p:spPr>
          <a:xfrm>
            <a:off x="8544135" y="2471178"/>
            <a:ext cx="201974" cy="218539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909D0DA5-07AB-43D7-8735-98F5771CC864}"/>
              </a:ext>
            </a:extLst>
          </p:cNvPr>
          <p:cNvGrpSpPr/>
          <p:nvPr/>
        </p:nvGrpSpPr>
        <p:grpSpPr>
          <a:xfrm>
            <a:off x="665724" y="1155859"/>
            <a:ext cx="5309450" cy="4951652"/>
            <a:chOff x="665724" y="1155859"/>
            <a:chExt cx="5309450" cy="4951652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xmlns="" id="{8BFF65B4-84E8-4ED1-A113-9463AD1232FC}"/>
                </a:ext>
              </a:extLst>
            </p:cNvPr>
            <p:cNvGrpSpPr/>
            <p:nvPr/>
          </p:nvGrpSpPr>
          <p:grpSpPr>
            <a:xfrm>
              <a:off x="665724" y="1162362"/>
              <a:ext cx="535759" cy="4945149"/>
              <a:chOff x="727268" y="1162362"/>
              <a:chExt cx="535759" cy="4945149"/>
            </a:xfrm>
          </p:grpSpPr>
          <p:grpSp>
            <p:nvGrpSpPr>
              <p:cNvPr id="20" name="Agrupar 19">
                <a:extLst>
                  <a:ext uri="{FF2B5EF4-FFF2-40B4-BE49-F238E27FC236}">
                    <a16:creationId xmlns:a16="http://schemas.microsoft.com/office/drawing/2014/main" xmlns="" id="{3C7F8D7E-A123-47E9-A67A-C64A74CF89DB}"/>
                  </a:ext>
                </a:extLst>
              </p:cNvPr>
              <p:cNvGrpSpPr/>
              <p:nvPr/>
            </p:nvGrpSpPr>
            <p:grpSpPr>
              <a:xfrm>
                <a:off x="727268" y="1162362"/>
                <a:ext cx="535759" cy="392954"/>
                <a:chOff x="750386" y="1161624"/>
                <a:chExt cx="535759" cy="392954"/>
              </a:xfrm>
            </p:grpSpPr>
            <p:sp>
              <p:nvSpPr>
                <p:cNvPr id="61" name="Elipse 60">
                  <a:extLst>
                    <a:ext uri="{FF2B5EF4-FFF2-40B4-BE49-F238E27FC236}">
                      <a16:creationId xmlns:a16="http://schemas.microsoft.com/office/drawing/2014/main" xmlns="" id="{DD3CEB18-C225-4ECB-9A41-5523AA5B1706}"/>
                    </a:ext>
                  </a:extLst>
                </p:cNvPr>
                <p:cNvSpPr/>
                <p:nvPr/>
              </p:nvSpPr>
              <p:spPr>
                <a:xfrm>
                  <a:off x="750386" y="1325007"/>
                  <a:ext cx="219981" cy="2295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62" name="Text Box 32">
                  <a:extLst>
                    <a:ext uri="{FF2B5EF4-FFF2-40B4-BE49-F238E27FC236}">
                      <a16:creationId xmlns:a16="http://schemas.microsoft.com/office/drawing/2014/main" xmlns="" id="{52C6F4B6-984D-4808-BB16-4B2B0A2101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40984" y="1161624"/>
                  <a:ext cx="345161" cy="25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square" lIns="72000" tIns="0" rIns="0" bIns="0" anchor="b" anchorCtr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    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C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Agrupar 63">
                <a:extLst>
                  <a:ext uri="{FF2B5EF4-FFF2-40B4-BE49-F238E27FC236}">
                    <a16:creationId xmlns:a16="http://schemas.microsoft.com/office/drawing/2014/main" xmlns="" id="{89893D0B-70CC-4FC2-9009-229805DA540B}"/>
                  </a:ext>
                </a:extLst>
              </p:cNvPr>
              <p:cNvGrpSpPr/>
              <p:nvPr/>
            </p:nvGrpSpPr>
            <p:grpSpPr>
              <a:xfrm>
                <a:off x="734278" y="3047056"/>
                <a:ext cx="528749" cy="525019"/>
                <a:chOff x="750386" y="1029559"/>
                <a:chExt cx="528749" cy="525019"/>
              </a:xfrm>
            </p:grpSpPr>
            <p:sp>
              <p:nvSpPr>
                <p:cNvPr id="65" name="Elipse 64">
                  <a:extLst>
                    <a:ext uri="{FF2B5EF4-FFF2-40B4-BE49-F238E27FC236}">
                      <a16:creationId xmlns:a16="http://schemas.microsoft.com/office/drawing/2014/main" xmlns="" id="{22E80464-37AB-4DBE-BAD4-6730F81E0E3C}"/>
                    </a:ext>
                  </a:extLst>
                </p:cNvPr>
                <p:cNvSpPr/>
                <p:nvPr/>
              </p:nvSpPr>
              <p:spPr>
                <a:xfrm>
                  <a:off x="750386" y="1325007"/>
                  <a:ext cx="219981" cy="2295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66" name="Text Box 32">
                  <a:extLst>
                    <a:ext uri="{FF2B5EF4-FFF2-40B4-BE49-F238E27FC236}">
                      <a16:creationId xmlns:a16="http://schemas.microsoft.com/office/drawing/2014/main" xmlns="" id="{59FE52E0-754D-41A2-A2F4-87D5A04A02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33974" y="1029559"/>
                  <a:ext cx="345161" cy="288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square" lIns="72000" tIns="0" rIns="0" bIns="0" anchor="b" anchorCtr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    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D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Agrupar 66">
                <a:extLst>
                  <a:ext uri="{FF2B5EF4-FFF2-40B4-BE49-F238E27FC236}">
                    <a16:creationId xmlns:a16="http://schemas.microsoft.com/office/drawing/2014/main" xmlns="" id="{9134E292-8B00-49D2-BE48-1B74D4F5786A}"/>
                  </a:ext>
                </a:extLst>
              </p:cNvPr>
              <p:cNvGrpSpPr/>
              <p:nvPr/>
            </p:nvGrpSpPr>
            <p:grpSpPr>
              <a:xfrm>
                <a:off x="744768" y="5601585"/>
                <a:ext cx="501051" cy="505926"/>
                <a:chOff x="785554" y="1048652"/>
                <a:chExt cx="501051" cy="505926"/>
              </a:xfrm>
            </p:grpSpPr>
            <p:sp>
              <p:nvSpPr>
                <p:cNvPr id="68" name="Elipse 67">
                  <a:extLst>
                    <a:ext uri="{FF2B5EF4-FFF2-40B4-BE49-F238E27FC236}">
                      <a16:creationId xmlns:a16="http://schemas.microsoft.com/office/drawing/2014/main" xmlns="" id="{A177D680-2100-4F1A-851A-FE612DC05539}"/>
                    </a:ext>
                  </a:extLst>
                </p:cNvPr>
                <p:cNvSpPr/>
                <p:nvPr/>
              </p:nvSpPr>
              <p:spPr>
                <a:xfrm>
                  <a:off x="785554" y="1325007"/>
                  <a:ext cx="219981" cy="2295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69" name="Text Box 32">
                  <a:extLst>
                    <a:ext uri="{FF2B5EF4-FFF2-40B4-BE49-F238E27FC236}">
                      <a16:creationId xmlns:a16="http://schemas.microsoft.com/office/drawing/2014/main" xmlns="" id="{601DE159-44A8-4F7A-AC03-68CA82C03D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41444" y="1048652"/>
                  <a:ext cx="345161" cy="324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square" lIns="72000" tIns="0" rIns="0" bIns="0" anchor="b" anchorCtr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    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E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xmlns="" id="{A9AFF828-1B9F-455B-9F77-F3BD06A77EFA}"/>
                </a:ext>
              </a:extLst>
            </p:cNvPr>
            <p:cNvGrpSpPr/>
            <p:nvPr/>
          </p:nvGrpSpPr>
          <p:grpSpPr>
            <a:xfrm>
              <a:off x="5439331" y="1155859"/>
              <a:ext cx="535843" cy="4945149"/>
              <a:chOff x="6177873" y="1155859"/>
              <a:chExt cx="535843" cy="4945149"/>
            </a:xfrm>
          </p:grpSpPr>
          <p:grpSp>
            <p:nvGrpSpPr>
              <p:cNvPr id="103" name="Agrupar 102">
                <a:extLst>
                  <a:ext uri="{FF2B5EF4-FFF2-40B4-BE49-F238E27FC236}">
                    <a16:creationId xmlns:a16="http://schemas.microsoft.com/office/drawing/2014/main" xmlns="" id="{8FA0F2A4-3454-4244-B696-DC2023D5D14A}"/>
                  </a:ext>
                </a:extLst>
              </p:cNvPr>
              <p:cNvGrpSpPr/>
              <p:nvPr/>
            </p:nvGrpSpPr>
            <p:grpSpPr>
              <a:xfrm>
                <a:off x="6177957" y="1155859"/>
                <a:ext cx="535759" cy="392954"/>
                <a:chOff x="750386" y="1161624"/>
                <a:chExt cx="535759" cy="392954"/>
              </a:xfrm>
            </p:grpSpPr>
            <p:sp>
              <p:nvSpPr>
                <p:cNvPr id="104" name="Elipse 103">
                  <a:extLst>
                    <a:ext uri="{FF2B5EF4-FFF2-40B4-BE49-F238E27FC236}">
                      <a16:creationId xmlns:a16="http://schemas.microsoft.com/office/drawing/2014/main" xmlns="" id="{3D5D8FAF-0008-42FC-B880-CC3683321A2F}"/>
                    </a:ext>
                  </a:extLst>
                </p:cNvPr>
                <p:cNvSpPr/>
                <p:nvPr/>
              </p:nvSpPr>
              <p:spPr>
                <a:xfrm>
                  <a:off x="750386" y="1325007"/>
                  <a:ext cx="219981" cy="2295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05" name="Text Box 32">
                  <a:extLst>
                    <a:ext uri="{FF2B5EF4-FFF2-40B4-BE49-F238E27FC236}">
                      <a16:creationId xmlns:a16="http://schemas.microsoft.com/office/drawing/2014/main" xmlns="" id="{9F5B03BB-2C61-4405-8145-EF841CB7EB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40984" y="1161624"/>
                  <a:ext cx="345161" cy="25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square" lIns="72000" tIns="0" rIns="0" bIns="0" anchor="b" anchorCtr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    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C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6" name="Agrupar 105">
                <a:extLst>
                  <a:ext uri="{FF2B5EF4-FFF2-40B4-BE49-F238E27FC236}">
                    <a16:creationId xmlns:a16="http://schemas.microsoft.com/office/drawing/2014/main" xmlns="" id="{97CB17AF-6B4B-49F3-A2F2-1F6180C46DD4}"/>
                  </a:ext>
                </a:extLst>
              </p:cNvPr>
              <p:cNvGrpSpPr/>
              <p:nvPr/>
            </p:nvGrpSpPr>
            <p:grpSpPr>
              <a:xfrm>
                <a:off x="6184967" y="3040553"/>
                <a:ext cx="528749" cy="525019"/>
                <a:chOff x="750386" y="1029559"/>
                <a:chExt cx="528749" cy="525019"/>
              </a:xfrm>
            </p:grpSpPr>
            <p:sp>
              <p:nvSpPr>
                <p:cNvPr id="107" name="Elipse 106">
                  <a:extLst>
                    <a:ext uri="{FF2B5EF4-FFF2-40B4-BE49-F238E27FC236}">
                      <a16:creationId xmlns:a16="http://schemas.microsoft.com/office/drawing/2014/main" xmlns="" id="{5F8541C9-88D0-4148-85E0-FE4942CF1197}"/>
                    </a:ext>
                  </a:extLst>
                </p:cNvPr>
                <p:cNvSpPr/>
                <p:nvPr/>
              </p:nvSpPr>
              <p:spPr>
                <a:xfrm>
                  <a:off x="750386" y="1325007"/>
                  <a:ext cx="219981" cy="2295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12" name="Text Box 32">
                  <a:extLst>
                    <a:ext uri="{FF2B5EF4-FFF2-40B4-BE49-F238E27FC236}">
                      <a16:creationId xmlns:a16="http://schemas.microsoft.com/office/drawing/2014/main" xmlns="" id="{83F40BF2-FC14-4F17-88EA-39F364FD965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33974" y="1029559"/>
                  <a:ext cx="345161" cy="288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square" lIns="72000" tIns="0" rIns="0" bIns="0" anchor="b" anchorCtr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    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D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Agrupar 115">
                <a:extLst>
                  <a:ext uri="{FF2B5EF4-FFF2-40B4-BE49-F238E27FC236}">
                    <a16:creationId xmlns:a16="http://schemas.microsoft.com/office/drawing/2014/main" xmlns="" id="{B5A0AA88-ABD5-43B7-A7D5-595DAB5C1E33}"/>
                  </a:ext>
                </a:extLst>
              </p:cNvPr>
              <p:cNvGrpSpPr/>
              <p:nvPr/>
            </p:nvGrpSpPr>
            <p:grpSpPr>
              <a:xfrm>
                <a:off x="6177873" y="5595082"/>
                <a:ext cx="518635" cy="505926"/>
                <a:chOff x="767970" y="1048652"/>
                <a:chExt cx="518635" cy="505926"/>
              </a:xfrm>
            </p:grpSpPr>
            <p:sp>
              <p:nvSpPr>
                <p:cNvPr id="118" name="Elipse 117">
                  <a:extLst>
                    <a:ext uri="{FF2B5EF4-FFF2-40B4-BE49-F238E27FC236}">
                      <a16:creationId xmlns:a16="http://schemas.microsoft.com/office/drawing/2014/main" xmlns="" id="{3B64461A-52FF-408B-BEA7-AB947A3A6FBA}"/>
                    </a:ext>
                  </a:extLst>
                </p:cNvPr>
                <p:cNvSpPr/>
                <p:nvPr/>
              </p:nvSpPr>
              <p:spPr>
                <a:xfrm>
                  <a:off x="767970" y="1325007"/>
                  <a:ext cx="219981" cy="2295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19" name="Text Box 32">
                  <a:extLst>
                    <a:ext uri="{FF2B5EF4-FFF2-40B4-BE49-F238E27FC236}">
                      <a16:creationId xmlns:a16="http://schemas.microsoft.com/office/drawing/2014/main" xmlns="" id="{3076407C-1DB3-44CB-A8CA-B0F4EA5E9C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41444" y="1048652"/>
                  <a:ext cx="345161" cy="324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square" lIns="72000" tIns="0" rIns="0" bIns="0" anchor="b" anchorCtr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    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E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5D8599FB-98CD-46E1-95D2-A4DF2605136F}"/>
              </a:ext>
            </a:extLst>
          </p:cNvPr>
          <p:cNvGrpSpPr/>
          <p:nvPr/>
        </p:nvGrpSpPr>
        <p:grpSpPr>
          <a:xfrm>
            <a:off x="1576724" y="1149583"/>
            <a:ext cx="1123165" cy="2305712"/>
            <a:chOff x="1576724" y="1149583"/>
            <a:chExt cx="1123165" cy="2305712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xmlns="" id="{9895B09C-4241-4C7C-9EAC-BDCFAB65210F}"/>
                </a:ext>
              </a:extLst>
            </p:cNvPr>
            <p:cNvGrpSpPr/>
            <p:nvPr/>
          </p:nvGrpSpPr>
          <p:grpSpPr>
            <a:xfrm>
              <a:off x="1576724" y="3163714"/>
              <a:ext cx="1109438" cy="291581"/>
              <a:chOff x="1737753" y="3241958"/>
              <a:chExt cx="1123780" cy="192829"/>
            </a:xfrm>
          </p:grpSpPr>
          <p:cxnSp>
            <p:nvCxnSpPr>
              <p:cNvPr id="171" name="Conector de Seta Reta 170">
                <a:extLst>
                  <a:ext uri="{FF2B5EF4-FFF2-40B4-BE49-F238E27FC236}">
                    <a16:creationId xmlns:a16="http://schemas.microsoft.com/office/drawing/2014/main" xmlns="" id="{07E812DC-3B55-44D0-B63C-57A5CB99A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53" y="3434787"/>
                <a:ext cx="1123780" cy="0"/>
              </a:xfrm>
              <a:prstGeom prst="straightConnector1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 Box 32">
                <a:extLst>
                  <a:ext uri="{FF2B5EF4-FFF2-40B4-BE49-F238E27FC236}">
                    <a16:creationId xmlns:a16="http://schemas.microsoft.com/office/drawing/2014/main" xmlns="" id="{F89D1084-2627-4B2F-9AE9-2F4EA37CE6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2004" y="3241958"/>
                <a:ext cx="504000" cy="1428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7200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   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W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D,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1</a:t>
                </a:r>
                <a:endParaRPr kumimoji="0" lang="pt-BR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7" name="Agrupar 146">
              <a:extLst>
                <a:ext uri="{FF2B5EF4-FFF2-40B4-BE49-F238E27FC236}">
                  <a16:creationId xmlns:a16="http://schemas.microsoft.com/office/drawing/2014/main" xmlns="" id="{5BE187EF-988F-409A-8745-7A08F26B66FD}"/>
                </a:ext>
              </a:extLst>
            </p:cNvPr>
            <p:cNvGrpSpPr/>
            <p:nvPr/>
          </p:nvGrpSpPr>
          <p:grpSpPr>
            <a:xfrm>
              <a:off x="1590451" y="1149583"/>
              <a:ext cx="1109438" cy="303156"/>
              <a:chOff x="1737753" y="3241958"/>
              <a:chExt cx="1123780" cy="200484"/>
            </a:xfrm>
          </p:grpSpPr>
          <p:cxnSp>
            <p:nvCxnSpPr>
              <p:cNvPr id="148" name="Conector de Seta Reta 147">
                <a:extLst>
                  <a:ext uri="{FF2B5EF4-FFF2-40B4-BE49-F238E27FC236}">
                    <a16:creationId xmlns:a16="http://schemas.microsoft.com/office/drawing/2014/main" xmlns="" id="{D27D238C-325C-4D63-B0FD-4FC6225B45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53" y="3442442"/>
                <a:ext cx="1123780" cy="0"/>
              </a:xfrm>
              <a:prstGeom prst="straightConnector1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 Box 32">
                <a:extLst>
                  <a:ext uri="{FF2B5EF4-FFF2-40B4-BE49-F238E27FC236}">
                    <a16:creationId xmlns:a16="http://schemas.microsoft.com/office/drawing/2014/main" xmlns="" id="{CECD2659-30C2-4E84-A28E-8A282D8778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2004" y="3241958"/>
                <a:ext cx="504000" cy="1428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wrap="square" lIns="72000" tIns="0" rIns="0" bIns="0" anchor="b" anchorCtr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   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W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D,</a:t>
                </a:r>
                <a:r>
                  <a:rPr kumimoji="0" lang="en-US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1</a:t>
                </a:r>
                <a:endParaRPr kumimoji="0" lang="pt-BR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xmlns="" id="{2987673F-0437-4F54-818B-3101E69E872C}"/>
              </a:ext>
            </a:extLst>
          </p:cNvPr>
          <p:cNvGrpSpPr/>
          <p:nvPr/>
        </p:nvGrpSpPr>
        <p:grpSpPr>
          <a:xfrm>
            <a:off x="4399269" y="3459455"/>
            <a:ext cx="4568704" cy="2955141"/>
            <a:chOff x="4399269" y="3459455"/>
            <a:chExt cx="4568704" cy="2955141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xmlns="" id="{0464788E-487B-43A5-B057-E383E6052E43}"/>
                </a:ext>
              </a:extLst>
            </p:cNvPr>
            <p:cNvSpPr/>
            <p:nvPr/>
          </p:nvSpPr>
          <p:spPr>
            <a:xfrm>
              <a:off x="4399269" y="3459455"/>
              <a:ext cx="4568704" cy="295514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1" name="Text Box 32">
              <a:extLst>
                <a:ext uri="{FF2B5EF4-FFF2-40B4-BE49-F238E27FC236}">
                  <a16:creationId xmlns:a16="http://schemas.microsoft.com/office/drawing/2014/main" xmlns="" id="{CEC5168D-18BE-4F3B-92C0-1428F6959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7207" y="4755302"/>
              <a:ext cx="1764000" cy="180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/>
          </p:spPr>
          <p:txBody>
            <a:bodyPr wrap="square" lIns="0" tIns="0" rIns="0" bIns="720000" anchor="t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   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INDESLOCÁVEL</a:t>
              </a:r>
              <a:endPara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668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7" grpId="0" animBg="1"/>
      <p:bldP spid="139" grpId="0" animBg="1"/>
      <p:bldP spid="55" grpId="0" animBg="1"/>
      <p:bldP spid="153" grpId="0" animBg="1"/>
      <p:bldP spid="154" grpId="0" animBg="1"/>
      <p:bldP spid="170" grpId="0" animBg="1"/>
      <p:bldP spid="124" grpId="0" animBg="1"/>
      <p:bldP spid="126" grpId="0" animBg="1"/>
      <p:bldP spid="144" grpId="0" animBg="1"/>
      <p:bldP spid="1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033" y="3217597"/>
            <a:ext cx="6651934" cy="94144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Modelos interação estrutura-solo</a:t>
            </a:r>
          </a:p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CHAMECKI</a:t>
            </a:r>
          </a:p>
        </p:txBody>
      </p:sp>
    </p:spTree>
    <p:extLst>
      <p:ext uri="{BB962C8B-B14F-4D97-AF65-F5344CB8AC3E}">
        <p14:creationId xmlns:p14="http://schemas.microsoft.com/office/powerpoint/2010/main" xmlns="" val="394322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C556D37-B1AC-4953-8AC2-11E3FB266BB2}"/>
              </a:ext>
            </a:extLst>
          </p:cNvPr>
          <p:cNvSpPr txBox="1">
            <a:spLocks/>
          </p:cNvSpPr>
          <p:nvPr/>
        </p:nvSpPr>
        <p:spPr bwMode="auto">
          <a:xfrm>
            <a:off x="76200" y="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</a:rPr>
              <a:t>EQUILIBRIO ESTRUTURA</a:t>
            </a:r>
            <a:endParaRPr kumimoji="0" lang="pt-BR" sz="2600" b="1" i="1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6DC56A2-EF7C-4420-9ADD-5D1AF56853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420" b="14129"/>
          <a:stretch/>
        </p:blipFill>
        <p:spPr>
          <a:xfrm>
            <a:off x="2171118" y="740428"/>
            <a:ext cx="4988218" cy="588897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BF7A3EFF-1F4B-4376-9EF8-9D975BFA37C9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xmlns="" val="2797020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C556D37-B1AC-4953-8AC2-11E3FB266BB2}"/>
              </a:ext>
            </a:extLst>
          </p:cNvPr>
          <p:cNvSpPr txBox="1">
            <a:spLocks/>
          </p:cNvSpPr>
          <p:nvPr/>
        </p:nvSpPr>
        <p:spPr bwMode="auto">
          <a:xfrm>
            <a:off x="76200" y="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</a:rPr>
              <a:t>EQUILIBRIO MACIÇO SOLO</a:t>
            </a:r>
            <a:endParaRPr kumimoji="0" lang="pt-BR" sz="2600" b="1" i="1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itchFamily="34" charset="0"/>
            </a:endParaRPr>
          </a:p>
        </p:txBody>
      </p:sp>
      <p:pic>
        <p:nvPicPr>
          <p:cNvPr id="3" name="Imagem 2" descr="Uma imagem contendo texto&#10;&#10;Descrição gerada com muito alta confiança">
            <a:extLst>
              <a:ext uri="{FF2B5EF4-FFF2-40B4-BE49-F238E27FC236}">
                <a16:creationId xmlns:a16="http://schemas.microsoft.com/office/drawing/2014/main" xmlns="" id="{6ABDAD16-E68E-4929-A41E-C4F4B4D701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7" r="-2417" b="7424"/>
          <a:stretch/>
        </p:blipFill>
        <p:spPr>
          <a:xfrm>
            <a:off x="2306320" y="623880"/>
            <a:ext cx="5006167" cy="583672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7576089-9FA4-4B7A-919B-28E75E9B1D19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xmlns="" val="3754684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C556D37-B1AC-4953-8AC2-11E3FB266BB2}"/>
              </a:ext>
            </a:extLst>
          </p:cNvPr>
          <p:cNvSpPr txBox="1">
            <a:spLocks/>
          </p:cNvSpPr>
          <p:nvPr/>
        </p:nvSpPr>
        <p:spPr bwMode="auto">
          <a:xfrm>
            <a:off x="76200" y="-875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latin typeface="Calibri" pitchFamily="34" charset="0"/>
              </a:rPr>
              <a:t>ROTINA INTERAÇÃO SOLO ESTRUTURA (CHAMECKI, 1956)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0B8CB3A-2409-4028-8DAF-BC83B309CCBC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372617D-1CE9-4A36-B862-2F2E455F7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667" r="2257" b="4584"/>
          <a:stretch/>
        </p:blipFill>
        <p:spPr>
          <a:xfrm>
            <a:off x="1971095" y="513468"/>
            <a:ext cx="4763080" cy="607334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7FA2903-5622-41D3-928B-1AD61AD7DA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40211"/>
            <a:ext cx="9144000" cy="39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825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3021343"/>
            <a:ext cx="6315076" cy="108201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DISSERTAÇÕES E TESES </a:t>
            </a:r>
          </a:p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TENSÃO/DEFORMAÇÃO AOKI-LOPES</a:t>
            </a:r>
          </a:p>
        </p:txBody>
      </p:sp>
    </p:spTree>
    <p:extLst>
      <p:ext uri="{BB962C8B-B14F-4D97-AF65-F5344CB8AC3E}">
        <p14:creationId xmlns:p14="http://schemas.microsoft.com/office/powerpoint/2010/main" xmlns="" val="362105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70C5AA8-469A-43E4-BBF8-69F1E16DFE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100" r="3237"/>
          <a:stretch/>
        </p:blipFill>
        <p:spPr>
          <a:xfrm>
            <a:off x="2499053" y="703881"/>
            <a:ext cx="4284555" cy="57328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E6676B9-EFC9-4897-B074-6741FACD84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8308" y="677568"/>
            <a:ext cx="4404409" cy="58852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06198FF-5E2A-4430-8009-AC0E6DF7A0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7391" r="3784"/>
          <a:stretch/>
        </p:blipFill>
        <p:spPr>
          <a:xfrm>
            <a:off x="2611800" y="751224"/>
            <a:ext cx="3977812" cy="57586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BFF089A-91F9-407D-B917-FF063FC557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922"/>
          <a:stretch/>
        </p:blipFill>
        <p:spPr>
          <a:xfrm>
            <a:off x="2593040" y="720164"/>
            <a:ext cx="3977812" cy="57586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72C0DCE-B6B3-422A-AB3C-24F1E30C1D6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01991" y="689567"/>
            <a:ext cx="4158876" cy="588520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3A77E1B9-4552-46B6-A8FD-EF7B9B66D7A4}"/>
              </a:ext>
            </a:extLst>
          </p:cNvPr>
          <p:cNvSpPr txBox="1">
            <a:spLocks/>
          </p:cNvSpPr>
          <p:nvPr/>
        </p:nvSpPr>
        <p:spPr bwMode="auto">
          <a:xfrm>
            <a:off x="-22984" y="113487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DISSERTAÇÕES E TESES DIVERSAS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12C430EA-12A3-4D3D-B878-3C41AFA8A8D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9276" y="874186"/>
            <a:ext cx="4282126" cy="565200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EE52E17E-2ABA-4E58-A7F7-6EC4D5DE2D7C}"/>
              </a:ext>
            </a:extLst>
          </p:cNvPr>
          <p:cNvSpPr/>
          <p:nvPr/>
        </p:nvSpPr>
        <p:spPr>
          <a:xfrm>
            <a:off x="8804419" y="6604633"/>
            <a:ext cx="339581" cy="26895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/>
              </a:rPr>
              <a:t>XX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3B2BD44-0BFE-482A-8845-E2F48BDD98D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01482" y="683797"/>
            <a:ext cx="4282126" cy="58789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5895943-2C13-4C90-B2C6-42919BC8B9E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32148" y="695311"/>
            <a:ext cx="3638585" cy="57692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69A51C1-68E1-4574-972D-1B9C0E6C7C8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0676" y="772749"/>
            <a:ext cx="4198114" cy="573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313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C556D37-B1AC-4953-8AC2-11E3FB266BB2}"/>
              </a:ext>
            </a:extLst>
          </p:cNvPr>
          <p:cNvSpPr txBox="1">
            <a:spLocks/>
          </p:cNvSpPr>
          <p:nvPr/>
        </p:nvSpPr>
        <p:spPr bwMode="auto">
          <a:xfrm>
            <a:off x="76200" y="-875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RESUMO CENÁRIOS ANÁLISE INTERAÇÃO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xmlns="" id="{7DD36C34-6283-40C4-889A-3EA633CB255C}"/>
              </a:ext>
            </a:extLst>
          </p:cNvPr>
          <p:cNvGrpSpPr/>
          <p:nvPr/>
        </p:nvGrpSpPr>
        <p:grpSpPr>
          <a:xfrm>
            <a:off x="6177446" y="559686"/>
            <a:ext cx="2886075" cy="5785772"/>
            <a:chOff x="76200" y="573151"/>
            <a:chExt cx="2886075" cy="575107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3AD7566C-19DD-4438-9D91-F349F8ED1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690" r="15127" b="3043"/>
            <a:stretch/>
          </p:blipFill>
          <p:spPr>
            <a:xfrm>
              <a:off x="76200" y="751647"/>
              <a:ext cx="2886075" cy="5572578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5904A87C-ED1F-4EAC-B63B-22D23CFDE7ED}"/>
                </a:ext>
              </a:extLst>
            </p:cNvPr>
            <p:cNvSpPr txBox="1"/>
            <p:nvPr/>
          </p:nvSpPr>
          <p:spPr>
            <a:xfrm>
              <a:off x="76200" y="573151"/>
              <a:ext cx="288607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dirty="0">
                  <a:latin typeface="Calibri" panose="020F0502020204030204" pitchFamily="34" charset="0"/>
                </a:rPr>
                <a:t>  DOIS CORPOS</a:t>
              </a:r>
            </a:p>
            <a:p>
              <a:pPr algn="ctr"/>
              <a:endParaRPr lang="pt-BR" sz="1800" dirty="0">
                <a:latin typeface="Calibri" panose="020F0502020204030204" pitchFamily="34" charset="0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DB823CD8-424D-4505-B855-E42EC021655E}"/>
                </a:ext>
              </a:extLst>
            </p:cNvPr>
            <p:cNvSpPr/>
            <p:nvPr/>
          </p:nvSpPr>
          <p:spPr>
            <a:xfrm>
              <a:off x="2276475" y="2105025"/>
              <a:ext cx="684878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xmlns="" id="{16271188-007A-4643-A6EC-FAC925AD9FF1}"/>
                </a:ext>
              </a:extLst>
            </p:cNvPr>
            <p:cNvSpPr txBox="1"/>
            <p:nvPr/>
          </p:nvSpPr>
          <p:spPr>
            <a:xfrm>
              <a:off x="679949" y="1163380"/>
              <a:ext cx="18339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+mn-lt"/>
                  <a:cs typeface="RomanC" panose="00000400000000000000" pitchFamily="2" charset="0"/>
                </a:rPr>
                <a:t>superestrutura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xmlns="" id="{ED3B7E5D-DA99-4F61-A0C8-34992483350E}"/>
              </a:ext>
            </a:extLst>
          </p:cNvPr>
          <p:cNvGrpSpPr/>
          <p:nvPr/>
        </p:nvGrpSpPr>
        <p:grpSpPr>
          <a:xfrm>
            <a:off x="3060931" y="566130"/>
            <a:ext cx="3040958" cy="5767166"/>
            <a:chOff x="3181350" y="571866"/>
            <a:chExt cx="3040958" cy="5761352"/>
          </a:xfrm>
        </p:grpSpPr>
        <p:pic>
          <p:nvPicPr>
            <p:cNvPr id="5" name="Imagem 4" descr="Uma imagem contendo captura de tela&#10;&#10;Descrição gerada com alta confiança">
              <a:extLst>
                <a:ext uri="{FF2B5EF4-FFF2-40B4-BE49-F238E27FC236}">
                  <a16:creationId xmlns:a16="http://schemas.microsoft.com/office/drawing/2014/main" xmlns="" id="{109C7727-F943-4A49-B2F0-A5D4BF714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467" t="-1844" r="17529" b="11486"/>
            <a:stretch/>
          </p:blipFill>
          <p:spPr>
            <a:xfrm>
              <a:off x="3181350" y="732518"/>
              <a:ext cx="3031431" cy="5600700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3FCEF1CB-6D0B-4129-B4C0-D9513C671570}"/>
                </a:ext>
              </a:extLst>
            </p:cNvPr>
            <p:cNvSpPr txBox="1"/>
            <p:nvPr/>
          </p:nvSpPr>
          <p:spPr>
            <a:xfrm>
              <a:off x="3190877" y="571866"/>
              <a:ext cx="303143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dirty="0">
                  <a:latin typeface="Calibri" panose="020F0502020204030204" pitchFamily="34" charset="0"/>
                </a:rPr>
                <a:t>    DOIS CORPOS </a:t>
              </a:r>
            </a:p>
            <a:p>
              <a:pPr algn="ctr"/>
              <a:endParaRPr lang="pt-BR" sz="1800" dirty="0">
                <a:latin typeface="Calibri" panose="020F0502020204030204" pitchFamily="34" charset="0"/>
              </a:endParaRPr>
            </a:p>
            <a:p>
              <a:pPr algn="ctr"/>
              <a:endParaRPr lang="pt-BR" sz="1800" dirty="0">
                <a:latin typeface="Calibri" panose="020F0502020204030204" pitchFamily="34" charset="0"/>
              </a:endParaRP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xmlns="" id="{65E0E40C-69A2-4316-A8AD-4FE5F57B131E}"/>
                </a:ext>
              </a:extLst>
            </p:cNvPr>
            <p:cNvSpPr/>
            <p:nvPr/>
          </p:nvSpPr>
          <p:spPr>
            <a:xfrm>
              <a:off x="5562599" y="2609313"/>
              <a:ext cx="650181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xmlns="" id="{60FFCE1B-CADC-44C4-B7F0-ADF21CE5A07C}"/>
                </a:ext>
              </a:extLst>
            </p:cNvPr>
            <p:cNvSpPr txBox="1"/>
            <p:nvPr/>
          </p:nvSpPr>
          <p:spPr>
            <a:xfrm>
              <a:off x="3917998" y="1163379"/>
              <a:ext cx="18339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+mn-lt"/>
                  <a:cs typeface="RomanC" panose="00000400000000000000" pitchFamily="2" charset="0"/>
                </a:rPr>
                <a:t>estrutura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xmlns="" id="{C6DF33B0-9C0A-461E-9D0A-6D9F79DE8A43}"/>
              </a:ext>
            </a:extLst>
          </p:cNvPr>
          <p:cNvGrpSpPr/>
          <p:nvPr/>
        </p:nvGrpSpPr>
        <p:grpSpPr>
          <a:xfrm>
            <a:off x="88637" y="560317"/>
            <a:ext cx="2867025" cy="5772979"/>
            <a:chOff x="6076950" y="560317"/>
            <a:chExt cx="2867025" cy="5811907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xmlns="" id="{FBC1B659-2E66-4E04-B99B-0EB2EE2801B4}"/>
                </a:ext>
              </a:extLst>
            </p:cNvPr>
            <p:cNvGrpSpPr/>
            <p:nvPr/>
          </p:nvGrpSpPr>
          <p:grpSpPr>
            <a:xfrm>
              <a:off x="6076950" y="560317"/>
              <a:ext cx="2867025" cy="5811907"/>
              <a:chOff x="6076950" y="560317"/>
              <a:chExt cx="2867025" cy="5811907"/>
            </a:xfrm>
          </p:grpSpPr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xmlns="" id="{F5690CD4-5633-4EEB-B90C-FEFA2F487B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0407" r="21645" b="6535"/>
              <a:stretch/>
            </p:blipFill>
            <p:spPr>
              <a:xfrm>
                <a:off x="6076950" y="560317"/>
                <a:ext cx="2867025" cy="5811907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</p:spPr>
          </p:pic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xmlns="" id="{C7A64099-870A-435E-9F2F-2C05F3649739}"/>
                  </a:ext>
                </a:extLst>
              </p:cNvPr>
              <p:cNvSpPr txBox="1"/>
              <p:nvPr/>
            </p:nvSpPr>
            <p:spPr>
              <a:xfrm>
                <a:off x="6651334" y="571944"/>
                <a:ext cx="182086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latin typeface="Calibri" panose="020F0502020204030204" pitchFamily="34" charset="0"/>
                  </a:rPr>
                  <a:t>CORPO ÚNICO</a:t>
                </a:r>
              </a:p>
              <a:p>
                <a:pPr algn="ctr"/>
                <a:endParaRPr lang="pt-BR" sz="18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xmlns="" id="{07D3758C-FBED-4282-89DB-27F7D19B2337}"/>
                </a:ext>
              </a:extLst>
            </p:cNvPr>
            <p:cNvSpPr txBox="1"/>
            <p:nvPr/>
          </p:nvSpPr>
          <p:spPr>
            <a:xfrm>
              <a:off x="6379759" y="1155358"/>
              <a:ext cx="23745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+mn-lt"/>
                  <a:cs typeface="RomanC" panose="00000400000000000000" pitchFamily="2" charset="0"/>
                </a:rPr>
                <a:t>estrutura + maciço solo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xmlns="" id="{5C546B2E-A5E0-4B43-A4F1-A6465EEEAB43}"/>
              </a:ext>
            </a:extLst>
          </p:cNvPr>
          <p:cNvGrpSpPr/>
          <p:nvPr/>
        </p:nvGrpSpPr>
        <p:grpSpPr>
          <a:xfrm>
            <a:off x="76200" y="6333296"/>
            <a:ext cx="8974524" cy="380004"/>
            <a:chOff x="99539" y="6352753"/>
            <a:chExt cx="8896567" cy="380004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xmlns="" id="{8F25AB65-3AC9-416F-9622-252A31DD8DC9}"/>
                </a:ext>
              </a:extLst>
            </p:cNvPr>
            <p:cNvSpPr txBox="1"/>
            <p:nvPr/>
          </p:nvSpPr>
          <p:spPr>
            <a:xfrm>
              <a:off x="99539" y="6357314"/>
              <a:ext cx="28505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MEF - MEC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xmlns="" id="{CBB04B48-8FE4-4BCA-B76C-273E2AC4FEEA}"/>
                </a:ext>
              </a:extLst>
            </p:cNvPr>
            <p:cNvSpPr txBox="1"/>
            <p:nvPr/>
          </p:nvSpPr>
          <p:spPr>
            <a:xfrm>
              <a:off x="6161940" y="6352753"/>
              <a:ext cx="2834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AOKI – LOPES 3D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xmlns="" id="{E22F3821-1600-4BD0-A207-EE5D99E7202D}"/>
                </a:ext>
              </a:extLst>
            </p:cNvPr>
            <p:cNvSpPr txBox="1"/>
            <p:nvPr/>
          </p:nvSpPr>
          <p:spPr>
            <a:xfrm>
              <a:off x="3064789" y="6363425"/>
              <a:ext cx="3014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AOKI – LOPES 3D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xmlns="" id="{ECCE3E73-EFBB-42CF-81F6-DE70FA4E27F5}"/>
              </a:ext>
            </a:extLst>
          </p:cNvPr>
          <p:cNvGrpSpPr/>
          <p:nvPr/>
        </p:nvGrpSpPr>
        <p:grpSpPr>
          <a:xfrm>
            <a:off x="618257" y="6305328"/>
            <a:ext cx="7799405" cy="391053"/>
            <a:chOff x="566130" y="6443808"/>
            <a:chExt cx="7749658" cy="391053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xmlns="" id="{EFD1CDF3-2073-4312-AC72-9EDE0D9ABBAC}"/>
                </a:ext>
              </a:extLst>
            </p:cNvPr>
            <p:cNvSpPr txBox="1"/>
            <p:nvPr/>
          </p:nvSpPr>
          <p:spPr>
            <a:xfrm>
              <a:off x="6550813" y="6462627"/>
              <a:ext cx="17649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800" dirty="0">
                  <a:latin typeface="Calibri" panose="020F0502020204030204" pitchFamily="34" charset="0"/>
                </a:rPr>
                <a:t>         CHAMECKI         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xmlns="" id="{34C04912-D25E-4D7A-A022-E271F054B3FC}"/>
                </a:ext>
              </a:extLst>
            </p:cNvPr>
            <p:cNvSpPr txBox="1"/>
            <p:nvPr/>
          </p:nvSpPr>
          <p:spPr>
            <a:xfrm>
              <a:off x="3691273" y="6465529"/>
              <a:ext cx="19604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dirty="0">
                  <a:latin typeface="Calibri" panose="020F0502020204030204" pitchFamily="34" charset="0"/>
                </a:rPr>
                <a:t>PEISE, TQS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xmlns="" id="{A721F893-41A1-4E05-A7C0-78C07F660C71}"/>
                </a:ext>
              </a:extLst>
            </p:cNvPr>
            <p:cNvSpPr txBox="1"/>
            <p:nvPr/>
          </p:nvSpPr>
          <p:spPr>
            <a:xfrm>
              <a:off x="566130" y="6443808"/>
              <a:ext cx="21058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dirty="0">
                  <a:latin typeface="Calibri" panose="020F0502020204030204" pitchFamily="34" charset="0"/>
                </a:rPr>
                <a:t>STRAP, MIDAS, ETC...</a:t>
              </a:r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0B8CB3A-2409-4028-8DAF-BC83B309CCBC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xmlns="" val="11549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836" y="3004211"/>
            <a:ext cx="4744590" cy="108201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Exemplo de cálculo</a:t>
            </a:r>
          </a:p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ESTACA ISOLADA</a:t>
            </a:r>
          </a:p>
        </p:txBody>
      </p:sp>
    </p:spTree>
    <p:extLst>
      <p:ext uri="{BB962C8B-B14F-4D97-AF65-F5344CB8AC3E}">
        <p14:creationId xmlns:p14="http://schemas.microsoft.com/office/powerpoint/2010/main" xmlns="" val="1219289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6766071-B7AD-4F91-B173-3B07BFC4ABFE}"/>
              </a:ext>
            </a:extLst>
          </p:cNvPr>
          <p:cNvSpPr txBox="1">
            <a:spLocks/>
          </p:cNvSpPr>
          <p:nvPr/>
        </p:nvSpPr>
        <p:spPr bwMode="auto">
          <a:xfrm>
            <a:off x="-1" y="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CURVA CARGA RECALQUE ESTACAS HELICE CONTINUA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520A40C-C2CA-4CFF-9A48-B5A4B6A4EC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803" y="876300"/>
            <a:ext cx="3978525" cy="539419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9E4D30D-47A6-46DB-A7D6-426751C58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46217"/>
          <a:stretch/>
        </p:blipFill>
        <p:spPr>
          <a:xfrm>
            <a:off x="4448022" y="876300"/>
            <a:ext cx="4386175" cy="28150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B2021F7-1253-44E4-94FD-820B966072A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8022" y="3691360"/>
            <a:ext cx="4362976" cy="257913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068574B-6601-4340-8A40-4BDC31FCF142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xmlns="" val="518847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6766071-B7AD-4F91-B173-3B07BFC4ABFE}"/>
              </a:ext>
            </a:extLst>
          </p:cNvPr>
          <p:cNvSpPr txBox="1">
            <a:spLocks/>
          </p:cNvSpPr>
          <p:nvPr/>
        </p:nvSpPr>
        <p:spPr bwMode="auto">
          <a:xfrm>
            <a:off x="-1" y="180975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PCE ESTACA HÉLICE CONTÍNUA FORTALEZA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19EFD85-5A0A-4FA2-AD27-77DFBFDEE4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0606" y="1951487"/>
            <a:ext cx="4526206" cy="333034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4C9A8A8-34EC-4511-ABCB-CD79A747F5F5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/>
              </a:rPr>
              <a:t>22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6130F4E-034B-4E48-8CF8-1036B48050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8" y="1180130"/>
            <a:ext cx="3613470" cy="487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017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492" y="3051836"/>
            <a:ext cx="5097015" cy="100581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Exemplo de cálculo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ESTRUTURA RÍGIDA</a:t>
            </a:r>
            <a:endParaRPr kumimoji="1" lang="pt-B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137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Descrição gerada com muito alta confiança">
            <a:extLst>
              <a:ext uri="{FF2B5EF4-FFF2-40B4-BE49-F238E27FC236}">
                <a16:creationId xmlns:a16="http://schemas.microsoft.com/office/drawing/2014/main" xmlns="" id="{251D6D23-FB73-4683-8002-5C8867DE3B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3" t="2879" r="2855" b="8987"/>
          <a:stretch/>
        </p:blipFill>
        <p:spPr>
          <a:xfrm>
            <a:off x="166255" y="1297879"/>
            <a:ext cx="8645236" cy="514448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895D7DA3-B513-46D2-B12F-0771B917FDB3}"/>
              </a:ext>
            </a:extLst>
          </p:cNvPr>
          <p:cNvSpPr txBox="1">
            <a:spLocks/>
          </p:cNvSpPr>
          <p:nvPr/>
        </p:nvSpPr>
        <p:spPr bwMode="auto">
          <a:xfrm>
            <a:off x="0" y="415637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DISTRIBUIÇÃO CARGAS ESTACAS CRAVADAS BLOCO RÍGIDO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07D4192-1182-4193-A5FC-8CFBA3CC53F3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xmlns="" val="2341453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6766071-B7AD-4F91-B173-3B07BFC4ABFE}"/>
              </a:ext>
            </a:extLst>
          </p:cNvPr>
          <p:cNvSpPr txBox="1">
            <a:spLocks/>
          </p:cNvSpPr>
          <p:nvPr/>
        </p:nvSpPr>
        <p:spPr bwMode="auto">
          <a:xfrm>
            <a:off x="-1" y="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GRUPO ESTACAS BLOCO RÍGIDO (SCHIEL)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068574B-6601-4340-8A40-4BDC31FCF142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D0E924F4-C2FE-4451-907D-614010AC94BB}"/>
              </a:ext>
            </a:extLst>
          </p:cNvPr>
          <p:cNvGrpSpPr/>
          <p:nvPr/>
        </p:nvGrpSpPr>
        <p:grpSpPr>
          <a:xfrm>
            <a:off x="614470" y="469641"/>
            <a:ext cx="7919930" cy="5918717"/>
            <a:chOff x="614470" y="469641"/>
            <a:chExt cx="7919930" cy="5918717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485EABD8-9858-4725-96D2-9FF75637D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06296" y="469641"/>
              <a:ext cx="3628104" cy="5918717"/>
            </a:xfrm>
            <a:prstGeom prst="rect">
              <a:avLst/>
            </a:prstGeom>
          </p:spPr>
        </p:pic>
        <p:pic>
          <p:nvPicPr>
            <p:cNvPr id="11" name="Imagem 10" descr="Uma imagem contendo texto&#10;&#10;Descrição gerada com muito alta confiança">
              <a:extLst>
                <a:ext uri="{FF2B5EF4-FFF2-40B4-BE49-F238E27FC236}">
                  <a16:creationId xmlns:a16="http://schemas.microsoft.com/office/drawing/2014/main" xmlns="" id="{33E37B2E-30CB-486B-8E40-2149CAFC9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4470" y="469641"/>
              <a:ext cx="4114846" cy="5898297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D6D8C3C-3D39-4DBF-9D44-13989A9F2B8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3735458" y="2249937"/>
            <a:ext cx="6301854" cy="274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7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6766071-B7AD-4F91-B173-3B07BFC4ABFE}"/>
              </a:ext>
            </a:extLst>
          </p:cNvPr>
          <p:cNvSpPr txBox="1">
            <a:spLocks/>
          </p:cNvSpPr>
          <p:nvPr/>
        </p:nvSpPr>
        <p:spPr bwMode="auto">
          <a:xfrm>
            <a:off x="-1" y="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GRUPO ESTACAS BLOCO RÍGIDO (SCHIEL)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068574B-6601-4340-8A40-4BDC31FCF142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5211486-44B9-4B64-A30E-98B8DFF6A0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8674" y="522218"/>
            <a:ext cx="3858099" cy="608018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722D6E0A-61E6-4F82-BE9B-52866F07FA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056" y="834524"/>
            <a:ext cx="8259497" cy="54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18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492" y="3051836"/>
            <a:ext cx="5097015" cy="15201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Exemplo de cálculo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SILO EM BRASILIA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CHAMECKI</a:t>
            </a:r>
            <a:endParaRPr kumimoji="1" lang="pt-B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700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6766071-B7AD-4F91-B173-3B07BFC4ABFE}"/>
              </a:ext>
            </a:extLst>
          </p:cNvPr>
          <p:cNvSpPr txBox="1">
            <a:spLocks/>
          </p:cNvSpPr>
          <p:nvPr/>
        </p:nvSpPr>
        <p:spPr bwMode="auto">
          <a:xfrm>
            <a:off x="104775" y="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SILO EM BRASILIA (GARAMBONE, 1983)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6459B31A-8DC1-4362-BBB9-10C2FB9BED71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069E72E-5179-4133-9286-37BE234A1C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5437" y="1778333"/>
            <a:ext cx="6162675" cy="34956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3B8E819-8859-4778-B78D-DA72CF8CD4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5285" y="634430"/>
            <a:ext cx="3082978" cy="60674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33E0C956-BE94-4979-AD7F-E783480311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4106" y="478285"/>
            <a:ext cx="4728029" cy="6223570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xmlns="" id="{8A7BD8D4-6DAE-48EE-8BB2-6F9AEAE8EF48}"/>
              </a:ext>
            </a:extLst>
          </p:cNvPr>
          <p:cNvGrpSpPr/>
          <p:nvPr/>
        </p:nvGrpSpPr>
        <p:grpSpPr>
          <a:xfrm>
            <a:off x="0" y="825259"/>
            <a:ext cx="8724117" cy="5529621"/>
            <a:chOff x="200296" y="754635"/>
            <a:chExt cx="8724117" cy="5529621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xmlns="" id="{5BF5E946-4657-4069-8818-E3E5A18A4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296" y="754635"/>
              <a:ext cx="4384179" cy="5529621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xmlns="" id="{1A3A6A97-EF76-4234-A898-6CB8F4649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82193" y="754635"/>
              <a:ext cx="4142220" cy="552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3095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14" y="3005132"/>
            <a:ext cx="8658225" cy="15963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Exemplo de cálculo: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RECALQUE ADENSAMENTO GRUPO EDIFICIOS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CHAMECKI</a:t>
            </a:r>
            <a:endParaRPr kumimoji="1" lang="pt-B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64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C556D37-B1AC-4953-8AC2-11E3FB266BB2}"/>
              </a:ext>
            </a:extLst>
          </p:cNvPr>
          <p:cNvSpPr txBox="1">
            <a:spLocks/>
          </p:cNvSpPr>
          <p:nvPr/>
        </p:nvSpPr>
        <p:spPr bwMode="auto">
          <a:xfrm>
            <a:off x="96520" y="27432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EQUILIBRIO DA ESTRUTURA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(PEÇAS ESTRUTURAIS GEOMETRIA DEFINIDA: SEÇÃO TRANSVERSAL/SOLICITAÇÕES)</a:t>
            </a:r>
            <a:endParaRPr kumimoji="0" lang="pt-BR" sz="2000" i="1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EF5DE6A-D864-495D-8443-B4BB70505ED4}"/>
              </a:ext>
            </a:extLst>
          </p:cNvPr>
          <p:cNvSpPr/>
          <p:nvPr/>
        </p:nvSpPr>
        <p:spPr>
          <a:xfrm>
            <a:off x="8754269" y="6514537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823406F-DCE0-4239-95B4-ED600D5A68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5700"/>
          <a:stretch/>
        </p:blipFill>
        <p:spPr>
          <a:xfrm>
            <a:off x="1147389" y="1219200"/>
            <a:ext cx="7038101" cy="5467068"/>
          </a:xfrm>
          <a:prstGeom prst="rect">
            <a:avLst/>
          </a:prstGeom>
        </p:spPr>
      </p:pic>
      <p:sp>
        <p:nvSpPr>
          <p:cNvPr id="5" name="Forma Livre: Forma 4">
            <a:extLst>
              <a:ext uri="{FF2B5EF4-FFF2-40B4-BE49-F238E27FC236}">
                <a16:creationId xmlns:a16="http://schemas.microsoft.com/office/drawing/2014/main" xmlns="" id="{56406705-D6E8-4399-8942-87DF9EDC58EF}"/>
              </a:ext>
            </a:extLst>
          </p:cNvPr>
          <p:cNvSpPr/>
          <p:nvPr/>
        </p:nvSpPr>
        <p:spPr>
          <a:xfrm>
            <a:off x="2676525" y="5609959"/>
            <a:ext cx="4438650" cy="657491"/>
          </a:xfrm>
          <a:custGeom>
            <a:avLst/>
            <a:gdLst>
              <a:gd name="connsiteX0" fmla="*/ 0 w 209550"/>
              <a:gd name="connsiteY0" fmla="*/ 0 h 209550"/>
              <a:gd name="connsiteX1" fmla="*/ 95250 w 209550"/>
              <a:gd name="connsiteY1" fmla="*/ 104775 h 209550"/>
              <a:gd name="connsiteX2" fmla="*/ 123825 w 209550"/>
              <a:gd name="connsiteY2" fmla="*/ 123825 h 209550"/>
              <a:gd name="connsiteX3" fmla="*/ 180975 w 209550"/>
              <a:gd name="connsiteY3" fmla="*/ 190500 h 209550"/>
              <a:gd name="connsiteX4" fmla="*/ 209550 w 209550"/>
              <a:gd name="connsiteY4" fmla="*/ 209550 h 209550"/>
              <a:gd name="connsiteX0" fmla="*/ 193924 w 5242174"/>
              <a:gd name="connsiteY0" fmla="*/ 107574 h 4117599"/>
              <a:gd name="connsiteX1" fmla="*/ 289174 w 5242174"/>
              <a:gd name="connsiteY1" fmla="*/ 212349 h 4117599"/>
              <a:gd name="connsiteX2" fmla="*/ 317749 w 5242174"/>
              <a:gd name="connsiteY2" fmla="*/ 231399 h 4117599"/>
              <a:gd name="connsiteX3" fmla="*/ 374899 w 5242174"/>
              <a:gd name="connsiteY3" fmla="*/ 298074 h 4117599"/>
              <a:gd name="connsiteX4" fmla="*/ 5242174 w 5242174"/>
              <a:gd name="connsiteY4" fmla="*/ 4117599 h 4117599"/>
              <a:gd name="connsiteX0" fmla="*/ 0 w 5048250"/>
              <a:gd name="connsiteY0" fmla="*/ 0 h 4010025"/>
              <a:gd name="connsiteX1" fmla="*/ 95250 w 5048250"/>
              <a:gd name="connsiteY1" fmla="*/ 104775 h 4010025"/>
              <a:gd name="connsiteX2" fmla="*/ 123825 w 5048250"/>
              <a:gd name="connsiteY2" fmla="*/ 123825 h 4010025"/>
              <a:gd name="connsiteX3" fmla="*/ 3267075 w 5048250"/>
              <a:gd name="connsiteY3" fmla="*/ 3619500 h 4010025"/>
              <a:gd name="connsiteX4" fmla="*/ 5048250 w 5048250"/>
              <a:gd name="connsiteY4" fmla="*/ 4010025 h 4010025"/>
              <a:gd name="connsiteX0" fmla="*/ 107882 w 5156132"/>
              <a:gd name="connsiteY0" fmla="*/ 168134 h 4178159"/>
              <a:gd name="connsiteX1" fmla="*/ 203132 w 5156132"/>
              <a:gd name="connsiteY1" fmla="*/ 272909 h 4178159"/>
              <a:gd name="connsiteX2" fmla="*/ 2555807 w 5156132"/>
              <a:gd name="connsiteY2" fmla="*/ 3549509 h 4178159"/>
              <a:gd name="connsiteX3" fmla="*/ 3374957 w 5156132"/>
              <a:gd name="connsiteY3" fmla="*/ 3787634 h 4178159"/>
              <a:gd name="connsiteX4" fmla="*/ 5156132 w 5156132"/>
              <a:gd name="connsiteY4" fmla="*/ 4178159 h 4178159"/>
              <a:gd name="connsiteX0" fmla="*/ 0 w 5048250"/>
              <a:gd name="connsiteY0" fmla="*/ 0 h 4010025"/>
              <a:gd name="connsiteX1" fmla="*/ 657225 w 5048250"/>
              <a:gd name="connsiteY1" fmla="*/ 3571875 h 4010025"/>
              <a:gd name="connsiteX2" fmla="*/ 2447925 w 5048250"/>
              <a:gd name="connsiteY2" fmla="*/ 3381375 h 4010025"/>
              <a:gd name="connsiteX3" fmla="*/ 3267075 w 5048250"/>
              <a:gd name="connsiteY3" fmla="*/ 3619500 h 4010025"/>
              <a:gd name="connsiteX4" fmla="*/ 5048250 w 5048250"/>
              <a:gd name="connsiteY4" fmla="*/ 4010025 h 4010025"/>
              <a:gd name="connsiteX0" fmla="*/ 0 w 5048250"/>
              <a:gd name="connsiteY0" fmla="*/ 0 h 4010025"/>
              <a:gd name="connsiteX1" fmla="*/ 1057275 w 5048250"/>
              <a:gd name="connsiteY1" fmla="*/ 3371850 h 4010025"/>
              <a:gd name="connsiteX2" fmla="*/ 2447925 w 5048250"/>
              <a:gd name="connsiteY2" fmla="*/ 3381375 h 4010025"/>
              <a:gd name="connsiteX3" fmla="*/ 3267075 w 5048250"/>
              <a:gd name="connsiteY3" fmla="*/ 3619500 h 4010025"/>
              <a:gd name="connsiteX4" fmla="*/ 5048250 w 5048250"/>
              <a:gd name="connsiteY4" fmla="*/ 4010025 h 4010025"/>
              <a:gd name="connsiteX0" fmla="*/ 0 w 4391025"/>
              <a:gd name="connsiteY0" fmla="*/ 744939 h 1125939"/>
              <a:gd name="connsiteX1" fmla="*/ 400050 w 4391025"/>
              <a:gd name="connsiteY1" fmla="*/ 487764 h 1125939"/>
              <a:gd name="connsiteX2" fmla="*/ 1790700 w 4391025"/>
              <a:gd name="connsiteY2" fmla="*/ 497289 h 1125939"/>
              <a:gd name="connsiteX3" fmla="*/ 2609850 w 4391025"/>
              <a:gd name="connsiteY3" fmla="*/ 735414 h 1125939"/>
              <a:gd name="connsiteX4" fmla="*/ 4391025 w 4391025"/>
              <a:gd name="connsiteY4" fmla="*/ 1125939 h 1125939"/>
              <a:gd name="connsiteX0" fmla="*/ 0 w 4391025"/>
              <a:gd name="connsiteY0" fmla="*/ 278579 h 659579"/>
              <a:gd name="connsiteX1" fmla="*/ 400050 w 4391025"/>
              <a:gd name="connsiteY1" fmla="*/ 21404 h 659579"/>
              <a:gd name="connsiteX2" fmla="*/ 1790700 w 4391025"/>
              <a:gd name="connsiteY2" fmla="*/ 30929 h 659579"/>
              <a:gd name="connsiteX3" fmla="*/ 2200275 w 4391025"/>
              <a:gd name="connsiteY3" fmla="*/ 30929 h 659579"/>
              <a:gd name="connsiteX4" fmla="*/ 2609850 w 4391025"/>
              <a:gd name="connsiteY4" fmla="*/ 269054 h 659579"/>
              <a:gd name="connsiteX5" fmla="*/ 4391025 w 4391025"/>
              <a:gd name="connsiteY5" fmla="*/ 659579 h 659579"/>
              <a:gd name="connsiteX0" fmla="*/ 0 w 4391025"/>
              <a:gd name="connsiteY0" fmla="*/ 278579 h 659579"/>
              <a:gd name="connsiteX1" fmla="*/ 400050 w 4391025"/>
              <a:gd name="connsiteY1" fmla="*/ 21404 h 659579"/>
              <a:gd name="connsiteX2" fmla="*/ 1790700 w 4391025"/>
              <a:gd name="connsiteY2" fmla="*/ 30929 h 659579"/>
              <a:gd name="connsiteX3" fmla="*/ 2200275 w 4391025"/>
              <a:gd name="connsiteY3" fmla="*/ 30929 h 659579"/>
              <a:gd name="connsiteX4" fmla="*/ 2609850 w 4391025"/>
              <a:gd name="connsiteY4" fmla="*/ 269054 h 659579"/>
              <a:gd name="connsiteX5" fmla="*/ 4391025 w 4391025"/>
              <a:gd name="connsiteY5" fmla="*/ 659579 h 659579"/>
              <a:gd name="connsiteX0" fmla="*/ 0 w 4438650"/>
              <a:gd name="connsiteY0" fmla="*/ 247916 h 657491"/>
              <a:gd name="connsiteX1" fmla="*/ 447675 w 4438650"/>
              <a:gd name="connsiteY1" fmla="*/ 19316 h 657491"/>
              <a:gd name="connsiteX2" fmla="*/ 1838325 w 4438650"/>
              <a:gd name="connsiteY2" fmla="*/ 28841 h 657491"/>
              <a:gd name="connsiteX3" fmla="*/ 2247900 w 4438650"/>
              <a:gd name="connsiteY3" fmla="*/ 28841 h 657491"/>
              <a:gd name="connsiteX4" fmla="*/ 2657475 w 4438650"/>
              <a:gd name="connsiteY4" fmla="*/ 266966 h 657491"/>
              <a:gd name="connsiteX5" fmla="*/ 4438650 w 4438650"/>
              <a:gd name="connsiteY5" fmla="*/ 657491 h 6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8650" h="657491">
                <a:moveTo>
                  <a:pt x="0" y="247916"/>
                </a:moveTo>
                <a:cubicBezTo>
                  <a:pt x="24087" y="278025"/>
                  <a:pt x="141288" y="55828"/>
                  <a:pt x="447675" y="19316"/>
                </a:cubicBezTo>
                <a:cubicBezTo>
                  <a:pt x="754062" y="-17196"/>
                  <a:pt x="1541463" y="5029"/>
                  <a:pt x="1838325" y="28841"/>
                </a:cubicBezTo>
                <a:cubicBezTo>
                  <a:pt x="2135188" y="52654"/>
                  <a:pt x="2111375" y="-10846"/>
                  <a:pt x="2247900" y="28841"/>
                </a:cubicBezTo>
                <a:cubicBezTo>
                  <a:pt x="2384425" y="68528"/>
                  <a:pt x="2292350" y="162191"/>
                  <a:pt x="2657475" y="266966"/>
                </a:cubicBezTo>
                <a:cubicBezTo>
                  <a:pt x="3022600" y="371741"/>
                  <a:pt x="3844925" y="527316"/>
                  <a:pt x="4438650" y="657491"/>
                </a:cubicBezTo>
              </a:path>
            </a:pathLst>
          </a:custGeom>
          <a:noFill/>
          <a:ln w="666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BD90B44-DB7E-4CD4-88EB-19EFA551791D}"/>
              </a:ext>
            </a:extLst>
          </p:cNvPr>
          <p:cNvSpPr txBox="1"/>
          <p:nvPr/>
        </p:nvSpPr>
        <p:spPr>
          <a:xfrm>
            <a:off x="2751914" y="6114427"/>
            <a:ext cx="23526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SR COMANDA ISE</a:t>
            </a:r>
          </a:p>
        </p:txBody>
      </p:sp>
    </p:spTree>
    <p:extLst>
      <p:ext uri="{BB962C8B-B14F-4D97-AF65-F5344CB8AC3E}">
        <p14:creationId xmlns:p14="http://schemas.microsoft.com/office/powerpoint/2010/main" xmlns="" val="30799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ABC8563-CBCA-44C9-9AB0-C0BBFD92BE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391" y="916321"/>
            <a:ext cx="4117820" cy="534352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46D9D352-BDED-4185-A6E1-56971BA9674D}"/>
              </a:ext>
            </a:extLst>
          </p:cNvPr>
          <p:cNvSpPr txBox="1">
            <a:spLocks/>
          </p:cNvSpPr>
          <p:nvPr/>
        </p:nvSpPr>
        <p:spPr bwMode="auto">
          <a:xfrm>
            <a:off x="104774" y="123825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GRUPO EDIFICIOS EM ARGILA MOLE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4F34322-F361-4CD9-8A51-88E0B4C347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99" r="7611"/>
          <a:stretch/>
        </p:blipFill>
        <p:spPr>
          <a:xfrm>
            <a:off x="4911912" y="916321"/>
            <a:ext cx="3842357" cy="534352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BE820CE4-D789-4A0A-8E09-B1AA0147918D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xmlns="" val="72209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6766071-B7AD-4F91-B173-3B07BFC4ABFE}"/>
              </a:ext>
            </a:extLst>
          </p:cNvPr>
          <p:cNvSpPr txBox="1">
            <a:spLocks/>
          </p:cNvSpPr>
          <p:nvPr/>
        </p:nvSpPr>
        <p:spPr bwMode="auto">
          <a:xfrm>
            <a:off x="104775" y="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RECALQUES CALCULADOS E MEDIDOS t = 938 DIAS 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86652EC1-6E36-47B2-B10F-E816055D32FD}"/>
              </a:ext>
            </a:extLst>
          </p:cNvPr>
          <p:cNvGrpSpPr/>
          <p:nvPr/>
        </p:nvGrpSpPr>
        <p:grpSpPr>
          <a:xfrm>
            <a:off x="1575164" y="637372"/>
            <a:ext cx="5993672" cy="5171980"/>
            <a:chOff x="-703672" y="1686020"/>
            <a:chExt cx="5993672" cy="517198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xmlns="" id="{C442F908-C93C-4AC5-9103-35113E19A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7328" b="21042"/>
            <a:stretch/>
          </p:blipFill>
          <p:spPr>
            <a:xfrm>
              <a:off x="-703672" y="1686020"/>
              <a:ext cx="5993672" cy="5171980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54C757C1-06AF-4914-83C0-378AECB65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7607" r="8433" b="32105"/>
            <a:stretch/>
          </p:blipFill>
          <p:spPr>
            <a:xfrm>
              <a:off x="1834214" y="2124443"/>
              <a:ext cx="3258962" cy="2530446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xmlns="" id="{4468DDB3-7C7E-420C-B6FD-8D0E2E004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5103" t="85144" r="71783" b="4859"/>
            <a:stretch/>
          </p:blipFill>
          <p:spPr>
            <a:xfrm>
              <a:off x="3313808" y="3718324"/>
              <a:ext cx="1693128" cy="806862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xmlns="" id="{51734FA3-2370-4D6E-9D96-4CBA5D3E09A0}"/>
              </a:ext>
            </a:extLst>
          </p:cNvPr>
          <p:cNvGrpSpPr/>
          <p:nvPr/>
        </p:nvGrpSpPr>
        <p:grpSpPr>
          <a:xfrm>
            <a:off x="1570024" y="637372"/>
            <a:ext cx="5998812" cy="5813493"/>
            <a:chOff x="2186172" y="-186813"/>
            <a:chExt cx="5993673" cy="6088063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xmlns="" id="{6B3087D9-12E6-4090-940A-B195BA5226D8}"/>
                </a:ext>
              </a:extLst>
            </p:cNvPr>
            <p:cNvGrpSpPr/>
            <p:nvPr/>
          </p:nvGrpSpPr>
          <p:grpSpPr>
            <a:xfrm>
              <a:off x="2186172" y="-186813"/>
              <a:ext cx="5993673" cy="5255186"/>
              <a:chOff x="5290000" y="-600297"/>
              <a:chExt cx="5993673" cy="5255186"/>
            </a:xfrm>
          </p:grpSpPr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xmlns="" id="{D30756E1-0124-48B3-AB1E-C5A6FB3889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/>
              <a:srcRect b="29531"/>
              <a:stretch/>
            </p:blipFill>
            <p:spPr>
              <a:xfrm>
                <a:off x="5290000" y="-600297"/>
                <a:ext cx="5993673" cy="5255186"/>
              </a:xfrm>
              <a:prstGeom prst="rect">
                <a:avLst/>
              </a:prstGeom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xmlns="" id="{A4CABE8A-832B-47F1-BFB0-28F927D361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/>
              <a:srcRect t="75890" r="29666" b="19844"/>
              <a:stretch/>
            </p:blipFill>
            <p:spPr>
              <a:xfrm>
                <a:off x="7090718" y="2342048"/>
                <a:ext cx="4192954" cy="284433"/>
              </a:xfrm>
              <a:prstGeom prst="rect">
                <a:avLst/>
              </a:prstGeom>
            </p:spPr>
          </p:pic>
        </p:grp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xmlns="" id="{15E88A69-C2C5-44A0-BBCD-4A29D2A12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88832"/>
            <a:stretch/>
          </p:blipFill>
          <p:spPr>
            <a:xfrm>
              <a:off x="2186172" y="5068373"/>
              <a:ext cx="5993673" cy="832877"/>
            </a:xfrm>
            <a:prstGeom prst="rect">
              <a:avLst/>
            </a:prstGeom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CD210BE5-3E03-4B28-BC2A-5B3630F8DD4C}"/>
              </a:ext>
            </a:extLst>
          </p:cNvPr>
          <p:cNvSpPr/>
          <p:nvPr/>
        </p:nvSpPr>
        <p:spPr>
          <a:xfrm>
            <a:off x="8754269" y="6530125"/>
            <a:ext cx="389731" cy="32787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xmlns="" val="11020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2691348"/>
            <a:ext cx="8667750" cy="169015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Exemplo de cálculo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PROGRAMA PÓRTICO ESPACIAL COM INTERAÇÃO SOLO ESTRUTURA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(PEISE)</a:t>
            </a:r>
          </a:p>
        </p:txBody>
      </p:sp>
    </p:spTree>
    <p:extLst>
      <p:ext uri="{BB962C8B-B14F-4D97-AF65-F5344CB8AC3E}">
        <p14:creationId xmlns:p14="http://schemas.microsoft.com/office/powerpoint/2010/main" xmlns="" val="827508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6766071-B7AD-4F91-B173-3B07BFC4ABFE}"/>
              </a:ext>
            </a:extLst>
          </p:cNvPr>
          <p:cNvSpPr txBox="1">
            <a:spLocks/>
          </p:cNvSpPr>
          <p:nvPr/>
        </p:nvSpPr>
        <p:spPr bwMode="auto">
          <a:xfrm>
            <a:off x="104775" y="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EDIFICIO INSTRUMENTADO EM FORTALEZA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E92F7DA2-3242-4175-B8D2-8B73EA73E0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11491" y="1554665"/>
            <a:ext cx="2590800" cy="39147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4AE16CD-7F87-408C-A4EC-C923735D46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4738" y="571511"/>
            <a:ext cx="6086201" cy="5353221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A565414D-76EE-414C-9EC3-47FDB176367D}"/>
              </a:ext>
            </a:extLst>
          </p:cNvPr>
          <p:cNvGrpSpPr/>
          <p:nvPr/>
        </p:nvGrpSpPr>
        <p:grpSpPr>
          <a:xfrm>
            <a:off x="1389172" y="1052815"/>
            <a:ext cx="6961288" cy="4388231"/>
            <a:chOff x="-3035364" y="1916200"/>
            <a:chExt cx="6961288" cy="4388231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xmlns="" id="{997D6E60-4DA6-47CD-B66F-DA2C7AE7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3035364" y="1916200"/>
              <a:ext cx="6961288" cy="4388231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D5B00D45-216A-46AB-ADFE-062C9A11F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3519" y="4866375"/>
              <a:ext cx="1602405" cy="1438056"/>
            </a:xfrm>
            <a:prstGeom prst="rect">
              <a:avLst/>
            </a:prstGeom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6459B31A-8DC1-4362-BBB9-10C2FB9BED71}"/>
              </a:ext>
            </a:extLst>
          </p:cNvPr>
          <p:cNvSpPr/>
          <p:nvPr/>
        </p:nvSpPr>
        <p:spPr>
          <a:xfrm>
            <a:off x="8754269" y="6548284"/>
            <a:ext cx="389731" cy="32530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91C5FCC3-85A4-4CE5-8394-86C17E1F4EBE}"/>
              </a:ext>
            </a:extLst>
          </p:cNvPr>
          <p:cNvGrpSpPr/>
          <p:nvPr/>
        </p:nvGrpSpPr>
        <p:grpSpPr>
          <a:xfrm>
            <a:off x="519866" y="564030"/>
            <a:ext cx="7941668" cy="6137825"/>
            <a:chOff x="601166" y="541834"/>
            <a:chExt cx="7941668" cy="6137825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xmlns="" id="{ED270F57-BAAD-490A-A294-8462DE851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166" y="549315"/>
              <a:ext cx="4545775" cy="6130344"/>
            </a:xfrm>
            <a:prstGeom prst="rect">
              <a:avLst/>
            </a:prstGeom>
          </p:spPr>
        </p:pic>
        <p:pic>
          <p:nvPicPr>
            <p:cNvPr id="15" name="Imagem 14" descr="Uma imagem contendo edifício&#10;&#10;Descrição gerada com muito alta confiança">
              <a:extLst>
                <a:ext uri="{FF2B5EF4-FFF2-40B4-BE49-F238E27FC236}">
                  <a16:creationId xmlns:a16="http://schemas.microsoft.com/office/drawing/2014/main" xmlns="" id="{BFD63D69-1D60-4BD3-A3F5-71AA874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16066" y="541834"/>
              <a:ext cx="2826768" cy="6130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62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F1E81B9-8E5C-43F9-8EDE-975672A6D7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025" y="1950641"/>
            <a:ext cx="3968749" cy="295671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9E54612F-14B9-4AB8-A5B7-2BD82FA7B5F6}"/>
              </a:ext>
            </a:extLst>
          </p:cNvPr>
          <p:cNvSpPr txBox="1">
            <a:spLocks/>
          </p:cNvSpPr>
          <p:nvPr/>
        </p:nvSpPr>
        <p:spPr bwMode="auto">
          <a:xfrm>
            <a:off x="-149227" y="229129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CAPACIDADE CARGA ESTACA ISOLADA </a:t>
            </a: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anose="05050102010706020507" pitchFamily="18" charset="2"/>
              </a:rPr>
              <a:t> 600 mm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0DE6095-B0F4-4B50-9B03-C2E0AFCF11E2}"/>
              </a:ext>
            </a:extLst>
          </p:cNvPr>
          <p:cNvSpPr/>
          <p:nvPr/>
        </p:nvSpPr>
        <p:spPr>
          <a:xfrm>
            <a:off x="8754269" y="6548284"/>
            <a:ext cx="389731" cy="32530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24AF524A-933E-44D9-84D9-0C07E856D14A}"/>
              </a:ext>
            </a:extLst>
          </p:cNvPr>
          <p:cNvGrpSpPr/>
          <p:nvPr/>
        </p:nvGrpSpPr>
        <p:grpSpPr>
          <a:xfrm>
            <a:off x="4733394" y="1057805"/>
            <a:ext cx="3830108" cy="5571066"/>
            <a:chOff x="4733394" y="1057805"/>
            <a:chExt cx="3830108" cy="5571066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20E3DFDF-98D9-483A-B145-7766434FE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3394" y="1057805"/>
              <a:ext cx="3830108" cy="5571066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xmlns="" id="{DC154AC1-CB41-4958-9344-8C48309100EA}"/>
                </a:ext>
              </a:extLst>
            </p:cNvPr>
            <p:cNvSpPr/>
            <p:nvPr/>
          </p:nvSpPr>
          <p:spPr>
            <a:xfrm>
              <a:off x="5762625" y="1343025"/>
              <a:ext cx="1905000" cy="857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88211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62C5453-A525-42C4-8AAA-7C205CD94C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4031" y="643467"/>
            <a:ext cx="3523698" cy="55710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B8FF475-0173-451E-9E95-1358E37948F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600" y="1861085"/>
            <a:ext cx="3971037" cy="313582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15CA969F-0BE7-4926-B662-CFAF9FE33998}"/>
              </a:ext>
            </a:extLst>
          </p:cNvPr>
          <p:cNvSpPr txBox="1">
            <a:spLocks/>
          </p:cNvSpPr>
          <p:nvPr/>
        </p:nvSpPr>
        <p:spPr bwMode="auto">
          <a:xfrm>
            <a:off x="104775" y="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DISCRETIZAÇÃO EDIFÍCIO SAN CARLO PROGRAMA PEISE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ABF7FBDA-0788-4AFD-894F-C614E8D4762B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/>
              </a:rPr>
              <a:t>31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851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D966CDC-BC12-4F57-8602-CFBD5C633D83}"/>
              </a:ext>
            </a:extLst>
          </p:cNvPr>
          <p:cNvSpPr txBox="1">
            <a:spLocks/>
          </p:cNvSpPr>
          <p:nvPr/>
        </p:nvSpPr>
        <p:spPr bwMode="auto">
          <a:xfrm>
            <a:off x="104773" y="22629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PEISE (PÓRTICO ESPACIAL COM INTERAÇÃO SOLO-ESTRUTURA)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C2E734F3-CD25-4618-B6DC-EA5B0F8A221F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6E687E3-E00F-40FF-BB49-8756138F6A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3799" y="958826"/>
            <a:ext cx="5096402" cy="53953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438DCA8-E862-4CF6-ADC5-1E431B242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072" t="22917" r="20458" b="5000"/>
          <a:stretch/>
        </p:blipFill>
        <p:spPr>
          <a:xfrm rot="5400000">
            <a:off x="1772617" y="-224036"/>
            <a:ext cx="5428238" cy="776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14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B86412C-EFE1-4ECF-99CD-1911E8B4D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8862" y="666750"/>
            <a:ext cx="3697764" cy="6019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EABD7DD-C1E6-4090-ACF3-FF1A67F61D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738" y="666750"/>
            <a:ext cx="3728124" cy="60198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EEA9D03F-1F97-41B9-A941-67F140D24794}"/>
              </a:ext>
            </a:extLst>
          </p:cNvPr>
          <p:cNvSpPr txBox="1">
            <a:spLocks/>
          </p:cNvSpPr>
          <p:nvPr/>
        </p:nvSpPr>
        <p:spPr bwMode="auto">
          <a:xfrm>
            <a:off x="104773" y="17145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COMPARAÇÃO RECALQUES PREVISTOS E MEDIDOS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AE18052-1D0C-4E65-BCC8-A95D8AB972C4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xmlns="" val="21256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5DA91BF-6624-4BCF-B38E-C5C913CF47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4200" y="693668"/>
            <a:ext cx="4015600" cy="595169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7B130AF-6B90-4D50-9C6C-429248AECF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9937" y="1024161"/>
            <a:ext cx="5650784" cy="51401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4FFD049-9D20-4101-885C-36670CA0CC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009" y="693668"/>
            <a:ext cx="6722639" cy="595169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D966CDC-BC12-4F57-8602-CFBD5C633D83}"/>
              </a:ext>
            </a:extLst>
          </p:cNvPr>
          <p:cNvSpPr txBox="1">
            <a:spLocks/>
          </p:cNvSpPr>
          <p:nvPr/>
        </p:nvSpPr>
        <p:spPr bwMode="auto">
          <a:xfrm>
            <a:off x="104773" y="17145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RECALQUES MEDIDOS 421 DIAS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C2E734F3-CD25-4618-B6DC-EA5B0F8A221F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xmlns="" val="2327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658" y="3086099"/>
            <a:ext cx="3192617" cy="6858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CONCLUSÕES</a:t>
            </a:r>
          </a:p>
        </p:txBody>
      </p:sp>
    </p:spTree>
    <p:extLst>
      <p:ext uri="{BB962C8B-B14F-4D97-AF65-F5344CB8AC3E}">
        <p14:creationId xmlns:p14="http://schemas.microsoft.com/office/powerpoint/2010/main" xmlns="" val="986587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C556D37-B1AC-4953-8AC2-11E3FB266BB2}"/>
              </a:ext>
            </a:extLst>
          </p:cNvPr>
          <p:cNvSpPr txBox="1">
            <a:spLocks/>
          </p:cNvSpPr>
          <p:nvPr/>
        </p:nvSpPr>
        <p:spPr bwMode="auto">
          <a:xfrm>
            <a:off x="96520" y="274320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EQUILIBRIO MACIÇO SOLO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kern="0" dirty="0">
                <a:solidFill>
                  <a:prstClr val="black"/>
                </a:solidFill>
                <a:latin typeface="Calibri" pitchFamily="34" charset="0"/>
              </a:rPr>
              <a:t>(CAMADAS SOLO GEOMETRIA INDEFINIDA: PONTOS/TENSOR TENSÃO-DEFORMAÇÃO)</a:t>
            </a:r>
            <a:endParaRPr kumimoji="0" lang="pt-BR" sz="2000" i="1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itchFamily="34" charset="0"/>
            </a:endParaRPr>
          </a:p>
        </p:txBody>
      </p:sp>
      <p:pic>
        <p:nvPicPr>
          <p:cNvPr id="5" name="Imagem 4" descr="Uma imagem contendo objeto&#10;&#10;Descrição gerada com muito alta confiança">
            <a:extLst>
              <a:ext uri="{FF2B5EF4-FFF2-40B4-BE49-F238E27FC236}">
                <a16:creationId xmlns:a16="http://schemas.microsoft.com/office/drawing/2014/main" xmlns="" id="{FF2EB678-B06E-4D64-8511-B2D63DA740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61"/>
          <a:stretch/>
        </p:blipFill>
        <p:spPr>
          <a:xfrm>
            <a:off x="371094" y="1167384"/>
            <a:ext cx="8202924" cy="475716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EF5DE6A-D864-495D-8443-B4BB70505ED4}"/>
              </a:ext>
            </a:extLst>
          </p:cNvPr>
          <p:cNvSpPr/>
          <p:nvPr/>
        </p:nvSpPr>
        <p:spPr>
          <a:xfrm>
            <a:off x="8754269" y="6514537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xmlns="" id="{795BBE55-E31C-4927-AC67-780FF36E3902}"/>
              </a:ext>
            </a:extLst>
          </p:cNvPr>
          <p:cNvSpPr/>
          <p:nvPr/>
        </p:nvSpPr>
        <p:spPr>
          <a:xfrm>
            <a:off x="2162174" y="4352659"/>
            <a:ext cx="4867275" cy="657491"/>
          </a:xfrm>
          <a:custGeom>
            <a:avLst/>
            <a:gdLst>
              <a:gd name="connsiteX0" fmla="*/ 0 w 209550"/>
              <a:gd name="connsiteY0" fmla="*/ 0 h 209550"/>
              <a:gd name="connsiteX1" fmla="*/ 95250 w 209550"/>
              <a:gd name="connsiteY1" fmla="*/ 104775 h 209550"/>
              <a:gd name="connsiteX2" fmla="*/ 123825 w 209550"/>
              <a:gd name="connsiteY2" fmla="*/ 123825 h 209550"/>
              <a:gd name="connsiteX3" fmla="*/ 180975 w 209550"/>
              <a:gd name="connsiteY3" fmla="*/ 190500 h 209550"/>
              <a:gd name="connsiteX4" fmla="*/ 209550 w 209550"/>
              <a:gd name="connsiteY4" fmla="*/ 209550 h 209550"/>
              <a:gd name="connsiteX0" fmla="*/ 193924 w 5242174"/>
              <a:gd name="connsiteY0" fmla="*/ 107574 h 4117599"/>
              <a:gd name="connsiteX1" fmla="*/ 289174 w 5242174"/>
              <a:gd name="connsiteY1" fmla="*/ 212349 h 4117599"/>
              <a:gd name="connsiteX2" fmla="*/ 317749 w 5242174"/>
              <a:gd name="connsiteY2" fmla="*/ 231399 h 4117599"/>
              <a:gd name="connsiteX3" fmla="*/ 374899 w 5242174"/>
              <a:gd name="connsiteY3" fmla="*/ 298074 h 4117599"/>
              <a:gd name="connsiteX4" fmla="*/ 5242174 w 5242174"/>
              <a:gd name="connsiteY4" fmla="*/ 4117599 h 4117599"/>
              <a:gd name="connsiteX0" fmla="*/ 0 w 5048250"/>
              <a:gd name="connsiteY0" fmla="*/ 0 h 4010025"/>
              <a:gd name="connsiteX1" fmla="*/ 95250 w 5048250"/>
              <a:gd name="connsiteY1" fmla="*/ 104775 h 4010025"/>
              <a:gd name="connsiteX2" fmla="*/ 123825 w 5048250"/>
              <a:gd name="connsiteY2" fmla="*/ 123825 h 4010025"/>
              <a:gd name="connsiteX3" fmla="*/ 3267075 w 5048250"/>
              <a:gd name="connsiteY3" fmla="*/ 3619500 h 4010025"/>
              <a:gd name="connsiteX4" fmla="*/ 5048250 w 5048250"/>
              <a:gd name="connsiteY4" fmla="*/ 4010025 h 4010025"/>
              <a:gd name="connsiteX0" fmla="*/ 107882 w 5156132"/>
              <a:gd name="connsiteY0" fmla="*/ 168134 h 4178159"/>
              <a:gd name="connsiteX1" fmla="*/ 203132 w 5156132"/>
              <a:gd name="connsiteY1" fmla="*/ 272909 h 4178159"/>
              <a:gd name="connsiteX2" fmla="*/ 2555807 w 5156132"/>
              <a:gd name="connsiteY2" fmla="*/ 3549509 h 4178159"/>
              <a:gd name="connsiteX3" fmla="*/ 3374957 w 5156132"/>
              <a:gd name="connsiteY3" fmla="*/ 3787634 h 4178159"/>
              <a:gd name="connsiteX4" fmla="*/ 5156132 w 5156132"/>
              <a:gd name="connsiteY4" fmla="*/ 4178159 h 4178159"/>
              <a:gd name="connsiteX0" fmla="*/ 0 w 5048250"/>
              <a:gd name="connsiteY0" fmla="*/ 0 h 4010025"/>
              <a:gd name="connsiteX1" fmla="*/ 657225 w 5048250"/>
              <a:gd name="connsiteY1" fmla="*/ 3571875 h 4010025"/>
              <a:gd name="connsiteX2" fmla="*/ 2447925 w 5048250"/>
              <a:gd name="connsiteY2" fmla="*/ 3381375 h 4010025"/>
              <a:gd name="connsiteX3" fmla="*/ 3267075 w 5048250"/>
              <a:gd name="connsiteY3" fmla="*/ 3619500 h 4010025"/>
              <a:gd name="connsiteX4" fmla="*/ 5048250 w 5048250"/>
              <a:gd name="connsiteY4" fmla="*/ 4010025 h 4010025"/>
              <a:gd name="connsiteX0" fmla="*/ 0 w 5048250"/>
              <a:gd name="connsiteY0" fmla="*/ 0 h 4010025"/>
              <a:gd name="connsiteX1" fmla="*/ 1057275 w 5048250"/>
              <a:gd name="connsiteY1" fmla="*/ 3371850 h 4010025"/>
              <a:gd name="connsiteX2" fmla="*/ 2447925 w 5048250"/>
              <a:gd name="connsiteY2" fmla="*/ 3381375 h 4010025"/>
              <a:gd name="connsiteX3" fmla="*/ 3267075 w 5048250"/>
              <a:gd name="connsiteY3" fmla="*/ 3619500 h 4010025"/>
              <a:gd name="connsiteX4" fmla="*/ 5048250 w 5048250"/>
              <a:gd name="connsiteY4" fmla="*/ 4010025 h 4010025"/>
              <a:gd name="connsiteX0" fmla="*/ 0 w 4391025"/>
              <a:gd name="connsiteY0" fmla="*/ 744939 h 1125939"/>
              <a:gd name="connsiteX1" fmla="*/ 400050 w 4391025"/>
              <a:gd name="connsiteY1" fmla="*/ 487764 h 1125939"/>
              <a:gd name="connsiteX2" fmla="*/ 1790700 w 4391025"/>
              <a:gd name="connsiteY2" fmla="*/ 497289 h 1125939"/>
              <a:gd name="connsiteX3" fmla="*/ 2609850 w 4391025"/>
              <a:gd name="connsiteY3" fmla="*/ 735414 h 1125939"/>
              <a:gd name="connsiteX4" fmla="*/ 4391025 w 4391025"/>
              <a:gd name="connsiteY4" fmla="*/ 1125939 h 1125939"/>
              <a:gd name="connsiteX0" fmla="*/ 0 w 4391025"/>
              <a:gd name="connsiteY0" fmla="*/ 278579 h 659579"/>
              <a:gd name="connsiteX1" fmla="*/ 400050 w 4391025"/>
              <a:gd name="connsiteY1" fmla="*/ 21404 h 659579"/>
              <a:gd name="connsiteX2" fmla="*/ 1790700 w 4391025"/>
              <a:gd name="connsiteY2" fmla="*/ 30929 h 659579"/>
              <a:gd name="connsiteX3" fmla="*/ 2200275 w 4391025"/>
              <a:gd name="connsiteY3" fmla="*/ 30929 h 659579"/>
              <a:gd name="connsiteX4" fmla="*/ 2609850 w 4391025"/>
              <a:gd name="connsiteY4" fmla="*/ 269054 h 659579"/>
              <a:gd name="connsiteX5" fmla="*/ 4391025 w 4391025"/>
              <a:gd name="connsiteY5" fmla="*/ 659579 h 659579"/>
              <a:gd name="connsiteX0" fmla="*/ 0 w 4391025"/>
              <a:gd name="connsiteY0" fmla="*/ 278579 h 659579"/>
              <a:gd name="connsiteX1" fmla="*/ 400050 w 4391025"/>
              <a:gd name="connsiteY1" fmla="*/ 21404 h 659579"/>
              <a:gd name="connsiteX2" fmla="*/ 1790700 w 4391025"/>
              <a:gd name="connsiteY2" fmla="*/ 30929 h 659579"/>
              <a:gd name="connsiteX3" fmla="*/ 2200275 w 4391025"/>
              <a:gd name="connsiteY3" fmla="*/ 30929 h 659579"/>
              <a:gd name="connsiteX4" fmla="*/ 2609850 w 4391025"/>
              <a:gd name="connsiteY4" fmla="*/ 269054 h 659579"/>
              <a:gd name="connsiteX5" fmla="*/ 4391025 w 4391025"/>
              <a:gd name="connsiteY5" fmla="*/ 659579 h 659579"/>
              <a:gd name="connsiteX0" fmla="*/ 0 w 4438650"/>
              <a:gd name="connsiteY0" fmla="*/ 247916 h 657491"/>
              <a:gd name="connsiteX1" fmla="*/ 447675 w 4438650"/>
              <a:gd name="connsiteY1" fmla="*/ 19316 h 657491"/>
              <a:gd name="connsiteX2" fmla="*/ 1838325 w 4438650"/>
              <a:gd name="connsiteY2" fmla="*/ 28841 h 657491"/>
              <a:gd name="connsiteX3" fmla="*/ 2247900 w 4438650"/>
              <a:gd name="connsiteY3" fmla="*/ 28841 h 657491"/>
              <a:gd name="connsiteX4" fmla="*/ 2657475 w 4438650"/>
              <a:gd name="connsiteY4" fmla="*/ 266966 h 657491"/>
              <a:gd name="connsiteX5" fmla="*/ 4438650 w 4438650"/>
              <a:gd name="connsiteY5" fmla="*/ 657491 h 6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8650" h="657491">
                <a:moveTo>
                  <a:pt x="0" y="247916"/>
                </a:moveTo>
                <a:cubicBezTo>
                  <a:pt x="24087" y="278025"/>
                  <a:pt x="141288" y="55828"/>
                  <a:pt x="447675" y="19316"/>
                </a:cubicBezTo>
                <a:cubicBezTo>
                  <a:pt x="754062" y="-17196"/>
                  <a:pt x="1541463" y="5029"/>
                  <a:pt x="1838325" y="28841"/>
                </a:cubicBezTo>
                <a:cubicBezTo>
                  <a:pt x="2135188" y="52654"/>
                  <a:pt x="2111375" y="-10846"/>
                  <a:pt x="2247900" y="28841"/>
                </a:cubicBezTo>
                <a:cubicBezTo>
                  <a:pt x="2384425" y="68528"/>
                  <a:pt x="2292350" y="162191"/>
                  <a:pt x="2657475" y="266966"/>
                </a:cubicBezTo>
                <a:cubicBezTo>
                  <a:pt x="3022600" y="371741"/>
                  <a:pt x="3844925" y="527316"/>
                  <a:pt x="4438650" y="657491"/>
                </a:cubicBezTo>
              </a:path>
            </a:pathLst>
          </a:custGeom>
          <a:noFill/>
          <a:ln w="69850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275992AE-6C25-45F9-A671-C85CFE6D7A96}"/>
              </a:ext>
            </a:extLst>
          </p:cNvPr>
          <p:cNvSpPr txBox="1"/>
          <p:nvPr/>
        </p:nvSpPr>
        <p:spPr>
          <a:xfrm>
            <a:off x="3218640" y="5267295"/>
            <a:ext cx="2067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SR COMANDA ISE</a:t>
            </a:r>
          </a:p>
        </p:txBody>
      </p:sp>
    </p:spTree>
    <p:extLst>
      <p:ext uri="{BB962C8B-B14F-4D97-AF65-F5344CB8AC3E}">
        <p14:creationId xmlns:p14="http://schemas.microsoft.com/office/powerpoint/2010/main" xmlns="" val="36274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-11819" y="2631500"/>
            <a:ext cx="9144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lvl="0" eaLnBrk="0" hangingPunct="0"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 VÉSIC +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ATRITO LATERAL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MOBILIZA-SE ANTES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DA PONTA 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-11819" y="3168331"/>
            <a:ext cx="9167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AOKI-LOPES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: 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ESTADO TENSÃO/DEFORMAÇÃO MACIÇO SOLO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 bwMode="auto">
          <a:xfrm>
            <a:off x="23637" y="271607"/>
            <a:ext cx="9144000" cy="44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kumimoji="0" lang="pt-BR" sz="2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CONCLUSÕES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0" y="2082871"/>
            <a:ext cx="9144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 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DGF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CONHECIDO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: FÓRMULA CAPACIDADE CARGA 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xmlns="" id="{32494EEB-4AD9-4543-A9A7-091D20394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334" y="4302783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 BLOCO RÍGIDO (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SCHIEL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8D663AF8-CCF4-4A43-A56B-01EF77A0E40C}"/>
              </a:ext>
            </a:extLst>
          </p:cNvPr>
          <p:cNvSpPr/>
          <p:nvPr/>
        </p:nvSpPr>
        <p:spPr>
          <a:xfrm>
            <a:off x="8754269" y="6530124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/>
              </a:rPr>
              <a:t>35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xmlns="" id="{8F86F287-75E9-48F4-BD67-E741707F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058" y="4927084"/>
            <a:ext cx="9167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 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SILO BRASILIA (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CHAMECKI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xmlns="" id="{9F60DB50-3862-4A2F-B3B3-51E9965F8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334" y="6113519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 EDIFICIO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(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PEISE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8CBEF6CF-7F6D-4BAB-81F9-FF9509344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058" y="370553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lvl="0" eaLnBrk="0" hangingPunct="0"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 MEIO ESTRATICADO: 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SAINT VENANT 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 </a:t>
            </a:r>
            <a:r>
              <a:rPr kumimoji="0" lang="en-US" alt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STEINBRENER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xmlns="" id="{245AE278-DADE-49C1-9E27-59E36B641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637" y="1517427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lvl="0" eaLnBrk="0" hangingPunct="0"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 MODELO EQUILÍBRIO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CORPO 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ÚNICO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E </a:t>
            </a:r>
            <a:r>
              <a:rPr kumimoji="0" lang="en-US" alt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 CORPOS 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xmlns="" id="{19861846-3136-4D20-8830-59D66C4B8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334" y="5524309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 ADENSAMENTO GRUPO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PREDIOS SAPATAS (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CHAMECKI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xmlns="" id="{2E9903A6-F852-400F-89F6-E2986808C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334" y="960358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2880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 SUPERFÍCIE RESISTENTE 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VARIÁVEL</a:t>
            </a:r>
            <a:r>
              <a:rPr kumimoji="0" lang="en-US" altLang="pt-BR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INDEPENDENTE 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ISE </a:t>
            </a:r>
            <a:endParaRPr kumimoji="0" lang="en-US" alt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20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2" grpId="0"/>
      <p:bldP spid="16" grpId="0"/>
      <p:bldP spid="21" grpId="0"/>
      <p:bldP spid="25" grpId="0"/>
      <p:bldP spid="26" grpId="0"/>
      <p:bldP spid="27" grpId="0"/>
      <p:bldP spid="13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lor, planta, amarelo, choupo&#10;&#10;Descrição gerada com muito alta confiança">
            <a:extLst>
              <a:ext uri="{FF2B5EF4-FFF2-40B4-BE49-F238E27FC236}">
                <a16:creationId xmlns:a16="http://schemas.microsoft.com/office/drawing/2014/main" xmlns="" id="{D375AB7F-6033-48E9-97B5-0F24ACBC7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75878" name="Rectangle 3"/>
          <p:cNvSpPr>
            <a:spLocks noChangeArrowheads="1"/>
          </p:cNvSpPr>
          <p:nvPr/>
        </p:nvSpPr>
        <p:spPr bwMode="auto">
          <a:xfrm>
            <a:off x="388883" y="3284984"/>
            <a:ext cx="8429295" cy="6477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  <a:extLst/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MUITO OBRIGADO PELA ATENÇÃO</a:t>
            </a:r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75879" name="Text Box 15"/>
          <p:cNvSpPr txBox="1">
            <a:spLocks noChangeArrowheads="1"/>
          </p:cNvSpPr>
          <p:nvPr/>
        </p:nvSpPr>
        <p:spPr bwMode="auto">
          <a:xfrm>
            <a:off x="3203575" y="6357938"/>
            <a:ext cx="3279775" cy="369887"/>
          </a:xfrm>
          <a:prstGeom prst="rect">
            <a:avLst/>
          </a:prstGeom>
          <a:solidFill>
            <a:srgbClr val="00000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nelson.aoki@uol.com.br</a:t>
            </a:r>
          </a:p>
        </p:txBody>
      </p:sp>
      <p:pic>
        <p:nvPicPr>
          <p:cNvPr id="10" name="Picture 2" descr="Resultado de imagem para logo instituto engenharia sao paulo">
            <a:extLst>
              <a:ext uri="{FF2B5EF4-FFF2-40B4-BE49-F238E27FC236}">
                <a16:creationId xmlns:a16="http://schemas.microsoft.com/office/drawing/2014/main" xmlns="" id="{584EC955-40C2-4476-A47B-52D1FDBB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59668"/>
            <a:ext cx="1924050" cy="267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90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11DFD8FE-2D42-46BC-9781-616B832C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908961"/>
            <a:ext cx="8534400" cy="14344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numCol="1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lvl="0" algn="ctr">
              <a:defRPr/>
            </a:pP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Mecanismo transferência carga </a:t>
            </a:r>
          </a:p>
          <a:p>
            <a:pPr lvl="0" algn="ctr">
              <a:defRPr/>
            </a:pPr>
            <a:r>
              <a:rPr lang="pt-B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estaca isolada solo estratificado</a:t>
            </a:r>
          </a:p>
          <a:p>
            <a:pPr lvl="0" algn="ctr">
              <a:defRPr/>
            </a:pPr>
            <a:r>
              <a:rPr kumimoji="0" lang="pt-BR" altLang="pt-BR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DIAGRAMA TC GEOTÉCNICO FUNDAMENTAL</a:t>
            </a:r>
            <a:endParaRPr kumimoji="0" lang="pt-BR" altLang="pt-BR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282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-36512" y="3164033"/>
            <a:ext cx="9188260" cy="1259115"/>
            <a:chOff x="6917" y="3128033"/>
            <a:chExt cx="9184923" cy="1163232"/>
          </a:xfrm>
          <a:solidFill>
            <a:srgbClr val="00FF00"/>
          </a:solidFill>
        </p:grpSpPr>
        <p:grpSp>
          <p:nvGrpSpPr>
            <p:cNvPr id="293" name="Agrupar 292"/>
            <p:cNvGrpSpPr/>
            <p:nvPr/>
          </p:nvGrpSpPr>
          <p:grpSpPr>
            <a:xfrm>
              <a:off x="20901" y="3128033"/>
              <a:ext cx="9170939" cy="1163232"/>
              <a:chOff x="20901" y="3110520"/>
              <a:chExt cx="9170939" cy="1178370"/>
            </a:xfrm>
            <a:grpFill/>
          </p:grpSpPr>
          <p:sp>
            <p:nvSpPr>
              <p:cNvPr id="270" name="Retângulo 269"/>
              <p:cNvSpPr/>
              <p:nvPr/>
            </p:nvSpPr>
            <p:spPr>
              <a:xfrm>
                <a:off x="53085" y="3110520"/>
                <a:ext cx="9138755" cy="1178370"/>
              </a:xfrm>
              <a:prstGeom prst="rect">
                <a:avLst/>
              </a:prstGeom>
              <a:grpFill/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t" anchorCtr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1" name="Line 157"/>
              <p:cNvSpPr>
                <a:spLocks noChangeShapeType="1"/>
              </p:cNvSpPr>
              <p:nvPr/>
            </p:nvSpPr>
            <p:spPr bwMode="auto">
              <a:xfrm flipV="1">
                <a:off x="20901" y="3137413"/>
                <a:ext cx="9116034" cy="540"/>
              </a:xfrm>
              <a:prstGeom prst="line">
                <a:avLst/>
              </a:prstGeom>
              <a:grpFill/>
              <a:ln w="25400" cap="flat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  <p:sp>
          <p:nvSpPr>
            <p:cNvPr id="54364" name="Line 263"/>
            <p:cNvSpPr>
              <a:spLocks noChangeShapeType="1"/>
            </p:cNvSpPr>
            <p:nvPr/>
          </p:nvSpPr>
          <p:spPr bwMode="auto">
            <a:xfrm>
              <a:off x="6917" y="3133565"/>
              <a:ext cx="9144001" cy="37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</p:grpSp>
      <p:sp>
        <p:nvSpPr>
          <p:cNvPr id="269" name="Retângulo 268"/>
          <p:cNvSpPr/>
          <p:nvPr/>
        </p:nvSpPr>
        <p:spPr>
          <a:xfrm>
            <a:off x="0" y="-243597"/>
            <a:ext cx="9136935" cy="31302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2029753" y="1036408"/>
            <a:ext cx="4532145" cy="2151955"/>
            <a:chOff x="3208898" y="979988"/>
            <a:chExt cx="2769477" cy="2106962"/>
          </a:xfrm>
          <a:pattFill prst="pct75">
            <a:fgClr>
              <a:srgbClr val="000000"/>
            </a:fgClr>
            <a:bgClr>
              <a:schemeClr val="bg1"/>
            </a:bgClr>
          </a:pattFill>
        </p:grpSpPr>
        <p:grpSp>
          <p:nvGrpSpPr>
            <p:cNvPr id="19" name="Agrupar 18"/>
            <p:cNvGrpSpPr/>
            <p:nvPr/>
          </p:nvGrpSpPr>
          <p:grpSpPr>
            <a:xfrm>
              <a:off x="3267937" y="979988"/>
              <a:ext cx="2666285" cy="1467200"/>
              <a:chOff x="3267937" y="979988"/>
              <a:chExt cx="2666285" cy="1467200"/>
            </a:xfrm>
            <a:grpFill/>
          </p:grpSpPr>
          <p:sp>
            <p:nvSpPr>
              <p:cNvPr id="152" name="Rectangle 148"/>
              <p:cNvSpPr>
                <a:spLocks noChangeArrowheads="1"/>
              </p:cNvSpPr>
              <p:nvPr/>
            </p:nvSpPr>
            <p:spPr bwMode="auto">
              <a:xfrm>
                <a:off x="3267937" y="979988"/>
                <a:ext cx="2666285" cy="82930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54" name="Rectangle 150"/>
              <p:cNvSpPr>
                <a:spLocks noChangeArrowheads="1"/>
              </p:cNvSpPr>
              <p:nvPr/>
            </p:nvSpPr>
            <p:spPr bwMode="auto">
              <a:xfrm>
                <a:off x="3274862" y="1674074"/>
                <a:ext cx="2643188" cy="53337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56" name="Rectangle 152"/>
              <p:cNvSpPr>
                <a:spLocks noChangeArrowheads="1"/>
              </p:cNvSpPr>
              <p:nvPr/>
            </p:nvSpPr>
            <p:spPr bwMode="auto">
              <a:xfrm>
                <a:off x="3279625" y="2323221"/>
                <a:ext cx="2644775" cy="55388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58" name="Line 154"/>
              <p:cNvSpPr>
                <a:spLocks noChangeShapeType="1"/>
              </p:cNvSpPr>
              <p:nvPr/>
            </p:nvSpPr>
            <p:spPr bwMode="auto">
              <a:xfrm>
                <a:off x="3268512" y="1191475"/>
                <a:ext cx="2660650" cy="0"/>
              </a:xfrm>
              <a:prstGeom prst="line">
                <a:avLst/>
              </a:prstGeom>
              <a:grp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59" name="Line 155"/>
              <p:cNvSpPr>
                <a:spLocks noChangeShapeType="1"/>
              </p:cNvSpPr>
              <p:nvPr/>
            </p:nvSpPr>
            <p:spPr bwMode="auto">
              <a:xfrm>
                <a:off x="3279625" y="1823300"/>
                <a:ext cx="2633663" cy="0"/>
              </a:xfrm>
              <a:prstGeom prst="line">
                <a:avLst/>
              </a:prstGeom>
              <a:grp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60" name="Line 156"/>
              <p:cNvSpPr>
                <a:spLocks noChangeShapeType="1"/>
              </p:cNvSpPr>
              <p:nvPr/>
            </p:nvSpPr>
            <p:spPr bwMode="auto">
              <a:xfrm>
                <a:off x="3268512" y="2447188"/>
                <a:ext cx="2660650" cy="0"/>
              </a:xfrm>
              <a:prstGeom prst="line">
                <a:avLst/>
              </a:prstGeom>
              <a:grp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  <p:grpSp>
          <p:nvGrpSpPr>
            <p:cNvPr id="18" name="Agrupar 17"/>
            <p:cNvGrpSpPr/>
            <p:nvPr/>
          </p:nvGrpSpPr>
          <p:grpSpPr>
            <a:xfrm>
              <a:off x="3208898" y="1050677"/>
              <a:ext cx="2769477" cy="2036273"/>
              <a:chOff x="3208898" y="1050677"/>
              <a:chExt cx="2769477" cy="2036273"/>
            </a:xfrm>
            <a:grpFill/>
          </p:grpSpPr>
          <p:sp>
            <p:nvSpPr>
              <p:cNvPr id="147" name="Rectangle 143"/>
              <p:cNvSpPr>
                <a:spLocks noChangeArrowheads="1"/>
              </p:cNvSpPr>
              <p:nvPr/>
            </p:nvSpPr>
            <p:spPr bwMode="auto">
              <a:xfrm>
                <a:off x="4672631" y="1054829"/>
                <a:ext cx="69850" cy="200342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43" name="Rectangle 139"/>
              <p:cNvSpPr>
                <a:spLocks noChangeArrowheads="1"/>
              </p:cNvSpPr>
              <p:nvPr/>
            </p:nvSpPr>
            <p:spPr bwMode="auto">
              <a:xfrm>
                <a:off x="5870572" y="1050677"/>
                <a:ext cx="63650" cy="200342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45" name="Rectangle 141"/>
              <p:cNvSpPr>
                <a:spLocks noChangeArrowheads="1"/>
              </p:cNvSpPr>
              <p:nvPr/>
            </p:nvSpPr>
            <p:spPr bwMode="auto">
              <a:xfrm>
                <a:off x="4432150" y="2902798"/>
                <a:ext cx="530225" cy="184152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51" name="Rectangle 147"/>
              <p:cNvSpPr>
                <a:spLocks noChangeArrowheads="1"/>
              </p:cNvSpPr>
              <p:nvPr/>
            </p:nvSpPr>
            <p:spPr bwMode="auto">
              <a:xfrm>
                <a:off x="5829150" y="2912325"/>
                <a:ext cx="149225" cy="169862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79" name="Rectangle 175"/>
              <p:cNvSpPr>
                <a:spLocks noChangeArrowheads="1"/>
              </p:cNvSpPr>
              <p:nvPr/>
            </p:nvSpPr>
            <p:spPr bwMode="auto">
              <a:xfrm>
                <a:off x="3267937" y="1063139"/>
                <a:ext cx="33338" cy="2003425"/>
              </a:xfrm>
              <a:prstGeom prst="rect">
                <a:avLst/>
              </a:prstGeom>
              <a:grpFill/>
              <a:ln w="174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49" name="Rectangle 145"/>
              <p:cNvSpPr>
                <a:spLocks noChangeArrowheads="1"/>
              </p:cNvSpPr>
              <p:nvPr/>
            </p:nvSpPr>
            <p:spPr bwMode="auto">
              <a:xfrm>
                <a:off x="3208898" y="2897839"/>
                <a:ext cx="153265" cy="180647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257" name="Agrupar 256"/>
          <p:cNvGrpSpPr/>
          <p:nvPr/>
        </p:nvGrpSpPr>
        <p:grpSpPr>
          <a:xfrm>
            <a:off x="-36512" y="4382945"/>
            <a:ext cx="9174716" cy="2464424"/>
            <a:chOff x="1900482" y="4342204"/>
            <a:chExt cx="5606428" cy="2377519"/>
          </a:xfrm>
          <a:solidFill>
            <a:schemeClr val="bg1"/>
          </a:solidFill>
        </p:grpSpPr>
        <p:sp>
          <p:nvSpPr>
            <p:cNvPr id="188" name="Rectangle 184"/>
            <p:cNvSpPr>
              <a:spLocks noChangeArrowheads="1"/>
            </p:cNvSpPr>
            <p:nvPr/>
          </p:nvSpPr>
          <p:spPr bwMode="auto">
            <a:xfrm>
              <a:off x="1925429" y="4404238"/>
              <a:ext cx="5581481" cy="231548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93" name="Freeform 189"/>
            <p:cNvSpPr>
              <a:spLocks/>
            </p:cNvSpPr>
            <p:nvPr/>
          </p:nvSpPr>
          <p:spPr bwMode="auto">
            <a:xfrm>
              <a:off x="1935687" y="4342204"/>
              <a:ext cx="5553075" cy="550862"/>
            </a:xfrm>
            <a:custGeom>
              <a:avLst/>
              <a:gdLst>
                <a:gd name="T0" fmla="*/ 0 w 15424"/>
                <a:gd name="T1" fmla="*/ 340 h 1299"/>
                <a:gd name="T2" fmla="*/ 1466 w 15424"/>
                <a:gd name="T3" fmla="*/ 318 h 1299"/>
                <a:gd name="T4" fmla="*/ 3465 w 15424"/>
                <a:gd name="T5" fmla="*/ 221 h 1299"/>
                <a:gd name="T6" fmla="*/ 5800 w 15424"/>
                <a:gd name="T7" fmla="*/ 523 h 1299"/>
                <a:gd name="T8" fmla="*/ 7364 w 15424"/>
                <a:gd name="T9" fmla="*/ 1162 h 1299"/>
                <a:gd name="T10" fmla="*/ 9684 w 15424"/>
                <a:gd name="T11" fmla="*/ 1238 h 1299"/>
                <a:gd name="T12" fmla="*/ 11152 w 15424"/>
                <a:gd name="T13" fmla="*/ 1204 h 1299"/>
                <a:gd name="T14" fmla="*/ 12636 w 15424"/>
                <a:gd name="T15" fmla="*/ 667 h 1299"/>
                <a:gd name="T16" fmla="*/ 14184 w 15424"/>
                <a:gd name="T17" fmla="*/ 462 h 1299"/>
                <a:gd name="T18" fmla="*/ 15424 w 15424"/>
                <a:gd name="T19" fmla="*/ 512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24" h="1299">
                  <a:moveTo>
                    <a:pt x="0" y="340"/>
                  </a:moveTo>
                  <a:lnTo>
                    <a:pt x="1466" y="318"/>
                  </a:lnTo>
                  <a:cubicBezTo>
                    <a:pt x="2043" y="298"/>
                    <a:pt x="3087" y="0"/>
                    <a:pt x="3465" y="221"/>
                  </a:cubicBezTo>
                  <a:cubicBezTo>
                    <a:pt x="3844" y="441"/>
                    <a:pt x="5151" y="366"/>
                    <a:pt x="5800" y="523"/>
                  </a:cubicBezTo>
                  <a:cubicBezTo>
                    <a:pt x="6449" y="680"/>
                    <a:pt x="6716" y="1043"/>
                    <a:pt x="7364" y="1162"/>
                  </a:cubicBezTo>
                  <a:cubicBezTo>
                    <a:pt x="8012" y="1281"/>
                    <a:pt x="9053" y="1231"/>
                    <a:pt x="9684" y="1238"/>
                  </a:cubicBezTo>
                  <a:cubicBezTo>
                    <a:pt x="10314" y="1245"/>
                    <a:pt x="10660" y="1299"/>
                    <a:pt x="11152" y="1204"/>
                  </a:cubicBezTo>
                  <a:cubicBezTo>
                    <a:pt x="11644" y="1108"/>
                    <a:pt x="12130" y="791"/>
                    <a:pt x="12636" y="667"/>
                  </a:cubicBezTo>
                  <a:cubicBezTo>
                    <a:pt x="13142" y="543"/>
                    <a:pt x="13708" y="413"/>
                    <a:pt x="14184" y="462"/>
                  </a:cubicBezTo>
                  <a:lnTo>
                    <a:pt x="15424" y="512"/>
                  </a:lnTo>
                </a:path>
              </a:pathLst>
            </a:custGeom>
            <a:grpFill/>
            <a:ln w="6350" cap="rnd">
              <a:solidFill>
                <a:srgbClr val="000000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94" name="Freeform 190"/>
            <p:cNvSpPr>
              <a:spLocks/>
            </p:cNvSpPr>
            <p:nvPr/>
          </p:nvSpPr>
          <p:spPr bwMode="auto">
            <a:xfrm>
              <a:off x="1944484" y="5008884"/>
              <a:ext cx="5541963" cy="830262"/>
            </a:xfrm>
            <a:custGeom>
              <a:avLst/>
              <a:gdLst>
                <a:gd name="T0" fmla="*/ 0 w 15392"/>
                <a:gd name="T1" fmla="*/ 1956 h 1956"/>
                <a:gd name="T2" fmla="*/ 1123 w 15392"/>
                <a:gd name="T3" fmla="*/ 1700 h 1956"/>
                <a:gd name="T4" fmla="*/ 2308 w 15392"/>
                <a:gd name="T5" fmla="*/ 1026 h 1956"/>
                <a:gd name="T6" fmla="*/ 3208 w 15392"/>
                <a:gd name="T7" fmla="*/ 660 h 1956"/>
                <a:gd name="T8" fmla="*/ 5192 w 15392"/>
                <a:gd name="T9" fmla="*/ 734 h 1956"/>
                <a:gd name="T10" fmla="*/ 8098 w 15392"/>
                <a:gd name="T11" fmla="*/ 74 h 1956"/>
                <a:gd name="T12" fmla="*/ 12246 w 15392"/>
                <a:gd name="T13" fmla="*/ 1177 h 1956"/>
                <a:gd name="T14" fmla="*/ 14340 w 15392"/>
                <a:gd name="T15" fmla="*/ 503 h 1956"/>
                <a:gd name="T16" fmla="*/ 15392 w 15392"/>
                <a:gd name="T17" fmla="*/ 22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92" h="1956">
                  <a:moveTo>
                    <a:pt x="0" y="1956"/>
                  </a:moveTo>
                  <a:lnTo>
                    <a:pt x="1123" y="1700"/>
                  </a:lnTo>
                  <a:cubicBezTo>
                    <a:pt x="1507" y="1545"/>
                    <a:pt x="1960" y="1199"/>
                    <a:pt x="2308" y="1026"/>
                  </a:cubicBezTo>
                  <a:cubicBezTo>
                    <a:pt x="2656" y="853"/>
                    <a:pt x="2728" y="709"/>
                    <a:pt x="3208" y="660"/>
                  </a:cubicBezTo>
                  <a:cubicBezTo>
                    <a:pt x="3688" y="612"/>
                    <a:pt x="4378" y="832"/>
                    <a:pt x="5192" y="734"/>
                  </a:cubicBezTo>
                  <a:cubicBezTo>
                    <a:pt x="6006" y="637"/>
                    <a:pt x="6922" y="0"/>
                    <a:pt x="8098" y="74"/>
                  </a:cubicBezTo>
                  <a:cubicBezTo>
                    <a:pt x="9274" y="148"/>
                    <a:pt x="11206" y="1105"/>
                    <a:pt x="12246" y="1177"/>
                  </a:cubicBezTo>
                  <a:cubicBezTo>
                    <a:pt x="13287" y="1248"/>
                    <a:pt x="13716" y="677"/>
                    <a:pt x="14340" y="503"/>
                  </a:cubicBezTo>
                  <a:lnTo>
                    <a:pt x="15392" y="223"/>
                  </a:lnTo>
                </a:path>
              </a:pathLst>
            </a:custGeom>
            <a:grpFill/>
            <a:ln w="6350" cap="flat">
              <a:solidFill>
                <a:srgbClr val="000000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67" name="Line 263"/>
            <p:cNvSpPr>
              <a:spLocks noChangeShapeType="1"/>
            </p:cNvSpPr>
            <p:nvPr/>
          </p:nvSpPr>
          <p:spPr bwMode="auto">
            <a:xfrm>
              <a:off x="1900482" y="4392920"/>
              <a:ext cx="5587663" cy="36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</p:grpSp>
      <p:grpSp>
        <p:nvGrpSpPr>
          <p:cNvPr id="15" name="Agrupar 14"/>
          <p:cNvGrpSpPr>
            <a:grpSpLocks/>
          </p:cNvGrpSpPr>
          <p:nvPr/>
        </p:nvGrpSpPr>
        <p:grpSpPr bwMode="auto">
          <a:xfrm>
            <a:off x="2052316" y="4432830"/>
            <a:ext cx="4491410" cy="1313921"/>
            <a:chOff x="2247449" y="4433024"/>
            <a:chExt cx="4491680" cy="1314364"/>
          </a:xfrm>
        </p:grpSpPr>
        <p:sp>
          <p:nvSpPr>
            <p:cNvPr id="54359" name="Rectangle 213"/>
            <p:cNvSpPr>
              <a:spLocks noChangeArrowheads="1"/>
            </p:cNvSpPr>
            <p:nvPr/>
          </p:nvSpPr>
          <p:spPr bwMode="auto">
            <a:xfrm>
              <a:off x="2247449" y="4433024"/>
              <a:ext cx="197439" cy="1131738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chemeClr val="bg1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4360" name="Rectangle 209"/>
            <p:cNvSpPr>
              <a:spLocks noChangeArrowheads="1"/>
            </p:cNvSpPr>
            <p:nvPr/>
          </p:nvSpPr>
          <p:spPr bwMode="auto">
            <a:xfrm>
              <a:off x="4245158" y="4435675"/>
              <a:ext cx="207831" cy="1311713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chemeClr val="bg1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4361" name="Rectangle 211"/>
            <p:cNvSpPr>
              <a:spLocks noChangeArrowheads="1"/>
            </p:cNvSpPr>
            <p:nvPr/>
          </p:nvSpPr>
          <p:spPr bwMode="auto">
            <a:xfrm>
              <a:off x="6522201" y="4434083"/>
              <a:ext cx="216928" cy="1248479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chemeClr val="bg1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4362" name="Rectangle 215"/>
            <p:cNvSpPr>
              <a:spLocks noChangeArrowheads="1"/>
            </p:cNvSpPr>
            <p:nvPr/>
          </p:nvSpPr>
          <p:spPr bwMode="auto">
            <a:xfrm>
              <a:off x="4871895" y="4435675"/>
              <a:ext cx="196876" cy="1145917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chemeClr val="bg1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4279" name="Rectangle 192"/>
          <p:cNvSpPr>
            <a:spLocks noChangeArrowheads="1"/>
          </p:cNvSpPr>
          <p:nvPr/>
        </p:nvSpPr>
        <p:spPr bwMode="auto">
          <a:xfrm>
            <a:off x="7483475" y="4883150"/>
            <a:ext cx="12128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1706587" y="4654550"/>
            <a:ext cx="917891" cy="1289703"/>
            <a:chOff x="1696755" y="4654550"/>
            <a:chExt cx="917891" cy="1289703"/>
          </a:xfrm>
        </p:grpSpPr>
        <p:grpSp>
          <p:nvGrpSpPr>
            <p:cNvPr id="13" name="Agrupar 12"/>
            <p:cNvGrpSpPr>
              <a:grpSpLocks/>
            </p:cNvGrpSpPr>
            <p:nvPr/>
          </p:nvGrpSpPr>
          <p:grpSpPr bwMode="auto">
            <a:xfrm>
              <a:off x="2072911" y="5613403"/>
              <a:ext cx="541735" cy="330850"/>
              <a:chOff x="3243612" y="5495612"/>
              <a:chExt cx="331470" cy="325089"/>
            </a:xfrm>
          </p:grpSpPr>
          <p:sp>
            <p:nvSpPr>
              <p:cNvPr id="54346" name="Freeform 235"/>
              <p:cNvSpPr>
                <a:spLocks/>
              </p:cNvSpPr>
              <p:nvPr/>
            </p:nvSpPr>
            <p:spPr bwMode="auto">
              <a:xfrm>
                <a:off x="3243612" y="5495612"/>
                <a:ext cx="80963" cy="271462"/>
              </a:xfrm>
              <a:custGeom>
                <a:avLst/>
                <a:gdLst>
                  <a:gd name="T0" fmla="*/ 80963 w 51"/>
                  <a:gd name="T1" fmla="*/ 95250 h 171"/>
                  <a:gd name="T2" fmla="*/ 60325 w 51"/>
                  <a:gd name="T3" fmla="*/ 95250 h 171"/>
                  <a:gd name="T4" fmla="*/ 60325 w 51"/>
                  <a:gd name="T5" fmla="*/ 271462 h 171"/>
                  <a:gd name="T6" fmla="*/ 20638 w 51"/>
                  <a:gd name="T7" fmla="*/ 271462 h 171"/>
                  <a:gd name="T8" fmla="*/ 20638 w 51"/>
                  <a:gd name="T9" fmla="*/ 95250 h 171"/>
                  <a:gd name="T10" fmla="*/ 0 w 51"/>
                  <a:gd name="T11" fmla="*/ 95250 h 171"/>
                  <a:gd name="T12" fmla="*/ 39688 w 51"/>
                  <a:gd name="T13" fmla="*/ 0 h 171"/>
                  <a:gd name="T14" fmla="*/ 80963 w 51"/>
                  <a:gd name="T15" fmla="*/ 95250 h 1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1"/>
                  <a:gd name="T25" fmla="*/ 0 h 171"/>
                  <a:gd name="T26" fmla="*/ 51 w 51"/>
                  <a:gd name="T27" fmla="*/ 171 h 17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1" h="171">
                    <a:moveTo>
                      <a:pt x="51" y="60"/>
                    </a:moveTo>
                    <a:lnTo>
                      <a:pt x="38" y="60"/>
                    </a:lnTo>
                    <a:lnTo>
                      <a:pt x="38" y="171"/>
                    </a:lnTo>
                    <a:lnTo>
                      <a:pt x="13" y="171"/>
                    </a:lnTo>
                    <a:lnTo>
                      <a:pt x="13" y="60"/>
                    </a:lnTo>
                    <a:lnTo>
                      <a:pt x="0" y="60"/>
                    </a:lnTo>
                    <a:lnTo>
                      <a:pt x="25" y="0"/>
                    </a:lnTo>
                    <a:lnTo>
                      <a:pt x="51" y="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4347" name="Rectangle 223"/>
              <p:cNvSpPr>
                <a:spLocks noChangeArrowheads="1"/>
              </p:cNvSpPr>
              <p:nvPr/>
            </p:nvSpPr>
            <p:spPr bwMode="auto">
              <a:xfrm>
                <a:off x="3388224" y="5513903"/>
                <a:ext cx="186858" cy="306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36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P</a:t>
                </a:r>
                <a:r>
                  <a:rPr kumimoji="0" lang="pt-BR" altLang="pt-BR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p</a:t>
                </a:r>
                <a:endParaRPr kumimoji="0" lang="pt-BR" altLang="pt-BR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" name="Agrupar 9"/>
            <p:cNvGrpSpPr>
              <a:grpSpLocks/>
            </p:cNvGrpSpPr>
            <p:nvPr/>
          </p:nvGrpSpPr>
          <p:grpSpPr bwMode="auto">
            <a:xfrm>
              <a:off x="1696755" y="4654550"/>
              <a:ext cx="652432" cy="688668"/>
              <a:chOff x="3014293" y="4557158"/>
              <a:chExt cx="398682" cy="674731"/>
            </a:xfrm>
          </p:grpSpPr>
          <p:sp>
            <p:nvSpPr>
              <p:cNvPr id="54341" name="Freeform 227"/>
              <p:cNvSpPr>
                <a:spLocks/>
              </p:cNvSpPr>
              <p:nvPr/>
            </p:nvSpPr>
            <p:spPr bwMode="auto">
              <a:xfrm>
                <a:off x="3360587" y="4558790"/>
                <a:ext cx="48938" cy="211137"/>
              </a:xfrm>
              <a:custGeom>
                <a:avLst/>
                <a:gdLst>
                  <a:gd name="T0" fmla="*/ 48938 w 29"/>
                  <a:gd name="T1" fmla="*/ 53975 h 133"/>
                  <a:gd name="T2" fmla="*/ 37125 w 29"/>
                  <a:gd name="T3" fmla="*/ 53975 h 133"/>
                  <a:gd name="T4" fmla="*/ 37125 w 29"/>
                  <a:gd name="T5" fmla="*/ 211137 h 133"/>
                  <a:gd name="T6" fmla="*/ 11813 w 29"/>
                  <a:gd name="T7" fmla="*/ 211137 h 133"/>
                  <a:gd name="T8" fmla="*/ 11813 w 29"/>
                  <a:gd name="T9" fmla="*/ 53975 h 133"/>
                  <a:gd name="T10" fmla="*/ 0 w 29"/>
                  <a:gd name="T11" fmla="*/ 53975 h 133"/>
                  <a:gd name="T12" fmla="*/ 25313 w 29"/>
                  <a:gd name="T13" fmla="*/ 0 h 133"/>
                  <a:gd name="T14" fmla="*/ 48938 w 29"/>
                  <a:gd name="T15" fmla="*/ 53975 h 1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"/>
                  <a:gd name="T25" fmla="*/ 0 h 133"/>
                  <a:gd name="T26" fmla="*/ 29 w 29"/>
                  <a:gd name="T27" fmla="*/ 133 h 1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" h="133">
                    <a:moveTo>
                      <a:pt x="29" y="34"/>
                    </a:moveTo>
                    <a:lnTo>
                      <a:pt x="22" y="34"/>
                    </a:lnTo>
                    <a:lnTo>
                      <a:pt x="22" y="133"/>
                    </a:lnTo>
                    <a:lnTo>
                      <a:pt x="7" y="133"/>
                    </a:lnTo>
                    <a:lnTo>
                      <a:pt x="7" y="34"/>
                    </a:lnTo>
                    <a:lnTo>
                      <a:pt x="0" y="34"/>
                    </a:lnTo>
                    <a:lnTo>
                      <a:pt x="15" y="0"/>
                    </a:lnTo>
                    <a:lnTo>
                      <a:pt x="29" y="3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4342" name="Freeform 229"/>
              <p:cNvSpPr>
                <a:spLocks/>
              </p:cNvSpPr>
              <p:nvPr/>
            </p:nvSpPr>
            <p:spPr bwMode="auto">
              <a:xfrm>
                <a:off x="3154571" y="4557158"/>
                <a:ext cx="46038" cy="211137"/>
              </a:xfrm>
              <a:custGeom>
                <a:avLst/>
                <a:gdLst>
                  <a:gd name="T0" fmla="*/ 46038 w 29"/>
                  <a:gd name="T1" fmla="*/ 53975 h 133"/>
                  <a:gd name="T2" fmla="*/ 34925 w 29"/>
                  <a:gd name="T3" fmla="*/ 53975 h 133"/>
                  <a:gd name="T4" fmla="*/ 34925 w 29"/>
                  <a:gd name="T5" fmla="*/ 211137 h 133"/>
                  <a:gd name="T6" fmla="*/ 12700 w 29"/>
                  <a:gd name="T7" fmla="*/ 211137 h 133"/>
                  <a:gd name="T8" fmla="*/ 12700 w 29"/>
                  <a:gd name="T9" fmla="*/ 53975 h 133"/>
                  <a:gd name="T10" fmla="*/ 0 w 29"/>
                  <a:gd name="T11" fmla="*/ 53975 h 133"/>
                  <a:gd name="T12" fmla="*/ 23813 w 29"/>
                  <a:gd name="T13" fmla="*/ 0 h 133"/>
                  <a:gd name="T14" fmla="*/ 46038 w 29"/>
                  <a:gd name="T15" fmla="*/ 53975 h 1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"/>
                  <a:gd name="T25" fmla="*/ 0 h 133"/>
                  <a:gd name="T26" fmla="*/ 29 w 29"/>
                  <a:gd name="T27" fmla="*/ 133 h 1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" h="133">
                    <a:moveTo>
                      <a:pt x="29" y="34"/>
                    </a:moveTo>
                    <a:lnTo>
                      <a:pt x="22" y="34"/>
                    </a:lnTo>
                    <a:lnTo>
                      <a:pt x="22" y="133"/>
                    </a:lnTo>
                    <a:lnTo>
                      <a:pt x="8" y="133"/>
                    </a:lnTo>
                    <a:lnTo>
                      <a:pt x="8" y="34"/>
                    </a:lnTo>
                    <a:lnTo>
                      <a:pt x="0" y="34"/>
                    </a:lnTo>
                    <a:lnTo>
                      <a:pt x="15" y="0"/>
                    </a:lnTo>
                    <a:lnTo>
                      <a:pt x="29" y="3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4343" name="Freeform 231"/>
              <p:cNvSpPr>
                <a:spLocks/>
              </p:cNvSpPr>
              <p:nvPr/>
            </p:nvSpPr>
            <p:spPr bwMode="auto">
              <a:xfrm>
                <a:off x="3366937" y="5020752"/>
                <a:ext cx="46038" cy="211137"/>
              </a:xfrm>
              <a:custGeom>
                <a:avLst/>
                <a:gdLst>
                  <a:gd name="T0" fmla="*/ 46038 w 29"/>
                  <a:gd name="T1" fmla="*/ 53975 h 133"/>
                  <a:gd name="T2" fmla="*/ 33338 w 29"/>
                  <a:gd name="T3" fmla="*/ 53975 h 133"/>
                  <a:gd name="T4" fmla="*/ 33338 w 29"/>
                  <a:gd name="T5" fmla="*/ 211137 h 133"/>
                  <a:gd name="T6" fmla="*/ 11113 w 29"/>
                  <a:gd name="T7" fmla="*/ 211137 h 133"/>
                  <a:gd name="T8" fmla="*/ 11113 w 29"/>
                  <a:gd name="T9" fmla="*/ 53975 h 133"/>
                  <a:gd name="T10" fmla="*/ 0 w 29"/>
                  <a:gd name="T11" fmla="*/ 53975 h 133"/>
                  <a:gd name="T12" fmla="*/ 22225 w 29"/>
                  <a:gd name="T13" fmla="*/ 0 h 133"/>
                  <a:gd name="T14" fmla="*/ 46038 w 29"/>
                  <a:gd name="T15" fmla="*/ 53975 h 1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"/>
                  <a:gd name="T25" fmla="*/ 0 h 133"/>
                  <a:gd name="T26" fmla="*/ 29 w 29"/>
                  <a:gd name="T27" fmla="*/ 133 h 1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" h="133">
                    <a:moveTo>
                      <a:pt x="29" y="34"/>
                    </a:moveTo>
                    <a:lnTo>
                      <a:pt x="21" y="34"/>
                    </a:lnTo>
                    <a:lnTo>
                      <a:pt x="21" y="133"/>
                    </a:lnTo>
                    <a:lnTo>
                      <a:pt x="7" y="133"/>
                    </a:lnTo>
                    <a:lnTo>
                      <a:pt x="7" y="34"/>
                    </a:lnTo>
                    <a:lnTo>
                      <a:pt x="0" y="34"/>
                    </a:lnTo>
                    <a:lnTo>
                      <a:pt x="14" y="0"/>
                    </a:lnTo>
                    <a:lnTo>
                      <a:pt x="29" y="3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4344" name="Freeform 233"/>
              <p:cNvSpPr>
                <a:spLocks/>
              </p:cNvSpPr>
              <p:nvPr/>
            </p:nvSpPr>
            <p:spPr bwMode="auto">
              <a:xfrm>
                <a:off x="3147396" y="5003250"/>
                <a:ext cx="46038" cy="211137"/>
              </a:xfrm>
              <a:custGeom>
                <a:avLst/>
                <a:gdLst>
                  <a:gd name="T0" fmla="*/ 46038 w 29"/>
                  <a:gd name="T1" fmla="*/ 53975 h 133"/>
                  <a:gd name="T2" fmla="*/ 34925 w 29"/>
                  <a:gd name="T3" fmla="*/ 53975 h 133"/>
                  <a:gd name="T4" fmla="*/ 34925 w 29"/>
                  <a:gd name="T5" fmla="*/ 211137 h 133"/>
                  <a:gd name="T6" fmla="*/ 12700 w 29"/>
                  <a:gd name="T7" fmla="*/ 211137 h 133"/>
                  <a:gd name="T8" fmla="*/ 12700 w 29"/>
                  <a:gd name="T9" fmla="*/ 53975 h 133"/>
                  <a:gd name="T10" fmla="*/ 0 w 29"/>
                  <a:gd name="T11" fmla="*/ 53975 h 133"/>
                  <a:gd name="T12" fmla="*/ 23813 w 29"/>
                  <a:gd name="T13" fmla="*/ 0 h 133"/>
                  <a:gd name="T14" fmla="*/ 46038 w 29"/>
                  <a:gd name="T15" fmla="*/ 53975 h 1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"/>
                  <a:gd name="T25" fmla="*/ 0 h 133"/>
                  <a:gd name="T26" fmla="*/ 29 w 29"/>
                  <a:gd name="T27" fmla="*/ 133 h 1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" h="133">
                    <a:moveTo>
                      <a:pt x="29" y="34"/>
                    </a:moveTo>
                    <a:lnTo>
                      <a:pt x="22" y="34"/>
                    </a:lnTo>
                    <a:lnTo>
                      <a:pt x="22" y="133"/>
                    </a:lnTo>
                    <a:lnTo>
                      <a:pt x="8" y="133"/>
                    </a:lnTo>
                    <a:lnTo>
                      <a:pt x="8" y="34"/>
                    </a:lnTo>
                    <a:lnTo>
                      <a:pt x="0" y="34"/>
                    </a:lnTo>
                    <a:lnTo>
                      <a:pt x="15" y="0"/>
                    </a:lnTo>
                    <a:lnTo>
                      <a:pt x="29" y="3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4345" name="Rectangle 171"/>
              <p:cNvSpPr>
                <a:spLocks noChangeArrowheads="1"/>
              </p:cNvSpPr>
              <p:nvPr/>
            </p:nvSpPr>
            <p:spPr bwMode="auto">
              <a:xfrm rot="16200000">
                <a:off x="2852381" y="4821624"/>
                <a:ext cx="445064" cy="121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b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Q(z)</a:t>
                </a:r>
                <a:endParaRPr kumimoji="0" lang="pt-BR" altLang="pt-BR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" name="Agrupar 6"/>
          <p:cNvGrpSpPr/>
          <p:nvPr/>
        </p:nvGrpSpPr>
        <p:grpSpPr>
          <a:xfrm>
            <a:off x="5465880" y="3008446"/>
            <a:ext cx="1959232" cy="1612900"/>
            <a:chOff x="5465150" y="2968228"/>
            <a:chExt cx="1959232" cy="1612900"/>
          </a:xfrm>
        </p:grpSpPr>
        <p:grpSp>
          <p:nvGrpSpPr>
            <p:cNvPr id="6" name="Agrupar 5"/>
            <p:cNvGrpSpPr/>
            <p:nvPr/>
          </p:nvGrpSpPr>
          <p:grpSpPr>
            <a:xfrm>
              <a:off x="5465150" y="3163903"/>
              <a:ext cx="1956196" cy="1199405"/>
              <a:chOff x="5465150" y="3163903"/>
              <a:chExt cx="1956196" cy="1199405"/>
            </a:xfrm>
          </p:grpSpPr>
          <p:grpSp>
            <p:nvGrpSpPr>
              <p:cNvPr id="12" name="Agrupar 11"/>
              <p:cNvGrpSpPr>
                <a:grpSpLocks/>
              </p:cNvGrpSpPr>
              <p:nvPr/>
            </p:nvGrpSpPr>
            <p:grpSpPr bwMode="auto">
              <a:xfrm>
                <a:off x="6239233" y="3163903"/>
                <a:ext cx="380270" cy="1199405"/>
                <a:chOff x="6463209" y="3187183"/>
                <a:chExt cx="380732" cy="1198694"/>
              </a:xfrm>
            </p:grpSpPr>
            <p:sp>
              <p:nvSpPr>
                <p:cNvPr id="54357" name="Freeform 178"/>
                <p:cNvSpPr>
                  <a:spLocks/>
                </p:cNvSpPr>
                <p:nvPr/>
              </p:nvSpPr>
              <p:spPr bwMode="auto">
                <a:xfrm>
                  <a:off x="6474650" y="3187183"/>
                  <a:ext cx="346580" cy="395622"/>
                </a:xfrm>
                <a:custGeom>
                  <a:avLst/>
                  <a:gdLst>
                    <a:gd name="T0" fmla="*/ 346580 w 145"/>
                    <a:gd name="T1" fmla="*/ 280503 h 244"/>
                    <a:gd name="T2" fmla="*/ 260533 w 145"/>
                    <a:gd name="T3" fmla="*/ 280503 h 244"/>
                    <a:gd name="T4" fmla="*/ 260533 w 145"/>
                    <a:gd name="T5" fmla="*/ 395622 h 244"/>
                    <a:gd name="T6" fmla="*/ 88438 w 145"/>
                    <a:gd name="T7" fmla="*/ 395622 h 244"/>
                    <a:gd name="T8" fmla="*/ 88438 w 145"/>
                    <a:gd name="T9" fmla="*/ 280503 h 244"/>
                    <a:gd name="T10" fmla="*/ 0 w 145"/>
                    <a:gd name="T11" fmla="*/ 280503 h 244"/>
                    <a:gd name="T12" fmla="*/ 174485 w 145"/>
                    <a:gd name="T13" fmla="*/ 0 h 244"/>
                    <a:gd name="T14" fmla="*/ 346580 w 145"/>
                    <a:gd name="T15" fmla="*/ 280503 h 2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5"/>
                    <a:gd name="T25" fmla="*/ 0 h 244"/>
                    <a:gd name="T26" fmla="*/ 145 w 145"/>
                    <a:gd name="T27" fmla="*/ 244 h 2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5" h="244">
                      <a:moveTo>
                        <a:pt x="145" y="173"/>
                      </a:moveTo>
                      <a:lnTo>
                        <a:pt x="109" y="173"/>
                      </a:lnTo>
                      <a:lnTo>
                        <a:pt x="109" y="244"/>
                      </a:lnTo>
                      <a:lnTo>
                        <a:pt x="37" y="244"/>
                      </a:lnTo>
                      <a:lnTo>
                        <a:pt x="37" y="173"/>
                      </a:lnTo>
                      <a:lnTo>
                        <a:pt x="0" y="173"/>
                      </a:lnTo>
                      <a:lnTo>
                        <a:pt x="73" y="0"/>
                      </a:lnTo>
                      <a:lnTo>
                        <a:pt x="145" y="17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sp>
              <p:nvSpPr>
                <p:cNvPr id="54358" name="Freeform 245"/>
                <p:cNvSpPr>
                  <a:spLocks/>
                </p:cNvSpPr>
                <p:nvPr/>
              </p:nvSpPr>
              <p:spPr bwMode="auto">
                <a:xfrm>
                  <a:off x="6463209" y="4009712"/>
                  <a:ext cx="380732" cy="376165"/>
                </a:xfrm>
                <a:custGeom>
                  <a:avLst/>
                  <a:gdLst>
                    <a:gd name="T0" fmla="*/ 376694 w 145"/>
                    <a:gd name="T1" fmla="*/ 95663 h 232"/>
                    <a:gd name="T2" fmla="*/ 283170 w 145"/>
                    <a:gd name="T3" fmla="*/ 95663 h 232"/>
                    <a:gd name="T4" fmla="*/ 283170 w 145"/>
                    <a:gd name="T5" fmla="*/ 0 h 232"/>
                    <a:gd name="T6" fmla="*/ 96122 w 145"/>
                    <a:gd name="T7" fmla="*/ 0 h 232"/>
                    <a:gd name="T8" fmla="*/ 96122 w 145"/>
                    <a:gd name="T9" fmla="*/ 95663 h 232"/>
                    <a:gd name="T10" fmla="*/ 0 w 145"/>
                    <a:gd name="T11" fmla="*/ 95663 h 232"/>
                    <a:gd name="T12" fmla="*/ 189646 w 145"/>
                    <a:gd name="T13" fmla="*/ 376165 h 232"/>
                    <a:gd name="T14" fmla="*/ 376694 w 145"/>
                    <a:gd name="T15" fmla="*/ 95663 h 2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5"/>
                    <a:gd name="T25" fmla="*/ 0 h 232"/>
                    <a:gd name="T26" fmla="*/ 145 w 145"/>
                    <a:gd name="T27" fmla="*/ 232 h 2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5" h="232">
                      <a:moveTo>
                        <a:pt x="145" y="59"/>
                      </a:moveTo>
                      <a:lnTo>
                        <a:pt x="109" y="59"/>
                      </a:lnTo>
                      <a:lnTo>
                        <a:pt x="109" y="0"/>
                      </a:lnTo>
                      <a:lnTo>
                        <a:pt x="37" y="0"/>
                      </a:lnTo>
                      <a:lnTo>
                        <a:pt x="37" y="59"/>
                      </a:lnTo>
                      <a:lnTo>
                        <a:pt x="0" y="59"/>
                      </a:lnTo>
                      <a:lnTo>
                        <a:pt x="73" y="232"/>
                      </a:lnTo>
                      <a:lnTo>
                        <a:pt x="145" y="5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273" name="Rectangle 269"/>
              <p:cNvSpPr>
                <a:spLocks noChangeArrowheads="1"/>
              </p:cNvSpPr>
              <p:nvPr/>
            </p:nvSpPr>
            <p:spPr bwMode="auto">
              <a:xfrm>
                <a:off x="5465150" y="3648798"/>
                <a:ext cx="195619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REAÇÃO INTERNA</a:t>
                </a:r>
                <a:endParaRPr kumimoji="0" lang="pt-BR" alt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4" name="Elipse 143"/>
            <p:cNvSpPr/>
            <p:nvPr/>
          </p:nvSpPr>
          <p:spPr>
            <a:xfrm>
              <a:off x="5467148" y="2968228"/>
              <a:ext cx="1957234" cy="16129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60" name="Agrupar 259"/>
          <p:cNvGrpSpPr>
            <a:grpSpLocks/>
          </p:cNvGrpSpPr>
          <p:nvPr/>
        </p:nvGrpSpPr>
        <p:grpSpPr bwMode="auto">
          <a:xfrm>
            <a:off x="2106316" y="792734"/>
            <a:ext cx="670826" cy="5491161"/>
            <a:chOff x="102588" y="838555"/>
            <a:chExt cx="896193" cy="5375197"/>
          </a:xfrm>
        </p:grpSpPr>
        <p:sp>
          <p:nvSpPr>
            <p:cNvPr id="54328" name="Oval 198"/>
            <p:cNvSpPr>
              <a:spLocks noChangeArrowheads="1"/>
            </p:cNvSpPr>
            <p:nvPr/>
          </p:nvSpPr>
          <p:spPr bwMode="auto">
            <a:xfrm>
              <a:off x="102588" y="6113785"/>
              <a:ext cx="139289" cy="99967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54331" name="Agrupar 21"/>
            <p:cNvGrpSpPr>
              <a:grpSpLocks/>
            </p:cNvGrpSpPr>
            <p:nvPr/>
          </p:nvGrpSpPr>
          <p:grpSpPr bwMode="auto">
            <a:xfrm>
              <a:off x="160853" y="838555"/>
              <a:ext cx="837928" cy="5327025"/>
              <a:chOff x="3270973" y="820647"/>
              <a:chExt cx="837928" cy="5327857"/>
            </a:xfrm>
          </p:grpSpPr>
          <p:cxnSp>
            <p:nvCxnSpPr>
              <p:cNvPr id="414" name="Conector de Seta Reta 413"/>
              <p:cNvCxnSpPr/>
              <p:nvPr/>
            </p:nvCxnSpPr>
            <p:spPr>
              <a:xfrm flipV="1">
                <a:off x="3296625" y="6129853"/>
                <a:ext cx="812276" cy="1087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Conector de Seta Reta 415"/>
              <p:cNvCxnSpPr/>
              <p:nvPr/>
            </p:nvCxnSpPr>
            <p:spPr>
              <a:xfrm flipV="1">
                <a:off x="3286020" y="6008624"/>
                <a:ext cx="294796" cy="130554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ector de Seta Reta 286"/>
              <p:cNvCxnSpPr/>
              <p:nvPr/>
            </p:nvCxnSpPr>
            <p:spPr>
              <a:xfrm>
                <a:off x="3270973" y="820647"/>
                <a:ext cx="0" cy="532785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9" name="Título 1"/>
          <p:cNvSpPr txBox="1">
            <a:spLocks/>
          </p:cNvSpPr>
          <p:nvPr/>
        </p:nvSpPr>
        <p:spPr bwMode="auto">
          <a:xfrm>
            <a:off x="-36512" y="189623"/>
            <a:ext cx="9144001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EQUILIBRIO ESTACA ISOLADA: SOLICITAÇÃO NORMAL </a:t>
            </a:r>
            <a:endParaRPr kumimoji="0" lang="pt-BR" sz="2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Agrupar 1"/>
          <p:cNvGrpSpPr>
            <a:grpSpLocks/>
          </p:cNvGrpSpPr>
          <p:nvPr/>
        </p:nvGrpSpPr>
        <p:grpSpPr bwMode="auto">
          <a:xfrm>
            <a:off x="1346368" y="3223556"/>
            <a:ext cx="1679575" cy="747563"/>
            <a:chOff x="-437529" y="1375971"/>
            <a:chExt cx="1679584" cy="748170"/>
          </a:xfrm>
        </p:grpSpPr>
        <p:sp>
          <p:nvSpPr>
            <p:cNvPr id="54309" name="Rectangle 269"/>
            <p:cNvSpPr>
              <a:spLocks noChangeArrowheads="1"/>
            </p:cNvSpPr>
            <p:nvPr/>
          </p:nvSpPr>
          <p:spPr bwMode="auto">
            <a:xfrm>
              <a:off x="-437529" y="1841372"/>
              <a:ext cx="1679584" cy="282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</a:t>
              </a: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RESISTÊNCIA </a:t>
              </a:r>
              <a:endPara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4308" name="Freeform 176"/>
            <p:cNvSpPr>
              <a:spLocks/>
            </p:cNvSpPr>
            <p:nvPr/>
          </p:nvSpPr>
          <p:spPr bwMode="auto">
            <a:xfrm>
              <a:off x="174981" y="1375971"/>
              <a:ext cx="376694" cy="389136"/>
            </a:xfrm>
            <a:custGeom>
              <a:avLst/>
              <a:gdLst>
                <a:gd name="T0" fmla="*/ 376694 w 145"/>
                <a:gd name="T1" fmla="*/ 278881 h 240"/>
                <a:gd name="T2" fmla="*/ 283170 w 145"/>
                <a:gd name="T3" fmla="*/ 278881 h 240"/>
                <a:gd name="T4" fmla="*/ 283170 w 145"/>
                <a:gd name="T5" fmla="*/ 389136 h 240"/>
                <a:gd name="T6" fmla="*/ 93524 w 145"/>
                <a:gd name="T7" fmla="*/ 389136 h 240"/>
                <a:gd name="T8" fmla="*/ 93524 w 145"/>
                <a:gd name="T9" fmla="*/ 278881 h 240"/>
                <a:gd name="T10" fmla="*/ 0 w 145"/>
                <a:gd name="T11" fmla="*/ 278881 h 240"/>
                <a:gd name="T12" fmla="*/ 187048 w 145"/>
                <a:gd name="T13" fmla="*/ 0 h 240"/>
                <a:gd name="T14" fmla="*/ 376694 w 145"/>
                <a:gd name="T15" fmla="*/ 278881 h 2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5"/>
                <a:gd name="T25" fmla="*/ 0 h 240"/>
                <a:gd name="T26" fmla="*/ 145 w 145"/>
                <a:gd name="T27" fmla="*/ 240 h 2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5" h="240">
                  <a:moveTo>
                    <a:pt x="145" y="172"/>
                  </a:moveTo>
                  <a:lnTo>
                    <a:pt x="109" y="172"/>
                  </a:lnTo>
                  <a:lnTo>
                    <a:pt x="109" y="240"/>
                  </a:lnTo>
                  <a:lnTo>
                    <a:pt x="36" y="240"/>
                  </a:lnTo>
                  <a:lnTo>
                    <a:pt x="36" y="172"/>
                  </a:lnTo>
                  <a:lnTo>
                    <a:pt x="0" y="172"/>
                  </a:lnTo>
                  <a:lnTo>
                    <a:pt x="72" y="0"/>
                  </a:lnTo>
                  <a:lnTo>
                    <a:pt x="145" y="1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</p:grpSp>
      <p:sp>
        <p:nvSpPr>
          <p:cNvPr id="105" name="Elipse 104"/>
          <p:cNvSpPr/>
          <p:nvPr/>
        </p:nvSpPr>
        <p:spPr>
          <a:xfrm>
            <a:off x="1100188" y="2996952"/>
            <a:ext cx="2035175" cy="1517650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Agrupar 2"/>
          <p:cNvGrpSpPr>
            <a:grpSpLocks/>
          </p:cNvGrpSpPr>
          <p:nvPr/>
        </p:nvGrpSpPr>
        <p:grpSpPr bwMode="auto">
          <a:xfrm>
            <a:off x="1382954" y="3701240"/>
            <a:ext cx="1651000" cy="735869"/>
            <a:chOff x="1682456" y="3764297"/>
            <a:chExt cx="1340036" cy="737000"/>
          </a:xfrm>
        </p:grpSpPr>
        <p:sp>
          <p:nvSpPr>
            <p:cNvPr id="54326" name="Freeform 243"/>
            <p:cNvSpPr>
              <a:spLocks/>
            </p:cNvSpPr>
            <p:nvPr/>
          </p:nvSpPr>
          <p:spPr bwMode="auto">
            <a:xfrm>
              <a:off x="2157834" y="4126754"/>
              <a:ext cx="307241" cy="374543"/>
            </a:xfrm>
            <a:custGeom>
              <a:avLst/>
              <a:gdLst>
                <a:gd name="T0" fmla="*/ 307241 w 145"/>
                <a:gd name="T1" fmla="*/ 95662 h 231"/>
                <a:gd name="T2" fmla="*/ 230960 w 145"/>
                <a:gd name="T3" fmla="*/ 95662 h 231"/>
                <a:gd name="T4" fmla="*/ 230960 w 145"/>
                <a:gd name="T5" fmla="*/ 0 h 231"/>
                <a:gd name="T6" fmla="*/ 76281 w 145"/>
                <a:gd name="T7" fmla="*/ 0 h 231"/>
                <a:gd name="T8" fmla="*/ 76281 w 145"/>
                <a:gd name="T9" fmla="*/ 95662 h 231"/>
                <a:gd name="T10" fmla="*/ 0 w 145"/>
                <a:gd name="T11" fmla="*/ 95662 h 231"/>
                <a:gd name="T12" fmla="*/ 152561 w 145"/>
                <a:gd name="T13" fmla="*/ 374543 h 231"/>
                <a:gd name="T14" fmla="*/ 307241 w 145"/>
                <a:gd name="T15" fmla="*/ 95662 h 2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5"/>
                <a:gd name="T25" fmla="*/ 0 h 231"/>
                <a:gd name="T26" fmla="*/ 145 w 145"/>
                <a:gd name="T27" fmla="*/ 231 h 2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5" h="231">
                  <a:moveTo>
                    <a:pt x="145" y="59"/>
                  </a:moveTo>
                  <a:lnTo>
                    <a:pt x="109" y="59"/>
                  </a:lnTo>
                  <a:lnTo>
                    <a:pt x="109" y="0"/>
                  </a:lnTo>
                  <a:lnTo>
                    <a:pt x="36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72" y="231"/>
                  </a:lnTo>
                  <a:lnTo>
                    <a:pt x="145" y="5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54327" name="Rectangle 269"/>
            <p:cNvSpPr>
              <a:spLocks noChangeArrowheads="1"/>
            </p:cNvSpPr>
            <p:nvPr/>
          </p:nvSpPr>
          <p:spPr bwMode="auto">
            <a:xfrm>
              <a:off x="1682456" y="3764297"/>
              <a:ext cx="1340036" cy="274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DejaVu Sans"/>
                  <a:cs typeface="DejaVu San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SOLICITAÇÃO</a:t>
              </a:r>
              <a:endPara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27" name="Text Box 32"/>
          <p:cNvSpPr txBox="1">
            <a:spLocks noChangeArrowheads="1"/>
          </p:cNvSpPr>
          <p:nvPr/>
        </p:nvSpPr>
        <p:spPr bwMode="auto">
          <a:xfrm>
            <a:off x="821120" y="3697863"/>
            <a:ext cx="3004760" cy="28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36000" anchor="ctr" anchorCtr="0">
            <a:spAutoFit/>
          </a:bodyPr>
          <a:lstStyle/>
          <a:p>
            <a:pPr marL="0" marR="0" lvl="1" indent="0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Times New Roman" pitchFamily="18" charset="0"/>
              </a:rPr>
              <a:t> 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Times New Roman" pitchFamily="18" charset="0"/>
              </a:rPr>
              <a:t>EQUILIBRIO ESTÁTICO 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9D2A6154-9E96-4030-990D-06EEC3CA8E79}"/>
              </a:ext>
            </a:extLst>
          </p:cNvPr>
          <p:cNvGrpSpPr/>
          <p:nvPr/>
        </p:nvGrpSpPr>
        <p:grpSpPr>
          <a:xfrm>
            <a:off x="2561640" y="995142"/>
            <a:ext cx="6471283" cy="3441083"/>
            <a:chOff x="2776166" y="1437582"/>
            <a:chExt cx="6471283" cy="3441083"/>
          </a:xfrm>
        </p:grpSpPr>
        <p:grpSp>
          <p:nvGrpSpPr>
            <p:cNvPr id="274" name="Agrupar 273"/>
            <p:cNvGrpSpPr>
              <a:grpSpLocks/>
            </p:cNvGrpSpPr>
            <p:nvPr/>
          </p:nvGrpSpPr>
          <p:grpSpPr bwMode="auto">
            <a:xfrm>
              <a:off x="2776166" y="1437582"/>
              <a:ext cx="1777487" cy="739148"/>
              <a:chOff x="3459789" y="1404498"/>
              <a:chExt cx="1057526" cy="552999"/>
            </a:xfrm>
          </p:grpSpPr>
          <p:grpSp>
            <p:nvGrpSpPr>
              <p:cNvPr id="11" name="Agrupar 10"/>
              <p:cNvGrpSpPr/>
              <p:nvPr/>
            </p:nvGrpSpPr>
            <p:grpSpPr>
              <a:xfrm>
                <a:off x="4118444" y="1656565"/>
                <a:ext cx="398871" cy="300932"/>
                <a:chOff x="5649066" y="1709554"/>
                <a:chExt cx="243740" cy="294640"/>
              </a:xfrm>
              <a:noFill/>
            </p:grpSpPr>
            <p:sp>
              <p:nvSpPr>
                <p:cNvPr id="166" name="Freeform 162"/>
                <p:cNvSpPr>
                  <a:spLocks/>
                </p:cNvSpPr>
                <p:nvPr/>
              </p:nvSpPr>
              <p:spPr bwMode="auto">
                <a:xfrm>
                  <a:off x="5649066" y="1709554"/>
                  <a:ext cx="243740" cy="64935"/>
                </a:xfrm>
                <a:custGeom>
                  <a:avLst/>
                  <a:gdLst>
                    <a:gd name="T0" fmla="*/ 2080 w 2080"/>
                    <a:gd name="T1" fmla="*/ 96 h 96"/>
                    <a:gd name="T2" fmla="*/ 1453 w 2080"/>
                    <a:gd name="T3" fmla="*/ 0 h 96"/>
                    <a:gd name="T4" fmla="*/ 851 w 2080"/>
                    <a:gd name="T5" fmla="*/ 94 h 96"/>
                    <a:gd name="T6" fmla="*/ 0 w 2080"/>
                    <a:gd name="T7" fmla="*/ 80 h 96"/>
                    <a:gd name="connsiteX0" fmla="*/ 8527 w 8527"/>
                    <a:gd name="connsiteY0" fmla="*/ 14203 h 14203"/>
                    <a:gd name="connsiteX1" fmla="*/ 6986 w 8527"/>
                    <a:gd name="connsiteY1" fmla="*/ 36 h 14203"/>
                    <a:gd name="connsiteX2" fmla="*/ 4091 w 8527"/>
                    <a:gd name="connsiteY2" fmla="*/ 9828 h 14203"/>
                    <a:gd name="connsiteX3" fmla="*/ 0 w 8527"/>
                    <a:gd name="connsiteY3" fmla="*/ 8369 h 14203"/>
                    <a:gd name="connsiteX0" fmla="*/ 5202 w 5202"/>
                    <a:gd name="connsiteY0" fmla="*/ 10000 h 10000"/>
                    <a:gd name="connsiteX1" fmla="*/ 3395 w 5202"/>
                    <a:gd name="connsiteY1" fmla="*/ 25 h 10000"/>
                    <a:gd name="connsiteX2" fmla="*/ 0 w 5202"/>
                    <a:gd name="connsiteY2" fmla="*/ 692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02" h="10000">
                      <a:moveTo>
                        <a:pt x="5202" y="10000"/>
                      </a:moveTo>
                      <a:cubicBezTo>
                        <a:pt x="4537" y="9706"/>
                        <a:pt x="4261" y="539"/>
                        <a:pt x="3395" y="25"/>
                      </a:cubicBezTo>
                      <a:cubicBezTo>
                        <a:pt x="2528" y="-488"/>
                        <a:pt x="1286" y="6846"/>
                        <a:pt x="0" y="6920"/>
                      </a:cubicBezTo>
                    </a:path>
                  </a:pathLst>
                </a:custGeom>
                <a:grp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sp>
              <p:nvSpPr>
                <p:cNvPr id="162" name="Freeform 158"/>
                <p:cNvSpPr>
                  <a:spLocks noEditPoints="1"/>
                </p:cNvSpPr>
                <p:nvPr/>
              </p:nvSpPr>
              <p:spPr bwMode="auto">
                <a:xfrm>
                  <a:off x="5848878" y="1767665"/>
                  <a:ext cx="31334" cy="233362"/>
                </a:xfrm>
                <a:custGeom>
                  <a:avLst/>
                  <a:gdLst>
                    <a:gd name="T0" fmla="*/ 22 w 32"/>
                    <a:gd name="T1" fmla="*/ 0 h 147"/>
                    <a:gd name="T2" fmla="*/ 22 w 32"/>
                    <a:gd name="T3" fmla="*/ 115 h 147"/>
                    <a:gd name="T4" fmla="*/ 11 w 32"/>
                    <a:gd name="T5" fmla="*/ 115 h 147"/>
                    <a:gd name="T6" fmla="*/ 11 w 32"/>
                    <a:gd name="T7" fmla="*/ 0 h 147"/>
                    <a:gd name="T8" fmla="*/ 22 w 32"/>
                    <a:gd name="T9" fmla="*/ 0 h 147"/>
                    <a:gd name="T10" fmla="*/ 32 w 32"/>
                    <a:gd name="T11" fmla="*/ 108 h 147"/>
                    <a:gd name="T12" fmla="*/ 16 w 32"/>
                    <a:gd name="T13" fmla="*/ 147 h 147"/>
                    <a:gd name="T14" fmla="*/ 0 w 32"/>
                    <a:gd name="T15" fmla="*/ 108 h 147"/>
                    <a:gd name="T16" fmla="*/ 32 w 32"/>
                    <a:gd name="T17" fmla="*/ 10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47">
                      <a:moveTo>
                        <a:pt x="22" y="0"/>
                      </a:moveTo>
                      <a:lnTo>
                        <a:pt x="22" y="115"/>
                      </a:lnTo>
                      <a:lnTo>
                        <a:pt x="11" y="115"/>
                      </a:lnTo>
                      <a:lnTo>
                        <a:pt x="11" y="0"/>
                      </a:lnTo>
                      <a:lnTo>
                        <a:pt x="22" y="0"/>
                      </a:lnTo>
                      <a:close/>
                      <a:moveTo>
                        <a:pt x="32" y="108"/>
                      </a:moveTo>
                      <a:lnTo>
                        <a:pt x="16" y="147"/>
                      </a:lnTo>
                      <a:lnTo>
                        <a:pt x="0" y="108"/>
                      </a:lnTo>
                      <a:lnTo>
                        <a:pt x="32" y="108"/>
                      </a:lnTo>
                      <a:close/>
                    </a:path>
                  </a:pathLst>
                </a:custGeom>
                <a:grpFill/>
                <a:ln w="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sp>
              <p:nvSpPr>
                <p:cNvPr id="163" name="Freeform 159"/>
                <p:cNvSpPr>
                  <a:spLocks noEditPoints="1"/>
                </p:cNvSpPr>
                <p:nvPr/>
              </p:nvSpPr>
              <p:spPr bwMode="auto">
                <a:xfrm>
                  <a:off x="5667730" y="1767660"/>
                  <a:ext cx="31334" cy="233362"/>
                </a:xfrm>
                <a:custGeom>
                  <a:avLst/>
                  <a:gdLst>
                    <a:gd name="T0" fmla="*/ 21 w 32"/>
                    <a:gd name="T1" fmla="*/ 0 h 147"/>
                    <a:gd name="T2" fmla="*/ 21 w 32"/>
                    <a:gd name="T3" fmla="*/ 115 h 147"/>
                    <a:gd name="T4" fmla="*/ 11 w 32"/>
                    <a:gd name="T5" fmla="*/ 115 h 147"/>
                    <a:gd name="T6" fmla="*/ 11 w 32"/>
                    <a:gd name="T7" fmla="*/ 0 h 147"/>
                    <a:gd name="T8" fmla="*/ 21 w 32"/>
                    <a:gd name="T9" fmla="*/ 0 h 147"/>
                    <a:gd name="T10" fmla="*/ 32 w 32"/>
                    <a:gd name="T11" fmla="*/ 108 h 147"/>
                    <a:gd name="T12" fmla="*/ 16 w 32"/>
                    <a:gd name="T13" fmla="*/ 147 h 147"/>
                    <a:gd name="T14" fmla="*/ 0 w 32"/>
                    <a:gd name="T15" fmla="*/ 108 h 147"/>
                    <a:gd name="T16" fmla="*/ 32 w 32"/>
                    <a:gd name="T17" fmla="*/ 10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47">
                      <a:moveTo>
                        <a:pt x="21" y="0"/>
                      </a:moveTo>
                      <a:lnTo>
                        <a:pt x="21" y="115"/>
                      </a:lnTo>
                      <a:lnTo>
                        <a:pt x="11" y="115"/>
                      </a:lnTo>
                      <a:lnTo>
                        <a:pt x="11" y="0"/>
                      </a:lnTo>
                      <a:lnTo>
                        <a:pt x="21" y="0"/>
                      </a:lnTo>
                      <a:close/>
                      <a:moveTo>
                        <a:pt x="32" y="108"/>
                      </a:moveTo>
                      <a:lnTo>
                        <a:pt x="16" y="147"/>
                      </a:lnTo>
                      <a:lnTo>
                        <a:pt x="0" y="108"/>
                      </a:lnTo>
                      <a:lnTo>
                        <a:pt x="32" y="108"/>
                      </a:lnTo>
                      <a:close/>
                    </a:path>
                  </a:pathLst>
                </a:custGeom>
                <a:grpFill/>
                <a:ln w="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sp>
              <p:nvSpPr>
                <p:cNvPr id="164" name="Freeform 160"/>
                <p:cNvSpPr>
                  <a:spLocks noEditPoints="1"/>
                </p:cNvSpPr>
                <p:nvPr/>
              </p:nvSpPr>
              <p:spPr bwMode="auto">
                <a:xfrm>
                  <a:off x="5727459" y="1747018"/>
                  <a:ext cx="32314" cy="254000"/>
                </a:xfrm>
                <a:custGeom>
                  <a:avLst/>
                  <a:gdLst>
                    <a:gd name="T0" fmla="*/ 22 w 33"/>
                    <a:gd name="T1" fmla="*/ 0 h 160"/>
                    <a:gd name="T2" fmla="*/ 22 w 33"/>
                    <a:gd name="T3" fmla="*/ 128 h 160"/>
                    <a:gd name="T4" fmla="*/ 11 w 33"/>
                    <a:gd name="T5" fmla="*/ 128 h 160"/>
                    <a:gd name="T6" fmla="*/ 11 w 33"/>
                    <a:gd name="T7" fmla="*/ 0 h 160"/>
                    <a:gd name="T8" fmla="*/ 22 w 33"/>
                    <a:gd name="T9" fmla="*/ 0 h 160"/>
                    <a:gd name="T10" fmla="*/ 33 w 33"/>
                    <a:gd name="T11" fmla="*/ 122 h 160"/>
                    <a:gd name="T12" fmla="*/ 17 w 33"/>
                    <a:gd name="T13" fmla="*/ 160 h 160"/>
                    <a:gd name="T14" fmla="*/ 0 w 33"/>
                    <a:gd name="T15" fmla="*/ 122 h 160"/>
                    <a:gd name="T16" fmla="*/ 33 w 33"/>
                    <a:gd name="T17" fmla="*/ 122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160">
                      <a:moveTo>
                        <a:pt x="22" y="0"/>
                      </a:moveTo>
                      <a:lnTo>
                        <a:pt x="22" y="128"/>
                      </a:lnTo>
                      <a:lnTo>
                        <a:pt x="11" y="128"/>
                      </a:lnTo>
                      <a:lnTo>
                        <a:pt x="11" y="0"/>
                      </a:lnTo>
                      <a:lnTo>
                        <a:pt x="22" y="0"/>
                      </a:lnTo>
                      <a:close/>
                      <a:moveTo>
                        <a:pt x="33" y="122"/>
                      </a:moveTo>
                      <a:lnTo>
                        <a:pt x="17" y="160"/>
                      </a:lnTo>
                      <a:lnTo>
                        <a:pt x="0" y="122"/>
                      </a:lnTo>
                      <a:lnTo>
                        <a:pt x="33" y="122"/>
                      </a:lnTo>
                      <a:close/>
                    </a:path>
                  </a:pathLst>
                </a:custGeom>
                <a:grpFill/>
                <a:ln w="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sp>
              <p:nvSpPr>
                <p:cNvPr id="165" name="Freeform 161"/>
                <p:cNvSpPr>
                  <a:spLocks noEditPoints="1"/>
                </p:cNvSpPr>
                <p:nvPr/>
              </p:nvSpPr>
              <p:spPr bwMode="auto">
                <a:xfrm>
                  <a:off x="5788169" y="1713682"/>
                  <a:ext cx="32314" cy="290512"/>
                </a:xfrm>
                <a:custGeom>
                  <a:avLst/>
                  <a:gdLst>
                    <a:gd name="T0" fmla="*/ 22 w 33"/>
                    <a:gd name="T1" fmla="*/ 0 h 183"/>
                    <a:gd name="T2" fmla="*/ 22 w 33"/>
                    <a:gd name="T3" fmla="*/ 151 h 183"/>
                    <a:gd name="T4" fmla="*/ 11 w 33"/>
                    <a:gd name="T5" fmla="*/ 151 h 183"/>
                    <a:gd name="T6" fmla="*/ 11 w 33"/>
                    <a:gd name="T7" fmla="*/ 0 h 183"/>
                    <a:gd name="T8" fmla="*/ 22 w 33"/>
                    <a:gd name="T9" fmla="*/ 0 h 183"/>
                    <a:gd name="T10" fmla="*/ 33 w 33"/>
                    <a:gd name="T11" fmla="*/ 144 h 183"/>
                    <a:gd name="T12" fmla="*/ 16 w 33"/>
                    <a:gd name="T13" fmla="*/ 183 h 183"/>
                    <a:gd name="T14" fmla="*/ 0 w 33"/>
                    <a:gd name="T15" fmla="*/ 144 h 183"/>
                    <a:gd name="T16" fmla="*/ 33 w 33"/>
                    <a:gd name="T17" fmla="*/ 144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183">
                      <a:moveTo>
                        <a:pt x="22" y="0"/>
                      </a:moveTo>
                      <a:lnTo>
                        <a:pt x="22" y="151"/>
                      </a:lnTo>
                      <a:lnTo>
                        <a:pt x="11" y="151"/>
                      </a:lnTo>
                      <a:lnTo>
                        <a:pt x="11" y="0"/>
                      </a:lnTo>
                      <a:lnTo>
                        <a:pt x="22" y="0"/>
                      </a:lnTo>
                      <a:close/>
                      <a:moveTo>
                        <a:pt x="33" y="144"/>
                      </a:moveTo>
                      <a:lnTo>
                        <a:pt x="16" y="183"/>
                      </a:lnTo>
                      <a:lnTo>
                        <a:pt x="0" y="144"/>
                      </a:lnTo>
                      <a:lnTo>
                        <a:pt x="33" y="144"/>
                      </a:lnTo>
                      <a:close/>
                    </a:path>
                  </a:pathLst>
                </a:custGeom>
                <a:grpFill/>
                <a:ln w="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54349" name="Rectangle 165"/>
              <p:cNvSpPr>
                <a:spLocks noChangeArrowheads="1"/>
              </p:cNvSpPr>
              <p:nvPr/>
            </p:nvSpPr>
            <p:spPr bwMode="auto">
              <a:xfrm>
                <a:off x="3459789" y="1404498"/>
                <a:ext cx="641557" cy="511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anchor="b" anchorCtr="0">
                <a:normAutofit fontScale="92500" lnSpcReduction="20000"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</a:rPr>
                  <a:t>                CARGAS </a:t>
                </a:r>
              </a:p>
            </p:txBody>
          </p:sp>
        </p:grpSp>
        <p:grpSp>
          <p:nvGrpSpPr>
            <p:cNvPr id="168" name="Agrupar 167">
              <a:extLst>
                <a:ext uri="{FF2B5EF4-FFF2-40B4-BE49-F238E27FC236}">
                  <a16:creationId xmlns:a16="http://schemas.microsoft.com/office/drawing/2014/main" xmlns="" id="{AAE195A6-D87B-4CD7-B3C0-991B809FD1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1870" y="4509451"/>
              <a:ext cx="1805579" cy="369214"/>
              <a:chOff x="3966348" y="2355853"/>
              <a:chExt cx="1237582" cy="309365"/>
            </a:xfrm>
          </p:grpSpPr>
          <p:grpSp>
            <p:nvGrpSpPr>
              <p:cNvPr id="169" name="Agrupar 168">
                <a:extLst>
                  <a:ext uri="{FF2B5EF4-FFF2-40B4-BE49-F238E27FC236}">
                    <a16:creationId xmlns:a16="http://schemas.microsoft.com/office/drawing/2014/main" xmlns="" id="{28FFB9E6-0762-4D95-B82E-8F98F5778FDD}"/>
                  </a:ext>
                </a:extLst>
              </p:cNvPr>
              <p:cNvGrpSpPr/>
              <p:nvPr/>
            </p:nvGrpSpPr>
            <p:grpSpPr>
              <a:xfrm>
                <a:off x="3966348" y="2355853"/>
                <a:ext cx="398871" cy="300884"/>
                <a:chOff x="5556120" y="2394239"/>
                <a:chExt cx="243740" cy="294595"/>
              </a:xfrm>
              <a:noFill/>
            </p:grpSpPr>
            <p:sp>
              <p:nvSpPr>
                <p:cNvPr id="171" name="Freeform 162">
                  <a:extLst>
                    <a:ext uri="{FF2B5EF4-FFF2-40B4-BE49-F238E27FC236}">
                      <a16:creationId xmlns:a16="http://schemas.microsoft.com/office/drawing/2014/main" xmlns="" id="{03775DA4-2481-4CE9-9EA8-B20670585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6120" y="2394239"/>
                  <a:ext cx="243740" cy="64935"/>
                </a:xfrm>
                <a:custGeom>
                  <a:avLst/>
                  <a:gdLst>
                    <a:gd name="T0" fmla="*/ 2080 w 2080"/>
                    <a:gd name="T1" fmla="*/ 96 h 96"/>
                    <a:gd name="T2" fmla="*/ 1453 w 2080"/>
                    <a:gd name="T3" fmla="*/ 0 h 96"/>
                    <a:gd name="T4" fmla="*/ 851 w 2080"/>
                    <a:gd name="T5" fmla="*/ 94 h 96"/>
                    <a:gd name="T6" fmla="*/ 0 w 2080"/>
                    <a:gd name="T7" fmla="*/ 80 h 96"/>
                    <a:gd name="connsiteX0" fmla="*/ 8527 w 8527"/>
                    <a:gd name="connsiteY0" fmla="*/ 14203 h 14203"/>
                    <a:gd name="connsiteX1" fmla="*/ 6986 w 8527"/>
                    <a:gd name="connsiteY1" fmla="*/ 36 h 14203"/>
                    <a:gd name="connsiteX2" fmla="*/ 4091 w 8527"/>
                    <a:gd name="connsiteY2" fmla="*/ 9828 h 14203"/>
                    <a:gd name="connsiteX3" fmla="*/ 0 w 8527"/>
                    <a:gd name="connsiteY3" fmla="*/ 8369 h 14203"/>
                    <a:gd name="connsiteX0" fmla="*/ 5202 w 5202"/>
                    <a:gd name="connsiteY0" fmla="*/ 10000 h 10000"/>
                    <a:gd name="connsiteX1" fmla="*/ 3395 w 5202"/>
                    <a:gd name="connsiteY1" fmla="*/ 25 h 10000"/>
                    <a:gd name="connsiteX2" fmla="*/ 0 w 5202"/>
                    <a:gd name="connsiteY2" fmla="*/ 692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02" h="10000">
                      <a:moveTo>
                        <a:pt x="5202" y="10000"/>
                      </a:moveTo>
                      <a:cubicBezTo>
                        <a:pt x="4537" y="9706"/>
                        <a:pt x="4261" y="539"/>
                        <a:pt x="3395" y="25"/>
                      </a:cubicBezTo>
                      <a:cubicBezTo>
                        <a:pt x="2528" y="-488"/>
                        <a:pt x="1286" y="6846"/>
                        <a:pt x="0" y="6920"/>
                      </a:cubicBezTo>
                    </a:path>
                  </a:pathLst>
                </a:custGeom>
                <a:grp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sp>
              <p:nvSpPr>
                <p:cNvPr id="172" name="Freeform 158">
                  <a:extLst>
                    <a:ext uri="{FF2B5EF4-FFF2-40B4-BE49-F238E27FC236}">
                      <a16:creationId xmlns:a16="http://schemas.microsoft.com/office/drawing/2014/main" xmlns="" id="{9AC30E92-0E62-4259-BB69-386FBF0E11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55948" y="2452276"/>
                  <a:ext cx="31334" cy="233362"/>
                </a:xfrm>
                <a:custGeom>
                  <a:avLst/>
                  <a:gdLst>
                    <a:gd name="T0" fmla="*/ 22 w 32"/>
                    <a:gd name="T1" fmla="*/ 0 h 147"/>
                    <a:gd name="T2" fmla="*/ 22 w 32"/>
                    <a:gd name="T3" fmla="*/ 115 h 147"/>
                    <a:gd name="T4" fmla="*/ 11 w 32"/>
                    <a:gd name="T5" fmla="*/ 115 h 147"/>
                    <a:gd name="T6" fmla="*/ 11 w 32"/>
                    <a:gd name="T7" fmla="*/ 0 h 147"/>
                    <a:gd name="T8" fmla="*/ 22 w 32"/>
                    <a:gd name="T9" fmla="*/ 0 h 147"/>
                    <a:gd name="T10" fmla="*/ 32 w 32"/>
                    <a:gd name="T11" fmla="*/ 108 h 147"/>
                    <a:gd name="T12" fmla="*/ 16 w 32"/>
                    <a:gd name="T13" fmla="*/ 147 h 147"/>
                    <a:gd name="T14" fmla="*/ 0 w 32"/>
                    <a:gd name="T15" fmla="*/ 108 h 147"/>
                    <a:gd name="T16" fmla="*/ 32 w 32"/>
                    <a:gd name="T17" fmla="*/ 10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47">
                      <a:moveTo>
                        <a:pt x="22" y="0"/>
                      </a:moveTo>
                      <a:lnTo>
                        <a:pt x="22" y="115"/>
                      </a:lnTo>
                      <a:lnTo>
                        <a:pt x="11" y="115"/>
                      </a:lnTo>
                      <a:lnTo>
                        <a:pt x="11" y="0"/>
                      </a:lnTo>
                      <a:lnTo>
                        <a:pt x="22" y="0"/>
                      </a:lnTo>
                      <a:close/>
                      <a:moveTo>
                        <a:pt x="32" y="108"/>
                      </a:moveTo>
                      <a:lnTo>
                        <a:pt x="16" y="147"/>
                      </a:lnTo>
                      <a:lnTo>
                        <a:pt x="0" y="108"/>
                      </a:lnTo>
                      <a:lnTo>
                        <a:pt x="32" y="108"/>
                      </a:lnTo>
                      <a:close/>
                    </a:path>
                  </a:pathLst>
                </a:custGeom>
                <a:grpFill/>
                <a:ln w="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sp>
              <p:nvSpPr>
                <p:cNvPr id="173" name="Freeform 159">
                  <a:extLst>
                    <a:ext uri="{FF2B5EF4-FFF2-40B4-BE49-F238E27FC236}">
                      <a16:creationId xmlns:a16="http://schemas.microsoft.com/office/drawing/2014/main" xmlns="" id="{6C397BF6-AB9C-4246-9FE0-C24BAEFBBD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74798" y="2452341"/>
                  <a:ext cx="31334" cy="233362"/>
                </a:xfrm>
                <a:custGeom>
                  <a:avLst/>
                  <a:gdLst>
                    <a:gd name="T0" fmla="*/ 21 w 32"/>
                    <a:gd name="T1" fmla="*/ 0 h 147"/>
                    <a:gd name="T2" fmla="*/ 21 w 32"/>
                    <a:gd name="T3" fmla="*/ 115 h 147"/>
                    <a:gd name="T4" fmla="*/ 11 w 32"/>
                    <a:gd name="T5" fmla="*/ 115 h 147"/>
                    <a:gd name="T6" fmla="*/ 11 w 32"/>
                    <a:gd name="T7" fmla="*/ 0 h 147"/>
                    <a:gd name="T8" fmla="*/ 21 w 32"/>
                    <a:gd name="T9" fmla="*/ 0 h 147"/>
                    <a:gd name="T10" fmla="*/ 32 w 32"/>
                    <a:gd name="T11" fmla="*/ 108 h 147"/>
                    <a:gd name="T12" fmla="*/ 16 w 32"/>
                    <a:gd name="T13" fmla="*/ 147 h 147"/>
                    <a:gd name="T14" fmla="*/ 0 w 32"/>
                    <a:gd name="T15" fmla="*/ 108 h 147"/>
                    <a:gd name="T16" fmla="*/ 32 w 32"/>
                    <a:gd name="T17" fmla="*/ 10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47">
                      <a:moveTo>
                        <a:pt x="21" y="0"/>
                      </a:moveTo>
                      <a:lnTo>
                        <a:pt x="21" y="115"/>
                      </a:lnTo>
                      <a:lnTo>
                        <a:pt x="11" y="115"/>
                      </a:lnTo>
                      <a:lnTo>
                        <a:pt x="11" y="0"/>
                      </a:lnTo>
                      <a:lnTo>
                        <a:pt x="21" y="0"/>
                      </a:lnTo>
                      <a:close/>
                      <a:moveTo>
                        <a:pt x="32" y="108"/>
                      </a:moveTo>
                      <a:lnTo>
                        <a:pt x="16" y="147"/>
                      </a:lnTo>
                      <a:lnTo>
                        <a:pt x="0" y="108"/>
                      </a:lnTo>
                      <a:lnTo>
                        <a:pt x="32" y="108"/>
                      </a:lnTo>
                      <a:close/>
                    </a:path>
                  </a:pathLst>
                </a:custGeom>
                <a:grpFill/>
                <a:ln w="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sp>
              <p:nvSpPr>
                <p:cNvPr id="174" name="Freeform 160">
                  <a:extLst>
                    <a:ext uri="{FF2B5EF4-FFF2-40B4-BE49-F238E27FC236}">
                      <a16:creationId xmlns:a16="http://schemas.microsoft.com/office/drawing/2014/main" xmlns="" id="{55081927-F0CF-476A-AD38-FAF003FE2D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34528" y="2431686"/>
                  <a:ext cx="32314" cy="254000"/>
                </a:xfrm>
                <a:custGeom>
                  <a:avLst/>
                  <a:gdLst>
                    <a:gd name="T0" fmla="*/ 22 w 33"/>
                    <a:gd name="T1" fmla="*/ 0 h 160"/>
                    <a:gd name="T2" fmla="*/ 22 w 33"/>
                    <a:gd name="T3" fmla="*/ 128 h 160"/>
                    <a:gd name="T4" fmla="*/ 11 w 33"/>
                    <a:gd name="T5" fmla="*/ 128 h 160"/>
                    <a:gd name="T6" fmla="*/ 11 w 33"/>
                    <a:gd name="T7" fmla="*/ 0 h 160"/>
                    <a:gd name="T8" fmla="*/ 22 w 33"/>
                    <a:gd name="T9" fmla="*/ 0 h 160"/>
                    <a:gd name="T10" fmla="*/ 33 w 33"/>
                    <a:gd name="T11" fmla="*/ 122 h 160"/>
                    <a:gd name="T12" fmla="*/ 17 w 33"/>
                    <a:gd name="T13" fmla="*/ 160 h 160"/>
                    <a:gd name="T14" fmla="*/ 0 w 33"/>
                    <a:gd name="T15" fmla="*/ 122 h 160"/>
                    <a:gd name="T16" fmla="*/ 33 w 33"/>
                    <a:gd name="T17" fmla="*/ 122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160">
                      <a:moveTo>
                        <a:pt x="22" y="0"/>
                      </a:moveTo>
                      <a:lnTo>
                        <a:pt x="22" y="128"/>
                      </a:lnTo>
                      <a:lnTo>
                        <a:pt x="11" y="128"/>
                      </a:lnTo>
                      <a:lnTo>
                        <a:pt x="11" y="0"/>
                      </a:lnTo>
                      <a:lnTo>
                        <a:pt x="22" y="0"/>
                      </a:lnTo>
                      <a:close/>
                      <a:moveTo>
                        <a:pt x="33" y="122"/>
                      </a:moveTo>
                      <a:lnTo>
                        <a:pt x="17" y="160"/>
                      </a:lnTo>
                      <a:lnTo>
                        <a:pt x="0" y="122"/>
                      </a:lnTo>
                      <a:lnTo>
                        <a:pt x="33" y="122"/>
                      </a:lnTo>
                      <a:close/>
                    </a:path>
                  </a:pathLst>
                </a:custGeom>
                <a:grpFill/>
                <a:ln w="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sp>
              <p:nvSpPr>
                <p:cNvPr id="175" name="Freeform 161">
                  <a:extLst>
                    <a:ext uri="{FF2B5EF4-FFF2-40B4-BE49-F238E27FC236}">
                      <a16:creationId xmlns:a16="http://schemas.microsoft.com/office/drawing/2014/main" xmlns="" id="{2AC1A80B-DA41-486B-A588-F4AFABBF93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95238" y="2398322"/>
                  <a:ext cx="32314" cy="290512"/>
                </a:xfrm>
                <a:custGeom>
                  <a:avLst/>
                  <a:gdLst>
                    <a:gd name="T0" fmla="*/ 22 w 33"/>
                    <a:gd name="T1" fmla="*/ 0 h 183"/>
                    <a:gd name="T2" fmla="*/ 22 w 33"/>
                    <a:gd name="T3" fmla="*/ 151 h 183"/>
                    <a:gd name="T4" fmla="*/ 11 w 33"/>
                    <a:gd name="T5" fmla="*/ 151 h 183"/>
                    <a:gd name="T6" fmla="*/ 11 w 33"/>
                    <a:gd name="T7" fmla="*/ 0 h 183"/>
                    <a:gd name="T8" fmla="*/ 22 w 33"/>
                    <a:gd name="T9" fmla="*/ 0 h 183"/>
                    <a:gd name="T10" fmla="*/ 33 w 33"/>
                    <a:gd name="T11" fmla="*/ 144 h 183"/>
                    <a:gd name="T12" fmla="*/ 16 w 33"/>
                    <a:gd name="T13" fmla="*/ 183 h 183"/>
                    <a:gd name="T14" fmla="*/ 0 w 33"/>
                    <a:gd name="T15" fmla="*/ 144 h 183"/>
                    <a:gd name="T16" fmla="*/ 33 w 33"/>
                    <a:gd name="T17" fmla="*/ 144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183">
                      <a:moveTo>
                        <a:pt x="22" y="0"/>
                      </a:moveTo>
                      <a:lnTo>
                        <a:pt x="22" y="151"/>
                      </a:lnTo>
                      <a:lnTo>
                        <a:pt x="11" y="151"/>
                      </a:lnTo>
                      <a:lnTo>
                        <a:pt x="11" y="0"/>
                      </a:lnTo>
                      <a:lnTo>
                        <a:pt x="22" y="0"/>
                      </a:lnTo>
                      <a:close/>
                      <a:moveTo>
                        <a:pt x="33" y="144"/>
                      </a:moveTo>
                      <a:lnTo>
                        <a:pt x="16" y="183"/>
                      </a:lnTo>
                      <a:lnTo>
                        <a:pt x="0" y="144"/>
                      </a:lnTo>
                      <a:lnTo>
                        <a:pt x="33" y="144"/>
                      </a:lnTo>
                      <a:close/>
                    </a:path>
                  </a:pathLst>
                </a:custGeom>
                <a:grpFill/>
                <a:ln w="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70" name="Rectangle 165">
                <a:extLst>
                  <a:ext uri="{FF2B5EF4-FFF2-40B4-BE49-F238E27FC236}">
                    <a16:creationId xmlns:a16="http://schemas.microsoft.com/office/drawing/2014/main" xmlns="" id="{6AFCF3A5-C2D8-46D8-A031-E7CEBE0A2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7131" y="2433124"/>
                <a:ext cx="776799" cy="2320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</a:rPr>
                  <a:t>CARGAS</a:t>
                </a:r>
              </a:p>
            </p:txBody>
          </p:sp>
        </p:grpSp>
      </p:grpSp>
      <p:sp>
        <p:nvSpPr>
          <p:cNvPr id="177" name="Retângulo 176">
            <a:extLst>
              <a:ext uri="{FF2B5EF4-FFF2-40B4-BE49-F238E27FC236}">
                <a16:creationId xmlns:a16="http://schemas.microsoft.com/office/drawing/2014/main" xmlns="" id="{C9E3946D-5BE6-44FD-96B2-89277602535B}"/>
              </a:ext>
            </a:extLst>
          </p:cNvPr>
          <p:cNvSpPr/>
          <p:nvPr/>
        </p:nvSpPr>
        <p:spPr>
          <a:xfrm>
            <a:off x="8796337" y="6515100"/>
            <a:ext cx="347663" cy="3624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FA1609B8-0A2B-48D7-B338-E9D875241896}"/>
              </a:ext>
            </a:extLst>
          </p:cNvPr>
          <p:cNvGrpSpPr/>
          <p:nvPr/>
        </p:nvGrpSpPr>
        <p:grpSpPr>
          <a:xfrm>
            <a:off x="-17977" y="3218038"/>
            <a:ext cx="4048832" cy="3509557"/>
            <a:chOff x="-31344" y="3195647"/>
            <a:chExt cx="4145784" cy="3548728"/>
          </a:xfrm>
        </p:grpSpPr>
        <p:grpSp>
          <p:nvGrpSpPr>
            <p:cNvPr id="276" name="Agrupar 275"/>
            <p:cNvGrpSpPr>
              <a:grpSpLocks/>
            </p:cNvGrpSpPr>
            <p:nvPr/>
          </p:nvGrpSpPr>
          <p:grpSpPr bwMode="auto">
            <a:xfrm>
              <a:off x="304744" y="3613884"/>
              <a:ext cx="2593189" cy="3130491"/>
              <a:chOff x="305325" y="3578568"/>
              <a:chExt cx="2592544" cy="3130651"/>
            </a:xfrm>
          </p:grpSpPr>
          <p:grpSp>
            <p:nvGrpSpPr>
              <p:cNvPr id="54338" name="Agrupar 267"/>
              <p:cNvGrpSpPr>
                <a:grpSpLocks/>
              </p:cNvGrpSpPr>
              <p:nvPr/>
            </p:nvGrpSpPr>
            <p:grpSpPr bwMode="auto">
              <a:xfrm>
                <a:off x="305325" y="4754536"/>
                <a:ext cx="1134318" cy="595284"/>
                <a:chOff x="305325" y="4754536"/>
                <a:chExt cx="1134318" cy="595284"/>
              </a:xfrm>
            </p:grpSpPr>
            <p:sp>
              <p:nvSpPr>
                <p:cNvPr id="54339" name="Rectangle 258"/>
                <p:cNvSpPr>
                  <a:spLocks noChangeArrowheads="1"/>
                </p:cNvSpPr>
                <p:nvPr/>
              </p:nvSpPr>
              <p:spPr bwMode="auto">
                <a:xfrm>
                  <a:off x="305325" y="4754536"/>
                  <a:ext cx="820251" cy="595284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lIns="36000" tIns="36000" rIns="36000" bIns="36000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ejaVu Sans"/>
                      <a:cs typeface="DejaVu San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estaca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isolada</a:t>
                  </a:r>
                </a:p>
              </p:txBody>
            </p:sp>
            <p:cxnSp>
              <p:nvCxnSpPr>
                <p:cNvPr id="408" name="Conector reto 407"/>
                <p:cNvCxnSpPr>
                  <a:cxnSpLocks/>
                  <a:stCxn id="54339" idx="3"/>
                </p:cNvCxnSpPr>
                <p:nvPr/>
              </p:nvCxnSpPr>
              <p:spPr>
                <a:xfrm>
                  <a:off x="1125576" y="5052178"/>
                  <a:ext cx="314067" cy="159235"/>
                </a:xfrm>
                <a:prstGeom prst="line">
                  <a:avLst/>
                </a:prstGeom>
                <a:ln w="0">
                  <a:solidFill>
                    <a:srgbClr val="FF0000"/>
                  </a:solidFill>
                  <a:headEnd type="oval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8" name="Elipse 287"/>
              <p:cNvSpPr/>
              <p:nvPr/>
            </p:nvSpPr>
            <p:spPr>
              <a:xfrm>
                <a:off x="1459939" y="3578568"/>
                <a:ext cx="1437930" cy="3130651"/>
              </a:xfrm>
              <a:prstGeom prst="ellipse">
                <a:avLst/>
              </a:prstGeom>
              <a:solidFill>
                <a:srgbClr val="B7FFB7">
                  <a:alpha val="0"/>
                </a:srgbClr>
              </a:solidFill>
              <a:ln w="2222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xmlns="" id="{A741A20F-6810-4369-9DDA-0DC11F0CE0F4}"/>
                </a:ext>
              </a:extLst>
            </p:cNvPr>
            <p:cNvGrpSpPr/>
            <p:nvPr/>
          </p:nvGrpSpPr>
          <p:grpSpPr>
            <a:xfrm>
              <a:off x="-31344" y="3195647"/>
              <a:ext cx="4145784" cy="1222528"/>
              <a:chOff x="-3307267" y="2839995"/>
              <a:chExt cx="4145784" cy="1222528"/>
            </a:xfrm>
          </p:grpSpPr>
          <p:sp>
            <p:nvSpPr>
              <p:cNvPr id="182" name="Rectangle 269">
                <a:extLst>
                  <a:ext uri="{FF2B5EF4-FFF2-40B4-BE49-F238E27FC236}">
                    <a16:creationId xmlns:a16="http://schemas.microsoft.com/office/drawing/2014/main" xmlns="" id="{F7850CC7-8590-49EC-9545-0BC85BAEF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07267" y="2839995"/>
                <a:ext cx="4145784" cy="120126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DejaVu Sans"/>
                    <a:cs typeface="DejaVu San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    P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Freeform 243">
                <a:extLst>
                  <a:ext uri="{FF2B5EF4-FFF2-40B4-BE49-F238E27FC236}">
                    <a16:creationId xmlns:a16="http://schemas.microsoft.com/office/drawing/2014/main" xmlns="" id="{D4A05E37-BF45-4DCF-BEBE-03918EB85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74021" y="3688555"/>
                <a:ext cx="378538" cy="373968"/>
              </a:xfrm>
              <a:custGeom>
                <a:avLst/>
                <a:gdLst>
                  <a:gd name="T0" fmla="*/ 307241 w 145"/>
                  <a:gd name="T1" fmla="*/ 95662 h 231"/>
                  <a:gd name="T2" fmla="*/ 230960 w 145"/>
                  <a:gd name="T3" fmla="*/ 95662 h 231"/>
                  <a:gd name="T4" fmla="*/ 230960 w 145"/>
                  <a:gd name="T5" fmla="*/ 0 h 231"/>
                  <a:gd name="T6" fmla="*/ 76281 w 145"/>
                  <a:gd name="T7" fmla="*/ 0 h 231"/>
                  <a:gd name="T8" fmla="*/ 76281 w 145"/>
                  <a:gd name="T9" fmla="*/ 95662 h 231"/>
                  <a:gd name="T10" fmla="*/ 0 w 145"/>
                  <a:gd name="T11" fmla="*/ 95662 h 231"/>
                  <a:gd name="T12" fmla="*/ 152561 w 145"/>
                  <a:gd name="T13" fmla="*/ 374543 h 231"/>
                  <a:gd name="T14" fmla="*/ 307241 w 145"/>
                  <a:gd name="T15" fmla="*/ 95662 h 2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5"/>
                  <a:gd name="T25" fmla="*/ 0 h 231"/>
                  <a:gd name="T26" fmla="*/ 145 w 145"/>
                  <a:gd name="T27" fmla="*/ 231 h 23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5" h="231">
                    <a:moveTo>
                      <a:pt x="145" y="59"/>
                    </a:moveTo>
                    <a:lnTo>
                      <a:pt x="109" y="59"/>
                    </a:lnTo>
                    <a:lnTo>
                      <a:pt x="109" y="0"/>
                    </a:lnTo>
                    <a:lnTo>
                      <a:pt x="36" y="0"/>
                    </a:lnTo>
                    <a:lnTo>
                      <a:pt x="36" y="59"/>
                    </a:lnTo>
                    <a:lnTo>
                      <a:pt x="0" y="59"/>
                    </a:lnTo>
                    <a:lnTo>
                      <a:pt x="72" y="231"/>
                    </a:lnTo>
                    <a:lnTo>
                      <a:pt x="145" y="5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</p:grpSp>
      <p:sp>
        <p:nvSpPr>
          <p:cNvPr id="129" name="Freeform 185">
            <a:extLst>
              <a:ext uri="{FF2B5EF4-FFF2-40B4-BE49-F238E27FC236}">
                <a16:creationId xmlns:a16="http://schemas.microsoft.com/office/drawing/2014/main" xmlns="" id="{CCFCDDBF-9465-4792-A2C9-B82F435C0E89}"/>
              </a:ext>
            </a:extLst>
          </p:cNvPr>
          <p:cNvSpPr>
            <a:spLocks/>
          </p:cNvSpPr>
          <p:nvPr/>
        </p:nvSpPr>
        <p:spPr bwMode="auto">
          <a:xfrm>
            <a:off x="-15612" y="4495268"/>
            <a:ext cx="9160515" cy="2416513"/>
          </a:xfrm>
          <a:custGeom>
            <a:avLst/>
            <a:gdLst>
              <a:gd name="T0" fmla="*/ 0 w 10055"/>
              <a:gd name="T1" fmla="*/ 867655 h 10116"/>
              <a:gd name="T2" fmla="*/ 131148 w 10055"/>
              <a:gd name="T3" fmla="*/ 604095 h 10116"/>
              <a:gd name="T4" fmla="*/ 328980 w 10055"/>
              <a:gd name="T5" fmla="*/ 561236 h 10116"/>
              <a:gd name="T6" fmla="*/ 257849 w 10055"/>
              <a:gd name="T7" fmla="*/ 732796 h 10116"/>
              <a:gd name="T8" fmla="*/ 472909 w 10055"/>
              <a:gd name="T9" fmla="*/ 708780 h 10116"/>
              <a:gd name="T10" fmla="*/ 534593 w 10055"/>
              <a:gd name="T11" fmla="*/ 549413 h 10116"/>
              <a:gd name="T12" fmla="*/ 737983 w 10055"/>
              <a:gd name="T13" fmla="*/ 494484 h 10116"/>
              <a:gd name="T14" fmla="*/ 685746 w 10055"/>
              <a:gd name="T15" fmla="*/ 684272 h 10116"/>
              <a:gd name="T16" fmla="*/ 909141 w 10055"/>
              <a:gd name="T17" fmla="*/ 653728 h 10116"/>
              <a:gd name="T18" fmla="*/ 969158 w 10055"/>
              <a:gd name="T19" fmla="*/ 473054 h 10116"/>
              <a:gd name="T20" fmla="*/ 1249792 w 10055"/>
              <a:gd name="T21" fmla="*/ 460615 h 10116"/>
              <a:gd name="T22" fmla="*/ 1225341 w 10055"/>
              <a:gd name="T23" fmla="*/ 609022 h 10116"/>
              <a:gd name="T24" fmla="*/ 1931648 w 10055"/>
              <a:gd name="T25" fmla="*/ 606312 h 10116"/>
              <a:gd name="T26" fmla="*/ 1863851 w 10055"/>
              <a:gd name="T27" fmla="*/ 706440 h 10116"/>
              <a:gd name="T28" fmla="*/ 2366213 w 10055"/>
              <a:gd name="T29" fmla="*/ 706810 h 10116"/>
              <a:gd name="T30" fmla="*/ 2397889 w 10055"/>
              <a:gd name="T31" fmla="*/ 580818 h 10116"/>
              <a:gd name="T32" fmla="*/ 2775216 w 10055"/>
              <a:gd name="T33" fmla="*/ 589070 h 10116"/>
              <a:gd name="T34" fmla="*/ 2776327 w 10055"/>
              <a:gd name="T35" fmla="*/ 728609 h 10116"/>
              <a:gd name="T36" fmla="*/ 3115310 w 10055"/>
              <a:gd name="T37" fmla="*/ 735875 h 10116"/>
              <a:gd name="T38" fmla="*/ 3130314 w 10055"/>
              <a:gd name="T39" fmla="*/ 591287 h 10116"/>
              <a:gd name="T40" fmla="*/ 3616560 w 10055"/>
              <a:gd name="T41" fmla="*/ 575645 h 10116"/>
              <a:gd name="T42" fmla="*/ 3623229 w 10055"/>
              <a:gd name="T43" fmla="*/ 709150 h 10116"/>
              <a:gd name="T44" fmla="*/ 4083357 w 10055"/>
              <a:gd name="T45" fmla="*/ 650033 h 10116"/>
              <a:gd name="T46" fmla="*/ 4131148 w 10055"/>
              <a:gd name="T47" fmla="*/ 455319 h 10116"/>
              <a:gd name="T48" fmla="*/ 4584608 w 10055"/>
              <a:gd name="T49" fmla="*/ 280926 h 10116"/>
              <a:gd name="T50" fmla="*/ 4545707 w 10055"/>
              <a:gd name="T51" fmla="*/ 606312 h 10116"/>
              <a:gd name="T52" fmla="*/ 4909142 w 10055"/>
              <a:gd name="T53" fmla="*/ 564438 h 10116"/>
              <a:gd name="T54" fmla="*/ 4920812 w 10055"/>
              <a:gd name="T55" fmla="*/ 146559 h 10116"/>
              <a:gd name="T56" fmla="*/ 5348153 w 10055"/>
              <a:gd name="T57" fmla="*/ 0 h 10116"/>
              <a:gd name="T58" fmla="*/ 5585997 w 10055"/>
              <a:gd name="T59" fmla="*/ 26110 h 10116"/>
              <a:gd name="T60" fmla="*/ 5585997 w 10055"/>
              <a:gd name="T61" fmla="*/ 1245877 h 10116"/>
              <a:gd name="T62" fmla="*/ 0 w 10055"/>
              <a:gd name="T63" fmla="*/ 1231591 h 10116"/>
              <a:gd name="T64" fmla="*/ 0 w 10055"/>
              <a:gd name="T65" fmla="*/ 867655 h 101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36 w 10055"/>
              <a:gd name="connsiteY8" fmla="*/ 5308 h 10116"/>
              <a:gd name="connsiteX9" fmla="*/ 1744 w 10055"/>
              <a:gd name="connsiteY9" fmla="*/ 3841 h 10116"/>
              <a:gd name="connsiteX10" fmla="*/ 2249 w 10055"/>
              <a:gd name="connsiteY10" fmla="*/ 3740 h 10116"/>
              <a:gd name="connsiteX11" fmla="*/ 2205 w 10055"/>
              <a:gd name="connsiteY11" fmla="*/ 4945 h 10116"/>
              <a:gd name="connsiteX12" fmla="*/ 3476 w 10055"/>
              <a:gd name="connsiteY12" fmla="*/ 4923 h 10116"/>
              <a:gd name="connsiteX13" fmla="*/ 3354 w 10055"/>
              <a:gd name="connsiteY13" fmla="*/ 5736 h 10116"/>
              <a:gd name="connsiteX14" fmla="*/ 4226 w 10055"/>
              <a:gd name="connsiteY14" fmla="*/ 8708 h 10116"/>
              <a:gd name="connsiteX15" fmla="*/ 4315 w 10055"/>
              <a:gd name="connsiteY15" fmla="*/ 4716 h 10116"/>
              <a:gd name="connsiteX16" fmla="*/ 4994 w 10055"/>
              <a:gd name="connsiteY16" fmla="*/ 4783 h 10116"/>
              <a:gd name="connsiteX17" fmla="*/ 4996 w 10055"/>
              <a:gd name="connsiteY17" fmla="*/ 59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36 w 10055"/>
              <a:gd name="connsiteY8" fmla="*/ 5308 h 10116"/>
              <a:gd name="connsiteX9" fmla="*/ 1744 w 10055"/>
              <a:gd name="connsiteY9" fmla="*/ 3841 h 10116"/>
              <a:gd name="connsiteX10" fmla="*/ 2249 w 10055"/>
              <a:gd name="connsiteY10" fmla="*/ 3740 h 10116"/>
              <a:gd name="connsiteX11" fmla="*/ 2205 w 10055"/>
              <a:gd name="connsiteY11" fmla="*/ 4945 h 10116"/>
              <a:gd name="connsiteX12" fmla="*/ 3476 w 10055"/>
              <a:gd name="connsiteY12" fmla="*/ 4923 h 10116"/>
              <a:gd name="connsiteX13" fmla="*/ 3354 w 10055"/>
              <a:gd name="connsiteY13" fmla="*/ 5736 h 10116"/>
              <a:gd name="connsiteX14" fmla="*/ 4226 w 10055"/>
              <a:gd name="connsiteY14" fmla="*/ 8708 h 10116"/>
              <a:gd name="connsiteX15" fmla="*/ 4315 w 10055"/>
              <a:gd name="connsiteY15" fmla="*/ 4716 h 10116"/>
              <a:gd name="connsiteX16" fmla="*/ 4994 w 10055"/>
              <a:gd name="connsiteY16" fmla="*/ 4783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36 w 10055"/>
              <a:gd name="connsiteY8" fmla="*/ 5308 h 10116"/>
              <a:gd name="connsiteX9" fmla="*/ 1744 w 10055"/>
              <a:gd name="connsiteY9" fmla="*/ 3841 h 10116"/>
              <a:gd name="connsiteX10" fmla="*/ 2249 w 10055"/>
              <a:gd name="connsiteY10" fmla="*/ 3740 h 10116"/>
              <a:gd name="connsiteX11" fmla="*/ 2205 w 10055"/>
              <a:gd name="connsiteY11" fmla="*/ 4945 h 10116"/>
              <a:gd name="connsiteX12" fmla="*/ 3476 w 10055"/>
              <a:gd name="connsiteY12" fmla="*/ 4923 h 10116"/>
              <a:gd name="connsiteX13" fmla="*/ 3354 w 10055"/>
              <a:gd name="connsiteY13" fmla="*/ 5736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994 w 10055"/>
              <a:gd name="connsiteY16" fmla="*/ 4783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36 w 10055"/>
              <a:gd name="connsiteY8" fmla="*/ 5308 h 10116"/>
              <a:gd name="connsiteX9" fmla="*/ 1744 w 10055"/>
              <a:gd name="connsiteY9" fmla="*/ 3841 h 10116"/>
              <a:gd name="connsiteX10" fmla="*/ 2249 w 10055"/>
              <a:gd name="connsiteY10" fmla="*/ 3740 h 10116"/>
              <a:gd name="connsiteX11" fmla="*/ 2205 w 10055"/>
              <a:gd name="connsiteY11" fmla="*/ 4945 h 10116"/>
              <a:gd name="connsiteX12" fmla="*/ 3476 w 10055"/>
              <a:gd name="connsiteY12" fmla="*/ 4923 h 10116"/>
              <a:gd name="connsiteX13" fmla="*/ 3354 w 10055"/>
              <a:gd name="connsiteY13" fmla="*/ 5736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36 w 10055"/>
              <a:gd name="connsiteY8" fmla="*/ 5308 h 10116"/>
              <a:gd name="connsiteX9" fmla="*/ 1744 w 10055"/>
              <a:gd name="connsiteY9" fmla="*/ 3841 h 10116"/>
              <a:gd name="connsiteX10" fmla="*/ 2249 w 10055"/>
              <a:gd name="connsiteY10" fmla="*/ 3740 h 10116"/>
              <a:gd name="connsiteX11" fmla="*/ 2205 w 10055"/>
              <a:gd name="connsiteY11" fmla="*/ 4945 h 10116"/>
              <a:gd name="connsiteX12" fmla="*/ 3476 w 10055"/>
              <a:gd name="connsiteY12" fmla="*/ 4923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36 w 10055"/>
              <a:gd name="connsiteY8" fmla="*/ 5308 h 10116"/>
              <a:gd name="connsiteX9" fmla="*/ 1744 w 10055"/>
              <a:gd name="connsiteY9" fmla="*/ 3841 h 10116"/>
              <a:gd name="connsiteX10" fmla="*/ 2249 w 10055"/>
              <a:gd name="connsiteY10" fmla="*/ 3740 h 10116"/>
              <a:gd name="connsiteX11" fmla="*/ 2205 w 10055"/>
              <a:gd name="connsiteY11" fmla="*/ 4945 h 10116"/>
              <a:gd name="connsiteX12" fmla="*/ 3011 w 10055"/>
              <a:gd name="connsiteY12" fmla="*/ 6564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36 w 10055"/>
              <a:gd name="connsiteY8" fmla="*/ 5308 h 10116"/>
              <a:gd name="connsiteX9" fmla="*/ 1744 w 10055"/>
              <a:gd name="connsiteY9" fmla="*/ 3841 h 10116"/>
              <a:gd name="connsiteX10" fmla="*/ 2011 w 10055"/>
              <a:gd name="connsiteY10" fmla="*/ 6396 h 10116"/>
              <a:gd name="connsiteX11" fmla="*/ 2205 w 10055"/>
              <a:gd name="connsiteY11" fmla="*/ 4945 h 10116"/>
              <a:gd name="connsiteX12" fmla="*/ 3011 w 10055"/>
              <a:gd name="connsiteY12" fmla="*/ 6564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744 w 10055"/>
              <a:gd name="connsiteY9" fmla="*/ 3841 h 10116"/>
              <a:gd name="connsiteX10" fmla="*/ 2011 w 10055"/>
              <a:gd name="connsiteY10" fmla="*/ 6396 h 10116"/>
              <a:gd name="connsiteX11" fmla="*/ 2205 w 10055"/>
              <a:gd name="connsiteY11" fmla="*/ 4945 h 10116"/>
              <a:gd name="connsiteX12" fmla="*/ 3011 w 10055"/>
              <a:gd name="connsiteY12" fmla="*/ 6564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205 w 10055"/>
              <a:gd name="connsiteY11" fmla="*/ 4945 h 10116"/>
              <a:gd name="connsiteX12" fmla="*/ 3011 w 10055"/>
              <a:gd name="connsiteY12" fmla="*/ 6564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183 w 10055"/>
              <a:gd name="connsiteY11" fmla="*/ 5492 h 10116"/>
              <a:gd name="connsiteX12" fmla="*/ 3011 w 10055"/>
              <a:gd name="connsiteY12" fmla="*/ 6564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183 w 10055"/>
              <a:gd name="connsiteY11" fmla="*/ 5492 h 10116"/>
              <a:gd name="connsiteX12" fmla="*/ 3022 w 10055"/>
              <a:gd name="connsiteY12" fmla="*/ 601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194 w 10055"/>
              <a:gd name="connsiteY11" fmla="*/ 5883 h 10116"/>
              <a:gd name="connsiteX12" fmla="*/ 3022 w 10055"/>
              <a:gd name="connsiteY12" fmla="*/ 601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22 w 10055"/>
              <a:gd name="connsiteY12" fmla="*/ 601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77 w 10055"/>
              <a:gd name="connsiteY15" fmla="*/ 7685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99 w 10055"/>
              <a:gd name="connsiteY15" fmla="*/ 8779 h 10116"/>
              <a:gd name="connsiteX16" fmla="*/ 4799 w 10055"/>
              <a:gd name="connsiteY16" fmla="*/ 7517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99 w 10055"/>
              <a:gd name="connsiteY15" fmla="*/ 8779 h 10116"/>
              <a:gd name="connsiteX16" fmla="*/ 4821 w 10055"/>
              <a:gd name="connsiteY16" fmla="*/ 8689 h 10116"/>
              <a:gd name="connsiteX17" fmla="*/ 5072 w 10055"/>
              <a:gd name="connsiteY17" fmla="*/ 8416 h 10116"/>
              <a:gd name="connsiteX18" fmla="*/ 5606 w 10055"/>
              <a:gd name="connsiteY18" fmla="*/ 5975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99 w 10055"/>
              <a:gd name="connsiteY15" fmla="*/ 8779 h 10116"/>
              <a:gd name="connsiteX16" fmla="*/ 4821 w 10055"/>
              <a:gd name="connsiteY16" fmla="*/ 8689 h 10116"/>
              <a:gd name="connsiteX17" fmla="*/ 5072 w 10055"/>
              <a:gd name="connsiteY17" fmla="*/ 8416 h 10116"/>
              <a:gd name="connsiteX18" fmla="*/ 5714 w 10055"/>
              <a:gd name="connsiteY18" fmla="*/ 8241 h 10116"/>
              <a:gd name="connsiteX19" fmla="*/ 5633 w 10055"/>
              <a:gd name="connsiteY19" fmla="*/ 4801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95 w 10055"/>
              <a:gd name="connsiteY9" fmla="*/ 3841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99 w 10055"/>
              <a:gd name="connsiteY15" fmla="*/ 8779 h 10116"/>
              <a:gd name="connsiteX16" fmla="*/ 4821 w 10055"/>
              <a:gd name="connsiteY16" fmla="*/ 8689 h 10116"/>
              <a:gd name="connsiteX17" fmla="*/ 5072 w 10055"/>
              <a:gd name="connsiteY17" fmla="*/ 8416 h 10116"/>
              <a:gd name="connsiteX18" fmla="*/ 5714 w 10055"/>
              <a:gd name="connsiteY18" fmla="*/ 8241 h 10116"/>
              <a:gd name="connsiteX19" fmla="*/ 6141 w 10055"/>
              <a:gd name="connsiteY19" fmla="*/ 4567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73 w 10055"/>
              <a:gd name="connsiteY9" fmla="*/ 4935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99 w 10055"/>
              <a:gd name="connsiteY15" fmla="*/ 8779 h 10116"/>
              <a:gd name="connsiteX16" fmla="*/ 4821 w 10055"/>
              <a:gd name="connsiteY16" fmla="*/ 8689 h 10116"/>
              <a:gd name="connsiteX17" fmla="*/ 5072 w 10055"/>
              <a:gd name="connsiteY17" fmla="*/ 8416 h 10116"/>
              <a:gd name="connsiteX18" fmla="*/ 5714 w 10055"/>
              <a:gd name="connsiteY18" fmla="*/ 8241 h 10116"/>
              <a:gd name="connsiteX19" fmla="*/ 6141 w 10055"/>
              <a:gd name="connsiteY19" fmla="*/ 4567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834 w 10055"/>
              <a:gd name="connsiteY26" fmla="*/ 4583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73 w 10055"/>
              <a:gd name="connsiteY9" fmla="*/ 4935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99 w 10055"/>
              <a:gd name="connsiteY15" fmla="*/ 8779 h 10116"/>
              <a:gd name="connsiteX16" fmla="*/ 4821 w 10055"/>
              <a:gd name="connsiteY16" fmla="*/ 8689 h 10116"/>
              <a:gd name="connsiteX17" fmla="*/ 5072 w 10055"/>
              <a:gd name="connsiteY17" fmla="*/ 8416 h 10116"/>
              <a:gd name="connsiteX18" fmla="*/ 5714 w 10055"/>
              <a:gd name="connsiteY18" fmla="*/ 8241 h 10116"/>
              <a:gd name="connsiteX19" fmla="*/ 6141 w 10055"/>
              <a:gd name="connsiteY19" fmla="*/ 4567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250 w 10055"/>
              <a:gd name="connsiteY24" fmla="*/ 2281 h 10116"/>
              <a:gd name="connsiteX25" fmla="*/ 8180 w 10055"/>
              <a:gd name="connsiteY25" fmla="*/ 4923 h 10116"/>
              <a:gd name="connsiteX26" fmla="*/ 8618 w 10055"/>
              <a:gd name="connsiteY26" fmla="*/ 5052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73 w 10055"/>
              <a:gd name="connsiteY9" fmla="*/ 4935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99 w 10055"/>
              <a:gd name="connsiteY15" fmla="*/ 8779 h 10116"/>
              <a:gd name="connsiteX16" fmla="*/ 4821 w 10055"/>
              <a:gd name="connsiteY16" fmla="*/ 8689 h 10116"/>
              <a:gd name="connsiteX17" fmla="*/ 5072 w 10055"/>
              <a:gd name="connsiteY17" fmla="*/ 8416 h 10116"/>
              <a:gd name="connsiteX18" fmla="*/ 5714 w 10055"/>
              <a:gd name="connsiteY18" fmla="*/ 8241 h 10116"/>
              <a:gd name="connsiteX19" fmla="*/ 6141 w 10055"/>
              <a:gd name="connsiteY19" fmla="*/ 4567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434 w 10055"/>
              <a:gd name="connsiteY23" fmla="*/ 3697 h 10116"/>
              <a:gd name="connsiteX24" fmla="*/ 8153 w 10055"/>
              <a:gd name="connsiteY24" fmla="*/ 2281 h 10116"/>
              <a:gd name="connsiteX25" fmla="*/ 8180 w 10055"/>
              <a:gd name="connsiteY25" fmla="*/ 4923 h 10116"/>
              <a:gd name="connsiteX26" fmla="*/ 8618 w 10055"/>
              <a:gd name="connsiteY26" fmla="*/ 5052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73 w 10055"/>
              <a:gd name="connsiteY9" fmla="*/ 4935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99 w 10055"/>
              <a:gd name="connsiteY15" fmla="*/ 8779 h 10116"/>
              <a:gd name="connsiteX16" fmla="*/ 4821 w 10055"/>
              <a:gd name="connsiteY16" fmla="*/ 8689 h 10116"/>
              <a:gd name="connsiteX17" fmla="*/ 5072 w 10055"/>
              <a:gd name="connsiteY17" fmla="*/ 8416 h 10116"/>
              <a:gd name="connsiteX18" fmla="*/ 5714 w 10055"/>
              <a:gd name="connsiteY18" fmla="*/ 8241 h 10116"/>
              <a:gd name="connsiteX19" fmla="*/ 6141 w 10055"/>
              <a:gd name="connsiteY19" fmla="*/ 4567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542 w 10055"/>
              <a:gd name="connsiteY23" fmla="*/ 3385 h 10116"/>
              <a:gd name="connsiteX24" fmla="*/ 8153 w 10055"/>
              <a:gd name="connsiteY24" fmla="*/ 2281 h 10116"/>
              <a:gd name="connsiteX25" fmla="*/ 8180 w 10055"/>
              <a:gd name="connsiteY25" fmla="*/ 4923 h 10116"/>
              <a:gd name="connsiteX26" fmla="*/ 8618 w 10055"/>
              <a:gd name="connsiteY26" fmla="*/ 5052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7045 h 10116"/>
              <a:gd name="connsiteX1" fmla="*/ 236 w 10055"/>
              <a:gd name="connsiteY1" fmla="*/ 4905 h 10116"/>
              <a:gd name="connsiteX2" fmla="*/ 592 w 10055"/>
              <a:gd name="connsiteY2" fmla="*/ 4557 h 10116"/>
              <a:gd name="connsiteX3" fmla="*/ 464 w 10055"/>
              <a:gd name="connsiteY3" fmla="*/ 5950 h 10116"/>
              <a:gd name="connsiteX4" fmla="*/ 851 w 10055"/>
              <a:gd name="connsiteY4" fmla="*/ 5755 h 10116"/>
              <a:gd name="connsiteX5" fmla="*/ 962 w 10055"/>
              <a:gd name="connsiteY5" fmla="*/ 4461 h 10116"/>
              <a:gd name="connsiteX6" fmla="*/ 1328 w 10055"/>
              <a:gd name="connsiteY6" fmla="*/ 4015 h 10116"/>
              <a:gd name="connsiteX7" fmla="*/ 1234 w 10055"/>
              <a:gd name="connsiteY7" fmla="*/ 5556 h 10116"/>
              <a:gd name="connsiteX8" fmla="*/ 1647 w 10055"/>
              <a:gd name="connsiteY8" fmla="*/ 5855 h 10116"/>
              <a:gd name="connsiteX9" fmla="*/ 1873 w 10055"/>
              <a:gd name="connsiteY9" fmla="*/ 4935 h 10116"/>
              <a:gd name="connsiteX10" fmla="*/ 2011 w 10055"/>
              <a:gd name="connsiteY10" fmla="*/ 6396 h 10116"/>
              <a:gd name="connsiteX11" fmla="*/ 2356 w 10055"/>
              <a:gd name="connsiteY11" fmla="*/ 5336 h 10116"/>
              <a:gd name="connsiteX12" fmla="*/ 3033 w 10055"/>
              <a:gd name="connsiteY12" fmla="*/ 7267 h 10116"/>
              <a:gd name="connsiteX13" fmla="*/ 3397 w 10055"/>
              <a:gd name="connsiteY13" fmla="*/ 7923 h 10116"/>
              <a:gd name="connsiteX14" fmla="*/ 4226 w 10055"/>
              <a:gd name="connsiteY14" fmla="*/ 8708 h 10116"/>
              <a:gd name="connsiteX15" fmla="*/ 4499 w 10055"/>
              <a:gd name="connsiteY15" fmla="*/ 8779 h 10116"/>
              <a:gd name="connsiteX16" fmla="*/ 4821 w 10055"/>
              <a:gd name="connsiteY16" fmla="*/ 8689 h 10116"/>
              <a:gd name="connsiteX17" fmla="*/ 5072 w 10055"/>
              <a:gd name="connsiteY17" fmla="*/ 8416 h 10116"/>
              <a:gd name="connsiteX18" fmla="*/ 5714 w 10055"/>
              <a:gd name="connsiteY18" fmla="*/ 8241 h 10116"/>
              <a:gd name="connsiteX19" fmla="*/ 6141 w 10055"/>
              <a:gd name="connsiteY19" fmla="*/ 4567 h 10116"/>
              <a:gd name="connsiteX20" fmla="*/ 6508 w 10055"/>
              <a:gd name="connsiteY20" fmla="*/ 4674 h 10116"/>
              <a:gd name="connsiteX21" fmla="*/ 6520 w 10055"/>
              <a:gd name="connsiteY21" fmla="*/ 5758 h 10116"/>
              <a:gd name="connsiteX22" fmla="*/ 7348 w 10055"/>
              <a:gd name="connsiteY22" fmla="*/ 5278 h 10116"/>
              <a:gd name="connsiteX23" fmla="*/ 7542 w 10055"/>
              <a:gd name="connsiteY23" fmla="*/ 3385 h 10116"/>
              <a:gd name="connsiteX24" fmla="*/ 8153 w 10055"/>
              <a:gd name="connsiteY24" fmla="*/ 2281 h 10116"/>
              <a:gd name="connsiteX25" fmla="*/ 8180 w 10055"/>
              <a:gd name="connsiteY25" fmla="*/ 4923 h 10116"/>
              <a:gd name="connsiteX26" fmla="*/ 8618 w 10055"/>
              <a:gd name="connsiteY26" fmla="*/ 5052 h 10116"/>
              <a:gd name="connsiteX27" fmla="*/ 8855 w 10055"/>
              <a:gd name="connsiteY27" fmla="*/ 1190 h 10116"/>
              <a:gd name="connsiteX28" fmla="*/ 9624 w 10055"/>
              <a:gd name="connsiteY28" fmla="*/ 0 h 10116"/>
              <a:gd name="connsiteX29" fmla="*/ 10052 w 10055"/>
              <a:gd name="connsiteY29" fmla="*/ 212 h 10116"/>
              <a:gd name="connsiteX30" fmla="*/ 10052 w 10055"/>
              <a:gd name="connsiteY30" fmla="*/ 10116 h 10116"/>
              <a:gd name="connsiteX31" fmla="*/ 0 w 10055"/>
              <a:gd name="connsiteY31" fmla="*/ 10000 h 10116"/>
              <a:gd name="connsiteX32" fmla="*/ 0 w 10055"/>
              <a:gd name="connsiteY32" fmla="*/ 7045 h 10116"/>
              <a:gd name="connsiteX0" fmla="*/ 0 w 10055"/>
              <a:gd name="connsiteY0" fmla="*/ 6833 h 9904"/>
              <a:gd name="connsiteX1" fmla="*/ 236 w 10055"/>
              <a:gd name="connsiteY1" fmla="*/ 4693 h 9904"/>
              <a:gd name="connsiteX2" fmla="*/ 592 w 10055"/>
              <a:gd name="connsiteY2" fmla="*/ 4345 h 9904"/>
              <a:gd name="connsiteX3" fmla="*/ 464 w 10055"/>
              <a:gd name="connsiteY3" fmla="*/ 5738 h 9904"/>
              <a:gd name="connsiteX4" fmla="*/ 851 w 10055"/>
              <a:gd name="connsiteY4" fmla="*/ 5543 h 9904"/>
              <a:gd name="connsiteX5" fmla="*/ 962 w 10055"/>
              <a:gd name="connsiteY5" fmla="*/ 4249 h 9904"/>
              <a:gd name="connsiteX6" fmla="*/ 1328 w 10055"/>
              <a:gd name="connsiteY6" fmla="*/ 3803 h 9904"/>
              <a:gd name="connsiteX7" fmla="*/ 1234 w 10055"/>
              <a:gd name="connsiteY7" fmla="*/ 5344 h 9904"/>
              <a:gd name="connsiteX8" fmla="*/ 1647 w 10055"/>
              <a:gd name="connsiteY8" fmla="*/ 5643 h 9904"/>
              <a:gd name="connsiteX9" fmla="*/ 1873 w 10055"/>
              <a:gd name="connsiteY9" fmla="*/ 4723 h 9904"/>
              <a:gd name="connsiteX10" fmla="*/ 2011 w 10055"/>
              <a:gd name="connsiteY10" fmla="*/ 6184 h 9904"/>
              <a:gd name="connsiteX11" fmla="*/ 2356 w 10055"/>
              <a:gd name="connsiteY11" fmla="*/ 5124 h 9904"/>
              <a:gd name="connsiteX12" fmla="*/ 3033 w 10055"/>
              <a:gd name="connsiteY12" fmla="*/ 7055 h 9904"/>
              <a:gd name="connsiteX13" fmla="*/ 3397 w 10055"/>
              <a:gd name="connsiteY13" fmla="*/ 7711 h 9904"/>
              <a:gd name="connsiteX14" fmla="*/ 4226 w 10055"/>
              <a:gd name="connsiteY14" fmla="*/ 8496 h 9904"/>
              <a:gd name="connsiteX15" fmla="*/ 4499 w 10055"/>
              <a:gd name="connsiteY15" fmla="*/ 8567 h 9904"/>
              <a:gd name="connsiteX16" fmla="*/ 4821 w 10055"/>
              <a:gd name="connsiteY16" fmla="*/ 8477 h 9904"/>
              <a:gd name="connsiteX17" fmla="*/ 5072 w 10055"/>
              <a:gd name="connsiteY17" fmla="*/ 8204 h 9904"/>
              <a:gd name="connsiteX18" fmla="*/ 5714 w 10055"/>
              <a:gd name="connsiteY18" fmla="*/ 8029 h 9904"/>
              <a:gd name="connsiteX19" fmla="*/ 6141 w 10055"/>
              <a:gd name="connsiteY19" fmla="*/ 4355 h 9904"/>
              <a:gd name="connsiteX20" fmla="*/ 6508 w 10055"/>
              <a:gd name="connsiteY20" fmla="*/ 4462 h 9904"/>
              <a:gd name="connsiteX21" fmla="*/ 6520 w 10055"/>
              <a:gd name="connsiteY21" fmla="*/ 5546 h 9904"/>
              <a:gd name="connsiteX22" fmla="*/ 7348 w 10055"/>
              <a:gd name="connsiteY22" fmla="*/ 5066 h 9904"/>
              <a:gd name="connsiteX23" fmla="*/ 7542 w 10055"/>
              <a:gd name="connsiteY23" fmla="*/ 3173 h 9904"/>
              <a:gd name="connsiteX24" fmla="*/ 8153 w 10055"/>
              <a:gd name="connsiteY24" fmla="*/ 2069 h 9904"/>
              <a:gd name="connsiteX25" fmla="*/ 8180 w 10055"/>
              <a:gd name="connsiteY25" fmla="*/ 4711 h 9904"/>
              <a:gd name="connsiteX26" fmla="*/ 8618 w 10055"/>
              <a:gd name="connsiteY26" fmla="*/ 4840 h 9904"/>
              <a:gd name="connsiteX27" fmla="*/ 8855 w 10055"/>
              <a:gd name="connsiteY27" fmla="*/ 978 h 9904"/>
              <a:gd name="connsiteX28" fmla="*/ 9613 w 10055"/>
              <a:gd name="connsiteY28" fmla="*/ 2991 h 9904"/>
              <a:gd name="connsiteX29" fmla="*/ 10052 w 10055"/>
              <a:gd name="connsiteY29" fmla="*/ 0 h 9904"/>
              <a:gd name="connsiteX30" fmla="*/ 10052 w 10055"/>
              <a:gd name="connsiteY30" fmla="*/ 9904 h 9904"/>
              <a:gd name="connsiteX31" fmla="*/ 0 w 10055"/>
              <a:gd name="connsiteY31" fmla="*/ 9788 h 9904"/>
              <a:gd name="connsiteX32" fmla="*/ 0 w 10055"/>
              <a:gd name="connsiteY32" fmla="*/ 6833 h 9904"/>
              <a:gd name="connsiteX0" fmla="*/ 0 w 10000"/>
              <a:gd name="connsiteY0" fmla="*/ 7919 h 11020"/>
              <a:gd name="connsiteX1" fmla="*/ 353 w 10000"/>
              <a:gd name="connsiteY1" fmla="*/ 0 h 11020"/>
              <a:gd name="connsiteX2" fmla="*/ 589 w 10000"/>
              <a:gd name="connsiteY2" fmla="*/ 5407 h 11020"/>
              <a:gd name="connsiteX3" fmla="*/ 461 w 10000"/>
              <a:gd name="connsiteY3" fmla="*/ 6814 h 11020"/>
              <a:gd name="connsiteX4" fmla="*/ 846 w 10000"/>
              <a:gd name="connsiteY4" fmla="*/ 6617 h 11020"/>
              <a:gd name="connsiteX5" fmla="*/ 957 w 10000"/>
              <a:gd name="connsiteY5" fmla="*/ 5310 h 11020"/>
              <a:gd name="connsiteX6" fmla="*/ 1321 w 10000"/>
              <a:gd name="connsiteY6" fmla="*/ 4860 h 11020"/>
              <a:gd name="connsiteX7" fmla="*/ 1227 w 10000"/>
              <a:gd name="connsiteY7" fmla="*/ 6416 h 11020"/>
              <a:gd name="connsiteX8" fmla="*/ 1638 w 10000"/>
              <a:gd name="connsiteY8" fmla="*/ 6718 h 11020"/>
              <a:gd name="connsiteX9" fmla="*/ 1863 w 10000"/>
              <a:gd name="connsiteY9" fmla="*/ 5789 h 11020"/>
              <a:gd name="connsiteX10" fmla="*/ 2000 w 10000"/>
              <a:gd name="connsiteY10" fmla="*/ 7264 h 11020"/>
              <a:gd name="connsiteX11" fmla="*/ 2343 w 10000"/>
              <a:gd name="connsiteY11" fmla="*/ 6194 h 11020"/>
              <a:gd name="connsiteX12" fmla="*/ 3016 w 10000"/>
              <a:gd name="connsiteY12" fmla="*/ 8143 h 11020"/>
              <a:gd name="connsiteX13" fmla="*/ 3378 w 10000"/>
              <a:gd name="connsiteY13" fmla="*/ 8806 h 11020"/>
              <a:gd name="connsiteX14" fmla="*/ 4203 w 10000"/>
              <a:gd name="connsiteY14" fmla="*/ 9598 h 11020"/>
              <a:gd name="connsiteX15" fmla="*/ 4474 w 10000"/>
              <a:gd name="connsiteY15" fmla="*/ 9670 h 11020"/>
              <a:gd name="connsiteX16" fmla="*/ 4795 w 10000"/>
              <a:gd name="connsiteY16" fmla="*/ 9579 h 11020"/>
              <a:gd name="connsiteX17" fmla="*/ 5044 w 10000"/>
              <a:gd name="connsiteY17" fmla="*/ 9304 h 11020"/>
              <a:gd name="connsiteX18" fmla="*/ 5683 w 10000"/>
              <a:gd name="connsiteY18" fmla="*/ 9127 h 11020"/>
              <a:gd name="connsiteX19" fmla="*/ 6107 w 10000"/>
              <a:gd name="connsiteY19" fmla="*/ 5417 h 11020"/>
              <a:gd name="connsiteX20" fmla="*/ 6472 w 10000"/>
              <a:gd name="connsiteY20" fmla="*/ 5525 h 11020"/>
              <a:gd name="connsiteX21" fmla="*/ 6484 w 10000"/>
              <a:gd name="connsiteY21" fmla="*/ 6620 h 11020"/>
              <a:gd name="connsiteX22" fmla="*/ 7308 w 10000"/>
              <a:gd name="connsiteY22" fmla="*/ 6135 h 11020"/>
              <a:gd name="connsiteX23" fmla="*/ 7501 w 10000"/>
              <a:gd name="connsiteY23" fmla="*/ 4224 h 11020"/>
              <a:gd name="connsiteX24" fmla="*/ 8108 w 10000"/>
              <a:gd name="connsiteY24" fmla="*/ 3109 h 11020"/>
              <a:gd name="connsiteX25" fmla="*/ 8135 w 10000"/>
              <a:gd name="connsiteY25" fmla="*/ 5777 h 11020"/>
              <a:gd name="connsiteX26" fmla="*/ 8571 w 10000"/>
              <a:gd name="connsiteY26" fmla="*/ 5907 h 11020"/>
              <a:gd name="connsiteX27" fmla="*/ 8807 w 10000"/>
              <a:gd name="connsiteY27" fmla="*/ 2007 h 11020"/>
              <a:gd name="connsiteX28" fmla="*/ 9560 w 10000"/>
              <a:gd name="connsiteY28" fmla="*/ 4040 h 11020"/>
              <a:gd name="connsiteX29" fmla="*/ 9997 w 10000"/>
              <a:gd name="connsiteY29" fmla="*/ 1020 h 11020"/>
              <a:gd name="connsiteX30" fmla="*/ 9997 w 10000"/>
              <a:gd name="connsiteY30" fmla="*/ 11020 h 11020"/>
              <a:gd name="connsiteX31" fmla="*/ 0 w 10000"/>
              <a:gd name="connsiteY31" fmla="*/ 10903 h 11020"/>
              <a:gd name="connsiteX32" fmla="*/ 0 w 10000"/>
              <a:gd name="connsiteY32" fmla="*/ 7919 h 11020"/>
              <a:gd name="connsiteX0" fmla="*/ 0 w 10000"/>
              <a:gd name="connsiteY0" fmla="*/ 12463 h 15564"/>
              <a:gd name="connsiteX1" fmla="*/ 353 w 10000"/>
              <a:gd name="connsiteY1" fmla="*/ 4544 h 15564"/>
              <a:gd name="connsiteX2" fmla="*/ 589 w 10000"/>
              <a:gd name="connsiteY2" fmla="*/ 9951 h 15564"/>
              <a:gd name="connsiteX3" fmla="*/ 461 w 10000"/>
              <a:gd name="connsiteY3" fmla="*/ 11358 h 15564"/>
              <a:gd name="connsiteX4" fmla="*/ 846 w 10000"/>
              <a:gd name="connsiteY4" fmla="*/ 11161 h 15564"/>
              <a:gd name="connsiteX5" fmla="*/ 957 w 10000"/>
              <a:gd name="connsiteY5" fmla="*/ 9854 h 15564"/>
              <a:gd name="connsiteX6" fmla="*/ 1321 w 10000"/>
              <a:gd name="connsiteY6" fmla="*/ 9404 h 15564"/>
              <a:gd name="connsiteX7" fmla="*/ 1227 w 10000"/>
              <a:gd name="connsiteY7" fmla="*/ 10960 h 15564"/>
              <a:gd name="connsiteX8" fmla="*/ 1638 w 10000"/>
              <a:gd name="connsiteY8" fmla="*/ 11262 h 15564"/>
              <a:gd name="connsiteX9" fmla="*/ 1863 w 10000"/>
              <a:gd name="connsiteY9" fmla="*/ 10333 h 15564"/>
              <a:gd name="connsiteX10" fmla="*/ 2000 w 10000"/>
              <a:gd name="connsiteY10" fmla="*/ 11808 h 15564"/>
              <a:gd name="connsiteX11" fmla="*/ 2343 w 10000"/>
              <a:gd name="connsiteY11" fmla="*/ 10738 h 15564"/>
              <a:gd name="connsiteX12" fmla="*/ 3016 w 10000"/>
              <a:gd name="connsiteY12" fmla="*/ 12687 h 15564"/>
              <a:gd name="connsiteX13" fmla="*/ 3378 w 10000"/>
              <a:gd name="connsiteY13" fmla="*/ 13350 h 15564"/>
              <a:gd name="connsiteX14" fmla="*/ 4203 w 10000"/>
              <a:gd name="connsiteY14" fmla="*/ 14142 h 15564"/>
              <a:gd name="connsiteX15" fmla="*/ 4474 w 10000"/>
              <a:gd name="connsiteY15" fmla="*/ 14214 h 15564"/>
              <a:gd name="connsiteX16" fmla="*/ 4795 w 10000"/>
              <a:gd name="connsiteY16" fmla="*/ 14123 h 15564"/>
              <a:gd name="connsiteX17" fmla="*/ 5044 w 10000"/>
              <a:gd name="connsiteY17" fmla="*/ 13848 h 15564"/>
              <a:gd name="connsiteX18" fmla="*/ 5683 w 10000"/>
              <a:gd name="connsiteY18" fmla="*/ 13671 h 15564"/>
              <a:gd name="connsiteX19" fmla="*/ 6107 w 10000"/>
              <a:gd name="connsiteY19" fmla="*/ 9961 h 15564"/>
              <a:gd name="connsiteX20" fmla="*/ 6472 w 10000"/>
              <a:gd name="connsiteY20" fmla="*/ 10069 h 15564"/>
              <a:gd name="connsiteX21" fmla="*/ 6484 w 10000"/>
              <a:gd name="connsiteY21" fmla="*/ 11164 h 15564"/>
              <a:gd name="connsiteX22" fmla="*/ 7308 w 10000"/>
              <a:gd name="connsiteY22" fmla="*/ 10679 h 15564"/>
              <a:gd name="connsiteX23" fmla="*/ 7501 w 10000"/>
              <a:gd name="connsiteY23" fmla="*/ 8768 h 15564"/>
              <a:gd name="connsiteX24" fmla="*/ 8108 w 10000"/>
              <a:gd name="connsiteY24" fmla="*/ 7653 h 15564"/>
              <a:gd name="connsiteX25" fmla="*/ 8135 w 10000"/>
              <a:gd name="connsiteY25" fmla="*/ 10321 h 15564"/>
              <a:gd name="connsiteX26" fmla="*/ 8571 w 10000"/>
              <a:gd name="connsiteY26" fmla="*/ 10451 h 15564"/>
              <a:gd name="connsiteX27" fmla="*/ 8807 w 10000"/>
              <a:gd name="connsiteY27" fmla="*/ 6551 h 15564"/>
              <a:gd name="connsiteX28" fmla="*/ 9560 w 10000"/>
              <a:gd name="connsiteY28" fmla="*/ 8584 h 15564"/>
              <a:gd name="connsiteX29" fmla="*/ 9997 w 10000"/>
              <a:gd name="connsiteY29" fmla="*/ 5564 h 15564"/>
              <a:gd name="connsiteX30" fmla="*/ 9997 w 10000"/>
              <a:gd name="connsiteY30" fmla="*/ 15564 h 15564"/>
              <a:gd name="connsiteX31" fmla="*/ 0 w 10000"/>
              <a:gd name="connsiteY31" fmla="*/ 15447 h 15564"/>
              <a:gd name="connsiteX32" fmla="*/ 118 w 10000"/>
              <a:gd name="connsiteY32" fmla="*/ 0 h 15564"/>
              <a:gd name="connsiteX0" fmla="*/ 247 w 10000"/>
              <a:gd name="connsiteY0" fmla="*/ 3786 h 15564"/>
              <a:gd name="connsiteX1" fmla="*/ 353 w 10000"/>
              <a:gd name="connsiteY1" fmla="*/ 4544 h 15564"/>
              <a:gd name="connsiteX2" fmla="*/ 589 w 10000"/>
              <a:gd name="connsiteY2" fmla="*/ 9951 h 15564"/>
              <a:gd name="connsiteX3" fmla="*/ 461 w 10000"/>
              <a:gd name="connsiteY3" fmla="*/ 11358 h 15564"/>
              <a:gd name="connsiteX4" fmla="*/ 846 w 10000"/>
              <a:gd name="connsiteY4" fmla="*/ 11161 h 15564"/>
              <a:gd name="connsiteX5" fmla="*/ 957 w 10000"/>
              <a:gd name="connsiteY5" fmla="*/ 9854 h 15564"/>
              <a:gd name="connsiteX6" fmla="*/ 1321 w 10000"/>
              <a:gd name="connsiteY6" fmla="*/ 9404 h 15564"/>
              <a:gd name="connsiteX7" fmla="*/ 1227 w 10000"/>
              <a:gd name="connsiteY7" fmla="*/ 10960 h 15564"/>
              <a:gd name="connsiteX8" fmla="*/ 1638 w 10000"/>
              <a:gd name="connsiteY8" fmla="*/ 11262 h 15564"/>
              <a:gd name="connsiteX9" fmla="*/ 1863 w 10000"/>
              <a:gd name="connsiteY9" fmla="*/ 10333 h 15564"/>
              <a:gd name="connsiteX10" fmla="*/ 2000 w 10000"/>
              <a:gd name="connsiteY10" fmla="*/ 11808 h 15564"/>
              <a:gd name="connsiteX11" fmla="*/ 2343 w 10000"/>
              <a:gd name="connsiteY11" fmla="*/ 10738 h 15564"/>
              <a:gd name="connsiteX12" fmla="*/ 3016 w 10000"/>
              <a:gd name="connsiteY12" fmla="*/ 12687 h 15564"/>
              <a:gd name="connsiteX13" fmla="*/ 3378 w 10000"/>
              <a:gd name="connsiteY13" fmla="*/ 13350 h 15564"/>
              <a:gd name="connsiteX14" fmla="*/ 4203 w 10000"/>
              <a:gd name="connsiteY14" fmla="*/ 14142 h 15564"/>
              <a:gd name="connsiteX15" fmla="*/ 4474 w 10000"/>
              <a:gd name="connsiteY15" fmla="*/ 14214 h 15564"/>
              <a:gd name="connsiteX16" fmla="*/ 4795 w 10000"/>
              <a:gd name="connsiteY16" fmla="*/ 14123 h 15564"/>
              <a:gd name="connsiteX17" fmla="*/ 5044 w 10000"/>
              <a:gd name="connsiteY17" fmla="*/ 13848 h 15564"/>
              <a:gd name="connsiteX18" fmla="*/ 5683 w 10000"/>
              <a:gd name="connsiteY18" fmla="*/ 13671 h 15564"/>
              <a:gd name="connsiteX19" fmla="*/ 6107 w 10000"/>
              <a:gd name="connsiteY19" fmla="*/ 9961 h 15564"/>
              <a:gd name="connsiteX20" fmla="*/ 6472 w 10000"/>
              <a:gd name="connsiteY20" fmla="*/ 10069 h 15564"/>
              <a:gd name="connsiteX21" fmla="*/ 6484 w 10000"/>
              <a:gd name="connsiteY21" fmla="*/ 11164 h 15564"/>
              <a:gd name="connsiteX22" fmla="*/ 7308 w 10000"/>
              <a:gd name="connsiteY22" fmla="*/ 10679 h 15564"/>
              <a:gd name="connsiteX23" fmla="*/ 7501 w 10000"/>
              <a:gd name="connsiteY23" fmla="*/ 8768 h 15564"/>
              <a:gd name="connsiteX24" fmla="*/ 8108 w 10000"/>
              <a:gd name="connsiteY24" fmla="*/ 7653 h 15564"/>
              <a:gd name="connsiteX25" fmla="*/ 8135 w 10000"/>
              <a:gd name="connsiteY25" fmla="*/ 10321 h 15564"/>
              <a:gd name="connsiteX26" fmla="*/ 8571 w 10000"/>
              <a:gd name="connsiteY26" fmla="*/ 10451 h 15564"/>
              <a:gd name="connsiteX27" fmla="*/ 8807 w 10000"/>
              <a:gd name="connsiteY27" fmla="*/ 6551 h 15564"/>
              <a:gd name="connsiteX28" fmla="*/ 9560 w 10000"/>
              <a:gd name="connsiteY28" fmla="*/ 8584 h 15564"/>
              <a:gd name="connsiteX29" fmla="*/ 9997 w 10000"/>
              <a:gd name="connsiteY29" fmla="*/ 5564 h 15564"/>
              <a:gd name="connsiteX30" fmla="*/ 9997 w 10000"/>
              <a:gd name="connsiteY30" fmla="*/ 15564 h 15564"/>
              <a:gd name="connsiteX31" fmla="*/ 0 w 10000"/>
              <a:gd name="connsiteY31" fmla="*/ 15447 h 15564"/>
              <a:gd name="connsiteX32" fmla="*/ 118 w 10000"/>
              <a:gd name="connsiteY32" fmla="*/ 0 h 15564"/>
              <a:gd name="connsiteX0" fmla="*/ 204 w 9957"/>
              <a:gd name="connsiteY0" fmla="*/ 3786 h 15564"/>
              <a:gd name="connsiteX1" fmla="*/ 310 w 9957"/>
              <a:gd name="connsiteY1" fmla="*/ 4544 h 15564"/>
              <a:gd name="connsiteX2" fmla="*/ 546 w 9957"/>
              <a:gd name="connsiteY2" fmla="*/ 9951 h 15564"/>
              <a:gd name="connsiteX3" fmla="*/ 418 w 9957"/>
              <a:gd name="connsiteY3" fmla="*/ 11358 h 15564"/>
              <a:gd name="connsiteX4" fmla="*/ 803 w 9957"/>
              <a:gd name="connsiteY4" fmla="*/ 11161 h 15564"/>
              <a:gd name="connsiteX5" fmla="*/ 914 w 9957"/>
              <a:gd name="connsiteY5" fmla="*/ 9854 h 15564"/>
              <a:gd name="connsiteX6" fmla="*/ 1278 w 9957"/>
              <a:gd name="connsiteY6" fmla="*/ 9404 h 15564"/>
              <a:gd name="connsiteX7" fmla="*/ 1184 w 9957"/>
              <a:gd name="connsiteY7" fmla="*/ 10960 h 15564"/>
              <a:gd name="connsiteX8" fmla="*/ 1595 w 9957"/>
              <a:gd name="connsiteY8" fmla="*/ 11262 h 15564"/>
              <a:gd name="connsiteX9" fmla="*/ 1820 w 9957"/>
              <a:gd name="connsiteY9" fmla="*/ 10333 h 15564"/>
              <a:gd name="connsiteX10" fmla="*/ 1957 w 9957"/>
              <a:gd name="connsiteY10" fmla="*/ 11808 h 15564"/>
              <a:gd name="connsiteX11" fmla="*/ 2300 w 9957"/>
              <a:gd name="connsiteY11" fmla="*/ 10738 h 15564"/>
              <a:gd name="connsiteX12" fmla="*/ 2973 w 9957"/>
              <a:gd name="connsiteY12" fmla="*/ 12687 h 15564"/>
              <a:gd name="connsiteX13" fmla="*/ 3335 w 9957"/>
              <a:gd name="connsiteY13" fmla="*/ 13350 h 15564"/>
              <a:gd name="connsiteX14" fmla="*/ 4160 w 9957"/>
              <a:gd name="connsiteY14" fmla="*/ 14142 h 15564"/>
              <a:gd name="connsiteX15" fmla="*/ 4431 w 9957"/>
              <a:gd name="connsiteY15" fmla="*/ 14214 h 15564"/>
              <a:gd name="connsiteX16" fmla="*/ 4752 w 9957"/>
              <a:gd name="connsiteY16" fmla="*/ 14123 h 15564"/>
              <a:gd name="connsiteX17" fmla="*/ 5001 w 9957"/>
              <a:gd name="connsiteY17" fmla="*/ 13848 h 15564"/>
              <a:gd name="connsiteX18" fmla="*/ 5640 w 9957"/>
              <a:gd name="connsiteY18" fmla="*/ 13671 h 15564"/>
              <a:gd name="connsiteX19" fmla="*/ 6064 w 9957"/>
              <a:gd name="connsiteY19" fmla="*/ 9961 h 15564"/>
              <a:gd name="connsiteX20" fmla="*/ 6429 w 9957"/>
              <a:gd name="connsiteY20" fmla="*/ 10069 h 15564"/>
              <a:gd name="connsiteX21" fmla="*/ 6441 w 9957"/>
              <a:gd name="connsiteY21" fmla="*/ 11164 h 15564"/>
              <a:gd name="connsiteX22" fmla="*/ 7265 w 9957"/>
              <a:gd name="connsiteY22" fmla="*/ 10679 h 15564"/>
              <a:gd name="connsiteX23" fmla="*/ 7458 w 9957"/>
              <a:gd name="connsiteY23" fmla="*/ 8768 h 15564"/>
              <a:gd name="connsiteX24" fmla="*/ 8065 w 9957"/>
              <a:gd name="connsiteY24" fmla="*/ 7653 h 15564"/>
              <a:gd name="connsiteX25" fmla="*/ 8092 w 9957"/>
              <a:gd name="connsiteY25" fmla="*/ 10321 h 15564"/>
              <a:gd name="connsiteX26" fmla="*/ 8528 w 9957"/>
              <a:gd name="connsiteY26" fmla="*/ 10451 h 15564"/>
              <a:gd name="connsiteX27" fmla="*/ 8764 w 9957"/>
              <a:gd name="connsiteY27" fmla="*/ 6551 h 15564"/>
              <a:gd name="connsiteX28" fmla="*/ 9517 w 9957"/>
              <a:gd name="connsiteY28" fmla="*/ 8584 h 15564"/>
              <a:gd name="connsiteX29" fmla="*/ 9954 w 9957"/>
              <a:gd name="connsiteY29" fmla="*/ 5564 h 15564"/>
              <a:gd name="connsiteX30" fmla="*/ 9954 w 9957"/>
              <a:gd name="connsiteY30" fmla="*/ 15564 h 15564"/>
              <a:gd name="connsiteX31" fmla="*/ 0 w 9957"/>
              <a:gd name="connsiteY31" fmla="*/ 15368 h 15564"/>
              <a:gd name="connsiteX32" fmla="*/ 75 w 9957"/>
              <a:gd name="connsiteY32" fmla="*/ 0 h 15564"/>
              <a:gd name="connsiteX0" fmla="*/ 256 w 10051"/>
              <a:gd name="connsiteY0" fmla="*/ 4714 h 12281"/>
              <a:gd name="connsiteX1" fmla="*/ 362 w 10051"/>
              <a:gd name="connsiteY1" fmla="*/ 5201 h 12281"/>
              <a:gd name="connsiteX2" fmla="*/ 599 w 10051"/>
              <a:gd name="connsiteY2" fmla="*/ 8675 h 12281"/>
              <a:gd name="connsiteX3" fmla="*/ 471 w 10051"/>
              <a:gd name="connsiteY3" fmla="*/ 9579 h 12281"/>
              <a:gd name="connsiteX4" fmla="*/ 857 w 10051"/>
              <a:gd name="connsiteY4" fmla="*/ 9452 h 12281"/>
              <a:gd name="connsiteX5" fmla="*/ 969 w 10051"/>
              <a:gd name="connsiteY5" fmla="*/ 8612 h 12281"/>
              <a:gd name="connsiteX6" fmla="*/ 1335 w 10051"/>
              <a:gd name="connsiteY6" fmla="*/ 8323 h 12281"/>
              <a:gd name="connsiteX7" fmla="*/ 1240 w 10051"/>
              <a:gd name="connsiteY7" fmla="*/ 9323 h 12281"/>
              <a:gd name="connsiteX8" fmla="*/ 1653 w 10051"/>
              <a:gd name="connsiteY8" fmla="*/ 9517 h 12281"/>
              <a:gd name="connsiteX9" fmla="*/ 1879 w 10051"/>
              <a:gd name="connsiteY9" fmla="*/ 8920 h 12281"/>
              <a:gd name="connsiteX10" fmla="*/ 2016 w 10051"/>
              <a:gd name="connsiteY10" fmla="*/ 9868 h 12281"/>
              <a:gd name="connsiteX11" fmla="*/ 2361 w 10051"/>
              <a:gd name="connsiteY11" fmla="*/ 9180 h 12281"/>
              <a:gd name="connsiteX12" fmla="*/ 3037 w 10051"/>
              <a:gd name="connsiteY12" fmla="*/ 10433 h 12281"/>
              <a:gd name="connsiteX13" fmla="*/ 3400 w 10051"/>
              <a:gd name="connsiteY13" fmla="*/ 10858 h 12281"/>
              <a:gd name="connsiteX14" fmla="*/ 4229 w 10051"/>
              <a:gd name="connsiteY14" fmla="*/ 11367 h 12281"/>
              <a:gd name="connsiteX15" fmla="*/ 4501 w 10051"/>
              <a:gd name="connsiteY15" fmla="*/ 11414 h 12281"/>
              <a:gd name="connsiteX16" fmla="*/ 4824 w 10051"/>
              <a:gd name="connsiteY16" fmla="*/ 11355 h 12281"/>
              <a:gd name="connsiteX17" fmla="*/ 5074 w 10051"/>
              <a:gd name="connsiteY17" fmla="*/ 11178 h 12281"/>
              <a:gd name="connsiteX18" fmla="*/ 5715 w 10051"/>
              <a:gd name="connsiteY18" fmla="*/ 11065 h 12281"/>
              <a:gd name="connsiteX19" fmla="*/ 6141 w 10051"/>
              <a:gd name="connsiteY19" fmla="*/ 8681 h 12281"/>
              <a:gd name="connsiteX20" fmla="*/ 6508 w 10051"/>
              <a:gd name="connsiteY20" fmla="*/ 8750 h 12281"/>
              <a:gd name="connsiteX21" fmla="*/ 6520 w 10051"/>
              <a:gd name="connsiteY21" fmla="*/ 9454 h 12281"/>
              <a:gd name="connsiteX22" fmla="*/ 7347 w 10051"/>
              <a:gd name="connsiteY22" fmla="*/ 9142 h 12281"/>
              <a:gd name="connsiteX23" fmla="*/ 7541 w 10051"/>
              <a:gd name="connsiteY23" fmla="*/ 7915 h 12281"/>
              <a:gd name="connsiteX24" fmla="*/ 8151 w 10051"/>
              <a:gd name="connsiteY24" fmla="*/ 7198 h 12281"/>
              <a:gd name="connsiteX25" fmla="*/ 8178 w 10051"/>
              <a:gd name="connsiteY25" fmla="*/ 8912 h 12281"/>
              <a:gd name="connsiteX26" fmla="*/ 8616 w 10051"/>
              <a:gd name="connsiteY26" fmla="*/ 8996 h 12281"/>
              <a:gd name="connsiteX27" fmla="*/ 8853 w 10051"/>
              <a:gd name="connsiteY27" fmla="*/ 6490 h 12281"/>
              <a:gd name="connsiteX28" fmla="*/ 9609 w 10051"/>
              <a:gd name="connsiteY28" fmla="*/ 7796 h 12281"/>
              <a:gd name="connsiteX29" fmla="*/ 10048 w 10051"/>
              <a:gd name="connsiteY29" fmla="*/ 5856 h 12281"/>
              <a:gd name="connsiteX30" fmla="*/ 10048 w 10051"/>
              <a:gd name="connsiteY30" fmla="*/ 12281 h 12281"/>
              <a:gd name="connsiteX31" fmla="*/ 51 w 10051"/>
              <a:gd name="connsiteY31" fmla="*/ 12155 h 12281"/>
              <a:gd name="connsiteX32" fmla="*/ 7 w 10051"/>
              <a:gd name="connsiteY32" fmla="*/ 0 h 12281"/>
              <a:gd name="connsiteX0" fmla="*/ 261 w 10056"/>
              <a:gd name="connsiteY0" fmla="*/ 4714 h 12281"/>
              <a:gd name="connsiteX1" fmla="*/ 367 w 10056"/>
              <a:gd name="connsiteY1" fmla="*/ 5201 h 12281"/>
              <a:gd name="connsiteX2" fmla="*/ 604 w 10056"/>
              <a:gd name="connsiteY2" fmla="*/ 8675 h 12281"/>
              <a:gd name="connsiteX3" fmla="*/ 476 w 10056"/>
              <a:gd name="connsiteY3" fmla="*/ 9579 h 12281"/>
              <a:gd name="connsiteX4" fmla="*/ 862 w 10056"/>
              <a:gd name="connsiteY4" fmla="*/ 9452 h 12281"/>
              <a:gd name="connsiteX5" fmla="*/ 974 w 10056"/>
              <a:gd name="connsiteY5" fmla="*/ 8612 h 12281"/>
              <a:gd name="connsiteX6" fmla="*/ 1340 w 10056"/>
              <a:gd name="connsiteY6" fmla="*/ 8323 h 12281"/>
              <a:gd name="connsiteX7" fmla="*/ 1245 w 10056"/>
              <a:gd name="connsiteY7" fmla="*/ 9323 h 12281"/>
              <a:gd name="connsiteX8" fmla="*/ 1658 w 10056"/>
              <a:gd name="connsiteY8" fmla="*/ 9517 h 12281"/>
              <a:gd name="connsiteX9" fmla="*/ 1884 w 10056"/>
              <a:gd name="connsiteY9" fmla="*/ 8920 h 12281"/>
              <a:gd name="connsiteX10" fmla="*/ 2021 w 10056"/>
              <a:gd name="connsiteY10" fmla="*/ 9868 h 12281"/>
              <a:gd name="connsiteX11" fmla="*/ 2366 w 10056"/>
              <a:gd name="connsiteY11" fmla="*/ 9180 h 12281"/>
              <a:gd name="connsiteX12" fmla="*/ 3042 w 10056"/>
              <a:gd name="connsiteY12" fmla="*/ 10433 h 12281"/>
              <a:gd name="connsiteX13" fmla="*/ 3405 w 10056"/>
              <a:gd name="connsiteY13" fmla="*/ 10858 h 12281"/>
              <a:gd name="connsiteX14" fmla="*/ 4234 w 10056"/>
              <a:gd name="connsiteY14" fmla="*/ 11367 h 12281"/>
              <a:gd name="connsiteX15" fmla="*/ 4506 w 10056"/>
              <a:gd name="connsiteY15" fmla="*/ 11414 h 12281"/>
              <a:gd name="connsiteX16" fmla="*/ 4829 w 10056"/>
              <a:gd name="connsiteY16" fmla="*/ 11355 h 12281"/>
              <a:gd name="connsiteX17" fmla="*/ 5079 w 10056"/>
              <a:gd name="connsiteY17" fmla="*/ 11178 h 12281"/>
              <a:gd name="connsiteX18" fmla="*/ 5720 w 10056"/>
              <a:gd name="connsiteY18" fmla="*/ 11065 h 12281"/>
              <a:gd name="connsiteX19" fmla="*/ 6146 w 10056"/>
              <a:gd name="connsiteY19" fmla="*/ 8681 h 12281"/>
              <a:gd name="connsiteX20" fmla="*/ 6513 w 10056"/>
              <a:gd name="connsiteY20" fmla="*/ 8750 h 12281"/>
              <a:gd name="connsiteX21" fmla="*/ 6525 w 10056"/>
              <a:gd name="connsiteY21" fmla="*/ 9454 h 12281"/>
              <a:gd name="connsiteX22" fmla="*/ 7352 w 10056"/>
              <a:gd name="connsiteY22" fmla="*/ 9142 h 12281"/>
              <a:gd name="connsiteX23" fmla="*/ 7546 w 10056"/>
              <a:gd name="connsiteY23" fmla="*/ 7915 h 12281"/>
              <a:gd name="connsiteX24" fmla="*/ 8156 w 10056"/>
              <a:gd name="connsiteY24" fmla="*/ 7198 h 12281"/>
              <a:gd name="connsiteX25" fmla="*/ 8183 w 10056"/>
              <a:gd name="connsiteY25" fmla="*/ 8912 h 12281"/>
              <a:gd name="connsiteX26" fmla="*/ 8621 w 10056"/>
              <a:gd name="connsiteY26" fmla="*/ 8996 h 12281"/>
              <a:gd name="connsiteX27" fmla="*/ 8858 w 10056"/>
              <a:gd name="connsiteY27" fmla="*/ 6490 h 12281"/>
              <a:gd name="connsiteX28" fmla="*/ 9614 w 10056"/>
              <a:gd name="connsiteY28" fmla="*/ 7796 h 12281"/>
              <a:gd name="connsiteX29" fmla="*/ 10053 w 10056"/>
              <a:gd name="connsiteY29" fmla="*/ 5856 h 12281"/>
              <a:gd name="connsiteX30" fmla="*/ 10053 w 10056"/>
              <a:gd name="connsiteY30" fmla="*/ 12281 h 12281"/>
              <a:gd name="connsiteX31" fmla="*/ 2 w 10056"/>
              <a:gd name="connsiteY31" fmla="*/ 12003 h 12281"/>
              <a:gd name="connsiteX32" fmla="*/ 12 w 10056"/>
              <a:gd name="connsiteY32" fmla="*/ 0 h 12281"/>
              <a:gd name="connsiteX0" fmla="*/ 261 w 10056"/>
              <a:gd name="connsiteY0" fmla="*/ 4714 h 12281"/>
              <a:gd name="connsiteX1" fmla="*/ 367 w 10056"/>
              <a:gd name="connsiteY1" fmla="*/ 5201 h 12281"/>
              <a:gd name="connsiteX2" fmla="*/ 604 w 10056"/>
              <a:gd name="connsiteY2" fmla="*/ 8675 h 12281"/>
              <a:gd name="connsiteX3" fmla="*/ 476 w 10056"/>
              <a:gd name="connsiteY3" fmla="*/ 9579 h 12281"/>
              <a:gd name="connsiteX4" fmla="*/ 862 w 10056"/>
              <a:gd name="connsiteY4" fmla="*/ 9452 h 12281"/>
              <a:gd name="connsiteX5" fmla="*/ 974 w 10056"/>
              <a:gd name="connsiteY5" fmla="*/ 8612 h 12281"/>
              <a:gd name="connsiteX6" fmla="*/ 1340 w 10056"/>
              <a:gd name="connsiteY6" fmla="*/ 8323 h 12281"/>
              <a:gd name="connsiteX7" fmla="*/ 1245 w 10056"/>
              <a:gd name="connsiteY7" fmla="*/ 9323 h 12281"/>
              <a:gd name="connsiteX8" fmla="*/ 1658 w 10056"/>
              <a:gd name="connsiteY8" fmla="*/ 9517 h 12281"/>
              <a:gd name="connsiteX9" fmla="*/ 1884 w 10056"/>
              <a:gd name="connsiteY9" fmla="*/ 8920 h 12281"/>
              <a:gd name="connsiteX10" fmla="*/ 2021 w 10056"/>
              <a:gd name="connsiteY10" fmla="*/ 9868 h 12281"/>
              <a:gd name="connsiteX11" fmla="*/ 2366 w 10056"/>
              <a:gd name="connsiteY11" fmla="*/ 9180 h 12281"/>
              <a:gd name="connsiteX12" fmla="*/ 3042 w 10056"/>
              <a:gd name="connsiteY12" fmla="*/ 10433 h 12281"/>
              <a:gd name="connsiteX13" fmla="*/ 3405 w 10056"/>
              <a:gd name="connsiteY13" fmla="*/ 10858 h 12281"/>
              <a:gd name="connsiteX14" fmla="*/ 4234 w 10056"/>
              <a:gd name="connsiteY14" fmla="*/ 11367 h 12281"/>
              <a:gd name="connsiteX15" fmla="*/ 4506 w 10056"/>
              <a:gd name="connsiteY15" fmla="*/ 11414 h 12281"/>
              <a:gd name="connsiteX16" fmla="*/ 4829 w 10056"/>
              <a:gd name="connsiteY16" fmla="*/ 11355 h 12281"/>
              <a:gd name="connsiteX17" fmla="*/ 5079 w 10056"/>
              <a:gd name="connsiteY17" fmla="*/ 11178 h 12281"/>
              <a:gd name="connsiteX18" fmla="*/ 5720 w 10056"/>
              <a:gd name="connsiteY18" fmla="*/ 11065 h 12281"/>
              <a:gd name="connsiteX19" fmla="*/ 6146 w 10056"/>
              <a:gd name="connsiteY19" fmla="*/ 8681 h 12281"/>
              <a:gd name="connsiteX20" fmla="*/ 6513 w 10056"/>
              <a:gd name="connsiteY20" fmla="*/ 8750 h 12281"/>
              <a:gd name="connsiteX21" fmla="*/ 6525 w 10056"/>
              <a:gd name="connsiteY21" fmla="*/ 9454 h 12281"/>
              <a:gd name="connsiteX22" fmla="*/ 7352 w 10056"/>
              <a:gd name="connsiteY22" fmla="*/ 9142 h 12281"/>
              <a:gd name="connsiteX23" fmla="*/ 7546 w 10056"/>
              <a:gd name="connsiteY23" fmla="*/ 7915 h 12281"/>
              <a:gd name="connsiteX24" fmla="*/ 8156 w 10056"/>
              <a:gd name="connsiteY24" fmla="*/ 7198 h 12281"/>
              <a:gd name="connsiteX25" fmla="*/ 8183 w 10056"/>
              <a:gd name="connsiteY25" fmla="*/ 8912 h 12281"/>
              <a:gd name="connsiteX26" fmla="*/ 8621 w 10056"/>
              <a:gd name="connsiteY26" fmla="*/ 8996 h 12281"/>
              <a:gd name="connsiteX27" fmla="*/ 8858 w 10056"/>
              <a:gd name="connsiteY27" fmla="*/ 6490 h 12281"/>
              <a:gd name="connsiteX28" fmla="*/ 9614 w 10056"/>
              <a:gd name="connsiteY28" fmla="*/ 7796 h 12281"/>
              <a:gd name="connsiteX29" fmla="*/ 10053 w 10056"/>
              <a:gd name="connsiteY29" fmla="*/ 5856 h 12281"/>
              <a:gd name="connsiteX30" fmla="*/ 10053 w 10056"/>
              <a:gd name="connsiteY30" fmla="*/ 12281 h 12281"/>
              <a:gd name="connsiteX31" fmla="*/ 13 w 10056"/>
              <a:gd name="connsiteY31" fmla="*/ 12155 h 12281"/>
              <a:gd name="connsiteX32" fmla="*/ 12 w 10056"/>
              <a:gd name="connsiteY32" fmla="*/ 0 h 12281"/>
              <a:gd name="connsiteX0" fmla="*/ 2 w 10056"/>
              <a:gd name="connsiteY0" fmla="*/ 153 h 12281"/>
              <a:gd name="connsiteX1" fmla="*/ 367 w 10056"/>
              <a:gd name="connsiteY1" fmla="*/ 5201 h 12281"/>
              <a:gd name="connsiteX2" fmla="*/ 604 w 10056"/>
              <a:gd name="connsiteY2" fmla="*/ 8675 h 12281"/>
              <a:gd name="connsiteX3" fmla="*/ 476 w 10056"/>
              <a:gd name="connsiteY3" fmla="*/ 9579 h 12281"/>
              <a:gd name="connsiteX4" fmla="*/ 862 w 10056"/>
              <a:gd name="connsiteY4" fmla="*/ 9452 h 12281"/>
              <a:gd name="connsiteX5" fmla="*/ 974 w 10056"/>
              <a:gd name="connsiteY5" fmla="*/ 8612 h 12281"/>
              <a:gd name="connsiteX6" fmla="*/ 1340 w 10056"/>
              <a:gd name="connsiteY6" fmla="*/ 8323 h 12281"/>
              <a:gd name="connsiteX7" fmla="*/ 1245 w 10056"/>
              <a:gd name="connsiteY7" fmla="*/ 9323 h 12281"/>
              <a:gd name="connsiteX8" fmla="*/ 1658 w 10056"/>
              <a:gd name="connsiteY8" fmla="*/ 9517 h 12281"/>
              <a:gd name="connsiteX9" fmla="*/ 1884 w 10056"/>
              <a:gd name="connsiteY9" fmla="*/ 8920 h 12281"/>
              <a:gd name="connsiteX10" fmla="*/ 2021 w 10056"/>
              <a:gd name="connsiteY10" fmla="*/ 9868 h 12281"/>
              <a:gd name="connsiteX11" fmla="*/ 2366 w 10056"/>
              <a:gd name="connsiteY11" fmla="*/ 9180 h 12281"/>
              <a:gd name="connsiteX12" fmla="*/ 3042 w 10056"/>
              <a:gd name="connsiteY12" fmla="*/ 10433 h 12281"/>
              <a:gd name="connsiteX13" fmla="*/ 3405 w 10056"/>
              <a:gd name="connsiteY13" fmla="*/ 10858 h 12281"/>
              <a:gd name="connsiteX14" fmla="*/ 4234 w 10056"/>
              <a:gd name="connsiteY14" fmla="*/ 11367 h 12281"/>
              <a:gd name="connsiteX15" fmla="*/ 4506 w 10056"/>
              <a:gd name="connsiteY15" fmla="*/ 11414 h 12281"/>
              <a:gd name="connsiteX16" fmla="*/ 4829 w 10056"/>
              <a:gd name="connsiteY16" fmla="*/ 11355 h 12281"/>
              <a:gd name="connsiteX17" fmla="*/ 5079 w 10056"/>
              <a:gd name="connsiteY17" fmla="*/ 11178 h 12281"/>
              <a:gd name="connsiteX18" fmla="*/ 5720 w 10056"/>
              <a:gd name="connsiteY18" fmla="*/ 11065 h 12281"/>
              <a:gd name="connsiteX19" fmla="*/ 6146 w 10056"/>
              <a:gd name="connsiteY19" fmla="*/ 8681 h 12281"/>
              <a:gd name="connsiteX20" fmla="*/ 6513 w 10056"/>
              <a:gd name="connsiteY20" fmla="*/ 8750 h 12281"/>
              <a:gd name="connsiteX21" fmla="*/ 6525 w 10056"/>
              <a:gd name="connsiteY21" fmla="*/ 9454 h 12281"/>
              <a:gd name="connsiteX22" fmla="*/ 7352 w 10056"/>
              <a:gd name="connsiteY22" fmla="*/ 9142 h 12281"/>
              <a:gd name="connsiteX23" fmla="*/ 7546 w 10056"/>
              <a:gd name="connsiteY23" fmla="*/ 7915 h 12281"/>
              <a:gd name="connsiteX24" fmla="*/ 8156 w 10056"/>
              <a:gd name="connsiteY24" fmla="*/ 7198 h 12281"/>
              <a:gd name="connsiteX25" fmla="*/ 8183 w 10056"/>
              <a:gd name="connsiteY25" fmla="*/ 8912 h 12281"/>
              <a:gd name="connsiteX26" fmla="*/ 8621 w 10056"/>
              <a:gd name="connsiteY26" fmla="*/ 8996 h 12281"/>
              <a:gd name="connsiteX27" fmla="*/ 8858 w 10056"/>
              <a:gd name="connsiteY27" fmla="*/ 6490 h 12281"/>
              <a:gd name="connsiteX28" fmla="*/ 9614 w 10056"/>
              <a:gd name="connsiteY28" fmla="*/ 7796 h 12281"/>
              <a:gd name="connsiteX29" fmla="*/ 10053 w 10056"/>
              <a:gd name="connsiteY29" fmla="*/ 5856 h 12281"/>
              <a:gd name="connsiteX30" fmla="*/ 10053 w 10056"/>
              <a:gd name="connsiteY30" fmla="*/ 12281 h 12281"/>
              <a:gd name="connsiteX31" fmla="*/ 13 w 10056"/>
              <a:gd name="connsiteY31" fmla="*/ 12155 h 12281"/>
              <a:gd name="connsiteX32" fmla="*/ 12 w 10056"/>
              <a:gd name="connsiteY32" fmla="*/ 0 h 12281"/>
              <a:gd name="connsiteX0" fmla="*/ 2 w 10056"/>
              <a:gd name="connsiteY0" fmla="*/ 153 h 12281"/>
              <a:gd name="connsiteX1" fmla="*/ 237 w 10056"/>
              <a:gd name="connsiteY1" fmla="*/ 6265 h 12281"/>
              <a:gd name="connsiteX2" fmla="*/ 604 w 10056"/>
              <a:gd name="connsiteY2" fmla="*/ 8675 h 12281"/>
              <a:gd name="connsiteX3" fmla="*/ 476 w 10056"/>
              <a:gd name="connsiteY3" fmla="*/ 9579 h 12281"/>
              <a:gd name="connsiteX4" fmla="*/ 862 w 10056"/>
              <a:gd name="connsiteY4" fmla="*/ 9452 h 12281"/>
              <a:gd name="connsiteX5" fmla="*/ 974 w 10056"/>
              <a:gd name="connsiteY5" fmla="*/ 8612 h 12281"/>
              <a:gd name="connsiteX6" fmla="*/ 1340 w 10056"/>
              <a:gd name="connsiteY6" fmla="*/ 8323 h 12281"/>
              <a:gd name="connsiteX7" fmla="*/ 1245 w 10056"/>
              <a:gd name="connsiteY7" fmla="*/ 9323 h 12281"/>
              <a:gd name="connsiteX8" fmla="*/ 1658 w 10056"/>
              <a:gd name="connsiteY8" fmla="*/ 9517 h 12281"/>
              <a:gd name="connsiteX9" fmla="*/ 1884 w 10056"/>
              <a:gd name="connsiteY9" fmla="*/ 8920 h 12281"/>
              <a:gd name="connsiteX10" fmla="*/ 2021 w 10056"/>
              <a:gd name="connsiteY10" fmla="*/ 9868 h 12281"/>
              <a:gd name="connsiteX11" fmla="*/ 2366 w 10056"/>
              <a:gd name="connsiteY11" fmla="*/ 9180 h 12281"/>
              <a:gd name="connsiteX12" fmla="*/ 3042 w 10056"/>
              <a:gd name="connsiteY12" fmla="*/ 10433 h 12281"/>
              <a:gd name="connsiteX13" fmla="*/ 3405 w 10056"/>
              <a:gd name="connsiteY13" fmla="*/ 10858 h 12281"/>
              <a:gd name="connsiteX14" fmla="*/ 4234 w 10056"/>
              <a:gd name="connsiteY14" fmla="*/ 11367 h 12281"/>
              <a:gd name="connsiteX15" fmla="*/ 4506 w 10056"/>
              <a:gd name="connsiteY15" fmla="*/ 11414 h 12281"/>
              <a:gd name="connsiteX16" fmla="*/ 4829 w 10056"/>
              <a:gd name="connsiteY16" fmla="*/ 11355 h 12281"/>
              <a:gd name="connsiteX17" fmla="*/ 5079 w 10056"/>
              <a:gd name="connsiteY17" fmla="*/ 11178 h 12281"/>
              <a:gd name="connsiteX18" fmla="*/ 5720 w 10056"/>
              <a:gd name="connsiteY18" fmla="*/ 11065 h 12281"/>
              <a:gd name="connsiteX19" fmla="*/ 6146 w 10056"/>
              <a:gd name="connsiteY19" fmla="*/ 8681 h 12281"/>
              <a:gd name="connsiteX20" fmla="*/ 6513 w 10056"/>
              <a:gd name="connsiteY20" fmla="*/ 8750 h 12281"/>
              <a:gd name="connsiteX21" fmla="*/ 6525 w 10056"/>
              <a:gd name="connsiteY21" fmla="*/ 9454 h 12281"/>
              <a:gd name="connsiteX22" fmla="*/ 7352 w 10056"/>
              <a:gd name="connsiteY22" fmla="*/ 9142 h 12281"/>
              <a:gd name="connsiteX23" fmla="*/ 7546 w 10056"/>
              <a:gd name="connsiteY23" fmla="*/ 7915 h 12281"/>
              <a:gd name="connsiteX24" fmla="*/ 8156 w 10056"/>
              <a:gd name="connsiteY24" fmla="*/ 7198 h 12281"/>
              <a:gd name="connsiteX25" fmla="*/ 8183 w 10056"/>
              <a:gd name="connsiteY25" fmla="*/ 8912 h 12281"/>
              <a:gd name="connsiteX26" fmla="*/ 8621 w 10056"/>
              <a:gd name="connsiteY26" fmla="*/ 8996 h 12281"/>
              <a:gd name="connsiteX27" fmla="*/ 8858 w 10056"/>
              <a:gd name="connsiteY27" fmla="*/ 6490 h 12281"/>
              <a:gd name="connsiteX28" fmla="*/ 9614 w 10056"/>
              <a:gd name="connsiteY28" fmla="*/ 7796 h 12281"/>
              <a:gd name="connsiteX29" fmla="*/ 10053 w 10056"/>
              <a:gd name="connsiteY29" fmla="*/ 5856 h 12281"/>
              <a:gd name="connsiteX30" fmla="*/ 10053 w 10056"/>
              <a:gd name="connsiteY30" fmla="*/ 12281 h 12281"/>
              <a:gd name="connsiteX31" fmla="*/ 13 w 10056"/>
              <a:gd name="connsiteY31" fmla="*/ 12155 h 12281"/>
              <a:gd name="connsiteX32" fmla="*/ 12 w 10056"/>
              <a:gd name="connsiteY32" fmla="*/ 0 h 12281"/>
              <a:gd name="connsiteX0" fmla="*/ 2 w 10056"/>
              <a:gd name="connsiteY0" fmla="*/ 153 h 12281"/>
              <a:gd name="connsiteX1" fmla="*/ 237 w 10056"/>
              <a:gd name="connsiteY1" fmla="*/ 6265 h 12281"/>
              <a:gd name="connsiteX2" fmla="*/ 604 w 10056"/>
              <a:gd name="connsiteY2" fmla="*/ 8675 h 12281"/>
              <a:gd name="connsiteX3" fmla="*/ 862 w 10056"/>
              <a:gd name="connsiteY3" fmla="*/ 9452 h 12281"/>
              <a:gd name="connsiteX4" fmla="*/ 974 w 10056"/>
              <a:gd name="connsiteY4" fmla="*/ 8612 h 12281"/>
              <a:gd name="connsiteX5" fmla="*/ 1340 w 10056"/>
              <a:gd name="connsiteY5" fmla="*/ 8323 h 12281"/>
              <a:gd name="connsiteX6" fmla="*/ 1245 w 10056"/>
              <a:gd name="connsiteY6" fmla="*/ 9323 h 12281"/>
              <a:gd name="connsiteX7" fmla="*/ 1658 w 10056"/>
              <a:gd name="connsiteY7" fmla="*/ 9517 h 12281"/>
              <a:gd name="connsiteX8" fmla="*/ 1884 w 10056"/>
              <a:gd name="connsiteY8" fmla="*/ 8920 h 12281"/>
              <a:gd name="connsiteX9" fmla="*/ 2021 w 10056"/>
              <a:gd name="connsiteY9" fmla="*/ 9868 h 12281"/>
              <a:gd name="connsiteX10" fmla="*/ 2366 w 10056"/>
              <a:gd name="connsiteY10" fmla="*/ 9180 h 12281"/>
              <a:gd name="connsiteX11" fmla="*/ 3042 w 10056"/>
              <a:gd name="connsiteY11" fmla="*/ 10433 h 12281"/>
              <a:gd name="connsiteX12" fmla="*/ 3405 w 10056"/>
              <a:gd name="connsiteY12" fmla="*/ 10858 h 12281"/>
              <a:gd name="connsiteX13" fmla="*/ 4234 w 10056"/>
              <a:gd name="connsiteY13" fmla="*/ 11367 h 12281"/>
              <a:gd name="connsiteX14" fmla="*/ 4506 w 10056"/>
              <a:gd name="connsiteY14" fmla="*/ 11414 h 12281"/>
              <a:gd name="connsiteX15" fmla="*/ 4829 w 10056"/>
              <a:gd name="connsiteY15" fmla="*/ 11355 h 12281"/>
              <a:gd name="connsiteX16" fmla="*/ 5079 w 10056"/>
              <a:gd name="connsiteY16" fmla="*/ 11178 h 12281"/>
              <a:gd name="connsiteX17" fmla="*/ 5720 w 10056"/>
              <a:gd name="connsiteY17" fmla="*/ 11065 h 12281"/>
              <a:gd name="connsiteX18" fmla="*/ 6146 w 10056"/>
              <a:gd name="connsiteY18" fmla="*/ 8681 h 12281"/>
              <a:gd name="connsiteX19" fmla="*/ 6513 w 10056"/>
              <a:gd name="connsiteY19" fmla="*/ 8750 h 12281"/>
              <a:gd name="connsiteX20" fmla="*/ 6525 w 10056"/>
              <a:gd name="connsiteY20" fmla="*/ 9454 h 12281"/>
              <a:gd name="connsiteX21" fmla="*/ 7352 w 10056"/>
              <a:gd name="connsiteY21" fmla="*/ 9142 h 12281"/>
              <a:gd name="connsiteX22" fmla="*/ 7546 w 10056"/>
              <a:gd name="connsiteY22" fmla="*/ 7915 h 12281"/>
              <a:gd name="connsiteX23" fmla="*/ 8156 w 10056"/>
              <a:gd name="connsiteY23" fmla="*/ 7198 h 12281"/>
              <a:gd name="connsiteX24" fmla="*/ 8183 w 10056"/>
              <a:gd name="connsiteY24" fmla="*/ 8912 h 12281"/>
              <a:gd name="connsiteX25" fmla="*/ 8621 w 10056"/>
              <a:gd name="connsiteY25" fmla="*/ 8996 h 12281"/>
              <a:gd name="connsiteX26" fmla="*/ 8858 w 10056"/>
              <a:gd name="connsiteY26" fmla="*/ 6490 h 12281"/>
              <a:gd name="connsiteX27" fmla="*/ 9614 w 10056"/>
              <a:gd name="connsiteY27" fmla="*/ 7796 h 12281"/>
              <a:gd name="connsiteX28" fmla="*/ 10053 w 10056"/>
              <a:gd name="connsiteY28" fmla="*/ 5856 h 12281"/>
              <a:gd name="connsiteX29" fmla="*/ 10053 w 10056"/>
              <a:gd name="connsiteY29" fmla="*/ 12281 h 12281"/>
              <a:gd name="connsiteX30" fmla="*/ 13 w 10056"/>
              <a:gd name="connsiteY30" fmla="*/ 12155 h 12281"/>
              <a:gd name="connsiteX31" fmla="*/ 12 w 10056"/>
              <a:gd name="connsiteY31" fmla="*/ 0 h 12281"/>
              <a:gd name="connsiteX0" fmla="*/ 2 w 10056"/>
              <a:gd name="connsiteY0" fmla="*/ 153 h 12281"/>
              <a:gd name="connsiteX1" fmla="*/ 237 w 10056"/>
              <a:gd name="connsiteY1" fmla="*/ 6265 h 12281"/>
              <a:gd name="connsiteX2" fmla="*/ 680 w 10056"/>
              <a:gd name="connsiteY2" fmla="*/ 8270 h 12281"/>
              <a:gd name="connsiteX3" fmla="*/ 862 w 10056"/>
              <a:gd name="connsiteY3" fmla="*/ 9452 h 12281"/>
              <a:gd name="connsiteX4" fmla="*/ 974 w 10056"/>
              <a:gd name="connsiteY4" fmla="*/ 8612 h 12281"/>
              <a:gd name="connsiteX5" fmla="*/ 1340 w 10056"/>
              <a:gd name="connsiteY5" fmla="*/ 8323 h 12281"/>
              <a:gd name="connsiteX6" fmla="*/ 1245 w 10056"/>
              <a:gd name="connsiteY6" fmla="*/ 9323 h 12281"/>
              <a:gd name="connsiteX7" fmla="*/ 1658 w 10056"/>
              <a:gd name="connsiteY7" fmla="*/ 9517 h 12281"/>
              <a:gd name="connsiteX8" fmla="*/ 1884 w 10056"/>
              <a:gd name="connsiteY8" fmla="*/ 8920 h 12281"/>
              <a:gd name="connsiteX9" fmla="*/ 2021 w 10056"/>
              <a:gd name="connsiteY9" fmla="*/ 9868 h 12281"/>
              <a:gd name="connsiteX10" fmla="*/ 2366 w 10056"/>
              <a:gd name="connsiteY10" fmla="*/ 9180 h 12281"/>
              <a:gd name="connsiteX11" fmla="*/ 3042 w 10056"/>
              <a:gd name="connsiteY11" fmla="*/ 10433 h 12281"/>
              <a:gd name="connsiteX12" fmla="*/ 3405 w 10056"/>
              <a:gd name="connsiteY12" fmla="*/ 10858 h 12281"/>
              <a:gd name="connsiteX13" fmla="*/ 4234 w 10056"/>
              <a:gd name="connsiteY13" fmla="*/ 11367 h 12281"/>
              <a:gd name="connsiteX14" fmla="*/ 4506 w 10056"/>
              <a:gd name="connsiteY14" fmla="*/ 11414 h 12281"/>
              <a:gd name="connsiteX15" fmla="*/ 4829 w 10056"/>
              <a:gd name="connsiteY15" fmla="*/ 11355 h 12281"/>
              <a:gd name="connsiteX16" fmla="*/ 5079 w 10056"/>
              <a:gd name="connsiteY16" fmla="*/ 11178 h 12281"/>
              <a:gd name="connsiteX17" fmla="*/ 5720 w 10056"/>
              <a:gd name="connsiteY17" fmla="*/ 11065 h 12281"/>
              <a:gd name="connsiteX18" fmla="*/ 6146 w 10056"/>
              <a:gd name="connsiteY18" fmla="*/ 8681 h 12281"/>
              <a:gd name="connsiteX19" fmla="*/ 6513 w 10056"/>
              <a:gd name="connsiteY19" fmla="*/ 8750 h 12281"/>
              <a:gd name="connsiteX20" fmla="*/ 6525 w 10056"/>
              <a:gd name="connsiteY20" fmla="*/ 9454 h 12281"/>
              <a:gd name="connsiteX21" fmla="*/ 7352 w 10056"/>
              <a:gd name="connsiteY21" fmla="*/ 9142 h 12281"/>
              <a:gd name="connsiteX22" fmla="*/ 7546 w 10056"/>
              <a:gd name="connsiteY22" fmla="*/ 7915 h 12281"/>
              <a:gd name="connsiteX23" fmla="*/ 8156 w 10056"/>
              <a:gd name="connsiteY23" fmla="*/ 7198 h 12281"/>
              <a:gd name="connsiteX24" fmla="*/ 8183 w 10056"/>
              <a:gd name="connsiteY24" fmla="*/ 8912 h 12281"/>
              <a:gd name="connsiteX25" fmla="*/ 8621 w 10056"/>
              <a:gd name="connsiteY25" fmla="*/ 8996 h 12281"/>
              <a:gd name="connsiteX26" fmla="*/ 8858 w 10056"/>
              <a:gd name="connsiteY26" fmla="*/ 6490 h 12281"/>
              <a:gd name="connsiteX27" fmla="*/ 9614 w 10056"/>
              <a:gd name="connsiteY27" fmla="*/ 7796 h 12281"/>
              <a:gd name="connsiteX28" fmla="*/ 10053 w 10056"/>
              <a:gd name="connsiteY28" fmla="*/ 5856 h 12281"/>
              <a:gd name="connsiteX29" fmla="*/ 10053 w 10056"/>
              <a:gd name="connsiteY29" fmla="*/ 12281 h 12281"/>
              <a:gd name="connsiteX30" fmla="*/ 13 w 10056"/>
              <a:gd name="connsiteY30" fmla="*/ 12155 h 12281"/>
              <a:gd name="connsiteX31" fmla="*/ 12 w 10056"/>
              <a:gd name="connsiteY31" fmla="*/ 0 h 12281"/>
              <a:gd name="connsiteX0" fmla="*/ 2 w 10056"/>
              <a:gd name="connsiteY0" fmla="*/ 153 h 12281"/>
              <a:gd name="connsiteX1" fmla="*/ 237 w 10056"/>
              <a:gd name="connsiteY1" fmla="*/ 6265 h 12281"/>
              <a:gd name="connsiteX2" fmla="*/ 680 w 10056"/>
              <a:gd name="connsiteY2" fmla="*/ 8270 h 12281"/>
              <a:gd name="connsiteX3" fmla="*/ 974 w 10056"/>
              <a:gd name="connsiteY3" fmla="*/ 8612 h 12281"/>
              <a:gd name="connsiteX4" fmla="*/ 1340 w 10056"/>
              <a:gd name="connsiteY4" fmla="*/ 8323 h 12281"/>
              <a:gd name="connsiteX5" fmla="*/ 1245 w 10056"/>
              <a:gd name="connsiteY5" fmla="*/ 9323 h 12281"/>
              <a:gd name="connsiteX6" fmla="*/ 1658 w 10056"/>
              <a:gd name="connsiteY6" fmla="*/ 9517 h 12281"/>
              <a:gd name="connsiteX7" fmla="*/ 1884 w 10056"/>
              <a:gd name="connsiteY7" fmla="*/ 8920 h 12281"/>
              <a:gd name="connsiteX8" fmla="*/ 2021 w 10056"/>
              <a:gd name="connsiteY8" fmla="*/ 9868 h 12281"/>
              <a:gd name="connsiteX9" fmla="*/ 2366 w 10056"/>
              <a:gd name="connsiteY9" fmla="*/ 9180 h 12281"/>
              <a:gd name="connsiteX10" fmla="*/ 3042 w 10056"/>
              <a:gd name="connsiteY10" fmla="*/ 10433 h 12281"/>
              <a:gd name="connsiteX11" fmla="*/ 3405 w 10056"/>
              <a:gd name="connsiteY11" fmla="*/ 10858 h 12281"/>
              <a:gd name="connsiteX12" fmla="*/ 4234 w 10056"/>
              <a:gd name="connsiteY12" fmla="*/ 11367 h 12281"/>
              <a:gd name="connsiteX13" fmla="*/ 4506 w 10056"/>
              <a:gd name="connsiteY13" fmla="*/ 11414 h 12281"/>
              <a:gd name="connsiteX14" fmla="*/ 4829 w 10056"/>
              <a:gd name="connsiteY14" fmla="*/ 11355 h 12281"/>
              <a:gd name="connsiteX15" fmla="*/ 5079 w 10056"/>
              <a:gd name="connsiteY15" fmla="*/ 11178 h 12281"/>
              <a:gd name="connsiteX16" fmla="*/ 5720 w 10056"/>
              <a:gd name="connsiteY16" fmla="*/ 11065 h 12281"/>
              <a:gd name="connsiteX17" fmla="*/ 6146 w 10056"/>
              <a:gd name="connsiteY17" fmla="*/ 8681 h 12281"/>
              <a:gd name="connsiteX18" fmla="*/ 6513 w 10056"/>
              <a:gd name="connsiteY18" fmla="*/ 8750 h 12281"/>
              <a:gd name="connsiteX19" fmla="*/ 6525 w 10056"/>
              <a:gd name="connsiteY19" fmla="*/ 9454 h 12281"/>
              <a:gd name="connsiteX20" fmla="*/ 7352 w 10056"/>
              <a:gd name="connsiteY20" fmla="*/ 9142 h 12281"/>
              <a:gd name="connsiteX21" fmla="*/ 7546 w 10056"/>
              <a:gd name="connsiteY21" fmla="*/ 7915 h 12281"/>
              <a:gd name="connsiteX22" fmla="*/ 8156 w 10056"/>
              <a:gd name="connsiteY22" fmla="*/ 7198 h 12281"/>
              <a:gd name="connsiteX23" fmla="*/ 8183 w 10056"/>
              <a:gd name="connsiteY23" fmla="*/ 8912 h 12281"/>
              <a:gd name="connsiteX24" fmla="*/ 8621 w 10056"/>
              <a:gd name="connsiteY24" fmla="*/ 8996 h 12281"/>
              <a:gd name="connsiteX25" fmla="*/ 8858 w 10056"/>
              <a:gd name="connsiteY25" fmla="*/ 6490 h 12281"/>
              <a:gd name="connsiteX26" fmla="*/ 9614 w 10056"/>
              <a:gd name="connsiteY26" fmla="*/ 7796 h 12281"/>
              <a:gd name="connsiteX27" fmla="*/ 10053 w 10056"/>
              <a:gd name="connsiteY27" fmla="*/ 5856 h 12281"/>
              <a:gd name="connsiteX28" fmla="*/ 10053 w 10056"/>
              <a:gd name="connsiteY28" fmla="*/ 12281 h 12281"/>
              <a:gd name="connsiteX29" fmla="*/ 13 w 10056"/>
              <a:gd name="connsiteY29" fmla="*/ 12155 h 12281"/>
              <a:gd name="connsiteX30" fmla="*/ 12 w 10056"/>
              <a:gd name="connsiteY30" fmla="*/ 0 h 12281"/>
              <a:gd name="connsiteX0" fmla="*/ 2 w 10056"/>
              <a:gd name="connsiteY0" fmla="*/ 153 h 12281"/>
              <a:gd name="connsiteX1" fmla="*/ 237 w 10056"/>
              <a:gd name="connsiteY1" fmla="*/ 6265 h 12281"/>
              <a:gd name="connsiteX2" fmla="*/ 680 w 10056"/>
              <a:gd name="connsiteY2" fmla="*/ 8270 h 12281"/>
              <a:gd name="connsiteX3" fmla="*/ 974 w 10056"/>
              <a:gd name="connsiteY3" fmla="*/ 8612 h 12281"/>
              <a:gd name="connsiteX4" fmla="*/ 1245 w 10056"/>
              <a:gd name="connsiteY4" fmla="*/ 9323 h 12281"/>
              <a:gd name="connsiteX5" fmla="*/ 1658 w 10056"/>
              <a:gd name="connsiteY5" fmla="*/ 9517 h 12281"/>
              <a:gd name="connsiteX6" fmla="*/ 1884 w 10056"/>
              <a:gd name="connsiteY6" fmla="*/ 8920 h 12281"/>
              <a:gd name="connsiteX7" fmla="*/ 2021 w 10056"/>
              <a:gd name="connsiteY7" fmla="*/ 9868 h 12281"/>
              <a:gd name="connsiteX8" fmla="*/ 2366 w 10056"/>
              <a:gd name="connsiteY8" fmla="*/ 9180 h 12281"/>
              <a:gd name="connsiteX9" fmla="*/ 3042 w 10056"/>
              <a:gd name="connsiteY9" fmla="*/ 10433 h 12281"/>
              <a:gd name="connsiteX10" fmla="*/ 3405 w 10056"/>
              <a:gd name="connsiteY10" fmla="*/ 10858 h 12281"/>
              <a:gd name="connsiteX11" fmla="*/ 4234 w 10056"/>
              <a:gd name="connsiteY11" fmla="*/ 11367 h 12281"/>
              <a:gd name="connsiteX12" fmla="*/ 4506 w 10056"/>
              <a:gd name="connsiteY12" fmla="*/ 11414 h 12281"/>
              <a:gd name="connsiteX13" fmla="*/ 4829 w 10056"/>
              <a:gd name="connsiteY13" fmla="*/ 11355 h 12281"/>
              <a:gd name="connsiteX14" fmla="*/ 5079 w 10056"/>
              <a:gd name="connsiteY14" fmla="*/ 11178 h 12281"/>
              <a:gd name="connsiteX15" fmla="*/ 5720 w 10056"/>
              <a:gd name="connsiteY15" fmla="*/ 11065 h 12281"/>
              <a:gd name="connsiteX16" fmla="*/ 6146 w 10056"/>
              <a:gd name="connsiteY16" fmla="*/ 8681 h 12281"/>
              <a:gd name="connsiteX17" fmla="*/ 6513 w 10056"/>
              <a:gd name="connsiteY17" fmla="*/ 8750 h 12281"/>
              <a:gd name="connsiteX18" fmla="*/ 6525 w 10056"/>
              <a:gd name="connsiteY18" fmla="*/ 9454 h 12281"/>
              <a:gd name="connsiteX19" fmla="*/ 7352 w 10056"/>
              <a:gd name="connsiteY19" fmla="*/ 9142 h 12281"/>
              <a:gd name="connsiteX20" fmla="*/ 7546 w 10056"/>
              <a:gd name="connsiteY20" fmla="*/ 7915 h 12281"/>
              <a:gd name="connsiteX21" fmla="*/ 8156 w 10056"/>
              <a:gd name="connsiteY21" fmla="*/ 7198 h 12281"/>
              <a:gd name="connsiteX22" fmla="*/ 8183 w 10056"/>
              <a:gd name="connsiteY22" fmla="*/ 8912 h 12281"/>
              <a:gd name="connsiteX23" fmla="*/ 8621 w 10056"/>
              <a:gd name="connsiteY23" fmla="*/ 8996 h 12281"/>
              <a:gd name="connsiteX24" fmla="*/ 8858 w 10056"/>
              <a:gd name="connsiteY24" fmla="*/ 6490 h 12281"/>
              <a:gd name="connsiteX25" fmla="*/ 9614 w 10056"/>
              <a:gd name="connsiteY25" fmla="*/ 7796 h 12281"/>
              <a:gd name="connsiteX26" fmla="*/ 10053 w 10056"/>
              <a:gd name="connsiteY26" fmla="*/ 5856 h 12281"/>
              <a:gd name="connsiteX27" fmla="*/ 10053 w 10056"/>
              <a:gd name="connsiteY27" fmla="*/ 12281 h 12281"/>
              <a:gd name="connsiteX28" fmla="*/ 13 w 10056"/>
              <a:gd name="connsiteY28" fmla="*/ 12155 h 12281"/>
              <a:gd name="connsiteX29" fmla="*/ 12 w 10056"/>
              <a:gd name="connsiteY29" fmla="*/ 0 h 12281"/>
              <a:gd name="connsiteX0" fmla="*/ 2 w 10056"/>
              <a:gd name="connsiteY0" fmla="*/ 153 h 12281"/>
              <a:gd name="connsiteX1" fmla="*/ 237 w 10056"/>
              <a:gd name="connsiteY1" fmla="*/ 6265 h 12281"/>
              <a:gd name="connsiteX2" fmla="*/ 799 w 10056"/>
              <a:gd name="connsiteY2" fmla="*/ 7307 h 12281"/>
              <a:gd name="connsiteX3" fmla="*/ 974 w 10056"/>
              <a:gd name="connsiteY3" fmla="*/ 8612 h 12281"/>
              <a:gd name="connsiteX4" fmla="*/ 1245 w 10056"/>
              <a:gd name="connsiteY4" fmla="*/ 9323 h 12281"/>
              <a:gd name="connsiteX5" fmla="*/ 1658 w 10056"/>
              <a:gd name="connsiteY5" fmla="*/ 9517 h 12281"/>
              <a:gd name="connsiteX6" fmla="*/ 1884 w 10056"/>
              <a:gd name="connsiteY6" fmla="*/ 8920 h 12281"/>
              <a:gd name="connsiteX7" fmla="*/ 2021 w 10056"/>
              <a:gd name="connsiteY7" fmla="*/ 9868 h 12281"/>
              <a:gd name="connsiteX8" fmla="*/ 2366 w 10056"/>
              <a:gd name="connsiteY8" fmla="*/ 9180 h 12281"/>
              <a:gd name="connsiteX9" fmla="*/ 3042 w 10056"/>
              <a:gd name="connsiteY9" fmla="*/ 10433 h 12281"/>
              <a:gd name="connsiteX10" fmla="*/ 3405 w 10056"/>
              <a:gd name="connsiteY10" fmla="*/ 10858 h 12281"/>
              <a:gd name="connsiteX11" fmla="*/ 4234 w 10056"/>
              <a:gd name="connsiteY11" fmla="*/ 11367 h 12281"/>
              <a:gd name="connsiteX12" fmla="*/ 4506 w 10056"/>
              <a:gd name="connsiteY12" fmla="*/ 11414 h 12281"/>
              <a:gd name="connsiteX13" fmla="*/ 4829 w 10056"/>
              <a:gd name="connsiteY13" fmla="*/ 11355 h 12281"/>
              <a:gd name="connsiteX14" fmla="*/ 5079 w 10056"/>
              <a:gd name="connsiteY14" fmla="*/ 11178 h 12281"/>
              <a:gd name="connsiteX15" fmla="*/ 5720 w 10056"/>
              <a:gd name="connsiteY15" fmla="*/ 11065 h 12281"/>
              <a:gd name="connsiteX16" fmla="*/ 6146 w 10056"/>
              <a:gd name="connsiteY16" fmla="*/ 8681 h 12281"/>
              <a:gd name="connsiteX17" fmla="*/ 6513 w 10056"/>
              <a:gd name="connsiteY17" fmla="*/ 8750 h 12281"/>
              <a:gd name="connsiteX18" fmla="*/ 6525 w 10056"/>
              <a:gd name="connsiteY18" fmla="*/ 9454 h 12281"/>
              <a:gd name="connsiteX19" fmla="*/ 7352 w 10056"/>
              <a:gd name="connsiteY19" fmla="*/ 9142 h 12281"/>
              <a:gd name="connsiteX20" fmla="*/ 7546 w 10056"/>
              <a:gd name="connsiteY20" fmla="*/ 7915 h 12281"/>
              <a:gd name="connsiteX21" fmla="*/ 8156 w 10056"/>
              <a:gd name="connsiteY21" fmla="*/ 7198 h 12281"/>
              <a:gd name="connsiteX22" fmla="*/ 8183 w 10056"/>
              <a:gd name="connsiteY22" fmla="*/ 8912 h 12281"/>
              <a:gd name="connsiteX23" fmla="*/ 8621 w 10056"/>
              <a:gd name="connsiteY23" fmla="*/ 8996 h 12281"/>
              <a:gd name="connsiteX24" fmla="*/ 8858 w 10056"/>
              <a:gd name="connsiteY24" fmla="*/ 6490 h 12281"/>
              <a:gd name="connsiteX25" fmla="*/ 9614 w 10056"/>
              <a:gd name="connsiteY25" fmla="*/ 7796 h 12281"/>
              <a:gd name="connsiteX26" fmla="*/ 10053 w 10056"/>
              <a:gd name="connsiteY26" fmla="*/ 5856 h 12281"/>
              <a:gd name="connsiteX27" fmla="*/ 10053 w 10056"/>
              <a:gd name="connsiteY27" fmla="*/ 12281 h 12281"/>
              <a:gd name="connsiteX28" fmla="*/ 13 w 10056"/>
              <a:gd name="connsiteY28" fmla="*/ 12155 h 12281"/>
              <a:gd name="connsiteX29" fmla="*/ 12 w 10056"/>
              <a:gd name="connsiteY29" fmla="*/ 0 h 12281"/>
              <a:gd name="connsiteX0" fmla="*/ 2 w 10056"/>
              <a:gd name="connsiteY0" fmla="*/ 153 h 12281"/>
              <a:gd name="connsiteX1" fmla="*/ 237 w 10056"/>
              <a:gd name="connsiteY1" fmla="*/ 6265 h 12281"/>
              <a:gd name="connsiteX2" fmla="*/ 799 w 10056"/>
              <a:gd name="connsiteY2" fmla="*/ 7307 h 12281"/>
              <a:gd name="connsiteX3" fmla="*/ 1028 w 10056"/>
              <a:gd name="connsiteY3" fmla="*/ 8612 h 12281"/>
              <a:gd name="connsiteX4" fmla="*/ 1245 w 10056"/>
              <a:gd name="connsiteY4" fmla="*/ 9323 h 12281"/>
              <a:gd name="connsiteX5" fmla="*/ 1658 w 10056"/>
              <a:gd name="connsiteY5" fmla="*/ 9517 h 12281"/>
              <a:gd name="connsiteX6" fmla="*/ 1884 w 10056"/>
              <a:gd name="connsiteY6" fmla="*/ 8920 h 12281"/>
              <a:gd name="connsiteX7" fmla="*/ 2021 w 10056"/>
              <a:gd name="connsiteY7" fmla="*/ 9868 h 12281"/>
              <a:gd name="connsiteX8" fmla="*/ 2366 w 10056"/>
              <a:gd name="connsiteY8" fmla="*/ 9180 h 12281"/>
              <a:gd name="connsiteX9" fmla="*/ 3042 w 10056"/>
              <a:gd name="connsiteY9" fmla="*/ 10433 h 12281"/>
              <a:gd name="connsiteX10" fmla="*/ 3405 w 10056"/>
              <a:gd name="connsiteY10" fmla="*/ 10858 h 12281"/>
              <a:gd name="connsiteX11" fmla="*/ 4234 w 10056"/>
              <a:gd name="connsiteY11" fmla="*/ 11367 h 12281"/>
              <a:gd name="connsiteX12" fmla="*/ 4506 w 10056"/>
              <a:gd name="connsiteY12" fmla="*/ 11414 h 12281"/>
              <a:gd name="connsiteX13" fmla="*/ 4829 w 10056"/>
              <a:gd name="connsiteY13" fmla="*/ 11355 h 12281"/>
              <a:gd name="connsiteX14" fmla="*/ 5079 w 10056"/>
              <a:gd name="connsiteY14" fmla="*/ 11178 h 12281"/>
              <a:gd name="connsiteX15" fmla="*/ 5720 w 10056"/>
              <a:gd name="connsiteY15" fmla="*/ 11065 h 12281"/>
              <a:gd name="connsiteX16" fmla="*/ 6146 w 10056"/>
              <a:gd name="connsiteY16" fmla="*/ 8681 h 12281"/>
              <a:gd name="connsiteX17" fmla="*/ 6513 w 10056"/>
              <a:gd name="connsiteY17" fmla="*/ 8750 h 12281"/>
              <a:gd name="connsiteX18" fmla="*/ 6525 w 10056"/>
              <a:gd name="connsiteY18" fmla="*/ 9454 h 12281"/>
              <a:gd name="connsiteX19" fmla="*/ 7352 w 10056"/>
              <a:gd name="connsiteY19" fmla="*/ 9142 h 12281"/>
              <a:gd name="connsiteX20" fmla="*/ 7546 w 10056"/>
              <a:gd name="connsiteY20" fmla="*/ 7915 h 12281"/>
              <a:gd name="connsiteX21" fmla="*/ 8156 w 10056"/>
              <a:gd name="connsiteY21" fmla="*/ 7198 h 12281"/>
              <a:gd name="connsiteX22" fmla="*/ 8183 w 10056"/>
              <a:gd name="connsiteY22" fmla="*/ 8912 h 12281"/>
              <a:gd name="connsiteX23" fmla="*/ 8621 w 10056"/>
              <a:gd name="connsiteY23" fmla="*/ 8996 h 12281"/>
              <a:gd name="connsiteX24" fmla="*/ 8858 w 10056"/>
              <a:gd name="connsiteY24" fmla="*/ 6490 h 12281"/>
              <a:gd name="connsiteX25" fmla="*/ 9614 w 10056"/>
              <a:gd name="connsiteY25" fmla="*/ 7796 h 12281"/>
              <a:gd name="connsiteX26" fmla="*/ 10053 w 10056"/>
              <a:gd name="connsiteY26" fmla="*/ 5856 h 12281"/>
              <a:gd name="connsiteX27" fmla="*/ 10053 w 10056"/>
              <a:gd name="connsiteY27" fmla="*/ 12281 h 12281"/>
              <a:gd name="connsiteX28" fmla="*/ 13 w 10056"/>
              <a:gd name="connsiteY28" fmla="*/ 12155 h 12281"/>
              <a:gd name="connsiteX29" fmla="*/ 12 w 10056"/>
              <a:gd name="connsiteY29" fmla="*/ 0 h 12281"/>
              <a:gd name="connsiteX0" fmla="*/ 2 w 10056"/>
              <a:gd name="connsiteY0" fmla="*/ 153 h 12281"/>
              <a:gd name="connsiteX1" fmla="*/ 237 w 10056"/>
              <a:gd name="connsiteY1" fmla="*/ 6265 h 12281"/>
              <a:gd name="connsiteX2" fmla="*/ 799 w 10056"/>
              <a:gd name="connsiteY2" fmla="*/ 7307 h 12281"/>
              <a:gd name="connsiteX3" fmla="*/ 1028 w 10056"/>
              <a:gd name="connsiteY3" fmla="*/ 8612 h 12281"/>
              <a:gd name="connsiteX4" fmla="*/ 1418 w 10056"/>
              <a:gd name="connsiteY4" fmla="*/ 8512 h 12281"/>
              <a:gd name="connsiteX5" fmla="*/ 1658 w 10056"/>
              <a:gd name="connsiteY5" fmla="*/ 9517 h 12281"/>
              <a:gd name="connsiteX6" fmla="*/ 1884 w 10056"/>
              <a:gd name="connsiteY6" fmla="*/ 8920 h 12281"/>
              <a:gd name="connsiteX7" fmla="*/ 2021 w 10056"/>
              <a:gd name="connsiteY7" fmla="*/ 9868 h 12281"/>
              <a:gd name="connsiteX8" fmla="*/ 2366 w 10056"/>
              <a:gd name="connsiteY8" fmla="*/ 9180 h 12281"/>
              <a:gd name="connsiteX9" fmla="*/ 3042 w 10056"/>
              <a:gd name="connsiteY9" fmla="*/ 10433 h 12281"/>
              <a:gd name="connsiteX10" fmla="*/ 3405 w 10056"/>
              <a:gd name="connsiteY10" fmla="*/ 10858 h 12281"/>
              <a:gd name="connsiteX11" fmla="*/ 4234 w 10056"/>
              <a:gd name="connsiteY11" fmla="*/ 11367 h 12281"/>
              <a:gd name="connsiteX12" fmla="*/ 4506 w 10056"/>
              <a:gd name="connsiteY12" fmla="*/ 11414 h 12281"/>
              <a:gd name="connsiteX13" fmla="*/ 4829 w 10056"/>
              <a:gd name="connsiteY13" fmla="*/ 11355 h 12281"/>
              <a:gd name="connsiteX14" fmla="*/ 5079 w 10056"/>
              <a:gd name="connsiteY14" fmla="*/ 11178 h 12281"/>
              <a:gd name="connsiteX15" fmla="*/ 5720 w 10056"/>
              <a:gd name="connsiteY15" fmla="*/ 11065 h 12281"/>
              <a:gd name="connsiteX16" fmla="*/ 6146 w 10056"/>
              <a:gd name="connsiteY16" fmla="*/ 8681 h 12281"/>
              <a:gd name="connsiteX17" fmla="*/ 6513 w 10056"/>
              <a:gd name="connsiteY17" fmla="*/ 8750 h 12281"/>
              <a:gd name="connsiteX18" fmla="*/ 6525 w 10056"/>
              <a:gd name="connsiteY18" fmla="*/ 9454 h 12281"/>
              <a:gd name="connsiteX19" fmla="*/ 7352 w 10056"/>
              <a:gd name="connsiteY19" fmla="*/ 9142 h 12281"/>
              <a:gd name="connsiteX20" fmla="*/ 7546 w 10056"/>
              <a:gd name="connsiteY20" fmla="*/ 7915 h 12281"/>
              <a:gd name="connsiteX21" fmla="*/ 8156 w 10056"/>
              <a:gd name="connsiteY21" fmla="*/ 7198 h 12281"/>
              <a:gd name="connsiteX22" fmla="*/ 8183 w 10056"/>
              <a:gd name="connsiteY22" fmla="*/ 8912 h 12281"/>
              <a:gd name="connsiteX23" fmla="*/ 8621 w 10056"/>
              <a:gd name="connsiteY23" fmla="*/ 8996 h 12281"/>
              <a:gd name="connsiteX24" fmla="*/ 8858 w 10056"/>
              <a:gd name="connsiteY24" fmla="*/ 6490 h 12281"/>
              <a:gd name="connsiteX25" fmla="*/ 9614 w 10056"/>
              <a:gd name="connsiteY25" fmla="*/ 7796 h 12281"/>
              <a:gd name="connsiteX26" fmla="*/ 10053 w 10056"/>
              <a:gd name="connsiteY26" fmla="*/ 5856 h 12281"/>
              <a:gd name="connsiteX27" fmla="*/ 10053 w 10056"/>
              <a:gd name="connsiteY27" fmla="*/ 12281 h 12281"/>
              <a:gd name="connsiteX28" fmla="*/ 13 w 10056"/>
              <a:gd name="connsiteY28" fmla="*/ 12155 h 12281"/>
              <a:gd name="connsiteX29" fmla="*/ 12 w 10056"/>
              <a:gd name="connsiteY29" fmla="*/ 0 h 12281"/>
              <a:gd name="connsiteX0" fmla="*/ 2 w 10075"/>
              <a:gd name="connsiteY0" fmla="*/ 328 h 12456"/>
              <a:gd name="connsiteX1" fmla="*/ 237 w 10075"/>
              <a:gd name="connsiteY1" fmla="*/ 6440 h 12456"/>
              <a:gd name="connsiteX2" fmla="*/ 799 w 10075"/>
              <a:gd name="connsiteY2" fmla="*/ 7482 h 12456"/>
              <a:gd name="connsiteX3" fmla="*/ 1028 w 10075"/>
              <a:gd name="connsiteY3" fmla="*/ 8787 h 12456"/>
              <a:gd name="connsiteX4" fmla="*/ 1418 w 10075"/>
              <a:gd name="connsiteY4" fmla="*/ 8687 h 12456"/>
              <a:gd name="connsiteX5" fmla="*/ 1658 w 10075"/>
              <a:gd name="connsiteY5" fmla="*/ 9692 h 12456"/>
              <a:gd name="connsiteX6" fmla="*/ 1884 w 10075"/>
              <a:gd name="connsiteY6" fmla="*/ 9095 h 12456"/>
              <a:gd name="connsiteX7" fmla="*/ 2021 w 10075"/>
              <a:gd name="connsiteY7" fmla="*/ 10043 h 12456"/>
              <a:gd name="connsiteX8" fmla="*/ 2366 w 10075"/>
              <a:gd name="connsiteY8" fmla="*/ 9355 h 12456"/>
              <a:gd name="connsiteX9" fmla="*/ 3042 w 10075"/>
              <a:gd name="connsiteY9" fmla="*/ 10608 h 12456"/>
              <a:gd name="connsiteX10" fmla="*/ 3405 w 10075"/>
              <a:gd name="connsiteY10" fmla="*/ 11033 h 12456"/>
              <a:gd name="connsiteX11" fmla="*/ 4234 w 10075"/>
              <a:gd name="connsiteY11" fmla="*/ 11542 h 12456"/>
              <a:gd name="connsiteX12" fmla="*/ 4506 w 10075"/>
              <a:gd name="connsiteY12" fmla="*/ 11589 h 12456"/>
              <a:gd name="connsiteX13" fmla="*/ 4829 w 10075"/>
              <a:gd name="connsiteY13" fmla="*/ 11530 h 12456"/>
              <a:gd name="connsiteX14" fmla="*/ 5079 w 10075"/>
              <a:gd name="connsiteY14" fmla="*/ 11353 h 12456"/>
              <a:gd name="connsiteX15" fmla="*/ 5720 w 10075"/>
              <a:gd name="connsiteY15" fmla="*/ 11240 h 12456"/>
              <a:gd name="connsiteX16" fmla="*/ 6146 w 10075"/>
              <a:gd name="connsiteY16" fmla="*/ 8856 h 12456"/>
              <a:gd name="connsiteX17" fmla="*/ 6513 w 10075"/>
              <a:gd name="connsiteY17" fmla="*/ 8925 h 12456"/>
              <a:gd name="connsiteX18" fmla="*/ 6525 w 10075"/>
              <a:gd name="connsiteY18" fmla="*/ 9629 h 12456"/>
              <a:gd name="connsiteX19" fmla="*/ 7352 w 10075"/>
              <a:gd name="connsiteY19" fmla="*/ 9317 h 12456"/>
              <a:gd name="connsiteX20" fmla="*/ 7546 w 10075"/>
              <a:gd name="connsiteY20" fmla="*/ 8090 h 12456"/>
              <a:gd name="connsiteX21" fmla="*/ 8156 w 10075"/>
              <a:gd name="connsiteY21" fmla="*/ 7373 h 12456"/>
              <a:gd name="connsiteX22" fmla="*/ 8183 w 10075"/>
              <a:gd name="connsiteY22" fmla="*/ 9087 h 12456"/>
              <a:gd name="connsiteX23" fmla="*/ 8621 w 10075"/>
              <a:gd name="connsiteY23" fmla="*/ 9171 h 12456"/>
              <a:gd name="connsiteX24" fmla="*/ 8858 w 10075"/>
              <a:gd name="connsiteY24" fmla="*/ 6665 h 12456"/>
              <a:gd name="connsiteX25" fmla="*/ 9614 w 10075"/>
              <a:gd name="connsiteY25" fmla="*/ 7971 h 12456"/>
              <a:gd name="connsiteX26" fmla="*/ 10075 w 10075"/>
              <a:gd name="connsiteY26" fmla="*/ 0 h 12456"/>
              <a:gd name="connsiteX27" fmla="*/ 10053 w 10075"/>
              <a:gd name="connsiteY27" fmla="*/ 12456 h 12456"/>
              <a:gd name="connsiteX28" fmla="*/ 13 w 10075"/>
              <a:gd name="connsiteY28" fmla="*/ 12330 h 12456"/>
              <a:gd name="connsiteX29" fmla="*/ 12 w 10075"/>
              <a:gd name="connsiteY29" fmla="*/ 175 h 12456"/>
              <a:gd name="connsiteX0" fmla="*/ 2 w 10075"/>
              <a:gd name="connsiteY0" fmla="*/ 328 h 12456"/>
              <a:gd name="connsiteX1" fmla="*/ 237 w 10075"/>
              <a:gd name="connsiteY1" fmla="*/ 6440 h 12456"/>
              <a:gd name="connsiteX2" fmla="*/ 799 w 10075"/>
              <a:gd name="connsiteY2" fmla="*/ 7482 h 12456"/>
              <a:gd name="connsiteX3" fmla="*/ 1028 w 10075"/>
              <a:gd name="connsiteY3" fmla="*/ 8787 h 12456"/>
              <a:gd name="connsiteX4" fmla="*/ 1418 w 10075"/>
              <a:gd name="connsiteY4" fmla="*/ 8687 h 12456"/>
              <a:gd name="connsiteX5" fmla="*/ 1658 w 10075"/>
              <a:gd name="connsiteY5" fmla="*/ 9692 h 12456"/>
              <a:gd name="connsiteX6" fmla="*/ 1884 w 10075"/>
              <a:gd name="connsiteY6" fmla="*/ 9095 h 12456"/>
              <a:gd name="connsiteX7" fmla="*/ 2021 w 10075"/>
              <a:gd name="connsiteY7" fmla="*/ 10043 h 12456"/>
              <a:gd name="connsiteX8" fmla="*/ 2366 w 10075"/>
              <a:gd name="connsiteY8" fmla="*/ 9355 h 12456"/>
              <a:gd name="connsiteX9" fmla="*/ 3042 w 10075"/>
              <a:gd name="connsiteY9" fmla="*/ 10608 h 12456"/>
              <a:gd name="connsiteX10" fmla="*/ 3405 w 10075"/>
              <a:gd name="connsiteY10" fmla="*/ 11033 h 12456"/>
              <a:gd name="connsiteX11" fmla="*/ 4234 w 10075"/>
              <a:gd name="connsiteY11" fmla="*/ 11542 h 12456"/>
              <a:gd name="connsiteX12" fmla="*/ 4506 w 10075"/>
              <a:gd name="connsiteY12" fmla="*/ 11589 h 12456"/>
              <a:gd name="connsiteX13" fmla="*/ 4829 w 10075"/>
              <a:gd name="connsiteY13" fmla="*/ 11530 h 12456"/>
              <a:gd name="connsiteX14" fmla="*/ 5079 w 10075"/>
              <a:gd name="connsiteY14" fmla="*/ 11353 h 12456"/>
              <a:gd name="connsiteX15" fmla="*/ 5720 w 10075"/>
              <a:gd name="connsiteY15" fmla="*/ 11240 h 12456"/>
              <a:gd name="connsiteX16" fmla="*/ 6146 w 10075"/>
              <a:gd name="connsiteY16" fmla="*/ 8856 h 12456"/>
              <a:gd name="connsiteX17" fmla="*/ 6513 w 10075"/>
              <a:gd name="connsiteY17" fmla="*/ 8925 h 12456"/>
              <a:gd name="connsiteX18" fmla="*/ 6525 w 10075"/>
              <a:gd name="connsiteY18" fmla="*/ 9629 h 12456"/>
              <a:gd name="connsiteX19" fmla="*/ 7352 w 10075"/>
              <a:gd name="connsiteY19" fmla="*/ 9317 h 12456"/>
              <a:gd name="connsiteX20" fmla="*/ 7546 w 10075"/>
              <a:gd name="connsiteY20" fmla="*/ 8090 h 12456"/>
              <a:gd name="connsiteX21" fmla="*/ 8156 w 10075"/>
              <a:gd name="connsiteY21" fmla="*/ 7373 h 12456"/>
              <a:gd name="connsiteX22" fmla="*/ 8183 w 10075"/>
              <a:gd name="connsiteY22" fmla="*/ 9087 h 12456"/>
              <a:gd name="connsiteX23" fmla="*/ 8621 w 10075"/>
              <a:gd name="connsiteY23" fmla="*/ 9171 h 12456"/>
              <a:gd name="connsiteX24" fmla="*/ 8858 w 10075"/>
              <a:gd name="connsiteY24" fmla="*/ 6665 h 12456"/>
              <a:gd name="connsiteX25" fmla="*/ 9452 w 10075"/>
              <a:gd name="connsiteY25" fmla="*/ 6653 h 12456"/>
              <a:gd name="connsiteX26" fmla="*/ 10075 w 10075"/>
              <a:gd name="connsiteY26" fmla="*/ 0 h 12456"/>
              <a:gd name="connsiteX27" fmla="*/ 10053 w 10075"/>
              <a:gd name="connsiteY27" fmla="*/ 12456 h 12456"/>
              <a:gd name="connsiteX28" fmla="*/ 13 w 10075"/>
              <a:gd name="connsiteY28" fmla="*/ 12330 h 12456"/>
              <a:gd name="connsiteX29" fmla="*/ 12 w 10075"/>
              <a:gd name="connsiteY29" fmla="*/ 175 h 12456"/>
              <a:gd name="connsiteX0" fmla="*/ 2 w 10075"/>
              <a:gd name="connsiteY0" fmla="*/ 328 h 12456"/>
              <a:gd name="connsiteX1" fmla="*/ 237 w 10075"/>
              <a:gd name="connsiteY1" fmla="*/ 6440 h 12456"/>
              <a:gd name="connsiteX2" fmla="*/ 799 w 10075"/>
              <a:gd name="connsiteY2" fmla="*/ 7482 h 12456"/>
              <a:gd name="connsiteX3" fmla="*/ 1028 w 10075"/>
              <a:gd name="connsiteY3" fmla="*/ 8787 h 12456"/>
              <a:gd name="connsiteX4" fmla="*/ 1418 w 10075"/>
              <a:gd name="connsiteY4" fmla="*/ 8687 h 12456"/>
              <a:gd name="connsiteX5" fmla="*/ 1658 w 10075"/>
              <a:gd name="connsiteY5" fmla="*/ 9692 h 12456"/>
              <a:gd name="connsiteX6" fmla="*/ 1884 w 10075"/>
              <a:gd name="connsiteY6" fmla="*/ 9095 h 12456"/>
              <a:gd name="connsiteX7" fmla="*/ 2021 w 10075"/>
              <a:gd name="connsiteY7" fmla="*/ 10043 h 12456"/>
              <a:gd name="connsiteX8" fmla="*/ 2366 w 10075"/>
              <a:gd name="connsiteY8" fmla="*/ 9355 h 12456"/>
              <a:gd name="connsiteX9" fmla="*/ 3042 w 10075"/>
              <a:gd name="connsiteY9" fmla="*/ 10608 h 12456"/>
              <a:gd name="connsiteX10" fmla="*/ 3405 w 10075"/>
              <a:gd name="connsiteY10" fmla="*/ 11033 h 12456"/>
              <a:gd name="connsiteX11" fmla="*/ 4234 w 10075"/>
              <a:gd name="connsiteY11" fmla="*/ 11542 h 12456"/>
              <a:gd name="connsiteX12" fmla="*/ 4506 w 10075"/>
              <a:gd name="connsiteY12" fmla="*/ 11589 h 12456"/>
              <a:gd name="connsiteX13" fmla="*/ 4829 w 10075"/>
              <a:gd name="connsiteY13" fmla="*/ 11530 h 12456"/>
              <a:gd name="connsiteX14" fmla="*/ 5079 w 10075"/>
              <a:gd name="connsiteY14" fmla="*/ 11353 h 12456"/>
              <a:gd name="connsiteX15" fmla="*/ 5720 w 10075"/>
              <a:gd name="connsiteY15" fmla="*/ 11240 h 12456"/>
              <a:gd name="connsiteX16" fmla="*/ 6146 w 10075"/>
              <a:gd name="connsiteY16" fmla="*/ 8856 h 12456"/>
              <a:gd name="connsiteX17" fmla="*/ 6513 w 10075"/>
              <a:gd name="connsiteY17" fmla="*/ 8925 h 12456"/>
              <a:gd name="connsiteX18" fmla="*/ 6525 w 10075"/>
              <a:gd name="connsiteY18" fmla="*/ 9629 h 12456"/>
              <a:gd name="connsiteX19" fmla="*/ 7352 w 10075"/>
              <a:gd name="connsiteY19" fmla="*/ 9317 h 12456"/>
              <a:gd name="connsiteX20" fmla="*/ 7546 w 10075"/>
              <a:gd name="connsiteY20" fmla="*/ 8090 h 12456"/>
              <a:gd name="connsiteX21" fmla="*/ 7994 w 10075"/>
              <a:gd name="connsiteY21" fmla="*/ 8387 h 12456"/>
              <a:gd name="connsiteX22" fmla="*/ 8183 w 10075"/>
              <a:gd name="connsiteY22" fmla="*/ 9087 h 12456"/>
              <a:gd name="connsiteX23" fmla="*/ 8621 w 10075"/>
              <a:gd name="connsiteY23" fmla="*/ 9171 h 12456"/>
              <a:gd name="connsiteX24" fmla="*/ 8858 w 10075"/>
              <a:gd name="connsiteY24" fmla="*/ 6665 h 12456"/>
              <a:gd name="connsiteX25" fmla="*/ 9452 w 10075"/>
              <a:gd name="connsiteY25" fmla="*/ 6653 h 12456"/>
              <a:gd name="connsiteX26" fmla="*/ 10075 w 10075"/>
              <a:gd name="connsiteY26" fmla="*/ 0 h 12456"/>
              <a:gd name="connsiteX27" fmla="*/ 10053 w 10075"/>
              <a:gd name="connsiteY27" fmla="*/ 12456 h 12456"/>
              <a:gd name="connsiteX28" fmla="*/ 13 w 10075"/>
              <a:gd name="connsiteY28" fmla="*/ 12330 h 12456"/>
              <a:gd name="connsiteX29" fmla="*/ 12 w 10075"/>
              <a:gd name="connsiteY29" fmla="*/ 175 h 12456"/>
              <a:gd name="connsiteX0" fmla="*/ 2 w 10075"/>
              <a:gd name="connsiteY0" fmla="*/ 328 h 12456"/>
              <a:gd name="connsiteX1" fmla="*/ 237 w 10075"/>
              <a:gd name="connsiteY1" fmla="*/ 6440 h 12456"/>
              <a:gd name="connsiteX2" fmla="*/ 799 w 10075"/>
              <a:gd name="connsiteY2" fmla="*/ 7482 h 12456"/>
              <a:gd name="connsiteX3" fmla="*/ 1028 w 10075"/>
              <a:gd name="connsiteY3" fmla="*/ 8787 h 12456"/>
              <a:gd name="connsiteX4" fmla="*/ 1418 w 10075"/>
              <a:gd name="connsiteY4" fmla="*/ 8687 h 12456"/>
              <a:gd name="connsiteX5" fmla="*/ 1658 w 10075"/>
              <a:gd name="connsiteY5" fmla="*/ 9692 h 12456"/>
              <a:gd name="connsiteX6" fmla="*/ 1884 w 10075"/>
              <a:gd name="connsiteY6" fmla="*/ 9095 h 12456"/>
              <a:gd name="connsiteX7" fmla="*/ 2021 w 10075"/>
              <a:gd name="connsiteY7" fmla="*/ 10043 h 12456"/>
              <a:gd name="connsiteX8" fmla="*/ 2366 w 10075"/>
              <a:gd name="connsiteY8" fmla="*/ 9355 h 12456"/>
              <a:gd name="connsiteX9" fmla="*/ 3042 w 10075"/>
              <a:gd name="connsiteY9" fmla="*/ 10608 h 12456"/>
              <a:gd name="connsiteX10" fmla="*/ 3405 w 10075"/>
              <a:gd name="connsiteY10" fmla="*/ 11033 h 12456"/>
              <a:gd name="connsiteX11" fmla="*/ 4234 w 10075"/>
              <a:gd name="connsiteY11" fmla="*/ 11542 h 12456"/>
              <a:gd name="connsiteX12" fmla="*/ 4506 w 10075"/>
              <a:gd name="connsiteY12" fmla="*/ 11589 h 12456"/>
              <a:gd name="connsiteX13" fmla="*/ 4829 w 10075"/>
              <a:gd name="connsiteY13" fmla="*/ 11530 h 12456"/>
              <a:gd name="connsiteX14" fmla="*/ 5079 w 10075"/>
              <a:gd name="connsiteY14" fmla="*/ 11353 h 12456"/>
              <a:gd name="connsiteX15" fmla="*/ 5720 w 10075"/>
              <a:gd name="connsiteY15" fmla="*/ 11240 h 12456"/>
              <a:gd name="connsiteX16" fmla="*/ 6146 w 10075"/>
              <a:gd name="connsiteY16" fmla="*/ 8856 h 12456"/>
              <a:gd name="connsiteX17" fmla="*/ 6513 w 10075"/>
              <a:gd name="connsiteY17" fmla="*/ 8925 h 12456"/>
              <a:gd name="connsiteX18" fmla="*/ 6525 w 10075"/>
              <a:gd name="connsiteY18" fmla="*/ 9629 h 12456"/>
              <a:gd name="connsiteX19" fmla="*/ 7352 w 10075"/>
              <a:gd name="connsiteY19" fmla="*/ 9317 h 12456"/>
              <a:gd name="connsiteX20" fmla="*/ 7546 w 10075"/>
              <a:gd name="connsiteY20" fmla="*/ 8090 h 12456"/>
              <a:gd name="connsiteX21" fmla="*/ 7994 w 10075"/>
              <a:gd name="connsiteY21" fmla="*/ 8387 h 12456"/>
              <a:gd name="connsiteX22" fmla="*/ 8291 w 10075"/>
              <a:gd name="connsiteY22" fmla="*/ 8732 h 12456"/>
              <a:gd name="connsiteX23" fmla="*/ 8621 w 10075"/>
              <a:gd name="connsiteY23" fmla="*/ 9171 h 12456"/>
              <a:gd name="connsiteX24" fmla="*/ 8858 w 10075"/>
              <a:gd name="connsiteY24" fmla="*/ 6665 h 12456"/>
              <a:gd name="connsiteX25" fmla="*/ 9452 w 10075"/>
              <a:gd name="connsiteY25" fmla="*/ 6653 h 12456"/>
              <a:gd name="connsiteX26" fmla="*/ 10075 w 10075"/>
              <a:gd name="connsiteY26" fmla="*/ 0 h 12456"/>
              <a:gd name="connsiteX27" fmla="*/ 10053 w 10075"/>
              <a:gd name="connsiteY27" fmla="*/ 12456 h 12456"/>
              <a:gd name="connsiteX28" fmla="*/ 13 w 10075"/>
              <a:gd name="connsiteY28" fmla="*/ 12330 h 12456"/>
              <a:gd name="connsiteX29" fmla="*/ 12 w 10075"/>
              <a:gd name="connsiteY29" fmla="*/ 175 h 12456"/>
              <a:gd name="connsiteX0" fmla="*/ 2 w 10075"/>
              <a:gd name="connsiteY0" fmla="*/ 328 h 12456"/>
              <a:gd name="connsiteX1" fmla="*/ 237 w 10075"/>
              <a:gd name="connsiteY1" fmla="*/ 6440 h 12456"/>
              <a:gd name="connsiteX2" fmla="*/ 799 w 10075"/>
              <a:gd name="connsiteY2" fmla="*/ 7482 h 12456"/>
              <a:gd name="connsiteX3" fmla="*/ 1028 w 10075"/>
              <a:gd name="connsiteY3" fmla="*/ 8787 h 12456"/>
              <a:gd name="connsiteX4" fmla="*/ 1418 w 10075"/>
              <a:gd name="connsiteY4" fmla="*/ 8687 h 12456"/>
              <a:gd name="connsiteX5" fmla="*/ 1658 w 10075"/>
              <a:gd name="connsiteY5" fmla="*/ 9692 h 12456"/>
              <a:gd name="connsiteX6" fmla="*/ 1884 w 10075"/>
              <a:gd name="connsiteY6" fmla="*/ 9095 h 12456"/>
              <a:gd name="connsiteX7" fmla="*/ 2021 w 10075"/>
              <a:gd name="connsiteY7" fmla="*/ 10043 h 12456"/>
              <a:gd name="connsiteX8" fmla="*/ 2366 w 10075"/>
              <a:gd name="connsiteY8" fmla="*/ 9355 h 12456"/>
              <a:gd name="connsiteX9" fmla="*/ 3042 w 10075"/>
              <a:gd name="connsiteY9" fmla="*/ 10608 h 12456"/>
              <a:gd name="connsiteX10" fmla="*/ 3405 w 10075"/>
              <a:gd name="connsiteY10" fmla="*/ 11033 h 12456"/>
              <a:gd name="connsiteX11" fmla="*/ 4234 w 10075"/>
              <a:gd name="connsiteY11" fmla="*/ 11542 h 12456"/>
              <a:gd name="connsiteX12" fmla="*/ 4506 w 10075"/>
              <a:gd name="connsiteY12" fmla="*/ 11589 h 12456"/>
              <a:gd name="connsiteX13" fmla="*/ 4829 w 10075"/>
              <a:gd name="connsiteY13" fmla="*/ 11530 h 12456"/>
              <a:gd name="connsiteX14" fmla="*/ 5079 w 10075"/>
              <a:gd name="connsiteY14" fmla="*/ 11353 h 12456"/>
              <a:gd name="connsiteX15" fmla="*/ 5720 w 10075"/>
              <a:gd name="connsiteY15" fmla="*/ 11240 h 12456"/>
              <a:gd name="connsiteX16" fmla="*/ 6146 w 10075"/>
              <a:gd name="connsiteY16" fmla="*/ 8856 h 12456"/>
              <a:gd name="connsiteX17" fmla="*/ 6513 w 10075"/>
              <a:gd name="connsiteY17" fmla="*/ 8925 h 12456"/>
              <a:gd name="connsiteX18" fmla="*/ 6525 w 10075"/>
              <a:gd name="connsiteY18" fmla="*/ 9629 h 12456"/>
              <a:gd name="connsiteX19" fmla="*/ 7352 w 10075"/>
              <a:gd name="connsiteY19" fmla="*/ 9317 h 12456"/>
              <a:gd name="connsiteX20" fmla="*/ 7546 w 10075"/>
              <a:gd name="connsiteY20" fmla="*/ 8090 h 12456"/>
              <a:gd name="connsiteX21" fmla="*/ 7994 w 10075"/>
              <a:gd name="connsiteY21" fmla="*/ 8387 h 12456"/>
              <a:gd name="connsiteX22" fmla="*/ 8291 w 10075"/>
              <a:gd name="connsiteY22" fmla="*/ 8732 h 12456"/>
              <a:gd name="connsiteX23" fmla="*/ 8740 w 10075"/>
              <a:gd name="connsiteY23" fmla="*/ 8614 h 12456"/>
              <a:gd name="connsiteX24" fmla="*/ 8858 w 10075"/>
              <a:gd name="connsiteY24" fmla="*/ 6665 h 12456"/>
              <a:gd name="connsiteX25" fmla="*/ 9452 w 10075"/>
              <a:gd name="connsiteY25" fmla="*/ 6653 h 12456"/>
              <a:gd name="connsiteX26" fmla="*/ 10075 w 10075"/>
              <a:gd name="connsiteY26" fmla="*/ 0 h 12456"/>
              <a:gd name="connsiteX27" fmla="*/ 10053 w 10075"/>
              <a:gd name="connsiteY27" fmla="*/ 12456 h 12456"/>
              <a:gd name="connsiteX28" fmla="*/ 13 w 10075"/>
              <a:gd name="connsiteY28" fmla="*/ 12330 h 12456"/>
              <a:gd name="connsiteX29" fmla="*/ 12 w 10075"/>
              <a:gd name="connsiteY29" fmla="*/ 175 h 12456"/>
              <a:gd name="connsiteX0" fmla="*/ 2 w 10075"/>
              <a:gd name="connsiteY0" fmla="*/ 328 h 12456"/>
              <a:gd name="connsiteX1" fmla="*/ 237 w 10075"/>
              <a:gd name="connsiteY1" fmla="*/ 6440 h 12456"/>
              <a:gd name="connsiteX2" fmla="*/ 799 w 10075"/>
              <a:gd name="connsiteY2" fmla="*/ 7482 h 12456"/>
              <a:gd name="connsiteX3" fmla="*/ 1028 w 10075"/>
              <a:gd name="connsiteY3" fmla="*/ 8787 h 12456"/>
              <a:gd name="connsiteX4" fmla="*/ 1418 w 10075"/>
              <a:gd name="connsiteY4" fmla="*/ 8687 h 12456"/>
              <a:gd name="connsiteX5" fmla="*/ 1658 w 10075"/>
              <a:gd name="connsiteY5" fmla="*/ 9692 h 12456"/>
              <a:gd name="connsiteX6" fmla="*/ 1884 w 10075"/>
              <a:gd name="connsiteY6" fmla="*/ 9095 h 12456"/>
              <a:gd name="connsiteX7" fmla="*/ 2021 w 10075"/>
              <a:gd name="connsiteY7" fmla="*/ 10043 h 12456"/>
              <a:gd name="connsiteX8" fmla="*/ 2366 w 10075"/>
              <a:gd name="connsiteY8" fmla="*/ 9355 h 12456"/>
              <a:gd name="connsiteX9" fmla="*/ 3042 w 10075"/>
              <a:gd name="connsiteY9" fmla="*/ 10608 h 12456"/>
              <a:gd name="connsiteX10" fmla="*/ 3405 w 10075"/>
              <a:gd name="connsiteY10" fmla="*/ 11033 h 12456"/>
              <a:gd name="connsiteX11" fmla="*/ 4234 w 10075"/>
              <a:gd name="connsiteY11" fmla="*/ 11542 h 12456"/>
              <a:gd name="connsiteX12" fmla="*/ 4506 w 10075"/>
              <a:gd name="connsiteY12" fmla="*/ 11589 h 12456"/>
              <a:gd name="connsiteX13" fmla="*/ 4829 w 10075"/>
              <a:gd name="connsiteY13" fmla="*/ 11530 h 12456"/>
              <a:gd name="connsiteX14" fmla="*/ 5079 w 10075"/>
              <a:gd name="connsiteY14" fmla="*/ 11353 h 12456"/>
              <a:gd name="connsiteX15" fmla="*/ 5720 w 10075"/>
              <a:gd name="connsiteY15" fmla="*/ 11240 h 12456"/>
              <a:gd name="connsiteX16" fmla="*/ 6146 w 10075"/>
              <a:gd name="connsiteY16" fmla="*/ 8856 h 12456"/>
              <a:gd name="connsiteX17" fmla="*/ 6513 w 10075"/>
              <a:gd name="connsiteY17" fmla="*/ 8925 h 12456"/>
              <a:gd name="connsiteX18" fmla="*/ 6525 w 10075"/>
              <a:gd name="connsiteY18" fmla="*/ 9629 h 12456"/>
              <a:gd name="connsiteX19" fmla="*/ 7352 w 10075"/>
              <a:gd name="connsiteY19" fmla="*/ 9317 h 12456"/>
              <a:gd name="connsiteX20" fmla="*/ 7546 w 10075"/>
              <a:gd name="connsiteY20" fmla="*/ 8090 h 12456"/>
              <a:gd name="connsiteX21" fmla="*/ 7994 w 10075"/>
              <a:gd name="connsiteY21" fmla="*/ 8387 h 12456"/>
              <a:gd name="connsiteX22" fmla="*/ 8291 w 10075"/>
              <a:gd name="connsiteY22" fmla="*/ 8732 h 12456"/>
              <a:gd name="connsiteX23" fmla="*/ 8740 w 10075"/>
              <a:gd name="connsiteY23" fmla="*/ 8614 h 12456"/>
              <a:gd name="connsiteX24" fmla="*/ 8977 w 10075"/>
              <a:gd name="connsiteY24" fmla="*/ 6766 h 12456"/>
              <a:gd name="connsiteX25" fmla="*/ 9452 w 10075"/>
              <a:gd name="connsiteY25" fmla="*/ 6653 h 12456"/>
              <a:gd name="connsiteX26" fmla="*/ 10075 w 10075"/>
              <a:gd name="connsiteY26" fmla="*/ 0 h 12456"/>
              <a:gd name="connsiteX27" fmla="*/ 10053 w 10075"/>
              <a:gd name="connsiteY27" fmla="*/ 12456 h 12456"/>
              <a:gd name="connsiteX28" fmla="*/ 13 w 10075"/>
              <a:gd name="connsiteY28" fmla="*/ 12330 h 12456"/>
              <a:gd name="connsiteX29" fmla="*/ 12 w 10075"/>
              <a:gd name="connsiteY29" fmla="*/ 175 h 12456"/>
              <a:gd name="connsiteX0" fmla="*/ 2 w 10075"/>
              <a:gd name="connsiteY0" fmla="*/ 328 h 12456"/>
              <a:gd name="connsiteX1" fmla="*/ 237 w 10075"/>
              <a:gd name="connsiteY1" fmla="*/ 6440 h 12456"/>
              <a:gd name="connsiteX2" fmla="*/ 799 w 10075"/>
              <a:gd name="connsiteY2" fmla="*/ 7482 h 12456"/>
              <a:gd name="connsiteX3" fmla="*/ 1028 w 10075"/>
              <a:gd name="connsiteY3" fmla="*/ 8787 h 12456"/>
              <a:gd name="connsiteX4" fmla="*/ 1418 w 10075"/>
              <a:gd name="connsiteY4" fmla="*/ 8687 h 12456"/>
              <a:gd name="connsiteX5" fmla="*/ 1658 w 10075"/>
              <a:gd name="connsiteY5" fmla="*/ 9692 h 12456"/>
              <a:gd name="connsiteX6" fmla="*/ 1884 w 10075"/>
              <a:gd name="connsiteY6" fmla="*/ 9095 h 12456"/>
              <a:gd name="connsiteX7" fmla="*/ 2021 w 10075"/>
              <a:gd name="connsiteY7" fmla="*/ 10043 h 12456"/>
              <a:gd name="connsiteX8" fmla="*/ 2366 w 10075"/>
              <a:gd name="connsiteY8" fmla="*/ 9355 h 12456"/>
              <a:gd name="connsiteX9" fmla="*/ 3042 w 10075"/>
              <a:gd name="connsiteY9" fmla="*/ 10608 h 12456"/>
              <a:gd name="connsiteX10" fmla="*/ 3405 w 10075"/>
              <a:gd name="connsiteY10" fmla="*/ 11033 h 12456"/>
              <a:gd name="connsiteX11" fmla="*/ 4317 w 10075"/>
              <a:gd name="connsiteY11" fmla="*/ 10877 h 12456"/>
              <a:gd name="connsiteX12" fmla="*/ 4506 w 10075"/>
              <a:gd name="connsiteY12" fmla="*/ 11589 h 12456"/>
              <a:gd name="connsiteX13" fmla="*/ 4829 w 10075"/>
              <a:gd name="connsiteY13" fmla="*/ 11530 h 12456"/>
              <a:gd name="connsiteX14" fmla="*/ 5079 w 10075"/>
              <a:gd name="connsiteY14" fmla="*/ 11353 h 12456"/>
              <a:gd name="connsiteX15" fmla="*/ 5720 w 10075"/>
              <a:gd name="connsiteY15" fmla="*/ 11240 h 12456"/>
              <a:gd name="connsiteX16" fmla="*/ 6146 w 10075"/>
              <a:gd name="connsiteY16" fmla="*/ 8856 h 12456"/>
              <a:gd name="connsiteX17" fmla="*/ 6513 w 10075"/>
              <a:gd name="connsiteY17" fmla="*/ 8925 h 12456"/>
              <a:gd name="connsiteX18" fmla="*/ 6525 w 10075"/>
              <a:gd name="connsiteY18" fmla="*/ 9629 h 12456"/>
              <a:gd name="connsiteX19" fmla="*/ 7352 w 10075"/>
              <a:gd name="connsiteY19" fmla="*/ 9317 h 12456"/>
              <a:gd name="connsiteX20" fmla="*/ 7546 w 10075"/>
              <a:gd name="connsiteY20" fmla="*/ 8090 h 12456"/>
              <a:gd name="connsiteX21" fmla="*/ 7994 w 10075"/>
              <a:gd name="connsiteY21" fmla="*/ 8387 h 12456"/>
              <a:gd name="connsiteX22" fmla="*/ 8291 w 10075"/>
              <a:gd name="connsiteY22" fmla="*/ 8732 h 12456"/>
              <a:gd name="connsiteX23" fmla="*/ 8740 w 10075"/>
              <a:gd name="connsiteY23" fmla="*/ 8614 h 12456"/>
              <a:gd name="connsiteX24" fmla="*/ 8977 w 10075"/>
              <a:gd name="connsiteY24" fmla="*/ 6766 h 12456"/>
              <a:gd name="connsiteX25" fmla="*/ 9452 w 10075"/>
              <a:gd name="connsiteY25" fmla="*/ 6653 h 12456"/>
              <a:gd name="connsiteX26" fmla="*/ 10075 w 10075"/>
              <a:gd name="connsiteY26" fmla="*/ 0 h 12456"/>
              <a:gd name="connsiteX27" fmla="*/ 10053 w 10075"/>
              <a:gd name="connsiteY27" fmla="*/ 12456 h 12456"/>
              <a:gd name="connsiteX28" fmla="*/ 13 w 10075"/>
              <a:gd name="connsiteY28" fmla="*/ 12330 h 12456"/>
              <a:gd name="connsiteX29" fmla="*/ 12 w 10075"/>
              <a:gd name="connsiteY29" fmla="*/ 175 h 12456"/>
              <a:gd name="connsiteX0" fmla="*/ 2 w 10075"/>
              <a:gd name="connsiteY0" fmla="*/ 328 h 12456"/>
              <a:gd name="connsiteX1" fmla="*/ 237 w 10075"/>
              <a:gd name="connsiteY1" fmla="*/ 6440 h 12456"/>
              <a:gd name="connsiteX2" fmla="*/ 799 w 10075"/>
              <a:gd name="connsiteY2" fmla="*/ 7482 h 12456"/>
              <a:gd name="connsiteX3" fmla="*/ 1028 w 10075"/>
              <a:gd name="connsiteY3" fmla="*/ 8787 h 12456"/>
              <a:gd name="connsiteX4" fmla="*/ 1418 w 10075"/>
              <a:gd name="connsiteY4" fmla="*/ 8687 h 12456"/>
              <a:gd name="connsiteX5" fmla="*/ 1658 w 10075"/>
              <a:gd name="connsiteY5" fmla="*/ 9692 h 12456"/>
              <a:gd name="connsiteX6" fmla="*/ 1884 w 10075"/>
              <a:gd name="connsiteY6" fmla="*/ 9095 h 12456"/>
              <a:gd name="connsiteX7" fmla="*/ 2021 w 10075"/>
              <a:gd name="connsiteY7" fmla="*/ 10043 h 12456"/>
              <a:gd name="connsiteX8" fmla="*/ 2366 w 10075"/>
              <a:gd name="connsiteY8" fmla="*/ 9355 h 12456"/>
              <a:gd name="connsiteX9" fmla="*/ 3042 w 10075"/>
              <a:gd name="connsiteY9" fmla="*/ 10608 h 12456"/>
              <a:gd name="connsiteX10" fmla="*/ 3405 w 10075"/>
              <a:gd name="connsiteY10" fmla="*/ 11033 h 12456"/>
              <a:gd name="connsiteX11" fmla="*/ 4317 w 10075"/>
              <a:gd name="connsiteY11" fmla="*/ 10877 h 12456"/>
              <a:gd name="connsiteX12" fmla="*/ 4683 w 10075"/>
              <a:gd name="connsiteY12" fmla="*/ 10979 h 12456"/>
              <a:gd name="connsiteX13" fmla="*/ 4829 w 10075"/>
              <a:gd name="connsiteY13" fmla="*/ 11530 h 12456"/>
              <a:gd name="connsiteX14" fmla="*/ 5079 w 10075"/>
              <a:gd name="connsiteY14" fmla="*/ 11353 h 12456"/>
              <a:gd name="connsiteX15" fmla="*/ 5720 w 10075"/>
              <a:gd name="connsiteY15" fmla="*/ 11240 h 12456"/>
              <a:gd name="connsiteX16" fmla="*/ 6146 w 10075"/>
              <a:gd name="connsiteY16" fmla="*/ 8856 h 12456"/>
              <a:gd name="connsiteX17" fmla="*/ 6513 w 10075"/>
              <a:gd name="connsiteY17" fmla="*/ 8925 h 12456"/>
              <a:gd name="connsiteX18" fmla="*/ 6525 w 10075"/>
              <a:gd name="connsiteY18" fmla="*/ 9629 h 12456"/>
              <a:gd name="connsiteX19" fmla="*/ 7352 w 10075"/>
              <a:gd name="connsiteY19" fmla="*/ 9317 h 12456"/>
              <a:gd name="connsiteX20" fmla="*/ 7546 w 10075"/>
              <a:gd name="connsiteY20" fmla="*/ 8090 h 12456"/>
              <a:gd name="connsiteX21" fmla="*/ 7994 w 10075"/>
              <a:gd name="connsiteY21" fmla="*/ 8387 h 12456"/>
              <a:gd name="connsiteX22" fmla="*/ 8291 w 10075"/>
              <a:gd name="connsiteY22" fmla="*/ 8732 h 12456"/>
              <a:gd name="connsiteX23" fmla="*/ 8740 w 10075"/>
              <a:gd name="connsiteY23" fmla="*/ 8614 h 12456"/>
              <a:gd name="connsiteX24" fmla="*/ 8977 w 10075"/>
              <a:gd name="connsiteY24" fmla="*/ 6766 h 12456"/>
              <a:gd name="connsiteX25" fmla="*/ 9452 w 10075"/>
              <a:gd name="connsiteY25" fmla="*/ 6653 h 12456"/>
              <a:gd name="connsiteX26" fmla="*/ 10075 w 10075"/>
              <a:gd name="connsiteY26" fmla="*/ 0 h 12456"/>
              <a:gd name="connsiteX27" fmla="*/ 10053 w 10075"/>
              <a:gd name="connsiteY27" fmla="*/ 12456 h 12456"/>
              <a:gd name="connsiteX28" fmla="*/ 13 w 10075"/>
              <a:gd name="connsiteY28" fmla="*/ 12330 h 12456"/>
              <a:gd name="connsiteX29" fmla="*/ 12 w 10075"/>
              <a:gd name="connsiteY29" fmla="*/ 175 h 12456"/>
              <a:gd name="connsiteX0" fmla="*/ 2 w 10075"/>
              <a:gd name="connsiteY0" fmla="*/ 328 h 12456"/>
              <a:gd name="connsiteX1" fmla="*/ 237 w 10075"/>
              <a:gd name="connsiteY1" fmla="*/ 6440 h 12456"/>
              <a:gd name="connsiteX2" fmla="*/ 799 w 10075"/>
              <a:gd name="connsiteY2" fmla="*/ 7482 h 12456"/>
              <a:gd name="connsiteX3" fmla="*/ 1028 w 10075"/>
              <a:gd name="connsiteY3" fmla="*/ 8787 h 12456"/>
              <a:gd name="connsiteX4" fmla="*/ 1418 w 10075"/>
              <a:gd name="connsiteY4" fmla="*/ 8687 h 12456"/>
              <a:gd name="connsiteX5" fmla="*/ 1658 w 10075"/>
              <a:gd name="connsiteY5" fmla="*/ 9692 h 12456"/>
              <a:gd name="connsiteX6" fmla="*/ 1884 w 10075"/>
              <a:gd name="connsiteY6" fmla="*/ 9095 h 12456"/>
              <a:gd name="connsiteX7" fmla="*/ 2021 w 10075"/>
              <a:gd name="connsiteY7" fmla="*/ 10043 h 12456"/>
              <a:gd name="connsiteX8" fmla="*/ 2378 w 10075"/>
              <a:gd name="connsiteY8" fmla="*/ 8967 h 12456"/>
              <a:gd name="connsiteX9" fmla="*/ 3042 w 10075"/>
              <a:gd name="connsiteY9" fmla="*/ 10608 h 12456"/>
              <a:gd name="connsiteX10" fmla="*/ 3405 w 10075"/>
              <a:gd name="connsiteY10" fmla="*/ 11033 h 12456"/>
              <a:gd name="connsiteX11" fmla="*/ 4317 w 10075"/>
              <a:gd name="connsiteY11" fmla="*/ 10877 h 12456"/>
              <a:gd name="connsiteX12" fmla="*/ 4683 w 10075"/>
              <a:gd name="connsiteY12" fmla="*/ 10979 h 12456"/>
              <a:gd name="connsiteX13" fmla="*/ 4829 w 10075"/>
              <a:gd name="connsiteY13" fmla="*/ 11530 h 12456"/>
              <a:gd name="connsiteX14" fmla="*/ 5079 w 10075"/>
              <a:gd name="connsiteY14" fmla="*/ 11353 h 12456"/>
              <a:gd name="connsiteX15" fmla="*/ 5720 w 10075"/>
              <a:gd name="connsiteY15" fmla="*/ 11240 h 12456"/>
              <a:gd name="connsiteX16" fmla="*/ 6146 w 10075"/>
              <a:gd name="connsiteY16" fmla="*/ 8856 h 12456"/>
              <a:gd name="connsiteX17" fmla="*/ 6513 w 10075"/>
              <a:gd name="connsiteY17" fmla="*/ 8925 h 12456"/>
              <a:gd name="connsiteX18" fmla="*/ 6525 w 10075"/>
              <a:gd name="connsiteY18" fmla="*/ 9629 h 12456"/>
              <a:gd name="connsiteX19" fmla="*/ 7352 w 10075"/>
              <a:gd name="connsiteY19" fmla="*/ 9317 h 12456"/>
              <a:gd name="connsiteX20" fmla="*/ 7546 w 10075"/>
              <a:gd name="connsiteY20" fmla="*/ 8090 h 12456"/>
              <a:gd name="connsiteX21" fmla="*/ 7994 w 10075"/>
              <a:gd name="connsiteY21" fmla="*/ 8387 h 12456"/>
              <a:gd name="connsiteX22" fmla="*/ 8291 w 10075"/>
              <a:gd name="connsiteY22" fmla="*/ 8732 h 12456"/>
              <a:gd name="connsiteX23" fmla="*/ 8740 w 10075"/>
              <a:gd name="connsiteY23" fmla="*/ 8614 h 12456"/>
              <a:gd name="connsiteX24" fmla="*/ 8977 w 10075"/>
              <a:gd name="connsiteY24" fmla="*/ 6766 h 12456"/>
              <a:gd name="connsiteX25" fmla="*/ 9452 w 10075"/>
              <a:gd name="connsiteY25" fmla="*/ 6653 h 12456"/>
              <a:gd name="connsiteX26" fmla="*/ 10075 w 10075"/>
              <a:gd name="connsiteY26" fmla="*/ 0 h 12456"/>
              <a:gd name="connsiteX27" fmla="*/ 10053 w 10075"/>
              <a:gd name="connsiteY27" fmla="*/ 12456 h 12456"/>
              <a:gd name="connsiteX28" fmla="*/ 13 w 10075"/>
              <a:gd name="connsiteY28" fmla="*/ 12330 h 12456"/>
              <a:gd name="connsiteX29" fmla="*/ 12 w 10075"/>
              <a:gd name="connsiteY29" fmla="*/ 175 h 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075" h="12456">
                <a:moveTo>
                  <a:pt x="2" y="328"/>
                </a:moveTo>
                <a:cubicBezTo>
                  <a:pt x="81" y="-135"/>
                  <a:pt x="158" y="6902"/>
                  <a:pt x="237" y="6440"/>
                </a:cubicBezTo>
                <a:cubicBezTo>
                  <a:pt x="317" y="7597"/>
                  <a:pt x="720" y="6324"/>
                  <a:pt x="799" y="7482"/>
                </a:cubicBezTo>
                <a:cubicBezTo>
                  <a:pt x="922" y="7873"/>
                  <a:pt x="918" y="8778"/>
                  <a:pt x="1028" y="8787"/>
                </a:cubicBezTo>
                <a:cubicBezTo>
                  <a:pt x="1100" y="9024"/>
                  <a:pt x="1346" y="8450"/>
                  <a:pt x="1418" y="8687"/>
                </a:cubicBezTo>
                <a:lnTo>
                  <a:pt x="1658" y="9692"/>
                </a:lnTo>
                <a:cubicBezTo>
                  <a:pt x="1690" y="9256"/>
                  <a:pt x="1852" y="9530"/>
                  <a:pt x="1884" y="9095"/>
                </a:cubicBezTo>
                <a:cubicBezTo>
                  <a:pt x="1923" y="9648"/>
                  <a:pt x="1982" y="9490"/>
                  <a:pt x="2021" y="10043"/>
                </a:cubicBezTo>
                <a:cubicBezTo>
                  <a:pt x="2006" y="10304"/>
                  <a:pt x="2393" y="8706"/>
                  <a:pt x="2378" y="8967"/>
                </a:cubicBezTo>
                <a:lnTo>
                  <a:pt x="3042" y="10608"/>
                </a:lnTo>
                <a:cubicBezTo>
                  <a:pt x="3086" y="10361"/>
                  <a:pt x="3362" y="11280"/>
                  <a:pt x="3405" y="11033"/>
                </a:cubicBezTo>
                <a:cubicBezTo>
                  <a:pt x="3559" y="11102"/>
                  <a:pt x="4104" y="10886"/>
                  <a:pt x="4317" y="10877"/>
                </a:cubicBezTo>
                <a:cubicBezTo>
                  <a:pt x="4530" y="10868"/>
                  <a:pt x="4561" y="11082"/>
                  <a:pt x="4683" y="10979"/>
                </a:cubicBezTo>
                <a:cubicBezTo>
                  <a:pt x="4799" y="10923"/>
                  <a:pt x="4685" y="11512"/>
                  <a:pt x="4829" y="11530"/>
                </a:cubicBezTo>
                <a:cubicBezTo>
                  <a:pt x="4848" y="11737"/>
                  <a:pt x="5060" y="11146"/>
                  <a:pt x="5079" y="11353"/>
                </a:cubicBezTo>
                <a:lnTo>
                  <a:pt x="5720" y="11240"/>
                </a:lnTo>
                <a:cubicBezTo>
                  <a:pt x="5729" y="10986"/>
                  <a:pt x="6137" y="9110"/>
                  <a:pt x="6146" y="8856"/>
                </a:cubicBezTo>
                <a:lnTo>
                  <a:pt x="6513" y="8925"/>
                </a:lnTo>
                <a:cubicBezTo>
                  <a:pt x="6517" y="9160"/>
                  <a:pt x="6521" y="9394"/>
                  <a:pt x="6525" y="9629"/>
                </a:cubicBezTo>
                <a:lnTo>
                  <a:pt x="7352" y="9317"/>
                </a:lnTo>
                <a:cubicBezTo>
                  <a:pt x="7381" y="8976"/>
                  <a:pt x="7517" y="8431"/>
                  <a:pt x="7546" y="8090"/>
                </a:cubicBezTo>
                <a:lnTo>
                  <a:pt x="7994" y="8387"/>
                </a:lnTo>
                <a:cubicBezTo>
                  <a:pt x="7976" y="9021"/>
                  <a:pt x="8310" y="8098"/>
                  <a:pt x="8291" y="8732"/>
                </a:cubicBezTo>
                <a:lnTo>
                  <a:pt x="8740" y="8614"/>
                </a:lnTo>
                <a:cubicBezTo>
                  <a:pt x="8851" y="8210"/>
                  <a:pt x="8970" y="7500"/>
                  <a:pt x="8977" y="6766"/>
                </a:cubicBezTo>
                <a:lnTo>
                  <a:pt x="9452" y="6653"/>
                </a:lnTo>
                <a:cubicBezTo>
                  <a:pt x="9599" y="6006"/>
                  <a:pt x="9929" y="647"/>
                  <a:pt x="10075" y="0"/>
                </a:cubicBezTo>
                <a:cubicBezTo>
                  <a:pt x="10064" y="2175"/>
                  <a:pt x="10064" y="10280"/>
                  <a:pt x="10053" y="12456"/>
                </a:cubicBezTo>
                <a:lnTo>
                  <a:pt x="13" y="12330"/>
                </a:lnTo>
                <a:cubicBezTo>
                  <a:pt x="52" y="9022"/>
                  <a:pt x="-27" y="3483"/>
                  <a:pt x="12" y="175"/>
                </a:cubicBezTo>
              </a:path>
            </a:pathLst>
          </a:custGeom>
          <a:solidFill>
            <a:srgbClr val="FFC000"/>
          </a:solidFill>
          <a:ln w="317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130" name="Retângulo 129">
            <a:extLst>
              <a:ext uri="{FF2B5EF4-FFF2-40B4-BE49-F238E27FC236}">
                <a16:creationId xmlns:a16="http://schemas.microsoft.com/office/drawing/2014/main" xmlns="" id="{AFA4B71F-FCC2-458C-A57A-4265BD7EE411}"/>
              </a:ext>
            </a:extLst>
          </p:cNvPr>
          <p:cNvSpPr/>
          <p:nvPr/>
        </p:nvSpPr>
        <p:spPr>
          <a:xfrm>
            <a:off x="8786632" y="6532978"/>
            <a:ext cx="347663" cy="3624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xmlns="" val="42567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99" name="Line 403"/>
          <p:cNvSpPr>
            <a:spLocks noChangeShapeType="1"/>
          </p:cNvSpPr>
          <p:nvPr/>
        </p:nvSpPr>
        <p:spPr bwMode="auto">
          <a:xfrm>
            <a:off x="252413" y="5632450"/>
            <a:ext cx="8467725" cy="0"/>
          </a:xfrm>
          <a:prstGeom prst="line">
            <a:avLst/>
          </a:prstGeom>
          <a:noFill/>
          <a:ln w="6350" cap="rnd">
            <a:solidFill>
              <a:schemeClr val="bg2"/>
            </a:solidFill>
            <a:prstDash val="solid"/>
            <a:round/>
            <a:headEnd/>
            <a:tailEnd/>
          </a:ln>
          <a:effectLst/>
          <a:extLst/>
        </p:spPr>
        <p:txBody>
          <a:bodyPr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" name="Agrupar 1"/>
          <p:cNvGrpSpPr>
            <a:grpSpLocks/>
          </p:cNvGrpSpPr>
          <p:nvPr/>
        </p:nvGrpSpPr>
        <p:grpSpPr bwMode="auto">
          <a:xfrm>
            <a:off x="338138" y="1965618"/>
            <a:ext cx="8450262" cy="3896225"/>
            <a:chOff x="322263" y="1974850"/>
            <a:chExt cx="8450262" cy="3896225"/>
          </a:xfrm>
        </p:grpSpPr>
        <p:sp>
          <p:nvSpPr>
            <p:cNvPr id="234823" name="Line 327"/>
            <p:cNvSpPr>
              <a:spLocks noChangeShapeType="1"/>
            </p:cNvSpPr>
            <p:nvPr/>
          </p:nvSpPr>
          <p:spPr bwMode="auto">
            <a:xfrm>
              <a:off x="1289050" y="3035300"/>
              <a:ext cx="7366000" cy="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97" name="Line 301"/>
            <p:cNvSpPr>
              <a:spLocks noChangeShapeType="1"/>
            </p:cNvSpPr>
            <p:nvPr/>
          </p:nvSpPr>
          <p:spPr bwMode="auto">
            <a:xfrm>
              <a:off x="857250" y="1974850"/>
              <a:ext cx="7915275" cy="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00" name="Line 304"/>
            <p:cNvSpPr>
              <a:spLocks noChangeShapeType="1"/>
            </p:cNvSpPr>
            <p:nvPr/>
          </p:nvSpPr>
          <p:spPr bwMode="auto">
            <a:xfrm>
              <a:off x="322263" y="4086225"/>
              <a:ext cx="845026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21" name="Line 325"/>
            <p:cNvSpPr>
              <a:spLocks noChangeShapeType="1"/>
            </p:cNvSpPr>
            <p:nvPr/>
          </p:nvSpPr>
          <p:spPr bwMode="auto">
            <a:xfrm flipV="1">
              <a:off x="1336675" y="2505075"/>
              <a:ext cx="7416800" cy="1270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24" name="Line 328"/>
            <p:cNvSpPr>
              <a:spLocks noChangeShapeType="1"/>
            </p:cNvSpPr>
            <p:nvPr/>
          </p:nvSpPr>
          <p:spPr bwMode="auto">
            <a:xfrm>
              <a:off x="1328738" y="3557588"/>
              <a:ext cx="7391400" cy="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903" name="Rectangle 407" descr="Telhas"/>
            <p:cNvSpPr>
              <a:spLocks noChangeArrowheads="1"/>
            </p:cNvSpPr>
            <p:nvPr/>
          </p:nvSpPr>
          <p:spPr bwMode="auto">
            <a:xfrm>
              <a:off x="566738" y="5652000"/>
              <a:ext cx="8153400" cy="219075"/>
            </a:xfrm>
            <a:prstGeom prst="rect">
              <a:avLst/>
            </a:prstGeom>
            <a:pattFill prst="horzBrick">
              <a:fgClr>
                <a:schemeClr val="bg2"/>
              </a:fgClr>
              <a:bgClr>
                <a:schemeClr val="bg2">
                  <a:lumMod val="50000"/>
                  <a:lumOff val="50000"/>
                </a:schemeClr>
              </a:bgClr>
            </a:pattFill>
            <a:ln>
              <a:noFill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Agrupar 9"/>
          <p:cNvGrpSpPr>
            <a:grpSpLocks/>
          </p:cNvGrpSpPr>
          <p:nvPr/>
        </p:nvGrpSpPr>
        <p:grpSpPr bwMode="auto">
          <a:xfrm>
            <a:off x="2006600" y="625475"/>
            <a:ext cx="1863725" cy="5835650"/>
            <a:chOff x="2006600" y="625048"/>
            <a:chExt cx="1863725" cy="5836072"/>
          </a:xfrm>
        </p:grpSpPr>
        <p:sp>
          <p:nvSpPr>
            <p:cNvPr id="234771" name="Text Box 275"/>
            <p:cNvSpPr txBox="1">
              <a:spLocks noChangeArrowheads="1"/>
            </p:cNvSpPr>
            <p:nvPr/>
          </p:nvSpPr>
          <p:spPr bwMode="auto">
            <a:xfrm>
              <a:off x="2244725" y="625048"/>
              <a:ext cx="998538" cy="61599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Atrito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local</a:t>
              </a: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</a:endParaRPr>
            </a:p>
          </p:txBody>
        </p:sp>
        <p:sp>
          <p:nvSpPr>
            <p:cNvPr id="234802" name="Rectangle 306" descr="Horizontal clara"/>
            <p:cNvSpPr>
              <a:spLocks noChangeArrowheads="1"/>
            </p:cNvSpPr>
            <p:nvPr/>
          </p:nvSpPr>
          <p:spPr bwMode="auto">
            <a:xfrm>
              <a:off x="2323308" y="2531920"/>
              <a:ext cx="676275" cy="490572"/>
            </a:xfrm>
            <a:prstGeom prst="rect">
              <a:avLst/>
            </a:prstGeom>
            <a:pattFill prst="narHorz">
              <a:fgClr>
                <a:schemeClr val="bg2"/>
              </a:fgClr>
              <a:bgClr>
                <a:srgbClr val="FFFFFF"/>
              </a:bgClr>
            </a:pattFill>
            <a:ln w="0" algn="ctr">
              <a:solidFill>
                <a:schemeClr val="bg2"/>
              </a:solidFill>
              <a:miter lim="800000"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03" name="Rectangle 307" descr="Horizontal clara"/>
            <p:cNvSpPr>
              <a:spLocks noChangeArrowheads="1"/>
            </p:cNvSpPr>
            <p:nvPr/>
          </p:nvSpPr>
          <p:spPr bwMode="auto">
            <a:xfrm>
              <a:off x="2322513" y="3039811"/>
              <a:ext cx="1200150" cy="519150"/>
            </a:xfrm>
            <a:prstGeom prst="rect">
              <a:avLst/>
            </a:prstGeom>
            <a:pattFill prst="narHorz">
              <a:fgClr>
                <a:schemeClr val="bg2"/>
              </a:fgClr>
              <a:bgClr>
                <a:srgbClr val="FFFFFF"/>
              </a:bgClr>
            </a:pattFill>
            <a:ln w="0" algn="ctr">
              <a:solidFill>
                <a:schemeClr val="bg2"/>
              </a:solidFill>
              <a:miter lim="800000"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04" name="Rectangle 308" descr="Horizontal clara"/>
            <p:cNvSpPr>
              <a:spLocks noChangeArrowheads="1"/>
            </p:cNvSpPr>
            <p:nvPr/>
          </p:nvSpPr>
          <p:spPr bwMode="auto">
            <a:xfrm>
              <a:off x="2324100" y="3574836"/>
              <a:ext cx="484188" cy="504862"/>
            </a:xfrm>
            <a:prstGeom prst="rect">
              <a:avLst/>
            </a:prstGeom>
            <a:pattFill prst="narHorz">
              <a:fgClr>
                <a:schemeClr val="bg2"/>
              </a:fgClr>
              <a:bgClr>
                <a:srgbClr val="FFFFFF"/>
              </a:bgClr>
            </a:pattFill>
            <a:ln w="0" algn="ctr">
              <a:solidFill>
                <a:schemeClr val="bg2"/>
              </a:solidFill>
              <a:miter lim="800000"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09" name="Line 313"/>
            <p:cNvSpPr>
              <a:spLocks noChangeShapeType="1"/>
            </p:cNvSpPr>
            <p:nvPr/>
          </p:nvSpPr>
          <p:spPr bwMode="auto">
            <a:xfrm>
              <a:off x="3708400" y="2517485"/>
              <a:ext cx="0" cy="51438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07" name="Line 311"/>
            <p:cNvSpPr>
              <a:spLocks noChangeShapeType="1"/>
            </p:cNvSpPr>
            <p:nvPr/>
          </p:nvSpPr>
          <p:spPr bwMode="auto">
            <a:xfrm flipH="1">
              <a:off x="3000375" y="3033460"/>
              <a:ext cx="869950" cy="0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08" name="Line 312"/>
            <p:cNvSpPr>
              <a:spLocks noChangeShapeType="1"/>
            </p:cNvSpPr>
            <p:nvPr/>
          </p:nvSpPr>
          <p:spPr bwMode="auto">
            <a:xfrm flipH="1" flipV="1">
              <a:off x="3028950" y="2504784"/>
              <a:ext cx="784225" cy="9526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16" name="Text Box 320"/>
            <p:cNvSpPr txBox="1">
              <a:spLocks noChangeArrowheads="1"/>
            </p:cNvSpPr>
            <p:nvPr/>
          </p:nvSpPr>
          <p:spPr bwMode="auto">
            <a:xfrm>
              <a:off x="3243263" y="2569877"/>
              <a:ext cx="395287" cy="307997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sz="2000" b="1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z</a:t>
              </a:r>
              <a:endPara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38" name="Line 342"/>
            <p:cNvSpPr>
              <a:spLocks noChangeShapeType="1"/>
            </p:cNvSpPr>
            <p:nvPr/>
          </p:nvSpPr>
          <p:spPr bwMode="auto">
            <a:xfrm>
              <a:off x="2324100" y="2195200"/>
              <a:ext cx="0" cy="3981738"/>
            </a:xfrm>
            <a:prstGeom prst="line">
              <a:avLst/>
            </a:prstGeom>
            <a:noFill/>
            <a:ln w="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graphicFrame>
          <p:nvGraphicFramePr>
            <p:cNvPr id="73478" name="Object 77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939209578"/>
                </p:ext>
              </p:extLst>
            </p:nvPr>
          </p:nvGraphicFramePr>
          <p:xfrm>
            <a:off x="2006600" y="6111864"/>
            <a:ext cx="612775" cy="349256"/>
          </p:xfrm>
          <a:graphic>
            <a:graphicData uri="http://schemas.openxmlformats.org/presentationml/2006/ole">
              <p:oleObj spid="_x0000_s3782" name="Equation" r:id="rId5" imgW="317225" imgH="203024" progId="">
                <p:embed/>
              </p:oleObj>
            </a:graphicData>
          </a:graphic>
        </p:graphicFrame>
        <p:grpSp>
          <p:nvGrpSpPr>
            <p:cNvPr id="73590" name="Group 343"/>
            <p:cNvGrpSpPr>
              <a:grpSpLocks/>
            </p:cNvGrpSpPr>
            <p:nvPr/>
          </p:nvGrpSpPr>
          <p:grpSpPr bwMode="auto">
            <a:xfrm>
              <a:off x="2222501" y="4756115"/>
              <a:ext cx="881063" cy="1039830"/>
              <a:chOff x="694" y="2991"/>
              <a:chExt cx="555" cy="655"/>
            </a:xfrm>
          </p:grpSpPr>
          <p:sp>
            <p:nvSpPr>
              <p:cNvPr id="234840" name="Line 344"/>
              <p:cNvSpPr>
                <a:spLocks noChangeShapeType="1"/>
              </p:cNvSpPr>
              <p:nvPr/>
            </p:nvSpPr>
            <p:spPr bwMode="auto">
              <a:xfrm>
                <a:off x="731" y="3533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41" name="Line 345"/>
              <p:cNvSpPr>
                <a:spLocks noChangeShapeType="1"/>
              </p:cNvSpPr>
              <p:nvPr/>
            </p:nvSpPr>
            <p:spPr bwMode="auto">
              <a:xfrm flipV="1">
                <a:off x="758" y="3173"/>
                <a:ext cx="0" cy="41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7708" name="Text Box 346"/>
              <p:cNvSpPr txBox="1">
                <a:spLocks noChangeArrowheads="1"/>
              </p:cNvSpPr>
              <p:nvPr/>
            </p:nvSpPr>
            <p:spPr bwMode="auto">
              <a:xfrm>
                <a:off x="694" y="2991"/>
                <a:ext cx="160" cy="194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xtLst/>
            </p:spPr>
            <p:txBody>
              <a:bodyPr lIns="0" tIns="0" rIns="0" bIns="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z</a:t>
                </a:r>
                <a:endParaRPr kumimoji="0" lang="pt-BR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7709" name="Text Box 347"/>
              <p:cNvSpPr txBox="1">
                <a:spLocks noChangeArrowheads="1"/>
              </p:cNvSpPr>
              <p:nvPr/>
            </p:nvSpPr>
            <p:spPr bwMode="auto">
              <a:xfrm>
                <a:off x="1089" y="3452"/>
                <a:ext cx="160" cy="194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xtLst/>
            </p:spPr>
            <p:txBody>
              <a:bodyPr lIns="0" tIns="0" rIns="0" bIns="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y</a:t>
                </a:r>
                <a:endParaRPr kumimoji="0" lang="pt-BR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</p:grpSp>
        <p:sp>
          <p:nvSpPr>
            <p:cNvPr id="234906" name="Text Box 410"/>
            <p:cNvSpPr txBox="1">
              <a:spLocks noChangeArrowheads="1"/>
            </p:cNvSpPr>
            <p:nvPr/>
          </p:nvSpPr>
          <p:spPr bwMode="auto">
            <a:xfrm>
              <a:off x="2414588" y="1234692"/>
              <a:ext cx="581025" cy="307997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Q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rPr>
                <a:t>(z)</a:t>
              </a:r>
              <a:endPara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4801" name="Rectangle 305" descr="Horizontal clara"/>
            <p:cNvSpPr>
              <a:spLocks noChangeArrowheads="1"/>
            </p:cNvSpPr>
            <p:nvPr/>
          </p:nvSpPr>
          <p:spPr bwMode="auto">
            <a:xfrm>
              <a:off x="2324100" y="1996747"/>
              <a:ext cx="542925" cy="523913"/>
            </a:xfrm>
            <a:prstGeom prst="rect">
              <a:avLst/>
            </a:prstGeom>
            <a:pattFill prst="narHorz">
              <a:fgClr>
                <a:schemeClr val="bg2"/>
              </a:fgClr>
              <a:bgClr>
                <a:srgbClr val="FFFFFF"/>
              </a:bgClr>
            </a:pattFill>
            <a:ln w="0" algn="ctr">
              <a:solidFill>
                <a:schemeClr val="bg2"/>
              </a:solidFill>
              <a:miter lim="800000"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Agrupar 12"/>
          <p:cNvGrpSpPr>
            <a:grpSpLocks/>
          </p:cNvGrpSpPr>
          <p:nvPr/>
        </p:nvGrpSpPr>
        <p:grpSpPr bwMode="auto">
          <a:xfrm>
            <a:off x="6612466" y="628686"/>
            <a:ext cx="2114550" cy="5873677"/>
            <a:chOff x="6618288" y="630696"/>
            <a:chExt cx="2114550" cy="5873292"/>
          </a:xfrm>
        </p:grpSpPr>
        <p:sp>
          <p:nvSpPr>
            <p:cNvPr id="27769" name="Text Box 361"/>
            <p:cNvSpPr txBox="1">
              <a:spLocks noChangeArrowheads="1"/>
            </p:cNvSpPr>
            <p:nvPr/>
          </p:nvSpPr>
          <p:spPr bwMode="auto">
            <a:xfrm>
              <a:off x="7018338" y="1063981"/>
              <a:ext cx="254000" cy="30795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rPr>
                <a:t>z</a:t>
              </a:r>
              <a:endPara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4871" name="Line 375"/>
            <p:cNvSpPr>
              <a:spLocks noChangeShapeType="1"/>
            </p:cNvSpPr>
            <p:nvPr/>
          </p:nvSpPr>
          <p:spPr bwMode="auto">
            <a:xfrm>
              <a:off x="7291388" y="1422733"/>
              <a:ext cx="1252537" cy="0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68" name="Line 372"/>
            <p:cNvSpPr>
              <a:spLocks noChangeShapeType="1"/>
            </p:cNvSpPr>
            <p:nvPr/>
          </p:nvSpPr>
          <p:spPr bwMode="auto">
            <a:xfrm flipV="1">
              <a:off x="7256463" y="1060807"/>
              <a:ext cx="17462" cy="4682818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33" name="Rectangle 337" descr="Diagonal para cima clara"/>
            <p:cNvSpPr>
              <a:spLocks noChangeArrowheads="1"/>
            </p:cNvSpPr>
            <p:nvPr/>
          </p:nvSpPr>
          <p:spPr bwMode="auto">
            <a:xfrm>
              <a:off x="6618288" y="4561015"/>
              <a:ext cx="2114550" cy="380975"/>
            </a:xfrm>
            <a:prstGeom prst="rect">
              <a:avLst/>
            </a:prstGeom>
            <a:pattFill prst="ltUpDiag">
              <a:fgClr>
                <a:schemeClr val="bg2"/>
              </a:fgClr>
              <a:bgClr>
                <a:schemeClr val="tx2">
                  <a:lumMod val="75000"/>
                </a:schemeClr>
              </a:bgClr>
            </a:pattFill>
            <a:ln>
              <a:noFill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34" name="Rectangle 338" descr="Malha"/>
            <p:cNvSpPr>
              <a:spLocks noChangeArrowheads="1"/>
            </p:cNvSpPr>
            <p:nvPr/>
          </p:nvSpPr>
          <p:spPr bwMode="auto">
            <a:xfrm>
              <a:off x="6618288" y="4932466"/>
              <a:ext cx="2114550" cy="685755"/>
            </a:xfrm>
            <a:prstGeom prst="rect">
              <a:avLst/>
            </a:prstGeom>
            <a:pattFill prst="divot">
              <a:fgClr>
                <a:schemeClr val="bg2"/>
              </a:fgClr>
              <a:bgClr>
                <a:schemeClr val="accent6">
                  <a:lumMod val="60000"/>
                  <a:lumOff val="40000"/>
                </a:schemeClr>
              </a:bgClr>
            </a:pattFill>
            <a:ln>
              <a:noFill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32" name="Rectangle 336" descr="40%"/>
            <p:cNvSpPr>
              <a:spLocks noChangeArrowheads="1"/>
            </p:cNvSpPr>
            <p:nvPr/>
          </p:nvSpPr>
          <p:spPr bwMode="auto">
            <a:xfrm>
              <a:off x="6619875" y="4091146"/>
              <a:ext cx="2105025" cy="461932"/>
            </a:xfrm>
            <a:prstGeom prst="rect">
              <a:avLst/>
            </a:prstGeom>
            <a:pattFill prst="pct40">
              <a:fgClr>
                <a:schemeClr val="bg2"/>
              </a:fgClr>
              <a:bgClr>
                <a:srgbClr val="FF6600"/>
              </a:bgClr>
            </a:pattFill>
            <a:ln>
              <a:noFill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28" name="Freeform 332" descr="Horizontal clara"/>
            <p:cNvSpPr>
              <a:spLocks/>
            </p:cNvSpPr>
            <p:nvPr/>
          </p:nvSpPr>
          <p:spPr bwMode="auto">
            <a:xfrm>
              <a:off x="7237413" y="1991021"/>
              <a:ext cx="773112" cy="3647836"/>
            </a:xfrm>
            <a:custGeom>
              <a:avLst/>
              <a:gdLst>
                <a:gd name="T0" fmla="*/ 0 w 480"/>
                <a:gd name="T1" fmla="*/ 2298 h 2298"/>
                <a:gd name="T2" fmla="*/ 0 w 480"/>
                <a:gd name="T3" fmla="*/ 0 h 2298"/>
                <a:gd name="T4" fmla="*/ 480 w 480"/>
                <a:gd name="T5" fmla="*/ 6 h 2298"/>
                <a:gd name="T6" fmla="*/ 480 w 480"/>
                <a:gd name="T7" fmla="*/ 1332 h 2298"/>
                <a:gd name="T8" fmla="*/ 330 w 480"/>
                <a:gd name="T9" fmla="*/ 1620 h 2298"/>
                <a:gd name="T10" fmla="*/ 96 w 480"/>
                <a:gd name="T11" fmla="*/ 1860 h 2298"/>
                <a:gd name="T12" fmla="*/ 0 w 480"/>
                <a:gd name="T13" fmla="*/ 2298 h 2298"/>
                <a:gd name="connsiteX0" fmla="*/ 0 w 10457"/>
                <a:gd name="connsiteY0" fmla="*/ 10013 h 10013"/>
                <a:gd name="connsiteX1" fmla="*/ 457 w 10457"/>
                <a:gd name="connsiteY1" fmla="*/ 0 h 10013"/>
                <a:gd name="connsiteX2" fmla="*/ 10457 w 10457"/>
                <a:gd name="connsiteY2" fmla="*/ 26 h 10013"/>
                <a:gd name="connsiteX3" fmla="*/ 10457 w 10457"/>
                <a:gd name="connsiteY3" fmla="*/ 5796 h 10013"/>
                <a:gd name="connsiteX4" fmla="*/ 7332 w 10457"/>
                <a:gd name="connsiteY4" fmla="*/ 7050 h 10013"/>
                <a:gd name="connsiteX5" fmla="*/ 2457 w 10457"/>
                <a:gd name="connsiteY5" fmla="*/ 8094 h 10013"/>
                <a:gd name="connsiteX6" fmla="*/ 0 w 10457"/>
                <a:gd name="connsiteY6" fmla="*/ 10013 h 10013"/>
                <a:gd name="connsiteX0" fmla="*/ 0 w 10457"/>
                <a:gd name="connsiteY0" fmla="*/ 10000 h 10000"/>
                <a:gd name="connsiteX1" fmla="*/ 326 w 10457"/>
                <a:gd name="connsiteY1" fmla="*/ 0 h 10000"/>
                <a:gd name="connsiteX2" fmla="*/ 10457 w 10457"/>
                <a:gd name="connsiteY2" fmla="*/ 13 h 10000"/>
                <a:gd name="connsiteX3" fmla="*/ 10457 w 10457"/>
                <a:gd name="connsiteY3" fmla="*/ 5783 h 10000"/>
                <a:gd name="connsiteX4" fmla="*/ 7332 w 10457"/>
                <a:gd name="connsiteY4" fmla="*/ 7037 h 10000"/>
                <a:gd name="connsiteX5" fmla="*/ 2457 w 10457"/>
                <a:gd name="connsiteY5" fmla="*/ 8081 h 10000"/>
                <a:gd name="connsiteX6" fmla="*/ 0 w 10457"/>
                <a:gd name="connsiteY6" fmla="*/ 10000 h 10000"/>
                <a:gd name="connsiteX0" fmla="*/ 0 w 10457"/>
                <a:gd name="connsiteY0" fmla="*/ 10013 h 10013"/>
                <a:gd name="connsiteX1" fmla="*/ 261 w 10457"/>
                <a:gd name="connsiteY1" fmla="*/ 0 h 10013"/>
                <a:gd name="connsiteX2" fmla="*/ 10457 w 10457"/>
                <a:gd name="connsiteY2" fmla="*/ 26 h 10013"/>
                <a:gd name="connsiteX3" fmla="*/ 10457 w 10457"/>
                <a:gd name="connsiteY3" fmla="*/ 5796 h 10013"/>
                <a:gd name="connsiteX4" fmla="*/ 7332 w 10457"/>
                <a:gd name="connsiteY4" fmla="*/ 7050 h 10013"/>
                <a:gd name="connsiteX5" fmla="*/ 2457 w 10457"/>
                <a:gd name="connsiteY5" fmla="*/ 8094 h 10013"/>
                <a:gd name="connsiteX6" fmla="*/ 0 w 10457"/>
                <a:gd name="connsiteY6" fmla="*/ 10013 h 10013"/>
                <a:gd name="connsiteX0" fmla="*/ 524 w 10981"/>
                <a:gd name="connsiteY0" fmla="*/ 10013 h 10013"/>
                <a:gd name="connsiteX1" fmla="*/ 666 w 10981"/>
                <a:gd name="connsiteY1" fmla="*/ 2881 h 10013"/>
                <a:gd name="connsiteX2" fmla="*/ 785 w 10981"/>
                <a:gd name="connsiteY2" fmla="*/ 0 h 10013"/>
                <a:gd name="connsiteX3" fmla="*/ 10981 w 10981"/>
                <a:gd name="connsiteY3" fmla="*/ 26 h 10013"/>
                <a:gd name="connsiteX4" fmla="*/ 10981 w 10981"/>
                <a:gd name="connsiteY4" fmla="*/ 5796 h 10013"/>
                <a:gd name="connsiteX5" fmla="*/ 7856 w 10981"/>
                <a:gd name="connsiteY5" fmla="*/ 7050 h 10013"/>
                <a:gd name="connsiteX6" fmla="*/ 2981 w 10981"/>
                <a:gd name="connsiteY6" fmla="*/ 8094 h 10013"/>
                <a:gd name="connsiteX7" fmla="*/ 524 w 10981"/>
                <a:gd name="connsiteY7" fmla="*/ 10013 h 10013"/>
                <a:gd name="connsiteX0" fmla="*/ 149 w 10606"/>
                <a:gd name="connsiteY0" fmla="*/ 10013 h 10013"/>
                <a:gd name="connsiteX1" fmla="*/ 291 w 10606"/>
                <a:gd name="connsiteY1" fmla="*/ 2881 h 10013"/>
                <a:gd name="connsiteX2" fmla="*/ 410 w 10606"/>
                <a:gd name="connsiteY2" fmla="*/ 0 h 10013"/>
                <a:gd name="connsiteX3" fmla="*/ 10606 w 10606"/>
                <a:gd name="connsiteY3" fmla="*/ 26 h 10013"/>
                <a:gd name="connsiteX4" fmla="*/ 10606 w 10606"/>
                <a:gd name="connsiteY4" fmla="*/ 5796 h 10013"/>
                <a:gd name="connsiteX5" fmla="*/ 7481 w 10606"/>
                <a:gd name="connsiteY5" fmla="*/ 7050 h 10013"/>
                <a:gd name="connsiteX6" fmla="*/ 2606 w 10606"/>
                <a:gd name="connsiteY6" fmla="*/ 8094 h 10013"/>
                <a:gd name="connsiteX7" fmla="*/ 149 w 10606"/>
                <a:gd name="connsiteY7" fmla="*/ 10013 h 10013"/>
                <a:gd name="connsiteX0" fmla="*/ 149 w 10606"/>
                <a:gd name="connsiteY0" fmla="*/ 10013 h 10013"/>
                <a:gd name="connsiteX1" fmla="*/ 291 w 10606"/>
                <a:gd name="connsiteY1" fmla="*/ 2881 h 10013"/>
                <a:gd name="connsiteX2" fmla="*/ 410 w 10606"/>
                <a:gd name="connsiteY2" fmla="*/ 0 h 10013"/>
                <a:gd name="connsiteX3" fmla="*/ 10606 w 10606"/>
                <a:gd name="connsiteY3" fmla="*/ 13 h 10013"/>
                <a:gd name="connsiteX4" fmla="*/ 10606 w 10606"/>
                <a:gd name="connsiteY4" fmla="*/ 5796 h 10013"/>
                <a:gd name="connsiteX5" fmla="*/ 7481 w 10606"/>
                <a:gd name="connsiteY5" fmla="*/ 7050 h 10013"/>
                <a:gd name="connsiteX6" fmla="*/ 2606 w 10606"/>
                <a:gd name="connsiteY6" fmla="*/ 8094 h 10013"/>
                <a:gd name="connsiteX7" fmla="*/ 149 w 10606"/>
                <a:gd name="connsiteY7" fmla="*/ 10013 h 10013"/>
                <a:gd name="connsiteX0" fmla="*/ 149 w 10606"/>
                <a:gd name="connsiteY0" fmla="*/ 10013 h 10013"/>
                <a:gd name="connsiteX1" fmla="*/ 291 w 10606"/>
                <a:gd name="connsiteY1" fmla="*/ 2881 h 10013"/>
                <a:gd name="connsiteX2" fmla="*/ 410 w 10606"/>
                <a:gd name="connsiteY2" fmla="*/ 0 h 10013"/>
                <a:gd name="connsiteX3" fmla="*/ 10606 w 10606"/>
                <a:gd name="connsiteY3" fmla="*/ 13 h 10013"/>
                <a:gd name="connsiteX4" fmla="*/ 10606 w 10606"/>
                <a:gd name="connsiteY4" fmla="*/ 5796 h 10013"/>
                <a:gd name="connsiteX5" fmla="*/ 7481 w 10606"/>
                <a:gd name="connsiteY5" fmla="*/ 7050 h 10013"/>
                <a:gd name="connsiteX6" fmla="*/ 2280 w 10606"/>
                <a:gd name="connsiteY6" fmla="*/ 8120 h 10013"/>
                <a:gd name="connsiteX7" fmla="*/ 149 w 10606"/>
                <a:gd name="connsiteY7" fmla="*/ 10013 h 10013"/>
                <a:gd name="connsiteX0" fmla="*/ 149 w 10606"/>
                <a:gd name="connsiteY0" fmla="*/ 10000 h 10000"/>
                <a:gd name="connsiteX1" fmla="*/ 291 w 10606"/>
                <a:gd name="connsiteY1" fmla="*/ 2881 h 10000"/>
                <a:gd name="connsiteX2" fmla="*/ 410 w 10606"/>
                <a:gd name="connsiteY2" fmla="*/ 0 h 10000"/>
                <a:gd name="connsiteX3" fmla="*/ 10606 w 10606"/>
                <a:gd name="connsiteY3" fmla="*/ 13 h 10000"/>
                <a:gd name="connsiteX4" fmla="*/ 10606 w 10606"/>
                <a:gd name="connsiteY4" fmla="*/ 5796 h 10000"/>
                <a:gd name="connsiteX5" fmla="*/ 7481 w 10606"/>
                <a:gd name="connsiteY5" fmla="*/ 7050 h 10000"/>
                <a:gd name="connsiteX6" fmla="*/ 2280 w 10606"/>
                <a:gd name="connsiteY6" fmla="*/ 8120 h 10000"/>
                <a:gd name="connsiteX7" fmla="*/ 149 w 10606"/>
                <a:gd name="connsiteY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6" h="10000">
                  <a:moveTo>
                    <a:pt x="149" y="10000"/>
                  </a:moveTo>
                  <a:cubicBezTo>
                    <a:pt x="-237" y="9131"/>
                    <a:pt x="248" y="4550"/>
                    <a:pt x="291" y="2881"/>
                  </a:cubicBezTo>
                  <a:cubicBezTo>
                    <a:pt x="331" y="1921"/>
                    <a:pt x="370" y="960"/>
                    <a:pt x="410" y="0"/>
                  </a:cubicBezTo>
                  <a:lnTo>
                    <a:pt x="10606" y="13"/>
                  </a:lnTo>
                  <a:lnTo>
                    <a:pt x="10606" y="5796"/>
                  </a:lnTo>
                  <a:lnTo>
                    <a:pt x="7481" y="7050"/>
                  </a:lnTo>
                  <a:lnTo>
                    <a:pt x="2280" y="8120"/>
                  </a:lnTo>
                  <a:lnTo>
                    <a:pt x="149" y="10000"/>
                  </a:lnTo>
                  <a:close/>
                </a:path>
              </a:pathLst>
            </a:custGeom>
            <a:pattFill prst="ltHorz">
              <a:fgClr>
                <a:schemeClr val="bg2"/>
              </a:fgClr>
              <a:bgClr>
                <a:srgbClr val="FFFF99"/>
              </a:bgClr>
            </a:pattFill>
            <a:ln w="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74" name="Text Box 278"/>
            <p:cNvSpPr txBox="1">
              <a:spLocks noChangeArrowheads="1"/>
            </p:cNvSpPr>
            <p:nvPr/>
          </p:nvSpPr>
          <p:spPr bwMode="auto">
            <a:xfrm>
              <a:off x="7264677" y="630696"/>
              <a:ext cx="1287462" cy="30775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Recalque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</a:endParaRPr>
            </a:p>
          </p:txBody>
        </p:sp>
        <p:sp>
          <p:nvSpPr>
            <p:cNvPr id="234829" name="Freeform 333" descr="Horizontal clara"/>
            <p:cNvSpPr>
              <a:spLocks/>
            </p:cNvSpPr>
            <p:nvPr/>
          </p:nvSpPr>
          <p:spPr bwMode="auto">
            <a:xfrm>
              <a:off x="8010525" y="1971972"/>
              <a:ext cx="533400" cy="2114411"/>
            </a:xfrm>
            <a:custGeom>
              <a:avLst/>
              <a:gdLst>
                <a:gd name="T0" fmla="*/ 0 w 336"/>
                <a:gd name="T1" fmla="*/ 0 h 1332"/>
                <a:gd name="T2" fmla="*/ 336 w 336"/>
                <a:gd name="T3" fmla="*/ 0 h 1332"/>
                <a:gd name="T4" fmla="*/ 234 w 336"/>
                <a:gd name="T5" fmla="*/ 336 h 1332"/>
                <a:gd name="T6" fmla="*/ 126 w 336"/>
                <a:gd name="T7" fmla="*/ 666 h 1332"/>
                <a:gd name="T8" fmla="*/ 48 w 336"/>
                <a:gd name="T9" fmla="*/ 1002 h 1332"/>
                <a:gd name="T10" fmla="*/ 0 w 336"/>
                <a:gd name="T11" fmla="*/ 1332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1332">
                  <a:moveTo>
                    <a:pt x="0" y="0"/>
                  </a:moveTo>
                  <a:lnTo>
                    <a:pt x="336" y="0"/>
                  </a:lnTo>
                  <a:lnTo>
                    <a:pt x="234" y="336"/>
                  </a:lnTo>
                  <a:cubicBezTo>
                    <a:pt x="199" y="447"/>
                    <a:pt x="157" y="555"/>
                    <a:pt x="126" y="666"/>
                  </a:cubicBezTo>
                  <a:lnTo>
                    <a:pt x="48" y="1002"/>
                  </a:lnTo>
                  <a:lnTo>
                    <a:pt x="0" y="1332"/>
                  </a:lnTo>
                </a:path>
              </a:pathLst>
            </a:custGeom>
            <a:pattFill prst="narVert">
              <a:fgClr>
                <a:schemeClr val="bg2"/>
              </a:fgClr>
              <a:bgClr>
                <a:srgbClr val="00FF00"/>
              </a:bgClr>
            </a:patt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graphicFrame>
          <p:nvGraphicFramePr>
            <p:cNvPr id="73481" name="Object 7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329444315"/>
                </p:ext>
              </p:extLst>
            </p:nvPr>
          </p:nvGraphicFramePr>
          <p:xfrm>
            <a:off x="7265994" y="6088056"/>
            <a:ext cx="1096964" cy="415932"/>
          </p:xfrm>
          <a:graphic>
            <a:graphicData uri="http://schemas.openxmlformats.org/presentationml/2006/ole">
              <p:oleObj spid="_x0000_s3783" name="Equation" r:id="rId6" imgW="660113" imgH="241195" progId="">
                <p:embed/>
              </p:oleObj>
            </a:graphicData>
          </a:graphic>
        </p:graphicFrame>
        <p:sp>
          <p:nvSpPr>
            <p:cNvPr id="234867" name="Line 371"/>
            <p:cNvSpPr>
              <a:spLocks noChangeShapeType="1"/>
            </p:cNvSpPr>
            <p:nvPr/>
          </p:nvSpPr>
          <p:spPr bwMode="auto">
            <a:xfrm flipV="1">
              <a:off x="8008938" y="1665605"/>
              <a:ext cx="9525" cy="238109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70" name="Line 374"/>
            <p:cNvSpPr>
              <a:spLocks noChangeShapeType="1"/>
            </p:cNvSpPr>
            <p:nvPr/>
          </p:nvSpPr>
          <p:spPr bwMode="auto">
            <a:xfrm flipV="1">
              <a:off x="8540750" y="1243358"/>
              <a:ext cx="3175" cy="639720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72" name="Line 376"/>
            <p:cNvSpPr>
              <a:spLocks noChangeShapeType="1"/>
            </p:cNvSpPr>
            <p:nvPr/>
          </p:nvSpPr>
          <p:spPr bwMode="auto">
            <a:xfrm>
              <a:off x="7291388" y="1737037"/>
              <a:ext cx="706437" cy="0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73" name="Line 377"/>
            <p:cNvSpPr>
              <a:spLocks noChangeShapeType="1"/>
            </p:cNvSpPr>
            <p:nvPr/>
          </p:nvSpPr>
          <p:spPr bwMode="auto">
            <a:xfrm flipV="1">
              <a:off x="8007350" y="1732276"/>
              <a:ext cx="538163" cy="4762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6887" name="Text Box 396"/>
            <p:cNvSpPr txBox="1">
              <a:spLocks noChangeArrowheads="1"/>
            </p:cNvSpPr>
            <p:nvPr/>
          </p:nvSpPr>
          <p:spPr bwMode="auto">
            <a:xfrm>
              <a:off x="8169275" y="1540200"/>
              <a:ext cx="234950" cy="30795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BR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d</a:t>
              </a:r>
              <a:r>
                <a:rPr kumimoji="0" lang="en-US" altLang="pt-BR" sz="2000" b="1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p</a:t>
              </a:r>
              <a:endParaRPr kumimoji="0" lang="pt-BR" alt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234855" name="Line 359"/>
            <p:cNvSpPr>
              <a:spLocks noChangeShapeType="1"/>
            </p:cNvSpPr>
            <p:nvPr/>
          </p:nvSpPr>
          <p:spPr bwMode="auto">
            <a:xfrm>
              <a:off x="7185025" y="5634057"/>
              <a:ext cx="514350" cy="0"/>
            </a:xfrm>
            <a:prstGeom prst="line">
              <a:avLst/>
            </a:prstGeom>
            <a:noFill/>
            <a:ln w="222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770" name="Text Box 362"/>
            <p:cNvSpPr txBox="1">
              <a:spLocks noChangeArrowheads="1"/>
            </p:cNvSpPr>
            <p:nvPr/>
          </p:nvSpPr>
          <p:spPr bwMode="auto">
            <a:xfrm>
              <a:off x="7766050" y="5488055"/>
              <a:ext cx="254000" cy="30795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rPr>
                <a:t>y</a:t>
              </a:r>
              <a:endPara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36891" name="Text Box 395"/>
            <p:cNvSpPr txBox="1">
              <a:spLocks noChangeArrowheads="1"/>
            </p:cNvSpPr>
            <p:nvPr/>
          </p:nvSpPr>
          <p:spPr bwMode="auto">
            <a:xfrm>
              <a:off x="7543800" y="1540200"/>
              <a:ext cx="234950" cy="30795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d</a:t>
              </a:r>
              <a:r>
                <a:rPr kumimoji="0" lang="en-US" altLang="pt-BR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</a:t>
              </a:r>
              <a:endParaRPr kumimoji="0" lang="pt-BR" alt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36962" name="Text Box 388"/>
            <p:cNvSpPr txBox="1">
              <a:spLocks noChangeArrowheads="1"/>
            </p:cNvSpPr>
            <p:nvPr/>
          </p:nvSpPr>
          <p:spPr bwMode="auto">
            <a:xfrm>
              <a:off x="7808913" y="1232245"/>
              <a:ext cx="234950" cy="30795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d</a:t>
              </a:r>
              <a:endPara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endParaRPr>
            </a:p>
          </p:txBody>
        </p:sp>
        <p:sp>
          <p:nvSpPr>
            <p:cNvPr id="234909" name="Freeform 413" descr="Horizontal clara"/>
            <p:cNvSpPr>
              <a:spLocks/>
            </p:cNvSpPr>
            <p:nvPr/>
          </p:nvSpPr>
          <p:spPr bwMode="auto">
            <a:xfrm>
              <a:off x="7235825" y="4078447"/>
              <a:ext cx="768350" cy="1563585"/>
            </a:xfrm>
            <a:custGeom>
              <a:avLst/>
              <a:gdLst>
                <a:gd name="T0" fmla="*/ 0 w 480"/>
                <a:gd name="T1" fmla="*/ 979 h 979"/>
                <a:gd name="T2" fmla="*/ 9 w 480"/>
                <a:gd name="T3" fmla="*/ 0 h 979"/>
                <a:gd name="T4" fmla="*/ 478 w 480"/>
                <a:gd name="T5" fmla="*/ 2 h 979"/>
                <a:gd name="T6" fmla="*/ 480 w 480"/>
                <a:gd name="T7" fmla="*/ 13 h 979"/>
                <a:gd name="T8" fmla="*/ 330 w 480"/>
                <a:gd name="T9" fmla="*/ 301 h 979"/>
                <a:gd name="T10" fmla="*/ 96 w 480"/>
                <a:gd name="T11" fmla="*/ 541 h 979"/>
                <a:gd name="T12" fmla="*/ 0 w 480"/>
                <a:gd name="T13" fmla="*/ 979 h 979"/>
                <a:gd name="connsiteX0" fmla="*/ 0 w 10000"/>
                <a:gd name="connsiteY0" fmla="*/ 10000 h 10000"/>
                <a:gd name="connsiteX1" fmla="*/ 188 w 10000"/>
                <a:gd name="connsiteY1" fmla="*/ 0 h 10000"/>
                <a:gd name="connsiteX2" fmla="*/ 9958 w 10000"/>
                <a:gd name="connsiteY2" fmla="*/ 20 h 10000"/>
                <a:gd name="connsiteX3" fmla="*/ 10000 w 10000"/>
                <a:gd name="connsiteY3" fmla="*/ 133 h 10000"/>
                <a:gd name="connsiteX4" fmla="*/ 6875 w 10000"/>
                <a:gd name="connsiteY4" fmla="*/ 3075 h 10000"/>
                <a:gd name="connsiteX5" fmla="*/ 2064 w 10000"/>
                <a:gd name="connsiteY5" fmla="*/ 5526 h 10000"/>
                <a:gd name="connsiteX6" fmla="*/ 0 w 10000"/>
                <a:gd name="connsiteY6" fmla="*/ 10000 h 10000"/>
                <a:gd name="connsiteX0" fmla="*/ 0 w 10064"/>
                <a:gd name="connsiteY0" fmla="*/ 10061 h 10061"/>
                <a:gd name="connsiteX1" fmla="*/ 252 w 10064"/>
                <a:gd name="connsiteY1" fmla="*/ 0 h 10061"/>
                <a:gd name="connsiteX2" fmla="*/ 10022 w 10064"/>
                <a:gd name="connsiteY2" fmla="*/ 20 h 10061"/>
                <a:gd name="connsiteX3" fmla="*/ 10064 w 10064"/>
                <a:gd name="connsiteY3" fmla="*/ 133 h 10061"/>
                <a:gd name="connsiteX4" fmla="*/ 6939 w 10064"/>
                <a:gd name="connsiteY4" fmla="*/ 3075 h 10061"/>
                <a:gd name="connsiteX5" fmla="*/ 2128 w 10064"/>
                <a:gd name="connsiteY5" fmla="*/ 5526 h 10061"/>
                <a:gd name="connsiteX6" fmla="*/ 0 w 10064"/>
                <a:gd name="connsiteY6" fmla="*/ 10061 h 10061"/>
                <a:gd name="connsiteX0" fmla="*/ 0 w 10128"/>
                <a:gd name="connsiteY0" fmla="*/ 10061 h 10061"/>
                <a:gd name="connsiteX1" fmla="*/ 316 w 10128"/>
                <a:gd name="connsiteY1" fmla="*/ 0 h 10061"/>
                <a:gd name="connsiteX2" fmla="*/ 10086 w 10128"/>
                <a:gd name="connsiteY2" fmla="*/ 20 h 10061"/>
                <a:gd name="connsiteX3" fmla="*/ 10128 w 10128"/>
                <a:gd name="connsiteY3" fmla="*/ 133 h 10061"/>
                <a:gd name="connsiteX4" fmla="*/ 7003 w 10128"/>
                <a:gd name="connsiteY4" fmla="*/ 3075 h 10061"/>
                <a:gd name="connsiteX5" fmla="*/ 2192 w 10128"/>
                <a:gd name="connsiteY5" fmla="*/ 5526 h 10061"/>
                <a:gd name="connsiteX6" fmla="*/ 0 w 10128"/>
                <a:gd name="connsiteY6" fmla="*/ 10061 h 10061"/>
                <a:gd name="connsiteX0" fmla="*/ 0 w 10128"/>
                <a:gd name="connsiteY0" fmla="*/ 10061 h 10061"/>
                <a:gd name="connsiteX1" fmla="*/ 123 w 10128"/>
                <a:gd name="connsiteY1" fmla="*/ 0 h 10061"/>
                <a:gd name="connsiteX2" fmla="*/ 10086 w 10128"/>
                <a:gd name="connsiteY2" fmla="*/ 20 h 10061"/>
                <a:gd name="connsiteX3" fmla="*/ 10128 w 10128"/>
                <a:gd name="connsiteY3" fmla="*/ 133 h 10061"/>
                <a:gd name="connsiteX4" fmla="*/ 7003 w 10128"/>
                <a:gd name="connsiteY4" fmla="*/ 3075 h 10061"/>
                <a:gd name="connsiteX5" fmla="*/ 2192 w 10128"/>
                <a:gd name="connsiteY5" fmla="*/ 5526 h 10061"/>
                <a:gd name="connsiteX6" fmla="*/ 0 w 10128"/>
                <a:gd name="connsiteY6" fmla="*/ 10061 h 10061"/>
                <a:gd name="connsiteX0" fmla="*/ 0 w 10128"/>
                <a:gd name="connsiteY0" fmla="*/ 10061 h 10061"/>
                <a:gd name="connsiteX1" fmla="*/ 123 w 10128"/>
                <a:gd name="connsiteY1" fmla="*/ 0 h 10061"/>
                <a:gd name="connsiteX2" fmla="*/ 10086 w 10128"/>
                <a:gd name="connsiteY2" fmla="*/ 20 h 10061"/>
                <a:gd name="connsiteX3" fmla="*/ 10128 w 10128"/>
                <a:gd name="connsiteY3" fmla="*/ 133 h 10061"/>
                <a:gd name="connsiteX4" fmla="*/ 7003 w 10128"/>
                <a:gd name="connsiteY4" fmla="*/ 3106 h 10061"/>
                <a:gd name="connsiteX5" fmla="*/ 2192 w 10128"/>
                <a:gd name="connsiteY5" fmla="*/ 5526 h 10061"/>
                <a:gd name="connsiteX6" fmla="*/ 0 w 10128"/>
                <a:gd name="connsiteY6" fmla="*/ 10061 h 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8" h="10061">
                  <a:moveTo>
                    <a:pt x="0" y="10061"/>
                  </a:moveTo>
                  <a:cubicBezTo>
                    <a:pt x="63" y="6728"/>
                    <a:pt x="60" y="3333"/>
                    <a:pt x="123" y="0"/>
                  </a:cubicBezTo>
                  <a:lnTo>
                    <a:pt x="10086" y="20"/>
                  </a:lnTo>
                  <a:cubicBezTo>
                    <a:pt x="10100" y="58"/>
                    <a:pt x="10114" y="95"/>
                    <a:pt x="10128" y="133"/>
                  </a:cubicBezTo>
                  <a:lnTo>
                    <a:pt x="7003" y="3106"/>
                  </a:lnTo>
                  <a:lnTo>
                    <a:pt x="2192" y="5526"/>
                  </a:lnTo>
                  <a:lnTo>
                    <a:pt x="0" y="10061"/>
                  </a:lnTo>
                  <a:close/>
                </a:path>
              </a:pathLst>
            </a:custGeom>
            <a:pattFill prst="ltHorz">
              <a:fgClr>
                <a:schemeClr val="bg2"/>
              </a:fgClr>
              <a:bgClr>
                <a:srgbClr val="FFFF66"/>
              </a:bgClr>
            </a:pattFill>
            <a:ln w="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6968" name="Text Box 414"/>
            <p:cNvSpPr txBox="1">
              <a:spLocks noChangeArrowheads="1"/>
            </p:cNvSpPr>
            <p:nvPr/>
          </p:nvSpPr>
          <p:spPr bwMode="auto">
            <a:xfrm>
              <a:off x="7429500" y="3908595"/>
              <a:ext cx="392113" cy="360339"/>
            </a:xfrm>
            <a:prstGeom prst="rect">
              <a:avLst/>
            </a:prstGeom>
            <a:gradFill>
              <a:gsLst>
                <a:gs pos="1100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xtLst/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d</a:t>
              </a:r>
              <a:r>
                <a:rPr kumimoji="0" lang="en-US" altLang="pt-BR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</a:t>
              </a:r>
              <a:endParaRPr kumimoji="0" lang="pt-BR" alt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9" name="Agrupar 8"/>
          <p:cNvGrpSpPr>
            <a:grpSpLocks/>
          </p:cNvGrpSpPr>
          <p:nvPr/>
        </p:nvGrpSpPr>
        <p:grpSpPr bwMode="auto">
          <a:xfrm>
            <a:off x="0" y="611188"/>
            <a:ext cx="2100263" cy="5929312"/>
            <a:chOff x="0" y="611188"/>
            <a:chExt cx="2100263" cy="5929312"/>
          </a:xfrm>
        </p:grpSpPr>
        <p:sp>
          <p:nvSpPr>
            <p:cNvPr id="234812" name="Text Box 316"/>
            <p:cNvSpPr txBox="1">
              <a:spLocks noChangeArrowheads="1"/>
            </p:cNvSpPr>
            <p:nvPr/>
          </p:nvSpPr>
          <p:spPr bwMode="auto">
            <a:xfrm>
              <a:off x="1655763" y="2062163"/>
              <a:ext cx="444500" cy="3079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Q</a:t>
              </a:r>
              <a:r>
                <a:rPr kumimoji="0" lang="en-US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rPr>
                <a:t>1</a:t>
              </a:r>
              <a:endPara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4813" name="Text Box 317"/>
            <p:cNvSpPr txBox="1">
              <a:spLocks noChangeArrowheads="1"/>
            </p:cNvSpPr>
            <p:nvPr/>
          </p:nvSpPr>
          <p:spPr bwMode="auto">
            <a:xfrm>
              <a:off x="1631950" y="2543175"/>
              <a:ext cx="444500" cy="3079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Q</a:t>
              </a:r>
              <a:r>
                <a:rPr kumimoji="0" lang="en-US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rPr>
                <a:t>2</a:t>
              </a:r>
              <a:endPara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4814" name="Text Box 318"/>
            <p:cNvSpPr txBox="1">
              <a:spLocks noChangeArrowheads="1"/>
            </p:cNvSpPr>
            <p:nvPr/>
          </p:nvSpPr>
          <p:spPr bwMode="auto">
            <a:xfrm>
              <a:off x="1649413" y="3675063"/>
              <a:ext cx="444500" cy="3079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Q</a:t>
              </a:r>
              <a:r>
                <a:rPr kumimoji="0" lang="en-US" sz="2000" b="1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rPr>
                <a:t>n</a:t>
              </a:r>
              <a:endPara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4815" name="Text Box 319"/>
            <p:cNvSpPr txBox="1">
              <a:spLocks noChangeArrowheads="1"/>
            </p:cNvSpPr>
            <p:nvPr/>
          </p:nvSpPr>
          <p:spPr bwMode="auto">
            <a:xfrm>
              <a:off x="1627188" y="3090863"/>
              <a:ext cx="444500" cy="3079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Q</a:t>
              </a:r>
              <a:r>
                <a:rPr kumimoji="0" lang="en-US" sz="2000" b="1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rPr>
                <a:t>z</a:t>
              </a:r>
              <a:endPara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4775" name="Line 279"/>
            <p:cNvSpPr>
              <a:spLocks noChangeShapeType="1"/>
            </p:cNvSpPr>
            <p:nvPr/>
          </p:nvSpPr>
          <p:spPr bwMode="auto">
            <a:xfrm>
              <a:off x="1338263" y="1298575"/>
              <a:ext cx="0" cy="63500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70" name="Text Box 274"/>
            <p:cNvSpPr txBox="1">
              <a:spLocks noChangeArrowheads="1"/>
            </p:cNvSpPr>
            <p:nvPr/>
          </p:nvSpPr>
          <p:spPr bwMode="auto">
            <a:xfrm>
              <a:off x="776288" y="611188"/>
              <a:ext cx="1135062" cy="6159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Modelo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VÉSIC</a:t>
              </a: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</a:endParaRPr>
            </a:p>
          </p:txBody>
        </p:sp>
        <p:sp>
          <p:nvSpPr>
            <p:cNvPr id="234776" name="Text Box 280"/>
            <p:cNvSpPr txBox="1">
              <a:spLocks noChangeArrowheads="1"/>
            </p:cNvSpPr>
            <p:nvPr/>
          </p:nvSpPr>
          <p:spPr bwMode="auto">
            <a:xfrm>
              <a:off x="1557338" y="1241425"/>
              <a:ext cx="234950" cy="3048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P</a:t>
              </a:r>
              <a:endPara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</a:endParaRPr>
            </a:p>
          </p:txBody>
        </p:sp>
        <p:sp>
          <p:nvSpPr>
            <p:cNvPr id="234777" name="Line 281"/>
            <p:cNvSpPr>
              <a:spLocks noChangeShapeType="1"/>
            </p:cNvSpPr>
            <p:nvPr/>
          </p:nvSpPr>
          <p:spPr bwMode="auto">
            <a:xfrm flipV="1">
              <a:off x="1066800" y="2119313"/>
              <a:ext cx="0" cy="2619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82" name="Line 286"/>
            <p:cNvSpPr>
              <a:spLocks noChangeShapeType="1"/>
            </p:cNvSpPr>
            <p:nvPr/>
          </p:nvSpPr>
          <p:spPr bwMode="auto">
            <a:xfrm flipV="1">
              <a:off x="1609725" y="2109788"/>
              <a:ext cx="0" cy="2619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83" name="Line 287"/>
            <p:cNvSpPr>
              <a:spLocks noChangeShapeType="1"/>
            </p:cNvSpPr>
            <p:nvPr/>
          </p:nvSpPr>
          <p:spPr bwMode="auto">
            <a:xfrm flipV="1">
              <a:off x="1600200" y="2578100"/>
              <a:ext cx="0" cy="26193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84" name="Line 288"/>
            <p:cNvSpPr>
              <a:spLocks noChangeShapeType="1"/>
            </p:cNvSpPr>
            <p:nvPr/>
          </p:nvSpPr>
          <p:spPr bwMode="auto">
            <a:xfrm flipV="1">
              <a:off x="1052513" y="2598738"/>
              <a:ext cx="0" cy="2619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85" name="Line 289"/>
            <p:cNvSpPr>
              <a:spLocks noChangeShapeType="1"/>
            </p:cNvSpPr>
            <p:nvPr/>
          </p:nvSpPr>
          <p:spPr bwMode="auto">
            <a:xfrm flipV="1">
              <a:off x="1058863" y="3213100"/>
              <a:ext cx="0" cy="26193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86" name="Line 290"/>
            <p:cNvSpPr>
              <a:spLocks noChangeShapeType="1"/>
            </p:cNvSpPr>
            <p:nvPr/>
          </p:nvSpPr>
          <p:spPr bwMode="auto">
            <a:xfrm flipV="1">
              <a:off x="1616075" y="3205163"/>
              <a:ext cx="0" cy="2619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87" name="Line 291"/>
            <p:cNvSpPr>
              <a:spLocks noChangeShapeType="1"/>
            </p:cNvSpPr>
            <p:nvPr/>
          </p:nvSpPr>
          <p:spPr bwMode="auto">
            <a:xfrm flipV="1">
              <a:off x="1084263" y="3644900"/>
              <a:ext cx="0" cy="26193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88" name="Line 292"/>
            <p:cNvSpPr>
              <a:spLocks noChangeShapeType="1"/>
            </p:cNvSpPr>
            <p:nvPr/>
          </p:nvSpPr>
          <p:spPr bwMode="auto">
            <a:xfrm flipV="1">
              <a:off x="1581150" y="3662363"/>
              <a:ext cx="0" cy="2619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89" name="Line 293"/>
            <p:cNvSpPr>
              <a:spLocks noChangeShapeType="1"/>
            </p:cNvSpPr>
            <p:nvPr/>
          </p:nvSpPr>
          <p:spPr bwMode="auto">
            <a:xfrm flipV="1">
              <a:off x="1323975" y="4056063"/>
              <a:ext cx="0" cy="43815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arrow" w="lg" len="lg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728" name="Text Box 294"/>
            <p:cNvSpPr txBox="1">
              <a:spLocks noChangeArrowheads="1"/>
            </p:cNvSpPr>
            <p:nvPr/>
          </p:nvSpPr>
          <p:spPr bwMode="auto">
            <a:xfrm>
              <a:off x="1457325" y="4295775"/>
              <a:ext cx="301625" cy="27463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B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rPr>
                <a:t>P</a:t>
              </a:r>
              <a:r>
                <a:rPr kumimoji="0" lang="en-US" altLang="pt-BR" sz="1800" b="1" i="0" u="none" strike="noStrike" kern="0" cap="none" spc="0" normalizeH="0" baseline="4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rPr>
                <a:t>p</a:t>
              </a:r>
              <a:endParaRPr kumimoji="0" lang="pt-BR" altLang="pt-BR" sz="1800" b="1" i="0" u="none" strike="noStrike" kern="0" cap="none" spc="0" normalizeH="0" baseline="4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4795" name="Line 299"/>
            <p:cNvSpPr>
              <a:spLocks noChangeShapeType="1"/>
            </p:cNvSpPr>
            <p:nvPr/>
          </p:nvSpPr>
          <p:spPr bwMode="auto">
            <a:xfrm>
              <a:off x="1328738" y="1971675"/>
              <a:ext cx="0" cy="3771900"/>
            </a:xfrm>
            <a:prstGeom prst="line">
              <a:avLst/>
            </a:prstGeom>
            <a:noFill/>
            <a:ln w="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796" name="Line 300"/>
            <p:cNvSpPr>
              <a:spLocks noChangeShapeType="1"/>
            </p:cNvSpPr>
            <p:nvPr/>
          </p:nvSpPr>
          <p:spPr bwMode="auto">
            <a:xfrm flipH="1">
              <a:off x="252413" y="4076700"/>
              <a:ext cx="695325" cy="0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05" name="Line 309"/>
            <p:cNvSpPr>
              <a:spLocks noChangeShapeType="1"/>
            </p:cNvSpPr>
            <p:nvPr/>
          </p:nvSpPr>
          <p:spPr bwMode="auto">
            <a:xfrm>
              <a:off x="328613" y="1971675"/>
              <a:ext cx="0" cy="2105025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06" name="Line 310"/>
            <p:cNvSpPr>
              <a:spLocks noChangeShapeType="1"/>
            </p:cNvSpPr>
            <p:nvPr/>
          </p:nvSpPr>
          <p:spPr bwMode="auto">
            <a:xfrm>
              <a:off x="323850" y="4062413"/>
              <a:ext cx="9525" cy="1570037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811" name="Text Box 315"/>
            <p:cNvSpPr txBox="1">
              <a:spLocks noChangeArrowheads="1"/>
            </p:cNvSpPr>
            <p:nvPr/>
          </p:nvSpPr>
          <p:spPr bwMode="auto">
            <a:xfrm>
              <a:off x="0" y="4651375"/>
              <a:ext cx="701675" cy="274638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(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-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s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)</a:t>
              </a:r>
              <a:endParaRPr kumimoji="0" lang="pt-BR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900" name="Line 404"/>
            <p:cNvSpPr>
              <a:spLocks noChangeShapeType="1"/>
            </p:cNvSpPr>
            <p:nvPr/>
          </p:nvSpPr>
          <p:spPr bwMode="auto">
            <a:xfrm flipH="1">
              <a:off x="200025" y="5632450"/>
              <a:ext cx="695325" cy="0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4901" name="Line 405"/>
            <p:cNvSpPr>
              <a:spLocks noChangeShapeType="1"/>
            </p:cNvSpPr>
            <p:nvPr/>
          </p:nvSpPr>
          <p:spPr bwMode="auto">
            <a:xfrm flipH="1">
              <a:off x="252413" y="1974850"/>
              <a:ext cx="695325" cy="0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73516" name="Group 339"/>
            <p:cNvGrpSpPr>
              <a:grpSpLocks/>
            </p:cNvGrpSpPr>
            <p:nvPr/>
          </p:nvGrpSpPr>
          <p:grpSpPr bwMode="auto">
            <a:xfrm>
              <a:off x="1211263" y="4748178"/>
              <a:ext cx="881063" cy="1039831"/>
              <a:chOff x="694" y="2991"/>
              <a:chExt cx="555" cy="655"/>
            </a:xfrm>
          </p:grpSpPr>
          <p:sp>
            <p:nvSpPr>
              <p:cNvPr id="234817" name="Line 321"/>
              <p:cNvSpPr>
                <a:spLocks noChangeShapeType="1"/>
              </p:cNvSpPr>
              <p:nvPr/>
            </p:nvSpPr>
            <p:spPr bwMode="auto">
              <a:xfrm>
                <a:off x="721" y="3536"/>
                <a:ext cx="324" cy="0"/>
              </a:xfrm>
              <a:prstGeom prst="line">
                <a:avLst/>
              </a:prstGeom>
              <a:noFill/>
              <a:ln w="2222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18" name="Line 322"/>
              <p:cNvSpPr>
                <a:spLocks noChangeShapeType="1"/>
              </p:cNvSpPr>
              <p:nvPr/>
            </p:nvSpPr>
            <p:spPr bwMode="auto">
              <a:xfrm flipV="1">
                <a:off x="768" y="3174"/>
                <a:ext cx="0" cy="414"/>
              </a:xfrm>
              <a:prstGeom prst="line">
                <a:avLst/>
              </a:prstGeom>
              <a:noFill/>
              <a:ln w="9525" cap="rnd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7744" name="Text Box 323"/>
              <p:cNvSpPr txBox="1">
                <a:spLocks noChangeArrowheads="1"/>
              </p:cNvSpPr>
              <p:nvPr/>
            </p:nvSpPr>
            <p:spPr bwMode="auto">
              <a:xfrm>
                <a:off x="694" y="2991"/>
                <a:ext cx="160" cy="194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xtLst/>
            </p:spPr>
            <p:txBody>
              <a:bodyPr lIns="0" tIns="0" rIns="0" bIns="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z</a:t>
                </a:r>
                <a:endParaRPr kumimoji="0" lang="pt-BR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7745" name="Text Box 324"/>
              <p:cNvSpPr txBox="1">
                <a:spLocks noChangeArrowheads="1"/>
              </p:cNvSpPr>
              <p:nvPr/>
            </p:nvSpPr>
            <p:spPr bwMode="auto">
              <a:xfrm>
                <a:off x="1089" y="3452"/>
                <a:ext cx="160" cy="194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xtLst/>
            </p:spPr>
            <p:txBody>
              <a:bodyPr lIns="0" tIns="0" rIns="0" bIns="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y</a:t>
                </a:r>
                <a:endParaRPr kumimoji="0" lang="pt-BR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</p:grpSp>
        <p:sp>
          <p:nvSpPr>
            <p:cNvPr id="234810" name="Text Box 314"/>
            <p:cNvSpPr txBox="1">
              <a:spLocks noChangeArrowheads="1"/>
            </p:cNvSpPr>
            <p:nvPr/>
          </p:nvSpPr>
          <p:spPr bwMode="auto">
            <a:xfrm>
              <a:off x="30163" y="2957513"/>
              <a:ext cx="701675" cy="30797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(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/>
                </a:rPr>
                <a:t>L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-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sz="1800" b="1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p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)</a:t>
              </a:r>
              <a:endParaRPr kumimoji="0" lang="pt-BR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 bwMode="auto">
            <a:xfrm>
              <a:off x="1163638" y="1978025"/>
              <a:ext cx="346075" cy="520700"/>
            </a:xfrm>
            <a:prstGeom prst="rect">
              <a:avLst/>
            </a:prstGeom>
            <a:pattFill prst="wdUpDiag">
              <a:fgClr>
                <a:schemeClr val="bg2"/>
              </a:fgClr>
              <a:bgClr>
                <a:srgbClr val="FFFFFF"/>
              </a:bgClr>
            </a:patt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0" name="Retângulo 129"/>
            <p:cNvSpPr/>
            <p:nvPr/>
          </p:nvSpPr>
          <p:spPr bwMode="auto">
            <a:xfrm>
              <a:off x="1162050" y="2511425"/>
              <a:ext cx="346075" cy="520700"/>
            </a:xfrm>
            <a:prstGeom prst="rect">
              <a:avLst/>
            </a:prstGeom>
            <a:pattFill prst="wdUpDiag">
              <a:fgClr>
                <a:schemeClr val="bg2"/>
              </a:fgClr>
              <a:bgClr>
                <a:srgbClr val="FFFFFF"/>
              </a:bgClr>
            </a:patt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1" name="Retângulo 130"/>
            <p:cNvSpPr/>
            <p:nvPr/>
          </p:nvSpPr>
          <p:spPr bwMode="auto">
            <a:xfrm>
              <a:off x="1162050" y="3044825"/>
              <a:ext cx="346075" cy="520700"/>
            </a:xfrm>
            <a:prstGeom prst="rect">
              <a:avLst/>
            </a:prstGeom>
            <a:pattFill prst="wdUpDiag">
              <a:fgClr>
                <a:schemeClr val="bg2"/>
              </a:fgClr>
              <a:bgClr>
                <a:srgbClr val="FFFFFF"/>
              </a:bgClr>
            </a:patt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2" name="Retângulo 131"/>
            <p:cNvSpPr/>
            <p:nvPr/>
          </p:nvSpPr>
          <p:spPr bwMode="auto">
            <a:xfrm>
              <a:off x="1163638" y="3554413"/>
              <a:ext cx="346075" cy="520700"/>
            </a:xfrm>
            <a:prstGeom prst="rect">
              <a:avLst/>
            </a:prstGeom>
            <a:pattFill prst="wdUpDiag">
              <a:fgClr>
                <a:schemeClr val="bg2"/>
              </a:fgClr>
              <a:bgClr>
                <a:srgbClr val="FFFFFF"/>
              </a:bgClr>
            </a:patt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4" name="Text Box 274"/>
            <p:cNvSpPr txBox="1">
              <a:spLocks noChangeArrowheads="1"/>
            </p:cNvSpPr>
            <p:nvPr/>
          </p:nvSpPr>
          <p:spPr bwMode="auto">
            <a:xfrm>
              <a:off x="708025" y="5924550"/>
              <a:ext cx="1135063" cy="61595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Equilíbrio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EEF</a:t>
              </a: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</a:endParaRPr>
            </a:p>
          </p:txBody>
        </p:sp>
      </p:grpSp>
      <p:sp>
        <p:nvSpPr>
          <p:cNvPr id="133" name="Título 1"/>
          <p:cNvSpPr txBox="1">
            <a:spLocks/>
          </p:cNvSpPr>
          <p:nvPr/>
        </p:nvSpPr>
        <p:spPr bwMode="auto">
          <a:xfrm>
            <a:off x="-4763" y="74614"/>
            <a:ext cx="914400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MODELO VESIC TRANSFERÊNCIA CARGA </a:t>
            </a:r>
            <a:r>
              <a:rPr kumimoji="0" lang="pt-BR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ESTACA ISOLADA</a:t>
            </a:r>
            <a:endParaRPr kumimoji="0" lang="pt-BR" sz="20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26" name="Texto explicativo em forma de nuvem 39"/>
          <p:cNvSpPr>
            <a:spLocks noChangeArrowheads="1"/>
          </p:cNvSpPr>
          <p:nvPr/>
        </p:nvSpPr>
        <p:spPr bwMode="auto">
          <a:xfrm>
            <a:off x="7693553" y="4656136"/>
            <a:ext cx="1018117" cy="810929"/>
          </a:xfrm>
          <a:prstGeom prst="cloudCallout">
            <a:avLst>
              <a:gd name="adj1" fmla="val -45436"/>
              <a:gd name="adj2" fmla="val -127230"/>
            </a:avLst>
          </a:prstGeom>
          <a:gradFill>
            <a:gsLst>
              <a:gs pos="1100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Times New Roman" pitchFamily="18" charset="0"/>
              </a:rPr>
              <a:t>EFEITO DE GRUPO</a:t>
            </a:r>
          </a:p>
        </p:txBody>
      </p:sp>
      <p:sp>
        <p:nvSpPr>
          <p:cNvPr id="3" name="Elipse 2"/>
          <p:cNvSpPr/>
          <p:nvPr/>
        </p:nvSpPr>
        <p:spPr bwMode="auto">
          <a:xfrm>
            <a:off x="7140646" y="5543575"/>
            <a:ext cx="225425" cy="215874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8719078" y="6502363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471B297B-FBE9-4182-A035-34016BAF337F}"/>
              </a:ext>
            </a:extLst>
          </p:cNvPr>
          <p:cNvGrpSpPr/>
          <p:nvPr/>
        </p:nvGrpSpPr>
        <p:grpSpPr>
          <a:xfrm>
            <a:off x="2954338" y="638175"/>
            <a:ext cx="2011362" cy="6137275"/>
            <a:chOff x="2954338" y="638175"/>
            <a:chExt cx="2011362" cy="6137275"/>
          </a:xfrm>
        </p:grpSpPr>
        <p:grpSp>
          <p:nvGrpSpPr>
            <p:cNvPr id="11" name="Agrupar 10"/>
            <p:cNvGrpSpPr>
              <a:grpSpLocks/>
            </p:cNvGrpSpPr>
            <p:nvPr/>
          </p:nvGrpSpPr>
          <p:grpSpPr bwMode="auto">
            <a:xfrm>
              <a:off x="2954338" y="638175"/>
              <a:ext cx="2011362" cy="6137275"/>
              <a:chOff x="2954338" y="638470"/>
              <a:chExt cx="2011362" cy="6136481"/>
            </a:xfrm>
          </p:grpSpPr>
          <p:sp>
            <p:nvSpPr>
              <p:cNvPr id="234772" name="Text Box 276"/>
              <p:cNvSpPr txBox="1">
                <a:spLocks noChangeArrowheads="1"/>
              </p:cNvSpPr>
              <p:nvPr/>
            </p:nvSpPr>
            <p:spPr bwMode="auto">
              <a:xfrm>
                <a:off x="3405188" y="638470"/>
                <a:ext cx="1508125" cy="6158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Atrito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acumulado</a:t>
                </a:r>
                <a:endParaRPr kumimoji="0" 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34825" name="Freeform 329" descr="Horizontal clara"/>
              <p:cNvSpPr>
                <a:spLocks/>
              </p:cNvSpPr>
              <p:nvPr/>
            </p:nvSpPr>
            <p:spPr bwMode="auto">
              <a:xfrm>
                <a:off x="3929063" y="1971797"/>
                <a:ext cx="671512" cy="2104753"/>
              </a:xfrm>
              <a:custGeom>
                <a:avLst/>
                <a:gdLst>
                  <a:gd name="T0" fmla="*/ 0 w 426"/>
                  <a:gd name="T1" fmla="*/ 1326 h 1326"/>
                  <a:gd name="T2" fmla="*/ 0 w 426"/>
                  <a:gd name="T3" fmla="*/ 0 h 1326"/>
                  <a:gd name="T4" fmla="*/ 60 w 426"/>
                  <a:gd name="T5" fmla="*/ 336 h 1326"/>
                  <a:gd name="T6" fmla="*/ 126 w 426"/>
                  <a:gd name="T7" fmla="*/ 660 h 1326"/>
                  <a:gd name="T8" fmla="*/ 384 w 426"/>
                  <a:gd name="T9" fmla="*/ 996 h 1326"/>
                  <a:gd name="T10" fmla="*/ 426 w 426"/>
                  <a:gd name="T11" fmla="*/ 1326 h 1326"/>
                  <a:gd name="T12" fmla="*/ 0 w 426"/>
                  <a:gd name="T13" fmla="*/ 1326 h 1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1326">
                    <a:moveTo>
                      <a:pt x="0" y="1326"/>
                    </a:moveTo>
                    <a:lnTo>
                      <a:pt x="0" y="0"/>
                    </a:lnTo>
                    <a:lnTo>
                      <a:pt x="60" y="336"/>
                    </a:lnTo>
                    <a:lnTo>
                      <a:pt x="126" y="660"/>
                    </a:lnTo>
                    <a:lnTo>
                      <a:pt x="384" y="996"/>
                    </a:lnTo>
                    <a:lnTo>
                      <a:pt x="426" y="1326"/>
                    </a:lnTo>
                    <a:lnTo>
                      <a:pt x="0" y="1326"/>
                    </a:lnTo>
                    <a:close/>
                  </a:path>
                </a:pathLst>
              </a:custGeom>
              <a:pattFill prst="ltHorz">
                <a:fgClr>
                  <a:schemeClr val="bg2"/>
                </a:fgClr>
                <a:bgClr>
                  <a:schemeClr val="accent1"/>
                </a:bgClr>
              </a:pattFill>
              <a:ln w="0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37" name="Line 341"/>
              <p:cNvSpPr>
                <a:spLocks noChangeShapeType="1"/>
              </p:cNvSpPr>
              <p:nvPr/>
            </p:nvSpPr>
            <p:spPr bwMode="auto">
              <a:xfrm>
                <a:off x="3930650" y="2094020"/>
                <a:ext cx="0" cy="3980935"/>
              </a:xfrm>
              <a:prstGeom prst="line">
                <a:avLst/>
              </a:prstGeom>
              <a:noFill/>
              <a:ln w="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graphicFrame>
            <p:nvGraphicFramePr>
              <p:cNvPr id="73479" name="Object 77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3099689505"/>
                  </p:ext>
                </p:extLst>
              </p:nvPr>
            </p:nvGraphicFramePr>
            <p:xfrm>
              <a:off x="2954338" y="5908161"/>
              <a:ext cx="2011362" cy="866790"/>
            </p:xfrm>
            <a:graphic>
              <a:graphicData uri="http://schemas.openxmlformats.org/presentationml/2006/ole">
                <p:oleObj spid="_x0000_s3784" name="Equação" r:id="rId7" imgW="1155199" imgH="495085" progId="">
                  <p:embed/>
                </p:oleObj>
              </a:graphicData>
            </a:graphic>
          </p:graphicFrame>
          <p:sp>
            <p:nvSpPr>
              <p:cNvPr id="234876" name="Line 380"/>
              <p:cNvSpPr>
                <a:spLocks noChangeShapeType="1"/>
              </p:cNvSpPr>
              <p:nvPr/>
            </p:nvSpPr>
            <p:spPr bwMode="auto">
              <a:xfrm flipH="1" flipV="1">
                <a:off x="3927475" y="4181312"/>
                <a:ext cx="7938" cy="657140"/>
              </a:xfrm>
              <a:prstGeom prst="line">
                <a:avLst/>
              </a:prstGeom>
              <a:noFill/>
              <a:ln w="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77" name="Line 381"/>
              <p:cNvSpPr>
                <a:spLocks noChangeShapeType="1"/>
              </p:cNvSpPr>
              <p:nvPr/>
            </p:nvSpPr>
            <p:spPr bwMode="auto">
              <a:xfrm flipH="1" flipV="1">
                <a:off x="4597400" y="4146391"/>
                <a:ext cx="1588" cy="584124"/>
              </a:xfrm>
              <a:prstGeom prst="line">
                <a:avLst/>
              </a:prstGeom>
              <a:noFill/>
              <a:ln w="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81" name="Line 385"/>
              <p:cNvSpPr>
                <a:spLocks noChangeShapeType="1"/>
              </p:cNvSpPr>
              <p:nvPr/>
            </p:nvSpPr>
            <p:spPr bwMode="auto">
              <a:xfrm>
                <a:off x="3935413" y="4592421"/>
                <a:ext cx="676275" cy="0"/>
              </a:xfrm>
              <a:prstGeom prst="line">
                <a:avLst/>
              </a:prstGeom>
              <a:noFill/>
              <a:ln w="0">
                <a:solidFill>
                  <a:schemeClr val="bg2"/>
                </a:solidFill>
                <a:round/>
                <a:headEnd type="triangle" w="med" len="med"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93" name="Text Box 397"/>
              <p:cNvSpPr txBox="1">
                <a:spLocks noChangeArrowheads="1"/>
              </p:cNvSpPr>
              <p:nvPr/>
            </p:nvSpPr>
            <p:spPr bwMode="auto">
              <a:xfrm>
                <a:off x="4159250" y="4225756"/>
                <a:ext cx="234950" cy="30793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P</a:t>
                </a:r>
                <a:r>
                  <a:rPr kumimoji="0" lang="en-US" sz="2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gi" panose="04040504061007020D02" pitchFamily="82" charset="0"/>
                  </a:rPr>
                  <a:t>l</a:t>
                </a:r>
                <a:endParaRPr kumimoji="0" lang="pt-BR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gi" panose="04040504061007020D02" pitchFamily="82" charset="0"/>
                </a:endParaRPr>
              </a:p>
            </p:txBody>
          </p:sp>
          <p:sp>
            <p:nvSpPr>
              <p:cNvPr id="234894" name="Text Box 398"/>
              <p:cNvSpPr txBox="1">
                <a:spLocks noChangeArrowheads="1"/>
              </p:cNvSpPr>
              <p:nvPr/>
            </p:nvSpPr>
            <p:spPr bwMode="auto">
              <a:xfrm>
                <a:off x="3886200" y="1260689"/>
                <a:ext cx="565150" cy="307935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P</a:t>
                </a:r>
                <a:r>
                  <a:rPr kumimoji="0" lang="en-US" sz="2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gi" panose="04040504061007020D02" pitchFamily="82" charset="0"/>
                  </a:rPr>
                  <a:t>l</a:t>
                </a:r>
                <a:r>
                  <a:rPr kumimoji="0" lang="en-US" sz="2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(z)</a:t>
                </a:r>
                <a:endPara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34845" name="Line 349"/>
              <p:cNvSpPr>
                <a:spLocks noChangeShapeType="1"/>
              </p:cNvSpPr>
              <p:nvPr/>
            </p:nvSpPr>
            <p:spPr bwMode="auto">
              <a:xfrm>
                <a:off x="3886200" y="5616226"/>
                <a:ext cx="51435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46" name="Line 350"/>
              <p:cNvSpPr>
                <a:spLocks noChangeShapeType="1"/>
              </p:cNvSpPr>
              <p:nvPr/>
            </p:nvSpPr>
            <p:spPr bwMode="auto">
              <a:xfrm flipV="1">
                <a:off x="3930650" y="5084483"/>
                <a:ext cx="0" cy="65714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7691" name="Text Box 351"/>
              <p:cNvSpPr txBox="1">
                <a:spLocks noChangeArrowheads="1"/>
              </p:cNvSpPr>
              <p:nvPr/>
            </p:nvSpPr>
            <p:spPr bwMode="auto">
              <a:xfrm>
                <a:off x="3813175" y="4794007"/>
                <a:ext cx="254000" cy="307935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xtLst/>
            </p:spPr>
            <p:txBody>
              <a:bodyPr lIns="0" tIns="0" rIns="0" bIns="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z</a:t>
                </a:r>
                <a:endParaRPr kumimoji="0" lang="pt-BR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7692" name="Text Box 352"/>
              <p:cNvSpPr txBox="1">
                <a:spLocks noChangeArrowheads="1"/>
              </p:cNvSpPr>
              <p:nvPr/>
            </p:nvSpPr>
            <p:spPr bwMode="auto">
              <a:xfrm>
                <a:off x="4440238" y="5525751"/>
                <a:ext cx="254000" cy="307935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xtLst/>
            </p:spPr>
            <p:txBody>
              <a:bodyPr lIns="0" tIns="0" rIns="0" bIns="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y</a:t>
                </a:r>
                <a:endParaRPr kumimoji="0" lang="pt-BR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</p:grpSp>
        <p:sp>
          <p:nvSpPr>
            <p:cNvPr id="135" name="Text Box 397">
              <a:extLst>
                <a:ext uri="{FF2B5EF4-FFF2-40B4-BE49-F238E27FC236}">
                  <a16:creationId xmlns:a16="http://schemas.microsoft.com/office/drawing/2014/main" xmlns="" id="{964C57A0-6496-4D61-9DAB-7CEA9B2CF6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2272" y="6121635"/>
              <a:ext cx="234950" cy="30797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P</a:t>
              </a:r>
              <a:r>
                <a:rPr kumimoji="0" lang="en-US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gi" panose="04040504061007020D02" pitchFamily="82" charset="0"/>
                </a:rPr>
                <a:t>l</a:t>
              </a:r>
              <a:endPara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gi" panose="04040504061007020D02" pitchFamily="82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51C8C803-B83A-4EA3-ABD8-2B35D33C1910}"/>
              </a:ext>
            </a:extLst>
          </p:cNvPr>
          <p:cNvGrpSpPr/>
          <p:nvPr/>
        </p:nvGrpSpPr>
        <p:grpSpPr>
          <a:xfrm>
            <a:off x="5048250" y="638175"/>
            <a:ext cx="1720850" cy="5889625"/>
            <a:chOff x="5048250" y="638175"/>
            <a:chExt cx="1720850" cy="5889625"/>
          </a:xfrm>
        </p:grpSpPr>
        <p:grpSp>
          <p:nvGrpSpPr>
            <p:cNvPr id="12" name="Agrupar 11"/>
            <p:cNvGrpSpPr>
              <a:grpSpLocks/>
            </p:cNvGrpSpPr>
            <p:nvPr/>
          </p:nvGrpSpPr>
          <p:grpSpPr bwMode="auto">
            <a:xfrm>
              <a:off x="5048250" y="638175"/>
              <a:ext cx="1720850" cy="5889625"/>
              <a:chOff x="5048340" y="638818"/>
              <a:chExt cx="1720760" cy="5888479"/>
            </a:xfrm>
          </p:grpSpPr>
          <p:sp>
            <p:nvSpPr>
              <p:cNvPr id="27677" name="Text Box 356"/>
              <p:cNvSpPr txBox="1">
                <a:spLocks noChangeArrowheads="1"/>
              </p:cNvSpPr>
              <p:nvPr/>
            </p:nvSpPr>
            <p:spPr bwMode="auto">
              <a:xfrm>
                <a:off x="5048340" y="1078470"/>
                <a:ext cx="253987" cy="307915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xtLst/>
            </p:spPr>
            <p:txBody>
              <a:bodyPr lIns="0" tIns="0" rIns="0" bIns="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z</a:t>
                </a:r>
                <a:endParaRPr kumimoji="0" lang="pt-BR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34773" name="Text Box 277"/>
              <p:cNvSpPr txBox="1">
                <a:spLocks noChangeArrowheads="1"/>
              </p:cNvSpPr>
              <p:nvPr/>
            </p:nvSpPr>
            <p:spPr bwMode="auto">
              <a:xfrm>
                <a:off x="5129299" y="638818"/>
                <a:ext cx="1639801" cy="30474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Força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 normal</a:t>
                </a:r>
                <a:endParaRPr kumimoji="0" 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34826" name="Freeform 330" descr="Horizontal clara"/>
              <p:cNvSpPr>
                <a:spLocks/>
              </p:cNvSpPr>
              <p:nvPr/>
            </p:nvSpPr>
            <p:spPr bwMode="auto">
              <a:xfrm>
                <a:off x="5372173" y="1986344"/>
                <a:ext cx="665128" cy="2104615"/>
              </a:xfrm>
              <a:custGeom>
                <a:avLst/>
                <a:gdLst>
                  <a:gd name="T0" fmla="*/ 0 w 426"/>
                  <a:gd name="T1" fmla="*/ 1326 h 1326"/>
                  <a:gd name="T2" fmla="*/ 0 w 426"/>
                  <a:gd name="T3" fmla="*/ 0 h 1326"/>
                  <a:gd name="T4" fmla="*/ 60 w 426"/>
                  <a:gd name="T5" fmla="*/ 336 h 1326"/>
                  <a:gd name="T6" fmla="*/ 126 w 426"/>
                  <a:gd name="T7" fmla="*/ 660 h 1326"/>
                  <a:gd name="T8" fmla="*/ 384 w 426"/>
                  <a:gd name="T9" fmla="*/ 996 h 1326"/>
                  <a:gd name="T10" fmla="*/ 426 w 426"/>
                  <a:gd name="T11" fmla="*/ 1326 h 1326"/>
                  <a:gd name="T12" fmla="*/ 0 w 426"/>
                  <a:gd name="T13" fmla="*/ 1326 h 1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1326">
                    <a:moveTo>
                      <a:pt x="0" y="1326"/>
                    </a:moveTo>
                    <a:lnTo>
                      <a:pt x="0" y="0"/>
                    </a:lnTo>
                    <a:lnTo>
                      <a:pt x="60" y="336"/>
                    </a:lnTo>
                    <a:lnTo>
                      <a:pt x="126" y="660"/>
                    </a:lnTo>
                    <a:lnTo>
                      <a:pt x="384" y="996"/>
                    </a:lnTo>
                    <a:lnTo>
                      <a:pt x="426" y="1326"/>
                    </a:lnTo>
                    <a:lnTo>
                      <a:pt x="0" y="1326"/>
                    </a:lnTo>
                    <a:close/>
                  </a:path>
                </a:pathLst>
              </a:custGeom>
              <a:pattFill prst="ltHorz">
                <a:fgClr>
                  <a:schemeClr val="bg2"/>
                </a:fgClr>
                <a:bgClr>
                  <a:schemeClr val="accent1"/>
                </a:bgClr>
              </a:pattFill>
              <a:ln w="0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27" name="Freeform 331" descr="Horizontal clara"/>
              <p:cNvSpPr>
                <a:spLocks/>
              </p:cNvSpPr>
              <p:nvPr/>
            </p:nvSpPr>
            <p:spPr bwMode="auto">
              <a:xfrm>
                <a:off x="5353124" y="1978407"/>
                <a:ext cx="1168339" cy="2096680"/>
              </a:xfrm>
              <a:custGeom>
                <a:avLst/>
                <a:gdLst>
                  <a:gd name="T0" fmla="*/ 426 w 720"/>
                  <a:gd name="T1" fmla="*/ 1326 h 1326"/>
                  <a:gd name="T2" fmla="*/ 720 w 720"/>
                  <a:gd name="T3" fmla="*/ 1326 h 1326"/>
                  <a:gd name="T4" fmla="*/ 720 w 720"/>
                  <a:gd name="T5" fmla="*/ 0 h 1326"/>
                  <a:gd name="T6" fmla="*/ 0 w 720"/>
                  <a:gd name="T7" fmla="*/ 0 h 1326"/>
                  <a:gd name="T8" fmla="*/ 60 w 720"/>
                  <a:gd name="T9" fmla="*/ 342 h 1326"/>
                  <a:gd name="T10" fmla="*/ 132 w 720"/>
                  <a:gd name="T11" fmla="*/ 672 h 1326"/>
                  <a:gd name="T12" fmla="*/ 384 w 720"/>
                  <a:gd name="T13" fmla="*/ 1002 h 1326"/>
                  <a:gd name="T14" fmla="*/ 426 w 720"/>
                  <a:gd name="T15" fmla="*/ 1326 h 1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1326">
                    <a:moveTo>
                      <a:pt x="426" y="1326"/>
                    </a:moveTo>
                    <a:lnTo>
                      <a:pt x="720" y="1326"/>
                    </a:lnTo>
                    <a:lnTo>
                      <a:pt x="720" y="0"/>
                    </a:lnTo>
                    <a:lnTo>
                      <a:pt x="0" y="0"/>
                    </a:lnTo>
                    <a:lnTo>
                      <a:pt x="60" y="342"/>
                    </a:lnTo>
                    <a:lnTo>
                      <a:pt x="132" y="672"/>
                    </a:lnTo>
                    <a:lnTo>
                      <a:pt x="384" y="1002"/>
                    </a:lnTo>
                    <a:lnTo>
                      <a:pt x="426" y="1326"/>
                    </a:lnTo>
                    <a:close/>
                  </a:path>
                </a:pathLst>
              </a:custGeom>
              <a:pattFill prst="narVert">
                <a:fgClr>
                  <a:schemeClr val="bg2"/>
                </a:fgClr>
                <a:bgClr>
                  <a:srgbClr val="00FF00"/>
                </a:bgClr>
              </a:pattFill>
              <a:ln w="9525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36" name="Line 340"/>
              <p:cNvSpPr>
                <a:spLocks noChangeShapeType="1"/>
              </p:cNvSpPr>
              <p:nvPr/>
            </p:nvSpPr>
            <p:spPr bwMode="auto">
              <a:xfrm>
                <a:off x="5370586" y="2013325"/>
                <a:ext cx="0" cy="3982263"/>
              </a:xfrm>
              <a:prstGeom prst="line">
                <a:avLst/>
              </a:prstGeom>
              <a:noFill/>
              <a:ln w="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graphicFrame>
            <p:nvGraphicFramePr>
              <p:cNvPr id="73480" name="Object 77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3935484430"/>
                  </p:ext>
                </p:extLst>
              </p:nvPr>
            </p:nvGraphicFramePr>
            <p:xfrm>
              <a:off x="5257800" y="6149465"/>
              <a:ext cx="1511300" cy="377832"/>
            </p:xfrm>
            <a:graphic>
              <a:graphicData uri="http://schemas.openxmlformats.org/presentationml/2006/ole">
                <p:oleObj spid="_x0000_s3785" name="Equation" r:id="rId8" imgW="1028254" imgH="215806" progId="">
                  <p:embed/>
                </p:oleObj>
              </a:graphicData>
            </a:graphic>
          </p:graphicFrame>
          <p:grpSp>
            <p:nvGrpSpPr>
              <p:cNvPr id="73552" name="Agrupar 8"/>
              <p:cNvGrpSpPr>
                <a:grpSpLocks/>
              </p:cNvGrpSpPr>
              <p:nvPr/>
            </p:nvGrpSpPr>
            <p:grpSpPr bwMode="auto">
              <a:xfrm>
                <a:off x="5358035" y="1382920"/>
                <a:ext cx="1147763" cy="474666"/>
                <a:chOff x="5356225" y="1512888"/>
                <a:chExt cx="1147763" cy="363537"/>
              </a:xfrm>
            </p:grpSpPr>
            <p:sp>
              <p:nvSpPr>
                <p:cNvPr id="234865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5356077" y="1514326"/>
                  <a:ext cx="9525" cy="362248"/>
                </a:xfrm>
                <a:prstGeom prst="line">
                  <a:avLst/>
                </a:prstGeom>
                <a:noFill/>
                <a:ln w="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4866" name="Line 370"/>
                <p:cNvSpPr>
                  <a:spLocks noChangeShapeType="1"/>
                </p:cNvSpPr>
                <p:nvPr/>
              </p:nvSpPr>
              <p:spPr bwMode="auto">
                <a:xfrm flipV="1">
                  <a:off x="6494255" y="1513111"/>
                  <a:ext cx="9525" cy="362248"/>
                </a:xfrm>
                <a:prstGeom prst="line">
                  <a:avLst/>
                </a:prstGeom>
                <a:noFill/>
                <a:ln w="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34874" name="Line 378"/>
              <p:cNvSpPr>
                <a:spLocks noChangeShapeType="1"/>
              </p:cNvSpPr>
              <p:nvPr/>
            </p:nvSpPr>
            <p:spPr bwMode="auto">
              <a:xfrm>
                <a:off x="5340425" y="1422890"/>
                <a:ext cx="1130241" cy="0"/>
              </a:xfrm>
              <a:prstGeom prst="line">
                <a:avLst/>
              </a:prstGeom>
              <a:noFill/>
              <a:ln w="0">
                <a:solidFill>
                  <a:schemeClr val="bg2"/>
                </a:solidFill>
                <a:round/>
                <a:headEnd type="triangle" w="med" len="med"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75" name="Text Box 379"/>
              <p:cNvSpPr txBox="1">
                <a:spLocks noChangeArrowheads="1"/>
              </p:cNvSpPr>
              <p:nvPr/>
            </p:nvSpPr>
            <p:spPr bwMode="auto">
              <a:xfrm>
                <a:off x="5788076" y="1245125"/>
                <a:ext cx="234938" cy="304741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P</a:t>
                </a:r>
                <a:endPara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34878" name="Line 382"/>
              <p:cNvSpPr>
                <a:spLocks noChangeShapeType="1"/>
              </p:cNvSpPr>
              <p:nvPr/>
            </p:nvSpPr>
            <p:spPr bwMode="auto">
              <a:xfrm flipV="1">
                <a:off x="6026189" y="4162382"/>
                <a:ext cx="1588" cy="576151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79" name="Line 383"/>
              <p:cNvSpPr>
                <a:spLocks noChangeShapeType="1"/>
              </p:cNvSpPr>
              <p:nvPr/>
            </p:nvSpPr>
            <p:spPr bwMode="auto">
              <a:xfrm flipH="1">
                <a:off x="5370586" y="4089371"/>
                <a:ext cx="0" cy="707887"/>
              </a:xfrm>
              <a:prstGeom prst="line">
                <a:avLst/>
              </a:prstGeom>
              <a:noFill/>
              <a:ln w="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80" name="Line 384"/>
              <p:cNvSpPr>
                <a:spLocks noChangeShapeType="1"/>
              </p:cNvSpPr>
              <p:nvPr/>
            </p:nvSpPr>
            <p:spPr bwMode="auto">
              <a:xfrm flipV="1">
                <a:off x="6492889" y="4171905"/>
                <a:ext cx="1588" cy="542819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82" name="Line 386"/>
              <p:cNvSpPr>
                <a:spLocks noChangeShapeType="1"/>
              </p:cNvSpPr>
              <p:nvPr/>
            </p:nvSpPr>
            <p:spPr bwMode="auto">
              <a:xfrm>
                <a:off x="5375348" y="4594098"/>
                <a:ext cx="650841" cy="0"/>
              </a:xfrm>
              <a:prstGeom prst="line">
                <a:avLst/>
              </a:prstGeom>
              <a:noFill/>
              <a:ln w="0">
                <a:solidFill>
                  <a:schemeClr val="bg2"/>
                </a:solidFill>
                <a:round/>
                <a:headEnd type="triangle" w="med" len="med"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83" name="Line 387"/>
              <p:cNvSpPr>
                <a:spLocks noChangeShapeType="1"/>
              </p:cNvSpPr>
              <p:nvPr/>
            </p:nvSpPr>
            <p:spPr bwMode="auto">
              <a:xfrm>
                <a:off x="6026189" y="4594098"/>
                <a:ext cx="476225" cy="9523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 type="triangle" w="med" len="med"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95" name="Text Box 399"/>
              <p:cNvSpPr txBox="1">
                <a:spLocks noChangeArrowheads="1"/>
              </p:cNvSpPr>
              <p:nvPr/>
            </p:nvSpPr>
            <p:spPr bwMode="auto">
              <a:xfrm>
                <a:off x="5553139" y="4257614"/>
                <a:ext cx="301609" cy="307915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P</a:t>
                </a:r>
                <a:r>
                  <a:rPr kumimoji="0" lang="en-US" sz="2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gi" panose="04040504061007020D02" pitchFamily="82" charset="0"/>
                  </a:rPr>
                  <a:t>l</a:t>
                </a:r>
                <a:endParaRPr kumimoji="0" lang="pt-BR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gi" panose="04040504061007020D02" pitchFamily="82" charset="0"/>
                </a:endParaRPr>
              </a:p>
            </p:txBody>
          </p:sp>
          <p:sp>
            <p:nvSpPr>
              <p:cNvPr id="27671" name="Text Box 400"/>
              <p:cNvSpPr txBox="1">
                <a:spLocks noChangeArrowheads="1"/>
              </p:cNvSpPr>
              <p:nvPr/>
            </p:nvSpPr>
            <p:spPr bwMode="auto">
              <a:xfrm>
                <a:off x="6148420" y="4265550"/>
                <a:ext cx="263511" cy="30791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0" tIns="0" rIns="0" bIns="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P</a:t>
                </a:r>
                <a:r>
                  <a:rPr kumimoji="0" lang="en-US" altLang="pt-BR" sz="2000" b="0" i="0" u="none" strike="noStrike" kern="0" cap="none" spc="0" normalizeH="0" baseline="4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p</a:t>
                </a:r>
                <a:endParaRPr kumimoji="0" lang="pt-BR" altLang="pt-BR" sz="2000" b="0" i="0" u="none" strike="noStrike" kern="0" cap="none" spc="0" normalizeH="0" baseline="4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34850" name="Line 354"/>
              <p:cNvSpPr>
                <a:spLocks noChangeShapeType="1"/>
              </p:cNvSpPr>
              <p:nvPr/>
            </p:nvSpPr>
            <p:spPr bwMode="auto">
              <a:xfrm>
                <a:off x="5273753" y="5616249"/>
                <a:ext cx="514323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34851" name="Line 355"/>
              <p:cNvSpPr>
                <a:spLocks noChangeShapeType="1"/>
              </p:cNvSpPr>
              <p:nvPr/>
            </p:nvSpPr>
            <p:spPr bwMode="auto">
              <a:xfrm flipH="1" flipV="1">
                <a:off x="5351537" y="1092755"/>
                <a:ext cx="19049" cy="46504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7678" name="Text Box 357"/>
              <p:cNvSpPr txBox="1">
                <a:spLocks noChangeArrowheads="1"/>
              </p:cNvSpPr>
              <p:nvPr/>
            </p:nvSpPr>
            <p:spPr bwMode="auto">
              <a:xfrm>
                <a:off x="5880146" y="5527367"/>
                <a:ext cx="253987" cy="307915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xtLst/>
            </p:spPr>
            <p:txBody>
              <a:bodyPr lIns="0" tIns="0" rIns="0" bIns="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y</a:t>
                </a:r>
                <a:endParaRPr kumimoji="0" lang="pt-BR" alt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34907" name="Text Box 411"/>
              <p:cNvSpPr txBox="1">
                <a:spLocks noChangeArrowheads="1"/>
              </p:cNvSpPr>
              <p:nvPr/>
            </p:nvSpPr>
            <p:spPr bwMode="auto">
              <a:xfrm>
                <a:off x="5710293" y="2737085"/>
                <a:ext cx="596869" cy="307915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N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(z)</a:t>
                </a:r>
                <a:endPara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  <p:sp>
            <p:nvSpPr>
              <p:cNvPr id="234908" name="Text Box 412"/>
              <p:cNvSpPr txBox="1">
                <a:spLocks noChangeArrowheads="1"/>
              </p:cNvSpPr>
              <p:nvPr/>
            </p:nvSpPr>
            <p:spPr bwMode="auto">
              <a:xfrm>
                <a:off x="5421383" y="3662418"/>
                <a:ext cx="501624" cy="2444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imes New Roman"/>
                  </a:rPr>
                  <a:t>P</a:t>
                </a:r>
                <a:r>
                  <a:rPr kumimoji="0" lang="en-US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l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</a:rPr>
                  <a:t>(z)</a:t>
                </a: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</p:grpSp>
        <p:sp>
          <p:nvSpPr>
            <p:cNvPr id="136" name="Text Box 397">
              <a:extLst>
                <a:ext uri="{FF2B5EF4-FFF2-40B4-BE49-F238E27FC236}">
                  <a16:creationId xmlns:a16="http://schemas.microsoft.com/office/drawing/2014/main" xmlns="" id="{807F9C5E-E69A-4F7E-88AF-7F50FA120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5700" y="6176963"/>
              <a:ext cx="234950" cy="30797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/>
                </a:rPr>
                <a:t>P</a:t>
              </a:r>
              <a:r>
                <a:rPr kumimoji="0" lang="en-US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gi" panose="04040504061007020D02" pitchFamily="82" charset="0"/>
                </a:rPr>
                <a:t>l</a:t>
              </a:r>
              <a:endPara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gi" panose="04040504061007020D02" pitchFamily="82" charset="0"/>
              </a:endParaRPr>
            </a:p>
          </p:txBody>
        </p:sp>
      </p:grpSp>
      <p:sp>
        <p:nvSpPr>
          <p:cNvPr id="127" name="Título 1"/>
          <p:cNvSpPr txBox="1">
            <a:spLocks/>
          </p:cNvSpPr>
          <p:nvPr/>
        </p:nvSpPr>
        <p:spPr bwMode="auto">
          <a:xfrm>
            <a:off x="-61912" y="4602125"/>
            <a:ext cx="9144001" cy="74612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kumimoji="0" lang="pt-BR" sz="2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CARGA CRESCENTE: ESTADO LIMITE SERVIÇO </a:t>
            </a:r>
            <a:r>
              <a:rPr kumimoji="0" lang="pt-BR" sz="2000" b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</a:t>
            </a:r>
            <a:r>
              <a:rPr kumimoji="0" lang="pt-BR" sz="1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kumimoji="0" lang="pt-BR" sz="2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→ ESTADO LIMITE ÚLTIMO </a:t>
            </a:r>
            <a:r>
              <a:rPr kumimoji="0" lang="pt-BR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P</a:t>
            </a:r>
            <a:r>
              <a:rPr kumimoji="0" lang="pt-BR" sz="2000" b="1" i="0" u="sng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R</a:t>
            </a:r>
            <a:endParaRPr kumimoji="0" lang="pt-BR" sz="2000" b="1" i="0" u="sng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846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3" grpId="0" animBg="1"/>
      <p:bldP spid="1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1"/>
          <p:cNvSpPr txBox="1">
            <a:spLocks/>
          </p:cNvSpPr>
          <p:nvPr/>
        </p:nvSpPr>
        <p:spPr bwMode="auto">
          <a:xfrm>
            <a:off x="7937" y="554850"/>
            <a:ext cx="9136063" cy="58082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DIAGRAMA </a:t>
            </a:r>
            <a:r>
              <a:rPr kumimoji="0" lang="pt-BR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TC ESTÁTICO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PROVA DE CARGA DINÂMICA  “DIET”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4679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46" t="3015" r="16771" b="25920"/>
          <a:stretch>
            <a:fillRect/>
          </a:stretch>
        </p:blipFill>
        <p:spPr bwMode="auto">
          <a:xfrm>
            <a:off x="757238" y="1284288"/>
            <a:ext cx="7116762" cy="5111750"/>
          </a:xfrm>
          <a:prstGeom prst="rect">
            <a:avLst/>
          </a:prstGeom>
          <a:solidFill>
            <a:srgbClr val="00FFFF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ítulo 1"/>
          <p:cNvSpPr txBox="1">
            <a:spLocks/>
          </p:cNvSpPr>
          <p:nvPr/>
        </p:nvSpPr>
        <p:spPr bwMode="auto">
          <a:xfrm>
            <a:off x="34838" y="15736"/>
            <a:ext cx="9144001" cy="5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MOBILIZAÇÃO REAL REAÇÃO SOLO ESTACA ISOLADA</a:t>
            </a:r>
            <a:endParaRPr kumimoji="0" lang="pt-BR" sz="26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46804" name="Text Box 20"/>
          <p:cNvSpPr txBox="1">
            <a:spLocks noChangeArrowheads="1"/>
          </p:cNvSpPr>
          <p:nvPr/>
        </p:nvSpPr>
        <p:spPr bwMode="auto">
          <a:xfrm>
            <a:off x="2747963" y="2673350"/>
            <a:ext cx="2944812" cy="12922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rPr>
              <a:t>FORÇA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rPr>
              <a:t>NORMAL RUPTURA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Freeform 18"/>
          <p:cNvSpPr>
            <a:spLocks/>
          </p:cNvSpPr>
          <p:nvPr/>
        </p:nvSpPr>
        <p:spPr bwMode="auto">
          <a:xfrm>
            <a:off x="1901825" y="2363788"/>
            <a:ext cx="200025" cy="2206625"/>
          </a:xfrm>
          <a:custGeom>
            <a:avLst/>
            <a:gdLst>
              <a:gd name="T0" fmla="*/ 5434 w 7492"/>
              <a:gd name="T1" fmla="*/ 19407 h 10000"/>
              <a:gd name="T2" fmla="*/ 200559 w 7492"/>
              <a:gd name="T3" fmla="*/ 0 h 10000"/>
              <a:gd name="T4" fmla="*/ 101672 w 7492"/>
              <a:gd name="T5" fmla="*/ 276544 h 10000"/>
              <a:gd name="T6" fmla="*/ 53941 w 7492"/>
              <a:gd name="T7" fmla="*/ 673938 h 10000"/>
              <a:gd name="T8" fmla="*/ 44491 w 7492"/>
              <a:gd name="T9" fmla="*/ 1068686 h 10000"/>
              <a:gd name="T10" fmla="*/ 58653 w 7492"/>
              <a:gd name="T11" fmla="*/ 1427267 h 10000"/>
              <a:gd name="T12" fmla="*/ 49337 w 7492"/>
              <a:gd name="T13" fmla="*/ 1824661 h 10000"/>
              <a:gd name="T14" fmla="*/ 0 w 7492"/>
              <a:gd name="T15" fmla="*/ 2205295 h 1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92" h="10000">
                <a:moveTo>
                  <a:pt x="203" y="88"/>
                </a:moveTo>
                <a:lnTo>
                  <a:pt x="7492" y="0"/>
                </a:lnTo>
                <a:cubicBezTo>
                  <a:pt x="6400" y="224"/>
                  <a:pt x="4713" y="745"/>
                  <a:pt x="3798" y="1254"/>
                </a:cubicBezTo>
                <a:cubicBezTo>
                  <a:pt x="2887" y="1764"/>
                  <a:pt x="2370" y="2458"/>
                  <a:pt x="2015" y="3056"/>
                </a:cubicBezTo>
                <a:cubicBezTo>
                  <a:pt x="1662" y="3652"/>
                  <a:pt x="1778" y="4248"/>
                  <a:pt x="1662" y="4846"/>
                </a:cubicBezTo>
                <a:cubicBezTo>
                  <a:pt x="1692" y="5415"/>
                  <a:pt x="2015" y="5908"/>
                  <a:pt x="2191" y="6472"/>
                </a:cubicBezTo>
                <a:cubicBezTo>
                  <a:pt x="2219" y="7041"/>
                  <a:pt x="2207" y="7685"/>
                  <a:pt x="1843" y="8274"/>
                </a:cubicBezTo>
                <a:cubicBezTo>
                  <a:pt x="1476" y="8860"/>
                  <a:pt x="614" y="9427"/>
                  <a:pt x="0" y="10000"/>
                </a:cubicBezTo>
              </a:path>
            </a:pathLst>
          </a:custGeom>
          <a:pattFill prst="ltHorz">
            <a:fgClr>
              <a:schemeClr val="tx1"/>
            </a:fgClr>
            <a:bgClr>
              <a:schemeClr val="bg1"/>
            </a:bgClr>
          </a:pattFill>
          <a:ln w="127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" name="Freeform 18"/>
          <p:cNvSpPr>
            <a:spLocks/>
          </p:cNvSpPr>
          <p:nvPr/>
        </p:nvSpPr>
        <p:spPr bwMode="auto">
          <a:xfrm>
            <a:off x="1906588" y="2349500"/>
            <a:ext cx="561975" cy="2611438"/>
          </a:xfrm>
          <a:custGeom>
            <a:avLst/>
            <a:gdLst>
              <a:gd name="T0" fmla="*/ 4383 w 5132"/>
              <a:gd name="T1" fmla="*/ 0 h 8751"/>
              <a:gd name="T2" fmla="*/ 562400 w 5132"/>
              <a:gd name="T3" fmla="*/ 9551 h 8751"/>
              <a:gd name="T4" fmla="*/ 463553 w 5132"/>
              <a:gd name="T5" fmla="*/ 286219 h 8751"/>
              <a:gd name="T6" fmla="*/ 415773 w 5132"/>
              <a:gd name="T7" fmla="*/ 683463 h 8751"/>
              <a:gd name="T8" fmla="*/ 406348 w 5132"/>
              <a:gd name="T9" fmla="*/ 1078319 h 8751"/>
              <a:gd name="T10" fmla="*/ 420485 w 5132"/>
              <a:gd name="T11" fmla="*/ 1437062 h 8751"/>
              <a:gd name="T12" fmla="*/ 411170 w 5132"/>
              <a:gd name="T13" fmla="*/ 1834306 h 8751"/>
              <a:gd name="T14" fmla="*/ 361856 w 5132"/>
              <a:gd name="T15" fmla="*/ 2215135 h 8751"/>
              <a:gd name="T16" fmla="*/ 0 w 5132"/>
              <a:gd name="T17" fmla="*/ 2611782 h 87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132" h="8751">
                <a:moveTo>
                  <a:pt x="40" y="0"/>
                </a:moveTo>
                <a:lnTo>
                  <a:pt x="5132" y="32"/>
                </a:lnTo>
                <a:cubicBezTo>
                  <a:pt x="4865" y="198"/>
                  <a:pt x="4453" y="583"/>
                  <a:pt x="4230" y="959"/>
                </a:cubicBezTo>
                <a:cubicBezTo>
                  <a:pt x="4007" y="1335"/>
                  <a:pt x="3881" y="1848"/>
                  <a:pt x="3794" y="2290"/>
                </a:cubicBezTo>
                <a:cubicBezTo>
                  <a:pt x="3708" y="2731"/>
                  <a:pt x="3736" y="3171"/>
                  <a:pt x="3708" y="3613"/>
                </a:cubicBezTo>
                <a:cubicBezTo>
                  <a:pt x="3715" y="4033"/>
                  <a:pt x="3794" y="4397"/>
                  <a:pt x="3837" y="4815"/>
                </a:cubicBezTo>
                <a:cubicBezTo>
                  <a:pt x="3844" y="5235"/>
                  <a:pt x="3841" y="5711"/>
                  <a:pt x="3752" y="6146"/>
                </a:cubicBezTo>
                <a:cubicBezTo>
                  <a:pt x="3662" y="6579"/>
                  <a:pt x="3452" y="6997"/>
                  <a:pt x="3302" y="7422"/>
                </a:cubicBezTo>
                <a:lnTo>
                  <a:pt x="0" y="8751"/>
                </a:lnTo>
              </a:path>
            </a:pathLst>
          </a:custGeom>
          <a:pattFill prst="ltHorz">
            <a:fgClr>
              <a:schemeClr val="tx1"/>
            </a:fgClr>
            <a:bgClr>
              <a:schemeClr val="bg1"/>
            </a:bgClr>
          </a:pattFill>
          <a:ln w="127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6802" name="Freeform 18"/>
          <p:cNvSpPr>
            <a:spLocks/>
          </p:cNvSpPr>
          <p:nvPr/>
        </p:nvSpPr>
        <p:spPr bwMode="auto">
          <a:xfrm>
            <a:off x="1907704" y="2351088"/>
            <a:ext cx="2254250" cy="3433762"/>
          </a:xfrm>
          <a:custGeom>
            <a:avLst/>
            <a:gdLst>
              <a:gd name="T0" fmla="*/ 1059 w 1059"/>
              <a:gd name="T1" fmla="*/ 0 h 2150"/>
              <a:gd name="T2" fmla="*/ 976 w 1059"/>
              <a:gd name="T3" fmla="*/ 183 h 2150"/>
              <a:gd name="T4" fmla="*/ 940 w 1059"/>
              <a:gd name="T5" fmla="*/ 439 h 2150"/>
              <a:gd name="T6" fmla="*/ 940 w 1059"/>
              <a:gd name="T7" fmla="*/ 676 h 2150"/>
              <a:gd name="T8" fmla="*/ 940 w 1059"/>
              <a:gd name="T9" fmla="*/ 923 h 2150"/>
              <a:gd name="T10" fmla="*/ 949 w 1059"/>
              <a:gd name="T11" fmla="*/ 1170 h 2150"/>
              <a:gd name="T12" fmla="*/ 903 w 1059"/>
              <a:gd name="T13" fmla="*/ 1380 h 2150"/>
              <a:gd name="T14" fmla="*/ 711 w 1059"/>
              <a:gd name="T15" fmla="*/ 1627 h 2150"/>
              <a:gd name="T16" fmla="*/ 345 w 1059"/>
              <a:gd name="T17" fmla="*/ 1865 h 2150"/>
              <a:gd name="T18" fmla="*/ 0 w 1059"/>
              <a:gd name="T19" fmla="*/ 2150 h 2150"/>
              <a:gd name="connsiteX0" fmla="*/ 10000 w 10000"/>
              <a:gd name="connsiteY0" fmla="*/ 0 h 10000"/>
              <a:gd name="connsiteX1" fmla="*/ 9216 w 10000"/>
              <a:gd name="connsiteY1" fmla="*/ 851 h 10000"/>
              <a:gd name="connsiteX2" fmla="*/ 8876 w 10000"/>
              <a:gd name="connsiteY2" fmla="*/ 2042 h 10000"/>
              <a:gd name="connsiteX3" fmla="*/ 8876 w 10000"/>
              <a:gd name="connsiteY3" fmla="*/ 3144 h 10000"/>
              <a:gd name="connsiteX4" fmla="*/ 8876 w 10000"/>
              <a:gd name="connsiteY4" fmla="*/ 4293 h 10000"/>
              <a:gd name="connsiteX5" fmla="*/ 8961 w 10000"/>
              <a:gd name="connsiteY5" fmla="*/ 5442 h 10000"/>
              <a:gd name="connsiteX6" fmla="*/ 8527 w 10000"/>
              <a:gd name="connsiteY6" fmla="*/ 6419 h 10000"/>
              <a:gd name="connsiteX7" fmla="*/ 6714 w 10000"/>
              <a:gd name="connsiteY7" fmla="*/ 7567 h 10000"/>
              <a:gd name="connsiteX8" fmla="*/ 3258 w 10000"/>
              <a:gd name="connsiteY8" fmla="*/ 8674 h 10000"/>
              <a:gd name="connsiteX9" fmla="*/ 0 w 10000"/>
              <a:gd name="connsiteY9" fmla="*/ 10000 h 10000"/>
              <a:gd name="connsiteX0" fmla="*/ 9915 w 9915"/>
              <a:gd name="connsiteY0" fmla="*/ 0 h 9833"/>
              <a:gd name="connsiteX1" fmla="*/ 9131 w 9915"/>
              <a:gd name="connsiteY1" fmla="*/ 851 h 9833"/>
              <a:gd name="connsiteX2" fmla="*/ 8791 w 9915"/>
              <a:gd name="connsiteY2" fmla="*/ 2042 h 9833"/>
              <a:gd name="connsiteX3" fmla="*/ 8791 w 9915"/>
              <a:gd name="connsiteY3" fmla="*/ 3144 h 9833"/>
              <a:gd name="connsiteX4" fmla="*/ 8791 w 9915"/>
              <a:gd name="connsiteY4" fmla="*/ 4293 h 9833"/>
              <a:gd name="connsiteX5" fmla="*/ 8876 w 9915"/>
              <a:gd name="connsiteY5" fmla="*/ 5442 h 9833"/>
              <a:gd name="connsiteX6" fmla="*/ 8442 w 9915"/>
              <a:gd name="connsiteY6" fmla="*/ 6419 h 9833"/>
              <a:gd name="connsiteX7" fmla="*/ 6629 w 9915"/>
              <a:gd name="connsiteY7" fmla="*/ 7567 h 9833"/>
              <a:gd name="connsiteX8" fmla="*/ 3173 w 9915"/>
              <a:gd name="connsiteY8" fmla="*/ 8674 h 9833"/>
              <a:gd name="connsiteX9" fmla="*/ 0 w 9915"/>
              <a:gd name="connsiteY9" fmla="*/ 9833 h 9833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8866 w 10000"/>
              <a:gd name="connsiteY4" fmla="*/ 4366 h 10000"/>
              <a:gd name="connsiteX5" fmla="*/ 8952 w 10000"/>
              <a:gd name="connsiteY5" fmla="*/ 5534 h 10000"/>
              <a:gd name="connsiteX6" fmla="*/ 8514 w 10000"/>
              <a:gd name="connsiteY6" fmla="*/ 6528 h 10000"/>
              <a:gd name="connsiteX7" fmla="*/ 6686 w 10000"/>
              <a:gd name="connsiteY7" fmla="*/ 7696 h 10000"/>
              <a:gd name="connsiteX8" fmla="*/ 3400 w 10000"/>
              <a:gd name="connsiteY8" fmla="*/ 8793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8866 w 10000"/>
              <a:gd name="connsiteY4" fmla="*/ 4366 h 10000"/>
              <a:gd name="connsiteX5" fmla="*/ 8952 w 10000"/>
              <a:gd name="connsiteY5" fmla="*/ 5534 h 10000"/>
              <a:gd name="connsiteX6" fmla="*/ 8514 w 10000"/>
              <a:gd name="connsiteY6" fmla="*/ 6528 h 10000"/>
              <a:gd name="connsiteX7" fmla="*/ 6515 w 10000"/>
              <a:gd name="connsiteY7" fmla="*/ 7696 h 10000"/>
              <a:gd name="connsiteX8" fmla="*/ 3400 w 10000"/>
              <a:gd name="connsiteY8" fmla="*/ 8793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8866 w 10000"/>
              <a:gd name="connsiteY4" fmla="*/ 4366 h 10000"/>
              <a:gd name="connsiteX5" fmla="*/ 8952 w 10000"/>
              <a:gd name="connsiteY5" fmla="*/ 5534 h 10000"/>
              <a:gd name="connsiteX6" fmla="*/ 8514 w 10000"/>
              <a:gd name="connsiteY6" fmla="*/ 6528 h 10000"/>
              <a:gd name="connsiteX7" fmla="*/ 6515 w 10000"/>
              <a:gd name="connsiteY7" fmla="*/ 7696 h 10000"/>
              <a:gd name="connsiteX8" fmla="*/ 3400 w 10000"/>
              <a:gd name="connsiteY8" fmla="*/ 8793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8866 w 10000"/>
              <a:gd name="connsiteY4" fmla="*/ 4366 h 10000"/>
              <a:gd name="connsiteX5" fmla="*/ 8952 w 10000"/>
              <a:gd name="connsiteY5" fmla="*/ 5534 h 10000"/>
              <a:gd name="connsiteX6" fmla="*/ 8514 w 10000"/>
              <a:gd name="connsiteY6" fmla="*/ 6528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8866 w 10000"/>
              <a:gd name="connsiteY4" fmla="*/ 4366 h 10000"/>
              <a:gd name="connsiteX5" fmla="*/ 8952 w 10000"/>
              <a:gd name="connsiteY5" fmla="*/ 5534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8866 w 10000"/>
              <a:gd name="connsiteY4" fmla="*/ 4366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8866 w 10000"/>
              <a:gd name="connsiteY4" fmla="*/ 4366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8866 w 10000"/>
              <a:gd name="connsiteY4" fmla="*/ 4366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9037 w 10000"/>
              <a:gd name="connsiteY4" fmla="*/ 4238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866 w 10000"/>
              <a:gd name="connsiteY3" fmla="*/ 3197 h 10000"/>
              <a:gd name="connsiteX4" fmla="*/ 9037 w 10000"/>
              <a:gd name="connsiteY4" fmla="*/ 4238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952 w 10000"/>
              <a:gd name="connsiteY3" fmla="*/ 3126 h 10000"/>
              <a:gd name="connsiteX4" fmla="*/ 9037 w 10000"/>
              <a:gd name="connsiteY4" fmla="*/ 4238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952 w 10000"/>
              <a:gd name="connsiteY3" fmla="*/ 3126 h 10000"/>
              <a:gd name="connsiteX4" fmla="*/ 9037 w 10000"/>
              <a:gd name="connsiteY4" fmla="*/ 4238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8866 w 10000"/>
              <a:gd name="connsiteY2" fmla="*/ 2077 h 10000"/>
              <a:gd name="connsiteX3" fmla="*/ 8952 w 10000"/>
              <a:gd name="connsiteY3" fmla="*/ 3126 h 10000"/>
              <a:gd name="connsiteX4" fmla="*/ 9037 w 10000"/>
              <a:gd name="connsiteY4" fmla="*/ 4195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9009 w 10000"/>
              <a:gd name="connsiteY2" fmla="*/ 1949 h 10000"/>
              <a:gd name="connsiteX3" fmla="*/ 8952 w 10000"/>
              <a:gd name="connsiteY3" fmla="*/ 3126 h 10000"/>
              <a:gd name="connsiteX4" fmla="*/ 9037 w 10000"/>
              <a:gd name="connsiteY4" fmla="*/ 4195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9009 w 10000"/>
              <a:gd name="connsiteY2" fmla="*/ 1949 h 10000"/>
              <a:gd name="connsiteX3" fmla="*/ 8952 w 10000"/>
              <a:gd name="connsiteY3" fmla="*/ 3126 h 10000"/>
              <a:gd name="connsiteX4" fmla="*/ 9037 w 10000"/>
              <a:gd name="connsiteY4" fmla="*/ 4195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09 w 10000"/>
              <a:gd name="connsiteY1" fmla="*/ 865 h 10000"/>
              <a:gd name="connsiteX2" fmla="*/ 9009 w 10000"/>
              <a:gd name="connsiteY2" fmla="*/ 1949 h 10000"/>
              <a:gd name="connsiteX3" fmla="*/ 8952 w 10000"/>
              <a:gd name="connsiteY3" fmla="*/ 3126 h 10000"/>
              <a:gd name="connsiteX4" fmla="*/ 9037 w 10000"/>
              <a:gd name="connsiteY4" fmla="*/ 4195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95 w 10000"/>
              <a:gd name="connsiteY1" fmla="*/ 766 h 10000"/>
              <a:gd name="connsiteX2" fmla="*/ 9009 w 10000"/>
              <a:gd name="connsiteY2" fmla="*/ 1949 h 10000"/>
              <a:gd name="connsiteX3" fmla="*/ 8952 w 10000"/>
              <a:gd name="connsiteY3" fmla="*/ 3126 h 10000"/>
              <a:gd name="connsiteX4" fmla="*/ 9037 w 10000"/>
              <a:gd name="connsiteY4" fmla="*/ 4195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295 w 10000"/>
              <a:gd name="connsiteY1" fmla="*/ 766 h 10000"/>
              <a:gd name="connsiteX2" fmla="*/ 9009 w 10000"/>
              <a:gd name="connsiteY2" fmla="*/ 1949 h 10000"/>
              <a:gd name="connsiteX3" fmla="*/ 8952 w 10000"/>
              <a:gd name="connsiteY3" fmla="*/ 3126 h 10000"/>
              <a:gd name="connsiteX4" fmla="*/ 9037 w 10000"/>
              <a:gd name="connsiteY4" fmla="*/ 4195 h 10000"/>
              <a:gd name="connsiteX5" fmla="*/ 8981 w 10000"/>
              <a:gd name="connsiteY5" fmla="*/ 5378 h 10000"/>
              <a:gd name="connsiteX6" fmla="*/ 8685 w 10000"/>
              <a:gd name="connsiteY6" fmla="*/ 6514 h 10000"/>
              <a:gd name="connsiteX7" fmla="*/ 6515 w 10000"/>
              <a:gd name="connsiteY7" fmla="*/ 7696 h 10000"/>
              <a:gd name="connsiteX8" fmla="*/ 3314 w 10000"/>
              <a:gd name="connsiteY8" fmla="*/ 8807 h 10000"/>
              <a:gd name="connsiteX9" fmla="*/ 0 w 10000"/>
              <a:gd name="connsiteY9" fmla="*/ 10000 h 10000"/>
              <a:gd name="connsiteX0" fmla="*/ 10343 w 10343"/>
              <a:gd name="connsiteY0" fmla="*/ 0 h 10114"/>
              <a:gd name="connsiteX1" fmla="*/ 9295 w 10343"/>
              <a:gd name="connsiteY1" fmla="*/ 880 h 10114"/>
              <a:gd name="connsiteX2" fmla="*/ 9009 w 10343"/>
              <a:gd name="connsiteY2" fmla="*/ 2063 h 10114"/>
              <a:gd name="connsiteX3" fmla="*/ 8952 w 10343"/>
              <a:gd name="connsiteY3" fmla="*/ 3240 h 10114"/>
              <a:gd name="connsiteX4" fmla="*/ 9037 w 10343"/>
              <a:gd name="connsiteY4" fmla="*/ 4309 h 10114"/>
              <a:gd name="connsiteX5" fmla="*/ 8981 w 10343"/>
              <a:gd name="connsiteY5" fmla="*/ 5492 h 10114"/>
              <a:gd name="connsiteX6" fmla="*/ 8685 w 10343"/>
              <a:gd name="connsiteY6" fmla="*/ 6628 h 10114"/>
              <a:gd name="connsiteX7" fmla="*/ 6515 w 10343"/>
              <a:gd name="connsiteY7" fmla="*/ 7810 h 10114"/>
              <a:gd name="connsiteX8" fmla="*/ 3314 w 10343"/>
              <a:gd name="connsiteY8" fmla="*/ 8921 h 10114"/>
              <a:gd name="connsiteX9" fmla="*/ 0 w 10343"/>
              <a:gd name="connsiteY9" fmla="*/ 10114 h 10114"/>
              <a:gd name="connsiteX0" fmla="*/ 10343 w 10343"/>
              <a:gd name="connsiteY0" fmla="*/ 0 h 10114"/>
              <a:gd name="connsiteX1" fmla="*/ 9295 w 10343"/>
              <a:gd name="connsiteY1" fmla="*/ 880 h 10114"/>
              <a:gd name="connsiteX2" fmla="*/ 9009 w 10343"/>
              <a:gd name="connsiteY2" fmla="*/ 2063 h 10114"/>
              <a:gd name="connsiteX3" fmla="*/ 8952 w 10343"/>
              <a:gd name="connsiteY3" fmla="*/ 3240 h 10114"/>
              <a:gd name="connsiteX4" fmla="*/ 9037 w 10343"/>
              <a:gd name="connsiteY4" fmla="*/ 4309 h 10114"/>
              <a:gd name="connsiteX5" fmla="*/ 8981 w 10343"/>
              <a:gd name="connsiteY5" fmla="*/ 5492 h 10114"/>
              <a:gd name="connsiteX6" fmla="*/ 8685 w 10343"/>
              <a:gd name="connsiteY6" fmla="*/ 6628 h 10114"/>
              <a:gd name="connsiteX7" fmla="*/ 6515 w 10343"/>
              <a:gd name="connsiteY7" fmla="*/ 7810 h 10114"/>
              <a:gd name="connsiteX8" fmla="*/ 3314 w 10343"/>
              <a:gd name="connsiteY8" fmla="*/ 8921 h 10114"/>
              <a:gd name="connsiteX9" fmla="*/ 1668 w 10343"/>
              <a:gd name="connsiteY9" fmla="*/ 9478 h 10114"/>
              <a:gd name="connsiteX10" fmla="*/ 0 w 10343"/>
              <a:gd name="connsiteY10" fmla="*/ 10114 h 10114"/>
              <a:gd name="connsiteX0" fmla="*/ 13457 w 13457"/>
              <a:gd name="connsiteY0" fmla="*/ 0 h 10284"/>
              <a:gd name="connsiteX1" fmla="*/ 12409 w 13457"/>
              <a:gd name="connsiteY1" fmla="*/ 880 h 10284"/>
              <a:gd name="connsiteX2" fmla="*/ 12123 w 13457"/>
              <a:gd name="connsiteY2" fmla="*/ 2063 h 10284"/>
              <a:gd name="connsiteX3" fmla="*/ 12066 w 13457"/>
              <a:gd name="connsiteY3" fmla="*/ 3240 h 10284"/>
              <a:gd name="connsiteX4" fmla="*/ 12151 w 13457"/>
              <a:gd name="connsiteY4" fmla="*/ 4309 h 10284"/>
              <a:gd name="connsiteX5" fmla="*/ 12095 w 13457"/>
              <a:gd name="connsiteY5" fmla="*/ 5492 h 10284"/>
              <a:gd name="connsiteX6" fmla="*/ 11799 w 13457"/>
              <a:gd name="connsiteY6" fmla="*/ 6628 h 10284"/>
              <a:gd name="connsiteX7" fmla="*/ 9629 w 13457"/>
              <a:gd name="connsiteY7" fmla="*/ 7810 h 10284"/>
              <a:gd name="connsiteX8" fmla="*/ 6428 w 13457"/>
              <a:gd name="connsiteY8" fmla="*/ 8921 h 10284"/>
              <a:gd name="connsiteX9" fmla="*/ 4782 w 13457"/>
              <a:gd name="connsiteY9" fmla="*/ 9478 h 10284"/>
              <a:gd name="connsiteX10" fmla="*/ 0 w 13457"/>
              <a:gd name="connsiteY10" fmla="*/ 10284 h 10284"/>
              <a:gd name="connsiteX0" fmla="*/ 13457 w 13457"/>
              <a:gd name="connsiteY0" fmla="*/ 0 h 10287"/>
              <a:gd name="connsiteX1" fmla="*/ 12409 w 13457"/>
              <a:gd name="connsiteY1" fmla="*/ 880 h 10287"/>
              <a:gd name="connsiteX2" fmla="*/ 12123 w 13457"/>
              <a:gd name="connsiteY2" fmla="*/ 2063 h 10287"/>
              <a:gd name="connsiteX3" fmla="*/ 12066 w 13457"/>
              <a:gd name="connsiteY3" fmla="*/ 3240 h 10287"/>
              <a:gd name="connsiteX4" fmla="*/ 12151 w 13457"/>
              <a:gd name="connsiteY4" fmla="*/ 4309 h 10287"/>
              <a:gd name="connsiteX5" fmla="*/ 12095 w 13457"/>
              <a:gd name="connsiteY5" fmla="*/ 5492 h 10287"/>
              <a:gd name="connsiteX6" fmla="*/ 11799 w 13457"/>
              <a:gd name="connsiteY6" fmla="*/ 6628 h 10287"/>
              <a:gd name="connsiteX7" fmla="*/ 9629 w 13457"/>
              <a:gd name="connsiteY7" fmla="*/ 7810 h 10287"/>
              <a:gd name="connsiteX8" fmla="*/ 6428 w 13457"/>
              <a:gd name="connsiteY8" fmla="*/ 8921 h 10287"/>
              <a:gd name="connsiteX9" fmla="*/ 3039 w 13457"/>
              <a:gd name="connsiteY9" fmla="*/ 10287 h 10287"/>
              <a:gd name="connsiteX10" fmla="*/ 0 w 13457"/>
              <a:gd name="connsiteY10" fmla="*/ 10284 h 10287"/>
              <a:gd name="connsiteX0" fmla="*/ 13457 w 13457"/>
              <a:gd name="connsiteY0" fmla="*/ 0 h 10287"/>
              <a:gd name="connsiteX1" fmla="*/ 12925 w 13457"/>
              <a:gd name="connsiteY1" fmla="*/ 326 h 10287"/>
              <a:gd name="connsiteX2" fmla="*/ 12409 w 13457"/>
              <a:gd name="connsiteY2" fmla="*/ 880 h 10287"/>
              <a:gd name="connsiteX3" fmla="*/ 12123 w 13457"/>
              <a:gd name="connsiteY3" fmla="*/ 2063 h 10287"/>
              <a:gd name="connsiteX4" fmla="*/ 12066 w 13457"/>
              <a:gd name="connsiteY4" fmla="*/ 3240 h 10287"/>
              <a:gd name="connsiteX5" fmla="*/ 12151 w 13457"/>
              <a:gd name="connsiteY5" fmla="*/ 4309 h 10287"/>
              <a:gd name="connsiteX6" fmla="*/ 12095 w 13457"/>
              <a:gd name="connsiteY6" fmla="*/ 5492 h 10287"/>
              <a:gd name="connsiteX7" fmla="*/ 11799 w 13457"/>
              <a:gd name="connsiteY7" fmla="*/ 6628 h 10287"/>
              <a:gd name="connsiteX8" fmla="*/ 9629 w 13457"/>
              <a:gd name="connsiteY8" fmla="*/ 7810 h 10287"/>
              <a:gd name="connsiteX9" fmla="*/ 6428 w 13457"/>
              <a:gd name="connsiteY9" fmla="*/ 8921 h 10287"/>
              <a:gd name="connsiteX10" fmla="*/ 3039 w 13457"/>
              <a:gd name="connsiteY10" fmla="*/ 10287 h 10287"/>
              <a:gd name="connsiteX11" fmla="*/ 0 w 13457"/>
              <a:gd name="connsiteY11" fmla="*/ 10284 h 10287"/>
              <a:gd name="connsiteX0" fmla="*/ 0 w 13040"/>
              <a:gd name="connsiteY0" fmla="*/ 0 h 10273"/>
              <a:gd name="connsiteX1" fmla="*/ 13039 w 13040"/>
              <a:gd name="connsiteY1" fmla="*/ 312 h 10273"/>
              <a:gd name="connsiteX2" fmla="*/ 12523 w 13040"/>
              <a:gd name="connsiteY2" fmla="*/ 866 h 10273"/>
              <a:gd name="connsiteX3" fmla="*/ 12237 w 13040"/>
              <a:gd name="connsiteY3" fmla="*/ 2049 h 10273"/>
              <a:gd name="connsiteX4" fmla="*/ 12180 w 13040"/>
              <a:gd name="connsiteY4" fmla="*/ 3226 h 10273"/>
              <a:gd name="connsiteX5" fmla="*/ 12265 w 13040"/>
              <a:gd name="connsiteY5" fmla="*/ 4295 h 10273"/>
              <a:gd name="connsiteX6" fmla="*/ 12209 w 13040"/>
              <a:gd name="connsiteY6" fmla="*/ 5478 h 10273"/>
              <a:gd name="connsiteX7" fmla="*/ 11913 w 13040"/>
              <a:gd name="connsiteY7" fmla="*/ 6614 h 10273"/>
              <a:gd name="connsiteX8" fmla="*/ 9743 w 13040"/>
              <a:gd name="connsiteY8" fmla="*/ 7796 h 10273"/>
              <a:gd name="connsiteX9" fmla="*/ 6542 w 13040"/>
              <a:gd name="connsiteY9" fmla="*/ 8907 h 10273"/>
              <a:gd name="connsiteX10" fmla="*/ 3153 w 13040"/>
              <a:gd name="connsiteY10" fmla="*/ 10273 h 10273"/>
              <a:gd name="connsiteX11" fmla="*/ 114 w 13040"/>
              <a:gd name="connsiteY11" fmla="*/ 10270 h 10273"/>
              <a:gd name="connsiteX0" fmla="*/ 0 w 13583"/>
              <a:gd name="connsiteY0" fmla="*/ 140 h 10413"/>
              <a:gd name="connsiteX1" fmla="*/ 13582 w 13583"/>
              <a:gd name="connsiteY1" fmla="*/ 40 h 10413"/>
              <a:gd name="connsiteX2" fmla="*/ 12523 w 13583"/>
              <a:gd name="connsiteY2" fmla="*/ 1006 h 10413"/>
              <a:gd name="connsiteX3" fmla="*/ 12237 w 13583"/>
              <a:gd name="connsiteY3" fmla="*/ 2189 h 10413"/>
              <a:gd name="connsiteX4" fmla="*/ 12180 w 13583"/>
              <a:gd name="connsiteY4" fmla="*/ 3366 h 10413"/>
              <a:gd name="connsiteX5" fmla="*/ 12265 w 13583"/>
              <a:gd name="connsiteY5" fmla="*/ 4435 h 10413"/>
              <a:gd name="connsiteX6" fmla="*/ 12209 w 13583"/>
              <a:gd name="connsiteY6" fmla="*/ 5618 h 10413"/>
              <a:gd name="connsiteX7" fmla="*/ 11913 w 13583"/>
              <a:gd name="connsiteY7" fmla="*/ 6754 h 10413"/>
              <a:gd name="connsiteX8" fmla="*/ 9743 w 13583"/>
              <a:gd name="connsiteY8" fmla="*/ 7936 h 10413"/>
              <a:gd name="connsiteX9" fmla="*/ 6542 w 13583"/>
              <a:gd name="connsiteY9" fmla="*/ 9047 h 10413"/>
              <a:gd name="connsiteX10" fmla="*/ 3153 w 13583"/>
              <a:gd name="connsiteY10" fmla="*/ 10413 h 10413"/>
              <a:gd name="connsiteX11" fmla="*/ 114 w 13583"/>
              <a:gd name="connsiteY11" fmla="*/ 10410 h 10413"/>
              <a:gd name="connsiteX0" fmla="*/ 0 w 13582"/>
              <a:gd name="connsiteY0" fmla="*/ 100 h 10373"/>
              <a:gd name="connsiteX1" fmla="*/ 13582 w 13582"/>
              <a:gd name="connsiteY1" fmla="*/ 0 h 10373"/>
              <a:gd name="connsiteX2" fmla="*/ 12523 w 13582"/>
              <a:gd name="connsiteY2" fmla="*/ 966 h 10373"/>
              <a:gd name="connsiteX3" fmla="*/ 12237 w 13582"/>
              <a:gd name="connsiteY3" fmla="*/ 2149 h 10373"/>
              <a:gd name="connsiteX4" fmla="*/ 12180 w 13582"/>
              <a:gd name="connsiteY4" fmla="*/ 3326 h 10373"/>
              <a:gd name="connsiteX5" fmla="*/ 12265 w 13582"/>
              <a:gd name="connsiteY5" fmla="*/ 4395 h 10373"/>
              <a:gd name="connsiteX6" fmla="*/ 12209 w 13582"/>
              <a:gd name="connsiteY6" fmla="*/ 5578 h 10373"/>
              <a:gd name="connsiteX7" fmla="*/ 11913 w 13582"/>
              <a:gd name="connsiteY7" fmla="*/ 6714 h 10373"/>
              <a:gd name="connsiteX8" fmla="*/ 9743 w 13582"/>
              <a:gd name="connsiteY8" fmla="*/ 7896 h 10373"/>
              <a:gd name="connsiteX9" fmla="*/ 6542 w 13582"/>
              <a:gd name="connsiteY9" fmla="*/ 9007 h 10373"/>
              <a:gd name="connsiteX10" fmla="*/ 3153 w 13582"/>
              <a:gd name="connsiteY10" fmla="*/ 10373 h 10373"/>
              <a:gd name="connsiteX11" fmla="*/ 114 w 13582"/>
              <a:gd name="connsiteY11" fmla="*/ 10370 h 10373"/>
              <a:gd name="connsiteX0" fmla="*/ 0 w 13582"/>
              <a:gd name="connsiteY0" fmla="*/ 57 h 10330"/>
              <a:gd name="connsiteX1" fmla="*/ 13582 w 13582"/>
              <a:gd name="connsiteY1" fmla="*/ 0 h 10330"/>
              <a:gd name="connsiteX2" fmla="*/ 12523 w 13582"/>
              <a:gd name="connsiteY2" fmla="*/ 923 h 10330"/>
              <a:gd name="connsiteX3" fmla="*/ 12237 w 13582"/>
              <a:gd name="connsiteY3" fmla="*/ 2106 h 10330"/>
              <a:gd name="connsiteX4" fmla="*/ 12180 w 13582"/>
              <a:gd name="connsiteY4" fmla="*/ 3283 h 10330"/>
              <a:gd name="connsiteX5" fmla="*/ 12265 w 13582"/>
              <a:gd name="connsiteY5" fmla="*/ 4352 h 10330"/>
              <a:gd name="connsiteX6" fmla="*/ 12209 w 13582"/>
              <a:gd name="connsiteY6" fmla="*/ 5535 h 10330"/>
              <a:gd name="connsiteX7" fmla="*/ 11913 w 13582"/>
              <a:gd name="connsiteY7" fmla="*/ 6671 h 10330"/>
              <a:gd name="connsiteX8" fmla="*/ 9743 w 13582"/>
              <a:gd name="connsiteY8" fmla="*/ 7853 h 10330"/>
              <a:gd name="connsiteX9" fmla="*/ 6542 w 13582"/>
              <a:gd name="connsiteY9" fmla="*/ 8964 h 10330"/>
              <a:gd name="connsiteX10" fmla="*/ 3153 w 13582"/>
              <a:gd name="connsiteY10" fmla="*/ 10330 h 10330"/>
              <a:gd name="connsiteX11" fmla="*/ 114 w 13582"/>
              <a:gd name="connsiteY11" fmla="*/ 10327 h 10330"/>
              <a:gd name="connsiteX0" fmla="*/ 0 w 13582"/>
              <a:gd name="connsiteY0" fmla="*/ 0 h 10273"/>
              <a:gd name="connsiteX1" fmla="*/ 13582 w 13582"/>
              <a:gd name="connsiteY1" fmla="*/ 42 h 10273"/>
              <a:gd name="connsiteX2" fmla="*/ 12523 w 13582"/>
              <a:gd name="connsiteY2" fmla="*/ 866 h 10273"/>
              <a:gd name="connsiteX3" fmla="*/ 12237 w 13582"/>
              <a:gd name="connsiteY3" fmla="*/ 2049 h 10273"/>
              <a:gd name="connsiteX4" fmla="*/ 12180 w 13582"/>
              <a:gd name="connsiteY4" fmla="*/ 3226 h 10273"/>
              <a:gd name="connsiteX5" fmla="*/ 12265 w 13582"/>
              <a:gd name="connsiteY5" fmla="*/ 4295 h 10273"/>
              <a:gd name="connsiteX6" fmla="*/ 12209 w 13582"/>
              <a:gd name="connsiteY6" fmla="*/ 5478 h 10273"/>
              <a:gd name="connsiteX7" fmla="*/ 11913 w 13582"/>
              <a:gd name="connsiteY7" fmla="*/ 6614 h 10273"/>
              <a:gd name="connsiteX8" fmla="*/ 9743 w 13582"/>
              <a:gd name="connsiteY8" fmla="*/ 7796 h 10273"/>
              <a:gd name="connsiteX9" fmla="*/ 6542 w 13582"/>
              <a:gd name="connsiteY9" fmla="*/ 8907 h 10273"/>
              <a:gd name="connsiteX10" fmla="*/ 3153 w 13582"/>
              <a:gd name="connsiteY10" fmla="*/ 10273 h 10273"/>
              <a:gd name="connsiteX11" fmla="*/ 114 w 13582"/>
              <a:gd name="connsiteY11" fmla="*/ 10270 h 10273"/>
              <a:gd name="connsiteX0" fmla="*/ 0 w 13525"/>
              <a:gd name="connsiteY0" fmla="*/ 57 h 10231"/>
              <a:gd name="connsiteX1" fmla="*/ 13525 w 13525"/>
              <a:gd name="connsiteY1" fmla="*/ 0 h 10231"/>
              <a:gd name="connsiteX2" fmla="*/ 12466 w 13525"/>
              <a:gd name="connsiteY2" fmla="*/ 824 h 10231"/>
              <a:gd name="connsiteX3" fmla="*/ 12180 w 13525"/>
              <a:gd name="connsiteY3" fmla="*/ 2007 h 10231"/>
              <a:gd name="connsiteX4" fmla="*/ 12123 w 13525"/>
              <a:gd name="connsiteY4" fmla="*/ 3184 h 10231"/>
              <a:gd name="connsiteX5" fmla="*/ 12208 w 13525"/>
              <a:gd name="connsiteY5" fmla="*/ 4253 h 10231"/>
              <a:gd name="connsiteX6" fmla="*/ 12152 w 13525"/>
              <a:gd name="connsiteY6" fmla="*/ 5436 h 10231"/>
              <a:gd name="connsiteX7" fmla="*/ 11856 w 13525"/>
              <a:gd name="connsiteY7" fmla="*/ 6572 h 10231"/>
              <a:gd name="connsiteX8" fmla="*/ 9686 w 13525"/>
              <a:gd name="connsiteY8" fmla="*/ 7754 h 10231"/>
              <a:gd name="connsiteX9" fmla="*/ 6485 w 13525"/>
              <a:gd name="connsiteY9" fmla="*/ 8865 h 10231"/>
              <a:gd name="connsiteX10" fmla="*/ 3096 w 13525"/>
              <a:gd name="connsiteY10" fmla="*/ 10231 h 10231"/>
              <a:gd name="connsiteX11" fmla="*/ 57 w 13525"/>
              <a:gd name="connsiteY11" fmla="*/ 10228 h 1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525" h="10231">
                <a:moveTo>
                  <a:pt x="0" y="57"/>
                </a:moveTo>
                <a:lnTo>
                  <a:pt x="13525" y="0"/>
                </a:lnTo>
                <a:cubicBezTo>
                  <a:pt x="13350" y="147"/>
                  <a:pt x="12690" y="490"/>
                  <a:pt x="12466" y="824"/>
                </a:cubicBezTo>
                <a:cubicBezTo>
                  <a:pt x="12242" y="1159"/>
                  <a:pt x="12237" y="1614"/>
                  <a:pt x="12180" y="2007"/>
                </a:cubicBezTo>
                <a:cubicBezTo>
                  <a:pt x="12123" y="2400"/>
                  <a:pt x="12142" y="2792"/>
                  <a:pt x="12123" y="3184"/>
                </a:cubicBezTo>
                <a:cubicBezTo>
                  <a:pt x="12128" y="3558"/>
                  <a:pt x="12180" y="3882"/>
                  <a:pt x="12208" y="4253"/>
                </a:cubicBezTo>
                <a:cubicBezTo>
                  <a:pt x="12213" y="4628"/>
                  <a:pt x="12211" y="5050"/>
                  <a:pt x="12152" y="5436"/>
                </a:cubicBezTo>
                <a:cubicBezTo>
                  <a:pt x="12093" y="5822"/>
                  <a:pt x="11955" y="6193"/>
                  <a:pt x="11856" y="6572"/>
                </a:cubicBezTo>
                <a:lnTo>
                  <a:pt x="9686" y="7754"/>
                </a:lnTo>
                <a:cubicBezTo>
                  <a:pt x="8791" y="8136"/>
                  <a:pt x="7552" y="8495"/>
                  <a:pt x="6485" y="8865"/>
                </a:cubicBezTo>
                <a:lnTo>
                  <a:pt x="3096" y="10231"/>
                </a:lnTo>
                <a:lnTo>
                  <a:pt x="57" y="10228"/>
                </a:lnTo>
              </a:path>
            </a:pathLst>
          </a:custGeom>
          <a:pattFill prst="ltHorz">
            <a:fgClr>
              <a:srgbClr val="FF6600"/>
            </a:fgClr>
            <a:bgClr>
              <a:schemeClr val="bg1"/>
            </a:bgClr>
          </a:pattFill>
          <a:ln w="127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6801" name="Freeform 17"/>
          <p:cNvSpPr>
            <a:spLocks/>
          </p:cNvSpPr>
          <p:nvPr/>
        </p:nvSpPr>
        <p:spPr bwMode="auto">
          <a:xfrm>
            <a:off x="1929060" y="2366963"/>
            <a:ext cx="3074988" cy="3455987"/>
          </a:xfrm>
          <a:custGeom>
            <a:avLst/>
            <a:gdLst>
              <a:gd name="T0" fmla="*/ 1058 w 1058"/>
              <a:gd name="T1" fmla="*/ 0 h 2150"/>
              <a:gd name="T2" fmla="*/ 958 w 1058"/>
              <a:gd name="T3" fmla="*/ 183 h 2150"/>
              <a:gd name="T4" fmla="*/ 912 w 1058"/>
              <a:gd name="T5" fmla="*/ 439 h 2150"/>
              <a:gd name="T6" fmla="*/ 903 w 1058"/>
              <a:gd name="T7" fmla="*/ 685 h 2150"/>
              <a:gd name="T8" fmla="*/ 903 w 1058"/>
              <a:gd name="T9" fmla="*/ 932 h 2150"/>
              <a:gd name="T10" fmla="*/ 894 w 1058"/>
              <a:gd name="T11" fmla="*/ 1170 h 2150"/>
              <a:gd name="T12" fmla="*/ 839 w 1058"/>
              <a:gd name="T13" fmla="*/ 1408 h 2150"/>
              <a:gd name="T14" fmla="*/ 647 w 1058"/>
              <a:gd name="T15" fmla="*/ 1655 h 2150"/>
              <a:gd name="T16" fmla="*/ 308 w 1058"/>
              <a:gd name="T17" fmla="*/ 1901 h 2150"/>
              <a:gd name="T18" fmla="*/ 0 w 1058"/>
              <a:gd name="T19" fmla="*/ 2150 h 2150"/>
              <a:gd name="connsiteX0" fmla="*/ 9972 w 9972"/>
              <a:gd name="connsiteY0" fmla="*/ 0 h 9833"/>
              <a:gd name="connsiteX1" fmla="*/ 9027 w 9972"/>
              <a:gd name="connsiteY1" fmla="*/ 851 h 9833"/>
              <a:gd name="connsiteX2" fmla="*/ 8592 w 9972"/>
              <a:gd name="connsiteY2" fmla="*/ 2042 h 9833"/>
              <a:gd name="connsiteX3" fmla="*/ 8507 w 9972"/>
              <a:gd name="connsiteY3" fmla="*/ 3186 h 9833"/>
              <a:gd name="connsiteX4" fmla="*/ 8507 w 9972"/>
              <a:gd name="connsiteY4" fmla="*/ 4335 h 9833"/>
              <a:gd name="connsiteX5" fmla="*/ 8422 w 9972"/>
              <a:gd name="connsiteY5" fmla="*/ 5442 h 9833"/>
              <a:gd name="connsiteX6" fmla="*/ 7902 w 9972"/>
              <a:gd name="connsiteY6" fmla="*/ 6549 h 9833"/>
              <a:gd name="connsiteX7" fmla="*/ 6087 w 9972"/>
              <a:gd name="connsiteY7" fmla="*/ 7698 h 9833"/>
              <a:gd name="connsiteX8" fmla="*/ 2883 w 9972"/>
              <a:gd name="connsiteY8" fmla="*/ 8842 h 9833"/>
              <a:gd name="connsiteX9" fmla="*/ 0 w 9972"/>
              <a:gd name="connsiteY9" fmla="*/ 9833 h 9833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46 w 10000"/>
              <a:gd name="connsiteY5" fmla="*/ 5534 h 10000"/>
              <a:gd name="connsiteX6" fmla="*/ 7924 w 10000"/>
              <a:gd name="connsiteY6" fmla="*/ 6660 h 10000"/>
              <a:gd name="connsiteX7" fmla="*/ 6104 w 10000"/>
              <a:gd name="connsiteY7" fmla="*/ 7829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46 w 10000"/>
              <a:gd name="connsiteY5" fmla="*/ 5534 h 10000"/>
              <a:gd name="connsiteX6" fmla="*/ 7924 w 10000"/>
              <a:gd name="connsiteY6" fmla="*/ 6660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46 w 10000"/>
              <a:gd name="connsiteY5" fmla="*/ 5534 h 10000"/>
              <a:gd name="connsiteX6" fmla="*/ 7924 w 10000"/>
              <a:gd name="connsiteY6" fmla="*/ 6660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46 w 10000"/>
              <a:gd name="connsiteY5" fmla="*/ 5534 h 10000"/>
              <a:gd name="connsiteX6" fmla="*/ 8151 w 10000"/>
              <a:gd name="connsiteY6" fmla="*/ 6447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46 w 10000"/>
              <a:gd name="connsiteY5" fmla="*/ 5534 h 10000"/>
              <a:gd name="connsiteX6" fmla="*/ 8151 w 10000"/>
              <a:gd name="connsiteY6" fmla="*/ 6447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46 w 10000"/>
              <a:gd name="connsiteY5" fmla="*/ 5534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46 w 10000"/>
              <a:gd name="connsiteY5" fmla="*/ 5534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560 w 10000"/>
              <a:gd name="connsiteY5" fmla="*/ 5364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560 w 10000"/>
              <a:gd name="connsiteY5" fmla="*/ 5364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560 w 10000"/>
              <a:gd name="connsiteY5" fmla="*/ 5364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75 w 10000"/>
              <a:gd name="connsiteY5" fmla="*/ 5421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75 w 10000"/>
              <a:gd name="connsiteY5" fmla="*/ 5421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531 w 10000"/>
              <a:gd name="connsiteY4" fmla="*/ 4409 h 10000"/>
              <a:gd name="connsiteX5" fmla="*/ 8475 w 10000"/>
              <a:gd name="connsiteY5" fmla="*/ 5421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531 w 10000"/>
              <a:gd name="connsiteY3" fmla="*/ 3240 h 10000"/>
              <a:gd name="connsiteX4" fmla="*/ 8474 w 10000"/>
              <a:gd name="connsiteY4" fmla="*/ 4267 h 10000"/>
              <a:gd name="connsiteX5" fmla="*/ 8475 w 10000"/>
              <a:gd name="connsiteY5" fmla="*/ 5421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16 w 10000"/>
              <a:gd name="connsiteY2" fmla="*/ 2077 h 10000"/>
              <a:gd name="connsiteX3" fmla="*/ 8417 w 10000"/>
              <a:gd name="connsiteY3" fmla="*/ 3084 h 10000"/>
              <a:gd name="connsiteX4" fmla="*/ 8474 w 10000"/>
              <a:gd name="connsiteY4" fmla="*/ 4267 h 10000"/>
              <a:gd name="connsiteX5" fmla="*/ 8475 w 10000"/>
              <a:gd name="connsiteY5" fmla="*/ 5421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65 h 10000"/>
              <a:gd name="connsiteX2" fmla="*/ 8644 w 10000"/>
              <a:gd name="connsiteY2" fmla="*/ 1992 h 10000"/>
              <a:gd name="connsiteX3" fmla="*/ 8417 w 10000"/>
              <a:gd name="connsiteY3" fmla="*/ 3084 h 10000"/>
              <a:gd name="connsiteX4" fmla="*/ 8474 w 10000"/>
              <a:gd name="connsiteY4" fmla="*/ 4267 h 10000"/>
              <a:gd name="connsiteX5" fmla="*/ 8475 w 10000"/>
              <a:gd name="connsiteY5" fmla="*/ 5421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52 w 10000"/>
              <a:gd name="connsiteY1" fmla="*/ 808 h 10000"/>
              <a:gd name="connsiteX2" fmla="*/ 8644 w 10000"/>
              <a:gd name="connsiteY2" fmla="*/ 1992 h 10000"/>
              <a:gd name="connsiteX3" fmla="*/ 8417 w 10000"/>
              <a:gd name="connsiteY3" fmla="*/ 3084 h 10000"/>
              <a:gd name="connsiteX4" fmla="*/ 8474 w 10000"/>
              <a:gd name="connsiteY4" fmla="*/ 4267 h 10000"/>
              <a:gd name="connsiteX5" fmla="*/ 8475 w 10000"/>
              <a:gd name="connsiteY5" fmla="*/ 5421 h 10000"/>
              <a:gd name="connsiteX6" fmla="*/ 8179 w 10000"/>
              <a:gd name="connsiteY6" fmla="*/ 6518 h 10000"/>
              <a:gd name="connsiteX7" fmla="*/ 6161 w 10000"/>
              <a:gd name="connsiteY7" fmla="*/ 7687 h 10000"/>
              <a:gd name="connsiteX8" fmla="*/ 3147 w 10000"/>
              <a:gd name="connsiteY8" fmla="*/ 8878 h 10000"/>
              <a:gd name="connsiteX9" fmla="*/ 0 w 10000"/>
              <a:gd name="connsiteY9" fmla="*/ 10000 h 10000"/>
              <a:gd name="connsiteX0" fmla="*/ 10057 w 10057"/>
              <a:gd name="connsiteY0" fmla="*/ 0 h 10085"/>
              <a:gd name="connsiteX1" fmla="*/ 9052 w 10057"/>
              <a:gd name="connsiteY1" fmla="*/ 893 h 10085"/>
              <a:gd name="connsiteX2" fmla="*/ 8644 w 10057"/>
              <a:gd name="connsiteY2" fmla="*/ 2077 h 10085"/>
              <a:gd name="connsiteX3" fmla="*/ 8417 w 10057"/>
              <a:gd name="connsiteY3" fmla="*/ 3169 h 10085"/>
              <a:gd name="connsiteX4" fmla="*/ 8474 w 10057"/>
              <a:gd name="connsiteY4" fmla="*/ 4352 h 10085"/>
              <a:gd name="connsiteX5" fmla="*/ 8475 w 10057"/>
              <a:gd name="connsiteY5" fmla="*/ 5506 h 10085"/>
              <a:gd name="connsiteX6" fmla="*/ 8179 w 10057"/>
              <a:gd name="connsiteY6" fmla="*/ 6603 h 10085"/>
              <a:gd name="connsiteX7" fmla="*/ 6161 w 10057"/>
              <a:gd name="connsiteY7" fmla="*/ 7772 h 10085"/>
              <a:gd name="connsiteX8" fmla="*/ 3147 w 10057"/>
              <a:gd name="connsiteY8" fmla="*/ 8963 h 10085"/>
              <a:gd name="connsiteX9" fmla="*/ 0 w 10057"/>
              <a:gd name="connsiteY9" fmla="*/ 10085 h 10085"/>
              <a:gd name="connsiteX0" fmla="*/ 10057 w 10057"/>
              <a:gd name="connsiteY0" fmla="*/ 0 h 10085"/>
              <a:gd name="connsiteX1" fmla="*/ 9052 w 10057"/>
              <a:gd name="connsiteY1" fmla="*/ 893 h 10085"/>
              <a:gd name="connsiteX2" fmla="*/ 8587 w 10057"/>
              <a:gd name="connsiteY2" fmla="*/ 2063 h 10085"/>
              <a:gd name="connsiteX3" fmla="*/ 8417 w 10057"/>
              <a:gd name="connsiteY3" fmla="*/ 3169 h 10085"/>
              <a:gd name="connsiteX4" fmla="*/ 8474 w 10057"/>
              <a:gd name="connsiteY4" fmla="*/ 4352 h 10085"/>
              <a:gd name="connsiteX5" fmla="*/ 8475 w 10057"/>
              <a:gd name="connsiteY5" fmla="*/ 5506 h 10085"/>
              <a:gd name="connsiteX6" fmla="*/ 8179 w 10057"/>
              <a:gd name="connsiteY6" fmla="*/ 6603 h 10085"/>
              <a:gd name="connsiteX7" fmla="*/ 6161 w 10057"/>
              <a:gd name="connsiteY7" fmla="*/ 7772 h 10085"/>
              <a:gd name="connsiteX8" fmla="*/ 3147 w 10057"/>
              <a:gd name="connsiteY8" fmla="*/ 8963 h 10085"/>
              <a:gd name="connsiteX9" fmla="*/ 0 w 10057"/>
              <a:gd name="connsiteY9" fmla="*/ 10085 h 10085"/>
              <a:gd name="connsiteX0" fmla="*/ 10057 w 10057"/>
              <a:gd name="connsiteY0" fmla="*/ 0 h 10085"/>
              <a:gd name="connsiteX1" fmla="*/ 9052 w 10057"/>
              <a:gd name="connsiteY1" fmla="*/ 893 h 10085"/>
              <a:gd name="connsiteX2" fmla="*/ 8587 w 10057"/>
              <a:gd name="connsiteY2" fmla="*/ 2063 h 10085"/>
              <a:gd name="connsiteX3" fmla="*/ 8616 w 10057"/>
              <a:gd name="connsiteY3" fmla="*/ 3183 h 10085"/>
              <a:gd name="connsiteX4" fmla="*/ 8474 w 10057"/>
              <a:gd name="connsiteY4" fmla="*/ 4352 h 10085"/>
              <a:gd name="connsiteX5" fmla="*/ 8475 w 10057"/>
              <a:gd name="connsiteY5" fmla="*/ 5506 h 10085"/>
              <a:gd name="connsiteX6" fmla="*/ 8179 w 10057"/>
              <a:gd name="connsiteY6" fmla="*/ 6603 h 10085"/>
              <a:gd name="connsiteX7" fmla="*/ 6161 w 10057"/>
              <a:gd name="connsiteY7" fmla="*/ 7772 h 10085"/>
              <a:gd name="connsiteX8" fmla="*/ 3147 w 10057"/>
              <a:gd name="connsiteY8" fmla="*/ 8963 h 10085"/>
              <a:gd name="connsiteX9" fmla="*/ 0 w 10057"/>
              <a:gd name="connsiteY9" fmla="*/ 10085 h 10085"/>
              <a:gd name="connsiteX0" fmla="*/ 10057 w 10057"/>
              <a:gd name="connsiteY0" fmla="*/ 0 h 10085"/>
              <a:gd name="connsiteX1" fmla="*/ 9052 w 10057"/>
              <a:gd name="connsiteY1" fmla="*/ 893 h 10085"/>
              <a:gd name="connsiteX2" fmla="*/ 8587 w 10057"/>
              <a:gd name="connsiteY2" fmla="*/ 2063 h 10085"/>
              <a:gd name="connsiteX3" fmla="*/ 8616 w 10057"/>
              <a:gd name="connsiteY3" fmla="*/ 3183 h 10085"/>
              <a:gd name="connsiteX4" fmla="*/ 8559 w 10057"/>
              <a:gd name="connsiteY4" fmla="*/ 4309 h 10085"/>
              <a:gd name="connsiteX5" fmla="*/ 8475 w 10057"/>
              <a:gd name="connsiteY5" fmla="*/ 5506 h 10085"/>
              <a:gd name="connsiteX6" fmla="*/ 8179 w 10057"/>
              <a:gd name="connsiteY6" fmla="*/ 6603 h 10085"/>
              <a:gd name="connsiteX7" fmla="*/ 6161 w 10057"/>
              <a:gd name="connsiteY7" fmla="*/ 7772 h 10085"/>
              <a:gd name="connsiteX8" fmla="*/ 3147 w 10057"/>
              <a:gd name="connsiteY8" fmla="*/ 8963 h 10085"/>
              <a:gd name="connsiteX9" fmla="*/ 0 w 10057"/>
              <a:gd name="connsiteY9" fmla="*/ 10085 h 10085"/>
              <a:gd name="connsiteX0" fmla="*/ 10057 w 10057"/>
              <a:gd name="connsiteY0" fmla="*/ 0 h 10085"/>
              <a:gd name="connsiteX1" fmla="*/ 9574 w 10057"/>
              <a:gd name="connsiteY1" fmla="*/ 299 h 10085"/>
              <a:gd name="connsiteX2" fmla="*/ 9052 w 10057"/>
              <a:gd name="connsiteY2" fmla="*/ 893 h 10085"/>
              <a:gd name="connsiteX3" fmla="*/ 8587 w 10057"/>
              <a:gd name="connsiteY3" fmla="*/ 2063 h 10085"/>
              <a:gd name="connsiteX4" fmla="*/ 8616 w 10057"/>
              <a:gd name="connsiteY4" fmla="*/ 3183 h 10085"/>
              <a:gd name="connsiteX5" fmla="*/ 8559 w 10057"/>
              <a:gd name="connsiteY5" fmla="*/ 4309 h 10085"/>
              <a:gd name="connsiteX6" fmla="*/ 8475 w 10057"/>
              <a:gd name="connsiteY6" fmla="*/ 5506 h 10085"/>
              <a:gd name="connsiteX7" fmla="*/ 8179 w 10057"/>
              <a:gd name="connsiteY7" fmla="*/ 6603 h 10085"/>
              <a:gd name="connsiteX8" fmla="*/ 6161 w 10057"/>
              <a:gd name="connsiteY8" fmla="*/ 7772 h 10085"/>
              <a:gd name="connsiteX9" fmla="*/ 3147 w 10057"/>
              <a:gd name="connsiteY9" fmla="*/ 8963 h 10085"/>
              <a:gd name="connsiteX10" fmla="*/ 0 w 10057"/>
              <a:gd name="connsiteY10" fmla="*/ 10085 h 10085"/>
              <a:gd name="connsiteX0" fmla="*/ 5166 w 9578"/>
              <a:gd name="connsiteY0" fmla="*/ 0 h 10340"/>
              <a:gd name="connsiteX1" fmla="*/ 9574 w 9578"/>
              <a:gd name="connsiteY1" fmla="*/ 554 h 10340"/>
              <a:gd name="connsiteX2" fmla="*/ 9052 w 9578"/>
              <a:gd name="connsiteY2" fmla="*/ 1148 h 10340"/>
              <a:gd name="connsiteX3" fmla="*/ 8587 w 9578"/>
              <a:gd name="connsiteY3" fmla="*/ 2318 h 10340"/>
              <a:gd name="connsiteX4" fmla="*/ 8616 w 9578"/>
              <a:gd name="connsiteY4" fmla="*/ 3438 h 10340"/>
              <a:gd name="connsiteX5" fmla="*/ 8559 w 9578"/>
              <a:gd name="connsiteY5" fmla="*/ 4564 h 10340"/>
              <a:gd name="connsiteX6" fmla="*/ 8475 w 9578"/>
              <a:gd name="connsiteY6" fmla="*/ 5761 h 10340"/>
              <a:gd name="connsiteX7" fmla="*/ 8179 w 9578"/>
              <a:gd name="connsiteY7" fmla="*/ 6858 h 10340"/>
              <a:gd name="connsiteX8" fmla="*/ 6161 w 9578"/>
              <a:gd name="connsiteY8" fmla="*/ 8027 h 10340"/>
              <a:gd name="connsiteX9" fmla="*/ 3147 w 9578"/>
              <a:gd name="connsiteY9" fmla="*/ 9218 h 10340"/>
              <a:gd name="connsiteX10" fmla="*/ 0 w 9578"/>
              <a:gd name="connsiteY10" fmla="*/ 10340 h 10340"/>
              <a:gd name="connsiteX0" fmla="*/ 5394 w 10801"/>
              <a:gd name="connsiteY0" fmla="*/ 0 h 10000"/>
              <a:gd name="connsiteX1" fmla="*/ 10798 w 10801"/>
              <a:gd name="connsiteY1" fmla="*/ 193 h 10000"/>
              <a:gd name="connsiteX2" fmla="*/ 9451 w 10801"/>
              <a:gd name="connsiteY2" fmla="*/ 1110 h 10000"/>
              <a:gd name="connsiteX3" fmla="*/ 8965 w 10801"/>
              <a:gd name="connsiteY3" fmla="*/ 2242 h 10000"/>
              <a:gd name="connsiteX4" fmla="*/ 8996 w 10801"/>
              <a:gd name="connsiteY4" fmla="*/ 3325 h 10000"/>
              <a:gd name="connsiteX5" fmla="*/ 8936 w 10801"/>
              <a:gd name="connsiteY5" fmla="*/ 4414 h 10000"/>
              <a:gd name="connsiteX6" fmla="*/ 8848 w 10801"/>
              <a:gd name="connsiteY6" fmla="*/ 5572 h 10000"/>
              <a:gd name="connsiteX7" fmla="*/ 8539 w 10801"/>
              <a:gd name="connsiteY7" fmla="*/ 6632 h 10000"/>
              <a:gd name="connsiteX8" fmla="*/ 6432 w 10801"/>
              <a:gd name="connsiteY8" fmla="*/ 7763 h 10000"/>
              <a:gd name="connsiteX9" fmla="*/ 3286 w 10801"/>
              <a:gd name="connsiteY9" fmla="*/ 8915 h 10000"/>
              <a:gd name="connsiteX10" fmla="*/ 0 w 10801"/>
              <a:gd name="connsiteY10" fmla="*/ 10000 h 10000"/>
              <a:gd name="connsiteX0" fmla="*/ 5394 w 10798"/>
              <a:gd name="connsiteY0" fmla="*/ 0 h 10000"/>
              <a:gd name="connsiteX1" fmla="*/ 10798 w 10798"/>
              <a:gd name="connsiteY1" fmla="*/ 193 h 10000"/>
              <a:gd name="connsiteX2" fmla="*/ 9451 w 10798"/>
              <a:gd name="connsiteY2" fmla="*/ 1110 h 10000"/>
              <a:gd name="connsiteX3" fmla="*/ 8965 w 10798"/>
              <a:gd name="connsiteY3" fmla="*/ 2242 h 10000"/>
              <a:gd name="connsiteX4" fmla="*/ 8996 w 10798"/>
              <a:gd name="connsiteY4" fmla="*/ 3325 h 10000"/>
              <a:gd name="connsiteX5" fmla="*/ 8936 w 10798"/>
              <a:gd name="connsiteY5" fmla="*/ 4414 h 10000"/>
              <a:gd name="connsiteX6" fmla="*/ 8848 w 10798"/>
              <a:gd name="connsiteY6" fmla="*/ 5572 h 10000"/>
              <a:gd name="connsiteX7" fmla="*/ 8539 w 10798"/>
              <a:gd name="connsiteY7" fmla="*/ 6632 h 10000"/>
              <a:gd name="connsiteX8" fmla="*/ 6432 w 10798"/>
              <a:gd name="connsiteY8" fmla="*/ 7763 h 10000"/>
              <a:gd name="connsiteX9" fmla="*/ 3286 w 10798"/>
              <a:gd name="connsiteY9" fmla="*/ 8915 h 10000"/>
              <a:gd name="connsiteX10" fmla="*/ 0 w 10798"/>
              <a:gd name="connsiteY10" fmla="*/ 10000 h 10000"/>
              <a:gd name="connsiteX0" fmla="*/ 5394 w 10768"/>
              <a:gd name="connsiteY0" fmla="*/ 0 h 10000"/>
              <a:gd name="connsiteX1" fmla="*/ 10768 w 10768"/>
              <a:gd name="connsiteY1" fmla="*/ 275 h 10000"/>
              <a:gd name="connsiteX2" fmla="*/ 9451 w 10768"/>
              <a:gd name="connsiteY2" fmla="*/ 1110 h 10000"/>
              <a:gd name="connsiteX3" fmla="*/ 8965 w 10768"/>
              <a:gd name="connsiteY3" fmla="*/ 2242 h 10000"/>
              <a:gd name="connsiteX4" fmla="*/ 8996 w 10768"/>
              <a:gd name="connsiteY4" fmla="*/ 3325 h 10000"/>
              <a:gd name="connsiteX5" fmla="*/ 8936 w 10768"/>
              <a:gd name="connsiteY5" fmla="*/ 4414 h 10000"/>
              <a:gd name="connsiteX6" fmla="*/ 8848 w 10768"/>
              <a:gd name="connsiteY6" fmla="*/ 5572 h 10000"/>
              <a:gd name="connsiteX7" fmla="*/ 8539 w 10768"/>
              <a:gd name="connsiteY7" fmla="*/ 6632 h 10000"/>
              <a:gd name="connsiteX8" fmla="*/ 6432 w 10768"/>
              <a:gd name="connsiteY8" fmla="*/ 7763 h 10000"/>
              <a:gd name="connsiteX9" fmla="*/ 3286 w 10768"/>
              <a:gd name="connsiteY9" fmla="*/ 8915 h 10000"/>
              <a:gd name="connsiteX10" fmla="*/ 0 w 10768"/>
              <a:gd name="connsiteY10" fmla="*/ 10000 h 10000"/>
              <a:gd name="connsiteX0" fmla="*/ 5394 w 10768"/>
              <a:gd name="connsiteY0" fmla="*/ 0 h 10000"/>
              <a:gd name="connsiteX1" fmla="*/ 10768 w 10768"/>
              <a:gd name="connsiteY1" fmla="*/ 275 h 10000"/>
              <a:gd name="connsiteX2" fmla="*/ 9481 w 10768"/>
              <a:gd name="connsiteY2" fmla="*/ 1357 h 10000"/>
              <a:gd name="connsiteX3" fmla="*/ 8965 w 10768"/>
              <a:gd name="connsiteY3" fmla="*/ 2242 h 10000"/>
              <a:gd name="connsiteX4" fmla="*/ 8996 w 10768"/>
              <a:gd name="connsiteY4" fmla="*/ 3325 h 10000"/>
              <a:gd name="connsiteX5" fmla="*/ 8936 w 10768"/>
              <a:gd name="connsiteY5" fmla="*/ 4414 h 10000"/>
              <a:gd name="connsiteX6" fmla="*/ 8848 w 10768"/>
              <a:gd name="connsiteY6" fmla="*/ 5572 h 10000"/>
              <a:gd name="connsiteX7" fmla="*/ 8539 w 10768"/>
              <a:gd name="connsiteY7" fmla="*/ 6632 h 10000"/>
              <a:gd name="connsiteX8" fmla="*/ 6432 w 10768"/>
              <a:gd name="connsiteY8" fmla="*/ 7763 h 10000"/>
              <a:gd name="connsiteX9" fmla="*/ 3286 w 10768"/>
              <a:gd name="connsiteY9" fmla="*/ 8915 h 10000"/>
              <a:gd name="connsiteX10" fmla="*/ 0 w 10768"/>
              <a:gd name="connsiteY10" fmla="*/ 10000 h 10000"/>
              <a:gd name="connsiteX0" fmla="*/ 5394 w 10768"/>
              <a:gd name="connsiteY0" fmla="*/ 0 h 10000"/>
              <a:gd name="connsiteX1" fmla="*/ 10768 w 10768"/>
              <a:gd name="connsiteY1" fmla="*/ 275 h 10000"/>
              <a:gd name="connsiteX2" fmla="*/ 9481 w 10768"/>
              <a:gd name="connsiteY2" fmla="*/ 1357 h 10000"/>
              <a:gd name="connsiteX3" fmla="*/ 8965 w 10768"/>
              <a:gd name="connsiteY3" fmla="*/ 2242 h 10000"/>
              <a:gd name="connsiteX4" fmla="*/ 8996 w 10768"/>
              <a:gd name="connsiteY4" fmla="*/ 3325 h 10000"/>
              <a:gd name="connsiteX5" fmla="*/ 8936 w 10768"/>
              <a:gd name="connsiteY5" fmla="*/ 4414 h 10000"/>
              <a:gd name="connsiteX6" fmla="*/ 8848 w 10768"/>
              <a:gd name="connsiteY6" fmla="*/ 5572 h 10000"/>
              <a:gd name="connsiteX7" fmla="*/ 8539 w 10768"/>
              <a:gd name="connsiteY7" fmla="*/ 6632 h 10000"/>
              <a:gd name="connsiteX8" fmla="*/ 6432 w 10768"/>
              <a:gd name="connsiteY8" fmla="*/ 7763 h 10000"/>
              <a:gd name="connsiteX9" fmla="*/ 3286 w 10768"/>
              <a:gd name="connsiteY9" fmla="*/ 8915 h 10000"/>
              <a:gd name="connsiteX10" fmla="*/ 0 w 10768"/>
              <a:gd name="connsiteY10" fmla="*/ 10000 h 10000"/>
              <a:gd name="connsiteX0" fmla="*/ 5394 w 10768"/>
              <a:gd name="connsiteY0" fmla="*/ 0 h 10000"/>
              <a:gd name="connsiteX1" fmla="*/ 10768 w 10768"/>
              <a:gd name="connsiteY1" fmla="*/ 275 h 10000"/>
              <a:gd name="connsiteX2" fmla="*/ 9481 w 10768"/>
              <a:gd name="connsiteY2" fmla="*/ 1357 h 10000"/>
              <a:gd name="connsiteX3" fmla="*/ 8995 w 10768"/>
              <a:gd name="connsiteY3" fmla="*/ 2324 h 10000"/>
              <a:gd name="connsiteX4" fmla="*/ 8996 w 10768"/>
              <a:gd name="connsiteY4" fmla="*/ 3325 h 10000"/>
              <a:gd name="connsiteX5" fmla="*/ 8936 w 10768"/>
              <a:gd name="connsiteY5" fmla="*/ 4414 h 10000"/>
              <a:gd name="connsiteX6" fmla="*/ 8848 w 10768"/>
              <a:gd name="connsiteY6" fmla="*/ 5572 h 10000"/>
              <a:gd name="connsiteX7" fmla="*/ 8539 w 10768"/>
              <a:gd name="connsiteY7" fmla="*/ 6632 h 10000"/>
              <a:gd name="connsiteX8" fmla="*/ 6432 w 10768"/>
              <a:gd name="connsiteY8" fmla="*/ 7763 h 10000"/>
              <a:gd name="connsiteX9" fmla="*/ 3286 w 10768"/>
              <a:gd name="connsiteY9" fmla="*/ 8915 h 10000"/>
              <a:gd name="connsiteX10" fmla="*/ 0 w 10768"/>
              <a:gd name="connsiteY10" fmla="*/ 10000 h 10000"/>
              <a:gd name="connsiteX0" fmla="*/ 5394 w 10768"/>
              <a:gd name="connsiteY0" fmla="*/ 0 h 10000"/>
              <a:gd name="connsiteX1" fmla="*/ 10768 w 10768"/>
              <a:gd name="connsiteY1" fmla="*/ 275 h 10000"/>
              <a:gd name="connsiteX2" fmla="*/ 9481 w 10768"/>
              <a:gd name="connsiteY2" fmla="*/ 1357 h 10000"/>
              <a:gd name="connsiteX3" fmla="*/ 8995 w 10768"/>
              <a:gd name="connsiteY3" fmla="*/ 2324 h 10000"/>
              <a:gd name="connsiteX4" fmla="*/ 8996 w 10768"/>
              <a:gd name="connsiteY4" fmla="*/ 3407 h 10000"/>
              <a:gd name="connsiteX5" fmla="*/ 8936 w 10768"/>
              <a:gd name="connsiteY5" fmla="*/ 4414 h 10000"/>
              <a:gd name="connsiteX6" fmla="*/ 8848 w 10768"/>
              <a:gd name="connsiteY6" fmla="*/ 5572 h 10000"/>
              <a:gd name="connsiteX7" fmla="*/ 8539 w 10768"/>
              <a:gd name="connsiteY7" fmla="*/ 6632 h 10000"/>
              <a:gd name="connsiteX8" fmla="*/ 6432 w 10768"/>
              <a:gd name="connsiteY8" fmla="*/ 7763 h 10000"/>
              <a:gd name="connsiteX9" fmla="*/ 3286 w 10768"/>
              <a:gd name="connsiteY9" fmla="*/ 8915 h 10000"/>
              <a:gd name="connsiteX10" fmla="*/ 0 w 10768"/>
              <a:gd name="connsiteY10" fmla="*/ 10000 h 10000"/>
              <a:gd name="connsiteX0" fmla="*/ 0 w 19238"/>
              <a:gd name="connsiteY0" fmla="*/ 96 h 9725"/>
              <a:gd name="connsiteX1" fmla="*/ 19238 w 19238"/>
              <a:gd name="connsiteY1" fmla="*/ 0 h 9725"/>
              <a:gd name="connsiteX2" fmla="*/ 17951 w 19238"/>
              <a:gd name="connsiteY2" fmla="*/ 1082 h 9725"/>
              <a:gd name="connsiteX3" fmla="*/ 17465 w 19238"/>
              <a:gd name="connsiteY3" fmla="*/ 2049 h 9725"/>
              <a:gd name="connsiteX4" fmla="*/ 17466 w 19238"/>
              <a:gd name="connsiteY4" fmla="*/ 3132 h 9725"/>
              <a:gd name="connsiteX5" fmla="*/ 17406 w 19238"/>
              <a:gd name="connsiteY5" fmla="*/ 4139 h 9725"/>
              <a:gd name="connsiteX6" fmla="*/ 17318 w 19238"/>
              <a:gd name="connsiteY6" fmla="*/ 5297 h 9725"/>
              <a:gd name="connsiteX7" fmla="*/ 17009 w 19238"/>
              <a:gd name="connsiteY7" fmla="*/ 6357 h 9725"/>
              <a:gd name="connsiteX8" fmla="*/ 14902 w 19238"/>
              <a:gd name="connsiteY8" fmla="*/ 7488 h 9725"/>
              <a:gd name="connsiteX9" fmla="*/ 11756 w 19238"/>
              <a:gd name="connsiteY9" fmla="*/ 8640 h 9725"/>
              <a:gd name="connsiteX10" fmla="*/ 8470 w 19238"/>
              <a:gd name="connsiteY10" fmla="*/ 9725 h 9725"/>
              <a:gd name="connsiteX0" fmla="*/ 0 w 10000"/>
              <a:gd name="connsiteY0" fmla="*/ 127 h 10000"/>
              <a:gd name="connsiteX1" fmla="*/ 10000 w 10000"/>
              <a:gd name="connsiteY1" fmla="*/ 0 h 10000"/>
              <a:gd name="connsiteX2" fmla="*/ 9331 w 10000"/>
              <a:gd name="connsiteY2" fmla="*/ 1113 h 10000"/>
              <a:gd name="connsiteX3" fmla="*/ 9078 w 10000"/>
              <a:gd name="connsiteY3" fmla="*/ 2107 h 10000"/>
              <a:gd name="connsiteX4" fmla="*/ 9079 w 10000"/>
              <a:gd name="connsiteY4" fmla="*/ 3221 h 10000"/>
              <a:gd name="connsiteX5" fmla="*/ 9048 w 10000"/>
              <a:gd name="connsiteY5" fmla="*/ 4256 h 10000"/>
              <a:gd name="connsiteX6" fmla="*/ 9002 w 10000"/>
              <a:gd name="connsiteY6" fmla="*/ 5447 h 10000"/>
              <a:gd name="connsiteX7" fmla="*/ 8841 w 10000"/>
              <a:gd name="connsiteY7" fmla="*/ 6537 h 10000"/>
              <a:gd name="connsiteX8" fmla="*/ 7746 w 10000"/>
              <a:gd name="connsiteY8" fmla="*/ 7700 h 10000"/>
              <a:gd name="connsiteX9" fmla="*/ 6111 w 10000"/>
              <a:gd name="connsiteY9" fmla="*/ 8884 h 10000"/>
              <a:gd name="connsiteX10" fmla="*/ 4403 w 10000"/>
              <a:gd name="connsiteY10" fmla="*/ 10000 h 10000"/>
              <a:gd name="connsiteX0" fmla="*/ 0 w 9985"/>
              <a:gd name="connsiteY0" fmla="*/ 155 h 10000"/>
              <a:gd name="connsiteX1" fmla="*/ 9985 w 9985"/>
              <a:gd name="connsiteY1" fmla="*/ 0 h 10000"/>
              <a:gd name="connsiteX2" fmla="*/ 9316 w 9985"/>
              <a:gd name="connsiteY2" fmla="*/ 1113 h 10000"/>
              <a:gd name="connsiteX3" fmla="*/ 9063 w 9985"/>
              <a:gd name="connsiteY3" fmla="*/ 2107 h 10000"/>
              <a:gd name="connsiteX4" fmla="*/ 9064 w 9985"/>
              <a:gd name="connsiteY4" fmla="*/ 3221 h 10000"/>
              <a:gd name="connsiteX5" fmla="*/ 9033 w 9985"/>
              <a:gd name="connsiteY5" fmla="*/ 4256 h 10000"/>
              <a:gd name="connsiteX6" fmla="*/ 8987 w 9985"/>
              <a:gd name="connsiteY6" fmla="*/ 5447 h 10000"/>
              <a:gd name="connsiteX7" fmla="*/ 8826 w 9985"/>
              <a:gd name="connsiteY7" fmla="*/ 6537 h 10000"/>
              <a:gd name="connsiteX8" fmla="*/ 7731 w 9985"/>
              <a:gd name="connsiteY8" fmla="*/ 7700 h 10000"/>
              <a:gd name="connsiteX9" fmla="*/ 6096 w 9985"/>
              <a:gd name="connsiteY9" fmla="*/ 8884 h 10000"/>
              <a:gd name="connsiteX10" fmla="*/ 4388 w 9985"/>
              <a:gd name="connsiteY10" fmla="*/ 10000 h 10000"/>
              <a:gd name="connsiteX0" fmla="*/ 0 w 9954"/>
              <a:gd name="connsiteY0" fmla="*/ 56 h 10000"/>
              <a:gd name="connsiteX1" fmla="*/ 9954 w 9954"/>
              <a:gd name="connsiteY1" fmla="*/ 0 h 10000"/>
              <a:gd name="connsiteX2" fmla="*/ 9284 w 9954"/>
              <a:gd name="connsiteY2" fmla="*/ 1113 h 10000"/>
              <a:gd name="connsiteX3" fmla="*/ 9031 w 9954"/>
              <a:gd name="connsiteY3" fmla="*/ 2107 h 10000"/>
              <a:gd name="connsiteX4" fmla="*/ 9032 w 9954"/>
              <a:gd name="connsiteY4" fmla="*/ 3221 h 10000"/>
              <a:gd name="connsiteX5" fmla="*/ 9001 w 9954"/>
              <a:gd name="connsiteY5" fmla="*/ 4256 h 10000"/>
              <a:gd name="connsiteX6" fmla="*/ 8955 w 9954"/>
              <a:gd name="connsiteY6" fmla="*/ 5447 h 10000"/>
              <a:gd name="connsiteX7" fmla="*/ 8793 w 9954"/>
              <a:gd name="connsiteY7" fmla="*/ 6537 h 10000"/>
              <a:gd name="connsiteX8" fmla="*/ 7697 w 9954"/>
              <a:gd name="connsiteY8" fmla="*/ 7700 h 10000"/>
              <a:gd name="connsiteX9" fmla="*/ 6059 w 9954"/>
              <a:gd name="connsiteY9" fmla="*/ 8884 h 10000"/>
              <a:gd name="connsiteX10" fmla="*/ 4349 w 9954"/>
              <a:gd name="connsiteY10" fmla="*/ 10000 h 10000"/>
              <a:gd name="connsiteX0" fmla="*/ 0 w 10000"/>
              <a:gd name="connsiteY0" fmla="*/ 56 h 10000"/>
              <a:gd name="connsiteX1" fmla="*/ 10000 w 10000"/>
              <a:gd name="connsiteY1" fmla="*/ 0 h 10000"/>
              <a:gd name="connsiteX2" fmla="*/ 9327 w 10000"/>
              <a:gd name="connsiteY2" fmla="*/ 1113 h 10000"/>
              <a:gd name="connsiteX3" fmla="*/ 9073 w 10000"/>
              <a:gd name="connsiteY3" fmla="*/ 2107 h 10000"/>
              <a:gd name="connsiteX4" fmla="*/ 9074 w 10000"/>
              <a:gd name="connsiteY4" fmla="*/ 3221 h 10000"/>
              <a:gd name="connsiteX5" fmla="*/ 9043 w 10000"/>
              <a:gd name="connsiteY5" fmla="*/ 4256 h 10000"/>
              <a:gd name="connsiteX6" fmla="*/ 8996 w 10000"/>
              <a:gd name="connsiteY6" fmla="*/ 5447 h 10000"/>
              <a:gd name="connsiteX7" fmla="*/ 8834 w 10000"/>
              <a:gd name="connsiteY7" fmla="*/ 6537 h 10000"/>
              <a:gd name="connsiteX8" fmla="*/ 7733 w 10000"/>
              <a:gd name="connsiteY8" fmla="*/ 7700 h 10000"/>
              <a:gd name="connsiteX9" fmla="*/ 6087 w 10000"/>
              <a:gd name="connsiteY9" fmla="*/ 8884 h 10000"/>
              <a:gd name="connsiteX10" fmla="*/ 4783 w 10000"/>
              <a:gd name="connsiteY10" fmla="*/ 9709 h 10000"/>
              <a:gd name="connsiteX11" fmla="*/ 4369 w 10000"/>
              <a:gd name="connsiteY11" fmla="*/ 10000 h 10000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59 w 10025"/>
              <a:gd name="connsiteY7" fmla="*/ 6537 h 10240"/>
              <a:gd name="connsiteX8" fmla="*/ 7758 w 10025"/>
              <a:gd name="connsiteY8" fmla="*/ 7700 h 10240"/>
              <a:gd name="connsiteX9" fmla="*/ 6112 w 10025"/>
              <a:gd name="connsiteY9" fmla="*/ 8884 h 10240"/>
              <a:gd name="connsiteX10" fmla="*/ 4808 w 10025"/>
              <a:gd name="connsiteY10" fmla="*/ 9709 h 10240"/>
              <a:gd name="connsiteX11" fmla="*/ 0 w 10025"/>
              <a:gd name="connsiteY11" fmla="*/ 10240 h 10240"/>
              <a:gd name="connsiteX0" fmla="*/ 25 w 10025"/>
              <a:gd name="connsiteY0" fmla="*/ 56 h 10255"/>
              <a:gd name="connsiteX1" fmla="*/ 10025 w 10025"/>
              <a:gd name="connsiteY1" fmla="*/ 0 h 10255"/>
              <a:gd name="connsiteX2" fmla="*/ 9352 w 10025"/>
              <a:gd name="connsiteY2" fmla="*/ 1113 h 10255"/>
              <a:gd name="connsiteX3" fmla="*/ 9098 w 10025"/>
              <a:gd name="connsiteY3" fmla="*/ 2107 h 10255"/>
              <a:gd name="connsiteX4" fmla="*/ 9099 w 10025"/>
              <a:gd name="connsiteY4" fmla="*/ 3221 h 10255"/>
              <a:gd name="connsiteX5" fmla="*/ 9068 w 10025"/>
              <a:gd name="connsiteY5" fmla="*/ 4256 h 10255"/>
              <a:gd name="connsiteX6" fmla="*/ 9021 w 10025"/>
              <a:gd name="connsiteY6" fmla="*/ 5447 h 10255"/>
              <a:gd name="connsiteX7" fmla="*/ 8859 w 10025"/>
              <a:gd name="connsiteY7" fmla="*/ 6537 h 10255"/>
              <a:gd name="connsiteX8" fmla="*/ 7758 w 10025"/>
              <a:gd name="connsiteY8" fmla="*/ 7700 h 10255"/>
              <a:gd name="connsiteX9" fmla="*/ 6112 w 10025"/>
              <a:gd name="connsiteY9" fmla="*/ 8884 h 10255"/>
              <a:gd name="connsiteX10" fmla="*/ 4435 w 10025"/>
              <a:gd name="connsiteY10" fmla="*/ 10161 h 10255"/>
              <a:gd name="connsiteX11" fmla="*/ 0 w 10025"/>
              <a:gd name="connsiteY11" fmla="*/ 10240 h 10255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59 w 10025"/>
              <a:gd name="connsiteY7" fmla="*/ 6537 h 10240"/>
              <a:gd name="connsiteX8" fmla="*/ 7758 w 10025"/>
              <a:gd name="connsiteY8" fmla="*/ 7700 h 10240"/>
              <a:gd name="connsiteX9" fmla="*/ 6112 w 10025"/>
              <a:gd name="connsiteY9" fmla="*/ 8884 h 10240"/>
              <a:gd name="connsiteX10" fmla="*/ 4435 w 10025"/>
              <a:gd name="connsiteY10" fmla="*/ 10161 h 10240"/>
              <a:gd name="connsiteX11" fmla="*/ 0 w 10025"/>
              <a:gd name="connsiteY11" fmla="*/ 10240 h 10240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59 w 10025"/>
              <a:gd name="connsiteY7" fmla="*/ 6537 h 10240"/>
              <a:gd name="connsiteX8" fmla="*/ 7758 w 10025"/>
              <a:gd name="connsiteY8" fmla="*/ 7700 h 10240"/>
              <a:gd name="connsiteX9" fmla="*/ 6112 w 10025"/>
              <a:gd name="connsiteY9" fmla="*/ 8884 h 10240"/>
              <a:gd name="connsiteX10" fmla="*/ 4419 w 10025"/>
              <a:gd name="connsiteY10" fmla="*/ 10175 h 10240"/>
              <a:gd name="connsiteX11" fmla="*/ 0 w 10025"/>
              <a:gd name="connsiteY11" fmla="*/ 10240 h 10240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59 w 10025"/>
              <a:gd name="connsiteY7" fmla="*/ 6537 h 10240"/>
              <a:gd name="connsiteX8" fmla="*/ 7758 w 10025"/>
              <a:gd name="connsiteY8" fmla="*/ 7700 h 10240"/>
              <a:gd name="connsiteX9" fmla="*/ 6128 w 10025"/>
              <a:gd name="connsiteY9" fmla="*/ 8926 h 10240"/>
              <a:gd name="connsiteX10" fmla="*/ 4419 w 10025"/>
              <a:gd name="connsiteY10" fmla="*/ 10175 h 10240"/>
              <a:gd name="connsiteX11" fmla="*/ 0 w 10025"/>
              <a:gd name="connsiteY11" fmla="*/ 10240 h 10240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59 w 10025"/>
              <a:gd name="connsiteY7" fmla="*/ 6537 h 10240"/>
              <a:gd name="connsiteX8" fmla="*/ 7742 w 10025"/>
              <a:gd name="connsiteY8" fmla="*/ 7883 h 10240"/>
              <a:gd name="connsiteX9" fmla="*/ 6128 w 10025"/>
              <a:gd name="connsiteY9" fmla="*/ 8926 h 10240"/>
              <a:gd name="connsiteX10" fmla="*/ 4419 w 10025"/>
              <a:gd name="connsiteY10" fmla="*/ 10175 h 10240"/>
              <a:gd name="connsiteX11" fmla="*/ 0 w 10025"/>
              <a:gd name="connsiteY11" fmla="*/ 10240 h 10240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59 w 10025"/>
              <a:gd name="connsiteY7" fmla="*/ 6537 h 10240"/>
              <a:gd name="connsiteX8" fmla="*/ 7742 w 10025"/>
              <a:gd name="connsiteY8" fmla="*/ 7883 h 10240"/>
              <a:gd name="connsiteX9" fmla="*/ 7137 w 10025"/>
              <a:gd name="connsiteY9" fmla="*/ 8312 h 10240"/>
              <a:gd name="connsiteX10" fmla="*/ 6128 w 10025"/>
              <a:gd name="connsiteY10" fmla="*/ 8926 h 10240"/>
              <a:gd name="connsiteX11" fmla="*/ 4419 w 10025"/>
              <a:gd name="connsiteY11" fmla="*/ 10175 h 10240"/>
              <a:gd name="connsiteX12" fmla="*/ 0 w 10025"/>
              <a:gd name="connsiteY12" fmla="*/ 10240 h 10240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59 w 10025"/>
              <a:gd name="connsiteY7" fmla="*/ 6537 h 10240"/>
              <a:gd name="connsiteX8" fmla="*/ 7742 w 10025"/>
              <a:gd name="connsiteY8" fmla="*/ 7883 h 10240"/>
              <a:gd name="connsiteX9" fmla="*/ 6128 w 10025"/>
              <a:gd name="connsiteY9" fmla="*/ 8926 h 10240"/>
              <a:gd name="connsiteX10" fmla="*/ 4419 w 10025"/>
              <a:gd name="connsiteY10" fmla="*/ 10175 h 10240"/>
              <a:gd name="connsiteX11" fmla="*/ 0 w 10025"/>
              <a:gd name="connsiteY11" fmla="*/ 10240 h 10240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59 w 10025"/>
              <a:gd name="connsiteY7" fmla="*/ 6537 h 10240"/>
              <a:gd name="connsiteX8" fmla="*/ 7742 w 10025"/>
              <a:gd name="connsiteY8" fmla="*/ 7883 h 10240"/>
              <a:gd name="connsiteX9" fmla="*/ 6128 w 10025"/>
              <a:gd name="connsiteY9" fmla="*/ 8926 h 10240"/>
              <a:gd name="connsiteX10" fmla="*/ 4419 w 10025"/>
              <a:gd name="connsiteY10" fmla="*/ 10175 h 10240"/>
              <a:gd name="connsiteX11" fmla="*/ 0 w 10025"/>
              <a:gd name="connsiteY11" fmla="*/ 10240 h 10240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59 w 10025"/>
              <a:gd name="connsiteY7" fmla="*/ 6537 h 10240"/>
              <a:gd name="connsiteX8" fmla="*/ 7742 w 10025"/>
              <a:gd name="connsiteY8" fmla="*/ 7883 h 10240"/>
              <a:gd name="connsiteX9" fmla="*/ 6144 w 10025"/>
              <a:gd name="connsiteY9" fmla="*/ 8954 h 10240"/>
              <a:gd name="connsiteX10" fmla="*/ 4419 w 10025"/>
              <a:gd name="connsiteY10" fmla="*/ 10175 h 10240"/>
              <a:gd name="connsiteX11" fmla="*/ 0 w 10025"/>
              <a:gd name="connsiteY11" fmla="*/ 10240 h 10240"/>
              <a:gd name="connsiteX0" fmla="*/ 25 w 10025"/>
              <a:gd name="connsiteY0" fmla="*/ 56 h 10240"/>
              <a:gd name="connsiteX1" fmla="*/ 10025 w 10025"/>
              <a:gd name="connsiteY1" fmla="*/ 0 h 10240"/>
              <a:gd name="connsiteX2" fmla="*/ 9352 w 10025"/>
              <a:gd name="connsiteY2" fmla="*/ 1113 h 10240"/>
              <a:gd name="connsiteX3" fmla="*/ 9098 w 10025"/>
              <a:gd name="connsiteY3" fmla="*/ 2107 h 10240"/>
              <a:gd name="connsiteX4" fmla="*/ 9099 w 10025"/>
              <a:gd name="connsiteY4" fmla="*/ 3221 h 10240"/>
              <a:gd name="connsiteX5" fmla="*/ 9068 w 10025"/>
              <a:gd name="connsiteY5" fmla="*/ 4256 h 10240"/>
              <a:gd name="connsiteX6" fmla="*/ 9021 w 10025"/>
              <a:gd name="connsiteY6" fmla="*/ 5447 h 10240"/>
              <a:gd name="connsiteX7" fmla="*/ 8875 w 10025"/>
              <a:gd name="connsiteY7" fmla="*/ 6622 h 10240"/>
              <a:gd name="connsiteX8" fmla="*/ 7742 w 10025"/>
              <a:gd name="connsiteY8" fmla="*/ 7883 h 10240"/>
              <a:gd name="connsiteX9" fmla="*/ 6144 w 10025"/>
              <a:gd name="connsiteY9" fmla="*/ 8954 h 10240"/>
              <a:gd name="connsiteX10" fmla="*/ 4419 w 10025"/>
              <a:gd name="connsiteY10" fmla="*/ 10175 h 10240"/>
              <a:gd name="connsiteX11" fmla="*/ 0 w 10025"/>
              <a:gd name="connsiteY11" fmla="*/ 10240 h 1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25" h="10240">
                <a:moveTo>
                  <a:pt x="25" y="56"/>
                </a:moveTo>
                <a:lnTo>
                  <a:pt x="10025" y="0"/>
                </a:lnTo>
                <a:cubicBezTo>
                  <a:pt x="9934" y="148"/>
                  <a:pt x="9506" y="762"/>
                  <a:pt x="9352" y="1113"/>
                </a:cubicBezTo>
                <a:cubicBezTo>
                  <a:pt x="9198" y="1463"/>
                  <a:pt x="9140" y="1755"/>
                  <a:pt x="9098" y="2107"/>
                </a:cubicBezTo>
                <a:cubicBezTo>
                  <a:pt x="9056" y="2459"/>
                  <a:pt x="9104" y="2863"/>
                  <a:pt x="9099" y="3221"/>
                </a:cubicBezTo>
                <a:cubicBezTo>
                  <a:pt x="9094" y="3578"/>
                  <a:pt x="9081" y="3885"/>
                  <a:pt x="9068" y="4256"/>
                </a:cubicBezTo>
                <a:cubicBezTo>
                  <a:pt x="9055" y="4627"/>
                  <a:pt x="9053" y="5053"/>
                  <a:pt x="9021" y="5447"/>
                </a:cubicBezTo>
                <a:cubicBezTo>
                  <a:pt x="8989" y="5841"/>
                  <a:pt x="8929" y="6259"/>
                  <a:pt x="8875" y="6622"/>
                </a:cubicBezTo>
                <a:lnTo>
                  <a:pt x="7742" y="7883"/>
                </a:lnTo>
                <a:lnTo>
                  <a:pt x="6144" y="8954"/>
                </a:lnTo>
                <a:cubicBezTo>
                  <a:pt x="5652" y="9289"/>
                  <a:pt x="4705" y="9989"/>
                  <a:pt x="4419" y="10175"/>
                </a:cubicBezTo>
                <a:lnTo>
                  <a:pt x="0" y="10240"/>
                </a:lnTo>
              </a:path>
            </a:pathLst>
          </a:custGeom>
          <a:pattFill prst="ltHorz">
            <a:fgClr>
              <a:srgbClr val="FF6600"/>
            </a:fgClr>
            <a:bgClr>
              <a:schemeClr val="accent6">
                <a:lumMod val="20000"/>
                <a:lumOff val="80000"/>
              </a:schemeClr>
            </a:bgClr>
          </a:pattFill>
          <a:ln w="12700" cmpd="sng">
            <a:solidFill>
              <a:srgbClr val="FF6600"/>
            </a:solidFill>
            <a:round/>
            <a:headEnd/>
            <a:tailEnd/>
          </a:ln>
          <a:ex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6799" name="Freeform 15"/>
          <p:cNvSpPr>
            <a:spLocks/>
          </p:cNvSpPr>
          <p:nvPr/>
        </p:nvSpPr>
        <p:spPr bwMode="auto">
          <a:xfrm>
            <a:off x="1907704" y="2360613"/>
            <a:ext cx="3443288" cy="3451225"/>
          </a:xfrm>
          <a:custGeom>
            <a:avLst/>
            <a:gdLst>
              <a:gd name="T0" fmla="*/ 1032 w 1032"/>
              <a:gd name="T1" fmla="*/ 0 h 2136"/>
              <a:gd name="T2" fmla="*/ 936 w 1032"/>
              <a:gd name="T3" fmla="*/ 192 h 2136"/>
              <a:gd name="T4" fmla="*/ 938 w 1032"/>
              <a:gd name="T5" fmla="*/ 434 h 2136"/>
              <a:gd name="T6" fmla="*/ 929 w 1032"/>
              <a:gd name="T7" fmla="*/ 653 h 2136"/>
              <a:gd name="T8" fmla="*/ 929 w 1032"/>
              <a:gd name="T9" fmla="*/ 909 h 2136"/>
              <a:gd name="T10" fmla="*/ 911 w 1032"/>
              <a:gd name="T11" fmla="*/ 1129 h 2136"/>
              <a:gd name="T12" fmla="*/ 792 w 1032"/>
              <a:gd name="T13" fmla="*/ 1385 h 2136"/>
              <a:gd name="T14" fmla="*/ 764 w 1032"/>
              <a:gd name="T15" fmla="*/ 1394 h 2136"/>
              <a:gd name="T16" fmla="*/ 490 w 1032"/>
              <a:gd name="T17" fmla="*/ 1641 h 2136"/>
              <a:gd name="T18" fmla="*/ 192 w 1032"/>
              <a:gd name="T19" fmla="*/ 1896 h 2136"/>
              <a:gd name="T20" fmla="*/ 0 w 1032"/>
              <a:gd name="T21" fmla="*/ 2136 h 2136"/>
              <a:gd name="connsiteX0" fmla="*/ 10058 w 10058"/>
              <a:gd name="connsiteY0" fmla="*/ 0 h 9874"/>
              <a:gd name="connsiteX1" fmla="*/ 9128 w 10058"/>
              <a:gd name="connsiteY1" fmla="*/ 899 h 9874"/>
              <a:gd name="connsiteX2" fmla="*/ 9147 w 10058"/>
              <a:gd name="connsiteY2" fmla="*/ 2032 h 9874"/>
              <a:gd name="connsiteX3" fmla="*/ 9060 w 10058"/>
              <a:gd name="connsiteY3" fmla="*/ 3057 h 9874"/>
              <a:gd name="connsiteX4" fmla="*/ 9060 w 10058"/>
              <a:gd name="connsiteY4" fmla="*/ 4256 h 9874"/>
              <a:gd name="connsiteX5" fmla="*/ 8886 w 10058"/>
              <a:gd name="connsiteY5" fmla="*/ 5286 h 9874"/>
              <a:gd name="connsiteX6" fmla="*/ 7732 w 10058"/>
              <a:gd name="connsiteY6" fmla="*/ 6484 h 9874"/>
              <a:gd name="connsiteX7" fmla="*/ 7461 w 10058"/>
              <a:gd name="connsiteY7" fmla="*/ 6526 h 9874"/>
              <a:gd name="connsiteX8" fmla="*/ 4806 w 10058"/>
              <a:gd name="connsiteY8" fmla="*/ 7683 h 9874"/>
              <a:gd name="connsiteX9" fmla="*/ 1918 w 10058"/>
              <a:gd name="connsiteY9" fmla="*/ 8876 h 9874"/>
              <a:gd name="connsiteX10" fmla="*/ 0 w 10058"/>
              <a:gd name="connsiteY10" fmla="*/ 9874 h 9874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687 w 10000"/>
              <a:gd name="connsiteY6" fmla="*/ 6567 h 10000"/>
              <a:gd name="connsiteX7" fmla="*/ 7418 w 10000"/>
              <a:gd name="connsiteY7" fmla="*/ 6609 h 10000"/>
              <a:gd name="connsiteX8" fmla="*/ 4778 w 10000"/>
              <a:gd name="connsiteY8" fmla="*/ 7781 h 10000"/>
              <a:gd name="connsiteX9" fmla="*/ 1907 w 10000"/>
              <a:gd name="connsiteY9" fmla="*/ 8989 h 10000"/>
              <a:gd name="connsiteX10" fmla="*/ 0 w 10000"/>
              <a:gd name="connsiteY10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687 w 10000"/>
              <a:gd name="connsiteY6" fmla="*/ 6567 h 10000"/>
              <a:gd name="connsiteX7" fmla="*/ 7418 w 10000"/>
              <a:gd name="connsiteY7" fmla="*/ 6609 h 10000"/>
              <a:gd name="connsiteX8" fmla="*/ 4778 w 10000"/>
              <a:gd name="connsiteY8" fmla="*/ 7781 h 10000"/>
              <a:gd name="connsiteX9" fmla="*/ 2341 w 10000"/>
              <a:gd name="connsiteY9" fmla="*/ 8847 h 10000"/>
              <a:gd name="connsiteX10" fmla="*/ 0 w 10000"/>
              <a:gd name="connsiteY10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687 w 10000"/>
              <a:gd name="connsiteY6" fmla="*/ 6567 h 10000"/>
              <a:gd name="connsiteX7" fmla="*/ 7418 w 10000"/>
              <a:gd name="connsiteY7" fmla="*/ 6609 h 10000"/>
              <a:gd name="connsiteX8" fmla="*/ 4778 w 10000"/>
              <a:gd name="connsiteY8" fmla="*/ 7781 h 10000"/>
              <a:gd name="connsiteX9" fmla="*/ 2196 w 10000"/>
              <a:gd name="connsiteY9" fmla="*/ 8804 h 10000"/>
              <a:gd name="connsiteX10" fmla="*/ 0 w 10000"/>
              <a:gd name="connsiteY10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687 w 10000"/>
              <a:gd name="connsiteY6" fmla="*/ 6567 h 10000"/>
              <a:gd name="connsiteX7" fmla="*/ 7418 w 10000"/>
              <a:gd name="connsiteY7" fmla="*/ 6609 h 10000"/>
              <a:gd name="connsiteX8" fmla="*/ 4923 w 10000"/>
              <a:gd name="connsiteY8" fmla="*/ 7681 h 10000"/>
              <a:gd name="connsiteX9" fmla="*/ 2196 w 10000"/>
              <a:gd name="connsiteY9" fmla="*/ 8804 h 10000"/>
              <a:gd name="connsiteX10" fmla="*/ 0 w 10000"/>
              <a:gd name="connsiteY10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418 w 10000"/>
              <a:gd name="connsiteY6" fmla="*/ 6609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96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94 w 10000"/>
              <a:gd name="connsiteY2" fmla="*/ 2058 h 10000"/>
              <a:gd name="connsiteX3" fmla="*/ 9008 w 10000"/>
              <a:gd name="connsiteY3" fmla="*/ 3039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07 w 10000"/>
              <a:gd name="connsiteY2" fmla="*/ 1902 h 10000"/>
              <a:gd name="connsiteX3" fmla="*/ 9008 w 10000"/>
              <a:gd name="connsiteY3" fmla="*/ 3039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07 w 10000"/>
              <a:gd name="connsiteY2" fmla="*/ 1902 h 10000"/>
              <a:gd name="connsiteX3" fmla="*/ 9008 w 10000"/>
              <a:gd name="connsiteY3" fmla="*/ 3039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36 w 10000"/>
              <a:gd name="connsiteY2" fmla="*/ 1916 h 10000"/>
              <a:gd name="connsiteX3" fmla="*/ 9008 w 10000"/>
              <a:gd name="connsiteY3" fmla="*/ 3039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075 w 10000"/>
              <a:gd name="connsiteY1" fmla="*/ 910 h 10000"/>
              <a:gd name="connsiteX2" fmla="*/ 9036 w 10000"/>
              <a:gd name="connsiteY2" fmla="*/ 1916 h 10000"/>
              <a:gd name="connsiteX3" fmla="*/ 9008 w 10000"/>
              <a:gd name="connsiteY3" fmla="*/ 3039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133 w 10000"/>
              <a:gd name="connsiteY1" fmla="*/ 711 h 10000"/>
              <a:gd name="connsiteX2" fmla="*/ 9036 w 10000"/>
              <a:gd name="connsiteY2" fmla="*/ 1916 h 10000"/>
              <a:gd name="connsiteX3" fmla="*/ 9008 w 10000"/>
              <a:gd name="connsiteY3" fmla="*/ 3039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133 w 10000"/>
              <a:gd name="connsiteY1" fmla="*/ 711 h 10000"/>
              <a:gd name="connsiteX2" fmla="*/ 9036 w 10000"/>
              <a:gd name="connsiteY2" fmla="*/ 1916 h 10000"/>
              <a:gd name="connsiteX3" fmla="*/ 9008 w 10000"/>
              <a:gd name="connsiteY3" fmla="*/ 3039 h 10000"/>
              <a:gd name="connsiteX4" fmla="*/ 9008 w 10000"/>
              <a:gd name="connsiteY4" fmla="*/ 4310 h 10000"/>
              <a:gd name="connsiteX5" fmla="*/ 8835 w 10000"/>
              <a:gd name="connsiteY5" fmla="*/ 5353 h 10000"/>
              <a:gd name="connsiteX6" fmla="*/ 7591 w 10000"/>
              <a:gd name="connsiteY6" fmla="*/ 6467 h 10000"/>
              <a:gd name="connsiteX7" fmla="*/ 4923 w 10000"/>
              <a:gd name="connsiteY7" fmla="*/ 7681 h 10000"/>
              <a:gd name="connsiteX8" fmla="*/ 2196 w 10000"/>
              <a:gd name="connsiteY8" fmla="*/ 8804 h 10000"/>
              <a:gd name="connsiteX9" fmla="*/ 0 w 10000"/>
              <a:gd name="connsiteY9" fmla="*/ 10000 h 10000"/>
              <a:gd name="connsiteX0" fmla="*/ 10260 w 10260"/>
              <a:gd name="connsiteY0" fmla="*/ 0 h 10185"/>
              <a:gd name="connsiteX1" fmla="*/ 9133 w 10260"/>
              <a:gd name="connsiteY1" fmla="*/ 896 h 10185"/>
              <a:gd name="connsiteX2" fmla="*/ 9036 w 10260"/>
              <a:gd name="connsiteY2" fmla="*/ 2101 h 10185"/>
              <a:gd name="connsiteX3" fmla="*/ 9008 w 10260"/>
              <a:gd name="connsiteY3" fmla="*/ 3224 h 10185"/>
              <a:gd name="connsiteX4" fmla="*/ 9008 w 10260"/>
              <a:gd name="connsiteY4" fmla="*/ 4495 h 10185"/>
              <a:gd name="connsiteX5" fmla="*/ 8835 w 10260"/>
              <a:gd name="connsiteY5" fmla="*/ 5538 h 10185"/>
              <a:gd name="connsiteX6" fmla="*/ 7591 w 10260"/>
              <a:gd name="connsiteY6" fmla="*/ 6652 h 10185"/>
              <a:gd name="connsiteX7" fmla="*/ 4923 w 10260"/>
              <a:gd name="connsiteY7" fmla="*/ 7866 h 10185"/>
              <a:gd name="connsiteX8" fmla="*/ 2196 w 10260"/>
              <a:gd name="connsiteY8" fmla="*/ 8989 h 10185"/>
              <a:gd name="connsiteX9" fmla="*/ 0 w 10260"/>
              <a:gd name="connsiteY9" fmla="*/ 10185 h 10185"/>
              <a:gd name="connsiteX0" fmla="*/ 10260 w 10260"/>
              <a:gd name="connsiteY0" fmla="*/ 0 h 10185"/>
              <a:gd name="connsiteX1" fmla="*/ 9133 w 10260"/>
              <a:gd name="connsiteY1" fmla="*/ 896 h 10185"/>
              <a:gd name="connsiteX2" fmla="*/ 9036 w 10260"/>
              <a:gd name="connsiteY2" fmla="*/ 2101 h 10185"/>
              <a:gd name="connsiteX3" fmla="*/ 9008 w 10260"/>
              <a:gd name="connsiteY3" fmla="*/ 3224 h 10185"/>
              <a:gd name="connsiteX4" fmla="*/ 9008 w 10260"/>
              <a:gd name="connsiteY4" fmla="*/ 4495 h 10185"/>
              <a:gd name="connsiteX5" fmla="*/ 8835 w 10260"/>
              <a:gd name="connsiteY5" fmla="*/ 5538 h 10185"/>
              <a:gd name="connsiteX6" fmla="*/ 7591 w 10260"/>
              <a:gd name="connsiteY6" fmla="*/ 6652 h 10185"/>
              <a:gd name="connsiteX7" fmla="*/ 4923 w 10260"/>
              <a:gd name="connsiteY7" fmla="*/ 7866 h 10185"/>
              <a:gd name="connsiteX8" fmla="*/ 2196 w 10260"/>
              <a:gd name="connsiteY8" fmla="*/ 8989 h 10185"/>
              <a:gd name="connsiteX9" fmla="*/ 0 w 10260"/>
              <a:gd name="connsiteY9" fmla="*/ 10185 h 10185"/>
              <a:gd name="connsiteX0" fmla="*/ 10260 w 10260"/>
              <a:gd name="connsiteY0" fmla="*/ 0 h 10185"/>
              <a:gd name="connsiteX1" fmla="*/ 9133 w 10260"/>
              <a:gd name="connsiteY1" fmla="*/ 896 h 10185"/>
              <a:gd name="connsiteX2" fmla="*/ 9036 w 10260"/>
              <a:gd name="connsiteY2" fmla="*/ 2101 h 10185"/>
              <a:gd name="connsiteX3" fmla="*/ 9008 w 10260"/>
              <a:gd name="connsiteY3" fmla="*/ 3224 h 10185"/>
              <a:gd name="connsiteX4" fmla="*/ 9008 w 10260"/>
              <a:gd name="connsiteY4" fmla="*/ 4495 h 10185"/>
              <a:gd name="connsiteX5" fmla="*/ 8835 w 10260"/>
              <a:gd name="connsiteY5" fmla="*/ 5538 h 10185"/>
              <a:gd name="connsiteX6" fmla="*/ 7591 w 10260"/>
              <a:gd name="connsiteY6" fmla="*/ 6652 h 10185"/>
              <a:gd name="connsiteX7" fmla="*/ 4923 w 10260"/>
              <a:gd name="connsiteY7" fmla="*/ 7866 h 10185"/>
              <a:gd name="connsiteX8" fmla="*/ 2196 w 10260"/>
              <a:gd name="connsiteY8" fmla="*/ 8989 h 10185"/>
              <a:gd name="connsiteX9" fmla="*/ 0 w 10260"/>
              <a:gd name="connsiteY9" fmla="*/ 10185 h 10185"/>
              <a:gd name="connsiteX0" fmla="*/ 10260 w 10260"/>
              <a:gd name="connsiteY0" fmla="*/ 0 h 10185"/>
              <a:gd name="connsiteX1" fmla="*/ 8960 w 10260"/>
              <a:gd name="connsiteY1" fmla="*/ 1010 h 10185"/>
              <a:gd name="connsiteX2" fmla="*/ 9036 w 10260"/>
              <a:gd name="connsiteY2" fmla="*/ 2101 h 10185"/>
              <a:gd name="connsiteX3" fmla="*/ 9008 w 10260"/>
              <a:gd name="connsiteY3" fmla="*/ 3224 h 10185"/>
              <a:gd name="connsiteX4" fmla="*/ 9008 w 10260"/>
              <a:gd name="connsiteY4" fmla="*/ 4495 h 10185"/>
              <a:gd name="connsiteX5" fmla="*/ 8835 w 10260"/>
              <a:gd name="connsiteY5" fmla="*/ 5538 h 10185"/>
              <a:gd name="connsiteX6" fmla="*/ 7591 w 10260"/>
              <a:gd name="connsiteY6" fmla="*/ 6652 h 10185"/>
              <a:gd name="connsiteX7" fmla="*/ 4923 w 10260"/>
              <a:gd name="connsiteY7" fmla="*/ 7866 h 10185"/>
              <a:gd name="connsiteX8" fmla="*/ 2196 w 10260"/>
              <a:gd name="connsiteY8" fmla="*/ 8989 h 10185"/>
              <a:gd name="connsiteX9" fmla="*/ 0 w 10260"/>
              <a:gd name="connsiteY9" fmla="*/ 10185 h 10185"/>
              <a:gd name="connsiteX0" fmla="*/ 10260 w 10260"/>
              <a:gd name="connsiteY0" fmla="*/ 0 h 10185"/>
              <a:gd name="connsiteX1" fmla="*/ 9076 w 10260"/>
              <a:gd name="connsiteY1" fmla="*/ 1038 h 10185"/>
              <a:gd name="connsiteX2" fmla="*/ 9036 w 10260"/>
              <a:gd name="connsiteY2" fmla="*/ 2101 h 10185"/>
              <a:gd name="connsiteX3" fmla="*/ 9008 w 10260"/>
              <a:gd name="connsiteY3" fmla="*/ 3224 h 10185"/>
              <a:gd name="connsiteX4" fmla="*/ 9008 w 10260"/>
              <a:gd name="connsiteY4" fmla="*/ 4495 h 10185"/>
              <a:gd name="connsiteX5" fmla="*/ 8835 w 10260"/>
              <a:gd name="connsiteY5" fmla="*/ 5538 h 10185"/>
              <a:gd name="connsiteX6" fmla="*/ 7591 w 10260"/>
              <a:gd name="connsiteY6" fmla="*/ 6652 h 10185"/>
              <a:gd name="connsiteX7" fmla="*/ 4923 w 10260"/>
              <a:gd name="connsiteY7" fmla="*/ 7866 h 10185"/>
              <a:gd name="connsiteX8" fmla="*/ 2196 w 10260"/>
              <a:gd name="connsiteY8" fmla="*/ 8989 h 10185"/>
              <a:gd name="connsiteX9" fmla="*/ 0 w 10260"/>
              <a:gd name="connsiteY9" fmla="*/ 10185 h 10185"/>
              <a:gd name="connsiteX0" fmla="*/ 10260 w 10260"/>
              <a:gd name="connsiteY0" fmla="*/ 0 h 10185"/>
              <a:gd name="connsiteX1" fmla="*/ 9076 w 10260"/>
              <a:gd name="connsiteY1" fmla="*/ 938 h 10185"/>
              <a:gd name="connsiteX2" fmla="*/ 9036 w 10260"/>
              <a:gd name="connsiteY2" fmla="*/ 2101 h 10185"/>
              <a:gd name="connsiteX3" fmla="*/ 9008 w 10260"/>
              <a:gd name="connsiteY3" fmla="*/ 3224 h 10185"/>
              <a:gd name="connsiteX4" fmla="*/ 9008 w 10260"/>
              <a:gd name="connsiteY4" fmla="*/ 4495 h 10185"/>
              <a:gd name="connsiteX5" fmla="*/ 8835 w 10260"/>
              <a:gd name="connsiteY5" fmla="*/ 5538 h 10185"/>
              <a:gd name="connsiteX6" fmla="*/ 7591 w 10260"/>
              <a:gd name="connsiteY6" fmla="*/ 6652 h 10185"/>
              <a:gd name="connsiteX7" fmla="*/ 4923 w 10260"/>
              <a:gd name="connsiteY7" fmla="*/ 7866 h 10185"/>
              <a:gd name="connsiteX8" fmla="*/ 2196 w 10260"/>
              <a:gd name="connsiteY8" fmla="*/ 8989 h 10185"/>
              <a:gd name="connsiteX9" fmla="*/ 0 w 10260"/>
              <a:gd name="connsiteY9" fmla="*/ 10185 h 10185"/>
              <a:gd name="connsiteX0" fmla="*/ 10260 w 10260"/>
              <a:gd name="connsiteY0" fmla="*/ 0 h 10185"/>
              <a:gd name="connsiteX1" fmla="*/ 9741 w 10260"/>
              <a:gd name="connsiteY1" fmla="*/ 388 h 10185"/>
              <a:gd name="connsiteX2" fmla="*/ 9076 w 10260"/>
              <a:gd name="connsiteY2" fmla="*/ 938 h 10185"/>
              <a:gd name="connsiteX3" fmla="*/ 9036 w 10260"/>
              <a:gd name="connsiteY3" fmla="*/ 2101 h 10185"/>
              <a:gd name="connsiteX4" fmla="*/ 9008 w 10260"/>
              <a:gd name="connsiteY4" fmla="*/ 3224 h 10185"/>
              <a:gd name="connsiteX5" fmla="*/ 9008 w 10260"/>
              <a:gd name="connsiteY5" fmla="*/ 4495 h 10185"/>
              <a:gd name="connsiteX6" fmla="*/ 8835 w 10260"/>
              <a:gd name="connsiteY6" fmla="*/ 5538 h 10185"/>
              <a:gd name="connsiteX7" fmla="*/ 7591 w 10260"/>
              <a:gd name="connsiteY7" fmla="*/ 6652 h 10185"/>
              <a:gd name="connsiteX8" fmla="*/ 4923 w 10260"/>
              <a:gd name="connsiteY8" fmla="*/ 7866 h 10185"/>
              <a:gd name="connsiteX9" fmla="*/ 2196 w 10260"/>
              <a:gd name="connsiteY9" fmla="*/ 8989 h 10185"/>
              <a:gd name="connsiteX10" fmla="*/ 0 w 10260"/>
              <a:gd name="connsiteY10" fmla="*/ 10185 h 10185"/>
              <a:gd name="connsiteX0" fmla="*/ 0 w 12776"/>
              <a:gd name="connsiteY0" fmla="*/ 0 h 10441"/>
              <a:gd name="connsiteX1" fmla="*/ 12776 w 12776"/>
              <a:gd name="connsiteY1" fmla="*/ 644 h 10441"/>
              <a:gd name="connsiteX2" fmla="*/ 12111 w 12776"/>
              <a:gd name="connsiteY2" fmla="*/ 1194 h 10441"/>
              <a:gd name="connsiteX3" fmla="*/ 12071 w 12776"/>
              <a:gd name="connsiteY3" fmla="*/ 2357 h 10441"/>
              <a:gd name="connsiteX4" fmla="*/ 12043 w 12776"/>
              <a:gd name="connsiteY4" fmla="*/ 3480 h 10441"/>
              <a:gd name="connsiteX5" fmla="*/ 12043 w 12776"/>
              <a:gd name="connsiteY5" fmla="*/ 4751 h 10441"/>
              <a:gd name="connsiteX6" fmla="*/ 11870 w 12776"/>
              <a:gd name="connsiteY6" fmla="*/ 5794 h 10441"/>
              <a:gd name="connsiteX7" fmla="*/ 10626 w 12776"/>
              <a:gd name="connsiteY7" fmla="*/ 6908 h 10441"/>
              <a:gd name="connsiteX8" fmla="*/ 7958 w 12776"/>
              <a:gd name="connsiteY8" fmla="*/ 8122 h 10441"/>
              <a:gd name="connsiteX9" fmla="*/ 5231 w 12776"/>
              <a:gd name="connsiteY9" fmla="*/ 9245 h 10441"/>
              <a:gd name="connsiteX10" fmla="*/ 3035 w 12776"/>
              <a:gd name="connsiteY10" fmla="*/ 10441 h 10441"/>
              <a:gd name="connsiteX0" fmla="*/ 0 w 20522"/>
              <a:gd name="connsiteY0" fmla="*/ 0 h 10142"/>
              <a:gd name="connsiteX1" fmla="*/ 20522 w 20522"/>
              <a:gd name="connsiteY1" fmla="*/ 345 h 10142"/>
              <a:gd name="connsiteX2" fmla="*/ 19857 w 20522"/>
              <a:gd name="connsiteY2" fmla="*/ 895 h 10142"/>
              <a:gd name="connsiteX3" fmla="*/ 19817 w 20522"/>
              <a:gd name="connsiteY3" fmla="*/ 2058 h 10142"/>
              <a:gd name="connsiteX4" fmla="*/ 19789 w 20522"/>
              <a:gd name="connsiteY4" fmla="*/ 3181 h 10142"/>
              <a:gd name="connsiteX5" fmla="*/ 19789 w 20522"/>
              <a:gd name="connsiteY5" fmla="*/ 4452 h 10142"/>
              <a:gd name="connsiteX6" fmla="*/ 19616 w 20522"/>
              <a:gd name="connsiteY6" fmla="*/ 5495 h 10142"/>
              <a:gd name="connsiteX7" fmla="*/ 18372 w 20522"/>
              <a:gd name="connsiteY7" fmla="*/ 6609 h 10142"/>
              <a:gd name="connsiteX8" fmla="*/ 15704 w 20522"/>
              <a:gd name="connsiteY8" fmla="*/ 7823 h 10142"/>
              <a:gd name="connsiteX9" fmla="*/ 12977 w 20522"/>
              <a:gd name="connsiteY9" fmla="*/ 8946 h 10142"/>
              <a:gd name="connsiteX10" fmla="*/ 10781 w 20522"/>
              <a:gd name="connsiteY10" fmla="*/ 10142 h 10142"/>
              <a:gd name="connsiteX0" fmla="*/ 0 w 20840"/>
              <a:gd name="connsiteY0" fmla="*/ 53 h 10195"/>
              <a:gd name="connsiteX1" fmla="*/ 20840 w 20840"/>
              <a:gd name="connsiteY1" fmla="*/ 0 h 10195"/>
              <a:gd name="connsiteX2" fmla="*/ 19857 w 20840"/>
              <a:gd name="connsiteY2" fmla="*/ 948 h 10195"/>
              <a:gd name="connsiteX3" fmla="*/ 19817 w 20840"/>
              <a:gd name="connsiteY3" fmla="*/ 2111 h 10195"/>
              <a:gd name="connsiteX4" fmla="*/ 19789 w 20840"/>
              <a:gd name="connsiteY4" fmla="*/ 3234 h 10195"/>
              <a:gd name="connsiteX5" fmla="*/ 19789 w 20840"/>
              <a:gd name="connsiteY5" fmla="*/ 4505 h 10195"/>
              <a:gd name="connsiteX6" fmla="*/ 19616 w 20840"/>
              <a:gd name="connsiteY6" fmla="*/ 5548 h 10195"/>
              <a:gd name="connsiteX7" fmla="*/ 18372 w 20840"/>
              <a:gd name="connsiteY7" fmla="*/ 6662 h 10195"/>
              <a:gd name="connsiteX8" fmla="*/ 15704 w 20840"/>
              <a:gd name="connsiteY8" fmla="*/ 7876 h 10195"/>
              <a:gd name="connsiteX9" fmla="*/ 12977 w 20840"/>
              <a:gd name="connsiteY9" fmla="*/ 8999 h 10195"/>
              <a:gd name="connsiteX10" fmla="*/ 10781 w 20840"/>
              <a:gd name="connsiteY10" fmla="*/ 10195 h 10195"/>
              <a:gd name="connsiteX0" fmla="*/ 0 w 20840"/>
              <a:gd name="connsiteY0" fmla="*/ 53 h 10195"/>
              <a:gd name="connsiteX1" fmla="*/ 20840 w 20840"/>
              <a:gd name="connsiteY1" fmla="*/ 0 h 10195"/>
              <a:gd name="connsiteX2" fmla="*/ 19741 w 20840"/>
              <a:gd name="connsiteY2" fmla="*/ 1033 h 10195"/>
              <a:gd name="connsiteX3" fmla="*/ 19817 w 20840"/>
              <a:gd name="connsiteY3" fmla="*/ 2111 h 10195"/>
              <a:gd name="connsiteX4" fmla="*/ 19789 w 20840"/>
              <a:gd name="connsiteY4" fmla="*/ 3234 h 10195"/>
              <a:gd name="connsiteX5" fmla="*/ 19789 w 20840"/>
              <a:gd name="connsiteY5" fmla="*/ 4505 h 10195"/>
              <a:gd name="connsiteX6" fmla="*/ 19616 w 20840"/>
              <a:gd name="connsiteY6" fmla="*/ 5548 h 10195"/>
              <a:gd name="connsiteX7" fmla="*/ 18372 w 20840"/>
              <a:gd name="connsiteY7" fmla="*/ 6662 h 10195"/>
              <a:gd name="connsiteX8" fmla="*/ 15704 w 20840"/>
              <a:gd name="connsiteY8" fmla="*/ 7876 h 10195"/>
              <a:gd name="connsiteX9" fmla="*/ 12977 w 20840"/>
              <a:gd name="connsiteY9" fmla="*/ 8999 h 10195"/>
              <a:gd name="connsiteX10" fmla="*/ 10781 w 20840"/>
              <a:gd name="connsiteY10" fmla="*/ 10195 h 10195"/>
              <a:gd name="connsiteX0" fmla="*/ 0 w 20840"/>
              <a:gd name="connsiteY0" fmla="*/ 53 h 10195"/>
              <a:gd name="connsiteX1" fmla="*/ 20840 w 20840"/>
              <a:gd name="connsiteY1" fmla="*/ 0 h 10195"/>
              <a:gd name="connsiteX2" fmla="*/ 19741 w 20840"/>
              <a:gd name="connsiteY2" fmla="*/ 1033 h 10195"/>
              <a:gd name="connsiteX3" fmla="*/ 19615 w 20840"/>
              <a:gd name="connsiteY3" fmla="*/ 2111 h 10195"/>
              <a:gd name="connsiteX4" fmla="*/ 19789 w 20840"/>
              <a:gd name="connsiteY4" fmla="*/ 3234 h 10195"/>
              <a:gd name="connsiteX5" fmla="*/ 19789 w 20840"/>
              <a:gd name="connsiteY5" fmla="*/ 4505 h 10195"/>
              <a:gd name="connsiteX6" fmla="*/ 19616 w 20840"/>
              <a:gd name="connsiteY6" fmla="*/ 5548 h 10195"/>
              <a:gd name="connsiteX7" fmla="*/ 18372 w 20840"/>
              <a:gd name="connsiteY7" fmla="*/ 6662 h 10195"/>
              <a:gd name="connsiteX8" fmla="*/ 15704 w 20840"/>
              <a:gd name="connsiteY8" fmla="*/ 7876 h 10195"/>
              <a:gd name="connsiteX9" fmla="*/ 12977 w 20840"/>
              <a:gd name="connsiteY9" fmla="*/ 8999 h 10195"/>
              <a:gd name="connsiteX10" fmla="*/ 10781 w 20840"/>
              <a:gd name="connsiteY10" fmla="*/ 10195 h 10195"/>
              <a:gd name="connsiteX0" fmla="*/ 0 w 20840"/>
              <a:gd name="connsiteY0" fmla="*/ 53 h 10195"/>
              <a:gd name="connsiteX1" fmla="*/ 20840 w 20840"/>
              <a:gd name="connsiteY1" fmla="*/ 0 h 10195"/>
              <a:gd name="connsiteX2" fmla="*/ 19741 w 20840"/>
              <a:gd name="connsiteY2" fmla="*/ 1033 h 10195"/>
              <a:gd name="connsiteX3" fmla="*/ 19615 w 20840"/>
              <a:gd name="connsiteY3" fmla="*/ 2111 h 10195"/>
              <a:gd name="connsiteX4" fmla="*/ 19644 w 20840"/>
              <a:gd name="connsiteY4" fmla="*/ 3262 h 10195"/>
              <a:gd name="connsiteX5" fmla="*/ 19789 w 20840"/>
              <a:gd name="connsiteY5" fmla="*/ 4505 h 10195"/>
              <a:gd name="connsiteX6" fmla="*/ 19616 w 20840"/>
              <a:gd name="connsiteY6" fmla="*/ 5548 h 10195"/>
              <a:gd name="connsiteX7" fmla="*/ 18372 w 20840"/>
              <a:gd name="connsiteY7" fmla="*/ 6662 h 10195"/>
              <a:gd name="connsiteX8" fmla="*/ 15704 w 20840"/>
              <a:gd name="connsiteY8" fmla="*/ 7876 h 10195"/>
              <a:gd name="connsiteX9" fmla="*/ 12977 w 20840"/>
              <a:gd name="connsiteY9" fmla="*/ 8999 h 10195"/>
              <a:gd name="connsiteX10" fmla="*/ 10781 w 20840"/>
              <a:gd name="connsiteY10" fmla="*/ 10195 h 10195"/>
              <a:gd name="connsiteX0" fmla="*/ 0 w 20840"/>
              <a:gd name="connsiteY0" fmla="*/ 53 h 10195"/>
              <a:gd name="connsiteX1" fmla="*/ 20840 w 20840"/>
              <a:gd name="connsiteY1" fmla="*/ 0 h 10195"/>
              <a:gd name="connsiteX2" fmla="*/ 19741 w 20840"/>
              <a:gd name="connsiteY2" fmla="*/ 1033 h 10195"/>
              <a:gd name="connsiteX3" fmla="*/ 19615 w 20840"/>
              <a:gd name="connsiteY3" fmla="*/ 2111 h 10195"/>
              <a:gd name="connsiteX4" fmla="*/ 19644 w 20840"/>
              <a:gd name="connsiteY4" fmla="*/ 3262 h 10195"/>
              <a:gd name="connsiteX5" fmla="*/ 19702 w 20840"/>
              <a:gd name="connsiteY5" fmla="*/ 4548 h 10195"/>
              <a:gd name="connsiteX6" fmla="*/ 19616 w 20840"/>
              <a:gd name="connsiteY6" fmla="*/ 5548 h 10195"/>
              <a:gd name="connsiteX7" fmla="*/ 18372 w 20840"/>
              <a:gd name="connsiteY7" fmla="*/ 6662 h 10195"/>
              <a:gd name="connsiteX8" fmla="*/ 15704 w 20840"/>
              <a:gd name="connsiteY8" fmla="*/ 7876 h 10195"/>
              <a:gd name="connsiteX9" fmla="*/ 12977 w 20840"/>
              <a:gd name="connsiteY9" fmla="*/ 8999 h 10195"/>
              <a:gd name="connsiteX10" fmla="*/ 10781 w 20840"/>
              <a:gd name="connsiteY10" fmla="*/ 10195 h 10195"/>
              <a:gd name="connsiteX0" fmla="*/ 0 w 20840"/>
              <a:gd name="connsiteY0" fmla="*/ 53 h 10195"/>
              <a:gd name="connsiteX1" fmla="*/ 20840 w 20840"/>
              <a:gd name="connsiteY1" fmla="*/ 0 h 10195"/>
              <a:gd name="connsiteX2" fmla="*/ 19741 w 20840"/>
              <a:gd name="connsiteY2" fmla="*/ 1033 h 10195"/>
              <a:gd name="connsiteX3" fmla="*/ 19615 w 20840"/>
              <a:gd name="connsiteY3" fmla="*/ 2111 h 10195"/>
              <a:gd name="connsiteX4" fmla="*/ 19644 w 20840"/>
              <a:gd name="connsiteY4" fmla="*/ 3262 h 10195"/>
              <a:gd name="connsiteX5" fmla="*/ 19702 w 20840"/>
              <a:gd name="connsiteY5" fmla="*/ 4548 h 10195"/>
              <a:gd name="connsiteX6" fmla="*/ 19616 w 20840"/>
              <a:gd name="connsiteY6" fmla="*/ 5548 h 10195"/>
              <a:gd name="connsiteX7" fmla="*/ 18372 w 20840"/>
              <a:gd name="connsiteY7" fmla="*/ 6662 h 10195"/>
              <a:gd name="connsiteX8" fmla="*/ 15704 w 20840"/>
              <a:gd name="connsiteY8" fmla="*/ 7876 h 10195"/>
              <a:gd name="connsiteX9" fmla="*/ 12977 w 20840"/>
              <a:gd name="connsiteY9" fmla="*/ 8999 h 10195"/>
              <a:gd name="connsiteX10" fmla="*/ 11707 w 20840"/>
              <a:gd name="connsiteY10" fmla="*/ 9729 h 10195"/>
              <a:gd name="connsiteX11" fmla="*/ 10781 w 20840"/>
              <a:gd name="connsiteY11" fmla="*/ 10195 h 10195"/>
              <a:gd name="connsiteX0" fmla="*/ 57 w 20897"/>
              <a:gd name="connsiteY0" fmla="*/ 53 h 10309"/>
              <a:gd name="connsiteX1" fmla="*/ 20897 w 20897"/>
              <a:gd name="connsiteY1" fmla="*/ 0 h 10309"/>
              <a:gd name="connsiteX2" fmla="*/ 19798 w 20897"/>
              <a:gd name="connsiteY2" fmla="*/ 1033 h 10309"/>
              <a:gd name="connsiteX3" fmla="*/ 19672 w 20897"/>
              <a:gd name="connsiteY3" fmla="*/ 2111 h 10309"/>
              <a:gd name="connsiteX4" fmla="*/ 19701 w 20897"/>
              <a:gd name="connsiteY4" fmla="*/ 3262 h 10309"/>
              <a:gd name="connsiteX5" fmla="*/ 19759 w 20897"/>
              <a:gd name="connsiteY5" fmla="*/ 4548 h 10309"/>
              <a:gd name="connsiteX6" fmla="*/ 19673 w 20897"/>
              <a:gd name="connsiteY6" fmla="*/ 5548 h 10309"/>
              <a:gd name="connsiteX7" fmla="*/ 18429 w 20897"/>
              <a:gd name="connsiteY7" fmla="*/ 6662 h 10309"/>
              <a:gd name="connsiteX8" fmla="*/ 15761 w 20897"/>
              <a:gd name="connsiteY8" fmla="*/ 7876 h 10309"/>
              <a:gd name="connsiteX9" fmla="*/ 13034 w 20897"/>
              <a:gd name="connsiteY9" fmla="*/ 8999 h 10309"/>
              <a:gd name="connsiteX10" fmla="*/ 11764 w 20897"/>
              <a:gd name="connsiteY10" fmla="*/ 9729 h 10309"/>
              <a:gd name="connsiteX11" fmla="*/ 0 w 20897"/>
              <a:gd name="connsiteY11" fmla="*/ 10309 h 10309"/>
              <a:gd name="connsiteX0" fmla="*/ 57 w 20897"/>
              <a:gd name="connsiteY0" fmla="*/ 53 h 10309"/>
              <a:gd name="connsiteX1" fmla="*/ 20897 w 20897"/>
              <a:gd name="connsiteY1" fmla="*/ 0 h 10309"/>
              <a:gd name="connsiteX2" fmla="*/ 19798 w 20897"/>
              <a:gd name="connsiteY2" fmla="*/ 1033 h 10309"/>
              <a:gd name="connsiteX3" fmla="*/ 19672 w 20897"/>
              <a:gd name="connsiteY3" fmla="*/ 2111 h 10309"/>
              <a:gd name="connsiteX4" fmla="*/ 19701 w 20897"/>
              <a:gd name="connsiteY4" fmla="*/ 3262 h 10309"/>
              <a:gd name="connsiteX5" fmla="*/ 19759 w 20897"/>
              <a:gd name="connsiteY5" fmla="*/ 4548 h 10309"/>
              <a:gd name="connsiteX6" fmla="*/ 19673 w 20897"/>
              <a:gd name="connsiteY6" fmla="*/ 5548 h 10309"/>
              <a:gd name="connsiteX7" fmla="*/ 18429 w 20897"/>
              <a:gd name="connsiteY7" fmla="*/ 6662 h 10309"/>
              <a:gd name="connsiteX8" fmla="*/ 15761 w 20897"/>
              <a:gd name="connsiteY8" fmla="*/ 7876 h 10309"/>
              <a:gd name="connsiteX9" fmla="*/ 13034 w 20897"/>
              <a:gd name="connsiteY9" fmla="*/ 8999 h 10309"/>
              <a:gd name="connsiteX10" fmla="*/ 10984 w 20897"/>
              <a:gd name="connsiteY10" fmla="*/ 10284 h 10309"/>
              <a:gd name="connsiteX11" fmla="*/ 0 w 20897"/>
              <a:gd name="connsiteY11" fmla="*/ 10309 h 10309"/>
              <a:gd name="connsiteX0" fmla="*/ 57 w 20897"/>
              <a:gd name="connsiteY0" fmla="*/ 53 h 10309"/>
              <a:gd name="connsiteX1" fmla="*/ 20897 w 20897"/>
              <a:gd name="connsiteY1" fmla="*/ 0 h 10309"/>
              <a:gd name="connsiteX2" fmla="*/ 19798 w 20897"/>
              <a:gd name="connsiteY2" fmla="*/ 1033 h 10309"/>
              <a:gd name="connsiteX3" fmla="*/ 19672 w 20897"/>
              <a:gd name="connsiteY3" fmla="*/ 2111 h 10309"/>
              <a:gd name="connsiteX4" fmla="*/ 19701 w 20897"/>
              <a:gd name="connsiteY4" fmla="*/ 3262 h 10309"/>
              <a:gd name="connsiteX5" fmla="*/ 19759 w 20897"/>
              <a:gd name="connsiteY5" fmla="*/ 4548 h 10309"/>
              <a:gd name="connsiteX6" fmla="*/ 19673 w 20897"/>
              <a:gd name="connsiteY6" fmla="*/ 5548 h 10309"/>
              <a:gd name="connsiteX7" fmla="*/ 18429 w 20897"/>
              <a:gd name="connsiteY7" fmla="*/ 6662 h 10309"/>
              <a:gd name="connsiteX8" fmla="*/ 15761 w 20897"/>
              <a:gd name="connsiteY8" fmla="*/ 7876 h 10309"/>
              <a:gd name="connsiteX9" fmla="*/ 13005 w 20897"/>
              <a:gd name="connsiteY9" fmla="*/ 9070 h 10309"/>
              <a:gd name="connsiteX10" fmla="*/ 10984 w 20897"/>
              <a:gd name="connsiteY10" fmla="*/ 10284 h 10309"/>
              <a:gd name="connsiteX11" fmla="*/ 0 w 20897"/>
              <a:gd name="connsiteY11" fmla="*/ 10309 h 10309"/>
              <a:gd name="connsiteX0" fmla="*/ 57 w 20897"/>
              <a:gd name="connsiteY0" fmla="*/ 53 h 10309"/>
              <a:gd name="connsiteX1" fmla="*/ 20897 w 20897"/>
              <a:gd name="connsiteY1" fmla="*/ 0 h 10309"/>
              <a:gd name="connsiteX2" fmla="*/ 19798 w 20897"/>
              <a:gd name="connsiteY2" fmla="*/ 1033 h 10309"/>
              <a:gd name="connsiteX3" fmla="*/ 19672 w 20897"/>
              <a:gd name="connsiteY3" fmla="*/ 2111 h 10309"/>
              <a:gd name="connsiteX4" fmla="*/ 19701 w 20897"/>
              <a:gd name="connsiteY4" fmla="*/ 3262 h 10309"/>
              <a:gd name="connsiteX5" fmla="*/ 19759 w 20897"/>
              <a:gd name="connsiteY5" fmla="*/ 4548 h 10309"/>
              <a:gd name="connsiteX6" fmla="*/ 19673 w 20897"/>
              <a:gd name="connsiteY6" fmla="*/ 5548 h 10309"/>
              <a:gd name="connsiteX7" fmla="*/ 18429 w 20897"/>
              <a:gd name="connsiteY7" fmla="*/ 6662 h 10309"/>
              <a:gd name="connsiteX8" fmla="*/ 15761 w 20897"/>
              <a:gd name="connsiteY8" fmla="*/ 7876 h 10309"/>
              <a:gd name="connsiteX9" fmla="*/ 13005 w 20897"/>
              <a:gd name="connsiteY9" fmla="*/ 9070 h 10309"/>
              <a:gd name="connsiteX10" fmla="*/ 10955 w 20897"/>
              <a:gd name="connsiteY10" fmla="*/ 10256 h 10309"/>
              <a:gd name="connsiteX11" fmla="*/ 0 w 20897"/>
              <a:gd name="connsiteY11" fmla="*/ 10309 h 1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897" h="10309">
                <a:moveTo>
                  <a:pt x="57" y="53"/>
                </a:moveTo>
                <a:lnTo>
                  <a:pt x="20897" y="0"/>
                </a:lnTo>
                <a:lnTo>
                  <a:pt x="19798" y="1033"/>
                </a:lnTo>
                <a:cubicBezTo>
                  <a:pt x="19766" y="1435"/>
                  <a:pt x="19688" y="1740"/>
                  <a:pt x="19672" y="2111"/>
                </a:cubicBezTo>
                <a:cubicBezTo>
                  <a:pt x="19656" y="2482"/>
                  <a:pt x="19687" y="2856"/>
                  <a:pt x="19701" y="3262"/>
                </a:cubicBezTo>
                <a:cubicBezTo>
                  <a:pt x="19715" y="3668"/>
                  <a:pt x="19764" y="4167"/>
                  <a:pt x="19759" y="4548"/>
                </a:cubicBezTo>
                <a:cubicBezTo>
                  <a:pt x="19754" y="4929"/>
                  <a:pt x="19731" y="5200"/>
                  <a:pt x="19673" y="5548"/>
                </a:cubicBezTo>
                <a:lnTo>
                  <a:pt x="18429" y="6662"/>
                </a:lnTo>
                <a:lnTo>
                  <a:pt x="15761" y="7876"/>
                </a:lnTo>
                <a:cubicBezTo>
                  <a:pt x="14862" y="8266"/>
                  <a:pt x="13795" y="8682"/>
                  <a:pt x="13005" y="9070"/>
                </a:cubicBezTo>
                <a:lnTo>
                  <a:pt x="10955" y="10256"/>
                </a:lnTo>
                <a:lnTo>
                  <a:pt x="0" y="10309"/>
                </a:lnTo>
              </a:path>
            </a:pathLst>
          </a:custGeom>
          <a:pattFill prst="ltHorz">
            <a:fgClr>
              <a:srgbClr val="FF0000"/>
            </a:fgClr>
            <a:bgClr>
              <a:schemeClr val="accent6">
                <a:lumMod val="40000"/>
                <a:lumOff val="60000"/>
              </a:schemeClr>
            </a:bgClr>
          </a:pattFill>
          <a:ln w="12700" cmpd="sng">
            <a:solidFill>
              <a:srgbClr val="FF0000"/>
            </a:solidFill>
            <a:round/>
            <a:headEnd/>
            <a:tailEnd/>
          </a:ln>
          <a:ex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6800" name="Freeform 16"/>
          <p:cNvSpPr>
            <a:spLocks/>
          </p:cNvSpPr>
          <p:nvPr/>
        </p:nvSpPr>
        <p:spPr bwMode="auto">
          <a:xfrm>
            <a:off x="1907704" y="2376488"/>
            <a:ext cx="3817938" cy="3448050"/>
          </a:xfrm>
          <a:custGeom>
            <a:avLst/>
            <a:gdLst>
              <a:gd name="T0" fmla="*/ 0 w 13925"/>
              <a:gd name="T1" fmla="*/ 16975 h 10566"/>
              <a:gd name="T2" fmla="*/ 3817023 w 13925"/>
              <a:gd name="T3" fmla="*/ 0 h 10566"/>
              <a:gd name="T4" fmla="*/ 3639946 w 13925"/>
              <a:gd name="T5" fmla="*/ 288578 h 10566"/>
              <a:gd name="T6" fmla="*/ 3614728 w 13925"/>
              <a:gd name="T7" fmla="*/ 715242 h 10566"/>
              <a:gd name="T8" fmla="*/ 3602118 w 13925"/>
              <a:gd name="T9" fmla="*/ 1111220 h 10566"/>
              <a:gd name="T10" fmla="*/ 3614728 w 13925"/>
              <a:gd name="T11" fmla="*/ 1429831 h 10566"/>
              <a:gd name="T12" fmla="*/ 3606778 w 13925"/>
              <a:gd name="T13" fmla="*/ 1812425 h 10566"/>
              <a:gd name="T14" fmla="*/ 3389407 w 13925"/>
              <a:gd name="T15" fmla="*/ 2209709 h 10566"/>
              <a:gd name="T16" fmla="*/ 2949456 w 13925"/>
              <a:gd name="T17" fmla="*/ 2620703 h 10566"/>
              <a:gd name="T18" fmla="*/ 2519373 w 13925"/>
              <a:gd name="T19" fmla="*/ 2988281 h 10566"/>
              <a:gd name="T20" fmla="*/ 2098061 w 13925"/>
              <a:gd name="T21" fmla="*/ 3433879 h 10566"/>
              <a:gd name="T22" fmla="*/ 9320 w 13925"/>
              <a:gd name="T23" fmla="*/ 3449222 h 105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925" h="10566">
                <a:moveTo>
                  <a:pt x="0" y="52"/>
                </a:moveTo>
                <a:lnTo>
                  <a:pt x="13925" y="0"/>
                </a:lnTo>
                <a:lnTo>
                  <a:pt x="13279" y="884"/>
                </a:lnTo>
                <a:cubicBezTo>
                  <a:pt x="13156" y="1249"/>
                  <a:pt x="13210" y="1771"/>
                  <a:pt x="13187" y="2191"/>
                </a:cubicBezTo>
                <a:cubicBezTo>
                  <a:pt x="13164" y="2611"/>
                  <a:pt x="13141" y="3039"/>
                  <a:pt x="13141" y="3404"/>
                </a:cubicBezTo>
                <a:cubicBezTo>
                  <a:pt x="13141" y="3769"/>
                  <a:pt x="13184" y="4022"/>
                  <a:pt x="13187" y="4380"/>
                </a:cubicBezTo>
                <a:cubicBezTo>
                  <a:pt x="13190" y="4738"/>
                  <a:pt x="13168" y="5161"/>
                  <a:pt x="13158" y="5552"/>
                </a:cubicBezTo>
                <a:lnTo>
                  <a:pt x="12365" y="6769"/>
                </a:lnTo>
                <a:cubicBezTo>
                  <a:pt x="11965" y="7182"/>
                  <a:pt x="11295" y="7622"/>
                  <a:pt x="10760" y="8028"/>
                </a:cubicBezTo>
                <a:lnTo>
                  <a:pt x="9191" y="9154"/>
                </a:lnTo>
                <a:lnTo>
                  <a:pt x="7654" y="10519"/>
                </a:lnTo>
                <a:lnTo>
                  <a:pt x="34" y="10566"/>
                </a:lnTo>
              </a:path>
            </a:pathLst>
          </a:custGeom>
          <a:pattFill prst="ltHorz">
            <a:fgClr>
              <a:srgbClr val="00FFFF"/>
            </a:fgClr>
            <a:bgClr>
              <a:schemeClr val="bg1"/>
            </a:bgClr>
          </a:pattFill>
          <a:ln w="12700" cmpd="sng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6798" name="Freeform 14"/>
          <p:cNvSpPr>
            <a:spLocks/>
          </p:cNvSpPr>
          <p:nvPr/>
        </p:nvSpPr>
        <p:spPr bwMode="auto">
          <a:xfrm>
            <a:off x="1907704" y="2371725"/>
            <a:ext cx="4392612" cy="3454400"/>
          </a:xfrm>
          <a:custGeom>
            <a:avLst/>
            <a:gdLst>
              <a:gd name="T0" fmla="*/ 0 w 26711"/>
              <a:gd name="T1" fmla="*/ 6430 h 9672"/>
              <a:gd name="T2" fmla="*/ 4392509 w 26711"/>
              <a:gd name="T3" fmla="*/ 0 h 9672"/>
              <a:gd name="T4" fmla="*/ 4224281 w 26711"/>
              <a:gd name="T5" fmla="*/ 344338 h 9672"/>
              <a:gd name="T6" fmla="*/ 4143209 w 26711"/>
              <a:gd name="T7" fmla="*/ 735469 h 9672"/>
              <a:gd name="T8" fmla="*/ 4148143 w 26711"/>
              <a:gd name="T9" fmla="*/ 1120528 h 9672"/>
              <a:gd name="T10" fmla="*/ 4138440 w 26711"/>
              <a:gd name="T11" fmla="*/ 1510945 h 9672"/>
              <a:gd name="T12" fmla="*/ 4029084 w 26711"/>
              <a:gd name="T13" fmla="*/ 1882430 h 9672"/>
              <a:gd name="T14" fmla="*/ 3766958 w 26711"/>
              <a:gd name="T15" fmla="*/ 2258916 h 9672"/>
              <a:gd name="T16" fmla="*/ 3390871 w 26711"/>
              <a:gd name="T17" fmla="*/ 2645046 h 9672"/>
              <a:gd name="T18" fmla="*/ 3019388 w 26711"/>
              <a:gd name="T19" fmla="*/ 3035106 h 9672"/>
              <a:gd name="T20" fmla="*/ 2663527 w 26711"/>
              <a:gd name="T21" fmla="*/ 3443025 h 9672"/>
              <a:gd name="T22" fmla="*/ 9538 w 26711"/>
              <a:gd name="T23" fmla="*/ 3454813 h 96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711" h="9672">
                <a:moveTo>
                  <a:pt x="0" y="18"/>
                </a:moveTo>
                <a:lnTo>
                  <a:pt x="26711" y="0"/>
                </a:lnTo>
                <a:lnTo>
                  <a:pt x="25688" y="964"/>
                </a:lnTo>
                <a:cubicBezTo>
                  <a:pt x="25562" y="1351"/>
                  <a:pt x="25321" y="1672"/>
                  <a:pt x="25195" y="2059"/>
                </a:cubicBezTo>
                <a:cubicBezTo>
                  <a:pt x="25118" y="2421"/>
                  <a:pt x="25230" y="2775"/>
                  <a:pt x="25225" y="3137"/>
                </a:cubicBezTo>
                <a:cubicBezTo>
                  <a:pt x="25220" y="3499"/>
                  <a:pt x="25287" y="3875"/>
                  <a:pt x="25166" y="4230"/>
                </a:cubicBezTo>
                <a:lnTo>
                  <a:pt x="24501" y="5270"/>
                </a:lnTo>
                <a:lnTo>
                  <a:pt x="22907" y="6324"/>
                </a:lnTo>
                <a:lnTo>
                  <a:pt x="20620" y="7405"/>
                </a:lnTo>
                <a:cubicBezTo>
                  <a:pt x="19862" y="7767"/>
                  <a:pt x="19044" y="8147"/>
                  <a:pt x="18361" y="8497"/>
                </a:cubicBezTo>
                <a:lnTo>
                  <a:pt x="16197" y="9639"/>
                </a:lnTo>
                <a:lnTo>
                  <a:pt x="58" y="9672"/>
                </a:lnTo>
              </a:path>
            </a:pathLst>
          </a:custGeom>
          <a:pattFill prst="ltHorz">
            <a:fgClr>
              <a:srgbClr val="0000CC"/>
            </a:fgClr>
            <a:bgClr>
              <a:schemeClr val="bg1"/>
            </a:bgClr>
          </a:pattFill>
          <a:ln w="12700" cmpd="sng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1907704" y="2365375"/>
            <a:ext cx="4410075" cy="3451225"/>
          </a:xfrm>
          <a:custGeom>
            <a:avLst/>
            <a:gdLst>
              <a:gd name="T0" fmla="*/ 1016 w 1016"/>
              <a:gd name="T1" fmla="*/ 0 h 2164"/>
              <a:gd name="T2" fmla="*/ 936 w 1016"/>
              <a:gd name="T3" fmla="*/ 220 h 2164"/>
              <a:gd name="T4" fmla="*/ 894 w 1016"/>
              <a:gd name="T5" fmla="*/ 472 h 2164"/>
              <a:gd name="T6" fmla="*/ 882 w 1016"/>
              <a:gd name="T7" fmla="*/ 706 h 2164"/>
              <a:gd name="T8" fmla="*/ 861 w 1016"/>
              <a:gd name="T9" fmla="*/ 942 h 2164"/>
              <a:gd name="T10" fmla="*/ 816 w 1016"/>
              <a:gd name="T11" fmla="*/ 1192 h 2164"/>
              <a:gd name="T12" fmla="*/ 650 w 1016"/>
              <a:gd name="T13" fmla="*/ 1436 h 2164"/>
              <a:gd name="T14" fmla="*/ 403 w 1016"/>
              <a:gd name="T15" fmla="*/ 1673 h 2164"/>
              <a:gd name="T16" fmla="*/ 175 w 1016"/>
              <a:gd name="T17" fmla="*/ 1920 h 2164"/>
              <a:gd name="T18" fmla="*/ 0 w 1016"/>
              <a:gd name="T19" fmla="*/ 2164 h 2164"/>
              <a:gd name="connsiteX0" fmla="*/ 10000 w 10000"/>
              <a:gd name="connsiteY0" fmla="*/ 0 h 10000"/>
              <a:gd name="connsiteX1" fmla="*/ 8977 w 10000"/>
              <a:gd name="connsiteY1" fmla="*/ 906 h 10000"/>
              <a:gd name="connsiteX2" fmla="*/ 8799 w 10000"/>
              <a:gd name="connsiteY2" fmla="*/ 2181 h 10000"/>
              <a:gd name="connsiteX3" fmla="*/ 8681 w 10000"/>
              <a:gd name="connsiteY3" fmla="*/ 3262 h 10000"/>
              <a:gd name="connsiteX4" fmla="*/ 8474 w 10000"/>
              <a:gd name="connsiteY4" fmla="*/ 4353 h 10000"/>
              <a:gd name="connsiteX5" fmla="*/ 8031 w 10000"/>
              <a:gd name="connsiteY5" fmla="*/ 5508 h 10000"/>
              <a:gd name="connsiteX6" fmla="*/ 6398 w 10000"/>
              <a:gd name="connsiteY6" fmla="*/ 6636 h 10000"/>
              <a:gd name="connsiteX7" fmla="*/ 3967 w 10000"/>
              <a:gd name="connsiteY7" fmla="*/ 7731 h 10000"/>
              <a:gd name="connsiteX8" fmla="*/ 1722 w 10000"/>
              <a:gd name="connsiteY8" fmla="*/ 8872 h 10000"/>
              <a:gd name="connsiteX9" fmla="*/ 0 w 10000"/>
              <a:gd name="connsiteY9" fmla="*/ 10000 h 10000"/>
              <a:gd name="connsiteX0" fmla="*/ 10030 w 10030"/>
              <a:gd name="connsiteY0" fmla="*/ 0 h 9972"/>
              <a:gd name="connsiteX1" fmla="*/ 8977 w 10030"/>
              <a:gd name="connsiteY1" fmla="*/ 878 h 9972"/>
              <a:gd name="connsiteX2" fmla="*/ 8799 w 10030"/>
              <a:gd name="connsiteY2" fmla="*/ 2153 h 9972"/>
              <a:gd name="connsiteX3" fmla="*/ 8681 w 10030"/>
              <a:gd name="connsiteY3" fmla="*/ 3234 h 9972"/>
              <a:gd name="connsiteX4" fmla="*/ 8474 w 10030"/>
              <a:gd name="connsiteY4" fmla="*/ 4325 h 9972"/>
              <a:gd name="connsiteX5" fmla="*/ 8031 w 10030"/>
              <a:gd name="connsiteY5" fmla="*/ 5480 h 9972"/>
              <a:gd name="connsiteX6" fmla="*/ 6398 w 10030"/>
              <a:gd name="connsiteY6" fmla="*/ 6608 h 9972"/>
              <a:gd name="connsiteX7" fmla="*/ 3967 w 10030"/>
              <a:gd name="connsiteY7" fmla="*/ 7703 h 9972"/>
              <a:gd name="connsiteX8" fmla="*/ 1722 w 10030"/>
              <a:gd name="connsiteY8" fmla="*/ 8844 h 9972"/>
              <a:gd name="connsiteX9" fmla="*/ 0 w 10030"/>
              <a:gd name="connsiteY9" fmla="*/ 9972 h 9972"/>
              <a:gd name="connsiteX0" fmla="*/ 10000 w 10029"/>
              <a:gd name="connsiteY0" fmla="*/ 0 h 10000"/>
              <a:gd name="connsiteX1" fmla="*/ 9951 w 10029"/>
              <a:gd name="connsiteY1" fmla="*/ 894 h 10000"/>
              <a:gd name="connsiteX2" fmla="*/ 8773 w 10029"/>
              <a:gd name="connsiteY2" fmla="*/ 2159 h 10000"/>
              <a:gd name="connsiteX3" fmla="*/ 8655 w 10029"/>
              <a:gd name="connsiteY3" fmla="*/ 3243 h 10000"/>
              <a:gd name="connsiteX4" fmla="*/ 8449 w 10029"/>
              <a:gd name="connsiteY4" fmla="*/ 4337 h 10000"/>
              <a:gd name="connsiteX5" fmla="*/ 8007 w 10029"/>
              <a:gd name="connsiteY5" fmla="*/ 5495 h 10000"/>
              <a:gd name="connsiteX6" fmla="*/ 6379 w 10029"/>
              <a:gd name="connsiteY6" fmla="*/ 6627 h 10000"/>
              <a:gd name="connsiteX7" fmla="*/ 3955 w 10029"/>
              <a:gd name="connsiteY7" fmla="*/ 7725 h 10000"/>
              <a:gd name="connsiteX8" fmla="*/ 1717 w 10029"/>
              <a:gd name="connsiteY8" fmla="*/ 8869 h 10000"/>
              <a:gd name="connsiteX9" fmla="*/ 0 w 10029"/>
              <a:gd name="connsiteY9" fmla="*/ 10000 h 10000"/>
              <a:gd name="connsiteX0" fmla="*/ 10000 w 10045"/>
              <a:gd name="connsiteY0" fmla="*/ 0 h 10000"/>
              <a:gd name="connsiteX1" fmla="*/ 9951 w 10045"/>
              <a:gd name="connsiteY1" fmla="*/ 894 h 10000"/>
              <a:gd name="connsiteX2" fmla="*/ 9951 w 10045"/>
              <a:gd name="connsiteY2" fmla="*/ 2034 h 10000"/>
              <a:gd name="connsiteX3" fmla="*/ 8655 w 10045"/>
              <a:gd name="connsiteY3" fmla="*/ 3243 h 10000"/>
              <a:gd name="connsiteX4" fmla="*/ 8449 w 10045"/>
              <a:gd name="connsiteY4" fmla="*/ 4337 h 10000"/>
              <a:gd name="connsiteX5" fmla="*/ 8007 w 10045"/>
              <a:gd name="connsiteY5" fmla="*/ 5495 h 10000"/>
              <a:gd name="connsiteX6" fmla="*/ 6379 w 10045"/>
              <a:gd name="connsiteY6" fmla="*/ 6627 h 10000"/>
              <a:gd name="connsiteX7" fmla="*/ 3955 w 10045"/>
              <a:gd name="connsiteY7" fmla="*/ 7725 h 10000"/>
              <a:gd name="connsiteX8" fmla="*/ 1717 w 10045"/>
              <a:gd name="connsiteY8" fmla="*/ 8869 h 10000"/>
              <a:gd name="connsiteX9" fmla="*/ 0 w 10045"/>
              <a:gd name="connsiteY9" fmla="*/ 10000 h 10000"/>
              <a:gd name="connsiteX0" fmla="*/ 10000 w 10045"/>
              <a:gd name="connsiteY0" fmla="*/ 0 h 10000"/>
              <a:gd name="connsiteX1" fmla="*/ 9951 w 10045"/>
              <a:gd name="connsiteY1" fmla="*/ 894 h 10000"/>
              <a:gd name="connsiteX2" fmla="*/ 9951 w 10045"/>
              <a:gd name="connsiteY2" fmla="*/ 2034 h 10000"/>
              <a:gd name="connsiteX3" fmla="*/ 8655 w 10045"/>
              <a:gd name="connsiteY3" fmla="*/ 3243 h 10000"/>
              <a:gd name="connsiteX4" fmla="*/ 8449 w 10045"/>
              <a:gd name="connsiteY4" fmla="*/ 4337 h 10000"/>
              <a:gd name="connsiteX5" fmla="*/ 8007 w 10045"/>
              <a:gd name="connsiteY5" fmla="*/ 5495 h 10000"/>
              <a:gd name="connsiteX6" fmla="*/ 6379 w 10045"/>
              <a:gd name="connsiteY6" fmla="*/ 6627 h 10000"/>
              <a:gd name="connsiteX7" fmla="*/ 3955 w 10045"/>
              <a:gd name="connsiteY7" fmla="*/ 7725 h 10000"/>
              <a:gd name="connsiteX8" fmla="*/ 1717 w 10045"/>
              <a:gd name="connsiteY8" fmla="*/ 8869 h 10000"/>
              <a:gd name="connsiteX9" fmla="*/ 0 w 10045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8655 w 10000"/>
              <a:gd name="connsiteY3" fmla="*/ 3243 h 10000"/>
              <a:gd name="connsiteX4" fmla="*/ 8449 w 10000"/>
              <a:gd name="connsiteY4" fmla="*/ 4337 h 10000"/>
              <a:gd name="connsiteX5" fmla="*/ 8007 w 10000"/>
              <a:gd name="connsiteY5" fmla="*/ 5495 h 10000"/>
              <a:gd name="connsiteX6" fmla="*/ 6379 w 10000"/>
              <a:gd name="connsiteY6" fmla="*/ 6627 h 10000"/>
              <a:gd name="connsiteX7" fmla="*/ 3955 w 10000"/>
              <a:gd name="connsiteY7" fmla="*/ 7725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85"/>
              <a:gd name="connsiteY0" fmla="*/ 0 h 10000"/>
              <a:gd name="connsiteX1" fmla="*/ 9951 w 10085"/>
              <a:gd name="connsiteY1" fmla="*/ 894 h 10000"/>
              <a:gd name="connsiteX2" fmla="*/ 9951 w 10085"/>
              <a:gd name="connsiteY2" fmla="*/ 2034 h 10000"/>
              <a:gd name="connsiteX3" fmla="*/ 9980 w 10085"/>
              <a:gd name="connsiteY3" fmla="*/ 3118 h 10000"/>
              <a:gd name="connsiteX4" fmla="*/ 8449 w 10085"/>
              <a:gd name="connsiteY4" fmla="*/ 4337 h 10000"/>
              <a:gd name="connsiteX5" fmla="*/ 8007 w 10085"/>
              <a:gd name="connsiteY5" fmla="*/ 5495 h 10000"/>
              <a:gd name="connsiteX6" fmla="*/ 6379 w 10085"/>
              <a:gd name="connsiteY6" fmla="*/ 6627 h 10000"/>
              <a:gd name="connsiteX7" fmla="*/ 3955 w 10085"/>
              <a:gd name="connsiteY7" fmla="*/ 7725 h 10000"/>
              <a:gd name="connsiteX8" fmla="*/ 1717 w 10085"/>
              <a:gd name="connsiteY8" fmla="*/ 8869 h 10000"/>
              <a:gd name="connsiteX9" fmla="*/ 0 w 10085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8449 w 10000"/>
              <a:gd name="connsiteY4" fmla="*/ 4337 h 10000"/>
              <a:gd name="connsiteX5" fmla="*/ 8007 w 10000"/>
              <a:gd name="connsiteY5" fmla="*/ 5495 h 10000"/>
              <a:gd name="connsiteX6" fmla="*/ 6379 w 10000"/>
              <a:gd name="connsiteY6" fmla="*/ 6627 h 10000"/>
              <a:gd name="connsiteX7" fmla="*/ 3955 w 10000"/>
              <a:gd name="connsiteY7" fmla="*/ 7725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174"/>
              <a:gd name="connsiteY0" fmla="*/ 0 h 10000"/>
              <a:gd name="connsiteX1" fmla="*/ 9951 w 10174"/>
              <a:gd name="connsiteY1" fmla="*/ 894 h 10000"/>
              <a:gd name="connsiteX2" fmla="*/ 9951 w 10174"/>
              <a:gd name="connsiteY2" fmla="*/ 2034 h 10000"/>
              <a:gd name="connsiteX3" fmla="*/ 9980 w 10174"/>
              <a:gd name="connsiteY3" fmla="*/ 3118 h 10000"/>
              <a:gd name="connsiteX4" fmla="*/ 10039 w 10174"/>
              <a:gd name="connsiteY4" fmla="*/ 4254 h 10000"/>
              <a:gd name="connsiteX5" fmla="*/ 8007 w 10174"/>
              <a:gd name="connsiteY5" fmla="*/ 5495 h 10000"/>
              <a:gd name="connsiteX6" fmla="*/ 6379 w 10174"/>
              <a:gd name="connsiteY6" fmla="*/ 6627 h 10000"/>
              <a:gd name="connsiteX7" fmla="*/ 3955 w 10174"/>
              <a:gd name="connsiteY7" fmla="*/ 7725 h 10000"/>
              <a:gd name="connsiteX8" fmla="*/ 1717 w 10174"/>
              <a:gd name="connsiteY8" fmla="*/ 8869 h 10000"/>
              <a:gd name="connsiteX9" fmla="*/ 0 w 10174"/>
              <a:gd name="connsiteY9" fmla="*/ 10000 h 10000"/>
              <a:gd name="connsiteX0" fmla="*/ 10000 w 10039"/>
              <a:gd name="connsiteY0" fmla="*/ 0 h 10000"/>
              <a:gd name="connsiteX1" fmla="*/ 9951 w 10039"/>
              <a:gd name="connsiteY1" fmla="*/ 894 h 10000"/>
              <a:gd name="connsiteX2" fmla="*/ 9951 w 10039"/>
              <a:gd name="connsiteY2" fmla="*/ 2034 h 10000"/>
              <a:gd name="connsiteX3" fmla="*/ 9980 w 10039"/>
              <a:gd name="connsiteY3" fmla="*/ 3118 h 10000"/>
              <a:gd name="connsiteX4" fmla="*/ 10039 w 10039"/>
              <a:gd name="connsiteY4" fmla="*/ 4254 h 10000"/>
              <a:gd name="connsiteX5" fmla="*/ 8007 w 10039"/>
              <a:gd name="connsiteY5" fmla="*/ 5495 h 10000"/>
              <a:gd name="connsiteX6" fmla="*/ 6379 w 10039"/>
              <a:gd name="connsiteY6" fmla="*/ 6627 h 10000"/>
              <a:gd name="connsiteX7" fmla="*/ 3955 w 10039"/>
              <a:gd name="connsiteY7" fmla="*/ 7725 h 10000"/>
              <a:gd name="connsiteX8" fmla="*/ 1717 w 10039"/>
              <a:gd name="connsiteY8" fmla="*/ 8869 h 10000"/>
              <a:gd name="connsiteX9" fmla="*/ 0 w 10039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8007 w 10000"/>
              <a:gd name="connsiteY5" fmla="*/ 5495 h 10000"/>
              <a:gd name="connsiteX6" fmla="*/ 6379 w 10000"/>
              <a:gd name="connsiteY6" fmla="*/ 6627 h 10000"/>
              <a:gd name="connsiteX7" fmla="*/ 3955 w 10000"/>
              <a:gd name="connsiteY7" fmla="*/ 7725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8007 w 10000"/>
              <a:gd name="connsiteY5" fmla="*/ 5495 h 10000"/>
              <a:gd name="connsiteX6" fmla="*/ 6379 w 10000"/>
              <a:gd name="connsiteY6" fmla="*/ 6627 h 10000"/>
              <a:gd name="connsiteX7" fmla="*/ 3955 w 10000"/>
              <a:gd name="connsiteY7" fmla="*/ 7725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6379 w 10000"/>
              <a:gd name="connsiteY6" fmla="*/ 6627 h 10000"/>
              <a:gd name="connsiteX7" fmla="*/ 3955 w 10000"/>
              <a:gd name="connsiteY7" fmla="*/ 7725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6379 w 10000"/>
              <a:gd name="connsiteY6" fmla="*/ 6627 h 10000"/>
              <a:gd name="connsiteX7" fmla="*/ 3955 w 10000"/>
              <a:gd name="connsiteY7" fmla="*/ 7725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8234 w 10000"/>
              <a:gd name="connsiteY6" fmla="*/ 6516 h 10000"/>
              <a:gd name="connsiteX7" fmla="*/ 3955 w 10000"/>
              <a:gd name="connsiteY7" fmla="*/ 7725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8234 w 10000"/>
              <a:gd name="connsiteY6" fmla="*/ 6516 h 10000"/>
              <a:gd name="connsiteX7" fmla="*/ 3955 w 10000"/>
              <a:gd name="connsiteY7" fmla="*/ 7725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8234 w 10000"/>
              <a:gd name="connsiteY6" fmla="*/ 6516 h 10000"/>
              <a:gd name="connsiteX7" fmla="*/ 3955 w 10000"/>
              <a:gd name="connsiteY7" fmla="*/ 7725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8234 w 10000"/>
              <a:gd name="connsiteY6" fmla="*/ 6516 h 10000"/>
              <a:gd name="connsiteX7" fmla="*/ 5221 w 10000"/>
              <a:gd name="connsiteY7" fmla="*/ 7669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8234 w 10000"/>
              <a:gd name="connsiteY6" fmla="*/ 6516 h 10000"/>
              <a:gd name="connsiteX7" fmla="*/ 5221 w 10000"/>
              <a:gd name="connsiteY7" fmla="*/ 7669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8234 w 10000"/>
              <a:gd name="connsiteY6" fmla="*/ 6516 h 10000"/>
              <a:gd name="connsiteX7" fmla="*/ 5221 w 10000"/>
              <a:gd name="connsiteY7" fmla="*/ 7669 h 10000"/>
              <a:gd name="connsiteX8" fmla="*/ 1717 w 10000"/>
              <a:gd name="connsiteY8" fmla="*/ 886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8234 w 10000"/>
              <a:gd name="connsiteY6" fmla="*/ 6516 h 10000"/>
              <a:gd name="connsiteX7" fmla="*/ 5221 w 10000"/>
              <a:gd name="connsiteY7" fmla="*/ 7669 h 10000"/>
              <a:gd name="connsiteX8" fmla="*/ 2983 w 10000"/>
              <a:gd name="connsiteY8" fmla="*/ 8786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8234 w 10000"/>
              <a:gd name="connsiteY6" fmla="*/ 6516 h 10000"/>
              <a:gd name="connsiteX7" fmla="*/ 5221 w 10000"/>
              <a:gd name="connsiteY7" fmla="*/ 7669 h 10000"/>
              <a:gd name="connsiteX8" fmla="*/ 2983 w 10000"/>
              <a:gd name="connsiteY8" fmla="*/ 8786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51 w 10000"/>
              <a:gd name="connsiteY1" fmla="*/ 894 h 10000"/>
              <a:gd name="connsiteX2" fmla="*/ 9951 w 10000"/>
              <a:gd name="connsiteY2" fmla="*/ 2034 h 10000"/>
              <a:gd name="connsiteX3" fmla="*/ 9980 w 10000"/>
              <a:gd name="connsiteY3" fmla="*/ 3118 h 10000"/>
              <a:gd name="connsiteX4" fmla="*/ 9951 w 10000"/>
              <a:gd name="connsiteY4" fmla="*/ 4296 h 10000"/>
              <a:gd name="connsiteX5" fmla="*/ 9656 w 10000"/>
              <a:gd name="connsiteY5" fmla="*/ 5412 h 10000"/>
              <a:gd name="connsiteX6" fmla="*/ 8234 w 10000"/>
              <a:gd name="connsiteY6" fmla="*/ 6516 h 10000"/>
              <a:gd name="connsiteX7" fmla="*/ 5221 w 10000"/>
              <a:gd name="connsiteY7" fmla="*/ 7669 h 10000"/>
              <a:gd name="connsiteX8" fmla="*/ 2983 w 10000"/>
              <a:gd name="connsiteY8" fmla="*/ 8786 h 10000"/>
              <a:gd name="connsiteX9" fmla="*/ 0 w 10000"/>
              <a:gd name="connsiteY9" fmla="*/ 10000 h 10000"/>
              <a:gd name="connsiteX0" fmla="*/ 8557 w 8557"/>
              <a:gd name="connsiteY0" fmla="*/ 0 h 9930"/>
              <a:gd name="connsiteX1" fmla="*/ 8508 w 8557"/>
              <a:gd name="connsiteY1" fmla="*/ 894 h 9930"/>
              <a:gd name="connsiteX2" fmla="*/ 8508 w 8557"/>
              <a:gd name="connsiteY2" fmla="*/ 2034 h 9930"/>
              <a:gd name="connsiteX3" fmla="*/ 8537 w 8557"/>
              <a:gd name="connsiteY3" fmla="*/ 3118 h 9930"/>
              <a:gd name="connsiteX4" fmla="*/ 8508 w 8557"/>
              <a:gd name="connsiteY4" fmla="*/ 4296 h 9930"/>
              <a:gd name="connsiteX5" fmla="*/ 8213 w 8557"/>
              <a:gd name="connsiteY5" fmla="*/ 5412 h 9930"/>
              <a:gd name="connsiteX6" fmla="*/ 6791 w 8557"/>
              <a:gd name="connsiteY6" fmla="*/ 6516 h 9930"/>
              <a:gd name="connsiteX7" fmla="*/ 3778 w 8557"/>
              <a:gd name="connsiteY7" fmla="*/ 7669 h 9930"/>
              <a:gd name="connsiteX8" fmla="*/ 1540 w 8557"/>
              <a:gd name="connsiteY8" fmla="*/ 8786 h 9930"/>
              <a:gd name="connsiteX9" fmla="*/ 0 w 8557"/>
              <a:gd name="connsiteY9" fmla="*/ 9930 h 9930"/>
              <a:gd name="connsiteX0" fmla="*/ 10000 w 10000"/>
              <a:gd name="connsiteY0" fmla="*/ 0 h 10000"/>
              <a:gd name="connsiteX1" fmla="*/ 9943 w 10000"/>
              <a:gd name="connsiteY1" fmla="*/ 900 h 10000"/>
              <a:gd name="connsiteX2" fmla="*/ 9943 w 10000"/>
              <a:gd name="connsiteY2" fmla="*/ 2048 h 10000"/>
              <a:gd name="connsiteX3" fmla="*/ 9977 w 10000"/>
              <a:gd name="connsiteY3" fmla="*/ 3140 h 10000"/>
              <a:gd name="connsiteX4" fmla="*/ 9943 w 10000"/>
              <a:gd name="connsiteY4" fmla="*/ 4326 h 10000"/>
              <a:gd name="connsiteX5" fmla="*/ 9598 w 10000"/>
              <a:gd name="connsiteY5" fmla="*/ 5450 h 10000"/>
              <a:gd name="connsiteX6" fmla="*/ 7936 w 10000"/>
              <a:gd name="connsiteY6" fmla="*/ 6562 h 10000"/>
              <a:gd name="connsiteX7" fmla="*/ 4415 w 10000"/>
              <a:gd name="connsiteY7" fmla="*/ 7723 h 10000"/>
              <a:gd name="connsiteX8" fmla="*/ 1800 w 10000"/>
              <a:gd name="connsiteY8" fmla="*/ 884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43 w 10000"/>
              <a:gd name="connsiteY1" fmla="*/ 900 h 10000"/>
              <a:gd name="connsiteX2" fmla="*/ 9943 w 10000"/>
              <a:gd name="connsiteY2" fmla="*/ 2048 h 10000"/>
              <a:gd name="connsiteX3" fmla="*/ 9977 w 10000"/>
              <a:gd name="connsiteY3" fmla="*/ 3140 h 10000"/>
              <a:gd name="connsiteX4" fmla="*/ 9943 w 10000"/>
              <a:gd name="connsiteY4" fmla="*/ 4326 h 10000"/>
              <a:gd name="connsiteX5" fmla="*/ 9598 w 10000"/>
              <a:gd name="connsiteY5" fmla="*/ 5450 h 10000"/>
              <a:gd name="connsiteX6" fmla="*/ 7936 w 10000"/>
              <a:gd name="connsiteY6" fmla="*/ 6562 h 10000"/>
              <a:gd name="connsiteX7" fmla="*/ 4415 w 10000"/>
              <a:gd name="connsiteY7" fmla="*/ 7723 h 10000"/>
              <a:gd name="connsiteX8" fmla="*/ 1800 w 10000"/>
              <a:gd name="connsiteY8" fmla="*/ 8848 h 10000"/>
              <a:gd name="connsiteX9" fmla="*/ 0 w 10000"/>
              <a:gd name="connsiteY9" fmla="*/ 10000 h 10000"/>
              <a:gd name="connsiteX0" fmla="*/ 10000 w 10004"/>
              <a:gd name="connsiteY0" fmla="*/ 0 h 10000"/>
              <a:gd name="connsiteX1" fmla="*/ 9943 w 10004"/>
              <a:gd name="connsiteY1" fmla="*/ 900 h 10000"/>
              <a:gd name="connsiteX2" fmla="*/ 9943 w 10004"/>
              <a:gd name="connsiteY2" fmla="*/ 2048 h 10000"/>
              <a:gd name="connsiteX3" fmla="*/ 9977 w 10004"/>
              <a:gd name="connsiteY3" fmla="*/ 3140 h 10000"/>
              <a:gd name="connsiteX4" fmla="*/ 9943 w 10004"/>
              <a:gd name="connsiteY4" fmla="*/ 4326 h 10000"/>
              <a:gd name="connsiteX5" fmla="*/ 9254 w 10004"/>
              <a:gd name="connsiteY5" fmla="*/ 5394 h 10000"/>
              <a:gd name="connsiteX6" fmla="*/ 7936 w 10004"/>
              <a:gd name="connsiteY6" fmla="*/ 6562 h 10000"/>
              <a:gd name="connsiteX7" fmla="*/ 4415 w 10004"/>
              <a:gd name="connsiteY7" fmla="*/ 7723 h 10000"/>
              <a:gd name="connsiteX8" fmla="*/ 1800 w 10004"/>
              <a:gd name="connsiteY8" fmla="*/ 8848 h 10000"/>
              <a:gd name="connsiteX9" fmla="*/ 0 w 10004"/>
              <a:gd name="connsiteY9" fmla="*/ 10000 h 10000"/>
              <a:gd name="connsiteX0" fmla="*/ 10000 w 10004"/>
              <a:gd name="connsiteY0" fmla="*/ 0 h 10000"/>
              <a:gd name="connsiteX1" fmla="*/ 9943 w 10004"/>
              <a:gd name="connsiteY1" fmla="*/ 900 h 10000"/>
              <a:gd name="connsiteX2" fmla="*/ 9943 w 10004"/>
              <a:gd name="connsiteY2" fmla="*/ 2048 h 10000"/>
              <a:gd name="connsiteX3" fmla="*/ 9977 w 10004"/>
              <a:gd name="connsiteY3" fmla="*/ 3140 h 10000"/>
              <a:gd name="connsiteX4" fmla="*/ 9943 w 10004"/>
              <a:gd name="connsiteY4" fmla="*/ 4326 h 10000"/>
              <a:gd name="connsiteX5" fmla="*/ 9254 w 10004"/>
              <a:gd name="connsiteY5" fmla="*/ 5394 h 10000"/>
              <a:gd name="connsiteX6" fmla="*/ 7936 w 10004"/>
              <a:gd name="connsiteY6" fmla="*/ 6562 h 10000"/>
              <a:gd name="connsiteX7" fmla="*/ 4415 w 10004"/>
              <a:gd name="connsiteY7" fmla="*/ 7723 h 10000"/>
              <a:gd name="connsiteX8" fmla="*/ 1800 w 10004"/>
              <a:gd name="connsiteY8" fmla="*/ 8848 h 10000"/>
              <a:gd name="connsiteX9" fmla="*/ 0 w 10004"/>
              <a:gd name="connsiteY9" fmla="*/ 10000 h 10000"/>
              <a:gd name="connsiteX0" fmla="*/ 10000 w 10000"/>
              <a:gd name="connsiteY0" fmla="*/ 0 h 10000"/>
              <a:gd name="connsiteX1" fmla="*/ 9943 w 10000"/>
              <a:gd name="connsiteY1" fmla="*/ 900 h 10000"/>
              <a:gd name="connsiteX2" fmla="*/ 9943 w 10000"/>
              <a:gd name="connsiteY2" fmla="*/ 2048 h 10000"/>
              <a:gd name="connsiteX3" fmla="*/ 9977 w 10000"/>
              <a:gd name="connsiteY3" fmla="*/ 3140 h 10000"/>
              <a:gd name="connsiteX4" fmla="*/ 9943 w 10000"/>
              <a:gd name="connsiteY4" fmla="*/ 4326 h 10000"/>
              <a:gd name="connsiteX5" fmla="*/ 9254 w 10000"/>
              <a:gd name="connsiteY5" fmla="*/ 5394 h 10000"/>
              <a:gd name="connsiteX6" fmla="*/ 7936 w 10000"/>
              <a:gd name="connsiteY6" fmla="*/ 6562 h 10000"/>
              <a:gd name="connsiteX7" fmla="*/ 4415 w 10000"/>
              <a:gd name="connsiteY7" fmla="*/ 7723 h 10000"/>
              <a:gd name="connsiteX8" fmla="*/ 1800 w 10000"/>
              <a:gd name="connsiteY8" fmla="*/ 884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43 w 10000"/>
              <a:gd name="connsiteY1" fmla="*/ 900 h 10000"/>
              <a:gd name="connsiteX2" fmla="*/ 9943 w 10000"/>
              <a:gd name="connsiteY2" fmla="*/ 2048 h 10000"/>
              <a:gd name="connsiteX3" fmla="*/ 9977 w 10000"/>
              <a:gd name="connsiteY3" fmla="*/ 3140 h 10000"/>
              <a:gd name="connsiteX4" fmla="*/ 9943 w 10000"/>
              <a:gd name="connsiteY4" fmla="*/ 4326 h 10000"/>
              <a:gd name="connsiteX5" fmla="*/ 9254 w 10000"/>
              <a:gd name="connsiteY5" fmla="*/ 5394 h 10000"/>
              <a:gd name="connsiteX6" fmla="*/ 7626 w 10000"/>
              <a:gd name="connsiteY6" fmla="*/ 6534 h 10000"/>
              <a:gd name="connsiteX7" fmla="*/ 4415 w 10000"/>
              <a:gd name="connsiteY7" fmla="*/ 7723 h 10000"/>
              <a:gd name="connsiteX8" fmla="*/ 1800 w 10000"/>
              <a:gd name="connsiteY8" fmla="*/ 884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43 w 10000"/>
              <a:gd name="connsiteY1" fmla="*/ 900 h 10000"/>
              <a:gd name="connsiteX2" fmla="*/ 9943 w 10000"/>
              <a:gd name="connsiteY2" fmla="*/ 2048 h 10000"/>
              <a:gd name="connsiteX3" fmla="*/ 9977 w 10000"/>
              <a:gd name="connsiteY3" fmla="*/ 3140 h 10000"/>
              <a:gd name="connsiteX4" fmla="*/ 9943 w 10000"/>
              <a:gd name="connsiteY4" fmla="*/ 4326 h 10000"/>
              <a:gd name="connsiteX5" fmla="*/ 9254 w 10000"/>
              <a:gd name="connsiteY5" fmla="*/ 5394 h 10000"/>
              <a:gd name="connsiteX6" fmla="*/ 7626 w 10000"/>
              <a:gd name="connsiteY6" fmla="*/ 6534 h 10000"/>
              <a:gd name="connsiteX7" fmla="*/ 4415 w 10000"/>
              <a:gd name="connsiteY7" fmla="*/ 7723 h 10000"/>
              <a:gd name="connsiteX8" fmla="*/ 1800 w 10000"/>
              <a:gd name="connsiteY8" fmla="*/ 884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43 w 10000"/>
              <a:gd name="connsiteY1" fmla="*/ 900 h 10000"/>
              <a:gd name="connsiteX2" fmla="*/ 9943 w 10000"/>
              <a:gd name="connsiteY2" fmla="*/ 2048 h 10000"/>
              <a:gd name="connsiteX3" fmla="*/ 9977 w 10000"/>
              <a:gd name="connsiteY3" fmla="*/ 3140 h 10000"/>
              <a:gd name="connsiteX4" fmla="*/ 9943 w 10000"/>
              <a:gd name="connsiteY4" fmla="*/ 4326 h 10000"/>
              <a:gd name="connsiteX5" fmla="*/ 9254 w 10000"/>
              <a:gd name="connsiteY5" fmla="*/ 5394 h 10000"/>
              <a:gd name="connsiteX6" fmla="*/ 7626 w 10000"/>
              <a:gd name="connsiteY6" fmla="*/ 6534 h 10000"/>
              <a:gd name="connsiteX7" fmla="*/ 4415 w 10000"/>
              <a:gd name="connsiteY7" fmla="*/ 7723 h 10000"/>
              <a:gd name="connsiteX8" fmla="*/ 1800 w 10000"/>
              <a:gd name="connsiteY8" fmla="*/ 884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43 w 10000"/>
              <a:gd name="connsiteY1" fmla="*/ 900 h 10000"/>
              <a:gd name="connsiteX2" fmla="*/ 9943 w 10000"/>
              <a:gd name="connsiteY2" fmla="*/ 2048 h 10000"/>
              <a:gd name="connsiteX3" fmla="*/ 9977 w 10000"/>
              <a:gd name="connsiteY3" fmla="*/ 3140 h 10000"/>
              <a:gd name="connsiteX4" fmla="*/ 9943 w 10000"/>
              <a:gd name="connsiteY4" fmla="*/ 4326 h 10000"/>
              <a:gd name="connsiteX5" fmla="*/ 9667 w 10000"/>
              <a:gd name="connsiteY5" fmla="*/ 5422 h 10000"/>
              <a:gd name="connsiteX6" fmla="*/ 7626 w 10000"/>
              <a:gd name="connsiteY6" fmla="*/ 6534 h 10000"/>
              <a:gd name="connsiteX7" fmla="*/ 4415 w 10000"/>
              <a:gd name="connsiteY7" fmla="*/ 7723 h 10000"/>
              <a:gd name="connsiteX8" fmla="*/ 1800 w 10000"/>
              <a:gd name="connsiteY8" fmla="*/ 8848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9943 w 10000"/>
              <a:gd name="connsiteY1" fmla="*/ 900 h 10000"/>
              <a:gd name="connsiteX2" fmla="*/ 9943 w 10000"/>
              <a:gd name="connsiteY2" fmla="*/ 2048 h 10000"/>
              <a:gd name="connsiteX3" fmla="*/ 9977 w 10000"/>
              <a:gd name="connsiteY3" fmla="*/ 3140 h 10000"/>
              <a:gd name="connsiteX4" fmla="*/ 9943 w 10000"/>
              <a:gd name="connsiteY4" fmla="*/ 4326 h 10000"/>
              <a:gd name="connsiteX5" fmla="*/ 9667 w 10000"/>
              <a:gd name="connsiteY5" fmla="*/ 5422 h 10000"/>
              <a:gd name="connsiteX6" fmla="*/ 7970 w 10000"/>
              <a:gd name="connsiteY6" fmla="*/ 6492 h 10000"/>
              <a:gd name="connsiteX7" fmla="*/ 4415 w 10000"/>
              <a:gd name="connsiteY7" fmla="*/ 7723 h 10000"/>
              <a:gd name="connsiteX8" fmla="*/ 1800 w 10000"/>
              <a:gd name="connsiteY8" fmla="*/ 8848 h 10000"/>
              <a:gd name="connsiteX9" fmla="*/ 0 w 10000"/>
              <a:gd name="connsiteY9" fmla="*/ 10000 h 10000"/>
              <a:gd name="connsiteX0" fmla="*/ 10000 w 10005"/>
              <a:gd name="connsiteY0" fmla="*/ 0 h 10000"/>
              <a:gd name="connsiteX1" fmla="*/ 10001 w 10005"/>
              <a:gd name="connsiteY1" fmla="*/ 438 h 10000"/>
              <a:gd name="connsiteX2" fmla="*/ 9943 w 10005"/>
              <a:gd name="connsiteY2" fmla="*/ 900 h 10000"/>
              <a:gd name="connsiteX3" fmla="*/ 9943 w 10005"/>
              <a:gd name="connsiteY3" fmla="*/ 2048 h 10000"/>
              <a:gd name="connsiteX4" fmla="*/ 9977 w 10005"/>
              <a:gd name="connsiteY4" fmla="*/ 3140 h 10000"/>
              <a:gd name="connsiteX5" fmla="*/ 9943 w 10005"/>
              <a:gd name="connsiteY5" fmla="*/ 4326 h 10000"/>
              <a:gd name="connsiteX6" fmla="*/ 9667 w 10005"/>
              <a:gd name="connsiteY6" fmla="*/ 5422 h 10000"/>
              <a:gd name="connsiteX7" fmla="*/ 7970 w 10005"/>
              <a:gd name="connsiteY7" fmla="*/ 6492 h 10000"/>
              <a:gd name="connsiteX8" fmla="*/ 4415 w 10005"/>
              <a:gd name="connsiteY8" fmla="*/ 7723 h 10000"/>
              <a:gd name="connsiteX9" fmla="*/ 1800 w 10005"/>
              <a:gd name="connsiteY9" fmla="*/ 8848 h 10000"/>
              <a:gd name="connsiteX10" fmla="*/ 0 w 10005"/>
              <a:gd name="connsiteY10" fmla="*/ 10000 h 10000"/>
              <a:gd name="connsiteX0" fmla="*/ 0 w 18235"/>
              <a:gd name="connsiteY0" fmla="*/ 0 h 10294"/>
              <a:gd name="connsiteX1" fmla="*/ 18235 w 18235"/>
              <a:gd name="connsiteY1" fmla="*/ 732 h 10294"/>
              <a:gd name="connsiteX2" fmla="*/ 18177 w 18235"/>
              <a:gd name="connsiteY2" fmla="*/ 1194 h 10294"/>
              <a:gd name="connsiteX3" fmla="*/ 18177 w 18235"/>
              <a:gd name="connsiteY3" fmla="*/ 2342 h 10294"/>
              <a:gd name="connsiteX4" fmla="*/ 18211 w 18235"/>
              <a:gd name="connsiteY4" fmla="*/ 3434 h 10294"/>
              <a:gd name="connsiteX5" fmla="*/ 18177 w 18235"/>
              <a:gd name="connsiteY5" fmla="*/ 4620 h 10294"/>
              <a:gd name="connsiteX6" fmla="*/ 17901 w 18235"/>
              <a:gd name="connsiteY6" fmla="*/ 5716 h 10294"/>
              <a:gd name="connsiteX7" fmla="*/ 16204 w 18235"/>
              <a:gd name="connsiteY7" fmla="*/ 6786 h 10294"/>
              <a:gd name="connsiteX8" fmla="*/ 12649 w 18235"/>
              <a:gd name="connsiteY8" fmla="*/ 8017 h 10294"/>
              <a:gd name="connsiteX9" fmla="*/ 10034 w 18235"/>
              <a:gd name="connsiteY9" fmla="*/ 9142 h 10294"/>
              <a:gd name="connsiteX10" fmla="*/ 8234 w 18235"/>
              <a:gd name="connsiteY10" fmla="*/ 10294 h 10294"/>
              <a:gd name="connsiteX0" fmla="*/ 0 w 18211"/>
              <a:gd name="connsiteY0" fmla="*/ 0 h 10294"/>
              <a:gd name="connsiteX1" fmla="*/ 18132 w 18211"/>
              <a:gd name="connsiteY1" fmla="*/ 284 h 10294"/>
              <a:gd name="connsiteX2" fmla="*/ 18177 w 18211"/>
              <a:gd name="connsiteY2" fmla="*/ 1194 h 10294"/>
              <a:gd name="connsiteX3" fmla="*/ 18177 w 18211"/>
              <a:gd name="connsiteY3" fmla="*/ 2342 h 10294"/>
              <a:gd name="connsiteX4" fmla="*/ 18211 w 18211"/>
              <a:gd name="connsiteY4" fmla="*/ 3434 h 10294"/>
              <a:gd name="connsiteX5" fmla="*/ 18177 w 18211"/>
              <a:gd name="connsiteY5" fmla="*/ 4620 h 10294"/>
              <a:gd name="connsiteX6" fmla="*/ 17901 w 18211"/>
              <a:gd name="connsiteY6" fmla="*/ 5716 h 10294"/>
              <a:gd name="connsiteX7" fmla="*/ 16204 w 18211"/>
              <a:gd name="connsiteY7" fmla="*/ 6786 h 10294"/>
              <a:gd name="connsiteX8" fmla="*/ 12649 w 18211"/>
              <a:gd name="connsiteY8" fmla="*/ 8017 h 10294"/>
              <a:gd name="connsiteX9" fmla="*/ 10034 w 18211"/>
              <a:gd name="connsiteY9" fmla="*/ 9142 h 10294"/>
              <a:gd name="connsiteX10" fmla="*/ 8234 w 18211"/>
              <a:gd name="connsiteY10" fmla="*/ 10294 h 10294"/>
              <a:gd name="connsiteX0" fmla="*/ 0 w 18211"/>
              <a:gd name="connsiteY0" fmla="*/ 0 h 10294"/>
              <a:gd name="connsiteX1" fmla="*/ 18132 w 18211"/>
              <a:gd name="connsiteY1" fmla="*/ 284 h 10294"/>
              <a:gd name="connsiteX2" fmla="*/ 18074 w 18211"/>
              <a:gd name="connsiteY2" fmla="*/ 1138 h 10294"/>
              <a:gd name="connsiteX3" fmla="*/ 18177 w 18211"/>
              <a:gd name="connsiteY3" fmla="*/ 2342 h 10294"/>
              <a:gd name="connsiteX4" fmla="*/ 18211 w 18211"/>
              <a:gd name="connsiteY4" fmla="*/ 3434 h 10294"/>
              <a:gd name="connsiteX5" fmla="*/ 18177 w 18211"/>
              <a:gd name="connsiteY5" fmla="*/ 4620 h 10294"/>
              <a:gd name="connsiteX6" fmla="*/ 17901 w 18211"/>
              <a:gd name="connsiteY6" fmla="*/ 5716 h 10294"/>
              <a:gd name="connsiteX7" fmla="*/ 16204 w 18211"/>
              <a:gd name="connsiteY7" fmla="*/ 6786 h 10294"/>
              <a:gd name="connsiteX8" fmla="*/ 12649 w 18211"/>
              <a:gd name="connsiteY8" fmla="*/ 8017 h 10294"/>
              <a:gd name="connsiteX9" fmla="*/ 10034 w 18211"/>
              <a:gd name="connsiteY9" fmla="*/ 9142 h 10294"/>
              <a:gd name="connsiteX10" fmla="*/ 8234 w 18211"/>
              <a:gd name="connsiteY10" fmla="*/ 10294 h 10294"/>
              <a:gd name="connsiteX0" fmla="*/ 0 w 18211"/>
              <a:gd name="connsiteY0" fmla="*/ 0 h 10294"/>
              <a:gd name="connsiteX1" fmla="*/ 18132 w 18211"/>
              <a:gd name="connsiteY1" fmla="*/ 284 h 10294"/>
              <a:gd name="connsiteX2" fmla="*/ 18074 w 18211"/>
              <a:gd name="connsiteY2" fmla="*/ 1138 h 10294"/>
              <a:gd name="connsiteX3" fmla="*/ 18074 w 18211"/>
              <a:gd name="connsiteY3" fmla="*/ 2314 h 10294"/>
              <a:gd name="connsiteX4" fmla="*/ 18211 w 18211"/>
              <a:gd name="connsiteY4" fmla="*/ 3434 h 10294"/>
              <a:gd name="connsiteX5" fmla="*/ 18177 w 18211"/>
              <a:gd name="connsiteY5" fmla="*/ 4620 h 10294"/>
              <a:gd name="connsiteX6" fmla="*/ 17901 w 18211"/>
              <a:gd name="connsiteY6" fmla="*/ 5716 h 10294"/>
              <a:gd name="connsiteX7" fmla="*/ 16204 w 18211"/>
              <a:gd name="connsiteY7" fmla="*/ 6786 h 10294"/>
              <a:gd name="connsiteX8" fmla="*/ 12649 w 18211"/>
              <a:gd name="connsiteY8" fmla="*/ 8017 h 10294"/>
              <a:gd name="connsiteX9" fmla="*/ 10034 w 18211"/>
              <a:gd name="connsiteY9" fmla="*/ 9142 h 10294"/>
              <a:gd name="connsiteX10" fmla="*/ 8234 w 18211"/>
              <a:gd name="connsiteY10" fmla="*/ 10294 h 10294"/>
              <a:gd name="connsiteX0" fmla="*/ 0 w 18179"/>
              <a:gd name="connsiteY0" fmla="*/ 0 h 10294"/>
              <a:gd name="connsiteX1" fmla="*/ 18132 w 18179"/>
              <a:gd name="connsiteY1" fmla="*/ 284 h 10294"/>
              <a:gd name="connsiteX2" fmla="*/ 18074 w 18179"/>
              <a:gd name="connsiteY2" fmla="*/ 1138 h 10294"/>
              <a:gd name="connsiteX3" fmla="*/ 18074 w 18179"/>
              <a:gd name="connsiteY3" fmla="*/ 2314 h 10294"/>
              <a:gd name="connsiteX4" fmla="*/ 18039 w 18179"/>
              <a:gd name="connsiteY4" fmla="*/ 3406 h 10294"/>
              <a:gd name="connsiteX5" fmla="*/ 18177 w 18179"/>
              <a:gd name="connsiteY5" fmla="*/ 4620 h 10294"/>
              <a:gd name="connsiteX6" fmla="*/ 17901 w 18179"/>
              <a:gd name="connsiteY6" fmla="*/ 5716 h 10294"/>
              <a:gd name="connsiteX7" fmla="*/ 16204 w 18179"/>
              <a:gd name="connsiteY7" fmla="*/ 6786 h 10294"/>
              <a:gd name="connsiteX8" fmla="*/ 12649 w 18179"/>
              <a:gd name="connsiteY8" fmla="*/ 8017 h 10294"/>
              <a:gd name="connsiteX9" fmla="*/ 10034 w 18179"/>
              <a:gd name="connsiteY9" fmla="*/ 9142 h 10294"/>
              <a:gd name="connsiteX10" fmla="*/ 8234 w 18179"/>
              <a:gd name="connsiteY10" fmla="*/ 10294 h 10294"/>
              <a:gd name="connsiteX0" fmla="*/ 0 w 18191"/>
              <a:gd name="connsiteY0" fmla="*/ 0 h 10294"/>
              <a:gd name="connsiteX1" fmla="*/ 18132 w 18191"/>
              <a:gd name="connsiteY1" fmla="*/ 284 h 10294"/>
              <a:gd name="connsiteX2" fmla="*/ 18074 w 18191"/>
              <a:gd name="connsiteY2" fmla="*/ 1138 h 10294"/>
              <a:gd name="connsiteX3" fmla="*/ 18074 w 18191"/>
              <a:gd name="connsiteY3" fmla="*/ 2314 h 10294"/>
              <a:gd name="connsiteX4" fmla="*/ 18039 w 18191"/>
              <a:gd name="connsiteY4" fmla="*/ 3406 h 10294"/>
              <a:gd name="connsiteX5" fmla="*/ 18177 w 18191"/>
              <a:gd name="connsiteY5" fmla="*/ 4620 h 10294"/>
              <a:gd name="connsiteX6" fmla="*/ 17901 w 18191"/>
              <a:gd name="connsiteY6" fmla="*/ 5716 h 10294"/>
              <a:gd name="connsiteX7" fmla="*/ 15654 w 18191"/>
              <a:gd name="connsiteY7" fmla="*/ 6716 h 10294"/>
              <a:gd name="connsiteX8" fmla="*/ 12649 w 18191"/>
              <a:gd name="connsiteY8" fmla="*/ 8017 h 10294"/>
              <a:gd name="connsiteX9" fmla="*/ 10034 w 18191"/>
              <a:gd name="connsiteY9" fmla="*/ 9142 h 10294"/>
              <a:gd name="connsiteX10" fmla="*/ 8234 w 18191"/>
              <a:gd name="connsiteY10" fmla="*/ 10294 h 10294"/>
              <a:gd name="connsiteX0" fmla="*/ 0 w 18132"/>
              <a:gd name="connsiteY0" fmla="*/ 0 h 10294"/>
              <a:gd name="connsiteX1" fmla="*/ 18132 w 18132"/>
              <a:gd name="connsiteY1" fmla="*/ 284 h 10294"/>
              <a:gd name="connsiteX2" fmla="*/ 18074 w 18132"/>
              <a:gd name="connsiteY2" fmla="*/ 1138 h 10294"/>
              <a:gd name="connsiteX3" fmla="*/ 18074 w 18132"/>
              <a:gd name="connsiteY3" fmla="*/ 2314 h 10294"/>
              <a:gd name="connsiteX4" fmla="*/ 18039 w 18132"/>
              <a:gd name="connsiteY4" fmla="*/ 3406 h 10294"/>
              <a:gd name="connsiteX5" fmla="*/ 17936 w 18132"/>
              <a:gd name="connsiteY5" fmla="*/ 4564 h 10294"/>
              <a:gd name="connsiteX6" fmla="*/ 17901 w 18132"/>
              <a:gd name="connsiteY6" fmla="*/ 5716 h 10294"/>
              <a:gd name="connsiteX7" fmla="*/ 15654 w 18132"/>
              <a:gd name="connsiteY7" fmla="*/ 6716 h 10294"/>
              <a:gd name="connsiteX8" fmla="*/ 12649 w 18132"/>
              <a:gd name="connsiteY8" fmla="*/ 8017 h 10294"/>
              <a:gd name="connsiteX9" fmla="*/ 10034 w 18132"/>
              <a:gd name="connsiteY9" fmla="*/ 9142 h 10294"/>
              <a:gd name="connsiteX10" fmla="*/ 8234 w 18132"/>
              <a:gd name="connsiteY10" fmla="*/ 10294 h 10294"/>
              <a:gd name="connsiteX0" fmla="*/ 0 w 18132"/>
              <a:gd name="connsiteY0" fmla="*/ 0 h 10294"/>
              <a:gd name="connsiteX1" fmla="*/ 18132 w 18132"/>
              <a:gd name="connsiteY1" fmla="*/ 284 h 10294"/>
              <a:gd name="connsiteX2" fmla="*/ 18074 w 18132"/>
              <a:gd name="connsiteY2" fmla="*/ 1138 h 10294"/>
              <a:gd name="connsiteX3" fmla="*/ 18074 w 18132"/>
              <a:gd name="connsiteY3" fmla="*/ 2314 h 10294"/>
              <a:gd name="connsiteX4" fmla="*/ 18039 w 18132"/>
              <a:gd name="connsiteY4" fmla="*/ 3406 h 10294"/>
              <a:gd name="connsiteX5" fmla="*/ 17936 w 18132"/>
              <a:gd name="connsiteY5" fmla="*/ 4564 h 10294"/>
              <a:gd name="connsiteX6" fmla="*/ 17901 w 18132"/>
              <a:gd name="connsiteY6" fmla="*/ 5716 h 10294"/>
              <a:gd name="connsiteX7" fmla="*/ 15654 w 18132"/>
              <a:gd name="connsiteY7" fmla="*/ 6716 h 10294"/>
              <a:gd name="connsiteX8" fmla="*/ 12649 w 18132"/>
              <a:gd name="connsiteY8" fmla="*/ 8017 h 10294"/>
              <a:gd name="connsiteX9" fmla="*/ 10034 w 18132"/>
              <a:gd name="connsiteY9" fmla="*/ 9142 h 10294"/>
              <a:gd name="connsiteX10" fmla="*/ 8234 w 18132"/>
              <a:gd name="connsiteY10" fmla="*/ 10294 h 10294"/>
              <a:gd name="connsiteX0" fmla="*/ 0 w 18132"/>
              <a:gd name="connsiteY0" fmla="*/ 0 h 10294"/>
              <a:gd name="connsiteX1" fmla="*/ 18132 w 18132"/>
              <a:gd name="connsiteY1" fmla="*/ 284 h 10294"/>
              <a:gd name="connsiteX2" fmla="*/ 18074 w 18132"/>
              <a:gd name="connsiteY2" fmla="*/ 1138 h 10294"/>
              <a:gd name="connsiteX3" fmla="*/ 18074 w 18132"/>
              <a:gd name="connsiteY3" fmla="*/ 2314 h 10294"/>
              <a:gd name="connsiteX4" fmla="*/ 18039 w 18132"/>
              <a:gd name="connsiteY4" fmla="*/ 3406 h 10294"/>
              <a:gd name="connsiteX5" fmla="*/ 17936 w 18132"/>
              <a:gd name="connsiteY5" fmla="*/ 4564 h 10294"/>
              <a:gd name="connsiteX6" fmla="*/ 17901 w 18132"/>
              <a:gd name="connsiteY6" fmla="*/ 5716 h 10294"/>
              <a:gd name="connsiteX7" fmla="*/ 15654 w 18132"/>
              <a:gd name="connsiteY7" fmla="*/ 6716 h 10294"/>
              <a:gd name="connsiteX8" fmla="*/ 12649 w 18132"/>
              <a:gd name="connsiteY8" fmla="*/ 8017 h 10294"/>
              <a:gd name="connsiteX9" fmla="*/ 10034 w 18132"/>
              <a:gd name="connsiteY9" fmla="*/ 9142 h 10294"/>
              <a:gd name="connsiteX10" fmla="*/ 8234 w 18132"/>
              <a:gd name="connsiteY10" fmla="*/ 10294 h 10294"/>
              <a:gd name="connsiteX0" fmla="*/ 0 w 18132"/>
              <a:gd name="connsiteY0" fmla="*/ 0 h 10294"/>
              <a:gd name="connsiteX1" fmla="*/ 18132 w 18132"/>
              <a:gd name="connsiteY1" fmla="*/ 284 h 10294"/>
              <a:gd name="connsiteX2" fmla="*/ 18074 w 18132"/>
              <a:gd name="connsiteY2" fmla="*/ 1138 h 10294"/>
              <a:gd name="connsiteX3" fmla="*/ 18074 w 18132"/>
              <a:gd name="connsiteY3" fmla="*/ 2314 h 10294"/>
              <a:gd name="connsiteX4" fmla="*/ 18039 w 18132"/>
              <a:gd name="connsiteY4" fmla="*/ 3406 h 10294"/>
              <a:gd name="connsiteX5" fmla="*/ 17936 w 18132"/>
              <a:gd name="connsiteY5" fmla="*/ 4564 h 10294"/>
              <a:gd name="connsiteX6" fmla="*/ 17419 w 18132"/>
              <a:gd name="connsiteY6" fmla="*/ 5590 h 10294"/>
              <a:gd name="connsiteX7" fmla="*/ 15654 w 18132"/>
              <a:gd name="connsiteY7" fmla="*/ 6716 h 10294"/>
              <a:gd name="connsiteX8" fmla="*/ 12649 w 18132"/>
              <a:gd name="connsiteY8" fmla="*/ 8017 h 10294"/>
              <a:gd name="connsiteX9" fmla="*/ 10034 w 18132"/>
              <a:gd name="connsiteY9" fmla="*/ 9142 h 10294"/>
              <a:gd name="connsiteX10" fmla="*/ 8234 w 18132"/>
              <a:gd name="connsiteY10" fmla="*/ 10294 h 10294"/>
              <a:gd name="connsiteX0" fmla="*/ 0 w 18132"/>
              <a:gd name="connsiteY0" fmla="*/ 0 h 10294"/>
              <a:gd name="connsiteX1" fmla="*/ 18132 w 18132"/>
              <a:gd name="connsiteY1" fmla="*/ 284 h 10294"/>
              <a:gd name="connsiteX2" fmla="*/ 18074 w 18132"/>
              <a:gd name="connsiteY2" fmla="*/ 1138 h 10294"/>
              <a:gd name="connsiteX3" fmla="*/ 18074 w 18132"/>
              <a:gd name="connsiteY3" fmla="*/ 2314 h 10294"/>
              <a:gd name="connsiteX4" fmla="*/ 18039 w 18132"/>
              <a:gd name="connsiteY4" fmla="*/ 3406 h 10294"/>
              <a:gd name="connsiteX5" fmla="*/ 17936 w 18132"/>
              <a:gd name="connsiteY5" fmla="*/ 4564 h 10294"/>
              <a:gd name="connsiteX6" fmla="*/ 17419 w 18132"/>
              <a:gd name="connsiteY6" fmla="*/ 5590 h 10294"/>
              <a:gd name="connsiteX7" fmla="*/ 15654 w 18132"/>
              <a:gd name="connsiteY7" fmla="*/ 6716 h 10294"/>
              <a:gd name="connsiteX8" fmla="*/ 12649 w 18132"/>
              <a:gd name="connsiteY8" fmla="*/ 8017 h 10294"/>
              <a:gd name="connsiteX9" fmla="*/ 10034 w 18132"/>
              <a:gd name="connsiteY9" fmla="*/ 9142 h 10294"/>
              <a:gd name="connsiteX10" fmla="*/ 8234 w 18132"/>
              <a:gd name="connsiteY10" fmla="*/ 10294 h 10294"/>
              <a:gd name="connsiteX0" fmla="*/ 0 w 18132"/>
              <a:gd name="connsiteY0" fmla="*/ 0 h 10294"/>
              <a:gd name="connsiteX1" fmla="*/ 18132 w 18132"/>
              <a:gd name="connsiteY1" fmla="*/ 284 h 10294"/>
              <a:gd name="connsiteX2" fmla="*/ 18074 w 18132"/>
              <a:gd name="connsiteY2" fmla="*/ 1138 h 10294"/>
              <a:gd name="connsiteX3" fmla="*/ 18074 w 18132"/>
              <a:gd name="connsiteY3" fmla="*/ 2314 h 10294"/>
              <a:gd name="connsiteX4" fmla="*/ 18039 w 18132"/>
              <a:gd name="connsiteY4" fmla="*/ 3406 h 10294"/>
              <a:gd name="connsiteX5" fmla="*/ 17936 w 18132"/>
              <a:gd name="connsiteY5" fmla="*/ 4564 h 10294"/>
              <a:gd name="connsiteX6" fmla="*/ 17419 w 18132"/>
              <a:gd name="connsiteY6" fmla="*/ 5590 h 10294"/>
              <a:gd name="connsiteX7" fmla="*/ 15585 w 18132"/>
              <a:gd name="connsiteY7" fmla="*/ 6730 h 10294"/>
              <a:gd name="connsiteX8" fmla="*/ 12649 w 18132"/>
              <a:gd name="connsiteY8" fmla="*/ 8017 h 10294"/>
              <a:gd name="connsiteX9" fmla="*/ 10034 w 18132"/>
              <a:gd name="connsiteY9" fmla="*/ 9142 h 10294"/>
              <a:gd name="connsiteX10" fmla="*/ 8234 w 18132"/>
              <a:gd name="connsiteY10" fmla="*/ 10294 h 10294"/>
              <a:gd name="connsiteX0" fmla="*/ 0 w 18132"/>
              <a:gd name="connsiteY0" fmla="*/ 0 h 10294"/>
              <a:gd name="connsiteX1" fmla="*/ 18132 w 18132"/>
              <a:gd name="connsiteY1" fmla="*/ 284 h 10294"/>
              <a:gd name="connsiteX2" fmla="*/ 18074 w 18132"/>
              <a:gd name="connsiteY2" fmla="*/ 1138 h 10294"/>
              <a:gd name="connsiteX3" fmla="*/ 18074 w 18132"/>
              <a:gd name="connsiteY3" fmla="*/ 2314 h 10294"/>
              <a:gd name="connsiteX4" fmla="*/ 18039 w 18132"/>
              <a:gd name="connsiteY4" fmla="*/ 3406 h 10294"/>
              <a:gd name="connsiteX5" fmla="*/ 17936 w 18132"/>
              <a:gd name="connsiteY5" fmla="*/ 4564 h 10294"/>
              <a:gd name="connsiteX6" fmla="*/ 17419 w 18132"/>
              <a:gd name="connsiteY6" fmla="*/ 5590 h 10294"/>
              <a:gd name="connsiteX7" fmla="*/ 15585 w 18132"/>
              <a:gd name="connsiteY7" fmla="*/ 6730 h 10294"/>
              <a:gd name="connsiteX8" fmla="*/ 12546 w 18132"/>
              <a:gd name="connsiteY8" fmla="*/ 7989 h 10294"/>
              <a:gd name="connsiteX9" fmla="*/ 10034 w 18132"/>
              <a:gd name="connsiteY9" fmla="*/ 9142 h 10294"/>
              <a:gd name="connsiteX10" fmla="*/ 8234 w 18132"/>
              <a:gd name="connsiteY10" fmla="*/ 10294 h 10294"/>
              <a:gd name="connsiteX0" fmla="*/ 0 w 18132"/>
              <a:gd name="connsiteY0" fmla="*/ 0 h 10294"/>
              <a:gd name="connsiteX1" fmla="*/ 18132 w 18132"/>
              <a:gd name="connsiteY1" fmla="*/ 284 h 10294"/>
              <a:gd name="connsiteX2" fmla="*/ 18074 w 18132"/>
              <a:gd name="connsiteY2" fmla="*/ 1138 h 10294"/>
              <a:gd name="connsiteX3" fmla="*/ 18074 w 18132"/>
              <a:gd name="connsiteY3" fmla="*/ 2314 h 10294"/>
              <a:gd name="connsiteX4" fmla="*/ 18039 w 18132"/>
              <a:gd name="connsiteY4" fmla="*/ 3406 h 10294"/>
              <a:gd name="connsiteX5" fmla="*/ 17936 w 18132"/>
              <a:gd name="connsiteY5" fmla="*/ 4564 h 10294"/>
              <a:gd name="connsiteX6" fmla="*/ 17419 w 18132"/>
              <a:gd name="connsiteY6" fmla="*/ 5590 h 10294"/>
              <a:gd name="connsiteX7" fmla="*/ 15585 w 18132"/>
              <a:gd name="connsiteY7" fmla="*/ 6730 h 10294"/>
              <a:gd name="connsiteX8" fmla="*/ 12546 w 18132"/>
              <a:gd name="connsiteY8" fmla="*/ 7989 h 10294"/>
              <a:gd name="connsiteX9" fmla="*/ 10034 w 18132"/>
              <a:gd name="connsiteY9" fmla="*/ 9142 h 10294"/>
              <a:gd name="connsiteX10" fmla="*/ 8877 w 18132"/>
              <a:gd name="connsiteY10" fmla="*/ 9819 h 10294"/>
              <a:gd name="connsiteX11" fmla="*/ 8234 w 18132"/>
              <a:gd name="connsiteY11" fmla="*/ 10294 h 10294"/>
              <a:gd name="connsiteX0" fmla="*/ 1571 w 19703"/>
              <a:gd name="connsiteY0" fmla="*/ 0 h 10924"/>
              <a:gd name="connsiteX1" fmla="*/ 19703 w 19703"/>
              <a:gd name="connsiteY1" fmla="*/ 284 h 10924"/>
              <a:gd name="connsiteX2" fmla="*/ 19645 w 19703"/>
              <a:gd name="connsiteY2" fmla="*/ 1138 h 10924"/>
              <a:gd name="connsiteX3" fmla="*/ 19645 w 19703"/>
              <a:gd name="connsiteY3" fmla="*/ 2314 h 10924"/>
              <a:gd name="connsiteX4" fmla="*/ 19610 w 19703"/>
              <a:gd name="connsiteY4" fmla="*/ 3406 h 10924"/>
              <a:gd name="connsiteX5" fmla="*/ 19507 w 19703"/>
              <a:gd name="connsiteY5" fmla="*/ 4564 h 10924"/>
              <a:gd name="connsiteX6" fmla="*/ 18990 w 19703"/>
              <a:gd name="connsiteY6" fmla="*/ 5590 h 10924"/>
              <a:gd name="connsiteX7" fmla="*/ 17156 w 19703"/>
              <a:gd name="connsiteY7" fmla="*/ 6730 h 10924"/>
              <a:gd name="connsiteX8" fmla="*/ 14117 w 19703"/>
              <a:gd name="connsiteY8" fmla="*/ 7989 h 10924"/>
              <a:gd name="connsiteX9" fmla="*/ 11605 w 19703"/>
              <a:gd name="connsiteY9" fmla="*/ 9142 h 10924"/>
              <a:gd name="connsiteX10" fmla="*/ 10448 w 19703"/>
              <a:gd name="connsiteY10" fmla="*/ 9819 h 10924"/>
              <a:gd name="connsiteX11" fmla="*/ 0 w 19703"/>
              <a:gd name="connsiteY11" fmla="*/ 10924 h 10924"/>
              <a:gd name="connsiteX0" fmla="*/ 1571 w 19703"/>
              <a:gd name="connsiteY0" fmla="*/ 0 h 10924"/>
              <a:gd name="connsiteX1" fmla="*/ 19703 w 19703"/>
              <a:gd name="connsiteY1" fmla="*/ 284 h 10924"/>
              <a:gd name="connsiteX2" fmla="*/ 19645 w 19703"/>
              <a:gd name="connsiteY2" fmla="*/ 1138 h 10924"/>
              <a:gd name="connsiteX3" fmla="*/ 19645 w 19703"/>
              <a:gd name="connsiteY3" fmla="*/ 2314 h 10924"/>
              <a:gd name="connsiteX4" fmla="*/ 19610 w 19703"/>
              <a:gd name="connsiteY4" fmla="*/ 3406 h 10924"/>
              <a:gd name="connsiteX5" fmla="*/ 19507 w 19703"/>
              <a:gd name="connsiteY5" fmla="*/ 4564 h 10924"/>
              <a:gd name="connsiteX6" fmla="*/ 18990 w 19703"/>
              <a:gd name="connsiteY6" fmla="*/ 5590 h 10924"/>
              <a:gd name="connsiteX7" fmla="*/ 17156 w 19703"/>
              <a:gd name="connsiteY7" fmla="*/ 6730 h 10924"/>
              <a:gd name="connsiteX8" fmla="*/ 14117 w 19703"/>
              <a:gd name="connsiteY8" fmla="*/ 7989 h 10924"/>
              <a:gd name="connsiteX9" fmla="*/ 11605 w 19703"/>
              <a:gd name="connsiteY9" fmla="*/ 9142 h 10924"/>
              <a:gd name="connsiteX10" fmla="*/ 9381 w 19703"/>
              <a:gd name="connsiteY10" fmla="*/ 10295 h 10924"/>
              <a:gd name="connsiteX11" fmla="*/ 0 w 19703"/>
              <a:gd name="connsiteY11" fmla="*/ 10924 h 10924"/>
              <a:gd name="connsiteX0" fmla="*/ 13647 w 31779"/>
              <a:gd name="connsiteY0" fmla="*/ 0 h 10364"/>
              <a:gd name="connsiteX1" fmla="*/ 31779 w 31779"/>
              <a:gd name="connsiteY1" fmla="*/ 284 h 10364"/>
              <a:gd name="connsiteX2" fmla="*/ 31721 w 31779"/>
              <a:gd name="connsiteY2" fmla="*/ 1138 h 10364"/>
              <a:gd name="connsiteX3" fmla="*/ 31721 w 31779"/>
              <a:gd name="connsiteY3" fmla="*/ 2314 h 10364"/>
              <a:gd name="connsiteX4" fmla="*/ 31686 w 31779"/>
              <a:gd name="connsiteY4" fmla="*/ 3406 h 10364"/>
              <a:gd name="connsiteX5" fmla="*/ 31583 w 31779"/>
              <a:gd name="connsiteY5" fmla="*/ 4564 h 10364"/>
              <a:gd name="connsiteX6" fmla="*/ 31066 w 31779"/>
              <a:gd name="connsiteY6" fmla="*/ 5590 h 10364"/>
              <a:gd name="connsiteX7" fmla="*/ 29232 w 31779"/>
              <a:gd name="connsiteY7" fmla="*/ 6730 h 10364"/>
              <a:gd name="connsiteX8" fmla="*/ 26193 w 31779"/>
              <a:gd name="connsiteY8" fmla="*/ 7989 h 10364"/>
              <a:gd name="connsiteX9" fmla="*/ 23681 w 31779"/>
              <a:gd name="connsiteY9" fmla="*/ 9142 h 10364"/>
              <a:gd name="connsiteX10" fmla="*/ 21457 w 31779"/>
              <a:gd name="connsiteY10" fmla="*/ 10295 h 10364"/>
              <a:gd name="connsiteX11" fmla="*/ 0 w 31779"/>
              <a:gd name="connsiteY11" fmla="*/ 10364 h 10364"/>
              <a:gd name="connsiteX0" fmla="*/ 13647 w 31779"/>
              <a:gd name="connsiteY0" fmla="*/ 0 h 10364"/>
              <a:gd name="connsiteX1" fmla="*/ 31779 w 31779"/>
              <a:gd name="connsiteY1" fmla="*/ 284 h 10364"/>
              <a:gd name="connsiteX2" fmla="*/ 31721 w 31779"/>
              <a:gd name="connsiteY2" fmla="*/ 1138 h 10364"/>
              <a:gd name="connsiteX3" fmla="*/ 31721 w 31779"/>
              <a:gd name="connsiteY3" fmla="*/ 2314 h 10364"/>
              <a:gd name="connsiteX4" fmla="*/ 31686 w 31779"/>
              <a:gd name="connsiteY4" fmla="*/ 3406 h 10364"/>
              <a:gd name="connsiteX5" fmla="*/ 31583 w 31779"/>
              <a:gd name="connsiteY5" fmla="*/ 4564 h 10364"/>
              <a:gd name="connsiteX6" fmla="*/ 31066 w 31779"/>
              <a:gd name="connsiteY6" fmla="*/ 5590 h 10364"/>
              <a:gd name="connsiteX7" fmla="*/ 29232 w 31779"/>
              <a:gd name="connsiteY7" fmla="*/ 6730 h 10364"/>
              <a:gd name="connsiteX8" fmla="*/ 26193 w 31779"/>
              <a:gd name="connsiteY8" fmla="*/ 7989 h 10364"/>
              <a:gd name="connsiteX9" fmla="*/ 23681 w 31779"/>
              <a:gd name="connsiteY9" fmla="*/ 9142 h 10364"/>
              <a:gd name="connsiteX10" fmla="*/ 21457 w 31779"/>
              <a:gd name="connsiteY10" fmla="*/ 10323 h 10364"/>
              <a:gd name="connsiteX11" fmla="*/ 0 w 31779"/>
              <a:gd name="connsiteY11" fmla="*/ 10364 h 10364"/>
              <a:gd name="connsiteX0" fmla="*/ 13647 w 31779"/>
              <a:gd name="connsiteY0" fmla="*/ 0 h 10364"/>
              <a:gd name="connsiteX1" fmla="*/ 31779 w 31779"/>
              <a:gd name="connsiteY1" fmla="*/ 284 h 10364"/>
              <a:gd name="connsiteX2" fmla="*/ 31721 w 31779"/>
              <a:gd name="connsiteY2" fmla="*/ 1138 h 10364"/>
              <a:gd name="connsiteX3" fmla="*/ 31721 w 31779"/>
              <a:gd name="connsiteY3" fmla="*/ 2314 h 10364"/>
              <a:gd name="connsiteX4" fmla="*/ 31686 w 31779"/>
              <a:gd name="connsiteY4" fmla="*/ 3406 h 10364"/>
              <a:gd name="connsiteX5" fmla="*/ 31583 w 31779"/>
              <a:gd name="connsiteY5" fmla="*/ 4564 h 10364"/>
              <a:gd name="connsiteX6" fmla="*/ 31066 w 31779"/>
              <a:gd name="connsiteY6" fmla="*/ 5590 h 10364"/>
              <a:gd name="connsiteX7" fmla="*/ 29232 w 31779"/>
              <a:gd name="connsiteY7" fmla="*/ 6730 h 10364"/>
              <a:gd name="connsiteX8" fmla="*/ 26193 w 31779"/>
              <a:gd name="connsiteY8" fmla="*/ 7989 h 10364"/>
              <a:gd name="connsiteX9" fmla="*/ 23578 w 31779"/>
              <a:gd name="connsiteY9" fmla="*/ 9086 h 10364"/>
              <a:gd name="connsiteX10" fmla="*/ 21457 w 31779"/>
              <a:gd name="connsiteY10" fmla="*/ 10323 h 10364"/>
              <a:gd name="connsiteX11" fmla="*/ 0 w 31779"/>
              <a:gd name="connsiteY11" fmla="*/ 10364 h 10364"/>
              <a:gd name="connsiteX0" fmla="*/ 13647 w 31779"/>
              <a:gd name="connsiteY0" fmla="*/ 0 h 10364"/>
              <a:gd name="connsiteX1" fmla="*/ 31779 w 31779"/>
              <a:gd name="connsiteY1" fmla="*/ 284 h 10364"/>
              <a:gd name="connsiteX2" fmla="*/ 31721 w 31779"/>
              <a:gd name="connsiteY2" fmla="*/ 1138 h 10364"/>
              <a:gd name="connsiteX3" fmla="*/ 31721 w 31779"/>
              <a:gd name="connsiteY3" fmla="*/ 2314 h 10364"/>
              <a:gd name="connsiteX4" fmla="*/ 31686 w 31779"/>
              <a:gd name="connsiteY4" fmla="*/ 3406 h 10364"/>
              <a:gd name="connsiteX5" fmla="*/ 31583 w 31779"/>
              <a:gd name="connsiteY5" fmla="*/ 4564 h 10364"/>
              <a:gd name="connsiteX6" fmla="*/ 31066 w 31779"/>
              <a:gd name="connsiteY6" fmla="*/ 5590 h 10364"/>
              <a:gd name="connsiteX7" fmla="*/ 29301 w 31779"/>
              <a:gd name="connsiteY7" fmla="*/ 6744 h 10364"/>
              <a:gd name="connsiteX8" fmla="*/ 26193 w 31779"/>
              <a:gd name="connsiteY8" fmla="*/ 7989 h 10364"/>
              <a:gd name="connsiteX9" fmla="*/ 23578 w 31779"/>
              <a:gd name="connsiteY9" fmla="*/ 9086 h 10364"/>
              <a:gd name="connsiteX10" fmla="*/ 21457 w 31779"/>
              <a:gd name="connsiteY10" fmla="*/ 10323 h 10364"/>
              <a:gd name="connsiteX11" fmla="*/ 0 w 31779"/>
              <a:gd name="connsiteY11" fmla="*/ 10364 h 10364"/>
              <a:gd name="connsiteX0" fmla="*/ 13647 w 31779"/>
              <a:gd name="connsiteY0" fmla="*/ 0 h 10364"/>
              <a:gd name="connsiteX1" fmla="*/ 31779 w 31779"/>
              <a:gd name="connsiteY1" fmla="*/ 284 h 10364"/>
              <a:gd name="connsiteX2" fmla="*/ 31721 w 31779"/>
              <a:gd name="connsiteY2" fmla="*/ 1138 h 10364"/>
              <a:gd name="connsiteX3" fmla="*/ 31721 w 31779"/>
              <a:gd name="connsiteY3" fmla="*/ 2314 h 10364"/>
              <a:gd name="connsiteX4" fmla="*/ 31686 w 31779"/>
              <a:gd name="connsiteY4" fmla="*/ 3406 h 10364"/>
              <a:gd name="connsiteX5" fmla="*/ 31583 w 31779"/>
              <a:gd name="connsiteY5" fmla="*/ 4564 h 10364"/>
              <a:gd name="connsiteX6" fmla="*/ 31204 w 31779"/>
              <a:gd name="connsiteY6" fmla="*/ 5590 h 10364"/>
              <a:gd name="connsiteX7" fmla="*/ 29301 w 31779"/>
              <a:gd name="connsiteY7" fmla="*/ 6744 h 10364"/>
              <a:gd name="connsiteX8" fmla="*/ 26193 w 31779"/>
              <a:gd name="connsiteY8" fmla="*/ 7989 h 10364"/>
              <a:gd name="connsiteX9" fmla="*/ 23578 w 31779"/>
              <a:gd name="connsiteY9" fmla="*/ 9086 h 10364"/>
              <a:gd name="connsiteX10" fmla="*/ 21457 w 31779"/>
              <a:gd name="connsiteY10" fmla="*/ 10323 h 10364"/>
              <a:gd name="connsiteX11" fmla="*/ 0 w 31779"/>
              <a:gd name="connsiteY11" fmla="*/ 10364 h 10364"/>
              <a:gd name="connsiteX0" fmla="*/ 13647 w 31779"/>
              <a:gd name="connsiteY0" fmla="*/ 0 h 10364"/>
              <a:gd name="connsiteX1" fmla="*/ 31779 w 31779"/>
              <a:gd name="connsiteY1" fmla="*/ 284 h 10364"/>
              <a:gd name="connsiteX2" fmla="*/ 31721 w 31779"/>
              <a:gd name="connsiteY2" fmla="*/ 1138 h 10364"/>
              <a:gd name="connsiteX3" fmla="*/ 31721 w 31779"/>
              <a:gd name="connsiteY3" fmla="*/ 2314 h 10364"/>
              <a:gd name="connsiteX4" fmla="*/ 31686 w 31779"/>
              <a:gd name="connsiteY4" fmla="*/ 3406 h 10364"/>
              <a:gd name="connsiteX5" fmla="*/ 31583 w 31779"/>
              <a:gd name="connsiteY5" fmla="*/ 4564 h 10364"/>
              <a:gd name="connsiteX6" fmla="*/ 31204 w 31779"/>
              <a:gd name="connsiteY6" fmla="*/ 5590 h 10364"/>
              <a:gd name="connsiteX7" fmla="*/ 29301 w 31779"/>
              <a:gd name="connsiteY7" fmla="*/ 6744 h 10364"/>
              <a:gd name="connsiteX8" fmla="*/ 26193 w 31779"/>
              <a:gd name="connsiteY8" fmla="*/ 7989 h 10364"/>
              <a:gd name="connsiteX9" fmla="*/ 23578 w 31779"/>
              <a:gd name="connsiteY9" fmla="*/ 9086 h 10364"/>
              <a:gd name="connsiteX10" fmla="*/ 21457 w 31779"/>
              <a:gd name="connsiteY10" fmla="*/ 10323 h 10364"/>
              <a:gd name="connsiteX11" fmla="*/ 0 w 31779"/>
              <a:gd name="connsiteY11" fmla="*/ 10364 h 10364"/>
              <a:gd name="connsiteX0" fmla="*/ 13647 w 31779"/>
              <a:gd name="connsiteY0" fmla="*/ 0 h 10364"/>
              <a:gd name="connsiteX1" fmla="*/ 31779 w 31779"/>
              <a:gd name="connsiteY1" fmla="*/ 284 h 10364"/>
              <a:gd name="connsiteX2" fmla="*/ 31721 w 31779"/>
              <a:gd name="connsiteY2" fmla="*/ 1138 h 10364"/>
              <a:gd name="connsiteX3" fmla="*/ 31721 w 31779"/>
              <a:gd name="connsiteY3" fmla="*/ 2314 h 10364"/>
              <a:gd name="connsiteX4" fmla="*/ 31686 w 31779"/>
              <a:gd name="connsiteY4" fmla="*/ 3406 h 10364"/>
              <a:gd name="connsiteX5" fmla="*/ 31583 w 31779"/>
              <a:gd name="connsiteY5" fmla="*/ 4564 h 10364"/>
              <a:gd name="connsiteX6" fmla="*/ 31204 w 31779"/>
              <a:gd name="connsiteY6" fmla="*/ 5590 h 10364"/>
              <a:gd name="connsiteX7" fmla="*/ 29301 w 31779"/>
              <a:gd name="connsiteY7" fmla="*/ 6744 h 10364"/>
              <a:gd name="connsiteX8" fmla="*/ 26193 w 31779"/>
              <a:gd name="connsiteY8" fmla="*/ 7989 h 10364"/>
              <a:gd name="connsiteX9" fmla="*/ 23578 w 31779"/>
              <a:gd name="connsiteY9" fmla="*/ 9086 h 10364"/>
              <a:gd name="connsiteX10" fmla="*/ 21457 w 31779"/>
              <a:gd name="connsiteY10" fmla="*/ 10323 h 10364"/>
              <a:gd name="connsiteX11" fmla="*/ 0 w 31779"/>
              <a:gd name="connsiteY11" fmla="*/ 10364 h 10364"/>
              <a:gd name="connsiteX0" fmla="*/ 13647 w 31779"/>
              <a:gd name="connsiteY0" fmla="*/ 0 h 10364"/>
              <a:gd name="connsiteX1" fmla="*/ 31779 w 31779"/>
              <a:gd name="connsiteY1" fmla="*/ 284 h 10364"/>
              <a:gd name="connsiteX2" fmla="*/ 31721 w 31779"/>
              <a:gd name="connsiteY2" fmla="*/ 1138 h 10364"/>
              <a:gd name="connsiteX3" fmla="*/ 31721 w 31779"/>
              <a:gd name="connsiteY3" fmla="*/ 2314 h 10364"/>
              <a:gd name="connsiteX4" fmla="*/ 31686 w 31779"/>
              <a:gd name="connsiteY4" fmla="*/ 3406 h 10364"/>
              <a:gd name="connsiteX5" fmla="*/ 31583 w 31779"/>
              <a:gd name="connsiteY5" fmla="*/ 4564 h 10364"/>
              <a:gd name="connsiteX6" fmla="*/ 31204 w 31779"/>
              <a:gd name="connsiteY6" fmla="*/ 5590 h 10364"/>
              <a:gd name="connsiteX7" fmla="*/ 29404 w 31779"/>
              <a:gd name="connsiteY7" fmla="*/ 6730 h 10364"/>
              <a:gd name="connsiteX8" fmla="*/ 26193 w 31779"/>
              <a:gd name="connsiteY8" fmla="*/ 7989 h 10364"/>
              <a:gd name="connsiteX9" fmla="*/ 23578 w 31779"/>
              <a:gd name="connsiteY9" fmla="*/ 9086 h 10364"/>
              <a:gd name="connsiteX10" fmla="*/ 21457 w 31779"/>
              <a:gd name="connsiteY10" fmla="*/ 10323 h 10364"/>
              <a:gd name="connsiteX11" fmla="*/ 0 w 31779"/>
              <a:gd name="connsiteY11" fmla="*/ 10364 h 10364"/>
              <a:gd name="connsiteX0" fmla="*/ 0 w 31859"/>
              <a:gd name="connsiteY0" fmla="*/ 17 h 10143"/>
              <a:gd name="connsiteX1" fmla="*/ 31859 w 31859"/>
              <a:gd name="connsiteY1" fmla="*/ 63 h 10143"/>
              <a:gd name="connsiteX2" fmla="*/ 31801 w 31859"/>
              <a:gd name="connsiteY2" fmla="*/ 917 h 10143"/>
              <a:gd name="connsiteX3" fmla="*/ 31801 w 31859"/>
              <a:gd name="connsiteY3" fmla="*/ 2093 h 10143"/>
              <a:gd name="connsiteX4" fmla="*/ 31766 w 31859"/>
              <a:gd name="connsiteY4" fmla="*/ 3185 h 10143"/>
              <a:gd name="connsiteX5" fmla="*/ 31663 w 31859"/>
              <a:gd name="connsiteY5" fmla="*/ 4343 h 10143"/>
              <a:gd name="connsiteX6" fmla="*/ 31284 w 31859"/>
              <a:gd name="connsiteY6" fmla="*/ 5369 h 10143"/>
              <a:gd name="connsiteX7" fmla="*/ 29484 w 31859"/>
              <a:gd name="connsiteY7" fmla="*/ 6509 h 10143"/>
              <a:gd name="connsiteX8" fmla="*/ 26273 w 31859"/>
              <a:gd name="connsiteY8" fmla="*/ 7768 h 10143"/>
              <a:gd name="connsiteX9" fmla="*/ 23658 w 31859"/>
              <a:gd name="connsiteY9" fmla="*/ 8865 h 10143"/>
              <a:gd name="connsiteX10" fmla="*/ 21537 w 31859"/>
              <a:gd name="connsiteY10" fmla="*/ 10102 h 10143"/>
              <a:gd name="connsiteX11" fmla="*/ 80 w 31859"/>
              <a:gd name="connsiteY11" fmla="*/ 10143 h 10143"/>
              <a:gd name="connsiteX0" fmla="*/ 0 w 31859"/>
              <a:gd name="connsiteY0" fmla="*/ 17 h 10143"/>
              <a:gd name="connsiteX1" fmla="*/ 31859 w 31859"/>
              <a:gd name="connsiteY1" fmla="*/ 63 h 10143"/>
              <a:gd name="connsiteX2" fmla="*/ 31801 w 31859"/>
              <a:gd name="connsiteY2" fmla="*/ 917 h 10143"/>
              <a:gd name="connsiteX3" fmla="*/ 31801 w 31859"/>
              <a:gd name="connsiteY3" fmla="*/ 2093 h 10143"/>
              <a:gd name="connsiteX4" fmla="*/ 31766 w 31859"/>
              <a:gd name="connsiteY4" fmla="*/ 3185 h 10143"/>
              <a:gd name="connsiteX5" fmla="*/ 31663 w 31859"/>
              <a:gd name="connsiteY5" fmla="*/ 4343 h 10143"/>
              <a:gd name="connsiteX6" fmla="*/ 31284 w 31859"/>
              <a:gd name="connsiteY6" fmla="*/ 5369 h 10143"/>
              <a:gd name="connsiteX7" fmla="*/ 29484 w 31859"/>
              <a:gd name="connsiteY7" fmla="*/ 6509 h 10143"/>
              <a:gd name="connsiteX8" fmla="*/ 26273 w 31859"/>
              <a:gd name="connsiteY8" fmla="*/ 7768 h 10143"/>
              <a:gd name="connsiteX9" fmla="*/ 23658 w 31859"/>
              <a:gd name="connsiteY9" fmla="*/ 8865 h 10143"/>
              <a:gd name="connsiteX10" fmla="*/ 21537 w 31859"/>
              <a:gd name="connsiteY10" fmla="*/ 10102 h 10143"/>
              <a:gd name="connsiteX11" fmla="*/ 80 w 31859"/>
              <a:gd name="connsiteY11" fmla="*/ 10143 h 10143"/>
              <a:gd name="connsiteX0" fmla="*/ 0 w 31859"/>
              <a:gd name="connsiteY0" fmla="*/ 17 h 10143"/>
              <a:gd name="connsiteX1" fmla="*/ 31859 w 31859"/>
              <a:gd name="connsiteY1" fmla="*/ 63 h 10143"/>
              <a:gd name="connsiteX2" fmla="*/ 31801 w 31859"/>
              <a:gd name="connsiteY2" fmla="*/ 917 h 10143"/>
              <a:gd name="connsiteX3" fmla="*/ 31801 w 31859"/>
              <a:gd name="connsiteY3" fmla="*/ 2093 h 10143"/>
              <a:gd name="connsiteX4" fmla="*/ 31766 w 31859"/>
              <a:gd name="connsiteY4" fmla="*/ 3185 h 10143"/>
              <a:gd name="connsiteX5" fmla="*/ 31663 w 31859"/>
              <a:gd name="connsiteY5" fmla="*/ 4343 h 10143"/>
              <a:gd name="connsiteX6" fmla="*/ 31284 w 31859"/>
              <a:gd name="connsiteY6" fmla="*/ 5369 h 10143"/>
              <a:gd name="connsiteX7" fmla="*/ 29415 w 31859"/>
              <a:gd name="connsiteY7" fmla="*/ 6467 h 10143"/>
              <a:gd name="connsiteX8" fmla="*/ 26273 w 31859"/>
              <a:gd name="connsiteY8" fmla="*/ 7768 h 10143"/>
              <a:gd name="connsiteX9" fmla="*/ 23658 w 31859"/>
              <a:gd name="connsiteY9" fmla="*/ 8865 h 10143"/>
              <a:gd name="connsiteX10" fmla="*/ 21537 w 31859"/>
              <a:gd name="connsiteY10" fmla="*/ 10102 h 10143"/>
              <a:gd name="connsiteX11" fmla="*/ 80 w 31859"/>
              <a:gd name="connsiteY11" fmla="*/ 10143 h 10143"/>
              <a:gd name="connsiteX0" fmla="*/ 0 w 31859"/>
              <a:gd name="connsiteY0" fmla="*/ 17 h 10143"/>
              <a:gd name="connsiteX1" fmla="*/ 31859 w 31859"/>
              <a:gd name="connsiteY1" fmla="*/ 63 h 10143"/>
              <a:gd name="connsiteX2" fmla="*/ 31801 w 31859"/>
              <a:gd name="connsiteY2" fmla="*/ 917 h 10143"/>
              <a:gd name="connsiteX3" fmla="*/ 31801 w 31859"/>
              <a:gd name="connsiteY3" fmla="*/ 2093 h 10143"/>
              <a:gd name="connsiteX4" fmla="*/ 31766 w 31859"/>
              <a:gd name="connsiteY4" fmla="*/ 3185 h 10143"/>
              <a:gd name="connsiteX5" fmla="*/ 31663 w 31859"/>
              <a:gd name="connsiteY5" fmla="*/ 4343 h 10143"/>
              <a:gd name="connsiteX6" fmla="*/ 31284 w 31859"/>
              <a:gd name="connsiteY6" fmla="*/ 5369 h 10143"/>
              <a:gd name="connsiteX7" fmla="*/ 29415 w 31859"/>
              <a:gd name="connsiteY7" fmla="*/ 6467 h 10143"/>
              <a:gd name="connsiteX8" fmla="*/ 26342 w 31859"/>
              <a:gd name="connsiteY8" fmla="*/ 7796 h 10143"/>
              <a:gd name="connsiteX9" fmla="*/ 23658 w 31859"/>
              <a:gd name="connsiteY9" fmla="*/ 8865 h 10143"/>
              <a:gd name="connsiteX10" fmla="*/ 21537 w 31859"/>
              <a:gd name="connsiteY10" fmla="*/ 10102 h 10143"/>
              <a:gd name="connsiteX11" fmla="*/ 80 w 31859"/>
              <a:gd name="connsiteY11" fmla="*/ 10143 h 10143"/>
              <a:gd name="connsiteX0" fmla="*/ 0 w 31859"/>
              <a:gd name="connsiteY0" fmla="*/ 17 h 10143"/>
              <a:gd name="connsiteX1" fmla="*/ 31859 w 31859"/>
              <a:gd name="connsiteY1" fmla="*/ 63 h 10143"/>
              <a:gd name="connsiteX2" fmla="*/ 31801 w 31859"/>
              <a:gd name="connsiteY2" fmla="*/ 917 h 10143"/>
              <a:gd name="connsiteX3" fmla="*/ 31801 w 31859"/>
              <a:gd name="connsiteY3" fmla="*/ 2093 h 10143"/>
              <a:gd name="connsiteX4" fmla="*/ 31766 w 31859"/>
              <a:gd name="connsiteY4" fmla="*/ 3185 h 10143"/>
              <a:gd name="connsiteX5" fmla="*/ 31663 w 31859"/>
              <a:gd name="connsiteY5" fmla="*/ 4343 h 10143"/>
              <a:gd name="connsiteX6" fmla="*/ 31284 w 31859"/>
              <a:gd name="connsiteY6" fmla="*/ 5369 h 10143"/>
              <a:gd name="connsiteX7" fmla="*/ 29415 w 31859"/>
              <a:gd name="connsiteY7" fmla="*/ 6467 h 10143"/>
              <a:gd name="connsiteX8" fmla="*/ 26342 w 31859"/>
              <a:gd name="connsiteY8" fmla="*/ 7796 h 10143"/>
              <a:gd name="connsiteX9" fmla="*/ 23864 w 31859"/>
              <a:gd name="connsiteY9" fmla="*/ 8865 h 10143"/>
              <a:gd name="connsiteX10" fmla="*/ 21537 w 31859"/>
              <a:gd name="connsiteY10" fmla="*/ 10102 h 10143"/>
              <a:gd name="connsiteX11" fmla="*/ 80 w 31859"/>
              <a:gd name="connsiteY11" fmla="*/ 10143 h 10143"/>
              <a:gd name="connsiteX0" fmla="*/ 0 w 31859"/>
              <a:gd name="connsiteY0" fmla="*/ 17 h 10143"/>
              <a:gd name="connsiteX1" fmla="*/ 31859 w 31859"/>
              <a:gd name="connsiteY1" fmla="*/ 63 h 10143"/>
              <a:gd name="connsiteX2" fmla="*/ 31801 w 31859"/>
              <a:gd name="connsiteY2" fmla="*/ 917 h 10143"/>
              <a:gd name="connsiteX3" fmla="*/ 31801 w 31859"/>
              <a:gd name="connsiteY3" fmla="*/ 2093 h 10143"/>
              <a:gd name="connsiteX4" fmla="*/ 31766 w 31859"/>
              <a:gd name="connsiteY4" fmla="*/ 3185 h 10143"/>
              <a:gd name="connsiteX5" fmla="*/ 31663 w 31859"/>
              <a:gd name="connsiteY5" fmla="*/ 4343 h 10143"/>
              <a:gd name="connsiteX6" fmla="*/ 31284 w 31859"/>
              <a:gd name="connsiteY6" fmla="*/ 5369 h 10143"/>
              <a:gd name="connsiteX7" fmla="*/ 29415 w 31859"/>
              <a:gd name="connsiteY7" fmla="*/ 6467 h 10143"/>
              <a:gd name="connsiteX8" fmla="*/ 26342 w 31859"/>
              <a:gd name="connsiteY8" fmla="*/ 7796 h 10143"/>
              <a:gd name="connsiteX9" fmla="*/ 23864 w 31859"/>
              <a:gd name="connsiteY9" fmla="*/ 8865 h 10143"/>
              <a:gd name="connsiteX10" fmla="*/ 21537 w 31859"/>
              <a:gd name="connsiteY10" fmla="*/ 10102 h 10143"/>
              <a:gd name="connsiteX11" fmla="*/ 80 w 31859"/>
              <a:gd name="connsiteY11" fmla="*/ 10143 h 1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59" h="10143">
                <a:moveTo>
                  <a:pt x="0" y="17"/>
                </a:moveTo>
                <a:cubicBezTo>
                  <a:pt x="0" y="90"/>
                  <a:pt x="31869" y="-87"/>
                  <a:pt x="31859" y="63"/>
                </a:cubicBezTo>
                <a:cubicBezTo>
                  <a:pt x="31849" y="213"/>
                  <a:pt x="31811" y="649"/>
                  <a:pt x="31801" y="917"/>
                </a:cubicBezTo>
                <a:cubicBezTo>
                  <a:pt x="31801" y="1300"/>
                  <a:pt x="31795" y="1720"/>
                  <a:pt x="31801" y="2093"/>
                </a:cubicBezTo>
                <a:cubicBezTo>
                  <a:pt x="31812" y="2457"/>
                  <a:pt x="31766" y="2805"/>
                  <a:pt x="31766" y="3185"/>
                </a:cubicBezTo>
                <a:cubicBezTo>
                  <a:pt x="31755" y="3580"/>
                  <a:pt x="31743" y="3979"/>
                  <a:pt x="31663" y="4343"/>
                </a:cubicBezTo>
                <a:cubicBezTo>
                  <a:pt x="31537" y="4685"/>
                  <a:pt x="31659" y="5015"/>
                  <a:pt x="31284" y="5369"/>
                </a:cubicBezTo>
                <a:lnTo>
                  <a:pt x="29415" y="6467"/>
                </a:lnTo>
                <a:cubicBezTo>
                  <a:pt x="28591" y="6872"/>
                  <a:pt x="27267" y="7396"/>
                  <a:pt x="26342" y="7796"/>
                </a:cubicBezTo>
                <a:lnTo>
                  <a:pt x="23864" y="8865"/>
                </a:lnTo>
                <a:lnTo>
                  <a:pt x="21537" y="10102"/>
                </a:lnTo>
                <a:lnTo>
                  <a:pt x="80" y="10143"/>
                </a:lnTo>
              </a:path>
            </a:pathLst>
          </a:custGeom>
          <a:pattFill prst="ltHorz">
            <a:fgClr>
              <a:schemeClr val="bg2">
                <a:lumMod val="10000"/>
              </a:schemeClr>
            </a:fgClr>
            <a:bgClr>
              <a:schemeClr val="bg1"/>
            </a:bgClr>
          </a:pattFill>
          <a:ln w="127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x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6796" name="Freeform 12"/>
          <p:cNvSpPr>
            <a:spLocks/>
          </p:cNvSpPr>
          <p:nvPr/>
        </p:nvSpPr>
        <p:spPr bwMode="auto">
          <a:xfrm>
            <a:off x="1907704" y="2379663"/>
            <a:ext cx="4633912" cy="3449637"/>
          </a:xfrm>
          <a:custGeom>
            <a:avLst/>
            <a:gdLst>
              <a:gd name="T0" fmla="*/ 8231 w 10133"/>
              <a:gd name="T1" fmla="*/ 0 h 10299"/>
              <a:gd name="T2" fmla="*/ 4633491 w 10133"/>
              <a:gd name="T3" fmla="*/ 1340 h 10299"/>
              <a:gd name="T4" fmla="*/ 4482136 w 10133"/>
              <a:gd name="T5" fmla="*/ 297129 h 10299"/>
              <a:gd name="T6" fmla="*/ 4434122 w 10133"/>
              <a:gd name="T7" fmla="*/ 663933 h 10299"/>
              <a:gd name="T8" fmla="*/ 4410345 w 10133"/>
              <a:gd name="T9" fmla="*/ 1054522 h 10299"/>
              <a:gd name="T10" fmla="*/ 4410345 w 10133"/>
              <a:gd name="T11" fmla="*/ 1429031 h 10299"/>
              <a:gd name="T12" fmla="*/ 4352729 w 10133"/>
              <a:gd name="T13" fmla="*/ 1854792 h 10299"/>
              <a:gd name="T14" fmla="*/ 4103518 w 10133"/>
              <a:gd name="T15" fmla="*/ 2223272 h 10299"/>
              <a:gd name="T16" fmla="*/ 3683289 w 10133"/>
              <a:gd name="T17" fmla="*/ 2636974 h 10299"/>
              <a:gd name="T18" fmla="*/ 3326163 w 10133"/>
              <a:gd name="T19" fmla="*/ 2986360 h 10299"/>
              <a:gd name="T20" fmla="*/ 2990072 w 10133"/>
              <a:gd name="T21" fmla="*/ 3434900 h 10299"/>
              <a:gd name="T22" fmla="*/ 0 w 10133"/>
              <a:gd name="T23" fmla="*/ 3449974 h 102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133" h="10299">
                <a:moveTo>
                  <a:pt x="18" y="0"/>
                </a:moveTo>
                <a:lnTo>
                  <a:pt x="10133" y="4"/>
                </a:lnTo>
                <a:cubicBezTo>
                  <a:pt x="10043" y="270"/>
                  <a:pt x="9892" y="621"/>
                  <a:pt x="9802" y="887"/>
                </a:cubicBezTo>
                <a:cubicBezTo>
                  <a:pt x="9746" y="1280"/>
                  <a:pt x="9734" y="1590"/>
                  <a:pt x="9697" y="1982"/>
                </a:cubicBezTo>
                <a:cubicBezTo>
                  <a:pt x="9680" y="2370"/>
                  <a:pt x="9654" y="2768"/>
                  <a:pt x="9645" y="3148"/>
                </a:cubicBezTo>
                <a:cubicBezTo>
                  <a:pt x="9645" y="3521"/>
                  <a:pt x="9678" y="3885"/>
                  <a:pt x="9645" y="4266"/>
                </a:cubicBezTo>
                <a:cubicBezTo>
                  <a:pt x="9600" y="4675"/>
                  <a:pt x="9564" y="5128"/>
                  <a:pt x="9519" y="5537"/>
                </a:cubicBezTo>
                <a:lnTo>
                  <a:pt x="8974" y="6637"/>
                </a:lnTo>
                <a:cubicBezTo>
                  <a:pt x="8751" y="7019"/>
                  <a:pt x="8324" y="7475"/>
                  <a:pt x="8055" y="7872"/>
                </a:cubicBezTo>
                <a:lnTo>
                  <a:pt x="7274" y="8915"/>
                </a:lnTo>
                <a:lnTo>
                  <a:pt x="6539" y="10254"/>
                </a:lnTo>
                <a:lnTo>
                  <a:pt x="0" y="10299"/>
                </a:lnTo>
              </a:path>
            </a:pathLst>
          </a:custGeom>
          <a:pattFill prst="ltHorz">
            <a:fgClr>
              <a:srgbClr val="990000"/>
            </a:fgClr>
            <a:bgClr>
              <a:schemeClr val="bg1"/>
            </a:bgClr>
          </a:pattFill>
          <a:ln w="12700" cmpd="sng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302508" y="511575"/>
            <a:ext cx="8436464" cy="70788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Times New Roman" pitchFamily="18" charset="0"/>
              </a:rPr>
              <a:t>RESISTÊNCIA ATRITO MOBILIZADA ANTES PONTA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Times New Roman" pitchFamily="18" charset="0"/>
              </a:rPr>
              <a:t>(resistência na ponta ≈ 0 até a carga P=PL)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1907704" y="2366739"/>
            <a:ext cx="1638300" cy="3438525"/>
            <a:chOff x="971600" y="2360613"/>
            <a:chExt cx="1638300" cy="3438525"/>
          </a:xfrm>
        </p:grpSpPr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971600" y="2360613"/>
              <a:ext cx="1638300" cy="3438525"/>
            </a:xfrm>
            <a:custGeom>
              <a:avLst/>
              <a:gdLst>
                <a:gd name="T0" fmla="*/ 6353 w 10058"/>
                <a:gd name="T1" fmla="*/ 5144 h 10028"/>
                <a:gd name="T2" fmla="*/ 1638491 w 10058"/>
                <a:gd name="T3" fmla="*/ 0 h 10028"/>
                <a:gd name="T4" fmla="*/ 1525110 w 10058"/>
                <a:gd name="T5" fmla="*/ 305873 h 10028"/>
                <a:gd name="T6" fmla="*/ 1477379 w 10058"/>
                <a:gd name="T7" fmla="*/ 702959 h 10028"/>
                <a:gd name="T8" fmla="*/ 1467930 w 10058"/>
                <a:gd name="T9" fmla="*/ 1097988 h 10028"/>
                <a:gd name="T10" fmla="*/ 1482103 w 10058"/>
                <a:gd name="T11" fmla="*/ 1456668 h 10028"/>
                <a:gd name="T12" fmla="*/ 1472817 w 10058"/>
                <a:gd name="T13" fmla="*/ 1853754 h 10028"/>
                <a:gd name="T14" fmla="*/ 1423457 w 10058"/>
                <a:gd name="T15" fmla="*/ 2234724 h 10028"/>
                <a:gd name="T16" fmla="*/ 1061647 w 10058"/>
                <a:gd name="T17" fmla="*/ 2631467 h 10028"/>
                <a:gd name="T18" fmla="*/ 528136 w 10058"/>
                <a:gd name="T19" fmla="*/ 3004207 h 10028"/>
                <a:gd name="T20" fmla="*/ 0 w 10058"/>
                <a:gd name="T21" fmla="*/ 3438670 h 100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58" h="10028">
                  <a:moveTo>
                    <a:pt x="39" y="15"/>
                  </a:moveTo>
                  <a:lnTo>
                    <a:pt x="10058" y="0"/>
                  </a:lnTo>
                  <a:cubicBezTo>
                    <a:pt x="9879" y="144"/>
                    <a:pt x="9527" y="550"/>
                    <a:pt x="9362" y="892"/>
                  </a:cubicBezTo>
                  <a:cubicBezTo>
                    <a:pt x="9197" y="1234"/>
                    <a:pt x="9128" y="1665"/>
                    <a:pt x="9069" y="2050"/>
                  </a:cubicBezTo>
                  <a:cubicBezTo>
                    <a:pt x="9011" y="2434"/>
                    <a:pt x="9030" y="2817"/>
                    <a:pt x="9011" y="3202"/>
                  </a:cubicBezTo>
                  <a:cubicBezTo>
                    <a:pt x="9016" y="3567"/>
                    <a:pt x="9069" y="3884"/>
                    <a:pt x="9098" y="4248"/>
                  </a:cubicBezTo>
                  <a:cubicBezTo>
                    <a:pt x="9103" y="4614"/>
                    <a:pt x="9101" y="5028"/>
                    <a:pt x="9041" y="5406"/>
                  </a:cubicBezTo>
                  <a:cubicBezTo>
                    <a:pt x="8980" y="5783"/>
                    <a:pt x="8839" y="6147"/>
                    <a:pt x="8738" y="6517"/>
                  </a:cubicBezTo>
                  <a:lnTo>
                    <a:pt x="6517" y="7674"/>
                  </a:lnTo>
                  <a:cubicBezTo>
                    <a:pt x="5601" y="8048"/>
                    <a:pt x="4334" y="8400"/>
                    <a:pt x="3242" y="8761"/>
                  </a:cubicBezTo>
                  <a:lnTo>
                    <a:pt x="0" y="10028"/>
                  </a:lnTo>
                </a:path>
              </a:pathLst>
            </a:custGeom>
            <a:pattFill prst="ltHorz">
              <a:fgClr>
                <a:srgbClr val="0000CC"/>
              </a:fgClr>
              <a:bgClr>
                <a:schemeClr val="bg1"/>
              </a:bgClr>
            </a:pattFill>
            <a:ln w="34925" cmpd="sng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1135050" y="3760192"/>
              <a:ext cx="109232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P = PL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246805" name="Freeform 21" descr="Horizontal clara"/>
          <p:cNvSpPr>
            <a:spLocks/>
          </p:cNvSpPr>
          <p:nvPr/>
        </p:nvSpPr>
        <p:spPr bwMode="auto">
          <a:xfrm>
            <a:off x="4935637" y="2371936"/>
            <a:ext cx="1652587" cy="3437725"/>
          </a:xfrm>
          <a:custGeom>
            <a:avLst/>
            <a:gdLst>
              <a:gd name="T0" fmla="*/ 1652666 w 9858"/>
              <a:gd name="T1" fmla="*/ 0 h 10000"/>
              <a:gd name="T2" fmla="*/ 1652666 w 9858"/>
              <a:gd name="T3" fmla="*/ 3443223 h 10000"/>
              <a:gd name="T4" fmla="*/ 0 w 9858"/>
              <a:gd name="T5" fmla="*/ 3438747 h 10000"/>
              <a:gd name="T6" fmla="*/ 347700 w 9858"/>
              <a:gd name="T7" fmla="*/ 2995604 h 10000"/>
              <a:gd name="T8" fmla="*/ 719206 w 9858"/>
              <a:gd name="T9" fmla="*/ 2614783 h 10000"/>
              <a:gd name="T10" fmla="*/ 1074786 w 9858"/>
              <a:gd name="T11" fmla="*/ 2228798 h 10000"/>
              <a:gd name="T12" fmla="*/ 1319216 w 9858"/>
              <a:gd name="T13" fmla="*/ 1843157 h 10000"/>
              <a:gd name="T14" fmla="*/ 1414607 w 9858"/>
              <a:gd name="T15" fmla="*/ 1481275 h 10000"/>
              <a:gd name="T16" fmla="*/ 1414439 w 9858"/>
              <a:gd name="T17" fmla="*/ 1081172 h 10000"/>
              <a:gd name="T18" fmla="*/ 1438413 w 9858"/>
              <a:gd name="T19" fmla="*/ 714469 h 10000"/>
              <a:gd name="T20" fmla="*/ 1495581 w 9858"/>
              <a:gd name="T21" fmla="*/ 309546 h 10000"/>
              <a:gd name="T22" fmla="*/ 1652666 w 9858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10000 w 10000"/>
              <a:gd name="connsiteY0" fmla="*/ 549 h 10549"/>
              <a:gd name="connsiteX1" fmla="*/ 10000 w 10000"/>
              <a:gd name="connsiteY1" fmla="*/ 10549 h 10549"/>
              <a:gd name="connsiteX2" fmla="*/ 0 w 10000"/>
              <a:gd name="connsiteY2" fmla="*/ 10536 h 10549"/>
              <a:gd name="connsiteX3" fmla="*/ 2104 w 10000"/>
              <a:gd name="connsiteY3" fmla="*/ 9249 h 10549"/>
              <a:gd name="connsiteX4" fmla="*/ 4352 w 10000"/>
              <a:gd name="connsiteY4" fmla="*/ 8143 h 10549"/>
              <a:gd name="connsiteX5" fmla="*/ 6503 w 10000"/>
              <a:gd name="connsiteY5" fmla="*/ 7022 h 10549"/>
              <a:gd name="connsiteX6" fmla="*/ 7982 w 10000"/>
              <a:gd name="connsiteY6" fmla="*/ 5902 h 10549"/>
              <a:gd name="connsiteX7" fmla="*/ 8560 w 10000"/>
              <a:gd name="connsiteY7" fmla="*/ 4851 h 10549"/>
              <a:gd name="connsiteX8" fmla="*/ 8559 w 10000"/>
              <a:gd name="connsiteY8" fmla="*/ 3689 h 10549"/>
              <a:gd name="connsiteX9" fmla="*/ 8704 w 10000"/>
              <a:gd name="connsiteY9" fmla="*/ 2624 h 10549"/>
              <a:gd name="connsiteX10" fmla="*/ 9050 w 10000"/>
              <a:gd name="connsiteY10" fmla="*/ 1448 h 10549"/>
              <a:gd name="connsiteX11" fmla="*/ 10000 w 10000"/>
              <a:gd name="connsiteY11" fmla="*/ 549 h 10549"/>
              <a:gd name="connsiteX0" fmla="*/ 10000 w 10000"/>
              <a:gd name="connsiteY0" fmla="*/ 606 h 10606"/>
              <a:gd name="connsiteX1" fmla="*/ 10000 w 10000"/>
              <a:gd name="connsiteY1" fmla="*/ 10606 h 10606"/>
              <a:gd name="connsiteX2" fmla="*/ 0 w 10000"/>
              <a:gd name="connsiteY2" fmla="*/ 10593 h 10606"/>
              <a:gd name="connsiteX3" fmla="*/ 2104 w 10000"/>
              <a:gd name="connsiteY3" fmla="*/ 9306 h 10606"/>
              <a:gd name="connsiteX4" fmla="*/ 4352 w 10000"/>
              <a:gd name="connsiteY4" fmla="*/ 8200 h 10606"/>
              <a:gd name="connsiteX5" fmla="*/ 6503 w 10000"/>
              <a:gd name="connsiteY5" fmla="*/ 7079 h 10606"/>
              <a:gd name="connsiteX6" fmla="*/ 7982 w 10000"/>
              <a:gd name="connsiteY6" fmla="*/ 5959 h 10606"/>
              <a:gd name="connsiteX7" fmla="*/ 8560 w 10000"/>
              <a:gd name="connsiteY7" fmla="*/ 4908 h 10606"/>
              <a:gd name="connsiteX8" fmla="*/ 8559 w 10000"/>
              <a:gd name="connsiteY8" fmla="*/ 3746 h 10606"/>
              <a:gd name="connsiteX9" fmla="*/ 8704 w 10000"/>
              <a:gd name="connsiteY9" fmla="*/ 2681 h 10606"/>
              <a:gd name="connsiteX10" fmla="*/ 8992 w 10000"/>
              <a:gd name="connsiteY10" fmla="*/ 1201 h 10606"/>
              <a:gd name="connsiteX11" fmla="*/ 10000 w 10000"/>
              <a:gd name="connsiteY11" fmla="*/ 606 h 10606"/>
              <a:gd name="connsiteX0" fmla="*/ 10000 w 10000"/>
              <a:gd name="connsiteY0" fmla="*/ 765 h 10765"/>
              <a:gd name="connsiteX1" fmla="*/ 10000 w 10000"/>
              <a:gd name="connsiteY1" fmla="*/ 10765 h 10765"/>
              <a:gd name="connsiteX2" fmla="*/ 0 w 10000"/>
              <a:gd name="connsiteY2" fmla="*/ 10752 h 10765"/>
              <a:gd name="connsiteX3" fmla="*/ 2104 w 10000"/>
              <a:gd name="connsiteY3" fmla="*/ 9465 h 10765"/>
              <a:gd name="connsiteX4" fmla="*/ 4352 w 10000"/>
              <a:gd name="connsiteY4" fmla="*/ 8359 h 10765"/>
              <a:gd name="connsiteX5" fmla="*/ 6503 w 10000"/>
              <a:gd name="connsiteY5" fmla="*/ 7238 h 10765"/>
              <a:gd name="connsiteX6" fmla="*/ 7982 w 10000"/>
              <a:gd name="connsiteY6" fmla="*/ 6118 h 10765"/>
              <a:gd name="connsiteX7" fmla="*/ 8560 w 10000"/>
              <a:gd name="connsiteY7" fmla="*/ 5067 h 10765"/>
              <a:gd name="connsiteX8" fmla="*/ 8559 w 10000"/>
              <a:gd name="connsiteY8" fmla="*/ 3905 h 10765"/>
              <a:gd name="connsiteX9" fmla="*/ 8704 w 10000"/>
              <a:gd name="connsiteY9" fmla="*/ 2840 h 10765"/>
              <a:gd name="connsiteX10" fmla="*/ 8992 w 10000"/>
              <a:gd name="connsiteY10" fmla="*/ 1360 h 10765"/>
              <a:gd name="connsiteX11" fmla="*/ 9500 w 10000"/>
              <a:gd name="connsiteY11" fmla="*/ 919 h 10765"/>
              <a:gd name="connsiteX12" fmla="*/ 10000 w 10000"/>
              <a:gd name="connsiteY12" fmla="*/ 765 h 10765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9987 h 10000"/>
              <a:gd name="connsiteX3" fmla="*/ 2104 w 10000"/>
              <a:gd name="connsiteY3" fmla="*/ 8700 h 10000"/>
              <a:gd name="connsiteX4" fmla="*/ 4352 w 10000"/>
              <a:gd name="connsiteY4" fmla="*/ 7594 h 10000"/>
              <a:gd name="connsiteX5" fmla="*/ 6503 w 10000"/>
              <a:gd name="connsiteY5" fmla="*/ 6473 h 10000"/>
              <a:gd name="connsiteX6" fmla="*/ 7982 w 10000"/>
              <a:gd name="connsiteY6" fmla="*/ 5353 h 10000"/>
              <a:gd name="connsiteX7" fmla="*/ 8560 w 10000"/>
              <a:gd name="connsiteY7" fmla="*/ 4302 h 10000"/>
              <a:gd name="connsiteX8" fmla="*/ 8559 w 10000"/>
              <a:gd name="connsiteY8" fmla="*/ 3140 h 10000"/>
              <a:gd name="connsiteX9" fmla="*/ 8704 w 10000"/>
              <a:gd name="connsiteY9" fmla="*/ 2075 h 10000"/>
              <a:gd name="connsiteX10" fmla="*/ 8992 w 10000"/>
              <a:gd name="connsiteY10" fmla="*/ 595 h 10000"/>
              <a:gd name="connsiteX11" fmla="*/ 9500 w 10000"/>
              <a:gd name="connsiteY11" fmla="*/ 154 h 10000"/>
              <a:gd name="connsiteX12" fmla="*/ 10000 w 10000"/>
              <a:gd name="connsiteY12" fmla="*/ 0 h 10000"/>
              <a:gd name="connsiteX0" fmla="*/ 9500 w 10000"/>
              <a:gd name="connsiteY0" fmla="*/ 0 h 9846"/>
              <a:gd name="connsiteX1" fmla="*/ 10000 w 10000"/>
              <a:gd name="connsiteY1" fmla="*/ 9846 h 9846"/>
              <a:gd name="connsiteX2" fmla="*/ 0 w 10000"/>
              <a:gd name="connsiteY2" fmla="*/ 9833 h 9846"/>
              <a:gd name="connsiteX3" fmla="*/ 2104 w 10000"/>
              <a:gd name="connsiteY3" fmla="*/ 8546 h 9846"/>
              <a:gd name="connsiteX4" fmla="*/ 4352 w 10000"/>
              <a:gd name="connsiteY4" fmla="*/ 7440 h 9846"/>
              <a:gd name="connsiteX5" fmla="*/ 6503 w 10000"/>
              <a:gd name="connsiteY5" fmla="*/ 6319 h 9846"/>
              <a:gd name="connsiteX6" fmla="*/ 7982 w 10000"/>
              <a:gd name="connsiteY6" fmla="*/ 5199 h 9846"/>
              <a:gd name="connsiteX7" fmla="*/ 8560 w 10000"/>
              <a:gd name="connsiteY7" fmla="*/ 4148 h 9846"/>
              <a:gd name="connsiteX8" fmla="*/ 8559 w 10000"/>
              <a:gd name="connsiteY8" fmla="*/ 2986 h 9846"/>
              <a:gd name="connsiteX9" fmla="*/ 8704 w 10000"/>
              <a:gd name="connsiteY9" fmla="*/ 1921 h 9846"/>
              <a:gd name="connsiteX10" fmla="*/ 8992 w 10000"/>
              <a:gd name="connsiteY10" fmla="*/ 441 h 9846"/>
              <a:gd name="connsiteX11" fmla="*/ 9500 w 10000"/>
              <a:gd name="connsiteY11" fmla="*/ 0 h 9846"/>
              <a:gd name="connsiteX0" fmla="*/ 9673 w 10000"/>
              <a:gd name="connsiteY0" fmla="*/ 0 h 10028"/>
              <a:gd name="connsiteX1" fmla="*/ 10000 w 10000"/>
              <a:gd name="connsiteY1" fmla="*/ 10028 h 10028"/>
              <a:gd name="connsiteX2" fmla="*/ 0 w 10000"/>
              <a:gd name="connsiteY2" fmla="*/ 10015 h 10028"/>
              <a:gd name="connsiteX3" fmla="*/ 2104 w 10000"/>
              <a:gd name="connsiteY3" fmla="*/ 8708 h 10028"/>
              <a:gd name="connsiteX4" fmla="*/ 4352 w 10000"/>
              <a:gd name="connsiteY4" fmla="*/ 7584 h 10028"/>
              <a:gd name="connsiteX5" fmla="*/ 6503 w 10000"/>
              <a:gd name="connsiteY5" fmla="*/ 6446 h 10028"/>
              <a:gd name="connsiteX6" fmla="*/ 7982 w 10000"/>
              <a:gd name="connsiteY6" fmla="*/ 5308 h 10028"/>
              <a:gd name="connsiteX7" fmla="*/ 8560 w 10000"/>
              <a:gd name="connsiteY7" fmla="*/ 4241 h 10028"/>
              <a:gd name="connsiteX8" fmla="*/ 8559 w 10000"/>
              <a:gd name="connsiteY8" fmla="*/ 3061 h 10028"/>
              <a:gd name="connsiteX9" fmla="*/ 8704 w 10000"/>
              <a:gd name="connsiteY9" fmla="*/ 1979 h 10028"/>
              <a:gd name="connsiteX10" fmla="*/ 8992 w 10000"/>
              <a:gd name="connsiteY10" fmla="*/ 476 h 10028"/>
              <a:gd name="connsiteX11" fmla="*/ 9673 w 10000"/>
              <a:gd name="connsiteY11" fmla="*/ 0 h 10028"/>
              <a:gd name="connsiteX0" fmla="*/ 9788 w 10000"/>
              <a:gd name="connsiteY0" fmla="*/ 0 h 10140"/>
              <a:gd name="connsiteX1" fmla="*/ 10000 w 10000"/>
              <a:gd name="connsiteY1" fmla="*/ 10140 h 10140"/>
              <a:gd name="connsiteX2" fmla="*/ 0 w 10000"/>
              <a:gd name="connsiteY2" fmla="*/ 10127 h 10140"/>
              <a:gd name="connsiteX3" fmla="*/ 2104 w 10000"/>
              <a:gd name="connsiteY3" fmla="*/ 8820 h 10140"/>
              <a:gd name="connsiteX4" fmla="*/ 4352 w 10000"/>
              <a:gd name="connsiteY4" fmla="*/ 7696 h 10140"/>
              <a:gd name="connsiteX5" fmla="*/ 6503 w 10000"/>
              <a:gd name="connsiteY5" fmla="*/ 6558 h 10140"/>
              <a:gd name="connsiteX6" fmla="*/ 7982 w 10000"/>
              <a:gd name="connsiteY6" fmla="*/ 5420 h 10140"/>
              <a:gd name="connsiteX7" fmla="*/ 8560 w 10000"/>
              <a:gd name="connsiteY7" fmla="*/ 4353 h 10140"/>
              <a:gd name="connsiteX8" fmla="*/ 8559 w 10000"/>
              <a:gd name="connsiteY8" fmla="*/ 3173 h 10140"/>
              <a:gd name="connsiteX9" fmla="*/ 8704 w 10000"/>
              <a:gd name="connsiteY9" fmla="*/ 2091 h 10140"/>
              <a:gd name="connsiteX10" fmla="*/ 8992 w 10000"/>
              <a:gd name="connsiteY10" fmla="*/ 588 h 10140"/>
              <a:gd name="connsiteX11" fmla="*/ 9788 w 10000"/>
              <a:gd name="connsiteY11" fmla="*/ 0 h 10140"/>
              <a:gd name="connsiteX0" fmla="*/ 9788 w 10000"/>
              <a:gd name="connsiteY0" fmla="*/ 0 h 10140"/>
              <a:gd name="connsiteX1" fmla="*/ 10000 w 10000"/>
              <a:gd name="connsiteY1" fmla="*/ 10140 h 10140"/>
              <a:gd name="connsiteX2" fmla="*/ 0 w 10000"/>
              <a:gd name="connsiteY2" fmla="*/ 10127 h 10140"/>
              <a:gd name="connsiteX3" fmla="*/ 2104 w 10000"/>
              <a:gd name="connsiteY3" fmla="*/ 8820 h 10140"/>
              <a:gd name="connsiteX4" fmla="*/ 4352 w 10000"/>
              <a:gd name="connsiteY4" fmla="*/ 7696 h 10140"/>
              <a:gd name="connsiteX5" fmla="*/ 6503 w 10000"/>
              <a:gd name="connsiteY5" fmla="*/ 6558 h 10140"/>
              <a:gd name="connsiteX6" fmla="*/ 7982 w 10000"/>
              <a:gd name="connsiteY6" fmla="*/ 5420 h 10140"/>
              <a:gd name="connsiteX7" fmla="*/ 8560 w 10000"/>
              <a:gd name="connsiteY7" fmla="*/ 4353 h 10140"/>
              <a:gd name="connsiteX8" fmla="*/ 8559 w 10000"/>
              <a:gd name="connsiteY8" fmla="*/ 3173 h 10140"/>
              <a:gd name="connsiteX9" fmla="*/ 8704 w 10000"/>
              <a:gd name="connsiteY9" fmla="*/ 2091 h 10140"/>
              <a:gd name="connsiteX10" fmla="*/ 9050 w 10000"/>
              <a:gd name="connsiteY10" fmla="*/ 476 h 10140"/>
              <a:gd name="connsiteX11" fmla="*/ 9788 w 10000"/>
              <a:gd name="connsiteY11" fmla="*/ 0 h 1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140">
                <a:moveTo>
                  <a:pt x="9788" y="0"/>
                </a:moveTo>
                <a:cubicBezTo>
                  <a:pt x="9955" y="3333"/>
                  <a:pt x="9833" y="6807"/>
                  <a:pt x="10000" y="10140"/>
                </a:cubicBezTo>
                <a:lnTo>
                  <a:pt x="0" y="10127"/>
                </a:lnTo>
                <a:lnTo>
                  <a:pt x="2104" y="8820"/>
                </a:lnTo>
                <a:lnTo>
                  <a:pt x="4352" y="7696"/>
                </a:lnTo>
                <a:cubicBezTo>
                  <a:pt x="5080" y="7309"/>
                  <a:pt x="5767" y="6970"/>
                  <a:pt x="6503" y="6558"/>
                </a:cubicBezTo>
                <a:cubicBezTo>
                  <a:pt x="7118" y="6163"/>
                  <a:pt x="7490" y="5800"/>
                  <a:pt x="7982" y="5420"/>
                </a:cubicBezTo>
                <a:lnTo>
                  <a:pt x="8560" y="4353"/>
                </a:lnTo>
                <a:cubicBezTo>
                  <a:pt x="8656" y="3979"/>
                  <a:pt x="8559" y="3567"/>
                  <a:pt x="8559" y="3173"/>
                </a:cubicBezTo>
                <a:cubicBezTo>
                  <a:pt x="8583" y="2796"/>
                  <a:pt x="8655" y="2452"/>
                  <a:pt x="8704" y="2091"/>
                </a:cubicBezTo>
                <a:cubicBezTo>
                  <a:pt x="8819" y="1553"/>
                  <a:pt x="8935" y="1014"/>
                  <a:pt x="9050" y="476"/>
                </a:cubicBezTo>
                <a:cubicBezTo>
                  <a:pt x="9221" y="29"/>
                  <a:pt x="9620" y="101"/>
                  <a:pt x="9788" y="0"/>
                </a:cubicBezTo>
                <a:close/>
              </a:path>
            </a:pathLst>
          </a:custGeom>
          <a:pattFill prst="pct70">
            <a:fgClr>
              <a:srgbClr val="0000CC"/>
            </a:fgClr>
            <a:bgClr>
              <a:schemeClr val="bg1"/>
            </a:bgClr>
          </a:pattFill>
          <a:ln w="34925" cap="flat" cmpd="sng">
            <a:solidFill>
              <a:srgbClr val="0000CC"/>
            </a:solidFill>
            <a:prstDash val="solid"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4894584" y="2350437"/>
            <a:ext cx="1699372" cy="3452605"/>
            <a:chOff x="6084168" y="2361407"/>
            <a:chExt cx="1699372" cy="3452605"/>
          </a:xfrm>
        </p:grpSpPr>
        <p:sp>
          <p:nvSpPr>
            <p:cNvPr id="38" name="Freeform 18"/>
            <p:cNvSpPr>
              <a:spLocks/>
            </p:cNvSpPr>
            <p:nvPr/>
          </p:nvSpPr>
          <p:spPr bwMode="auto">
            <a:xfrm>
              <a:off x="6084168" y="2361407"/>
              <a:ext cx="1648285" cy="3438525"/>
            </a:xfrm>
            <a:custGeom>
              <a:avLst/>
              <a:gdLst>
                <a:gd name="T0" fmla="*/ 6353 w 10058"/>
                <a:gd name="T1" fmla="*/ 5144 h 10028"/>
                <a:gd name="T2" fmla="*/ 1638491 w 10058"/>
                <a:gd name="T3" fmla="*/ 0 h 10028"/>
                <a:gd name="T4" fmla="*/ 1525110 w 10058"/>
                <a:gd name="T5" fmla="*/ 305873 h 10028"/>
                <a:gd name="T6" fmla="*/ 1477379 w 10058"/>
                <a:gd name="T7" fmla="*/ 702959 h 10028"/>
                <a:gd name="T8" fmla="*/ 1467930 w 10058"/>
                <a:gd name="T9" fmla="*/ 1097988 h 10028"/>
                <a:gd name="T10" fmla="*/ 1482103 w 10058"/>
                <a:gd name="T11" fmla="*/ 1456668 h 10028"/>
                <a:gd name="T12" fmla="*/ 1472817 w 10058"/>
                <a:gd name="T13" fmla="*/ 1853754 h 10028"/>
                <a:gd name="T14" fmla="*/ 1423457 w 10058"/>
                <a:gd name="T15" fmla="*/ 2234724 h 10028"/>
                <a:gd name="T16" fmla="*/ 1061647 w 10058"/>
                <a:gd name="T17" fmla="*/ 2631467 h 10028"/>
                <a:gd name="T18" fmla="*/ 528136 w 10058"/>
                <a:gd name="T19" fmla="*/ 3004207 h 10028"/>
                <a:gd name="T20" fmla="*/ 0 w 10058"/>
                <a:gd name="T21" fmla="*/ 3438670 h 100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connsiteX0" fmla="*/ 39 w 10058"/>
                <a:gd name="connsiteY0" fmla="*/ 50 h 10063"/>
                <a:gd name="connsiteX1" fmla="*/ 3943 w 10058"/>
                <a:gd name="connsiteY1" fmla="*/ 0 h 10063"/>
                <a:gd name="connsiteX2" fmla="*/ 10058 w 10058"/>
                <a:gd name="connsiteY2" fmla="*/ 35 h 10063"/>
                <a:gd name="connsiteX3" fmla="*/ 9362 w 10058"/>
                <a:gd name="connsiteY3" fmla="*/ 927 h 10063"/>
                <a:gd name="connsiteX4" fmla="*/ 9069 w 10058"/>
                <a:gd name="connsiteY4" fmla="*/ 2085 h 10063"/>
                <a:gd name="connsiteX5" fmla="*/ 9011 w 10058"/>
                <a:gd name="connsiteY5" fmla="*/ 3237 h 10063"/>
                <a:gd name="connsiteX6" fmla="*/ 9098 w 10058"/>
                <a:gd name="connsiteY6" fmla="*/ 4283 h 10063"/>
                <a:gd name="connsiteX7" fmla="*/ 9041 w 10058"/>
                <a:gd name="connsiteY7" fmla="*/ 5441 h 10063"/>
                <a:gd name="connsiteX8" fmla="*/ 8738 w 10058"/>
                <a:gd name="connsiteY8" fmla="*/ 6552 h 10063"/>
                <a:gd name="connsiteX9" fmla="*/ 6517 w 10058"/>
                <a:gd name="connsiteY9" fmla="*/ 7709 h 10063"/>
                <a:gd name="connsiteX10" fmla="*/ 3242 w 10058"/>
                <a:gd name="connsiteY10" fmla="*/ 8796 h 10063"/>
                <a:gd name="connsiteX11" fmla="*/ 0 w 10058"/>
                <a:gd name="connsiteY11" fmla="*/ 10063 h 10063"/>
                <a:gd name="connsiteX0" fmla="*/ 3988 w 10058"/>
                <a:gd name="connsiteY0" fmla="*/ 5794 h 10063"/>
                <a:gd name="connsiteX1" fmla="*/ 3943 w 10058"/>
                <a:gd name="connsiteY1" fmla="*/ 0 h 10063"/>
                <a:gd name="connsiteX2" fmla="*/ 10058 w 10058"/>
                <a:gd name="connsiteY2" fmla="*/ 35 h 10063"/>
                <a:gd name="connsiteX3" fmla="*/ 9362 w 10058"/>
                <a:gd name="connsiteY3" fmla="*/ 927 h 10063"/>
                <a:gd name="connsiteX4" fmla="*/ 9069 w 10058"/>
                <a:gd name="connsiteY4" fmla="*/ 2085 h 10063"/>
                <a:gd name="connsiteX5" fmla="*/ 9011 w 10058"/>
                <a:gd name="connsiteY5" fmla="*/ 3237 h 10063"/>
                <a:gd name="connsiteX6" fmla="*/ 9098 w 10058"/>
                <a:gd name="connsiteY6" fmla="*/ 4283 h 10063"/>
                <a:gd name="connsiteX7" fmla="*/ 9041 w 10058"/>
                <a:gd name="connsiteY7" fmla="*/ 5441 h 10063"/>
                <a:gd name="connsiteX8" fmla="*/ 8738 w 10058"/>
                <a:gd name="connsiteY8" fmla="*/ 6552 h 10063"/>
                <a:gd name="connsiteX9" fmla="*/ 6517 w 10058"/>
                <a:gd name="connsiteY9" fmla="*/ 7709 h 10063"/>
                <a:gd name="connsiteX10" fmla="*/ 3242 w 10058"/>
                <a:gd name="connsiteY10" fmla="*/ 8796 h 10063"/>
                <a:gd name="connsiteX11" fmla="*/ 0 w 10058"/>
                <a:gd name="connsiteY11" fmla="*/ 10063 h 10063"/>
                <a:gd name="connsiteX0" fmla="*/ 3988 w 10058"/>
                <a:gd name="connsiteY0" fmla="*/ 5759 h 10028"/>
                <a:gd name="connsiteX1" fmla="*/ 10038 w 10058"/>
                <a:gd name="connsiteY1" fmla="*/ 8334 h 10028"/>
                <a:gd name="connsiteX2" fmla="*/ 10058 w 10058"/>
                <a:gd name="connsiteY2" fmla="*/ 0 h 10028"/>
                <a:gd name="connsiteX3" fmla="*/ 9362 w 10058"/>
                <a:gd name="connsiteY3" fmla="*/ 892 h 10028"/>
                <a:gd name="connsiteX4" fmla="*/ 9069 w 10058"/>
                <a:gd name="connsiteY4" fmla="*/ 2050 h 10028"/>
                <a:gd name="connsiteX5" fmla="*/ 9011 w 10058"/>
                <a:gd name="connsiteY5" fmla="*/ 3202 h 10028"/>
                <a:gd name="connsiteX6" fmla="*/ 9098 w 10058"/>
                <a:gd name="connsiteY6" fmla="*/ 4248 h 10028"/>
                <a:gd name="connsiteX7" fmla="*/ 9041 w 10058"/>
                <a:gd name="connsiteY7" fmla="*/ 5406 h 10028"/>
                <a:gd name="connsiteX8" fmla="*/ 8738 w 10058"/>
                <a:gd name="connsiteY8" fmla="*/ 6517 h 10028"/>
                <a:gd name="connsiteX9" fmla="*/ 6517 w 10058"/>
                <a:gd name="connsiteY9" fmla="*/ 7674 h 10028"/>
                <a:gd name="connsiteX10" fmla="*/ 3242 w 10058"/>
                <a:gd name="connsiteY10" fmla="*/ 8761 h 10028"/>
                <a:gd name="connsiteX11" fmla="*/ 0 w 10058"/>
                <a:gd name="connsiteY11" fmla="*/ 10028 h 10028"/>
                <a:gd name="connsiteX0" fmla="*/ 3988 w 10058"/>
                <a:gd name="connsiteY0" fmla="*/ 5759 h 10028"/>
                <a:gd name="connsiteX1" fmla="*/ 10038 w 10058"/>
                <a:gd name="connsiteY1" fmla="*/ 8334 h 10028"/>
                <a:gd name="connsiteX2" fmla="*/ 10058 w 10058"/>
                <a:gd name="connsiteY2" fmla="*/ 0 h 10028"/>
                <a:gd name="connsiteX3" fmla="*/ 9362 w 10058"/>
                <a:gd name="connsiteY3" fmla="*/ 892 h 10028"/>
                <a:gd name="connsiteX4" fmla="*/ 9069 w 10058"/>
                <a:gd name="connsiteY4" fmla="*/ 2050 h 10028"/>
                <a:gd name="connsiteX5" fmla="*/ 9011 w 10058"/>
                <a:gd name="connsiteY5" fmla="*/ 3202 h 10028"/>
                <a:gd name="connsiteX6" fmla="*/ 9098 w 10058"/>
                <a:gd name="connsiteY6" fmla="*/ 4248 h 10028"/>
                <a:gd name="connsiteX7" fmla="*/ 9041 w 10058"/>
                <a:gd name="connsiteY7" fmla="*/ 5406 h 10028"/>
                <a:gd name="connsiteX8" fmla="*/ 8738 w 10058"/>
                <a:gd name="connsiteY8" fmla="*/ 6517 h 10028"/>
                <a:gd name="connsiteX9" fmla="*/ 6517 w 10058"/>
                <a:gd name="connsiteY9" fmla="*/ 7674 h 10028"/>
                <a:gd name="connsiteX10" fmla="*/ 3242 w 10058"/>
                <a:gd name="connsiteY10" fmla="*/ 8761 h 10028"/>
                <a:gd name="connsiteX11" fmla="*/ 0 w 10058"/>
                <a:gd name="connsiteY11" fmla="*/ 10028 h 10028"/>
                <a:gd name="connsiteX0" fmla="*/ 468 w 10058"/>
                <a:gd name="connsiteY0" fmla="*/ 10026 h 10028"/>
                <a:gd name="connsiteX1" fmla="*/ 10038 w 10058"/>
                <a:gd name="connsiteY1" fmla="*/ 8334 h 10028"/>
                <a:gd name="connsiteX2" fmla="*/ 10058 w 10058"/>
                <a:gd name="connsiteY2" fmla="*/ 0 h 10028"/>
                <a:gd name="connsiteX3" fmla="*/ 9362 w 10058"/>
                <a:gd name="connsiteY3" fmla="*/ 892 h 10028"/>
                <a:gd name="connsiteX4" fmla="*/ 9069 w 10058"/>
                <a:gd name="connsiteY4" fmla="*/ 2050 h 10028"/>
                <a:gd name="connsiteX5" fmla="*/ 9011 w 10058"/>
                <a:gd name="connsiteY5" fmla="*/ 3202 h 10028"/>
                <a:gd name="connsiteX6" fmla="*/ 9098 w 10058"/>
                <a:gd name="connsiteY6" fmla="*/ 4248 h 10028"/>
                <a:gd name="connsiteX7" fmla="*/ 9041 w 10058"/>
                <a:gd name="connsiteY7" fmla="*/ 5406 h 10028"/>
                <a:gd name="connsiteX8" fmla="*/ 8738 w 10058"/>
                <a:gd name="connsiteY8" fmla="*/ 6517 h 10028"/>
                <a:gd name="connsiteX9" fmla="*/ 6517 w 10058"/>
                <a:gd name="connsiteY9" fmla="*/ 7674 h 10028"/>
                <a:gd name="connsiteX10" fmla="*/ 3242 w 10058"/>
                <a:gd name="connsiteY10" fmla="*/ 8761 h 10028"/>
                <a:gd name="connsiteX11" fmla="*/ 0 w 10058"/>
                <a:gd name="connsiteY11" fmla="*/ 10028 h 10028"/>
                <a:gd name="connsiteX0" fmla="*/ 468 w 10058"/>
                <a:gd name="connsiteY0" fmla="*/ 10026 h 10028"/>
                <a:gd name="connsiteX1" fmla="*/ 10038 w 10058"/>
                <a:gd name="connsiteY1" fmla="*/ 9893 h 10028"/>
                <a:gd name="connsiteX2" fmla="*/ 10058 w 10058"/>
                <a:gd name="connsiteY2" fmla="*/ 0 h 10028"/>
                <a:gd name="connsiteX3" fmla="*/ 9362 w 10058"/>
                <a:gd name="connsiteY3" fmla="*/ 892 h 10028"/>
                <a:gd name="connsiteX4" fmla="*/ 9069 w 10058"/>
                <a:gd name="connsiteY4" fmla="*/ 2050 h 10028"/>
                <a:gd name="connsiteX5" fmla="*/ 9011 w 10058"/>
                <a:gd name="connsiteY5" fmla="*/ 3202 h 10028"/>
                <a:gd name="connsiteX6" fmla="*/ 9098 w 10058"/>
                <a:gd name="connsiteY6" fmla="*/ 4248 h 10028"/>
                <a:gd name="connsiteX7" fmla="*/ 9041 w 10058"/>
                <a:gd name="connsiteY7" fmla="*/ 5406 h 10028"/>
                <a:gd name="connsiteX8" fmla="*/ 8738 w 10058"/>
                <a:gd name="connsiteY8" fmla="*/ 6517 h 10028"/>
                <a:gd name="connsiteX9" fmla="*/ 6517 w 10058"/>
                <a:gd name="connsiteY9" fmla="*/ 7674 h 10028"/>
                <a:gd name="connsiteX10" fmla="*/ 3242 w 10058"/>
                <a:gd name="connsiteY10" fmla="*/ 8761 h 10028"/>
                <a:gd name="connsiteX11" fmla="*/ 0 w 10058"/>
                <a:gd name="connsiteY11" fmla="*/ 10028 h 10028"/>
                <a:gd name="connsiteX0" fmla="*/ 468 w 10058"/>
                <a:gd name="connsiteY0" fmla="*/ 10026 h 10028"/>
                <a:gd name="connsiteX1" fmla="*/ 10038 w 10058"/>
                <a:gd name="connsiteY1" fmla="*/ 9975 h 10028"/>
                <a:gd name="connsiteX2" fmla="*/ 10058 w 10058"/>
                <a:gd name="connsiteY2" fmla="*/ 0 h 10028"/>
                <a:gd name="connsiteX3" fmla="*/ 9362 w 10058"/>
                <a:gd name="connsiteY3" fmla="*/ 892 h 10028"/>
                <a:gd name="connsiteX4" fmla="*/ 9069 w 10058"/>
                <a:gd name="connsiteY4" fmla="*/ 2050 h 10028"/>
                <a:gd name="connsiteX5" fmla="*/ 9011 w 10058"/>
                <a:gd name="connsiteY5" fmla="*/ 3202 h 10028"/>
                <a:gd name="connsiteX6" fmla="*/ 9098 w 10058"/>
                <a:gd name="connsiteY6" fmla="*/ 4248 h 10028"/>
                <a:gd name="connsiteX7" fmla="*/ 9041 w 10058"/>
                <a:gd name="connsiteY7" fmla="*/ 5406 h 10028"/>
                <a:gd name="connsiteX8" fmla="*/ 8738 w 10058"/>
                <a:gd name="connsiteY8" fmla="*/ 6517 h 10028"/>
                <a:gd name="connsiteX9" fmla="*/ 6517 w 10058"/>
                <a:gd name="connsiteY9" fmla="*/ 7674 h 10028"/>
                <a:gd name="connsiteX10" fmla="*/ 3242 w 10058"/>
                <a:gd name="connsiteY10" fmla="*/ 8761 h 10028"/>
                <a:gd name="connsiteX11" fmla="*/ 0 w 10058"/>
                <a:gd name="connsiteY11" fmla="*/ 10028 h 10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58" h="10028">
                  <a:moveTo>
                    <a:pt x="468" y="10026"/>
                  </a:moveTo>
                  <a:lnTo>
                    <a:pt x="10038" y="9975"/>
                  </a:lnTo>
                  <a:cubicBezTo>
                    <a:pt x="10045" y="7197"/>
                    <a:pt x="10051" y="2778"/>
                    <a:pt x="10058" y="0"/>
                  </a:cubicBezTo>
                  <a:cubicBezTo>
                    <a:pt x="9879" y="144"/>
                    <a:pt x="9527" y="550"/>
                    <a:pt x="9362" y="892"/>
                  </a:cubicBezTo>
                  <a:cubicBezTo>
                    <a:pt x="9197" y="1234"/>
                    <a:pt x="9128" y="1665"/>
                    <a:pt x="9069" y="2050"/>
                  </a:cubicBezTo>
                  <a:cubicBezTo>
                    <a:pt x="9011" y="2434"/>
                    <a:pt x="9030" y="2817"/>
                    <a:pt x="9011" y="3202"/>
                  </a:cubicBezTo>
                  <a:cubicBezTo>
                    <a:pt x="9016" y="3567"/>
                    <a:pt x="9069" y="3884"/>
                    <a:pt x="9098" y="4248"/>
                  </a:cubicBezTo>
                  <a:cubicBezTo>
                    <a:pt x="9103" y="4614"/>
                    <a:pt x="9101" y="5028"/>
                    <a:pt x="9041" y="5406"/>
                  </a:cubicBezTo>
                  <a:cubicBezTo>
                    <a:pt x="8980" y="5783"/>
                    <a:pt x="8839" y="6147"/>
                    <a:pt x="8738" y="6517"/>
                  </a:cubicBezTo>
                  <a:lnTo>
                    <a:pt x="6517" y="7674"/>
                  </a:lnTo>
                  <a:cubicBezTo>
                    <a:pt x="5601" y="8048"/>
                    <a:pt x="4334" y="8400"/>
                    <a:pt x="3242" y="8761"/>
                  </a:cubicBezTo>
                  <a:lnTo>
                    <a:pt x="0" y="10028"/>
                  </a:lnTo>
                </a:path>
              </a:pathLst>
            </a:custGeom>
            <a:solidFill>
              <a:schemeClr val="bg1"/>
            </a:solidFill>
            <a:ln w="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7783540" y="2375900"/>
              <a:ext cx="0" cy="3438112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6803" name="Freeform 19"/>
          <p:cNvSpPr>
            <a:spLocks/>
          </p:cNvSpPr>
          <p:nvPr/>
        </p:nvSpPr>
        <p:spPr bwMode="auto">
          <a:xfrm>
            <a:off x="1907704" y="2367531"/>
            <a:ext cx="4659312" cy="3438525"/>
          </a:xfrm>
          <a:custGeom>
            <a:avLst/>
            <a:gdLst>
              <a:gd name="T0" fmla="*/ 0 w 10024"/>
              <a:gd name="T1" fmla="*/ 4807 h 10014"/>
              <a:gd name="T2" fmla="*/ 4659422 w 10024"/>
              <a:gd name="T3" fmla="*/ 0 h 10014"/>
              <a:gd name="T4" fmla="*/ 4516720 w 10024"/>
              <a:gd name="T5" fmla="*/ 304913 h 10014"/>
              <a:gd name="T6" fmla="*/ 4435376 w 10024"/>
              <a:gd name="T7" fmla="*/ 709405 h 10014"/>
              <a:gd name="T8" fmla="*/ 4425614 w 10024"/>
              <a:gd name="T9" fmla="*/ 1085396 h 10014"/>
              <a:gd name="T10" fmla="*/ 4414923 w 10024"/>
              <a:gd name="T11" fmla="*/ 1474779 h 10014"/>
              <a:gd name="T12" fmla="*/ 4350312 w 10024"/>
              <a:gd name="T13" fmla="*/ 1859011 h 10014"/>
              <a:gd name="T14" fmla="*/ 4107208 w 10024"/>
              <a:gd name="T15" fmla="*/ 2244617 h 10014"/>
              <a:gd name="T16" fmla="*/ 3706992 w 10024"/>
              <a:gd name="T17" fmla="*/ 2641553 h 10014"/>
              <a:gd name="T18" fmla="*/ 3340244 w 10024"/>
              <a:gd name="T19" fmla="*/ 3027160 h 10014"/>
              <a:gd name="T20" fmla="*/ 2992553 w 10024"/>
              <a:gd name="T21" fmla="*/ 3438518 h 10014"/>
              <a:gd name="T22" fmla="*/ 6508 w 10024"/>
              <a:gd name="T23" fmla="*/ 3438518 h 10014"/>
              <a:gd name="T24" fmla="*/ 0 w 10024"/>
              <a:gd name="T25" fmla="*/ 4807 h 100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24" h="10014">
                <a:moveTo>
                  <a:pt x="0" y="14"/>
                </a:moveTo>
                <a:lnTo>
                  <a:pt x="10024" y="0"/>
                </a:lnTo>
                <a:lnTo>
                  <a:pt x="9717" y="888"/>
                </a:lnTo>
                <a:cubicBezTo>
                  <a:pt x="9658" y="1281"/>
                  <a:pt x="9575" y="1687"/>
                  <a:pt x="9542" y="2066"/>
                </a:cubicBezTo>
                <a:cubicBezTo>
                  <a:pt x="9535" y="2431"/>
                  <a:pt x="9528" y="2790"/>
                  <a:pt x="9521" y="3161"/>
                </a:cubicBezTo>
                <a:cubicBezTo>
                  <a:pt x="9514" y="3533"/>
                  <a:pt x="9536" y="3926"/>
                  <a:pt x="9498" y="4295"/>
                </a:cubicBezTo>
                <a:cubicBezTo>
                  <a:pt x="9431" y="4654"/>
                  <a:pt x="9479" y="5047"/>
                  <a:pt x="9359" y="5414"/>
                </a:cubicBezTo>
                <a:lnTo>
                  <a:pt x="8836" y="6537"/>
                </a:lnTo>
                <a:cubicBezTo>
                  <a:pt x="8569" y="6937"/>
                  <a:pt x="8239" y="7306"/>
                  <a:pt x="7975" y="7693"/>
                </a:cubicBezTo>
                <a:lnTo>
                  <a:pt x="7186" y="8816"/>
                </a:lnTo>
                <a:lnTo>
                  <a:pt x="6438" y="10014"/>
                </a:lnTo>
                <a:lnTo>
                  <a:pt x="14" y="10014"/>
                </a:lnTo>
                <a:cubicBezTo>
                  <a:pt x="9" y="6676"/>
                  <a:pt x="5" y="3352"/>
                  <a:pt x="0" y="14"/>
                </a:cubicBezTo>
                <a:close/>
              </a:path>
            </a:pathLst>
          </a:custGeom>
          <a:pattFill prst="ltHorz">
            <a:fgClr>
              <a:schemeClr val="tx1"/>
            </a:fgClr>
            <a:bgClr>
              <a:schemeClr val="bg1"/>
            </a:bgClr>
          </a:pattFill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1753198" y="3009040"/>
            <a:ext cx="4719085" cy="1600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lvl="0" algn="ctr" eaLnBrk="0" hangingPunct="0">
              <a:defRPr/>
            </a:pPr>
            <a:r>
              <a:rPr kumimoji="0" lang="pt-BR" sz="4400" b="1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DGF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(Diagram</a:t>
            </a:r>
            <a:r>
              <a:rPr kumimoji="0"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sz="20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Geotécnico</a:t>
            </a:r>
            <a:r>
              <a:rPr kumimoji="0"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Fundamental)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DIAGRAMA NA RUPTURA</a:t>
            </a:r>
          </a:p>
        </p:txBody>
      </p:sp>
      <p:sp>
        <p:nvSpPr>
          <p:cNvPr id="51" name="Título 1"/>
          <p:cNvSpPr txBox="1">
            <a:spLocks/>
          </p:cNvSpPr>
          <p:nvPr/>
        </p:nvSpPr>
        <p:spPr bwMode="auto">
          <a:xfrm>
            <a:off x="3201193" y="4539807"/>
            <a:ext cx="2107326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tensão residual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43" name="Agrupar 42"/>
          <p:cNvGrpSpPr/>
          <p:nvPr/>
        </p:nvGrpSpPr>
        <p:grpSpPr>
          <a:xfrm>
            <a:off x="4877916" y="2371883"/>
            <a:ext cx="1666805" cy="3433382"/>
            <a:chOff x="971600" y="2365757"/>
            <a:chExt cx="1666805" cy="3433382"/>
          </a:xfrm>
          <a:solidFill>
            <a:schemeClr val="bg1">
              <a:alpha val="64000"/>
            </a:schemeClr>
          </a:solidFill>
        </p:grpSpPr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971600" y="2365757"/>
              <a:ext cx="1666805" cy="3433382"/>
            </a:xfrm>
            <a:custGeom>
              <a:avLst/>
              <a:gdLst>
                <a:gd name="T0" fmla="*/ 6353 w 10058"/>
                <a:gd name="T1" fmla="*/ 5144 h 10028"/>
                <a:gd name="T2" fmla="*/ 1638491 w 10058"/>
                <a:gd name="T3" fmla="*/ 0 h 10028"/>
                <a:gd name="T4" fmla="*/ 1525110 w 10058"/>
                <a:gd name="T5" fmla="*/ 305873 h 10028"/>
                <a:gd name="T6" fmla="*/ 1477379 w 10058"/>
                <a:gd name="T7" fmla="*/ 702959 h 10028"/>
                <a:gd name="T8" fmla="*/ 1467930 w 10058"/>
                <a:gd name="T9" fmla="*/ 1097988 h 10028"/>
                <a:gd name="T10" fmla="*/ 1482103 w 10058"/>
                <a:gd name="T11" fmla="*/ 1456668 h 10028"/>
                <a:gd name="T12" fmla="*/ 1472817 w 10058"/>
                <a:gd name="T13" fmla="*/ 1853754 h 10028"/>
                <a:gd name="T14" fmla="*/ 1423457 w 10058"/>
                <a:gd name="T15" fmla="*/ 2234724 h 10028"/>
                <a:gd name="T16" fmla="*/ 1061647 w 10058"/>
                <a:gd name="T17" fmla="*/ 2631467 h 10028"/>
                <a:gd name="T18" fmla="*/ 528136 w 10058"/>
                <a:gd name="T19" fmla="*/ 3004207 h 10028"/>
                <a:gd name="T20" fmla="*/ 0 w 10058"/>
                <a:gd name="T21" fmla="*/ 3438670 h 100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connsiteX0" fmla="*/ 39 w 10233"/>
                <a:gd name="connsiteY0" fmla="*/ 0 h 10013"/>
                <a:gd name="connsiteX1" fmla="*/ 10233 w 10233"/>
                <a:gd name="connsiteY1" fmla="*/ 13 h 10013"/>
                <a:gd name="connsiteX2" fmla="*/ 9362 w 10233"/>
                <a:gd name="connsiteY2" fmla="*/ 877 h 10013"/>
                <a:gd name="connsiteX3" fmla="*/ 9069 w 10233"/>
                <a:gd name="connsiteY3" fmla="*/ 2035 h 10013"/>
                <a:gd name="connsiteX4" fmla="*/ 9011 w 10233"/>
                <a:gd name="connsiteY4" fmla="*/ 3187 h 10013"/>
                <a:gd name="connsiteX5" fmla="*/ 9098 w 10233"/>
                <a:gd name="connsiteY5" fmla="*/ 4233 h 10013"/>
                <a:gd name="connsiteX6" fmla="*/ 9041 w 10233"/>
                <a:gd name="connsiteY6" fmla="*/ 5391 h 10013"/>
                <a:gd name="connsiteX7" fmla="*/ 8738 w 10233"/>
                <a:gd name="connsiteY7" fmla="*/ 6502 h 10013"/>
                <a:gd name="connsiteX8" fmla="*/ 6517 w 10233"/>
                <a:gd name="connsiteY8" fmla="*/ 7659 h 10013"/>
                <a:gd name="connsiteX9" fmla="*/ 3242 w 10233"/>
                <a:gd name="connsiteY9" fmla="*/ 8746 h 10013"/>
                <a:gd name="connsiteX10" fmla="*/ 0 w 10233"/>
                <a:gd name="connsiteY10" fmla="*/ 10013 h 1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33" h="10013">
                  <a:moveTo>
                    <a:pt x="39" y="0"/>
                  </a:moveTo>
                  <a:lnTo>
                    <a:pt x="10233" y="13"/>
                  </a:lnTo>
                  <a:cubicBezTo>
                    <a:pt x="10054" y="157"/>
                    <a:pt x="9556" y="540"/>
                    <a:pt x="9362" y="877"/>
                  </a:cubicBezTo>
                  <a:cubicBezTo>
                    <a:pt x="9168" y="1214"/>
                    <a:pt x="9128" y="1650"/>
                    <a:pt x="9069" y="2035"/>
                  </a:cubicBezTo>
                  <a:cubicBezTo>
                    <a:pt x="9011" y="2419"/>
                    <a:pt x="9030" y="2802"/>
                    <a:pt x="9011" y="3187"/>
                  </a:cubicBezTo>
                  <a:cubicBezTo>
                    <a:pt x="9016" y="3552"/>
                    <a:pt x="9069" y="3869"/>
                    <a:pt x="9098" y="4233"/>
                  </a:cubicBezTo>
                  <a:cubicBezTo>
                    <a:pt x="9103" y="4599"/>
                    <a:pt x="9101" y="5013"/>
                    <a:pt x="9041" y="5391"/>
                  </a:cubicBezTo>
                  <a:cubicBezTo>
                    <a:pt x="8980" y="5768"/>
                    <a:pt x="8839" y="6132"/>
                    <a:pt x="8738" y="6502"/>
                  </a:cubicBezTo>
                  <a:lnTo>
                    <a:pt x="6517" y="7659"/>
                  </a:lnTo>
                  <a:cubicBezTo>
                    <a:pt x="5601" y="8033"/>
                    <a:pt x="4334" y="8385"/>
                    <a:pt x="3242" y="8746"/>
                  </a:cubicBezTo>
                  <a:lnTo>
                    <a:pt x="0" y="10013"/>
                  </a:lnTo>
                </a:path>
              </a:pathLst>
            </a:custGeom>
            <a:grpFill/>
            <a:ln w="34925" cmpd="sng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5" name="Text Box 32"/>
            <p:cNvSpPr txBox="1">
              <a:spLocks noChangeArrowheads="1"/>
            </p:cNvSpPr>
            <p:nvPr/>
          </p:nvSpPr>
          <p:spPr bwMode="auto">
            <a:xfrm>
              <a:off x="1170662" y="3166126"/>
              <a:ext cx="1092324" cy="307777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P = PL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3" name="Retângulo 52">
            <a:extLst>
              <a:ext uri="{FF2B5EF4-FFF2-40B4-BE49-F238E27FC236}">
                <a16:creationId xmlns:a16="http://schemas.microsoft.com/office/drawing/2014/main" xmlns="" id="{25E0914F-B30A-4C25-BB0E-942A0BC7F481}"/>
              </a:ext>
            </a:extLst>
          </p:cNvPr>
          <p:cNvSpPr/>
          <p:nvPr/>
        </p:nvSpPr>
        <p:spPr>
          <a:xfrm>
            <a:off x="8738972" y="6500991"/>
            <a:ext cx="389731" cy="34346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CFE26488-0E4A-4BAB-AC9B-17F68ADAB7A8}"/>
              </a:ext>
            </a:extLst>
          </p:cNvPr>
          <p:cNvGrpSpPr/>
          <p:nvPr/>
        </p:nvGrpSpPr>
        <p:grpSpPr>
          <a:xfrm>
            <a:off x="777116" y="2305607"/>
            <a:ext cx="7087393" cy="4405316"/>
            <a:chOff x="786606" y="2366963"/>
            <a:chExt cx="7087393" cy="4405316"/>
          </a:xfrm>
        </p:grpSpPr>
        <p:grpSp>
          <p:nvGrpSpPr>
            <p:cNvPr id="3" name="Agrupar 2"/>
            <p:cNvGrpSpPr>
              <a:grpSpLocks/>
            </p:cNvGrpSpPr>
            <p:nvPr/>
          </p:nvGrpSpPr>
          <p:grpSpPr bwMode="auto">
            <a:xfrm>
              <a:off x="786606" y="5836122"/>
              <a:ext cx="7087393" cy="936157"/>
              <a:chOff x="1081322" y="5151205"/>
              <a:chExt cx="7117081" cy="943682"/>
            </a:xfrm>
          </p:grpSpPr>
          <p:sp>
            <p:nvSpPr>
              <p:cNvPr id="2" name="Retângulo 1"/>
              <p:cNvSpPr/>
              <p:nvPr/>
            </p:nvSpPr>
            <p:spPr>
              <a:xfrm>
                <a:off x="1081322" y="5211628"/>
                <a:ext cx="7117081" cy="883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73749" name="Agrupar 4"/>
              <p:cNvGrpSpPr>
                <a:grpSpLocks/>
              </p:cNvGrpSpPr>
              <p:nvPr/>
            </p:nvGrpSpPr>
            <p:grpSpPr bwMode="auto">
              <a:xfrm>
                <a:off x="2202470" y="5151205"/>
                <a:ext cx="4709973" cy="859486"/>
                <a:chOff x="2310823" y="5338659"/>
                <a:chExt cx="4709973" cy="859486"/>
              </a:xfrm>
            </p:grpSpPr>
            <p:sp>
              <p:nvSpPr>
                <p:cNvPr id="73750" name="Line 25"/>
                <p:cNvSpPr>
                  <a:spLocks noChangeShapeType="1"/>
                </p:cNvSpPr>
                <p:nvPr/>
              </p:nvSpPr>
              <p:spPr bwMode="auto">
                <a:xfrm>
                  <a:off x="2310823" y="5699331"/>
                  <a:ext cx="302558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751" name="Line 26"/>
                <p:cNvSpPr>
                  <a:spLocks noChangeShapeType="1"/>
                </p:cNvSpPr>
                <p:nvPr/>
              </p:nvSpPr>
              <p:spPr bwMode="auto">
                <a:xfrm>
                  <a:off x="2310823" y="5398984"/>
                  <a:ext cx="0" cy="37910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752" name="Line 27"/>
                <p:cNvSpPr>
                  <a:spLocks noChangeShapeType="1"/>
                </p:cNvSpPr>
                <p:nvPr/>
              </p:nvSpPr>
              <p:spPr bwMode="auto">
                <a:xfrm>
                  <a:off x="7015596" y="5338659"/>
                  <a:ext cx="0" cy="4240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753" name="Line 30"/>
                <p:cNvSpPr>
                  <a:spLocks noChangeShapeType="1"/>
                </p:cNvSpPr>
                <p:nvPr/>
              </p:nvSpPr>
              <p:spPr bwMode="auto">
                <a:xfrm>
                  <a:off x="5354841" y="5704686"/>
                  <a:ext cx="163570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681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629771" y="5518226"/>
                  <a:ext cx="863639" cy="3081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   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PP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681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5911112" y="5499163"/>
                  <a:ext cx="515960" cy="3081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PL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756" name="Line 28"/>
                <p:cNvSpPr>
                  <a:spLocks noChangeShapeType="1"/>
                </p:cNvSpPr>
                <p:nvPr/>
              </p:nvSpPr>
              <p:spPr bwMode="auto">
                <a:xfrm>
                  <a:off x="5335295" y="5339573"/>
                  <a:ext cx="0" cy="48236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757" name="Line 35"/>
                <p:cNvSpPr>
                  <a:spLocks noChangeShapeType="1"/>
                </p:cNvSpPr>
                <p:nvPr/>
              </p:nvSpPr>
              <p:spPr bwMode="auto">
                <a:xfrm>
                  <a:off x="7020796" y="5768771"/>
                  <a:ext cx="0" cy="4240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758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338680" y="6022466"/>
                  <a:ext cx="4659716" cy="944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682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515636" y="5889957"/>
                  <a:ext cx="523898" cy="3081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</a:rPr>
                    <a:t>PR</a:t>
                  </a:r>
                  <a:endPara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760" name="Line 40"/>
                <p:cNvSpPr>
                  <a:spLocks noChangeShapeType="1"/>
                </p:cNvSpPr>
                <p:nvPr/>
              </p:nvSpPr>
              <p:spPr bwMode="auto">
                <a:xfrm>
                  <a:off x="2310823" y="5778089"/>
                  <a:ext cx="0" cy="36625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4" name="Line 27">
              <a:extLst>
                <a:ext uri="{FF2B5EF4-FFF2-40B4-BE49-F238E27FC236}">
                  <a16:creationId xmlns:a16="http://schemas.microsoft.com/office/drawing/2014/main" xmlns="" id="{74BD722C-F2E8-4FBF-8761-0E1EE26365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84028" y="2366963"/>
              <a:ext cx="19329" cy="35290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75" t="76772" r="20445" b="13367"/>
          <a:stretch>
            <a:fillRect/>
          </a:stretch>
        </p:blipFill>
        <p:spPr bwMode="auto">
          <a:xfrm>
            <a:off x="777116" y="5946357"/>
            <a:ext cx="7087393" cy="712362"/>
          </a:xfrm>
          <a:prstGeom prst="rect">
            <a:avLst/>
          </a:prstGeom>
          <a:solidFill>
            <a:srgbClr val="00FFFF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09644B77-CF82-491F-95FB-9C996EFAB30D}"/>
              </a:ext>
            </a:extLst>
          </p:cNvPr>
          <p:cNvGrpSpPr/>
          <p:nvPr/>
        </p:nvGrpSpPr>
        <p:grpSpPr>
          <a:xfrm>
            <a:off x="1912352" y="2368550"/>
            <a:ext cx="1638300" cy="3414018"/>
            <a:chOff x="1912352" y="2344043"/>
            <a:chExt cx="1638300" cy="3438525"/>
          </a:xfrm>
        </p:grpSpPr>
        <p:sp>
          <p:nvSpPr>
            <p:cNvPr id="47" name="Freeform 18"/>
            <p:cNvSpPr>
              <a:spLocks/>
            </p:cNvSpPr>
            <p:nvPr/>
          </p:nvSpPr>
          <p:spPr bwMode="auto">
            <a:xfrm>
              <a:off x="1912352" y="2344043"/>
              <a:ext cx="1638300" cy="3438525"/>
            </a:xfrm>
            <a:custGeom>
              <a:avLst/>
              <a:gdLst>
                <a:gd name="T0" fmla="*/ 6353 w 10058"/>
                <a:gd name="T1" fmla="*/ 5144 h 10028"/>
                <a:gd name="T2" fmla="*/ 1638491 w 10058"/>
                <a:gd name="T3" fmla="*/ 0 h 10028"/>
                <a:gd name="T4" fmla="*/ 1525110 w 10058"/>
                <a:gd name="T5" fmla="*/ 305873 h 10028"/>
                <a:gd name="T6" fmla="*/ 1477379 w 10058"/>
                <a:gd name="T7" fmla="*/ 702959 h 10028"/>
                <a:gd name="T8" fmla="*/ 1467930 w 10058"/>
                <a:gd name="T9" fmla="*/ 1097988 h 10028"/>
                <a:gd name="T10" fmla="*/ 1482103 w 10058"/>
                <a:gd name="T11" fmla="*/ 1456668 h 10028"/>
                <a:gd name="T12" fmla="*/ 1472817 w 10058"/>
                <a:gd name="T13" fmla="*/ 1853754 h 10028"/>
                <a:gd name="T14" fmla="*/ 1423457 w 10058"/>
                <a:gd name="T15" fmla="*/ 2234724 h 10028"/>
                <a:gd name="T16" fmla="*/ 1061647 w 10058"/>
                <a:gd name="T17" fmla="*/ 2631467 h 10028"/>
                <a:gd name="T18" fmla="*/ 528136 w 10058"/>
                <a:gd name="T19" fmla="*/ 3004207 h 10028"/>
                <a:gd name="T20" fmla="*/ 0 w 10058"/>
                <a:gd name="T21" fmla="*/ 3438670 h 100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58" h="10028">
                  <a:moveTo>
                    <a:pt x="39" y="15"/>
                  </a:moveTo>
                  <a:lnTo>
                    <a:pt x="10058" y="0"/>
                  </a:lnTo>
                  <a:cubicBezTo>
                    <a:pt x="9879" y="144"/>
                    <a:pt x="9527" y="550"/>
                    <a:pt x="9362" y="892"/>
                  </a:cubicBezTo>
                  <a:cubicBezTo>
                    <a:pt x="9197" y="1234"/>
                    <a:pt x="9128" y="1665"/>
                    <a:pt x="9069" y="2050"/>
                  </a:cubicBezTo>
                  <a:cubicBezTo>
                    <a:pt x="9011" y="2434"/>
                    <a:pt x="9030" y="2817"/>
                    <a:pt x="9011" y="3202"/>
                  </a:cubicBezTo>
                  <a:cubicBezTo>
                    <a:pt x="9016" y="3567"/>
                    <a:pt x="9069" y="3884"/>
                    <a:pt x="9098" y="4248"/>
                  </a:cubicBezTo>
                  <a:cubicBezTo>
                    <a:pt x="9103" y="4614"/>
                    <a:pt x="9101" y="5028"/>
                    <a:pt x="9041" y="5406"/>
                  </a:cubicBezTo>
                  <a:cubicBezTo>
                    <a:pt x="8980" y="5783"/>
                    <a:pt x="8839" y="6147"/>
                    <a:pt x="8738" y="6517"/>
                  </a:cubicBezTo>
                  <a:lnTo>
                    <a:pt x="6517" y="7674"/>
                  </a:lnTo>
                  <a:cubicBezTo>
                    <a:pt x="5601" y="8048"/>
                    <a:pt x="4334" y="8400"/>
                    <a:pt x="3242" y="8761"/>
                  </a:cubicBezTo>
                  <a:lnTo>
                    <a:pt x="0" y="10028"/>
                  </a:lnTo>
                </a:path>
              </a:pathLst>
            </a:custGeom>
            <a:solidFill>
              <a:schemeClr val="bg1">
                <a:alpha val="64000"/>
              </a:schemeClr>
            </a:solidFill>
            <a:ln w="34925" cmpd="sng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Text Box 32">
              <a:extLst>
                <a:ext uri="{FF2B5EF4-FFF2-40B4-BE49-F238E27FC236}">
                  <a16:creationId xmlns:a16="http://schemas.microsoft.com/office/drawing/2014/main" xmlns="" id="{C561C827-8FCB-4539-825D-3AE442F93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7879" y="3152376"/>
              <a:ext cx="1092324" cy="30777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  <a:ex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P = PL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419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46804" grpId="0" animBg="1"/>
      <p:bldP spid="27" grpId="0" animBg="1"/>
      <p:bldP spid="246803" grpId="0" animBg="1"/>
      <p:bldP spid="34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wrap="square" rtlCol="0">
        <a:spAutoFit/>
      </a:bodyPr>
      <a:lstStyle>
        <a:defPPr>
          <a:defRPr sz="2000" dirty="0"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Planagem">
  <a:themeElements>
    <a:clrScheme name="Planagem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Planagem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pattFill prst="dkHorz">
          <a:fgClr>
            <a:srgbClr val="006600"/>
          </a:fgClr>
          <a:bgClr>
            <a:srgbClr val="FFFFFF"/>
          </a:bgClr>
        </a:pattFill>
        <a:ln w="2857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pattFill prst="dkHorz">
          <a:fgClr>
            <a:srgbClr val="006600"/>
          </a:fgClr>
          <a:bgClr>
            <a:srgbClr val="FFFFFF"/>
          </a:bgClr>
        </a:pattFill>
        <a:ln w="2857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defRPr>
        </a:defPPr>
      </a:lstStyle>
    </a:lnDef>
  </a:objectDefaults>
  <a:extraClrSchemeLst>
    <a:extraClrScheme>
      <a:clrScheme name="Planagem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agem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agem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agem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agem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Office\Modelos\Estruturas de apresentação\PULSO.POT</Template>
  <TotalTime>41182</TotalTime>
  <Words>1108</Words>
  <Application>Microsoft Office PowerPoint</Application>
  <PresentationFormat>Apresentação na tela (4:3)</PresentationFormat>
  <Paragraphs>383</Paragraphs>
  <Slides>51</Slides>
  <Notes>18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51</vt:i4>
      </vt:variant>
    </vt:vector>
  </HeadingPairs>
  <TitlesOfParts>
    <vt:vector size="69" baseType="lpstr">
      <vt:lpstr>Arial</vt:lpstr>
      <vt:lpstr>Calibri</vt:lpstr>
      <vt:lpstr>DejaVu Sans</vt:lpstr>
      <vt:lpstr>Roboto</vt:lpstr>
      <vt:lpstr>Times New Roman</vt:lpstr>
      <vt:lpstr>Txt</vt:lpstr>
      <vt:lpstr>Cambria Math</vt:lpstr>
      <vt:lpstr>RomanC</vt:lpstr>
      <vt:lpstr>Symbol</vt:lpstr>
      <vt:lpstr>Arial Rounded MT Bold</vt:lpstr>
      <vt:lpstr>Gigi</vt:lpstr>
      <vt:lpstr>Arial Narrow</vt:lpstr>
      <vt:lpstr>SymbolPS</vt:lpstr>
      <vt:lpstr>Wingdings</vt:lpstr>
      <vt:lpstr>Office Theme</vt:lpstr>
      <vt:lpstr>Planagem</vt:lpstr>
      <vt:lpstr>Equation</vt:lpstr>
      <vt:lpstr>Equação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>Engenharia Fundacoes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Recomendar uma estratégia</dc:title>
  <dc:creator>Nelson Aoki</dc:creator>
  <cp:lastModifiedBy>Estagio</cp:lastModifiedBy>
  <cp:revision>3242</cp:revision>
  <cp:lastPrinted>2017-11-27T13:57:12Z</cp:lastPrinted>
  <dcterms:created xsi:type="dcterms:W3CDTF">2002-06-15T15:30:27Z</dcterms:created>
  <dcterms:modified xsi:type="dcterms:W3CDTF">2018-06-13T16:54:42Z</dcterms:modified>
</cp:coreProperties>
</file>